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6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handoutMasterIdLst>
    <p:handoutMasterId r:id="rId55"/>
  </p:handoutMasterIdLst>
  <p:sldIdLst>
    <p:sldId id="260" r:id="rId4"/>
    <p:sldId id="11090176" r:id="rId6"/>
    <p:sldId id="11090199" r:id="rId7"/>
    <p:sldId id="287" r:id="rId8"/>
    <p:sldId id="277" r:id="rId9"/>
    <p:sldId id="11090201" r:id="rId10"/>
    <p:sldId id="11090202" r:id="rId11"/>
    <p:sldId id="11090442" r:id="rId12"/>
    <p:sldId id="11090207" r:id="rId13"/>
    <p:sldId id="11090577" r:id="rId14"/>
    <p:sldId id="11090578" r:id="rId15"/>
    <p:sldId id="11090581" r:id="rId16"/>
    <p:sldId id="11090582" r:id="rId17"/>
    <p:sldId id="11090617" r:id="rId18"/>
    <p:sldId id="11090616" r:id="rId19"/>
    <p:sldId id="11090618" r:id="rId20"/>
    <p:sldId id="11090619" r:id="rId21"/>
    <p:sldId id="11090620" r:id="rId22"/>
    <p:sldId id="11090549" r:id="rId23"/>
    <p:sldId id="11090237" r:id="rId24"/>
    <p:sldId id="11090550" r:id="rId25"/>
    <p:sldId id="11090551" r:id="rId26"/>
    <p:sldId id="11090552" r:id="rId27"/>
    <p:sldId id="11090553" r:id="rId28"/>
    <p:sldId id="11090554" r:id="rId29"/>
    <p:sldId id="11090555" r:id="rId30"/>
    <p:sldId id="11090556" r:id="rId31"/>
    <p:sldId id="11090557" r:id="rId32"/>
    <p:sldId id="11090558" r:id="rId33"/>
    <p:sldId id="11090559" r:id="rId34"/>
    <p:sldId id="11090560" r:id="rId35"/>
    <p:sldId id="11090561" r:id="rId36"/>
    <p:sldId id="11090562" r:id="rId37"/>
    <p:sldId id="11090563" r:id="rId38"/>
    <p:sldId id="11090564" r:id="rId39"/>
    <p:sldId id="11090565" r:id="rId40"/>
    <p:sldId id="11090450" r:id="rId41"/>
    <p:sldId id="11090284" r:id="rId42"/>
    <p:sldId id="11090239" r:id="rId43"/>
    <p:sldId id="283" r:id="rId44"/>
    <p:sldId id="11090566" r:id="rId45"/>
    <p:sldId id="11090570" r:id="rId46"/>
    <p:sldId id="11090571" r:id="rId47"/>
    <p:sldId id="11090575" r:id="rId48"/>
    <p:sldId id="11090573" r:id="rId49"/>
    <p:sldId id="11090572" r:id="rId50"/>
    <p:sldId id="11090576" r:id="rId51"/>
    <p:sldId id="11090341" r:id="rId52"/>
    <p:sldId id="11090266" r:id="rId53"/>
    <p:sldId id="11090180" r:id="rId54"/>
  </p:sldIdLst>
  <p:sldSz cx="12192000" cy="6858000"/>
  <p:notesSz cx="6858000" cy="9144000"/>
  <p:custDataLst>
    <p:tags r:id="rId6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3" userDrawn="1">
          <p15:clr>
            <a:srgbClr val="A4A3A4"/>
          </p15:clr>
        </p15:guide>
        <p15:guide id="2" pos="37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1DA2"/>
    <a:srgbClr val="8F219E"/>
    <a:srgbClr val="300B8C"/>
    <a:srgbClr val="95219F"/>
    <a:srgbClr val="AB1DA2"/>
    <a:srgbClr val="5C2497"/>
    <a:srgbClr val="3D0D8F"/>
    <a:srgbClr val="A91EA2"/>
    <a:srgbClr val="8A229D"/>
    <a:srgbClr val="9D2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 showGuides="1">
      <p:cViewPr>
        <p:scale>
          <a:sx n="25" d="100"/>
          <a:sy n="25" d="100"/>
        </p:scale>
        <p:origin x="2376" y="1002"/>
      </p:cViewPr>
      <p:guideLst>
        <p:guide orient="horz" pos="2363"/>
        <p:guide pos="37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1" Type="http://schemas.openxmlformats.org/officeDocument/2006/relationships/tags" Target="tags/tag62.xml"/><Relationship Id="rId60" Type="http://schemas.openxmlformats.org/officeDocument/2006/relationships/customXml" Target="../customXml/item1.xml"/><Relationship Id="rId6" Type="http://schemas.openxmlformats.org/officeDocument/2006/relationships/slide" Target="slides/slide2.xml"/><Relationship Id="rId59" Type="http://schemas.openxmlformats.org/officeDocument/2006/relationships/customXmlProps" Target="../customXml/itemProps61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FDC20-5E8C-49AC-AB72-FB9172E5BD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2E3BE-786E-46DD-AC32-ACB0D3B72F5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E77D43-2625-4EA9-BE56-B03598B620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300B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300B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1163447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" name="矩形: 圆角 2"/>
          <p:cNvSpPr/>
          <p:nvPr userDrawn="1"/>
        </p:nvSpPr>
        <p:spPr>
          <a:xfrm flipV="1">
            <a:off x="11024832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5534-3932-4D5F-854E-15B3A6E2B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1D272-D8A3-4605-AAC0-503437BF38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300B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300B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1163447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" name="矩形: 圆角 2"/>
          <p:cNvSpPr/>
          <p:nvPr userDrawn="1"/>
        </p:nvSpPr>
        <p:spPr>
          <a:xfrm flipV="1">
            <a:off x="11024832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85534-3932-4D5F-854E-15B3A6E2B6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1D272-D8A3-4605-AAC0-503437BF38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6E687-BEE4-41F8-B4E9-C007EA6CF7B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60D25D-5D1B-49AE-AB63-A32B99912B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pn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0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1.pn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4.xml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56.xml"/><Relationship Id="rId2" Type="http://schemas.openxmlformats.org/officeDocument/2006/relationships/hyperlink" Target="&#21019;&#23458;&#33829;&#22320;&#65306;&#21019;&#19994;&#35745;&#21010;&#23637;&#31034;.pdf" TargetMode="External"/><Relationship Id="rId1" Type="http://schemas.openxmlformats.org/officeDocument/2006/relationships/tags" Target="../tags/tag5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1" Type="http://schemas.openxmlformats.org/officeDocument/2006/relationships/tags" Target="../tags/tag4.xml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3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189945" y="5601412"/>
            <a:ext cx="3809394" cy="424316"/>
            <a:chOff x="9097845" y="5529172"/>
            <a:chExt cx="3403834" cy="379141"/>
          </a:xfrm>
        </p:grpSpPr>
        <p:grpSp>
          <p:nvGrpSpPr>
            <p:cNvPr id="14" name="组合 13"/>
            <p:cNvGrpSpPr/>
            <p:nvPr/>
          </p:nvGrpSpPr>
          <p:grpSpPr>
            <a:xfrm>
              <a:off x="9097845" y="5529172"/>
              <a:ext cx="3403834" cy="379141"/>
              <a:chOff x="8847020" y="5529172"/>
              <a:chExt cx="3403834" cy="379141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10635273" y="5529172"/>
                <a:ext cx="1615581" cy="379141"/>
                <a:chOff x="11136923" y="5529172"/>
                <a:chExt cx="1615581" cy="379141"/>
              </a:xfrm>
            </p:grpSpPr>
            <p:sp>
              <p:nvSpPr>
                <p:cNvPr id="38" name="矩形: 圆角 37"/>
                <p:cNvSpPr/>
                <p:nvPr/>
              </p:nvSpPr>
              <p:spPr>
                <a:xfrm flipH="1">
                  <a:off x="11340123" y="5529172"/>
                  <a:ext cx="1412381" cy="379141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AF1CA3">
                        <a:alpha val="49000"/>
                      </a:srgbClr>
                    </a:gs>
                    <a:gs pos="100000">
                      <a:srgbClr val="AF1CA3">
                        <a:alpha val="0"/>
                      </a:srgb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11136923" y="5529172"/>
                  <a:ext cx="379141" cy="379141"/>
                  <a:chOff x="6791093" y="4716966"/>
                  <a:chExt cx="379141" cy="379141"/>
                </a:xfrm>
              </p:grpSpPr>
              <p:sp>
                <p:nvSpPr>
                  <p:cNvPr id="40" name="椭圆 39"/>
                  <p:cNvSpPr/>
                  <p:nvPr/>
                </p:nvSpPr>
                <p:spPr>
                  <a:xfrm>
                    <a:off x="6791093" y="4716966"/>
                    <a:ext cx="379141" cy="379141"/>
                  </a:xfrm>
                  <a:prstGeom prst="ellipse">
                    <a:avLst/>
                  </a:prstGeom>
                  <a:gradFill>
                    <a:gsLst>
                      <a:gs pos="0">
                        <a:srgbClr val="B21AA3"/>
                      </a:gs>
                      <a:gs pos="100000">
                        <a:srgbClr val="47249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41" name="alarm-clock_63781"/>
                  <p:cNvSpPr/>
                  <p:nvPr/>
                </p:nvSpPr>
                <p:spPr>
                  <a:xfrm>
                    <a:off x="6879488" y="4805842"/>
                    <a:ext cx="202350" cy="201390"/>
                  </a:xfrm>
                  <a:custGeom>
                    <a:avLst/>
                    <a:gdLst>
                      <a:gd name="connsiteX0" fmla="*/ 373273 h 605239"/>
                      <a:gd name="connsiteY0" fmla="*/ 373273 h 605239"/>
                      <a:gd name="connsiteX1" fmla="*/ 373273 h 605239"/>
                      <a:gd name="connsiteY1" fmla="*/ 373273 h 605239"/>
                      <a:gd name="connsiteX2" fmla="*/ 373273 h 605239"/>
                      <a:gd name="connsiteY2" fmla="*/ 373273 h 605239"/>
                      <a:gd name="connsiteX3" fmla="*/ 373273 h 605239"/>
                      <a:gd name="connsiteY3" fmla="*/ 373273 h 605239"/>
                      <a:gd name="connsiteX4" fmla="*/ 373273 h 605239"/>
                      <a:gd name="connsiteY4" fmla="*/ 373273 h 605239"/>
                      <a:gd name="connsiteX5" fmla="*/ 373273 h 605239"/>
                      <a:gd name="connsiteY5" fmla="*/ 373273 h 605239"/>
                      <a:gd name="connsiteX6" fmla="*/ 373273 h 605239"/>
                      <a:gd name="connsiteY6" fmla="*/ 373273 h 605239"/>
                      <a:gd name="connsiteX7" fmla="*/ 373273 h 605239"/>
                      <a:gd name="connsiteY7" fmla="*/ 373273 h 605239"/>
                      <a:gd name="connsiteX8" fmla="*/ 373273 h 605239"/>
                      <a:gd name="connsiteY8" fmla="*/ 373273 h 605239"/>
                      <a:gd name="connsiteX9" fmla="*/ 373273 h 605239"/>
                      <a:gd name="connsiteY9" fmla="*/ 373273 h 605239"/>
                      <a:gd name="connsiteX10" fmla="*/ 373273 h 605239"/>
                      <a:gd name="connsiteY10" fmla="*/ 373273 h 605239"/>
                      <a:gd name="connsiteX11" fmla="*/ 373273 h 605239"/>
                      <a:gd name="connsiteY11" fmla="*/ 373273 h 605239"/>
                      <a:gd name="connsiteX12" fmla="*/ 373273 h 605239"/>
                      <a:gd name="connsiteY12" fmla="*/ 373273 h 605239"/>
                      <a:gd name="connsiteX13" fmla="*/ 373273 h 605239"/>
                      <a:gd name="connsiteY13" fmla="*/ 373273 h 605239"/>
                      <a:gd name="connsiteX14" fmla="*/ 373273 h 605239"/>
                      <a:gd name="connsiteY14" fmla="*/ 373273 h 605239"/>
                      <a:gd name="connsiteX15" fmla="*/ 373273 h 605239"/>
                      <a:gd name="connsiteY15" fmla="*/ 373273 h 605239"/>
                      <a:gd name="connsiteX16" fmla="*/ 373273 h 605239"/>
                      <a:gd name="connsiteY16" fmla="*/ 373273 h 605239"/>
                      <a:gd name="connsiteX17" fmla="*/ 373273 h 605239"/>
                      <a:gd name="connsiteY17" fmla="*/ 373273 h 605239"/>
                      <a:gd name="connsiteX18" fmla="*/ 373273 h 605239"/>
                      <a:gd name="connsiteY18" fmla="*/ 373273 h 605239"/>
                      <a:gd name="connsiteX19" fmla="*/ 373273 h 605239"/>
                      <a:gd name="connsiteY19" fmla="*/ 373273 h 605239"/>
                      <a:gd name="connsiteX20" fmla="*/ 373273 h 605239"/>
                      <a:gd name="connsiteY20" fmla="*/ 373273 h 605239"/>
                      <a:gd name="connsiteX21" fmla="*/ 373273 h 605239"/>
                      <a:gd name="connsiteY21" fmla="*/ 373273 h 605239"/>
                      <a:gd name="connsiteX22" fmla="*/ 373273 h 605239"/>
                      <a:gd name="connsiteY22" fmla="*/ 373273 h 605239"/>
                      <a:gd name="connsiteX23" fmla="*/ 373273 h 605239"/>
                      <a:gd name="connsiteY23" fmla="*/ 373273 h 605239"/>
                      <a:gd name="connsiteX24" fmla="*/ 373273 h 605239"/>
                      <a:gd name="connsiteY24" fmla="*/ 373273 h 605239"/>
                      <a:gd name="connsiteX25" fmla="*/ 373273 h 605239"/>
                      <a:gd name="connsiteY25" fmla="*/ 373273 h 605239"/>
                      <a:gd name="connsiteX26" fmla="*/ 373273 h 605239"/>
                      <a:gd name="connsiteY26" fmla="*/ 373273 h 605239"/>
                      <a:gd name="connsiteX27" fmla="*/ 373273 h 605239"/>
                      <a:gd name="connsiteY27" fmla="*/ 373273 h 605239"/>
                      <a:gd name="connsiteX28" fmla="*/ 373273 h 605239"/>
                      <a:gd name="connsiteY28" fmla="*/ 373273 h 605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603951" h="601084">
                        <a:moveTo>
                          <a:pt x="301964" y="141909"/>
                        </a:moveTo>
                        <a:cubicBezTo>
                          <a:pt x="326800" y="141909"/>
                          <a:pt x="347662" y="162739"/>
                          <a:pt x="347662" y="188528"/>
                        </a:cubicBezTo>
                        <a:lnTo>
                          <a:pt x="347662" y="285735"/>
                        </a:lnTo>
                        <a:lnTo>
                          <a:pt x="389387" y="315492"/>
                        </a:lnTo>
                        <a:cubicBezTo>
                          <a:pt x="410249" y="330370"/>
                          <a:pt x="415216" y="359135"/>
                          <a:pt x="400314" y="379965"/>
                        </a:cubicBezTo>
                        <a:cubicBezTo>
                          <a:pt x="391373" y="391868"/>
                          <a:pt x="377465" y="398811"/>
                          <a:pt x="362564" y="398811"/>
                        </a:cubicBezTo>
                        <a:cubicBezTo>
                          <a:pt x="353623" y="398811"/>
                          <a:pt x="344682" y="395835"/>
                          <a:pt x="335741" y="390876"/>
                        </a:cubicBezTo>
                        <a:lnTo>
                          <a:pt x="275141" y="347232"/>
                        </a:lnTo>
                        <a:cubicBezTo>
                          <a:pt x="263219" y="338305"/>
                          <a:pt x="256265" y="324419"/>
                          <a:pt x="256265" y="309540"/>
                        </a:cubicBezTo>
                        <a:lnTo>
                          <a:pt x="256265" y="188528"/>
                        </a:lnTo>
                        <a:cubicBezTo>
                          <a:pt x="256265" y="162739"/>
                          <a:pt x="276134" y="141909"/>
                          <a:pt x="301964" y="141909"/>
                        </a:cubicBezTo>
                        <a:close/>
                        <a:moveTo>
                          <a:pt x="301976" y="84311"/>
                        </a:moveTo>
                        <a:cubicBezTo>
                          <a:pt x="180788" y="84311"/>
                          <a:pt x="82447" y="182507"/>
                          <a:pt x="82447" y="303518"/>
                        </a:cubicBezTo>
                        <a:cubicBezTo>
                          <a:pt x="82447" y="424528"/>
                          <a:pt x="180788" y="522725"/>
                          <a:pt x="301976" y="522725"/>
                        </a:cubicBezTo>
                        <a:cubicBezTo>
                          <a:pt x="422170" y="522725"/>
                          <a:pt x="521504" y="424528"/>
                          <a:pt x="521504" y="303518"/>
                        </a:cubicBezTo>
                        <a:cubicBezTo>
                          <a:pt x="521504" y="182507"/>
                          <a:pt x="422170" y="84311"/>
                          <a:pt x="301976" y="84311"/>
                        </a:cubicBezTo>
                        <a:close/>
                        <a:moveTo>
                          <a:pt x="102314" y="0"/>
                        </a:moveTo>
                        <a:cubicBezTo>
                          <a:pt x="132114" y="0"/>
                          <a:pt x="159928" y="12895"/>
                          <a:pt x="177808" y="32732"/>
                        </a:cubicBezTo>
                        <a:cubicBezTo>
                          <a:pt x="215555" y="15870"/>
                          <a:pt x="257275" y="5951"/>
                          <a:pt x="301976" y="5951"/>
                        </a:cubicBezTo>
                        <a:cubicBezTo>
                          <a:pt x="345683" y="5951"/>
                          <a:pt x="387403" y="15870"/>
                          <a:pt x="425150" y="32732"/>
                        </a:cubicBezTo>
                        <a:cubicBezTo>
                          <a:pt x="444023" y="12895"/>
                          <a:pt x="470844" y="0"/>
                          <a:pt x="500644" y="0"/>
                        </a:cubicBezTo>
                        <a:cubicBezTo>
                          <a:pt x="557264" y="0"/>
                          <a:pt x="603951" y="45627"/>
                          <a:pt x="603951" y="102165"/>
                        </a:cubicBezTo>
                        <a:cubicBezTo>
                          <a:pt x="603951" y="131921"/>
                          <a:pt x="591038" y="157710"/>
                          <a:pt x="571171" y="176556"/>
                        </a:cubicBezTo>
                        <a:cubicBezTo>
                          <a:pt x="589051" y="215240"/>
                          <a:pt x="599978" y="257891"/>
                          <a:pt x="599978" y="303518"/>
                        </a:cubicBezTo>
                        <a:cubicBezTo>
                          <a:pt x="599978" y="467179"/>
                          <a:pt x="465877" y="601084"/>
                          <a:pt x="301976" y="601084"/>
                        </a:cubicBezTo>
                        <a:cubicBezTo>
                          <a:pt x="137081" y="601084"/>
                          <a:pt x="3973" y="467179"/>
                          <a:pt x="3973" y="303518"/>
                        </a:cubicBezTo>
                        <a:cubicBezTo>
                          <a:pt x="3973" y="257891"/>
                          <a:pt x="13907" y="215240"/>
                          <a:pt x="32780" y="176556"/>
                        </a:cubicBezTo>
                        <a:cubicBezTo>
                          <a:pt x="12914" y="157710"/>
                          <a:pt x="0" y="131921"/>
                          <a:pt x="0" y="102165"/>
                        </a:cubicBezTo>
                        <a:cubicBezTo>
                          <a:pt x="0" y="45627"/>
                          <a:pt x="45694" y="0"/>
                          <a:pt x="102314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2000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</p:grpSp>
          </p:grpSp>
          <p:grpSp>
            <p:nvGrpSpPr>
              <p:cNvPr id="19" name="组合 18"/>
              <p:cNvGrpSpPr/>
              <p:nvPr/>
            </p:nvGrpSpPr>
            <p:grpSpPr>
              <a:xfrm>
                <a:off x="8847020" y="5529172"/>
                <a:ext cx="1615581" cy="379141"/>
                <a:chOff x="8847020" y="5529172"/>
                <a:chExt cx="1615581" cy="379141"/>
              </a:xfrm>
            </p:grpSpPr>
            <p:sp>
              <p:nvSpPr>
                <p:cNvPr id="20" name="矩形: 圆角 19"/>
                <p:cNvSpPr/>
                <p:nvPr/>
              </p:nvSpPr>
              <p:spPr>
                <a:xfrm flipH="1">
                  <a:off x="9050220" y="5529172"/>
                  <a:ext cx="1412381" cy="379141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AF1CA3">
                        <a:alpha val="49000"/>
                      </a:srgbClr>
                    </a:gs>
                    <a:gs pos="100000">
                      <a:srgbClr val="AF1CA3">
                        <a:alpha val="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grpSp>
              <p:nvGrpSpPr>
                <p:cNvPr id="21" name="组合 20"/>
                <p:cNvGrpSpPr/>
                <p:nvPr/>
              </p:nvGrpSpPr>
              <p:grpSpPr>
                <a:xfrm>
                  <a:off x="8847020" y="5529172"/>
                  <a:ext cx="379141" cy="379141"/>
                  <a:chOff x="4661210" y="4716966"/>
                  <a:chExt cx="379141" cy="379141"/>
                </a:xfrm>
              </p:grpSpPr>
              <p:sp>
                <p:nvSpPr>
                  <p:cNvPr id="22" name="椭圆 21"/>
                  <p:cNvSpPr/>
                  <p:nvPr/>
                </p:nvSpPr>
                <p:spPr>
                  <a:xfrm>
                    <a:off x="4661210" y="4716966"/>
                    <a:ext cx="379141" cy="379141"/>
                  </a:xfrm>
                  <a:prstGeom prst="ellipse">
                    <a:avLst/>
                  </a:prstGeom>
                  <a:gradFill>
                    <a:gsLst>
                      <a:gs pos="0">
                        <a:srgbClr val="B21AA3"/>
                      </a:gs>
                      <a:gs pos="100000">
                        <a:srgbClr val="472494"/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000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  <p:sp>
                <p:nvSpPr>
                  <p:cNvPr id="24" name="alarm-clock_63781"/>
                  <p:cNvSpPr/>
                  <p:nvPr/>
                </p:nvSpPr>
                <p:spPr>
                  <a:xfrm>
                    <a:off x="4749605" y="4806966"/>
                    <a:ext cx="202350" cy="199142"/>
                  </a:xfrm>
                  <a:custGeom>
                    <a:avLst/>
                    <a:gdLst>
                      <a:gd name="connsiteX0" fmla="*/ 60025 w 605236"/>
                      <a:gd name="connsiteY0" fmla="*/ 344571 h 595643"/>
                      <a:gd name="connsiteX1" fmla="*/ 290527 w 605236"/>
                      <a:gd name="connsiteY1" fmla="*/ 344571 h 595643"/>
                      <a:gd name="connsiteX2" fmla="*/ 329370 w 605236"/>
                      <a:gd name="connsiteY2" fmla="*/ 376465 h 595643"/>
                      <a:gd name="connsiteX3" fmla="*/ 349814 w 605236"/>
                      <a:gd name="connsiteY3" fmla="*/ 479931 h 595643"/>
                      <a:gd name="connsiteX4" fmla="*/ 331031 w 605236"/>
                      <a:gd name="connsiteY4" fmla="*/ 528793 h 595643"/>
                      <a:gd name="connsiteX5" fmla="*/ 175276 w 605236"/>
                      <a:gd name="connsiteY5" fmla="*/ 595643 h 595643"/>
                      <a:gd name="connsiteX6" fmla="*/ 19393 w 605236"/>
                      <a:gd name="connsiteY6" fmla="*/ 528793 h 595643"/>
                      <a:gd name="connsiteX7" fmla="*/ 738 w 605236"/>
                      <a:gd name="connsiteY7" fmla="*/ 479931 h 595643"/>
                      <a:gd name="connsiteX8" fmla="*/ 21182 w 605236"/>
                      <a:gd name="connsiteY8" fmla="*/ 376465 h 595643"/>
                      <a:gd name="connsiteX9" fmla="*/ 60025 w 605236"/>
                      <a:gd name="connsiteY9" fmla="*/ 344571 h 595643"/>
                      <a:gd name="connsiteX10" fmla="*/ 357987 w 605236"/>
                      <a:gd name="connsiteY10" fmla="*/ 252695 h 595643"/>
                      <a:gd name="connsiteX11" fmla="*/ 553093 w 605236"/>
                      <a:gd name="connsiteY11" fmla="*/ 252695 h 595643"/>
                      <a:gd name="connsiteX12" fmla="*/ 587208 w 605236"/>
                      <a:gd name="connsiteY12" fmla="*/ 280762 h 595643"/>
                      <a:gd name="connsiteX13" fmla="*/ 604585 w 605236"/>
                      <a:gd name="connsiteY13" fmla="*/ 368409 h 595643"/>
                      <a:gd name="connsiteX14" fmla="*/ 588231 w 605236"/>
                      <a:gd name="connsiteY14" fmla="*/ 411020 h 595643"/>
                      <a:gd name="connsiteX15" fmla="*/ 455476 w 605236"/>
                      <a:gd name="connsiteY15" fmla="*/ 467920 h 595643"/>
                      <a:gd name="connsiteX16" fmla="*/ 402323 w 605236"/>
                      <a:gd name="connsiteY16" fmla="*/ 455928 h 595643"/>
                      <a:gd name="connsiteX17" fmla="*/ 388524 w 605236"/>
                      <a:gd name="connsiteY17" fmla="*/ 440618 h 595643"/>
                      <a:gd name="connsiteX18" fmla="*/ 388269 w 605236"/>
                      <a:gd name="connsiteY18" fmla="*/ 439725 h 595643"/>
                      <a:gd name="connsiteX19" fmla="*/ 371403 w 605236"/>
                      <a:gd name="connsiteY19" fmla="*/ 354503 h 595643"/>
                      <a:gd name="connsiteX20" fmla="*/ 334732 w 605236"/>
                      <a:gd name="connsiteY20" fmla="*/ 308064 h 595643"/>
                      <a:gd name="connsiteX21" fmla="*/ 322722 w 605236"/>
                      <a:gd name="connsiteY21" fmla="*/ 290458 h 595643"/>
                      <a:gd name="connsiteX22" fmla="*/ 322722 w 605236"/>
                      <a:gd name="connsiteY22" fmla="*/ 289693 h 595643"/>
                      <a:gd name="connsiteX23" fmla="*/ 324127 w 605236"/>
                      <a:gd name="connsiteY23" fmla="*/ 280762 h 595643"/>
                      <a:gd name="connsiteX24" fmla="*/ 357987 w 605236"/>
                      <a:gd name="connsiteY24" fmla="*/ 252695 h 595643"/>
                      <a:gd name="connsiteX25" fmla="*/ 175276 w 605236"/>
                      <a:gd name="connsiteY25" fmla="*/ 50313 h 595643"/>
                      <a:gd name="connsiteX26" fmla="*/ 303670 w 605236"/>
                      <a:gd name="connsiteY26" fmla="*/ 178531 h 595643"/>
                      <a:gd name="connsiteX27" fmla="*/ 175276 w 605236"/>
                      <a:gd name="connsiteY27" fmla="*/ 306749 h 595643"/>
                      <a:gd name="connsiteX28" fmla="*/ 46882 w 605236"/>
                      <a:gd name="connsiteY28" fmla="*/ 178531 h 595643"/>
                      <a:gd name="connsiteX29" fmla="*/ 175276 w 605236"/>
                      <a:gd name="connsiteY29" fmla="*/ 50313 h 595643"/>
                      <a:gd name="connsiteX30" fmla="*/ 455527 w 605236"/>
                      <a:gd name="connsiteY30" fmla="*/ 0 h 595643"/>
                      <a:gd name="connsiteX31" fmla="*/ 562928 w 605236"/>
                      <a:gd name="connsiteY31" fmla="*/ 107260 h 595643"/>
                      <a:gd name="connsiteX32" fmla="*/ 455527 w 605236"/>
                      <a:gd name="connsiteY32" fmla="*/ 214520 h 595643"/>
                      <a:gd name="connsiteX33" fmla="*/ 348126 w 605236"/>
                      <a:gd name="connsiteY33" fmla="*/ 107260 h 595643"/>
                      <a:gd name="connsiteX34" fmla="*/ 455527 w 605236"/>
                      <a:gd name="connsiteY34" fmla="*/ 0 h 595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605236" h="595643">
                        <a:moveTo>
                          <a:pt x="60025" y="344571"/>
                        </a:moveTo>
                        <a:lnTo>
                          <a:pt x="290527" y="344571"/>
                        </a:lnTo>
                        <a:cubicBezTo>
                          <a:pt x="308671" y="344571"/>
                          <a:pt x="325793" y="358605"/>
                          <a:pt x="329370" y="376465"/>
                        </a:cubicBezTo>
                        <a:lnTo>
                          <a:pt x="349814" y="479931"/>
                        </a:lnTo>
                        <a:cubicBezTo>
                          <a:pt x="353136" y="496898"/>
                          <a:pt x="344959" y="518331"/>
                          <a:pt x="331031" y="528793"/>
                        </a:cubicBezTo>
                        <a:cubicBezTo>
                          <a:pt x="327454" y="531472"/>
                          <a:pt x="241079" y="595643"/>
                          <a:pt x="175276" y="595643"/>
                        </a:cubicBezTo>
                        <a:cubicBezTo>
                          <a:pt x="109473" y="595643"/>
                          <a:pt x="23098" y="531472"/>
                          <a:pt x="19393" y="528793"/>
                        </a:cubicBezTo>
                        <a:cubicBezTo>
                          <a:pt x="5593" y="518331"/>
                          <a:pt x="-2584" y="496898"/>
                          <a:pt x="738" y="479931"/>
                        </a:cubicBezTo>
                        <a:lnTo>
                          <a:pt x="21182" y="376465"/>
                        </a:lnTo>
                        <a:cubicBezTo>
                          <a:pt x="24759" y="358605"/>
                          <a:pt x="41753" y="344571"/>
                          <a:pt x="60025" y="344571"/>
                        </a:cubicBezTo>
                        <a:close/>
                        <a:moveTo>
                          <a:pt x="357987" y="252695"/>
                        </a:moveTo>
                        <a:lnTo>
                          <a:pt x="553093" y="252695"/>
                        </a:lnTo>
                        <a:cubicBezTo>
                          <a:pt x="569065" y="252695"/>
                          <a:pt x="584142" y="265070"/>
                          <a:pt x="587208" y="280762"/>
                        </a:cubicBezTo>
                        <a:lnTo>
                          <a:pt x="604585" y="368409"/>
                        </a:lnTo>
                        <a:cubicBezTo>
                          <a:pt x="607524" y="383208"/>
                          <a:pt x="600241" y="401834"/>
                          <a:pt x="588231" y="411020"/>
                        </a:cubicBezTo>
                        <a:cubicBezTo>
                          <a:pt x="585164" y="413316"/>
                          <a:pt x="511696" y="467920"/>
                          <a:pt x="455476" y="467920"/>
                        </a:cubicBezTo>
                        <a:cubicBezTo>
                          <a:pt x="440272" y="467920"/>
                          <a:pt x="422384" y="463838"/>
                          <a:pt x="402323" y="455928"/>
                        </a:cubicBezTo>
                        <a:cubicBezTo>
                          <a:pt x="395679" y="453249"/>
                          <a:pt x="390824" y="447890"/>
                          <a:pt x="388524" y="440618"/>
                        </a:cubicBezTo>
                        <a:lnTo>
                          <a:pt x="388269" y="439725"/>
                        </a:lnTo>
                        <a:lnTo>
                          <a:pt x="371403" y="354503"/>
                        </a:lnTo>
                        <a:cubicBezTo>
                          <a:pt x="367697" y="335621"/>
                          <a:pt x="354537" y="318653"/>
                          <a:pt x="334732" y="308064"/>
                        </a:cubicBezTo>
                        <a:cubicBezTo>
                          <a:pt x="322722" y="301685"/>
                          <a:pt x="322722" y="291607"/>
                          <a:pt x="322722" y="290458"/>
                        </a:cubicBezTo>
                        <a:lnTo>
                          <a:pt x="322722" y="289693"/>
                        </a:lnTo>
                        <a:lnTo>
                          <a:pt x="324127" y="280762"/>
                        </a:lnTo>
                        <a:cubicBezTo>
                          <a:pt x="327194" y="265070"/>
                          <a:pt x="341888" y="252695"/>
                          <a:pt x="357987" y="252695"/>
                        </a:cubicBezTo>
                        <a:close/>
                        <a:moveTo>
                          <a:pt x="175276" y="50313"/>
                        </a:moveTo>
                        <a:cubicBezTo>
                          <a:pt x="246186" y="50313"/>
                          <a:pt x="303670" y="107718"/>
                          <a:pt x="303670" y="178531"/>
                        </a:cubicBezTo>
                        <a:cubicBezTo>
                          <a:pt x="303670" y="249344"/>
                          <a:pt x="246186" y="306749"/>
                          <a:pt x="175276" y="306749"/>
                        </a:cubicBezTo>
                        <a:cubicBezTo>
                          <a:pt x="104366" y="306749"/>
                          <a:pt x="46882" y="249344"/>
                          <a:pt x="46882" y="178531"/>
                        </a:cubicBezTo>
                        <a:cubicBezTo>
                          <a:pt x="46882" y="107718"/>
                          <a:pt x="104366" y="50313"/>
                          <a:pt x="175276" y="50313"/>
                        </a:cubicBezTo>
                        <a:close/>
                        <a:moveTo>
                          <a:pt x="455527" y="0"/>
                        </a:moveTo>
                        <a:cubicBezTo>
                          <a:pt x="514843" y="0"/>
                          <a:pt x="562928" y="48022"/>
                          <a:pt x="562928" y="107260"/>
                        </a:cubicBezTo>
                        <a:cubicBezTo>
                          <a:pt x="562928" y="166498"/>
                          <a:pt x="514843" y="214520"/>
                          <a:pt x="455527" y="214520"/>
                        </a:cubicBezTo>
                        <a:cubicBezTo>
                          <a:pt x="396211" y="214520"/>
                          <a:pt x="348126" y="166498"/>
                          <a:pt x="348126" y="107260"/>
                        </a:cubicBezTo>
                        <a:cubicBezTo>
                          <a:pt x="348126" y="48022"/>
                          <a:pt x="396211" y="0"/>
                          <a:pt x="45552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sz="2000"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endParaRPr>
                  </a:p>
                </p:txBody>
              </p:sp>
            </p:grpSp>
          </p:grpSp>
        </p:grpSp>
        <p:sp>
          <p:nvSpPr>
            <p:cNvPr id="16" name="文本框 15"/>
            <p:cNvSpPr txBox="1"/>
            <p:nvPr/>
          </p:nvSpPr>
          <p:spPr>
            <a:xfrm>
              <a:off x="9359900" y="5564854"/>
              <a:ext cx="1492250" cy="301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主讲：</a:t>
              </a:r>
              <a:endParaRPr lang="zh-CN" altLang="en-US" sz="1600" dirty="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296650" y="5564854"/>
              <a:ext cx="1149350" cy="301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时间：</a:t>
              </a:r>
              <a:endParaRPr lang="zh-CN" altLang="en-US" sz="1600" dirty="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944370" y="1226820"/>
            <a:ext cx="8629650" cy="460375"/>
            <a:chOff x="7155769" y="1532223"/>
            <a:chExt cx="7287986" cy="628090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628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DaXueSheng ChuangXin Yu ChuangYe JiaoCheng</a:t>
              </a:r>
              <a:endParaRPr lang="zh-CN" altLang="en-US" sz="2400" spc="300" dirty="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461135" y="2036445"/>
            <a:ext cx="9832975" cy="24174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</a:pPr>
            <a:r>
              <a:rPr lang="zh-CN" altLang="en-US" sz="5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大学生创新与创业教程</a:t>
            </a:r>
            <a:endParaRPr lang="zh-CN" altLang="en-US" sz="5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5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5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——理论·案例·实训（第二版）</a:t>
            </a:r>
            <a:endParaRPr lang="zh-CN" altLang="en-US" sz="5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50" grpId="0" animBg="1"/>
      <p:bldP spid="58" grpId="0" animBg="1"/>
      <p:bldP spid="5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0340" y="171080"/>
            <a:ext cx="5836886" cy="706755"/>
            <a:chOff x="294295" y="323480"/>
            <a:chExt cx="5836886" cy="706755"/>
          </a:xfrm>
        </p:grpSpPr>
        <p:sp>
          <p:nvSpPr>
            <p:cNvPr id="5" name="椭圆 4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360301" y="323480"/>
              <a:ext cx="577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二、创业计划书主体内容</a:t>
              </a:r>
              <a:endParaRPr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3" name="C9F754DE-2CAD-44b6-B708-469DEB6407EB-14" descr="C:/Users/ASUS1/AppData/Local/Temp/wpp.QWwWHN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45360"/>
            <a:ext cx="12192000" cy="2366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0340" y="171080"/>
            <a:ext cx="5836886" cy="706755"/>
            <a:chOff x="294295" y="323480"/>
            <a:chExt cx="5836886" cy="706755"/>
          </a:xfrm>
        </p:grpSpPr>
        <p:sp>
          <p:nvSpPr>
            <p:cNvPr id="5" name="椭圆 4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360301" y="323480"/>
              <a:ext cx="577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二、创业计划书主体内容</a:t>
              </a:r>
              <a:endParaRPr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3" name="C9F754DE-2CAD-44b6-B708-469DEB6407EB-15" descr="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30070"/>
            <a:ext cx="12192000" cy="3197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0340" y="171080"/>
            <a:ext cx="5836886" cy="706755"/>
            <a:chOff x="294295" y="323480"/>
            <a:chExt cx="5836886" cy="706755"/>
          </a:xfrm>
        </p:grpSpPr>
        <p:sp>
          <p:nvSpPr>
            <p:cNvPr id="5" name="椭圆 4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360301" y="323480"/>
              <a:ext cx="577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二、创业计划书主体内容</a:t>
              </a:r>
              <a:endParaRPr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2" name="C9F754DE-2CAD-44b6-B708-469DEB6407EB-16" descr="wp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1355725"/>
            <a:ext cx="12192000" cy="5502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0340" y="171080"/>
            <a:ext cx="5836886" cy="706755"/>
            <a:chOff x="294295" y="323480"/>
            <a:chExt cx="5836886" cy="706755"/>
          </a:xfrm>
        </p:grpSpPr>
        <p:sp>
          <p:nvSpPr>
            <p:cNvPr id="5" name="椭圆 4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360301" y="323480"/>
              <a:ext cx="577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二、创业计划书主体内容</a:t>
              </a:r>
              <a:endParaRPr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3" name="C9F754DE-2CAD-44b6-B708-469DEB6407EB-18" descr="C:/Users/ASUS1/AppData/Local/Temp/wpp.gmzYnv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59990"/>
            <a:ext cx="12190730" cy="4398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0340" y="171080"/>
            <a:ext cx="5836886" cy="706755"/>
            <a:chOff x="294295" y="323480"/>
            <a:chExt cx="5836886" cy="706755"/>
          </a:xfrm>
        </p:grpSpPr>
        <p:sp>
          <p:nvSpPr>
            <p:cNvPr id="5" name="椭圆 4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360301" y="323480"/>
              <a:ext cx="577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二、创业计划书主体内容</a:t>
              </a:r>
              <a:endParaRPr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2" name="C9F754DE-2CAD-44b6-B708-469DEB6407EB-29" descr="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91335"/>
            <a:ext cx="12192000" cy="5126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0340" y="171080"/>
            <a:ext cx="5836886" cy="706755"/>
            <a:chOff x="294295" y="323480"/>
            <a:chExt cx="5836886" cy="706755"/>
          </a:xfrm>
        </p:grpSpPr>
        <p:sp>
          <p:nvSpPr>
            <p:cNvPr id="5" name="椭圆 4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360301" y="323480"/>
              <a:ext cx="577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二、创业计划书主体内容</a:t>
              </a:r>
              <a:endParaRPr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2" name="C9F754DE-2CAD-44b6-B708-469DEB6407EB-28" descr="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48410"/>
            <a:ext cx="12192000" cy="5798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0340" y="171080"/>
            <a:ext cx="5836886" cy="706755"/>
            <a:chOff x="294295" y="323480"/>
            <a:chExt cx="5836886" cy="706755"/>
          </a:xfrm>
        </p:grpSpPr>
        <p:sp>
          <p:nvSpPr>
            <p:cNvPr id="5" name="椭圆 4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360301" y="323480"/>
              <a:ext cx="577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二、创业计划书主体内容</a:t>
              </a:r>
              <a:endParaRPr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4" name="C9F754DE-2CAD-44b6-B708-469DEB6407EB-23" descr="C:/Users/ASUS1/AppData/Local/Temp/wpp.zkDuDB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49780"/>
            <a:ext cx="12192635" cy="3428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0340" y="171080"/>
            <a:ext cx="5836886" cy="706755"/>
            <a:chOff x="294295" y="323480"/>
            <a:chExt cx="5836886" cy="706755"/>
          </a:xfrm>
        </p:grpSpPr>
        <p:sp>
          <p:nvSpPr>
            <p:cNvPr id="5" name="椭圆 4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360301" y="323480"/>
              <a:ext cx="577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二、创业计划书主体内容</a:t>
              </a:r>
              <a:endParaRPr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2" name="C9F754DE-2CAD-44b6-B708-469DEB6407EB-25" descr="C:/Users/ASUS1/AppData/Local/Temp/wpp.ZRuwbn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78330"/>
            <a:ext cx="12192000" cy="3953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0340" y="171080"/>
            <a:ext cx="5836886" cy="706755"/>
            <a:chOff x="294295" y="323480"/>
            <a:chExt cx="5836886" cy="706755"/>
          </a:xfrm>
        </p:grpSpPr>
        <p:sp>
          <p:nvSpPr>
            <p:cNvPr id="5" name="椭圆 4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360301" y="323480"/>
              <a:ext cx="577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二、创业计划书主体内容</a:t>
              </a:r>
              <a:endParaRPr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3" name="C9F754DE-2CAD-44b6-B708-469DEB6407EB-27" descr="C:/Users/ASUS1/AppData/Local/Temp/wpp.SlnSxp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22108"/>
            <a:ext cx="12192000" cy="4324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0340" y="171080"/>
            <a:ext cx="5836886" cy="706755"/>
            <a:chOff x="294295" y="323480"/>
            <a:chExt cx="5836886" cy="706755"/>
          </a:xfrm>
        </p:grpSpPr>
        <p:sp>
          <p:nvSpPr>
            <p:cNvPr id="5" name="椭圆 4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360301" y="323480"/>
              <a:ext cx="577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三、创业计划书撰写原则</a:t>
              </a:r>
              <a:endParaRPr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3" name="C9F754DE-2CAD-44b6-B708-469DEB6407EB-2" descr="C:/Users/ASUS1/AppData/Local/Temp/wpp.nZFyll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1831975"/>
            <a:ext cx="12192635" cy="5045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ṩḷîḓe"/>
          <p:cNvGrpSpPr/>
          <p:nvPr/>
        </p:nvGrpSpPr>
        <p:grpSpPr>
          <a:xfrm>
            <a:off x="666750" y="2742845"/>
            <a:ext cx="10858500" cy="2005448"/>
            <a:chOff x="660400" y="2865310"/>
            <a:chExt cx="10858500" cy="2005448"/>
          </a:xfrm>
        </p:grpSpPr>
        <p:cxnSp>
          <p:nvCxnSpPr>
            <p:cNvPr id="5" name="íS1iḍê"/>
            <p:cNvCxnSpPr/>
            <p:nvPr/>
          </p:nvCxnSpPr>
          <p:spPr>
            <a:xfrm>
              <a:off x="660400" y="4838254"/>
              <a:ext cx="108585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" name="îṣlïḑè"/>
            <p:cNvSpPr/>
            <p:nvPr/>
          </p:nvSpPr>
          <p:spPr>
            <a:xfrm>
              <a:off x="1187304" y="4159275"/>
              <a:ext cx="2241318" cy="460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激发创新潜能</a:t>
              </a:r>
              <a:endParaRPr lang="zh-CN" altLang="en-US" sz="2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8" name="ïṧḻîḋe"/>
            <p:cNvSpPr/>
            <p:nvPr/>
          </p:nvSpPr>
          <p:spPr>
            <a:xfrm>
              <a:off x="3808968" y="4159275"/>
              <a:ext cx="2036835" cy="460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挖掘创业潜质</a:t>
              </a:r>
              <a:endParaRPr lang="zh-CN" altLang="en-US" sz="2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9" name="íṥlïḓe"/>
            <p:cNvSpPr/>
            <p:nvPr/>
          </p:nvSpPr>
          <p:spPr>
            <a:xfrm>
              <a:off x="6208545" y="4159275"/>
              <a:ext cx="2241318" cy="460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打造创业团队</a:t>
              </a:r>
              <a:endParaRPr lang="zh-CN" altLang="en-US" sz="2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0" name="î$ľiḑè"/>
            <p:cNvSpPr/>
            <p:nvPr/>
          </p:nvSpPr>
          <p:spPr>
            <a:xfrm>
              <a:off x="8750678" y="4159275"/>
              <a:ext cx="2241318" cy="460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选择创业方向</a:t>
              </a:r>
              <a:endParaRPr lang="zh-CN" altLang="en-US" sz="2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1" name="ï$líḍé"/>
            <p:cNvSpPr/>
            <p:nvPr/>
          </p:nvSpPr>
          <p:spPr>
            <a:xfrm>
              <a:off x="2278490" y="4811811"/>
              <a:ext cx="58947" cy="58947"/>
            </a:xfrm>
            <a:prstGeom prst="ellipse">
              <a:avLst/>
            </a:prstGeom>
            <a:solidFill>
              <a:srgbClr val="AF1C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" name="ïśḻíďe"/>
            <p:cNvSpPr/>
            <p:nvPr/>
          </p:nvSpPr>
          <p:spPr>
            <a:xfrm>
              <a:off x="4803847" y="4811811"/>
              <a:ext cx="58947" cy="58947"/>
            </a:xfrm>
            <a:prstGeom prst="ellipse">
              <a:avLst/>
            </a:prstGeom>
            <a:solidFill>
              <a:srgbClr val="AF1C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" name="ïṡľíde"/>
            <p:cNvSpPr/>
            <p:nvPr/>
          </p:nvSpPr>
          <p:spPr>
            <a:xfrm>
              <a:off x="7329204" y="4811811"/>
              <a:ext cx="58947" cy="58947"/>
            </a:xfrm>
            <a:prstGeom prst="ellipse">
              <a:avLst/>
            </a:prstGeom>
            <a:solidFill>
              <a:srgbClr val="AF1C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" name="ïṣḻïḓê"/>
            <p:cNvSpPr/>
            <p:nvPr/>
          </p:nvSpPr>
          <p:spPr>
            <a:xfrm>
              <a:off x="9854561" y="4811811"/>
              <a:ext cx="58947" cy="58947"/>
            </a:xfrm>
            <a:prstGeom prst="ellipse">
              <a:avLst/>
            </a:prstGeom>
            <a:solidFill>
              <a:srgbClr val="AF1C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5" name="îṣḻídè"/>
            <p:cNvSpPr/>
            <p:nvPr/>
          </p:nvSpPr>
          <p:spPr>
            <a:xfrm>
              <a:off x="1805681" y="2865310"/>
              <a:ext cx="1004567" cy="1004567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 w="12700" cap="flat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6" name="îṩliďê"/>
            <p:cNvSpPr/>
            <p:nvPr/>
          </p:nvSpPr>
          <p:spPr>
            <a:xfrm>
              <a:off x="4331036" y="2865310"/>
              <a:ext cx="1004567" cy="1004567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 w="12700" cap="flat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7" name="î$1iḋê"/>
            <p:cNvSpPr/>
            <p:nvPr/>
          </p:nvSpPr>
          <p:spPr>
            <a:xfrm>
              <a:off x="6856391" y="2865310"/>
              <a:ext cx="1004567" cy="1004567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 w="12700" cap="flat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8" name="ïṥlîḋè"/>
            <p:cNvSpPr/>
            <p:nvPr/>
          </p:nvSpPr>
          <p:spPr>
            <a:xfrm>
              <a:off x="9381746" y="2865310"/>
              <a:ext cx="1004567" cy="1004567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 w="12700" cap="flat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333898" y="600636"/>
            <a:ext cx="24673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目 录</a:t>
            </a:r>
            <a:endParaRPr lang="zh-CN" altLang="en-US" sz="8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22455" y="1134693"/>
            <a:ext cx="26287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3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contents</a:t>
            </a:r>
            <a:endParaRPr lang="zh-CN" altLang="en-US" sz="4000" spc="3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4" name="î$ľiḑè"/>
          <p:cNvSpPr/>
          <p:nvPr/>
        </p:nvSpPr>
        <p:spPr>
          <a:xfrm>
            <a:off x="1868088" y="2912825"/>
            <a:ext cx="892450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kumimoji="1" lang="en-US" altLang="zh-CN" sz="36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01</a:t>
            </a:r>
            <a:endParaRPr kumimoji="1" lang="en-US" altLang="zh-CN" sz="36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î$ľiḑè"/>
          <p:cNvSpPr/>
          <p:nvPr/>
        </p:nvSpPr>
        <p:spPr>
          <a:xfrm>
            <a:off x="4387510" y="2921962"/>
            <a:ext cx="892450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kumimoji="1" lang="en-US" altLang="zh-CN" sz="36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02</a:t>
            </a:r>
            <a:endParaRPr kumimoji="1" lang="en-US" altLang="zh-CN" sz="36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î$ľiḑè"/>
          <p:cNvSpPr/>
          <p:nvPr/>
        </p:nvSpPr>
        <p:spPr>
          <a:xfrm>
            <a:off x="6923622" y="2927684"/>
            <a:ext cx="892450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kumimoji="1" lang="en-US" altLang="zh-CN" sz="36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</a:t>
            </a:r>
            <a:endParaRPr kumimoji="1" lang="en-US" altLang="zh-CN" sz="36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" name="î$ľiḑè"/>
          <p:cNvSpPr/>
          <p:nvPr/>
        </p:nvSpPr>
        <p:spPr>
          <a:xfrm>
            <a:off x="9459119" y="2912824"/>
            <a:ext cx="892450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kumimoji="1" lang="en-US" altLang="zh-CN" sz="36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04</a:t>
            </a:r>
            <a:endParaRPr kumimoji="1" lang="en-US" altLang="zh-CN" sz="36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" name="矩形: 圆角 2"/>
          <p:cNvSpPr/>
          <p:nvPr/>
        </p:nvSpPr>
        <p:spPr>
          <a:xfrm flipV="1">
            <a:off x="298180" y="4163642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11101915" y="-153160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1" name="矩形: 圆角 30"/>
          <p:cNvSpPr/>
          <p:nvPr/>
        </p:nvSpPr>
        <p:spPr>
          <a:xfrm flipH="1" flipV="1">
            <a:off x="875144" y="4163641"/>
            <a:ext cx="197245" cy="89340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矩形: 圆角 31"/>
          <p:cNvSpPr/>
          <p:nvPr/>
        </p:nvSpPr>
        <p:spPr>
          <a:xfrm flipH="1" flipV="1">
            <a:off x="10775635" y="1207571"/>
            <a:ext cx="197245" cy="89340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1216033" y="5285457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3" grpId="0" animBg="1"/>
      <p:bldP spid="30" grpId="0" animBg="1"/>
      <p:bldP spid="31" grpId="0" animBg="1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53160" y="1313815"/>
            <a:ext cx="10033635" cy="4563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创业计划书的基本格式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参考下面给出的创业计划书基本格式，自己动手尝试写一份创业计划书。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第一部分　计划书执行摘要（文字在2 ～ 3 页）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一、企业简单介绍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二、企业的宗旨和目标（市场目标和财务目标）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三、企业目前股份结构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四、已投入的资金及用途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五、企业目前主要产品或服务介绍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六、市场概况和营销策略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53160" y="1654810"/>
            <a:ext cx="10033635" cy="4563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七、主要业务部门及业绩简介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八、核心经营团队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九、项目优势（企业特色）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十、目前企业为实现目标的增资需求（包括原因、数量、方式、用途、偿还）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十一、融资方案（资金筹措及投资方式）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十二、财务分析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1. 财务历史数据（前3 ～ 5 年）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财务预计（后3 ～ 5 年）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3. 资金负债情况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53160" y="1654810"/>
            <a:ext cx="10033635" cy="4563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第二部分　综述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第一章　企业介绍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一、企业宗旨的详细表述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二、企业简介资料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三、各部门职能和经营目标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四、企业管理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1. 董事会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2. 经营团队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3. 外部支持（外聘人士、会计师、律师、顾问、技术支持、行业协会等）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53160" y="1654810"/>
            <a:ext cx="10033635" cy="39700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第二章　产品或服务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一、产品或服务描述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二、产品或服务状况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1. 主要产品或服务目录（分类、名称、规格、型号、价格等）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2. 产品或服务特性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3. 正在开发/ 待开发产品或服务简介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4. 研发计划及时间表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5. 知识产权策略、无形资产（商标、知识产权、专利等）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53160" y="1654810"/>
            <a:ext cx="10033635" cy="39700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三、产品生产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1. 资源及原材料、协作件的供应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2. 现有生产条件和生产能力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3. 扩建设施、要求及成本，扩建后生产能力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4. 原有主要设备及添置设备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5. 产品标准、质检和生产成本控制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6. 包装与储运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53160" y="1654810"/>
            <a:ext cx="10033635" cy="39700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第三章　市场分析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一、市场规模、市场结构与划分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二、目标市场的设定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三、产品消费群体、消费方式、消费习惯及影响市场的主要因素分析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四、目前公司产品市场状况、产品所处市场发展阶段（空白/ 新开发/ 高成长/ 成熟/ 饱和）、产品排名及品牌状况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五、市场趋势预测和机遇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六、行业政策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53160" y="1654810"/>
            <a:ext cx="10033635" cy="39700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第四章　竞争分析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一、有无行业垄断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二、从市场细分看竞争者市场份额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三、主要竞争对手情况：公司实力、产品情况（种类、价格、特点、包装、营销、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市场占有率等）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四、潜在竞争对手情况和市场变化分析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五、公司产品或服务竞争优势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53160" y="1561465"/>
            <a:ext cx="10033635" cy="3616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第五章　市场营销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一、营销计划（区域、方式、渠道、预估目标、份额）概述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二、销售政策的制度（以往、现行、计划）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三、销售渠道、方式、销售环节和售后服务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四、主要业务关系状况（代理商、经销商、直销商、零售商、加盟者等）、各级资格认定标准及政策（销售量、汇款说明、付款方式、应收账款、货运方式、折扣政策等）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五、销售队伍情况、销售福利及分配政策等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42365" y="1155700"/>
            <a:ext cx="10033635" cy="4366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六、促销和市场渗透（方式、安排和预算）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1. 主要促销方式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2. 广告/ 公关策略、媒体评估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七、产品价格方案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1. 定价依据和价格机构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2. 影响价格变化的因素和对策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八、销售资料统计和销售记录方式、销售周期的计算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九、市场开发规划、销售目标（近期、中期）、销售预估（3 ～ 5 年销售额、占有率及计算依据）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42365" y="1411605"/>
            <a:ext cx="10033635" cy="3785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第六章　投资说明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一、资金需求说明（用量、期限）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二、资金使用计划及进度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三、投资形式（贷款/ 利率/ 利率支付条件/ 普通股、优先股/ 对应价格等）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四、资本结构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五、回报/ 偿还计划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六、资本原负债结构说明（每笔债务的时间/ 条件/ 抵押/ 利息等）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1333898" y="600636"/>
            <a:ext cx="24673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目 录</a:t>
            </a:r>
            <a:endParaRPr lang="zh-CN" altLang="en-US" sz="8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22455" y="1134693"/>
            <a:ext cx="26287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3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contents</a:t>
            </a:r>
            <a:endParaRPr lang="zh-CN" altLang="en-US" sz="4000" spc="3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683385" y="2704745"/>
            <a:ext cx="9253108" cy="2005448"/>
            <a:chOff x="2651" y="4259"/>
            <a:chExt cx="14572" cy="3158"/>
          </a:xfrm>
        </p:grpSpPr>
        <p:grpSp>
          <p:nvGrpSpPr>
            <p:cNvPr id="2" name="组合 1"/>
            <p:cNvGrpSpPr/>
            <p:nvPr/>
          </p:nvGrpSpPr>
          <p:grpSpPr>
            <a:xfrm>
              <a:off x="2651" y="4259"/>
              <a:ext cx="14572" cy="3158"/>
              <a:chOff x="2651" y="4259"/>
              <a:chExt cx="14572" cy="3158"/>
            </a:xfrm>
          </p:grpSpPr>
          <p:grpSp>
            <p:nvGrpSpPr>
              <p:cNvPr id="4" name="iṩḷîḓe"/>
              <p:cNvGrpSpPr/>
              <p:nvPr/>
            </p:nvGrpSpPr>
            <p:grpSpPr>
              <a:xfrm>
                <a:off x="2651" y="4259"/>
                <a:ext cx="14572" cy="3158"/>
                <a:chOff x="660400" y="2865310"/>
                <a:chExt cx="9253108" cy="2005448"/>
              </a:xfrm>
            </p:grpSpPr>
            <p:cxnSp>
              <p:nvCxnSpPr>
                <p:cNvPr id="5" name="íS1iḍê"/>
                <p:cNvCxnSpPr/>
                <p:nvPr/>
              </p:nvCxnSpPr>
              <p:spPr>
                <a:xfrm flipV="1">
                  <a:off x="660400" y="4806504"/>
                  <a:ext cx="8179435" cy="31750"/>
                </a:xfrm>
                <a:prstGeom prst="line">
                  <a:avLst/>
                </a:prstGeom>
                <a:ln>
                  <a:solidFill>
                    <a:schemeClr val="bg1">
                      <a:alpha val="50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" name="îṣlïḑè"/>
                <p:cNvSpPr/>
                <p:nvPr/>
              </p:nvSpPr>
              <p:spPr>
                <a:xfrm>
                  <a:off x="1187304" y="4159275"/>
                  <a:ext cx="2241318" cy="4603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zh-CN" altLang="en-US" sz="240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rPr>
                    <a:t>整合创业资源</a:t>
                  </a:r>
                  <a:endParaRPr lang="zh-CN" altLang="en-US" sz="240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8" name="ïṧḻîḋe"/>
                <p:cNvSpPr/>
                <p:nvPr/>
              </p:nvSpPr>
              <p:spPr>
                <a:xfrm>
                  <a:off x="3808730" y="4159440"/>
                  <a:ext cx="2399665" cy="4603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zh-CN" altLang="en-US" sz="240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rPr>
                    <a:t>撰写创业计划书</a:t>
                  </a:r>
                  <a:endParaRPr lang="en-US" altLang="zh-CN" sz="240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9" name="íṥlïḓe"/>
                <p:cNvSpPr/>
                <p:nvPr/>
              </p:nvSpPr>
              <p:spPr>
                <a:xfrm>
                  <a:off x="6208545" y="4159275"/>
                  <a:ext cx="2241318" cy="4603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b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zh-CN" altLang="en-US" sz="240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sym typeface="思源黑体 CN Medium" panose="020B0600000000000000" pitchFamily="34" charset="-122"/>
                    </a:rPr>
                    <a:t>实施创业行动</a:t>
                  </a:r>
                  <a:endParaRPr lang="zh-CN" altLang="en-US" sz="240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endParaRPr>
                </a:p>
              </p:txBody>
            </p:sp>
            <p:sp>
              <p:nvSpPr>
                <p:cNvPr id="11" name="ï$líḍé"/>
                <p:cNvSpPr/>
                <p:nvPr/>
              </p:nvSpPr>
              <p:spPr>
                <a:xfrm>
                  <a:off x="2278490" y="4811811"/>
                  <a:ext cx="58947" cy="58947"/>
                </a:xfrm>
                <a:prstGeom prst="ellipse">
                  <a:avLst/>
                </a:prstGeom>
                <a:solidFill>
                  <a:srgbClr val="AF1C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2" name="ïśḻíďe"/>
                <p:cNvSpPr/>
                <p:nvPr/>
              </p:nvSpPr>
              <p:spPr>
                <a:xfrm>
                  <a:off x="4803847" y="4811811"/>
                  <a:ext cx="58947" cy="58947"/>
                </a:xfrm>
                <a:prstGeom prst="ellipse">
                  <a:avLst/>
                </a:prstGeom>
                <a:solidFill>
                  <a:srgbClr val="AF1C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3" name="ïṡľíde"/>
                <p:cNvSpPr/>
                <p:nvPr/>
              </p:nvSpPr>
              <p:spPr>
                <a:xfrm>
                  <a:off x="7329204" y="4811811"/>
                  <a:ext cx="58947" cy="58947"/>
                </a:xfrm>
                <a:prstGeom prst="ellipse">
                  <a:avLst/>
                </a:prstGeom>
                <a:solidFill>
                  <a:srgbClr val="AF1C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4" name="ïṣḻïḓê"/>
                <p:cNvSpPr/>
                <p:nvPr/>
              </p:nvSpPr>
              <p:spPr>
                <a:xfrm>
                  <a:off x="9854561" y="4811811"/>
                  <a:ext cx="58947" cy="58947"/>
                </a:xfrm>
                <a:prstGeom prst="ellipse">
                  <a:avLst/>
                </a:prstGeom>
                <a:solidFill>
                  <a:srgbClr val="AF1C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5" name="îṣḻídè"/>
                <p:cNvSpPr/>
                <p:nvPr/>
              </p:nvSpPr>
              <p:spPr>
                <a:xfrm>
                  <a:off x="1805681" y="2865310"/>
                  <a:ext cx="1004567" cy="1004567"/>
                </a:xfrm>
                <a:prstGeom prst="ellipse">
                  <a:avLst/>
                </a:prstGeom>
                <a:gradFill>
                  <a:gsLst>
                    <a:gs pos="0">
                      <a:srgbClr val="B21AA3"/>
                    </a:gs>
                    <a:gs pos="100000">
                      <a:srgbClr val="472494"/>
                    </a:gs>
                  </a:gsLst>
                  <a:lin ang="5400000" scaled="1"/>
                </a:gradFill>
                <a:ln w="12700" cap="flat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6" name="îṩliďê"/>
                <p:cNvSpPr/>
                <p:nvPr/>
              </p:nvSpPr>
              <p:spPr>
                <a:xfrm>
                  <a:off x="4331036" y="2865310"/>
                  <a:ext cx="1004567" cy="1004567"/>
                </a:xfrm>
                <a:prstGeom prst="ellipse">
                  <a:avLst/>
                </a:prstGeom>
                <a:gradFill>
                  <a:gsLst>
                    <a:gs pos="0">
                      <a:srgbClr val="B21AA3"/>
                    </a:gs>
                    <a:gs pos="100000">
                      <a:srgbClr val="472494"/>
                    </a:gs>
                  </a:gsLst>
                  <a:lin ang="5400000" scaled="1"/>
                </a:gradFill>
                <a:ln w="12700" cap="flat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17" name="î$1iḋê"/>
                <p:cNvSpPr/>
                <p:nvPr/>
              </p:nvSpPr>
              <p:spPr>
                <a:xfrm>
                  <a:off x="6856391" y="2865310"/>
                  <a:ext cx="1004567" cy="1004567"/>
                </a:xfrm>
                <a:prstGeom prst="ellipse">
                  <a:avLst/>
                </a:prstGeom>
                <a:gradFill>
                  <a:gsLst>
                    <a:gs pos="0">
                      <a:srgbClr val="B21AA3"/>
                    </a:gs>
                    <a:gs pos="100000">
                      <a:srgbClr val="472494"/>
                    </a:gs>
                  </a:gsLst>
                  <a:lin ang="5400000" scaled="1"/>
                </a:gradFill>
                <a:ln w="12700" cap="flat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  <p:sp>
            <p:nvSpPr>
              <p:cNvPr id="24" name="î$ľiḑè"/>
              <p:cNvSpPr/>
              <p:nvPr/>
            </p:nvSpPr>
            <p:spPr>
              <a:xfrm>
                <a:off x="4543" y="4529"/>
                <a:ext cx="1405" cy="10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kumimoji="1" lang="en-US" altLang="zh-CN" sz="3600" b="1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05</a:t>
                </a:r>
                <a:endParaRPr kumimoji="1" lang="en-US" altLang="zh-CN" sz="36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25" name="î$ľiḑè"/>
            <p:cNvSpPr/>
            <p:nvPr/>
          </p:nvSpPr>
          <p:spPr>
            <a:xfrm>
              <a:off x="8510" y="4543"/>
              <a:ext cx="1405" cy="1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kumimoji="1" lang="en-US" altLang="zh-CN" sz="36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06</a:t>
              </a:r>
              <a:endParaRPr kumimoji="1" lang="en-US" altLang="zh-CN" sz="36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6" name="î$ľiḑè"/>
          <p:cNvSpPr/>
          <p:nvPr/>
        </p:nvSpPr>
        <p:spPr>
          <a:xfrm>
            <a:off x="7940257" y="2890755"/>
            <a:ext cx="892450" cy="645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kumimoji="1" lang="en-US" altLang="zh-CN" sz="36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07</a:t>
            </a:r>
            <a:endParaRPr kumimoji="1" lang="en-US" altLang="zh-CN" sz="36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" name="矩形: 圆角 2"/>
          <p:cNvSpPr/>
          <p:nvPr/>
        </p:nvSpPr>
        <p:spPr>
          <a:xfrm flipV="1">
            <a:off x="298180" y="4163642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11101915" y="-153160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1" name="矩形: 圆角 30"/>
          <p:cNvSpPr/>
          <p:nvPr/>
        </p:nvSpPr>
        <p:spPr>
          <a:xfrm flipH="1" flipV="1">
            <a:off x="1891779" y="4125541"/>
            <a:ext cx="197245" cy="89340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矩形: 圆角 31"/>
          <p:cNvSpPr/>
          <p:nvPr/>
        </p:nvSpPr>
        <p:spPr>
          <a:xfrm flipH="1" flipV="1">
            <a:off x="10775635" y="1207571"/>
            <a:ext cx="197245" cy="89340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1341128" y="5247357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0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5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0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5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6" grpId="0" bldLvl="0" animBg="1"/>
      <p:bldP spid="3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42365" y="1411605"/>
            <a:ext cx="10033635" cy="3785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七、投资抵押（是否有抵押/ 抵押品价值及定价依据/ 定价凭证）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八、投资担保（是否有抵押/ 担保者财务报告）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九、吸纳投资后股份结构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十、股权成本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十一、投资者介入公司管理程度说明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十二、报告（定期向投资者提供的报告和资金支出预算）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十三、杂费支付（是否支付中介人手续费）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42365" y="1411605"/>
            <a:ext cx="10033635" cy="426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第七章　投资报酬与退出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一、股票上市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二、股权转让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三、股权回购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四、股利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第八章　风险分析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一、资源（原材料/ 供应商）风险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二、市场不确定性风险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三、研发风险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42365" y="1411605"/>
            <a:ext cx="10033635" cy="426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四、生产不确定性风险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五、成本控制风险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六、竞争风险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七、政策风险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八、财务风险（应收账款/ 坏账）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九、管理风险（人事/ 人员流动/ 关键雇员依赖）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十、破产风险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42365" y="1411605"/>
            <a:ext cx="10033635" cy="4267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第九章　管理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一、公司组织结构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二、管理制度及劳动合同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三、人事计划（配置/ 招聘/ 培训/ 考核）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四、薪资、福利方案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五、股份分配和认股计划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第十章　经营预测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增资后3 ～ 5 年公司销售数量、销售额、毛利率、成长率、投资报酬率预估及计算依据。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42365" y="1411605"/>
            <a:ext cx="10033635" cy="4895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第十一章　财务分析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一、财务分析说明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二、财务数据预测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1. 销售收入明细表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2. 成本费用明细表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3. 薪金水平明细表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4. 固定资产明细表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5. 资产负债表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6. 利润及分配明细表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7. 现金流量表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42365" y="810895"/>
            <a:ext cx="10033635" cy="6047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8. 财务指标分析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（1）反映财务盈利能力的指标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　　a. 财务内部收益率（FIRR）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　　b. 投资回收期（PT）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　　c. 财务净现值（FNPV）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　　d. 投资利润率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　　e. 投资利税率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　　f. 资本金利润率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　　g. 不确定性分析：盈亏平衡分析、敏感性分析、概率分析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（2）反映项目清偿能力的指标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　　a. 资金负债率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　　b. 流动比率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　　　　c. 固定资产投资借款偿还期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42365" y="810895"/>
            <a:ext cx="10033635" cy="6047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第三部分　附录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一、附件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1. 营业执照影印本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2. 董事会名单及简历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3. 主要经营团队名单及简历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 专业术语说明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5. 专利证书/ 生产许可证/ 鉴定证书等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6. 注册商标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7. 企业形象设计/ 宣传资料（标志设计、说明书、出版物、包装说明等）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8. 简报及报道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9. 场地租用证明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10. 工艺流程图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11. 产品市场成长预测图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53160" y="1363345"/>
            <a:ext cx="10033635" cy="46526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 fontAlgn="auto">
              <a:lnSpc>
                <a:spcPct val="18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二、附表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8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1. 主要产品目录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8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2. 主要客户名单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8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3. 主要供应货商及经销商名单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8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4. 主要设备清单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8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5. 主要调查表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8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6. 预估分析表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8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7. 各种财务报表和财务预估表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îṩḷîďé"/>
          <p:cNvSpPr>
            <a:spLocks noChangeAspect="1"/>
          </p:cNvSpPr>
          <p:nvPr/>
        </p:nvSpPr>
        <p:spPr bwMode="auto">
          <a:xfrm flipH="1" flipV="1">
            <a:off x="6696224" y="0"/>
            <a:ext cx="5495776" cy="5983059"/>
          </a:xfrm>
          <a:custGeom>
            <a:avLst/>
            <a:gdLst>
              <a:gd name="T0" fmla="*/ 777 w 1985"/>
              <a:gd name="T1" fmla="*/ 0 h 2161"/>
              <a:gd name="T2" fmla="*/ 0 w 1985"/>
              <a:gd name="T3" fmla="*/ 197 h 2161"/>
              <a:gd name="T4" fmla="*/ 0 w 1985"/>
              <a:gd name="T5" fmla="*/ 1165 h 2161"/>
              <a:gd name="T6" fmla="*/ 677 w 1985"/>
              <a:gd name="T7" fmla="*/ 742 h 2161"/>
              <a:gd name="T8" fmla="*/ 1082 w 1985"/>
              <a:gd name="T9" fmla="*/ 1247 h 2161"/>
              <a:gd name="T10" fmla="*/ 500 w 1985"/>
              <a:gd name="T11" fmla="*/ 2023 h 2161"/>
              <a:gd name="T12" fmla="*/ 341 w 1985"/>
              <a:gd name="T13" fmla="*/ 2161 h 2161"/>
              <a:gd name="T14" fmla="*/ 1363 w 1985"/>
              <a:gd name="T15" fmla="*/ 2161 h 2161"/>
              <a:gd name="T16" fmla="*/ 1847 w 1985"/>
              <a:gd name="T17" fmla="*/ 1275 h 2161"/>
              <a:gd name="T18" fmla="*/ 777 w 1985"/>
              <a:gd name="T19" fmla="*/ 0 h 2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85" h="2161">
                <a:moveTo>
                  <a:pt x="777" y="0"/>
                </a:moveTo>
                <a:cubicBezTo>
                  <a:pt x="503" y="0"/>
                  <a:pt x="239" y="64"/>
                  <a:pt x="0" y="197"/>
                </a:cubicBezTo>
                <a:cubicBezTo>
                  <a:pt x="0" y="1165"/>
                  <a:pt x="0" y="1165"/>
                  <a:pt x="0" y="1165"/>
                </a:cubicBezTo>
                <a:cubicBezTo>
                  <a:pt x="179" y="905"/>
                  <a:pt x="416" y="742"/>
                  <a:pt x="677" y="742"/>
                </a:cubicBezTo>
                <a:cubicBezTo>
                  <a:pt x="954" y="742"/>
                  <a:pt x="1137" y="936"/>
                  <a:pt x="1082" y="1247"/>
                </a:cubicBezTo>
                <a:cubicBezTo>
                  <a:pt x="1032" y="1507"/>
                  <a:pt x="799" y="1762"/>
                  <a:pt x="500" y="2023"/>
                </a:cubicBezTo>
                <a:cubicBezTo>
                  <a:pt x="341" y="2161"/>
                  <a:pt x="341" y="2161"/>
                  <a:pt x="341" y="2161"/>
                </a:cubicBezTo>
                <a:cubicBezTo>
                  <a:pt x="1363" y="2161"/>
                  <a:pt x="1363" y="2161"/>
                  <a:pt x="1363" y="2161"/>
                </a:cubicBezTo>
                <a:cubicBezTo>
                  <a:pt x="1617" y="1893"/>
                  <a:pt x="1786" y="1618"/>
                  <a:pt x="1847" y="1275"/>
                </a:cubicBezTo>
                <a:cubicBezTo>
                  <a:pt x="1985" y="498"/>
                  <a:pt x="1420" y="0"/>
                  <a:pt x="777" y="0"/>
                </a:cubicBezTo>
                <a:close/>
              </a:path>
            </a:pathLst>
          </a:custGeom>
          <a:gradFill flip="none" rotWithShape="1">
            <a:gsLst>
              <a:gs pos="0">
                <a:srgbClr val="AF1CA3"/>
              </a:gs>
              <a:gs pos="100000">
                <a:srgbClr val="AF1CA3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0" name="iṥ1íďê"/>
          <p:cNvSpPr>
            <a:spLocks noChangeAspect="1"/>
          </p:cNvSpPr>
          <p:nvPr/>
        </p:nvSpPr>
        <p:spPr bwMode="auto">
          <a:xfrm flipV="1">
            <a:off x="5425413" y="1190568"/>
            <a:ext cx="6766587" cy="5667432"/>
          </a:xfrm>
          <a:custGeom>
            <a:avLst/>
            <a:gdLst>
              <a:gd name="T0" fmla="*/ 1563 w 2059"/>
              <a:gd name="T1" fmla="*/ 0 h 1724"/>
              <a:gd name="T2" fmla="*/ 1552 w 2059"/>
              <a:gd name="T3" fmla="*/ 491 h 1724"/>
              <a:gd name="T4" fmla="*/ 939 w 2059"/>
              <a:gd name="T5" fmla="*/ 1267 h 1724"/>
              <a:gd name="T6" fmla="*/ 596 w 2059"/>
              <a:gd name="T7" fmla="*/ 491 h 1724"/>
              <a:gd name="T8" fmla="*/ 759 w 2059"/>
              <a:gd name="T9" fmla="*/ 0 h 1724"/>
              <a:gd name="T10" fmla="*/ 259 w 2059"/>
              <a:gd name="T11" fmla="*/ 0 h 1724"/>
              <a:gd name="T12" fmla="*/ 129 w 2059"/>
              <a:gd name="T13" fmla="*/ 457 h 1724"/>
              <a:gd name="T14" fmla="*/ 884 w 2059"/>
              <a:gd name="T15" fmla="*/ 1724 h 1724"/>
              <a:gd name="T16" fmla="*/ 2020 w 2059"/>
              <a:gd name="T17" fmla="*/ 521 h 1724"/>
              <a:gd name="T18" fmla="*/ 2040 w 2059"/>
              <a:gd name="T19" fmla="*/ 0 h 1724"/>
              <a:gd name="T20" fmla="*/ 1563 w 2059"/>
              <a:gd name="T21" fmla="*/ 0 h 1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59" h="1724">
                <a:moveTo>
                  <a:pt x="1563" y="0"/>
                </a:moveTo>
                <a:cubicBezTo>
                  <a:pt x="1592" y="126"/>
                  <a:pt x="1589" y="290"/>
                  <a:pt x="1552" y="491"/>
                </a:cubicBezTo>
                <a:cubicBezTo>
                  <a:pt x="1464" y="992"/>
                  <a:pt x="1254" y="1267"/>
                  <a:pt x="939" y="1267"/>
                </a:cubicBezTo>
                <a:cubicBezTo>
                  <a:pt x="620" y="1267"/>
                  <a:pt x="505" y="992"/>
                  <a:pt x="596" y="491"/>
                </a:cubicBezTo>
                <a:cubicBezTo>
                  <a:pt x="632" y="290"/>
                  <a:pt x="686" y="126"/>
                  <a:pt x="759" y="0"/>
                </a:cubicBezTo>
                <a:cubicBezTo>
                  <a:pt x="259" y="0"/>
                  <a:pt x="259" y="0"/>
                  <a:pt x="259" y="0"/>
                </a:cubicBezTo>
                <a:cubicBezTo>
                  <a:pt x="202" y="137"/>
                  <a:pt x="158" y="290"/>
                  <a:pt x="129" y="457"/>
                </a:cubicBezTo>
                <a:cubicBezTo>
                  <a:pt x="0" y="1189"/>
                  <a:pt x="274" y="1724"/>
                  <a:pt x="884" y="1724"/>
                </a:cubicBezTo>
                <a:cubicBezTo>
                  <a:pt x="1484" y="1724"/>
                  <a:pt x="1891" y="1253"/>
                  <a:pt x="2020" y="521"/>
                </a:cubicBezTo>
                <a:cubicBezTo>
                  <a:pt x="2053" y="332"/>
                  <a:pt x="2059" y="157"/>
                  <a:pt x="2040" y="0"/>
                </a:cubicBezTo>
                <a:lnTo>
                  <a:pt x="1563" y="0"/>
                </a:lnTo>
                <a:close/>
              </a:path>
            </a:pathLst>
          </a:custGeom>
          <a:gradFill flip="none" rotWithShape="1">
            <a:gsLst>
              <a:gs pos="100000">
                <a:srgbClr val="8D6DD5"/>
              </a:gs>
              <a:gs pos="0">
                <a:srgbClr val="8D6DD5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kern="0">
              <a:solidFill>
                <a:srgbClr val="FFFFF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33578" y="1340074"/>
            <a:ext cx="1652400" cy="1651455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4724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3784" y="1824633"/>
            <a:ext cx="2468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任务二</a:t>
            </a:r>
            <a:endParaRPr lang="zh-CN" altLang="en-US" sz="6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6366" y="2984224"/>
            <a:ext cx="111556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96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有效展示创业计划书</a:t>
            </a:r>
            <a:endParaRPr lang="zh-CN" altLang="en-US" sz="96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5400000">
            <a:off x="2910121" y="3443434"/>
            <a:ext cx="0" cy="367211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33665" y="106793"/>
            <a:ext cx="3754086" cy="488467"/>
            <a:chOff x="294295" y="323963"/>
            <a:chExt cx="3754086" cy="488467"/>
          </a:xfrm>
        </p:grpSpPr>
        <p:sp>
          <p:nvSpPr>
            <p:cNvPr id="13" name="椭圆 12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360301" y="352055"/>
              <a:ext cx="36880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项目六</a:t>
              </a:r>
              <a:r>
                <a:rPr lang="en-US" altLang="zh-CN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  </a:t>
              </a:r>
              <a:r>
                <a:rPr lang="zh-CN" altLang="en-US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撰写创业计划书</a:t>
              </a:r>
              <a:endParaRPr lang="zh-CN" altLang="en-US" sz="2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11" grpId="0" bldLvl="0" animBg="1"/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665" y="106793"/>
            <a:ext cx="5836886" cy="734847"/>
            <a:chOff x="294295" y="323963"/>
            <a:chExt cx="5836886" cy="734847"/>
          </a:xfrm>
        </p:grpSpPr>
        <p:sp>
          <p:nvSpPr>
            <p:cNvPr id="5" name="椭圆 4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360301" y="352055"/>
              <a:ext cx="577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一、创业计划书展示原则</a:t>
              </a:r>
              <a:endParaRPr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6" name="C9F754DE-2CAD-44b6-B708-469DEB6407EB-3" descr="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21080"/>
            <a:ext cx="12192000" cy="5836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îṩḷîďé"/>
          <p:cNvSpPr>
            <a:spLocks noChangeAspect="1"/>
          </p:cNvSpPr>
          <p:nvPr/>
        </p:nvSpPr>
        <p:spPr bwMode="auto">
          <a:xfrm flipH="1" flipV="1">
            <a:off x="6696224" y="0"/>
            <a:ext cx="5495776" cy="5983059"/>
          </a:xfrm>
          <a:custGeom>
            <a:avLst/>
            <a:gdLst>
              <a:gd name="T0" fmla="*/ 777 w 1985"/>
              <a:gd name="T1" fmla="*/ 0 h 2161"/>
              <a:gd name="T2" fmla="*/ 0 w 1985"/>
              <a:gd name="T3" fmla="*/ 197 h 2161"/>
              <a:gd name="T4" fmla="*/ 0 w 1985"/>
              <a:gd name="T5" fmla="*/ 1165 h 2161"/>
              <a:gd name="T6" fmla="*/ 677 w 1985"/>
              <a:gd name="T7" fmla="*/ 742 h 2161"/>
              <a:gd name="T8" fmla="*/ 1082 w 1985"/>
              <a:gd name="T9" fmla="*/ 1247 h 2161"/>
              <a:gd name="T10" fmla="*/ 500 w 1985"/>
              <a:gd name="T11" fmla="*/ 2023 h 2161"/>
              <a:gd name="T12" fmla="*/ 341 w 1985"/>
              <a:gd name="T13" fmla="*/ 2161 h 2161"/>
              <a:gd name="T14" fmla="*/ 1363 w 1985"/>
              <a:gd name="T15" fmla="*/ 2161 h 2161"/>
              <a:gd name="T16" fmla="*/ 1847 w 1985"/>
              <a:gd name="T17" fmla="*/ 1275 h 2161"/>
              <a:gd name="T18" fmla="*/ 777 w 1985"/>
              <a:gd name="T19" fmla="*/ 0 h 2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85" h="2161">
                <a:moveTo>
                  <a:pt x="777" y="0"/>
                </a:moveTo>
                <a:cubicBezTo>
                  <a:pt x="503" y="0"/>
                  <a:pt x="239" y="64"/>
                  <a:pt x="0" y="197"/>
                </a:cubicBezTo>
                <a:cubicBezTo>
                  <a:pt x="0" y="1165"/>
                  <a:pt x="0" y="1165"/>
                  <a:pt x="0" y="1165"/>
                </a:cubicBezTo>
                <a:cubicBezTo>
                  <a:pt x="179" y="905"/>
                  <a:pt x="416" y="742"/>
                  <a:pt x="677" y="742"/>
                </a:cubicBezTo>
                <a:cubicBezTo>
                  <a:pt x="954" y="742"/>
                  <a:pt x="1137" y="936"/>
                  <a:pt x="1082" y="1247"/>
                </a:cubicBezTo>
                <a:cubicBezTo>
                  <a:pt x="1032" y="1507"/>
                  <a:pt x="799" y="1762"/>
                  <a:pt x="500" y="2023"/>
                </a:cubicBezTo>
                <a:cubicBezTo>
                  <a:pt x="341" y="2161"/>
                  <a:pt x="341" y="2161"/>
                  <a:pt x="341" y="2161"/>
                </a:cubicBezTo>
                <a:cubicBezTo>
                  <a:pt x="1363" y="2161"/>
                  <a:pt x="1363" y="2161"/>
                  <a:pt x="1363" y="2161"/>
                </a:cubicBezTo>
                <a:cubicBezTo>
                  <a:pt x="1617" y="1893"/>
                  <a:pt x="1786" y="1618"/>
                  <a:pt x="1847" y="1275"/>
                </a:cubicBezTo>
                <a:cubicBezTo>
                  <a:pt x="1985" y="498"/>
                  <a:pt x="1420" y="0"/>
                  <a:pt x="777" y="0"/>
                </a:cubicBezTo>
                <a:close/>
              </a:path>
            </a:pathLst>
          </a:custGeom>
          <a:gradFill flip="none" rotWithShape="1">
            <a:gsLst>
              <a:gs pos="0">
                <a:srgbClr val="AF1CA3"/>
              </a:gs>
              <a:gs pos="100000">
                <a:srgbClr val="AF1CA3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0" name="iṥ1íďê"/>
          <p:cNvSpPr>
            <a:spLocks noChangeAspect="1"/>
          </p:cNvSpPr>
          <p:nvPr/>
        </p:nvSpPr>
        <p:spPr bwMode="auto">
          <a:xfrm flipV="1">
            <a:off x="5425413" y="1190568"/>
            <a:ext cx="6766587" cy="5667432"/>
          </a:xfrm>
          <a:custGeom>
            <a:avLst/>
            <a:gdLst>
              <a:gd name="T0" fmla="*/ 1563 w 2059"/>
              <a:gd name="T1" fmla="*/ 0 h 1724"/>
              <a:gd name="T2" fmla="*/ 1552 w 2059"/>
              <a:gd name="T3" fmla="*/ 491 h 1724"/>
              <a:gd name="T4" fmla="*/ 939 w 2059"/>
              <a:gd name="T5" fmla="*/ 1267 h 1724"/>
              <a:gd name="T6" fmla="*/ 596 w 2059"/>
              <a:gd name="T7" fmla="*/ 491 h 1724"/>
              <a:gd name="T8" fmla="*/ 759 w 2059"/>
              <a:gd name="T9" fmla="*/ 0 h 1724"/>
              <a:gd name="T10" fmla="*/ 259 w 2059"/>
              <a:gd name="T11" fmla="*/ 0 h 1724"/>
              <a:gd name="T12" fmla="*/ 129 w 2059"/>
              <a:gd name="T13" fmla="*/ 457 h 1724"/>
              <a:gd name="T14" fmla="*/ 884 w 2059"/>
              <a:gd name="T15" fmla="*/ 1724 h 1724"/>
              <a:gd name="T16" fmla="*/ 2020 w 2059"/>
              <a:gd name="T17" fmla="*/ 521 h 1724"/>
              <a:gd name="T18" fmla="*/ 2040 w 2059"/>
              <a:gd name="T19" fmla="*/ 0 h 1724"/>
              <a:gd name="T20" fmla="*/ 1563 w 2059"/>
              <a:gd name="T21" fmla="*/ 0 h 1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59" h="1724">
                <a:moveTo>
                  <a:pt x="1563" y="0"/>
                </a:moveTo>
                <a:cubicBezTo>
                  <a:pt x="1592" y="126"/>
                  <a:pt x="1589" y="290"/>
                  <a:pt x="1552" y="491"/>
                </a:cubicBezTo>
                <a:cubicBezTo>
                  <a:pt x="1464" y="992"/>
                  <a:pt x="1254" y="1267"/>
                  <a:pt x="939" y="1267"/>
                </a:cubicBezTo>
                <a:cubicBezTo>
                  <a:pt x="620" y="1267"/>
                  <a:pt x="505" y="992"/>
                  <a:pt x="596" y="491"/>
                </a:cubicBezTo>
                <a:cubicBezTo>
                  <a:pt x="632" y="290"/>
                  <a:pt x="686" y="126"/>
                  <a:pt x="759" y="0"/>
                </a:cubicBezTo>
                <a:cubicBezTo>
                  <a:pt x="259" y="0"/>
                  <a:pt x="259" y="0"/>
                  <a:pt x="259" y="0"/>
                </a:cubicBezTo>
                <a:cubicBezTo>
                  <a:pt x="202" y="137"/>
                  <a:pt x="158" y="290"/>
                  <a:pt x="129" y="457"/>
                </a:cubicBezTo>
                <a:cubicBezTo>
                  <a:pt x="0" y="1189"/>
                  <a:pt x="274" y="1724"/>
                  <a:pt x="884" y="1724"/>
                </a:cubicBezTo>
                <a:cubicBezTo>
                  <a:pt x="1484" y="1724"/>
                  <a:pt x="1891" y="1253"/>
                  <a:pt x="2020" y="521"/>
                </a:cubicBezTo>
                <a:cubicBezTo>
                  <a:pt x="2053" y="332"/>
                  <a:pt x="2059" y="157"/>
                  <a:pt x="2040" y="0"/>
                </a:cubicBezTo>
                <a:lnTo>
                  <a:pt x="1563" y="0"/>
                </a:lnTo>
                <a:close/>
              </a:path>
            </a:pathLst>
          </a:custGeom>
          <a:gradFill flip="none" rotWithShape="1">
            <a:gsLst>
              <a:gs pos="100000">
                <a:srgbClr val="8D6DD5"/>
              </a:gs>
              <a:gs pos="0">
                <a:srgbClr val="8D6DD5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kern="0">
              <a:solidFill>
                <a:srgbClr val="FFFFF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33578" y="1340074"/>
            <a:ext cx="1652400" cy="1651455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4724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3784" y="1824633"/>
            <a:ext cx="2468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任务</a:t>
            </a:r>
            <a:r>
              <a:rPr lang="zh-CN" altLang="en-US" sz="6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一</a:t>
            </a:r>
            <a:endParaRPr lang="zh-CN" altLang="en-US" sz="6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7986" y="2838809"/>
            <a:ext cx="9936480" cy="3046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96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明确创业计划书的</a:t>
            </a:r>
            <a:endParaRPr lang="zh-CN" altLang="en-US" sz="96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  <a:p>
            <a:pPr algn="l"/>
            <a:r>
              <a:rPr lang="zh-CN" altLang="en-US" sz="96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撰写要求</a:t>
            </a:r>
            <a:endParaRPr lang="zh-CN" altLang="en-US" sz="96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5400000">
            <a:off x="2964096" y="4263854"/>
            <a:ext cx="0" cy="367211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33665" y="106793"/>
            <a:ext cx="3754086" cy="488467"/>
            <a:chOff x="294295" y="323963"/>
            <a:chExt cx="3754086" cy="488467"/>
          </a:xfrm>
        </p:grpSpPr>
        <p:sp>
          <p:nvSpPr>
            <p:cNvPr id="13" name="椭圆 12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2"/>
              </p:custDataLst>
            </p:nvPr>
          </p:nvSpPr>
          <p:spPr>
            <a:xfrm>
              <a:off x="360301" y="352055"/>
              <a:ext cx="36880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项目六</a:t>
              </a:r>
              <a:r>
                <a:rPr lang="en-US" altLang="zh-CN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   </a:t>
              </a:r>
              <a:r>
                <a:rPr lang="zh-CN" altLang="en-US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撰写创业计划书</a:t>
              </a:r>
              <a:endParaRPr lang="zh-CN" altLang="en-US" sz="2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11" grpId="0" animBg="1"/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4295" y="323963"/>
            <a:ext cx="4820886" cy="734847"/>
            <a:chOff x="294295" y="323963"/>
            <a:chExt cx="4820886" cy="734847"/>
          </a:xfrm>
        </p:grpSpPr>
        <p:sp>
          <p:nvSpPr>
            <p:cNvPr id="4" name="椭圆 3"/>
            <p:cNvSpPr/>
            <p:nvPr/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0301" y="352055"/>
              <a:ext cx="475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二、展示创业计划书</a:t>
              </a:r>
              <a:endParaRPr lang="zh-CN" altLang="en-US"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6" name="C9F754DE-2CAD-44b6-B708-469DEB6407EB-4" descr="C:/Users/ASUS1/AppData/Local/Temp/wpp.eHjYTkw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058545"/>
            <a:ext cx="12192000" cy="5800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4295" y="323963"/>
            <a:ext cx="3296886" cy="734847"/>
            <a:chOff x="294295" y="323963"/>
            <a:chExt cx="3296886" cy="734847"/>
          </a:xfrm>
        </p:grpSpPr>
        <p:sp>
          <p:nvSpPr>
            <p:cNvPr id="4" name="椭圆 3"/>
            <p:cNvSpPr/>
            <p:nvPr/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0301" y="352055"/>
              <a:ext cx="323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三、项目路演</a:t>
              </a:r>
              <a:endParaRPr lang="zh-CN" altLang="en-US"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7" name="C9F754DE-2CAD-44b6-B708-469DEB6407EB-5" descr="C:/Users/ASUS1/AppData/Local/Temp/wpp.rZfJuKw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27455"/>
            <a:ext cx="12191365" cy="5640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4295" y="323963"/>
            <a:ext cx="3296886" cy="734847"/>
            <a:chOff x="294295" y="323963"/>
            <a:chExt cx="3296886" cy="734847"/>
          </a:xfrm>
        </p:grpSpPr>
        <p:sp>
          <p:nvSpPr>
            <p:cNvPr id="4" name="椭圆 3"/>
            <p:cNvSpPr/>
            <p:nvPr/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0301" y="352055"/>
              <a:ext cx="323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三、项目路演</a:t>
              </a:r>
              <a:endParaRPr lang="zh-CN" altLang="en-US"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7" name="C9F754DE-2CAD-44b6-B708-469DEB6407EB-6" descr="C:/Users/ASUS1/AppData/Local/Temp/wpp.vGuOOOw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132840"/>
            <a:ext cx="12192635" cy="5725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4295" y="323963"/>
            <a:ext cx="3296886" cy="734847"/>
            <a:chOff x="294295" y="323963"/>
            <a:chExt cx="3296886" cy="734847"/>
          </a:xfrm>
        </p:grpSpPr>
        <p:sp>
          <p:nvSpPr>
            <p:cNvPr id="4" name="椭圆 3"/>
            <p:cNvSpPr/>
            <p:nvPr/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0301" y="352055"/>
              <a:ext cx="323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三、项目路演</a:t>
              </a:r>
              <a:endParaRPr lang="zh-CN" altLang="en-US"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7" name="C9F754DE-2CAD-44b6-B708-469DEB6407EB-7" descr="C:/Users/ASUS1/AppData/Local/Temp/wpp.eQFqtVw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278890"/>
            <a:ext cx="12192635" cy="5581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4295" y="323963"/>
            <a:ext cx="3296886" cy="734847"/>
            <a:chOff x="294295" y="323963"/>
            <a:chExt cx="3296886" cy="734847"/>
          </a:xfrm>
        </p:grpSpPr>
        <p:sp>
          <p:nvSpPr>
            <p:cNvPr id="4" name="椭圆 3"/>
            <p:cNvSpPr/>
            <p:nvPr/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0301" y="352055"/>
              <a:ext cx="323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三、项目路演</a:t>
              </a:r>
              <a:endParaRPr lang="zh-CN" altLang="en-US"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7" name="C9F754DE-2CAD-44b6-B708-469DEB6407EB-10" descr="C:/Users/ASUS1/AppData/Local/Temp/wpp.iiknAWw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059180"/>
            <a:ext cx="12192635" cy="5799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4295" y="323963"/>
            <a:ext cx="3296886" cy="734847"/>
            <a:chOff x="294295" y="323963"/>
            <a:chExt cx="3296886" cy="734847"/>
          </a:xfrm>
        </p:grpSpPr>
        <p:sp>
          <p:nvSpPr>
            <p:cNvPr id="4" name="椭圆 3"/>
            <p:cNvSpPr/>
            <p:nvPr/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0301" y="352055"/>
              <a:ext cx="323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三、项目路演</a:t>
              </a:r>
              <a:endParaRPr lang="zh-CN" altLang="en-US"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7" name="C9F754DE-2CAD-44b6-B708-469DEB6407EB-9" descr="C:/Users/ASUS1/AppData/Local/Temp/wpp.qqttZmw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65225"/>
            <a:ext cx="12192635" cy="5692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4295" y="323963"/>
            <a:ext cx="3296886" cy="734847"/>
            <a:chOff x="294295" y="323963"/>
            <a:chExt cx="3296886" cy="734847"/>
          </a:xfrm>
        </p:grpSpPr>
        <p:sp>
          <p:nvSpPr>
            <p:cNvPr id="4" name="椭圆 3"/>
            <p:cNvSpPr/>
            <p:nvPr/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0301" y="352055"/>
              <a:ext cx="323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三、项目路演</a:t>
              </a:r>
              <a:endParaRPr lang="zh-CN" altLang="en-US"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7" name="C9F754DE-2CAD-44b6-B708-469DEB6407EB-8" descr="C:/Users/ASUS1/AppData/Local/Temp/wpp.JSpBIFw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192530"/>
            <a:ext cx="12192635" cy="5666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4295" y="323963"/>
            <a:ext cx="3296886" cy="734847"/>
            <a:chOff x="294295" y="323963"/>
            <a:chExt cx="3296886" cy="734847"/>
          </a:xfrm>
        </p:grpSpPr>
        <p:sp>
          <p:nvSpPr>
            <p:cNvPr id="4" name="椭圆 3"/>
            <p:cNvSpPr/>
            <p:nvPr/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0301" y="352055"/>
              <a:ext cx="323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三、项目路演</a:t>
              </a:r>
              <a:endParaRPr lang="zh-CN" altLang="en-US"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7" name="C9F754DE-2CAD-44b6-B708-469DEB6407EB-11" descr="C:/Users/ASUS1/AppData/Local/Temp/wpp.FhCmGRw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64895"/>
            <a:ext cx="12192635" cy="5839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思维广角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53160" y="1165225"/>
            <a:ext cx="10033635" cy="5417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风险投资者的五分钟阅读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风险投资者浏览创业计划书的步骤如下，每个步骤不超过一分钟。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第一步：判断企业特征与所在行业。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第二步：确定创业计划书的财务框架。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第三步：浏览最新的资产负债表。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第四步：分析创业团队的能力。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第五步：确定企业的特色。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第六步：快速浏览整份计划书，主要查看图表和例证。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与其他人交换你在“任务一 创业计划书的撰写要求”中“思维广角”环节完成的创业计划书，根据上述阅读方法，对手中的创业计划书进行评价，并反思自己的创业计划书有哪些需要改进的地方。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8255796" y="1532223"/>
              <a:ext cx="4596396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创客营地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53160" y="2325370"/>
            <a:ext cx="10033635" cy="1382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10160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463267244"/>
                </a:ext>
              </a:extLst>
            </a:pPr>
            <a:r>
              <a:rPr lang="zh-CN" altLang="en-US" sz="4000" b="1" u="sng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hlinkClick r:id="rId2" action="ppaction://hlinkfile"/>
              </a:rPr>
              <a:t>创业计划展示</a:t>
            </a:r>
            <a:endParaRPr lang="zh-CN" altLang="en-US" sz="4000" b="1" u="sng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34085" y="7005320"/>
            <a:ext cx="1004443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algn="just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【案例评析】将轮子“移植”到鞋子上，就出现了轮滑鞋，这样的创新看似很简单，却可以产生意想不到的效果。这告诉我们，人有了机遇还不够，还要善于观察、勤于思考，有对生活的冲动。</a:t>
            </a:r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>
            <a:off x="4655185" y="3463335"/>
            <a:ext cx="5651500" cy="0"/>
          </a:xfrm>
          <a:prstGeom prst="line">
            <a:avLst/>
          </a:prstGeom>
          <a:ln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533900" y="4816795"/>
            <a:ext cx="5651500" cy="0"/>
          </a:xfrm>
          <a:prstGeom prst="line">
            <a:avLst/>
          </a:prstGeom>
          <a:ln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654929" y="1786145"/>
            <a:ext cx="5292799" cy="1430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知识目标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1. 了解撰写创业计划书的意义。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2. 了解创业计划书的撰写要求。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3. 理解创业计划书的展示原则。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54929" y="3463455"/>
            <a:ext cx="5292799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能力目标</a:t>
            </a:r>
            <a:endParaRPr lang="zh-CN" altLang="en-US" sz="20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1. 理顺计划思路，撰写一份完整的创业计划书。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2. 能够有效展示创业计划书。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54929" y="4816915"/>
            <a:ext cx="5292799" cy="1430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素质目标</a:t>
            </a:r>
            <a:endParaRPr lang="zh-CN" altLang="en-US" sz="20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1. 养成严密的逻辑思维与认真细致的做事态度。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2. 养成预先计划、提前准备的良好习惯。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3. 培养实事求是、认真负责的创业态度。</a:t>
            </a:r>
            <a:endParaRPr lang="zh-CN" altLang="en-US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782300" y="2440738"/>
            <a:ext cx="393700" cy="393700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4724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782300" y="3856788"/>
            <a:ext cx="393700" cy="393700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4724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0782300" y="5050588"/>
            <a:ext cx="393700" cy="393700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47249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zh-CN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6540" y="297293"/>
            <a:ext cx="1468086" cy="488467"/>
            <a:chOff x="294295" y="323963"/>
            <a:chExt cx="1468086" cy="488467"/>
          </a:xfrm>
        </p:grpSpPr>
        <p:sp>
          <p:nvSpPr>
            <p:cNvPr id="2" name="椭圆 1"/>
            <p:cNvSpPr/>
            <p:nvPr/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60301" y="352055"/>
              <a:ext cx="14020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学习</a:t>
              </a:r>
              <a:r>
                <a:rPr lang="zh-CN" altLang="en-US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目标</a:t>
              </a:r>
              <a:endParaRPr lang="zh-CN" altLang="en-US" sz="24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476250" y="1499870"/>
            <a:ext cx="3916680" cy="5010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 bldLvl="0" animBg="1"/>
      <p:bldP spid="31" grpId="0" bldLvl="0" animBg="1"/>
      <p:bldP spid="3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60226" y="4617415"/>
            <a:ext cx="7283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rPr>
              <a:t>演示完毕感谢您的观看</a:t>
            </a:r>
            <a:endParaRPr lang="zh-CN" altLang="en-US" sz="2400" spc="300" dirty="0">
              <a:gradFill>
                <a:gsLst>
                  <a:gs pos="33000">
                    <a:srgbClr val="FFFFE5"/>
                  </a:gs>
                  <a:gs pos="91000">
                    <a:srgbClr val="DDD4AC"/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M" panose="00020600040101010101" pitchFamily="18" charset="-122"/>
              <a:sym typeface="思源黑体 CN Medium" panose="020B06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44370" y="1226820"/>
            <a:ext cx="8629650" cy="460375"/>
            <a:chOff x="7155769" y="1532223"/>
            <a:chExt cx="7287986" cy="628090"/>
          </a:xfrm>
        </p:grpSpPr>
        <p:sp>
          <p:nvSpPr>
            <p:cNvPr id="4" name="文本框 3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628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DaXueSheng ChuangXin Yu ChuangYe JiaoCheng</a:t>
              </a:r>
              <a:endParaRPr lang="zh-CN" altLang="en-US" sz="2400" spc="300" dirty="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6" name="矩形: 圆角 44"/>
              <p:cNvSpPr/>
              <p:nvPr>
                <p:custDataLst>
                  <p:tags r:id="rId2"/>
                </p:custDataLst>
              </p:nvPr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7" name="矩形: 圆角 45"/>
              <p:cNvSpPr/>
              <p:nvPr>
                <p:custDataLst>
                  <p:tags r:id="rId3"/>
                </p:custDataLst>
              </p:nvPr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461135" y="2036445"/>
            <a:ext cx="9832975" cy="24174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</a:pPr>
            <a:r>
              <a:rPr lang="zh-CN" altLang="en-US" sz="5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大学生创新与创业教程</a:t>
            </a:r>
            <a:endParaRPr lang="zh-CN" altLang="en-US" sz="5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5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5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——理论·案例·实训（第二版）</a:t>
            </a:r>
            <a:endParaRPr lang="zh-CN" altLang="en-US" sz="5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50" grpId="0" animBg="1"/>
      <p:bldP spid="58" grpId="0" animBg="1"/>
      <p:bldP spid="59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7404689" y="1532223"/>
              <a:ext cx="6990715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案例导读</a:t>
              </a:r>
              <a:endParaRPr lang="en-US" altLang="zh-CN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42365" y="864870"/>
            <a:ext cx="10033635" cy="5802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一份创业计划书赢来2200 万元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 个四川大学的学生组建了一个创业团队，在“挑战杯”中国大学生创业计划竞赛中获得金奖，并赢来2200 万元的风险投资。刘宗锦是这个10人创业团队——UP 创业团队的领头人。当她准备参加第五届“挑战杯”中国大学生创业计划竞赛时，怎么也没有想到，几个月后，她会带领一支主要由硕士、博士组成的团队去参加全国大赛，并最终获得大赛金奖。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刘宗锦成功组建了这支创业团队后，首先做的是寻找项目。团队队员几乎浏览了所有的科技网站，并一次次前往各大科研院所。最后，在一名老师的指引下，他们选择了一个已进入“中试”的项目——食用菌废弃物循环利用项目。刘宗锦等人拿到这个项目后，这些来自医药企业管理、市场营销、卫生检验等专业的学生们开始做起第一份创业计划书。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经过两个月的精心准备，UP 创业团队的“食用菌废弃物循环利用项目”首先获得了“2006 年学生课外学术科技节——挑战杯创业计划竞赛”的一等奖。接下来，他们又被选送参加全省的创业设计竞赛，获得了银奖。最后，在第五届“挑战杯”中国大学生创业计划竞赛上，UP 创业团队获得金奖。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参赛过程中，队长刘宗锦被认为非常善于利用资源。因为“食用菌废弃物循环利用项目”是一个环保项目，她就和队员一起找到一名联合国地球奖的获得者为该项目写说明，还请了学校校长为他们的创业计划写了一封信。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1048929" y="5357025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8675413" y="-1503901"/>
            <a:ext cx="566088" cy="256404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0574267" y="5807607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2620587" y="-299622"/>
            <a:ext cx="83248" cy="16816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/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573433" y="-1666731"/>
            <a:ext cx="806467" cy="43244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0826108" y="811095"/>
            <a:ext cx="349643" cy="3496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9891236">
            <a:off x="412079" y="2633385"/>
            <a:ext cx="1065578" cy="1065578"/>
          </a:xfrm>
          <a:prstGeom prst="ellipse">
            <a:avLst/>
          </a:prstGeom>
          <a:solidFill>
            <a:srgbClr val="8D6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86402" y="1280012"/>
            <a:ext cx="417943" cy="417943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966641" y="5007489"/>
            <a:ext cx="289652" cy="289652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31937" y="6129887"/>
            <a:ext cx="177515" cy="177515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094261" y="5221146"/>
            <a:ext cx="270706" cy="270706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16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913152" y="1911012"/>
            <a:ext cx="1065578" cy="1065578"/>
          </a:xfrm>
          <a:prstGeom prst="ellipse">
            <a:avLst/>
          </a:prstGeom>
          <a:gradFill>
            <a:gsLst>
              <a:gs pos="0">
                <a:srgbClr val="B21AA3"/>
              </a:gs>
              <a:gs pos="100000">
                <a:srgbClr val="B21AA3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186488" y="5224835"/>
            <a:ext cx="451970" cy="451970"/>
          </a:xfrm>
          <a:prstGeom prst="ellipse">
            <a:avLst/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8" name="矩形: 圆角 57"/>
          <p:cNvSpPr/>
          <p:nvPr/>
        </p:nvSpPr>
        <p:spPr>
          <a:xfrm flipV="1">
            <a:off x="3982957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6DD5"/>
              </a:gs>
              <a:gs pos="100000">
                <a:srgbClr val="8D6DD5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59" name="矩形: 圆角 58"/>
          <p:cNvSpPr/>
          <p:nvPr/>
        </p:nvSpPr>
        <p:spPr>
          <a:xfrm flipV="1">
            <a:off x="8981103" y="6218645"/>
            <a:ext cx="438441" cy="12556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BFCE7">
                  <a:alpha val="40000"/>
                </a:srgbClr>
              </a:gs>
              <a:gs pos="100000">
                <a:srgbClr val="FBFCE7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40" y="281305"/>
            <a:ext cx="5658485" cy="583565"/>
            <a:chOff x="7155769" y="1532223"/>
            <a:chExt cx="7287986" cy="796158"/>
          </a:xfrm>
        </p:grpSpPr>
        <p:sp>
          <p:nvSpPr>
            <p:cNvPr id="43" name="文本框 42"/>
            <p:cNvSpPr txBox="1"/>
            <p:nvPr>
              <p:custDataLst>
                <p:tags r:id="rId1"/>
              </p:custDataLst>
            </p:nvPr>
          </p:nvSpPr>
          <p:spPr>
            <a:xfrm>
              <a:off x="8255796" y="1532223"/>
              <a:ext cx="4596396" cy="796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pc="300">
                  <a:gradFill>
                    <a:gsLst>
                      <a:gs pos="33000">
                        <a:srgbClr val="FFFFE5"/>
                      </a:gs>
                      <a:gs pos="91000">
                        <a:srgbClr val="DDD4AC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" panose="00020600040101010101" pitchFamily="18" charset="-122"/>
                  <a:sym typeface="思源黑体 CN Medium" panose="020B0600000000000000" pitchFamily="34" charset="-122"/>
                </a:rPr>
                <a:t>思考</a:t>
              </a:r>
              <a:endParaRPr lang="zh-CN" altLang="en-US" sz="3200" b="1" spc="300">
                <a:gradFill>
                  <a:gsLst>
                    <a:gs pos="33000">
                      <a:srgbClr val="FFFFE5"/>
                    </a:gs>
                    <a:gs pos="91000">
                      <a:srgbClr val="DDD4AC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155769" y="1674585"/>
              <a:ext cx="7287986" cy="145144"/>
              <a:chOff x="7161893" y="1825171"/>
              <a:chExt cx="7287986" cy="145144"/>
            </a:xfrm>
          </p:grpSpPr>
          <p:sp>
            <p:nvSpPr>
              <p:cNvPr id="45" name="矩形: 圆角 44"/>
              <p:cNvSpPr/>
              <p:nvPr/>
            </p:nvSpPr>
            <p:spPr>
              <a:xfrm rot="2700000">
                <a:off x="14304736" y="1825171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rot="2700000">
                <a:off x="7161893" y="1825172"/>
                <a:ext cx="145143" cy="145143"/>
              </a:xfrm>
              <a:prstGeom prst="roundRect">
                <a:avLst/>
              </a:prstGeom>
              <a:solidFill>
                <a:srgbClr val="FFFC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1153160" y="1899920"/>
            <a:ext cx="10033635" cy="3069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学生的努力是能转化成财富的，而且是用科技、用大脑把无形的东西转化成巨额财富。一些创业者凭借一份创业计划书就能筹得大笔资金的案例，不断在满怀激情的潜在创业者之间流传。再加上风险投资公司和公共风险投资机构的推动，很多人认识到了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创业计划书对成功创业的重要战略意义。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1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2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3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4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+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5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6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2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0" calcmode="lin" valueType="num">
                                      <p:cBhvr>
                                        <p:cTn id="77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0.0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50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50" grpId="0" bldLvl="0" animBg="1"/>
      <p:bldP spid="58" grpId="0" bldLvl="0" animBg="1"/>
      <p:bldP spid="5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3665" y="106793"/>
            <a:ext cx="5836886" cy="734847"/>
            <a:chOff x="294295" y="323963"/>
            <a:chExt cx="5836886" cy="734847"/>
          </a:xfrm>
        </p:grpSpPr>
        <p:sp>
          <p:nvSpPr>
            <p:cNvPr id="4" name="椭圆 3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2"/>
              </p:custDataLst>
            </p:nvPr>
          </p:nvSpPr>
          <p:spPr>
            <a:xfrm>
              <a:off x="360301" y="352055"/>
              <a:ext cx="577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一、创业计划书基本结构</a:t>
              </a:r>
              <a:endParaRPr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8" name="C9F754DE-2CAD-44b6-B708-469DEB6407EB-1" descr="C:/Users/ASUS1/AppData/Local/Temp/wpp.qmhFyL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" y="1021080"/>
            <a:ext cx="12192000" cy="5830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0340" y="171080"/>
            <a:ext cx="5836886" cy="706755"/>
            <a:chOff x="294295" y="323480"/>
            <a:chExt cx="5836886" cy="706755"/>
          </a:xfrm>
        </p:grpSpPr>
        <p:sp>
          <p:nvSpPr>
            <p:cNvPr id="5" name="椭圆 4"/>
            <p:cNvSpPr/>
            <p:nvPr>
              <p:custDataLst>
                <p:tags r:id="rId1"/>
              </p:custDataLst>
            </p:nvPr>
          </p:nvSpPr>
          <p:spPr>
            <a:xfrm>
              <a:off x="294295" y="323963"/>
              <a:ext cx="461929" cy="461665"/>
            </a:xfrm>
            <a:prstGeom prst="ellipse">
              <a:avLst/>
            </a:prstGeom>
            <a:gradFill>
              <a:gsLst>
                <a:gs pos="0">
                  <a:srgbClr val="B21AA3"/>
                </a:gs>
                <a:gs pos="100000">
                  <a:srgbClr val="47249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"/>
              </p:custDataLst>
            </p:nvPr>
          </p:nvSpPr>
          <p:spPr>
            <a:xfrm>
              <a:off x="360301" y="323480"/>
              <a:ext cx="577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sz="40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二、创业计划书主体内容</a:t>
              </a:r>
              <a:endParaRPr sz="400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pic>
        <p:nvPicPr>
          <p:cNvPr id="7" name="C9F754DE-2CAD-44b6-B708-469DEB6407EB-13" descr="C:/Users/ASUS1/AppData/Local/Temp/wpp.rsIwWv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165" y="1232535"/>
            <a:ext cx="12322175" cy="5625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PLACING_PICTURE_USER_VIEWPORT" val="{&quot;height&quot;:10511,&quot;width&quot;:19200}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33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34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35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36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37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38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39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41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42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43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44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45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46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47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48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49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5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55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UNIT_PLACING_PICTURE_USER_VIEWPORT" val="{&quot;height&quot;:1308.6566929133858,&quot;width&quot;:10692.220472440944}"/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PLACING_PICTURE_USER_VIEWPORT" val="{&quot;height&quot;:1308.6566929133858,&quot;width&quot;:10692.220472440944}"/>
</p:tagLst>
</file>

<file path=ppt/tags/tag60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PP_MARK_KEY" val="bee895cf-a6f9-4f4c-aba1-35f89fd88aa7"/>
  <p:tag name="COMMONDATA" val="eyJoZGlkIjoiYTQyZDY5NWIwMmRiODE5MzFiOTkxMjRjMjgwZGU5NDE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jMyMDM3NjU5NjMyIiwKCSJHcm91cElkIiA6ICI2MTcyNzY3ODkiLAoJIkltYWdlIiA6ICJpVkJPUncwS0dnb0FBQUFOU1VoRVVnQUFDU3dBQUFRTENBWUFBQUNMTDNVWkFBQUFDWEJJV1hNQUFBc1RBQUFMRXdFQW1wd1lBQUFnQUVsRVFWUjRuT3pkZVhpVzFaMC8vdmZ6WkNPQUlJc0xxRWdSY0VGUmFnZXRPclZLY1cydHU5OE9uZHJhZHB5cU0yM1ZUcXZmc2ExYjlWdVhPclhpMktsU1plbyswbFp0WFg3dTY3aFJSUVZMcFNLS3lBN0tranhKbnQ4ZmxHZ2tRQkJOZ3I1ZTE1VXI1ejczdWMvNTNFa0lmK1I5blZNb2w4dmxBQUFBQUFBQUFBQUF0SU5pUnhjQUFBQUFBQUFBQUFCOGZBZ3NBUUFBQUFBQUFBQUE3VVpnQ1FBQUFBQUFBQUFBYURjQ1N3QUFBQUFBQUFBQVFMc1JXQUlBQUFBQUFBQUFBTnFOd0JJQUFBQUFBQUFBQU5CdUJKWUFBQUFBQUFBQUFJQjJJN0FFQUFBQUFBQUFBQUMwRzRFbEFBQUFBQUFBQUFDZzNRZ3NBUUFBQUFBQUFBQUE3VVpnQ1FBQUFBQUFBQUFBYURjQ1N3QUFBQUFBQUFBQVFMc1JXQUlBQUFBQUFBQUFBTnFOd0JJQUFBQUFBQUFBQU5CdUJKWUFBQUFBQUFBQUFJQjJJN0FFQUFBQUFBQUFBQUMwRzRFbEFBQUFBQUFBQUFDZzNRZ3NBUUFBQUFBQUFBQUE3VVpnQ1FBQUFBQUFBQUFBYURjQ1N3QUFBQUFBQUFBQVFMc1JXQUlBQUFBQUFBQUFBTnFOd0JJQUFBQUFBQUFBQU5CdUJKWUFBQUFBQUFBQUFJQjJJN0FFQUFBQUFBQUFBQUMwRzRFbEFBQUFBQUFBQUFDZzNRZ3NBUUFBQUFBQUFBQUE3VVpnQ1FBQUFBQUFBQUFBYURjQ1N3QUFBQUFBQUFBQVFMc1JXQUlBQUFBQUFBQUFBTnFOd0JJQUFBQUFBQUFBQU5CdUJKWUFBQUFBQUFBQUFJQjJJN0FFQUFBQUFBQUFBQUMwRzRFbEFBQUFBQUFBQUFDZzNRZ3NBUUFBQUFBQUFBQUE3VVpnQ1FBQUFBQUFBQUFBYURjQ1N3QUFBQUFBQUFBQVFMc1JXQUlBQUFBQUFBQUFBTnFOd0JJQUFBQUFBQUFBQU5CdUJKWUFBQUFBQUFBQUFJQjJJN0FFQUFBQUFBQUFBQUMwRzRFbEFBQUFBQUFBQUFDZzNRZ3NBUUFBQUFBQUFBQUE3VVpnQ1FBQUFBQUFBQUFBYURjQ1N3QUFBQUFBQUFBQVFMc1JXQUlBQUFBQUFBQUFBTnBOWlVjWEFBQUFBQUFBQUVBYjFMK2RoaitOVDNIem5WTWNzRWVyUXhwZnZpZjFFNzcrdnBlb1B1ektWR3d6YXNPWXA2cHJpaHNQU0hId2ZxbjZ1MzlLcXJ1LzczVUFhRjhDU3dBQUFBQUFBQUNkWE5QMGgxTi81NytsdkhobWtxVG1xUDlPY2V1OU9yaXFEbFphbXFZNVU5STBaMG9hWDdnNTFmdi8xTmNFWUFQaFNEZ0FBQUFBQUFDQVRxeHArc09wdStuTHpXR2w0dFovbitMV2UzWndWWjFMZWZITTFOMzA1VFM5K2toSGx3SkFHeFRLNVhLNW80c0FBQUFBQUFBQW9CWDFiMmY1ci9kckRpc1YrZ3hPbHkvZm1sVFZkbkJoblVCcFNScGZ2amVsQjM2UzhsdHZKRWtLUGZxbnkxZnZjandjUUNkbmh5VUFBQUFBQUFDQVRxcjA1Qy9mQ1N0dDFDOWR2dklIWWFXVnFycWxZcnN2cE12WDdrNWhvMzVKVnV5MFZIcnlseDFjR0FCckk3QUVBQUFBQUFBQTBFazEvZVd1NW5iVjNxY25GZFVkV0UwblZkMDkxUWYvUi9ObDAxL3U3c0JpQUdnTGdTVUFBQUFBQUFDQVRxcHA0YXZON1lwdDl1M0FTanEzNGhhN3BsQ3pVWktXWHpNQU9pZUJKUUFBQUFBQUFJRE9xclQwblhaVnQ0NnJvN01yVktScTN4K3ZhQmI5R1J5Z3M2dnM2QUlBQUFBQUFBQUFZSDFWRERzOFZXL1BTc1d3SXpxNkZBRFdRclFVQUFBQUFBQUFnQTFlMHh0L1NuSEFIaW0vOVVaSGx3TEFXdGhoQ1FBQUFBQUFBSUFOWHQxdkRtdHUxNTc2U3NjVkFzQmEyV0VKQUFBQUFBQUFBQUJvTndKTEFBQUFBQUFBQUFCQXV4RllBZ0FBQUFBQUFQaVllZnZ0dDNQTExiZGsyYkpscTl5YlBuMTZIbjc0NGZWZVkvYnMyWG4xMVZkWDZYLzIyV2Z6OU5OUHIvZjhBR3k0QkpZQUFBQUFBQUFBT3FrdUp6N1QvTEcrNXN5Wmt5bFRwaVJKR2hzYmMvbmxsK2NmL3VFZmN0OTk5K1dXVzI3SnhJa1RreVJQUC8xMHpqenp6Snh5eWluNXkxLyswdWI1TDdyb29weDMzbmxadW5ScGt1VHV1Ky9Pdi96THYrVEpKNTlzTWU2ZWUrN0pEMzd3ZzF4NDRZVjUrKzIzMS91OTZMeEtwVkltVDU3YzZyMTc3NzAzOCtmUGIrZUtnTTVDWUFrQUFBQUFBQUNna3lyVTltNytXRitQUC81NHZ2M3RiK2U2NjY1TFZWVlZrcVJyMTY0Wk9YSmticnJwcG56Lys5L1B6My8rOCtiZ1VuMTlmU29xS3RvOC8rYys5N25jZSsrOU9lbWtreko3OXV4ODhZdGZUR05qWTM3NHd4OW0wcVJKU1pLbXBxWTg5dGhqU1pJbFM1WUlySHpFelpneEl5ZWZmSEl1dWVTUzFOWFZOZmVYeStXTUd6Y3V4eDkvZlBQUDJ3ZmxpaXV1YUE3bUFaMVhaVWNYQUFBQUFBQUFBRURyU2c5ZjJOeXUydXZVOVpycjRJTVB6b1FKRTNMVlZWZWxwcVltU2RLOWUvYzgrT0NEbVR0M2JqNzk2VS9ucUtPT3lra25uWlJDb1pBZi9PQUgyV0tMTGRvOC84NDc3NXlSSTBmbWlTZWV5STkvL09PTUhUczJuLzcwcDNQLy9mZm5tbXV1eVFVWFhKQ0pFeWRtNGNLRjJYYmJiWFBHR1dla1dMVEh4a2Zab0VHRE1tYk1tRng5OWRXWk5XdFd6ai8vL0NUSmswOCttVm16Wm1YQWdBRnRudXV5eXk3THRHblQxamhtMmJKbG1UcDFhdTY3Nzc2TUhUczJ2WHV2ZjlBUCtIRDQ3UThBQUFBQUFBRFFTVFU4L292bWovVlZMQmJ6K2M5L1Bra3lkKzdjSk1ueTVjdHp6VFhYWk50dHQ4MkJCeDZZUllzV1pmSGl4UmsrZkhpTHNOTHMyYlB6NElNUHJuYnVGMTU0SVhQbXpNbWhoeDZhSkhuOTlkZVRKSi84NUNlVEpKdHV1bW1TNU00NzcweEZSVVZPUHZua0ZJdkZ2UFhXVzZzOU1vd1AzdE5QUDUzenp6OC8zL3ptTi9QRkwzNHgrKysvZjQ0ODhzaWNkdHBwZWZ6eHgxZjczQ09QUEpMVFRqc3RSeDU1WkE0ODhNQWNjY1FSK2Y3M3Y3L2FuNGx5dVp5Nzdyb3I1WEk1Ung5OWRIcjI3Sm5ubjM4KzVYSTVTVEorL1BnTUdUSWtsMTU2YWFxcXFySmt5WksxMW43QUFRZmt0ZGRlUzZsVVd1MlkydHJhNXAvZENSTW1ySFZPb09QWVlRa0FBQUFBQUFEZ0krN0dHMi9NM0xsek0yL2V2Q1R2QkpabXpweVpKS211cnM0NTU1eVQ0Y09ISjBrYUdob3lkdXpZNXVjZmUreXh6SjA3TjcxNzk4Nk9PKzY0eXZ6bm4zOStqanJxcUJ4MDBFSHAwYU5IampqaWlDUXJBa3M3N2JSVHZ2bk5iMmIrL1BsNTZLR0hjdFJSUjJYUW9FRkprdXV1dXk1UFBmVlVMci84OG5VNmZvNzM1L2JiYjg5RER6M1VvbS9Sb2tWNTZxbW44dFJUVCtYNDQ0L1BrVWNlMmVMK0ZWZGNrWnR2dnJsRjMrTEZpL1BNTTgva21XZWV5WkZISHBuamp6Kyt4ZjFDb1pDTExyb28xMTkvZlhyMTZwVkZpeFlsU1U0OTlkVFUxOWRueXBRcEdUaHdZTTQ0NDR5ODlOSkw2ZCsvZjg0Nzc3ejA2ZE5udGJWdnM4MDJ1ZUdHRzlibjlZRk9wRkJlR1dFRUFBQUFBQUFBb0ZOWmR1SEE1bmJ0cWErODczbis5S2MvNWQvKzdkK3l2bjhlN3Rtelp5Njc3TEpzdHRsbXpYM0xseS9QSVljY2t0NjllNmRuejU1WnVIQmhOdDU0NDFXZVhiSmtTZDU4ODgxc3RkVldxYXFxU3BLOCt1cXJhV2hveUxlKzlhMGNmdmpoNjFYYkIvVzEraWc3NjZ5ek1uMzY5Qnh5eUNIWmR0dHRtM2ZZbWpScFVwSVZ3YldiYnJvcFhidDJUWkpNbWpRcEo1OThjcElWSWFSdmZPTWJHVEZpUkNaT25KaGYvZXBYelQ5UFAvdlp6MVlKc24zKzg1OVBzVmpNa0NGRG12dWVlKzY1ZE8vZXZUbXd0ckt2Zi8vK3VmamlpOWNZV0ZvWHk1Y3Z6L1BQUDU5UGZlcFRIOGg4d0FmUERrc0FBQUFBQUFBQUgzRzc3TEpML3V1Ly9pdDkrdlRKWFhmZGxjc3Z2N3o1WG84ZVBiTGZmdnZsMDUvK2RFNDU1WlJzdHRsbU9lMjAwekpzMkxBOC9QRERPZlBNTTdQUFB2dms5Tk5QYjNYdUYxNTRJZVZ5T2NWaU1kMjdkMC8zN3QxYkhkZTllL2RzdHRsbVdiWnNXV3ByYXpOejVzdzBORFFrU1NaTW1KQ0REam9vWGJwMCtlQmZubVpISFhWVWhnNGQybUkzcXkyMzNESmYrdEtYa2lUMTlmVjUrZVdYczlOT095Vko3cmpqanVaeGYvLzNmNStqano0NlNUSmt5SkM4K09LTGVlU1JSNXJIdlRld1ZDd1dVMXRibTUxMzNybTViMlZnNmIxOVE0Y09YVzFZNlpaYmJzbmJiNys5VHUvNTZLT1A1cFZYWHNsWlo1MlZrU05IcnRPelFQc1FXQUlBQUFBQUFBRDRHTmg2NjYxejdiWFhadHk0Y1JrNmRHaisvT2MvcDIvZnZxbW9xTWpOTjkrY20yKytPWnR0dGxsMjJHR0h6SjQ5TzhPR0RjdkNoUXVUSkgzNzlsM3R2SC80d3grU0pIUG16TWxlZSsyMXhocnE2dXB5MzMzMzVkaGpqODM0OGVNemZQandmT1VyWDhudzRjTlRLQlErdUplbFZkdHZ2LzBxZlN0M1UxcXBXQ3cydHlkUG50emNmbmZJS0VsR2pCalJIRmg2OTdoM3p6Ti8vdnlNSHorK1JmK3NXYk5XNlZ1VExsMjZ0QWpZcll1enp6NDdGMTU0WWJiZGR0djM5VHp3NFJGWUFnQUFBQUFBQVBpSVc3Um9VUzY4OE1JOC92ampPZWlnZzNMNDRZZm5HOS80Um5yMDZKSFRUejg5My9qR041SWtYL3ZhMS9LblAvMHByNzc2YXBKazl1elpTWkorL2ZxMU91L01tVFB6NElNUEprbjIybXV2L1BhM3YyM1RzWE8vK3RXdk1tYk1tSXdaTTBaUXFZTTkvUEREemUzcTZ1cDg0aE9mYUw2ZU0yZE9jL3U5T3lDOSszcnUzTG1yekZzdWx6Tmt5SkNNSFR1MnVXLzA2TkVaTVdKRWZ2clRuN2JvYTJwcVdtMTlCeDEwVUhiWVlZZjA2OWN2TlRVMVNaTFRUejg5VHo3NVpLNisrdXIwNzk4L28wZVBYbVV0b0hNVFdBSUFBQUFBQUFENENLdXJxOHUzdnZXdGJMcnBwcm5ra2tzeWJOaXdYSEhGRmMzM0d4b2FzdlBPTzZkYnQyNFpOV3BVL3ZyWHYyYktsQ2xKa2hrelppUkpCZzRjMk9yYy9mcjF5N25ubnB2S3lzcDg4cE9melBUcDA5T25UNTkwNjlZdGhVSWhDeGN1VEYxZFhSWXZYcHh6emprbnMyYk55dDU3NzUzaHc0ZW5YNzkrd2tvZGJQNzgrYm55eWl1YnJ3OCsrT0FXT3k3VjFkVTF0NnVxcWxvOFcxMWQzZHhldm56NUtuTTNOVFZsM3J4NXVlYWFhMXIwdi9IR0c2djByVHdhY0hYZSsvTTNaODZjRkFxRmJMTEpKbXQ4RHVpOEJKWUFBQUFBQUFBQVBzSXFLaXF5NDQ0N1p1T05OODRERHp5UUJ4NTRJUGZkZDErU0ZVR1QyMjY3TFMrODhFSk9QUEhFSk1ubW0yK2UzLzcydDZtcnE4dVVLVk5TTEJZemVQRGdWdWN1RkFvWk9YSms4L1hXVzIvZDR2NWJiNzJWZi9xbmYwcVM3THJycnZuSlQzNlNMYmJZSWtuUzJOaVlzV1BINXVDREQxN2xPVDU4YjczMVZrNDc3YlRNbno4L1NUSmd3SUI4N1d0ZmF6R21TNWN1V2Jac1daS2tWQ3ExdUZkZlg5OWkzSHMxTkRTMCtVaTQ5ODY5SnZYMTlYbnR0ZGV5eFJaYnJCS2lBalljQWtzQUFBQUFBQUFBSDJHVmxaWFpjY2NkYyttbGw2NXliK2JNbVprNWMyYVM1UHJycjg4ZWUreVJvVU9IcHE2dUxsZGNjVVhtenAyYlljT0dwYmEydHRXNWI3NzU1dVpqNDFxemZQbnk1dDF6cGsrZm50Lzk3bmZOOTE1KytlVTg5OXh6ZWZqaGgvTWYvL0VmNjcxYlR2VUJGNjdYOHg4bkN4WXN5R21ublpacDA2WWxXUkZTTysrODgxYjVQdmZ0MjdkNWw2MzNIdnYyN3V0Tk45MTBsVFVhR3h1enp6Nzc1UFRUVDIvdWErMUl1Qi8vK01jNStPQ0RjOEVGRitRTFgvaEN0dHR1dXpYVy91eXp6NmFob1NIRGhnMWI0N2laTTJmbWpqdnV5SEhISGJmR2NVREhFRmdDQUFBQUFBQUErSWc3NUpCRHN0MTIyMlhMTGJmTVdXZWRsV2VlZVNZWFhYUlJoZzBibHVPT095NnpaczNLejM3MnMvVHUzVHM5ZS9aTXo1NDljK3V0dHlaSjl0NTc3OVhPTzJUSWtQenlsNzlNdVZ4ZWF3MnpaczNLaEFrVFZ1bWZNMmRPdnYvOTcrZVNTeTVKang0OTN2YzdWdXg0NVB0Kzl1UGsxVmRmemYvOXYvODNzMmJOU3JMaWUzak9PZWVrZCsvZXE0emRicnZ0bWdOTEV5ZE96QmUvK01YbWV4TW5UbXh1Yjd2dHRrbVNYLy82MTVrMGFWS1NwRStmUHBrM2IxNU9PZVdVRm5OT25UcDFsYjdMTDc4OE0yYk15Qk5QUEpHZi8vem42ZGV2MzJycnYvdnV1NU1rZSsyMTF4cmZjL3IwNmJuLy92c0ZscUNURWxnQ0FBQUFBQUFBK0JnWU9uUm9IbnZzc1R6OTlOT3ByYTNOSTQ4OGtudnZ2VGV2di81Njl0MTMzK1lkamlvcUtyTGJicnZscnJ2dVN0ZXVYYlBmZnZ1dGRzNmRkOTQ1Ly9tZi81bStmZnRtbzQwMlNxRlFhSEYvL3Z6NU9lYVlZekpvMEtCY2NjVVZIK3I3TmIzeFRvQ20yRy9FaDdyV2h1cUpKNTdJVDM3eWt5eFpzaVJKc3YzMjIrZkVFMC9NNHNXTHMzang0dVp4QXdjT1RKSWNjTUFCelFHaFJ4OTlOTmRmZjMxMjNYWFhQUFBNTTNuc3NjZWF4Ni84R1JrMWFsUWVlT0NCOU9yVksvMzc5Mjl6WGIxNjlVcXZYcjJTSkRmY2NFTysvZTF2ci9LemxLd0lPejN3d0FQWmNzc3RXeHhGMkpxNWMrZTJPTFlPNkZ3RWxnQUFBQUFBQUFBK0pyYmFhcXQ4NzN2Znk1UXBVM0xycmJjMkJ6cGVldW1sUFBIRUV4azVjbVNtVHAyYVJ4NTVKRW15Yk5teTNILy8vVG40NElOWE8rZWdRWVBhcGZhMXFmdk5ZYzN0MmxOZjZiaENPckYvLy9kL2I3RWIxdVRKazNQU1NTZXRNbTVsU0duNDhPRTU3TERETW1IQ2hKVEw1Vng1NVpXNThzb3JXNHc5OU5CRE0zejQ4Q1FyZnI3R2pSdlg2dHJsY2puNzdiZGZoZ3daMHVKSXVMWjY4ODAzODZNZi9TakZZakdubkhKS2lzVmlpL3Z2RFNkTm16WXRDeGN1eklJRkM1ckRVRURuSWJBRUFBQUFBQUFBOERHeDVaWmJwbnYzN3BrNGNXTHE2K3N6Y09EQTlPalJJODg5OTF6T1BmZmNuSGJhYVRuLy9QTlRWMWVYUXc0NUpMZmVlbXN1dWVTU1RKbzBLVi85NmxleitlYWJyM1dOeFlzWFo5R2lSZGw4ODgzVDBORFFEbTlGVzdYbDZMNzNPdUdFRTdMRERqdms5dHR2ejdScDA3Smt5WkowN2RvMTIyeXpUUTQ2NktEc3M4OCtiWnFuc2JFeFNkTFUxTFRPTmJ6NDRvczU4OHd6czN6NThweDU1cG5aY2NjZFc5enYzcjE3cGsrZm5oTk9PQ0cxdGJWcGFtcks1TW1UMDlqWW1Jc3Z2amhubjMzMk9xOEpmTGdFbGdBQUFBQUFBQUErQm1iTW1KRmJiNzAxZi96akgxTW9GREptekppTUdUTW1WVlZWdWVHR0cvS3JYLzBxWjV4eFJ2cjM3NTkvKzdkL3k3Qmh3N0xOTnR2a2trc3V5VDMzM0pONzc3MDNuL3prSjNQKytlZXZjWjJwVTZmbUJ6LzRRUXFGUXFxcXFwSWsxZFhWN2ZHS3JNWEtuWlBXMVdjLys5bDg5ck9mWGErMVZ3YVdTcVZTbTU4cGxVcTU5dHByYzkxMTEyV1hYWGJKdi83cnY3WjYxTnhKSjUyVWE2NjVKck5uejI0T1pmWHExU3U3N0xKTFRqamhoUFdxRy9od0NDd0JBQUFBQUFBQWZJUTFORFRrdTkvOWJsNTY2YVVNSGp3NHh4NTdiUGJiYjcvMDZORWpwVklwdi8vOTczUExMYmNrU1k0OTl0Z2NkZFJScWFtcFNaSWNkTkJCNmQyN2Q4NDc3N3pVMU5UazA1Lys5RnJYMjNYWFhmT2YvL21mdWZ6eXkvUHNzOCttVUNqazBFTVAvVkRma2M2dlZDcWxhOWV1MlcyMzNkcjh6QXN2dkpESmt5Zm52UFBPeTRnUkkxWTdidFNvVVJrMWF0UUhVU2JRVGdybDk3UG5Hd0FBQUFBQUFBQWZ1dkt5K2MzdFFtM3Y5ejNQczg4K20wOTg0aFBwMGFOSGkvNUZpeGJsdlBQT3k1NTc3cGxSbzBhbGE5ZXVyVDQvYTlhc0xGaXdJTnR2djMyYjF5eVZTam4zM0hOenhCRkhaS2VkZG5yZnRiZlZzZ3NITnJkclQzM2xRMStQZGRQWTJKaTZ1cnJWL293Qkh5OENTd0FBQUFBQUFBQnM4QVNXQURZY2pvUURBQUFBQUFBQTZLUktEMS9ZM0s3YTY5UU9yQVFBUGpnQ1N3QUFBQUFBQUFDZFZNUGp2Mmh1Q3l3QjhGRlI3T2dDQUFBQUFBQUFBQUNBancrQkpRQUFBQUFBQUFBQW9OMElMQUVBQUFBQUFBQUFBTzFHWUFrQUFBQUFBQUFBQUdnM0Frc0FBQUFBQUFBQUFFQzdxZXpvQWdBQUFBQUFBQUJZamFxdVNXbnBpblpwU1ZMVnJXUHI2YXdhNnQ1cGQ4RFhxUFRvSmUyK0p1Mm5ZcXZkVTl4cTk0NHVBejVTQkpZQUFBQUFBQUFBT3FuaXhnUFNOR2RLa3FUeDVYdFRzZDBYT3JpaXpxbThiSDV6dTdqeGdIWmZ2MEZnNmFOdGorOElMTUVIVEdBSkFBQUFBQUFBb0pNcUR0NnZPYkJVZXVBbnFSaTBUMUxkdllPcjZtUWE2MU4zN2VHcEhQblBLZlllbk1LbTIzZElHWlY3ZkNkVmUzeW5ROVlHMk5BVU83b0FBQUFBQUFBQUFGcFg5WGYvbEVLUC9rbVM4bHR2WlBtNDBXbDY3WW1rM05qQmxYVUM5VXZTT09YV0xQL1YzaW0vOVVhYVpqeVdpaDBPVFhIVFlSMWRHUUJyWVljbEFBQUFBQUFBZ1BWUW52ZVhOUHhwZkJyL2VuL0tiODFNR2tzZjNscHZ2Wkc2NjQvKzBPYmZrRFc5OFd5V1hUeTRSVi9WUGo5TWNkTWRPcWdpQUZaSFlBa0FBQUFBQUFEZy9TZzNwdlRRQldsNDhwZEp1YW1qcTZFVnBmdk82dWdTQUdpRndCSUFBQUFBQUFEQXVpbzNwZjRQSjZkeDh1ODZ1aExXb0QxM1dDcjAyTEpkMWdINEtCQllBZ0FBQUFBQUFGaEhEVS8rc2tWWXFYTG5NYWtZZGtTS2ZiZE5xcnQxWUdVQTBQa0pMQUVBQUFBQUFBQ3NnL0t5QlNrOWRtbnpkZlhuTDAzRmRsL293SW9BWU1OUzdPZ0NBQUFBQUFBQUFEWWtqUy9kbnBTV0pFa3FCdTBqckFRQTYwaGdDUUFBQUFBQUFHQWROTDMrWkhPN09IRHZEcXdFQURaTUFrc0FBQUFBQUFBQTY2QzhaRTV6dTloN213NnNCQUEyVEFKTEFBQUFBQUFBQU91aTNQaE91NktxNCtvQWdBMlV3QklBQUFBQUFBQUFBTkJ1QkpZQUFBQUFBQUFBQUlCMkk3QUVBQUFBQUFBQUFBQzBHNEVsQUFBQUFBQUFBQUNnM1Fnc0FRQUFBQUFBQUFBQTdVWmdDUUFBQUFBQUFBQUFhRGNDU3dBQUFBQUFBQUFBUUxzUldBSUFBQUFBQUFBQUFOcU53QklBQUFBQUFBQUFBTkJ1QkpZQUFBQUFBQUFBQUlCMkk3QUVBQUFBQUFBQUFBQzBHNEVsQUFBQUFBQUFBQUNnM1Fnc0FRQUFBQUFBQUFBQTdVWmdDUUFBQUFBQUFBQUFhRGNDU3dBQUFBQUFBQUFBUUxzUldBSUFBQUFBQUFBQUFOcU53QklBQUFBQUFBQUFBTkJ1QkpZQUFBQUFBQUFBZ05VcWxVcVpQSGx5cS9mdXZmZmV6SjgvdjUwckFqWjBBa3NBQUFBQUFBQUF3R3JObURFako1OThjaTY1NUpMVTFkVTE5NWZMNVl3Yk55N0hIMzk4Sms2YytJR3VlY1VWVjJUS2xDa2Y2SnhBNTFIWjBRVUFBQUFBQUFBQUFKM1hvRUdETW1iTW1GeDk5ZFdaTld0V3pqLy8vQ1RKazA4K21WbXpabVhBZ0FGdG51dXl5eTdMdEduVDFqaG0yYkpsbVRwMWF1Njc3NzZNSFRzMnZYdjNYcS82Z2M3SERrc0FBQUFBQUFBQThERTBmLzc4M0hISEhSazdkbXptelp1M3l2MXl1Wnk3N3JvcjVYSTVSeDk5ZEhyMjdKbm5uMzgrNVhJNVNUSisvUGdNR1RJa2wxNTZhYXFxcXJKa3laSzFybm5BQVFma3RkZGVTNmxVV3UyWTJ0cmFEQjgrUEZ0c3NVVW1USmp3L2w4UTZMUUs1WlcvU1FBQUFBQUFBQUJZcTdvYmprblRqUDlOa3RRY2MzMktXKzNld1JYQnVwazZkV3ArL2V0ZjU1bG5uc2xuUHZPWjdMbm5udm5VcHo2VnJsMjdyakoyLy8zM3p4WmJiSkZldlhybHVlZWVTNUlNSHo0ODlmWDFtVEpsU2dZT0hKZ2VQWHJrcFpkZVN2LysvWFBlZWVlbFQ1OCs3ZjFLd0FiR2tYQUFBQUFBQUFBQThERnh3dzAzNUtxcnJzcW1tMjZhc1dQSDVoT2YrTVFheDFkVlZXWHUzTG5wMWF0WGhnOGZuaVI1N3JubjByMTc5K2JySkttcnEwdGRYZDBIV3V2eTVjdnovUFBQNTFPZit0UUhPaS9ROFFTV0FBQUFBQUFBQU9CajROcHJyODI0Y2VOU1dWbVpjODg5TndNR0RGanJNOFZpTWJXMXRkbDU1NTJiKzFZR2x0N2JOM1RvME5YdXJuVExMYmZrN2JmZlhxZDZIMzMwMGJ6eXlpczU2Nnl6TW5Ma3lIVjZGdWpjQkpZQUFBQUFBQUFBNENQdWxWZGV5ZFZYWDUwazJXdXZ2ZG9VVmtwV0JKYm16NStmOGVQSHQraWZOV3ZXS24xcjBxVkxsMXgrK2VWdEwvaGR6ajc3N0Z4NDRZWFpkdHR0MzlmelFPY2pzQVFBQUFBQUFBQUFIM0VUSmt4SVUxTlRrcVI3OSs0Wk8zWnMvdnpuUDJmaHdvVVpNR0JBdnZ6bEwyZm8wS0dyUEZjdWx6Tmt5SkNNSFR1MnVXLzA2TkVaTVdKRWZ2clRuN2JvV3psL2F3NDY2S0Rzc01NTzZkZXZYMnBxYXBJa3A1OStlcDU4OHNsY2ZmWFY2ZCsvZjBhUEhyM0tXc0JIazhBU0FBQUFBQUFBQUh6RVBmUE1NODN0alRiYUtGLzcydGV5ZE9uU2ZPYzczOGxqanoyV3A1NTZLaGRjY0VHR0RSdlc0cm1tcHFiTW16Y3YxMXh6VFl2K045NTRZNVcraG9hR05kWXdjT0RBRnRkejVzeEpvVkRJSnB0czhqN2VDTmlRQ1N3QkFBQUFBQUFBd0VmY25EbHptdHQ3N2JWWENvVkN1blhybGlPT09DSVhYWFJSU3FWU3Jyenl5bHg4OGNVdG5tdG9hR2p6a1hDbFVxbk45ZFRYMStlMTExN0xGbHRza2FxcXF2ZnhSc0NHck5qUkJRQUFBQUFBQUFBQUg2N0t5bmYyTTJsc2JHeHVEeGd3b0xuOTBrc3ZyZkpjWTJOajl0bG5uOXg5OTkzTkgwa3lZc1NJRm4xNzdybG5EanZzc0Z4d3dRV1pNbVhLV3V0NTl0bG4wOURRc01xT1R1ODFjK2JNWEhYVlZXdWREOWl3MkdFSkFBQUFBQUFBQUQ3aUJnNGMyQnhJV3JSb1VYTi9VMU5UYzd0TGx5NUprbC8vK3RlWk5HbFNrcVJQbno2Wk4yOWVUam5sbEJielRaMDZkWlcreXkrL1BETm16TWdUVHp5Um4vLzg1K25Ycjk5cTYxa1pmTnBycjczV1dQZjA2ZE56Ly8zMzU3ampqbHZiS3dJYkVEc3NBUUFBQUFBQUFNQkgzQUVISE5EY2Z2ZE9TcSsvL25wemUyVjRhTlNvVVprL2YzN0s1WEw2OSsvZjVqVjY5ZXFWNGNPSFo4Q0FBYm5oaGh0U0xwZGJIVGQxNnRRODhNQUQyWExMTFROeTVNZzF6amwzN3R6VTE5ZTN1UVpndzJDSEpRQUFBQUFBQUFENGlEdjQ0SVB6MUZOUDVaRkhIc21kZDk2Wkk0ODhNbDI2ZE1udHQ5K2VKQmswYUZDKzhZMXZKRW0yMm1xcmpCczNydFY1eXVWeTl0dHZ2d3daTWlRLy9lbFAxN21PTjk5OE16LzYwWTlTTEJaenlpbW5wRmhzdWMvS2U4TkowNlpOeThLRkM3Tmd3WUwwNnRWcm5kY0RPaWVCSlFBQUFBQUFBQUQ0aUNzVUN2blJqMzZVMjI2N0xYZmNjVWRPT09HRVZGZFhwMUFvNUd0ZisxcU9PT0tJMU5UVXJIV2V4c2JHSkMyUGttdXJGMTk4TVdlZWVXYVdMMStlTTg4OE16dnV1R09MKzkyN2Q4LzA2ZE56d2drbnBMYTJOazFOVFprOGVYSWFHeHR6OGNVWDUreXp6MTduTllIT1NXQUpBQUFBQUFBQUFENEdDb1ZDdnZDRkwrUUxYL2pDKzU1alpXQ3BWQ3ExK1psU3FaUnJyNzAyMTExM1hYYlpaWmY4NjcvK2E2dEh6WjEwMGttNTVwcHJNbnYyN09iajVIcjE2cFZkZHRrbEo1eHd3dnV1R2VoOEJKWUFBQUFBQUFBQWdEWXBsVXJwMnJWcmR0dHR0elkvODhJTEwyVHk1TWs1Nzd6ek1tTEVpTldPR3pWcVZFYU5HdlZCbEFsMGNvWHl5bGdpQUFBQUFBQUFBR3RWZDhNeGFacnh2MG1TbW1PdVQzR3IzVHU0SW1nL2pZMk5xYXVyUzlldVhUdTZGR0FEWm9jbEFBQUFBQUNBVHF5dVlXa2VmZlhHdkRUbmtjeGZOak9seHVVZFhSSjBtS3FLTHVsZDJ6L2JickpuOWhod2RHb3FCU2FndlZWVVZBZ3JBZXROWUFrQUFBQUFBS0NUbWpiL21meCs4Z1ZadEh4MlI1Y0NuVUtwY1huZWZIdGEzbng3V3A1OTQ4NGNzdjMzTXFqM0p6dTZMQUJnSFJVN3VnQUFBQUFBQUFCV05XMytNeGsvOFh2Q1NyQWFpNWJQenZpSjM4dGY1ei9UMGFVQUFPdElZQWtBQUFBQUFLQ1RxV3RZbXQ5UHZxQ2p5NEFOd3U4bVg1QzZocVVkWFFZQXNBNGNDUWNBQUFBQUFOREpQUHJxalMxMlZxb29sN1BYR3d1eTQ3ekY2ZGJRMklHVlFjZGFVbG1SNS92MHlNUDllcVd4VUVpeVlxZWxSMSs5TWZzTSttckhGZ2NBdEprZGxnQUFBQUFBQURxWmwrWTgwakpQODhRQUFDQUFTVVJCVk9KNnJ6Y1daTGMzRndncjhiSFhyYUV4dTcyNUlIdTlzYUJGLzB0ekh1MmdpZ0NBOTBOZ0NRQUFBQUFBb0pPWnYyeG1pK3NkNXkzdW9FcWdjeG8yLzYwVzF3dmU4MjhHQU9qY0JKWUFBQUFBQUFBNm1WTGo4aGJYZGxhQ2xycVhHbHBjMXpjdTY2QktBSUQzUTJBSkFBQUFBQUFBQUFCb041VWRYUUFBQUFBQUFBQUFmSlNVbDgxUDAxL3ZUM25SakpUTDVZNHVoM2VwMnVNN0hWMENFSUVsQUFBQUFBQUFBUGhnTkRXazlQZ3YwdkQ0TDVLbWhyV1BwOTBKTEVIbklMQUVBQUFBQUFBQUFPdXB2R3hCNm0vK3h6VE5tWkxLdi91blZBemFOOFZOdGt1cXUzZDBhUUNkanNBU0FBQUFBQUFBQUt5bjBqMW5wTHg0Wm1xKy9Qc1VOOTJobzhzQjZOUUVsZ0FBQUFBQUFBQmdQVFJPdlNPTlUyNUw5UmN1RTFZQ2FJTmlSeGNBQUFBQUFBQUFBQnV5aGovOUpvVStRMUt4N2NFZFhRckFCa0ZnQ1FBQUFBQUFBQURXUTlQTVoxTGNiTWVPTGdOZ2d5R3dCQUFBQUFBQUFBRHJvN1FraFo1YmRYUVZBQnNNZ1NVQUFBQUFBQUFBV0Y4RmYzNEhhQ3UvTVFFQUFBQUFBQUFBZ0hZanNBUUFBQUFBQUFBQUFMUWJnU1VBQUFBQUFBQUFBS0RkQ0N3QkFBQUFBQUFBQUFEdFJtQUpBQUFBQUFBQUFBQm9Od0pMQUFBQUFBQUFBQUJBdXhGWUFnQUFBQUFBQUFBQTJvM0FFZ0FBQUFBQUFBQUEwRzRFbGdBQUFBQUFBQUFBZ0hZanNBUUFBQUFBQUFBQUFMUWJnU1VBQUFBQUFJQ1BxVUpOanhSNkQxcnptSjREVWpuaTJIYXE2QU5TVVpWQ3QwMDZ1b3FQcFdMZjdWTG85WW1PTGdNQTZPUUVsZ0FBQUFBQUFENm1Ldi91K0hRNTlzNVU3ZkdkcEZqWjZwaUtiVDZYcWxGbnB2cmdTNUtxMm5hdHI5Qm55Rm9EVmEwcDl0MDJYYjd4WUtvKzgvMFV1dlQ4RUNwYnFaRHFBeTlLeFU1SEo0V0tWbTRYVTZqcDBhWjUycVNxYXlxR0h0ajI4Uit3UXJkTlVuM0kyRlFNMm1lMVl5cEdmQ1ZkL3ZHMlZHejMrWGFzREFEWTBBZ3NBUUFBQUFBQWZFdzFUTG8rNVlibHFkempPNm41MGswcGROOThsVEVWT3h5NjR2UDJoNmJtUy8rVFZIZHZsOW9LZllhazVwanJVM1BVYjFMbzBYL2RudTI3YlZKVm04cVIzMHJOTng5S2NjdVJIMDZSVlYxUzJHekhWTy8vMDNUNTZwMnRyRk5JemRmdVRzV2dmZGM0VGVYSTQxTjl3QVZKUmZXYXgyMTNTS29QdVR3MVl5YWsySGRveTVWNmZTS0ZMaHUzdWZSQzF6NHA5dDIyemVPVEpBM0xVOXh5dDFRZlBpNVYrNXl4YWtpcldMa2lVRlhkTGRXZi8wV3FQbmZPV3Q4SkFQaDRhajBxRHdBQUFBQUF3RWRlZWRHTWxQNi9NMUo5OENVcDlodVJtcVArTzh1dlBpQnBha2lTRlB2dGt1TG13NU1rVFc5TVRPbk9IeVQxYjYvVEdoVTdIcFdxdlU5ZjU5b0sxZDJhd3k0MVIvMG1kZGNkbWZMU2VXMTZ0cmpaVGlzYTVhYlUzM0pjbWw1L2FwM1hiNVBTc3RSUCtHYTZIUHZIRlBvTVRzMHgxNmYrajZlbThjVmIvclorWXdyZCtxYjY4S3ZTTlBmUFNibXg5WHA3RDA0cXFsTFRaM0RxZjN0OHlrdG10enF1NFlXYlV6SDhtQlhmcTMrOExmVy9QekdOTDkrOVlvNU5oNlZxMUZrcDNYOTJtbDYrWjgxMWQrbVJtc1BISlRVOVVuZnRZU2t2bnRtbTF5M1h2WldHeDM2ZXFsRm5wbkxYcjZkUTJ6djFmL2h1OC8yS2daOUpvYlpYa3FUeHhRbHBuUHk3cEtuMWR3WUFQdDRFbGdBQUFBQUFBRDVPQ3NVVU50cThPYVRTT1BsM0tlOSs0b3JqMS9vTVRtSGpyVk9lLzNLU3BITDNrMWFNbVhaZjZuOTNmRkp1U2lxcWtzWlNtNWRyZlA2bUZEY2Zuc3BkL2pGcExLVzhmTUdLZWRhaXZLenVuWXVxMmxUdC8vOVMvL3NUa3NiNnRUNWI4WW05VjZ3OS9lRlZ3a3FGN3B1bC9QYWJTVVZWQ2oyM1Nubit0RmJuS0hUcG1YSlQ0MW9EV3VWRnI2YjA4SVdwMnZkSFNhR1lxdDFQZkNld2xDUU45VWxWN1NvN0lyVzZabzh0Vm54dlZoTllTbE5ENnUvNFhyb2NlMGRTVVozcWczK1daV00vbFRRc1R4cVdwOUMxZDZvUCt0bGExM20zNnNOL25mcnJqa3k1Ym5HYnhqZE11ajZWZTM0M2hTNGJwMktIdzFKOCtzbzB2Zmw4a3FUeVUxOWZVZWJNWjFML3gxTlhHOUFDQUJCWUFnQUFBQUFBK0pqcGN0eDlhWGpxdjlMd3pMaWtzWlNHWjMrVHFuMS9uUExTdWNuU3VTblU5RWhoc3gxVHNjM25VcDQvTGFXN1RrdWhza3NxLy81N0tmYmROdlcvKytlVWw4MXY4M3FsZTM2Y3h1ZXVTOU9jS1cwS0s2MlBRcyt0VXVqMWlTUko0L00zdHJoWE9mS2ZVN1g3U2FtNzl2QTB6WitXTHY5NGUwcjNuNU9HWjMrenlqeFYrLzQ0aFUyMlMvM054NjQrUVBRM0RjLytkeXAzT3lHRmJwdWthZDdVRnZmS2pmVXBWTldtNGRsclU3cTc5WjJtYWs5OVpjVThFOGVuYWRaemExeXJQTzh2YVh4eFFpcDJQQ3FwN3A1Q1ZkZFU3bjVTaStQOG1tWTltNVNXcjNHZWQ2dmM5YmlVSHIxazlRTUt4YVN5TmlrdFNScnEwamoxamxUdTlIOVcxTk93WXAxaXYxMVNITEJuVWxxeVl0ZWxjbU1LRy9WTCthMDMybHdIQVBEeEliQUVBQUFBQUFEd2NWSnVTaW9xVTduN1NjMDdLSzFVNk5vM1hVNTZ0bVZmNzBIcDhzK1B0K2lyK2ZKdlUzZmpsMU5lOUdvYjEyeE0wK3dYMTZ2c3Rxclk3dlBON2FwUGZ6dVZ1NTI0NHFKUTBiekxVZlZoVjZidXZ3OUpLbXRTTmZyY0Zic2pyVExSMzQ2akd6TWhkVmNma0hMZFc2dGZ0TEdVaHYrOVBKVjdmRHVsQi85Znkzc2Z3QzVEeGEzL1B1VTVMNlM4ZEVWSXJPSHBxMUt4NDFGcG5QTDdwTHA3S25jL01VMnZ2dk05cXYvRHljMjdaSDBnQ3NWMCtlYURhWGo4MGpTKytOdVVaejJYN1BSLzB2aVh1NU8zWjZkUTB5T1Z1LzlMa3FUMDBFWEpzZ1VwMVBaS3pmKzVNVTJ2UFpINnUvL3ZpbDJnQU5nZ05UVTFwVmdzZG5RWmZNUUlMQUVBQUFBQUFIemMvTzJZc3ZMYmI2YTg0SlVXdDRwYjdaWWtLUzk2TGVYRnI3ZDZyK24xcDFOK3V6UHVuRk5JNWZBdnZYUFZaMGdLclkzcXVWV3FEL25QSk9Va1Nibis3V1Rad3BaamVnOUtralJNdW5ITllhVy9hWGptcWpSTXVpNHBMV3Q1bzF4ZXB6ZG9UZlhCLzVGQ1pYVktqMXljaG1kK25hWTVrMWZzRWpYcnVWVHRlWEtTUWhvbVQwajFnRSt2OTFxdGFtcElvVXZQVk8zNzQxVHQrK1BtN29yQm8xUHhMeTEzaEtyYTk0ZXAydmVINzR6cHVWVnErZzVOM2JXSHI5TlJna0RuVWlxVjhwZS8vQ1hiYjcvOUt2ZnV2ZmZlN0xMTEx1bmR1M2NIVkpZc1c3WXNiN3p4UmdZTkd2U0J6RmN1bDFNb3RQYS94d2VqcWFrcHYvakZMM0xnZ1FkbXlKQWg2elhQK1BIamM4Z2hoNlJYcjE1WnNHQkJIbi84OFh6dWM1OUxWVlZWbTU1ZnRHaFJldlhxMWFLL3NiRXhEUTBOcWFtcGFSNzNsYTk4SlVjY2NVUU9PT0NBMU5iV3Z1K2E0ZDBFbGdBQUFBQUFBRDVteWsybEZGS2J4cWwzcG5UUEQxdmNhejZlYk5JTmFYajgwdGJ2VGJ5bVhjTW54YTMzU25IejRXbjQzN0ZySGpkd3J4UjZEa2hLUzdKODNPaFViRE02VmFQT1RKSXN2M1I0eW5XTFc0eXYvZGNYa3VwdWFYaDZYTXQzTFZhbTl1Uy9KRW1hL25yZjJndXNxRTdONFZlbDRabHhhWHo1bnBiM1BvQWRsa3AzZmovVmgvMHlWZnY4TUJXRDlrM2Q3NDVQMDh4bmttSmxLblk4S2syem5rdDUvbC9YZTUwMWFxaExxaXRiRGJtMXB0QjkwK2FqK1JxZS9DOWhKZGpBelpneEl5ZWZmSEwyMzMvL2ZPdGIzMm9PczVUTDVZd2JOeTdMbHkvUDZhZWZuaEVqUm54Z2ExNXh4UlhaZSsrOXM5MTIyNjF4M0xScDAvTGQ3MzQzZSsrOWQ3Nys5YTluODgwM1grUDROWG5ycmJkeXdna241UERERDg4aGh4eVNpb3FLbE12bFBQVFFRL25NWno3VDZqTXZ2UEJDaGc0ZDJxYVFVSklVaThYY2R0dHR1ZlhXVzNQR0dXZXNkdDYyekhQVFRUZmwrdXV2ejRrbm5wZzk5dGdqRjE5OGNjYU5HNWRUVHowMUkwZU96Qk5QUEpHbFM1Zm1zNS85Ykt0emZQV3JYODMrKysrZjd0MjdOL2RObVRJbFhicDB5UmxubkpGQ29aQmlzWmk1YytkbS9Qang2ZGF0Vy9iYmI3LzNWUys4bDhBU0FBQUFBQURBeDAyNWFjWG5pcW9VYW5xME9xUlFXYlBhZTJ0VjFUV0Y0Z2Z6WjZqQ1pqdWw1dEQvU3FwcWsrVUwwL0RzdGF0ZmRvL3ZKRWxLRDEyWTh1S1phNTI3WEc1c2RRZW10YW41MHMxSmRiZDNhcXp1bGtMUEFhbmVlcTgwL0dsOFN2ZWQ5VTVBWitYWHVpMEtyUiszMC9qeTNXbVllRTBxUnh5YjR0WjdwWHJVV2FuLzR5bXBHRHc2aFc2YnBPSEpLOTdIVzZ5YmNsTkRDa21ySWJmV1ZPNDhKbFdqejAyU05FMS8rRU91RHZpd0RSbzBLR1BHak1uVlYxK2RXYk5tNWZ6enowK1NQUG5razVrMWExWUdEQmpRNXJrdXUreXlUSnMyYlkxamxpMWJscWxUcCthKysrN0wyTEZqMTdoNzA5U3BVMU11bDlPM2I5LzA3ZHUzelhXMFpxT05Oc28rKyt5VHNXUEg1cDU3N3NrRkYxeVEydHJhbkhQT09kbDU1NTNUcDArZlZaNTU3TEhITW5qdzRKeDExbG5wMXExYks3T3VxcXFxS2dNR0RGZ2xyUFRpaXk5bSt2VHBPZkRBQTF2MDE5WFY1Y0lMTDh5eVpTMTM4V3RvYUVqUG5qMXp3QUVIWlBueUZVZHY5dTNiTjd2c3NrdXV1KzY2WEgzMTFhbXBxY2wyMjIyM1NwQ3JXQ3ltVkNwbHdvUUpyZGI0N3BCV1pXVmxCZzBhbE1zdnZ6d1BQdmhndnZ2ZDc3YjZ0WUIxSWJBRUFBQUFBQUR3WHVXbWxPdVhKM1hMVXE1ZmxuTGQwbmUxbHlWLysxeXVYNWJVTFgxWCsyOWpTblZKWTJQUzlNNUhlV1c3OFQzWDcrcHY3dHZ2d3p1S0prblN0Q0pFVXpuOFN5Mk9VSHUzeXQxUFN1WHVKN1grL0ZxT3lpbHVzV3RxRGgrWGZFQ2hwWldxUG5kT3lzc1dwUEhQZjF6bFhzV1FBMUxzdjJ1YVhua29EUk92WHVNOGhaNWJwcnpvdFhVTEU3MUx3K08vU1BWaHYycjkvWnBLTFhjVEtsUzBlZDQxSFVIVThQQkZxUngyUkZMZFBZV050MDZ5SWhTVWxOUDQwdTBwOU5peXpldThMMDNydjFNVTBQRkdqeDY5eHZ1OWV2WEtqVGZlMkh4ZExwZHo5OTEzWi9UbzBUbjY2S1B6MjkvK05zOC8vM3p6c1duang0L1BrQ0ZEY3VHRkYyYmF0R2xac21USldrTTdCeHh3UUU0Ly9mUnN0dGxtcTkyVnFMYTJOc09IRDArU1RKZ3dJVi8vK3RkWE85OVRUejJWNnVycWpCa3pKcFdWbFZtNGNHRWVlK3l4SEhqZ2dibnh4aHR6MUZGSHRmajkrc0FERDJUdzRNSFpZb3N0V3AzdksxLzVTdTY3Nzc2ODlOSkxtVHAxYW9ZUEg1N3E2dW84Ly96ejJYVFRUVmNadjNUcDBreWZQajBMRml4b2MyQ3BXQ3htNXN5Wk9lMjAwMXIwdi9qaWl5bVZTaGs4ZUhDTDQrSnFhbW95WXNTSWpCczNMcjE3OTA1RnhZci9XOHJsY3FxcXFsSlorYzcvUi9QbXpjdHh4eDJYTjk5OE04VmlNVXVYTHMzWlo1K2R5eTY3YkpVNktpb3FVaXFWY3ZqaGgrZVdXMjVwN3Q5cHA1MWFoS21LeFdLS3hXSysvZTF2NTl4eno4MUpKNTJVcTY2Nnl2RndyQmVCSlFBQUFBQUE0S092c1pUeWtrVnBXcklvNWJjWHByeGtZY3BMRnEzNC9MZnJwaVdMVnZTOXZURGxwWXZmZDVqbGc5SDJrTXY3cytMZFdqdmVxN2pWYml2dUxYb3Q1Y1d2dDNwdmJTR2NwbGNlU3YzZHA2ZDZ2L05TWHZocXlzdm1KNDBONzh5eitVNUpWZGVrdEN4TnM1NWJNV1hQclZMbzBYL0Y4NjgvdGRxQVRNWHdMNlhwalQrbC9OWWJMZnUzUHlSTmM2ZWs3dmZmV3YzM3JsQk0xZWh6VWpGNHY5U04vOEw3L2g0My92WCsxUDNtc0pTWEwwcjVyWm1wM09tWTV0MkVHaDc3eFh2V1hJZnZaWEgxWTh0MWk5UHcvRTJwL09UWDB2ankvNWZDeGdOVDNIclBOTDMyWk1wdnZmSGhCNVpTZnYrUHJpWGc5a0g0NnBUWHNtenlUaC82T3MyV3Y5WGNiRm93UGNXdGRtKy90YUVkRlFxRlhIVFJSYm4rK3V2VHExZXZMRnEwS0VseTZxbW5wcjYrUGxPbVRNbkFnUU56eGhsbjVLV1hYa3IvL3YxejNubm5yWEgzblcyMjJTWTMzSEREQjFMZjBxVkw4NmMvL1NtVmxaVTU2Nnl6a3F3NHZtN2V2SG5wMTY5ZnhvMGJsN3Z2dmpzOWVyeXpZK0RreVpOVFZWV1Z5eSsvUFAzNzkxOWx6c3JLeWh4enpESDUzZTkrbHgxMjJDSEppbURQRmx0c2tTdXVXSFZIdTlHalIyZlFvRUhaY3N1Mi94NHVGb3RwYW1ySzIyKy8zYUovNVU1Vk45OThjNzcvL2UrbldGeXg4MTY1WE02b1VhT3kyMjY3WmY3OCtaazdkMjVtelpxVjZkT250enIzb1ljZW1tMjMzVFpEaHc3Tk1jY2MwMnJRYXVYWVFxSFFJcXpVbXBXQnI4OSs5clA1d3gvK2tJa1RKMmJSb2tVQ1M2d1hnU1VBQUFBQUFHRERWUzZudkhSeG1oYk9Ubm5oN0RRdG1wMm1CVyttdkdqMmlyNjM1cThJSVMxZjB0R1ZkaTUvTzNxc3RlTzlhazk5SlVuU01PbUdORHgrYWF2MzJoSkFhWngwWTVhOU9LSGxia04vMCtYNHgxS282cHFtV2MrbDdvWmpraVJWZTUzYXZLTlQvUzNIcFZ5M3VNMnZVN1hQR1NuMDNpYUZtaDZwK2RKTnpmMkYybDdON2VvdjNiVGltTHVOQjY2NC91SVZLVlRVdEhtTjkycDZjMUxiQnY3dGExVXg5TUFVKzQ5WXk5ZzFoNXNhSHIwa1RYTW1wM0hTVGFuYSs3UWtoVFJPdWJWdGRheXZOWVNwMXY3c2gvOG55WjcxcGFTeDdrTmZwMVVsdjEvWU1IMzcyOS9Pamp2dTJLSnY1YzQ5NzFaVlZaVzVjK2VtVjY5ZXpic2VQZmZjYytuZXZYdnpkYkxpMkxLNnVnLzIzK0h5NWN2ei9QUFA1MU9mK2xTcjkrKy8vLzdVMWRWbDhPREJlZmJaWjFOVFU1TkJnd1psczgwMnkrMjMzNTVDb1pBNWMrYTBDQ3lWU3FVTUhUcTAxYkRTU252dXVXY09PT0NBNXAyTFZnYUgxdWM5dW5UcDBxSnZxNjIyeXFXWFh0cGlUR1ZsWll2ZGtsWjY0b2tuOHUvLy91L04xelUxTlJrMmJGaWFtcHBTTHE4SWxLN2NyV3JwMHFWNTRva244c1FUVDZSVUttWEpraVY1K09HSGMrMjExK1lmL3VFZldzeGJMcGV6d3c0NzVNVVhYMHk1WE03T08rK2NlZlBtWmRLa1Nibm1tbXVheDVWS3Bienh4aHU1NXBwcnNuVHAwaVRKMkxGamMrYVpaNjV4ZDBCWUU0RWxBQUFBQUFDZzgyb29wV24rRzJsYStPYUtRTkxmUHNvTDMwelRvamxwV2pnN0tYVlFTR0ZEdGpJWVUxR1ZRazJQMW9kVTFxejJYb3F0SCtHemlsYkNTaWxVcE5CdGt5UkplZkZyYlp0bkxSb2UvWS9VZk9LektXelVMNFdOK3JVNnB0aDMyNWJYbXc5dmRkeXExdThQc1lXSzZoV2ZhM3UxQ0ZDMWFpM0Judkx5UldtY2RHTlNXWk9LSFk5S3lvMXAvUE1mMXF1K052dmJ6MHpGZHA5UGNjdS9XL3Z3TGh1L2M5RU9nU1ZnM1cyMjJXWVpPSERnV3NjVmk4WFUxdFptNTUxM2J1NWJHVmg2YjkvUW9VTlh1N3ZTTGJmY3NzcU9RbXZ6NktPUDVwVlhYc2xaWjUyVmtTTkh0cmhYTHBmelAvL3pQeGsrZkhndXZQRENISGJZWWVuZnYzOHV1ZVNTNWpHSEhucG90dGxtbTF4MDBVWE5mYU5Iajg0bW0yelNZcTc1OCtmbnR0dHVhNzYrODg0N3M5Tk9PK1c3My8xdWFtcHExanV3TkdiTW1PeTc3NzdaYUtPTmtxd0lBTTJiTjY5RktPaVJSeDdKNE1HRDg3M3ZmVytWNTNmYmJiZnN1dXV1cWFpb3lFRUhIWlNoUTRkbWswMDJ5VUVISGRRY0VxdXBxY21CQng2WWUrNjVKeE1uVG14K3RyS3lNanZ0dEZNT1BmVFFWZVp0YW1yS2pCa3pta05QTTJiTXlKSWxLMEtZNDhlUGJ6RjIxcXhaL3o5N2R4Nm5ZNzMvY2Z4MVhmYzJHN05nTUxaQlpGOGpLWkZNa1JJNkp4MFVxdE1pN2VSSFNjV1JsRUtvenVtMGlDS2RJNjJXZzVTOXhaS1FMZnRZaDJITXpMMWV2ejl1YnFiWkxUT1c5L1B4OE9pNnIrLzMrbjQvMTZSeUh2ZjdmRDlaN2kxZHVwVDMzMytmZSsrOTkweC9MSEtaMDU4T1JFUkVSRVJFUkVSRVJFU2tlRmtCQXFrSENSellTZURnenVCZlQvNDZ2SytZVzdNVmdHRml1TUxCRlk3aERBOWVPOE14YlBiZ3FUUW5maG1tRFd5MjdQZE91eC82ek1mbnVlUmcrTVRlNEcvWUcvd3R4em4yRnYxQ0p4NWxlOTUyNWw4eG1hV3Fod0lzZ2RTZFo3ek82U3ozVWR6VGUySkVWOEk2dEFrck14V3NRT2pVSnN0OWxNdzNzd2VVd3ZyK2hCRlJPdS9Gei9iZ2lCT0JKZC9xai9IT0haempsTkRKVlNmbTVydGtyVTRZNGJFRXRpL0NTajkwbGdVV2pHRVBua1psaE1kaGhNY1Y3dUVDdnRmWm1GMHBuanVxUG5EZTl6bkp1K0NsMExVUm0xaGsrNHFjUy92MjdXUDc5dTFFUmtaU3VuVHUveTQwVFpPVWxKUjhBeXo1Q1FzTDQ2MjMzanFqV29jTkc4WnJyNzNHbFZlZUNwL09tVE9IWThlT01XTEVpR3luL0d6YXRJa3laY29VK1BTZnVMZzR0bTdkeXVMRmkwUDNsaTlmVG1wcUt2SHg4UVFDZWY5WjVHVGdKemNaR1JsOC92bm5XZTdsOURQZHVuVXJiZHUycFduVHB0bldlUEhGRjNHNWd2OHU3dFNwRTIzYXRNSHI5VksxYXRWUThLbDA2ZEowNnhZOHVYRE9uRG5VcTFlUC8vdS8vOHUxTHEvWFMxaFlHQTBhTkdETm1tQ0xWby9IUTQwYU5ZaUppYUZUcDA1Y2RkVlYzSHJycmZqOWZoNTc3REZ1dSsyMlBOOVZwS0FVV0JJUkVSRVJFUkVSRVJFUmtTSmhaUjQvTFl5MGc4REJYUVQyN3lCd2NEZVdON1BZNmpMQ0lqRWlvMC84aWpuMTE0Z1NHSzZJRXdHazRGOURZYVJRT0NrQzdNNEN0VWdybEhubk43QjBNa0JpcGUzRE9yd3R5NUJaNmVyZ1dPb3VyS083Y3h6RG5yV3RUV0VZNVUrMVJiT1NWK1l4czNDc1k4bFl4NUt6N2hWWExYamg5MkJFbE1aS1Avam5hZ3F3OGhuK3ZiVTVjRnp6R05nYytEZlBKYkI1RG81cm44UzdlQXhnZ1RNU0l5d2E2K2dlQXNtcjhLMmVndi8zci9KZEZzRGU5RDRBZkVYVkRnN2p0T0RWRkx4em44VXMxekRZZnMrMDRWczFHZThQbzhCenFqV2F2V0VQSEcwRzQxczNFNG9nVkxVaE5oSjcwNkk3NWNPL2VUYUJuY3NCTUJ3UlJiYXZ5TGswZHV6WTBIVk1UQXp0MjdlblY2OWUyVnFTV1paRmpSbzFtRGh4WXVoZVVsSVNqUnMzWnRTb1VWbnU1UlhzdWVXV1c2aFRwdzdseTVjUEJXOEdEeDdNanovK3lJY2Zma2hDUWdKSlNVblo5c3JKdm4zN21EMTdOclZxMVdMMjdObEFNR2h6Nk5BaFB2amdBMmJNbUVIanh2bTA0ZnlUZ1FNSDRuYTdpWTZPNXFhYmJxSkdqUnJFeDhjRHdaT0lEaDgrbk9WRXBOUDUvZjQ4MTdiYjdjVEZ4VEY1OHVSYzV5UWxKZEdnUVlNY3cwcEE2R2NHd2FEUnQ5OStDOENxVmF0WXRXcFZqcy9zMzcrZisrKy9QOGRBMnZyMTYwbE1US1JPblRyRXhzYXlaczBhU3BVcXhaRWpSNmhYcng1OSsvWUZJQzB0TGZSK2UvYnN5Zk05UlFwRGdTVVJFUkVSRVJFUkVSRVJFVG0zckFDQlEzdndKMjhoc0djei9qMmJDU1J2Q2Jadkt3cUdpVm15RkVaTVBHWjBtV0Q0S0NvbVd5akpQUEVaV3dIYm0xMUtUcnl6ZjhNWGVMLzdSNWFoazZmOStINmRobS9abTFuR3d2cXR3dmZ6ZXdSMkxNSFJiamlCcmZQeGI1MWZ1SzJydGdsZVdBRUNlMzRwOEhOR2RDV2M3Vi9EdDJJaS9qOFdGdVFKeklyQmdKVVJVUnBYbnpsNDV3ekd2MmxXb2VyRk9JTTJRS1lkWjZlSjJLb240VnN5QnUrU01UZzdqTVpXOXc2TW1DcDRaZzNBMmY0MXpDclg0WjAzRlBlVTdHMTZzcFFRR1krVmVRUUNmdXdOdW1HV3FRVUJINEZOc3d0Zld5RVpKY3BqdS9KV3ZQT0dnbW5IMFdZd2h1bkF1M1FzbmxuUDRPdzRCbnZqWHRpcTNZajd2MzJ3RG0wQ3dML3RCOHlkeTdIMnJjWHlxMjJqeUlYdXlKRWpUSjA2bGVUa1pKNTc3cmtzWTRGQUlGdjdNb0RrNU9SczkzdytYNTc3L0xrRjNZRURCekFNSTF1THR2ekV4OGRqbWlaTGx5NWw2ZEtsb2ZzcEtTbE1tVElGSU10cFNRVVJIaDVPZUhoNGptTit2NS9EaHcvbmVxSlVmaWN3RmJTbG5NMW1LOUE4dTkxT3FWS2xjZzFBcGFXbDBhVkxGK3JWcTVmcjZWbFZxbFRoNk5HaldWcmhiZG9VL0hmNGpCa3pLRmV1SEYyN2RtWC8vbE4vZnR1OGVYT0I2aE1wQ0FXV1JFUkVSRVJFUkVSRVJFVGtqRm1lVEFKNy84Qy9aeE9CNUMyaGNKTGxPWDhuSmhrUkpURmo0akZpeW1MR3hKKzRqc2VNS1lzUlV3YXpaT2tUYmRYa0pNTlY4dFFIMDA1Zzk4LzRWbjFFNEkrRldjZE9mOGJ1eWpibS9yQURlSTVqYi9VTTlrWTlvZDVmY0UrL204RHVId3RXUjFnMHRtcHRBUWpzK2hITGZhemc3eEJkTVhqQzAyK2ZGV2krV2ZrYWpJaFNBUGczZkltdDFtMDRiMzhiM3k4ZjRQMXVPQVI4Rk9qMHBNSUdsa3diemx2ZkRJYVZWay9CdTJRTVpwbGEyT3AwQWNCV3V6T3VxUEo0bDd5QksvRjZuTGU4anIvcTlYam1QQXZlNHprdTZianhSV3cxT3dCV3FHYi9qaVhCRU5ONVpyL3FmdXhON3lQenJlYkJuNzlodzFiL1RteFgza0xtbE03NDFueU12VUYzak9pS09Oc094VDI5Wi9BOWE5eU1yVnBiYk5YYVlyLzJTWHpMeHVOYlBlWEV6MTFFaXN2QWdRT3BVYU1HNWN1WHh6Uk5kdTNheFFjZmZCQUs5eXhjdUpDLy8vM3ZsQzFiTnZTTXorY3JjRXM0cjlkYjRGbzhIZys3ZHUyaVFvVUtPQnlGQ3c4YmhzR1FJVVB3ZUR5VUtsVUt2OTlQeDQ0ZHVmcnFxeGsyYkZobzNoMTMzSkhqOC9tMWNEdWQyKzNHNC9GUXYzNTlSb3dZUVZoWTFsTUdrNUtTS0YrK2ZKNXJXSlpGV2xwYXJpYzBuWlRmU1Uwbm5XelQ5L1RUVCtlNVRsNHQ4U0lpSWhnelpnd09oNE9ZbUJodXZ2bG1icjMxVmg1Ly9ISDI3ZHRIeVpMQlB3UDg4Y2NmQU5TcVZZc05HemJnOVhvTC9mZExKQ2NLTEltSWlJaUlpSWlJaUlpSVNJRllua3o4T3pmZzM3R093SjVOd1hEU3dWMVFpQy85Q3NRME1lTVNNTXRVeEN4VEdiTjBSY3hTQ1pqUndXQ1M0VHp6ZG1TWEsxZlBtUml4VmJQY2MxYTRLczluN0MzNllXL1JMKytGN1dFNHU3NkhaK3FkQkE2c3o3Y09XLzI3d0I1c2FlTmIrMm0rODA5blJBYmI4aGdGUEJITDN2Z2VBS3owUTNpK2VSTEg0VCt3WC9NWTlpYTlNV0tyNHZuOGZpaklpUmVGREN3NTJyK0dyV3ByQWdjMzRGM3dVdkJVb2c2alErc0VkaXpCOStzMHJBUHI4WHp4TU00N1BzQld1ek5oOGZWd3o3Z2Y2OGkyYkd2NmZ2NDNsanNWZTYxT2NLTDlXR0Q3b2tMVmRTYU15SGpzRGJxREZjREtTQUcvSnpUbStlb3hyRU9iOFg0M0F0c1Y3VEVpNHJDOEdhRnhlL09Ic2RJUGdmc29SbXpWWU9pcVRtYzhuL1hDY2g4OTc3V0xTTTdhdFd1WDVYTmlZaUlEQmd6SWNoclIzcjE3c3dTVy9INC9OOXh3QTRNSER3N2R5NmtsM0FzdnZFREhqaDE1OWRWWHVlMjIyNmhWcTFhZXRheGV2UnFmejBmZHVuWHpuTGRueng1bXpackZ2ZmRtYmZzWUhSMGR1dDZ3WVFPV1pmSFRUejh4ZWZKa3VuZnZqbW1hdVFhVENocFljcnZkUFBIRUU3UnExWXA3N3JtSFhyMTY4Y3d6ejVDWW1NaWJiNzVKNzk2OStkZS8vcFh0NUtnLzgvdjl1TjN1WEU5b09uMWVVWXFQajJmLy92Mzg4a3Z3eE1QbHk1ZlR0V3RYL0g0L0kwYU1vRzdkdXF4ZXZSb0loci8rOFk5L3NITGxTcG8zYjE2a2RjcWxTWUVsRVJFUkVSRVJFUkVSRVJISnpySUlITm1IZjl0YS9OdC9DLzVLM2d6NXREd3BEQ01xRmpNK0dFaXlsYWw4S3FBVVYrN3liTk4ySHJuLzB3ZlhYVk9ESi9Ka3BPWTUxNndVYktObXBlN0NPcnE3UU92YnIzNEV6K3dCY0ZwZzVjK01FdVd4dDNna3VQYVJiZmczZkZuQTZrOCtueEM4T0JIWXlZc1pYd2RialpzQjhQMzBMd2o0OEM0Wmk1bDRQV2I1UnRpcXRzWnh6Uk9jUEszSTN1enYyQnZjbGN2R0JUaUY2VFMycXEzQmw0bm55MGZCNThiZThnbk0rT0NYOFlFZFMzRC9wM2NvK09QZjlqMitwZU93dDN3Q285UVZ1THIvQi9mVU83RlN0bVJaTTdEN3ArQ3ZMZk54ZHY0bkFOYUJEWVdxSzhkWENkdTVrd0FBSUFCSlJFRlVpeWdWREJYbHhMVGo3REFhSE9IQjN3Y0JYNWJUa2F6MGc4RUxUeHErWmVOeHRCMkM3K2QvbjFqWXhBaVB4a3Jiai91elhyanUrUXJEVlJLemZHUHNMUjdCdS9EbHM2NWRSQW92T1RtWnVMZzRYQzVYbHZ0cGFXbFpQc2ZFeFBEQkJ4L3c2NisvQWxDcVZDa09IVHFVN1RTZlRaczJaYnYzMWx0dnNYUG5UbGFzV01HNGNlUHlQSGxvN3R5NUFGeDMzWFY1MXIxOSszYSsrKzY3YklHbDAvM3d3dzlBTUZRemFkSWtWcTllemRDaFEzTU5KdVhYd2cyQ29hYVhYMzRadTkzT3M4OCt5NmhSbzBoSlNXSFFvRUU4L1BEREFQVHIxNCtISDM0NHo4Q1N4K1BCN1haVHUzWnRYbi85ZGV6MlV6R056TXpNMElsTkhUcDBJREl5TXQrNklIaHlrbW1heE1YRjVUaWVYMnMrZ05HalJ6TnYzcnpRcVZnVktsU2djdVhLYk42OG1YTGx5aEVmSDQvWDYyWEpraVZVcjE2ZDFxMWJNMkhDQkw3ODhrc0ZsdVNjVUdCSlJFUkVSRVJFUkVSRVJFVEE1OEcvZXlQK2JiL2gyLzRiL3UxcnNZNmxuSk9salJKeDJCS3V3Slp3QldiWnFwaGxLbUdXcVlRUlZyQXY1ZVRzV1VlMmtmbDJpd0xNTkFqdkgyejk0dnQxR3I1bGI1NmJBcHhST0x1OEcyd3had1h3ekIyUzViU2U3R1ZrUDlYSWpLc1dIQ3BaTWUrOURCTkgwZ2pBd0RyOEI3NmYzd3ZldC94NDU3K0FxOGZud2ZVcVg0TnhvbldnWVhOaHVYSUpKaG41ZjUxbWxLdWY1YlAzKzFld0RtM0NWcTB0am1zZUF5Q1F2QnIzNTMvUDl0N2VwZU13cTk2QVdiNGhSa1FwbkozZUNyYmVzM0k0WmNNOFZZdmxTY3MrWGdqMnhyMXd0QnFBZTlwZEJQYXQvZE1MMlhEZU1nWXpzVld3OXYzclRteWE4eGY4dnBVZkV0aTVoTUNKRUpVUkdRK0dEU01zQml0MUo5Ny9EY0haY1d4d0xLTDBXZFY5MmZPazRWdjFFV2E1aHBpVlcrWTR4YjlsSHA0Wjk1M3hGczR1LzhaVy9jYUxZeDFIQkdaTVpjd3Jic0xSN0FGd1JwM3hQcGVEdVhQbjh2WFhYM1BMTGJmUXNHRkRTcFFvd2U3ZHU1a3laVXBvVHJWcTFhaFNwUW8zM25nakN4Y3VKRFkybG9TRWhBTHZFUnNiUzJ4c0xBRFRwazNqOGNjZno3RXQyYVpObTFpNGNDRVZLMWJNTi94eThPQkJQSjdjLzV1UmxwYkd0OTkrUzYxYXRiai8vdnZ4Ky8xODl0bG5EQmt5Qk11eTJMSmxTN1pnVlVGT1dGcXpaZzJtYWZMV1cyK3hjdVZLNXMyYmg5UHBaT2pRb1RScjFveGJicm1GeHg1N2pERmp4ckIxNjFiNjlldVg0N3RPbmp5WnNtWExNbmJzV0I1OTlGSHV2UE5PcnIvK2V2YnQyOGRqanozR2l5KytTSzFhdFJnM2JoeFBQdmtrWDMzMUZiZmVlbXVldFZtV2hjL25ZOHVXTFRtT0Z5U1FkZU9OTnpKcjFpeGF0MjZOYVpyMDZOR0R3WU1IVTdObVRaWXNXY0pMTDcxRTY5YXRTVTFONWRGSEg4VXdETnEwYWNQbm4zL08yclZycVZldlhyNTdpT1JGZ1NVUkVSRVJFUkVSRVJFUmtjdVFsWGtjLzliVitMYXVDcDZpdEhzVCtMMW50NmhoWXNaWHhsYStlakNjZENLa1pFVEZucHVpNWZ3N0VlQUJDdDBLTFRkR1JHbWNYZDhMblRMa25mc3NnZTAvWkp0bm5YWjZqNjFSVHdLYi93Y0V2MUEyb3NwaW5qZ3h5VjcvVGdKNzErQmY5OThjOTNPMEdvQlp2aEg0M0hpK2VqUkxRQ2lRdkFyLzF2bllxclhGU3QwSlpXb0hhMW8yUG1zNHk3UVQvdFRtNE42bi8weHlZdHF4Slp4cXJ4Zlk5eXUrbFI5aWxxNko4OVkzd1RBSjdGcUIrNzk5d0hNOCsvTldBTy9jd2JqdStRb3dNRXZYeEV4b1FtRDNqOW0zT2owWWRkcVg3VVprR1J6WFBoSDY3T3owRnZqZHVkZHNtS0cvSDg0N1BzVDk4UjFaV3RIWmFuYkFWdXZVbCtYK3RkTlB2TnlwRUpVUld4WGo4S2xucktON2dvRTB3RmFuUy9DbUl4ejdOWS9oV3pxV1FKUGVtT1ViNDkvNGJlNTFTWjRDMnhmaG1mME0xdEU5QUxqK09obXpTdDRuMDF6eXZPa0VEbXdnY0dBRC90OCt3M256S1AxTThwR1Nrc0xreVpPWlBIbHl0ckhvNkdnR0Rod0lRS1ZLbFhqLy9mZHpYTU95TEc2NjZTWnExS2lScFNWY1FlM2J0NCtoUTRkaW1pWlBQLzAwNXAvYWMvNDVuTFIxNjFhT0hEbkM0Y09IUTJHbzAvM3puLzhrUFQyZGh4NTZDSUJldlhveGYvNTgxcTVkaTJtYWhJZUhaM3Ntcjlack8zZnVCSUtobnp2dnZKT1NKVXN5Y09CQUhBNEhRNFlNQ1FXc1hDNFhRNFlNNGNFSEgrU0xMNzZnWXNXS2RPblNKY3RhS1NrcHpKdzVrejU5K21BWUJnMGFOR0Q0OE9FTUh6NmM1czJiVTdseVpRWU9ITWpZc1dPcFVhTUd0OTkrTzJQSGpzWG44OUc1YytkY2F3d0VBcFF1WFpyMzNuc3Z4L0cwdExSc3RmeFpvMGFOYU5HaUJVNm5rNWlZR0FZT0hNaDExMTNIekprekFUaHk1QWdmZlBBQnJWdTNwblhyMWdCMDd0eVpMNzc0Z3BFalJ6SnUzTGhjVDNnU0tRZ0Zsa1JFUkVSRVJFUkVSRVJFTGdjK0w3N3RhL0Z2L2dYZnBwL3g3OXB3VnUzZERHZFlNSkJVL2xRd3lWYXVLamhjK1Q4c0Y2N1R3am41Qm5VS3NseUZxM0RlK2laR2lmSlk3bU40WnorVGEyREZPclFwZE8yNHJqOWMxei9uUlIwUkdDVXI1RGhrYjlRVGUvT0hneTNaWmo2VS9lUWd3TGZpYld6VjJ1SmI4d20yS3p2bS94STJaOTdqQVIvdTZUMXgvVzA2Um5RbHZBdEhZc1FtNHZ6clpIQkc0dC80RFo1dm44NnpYVjVnLzIvNHQ4ekRWcjFkOEVZdVlTTWp0dHFwRDQ1VFg4QmIzZ3dJUC9XbHNWbTZadjd2ZFhMTmlGSzQvdm9SN28rN1loMC9FTnorandYNGZud0hzMHdkL0J1L3diOTVUbkFmOTlIUWN5ZFBUTXAzL2NneUFIaG1QWVA5eW83NHQveXZ3TFhKS1lIdGkzQlA3eG42YkZacGhWbmwybUtzNk1KakhkMFQvR2Z4emltWWxmV3p5VW1MRmkzWXQyOGZ2Ly8rT3djT0hDQXpNeE9uMDBsQ1FnSlhYMzAxZDl4eEI5SFIwZm11Y3pMc1U1QlRmUDVzM2JwMXZQamlpMlJtWnZMaWl5OW1PNlVuS2lxSzdkdTMwN2R2WDhMRHd3a0VBcXhmdng2LzM4L3JyNy9Pc0dIRHNzei85dHR2K2ZiYmI3bi8vdnVwV3pjWXhBd0xDNk5MbHk0c1hMaVFIVHQyVUwxNmRVYVBIaDE2SmlrcEtjK1dhWVpoRUJNVGc5ZnJwWFBuenJ6d3dndGtabVl5Yk5nd21qWnRtbVZ1eFlvVnVlT09PL2prazAvNDhjY2ZzNFNFOXU3ZHk3UFBQa3Q2ZWpxTkd6Y083VDE5K25TbVRwMUs4K2JOYWQrK1BhdFdyZUxMTDcvazBVY2ZwVnUzYnN5Y09aTi8vdk9mZE9qUUlWdjd2cE55T3lIcTlkZGZwMVNwVWtSRVJJVGVKVGNlajRlTkd6ZFN0MjVkbWpWcnh2VHAwekZORTlNMDZkaXhJMTkrK1NXTkdqWGltV2VlQ1QxVG9VSUYyclZyeDV3NWMzamlpU2NZTkdnUXRXdlh6blVQa2J3b3NDUWlJaUlpSWlJaUlpSWljaWtLQlBEdjJZUnY4OC80Ti8yQzc0ODE0TXVqQlZjK3pES1ZzRld1aTYxS0hXeFY2bUlyV3hYTWMzTUNqMXhBVE1lcGE1c2o5M241c1lmaGFQa0U5bVovQjhPR2Yrc0N2UE9HWXFYdXlQVVIvOFp2OGErYmdhMU9aeURuTDFpdHpGUjhTOGJnK3lYN3FSLzJaZy9nYUQwSVBHbTQvM3N2Z1YwcmNsd2pzR3NGN285dURiWTVNKzFZaHpZVDJQTlRUcnZoM3pTSHdQN2Y4bjFkSzIwdjdrOTc0TGgrSU5heFBianUraFFqSWc3djR0ZnhMWDJUa3lkRjVjWDMwN3ZZcXJmRFN0bEtZTyt2T2RkK1lEMjJFeWROR2M3VFdpcDYwdkI4MWd0WGp4bjRWcnlOYjlWSCtlNlhKODl4dkF0ZnpyNS84bXI4Rzc3QVZxdFRBUmF4OEsvN0hPK0NsNEtmRG0zQ3UyVE0yZFYxdWZLazRabDlLakJnbExvQ1YrZC9rdHMvSjdicU54TGVmOXRaYjN0UnJPTTlqbi9MZkx3TFIyQWRTd2JBTTJzQVliM25xRDFjRG1yV3JNbUFBUVBPZXAyVGdTV3Z0K0FuTTNxOVhqNysrR00rK2VRVEdqVnF4R09QUFpaanE3bCsvZm94YWRJazl1L2ZId3JseE1iRzBxaFJJL3IyN1p0bDdwZGZmc21FQ1JPNDc3Nzc2TmF0VzVheExsMjYwS3BWSy9yMTYwZXpaczJ5ak1YRnhYSGRkYm1meEZXeFlrVkdqaHpKb2tXTEdEbHlKR2xwYVl3Yk40NHFWYXJrT0w5TGx5NU1uejZkaGcwYlpyay9aODRjZHV6WVFjT0dEVVBQSmlZbUVoRVJ3ZFZYWHcwRVR6a3lEQ1AwdVdUSmtqUnYzcHlOR3pmaWRPWWVtTTB0Y0ZXbFNoVSsvZlJUVWxLQ2JYMnJWcTJhNnhvelo4NGtKU1VsMUFZd01UR1JuajE3RWhFUndlZWZmMDVTVWhKUFB2a2tEa2ZXUHcvY2Q5OTlMRjY4bUtOSGo3SnExU29GbHVTTUdWWkJtak9LaUlpSWlJaUlpSWlJaU1pRnpiSUlITnlGYjlOUCtEYi9nbi9MU3F5TXRETmF5bkNHWTZ0Y094aE1PaEZTTWlKS251T0NKUzh2enJzeHkrZG5WbTRwa24yTjhEakNIdmtGQU4vS0QvSE9HMXI0TmNKaWNOMzlGVVowUlFKN2ZzRzc1QTBDMjdLM2dNdjErWWc0aktoeVlQdlRxUkxlREFKSC9nQmY5dE9IYkhYdndObGhOUDV0MytPZCsyeXczVnQrVER0bXBSWUV0aS9LcVFxTVVsZGtPZldwTVBVNzJvL0d0M3dDZ2QwNUJhRnk1Mmc5Q1ArV2VibUdyVER0MkJ2MXhLemNFdCtpMXdnYzNKaDE3N0FZck13amhhNjUwSnhSd1pPVGNtMGJhTUh4ZzFsT1pEb2ZSald1bnVYejBCdm5uZGY5VHVlZTFvM0F6dVVBdUxwTnhhelU0cnp0RlF5K2pRUEFLRkdlc1BzWDVuL3kxK1hHazBibSswbWgwSkw5bXNkd1hQdFVrWmFROFZvaTlwWlA0R2o1UlA2VEwzSnBhV24wNk5HRGJ0MjYwYjE3OXdJOXMyclZLcVpPblVxM2J0MUNwdzJkall5TURBWU5Ha1R2M3IxcDFLaFJydlBTMDlORHB3MmQ1UFA1c05zTGRyYkx3b1VMYWRHaVJhNG5IWjMwODg4L1U3OSsvU3doSTh1eStQMzMzMGxNVENRc0xDeDBmOXUyYlNRbUpvWSs3OTY5bXdvVlRwMGN1SFBuVGl6TG9uTGx5am51WlZrV3Q5OStPMjNhdE9HcHA3TC9QazlOVGFWLy8vNDBiZHFVUG4zNjVGcDdabVltUjQ0Y29WeTVjcUY3R3pkdTVLV1hYdUtCQng3Zyt1dXZ6L1Y5bHkxYlJ1M2F0UXQwSXBkSWJoUllFaEVSRVJFUkVSRVJFUkc1V0FYOCtQNzRGZC82SmZqV0xTRndjTmNaTFdPV1NzQldwVjR3b0pSWVQ2Y25YUUNLTGJBVVZRNVg3OW40MTN5Q2IrV0hvUy8vQzh2ZXVCZUJ2YXNKSks4Nnh4WG13aEdCcldvYi9CdS9LWnI5NUlKd3VRU1czQisySjNCZ0F3RE9XOS9FVnV1Mjg3Ylh4U3l3YXdYdXFYY0NZSmFwamF0WHp1MG56NWZMS2JEazkvdHh1OTNaZ2tCeThiTXNDNS9QbCsxVUpaSHpRUzNoUkVSRVJFUkVSRVJFUkVRdUlsWkdHcjdmVndSRFNodVdZMlVjSy9RYVJsUXM5aHBOc2Rkb2l1MktKcGd4WmM5RHBYSXhzdEwya2ptK1lmNFQ4K0ZiK2VFNXFLWVF2T2tLSzhrbEszRGtWQ3RGVy9XMnhWakpoYzJzMEJURFZRTExmU3pMejB6T1Badk5wckRTSmNvd0RJV1ZwTWdvc0NRaUlpSWlJaUlpSWlJaWNvRUxITnFEYjkyU1lFaHA2Mm9JK0F2MXZPR0t3RmE5RWZZcmdpRWxNNzRLR01aNXFsWkVSTTRwYi9xcGEwZGs4ZFZ4b1ROc09OcStnT2ZicHpGMFNxQ0l5QVZQZ1NVUkVSRVJFUkVSRVJFUmtRdU5aZUhmdlFuZnI5L2hYYmVFd0w1dGhYdmU1c0NlV0JmYmlZQ1NyZUtWWU5yT1M2a2lJaUlYQ2x2ZHJqalM5bUtyZTBkeGx5SWlJdmxRWUVsRVJFUkVSRVJFUkVSRTVFSmdXUVQyL1lGMzlRSzhxK1lST0xTblVJOGIwYVZ4MUc2SnZVNUxiTlViWVRqQ3psT2hJaUlpRjZaQThpck15aTJ4amlWalJKVXI3bkpFUkNRUENpeUppSWlJaUlpSWlJaUlpQlNqd0lHZGVGZlB4N3Q2UWFGUFVySlZxSW05em9tUVVrSU50WGtURVpITG1udEtsOUIxZVA5dHhWZUlpSWprUzRFbEVSRVJFUkVSRVJFUkVaRWlGamk4RisvcStmaFdMOEMvZTFQQkg3UTdzRi9STkJoU3FuME5ablNaODFla2lJaUlpSWpJZWFMQWtvaUlpSWlJaUlpSWlJaElFYkRTRHVOZE9RL3Y2bm40ZDZ3djhITkdaRFQyMmkxeDFMMFdXNDJyTUp4cTlTWWlJaUlpSWhjM0JaWkVSRVJFUkVSRVJFUkVSTTZYUUFEZnhoVjRWbnlEYjkxaUNQZ0w5SmdSSG9XOTN2VTRHclhGWHIweG1MYnpYS2lJaUZ4dVBCNFBSNDhlcFhUcDBsbnVXNVpGV2xvYUpVcVVLS2JLUkVUa2NxREFrb2lJaUlpSWlJaUlpSWpJT1JaSTJZUDN4Mi94L1BRdFZ1ckJBajFqT01PeDE3c09SOE8yMkd0ZUJUYkhlYTVTUkVRdUJtR1AvSEplMXMzTXpLUjc5KzQwYmRxVW0yNjZpV3V2dlJhbjA0bGhHUFRvMFlNMmJkcHcrKzIzVTcxNjlYelhTazFOWmRHaVJiUnYzeDZicmVBaDIyM2J0dkhiYjcvUnNXUEhzM21WQzVLVmtVTGdqKyt3VW5kaVdWWnhseU55d1hHMGZLSzRTNUJpcHNDU2lJaUlpSWlJaUlpSWlNaTU0SFhqWGZzOTNoWGY0TnV5c21EUE9GdzRhbCtEdldGYkhMV3VCb2ZyL05Zb0lpSVhIU004N3J5c0d4RVJnV1ZaL1BycnI5U3ZYeCt2MTR2VDZRenVhUmpNbVRPSGhJUUVxbFdyeHJadDIzajk5ZGNaUG53NDBkSFIyZGJLek16azdiZmZadGFzV1F3ZE9wVG82R2dtVHB4SVJrWkdualVzVzdhTWpJd015cGN2VDVNbVRjN0xleGE1Z0EvdnN2SDRsbzJIZ0srNHF4RzVZQ213SkFvc2lZaUlpSWlJaUlpSWlJaWNCZi91alhoWGZJTjM1Vnlzek9QNVAyQ3pZNy95Nm1DN3R6b3RNWnpoNTc5SUVSRzVhSGtYdlJhNmRselgvNHpXMkxKbEMrKy8vMzZPWXphYmpYWHIxckZ1M2JyUVBZL0hnMm1hckYyN2xyVnIxN0orL1hxT0hqM0swS0ZEZWZYVlYzRTRzcDRDV0xac1dmN3lsNzh3ZWZKa1huenhSZDU4ODAwYU5XckU4T0hEY2JsY09KMU9qaDA3aG1FWVdWck4yV3cyb3FLaUdEOStQSysvL2pveE1URm45SDRYQ3N1YmdYdEtad0lITm1DLzZuNXMxZHBpeHRjQloxUnhseVlpY3NGUllFbEVSRVJFUkVSRVJFUkVwTEI4SHJ5cjUrTlovRi84dXpZVzZCR3piQ0xPNWgxeE5FbkNpTHk0djVBVkVaR2k0MXMyUG5SOXBvR2w2dFdyVTdKa1NSWXVYRWhzYkd5V3RtMGVqNGZ0MjdlemQrOWVFaElTQVBENy9SaUd3YzZkT3dHSWlvb2lLaXFLdzRjUE0yWEtGSHIzN3AxdGo5dHZ2NTJQUC82WXpaczM0L1A1YU4yNk5RMGJOaVFtSm9ZOWUvYlFxMWN2YXRldXpkaXhZNEZnTzdpeVpjc1NIbjdwQkhjRGZ5eUE0d2R4OVp5SkdWKzN1TXNSRWJtZ0tiQWtJaUlpSWlJaUlpSWlJbEpBVnVwQlBNdG00bG4ySmRieEkvbk9OMXdST0JyZGlLUDVMZGdxMWdMREtJSXFSVVJFc252cXFhZm8zNzgvcG1tRzdpVWxKVkd4WWtYKzlhOS9jZlBOTjFPbVRCazZkZXJFMkxGanNkbHNmUGpoaHdWZVB5WW1obnIxNnRHZ1FRUHNkanNiTm14Zzl1elpBS1NrcEFCdzVNaVJVR0RwaHg5K3dPRndNR1RJRU9yVXFYTU8zN1Q0V0FjMzRyeHRnc0pLSWlJRm9NQ1NpSWlJaUlpSWlJaUlpRWhlTEF2L2p0L3dMUG92M2w4WFFzQ2Y3eU8ycWcxd05yOEZlLzAyR002d0lpaFNSRVFrYjNaNzhLdGh2OS9QOXUzYnFWYXRHcEdSa1RScjFnd0FsOHZGcjcvK3l0Ly8vbmNxVktoQWl4WXQyTHAxSytYS2xTTWlJcUpBZXp6enpEUEV4OGNEY09XVlZ6SjE2bFNXTEZrU0NrbnQyN2N2RkdMeWVyMUVSRVJRb1VLRmMvMnF4U2U4RkxZck94WjNGU0lpRndVRmxrUkVSRVJFUkVSRVJFUkVjdUx6bm1qNzlwOEN0WDB6U3NUaHZLbzlqcXM2WUphcFZBUUZpb2lJRko1cG1qejg4TU5jZDkxMTNIREREZmg4UGlaT25JamZId3prenBzM2oxcTFhbkhreUJINjkrOVBlSGc0QXdZTW9GR2pSam11OS9iYmJ4TUlCQUJZdEdnUk1URXhQUHJvbzlTdVhadm5ubnNPeTdMNDE3Lyt4WXdaTXhnOGVERFhYMzg5cWFtcC9PVXZmeUUrUHA3bzZPZ2llL2Z6ellpS0wrNFNSRVF1R2dvc2lZaUlpSWlJaUlpSWlJaWN4anA2RU0reUw0SnQzOUlPNXp2ZmZrVVRuTmZlZ2IxMkN6QnRSVkNoaUlqSW1UTU1BN3ZkenZmZmY1L2orSXdaTTdKOGRydmRPQnlPWE5lejIrMU1tell0OVBubzBhT2grU2RQZGRxMmJSc0FWYXRXemZaOFJrWUdZOGFNb1cvZnZoZDllTWtJSzFuY0pZaUlYRFFVV0JJUkVSRVJFUkVSRVJFUkFRS0hkdVA1N2hNOFA4MEd2emZ2eVE0WHpxWTM0N3kySzJiWnhDS3BUMFJFNUZ5eDIrMUVSa2J5NmFlZmh1NTE2TkFCaDhQQkYxOThFYnFYbEpSRVFrSUNkZXZXelhXdDNyMTdjOE1OTjVDUWtFQ25UcDJvVUtFQ1gzenhCVHQyN0FqTjJieDVNd0N2dnZvcXBtbUdUbk5LVGs3bWdRY2VZTy9ldmFTbHBmR1BmL3pqWEw5cUVUT0t1d0FSa1l1R0Frc2lJaUlpSWlJaUlpSWljbG56SjIvQnMyQUszdFhmZ1JYSWM2NFpXeFpueTY0NG1uWEFpTkFwQ2lJaWNuRXlUVFBMNTR5TURIdytIeVZMRnY2L2JYYTduZXJWcTRkQ1NBQmR1M2JsOGNjZkp6WTJsb2lJQ0NwWHJneUF6K2NMemFsUm8wYm91a1NKRWh3K2ZKZ1ZLMWJRdkhuelF0Y2dJaUlYSHdXV1JFUkVSRVJFUkVSRVJPU3k1TisrRnZmOEtmaldMODEzcnIxNkk1elgvUVY3N1pid3B5OTVSVVJFTGphR2tmVWtvRDE3OWdBUUZ4ZVg0L3dEQnc3d3hodHZNSERnd0FLMWJVdE1UT1R6eno5bi8vNzkvUExMTDdSdjN6N2JuZ0R6NXMyalZxMWFWS2hRNFF6ZVFrUkVMbVlLTEltSWlJaUlpSWlJaUlqSTVjT3k4RzM2Q2ZmOHlmaTNyczU3cnQySm8wa1N6bXU3WWl0ZnZXanFFem5CWVF2RDY4OE1mVDV1dHhIcDgrZnhoTWpsSmMyUjlXdE9weTI4bUNxNU9NeWZQNSs1YytlR1BtZGtaQUF3YU5BZ0FGSlRVd0hZdjM5LzZONUorL2J0bzErL2ZxU2twUERTU3k4eGF0UW9iRFpidm5zYWhvSGY3K2YxMTE5bnlwUXBSRVpHWnB1elk4Y09TcFlzeVN1dnZFSmlZdUtadmw2SXMvMXJaNzJHaUlnVURRV1dSRVJFUkVSRVJFUkVST1RTWndYd3JsMkVaLzVrL0xzMzVqblZDSXZFZVcxWG5OZmRnUkVaVTBRRmltUVZGNTdBdnJTdG9jOXJTNVhrNm4ySGk3RWlrUXZMYjNFbHNueU9EVThvcGtvdUR0ZGVleTJUSjAvbTBLRkR4TVRFVUw1OGVTQVlSb0pnVUFuZytQSGovUHp6ejFTc1dCR0FTcFVxaGRhSWpJems4T0hEZlBIRkYzVHAwaVhmUGZmczJSTmFOelUxbGJKbHkyWVo5L3Y5K0h3K01qTXpjVHFkWi8rU2dLM2VYODdKT2lJaWN2NHBzQ1FpSWlJaUlpSWlJaUlpbHk3THdyZHVDWm16M3lXdzk0ODhweHBSc2JpdXZ4TkhpMDRZWWRsUGdSQXBTbGVXdVRaTFlHbFIrVmdBNnFZY0k4cnJLNjZ5UklwZG1zUE9iM0VsUXY5TW5IUmxtWmJGVk5IRndlVnlNV0hDQk1MQ3dySzFaanR5NUFpOWV2VUNnaWN1dmZ6eXkzVHUzSmxPblRxZDBWNCtuNCtQUHZxSVR6NzVoRFp0MmdDUWtKREE2Tkdqczh4TFMwdWpTNWN1bENwVmlvU0VjeE00Q3lTdkRGMmI1UnVma3pWRlJPVDhVR0JKUkVSRVJFUkVSRVJFUkM0OWxvVnY4eSs0WjcyTGYrZjZQS2Vhc2VWd3R2a2J6cXZhZzhOVlJBV0s1SzFsNVR0Wm5UeWIxTXpnNlNSK3cyQmhRaHdMRStLS3VUS1JDMDkwV0ZtdXJYSm5jWmR4d1FzUHo5NDJ6Ky8zTTNMa1NOTFQwN251dXV0bzNibzFXN2R1WmZ6NDhhU2twSEQzM1hjWHFQMGJCSU5QRUd6ek5tblNKTHAwNlVLUEhqMnl0S0xMU1NBUUtQekw1TUk5NWRUSlQrSDl0NTJ6ZFVWRTVOeFRZRWxFUkVSRVJFUkVSRVJFTGluKzdiL2hudlV1dmkwcjg1eG5scXVLNjRidU9CcTJCYk5nWDhhS0ZCV1hQWUpPdFFmdzBjb0J4VjJLeUFYdjl0cjljZG9paXJ1TWkwNTZlam92di93eVAvLzhNd2tKQ1R6KytPTUEzSFBQUFd6ZXZKa3BVNmJ3d3c4L2NNODk5OUNxVlN0TTA4eHp2V1hMbG9XdU8zWHFSTisrZlRsOE9Oaks4dENoUTB5Y09ESExmSy9YQ3dSRFV5SWljdmxSWUVsRVJFUkVSRVJFUkVSRUxnbis1QzNCb05MNnBYbk9zMVd1ZzZ0dEQreTFyd0VqN3k5ZlJZcFR0YmdtM04zNFZiNVkvMnJvcENVUk9TVTZMSjdiYXcrZ2FseVQ0aTdsb3JOczJUSW1UcHhJY25JeWRldlc1ZGxubnlVbUpnWUFtODNHMEtGREdUMTZOUFBuejJmNDhPSEV4TVRRdkhsemF0U293ZlhYWDA5Y1hQYlQzanAyN01qcTFhdnhlRHowNjljUE9CVkdTazFOWmNhTUdUblc0dk9wemFXSXlPVklnU1VSRVJFUkVSRVJFUkVSdWFnRkR1ekVQZWQ5dkt2bjV6blBWckVtcnZaL3gxN2pLakNNSXFwTzVPeFVpMnZDdzFmL215VTdQdVgzQTBzNG5MRUhqeitqdU1zU0tUWk9Xeml4NFFsY1dhWWxMU3ZmaWN1dWs1VUt5dXYxc25qeFl2N3puLyt3WWNNR0tsV3F4SUFCQTBoS1NzTDQwMzhYblU0bmd3WU5vbG16WnJ6enpqc2NPWEtFT1hQbXNIanhZdXJXclp0allBbmc2YWVmSmhBSWhOWnp1OTBBMUt4Wmt3a1RKbVNabTVhV1JwY3VYU2hYcnR4NWVGc1JFYm5RR1pabFdjVmRoSWlJaUlpSWlJaUlpSWhJWVZuSFVuRFBlUS9Qajk5QUlKRHJQRE8rQ3E3MjkrR28yMHBCSlJFUk9TZmMwN29SMkxrY0FGZTNxWmlWV3B5M3ZheU1sTkMxRVo1elVLZ2dubjc2YWZidTNVdno1czFwM2JvMURSczJ6QlpVeWtsNmVqb3paODVrOGVMRkRCczJqTmpZMkFMdnVXL2ZQcFl2WDA2N2R1MklpTWdhTHZQNWZHemV2SmxhdFdvVitsMXlrL0ZhWXVnNnZQKzJjN1p1UWZjMks3WEExVzFxa2U0ckluS3hVbUJKUkVSRVJFUkVSRVJFUkM0dVBnL3VSWi9obVRjWnk1MmU2elF6dGh5dW0vcmdhSndFcGxxL2lZakl1Vk9VZ2FWekpUMDlQVnRvNkZLandKS0l5TVZETGVGRVJFUkVSRVJFUkVSRTVPSmdXWGpYL29ENzY3Y0lwQ1RuT3Mwb0VZZXIzVDA0bTNjRW02TUlDeFFSRVRuM3ZJdGVDMTA3cnV0L3h1dGM2bUVsRVJHNXVDaXdKQ0lpSWlJaUlpSWlJaUlYUFAvdVRXUitPUjcvMXRXNXpqRWlTdUpxOHpjYzEzYkJjSVFWWVhVaUlpTG5qMi9aK05EMTJRU1dSRVJFTGlRS0xJbUlpSWlJaUlpSWlJaklCY3M2bGtMbXJIZngvdlF0V0ZiT2srd09YSzMraXZPR0hoaGhrVVZib0lpSWlJaUlpQlNhQWtzaUlpSWlJaUlpSWlJaWN1SHhlWEQvTUIzUHZNbFlub3hjcHprYTNvRHJsZ2N4WThzVllYRWlJaUlpSWlKeU5oUllFaEVSRVJFUkVSRVJFWkVMaW0vamoyVE9lSVBBb1QyNXpyRlZyRW5ZYmYyd1ZXMVFoSldKaUlpSWlJakl1YURBa29pSWlJaUlpSWlJaUloY0VLeGpLV1IrT1I3dnF2bTV6akZLbGlLc3c5OXhOTGtKRExNSXF4TVJFUkVSRVpGelJmOXJUa1JFUkVSRVJFUkVSRVNLbHhYQXMzUW1hYS9lblh0WXllN0VkZVBkUkQwekdVZlQ5Z29yaVlpSWlKeWxSWXNXa1phV2x1V2UyKzFtd0lBQnJGNjl1bEJyWldSa2NPalFvUnpIRGg4K3pPVEprOG5NekR5ak9sTlRVM25ublhmWXNtVkx0akhMc3M1b3pkTmxabWJ5NG9zdmN1REFBZmJ1M1h2VzY0bEl3ZWgvMFltSWlJaUlpSWlJaUloSXNmSHYyY3p4Q1krUU9lTU5yTXpqT2M1eE5HeEwxSUNQY04xOEg0WXp2SWdyRkJFUktXYU9pRlBYM3B6L1d5bUF6MzNxMmhGWmZIVmNSTDcrK21zZWZQREJMRUdnNWN1WHMyclZLdnIzNzg5TEw3M0U4ZU1GK3oyM1lzVUtldlhxeGJ2dnZwc3RCT1Z5dWZqd3d3L3AxYXNYSzFldUxIU2RUcWVUeno3N2pJY2Vlb2haczJhRjdtL1lzSUhISG51TTFOVFVYSjg5ZVBBZ0w3endBZ2NPSE1oMWptRVlMRnEwaU83ZHUzUDMzWGZ6d2dzdmtKeWNYT2c2UmFSd0ZGZ1NFUkVSRVJFUkVSRVJrU0puZVRMSS9Hb2l4OGM5Z0gvSCtoem5tR1VxRWZIZ0c0VDNlQjR6dG13UlZ5Z2lJbkpoTUdNcWg2NzlXM0p2bTNxNXN6SlNRdGVuLzh3a2QvZmVleS83OSs5bjRNQ0JwS2VuQXpCMzdsd0FldlRvd2VEQmc0bU1MRmo0YTlHaVJiamRic0tiaDBrM0FBQWdBRWxFUVZUQ3duQzVYRm5HbkU0bkFPWExsNmQrL2ZxRnJ2UGtlZzBiTnFSZHUzWXNXYklFdDl2TnFGR2oyTEJoQXkrODhBSit2ei9IWjB1VktzV3VYYnZvMTY4Zk8zZnV6SEdPM1c0SG9FNmRPdlR0MjVmRml4Znp4Qk5QRkxwT0VTa2NlM0VYSUNJaUlpSWlJaUlpSWlLWEY5KzZ4V1IrUHBiQWtmMDVUN0E3Y0xYdGlhdE5kN0E3aXJZNEVSR1JDNHg1eFUwRURtd0F3THR3QkxacU40QXpxcGlydXNENFBiZy83b3E5K1VPWWNWZGd4TmN1N29vdWVJY1BINlpHalJwVXJWcVZiZHUya1pHUndZRURCMWkrZkRrMzNIQUR2WHYzWnQrK2ZaUXBVd2JUelBzY2xMUzBOSll1WFVxOWV2WG8yYk5udG5HYnpRWkFYRndjZHJzZHk3S1lNbVVLWGJ0MkpTSWlJdHY4ZWZQbXNXelpzbXozZCt6WVFiOSsvZGk2ZFN0bHk1Wmw3OTY5TkczYWxPSERoNGYyK0RQRE1Majk5dHNaTjI0Y3I3MzJHbVBIanMyeFB0TTBNUXlEenAwNzgvWFhYN045KzNaU1VsS0lpNHZMODkxRjVNd3BzQ1FpSWlJaUlpSWlJaUlpUmNKS1Awcm1qREY0VitkK09vVDlpaWFFZFhrU3MweWxJcXhNUkVUa3d1Vm85Z0QrM3o3RE9yb0g2MWd5bWU4bjRldzRGck5DVXpCeURtbGNOanpIOFcrZGozZmhDS3hqeVFSMkxzVnhYWDh3OVRWNGZucjM3czFOTjkzRTd0MjdjVHFkZlAzMTE2eGF0UXJUTkltUGoyZlNwRW5NblR1WHlwVXI4OXh6enhFZW5udGIzbG16WnVIeGVIajQ0WWRKVDAvbjdiZmZadmZ1M2RubXJWbXpocWVmZnByang0K3paY3NXZHV6WXdlREJnN1BOYTlhc0dmLzg1eit4TEl1b3FGUGh2UFQwZEtLaW9yQXNpNzE3OTFLNWNtV0dEaDBhT2lFcE45ZGNjdzNqeG8zRE5FMm1USm1TNDJsTXBtbVNuSnpNUng5OUZIclhFU05HTUdyVXFId0RXeUp5Wmd6THNxemlMa0pFUkVSRVJFUkVSRVJFTG0yKzN4YVQ4Wi9Yc05JTzV6aHVSTVlRZHRzak9CcTNBOE1vNHVwRVJFUUt4ejJ0RzRHZHk0dTdEQ2tBVzhWbUVINytUOG54YjVxTldhWXVybDVmbi9lOXpvV09IVHZpOFhqeW5SY1JFY0dFQ1JPb1dMRmlqdU5wYVduMDZkT0hhNjY1aHFlZWVvcjMzbnVQVHo3NUJJQ0VoQVJLbFNxRllSaXNXYk9HNk9ob3FsU3BrdVg1UG4zNlVLOWV2V3pyK255K0xFR2twS1FrR2pkdVRMZHUzWGp1dWVjb1Y2NGNZOGFNSVRvNkdvQnZ2dm1HVnExYVVhSkVpUnpybkRScEVoMDZkR0RtekpsTW16WXQzL2MrNlc5Lyt4djMzbnR2Z2VlTFNNRXBXaW9pSWlJaUlpSWlJaUlpNTQyVmNZek1tVy9pL1dWT3JuT2NWOStLcThNREdCRWxpN0F5RVJFUnVSejRkLzFZWkhzRmp1MHNzcjNPbHMxbW8wYU5Ha3ljT0RIWE9VbEpTVng1NVpXNWhwVzJiOS9PbURGalNFdExvMW16Wml4WXNJRHAwNmZqZERvWk9IQWcxMTkvZlphMUdqUm93UFBQUDgveDQ4ZHhPQnc0bmM0czZ3MGVQQmkzMjUxclBaczJiV0xvMEtINGZENE13K0NsbDE0Q3dPMTI4L3Z2djdOZ3dRSkdqaHlaWTN1NDVzMmJFeE1Ud3ozMzNNTXR0OXhDK2ZMbE1VNkU1QU9CQU8zYnQrZnFxNjltMkxCaHVmL1FST1NjVW1CSlJFUkVSRVJFUkVSRVJNNEwzNFpsWkh6Mkd0YlJnem1PbTJVVENiK2pQN2JFN1ArdmVoRVJFWkZ6b1NoUFdESktYand0YmM5Rm03T0RCdyt5ZHUxYWdGQjRDT0NwcDU3QzYvVXlhZEtrTFBPM2I5L09wRW1UV0xCZ0FkV3JWK2ZaWjU4TmhZWWcyTHB0eG93WlJFZEhaNnN2TVRHUmJkdTI0WEE0cUYrL2ZwYm4vSDQvRFJvMElCQUlzR0RCQXRxMWF3ZkFtMisreWZIanh3RllzV0lGWmN1VzVmbm5ueWNoSVNIMGJDQVFZUFRvMFRnY2p0QmNFU2thQ2l5SmlJaUlpSWlJaUlpSXlEbGxaUjRuODhzSmVILzhKdWNKaG9tcnpkOXdKZlVHdTZOSWF4TVJFVGtYWE4wSzNsSktMZzhacnlWaXVISnVSM1loc2l6cnJPYzFiZHFVeG8wYjA2eFpNOUxTMHZqNDQ0L3AyTEVqSFRwMFlOMjZkYnp5eWl0Wm50K3hZd2NmZmZRUkFMdDI3U0loSVNGTHU3WGJicnVOMjI2N0xkcysyN1p0NHgvLytBZE5temFsYmR1MmhJZUhrNWFXeHJGangxaStmRGtlajRlUkkwZUcyc09kMUtSSkU5NTQ0dzBpSWlJNGR1d1lMcGVMbVRObnNtblRwdENjdExRMHRtN2RDZ1FEV0NKU2RBeXJvUDhtRWhFUkVSRVJFUkVSRVJISmgyL1R6MlJPZjRYQWtmMDVqcHRsS2hIZWJUQzJ5cldMdURJUkVSR1I4eWZqdFVUTVNpMXdkWnRhM0tVVXlLMjMzb3BwbXRTb1VTUFhPV3ZXcktGZXZYcTg4Y1lidWM2eExJdmR1M2Z6MEVNUFViTm1UVWFOR29YZGJzZnRkak43OW15U2twSUlEdy9QOHN5K2ZmdUlqSXdrS2lvcTN6cS8rdW9yM24zM1hWd3VGeWtwS2JuT3ExbXpKcSsrK2lvUkVSRTVqaWNsSmRHNGNXTUdEUnBFMzc1OUtWMjZOQnMyYkNBeU1wTHExYXV6WnMwYURNUGc2NisveHVGUW9GNmtLT2lFSlJFUkVSRVJFUkVSRVJFNWV6NFBtVisvaldmeGYzTWVOd3ljcmU0azdPWjd3ZUVxMnRwRVJFUkVKQXVmejRmZGJzZXlMSDc5OVZjQUdqUm9rT084dkJ3OWVwUmh3NFpoczlsbzJiSWxFeVpNWU4yNmRkaHNOalp2M3N6Y3VYT0ppOHZha20vRGhnMVVyVnFWRVNORzVOcWFidHUyYll3ZlA1NzkrL2N6WXNRSWZ2LzlkeVpPbk1pVFR6N0pMYmZjRXByMzIyKy9VYWRPblN3dDR2SVNHeHZMSjU5OEFzRE5OOTlNOWVyVkdUMTZOSjk5OWhudnZQTU9XN1pzb1ZhdFdnVmFTMFRPamdKTElpSWlJaUlpSWlJaUluSldBdnUza3pIbEpmekpXM0ljTjBzbEVONXRFTGJFK2tWY21ZaUlpSWo4MmRLbFMrblFvUU5mZmZVVkhUdDJwR0hEaGt5ZVBKa1NKVW93WU1BQUlpTWpBWGpzc2NlNDY2NjdjbDBuUFQyZEJ4OThrRU9IRGdFd2ZmcDBXclpzeWIzMzNrdWpSbzNvMnJVcjI3ZHZ4K1B4WkhrdUpTV0Z6TXhNdG16Wmt1MkVwLzM3OXpOMTZsVCs5Ny8vMGFsVEo0WVBIMDVhV2hwanhvd0JZTm15WmF4WnN3YUFRQ0RBOTk5L1Q2ZE9uZWpidDIrQjN6OGpJeVBicVU4Tkd6WUU0S2VmZmxKZ1NhU0lLTEFrSWlJaUlpSWlJaUlpSW1mR3N2RCsrQTJaTTkvRThtYm1PTVY1YlZkY0hSN0FjSVlWY1hFaUlpSWk4bWQvL1BFSHp6Ly9QRE5tekdEV3JGbU1HemVPb1VPSDByUnBVeFl2WGt4Q1FnSVBQUEFBSTBlT0pEMDluYUZEaDFLL2ZuMzY5ZXRIdFdyVnNxd1ZFUkZCMTY1ZG1UTm5EdmZkZHg4dFdyUUluWFIwNU1nUmJEWWJ0V3JWWXRTb1VWbWVTMHBLb21uVHB0bkNTdDk5OXgxdnZQRUdyVnUzNXQxMzN5VStQaDRJQm96UzA5T0ppSWhnKy9idG9mbVptWm40L1g1Kyt1a25VbEpTc3Aza2xKTzB0RFFlZi94eG5ucnFxU3ozYTlTb1FkbXlaWms3ZHk0OWV2VEFNQXltVFp0RzI3WnRLVk9tVE1GL3dDSlNZQW9zaVlpSWlJaUlpSWlJaUVpaFdSbHBaUDUzTk43VkMzSWNOMlBMRW5ibi8yR3YzcmlJS3hNUkVSR1JuQVFDQWNhUEgwOTRlRGhSVVZGWWxzVVZWMXhCa3laTktGT21EUGZkZHgrVksxY0c0UHZ2ditmV1cyK2xXYk5tZlBiWlp6ejU1Sk5NbWpTSjZPam9MR3YrOWE5LzVmYmJiMmYvL3YzTW5UdVh0V3ZYc25yMWFvNGVQWnB2TzdrL3ExMjdOaDk4OEFHeHNiRlo3c2ZHeGpKaXhBajhmajlWcTFZTjNmL3FxNjhZTzNZc1BYdjJMRkJZeWVmek1YVG9VQ0lqSTZsVHB3NEFodzhmWnVMRWlTeGJ0b3k0dURqV3IxL1ByRm16dVBIR0cvbmdndzlvMWFwVm9kNUJSQXBPZ1NVUkVSRVJFUkVSRVJFUktSVC85clZrZkR5TXdPRjlPWTQ3R3QxSVdOZW5NTUlpaTdneUVSRVJFY25OeUpFaldiTm1EZlhyQjl2MFdwWVZHcXRVcVJLalJvMmlZY09HSEQ1OEdLL1h5ODZkT3hrK2ZEaXJWcTFpOCtiTnBLYW1aZ2tzTFZ1MmpQZmVlNC9kdTNlSDJyNVZxVktGTys2NGczYnQybkhYWFhlUm5Kek1wRW1UQ2xSZjJiSmxjeDA3R2FRNjNicDE2d0JvMEtCQmdkYi85ZGRmQWVqU3BRdkRoZzBqRUFpd2MrZE95cFFwd3lPUFBFTDkrdlhwMDZjUGI3LzlObDZ2RjUvUFIxUlVWSUhXRnBIQ1UyQkpSRVJFUkVSRVJFUkVSQW9tRU1DOVlBcnV1ZTlESUpCdDJIQ0dFZGI1Q1J4TmI0WVQ3VUJFUkVSRXBQajUvWDcyNzk5UGJHd3NQWHIwQU1BMFRUWnUzTWhMTDcwVW12ZkZGMTl3NE1BQkFINzY2U2RtenB6SlF3ODl4SXdaTTdLRmhtclhyaDBLS3pWcTFJaHUzYnB4MVZWWGhjWURnUUI3OSs3bG80OCt5bFpQSUljL1MrYmw1NTkvWnNHQ0JkU3VYWnVhTldzU0VSSEJqei8rU0lVS0ZTaGR1blNlejI3ZHVqVjBYYU5HRFdiTW1JRmhHTFJ1M1pydTNidG5hWFgzMUZOUE1XVElFTjU4ODAwQWJEWmJvZW9Va1lKVFlFbEVSRVJFUkVSRVJFUkU4bVVkU3lIajQySDR0cXpNY2R4V29RYmgzWi9ITEZPcGlDc1RFUkVSa2Z6WWJEYkdqQm1UNVY2UEhqMzQ1cHR2V0wxNmRiYjVjWEZ4dEd6WmtrNmRPbUczMjJuWXNHRzJPZEhSMGZUczJaUGF0V3ZUcUZHamJPTmVyNWNtVFpyd3lpdXZaTG1mbEpTRTErc3RWUDBWS2xTZ1JJa1N2UFBPTzJSa1pJVHVkK3JVcVVEUDFxMWJsNzE3OS9MR0cyOHdZY0lFYnI3NVp1cldyWnR0N3RWWFg4MGpqenpDaEFrVHNDeUw1T1JrcnJqaWlrTFZLaUlGWTFpbm4vTW1JaUlpSWlJaUlpSWlJdkluL20xclNaODhGT3Zvb1J6SG5hMytRbGlIQjhIdUtPTEtSRVJFUkM0TUdhOGxZbFpxZ2F2YjFPSXU1WUlRQ0FRWVAzNDhkOTExRi9IeDhWbkd2djMyVzlxMmJZdkw1U3IwdWp0MjdPQ1JSeDZoVEpreVhIUE5OZlRwMHdlN1BmOXpXdExTMGxpM2JoM05temN2MEQ2TEZ5L205ZGRmcDBlUEhuVHQyclhRZFlwSS9oUllFaEVSRVJFUkVSRVJFWkdjV1JhZUpUUEkvSElDQlB6WmhvM0lhTUx2SElTOWRvdGlLRTVFUkVUa3dxSEEwcVVuTFMyTkkwZU9VTEZpeGVJdVJlU1NwSlp3SWlJaUlpSWlJaUlpSXBLTjVjMGs4N1BSZUZmT3pYSGNma1VUd3U5NkZxTmtxU0t1VEVSRVJFVGsvSXVLaWlJcUtxcTR5eEM1WkNtd0pDSWlJaUlpSWlJaUlpSlpCQTd0SVdQU0VQekpXN0lQR2dhdXBENjRidXdKaGxuMHhZbUlpSWlJaU1oRlQ0RWxFUkVSRVJFUkVSRVJFUW54clY5S3hpZkRzVEtQWnhzendrc1EzbjBJOWl1YkYwTmxJaUlpSWlJaWNxbFFZRWxFUkVSRVJFUkVSRVJFd0FyZ252c2g3djk5bU9Pd0xlRUt3dThaaGhsWHZvZ0xFeEVSRVJFUmtVdU5Ba3NpSWlJaUlpSWlJaUlpbHpuTG5VN0d4OFB3clYrYTQ3aWphWHZDdXo0SkRsY1JWeVlpSWlJaUlpS1hJZ1dXUkVSRVJFUkVSRVJFUkM1amdjUDdTSDkvRUlHOVc3TVAydXlFZFhvVVo0dE9ZQmhGWDV5SWlJaUlpSWhja2hSWUVoRVJFUkVSRVJFUkVibE0rWGVzSi8yRHdWaHBoN09OR1NWTEUzSDNpOWlxMUMyR3lrUkVSRVJFUk9SU3BzQ1NpSWlJaUlpSWlJaUl5R1hJdTJvK0daKytERDV2dGpGYnRZWkU5QmlLVVNLdUdDb1RFUkVSRVJHUlM1MENTeUlpSWlJaUlpSWlJaUtYRTh2Qy9iOFBjYy85SU1kaFIvT09oSGQ1QW15T29xMUxSRVJFNUNJWDJMa003NUl4eFYyR1hFQWNMWjhvN2hKRUxsaUdaVmxXY1JjaElpSWlJaUlpSWlJaUlrWEE1eUhqMDFmd3JwcVhmY3d3Q092NE1NNVdmd1hES1ByYVJFUkVSQzVpR2E4bEZuY0pjZ0VLNzcrdHVFc1F1V0RwaENVUkVSRVJFUkVSRVJHUnk0Q1ZkcGowRDUvRHYvMjNiR09HTTR6dzdzOWpyOU95R0NvVEVSRVJ1VFRZV3o2aEUzVkVSQXBJZ1NVUkVSRVJFUkVSRVJHUlMxemd3RTdTLy8wTWdaVGtiR05tVER6aGZWN0dWcjU2TVZRbUlpSWlJaUlpbHlNRmxrUkVSRVJFUkVSRVJFUXVZZjZkRzBoL2J5RFc4ZFJzWTdaS3RZbm8vUStNRW5IRlVKbUlpSWlJaUloY3JoUllFaEVSRVJFUkVSRVJFYmxFK1RiK1NNYWtJVmllekd4ampvWTNFSDduLzRIRFZReVZpWWlJaUlpSXlPVk1nU1VSRVJFUkVSRVJFUkdSUzVCMzVWd3lwbzJFZ0QvYm1LdmRQYmlTZW9OaEZuMWhJaUlpSWlJaWN0bFRZRWxFUkVSRVJFUkVSRVRrRXVQNWZocVpYNzJWZmNBd0NldnlCTTRXbllxK0tCRVJFUkVSRVpFVEZGZ1NFUkVSRVJFUkVSRVJ1VlJZQVRLL2VRZlB3bW5aeCt3T0lyby9qNzFlcTZLdlMwUkVSRVJFUk9RMENpeUppSWlJWE9idVhKQVN1allNbU5ZbXJsRFA1TVFBcHQyZ2RTNjFkZjY4MXFjRmZFWkVSRVJFaW9qZlI4YjBWL0QrTWpmYmtCRVdTVVR2RWRpcU5TeUd3a1JFUkVSRVJFU3lVbUJKUkVSRVJFUkVSRVJFNUdMbjg1RCswZlA0MWkvTE5tU1VMRVhrL2E5aWxxdFdESVdKaUlpSWlJaUlaS2ZBa29pSWlJaUlpSWlJaU1oRnpQSm1rdkhCYy9nMi9aUnR6Q3hUaVlqN1g4V01MVmNNbFltSWlJaUlpSWprekxBc3l5cnVJa1JFUkVTaytLakZseFNHZnIrSWlJaUlYRmdzZHpycDd3L0N2M1YxdGpGYnBkcEUzRHNTSXpLNkdDb1RFUkVSdWJ4a3ZKYUl2ZVVUT0ZvK1VkeWxpSWhjRkhUQ2tvaUlpSWlJaUlpSWlNaEZ5TW84VHZxL244Ry8vYmRzWS9hYXpRaS9aeGlHTTZ3WUtoTVJFUkVSRVJISm13SkxJaUlpSWlJaUlpSWlJaGNaSy8wbzZlOE93TC9yOTJ4ajlqclhFdEh6QmJBN2lyNHdFUkVSa2Y5bjc4N2phN3J6UDQ2L3psMXljNU5JSWlIVTFxQkZGY1dncGxWYVUxTmJxUnBkdEViSHpIVDVxZXBVNmREZFZGZU1GbTFwUnpGcWluYTBWVXQxVWJvTXFvdmFLUTFpQ1ZuSWRuUFg4L3NqemVXNlNRVGhXdDdQeHlPVDVIdSs1M3MvOXpibWtYdnlQcCt2aUloSUJTaXdKQ0lpSWlJaUlpSWlJbklPTVFzT1VUaDFHUDU5MjhPTzJWdGNpL1AyeDhDcVM3OGlJaUlpSWlKeTl0SzdWaEVSRVJFUkVSRVJFWkZ6aEptYlJjRWJ3d2hrcElVZHM3ZitQYzViSGdHTDljd1hKaUlpSWlJaUluSUNGRmdTRVJFUkVSRVJFUkVST1FlWXVWa1V2RDZVUUdaNjJERjd1eDQ0K3c0RHd4S0J5a1JFUkVSRVJFUk9qQUpMSWlJaUlpSWlJaUlpSW1jNU16K0hncWtQbFJwV2lycXFEOUc5aHlpc0pDSWlJaUlpSXVjTUJaWkVSRVJFTG5CR3BBdVFjNHArWGtSRVJFVE9QTE13bDhJM0hpWndZR2ZZc2FoT3R4SGQvUjR3OUp1YWlJaUlpSWlJbkRzVVdCSVJFUkc1d00yNUxpblNKY2c1UkQ4dklpSWlJbWVXV1ZSQTRac1A0OSszUGV5WTQzY0RjUHgra01KS0lpSWlJaUlpY3M1UmoyQVJFUkVSRVJFUkVSR1JzNURwY1ZINHIwZndwMjhOTythNHJyL0NTaUlpSWlJaUluTE9VbUJKUkVSRVJFUkVSRVJFNUN4amVvdHd2VFVTLzg3MVljZWlPdndCUjllL0txd2tJaUlpSWlJaTV5d0Zsa1JFUkVUa25PQjJ1emx3NE1CcFdYdkxsaTNNbWpVTHQ5c2RkaXcvUDU5WnMyYmg4WGhPZU4yQ2dnTFdyVnRYR1NXR21ENTllcW5ybXFiSjZOR2pXYk5tRGFacFZ2cmppb2lJaU1nWjR2UGdtdkU0dnUwL2hoMkthdCtMNkJzSEs2d2tJaUlpSWlJaTV6UUZsa1JFUkVTa1VpMWJ0b3o4L1B4S1g5ZmxjakZnd0FDZWV1cXBTZzhCcGFlbk0yUEdEUDcwcHorRnJiMWx5eFptekpqQm4vLzhaMWF2WG4xQzY3cmRiaDU2NkNFZWZQREI0THFtYWJKdDI3WXl6OW05ZXpkWldWbGxIcy9QeitmZGQ5OWwyTEJodlBiYWEvaDh2dUF4d3pCWXVYSWxJMGVPWk5Tb1VTY1ZzaElSRVJHUkNQUDdLSnoxRkw2dDM0WWRzcmZwU25TZkJ4VldFaEVSRVJFUmtYT2VMZElGaUlpSWlNajV3K2Z6TVh2MmJGNSsrV1VHRFJwRXIxNjlLblRldDk5K1N5QVE0TW9ycnl4empzUGhJQkFJc0hyMWFucjI3Rm51ZWdVRkJmenJYLy9pbm52dXdlRndIUGZ4ZCs3Y0NVQ2pSbzI0N0xMTFFvNnRYYnNXZ0p5Y0hKS1RrNCs3MXJFMUErelpzNGVhTldzQ3hhR2l3WU1IYzlWVlY1R1NraEoyenZMbHkzRTZuWXdkTzVacTFhcUZIZi9vbzQ5d3U5MDBiOTZjRzI2NEFac3Q5RmQ2aDhNUjdMUmt0OXNCMkxScEU2bXBxVGlkemhPcVgwUkVSRVRPTURPQWE5NEwrRForRTNiSTNySXp6aitNQUVQM29JcUlpSWlJaU1pNVQ0RWxFUkVSRWFrME5wdU5KNTk4a252dnZaZUpFeWVTazVORHQyN2RHRDE2TkY2dnQ4enpkdS9lVGFOR2pjb05MSldFYjVLU2ttalRwZzN6NXMzajAwOC9MWFZ1WGw0ZUJ3OGVKQzB0aldlZWVZYVltSmhTNTYxWnM0WTJiZHF3Y2VOR3FsZXZ6b2dSSThqT3pzYmo4VkNuVGgyQVlGZWwvdjM3MDdCaFE2QTRtTFYvLy83Z25QSmVqNUthcTFldkhoeTNXcTE4L2ZYWDVaNzc0WWNmTW1qUW9KQ3hnb0lDM24zM1hXSmpZeGs1Y2lST3A1UFhYMytkUUNBUW5PUHhlQWdFQXJ6eHhodkJzWTgvL3BpYU5Xc3lldlJvYXRTb1VlN2ppb2lJaUVqa0ZDMmNndmY3VDhMR2JjMnV3WG5yS0xBb3JDUWlJaUlpbFdmejVzM1VxMWN2ZVAzMGwxOStJUkFJQksrRG5peWZ6OGVPSFR0bzFLaFJaWlFKd0l3Wk0ralpzeWZKeWNuazUrY3phOVlzYnI3NTVsSnZDaTNObTIrK1NaczJiV2pac3VWeDV4WVVGT0J3T01KdUZoV1J5cVYvWVNJaUlpSlNxZXJVcWNOTk45M0VuRGx6MkxKbEN3TUhEcVJ6NTg2ODk5NTdwS1NrWURubWp5dytudyt2MTB0R1JrYTU2eHJIYkh2Um8wY1BGaXhZZ00xbUl6RXhNWGpjTkUxMjdOZ0JRRnBhR212V3JLRmp4NDZscmpscTFDamF0V3ZIeG8wYnFWKy9QdE9uVCtkLy8vc2ZEb2VEU1pNbWtabVp5ZmJ0MjRtTGkrUG1tMjhPbmpkbnpoeVdMVnZHNU1tVHkrM2dkT3h6L2Y3NzcybmR1alYydTUwcVZhb3daODRjM25qakRmcjA2VVAxNnRYeCsvMTA3ZHFWMU5UVXNMQVNGTCtwUG56NE1FODk5UlNmZmZZWnYvLzk3ekZOay9uejU0Zk5QWFpzMTY1ZFpHUmtLTEFrSWlJaWNwYnlMSDhIejRvNVllTzJKbGNTMC84SnNPcFNyb2lJaUloVXJyZmVlb3UwdERTR0RCbENodzRkK095enozajMzWGU1N2JiYkdEQmdBRmFyOWFUVzNiTm5Edzg4OEFDMzNYWWJkOTExMXdtZE8zejRjSzY5OWxwNjlPZ1JNajVuemh6bXpKbkRwRW1UcUZXckZ1Kzk5eDRMRml4Z3dvUUpYSHJwcGVXdTZmRjQrT0NERDVnelp3NjMzMzQ3Z3dZTll0KytmWHp5U2ZqTkFsQzhJMEJ5Y2pLUFAvNzRTYjhHSW5KOGVwY3JJaUlpSXBXdWQrL2VMRisrbkg3OStnRnc4ODAzaHdSK2pwYWRuYzJ0dDk1S2ZIeDhoZFl1S0NoZzgrYk5OR25TaEJrelpvUUZtZWJObThlNmRldW9XN2N1TDczMFVybmJ1Rm10VmxhdFdnWEExcTFiMmJwMWEvRFkyMisvSGV3S0ZRZ0VHRHAwYVBEWTd0Mjc4WHE5VEowNmxTRkRob1NzdVdIREJwWXZYdzRVaDZjQXNyS3llUHJwcC9ucXE2OTQ5TkZIZ3pVYmhzRzhlZk9ZUDM4K2d3Y1BwbHUzYmtCNDBBbUt0NlpidUhBaC9mdjM1L0xMTCtlWlo1N2gvZmZmWitUSWtYVHAwb1c2ZGV2aWNEam8yN2N2THBlTFJZc1dBVWRlMzRzdXVvZ3Z2L3lTaGcwYkVoc2JXNEZYV2tSRVJFVE9GTzkzU3loYStIcll1RFcxT1RFRFJvUE5Ib0dxUkVSRVJPUjhscCtmejA4Ly9ZVFQ2UXgya3YveXl5OHhESVBMTDcvOGxJSTZGMTk4TVIwN2R1VHR0OS9tb29zdTRvWWJicWp3dVowNmRXTENoQW44OU5OUGpCdzVNamp1Y0Rpb1g3OCtEUm8wQ0hhY2I5S2t5WEhEU2dCZmYvMDFSVVZGWEhQTk5iUnUzWnI4L0h4cTFxekpxbFdyUXE0Skg4M2hjTEJ6NTA0YU5HaFE0ZHBGNU1Rb3NDUWlJaUp5Z2J0bFdYYnc2N25YSlZYS21vbUppYnp5eWl0VXJWcTFVdFo3N0xISDZOU3BFMUQ4Um5ySWtDRjA2dFNKNGNPSGgzUTRTazlQWjhhTUdUZ2NEcDUrK3VseXcwcFFIQXlxV3JVcWMrZk9EWTUxNmRLRnVMZzRPbmZ1ek5DaFF6RU1nNFlORzRZRW8wcmVFRGRyMWl4c3pVYU5HakZ4NGtTMmI5OGVIRHQ4K0RCZmZmVVZBT1BIajhmbGNnWHJOZ3lEUUNEQU5kZGNVMmFkcG1reWR1eFl1blRwd2wxMzNjWHMyYlB4K1h4a1pXWHg4TU1QMDZwVnErRGN3c0pDL0g0L0kwYU1BSW83V0VGeHlHcjM3dDJrcDZjelpzeVlVa05SRlhFNmZsNUVSRVJFTG1TK1RTdHh6WHN4Yk54U0k1V1lQejBMOXJJN2VvcUlpSWlJbkt4dnZ2a0duODlIejU0OVNVMU5aZjM2OWV6ZHU1Y2VQWHJRdG0zYmtMa2JOMjdrNTU5L3BsZXZYaFZldjFPblRpeGJ0b3o4L1B5UWNiL2Z6N1BQUGt2SGpoMkQxM3lQMXIxN2QyYlBuczNubjMvT2ZmZmRSMkppSWxCODgybkpOVnFMeFJMU2NmKzc3NzZqVFpzMlpkYnkwVWNmQWJCejUwNmVldW9wVWxOVGVlR0ZGeGc5ZWpRK240ODc3N3lUVnExYThlS0x4YitYOSt6Wmt5dXV1RUpoSlpIVFRJRWxFUkVSRVRsbEgzNzRJZW5wNmNIdjE2OWZqOHZsWXR5NGNTUWxKZUYydXpGTmsram82RExYS09sR2RDeS8zOCs2ZGV1Q2Q4b2tKU1hoZERwWnZudzVMVnUycEdmUG5zSHp4NDRkaTl2dFpzaVFJZFN0Vy9lNGRaZDFsMUMxYXRWWXVuUXBMcGVMZnYzNmNmZmRkNGNjNzkyN040V0ZoVng5OWRWaDU5cnRkcDU3N2prOEhnK0ppWW4wN05tVEJnMGFNR1hLbE9DY3ZuMzdocHdUSFIxTlFrSUNmcisvMUhvTXcrRHZmLzg3VFpzMnhlZnpzV0RCQWdBR0RSckUyMisvemY3OSs0TUJxSkl3VlU1T0RrQnd6YWlvS0dyVnFrVm1aaVlMRml5Z2QrL2V4MzE5UkVSRVJPVDA4dTljVCtHc0orSFgzK0ZLV0JKckVQdVhzUmpPS2hHcVRFUkVSRVRPZDRzWEw4Wm1zd1ZEU0I5ODhBRlFIRTRhTm14WXlOeHQyN2JoZHJ1cFhiczJ2L25OYjRMajQ4ZVBaOCtlUGFXdVh4SlUrdUtMTC9qbW0yK0M0N201dWFTbHBiRnExU3BxMWFvVjFpSEpZckhRbzBjUDFxNWR5L2ZmZjgrNmRlc0FLQ29xSWowOW5aZGZmams0TnowOW5WR2pSdkhkZDk4eGR1eFlXclJvRVZiSHVuWHIrT21ubjBoSVNDQTZPcHFDZ2dLMmJObkNGMTk4d1EwMzNNQ0hIMzRJd0pWWFhna1VYMDkxdTkzRXhNUlU0RlVVa1ZPaHdKS0lpSWlJbkxKV3JWb3hiZG8wQ2dvS1FzWVhMVnJFblhmZXljR0RCeGs4ZURBZE9uUUkyNDdNN1hZRGxCbldXYmx5SllXRmhlVGw1UUhGZ2FBQkF3YncvUFBQQjFzVkE3ei8vdnRzMkxDQlZxMWFjZU9OTjFhbzdtTzNreXV4Wjg4ZTB0UFRTVWhJNEE5LytFUFk4WkphYmJiU2Y1MHU2U3gxN0hQNjRZY2ZhTjY4T1lGQUFLdlZpdC92eHpSTm5FNW55THpBTVgrd0Fyajg4c3VCNHRjMEt5dUwxTlJVK3ZidFMxNWVYckNMRXNEZXZYdngrWHpCcmt0dXQ1dmR1M2RUdTNadHBrNmRXbXE5SWlJaUluTG1CVExTS0p3MkVyenVrSEVqSnA2WXY3eUVrVkF0UXBXSmlJaUl5UGx1MjdadHJGKy9uczZkTzFPdFdqWDI3Tm5EaWhVclNFNU9adGV1WGRqdGRobzFhaFNjWHhJcVdyQmdBVTJiTmcxZXorelNwUXRQUFBFRWRlclVJU29xaXN6TVRISnljcmowMGt1Smk0c0xCb2oyN3QxTFptWW1xYW1weE1mSEI4ZmZlKzg5SG43NDRiRHJyTGZjY2d1MzNYWWJHUmtaakJzM0Rwdk5oc2Zqd2UvMzgvWFhYd1BGTjdEbTV1YXlmZnQyRWhNVGVmMzExeGszYmx6SXRWYWZ6OGZFaVJPeDJXekI2NlZidDI2bGNlUEdGQlVWa1oyZEhkeTJEdUNkZDk0SlhtdE5TVW1wOU5kZFJFSXBzQ1FpSWlJaXA2eHUzYnJNbWpVTHU5Mk93K0dnUzVjdVZLMWFsVHZ2dkJNbzN1KzdzTENRcFV1WGxybkcwYUdiRW9GQWdMZmVlZ3NnNUk2V3pwMDdrNUtTUXZQbXpRSEl5TWhnMnJScFJFZEg4OUJERDVVWlJEcFdXZHVpZWIxZVdyWnNTYzJhTmJuLy92dDU5dGxuU1UxTkRUbHVHRWFwNTgrYU5ZdmMzTnlRc2F5c0xDWk1tTURpeFl2cDNXWHgweFlBQUNBQVNVUkJWTHQzTUpCVUV0Ykt5c29pTnpjM0dPWXFMYkFFeFhjbC9mdmYvdzdXSGhVVlJWeGNYUEExT3RyOCtmTkR2aThzTEN4MVRSRVJFUkU1ODh6Y1RBcmZISTdweWdzOVlIY1FNK2g1TENuMUlsT1lpSWlJaUZ3UTVzeVpBOENPSFR0SVMwdGo1c3laMk8xMlhuamhCUjU2NkNHcVZhdkd1SEhqanJ0TzgrYk5RNjVEZnZ2dHQvempILy9naFJkZUNBa2hqUnc1a3N6TVRCNS8vSEhxMVN2OWQ5MGxTNVp3NE1BQkFMNy8vbnRxMWFyRjhPSERtVGR2SGpFeE1keHl5eTNVclZzM1dOY05OOXhBMDZaTnk2MXoyclJwL1BMTEwwQnhwNmNTR3pac1lNT0dEVXlhTkFtQWYvM3JYOXg3NzcxNHZWNmcrSHIyOWRkZmY5em5MeUtuUm9FbEVSRVJFYWtVY1hGeFpSNnoyKzBBWVZ1akFXUm5aM1BISFhmUXJsMjdzUE5jTGhmeDhmRmNjY1VWZE8vZW5mLzg1ejlBY1dla2tyQVN3SVFKRXlncUt1SysrKzZqWnMyYUZhN1pNQXp5OHZMQ1doekh4Y1V4WnN3WVhDNFh5NWN2NStHSEgyYnk1TW5VcUZFRDB6UUpCQUxCTGRpT2xacWF5dE5QUHgweWR2andZUll1WEFnY0NSSTVISTVnMXlpQXYvNzFyenp3d0FOQTJkMm1KazJhRkhJT3dHMjMzVWJidG0ycFc3Y3UwZEhSOU8zYkY1Zkx4YUpGaTREaXJlRUdEeDdNdGRkZVc4RlhSVVJFUkVST0o5TlRST0gwVVFRT0h3dzlZTEVRTStCcHJQV2FScVl3RVJFUkVia2diTnUyalJVclZnREZOMFZtWkdUdzVaZGZNblRvVUM2KytPS3crVVZGUlN4WnNvU2JicnJwdUdzM2JkcVVvcUlpZnZycEoxcTNiZzBVWCt2Y3RHa1RDUWtKWllhVkFHcldyTW40OGVNeFRST0FUWnMyMGF0WEw1bzBhWEl5VDVOZHUzYXhkT2xTcWxXclJseGNIRys4OFFZMzNYUVRiZHUyWmZ2MjdlemV2WnRiYjcyVkw3LzhrcGRmZmprWVZrcEpTV0hDaEFsVXIxNzlwQjVYUkNwT2dTVVJFUkVST2UzSzYzZ1VGeGZIekprelMzMERHQnNieS9qeDQ0R3lRenlmZmZZWmE5YXNvWEhqeHZUcDArZUU2ekpOTTdpZmVvbms1R1Npb3FLSWlvcmkybXV2WmZIaXhjeWNPWlBodzRjSDM3aVdoTENPMWFGREIxNTk5ZFZnRytFK2ZmclFyRmt6L3ZuUGZ3Ym5kT3ZXRFlEOSsvY0h4M0p6YzhuS3lnSks3emExYk5reVB2LzhjKzY5OTE1ZWUrMDFvUGppd2llZmZCSXlyNmlvQ0wvZno2dXZ2aG9jODNnOExGaXdnQzVkdXBSNjBVRkVSRVJFemhBemdPdWRaL0duYncwNzVPejNDTFltN1NOUWxJaUlpSWhjS0V6VDVMWFhYcU5XclZyczNic1h1OTNPeElrVDZkZXZIejE3OWd6TzI3dDNiL0FtejRNSEQ3SnYzejRPSHo3TXdJRUR5MTAvTmphV1pzMmFzWFRwMG1CZzZhZWZmcUtnb0NCNFRiUXNMVnUyWk1hTUdTUWxKZEcvZjM5U1UxTXJIRmJLeWNraE1URXg1RHAwdlhyMW1EcDFLcU5IajJiNzl1Mk1HREdDb3FJaTFxNWRTMkZoSVMxYXRPQzIyMjVqM3J4NXhNZkhBOUNpUlF2R2poM0xjODg5eDRBQkE2aGJ0MjZGSGw5RVRvNENTeUlpSWlJU1VWRlJVU2Q5dDBwK2ZqNnZ2LzQ2Rm91RkJ4OThzTlJnMUw1OSsvQjRQS1VHZFV6VEpENCtQcVRyVTVjdVhVTG10R3ZYanNXTEZ3ZURTaDZQSjFoM1dVcjJkRTlMU3d0K1hyeDRNZDI2ZGNNMFRYdytIeWtwS2V6WXNTTjRUcFVxVmVqUm93ZHZ2dmttTjk1NFk4aDZlWGw1VEpnd2dTRkRodEN4WThkZ1lLbEJnd1pzM3J5WlRaczJoZFZ3N0pad0FJOC8vamlUSmswS3ZnRVhFUkVSa1RQTHZmaE5mT3RYaEkwN3V2MFYrMjl1aUVCRklpSWlJbkloV2JCZ0FiLzg4Z3NUSmt6ZzdydnZKaW9xaWp2dXVLUGNNRkgxNnRXcFhyMDY2OWF0WTh1V0xUUnUzTGpjeCtqVXFSTlRwa3poejMvK005V3JWK2Zqano4R29IUG56c2V0citRbTBCTC8vZTkvZ3plYnVsd3VNakl5bURsekpsQjhiVGNqSTRNWk0yYXdhTkVpT25YcXhQLzkzLytGbkorVWxCU2M2L0Y0Z3QzelM2eGF0WXBBSUVCdWJpNDJtNDN0MjdjemVQQmd0bTNiUm1abUp1UEdqU3YzWmx3Uk9UVUtMSW1JaUlqSWFaV1dsaGJjbnF3OFU2Wk1vWGJ0MmlGMzhoelB0R25UT0hUb0VEZmRkQk9YWEhKSm1ldnUzYnVYcVZPbmhoMHJhUzk4cktQZnREWnYzcHlFaEFSdXYvMTJvR0tCcFJJLy8vd3pBRTZuay9IangvUE5OOS93eUNPUGNQLzk5OU96WjArZWVPS0prUGtXaTRVWk0yYVFuWjFOWm1ZbTFhcFZBNHJEVEdQSGp1WFNTeS9sOE9IRHdmbFdxNVhSbzBmamNybW9YcjA2TnBzdGJFdTRFdXZXcldQdDJyVUtLNG1JaUloRWlIZjFRdHhmekE0YnQ3ZnRqdVBhL2hHb1NFUkVSRVF1Tk92WHIyZk1tREhCbXpzTnd5ZzFyRlNyVmkzR2pSdDNVby9ScFVzWHBrMmJ4c3laTTduenpqdFp2bnc1RFJvMG9HWExsaWU4bHRWcTVkLy8vbmZ3KzZLaW9wRHZNekl5bURWckZsQjhBMmVkT25YbzFhdFh5QnFtYVhMUlJSY3hZY0lFYnJycEpscTFhc1gyN2RzQldMSmtDZEhSMFZTclZvMERCdzRBeGRkeVc3Um9BY0RHalJ1NS9QTExUN2h1RWFrWUJaWkVSRVJFTG5DbjgvNlF6WnMzTTJyVXFPQWJ2UElzVzdhTTVzMmJWeml3dEd2WExoWXVYRWlWS2xYS2JVWHNjcmx3dTkybEhpc3JzSFQwZUVKQ0FuUG56c1Zpc1FERmI0cWgrSTNyOGF4Y3VSS0FZY09HTVhmdVhGYXVYTW1rU1pQNCs5Ly9Ua1pHQm12V3JLRlJvMGJCcmVFTXd5QStQcDViYnJtRlBuMzZoTndSVk5LMXFjU09IVHQ0OE1FSHd4NnpvS0NBUUNBUWRtemJ0bTE0UEI3aTQrUEQzclNmQ04xUEpDSWlJbkxpZk50L3dQWGY4V0hqdG9hdGNONzhOOUJkMnlJaUlpSnlCb3dhTmVxa3p2djg4OCtwVWFOR2hjSTdNVEV4OU9yVmkzZmVlWWV0VzdmaTgva1lNR0RBU1QxdXlYWE1IajE2MExkdlg1bzFhOGFZTVdNQStQM3ZmMC96NXMyUEc2d0tCQUxzMjdlUFljT0c0WEs1K09HSEh5Z3FLdUxBZ1FONFBCNGVlK3d4T25ic3lDMjMzRUxkdW5VWk4yNGNicmViV2JObWNkbGxsNTFVM1NKU01Rb3NpWWlJaUZ6ZzVseVhkRnJXTFNnb1lNU0lFZFN1WFp2Qmd3Zno5ZGRmbHpzL1B6K2ZRNGNPVlhqOStmUG5Fd2dFNk5ldkgzRnhjV1hPTzN6NE1MbTV1YVVlcTBoZ0NRaUdsYUQ0ZVVIeGZ1emx5Y3pNNUp0dnZxRkJnd2EwYnQyYWxKUVUvdnpuUDdOanh3NU0wMlRTcEVrRUFnRUdEQmpBU3krOUZEeXZKRnhWRW93cVMwcEtTdkN1bjRTRWhHQnI0cExhU3pwQmxTaTVhK3FUVHo2aGVmUG0xSzlmdjl6MXkzSzZmbDVFUkVSRXpsZUJnN3R4elh3Q0F2NlFjVXYxdWpqL09CcXM5Z2hWSmlJaUlpSlN1cjE3OXpKczJEQ2crSHJqK3ZYclNVeE1aTktrU2FTa3BCejMvUDc5KzdOa3lSSjI3TmhCdTNidDZOQ2h3MG5WTVgzNmRENzc3RE4rODV2ZlVGaFlTSjA2ZFlMSHlycTJleXl2MXh0eWZiZmszSkxycHg5ODhBRWZmUEFCZVhsNWJOKytuV0hEaHBHVGs4UHUzYnV4V3EzY2RkZGRKMVc3aUJ5ZkFrc2lJaUlpVXFsS1FrY2VqNGVZbUJnZWYveHhvcU9qZ1NOaG4yUGw1T1RnZHJ2WnZIa3pHUmtaMUtoUkkyeE95UnZRa3M5cjE2NEZvR1BIam1YV1VsaFlTSHA2T202M200OCsrb2dlUFhxRTdEbnU5L3ZKemMzbG5udnVDVG5QN3oveXg2VGMzRngyN05oQjQ4YU5jVHFkd1hiQlZhdFdMZmQxbURwMUtuNi9ud2NlZUFERE1LaGJ0eTVkdTNhbFJvMGF2UExLSzZ4Y3VaSWVQWHJRdm4zN2tQT3lzcktBNHUza1ROTXNjNC8wdUxnNEprK2VqTTBXK2l0OW56NTlLQ29xNHRWWFh5MjNQaEVSRVJFNS9jekNYQXFuL1IzVGxSY3lic1RFRXpQb2VReG5sUWhWSmlJaUlpSlNNWVpoMEx4NWN3RGVlKzg5N3J2dnZ1T2VzMlRKRWc0ZlBnekExcTFiV2IxNk5lM2F0VHVoeDkyd1lRTWJOMjdrbi8vOEo1OS8vamtBMTF4ekRWRHhzQkpBZG5ZMlRaczI1Zm5ubjZkMzc5N0JMZUYyNzk1TlFrSUNQcDh2N0JwcjFhcFZxVnExS2hzMmJHRC8vdjNVckZuemhHb1hrWXBSWUVsRVJFUkVLdFdlUFhzd0RBUFROQmt5WkFpMWF0WENORTNpNCtQSnlNaGc0TUNCd1FCVGljTENRcUM0cTlERWlSTjU1cGxud3RZdENSR1ZmQzdwY0RSMDZOQXl3ME9IRHg4T2RpeGF0R2dSWGJ0MkRYbno2ZmY3TVF3anJFUFQwWUdsN094c2hnOGZqbUVZMUtoUmcrenNiQUFhTjI1YzVtdXdjT0ZDbGkxYnhyMzMzaHZTSnZuV1cyOWwzTGh4ckZ1M2podHZ2SkVoUTRZRW44disvZnY1MjkvK0Zud2p2MjNiTmo3ODhFTjY5KzVkWm0zSHZwR0c0aGJIZ1VDZ3pOcEVSRVJFNUF3SitISE5lb3BBMXA3UWNhdWRtSUhQWUVtdUhaR3lSRVJFUkVTZy9OQlByVnExanJ2Vldtbnk4dktZTkdrU24zLytPZTNidDZkejU4Nk1HemVPUng5OWxGYXRXbkhqalRmU3JsMDdIQTVIbVdzY09uU0kvUHg4QW9FQWYvbkxYM0E2bmN5Yk40LzI3ZHZUckZtemtOcVBkeDAwT3p1Ym5KeWM0Tlp1cG1rR3I2KzJhTkVpNURuMjY5ZVBldlhxbmRUekZwR1RvOENTaUlpSWlGU3F5eSsvbkR2dXVJTzB0RFN1di81Nm9QZ3VuT0hEaC9PdmYvMkx6TXpNWUNqbmFBa0pDVFJyMW95aFE0ZVd1cTdQNXdPT2JIVTJkT2hRcGt5WndxNWR1NElob21NWmhrSHQyclZwMDZZTmYvclRuOElDUG42L242cFZxNGE4Q2UzU3BVdklIVE9wcWFsTW56NmROOTk4azYrKytpcFk2dzAzM0ZEcVk2NVlzWUtKRXlkeTExMTMwYmR2WDZDNGE5S3NXYk5Zc21RSnRXdlhac3lZTVNGM0ZQWHYzNThwVTZhd2Z2MTZBT3gyTzUwN2Q2WmJ0MjVoNjN1OTNsSWY5K2puRkFnRThQdjlXSzNXY3VlS2lJaUl5T2xUdEdncXZwKy9EeHQzOWh1QnRYNkxDRlFrSWlJaUluS0VhWnFsQm41TzVtYklvcUlpRmk1Y3lPelpzL0g1Zk54Ly8vMzA2dFVMd3pDb1g3OCs0OGFONDRjZmZ1Q0hIMzdBWnJOeHlTV1hrSnFheWhWWFhCRzhobHdpS2lxS2l5KytHTU13YU51MkxTTkhqcVJXclZxTUdERWlPS2ZrV3ZIeGFsMjFhaFdHWWZDNzMvMHVlRjVaMTFmTGVqMUU1UFJSWUVsRVJFUkVLdDBmLy9qSHNPM2YycmR2SDdiOTJZbndlcjBZaGtITGxpMEJ1T1NTUzNqcHBaZE9xYzQyYmRxRXRUQis4TUVINmQ2OWU4aFk3ZHExZWVLSkp4Z3paZ3d4TVRFTUdEQ0F4TVRFVXRmY3ZIa3pmL3ZiMzBJQ1RmdjM3K2Z3NGNNOC9mVFR0RzNiTm15YnQ2NWR1OUsxYTljSzFlenhlSEE2bmFWdWhXZWFKbTYzbXpwMTZpaXdKQ0lpSWhKQjNoOCt4Yk5pVHRpNDQvby9ZbS9kSlFJVmlZaUlpSWdjVVJMNEtTMjg0L1Y2UTdxOGw4VTBUVFp0MnNTeVpjdjQ5Tk5Qc1ZxdDlPelprNzU5K3hJZkh4K2NsNXFheWl1dnZNSlhYMzNGdSsrK3k4YU5HOW04ZVRNSERoeWdhZE9tWWV2R3hNVHd6RFBQTUdYS0ZJWU9IY3BWVjEzRjBLRkRpWW1KcVZEOVI5ZjMzLy8rbCs3ZHUxT25UcDNnL0pVclYrSjBPcWxXclZyWTh6N2V6YUlpVXJrVVdCSVJFUkdSU2xmYU5tdW55dWwwOHRaYmIxRzdkdVZ0bmZIc3M4K0dqZlhvMGFQVXVZWmg4TmhqangxM3pidnZ2anRzN1BMTEx3L1pHdTVVSkNjbk0zdjI3REpmM3pmZmZKT0xMNzY0VWg1TFJFUkVSRTZjZisvUHVONE5EOWJibW5YRTBlVlBFYWhJUkVSRVJDU1UzKy9ITUl6Z1ZtbEg4M2c4MUtoUjQ3aHJaR1ZsOGZMTEw5T3NXVE5Hamh4SjY5YXR3enJjbHpBTWcydXV1WVpycnJtR1hidDJzWHo1Y3E2NzdycGdrT2hZS1NrcEFJd1pNNFlXTGNLN2s1cW15ZTkrOTdzeXIrVUNmUDc1NTVpbUdieGVhNW9tLy96blAvblBmLzdEOTk5L0g5Ylp5ZVB4aElXWVJPVDBNc3p5TnFjVUVSRVJFUkVSRVJFUmtRb3hDM01wZVBsdUFqbjdROFl0TlZLSnZmOVZERWRNR1dlS2lJaUl5TG5PTlRZVjIxVVBZci9xd1VpWGNsdytuNCs5ZS9kU3IxNjlrSEhUTk5tMWE5ZDVjVU5rYm00dWJyZWI2dFdyaDR6djM3OGZtODBXRms3NjhjY2ZnOTM5UmVUTVVJY2xFUkVSRVJFUkVSRVJrVk1WOE9PYTlWUllXTW1JamlWbTRETUtLNG1JaUlqSVdjTm1zNFdGbGFDNEU5TDVFRllDUXJhbE8xck5talZMSFZkWVNlVE1zMFM2QUJFUkVSRVJFUkVSRVpGelhkSGlxZmgrL2o1MDBEQnc5bjhjUzdYU3Q3b1FFUkVSRVJFUnVWQ3B3NUtJaUlqSUJlNldaZG5CcitkZWx4VEJTdVJjb0o4WEVSRVJrWERlSHovSHMzeE8yTGpqOTRPd05Xa2ZnWXBFUkVSRVJFUkV6bTdxc0NRaUlpSWlJaUlpSWlKeWtnSUhkMVAwN290aDQ3Wm1IWEYwdmpNQ0ZZbUlpSWhJWkJqZ3pvdDBFU0lpNXd3RmxrUkVSRVJFUkVSRVJFUk9ndWt0b3ZEZlQySjZpa0xHTFRWU2NkNzZkekNNQ0ZVbUlpSWlJbWVha1ZDWFFPYVdTSmNoSW5MT1VHQkpSRVJFUkVSRVJFUkU1Q1FVZlRDUndQNGRJV05HZEN3eEE1L0JjTVJFcUNvUkVSRVJpUVRySmRjVDJQY0RabUYycEVzUkVUa25LTEFrSWlJaUlpSWlJaUlpY29LODN5L0Z1M3BoMkhoMHYwZXdWS3NUZ1lwRVJFUkVKSkpzVnc3R3NEbndmdlo0cEVzUkVUa25LTEFrSWlJaUlpSWlJaUlpY2dJQ0dXa1V2VGMrYkR6cTZwdXhOKzhZZ1lwRVJFUkVKTktNbUdUc1haN0R2MlVobmcvL1Q1MldSRVNPd3pCTjA0eDBFU0lpSWlJaUlpSWlJaUxuQXROVFJNSEVld2xrcElXTVcrczBJdmIvSm9QTkhwbkNSRVJFUk9TczROKzJCTzhub3pCOWJpdzFXMktwM2dRY1ZTSmRsa1NJL2FvSEkxMkN5RmxMZ1NVUkVSR1JDMXpyT1RzalhZSkltSVFvQzQwU28raDJjU3c5VTJPeFdZeElseVFpSWlJQ2dHdnU4M2pYTEFrWk02SmppWDN3RFN4SnRTSlVsWWlJaUlpY1RjekNMSHlyWHNXLy9WUE1RN3NBL1VuK1F1VjhPQzNTSllpY3RSUllFaEVSRWJuQUtiQWtaN3VMcTloNThhcHFYSm9ZRmVsU1JFUkU1QUxuL1c0SnJqblBoNDA3QjR6V1ZuQWlJaUlpSWlJaUo4QVc2UUpFUkVSRVJFVEtzelBQeTZEUE1waHlYUTJhSnAzaDBKTGZEeGtaY09nUXVOMFFDSnpaeHovWFdTemdjRUJpSXRTb0FWWnJwQ3NTRVJFNWFZR3N2UlROZnpsc1BPcnFteFZXRWhFUkVSRVJFVGxCNnJBa0lpSWlJaUpubFlBSit3cDgvSlRsNXRWMWg5aFQ0QU9nbXRQS2U5MXFVY1Z1T1RPRjVPYkN6cDNnOFp5Wnh6dmZSVVhCeFJkRGZIeWtLeEVSRVRseGZoOEZydzNCdjJ0VHlMQzFUaU5pLzI4eTJPd1JLa3hFUkVSRVJFVGszSFNHcnZTTGlJaUlpSWhVak1XQTJuRTJ1bDBjeTl5dXRXaFN0YmlyVXFiTHo4ek51V2VtaU54YzJMWk5ZYVhLNVBFVXY2WjVlWkd1UkVSRTVJUzVQL3QzV0ZqSmNNVGd2UE1waFpWRVJFUkVSRVJFVG9JQ1N5SWlJaUlpY3RaeTJnd2ViWk1jL1A2RFgvSUpuTzRlc1g1L2NXY2xPVDNTMG9wZll4RVJrWE9FZitkNjNKLzlPMnc4dXMrRFdKSnFSYUFpRVJFUkVSRVJrWE9mTGRJRmlJaUlpSWlJbEtkcFVoVHhVUlp5UFFFeVhYN1M4MzNVcTNJYTM4cGtaSVIwVnZLWkJuUGNpYXp3VmlISHRKNit4ejBQVlRYOGRMVG5jYXZqRURiajE2U1p4MVA4R3RmU0gzaEZST1RzWnhZVjRQclBHREFESWVQMkt6cGpiOVVsUWxXSmlJaUlpSWlJblB2VVlVbEVSRVJFUk01cUJwQmE1Y2hXSzFsRnA3azd6NkZESWQvT2NTZnlnU2RSWWFXVGtHTmErY0NUeUJ4M1l1aUJZMTVqRVJHUnMxWFJCNjhReU40WE1tWkpUQ0g2NXIrQllVU29LaEVSRVJFUkVaRnpud0pMSWlJaUlpSnkxck5ianZ4QjBHK2U1ajNoM082UWIxZDRxNXpleDdzQXJQQWQ4eG9lOHhxTGlJaWNqYnhyUDhmNzNjZWhnNFpCOUsyak1KejYvVUJFUkVSRVJFVGtWQ2l3SkNJaUlpSWljclJBNkpZdjZxeDA2bklDeDd5R3g3ekdJaUlpWnh2emNDWkYveDBmTnU3b2REdTJoaTBqVUpHSWlJaUlpSWpJK1VXQkpSRVJFUkVSRVJFUkVaRVNwb2xyL25oTVYzN0lzTFYySXh3My9DbENSWW1JaUlpSWlJaWNYeFJZRWhFUkVSRVJFUkVSRWZtVjk2ZGwrRForRXpwb2QrQzgvVEd3MmlOVGxJaUlpSWlJaU1oNVJvRWxFUkVSRVJFUkVSRVJFY0FzektYby9WZkN4cU83MzRNbHBWNEVLaElSRVJFUkVSRTVQeW13SkNJaUlpSWlJaUlpSWdJVWZUZ0pzK0JReUpnMXRSbFJWOTBVb1lwRVJFUkVSRVJFems4S0xJbUlpSWlJaUlpSWlNZ0Z6N2Q1RmQ3dmw0WU9XdTA0L3pBQ0RGMUdGUkVSRVJFUkVhbE1lcWN0SWlJaUlpSWlJaUlpRnpUVFhValJmOGVGalR1NkROUldjQ0lpSWlJaUlpS25nUUpMSWlJaUlpSWlJaUlpY2tGekwzNkR3S0VESVdQV2l4cmk2SFJiaENvU0VSRVJFUkVST2I4cHNDUWlJaUlpSWlJaUlpSVhMSC9hT2p6L2V6OTAwR0loK3BaSHdHcUxURkVpSWlJaUlpSWk1em05NHhZUkVSRzV3TjJ5TER2NHRXSEFuR3VUVHVpYzBoakFuT3UwenZtMnpyRnJ6YTNnT1NJaUlpSm5MWjhIMTd3WHdUUkRoaDBkYjhOYXUxR0VpaElSRVJFUkVSRTUvNm5Ea29pSWlJaUlpSWlJaUZ5UTNKL09KSEJ3ZDhpWXBWb2RIRjBHUnFnaUVSRVJFUkVSa1F1REFrc2lJaUlpSWlJaUlpSnl3Zkh2L1JuM0Y3UER4cDEvR0E1MlJ3UXFFaEVSRVJFUkVibHdhRXM0RVJFUkVRbXF5SFp3VUhsYmdXbWRjMnNkRVJFUmtmTkd3RS9SdkJjaEVBZ1pqbXJmQzJ1REt5SlVsSWlJaUlpSWlNaUZReDJXUkVSRVJFUkVSRVJFNUlMaVdURVgvNTZ0SVdPV2hPbzR1dDhUb1lwRVJFUkVSRVJFTGl3S0xJbUlpSWlJaUlpSWlNZ0ZJM0J3TjBWTDN3b2JqNzU1R0VaMGJBUXFFaEVSRVJFUkVibndLTEFrSWlJaUlpSWlJaUlpRndZemdPdTlzZUR6aEF6YlcxMlA3YkwyRVNwS1JFUkVSRVJFNU1LandKS0lpSWlJaUlpSWlJaGNFRHlyRitMZnNUWmt6SWhOSUxyWC9SR3FTRVJFUkVSRVJPVENwTUNTaUlpSWlJaUlpSWlJblBkTVZ4N3V4VytFalVmM2ZnQWpOakVDRlltSWlJaUlpSWhjdUJSWUVoRVJFUkVSRVJFUmtmT2UrOU1abUlXNUlXTzJ5MzZML1lyT0VhcElSRVJFUkVSRTVNS2x3SktJaUlqSUJjNDQ2a1BrZVBUemN1cXEyQTJjMXZKZndhcFJGaEtpOUhaTlJFU2tzZ1FPN01UejlmelFRVnNVMFRjOUNJWitzeEVSRVJFUkVSRTUwMnlSTGtCRVJFUkVJbXZPZFVtUkxrSE9JZnA1T1hVWHhWZ1ozaXlPcVZzSytUYlRVK3FjQXAvSjA2MnI4RjJtbC9rN1hmak5NMXdrVUR2R1NwSGZKTXNkT1BNUExpSWlVc21LRmt5R2dEOWt6SEh0YlZpcTFvaFFSU0lpSWlJaUlpSVhOdDJ5S3lJaUlpSWljZ1o1L1NZSlVSWTJIdktXT2NjVE1KbStyWkJiNmp2cGM3RXo3UGh4R2pTZHNqcXhWcDVxVllWUlYxUWh4cWF1RXlJaWNtN3piVjZKYjh2cWtERWpvUnBSMS9hUFVFVWlJaUlpSWlJaW9nNUxJaUlpSWlJaVoxQkp0NlFDWC9sdGs3WWM5dkYxaG9kMU9hSEJwamk3d1ZPdDRwbTl2WkR2czBLUGRhbnQ0UGI2TVJ3bzhsTVUya1FDaHdVYXh0dlllTWdYTXQ0MDBjYjJYQi9ITmxMYVUxZzgwS05PTlBQU1hCVjhkaUlpSW1jWnY3ZTR1OUl4b3J2Zmd4RVZIWUdDUkVSRVJFUkVSQVFVV0JJUkVSR1JjNFRiN2VidzRjT2twS1JVK3RwYnRtemgyMisvcFYrL2ZqZ2NqcEJqK2ZuNXZQLysrOXh5eXkxRVJVV2Q5R09ZcHNuS2xTdHAwNllOZHJ2OVZFc3VVMzUrUHJ0MzcrYXl5eTQ3Ylk4aHArYllEZGF1cVJIRm9FYXhaTGtERkhpTFEweEhSNWx1YnhCRFFwUkJyc2ZFQkd3R21DYjB1ZGpKcmdJL21VVkhWdnhrajV0UDlyaExmZHphTVZiK2VXVUNULzJRR3pJKzk3b2tKbTBxWUUraHY5VHpSRVJFem1XZXIrY1RPTGc3Wk14NjhlWFlXMTRmb1lwRVJFUkVSRVJFQkJSWUVoRVJFWkZLdG16Wk10cTJiVXRjWEZ5bHJ1dHl1Umd3WUFDLy9lMXY2ZHUzTDgyYk42KzB0ZFBUMDVreFl3YUxGaTFpNU1pUklXdHYyYktGR1RObThQSEhIek5reUJEYXRXdDNVbytSazVQRGl5KytTSFIwTkgvOTYxL3AzTG56Q2E5UldGakkvUG56NmRPbkR6RXhNYVhPOGZsOFBQREFBN1J0MjVZLy92R1BOR25TNUtUcWxkUEhQQ3FOWkFCZlpuaFlrK25GNVRleFdXQllzeXI4WjNzaHV3cU9CSWlHTkkyalFSVXIvOW5oWXZWQnozRWZvNGJUUXFIUEpNOWJmaGVuMGxnTjZGb25tcVY3M0hnREozNitpSWpJMmNMTXo4SDk2WXl3OGVoZVE4RFFscWNpSWlJaUlpSWlrV1NKZEFFaUlpSWljdjd3K1h6TW5qMmJPKys4a3c4Ly9MREM1MzM3N2Jlc1dyV3EzRGtPaDROQUlNRHExYXR4dTB2dklGT2lvS0NBVjE1NTVianpTdXpjdVJPQVJvMGFoWFVtV3J0MkxWQWNPRXBPVHE3UWVxVkpTa3Jpa1VjZUlUTXprK2VlZTQ2dnYvNzZoTmR3dVZ6TW56K2ZRWU1HQmVzNlZrbUhxTysrKzQ1OSsvYWRkTDF5K2xrTUdOR2lDaTJTN0xoKzNTZk9GNERsKzl3ODJ5YWVLNUtLTzNGWkRiZ2l5YzZtUXo1K09HWUx1TEpjbm1qbjlhc1NlYnBWUEUvOStuSC9aYkVBd2U5TFBnRHV2eXcyK1AxemJSSVllRWtNZHpaMG5vWm5MU0lpY3VhNFA1NkdXVlFRTW1iL1RWZXNkUlhvRmhFUkVSRVJFWWswZFZnU0VSRVJrVXBqczlsNDhza251ZmZlZTVrNGNTSTVPVGwwNjlhTjBhTkg0L1dXSGJUWXZYczNqUm8xNHNvcnJ5eHpUc2syYWtsSlNiUnAwNFo1OCtieDZhZWZsam8zTHkrUGd3Y1BrcGFXeGpQUFBGTm1ONkkxYTliUXBrMGJObTdjU1BYcTFSa3hZZ1RaMmRsNFBCN3ExS2tEd09yVnF3SG8zNzgvRFJzMkJJcURXZnYzN3cvT3FhajI3ZHZUcmwwN1ZxOWV6Y0dEQjhPT0Z4VVZNV0hDQk82KysyNlNrcExDamljbkovUEFBdy93ajMvOGcwY2ZmWlRwMDZkVHJWcTFrRGsyVy9HditLbXBxVngzM1hVblZKK2NIallMM05ja2pwUm9DMzRUSEwvZU52SkV5K0t3VUpkYURuN085VkhvS3c0dHJjcjBNTkFidy9XMUhLek45bkpGa3AxbCs5eTh2YjB3dUtiVkFIODV6WTg4QVJPN3hlREpvN1ovcStpV2NNa09DNjlkbGNqY1gxeVY4ZlJGUkVRaXdyLzNaenlyUHdvWk02S2lpZTcybHdoVkpDSWlJaUlpSWlKSFUyQkpSRVJFUkNwVm5UcDF1T21tbTVnelp3NWJ0bXhoNE1DQmRPN2NtZmZlZTQrVWxCUXNsdEFtbno2ZkQ2L1hTMFpHUnJuckdzZHMyOUdqUnc4V0xGaUF6V1lqTVRFeGVOdzBUWGJzMkFGQVdsb2FhOWFzb1dQSGpxV3VPV3JVS05xMWE4ZkdqUnVwWDc4KzA2ZFA1My8vK3g4T2g0TkpreWFSbVpuSjl1M2JpWXVMNCthYmJ3NmVOMmZPSEpZdFc4Ymt5Wk9ESFkwQUZpOWV6QysvL0ZMdTg4ak5MUTZML1B6eno3ejY2cXNoeHpadDJzVG16WnZadlhzMzQ4ZVBEMW03Uk1lT0hibjAwa3ZadG0wYk9UazV2UGJhYTl4NDQ0MjBiTm15MU5jSllPL2V2U3hhdElpLy9FVi9vSXNFWHdBbWJzd1BmbDlhY0doYWg2cnNLZlFIUTBqSkRndjJSRHRQdFlvbjJXRWh5eDBJZGtPeUduQnhuSlhaTzF3c1NTOHE5VEVyWXllMzhnSlJJaUlpWnpYVHBPakRpYUg3c0FKUnZ4dUFFVit0akpORVJFUkVSRVJFNUV4U1lFbEVSRVJFS2wzdjNyMVp2bnc1L2ZyMUErRG1tMjhPQ2Z3Y0xUczdtMXR2dlpYNCtQZ0tyVjFRVU1EbXpadHAwcVFKTTJiTUNBdm96SnMzajNYcjFsRzNibDFlZXVtbGNyZHhzMXF0d2Ezb3RtN2R5dGF0VzRQSDNuNzc3V0JYcUVBZ3dOQ2hRNFBIZHUvZWpkZnJaZXJVcVF3Wk1pUTRmdm5sbHpONTh1UUtiVVgzOGNjZmwzbHM2OWF0UFBmY2N6ejU1Sk9sQnBEdXVPTU92dnZ1T3dLQkFDdFdyR0RqeG8xaHIxOTZlanIzM0hNUEFBY09IQ0EvUDUrVWxCUjY5ZXAxM05ya3pMTWE4UHJtSTEyT29EaTBkRXQ5UVlBMXZBQUFJQUJKUkVGVUovL2NrTTloVHlCay9MV3JFbGw5MEZQbWVwV1JOYktFLytpSmlJaWNFN3pyVitEZkVicDlyaVhwSWh6WDlJdFFSU0lpSWlJaUlpSnlMQVdXUkVSRVJDNXd0eXpMRG40OTk3cndiY2hPUm1KaUlxKzg4Z3BWcTFhdGxQVWVlK3d4T25YcUJFQitmajVEaGd5aFU2ZE9EQjgrUEtRTFVYcDZPak5tek1EaGNQRDAwMCtYRzFZQ3NGZ3NWSzFhbGJsejV3Ykh1blRwUWx4Y0hKMDdkMmJvMEtFWWhrSERoZzFEZ2tPQlFIRjRwRm16WmlIcjFhdFhqeWxUcGhBWEYwZDhmSHpJT1Y2dmwrN2R1Mk96MlZpMGFGR3BRYVN5ZUwxZS92R1BmOUN0V3pkKys5dmZjdlhWVjNQMTFWZnovUFBQODl2Zi9oYS8zOCsrZmZ0SVNFZ0lybXV4V0lpTGl3TUlmdjdtbTIvbzBLRkRxZHZOVmRUcCtIbTVrRFdyYWlmQmJ1QXJKV0hrQ1poY2Q1R0Q3N084ckNvbG5GUlkya20vc3BSNXBPSnNDaXlKaU1pNXlPdkcvZEdyWWNPT252ZUJMU29DQlltSWlJaUlpSWhJYVJSWUVoRVJFWkZUOXVHSEg1S2VuaDc4ZnYzNjliaGNMc2FORzBkU1VoSnV0eHZUTkltT2ppNXpEZE1zUFh6aDkvdFp0MjRkbDE1NktRQkpTVWs0blU2V0wxOU95NVl0NmRtelovRDhzV1BING5hN0dUSmtDSFhyMWoxdTNWYXJ0ZFR4YXRXcXNYVHBVbHd1Ri8zNjllUHV1KzhPT2Q2N2QyOEtDd3U1K3Vxcnc4NnRYYnQycVdzV0ZoWUcxejQyckpTZm44K2hRNGVvVTZkT3FlZmE3WGFTazVONTRva242Tml4SXlOR2pLQ3dzSkRseTVmejJHT1BoZFRoOS92cDJyVXJ0V3JWWXR5NGNXVS9lWW00VytzN2NRZE0zdDlaeEYyWHhvUWRMOW1TN2VkY0gyMnJSZEV3M3NvN08xd1ZXdHY2YTN1a2ttM2tTbXc2NUFzYjIzakl4MThieHdhL3QvK2Fkb3F5R3VEVnZuQWlJbkp1Y2ErWVN5QW5kS3RoVzhPVzJDKy9Ka0lWaVlpSWlJaUlpRWhwRkZnU0VSRVJrVlBXcWxVcnBrMmJSa0ZCUWNqNG9rV0x1UFBPT3psNDhDQ0RCdyttUTRjT3hNYkdoc3dwMlQ3TjcvZFRtcFVyVjFKWVdFaGVYaDVRSE40Wk1HQUF6ei8vZkVqQTUvMzMzMmZEaGcyMGF0V0tHMis4c1VKMWw5WGxhTStlUGFTbnA1T1FrTUFmL3ZDSHNPTWx0ZHBzRmY5MU9pc3JDeWp1bHZUcXE2RjMvZi93d3cvazUrY3pZY0lFYXRTb1VlcjU5OTEzSHovKytDTXJWcXdnSlNVRnA5TkpURXdNVjE1NVpZVnIrUEhISDJuWnNtV0Y1OHZwVVN1bU9DaVg3ek5adUxzSU9MS0YyMitxMmJucmtsZ09lUUxCc1llYXhXRzNHRmdOY1BsTXZzb29leXU0RW5ZTHJNMzJNbVp0WHNqNDBLWng3Q3J3ODlGdUY5NUE2ZWZHMncxK1Z5dWFRNTR5SmxTU0wvYTd5U3dLWUZDOC9aeUJnV0VVZDRjeURJNGFMLzYzR2h6L2RZN0ZBSnZGd0hiVVozdncrOUxHUWorZlFKTXpFUkU1UjVpSE0vRjgvbmJvb0dIQjBXdUkvbzlmUkVSRVJFUkU1Q3lqd0pLSWlJaUluTEs2ZGVzeWE5WXM3SFk3RG9lRExsMjZVTFZxVmU2ODgwNEFIQTRIaFlXRkxGMjZ0TXcxZkQ1ZjJGZ2dFT0N0dDk0Q0lDYm1TQWVhenAwN2s1S1NRdlBtelFISXlNaGcyclJwUkVkSDg5QkREMVY0dXpXTHBmU05zN3hlTHkxYnRxUm16WnJjZi8vOVBQdnNzNlNtcG9ZY053eWp6UE5MazVhV0JoUUhsK2JQbjEvcW5NbVRKek42OU9oU2owVkZSVEZnd0FDZWUrNDVpb3FLV0xKa0NmbjUrVXlkT3JYVStWbFpXU0hCcUQxNzlyQjY5V3IrOXJlLzBiMTc5d3JYZmJZNDZEV29YZFVKd05NLzVtSTE4bzV6eGlrd2k3dHozUktkUS8vWS9FcGJ0cWJUeXUwTm5MU3BWcndkVFVsWUNZNEVscjdMOVBKZDVpRUFvcTBHTXp0V1pmejZmTExjUjhKRHlZN2ovOXg5dnMvTlozdmRJV01KVVJiYXAwUVJmOGpMRi9zczVKUVJTTXIxbXN6ZldkekpxV0VWRzl2end2OXRWb1l2OXJuWmVPajByRjBSZG91Qnd3b09pNEhEYXVDd1VQelpldVQ3S0t0QnROVWd5bUlRYmVYWHp3Wk9tNEhUYWhCak8rcmoxN242ZTdpSVNPUVVMWjZLNlMwS0dZdTZzaWZXaXhwR3FDSVJFUkVSRVJFUktZc0NTeUlpSWlKU0tlTGk0c284WnJmYkFXalFvQUZUcGt3Sk9aYWRuYzBkZDl4QnUzYnR3czV6dVZ6RXg4ZHp4UlZYMEwxN2QvN3puLzhBeGQxV1NzSktBQk1tVEtDb3FJajc3cnVQbWpWclZyaG13ekRJeTh0ajJMQmhZYzlsekpneHVGd3VsaTlmenNNUFA4emt5Wk9wVWFNR3Bta1NDQVJ3T0J3VmZoeUFEUnMyQURCczJEQzZkdTBhSEQ5NDhDRDkrL2NuSVNHQko1NTRvdHcxT25ic3lKWXRXMGhNVENRL1A1L3JyNysrelBEVDRjT0hTejMyeWl1dlVMMTZkZHEyYlh0QzlVZWN4Y0JwSzMwTHY5UGxvSzl5SGk4bDJzTE5xVTQ2MVhTd3A5RFAyUFY1akd4UkpYVFNVVHV2T1czRndSZVg3OGpnRlVsMk5oN3lsdGtWNlZpbDdiRFlxMjQwK2Q0QUwyL0lKL2M0VzcxWkRmaHI0MWl1dThqQmxNMEZmTDdQWGU3OGM1RTNZT0lOUUQ2VnQrMmRBVVQvR2w0Nk9zeFVFbTZLdFJsVXNWdW9ZamVJc3h2RTJ5M0UyWXZING13R0ZvV2RSRVJPV21EL0wzaC8rQ1JreklpT3hYSERvQWhWSkNJaUlpSWlJaUxsVVdCSlJFUkVSRTY3OGpvZXhjWEZNWFBtVEtwWHJ4NTJMRFkybHZIanh3TmxieG4zMldlZnNXYk5HaG8zYmt5ZlBuMU91QzdUTk1uUEQrMmlrNXljVEZSVUZGRlJVVng3N2JVc1hyeVltVE5uTW56NGNMeGVMM0FraEZVUnBtbnl2Ly85RDREV3JWdUhIRHR3NEFBQXRXdlhQdTRXY3phYmpYdnZ2WmU3Nzc2YmV2WHFNV0xFQ1ByMDZVT2RPbldDSGFoR2pSckZ0OTkraThQaDRKVlhYcUZCZ3dZVnJsTk9ENzhKYmFwRnNmR1FsN0hyOGtrcXBVUFMwWkdaR0t2QlA2OU00SmM4UHdHemVFdTRTNnJZK0RIYnkvTS9sZDFaNnNhNjBmU3I3MlJQb1IvM01mOWNuRGFEK25GVzloYjZlYWhabGJCekw0cXhVRFhLd2kvNS9wQ2cxS1pEUGpyVWlHSkhubyswL05ML0Rjb1JKc1hiOXJsOEpsa25tUEV5Z0ppakFrMVY3RWUranJkYlNIUVlKRVpaZnYwb0hsUEFTVVRraUtLbGI0VWxkaDFkL29RUm14aWhpa1JFUkVSRVJFU2tQQW9zaVlpSWlFaEVSVVZGbFJwV3FvajgvSHhlZi8xMUxCWUxEejc0WUtuQnFIMzc5dUh4ZUxqNDRvdkRqcG1tU1h4OGZFalhweTVkdW9UTWFkZXVIWXNYTHc0R2xUd2VUN0R1aWxxOWVqVUhEeDZrUllzV3BLU2toQnpidTNjdkFCZGRkRkc1YStUbjV4TVhGOGRubjMxR1dsb2Fnd1lOd2pBTUdqVnFGSnl6YnQwNnZ2MzJXMkppWW5qaGhSZk9xN0NTdzJvRVF6M1Y3U2FORWsvalc1a0RCd0c0TWFhZ1VwYkxjZ2Q0L3FjOGR1WDc4UVJLNytaejlFK3VPMkFTYlRWNDhvZmM0TmpjNjVLWXZhT3czRjVBQzNZWDhWRjZVYW5kbFlZMGphT0t6V0RVZDdrVStrSW5XQTE0cFgwaUdhNEFqMzUzR0Y4RnV6aEo1VEtCQXA5SmdjL1BmdGZ4NXhzR0pOaUx3MHZCSUZOSXFNbENrc01nMldIQnJtU1RpSnpuL0h1MjRsdS9JbVRNVXJVbVVWZjFqbEJGSWlJaUlpSWlJbkk4Q2l5SmlJaUl5R21WbHBiR29rV0xqanR2eXBRcDFLNWRtNTQ5ZTFaNDdXblRwbkhvMENGdXV1a21Mcm5ra2pMWDNidDNMMU9uVGcwN1pwYVc3QUFDZ1NPSmplYk5tNU9Ra01EdHQ5OE9uSGhneVRSTlpzK2VEVUMvZnYzQ2pwY0VsbXJYcmwzdU92Mzc5OGZyOVFZN1RWMTc3YlVoeHowZUR4TW1UQUJnK1BEaE5HblNoSWtUSjFLdlhqMTY5ejczLzFobk5jRDM2OWUvcXhQTnphbXhwKy9CdnZ1NTBwZjhPZGRYL29TajhpVCtNZ0pEWldTZFFwVDJJMzFsOVNnNjFJaGk5STk1WVdFbGdLNTFvcWtlYmVINW4vTE9hRmpweVZieFlFS0E0cnBOVEFKbWNYREhEQm1IZ0dtR2pmdE44SmttdmtCcG44RVhNSS81Zk9ScmI4REVFekJ4KzhIdE40cy9BcjkrSGZqMWUzL285LzdLMnptdVVwZ21IUElFT09RQktMLzdWYnpkSURuYVNqV0hoU1NIaFdyUkZwSWR4Ui9Wb291N2E5bkNHMytKaUp3ejNFdW5oWTA1dXR3RjFvcDN4QlFSRWJtZytQSXcweVpqSGxnTWhiK0F2eEFqK1ZxTU51OEdwNWdIbDJKKzMvK2tIOEpvUFJ1ait1KzFUbVd2WTQyQm1Qb1lLZDB3VWdlRExieUxzb2lJeUxsQ2dTVVJFUkdSQzl6cDdMdXhlZk5tUm8wYVJZc1dMWTQ3ZDlteVpUUnYzcnpDZ2FWZHUzYXhjT0ZDcWxTcHdzQ0JBOHVjNTNLNWNMdEwzNXVwck1EUzBlTUpDUW5NblRzWGk2WDRyL2xGUlVVQU9KM09DdFc1Y09GQ05tN2NTT3ZXclduZnZuM1k4ZDI3ZHdQSER5eE5uejZkLy83M3Y4eVpNNGZrNU9Td2preHZ2dmttdTNidDR0WmJiNlZEaHc0QVhIbmxsVHorK09Pc1diT0dFU05HVUtYS3FWL0VVcCtXMDYrc0hSUlBwa2xPU3JTRmU1dkVzaUhIUzNaUkFLdEJTUENtcHRQS3JmV2RmTEhmemZkWjNwTXIrQ1Fadi82UDllaHZ5cDhkVVg0VGl2d21SZjdpTGQ5Y2ZwTkNYL0ZIeWRjdW4wbmhNVis3ZkVmbTVmc0NlQ1BRd1NyWGE1THI5ZkZMR1RzS0drQkNsSVhrYUFzcEpSOU9LeldpTGFRNExWUnpXQlZvRXBHemxuL25CbnliVm9hTVdhclh4ZDY2U3hsbmlJaUlYTmpNck9XWTY0ZENVWHJvZU82UEZQYzJqdno3THltSHZ4RHlObURtYmNEYzh3NldhMWFEcGVKZHdFVkVSTTRtQ2l5SmlJaUlYT0RtWEpkMFd0WXRLQ2hneElnUjFLNWRtOEdEQi9QMTExK1hPejgvUDU5RGh3NVZlUDM1OCtjVENBVG8xNjhmY1hGeFpjNDdmUGd3dWJtNXBSNnJTR0FKQ0lhVm9QaDVBY1RHSHIvRHo5YXRXNWt5WlFvSkNRbU1HREdpMURrN2R1d0FvRzdkdXVXdWxaU1V4QTAzM01DY09YTklTZ3I5Yi9iUlJ4OHhmLzU4cnJ2dU92Nzg1ejhIeDl1MWE4Yzk5OXpEYTYrOXh2MzMzODhMTDd4QXpabzFqMXQzZVU3WHo4dUY3dWdzaVBYWGE4TlB0WW9QbVhNeTIzcTUvQ2JqMStkelVZeUY3blVkMUltMUVtdXpjTWdUWUYraG54WkpkckxjQWY2MXRmQVVxcjh3V0EySXRSbkUyZ3h3bk53YUp1RHhtK1I1VGZKOEp2bmVBTG5lNHM5NTN1THhJMk1tZWIrT3UwNXpleWVUa201TkFiYVg4bitYaGdISkRnczFvcTJrT0lzRFRUV2MxbDgvVzRpUHN1aFBHaUlTTVdWMlY3Sll6M3d4SWlJaVp6a3phem5tbXI2bEgvUWVBbGM2T011L1BpRm5FN000ckdRR3dOQmRKaUlpY3U1UllFbEVSRVJFS2xWSjZNamo4UkFURThQamp6OU9kSFEwY0NUc2M2eWNuQnpjYmplYk4yOG1JeU9ER2pWcWhNMHBDUkdWZkY2N2RpMEFIVHQyTExPV3dzSkMwdFBUY2J2ZGZQVFJSL1RvMFFQanFQWTFmcitmM054Yzdybm5ucER6U3JaZEE4ak56V1hIamgwMGJ0d1lwOVBKOXUzYkFhaGF0V3E1cjBOYVdocVBQdm9vRm91RjU1NTdqdVRrWlBidjM4K3laY3RvMjdZdERSczJKQ3NyaS9UMGRDd1dDL1hxMVN0M1BTZ09RQUhCNTdCejUwN2VlZWNkUHYzMFUrTGk0bWpRb0FIVHAwOG5Qeitmdkx3ODh2THl5TS9QeHpBTTl1N2R5eU9QUE1McnI3OWU0ZTVRY3VZYy9YUHBzQnI0VFhqcWh5UEprWkV0cW5EWWMrS3RlZks4SnV0eXZLekxPZnF4b0gzMUtBWmZGb3ZmaENpTHdmTnQ0dG1RNDJOdHRwZWZjcnk0ejdiOXo4NFRCc1gvZlIxV2cyckFyLzJsanNzVE1EbnNNWU9ob2tPL2ZuMzRtSzl6M01WYjNWVTIwNFRNb2dDWlJRRTJsSklyZGRvTWFzVllxZVcwRkgvKzlhT20wNExEcWlpVGlKdyt2dTAvNHR2MlhjaVlwV1o5N0ZkY0Y2R0tSRVJFem1LK3ZPTE9TaVdpYTJNMGVnb2o1ZmRnRGI4cHk2aitlNHdiTWsvNVliVk9KYS9qTDRDODlRUTJQdzZIdnlmd3piWGd5OE55MVJmYUhrNUVSTTQ1Q2l5SmlJaUlTS1hhczJjUGhtRmdtaVpEaGd5aFZxMWFtS1pKZkh3OEdSa1pEQnc0TUJoZ0tsRllXTnpkcGFpb2lJa1RKL0xNTTgrRXJWc1NJaXI1WE5MaGFPalFvV1dHaHc0ZlBoemNEbTdSb2tWMDdkb1ZtKzNJcjhCK3Z4L0RNTUk2TkIwZFdNck96bWI0OE9FWWhrR05HalhJenM0R29ISGp4bVcrQnF0V3JlTFpaNStsU3BVcXZQamlpOVN2WHg4QXQ5djkvK3pkZVhoVTVkMy84ZmZzazMwakM0UWxnR3dTaWlBaUNrVmNvbXdpMHNwU3QwZXRXcVE4cUpYK3JIVUJBZXVHNVpIYVNoRzM0Z0pxVVZ5d3FGQkVFQkZGQlpGRlF0Z2xaQ2ZMN09mM3g4akFrSVVBZ1NIazg3b3VycHk1ejMzdTg1MGtYb2t6bjN4dmxpeFp3dlBQUDA5MGREUVFER0NkZmZiWk9CeEhiOWxTVUJCOEFldmd0blNCUUlDUFAvNFlDSGFvbWpObkRnRFIwZEcwYnQyYUZpMWEwS0ZEQnk2NzdESm16WnJGbmoxNzJMcDFLOW5aMlVlOWw1dzh0aHIrNlBId1RFZVp4K0RXRmNWaDUvL3kzYUc5dkU1a2E2NFcwUmF1Yk8ya1g1cWRwWHZkek45V2hkbGs0cGZwZGk1dDRlRHlUQWR1djhHcS9SN21iNnRpdnlzQys1ZEpOWGF6aVZTbmlWUm4zVjk4ZytDMmRhV2VBRVZ1ZzBKM2dFSlhJUGpSSGFEUTVhZkFIZXphMUpDcWZBWmJ5M3cxZG1kcTVqd3N4UFJ6b0tsbGpJVWtoN295aWNnSk1nemMvNWxUYmRoNStjM3FNQ0FpSWxJREkrK1pROXZBT1Z0Zzdyc0NyTFYzckpiVGxDVUdFcy9IM0djeGdjOHZnYkx2Z09EWDEzVFd2UkV1VGtSRTVOZ29zQ1FpSWlJaURhcHIxNjVjZSsyMTVPWGxjZGxsbHdIQjdqRVRKMDVrenB3NUZCUVVVRnBhV3UyNmhJUUVzck96bVRCaFFyVnpBRDZmRHdoMmJvSmdVR25XckZuczJMRWpGQ0k2a3Nsa0lqTXprMTY5ZW5IVFRUZUZoWlVnR0V4S1NrcGkrdlRwb2JHY25KeXdiZE95c3JKNDhjVVhlZTY1NS9qc3M4OUN0VjV4eFJYVjd1ZjFlbm42NmFmNXozLyt3MldYWGNZZGQ5d1JGb1pxMDZZTnMyYk40cm5ubnVPTk45NEF3T0Z3aEczalZwZWNuQnpXclZzWENpeTFiZHVXWC96aUYyemN1SkYrL2ZyUnUzZHZ6ajc3YkpvM2IxN3QyczJiTjdObXpSbzZkT2hRcjN0SncrcWJicWRmbWdPbkZSTHRaZ3JkNFVHZ3czZDc4d1FNRG0rbTVMU1lHTjdHU2JMRFRKWFBvRzJjRmI5QnZUdnBwRGpNbk52TVJ0ODBCODJjWnY3N2s1di9YVlZLY2VnbUJ1L3RkUEhlVGhmWlNUWisxY2JKUlJrT2VxYll1ZWZMVW9yZENpMDFGaVlneW1JaUtzcENSaDJOMUR3Qmc2S2Z3MHdGN2dCRjd1REhBbGVBL0tvQSthNEEzZ2JxMUhTd005TjNSZDZ3OFJpcmlWWXhGbHJGV21nZFk2RlZqSlZXTVJiaWJJb3hpVWo5K0xhc3daKzNMbXpNa3RrUmE5ZCtFYXBJUkVUazlHYmtMd29kbXpwT1ZsanBER0R1L0FpQjFVT0I0TmRYZ1NVUkVXbHNGRmdTRVJFUmtRWjN3dzAzVk52K3JVK2ZQdlRwMCtlNDEvUjZ2WmhNSnM0NTV4d0F6anJyTEo1NDRva1Rxck5YcjE2TUhUczJiT3pPTys5azhPREJZV09abVprOCtPQ0RUSnMyamVqb2FLNi8vbm9TRXhPcnJXZTFXckhiN1R6OTlOTjA3dHk1eG51YXpXWnV1KzAyaW9xS2FONjhPWU1IRHlZMU5iVmU5U1luSjFmclBuWHp6VGVUbXBwS1dscGFuZGZlY01NTlhIWFZWZlhxNUNRTmI4VStEeXZ6UGZ3Nks0cHJzcUw0eDhidy96NnNKaE0rbythQWlNdHY4SHB1RlVsMk03L09pcUp6Z3BYM2Q3cW9LVTlpTVFXN0tMV0xzOUl4M2txTGFET2VBR3d1OHpGM2F5VS9sdm1vSzRheXZ0akwrbUl2NTZmYStWM25HTTVKdHJGMHIvc0Vucm1janV4bUV4bFJGaktpYXQ2U3pqQ2d4SHNvdkpSZjVmLzVZNEQ4bjdzMDFmTHRXbThWUG9PTnBUNDJsdnJDeGhQdDVtQ1E2YkF3VStzWWk3YVdFNUZ3dFhSWGNseHhjM0R2VXhFUkVhbXVjbHZvMEpSMmVRUUxrUVlUMyszUWNXVmV4TW9RRVJFNVhpYkRPTkdYR1VWRVJFUkVUajYzMjAxQlFRR1ptWm1STGtVaTREZExDL0FSM041bGRGc0hJN0ppVHQ3TnZ2b3E3T0hJc3JZTnRyVEZCSjBUYlh4ZkhONXRwbE9DbFUxSEJEZHEwNnVabmE4S1BOV0NSNTBTckhST3NGTGlNZmlweXMrZVN2OEpiZjJWWURjVE1Jd0cyejVzZnZ5MjhJRnp6MjJRZGVYVTh4dkJ6a241TGo5N0t3UHMvZm43YlU5bE1OalUwSzh5bUFnRzhkckdXV2diWjZWdGJQQmpqRldoQkpHbXlyZGhKWlV2M2hjMlptblRsWmc3L3FiQWtvaUlTQzBDLzJrV09qWmZVUkRCU3FRaDZlc3FJaUtObVRvc2lZaUlpRWlqNEhBNEZGYVNSczl2VUMyc0JOUTdyQVN3cHNCVDQvaW1VdDh4clhNMHBSNXRCU2MxczVnZ1BjcE1lcFNaYmtuaDU3d0IyRmZsL3puRUZBZ0ZtVTRrUUdjQXV5djk3SzcwODltK1E5Ly9hVTV6TU1BVVo2RnRySlYyY1JZUzdPWVRlR1lpMGlnWWdWcTZLOTJpc0pLSWlJaUlpSWhJSTZMQWtvaUlpSWlJaUlnMENKc1pXc1pZYUJsVGZidTVjcS9CN2tvL095dkMveDF2T0M3ZkZTRGY1ZUdML1lmR2toeG1Pc1JiNlJCdjVheDRDKzNqckRpMW5aeklHY1c3N2xQOGU3ZUdqVm5iOThCNlZzOElWU1FpSXRMSVJHZEZ1Z0lSRVJFUlFJRWxFUkVSRVJFUkVUa0ZZbTBtT2lWWTZaUVEvbEpFcVNmQXJzTUNURHQrL2xqcE8vYU9UTVh1QUt2M2UxaTlQOWlKeVdTQ1Z0RVdPaVJZUTBHbXpHZ0xabVdZUkJxblFBRDM0aGVxRFR1dXVDVUN4WWlJaURRdTV0N3ZZWlN0QlpQZUdoUVJFWkhUZzM0ckVSRVJFV25pUmk0dENoM1B2emc1Z3BWSVk2RHZGeEZwYUFsMk13bDJNMTJUYktFeEF5aHlCOWhlN21mYkFSL2JmdjY0MzNWczNaZ01BM2I4SElMNlpJOGJnQ2lMaVhieFZqckdXK244YzRBcTJxb0VrMGhqNFAzbUV3TDUyOFBHckoxNlk4bktqbEJGSWlJaWpVaFNIMHhKZlNKZGhZaUlpRWlJQWtzaUlpSWlJaUlpY2xveEFTa09NeWtPTXoxVERnV1p5cjBHZWVVK3RoM3dzKzNuajNzcS9SeExMNllxdjhIM3hWNitML2FHN3RVNjFrS1hSQnRkRXF4MFRyU1NaRGMzNlBNUmtRWVE4T1ArNk1WcXcrcXVKQ0lpVWovR2xrZEN4NllPOTBXd0VoRVJFWkVnQlpaRVJFUkVSRVJFcEZHSXRabklUcktSZlZnM0pwZmZZSHU1bjl3RFBuNHM4L0ZqbVorOVZmNTZyMmtBMjh2OWJDLzM4K0d1NEZoNmxKa3VDVGE2SkFhN01HVkVXMUFQSnBISThuNjdsRURoN3JBeGE5ZCtXRnAyaWxCRklpSWlqWXVSKzFUb1dJRWxFUkVST1Iwb3NDUWlJaUlpSWlJaWpaYlRZcUxUejF1N0hWVHVOZGg2d01lV3N1Qy9IOHQ4SFBEV3Z3L1R2cW9BKzZyYy9QZW40RFp5U1hZejJVbFdzcE5zZEV1eTBjeXBEa3dpcDVSaDRGbjJlclZoeCtVM1JhQVlFUkVST1Y0VkZSVXNXTENBNjY2N0x0S2xBTEJnd1FLNmRPbEM1ODZkRzNUZGlvb0tZbUppQVBqcXE2L1lzMmNQUTRZTXdXelcvMGVJaUlnY1RvRWxFUkVSRVJFUkVUbWp4TnBNZEUrMjBUMDUySW5KQVBLckF2ejRjeGVtemFVK2NnLzQ4TmN6dzFUc0NiQjhuNGZsK3p3QVpFUlo2SlpzcFZ1U2phNkpOdUpzNnI4a2NqTDVmdndLLzU0Znc4YXNYZnRoYWQ0K1FoV0ppSWpJa1Y1NzdUV0tpNHZybkxOMjdWcnk4dktJam81bXhJZ1J0YzdidDI4Zm16WnRvbi8vL25XdXQyN2RPakl5TWtoTlRUM21ldjErUC9QbXphT2twSVFiYjd5UjBhTkhZektkMk8vMVc3WnM0YlhYWG1QZHVuWE1uajJieE1SRVZxeFl3YnZ2dnN0Nzc3M0h3dzgvVEhwNitnbmRRMFJFNUV5aXdKS0lpSWlJaUlpSW5ORk1CTGQ1UzQreTB6Zk5Eb0RiYi9Cam1ZOGZTbjFzTFBXeHFkU0h1NTRKcHArcS9QeTAyODlIdTkyWWdLeFlDOW5KTm42UkZOeEd6bTVXZ0Vta0lYbitXME4zcFFHakkxQ0ppSWlJMUthaW9vSjMzbm1IUUNCdzFMbXpaOC9tN0xQUHJyV3prZGZyWmNxVUtmVHYzNStVbEpSYTExbTZkQ2xtczVtSEgzNllUcDJPYlp2WTVjdVhVMWhZU0hSME5INi9uN0t5TWhJU0VrTG5jM056TVp2TlpHVmwxYnFHeStWaTgrYk5yRjI3bHBVclY1S2JteHM2TjMzNmRLWk1tY0xYWDM4TlFJY09IUlJXRWhFUk9ZSUNTeUlpSWlKTjNQeUxreU5kZ2pRaStuNFJrVE9GdzJLaWE1S05ya25CTGt4K0EvTEtmV3dzQ1FhWWZpanhVbGFQYmVRTVlGdTVuMjNsZnQ3ZDRjSnVOdEUxeVVxUFpCczlVdXlrUjJuYkI1RVQ0ZC96STc0dGE4TEdMRm5aV05wa1I2Z2lFUkdScG12anhvMHNXYktrMnZpT0hUdjQ2cXV2R0Rac0dMZmNjZ3ZSMGRFc1hyeVlKNTU0Z2p2dXVJT3JyNzc2bU81anNWZ0ErUFRUVCtzMS84TVBQenltd0ZJZ0VHRHUzTGtBTkcvZW5MS3lNbDU1NVpXd09TdFdyS0N5c3BLcFU2ZlN0V3ZYYW12TW16ZVBPWFBtWUJnR2Ryc2RqOGREUWtJQ0kwZU9wSDM3OWlRbUpwS1hsOGZ1M2J0SlRFemtqanZ1Q0x1K3NyS1M5ZXZYMDd0MzczclhMU0lpY3FaUllFbEVSRVNraWVzNWIzdWtTeEE1cXN5a0tLSnNldE5mUkU0ZWl3bmF4MWxwSDJkbFNLdGdFR2x2cFovdmkzMnNML0d5dnRqTGdYb0VtRHdCZzdXRlh0WVdlbUZMSmMyakxKeVRZcU5uaW8yekU2M1kxSDFKNUpoNGx0WFFYZW1pTVJHb1JFUkVSTTQ2Nnl4bXpKakIxcTFiYXp5L2NPRkNMQllMZDl4eEI0V0ZoVGdjRGk2Ly9QTFErVFZyMXRDaVJRdGF0R2hSNTMzTTV1RC8vN2RyMTQ1WnMyYlZPaThuSndlYnpjYUVDUk9PNlhrc1hMaVE3ZHVEcjRkdDNicTExdWNETUdmT0hCNS8vSEdzMXZDM1ZDKzY2Q0o2OSs1TmNuSXlzYkd4REJ3NGtKU1VGRWFPSEJtYU0yL2VQQUFTRXhONThjVVh3NjVmdDI0ZE8zYnM0T21ubjZaOSsrUGY1dGFVUGZPNHJ4VVJFWWswQlpaRVJFUkVSRVJFUkk1Z0FscEVXMmdSYlNFbjA0Rmh3UFlLUCt1THZhd3I5dkpEaVE5WFBiYVEyMXZsWis4dVA0dDJIZXErMURQRlJxOW1kbEljQ21LSzFDVlF2QS92dCtGZEhNeXByYkNlZlVHRUtoSVJFV25hckZZclU2Wk13ZVB4a0o2ZXpxQkJnOGpLeW1MMjdOa0FsSlNVY00wMTE3QjE2MWFLaW9wd09CeE1uejQ5ZFAzcTFhdUppWW5oc2NjZXEzT3J0WU1kbGs2R25UdDM4dXl6ejJLejJaZytmVHBkdW5RSk8rOTJ1eGsvZmp6YnRtMWowS0JCM0hYWFhaaE0xZi9vSUNNakkzVHM5L3REeC92Mzd3Y2dOVFUxMUkwcUx5K1B2THk4R3V1WlBIa3kvL2pIUDRpSmlUbXU1MlBLVkpCYlJFUWFMd1dXUkVSRVJFUkVSRVNPd21TQ3JGZ0xXYkVXaHJaeTRqZmd4eklmNjR1OXJDLzJzYkhVeTlIeVM0ZDNYNXF6dVpKMmNWYk9hMmJqdkZRN3JXSXNxUGVTU0RqUFoyOUFJQkEyNXJob05KZ1U5aE1SRVltVTFOVFVXczhkN0VLMFljTUdFaE1Uc2R2dC9QRERENkh6YnJlYlFDREE3dDI3Nnd3c0hleXcxTkRLeTh1Wk5Ha1NmcjhmdjkrUHgrTUpPKy8zKzVrNmRTcmJ0bTJqUTRjT2pCczNyc2F3RXNEenp6K1B5K1VLR3lzc0xPVDN2Lzg5OGZIeDNIcnJyZVRtNXRLdlh6OGVmUEJCUm93WXdaZ3hZN2o2NnF0WnNtUUpUejc1SkgzNjlHSDA2TkVuOW54TER0czZON0hYOGE4aklpSVNBUW9zaVlpSWlEUnhYNDlxRStrU1JJNXEwdG95TnBUNEFPaVVhSTl3TlNJaXdTM2tPaVZZNlpSZzVWZFo0UElickMvMnNyYkl5emVGWHZhN0FrZGRJL2VBajl3RFB1WnRxeUxOYWVhOFZEdm5OYlBUS2NHS1Jla2xhZUtNcWdONHYzZ3ZiTXdVbTRTdFowNkVLaElSRVpHanNkbHNBTFJ1M1pvbm5uaUMxMTU3alJFalJvUkNUams1T1dSbVp0SzNiOTk2cmJkcjF5NXV2LzMyQnFtdHNyS1MrKysvbjEyN2RqRnMyREErL1BCRDdybm5Ic2FNR2NQTk45K016K2RqMnJScHJGcTFpdlQwZEtaTW1ZTEQ0YWgxdmZUMGRHYk1tQkUyVmxwYUNrQlJVUkYvL3ZPZmNUZ2NqQjA3RnBQSlJGVlZGYk5uejhZd0RENysrR042OSs3TjVNbVRUemljRmZoaVlPallmRVhCQ2EwbElpSSt6bWZxQUFBZ0FFbEVRVlJ5cWltd0pDSWlJaUlpSWlKeWdwd1dFNzJhMmVuVnpJNEI3S24wODAxaE1NQzBvY1NMN3lqNXBYeFhnUGQzdW5oL3A0czRtNG1lS1hiNnBObnBubVREcW1ZeTBnUjVQbjhId3hQZXRjRCt5MStEVmNGbEVSR1IwOVhoM1lnc0ZndHZ2dmttYjcvOU5tUEdqT0dHRzI2bzl6b0hRenhtczVuWTJOZ1RycXVvcUlnSEhuaUF2WHYzOHBlLy9JV2VQWHZTcmwwN1pzeVl3UWNmZk1EbzBhT1pQSGt5WDMvOU5XbHBhVHorK09Pa3BLVFV1ZWFRSVVQbzBLRURtWm1adlAvKys4eWVQWnRXclZveFo4NGMxcTlmejkxMzM4MmRkOTVKczJiTmdPRG5JelkybGhFalJsQmNYTXoxMTE5LzBqcEppWWlJTkJZS0xJbUlpSWlJaUlpSU5DQVRrQmx0SVRQYXdwQldUdHgrZy9VbFByNHA5UEJWb1plQ28zUmZPdUExV1BhVG0yVS91WW0xbWJnZzFVNi9kQWVkRTZ6VXNpT0Z5Sm5GNThIejJWdGhReWE3RTN1ZllSRXFTRVJFUk9yajhBRE93ZTNoN0hZN3c0WWQyOC93ZzhHbkZpMWFNSDM2OUZybjVlVFVyL1BpeXBVclNVcEtZdEtrU2FGdVQ0TUhEMmJod29Va0pTVXhZY0lFOHZMeWFOdTJMZE9tVGF0ejI3dkRkZXpZRVlCUFB2a0VnSjA3ZHpKdTNEaWFOV3ZHZGRkZFIzcDZPdVBHamVQT08rOE1mVzdlZXVzdGJyLzk5bHEzbWhNUkVXbEtGRmdTRVJFUkVSRVJFVG1KSEJZVDU2YllPRGZGeHMxQVhybWZML2Q3K0xMQXcvWnlmNTNYbG5zTlB0cmo1cU05YmxJY1p2cW1COE5MYldJdDZDME9PVk41di80SW83dzRiTXgyL3BXWW91SWlWSkdJaUlqVVIwMGhuSmlZR0JJVEV5TlF6U0ZEaHc1bDZOQ2hvY2R1dDV1MWE5ZHl4UlZYTUdmT0hEd2VEeGRjY0FIMzNuc3YwZEhSb1hrYk4yNmtiZHUyZFc0TnQzNzllbkp6YzBsS1NzSnF0YkozNzE2MmJkdkc5ZGRmejhxVksvbnh4eCs1OTk1N2NibUNuU1BmZWVjZDh2UHorZC8vL2QrVDk0UkZSRVFhQ1FXV1JFUkVSRVJFUkVST0VSUFFOdFpDMjlnb1JyYU5JdDhWQ0lXWGZpajFZUmkxWDF2b0RyQndoNHVGTzF4a1Jsdm85M040S1QxS1cwbklHY1FJNEY3MmV2aVkyUnpjRGs1RVJFUk9hMVZWVmFGanI5Y0xCRHNzSGErOWUvZnl4ei8rOFlUck90S2VQWHQ0NElFSFFvOFRFaExJeU1qZ3hSZGZESnYzMFVjZjBhWk5HNlpPblZycjFuU3Z2LzQ2cWFtcHRHL2Zudno4ZkM2NTVCTG16WnZIc21YTCtQenp6d0Y0NElFSGVQamhoN0hiN1l3ZE81WXBVNmFRbkp6TWRkZGQxK0RQVFVSRXBERlJZRWxFUkVSRVJFUkVKRUxTbkdhR3RISXlwSldUQTE2RHJ3czlyTnJ2NFp0Q0wvNDZ3a3U3Sy8zTTIxYkZ2RzFWZElpMzBpL2R6Z1ZwZGhMdENpOUo0K2JiOERtQi9UdkR4bXpkTDhXY21CNmhpa1JFUktRdWJyZWJEejc0Z0JVclZyQjY5ZXJRZUZsWkdRQnhjZUVkRXYzK3VqdU1Iam0zdUxqNDZCUHJ5ZXYxOHU5Ly81dTVjK2VHalplV2xySmd3WUlhcjltNGNTUGZmLzg5NTU5L2ZyVno2OWF0NDRzdnZtRDgrUEY4K3VtbkFBd2FOSWo1OCtkanRWclpzV01IMmRuWjlPelpNOVI5cW4vLy9uVHIxbzJYWDM2WnJLd3MrdlhyMTJEUFQwUkVwTEZSWUVsRVJFUkVSRVJFNURRUVp6TnhVWWFEaXpJY1ZQZ01WdTMzc0dLZmgrK0x2ZFNSWFdKTG1ZOHRaVDVlL0xHUzdFUWIvZEx0bko5cUo5cXFUZU9rOFhFdmU2M2FtSDNBNkFoVUlpSWlJclhadVhNbksxZXVCSUpka1A3di8vNlB2bjM3TW1YS2xGRG5vajE3OWdDUWxwWVdkcTNINHpucStzYlBiVWRidG16SnJGbXphcDJYazVOVHIzcGRMaGVMRmkzaWpUZmVZUC8rL2FGdVNlM2F0YXQxL2FLaUlrYU5Ha1diTm0xcURDc0ZBZ0ZtelpwRjI3WnRHVEprQ0lzV0xRSWdNek9UWjU1NWhuLzk2MStZVENadXYvMzJhdGZlY01NTlRKdzRrZW5UcDlPOWUvZHFvUzRSRVpHbVFvRWxFUkVSRVJFUkVaSFRUSXpWeEtYTkhWemEzRUd4TzhES2ZBK2Y1WHZZV3VhcjlSckRnSFhGWHRZVmUzbHVjd1U5VSt6MFM3ZlRNOFdHemF6d2tweisvTnUveDUrM1Btek0ydkU4TE0zYlI2Z2lFUkdSTTRmNTRrMG52TWJXclZ1NS8vNzdLU2dvQUNBNk9wckJnd2N6ZlBodzB0UFRLU2twQVNBcEtZbnZ2dnNPZ0U4Ly9aUUZDeFp3NVpWWEFuRDIyV2NmOVQ1R1hmc2tINlBaczJmei92dnY0L0Y0Nk5HakI3ZmNjZ3ZkdTNkbnpKZ3hKN1R1RzIrOHdmYnQyM25tbVdld1dDeFVWbGFHdHIvemVEeDgvdm5uREI4K25NNmRPd09FT2l3Qm5IUE9PV1JsWlpHWGw4Y0hIM3pBcUZHalRxZ1dFUkdSeGtxQkpSRVJFUkVSRVJHUjAxaVM0OUMyY1h1ci9LemM1Mkg1UGc5N0ttdmZUc01iZ0MvMmUvaGl2NGM0bTRrQnpSM2t0SENRRVdVNWhaV0xIQnZQaXJlcWpka0huTmliaVNJaUl2SXplOG9KTDlHK2ZYdGF0bXhKWVdFaG8wZVBadVRJa2FGdVJSRHNPalJtekJoR2pSckZiMy83VzB3bUV5TkhqbVRXckZrc1dMQ0FZY09HTVg3OCtLUGVweUVEUyszYnQrZisrKzhuT3pzYnA5TUpCTGVBTzFHZmZ2b3BreWRQcG5YcjFnQlVWRlJnczludytYek1tREdEenAwN2M5dHR0OVY2L1VVWFhVUmVYaDZWbFpVblhJdUlpRWhqcGNDU2lJaUlpSWpJNGN4bUNBUkNENU5NZm9vTnZjRi9JcExNUjRRcXpPYklGQ0p5Qm1nZVplRlhXVkdNeUlvaXI5elBpbjF1VnV6elVPZ08xSHJOQWEvQnV6dGN2THZEeFMrU2JlUzBjTkNybVIyTG1pN0phY1FvTDhhNzd0T3dNVXRtQjZ6dGUwU29JaEVSa1RPTHNlV1IwTEdwdzMzSHZjNzQ4ZU5adW5RcE45NTRZN1Z6eWNuSjNIenp6VHp6ekRNVUZCUXdhTkFnZnZ2YjM1S2RuYzNreVpOWnVIQWhoWVdGL09sUGY4TGhjTlI2ajhEUC8wKythOWV1R3JkVU94YVhYSEpKdFRHL1Avai9xSVdGaGZ6OTczK3Y4VHEzMngxV3k1Rm16SmlCeldZTFBhNm9xQ0ErUHA0UFAvd1F2OS9QNU1tVDJiNTlPN0d4c1dSa1pJUjFXQUs0OU5KTCtmYmJiL25WcjM1MVhNOUxSRVRrVEtEQWtvaUlpSWlJeU9FY0RxaXFDajNzYnp2QU81N0VDQmJVK1BXM0hnZ2ZxT09GYVJHcEh4UFFOdFpDMjlob3JtMFh6Y1pTSDUvbHUxbVY3K0dBdC9hL1NQK3V5TXQzUlY2U0hPYmdsbk10SEtRNEZDS1V5UE44K1FINHc3Yzh0UGNkQVNZbDYwUkVSQnFDa2Z0VTZQaEVBa3V0VzdmbWhodHVxUEZjV1ZrWlR6LzlOTXVXTFNNN081dHg0OFlCMEtkUEh5Wk9uTWhmL3ZJWFZxeFl3YUpGaXhnK2ZIaXQ5emdZS0RLYnpXRWRuR3JpODlXK1pmTFJyaWt0TFdYQmdnVjF6dlY0UERXT0h4NVc4dmw4K0h3Ky9INC9GMTk4TVgzNzlpVXBLWW1ubm5xS0w3NzRndWpvYUtxcXFraExTd3RkMDd4NWM1NTQ0b2xqcmwxRVJPUk1vc0NTaUlpSWlJakk0UklUd3dKTG94d2xBSHpxaTZNNG9FNUx4eUxKN0tlLzlVRG9jeGlTcUFDWVNFTXltYUJMb3BVdWlWWnU3aEREZDBWZVB0dm5abldCRjdlLzV2QlNzVHZBbTNsVnZMVzlpbDRwZG5JeUhYUlBzaWtiSXBFUkNPQmR0VEJzeUJRVmk3WDd4UkVxU0VSRVJPcHlaTGNnbjgvSGUrKzl4Ny8rOVM4cUt5djU5YTkvelUwMzNZVGRiZy9OdWVTU1MxaS9majN2dnZ2dVVVTkdCN3NhdFdqUmd1blRwOWM2THljbkI4TXc4UGw4V0szMWY4dno0UDJ6czdQNTYxLy9XdU9jb3FJaWZ2T2IzM0RCQlJjY2RiMnFuMTlEOEhxOXhNVEVFQk1UQThEVXFWTlp1WElsano3NktJWmhNR0RBZ0hyWEtDSWkwaFFvc0NRaUlpSWlJbks0OUhRb0xJU2YvNHJTYWpLNDFsbk10UlJIdUxBemhOMGUvQnlMeUVsaE1VR1BGQnM5VW14VStneVc3M096ZUxlYm5SWCtHdWNiQm54WjRPSExBZzlwVGpPWHRYQnljWE03Q1haMVhaSlR4N2Q1TllIaWZXRmp0bDRETWRtY0VhcElSRVJFanNXVFR6N0pkOTk5eDZCQmd4ZzJiRmhZSjZIRDNYcnJyWHp6elRlY2UrNjVkYTduOC9sSVRVMnR0WlBUUWNuSnlZd2VQUnFMNWRqK3VNanBkSEwvL2ZmVHQyL2ZXdWZFeE1UdzNIUFAwYkpseTZPdTUvZjdHVHAwS0VPR0RLbDI3c0lMTCtUdXUrL0c1WEl4Y09EQVk2cFRSRVRrVEdjeURLUDJQdUVpSWlJaUlpS25nVWxyeTloUUV2d0x5SWQ2eE5FMTBYYVVLMDVRV1JsczJYSnk3OUZVZGV3SWNYR1Jya0trU1RHQXphVStGdTkyc1dxL0IyK2c3dmtXRS9SSnRaT1Q2YVJMb2hVMVhaS1RyZktGUCtINzRmT3dzZGg3WHNhYzFqcENGWW1JaUp4NUF2OXBGam8yWDFIUW9HdTczVzdzZG51MXprdkg2MkRIb3Fpb3FLUGUxOUhFdHh3L21WOVhFUkdSazAwZGxrUkVSRVJFUkk0VUh3OGRPc0QyN2FGT1MzS0M3SGJJeWxKWVNTUUNURUNuQkN1ZEVtTDVINi9CZjM5eTg5RnVOejlWMWR4MXlXL0FpbndQSy9JOVpFWmJ1RHpUd2NYTkhUZ3RpaTVKd3dzVTc4TzNjVlhZbUxWOUQ0V1ZSRVJFR3BHR0RnMGRMYWgwc3U0cklpSWlwNVlDU3lJaUlpSk4zTWlsUmFGamt3bm1EVWcrcG10cVlnTG1YYXgxenJSMWpseHJmajJ2YWJUaTQrSHNzMkhmUGlncEFiY2JBa2RwU3lMaHpHWndPQ0F4TWJnTjNERzI2UmVSaGhkbk0zRmxLeWREV3pwWlgrTGxvOTF1dml6dzRLK2wvL2J1U2o4dmJLbGsvcllxQnJWME1xaWxremliZ2t2U2NMeGZ2QnZjbS9Bd3RndXVpbEExSWlJaUlvMkxLWHRtcEVzUUVSRTViZ29zaVlpSWlJaUkxTVppZ1JZdGd2OUVSTTRnSmhOMFM3TFJMY2xHc1NmQTByMXVQdDdqcHNCVmN6Q3p3bWZ3Wmw0VkMzZTR1TFNGZzZHdG5LUTZ6YWU0YWpuaitMMTRWcjhmTm1TS1RjTFd0VytFQ2hJUkVSRnBYRXlaWXlKZGdvaUl5SEZUWUVsRVJFUkVSRVJFcEFsTHNwc1owU2FLNGEyaitLYkl5MGU3WFh4ZDZLV21wa3VlZ01HaVhTNytzOXRGM3pRN3c5dEUwU3BHM2RQaytIalhMOGNvTHc0YnM1OC9GQ3kyQ0ZVa0lpSWkwcmdZMzl3RWpneEk2STZweGVoSWx5TWlJbkpNVElaaDFOTDBXMFJFUkVTYWdpYTF4WmVjc0VoOXYweGFXOGFHRWg4QUQvV0lvMnVpM3NnVUVUbVo5cnNDZkx6SHplTGRMaXA4ZGI5MGRHNktqZUZ0b3VpVW9MK0xrMk5UT2V0T2ZGdS9PVFJnTWhGNzcrdVlrOUlqVjVTSWlNZ1pLdkNmWnFGajh4VUZFYXhFR3BLK3JpSWkwcGpwbFNRUkVSRVJFUkVSRVFtVDZqUXpwbDBVdzlzNCtXU1BtL2QydWloeTE3eGQzRmVGWHI0cTlOSXB3Y3J3TmxIMFRMWmhNcDNpZ3FYUkNlUnZEdzhyQWRiT2ZSUldFaEVSRVJFUkVXa2lGRmdTRVJFUkVSRVJFWkVhUlZsTURHM2xaR0NtaytYNzNMeXp3OFdlU24rTmN6ZVYrbmpzdXdPMGlyRXd2RTBVRjZiWnNTaTRKTFh3ckZwWWJjeCt3VlVScUVSRVJLU0pzRVNEdnpKNDdLOEFTMHhrNjVFVDV5cy9kS3l2cDRpSU5FTG1TQmNnSWlJaUlpSWlJaUtuTjZzWkxtN3U0Sys5RTdnbk81YXo0bXYvRzdpZEZYNW1iaWhuL0tvU0Z1MXk0UW5VdmFXY05EMkd4NFYzellkaFkrYWtkS3dkZTBlb0loRVJrU1lndXUyaDQ3SjFrYXRER295eC82TkRENkt6SWxhSGlJakk4VkpnU1VSRVJFUkVSRVJFNnNWa2d0NnBkcWFkRzg5RFBlTG9ubXlyZFc2Qks4QUxXeXFac0txVXBYdmQrSlZia3AvNXZ2a0V3MVVSTm1ick13ek1lcWxTUkVUa1pER2xEUW9kQnpaUGlsd2gwakI4QnpBMlB4UjZlUGpYVjBSRXBMSFFxd0FpSWlJaUlpSWlJbkpNVEVEWFJCdC83aDdIWStjbGNHR2FIVk10Mjc4VnVnUDhZMk1GOTZ3dVpmVitEOG90U2JYdDRDeFc3T2NOamt3eElpSWlUWVFwYXh3NFd3WWZsS3pCV0hzREZLOEtiZzhuallldkhHUHZBZ0lyK29KclQzQXNxaFdtck45SHRDd1JFWkhqVVh2L2JoRVJFUkVSRVJFUmthTm9HMnZoenE2eGpLa0tzSEJuRmYvZDY4WWJxRDV2ZDZXZko5ZVgweUhleXJYdG96azdVUzlMTlVXQm43YmgzN1VwYk15VzNSOVRiRktFS2hJUkVUbE5HRjZNM2ZOZzc1c1lCemFBdCtqazNpNy9BNHo4RDA3cVBlUVVxZHBKNEpPc1E0K1RMOFI4M3NKYXA0dUlpSnd1OU1xUWlJaUlTQk5YU3pNRWtScnArMFZFUkdxVEhtWG0xbzR4WEpNVnhmczdYU3phNWNZVHFONVBhVXVaajBscnkraVJZdU0zN2FKcEUydUpRTFVTS1o2dkYxY2JzL1c1TWdLVmlJaUluRVlPZkUvZzI1dWhZbXVrS3hFUkVSRTVaUlJZRWhFUkVXbmk1bDJjSE9rU3BCSFI5NHVJaUJ4Tm90M010ZTJqR2R6S3ladDVWWHl5eDAwTnVTWFdGbnI1cHJDVWZ1bDJScldMSnMxcFB2WEZ5cWtWQ09CZCsxSFlrRGt4SFd1NzdoRXFTRVJFNURSUTlnMkJMNGVEcnp6U2xZaUlpSWljVWdvc2lZaUlpSWlJaUloSWcwdXlCenN1RFczbDVQWGNLajdQOTFTYll3REw5M2xZbWUvaDhrd25JOW80U2JBcnVIU204bTFkaTFGYUVEWm02NWtESm4zTlJVU2tpZktWRXZqNk40ZkNTbEZ0TUhXNEQxTmlMM0MyMHM5SUVSRVJPYU1wc0NRaUlpSWlJaUlpSWlkTjh5Z0xkM1dONWFyV1BsN05yZUs3SW0rMU9YNERGdTF5c1hTdm15dGJPeG5heWttVVJSdVJubW04TlcwSDEvUHlDRlFpSWlKeWVqQzJ6UVIzZnZCQmZEZk12ZDhIUzNSa2l4SVJFUkU1UlJUTkZoRVJFWkZHd2UxMms1K2ZmMUxXM3JScEUzUG56c1h0ZGxjN1YxNWV6dHk1Yy9GNHFuZUZFQkVSa2ZwckYyZmwvdTV4UEhCT0hPM2phdjRiT3BmZjRJMXRWWXovdklTbGU5MFlOV3dsSjQyVDRYSGhXN2NzYk16U3FqUG10TllScWtoRVJDVENERC9HN2xkREQ4MW5QNld3a29pSWlEUXBDaXlKaUlpSVNJTmF1blFwNWVYbERiNXVWVlVWMTE5L1BaTW1UV0xkdW5VTnV2YXVYYnQ0NmFXWHVPbW1tNnF0dlduVEpsNTY2U1Z1dWVVV1ZxOWVmVXpyNXVmbjg4a25uMkFjNWQzV3p6Ly9uSjA3ZHg1ejNRRDc5dTJqcUtpSU45OThrMEFnVU9PY1JZc1dzWDM3OXVOYVgwUkVwS0YxUzdMeFNLOTQ3dW9hUy9Nb1M0MXp5cndHLzloWXdZTnJ5OWhlN2ovRkZjcko0RnUvSE1QakNodFRkeVVSRVduU3FyWWY2cTVrUzRLRWN5SmJqNGlJaU1ncHBpM2hSRVJFUktUQitIdytYbjMxVmY3di8vNlBtMisrbVdIRGh0WHJ1aSsvL0pKQUlNRDU1NTlmNnh5SHcwRWdFR0QxNnRVTUhUcTB6dlVxS2lxWU0yY090OTkrT3c2SDQ2ajNQeGptNmRpeEkxMjZkQWs3OSsyMzN3SlFYRnhNU2tyS1VkYzZuTS9uNDlGSEgrV0ZGMTRnSmlhbTFubTdkKzhtS2lxS3h4NTdqSGJ0MnRWNy9jOCsrNHlaTTJmeTE3LytsVm16WnZIMjIyOFRIeDlmYmQ2MmJkdXcyV3o4K2M5L3J2TnpMQ0lpY3FxWWdBdlM3UFJPdGJOa3I1czN0MVZSN0trZXZOMVU2dU9QYTBvWmxPbGtWTnNvb3F6YUpxNng4bjcxbi9BQnN3WGJPWmRFcGhnUkVaSFRnZnV3THRJeFp4SDhEVWxFUkVTazZWQmdTVVJFUkVRYWpOVnE1YUdISHVKM3Yvc2RNMmZPcExpNG1FR0RCdkh3d3cvajlYcHJ2VzduenAxMDdOaXh6akNOeldZRElEazVtVjY5ZXZIR0cyL3c4Y2NmMXpqM3dJRUQ3Tisvbjd5OFBLWk9uVXAwZE0wdDFkZXNXVU92WHIzWXNHRURxYW1wL1BHUGY2U29xQWlQeDBQTGxpMEJRbDJWZnZPYjM5QytmWHNnR0VUNjZhZWZRbk9PVm5OcGFTbnA2ZW0xem5PNzNmaDhQdkx6ODJzTkxOMTk5OTFVVkZTRWplM2V2UnUzMjgwcnI3d1N1ayt6WnMycVhldnorWEE2bmJScTFhck9la1ZFUkU0MWl3bHlXampvbjI1bjBTNDNiKytvb3RJWDNwblFNT0NEWFM1VzVudTQ0YXhvK3FiYjlYWmVJMk9VRmVENzhldXdNV3ZuOHpIRkpFYW9JaEVSa2NnempNTzZTSnB0a1N0RVJFUkVKRUlVV0JJUkVSR1JCdFd5WlV1R0R4L092SG56MkxScEV6ZmVlQ09YWEhJSmI3MzFGbWxwYVpqTjRic1MrM3crdkY0disvYnRxM05ka3luOHJja2hRNGJ3N3J2dllyVmFTVXhNREowM0RJUGMzRndBOHZMeVdMTm1EZjM3OTY5eHpmdnV1NC9ldlh1elljTUcyclp0eTRzdnZzam5uMytPdytIZ2IzLzdHd1VGQld6ZHVwWFkyRmhHakJnUnVtN2V2SGtzWGJxVVo1NTVwczRPVGxacjhOZnRGaTFhTUgzNjlGcm41ZVRrRUI4ZlQ1OCtmV3FkTTJ6WU1QNzJ0NytSa1pIQnBrMmJjRHFkZE9yVUNRaHVhWGZ3UGpObXpBaTd6dS8zTTNEZ1FOTFMwbWpSb2tXdDY0dUlpRVNTdzJKaWVCc25GemUzODhyV0t2NzdrN3ZhbkJKUGdLYzNsUFBKWGh1LzdSaE5ablROMjhuSjZjZTc5aE13d2p0b2FUczRFUkVSRVJFUmthWk5nU1VSRVJFUmFYQlhYWFVWeTVZdDQ1cHJyZ0ZneElnUllZR2Z3eFVWRlRGcTFLZ2F0ektyU1VWRkJSczNicVJ6NTg2ODlOSkwxWUpNYjd6eEJ1dldyYU5WcTFZODhjUVRkVzdqWnJGWStPS0xMd0RZdkhrem16ZHZEcDE3NVpWWFFsMmhBb0VBRXlaTUNKM2J1WE1uWHErWGYvN3puNHdmUDc3VzlZOE1aNTJJQVFNR01HREFnRkFBNmZBUWxOZnJaZkRnd2FHNWQ5OTlOejE3OXFSbno1NTA2TkNod1dvUUVSRTUyUkxzWnU3b0VzTWxMUnc4dDZtQ0hSWCthbk8rTC9aeXorcFNoclp5OHV1c0tCd1c5VnM2M1htTzJBN081SXpCZHZhRkVhcEdSRVJFUkVSRVJFNEhDaXlKaUlpSU5IRWpseGFGanVkZm5Od2dheVltSnZMMDAwK1RsSlRVSU92ZGYvLzlYSFRSUlFDVWw1Y3pmdng0THJyb0lpWk9uQmpXNFdqWHJsMjg5TkpMT0J3T0prK2VYR2RZQ1lLQm9xU2tKT2JQbng4YXk4bkpJVFkybGtzdXVZUUpFeVpnTXBsbzM3NTlXREFxRUFoMkNNak96cTV6ZmNNSWJtbFRXRmpJMy8vKzkzck5QUjZIMTJZWUJ1dldyV1BkdW5Vc1hMaVE0Y09ISC9lNk5Ua1ozeThpSWlKSDZweGc1Ykh6RXZod2w0dDUyNnB3K2NOL1R2b05lR2VIaTgvMmVmaWZEdEgwVHRVMmNhY3IvOTZ0Qkg3S0RSdXpkYjhZclBZSVZTUWlJaUlpSWlJaXB3TUZsa1JFUkVUa2hDMWN1REMwTFJuQSt2WHJxYXFxWXZyMDZTUW5KK04ydXpFTUE2ZlRXZXNhdFFWMi9INC82OWF0QzNVS1NrNU9KaW9xaW1YTGxuSE9PZWN3ZE9qUTBQVlBQdmtrYnJlYjhlUEgwNnBWcTZQV2JiSFV2SlZNczJiTldMeDRNVlZWVlZ4enpUWGNkdHR0WWVldnV1b3FLaXNyNmR1M2I1M3IrM3crQUVwTFMxbXdZRUdkY3c5MmN6b1dlL2Z1NVljZmZnaUZ1UTYvcDlWcTVkVlhYOFZrTXZIQ0N5OGM4OW9pSWlLUlpqSEJrRlpPTGt5ejgvS1BsYXpJOTFTYlUrZ09NSDE5T1QxU2JOelVJWnFNS0cwVGQ3cnhIdEZkQ2JRZG5JaUlpSWlJaUlnb3NDUWlJaUlpRGFCSGp4NDgvL3p6VkZSVWhJMS84TUVIWEhmZGRlemZ2NTl4NDhiUnIxOC9ZbUppd3VhNDNXNGdHRXlxeWFwVnE2aXNyT1RBZ1FNQTJHdzJyci8rZWg1OTlGRmF0bXdabXZmMjIyL3ovZmZmMDZOSEQ2Njg4c3A2MVgza2RuSUg3ZDY5bTEyN2RwR1FrTUN2Zi8zcmF1Y1AxbXExMXYzcnRNY1RmR08xWGJ0MnpKbzFxOVo1T1RrNW1NMW1YQzVYcmFHdVdiTm1zWDc5K3JBYTc3ampEcXFxcW9pTGl3dU5IL3g4T3AxT3JGWnJxTmFEWGFGRVJFUWFteVNIbVFsZFk3bWtoWmM1bXl2WlUxbjlkNGExaFY2K0x5N2oydlpSRE14MFVzdVBlRG5WQW42OGF6OE9HekluWldESnFydExwWWlJaUlpSWlJaWMrUlJZRWhFUkVaRVQxcXBWSytiT25Zdk5ac1BoY0pDVGswTlNVaExYWFhjZEFBNkhnOHJLU2hZdlhsenJHZ2M3QXgwdUVBaUV1Z05GUjBlSHhpKzU1QkxTMHRMbzFxMGJBUHYyN2VQNTU1L0g2WFJ5OTkxMzF4cEVPcExaYks1eDNPdjFjczQ1NTVDUmtjSHZmLzk3SG5ua0ViS3lzc0xPbTB5bVdxOC95R1F5TVhUb1VDNjk5Tkk2NS8zdWQ3L0Q1L1B4cHovOWlTZWZmTExHems5WFgzMDFIMy84TVltSmlhR3hnNEd0Tjk1NEl6UldWbFlHRUJaaWdoUGJjazVFUk9SMDBDM0p4aFBuSmZEZXppcmV5blBoQ1lUL2JQTUVERjdZVXNtWEJWN3U2QnhETTJmZFA2Zmw1UE50K1FyalFGSFltTzNjeThHa3I0MklpSWlJaUloSVU2ZkFrb2lJaUlnMGlOalkyRnJQMld3Mm9PWk9RMFZGUlZ4NzdiWDA3dDI3Mm5WVlZWWEV4OGZUdlh0M0JnOGV6R3V2dlFZRWcwQUh3MG9BTTJiTXdPVnlNWGJzV0RJeU11cGRzOGxrNHNDQkEvemhEMytvOWx5bVRadEdWVlVWeTVZdDQ1NTc3dUdaWjU0aFBUMGR3ekFJQkFJNEhJNWExMTIxYWxYWU5td2JObXc0YWkxNWVYa0VBZ0dlZSs0NWJyLzk5bXJuMDlMU21EOS9Qb0ZBZ0lFREI1S1ptY25NbVRPQllDZW5JVU9HQU1IUEp3UzN6c3ZOemFWTm16YUFPaXlKaU1pWndXYUdxOXRFMFMvZHdZdGJLdm15b1BvMmNldUx2ZnpoeTFKdTdoQk4vd3dIYXJZVU9kNXZQcWsycHUzZ1JFUkVSRVJFUkFRVVdCSVJFUkdSVTZDdWprZXhzYkc4L1BMTHBLYW1WanNYRXhQRFUwODlCZFMrWmR3bm4zekNtalZyNk5TcEUxZGZmZlV4MTJVWUJ1WGw1V0hqS1NrcDJPMTI3SFk3QXdZTVlOR2lSYno4OHN0TW5EZ1JyOWNMSEFwaDFhUlBuejRzWHJ5WTNOeGNFaE1Ud3pvbStYdytObXpZZ05QcHBHUEhqcUh4N096ZzFpaGJ0bXdoTHk4dnJLUFQ0ZlhXNVBBdzBxNWR1d0RJek16a2Q3LzdIZjM2OVF2ZFYwUkU1RXlSNmpRenNWc3NYeGQ2bWIycGdrSjNlREMzeW1md3pBOFZyTjd2NWJaTzBTVFkxZEhubFBONzhXMVlFVFprYWRVRmM3T1d0VndnSWlJaUlpSWlJazJKQWtzaUlpSWlFbEYydTczR3NGSjlsSmVYOCt5enoySTJtN256emp0ckRQVHMzYnNYajhjVDZqUjBPTU13aUkrUEQrdjZsSk9URXphbmQrL2VMRnEwS0JSVThuZzhvYnJyOHVDREQ5WTRYbFJVeEtoUm8yalJvZ1hUcDA4SGdtR3NkOTk5bDhHREJ4OTEzWnJrNStlSGpqZHQyZ1JBeDQ0ZFdieDRNZDk5OXgwUTNMWlBSRVRrVE5NenhjYVR2Uk40Y1VzbHkzNXlWenYvWllHSFRhVmVidXNVUSsvVVkvOFpLOGZQdC9VYmpLcndVTGl0KzRESUZDTWlJaUlpSWlJaXB4MEZsa1JFUkVUa3BNckx5K09ERHo0NDZyeFpzMmFSbVpuSjBLRkQ2NzMyODg4L1QwbEpDY09IRCtlc3M4NnFkZDA5ZS9id3ozLytzOW81d3pCcXZPYndqa1hkdW5VaklTR0JNV1BHQVBVUExKV1ZsVEZseWhSY0xsZlkrTUZPVWJ0MzcyYjgrUEdodVh2MjdPR3JyNzdpb1ljZXdtbzkrcS9wVlZWVnpKMDdseVZMbGxCZVhrNUdSZ1pEaGd6aDlkZGZCK0M4ODg0RGd0MmlIbnJvSWJwMTY4YUdEUnNvTEN6a2w3Lzg1VkhYRnhFUmFTeGlyQ2JHZFluaHZHWTJabTJxNElBMy9PZDdtZGZneWZYbFhKVGg0S1lPMFVSYnRVbmNxZUJidDZ6YW1EVzdmd1FxRVJFUmtXcDhCekR5bnNISVh3U1YyOEJmaVNsbEFLWmViNGFtR1BzWFkzejltK08raGFubnE1aFNMOWM2RGIyT0pScWkyMkpLRzRRcGF4eFk0NDY3QmhFUmtVaFRQMndSRVJHUkpzNTAyTCtHdG5IalJ1NisrKzZ3RGtDMVdicDBLZDkrKzIyOTE5NnhZd2Z2di84K2NYRngzSGpqamJYT3E2cXF3dTJ1M25FQmFnOHNIVDZla0pEQS9QbnphZHUyTFVBb2dCUVZGVlZuZmZIeDhRd1lNSUR0MjdmWGV2L0Q1M2J1M0ptU2toTGVlZWVkV3VkdDNicVZWMTk5RlFoMmpucjc3YmZKeWNuaHVlZWU0K1dYWDhacXRiSi8vMzdPTys4ODB0UFRROWQxNjlZTmdDVkxsdkQrKysvWFdjdlJuTXp2RnhFUmtSUFJPOVhPVTcwVE9LOVp6YUhpWlQrNStjUHFVdFlWZTA5eFpVMVFJSUIzL1dkaFE1Yk1qcGlUbTBlb0lCRVJFVG5JS0Z4R1lNVXZNYlkrQ1FlK0IzOWxjTHpzRzZEbTEwbmtOT0t2aEFQZlkyeDlrc0NLWDBMQUUrbUtSRVJFanBzNkxJbUlpSWcwY2ZNdVRqNHA2MVpVVlBESFAvNlJ6TXhNeGc1SWQrc0FBQ0FBU1VSQlZJMGJ4NG9WSytxY1gxNWVUa2xKU2IzWFg3QmdBWUZBZ0d1dXVZYlkyTmhhNTVXV2xsSldWbGJqdWZvRWxnRE01a001LzRxS0NnQmlZbUtPV3VPUUlVTVlQSGh3MkZaMUI3ZUV5OHpNWk9iTW1VZGQ0NkRiYnJ1TmJkdTJoZTQ5ZXZSb3JyNzZhaHdPQnhBTWgvMzk3My9INFhCdysrMjMxN2hHZm41K3FFUFU4VHBaM3k4aUlpSU5JY0Z1NXA1dXNTejd5YzBMV3lxcDhvWC9UQzkwQjVqeXpRRUd0WFR5bTNaUk9DeUs0SjRNdm0zZllWU0UvMTVuN2FidVNpSWlJcEZtRkM3RFdQT3Jtazk2UzZCcUYwUnBTL25Hd3dDekhZd0FtTlNqUWtSRUdoOEZsa1JFUkVTa1FSME1IWGs4SHFLam8zbmdnUWR3T3AzQW9iRFBrWXFMaTNHNzNXemN1SkY5Ky9hRmRRYzY2R0NJNk9ESGc5MlkrdmV2L2MydnlzcEtkdTNhaGR2dDVyMzMzbVBJa0NGaDRTRy8zMDlaV1ZtMWdNL0JiZHNndUYxYmJtNHVuVHAxSWlvcWlxMWJ0d0tRbEpSVTl5ZmlaNGZmNzJnTXcrRDU1NStuVjY5ZWRPL2VQZXpjZGRkZHg1UXBVK2pmdnovang0OG5NVEV4ZE82TEw3N2drVWNlQWVDaGh4NmlUWnMyWWMvaG9GMjdkbEZSVVlISDR6bnFsbllpSWlLTmxRa1lrT0VnTzlIRzN6ZFdzTDZHamtxTGRybllVT0xsRDlteFpFUlpUbjJSWjdpYXRvT3pkYnNvQXBXSWlJaElpTzhBeHZvSmh4NDdNekYxbklRcDdYS3dWUCtqTEZQcTVaaXVLRGpoMjJxZEJsN0hYd0VIMWhQWStBQ1VmazFnNVFEd0hjQjg0WCsxUFp5SWlEUTZDaXlKaUlpSVNJUGF2WHMzSnBNSnd6QVlQMzQ4TFZxMHdEQU00dVBqMmJkdkh6ZmVlR01vd0hSUVpXV3cvYmpMNVdMbXpKbE1uVHExMnJvSEF6Z0hQeDdzY0RSaHdvUmF3ME9scGFXaDdkZysrT0FEQmc0Y2lOVjY2RmRndjkrUHlXU3ExcUhwOExCUFVWRVJFeWRPeEdReWtaNmVUbEZSRVFDZE9uV3E4WjVQUFBGRWpXR2hndzUyT01yUHorZlJSeDhOTzFkWVdNZzMzM3pEdSsrK3kxLy8rdGZRTm5RUURHWk5uanlaQ3krOE1EVG1jcmw0NFlVWFdMQmdBVzNhdE9GUGYvb1Q3ZHExQThCaXNlQjBPdG0xYXhkLytNTWZnR0JneVRBTVpzNmNHUm9URVJFNVV6Vnptbm1nZXh3ZjduWXhkMnNWM2tCNHQ2WHQ1WDcrMzVveWZ0OGxwdFp0NU9RNEdBRzg2NWVIRFprejJtSk9WYmNHRVJHUlNETHluZ0hYcnVBRFp3dk1mVmVBdGZhTzFYS2Fzc1JBNHZtWSt5d204UGtsVVBZZEVQejZtczY2TjhMRmlZaUlIQnNGbGtSRVJFU2tRWFh0MnBWcnI3Mld2THc4THJ2c01pRFlaV2ppeEluTW1UT0hnb0lDU2t0THExMlhrSkJBZG5ZMkV5Wk1xSFlPd09mekFZY0NQeE1tVEdEV3JGbnMyTEVqRkNJNmtzbGtJak16azE2OWVuSFRUVGVGaFpVZ0dFeEtTa3BpK3ZUcG9iR2NuQnd5TWpKQ2o3T3lzbmp4eFJkNTdybm4rT3l6ejBLMVhuSEZGVFhlTXpNemt4ZGVlQUdId3hIYXJ1MUk4Zkh4QUh6NTVaZTFubnYwMFVkNS9QSEhTVWhJQ0owN1BLejA2YWVmOHV5enorTDFlaGs3ZGl4WFhubGx0ZWMzYXRRb1hudnROYjc3THZqaWxjVmk0Ynp6enVPMjIyNnJzUzRSRVpFempja0VnMW82K1VXeWpiLzlVTUhXTWwvWStTcWZ3UlByeXJtcXRaUFI3YUxSRG5FbnpyL2pCNHl5OEM0QjZxNGtJaUlTZVViK290Q3hxZU5raFpYT0FPYk9qeEJZUFJRSWZuMFZXQklSa2NiR1pCemNVME5FUkVSRXBJRVloa0ZGUlVXMXprVW5vcVNraEpFalI5S3ZYejhlZlBEQkJsbnp2dnZ1WSt6WXNiUnFkZWd2L3Q5Ly8zMEdEeDVjYlNzM3d6Q1lObTBhMGRIUlhILzk5YVNtcHRhNHBtRVk3TisvbjdTMHRBYXBzVFlmZi93eGJyZWJ5eTY3ck5aZzFKbGswdG95TnBRRTMyUitxRWNjWFJOdEVhNUlSRVFhRzc4QmIrWlY4VlplVlkzbnV5YmFtTkExaGtTNytSUlhkbVp4dmZjUFBKL09DeHVMdmZ0NXpCbnRJbFNSaUlqSTZja29Xb0h4NVZYQkI4a1hZajV2NFVtOVgrRGoxdUFQZHJnMlg3YTl4bTNncEpIeFZ4RDR1RTN3MkJJVC9McUtpSWcwSWdvc2lZaUlpRWlqNEhhN0tTZ29JRE16TTlLbFNBUW9zQ1FpSWcxbGJhR1htVCtVVSs2dC9wSllrdDNNWGRteGRFNVFVL0xqWWhpVVB6cUdRUEZQb1NGenM1YkVUdnhYc04yVmlJaUloSnp5d05KL21vV096VmNVMURGVEdoTjlYVVZFcERIVG40eUppSWlJU0tQZ2NEZ1VWaElSRVpFVDFpUEZ4bU85RW1nZlZ6MlVWT3dKTUdsdEdlL3ZkS0cvOER0Mi9qMC9ob1dWQUd6ZCtpdXNKQ0lpSWlJaUlpTFZLTEFrSWlJaUlpSWlJaUpOU3FyVHpNTTk0OG5Kckw2dGFzQ0FsMzZzNUsvcnk2bnlLYlowTEh6clA2MDJadTAyNE5RWElpSWlJcldMem9wMEJTSWlJaUlBcUwrMWlJaUlpSWlJaUlnME9UWXozTm94aG83eFZtWnZxc1FUQ0E4bnJkcnZZWHVGbjN1eVkya1ZZNGxRbFkyTGQ5MnlzTWZtcEF3c21SMGlWSTJJaUlnY3p0ejdQWXl5dFdEU1c0TWlJaUp5ZXRCdkpTSWlJaUpOM01pbFJhSGorUmNuUjdBU2FRejAvU0lpSW1lYWl6SWN0STJ6TW4xZE9YdXIvR0huOWxiNnVmK3JNdTdPanFWN3NpMUNGVFlPZ1gxNUJQSjNoSTFadFIyY2lJakk2U09wRDZha1BwR3VRa1JFUkNSRVc4S0ppSWlJaUlpSWlFaVQxanJHd2w5NnhkTTcxVjd0WEpYZjRDL2ZIZUNUdmU0SVZOWjRlRGVzckRabTY5WS9BcFdJaUloSVRZd3RqNFQraVlpSWlKd09GRmdTRVJFUkVaSFRudSt3WFhyTXFGT0RpSWcwdkdpcmlUOWt4M0w5V2RHWWovaFJFekJnMXNZS1hzdXR3akJxdnI2cDgyMWNGZmJZRkplTXBmWFpFYXBHUkVSRWptVGtQaFg2SnlJaUluSTZVR0JKUkVSRVJFUk9hd2F3dStMUUZqMkpEZ1dXUkVUazVEQUJWN1p5OHNBNWNjUllxLys4V2JDOWlxZC9LTWNiT1BXMW5jNk1xZ1A0dDY4UEc3TjJPaDlNZXVsUlJFU2txWEs1WEpFdTRhZ1dMRmpBeG8wYkczemRpb3FLMFBGWFgzM0Z1KysrU3lDZ1h5QkZSRVNPcEZjTlJFUkVSRVRrdEpaYjVxUGk1eFpMU1hZejZVNUxoQ3NTRVpFelhkZEVHOVBPalNmTldmMmxzeFg3UEV6OXRvd0RYclZhT3NpM2VRMGM4U2FjdFV1ZkNGVWpJaUlpa2JCOCtYTDI3ZHNYZWp4dTNEZ2VlZVFSdnZ6eXk1Tis3My8vKzkvczM3Ly9tSzd4Ky8zTW16ZVBPKys4azlkZWV3MmpBZHBvYnRteWhZY2ZmcGovK1ovL29hU2tCSUFWSzFidzlOTlBNM2JzMkxEUGo0aUlpSUExMGdXSWlJaUlpSWpVeHUwMytPZW1RMytaT0tDNW85bzJQU0lpSWlkRGkyZ0wwODZONS9GMTVXd3A4NFdkKzZIRXgvMWZsM0hmTCtKSWo5TGZBL28yZmhFK1lEWmo3ZEFyTXNXSWlJaElSTHo5OXR0czJiS0ZXMjY1aFdIRGh0R21UUnRXclZyRnFGR2o2cjFHYVdrcGt5Wk53dTEySDlPOWYvenhSK2JQbjgrMGFkTm8zNzU5dmE1WnZudzVoWVdGUkVkSDQvZjdLU3NySXlFaElYUStOemNYczlsTVZsWldyV3U0WEM0MmI5N00yclZyV2JseUpibTV1YUZ6MDZkUFo4cVVLWHo5OWRjQWRPalFnZlQwOUdONlhpSWlJbWM2QlpaRVJFUkVtcmo1RnlkSHVnUnBSRTdGOTR0aFFMNHJ3Sll5SDYvbFZyTGZGZXpZa0dRM002eTE4NlRmWDBSRTVLQUV1NWtIejRsajVnOFZyTjd2Q1R1M3Q5TFBmVitWOHYrNnhkRXhvUW0veEdZRThHMEtEeXhac3JwaGNzWkVxQ0FSRVJFNTFVcExTL24rKysveCsvMnNYYnVXWC83eWwvVG8wWVBseTVmamROYi8vK01URWhLNCtPS0xtVE5uRHMyYk42L1h0WDYvSDhNd2NMbGNXQ3oxNjhnY0NBU1lPM2N1QU0yYk42ZXNySXhYWG5rbGJNNktGU3Vvckt4azZ0U3BkTzNhdGRvYTgrYk5ZODZjT1JpR2dkMXV4K1B4a0pDUXdNaVJJMm5mdmoySmlZbms1ZVd4ZS9kdUVoTVR1ZU9PTzhLdXI2eXNaUDM2OWZUdTNidGVOWXVJaUp5Sm12Q3JLU0lpSWlJQ01ISnBVYVJMRURtcUtJdUovL2VMV0dLc2FxOGtJaUtubHNOaTR1NnVzY3pkV3NsN08xMWg1dzU0RFNaL2M0RC9QVHVHODFQdEVhb3dzdnk3dDJDVUY0ZU5XVHVmSDZGcVJFUkVKQkkrL1BCRC9INC9YYnQyWmRLa1NRRDA2ZE9IbVRObjhzWWJiM0RublhmV2U2MWh3NFp4NVpWWFlqTFY3Ly8vaTRxS0dEVnFGT25wNlhWMlF6cmN3b1VMMmI1OU93QmJ0MjVsNjlhdHRjNmRNMmNPanovK09GWnIrRnVxRjExMEViMTc5eVk1T1puWTJGZ0dEaHhJU2tvS0kwZU9ETTJaTjI4ZUFJbUppYno0NG90aDE2OWJ0NDRkTzNidzlOTlAxN3NyVkUxTTJUT1ArMW9SRVpGSVUyQkpSRVJFUkVST2E4MmpMZHpkTlpZMnNmWDdTMGtSRVpHR1pqYkJEV2RGaytZMDg4S1BsUmpHb1hQZWdNRlQ2OHY1WGVjWUxtN3VpRnlSRWVMYnVLcmFtSzF6bndoVUlpSWlJcEhnZHJ2NTk3Ly9EY0F0dDl3U0drOU5UZVhjYzg5bDBhSkZYSFhWVmJSdDI3YmVheDR0clBUNTU1L3ozbnZ2Y2YvOTl4OXp2VHQzN3VUWlo1L0Zack14ZmZwMHVuVHBFbmJlN1hZemZ2eDR0bTNieHFCQmc3anJycnRxckNjakl5TjA3UGY3UThmNzkrOEhnczkveVpJbEFPVGw1WkdYbDFkalBaTW5UK1lmLy9nSE1USEgxNTNTbERubXVLNFRFUkU1SFNpd0pDSWlJaUlpcDUwNG00azJzVlorbVc2bmY0WURpeG9yaVlqSWFXQmdTeWVwVGdzek5wVGo5aDlLTFJuQVB6Wlc0QXRBVG1iVENpMGRHVmd5SjZSaVRxLy9HNUlpSWlMU3VNMmJONCtpb2lJdXZmUlN1blhyRm5adTFLaFJyRm16aHNjZWU0eS8vZTF2MWJvVUhlNnR0OTVpOGVMRlI3MmZ6K2RqeDQ0ZEFFeWJOdTJZdWplVmw1Y3phZElrL0g0L2ZyOGZqeWQ4eTErLzM4L1VxVlBadG0wYkhUcDBZTnk0Y2JXR3A1NS8vbmxjcnZEdW00V0ZoZnorOTc4blBqNmVXMis5bGR6Y1hQcjE2OGVERHo3SWlCRWpHRE5tREZkZmZUVkxsaXpoeVNlZnBFK2ZQb3dlUFJxejJWenY1MUJOeVpwRHg0bTlqbjhkRVJHUkNGQmdTVVJFUktTSm0zOXhjcVJMRUJFUkVXazB6bTFtWTNLUE9CNzlycHdTVHlEczNPek5GZmdNZzBFdG5SR3E3dFF5S2tydzc5d1lObWJ0M0FmcXVZV0xpSWlJTkc2NXVibTgvdnJycEtTa01HN2NPQUJLU2txSWpvN0dicmR6empubjBMZHZYMWFzV01FVFR6ekJ2ZmZlVzJzQWFPalFvU3hmdnB6S3lrb3NGZ3ZSMGRIVjVuZzhIbUpqWTBsTVRBU2dxcXFLVHovOXRGNjFWbFpXY3YvOTk3TnIxeTZHRFJ2R2h4OSt5RDMzM01PWU1XTzQrZWFiOGZsOFRKczJqVldyVnBHZW5zNlVLVk53T0dvUG9xZW5wek5qeG95d3NkTFNVaUM0VGQyZi8veG5IQTRIWThlT3hXUXlVVlZWeGV6WnN6RU1nNDgvL3BqZXZYc3plZkxrRXdzckFZRXZCb2FPelZjVW5OQmFJaUlpcDVvQ1N5SWlJaUlpSWlJaUlzZWdYWnlWYWVmRzgvQTNaZXlyQ2c4dHZiQ2xFbThBaHJVKzgwTkx2azFmRXJZL0hqOEhsa1JFUk9TTVYxRlJ3Y01QUDR4aEdEend3QVBFeGNVQjhNNDc3N0JxMVNvZWV1Z2hNakl5dU91dXUvamhoeDlZc21RSmJyZWJpUk1uMXJqOW1jUGhZTWFNR2ZqOWZxNisrbW91dlBCQzR1UGp3K2I4Zi9idU82eXBzMzhEK0owUWhoQ21EQVVSSEtoMXI3cTFhc1dxdGIvVzlWTGJhcXV0V291dG83YU8xNDFhUjkxS2E2Mmppclh1dlFmV2dWc0xDRGdyUXhraXlJYk04L3NqYjA2SmhLVkFxdDZmNi9LU3M1N3pKRGs1SEhMdWZKOHJWNjdBMnRvYWZmdjJ4VnR2dlFXWlRJYlUxRlQ4OU5OUFJmWTFOVFVWVTZkT1JVSkNBbjc0NFFjMGI5NGNOV3ZXeE5LbFMzSG8wQ0Y4K09HSG1EbHpKcTVmdnc1WFYxY3NXTEFBbFN0WExyTE5kOTk5Rno0K1B2RHc4TURCZ3dleFpzMGFlSHA2WXUzYXRiaDU4eWJHalJ1SE1XUEd3Tm5aR1FCZ1ptWUd1VnlPdm4zNzR1blRweGcwYU5BTGg1V0lpSWhlZGd3c0VSRVJFUkVSRVJFUmxaS0xsUlF6bTlsaDVsK1pTTWpSR0N3THVwOERsVlpBUCs5S0p1cGR4WGgyT0RpWXlXQld1NWxwT2tORVJFUVZScTFXWThhTUdZaVBqOGZreVpQUm9FRURBTG9oMVk0Y09ZSW5UNTVnNU1pUldMcDBLYnk4dkRCejVreU1IejhlNTgrZlIwUkVCRDc2NkNOMDc5N2RhSERKek13TVNxVVNKMCtlTEhULzI3ZHZSK1hLbGRHMGFkTVM5VGNrSkFTT2pvNllNV01HWEZ4Y0FBQzlldlhDdm4zNzRPam9pTkdqUnlNNk9obzFhdFRBbkRsenhIV0tVNmRPSFFBUSt4b1hGd2QvZjM4NE96dmprMDgrZ1p1YkcvejkvVEZtekJneG5MUno1MDZNR0RHaTBFcFRSRVJFcnhOR2Q0bUlpSWlJaUlpSWlKNkRrNlVVTTV2Wm9wcU5XWUZsV3gva1l1dURYQWhHdG5zbGFMVlEzNzVzTUV0V296RWtsZ1dIYnlFaUlxSlhoMXF0eHV6WnMzSHo1azFNbWpRSm5UdDNGcGNkTzNZTVQ1NDhnWTJORFJZc1dBQXZMeThBUUwxNjlUQno1a3hZV0ZnZ0xTME5nWUdCV0xseVphSDdrTWxrc0xLeXd2SGp4dzMrQVlDRGd3Tisvdm5uRW9lVkFOMXdjN05uenhhRFNBcUZBcGN1WGNJNzc3eUQ4UEJ3UkVkSG8yM2J0bGk2ZEtsQldPbldyVnRRS0JSRnRuM3o1azM4L2ZmZmNIUjBoSXVMQ3hJU0VuRGx5aFcwYTljTzE2OWZ4NzE3OXpCeDRrVGs1ZVZCb1ZCZzc5NjlXTEZpUlluN1RrUkU5Q3BqaFNVaUlpSWlJaUlpSXFMbjVHQWh4WXhtZGdqNEt3TXhXWWFWbG5aRzUwS3RGZkJSTFd1OGF0K2gxOFJGUXNqTk5Kakg0ZUNJaUloZWZVRkJRWWlLaXNLQ0JRdlFxRkVqY1g1dWJpNDJiZG9FQVBEMzk0ZVBqNC9CZGkxYXRNQzhlZk93ZE9sU2ZQUE5OMmpjdUhHaCt6QXpNNE5XcXpXNnJDd3FFOFhIeDJQcTFLbml0TDI5UGFwVXFZSU5HellZckhmOCtIRjRlWGxoOXV6WmtNdmxSdHY2NDQ4LzRPTGlnbHExYXVIeDQ4Zm8yclVydG03ZGlqLy8vQk1YTGx3QUFFeWRPaFd6WnMyQ2hZVUZSbzRjaVlDQUFEZzVPZUdUVHo1NTRjZENSRVQwTW1OZ2lZaUlpSWlJaUlpSTZBWFltVXN3cmFrZFpvZG00a0dtMm1EWjN0ZzhxTFRBcHo2dlZtanAyZXBLQUFOTFJFUkVyNFAvL09jLzZOT25EK3p0N1EzbXIxKy9Ic25KeWVqVXFSTjhmWDJoVXFsdzU4NGRjYmc0QUdqVXFCRisvZlhYWWtOSDVUVmNta3Fsd3E1ZHV4QVVGR1F3UHowOUhidDM3emE2emExYnR4QVJFWUhXclZzWFdCWWVIbzVMbHk3aDY2Ky94cGt6WndBQVBYdjJ4TFp0MnlDVHlSQWJHNHVHRFJ1aWVmUG00bVBxMUtrVEdqVnFoSTBiTjhMYjJ4c2RPblFvNDBkSlJFVDA4bUJnaVlpSWlJaUlpSWlJNkFYWm1rc3dyYWt0NW9abTRtNkdZV2pwME1NOG1FbUFUMnEvT3FFbDliMGJCdE5TUnpkSVhUeE4xQnNpSWlLcUtOYldCWWQvRFE4UHg1NDllK0RtNW9heFk4Y0NBQ0lpSWpCeDRrU01HREVDZmZyMEVkY3RTUmhKRUFRb0ZBcU1HREdpd0xMQ0tpOFZKUzh2RDRjUEg4YjI3ZHVSbkp3c1ZrdXFXYk1tVnE5ZWJYU2IxTlJVK1BuNXdjdkx5MmhZU2F2Vll2WHExYWhSb3diZWZmZGRIRDU4R0FEZzRlR0JWYXRXWWRPbVRaQklKRVlmdytEQmcvSGRkOTloMGFKRmFOS2tDV3h0YlV2OW1JaUlpRjRGREN3UkVSRVJFUkVSRVJHVkFSdVpCRk9hMk9LSHNFemNTamNNTGUyUHk0T2RoUlR2VjdjeVVlL0tqcURLZ3lZdXltQ2VXZTBXUURsVlF5QWlJcUlYSisxeXUxemF6Y3pNeEx4NTgyQnVibzVwMDZhSllhQ21UWnRpd0lBQkNBd014Sk1uVHpCczJMQVN0Nm5SNkliWk5UWU1XMDVPRGdSQktIRVZwalZyMXVEZ3dZTlFLcFZvMXF3WlB2LzhjelJwMGdRREJ3NHNjWCtNMmI1OU8ySmlZckJxMVNxWW1aa2hKeWNIRmhZV0FBQ2xVb2tMRnk3Z2d3OCtRTDE2OVFBWUJyV2FObTBLYjI5dlJFZEg0OUNoUS9EejgzdWh2aEFSRWIyc0dGZ2lJaUlpSWlJaUlpSXFJNVZrRWt4dVlvdjU0Vm1JZUtveVdMYjVmZzVzelNYb1d0WFNSTDByRzVyb200REdNSkFscTlYTVJMMGhJaUtpRXJHb1hPWk5xbFFxeko0OUc4bkp5Wmc0Y1NMcTFLbGpzSHpJa0NFSUR3L0h0bTNiQUtERW9TV2xVb2xLbFNwaDBhSkZCdk45ZlgxUnUzWnRLSlZLV0ZxVzdIcXFWcTFhbURKbENobzJiQWdySzExd1BEMDl2VVRiRnVYTW1UT1lPWE1tcWxldkRnREl6czZHdWJrNTFHbzFsaTVkaW5yMTZtSDQ4T0dGYnYvV1cyOGhPam9hT1RrNUw5d1hJaUtpbHhVRFMwUkVSRVJFUkVSRVJHWEl5a3lDaVkza21CdVdpYWcwdzJEUDZ0dlpzRFdYNEUxbkN4UDE3c1ZwN2wwdk1JK0JKU0lpb244MzRlNWM4V2VKeitRWGJpODRPQmpidDIvSDNidDMwYUJCQXlnVUN1emZ2eDhhamNiZ1g5V3FWUkVSRVlGdDI3YWhkdTNhNk5LbFM1SHRLcFZLK1ByNkdxMDZ0RzdkT25oNmxtNEkycTVkdXhhWXA2L2dsSktTZ3NEQVFLUGJLUlFLQUlVUFFiZDA2VktZbTV1TDA5bloyYkN6czhPUkkwZWcwV2d3YytaTXhNVEVRQzZYbzBxVktnVXFRcjM5OXRzSURRMUZ2Mzc5U3ZWNGlJaUlYaVVNTEJFUkVSRVJFUkVSRVpVeFN6TUp2bTlraXhrM01oQ1RwUkhuQ3dLd05DSUxrNXZZb29HRGVSRXQvSHVwNzk4d21KYTZlRUppNzJ5aTNoQVJFVkZKQ0g4dkZuOHVpOEJTY25JeTd0NjlDd0NJaUloQVJFU0V3WEs1WEE1N2UzdlkyOXZEM2QwZDhmSHgyTHAxYTdHQkpRc0xDM3ozM1hkR2wrbkRTcnQzNzhiT25Udmg3T3dzaG8vMHc3R1ZoRnF0QzVTbnA2ZGo5KzdkUmE2clZDcU56czhmVmxLcjFWQ3IxZEJvTk9qU3BRdmF0MjhQUjBkSExGNjhHSmN1WFlLMXRUVnljM1BoNnVvcWJsTzFhbFVzWExpd3hIMG1JaUo2RlRHd1JFUkVSRVJFUkVSRVZBNXMvamM4M0xUckdVaksvZWZiK1NvdHNDQXNDek9hMjZHRzNNeUVQU3c5UVpFRHpjUGJCdk5ZWFltSWlPajE4Lzc3NzJQWHJsMXdkM2RIKy9idDRlSGhBV2RuWnpnNU9jSE96ZzR5MlQrM0lHL2N1SUh2di84ZTF0YldaYkx2RGgwNklETXpFM3YzN2tWR1JnWUFvRTJiTmlYZVhoOVlhdGl3SVpZc1dXSjBuZFRVVkh6MDBVZG8yN1p0c2UzbDV1WUMwQTJSWjJOakF4c2JHd0RBN05tekVSSVNnbm56NWtFUUJIVHUzTG5FZlNRaUlub2RTQVJCRUV6ZENTSWlJaUlpSWlJaW9sZFZVcTRXVTY1bklGMXBPS1NJdllVVUFjMXRVYVhTeXhOYVV0KzZpSngxRXczbVZmcDRHc3liRkJ4dWhZaUlpQW9ucEo2SGNPVjkzWVJUTzBqZjNGZXUrOU1lL2FjYW92U2RKMlhTWm1wcUtweWNuSXBkVHhBRVRKOCtIWU1IRDBidDJyWExaTi82L1k4YU5RcWRPM2ZHRjE5OEFhbFVXdUx0d3NQRDBiNTllNE5nVlg0S2hRTEp5Y21vVnExYXNlMmxwYVhodDk5K3c3dnZ2bXYwOFowK2ZScDVlWG5vMGFOSGlmcFhHdVh4dWhJUkVWVVVCcGFJaUlpSWlJaUlpSWpLV1hTV0J0TnZaQ0JYYmZoUm5LdVZGQUV0N09Cb1ViSWJiS2FXZC9BbktQL2NhakRQZHRwdVNPU09KdW9SRVJIUnkrbFZDQ3lSNmZGMUpTS2lsOW5MOFVrSUVSRVJFUkVSRVJIUlM4eGJib1lKald4aC9zeW5jWS96dEpnYm1nbUY1dVg0VHFIbS9nMkRhYW1iTjhOS1JFUkVSRVJFUkZScURDd1JFUkVSRVJFUkVSRlZnUG9PTW94cElJZEVZamcvSmt1RFZWSForTGRIbG9UY0xHZ2UzVE9ZSjZ2VnpFUzlJU0lpSWlKSnd4WGlQeUlpb3BjTkEwdEVSRVJFUkVSRVJFUVY1RTFuQzN4WjE2YkEvSXZKU3V5S3pqVkJqMHBPOHlBVUVMUUc4MlMxbTV1b04wUkVSRVFrOFJnby9pTWlJbnJaTUxCRVJFUkVSRVJFUkVSVWdicFV0VVIvNzBvRjVtOTlrSXNyVDVRbTZGSEpxSjhaRGc0U0NjeHFOakZOWjRpSWlJZ0l3bDlESUVSTmdoRC9oNm03UWtSRVZHb01MQkVSRVJFUkVSRVJFVld3QWQ2VjBNckZvc0Q4RlpIWmlNdldtS0JIeGRQY013d3NtVld0QlltMW5ZbDZRMFJFUkVSQzBuNElzV3NnaEk4eWRWZUlpSWhLallFbElpSWlJaUlpSWlLaUNpYVJBS1Blc0VGMUd6T0QrWGthQVF2Q001R3BFa3pVTStPRXZHeG9FdjgybUdkV3E1bUpla05FUkVSRVJFUkVMenNHbG9pSWlJaUlpSWlJaUV6QXlreUM3eHZid3RaY1lqQS9LVmVMcFJGWjBQeUxNa3VhMkVoQU1PeVFyRVpqRS9XR2lJaUlTczNNK3ArZk5kbW02d2VWSFhYV1B6K2IyWml1SDBSRVJNK0pnU1VpSWlJaUlpSWlJaUlUY2JXU1lseERPY3dNTTBzSWY2ckNwbnM1cHVtVUVacVlpQUx6ekx3YW1LQW5SRVJFOUZ5c2EvenpjMGE0NmZwQlpVWklQdjdQaExXM3lmcEJSRVQwdkJoWUlpSWlJaUlpSWlJaU1xRUdEdWI0ektmZ3QrSVBQY3pEdVNTbENYcFUwTE9CSmFtVE95UzJUaWJxRFJFUkVaV1d4TFduK0xQMnpnelRkWVRLaGpvVHdwM3A0bVQrMTVlSWlPaGx3Y0FTRVJFUkVSRVJFUkdSaVhYM3NJU3Z1MldCK1d0dVp5TXBWMnVDSHVXajFlcUdoTXVIMVpXSWlJaGVMaEp2ZjhDcW1tNGk3U3FFRzRPQnB4YzVQTnpMUnAwRklXRTN0T2ZiQTNueHVubVZQQ0h4SG1YU2JoRVJFVDBQbWFrN1FFUkVSRVJFUkVSRTlMcVRBQmppWTRPSE9ScEVwYW5GK2JrYUFVc2pzeERRekE0eUUzMzFVUHM0R2tLZTRjMU1NMjhHbG9pSWlNcVVvSUx3YUN1UXNBTkNaaVNnU2kzZjNUMCtCT0h4b1hMZEIxV1EzRGhvVDNyL00rM1VEdEkzOTVtc08wUkVSQ1hGQ2t0RVJFUkVSRVJFUkVUL0FqSXBNS2ErSExibUVvUDU5elBVMlBvZ3gwUzlBdFRQREFjSEFHWmVEVTNRRXlJaW9sZVVKaHZhOHgwZ1JJeUJrSHF1M01OS1JFUkVSUDhHRWtFUUJGTjNnb2lJaUlpSWlJaGVZWUlBaEVVQUlaZUFxTnRBNmxNZ0w4L1V2U0lpSXZwM3M3SUNuQnlCTitvQzdWb0RqUnNBRWtueDJ4SFJTMEZJUFEvaHl2dTZDWWtaSUdoTTJ5RjZkYkRDRWhFUnZTUVlXQ0lpSWlJaUlpS2k4aE9mQ1B6MHF5Nm9SRVJFUk0vdmpickF5QzhBOXlxbTdna1JsUUdEd0pKZUpTOUlmQ1pENHRBU3NQSUVKQndvaFlpSWlGNWREQ3dSRVJFUkVSRVJVZm1JdWczTVd3eGttMjRvS3lJaW9sZUtqVFV3Y1p3dXZFUkVMN1VDZ1NXN1JwQzJPZ2lZV1p1dVUwUkVSRVFWaU5Gc0lpSWlJaUlpSWlwNzhZa01LeEVSRVpXMTdCemQ3OWY0UkZQM2hJaGVsS0ExbUpUV1g4eXdFaEVSRWIxV0dGZ2lJaUlpSWlJaW9ySWxDTHBoNEJoV0lpSWlLbnZaT2JyZnN4dzhnZWpscGt6NjUyZUpETEJ2YXJxK0VCRVJFWmtBQTB0RVJFUkVSRVJFVkxiQ0luVER3UkVSRVZINWlMcXQrMzFMUkM4djVkTi9mamFyQkVCaXNxNFFFUkVSbVFJRFMwUkVSRVJFUkVSVXRrSXVtYm9IUkVSRXI3NExsMDNkQXlKNkFRTHlEUWtuWVZpSmlJaUlYajh5VTNlQWlJaUlpSWlJaUY0eHJLNUVSRVJVL2lKdm1ib0hWSUdVR2lBc0NZaE9BeklVZ0ZwYi9EWlVPSmtVc0xNRXZCMkF4bTZBaFptcGUwUkVSRVQwK21GZ2lZaUlpSWlJaUlqS1Z1clQ0dGNoSWlLaUY4UGZ0NitOUnhuQW56RkFsdExVUFhsMXFMVkFhcTd1MzUwVTRDMHZ3TVBPMUwwaUlpSWllcjF3U0RnaUlpSWlJaUlpS2x0NWVhYnVBUkVSMGF1UHYyOWZDNDh5Z0lOM0dWWXFUMWxLM1hQOEtOUFVQU0VpSWlKNnZUQ3dSRVJFUkVSRVJFUkVSRVJFOUMrajFPZ3FLMUhGK0ROYTk1d1RFUkVSVWNYZ2tIQkVSRVJFUkVSRVJFUkVSRVQvTW1GSmhwV1ZwSUlTTFhOK1FHM0ZObGhyazB6WHNWZEFqdFFOOXl6L2c2dldrNkNWV0FEUVBkZGhTVUJMZHhOM2pvaUlpT2cxd1FwTFJFUkVSRVJFUkVSRVJFUkUvekxSYVliVExYTitRT1BjRlF3cmxRRnJiUklhNTY1QXk1d2ZET2JIcEJXeUFSRVJFUkdWT1FhV2lJaUlpSWlJaUlpSWlJaUkvbVV5RkliVHRSWGIxTC96Z0FBQUlBQkpSRUZVVE5PUlYxaHR4WGFENldlZmN5SWlJaUlxUHd3c0VSRVJFUkVSRVJFUkVSRVIvY3VvdFliVHJLeFU5cXkxaVFiVEttMGhLeElSRVJGUm1XTmdpWWlJaUlpSWlJaUlpSWlJaUlpSWlJaUlLZ3dEUzBSRVJFUkVSRVJFUkVSRVJFUkVSRVJFVkdFWVdDSWlJaUlpSWlJaUlpSWlJaUlpSWlJaW9nckR3QklSRVJFUkVSRVJFUkVSRVJFUkVSRVJFVlVZbWFrNzhMd2tFdzZJUDBzbEVtam12VnVxYll3dWx3RGFlYjNaRHR0aE8yeUg3YkFkdHNOMjJBN2JZVHRHMmhMbWwyeWJsMW0yU29WTjRiZnhaOHdqUE16SVFxNWFiZW91dmRRcXlXU29aaWZIVzE0ZUdOU29MbXpNelUzZEpTSWlJaUlpSWlJaUlpTDZGM2hwQTB0RVJFUkVSRVJsNlhKOEVtYWR2WXpFckJ4VGQrV1ZrYXRXNDI1cUd1Nm1wdUhBM1FlWTFyRVZXcm03bWJwYlJFUkVSRVJFUkVSRVJHUmlIQktPaUlpSWlJaGVlNWZqay9EVjRkTU1LNVdqeEt3Y2ZIWDROQzdISjVtNkswUkVSRVJFUkVSRVJFUmtZaEpCRUFSVGQrSjV2RzVEVXhBUkVSRVJtY0xyY04yZHJWTEJiOWNSaHBVcVNCVzVOYmIyN2NIaDRWNTEvUWVadWdkRVJFU3ZoeDJiVE4wREtrZS9YRE9jL3VLSnMyazY4b3I3MWZtSndmVHdGaFd6WDIzTWF1RFdmM1VUNW5hUWR2MjdZblpNUkVSRTlDL0JJZUdJaUlpSWlPaTF0aW44dGtGWVNSQ0ErQ2NXU01rd2cwckRvclF2d3R4TWk4cDJHcmc3S3lHUjZPWWxadVZnVS9odGZObThvV2s3UjBSRVJFUkVSRVJFUkVRbXcwL2ZpWWlJaUlqb3RmWm56Q09ENmZnbkZraDhhczZ3VWhsUWFhUklmR3FPK0NjV0J2UFBQUE9jRXhFUkVSRVJFUkVSRWRIcmhaL0FFeEVSRVJIUmErMWhScGJCZEVxR21ZbDY4dXBLeVRRczd2c3dNNnVRTlltSWlJaUlpSWlJaUlqb2RjREFFaEVSRVJFUnZkWnkxV3FEYVZaV0tuc3F0Y1JnT2tlbExtUk5JaUlpSWlJaUlpSWlJbm9kOEpONElpSWlJaUlpSWlJaUlpSWlJaUlpSWlLcU1MTGlWL2wzRXViM05uVVhpSWlJaUloZWVienVKaUlpSWlJaUlxTFhUVXBLQ29LQ2d2RGVlKytoWnMyYWhhNTMrdlJwWEw5K0hlUEdqYXZBM2hFUkViMGFYdHJBRWhFUkVSRVJFUkVSRVJFUkVSRlZ2TXVYTHlNMU5SVmR1M2FGaFlVRkFPRFlzV1BZdjM4L2xpeFpBcG1zNkZ1UVI0NGNRVTVPemd2MW9XL2Z2Z0NBK1BoNFhMOSsvWVhhYXRXcUZWeGRYY1hwek14TUhEaHdBQzFidGl3eXNCUVpHWW5EaHc4enNFUkVSUFFjR0ZnaUlpSWlJaUlpSWlJaUlpSWlvaExSYXJYNCtlZWZrWkdSZ1U2ZE9vbUJKYWxVaWx1M2J1SFVxVlBvM3IxN2tXMEVCUVVoS1NucGhmcWhEeXpkdm4wYnk1WXRlNkcyQWdJQ0RBSkxSRVJFVlA0WVdDSWlJaUlpSWlJaUlpSWlJaUtpRWpsNDhDRGk0dUx3MVZkZndkcmFXcHpmdVhObmJOaXdBUnMzYnNSYmI3MEZTMHZMUXRzSUNncDY3djB2WHJ3WWh3OGZOdHFtbTV0YnFkcUtpNHZEMEtGRG43c3ZSRVJFOVB5a3B1NEFFUkVSRVJFUkVSRVJFUkVSRWYzN3BhU2tZTjI2ZFhCM2Q4ZDc3NzFuc0V3bWsrSHp6ejlIVWxJU2Z2bmxGeFAxMEZCaHc4NEpndkJjN1MxY3VCQVhMMTU4a1M0UkVSSFIvekN3VkFGdTM3Nk5vS0FnS0JTS0FzdXlzcklRRkJRRXBWTDVYRzJucDZmai92MzdSYTV6Nzk0OVpHVmxsYXJkMk5qWTUrNVRSVXRPVGtaNmVucUY3ak05UFIwaElTRVZ1cytTaW9tSktkUDJ3c0xDaXIxd0wrM3puNXljakVPSERobDlUeng5K2hRSERoeDQ0YkdyamNuS3lzTFpzMmVoMVdwZnVDMk5Sb1BnNEdCb05Kb1hhaWM5UFIwSkNRa0Y1Z3VDWUhSK2VWRW9GRWhOVFMxMnZaU1VGS3hmdng2Wm1abkZyaXNJQW03ZHVsVVczU3NYQ29YaXVjOXpxYW1wcFRwR0JVRkFWRlJVcWZhUmtwS0NWYXRXNGRHalJ3WGFldEZqV0t2VjR1VEprMlh5WGpBbUp5Y0hCdzRjRUkrcDhqd09Tdm9ZdEZvdGtwT1R5NjBmejhySXlIamg4ME5KQ0lLQUd6ZHVJQ01qNDRYYXlNM05MWlArM0xsekIzbDVlVWFYaFlXRklTSWlva3oyVXhiSzgvcnNXVStmUGkyVGRnQkFwVklWK0wwc0NBTFVhbldaN1lPSWlJaUlpSWlJeUJoQkVEQi8vbnhrWjJmanUrKytnMHhXY0NDWExsMjZvRTJiTnRpM2J4K09Iejl1dEIxZlg5L24ramR3NE1BaSszZnQyalhNbXpmUDRMT1Q4ZVBINDZlZmZpcXc3b1VMRnpCa3lCQ2twYVVaek4rMWF4ZDI3ZHFGRXlkT0FBQXVYcndvemhNRUFjZU9IU3Yydmh3UkVSR1ZqTm1NR1RObW1Mb1QveFpKU1VtNGZ2MDZ2THk4aWx3dlBEd2NVcWtVTmpZMkpXbzNORFFVcTFhdHd2SGp4MUduVGgyRGNwVGg0ZUZZdEdnUlRwMDZoV3JWcXNIRHc2TlVmVTVOVGNXd1ljTVFFeE9EbXpkdjRzcVZLd1grclZtekJuLysrU2ZhdDI5dlVKcXpLRC8vL0ROKysrMDMxSzVkdTBSajloNDRjQUJ5dVJ5MnRyYWw2cjh4TjI3Y3dJMGJOK0RqNDFPaTlYLy8vWGNzV0xBQXRyYTJxRk9uVG9tMk9YUG1ES3l0clkyK2hncUZBci8vL2p0OGZIeGdibTV1ZEh1bFVvbVJJMGNpTWpJU0hUdDJOSHBSWGhMWjJkbnc5L2NIQUhoNmVoYllYMUpTRXVSeWVZbmJTMDFOeFlnUkkrRHE2b3FhTld1Szg3VmFMUUlDQXVEdTdvN0tsU3VYdUQyRlFvSFBQLzhjeDQ0ZGcxYXJSWTBhTlFyME1Tc3JDNTkrK2lua2NubUpuLy8wOUhSTW1EQUIrL2J0ZzQyTkRlcldyV3ZRM3ZmZmY0KzllL2RDbzlHZ2NlUEdKV296SmlZRzF0YldNRE16SzNTZHZMdzgrUHY3NDhTSkU2aFhyeDVjWEZ4SzFMWXhVcWtVSTBlT3hKRWpSNkJXcS9IR0cyOUFLaTE5QmpReE1SSERoZzFEWW1JaXZMMjlEZDVEL2Z2M3g5OS8vdzFuWjJjNE9UazlWL3ZQQ2dvS2dvT0RBK3p0N1EzbVoyVmw0YU9QUGtKaVlpSThQRHpnNE9CZ2RQdHo1ODVoOWVyVjJMOS9QNVJLSlpvMGFRS0pSR0owWFlsRWdvOC8vaGgzN3R5Qmw1Y1huSnljaXUyZklBajQ3cnZ2NE9IaEFWZFhWMmkxV256NzdiZHdjWEZCMWFwVlMvdzRjM056TVdiTUdNamxjbmg1ZVJudFkxSlNFcjc4OGtzQVFLMWF0VXIxUGc0TkRjWG8wYVB4NU1rVHVMdTdGM2crbjZWL0xzTEN3c1RIVmh5TlJvT1pNMmRpNzk2OXFGU3BFdXJYcnc4QU9IdjJMQ1pQbmd5TlJtUDBQVmtTRW9rRVgzNzVKVTZjT0FGYlcxdUQ4MFZaMEdnMEdEMTZOSGJ1M0lscjE2N2h0OTkrUTJob0tCbzNibHpzN3dsQkVNVFhTMzg4Vks5ZUhjN096a2JYWDc1OE9XSmlZdENnUVlOQ2owVTlQejgvcUZRcTFLdFg3N25QMjhWNS9QZ3hkdXpZZ2JsejUrTHg0OGRvMDZaTm1iYXZEeXBmdm53WmUvZnV4Y3FWSzdGMzcxN2N1WE1IYjcvOTluT2ZKL3IxNjRlNHVEalkyTmlnU3BVcXo5Mi9oUXNYWXVQR2pmRDA5Q3h3VGJOeDQwWUVCZ1lpT3pzYmpSbzFLdEZyY1BUb1ViaTd1eHM5enFkUG40NndzRERVcVZNSGxTcFZLblZmeS9QNkxEK2xVb2toUTRiZzBxVkxhTml3SWV6czdBeVdhN1hhWW8vZC9CNDllb1FaTTJhZ1hyMTZCdWZxVHo3NVJEd3ZXRmhZUEhkL1gxZS8zREFNMHlXazhEa3NEKzZWVlFiVHc1czNORkZQcUVKczIyM3FIaEFSRWIwZS90UFgxRDJnY25UdG1lOHpOczlaWUpxT3ZPS3VXMzl2TU4zQ3ZXTDJLNlJmQTU2YzBrMllXVUpTWTNURjdQZ0YvUHJycnpoNThpVDY5KytQWHIxNkZicGV5NVl0OGVlZmYrTGt5WlB3OHZJcWNOOU5McGZqelRmZkxQVy9saTFid3NmSEJ4Y3VYTUM5ZS9jd2VQQmdBRUIwZERUT25qMkxuajE3WXNPR0RYQjFkVVh0MnJVUkd4dUw5ZXZYWThDQUFWaTllalVxVmFvRVQwOVBBTURxMWF1aFZxdmg2K3VMdlh2M29tdlhycWhXclJxKytlWWJYTDE2VmZ6aTNiMTc5M0QxNmxWY3ZYb1ZIMy84TVlLQ2d0QzBhVlB4M3NXVksxZHc2OVl0bUptWklUdzhYUHluMVdwZjZITTJJaUtpMTBINTNLMTdTYWxVS2dRRUJLQlRwMDVGaGpxQ2c0TWhsVW94YTlZc2c2QkZZZlFWYityVXFZTTMzbmpEWUZsb2FDZ0EzVGZ2U3hNazBaUEpaQkFFQVgvKytXZVI2MlZrWk9ER2pSdm8xcTFic1cxcXRWcGN1WElGNmVucEdETm1EQm8xYW9UYXRXc1h1bjVtWmlaT25EZ0JGeGNYTEY2OHVNQUZXRjVlSGpadTNGaWliLzVydFZveEFPTG01b1lXTFZvVXU4M2d3WU54N3R3NUxGMjZGTEd4c2VqV3JSdldyVnRYNURiaDRlR3d0cmJHckZtelVLOWV2UUw5UFhMa0NJNGRPNFlwVTZZVVdBNEFWbFpXQUlDRWhBUnhET2J0Mjdlalo4K2VwUW9ZV1ZwYUlqbzZHaXRXck1EdDI3Y3hmdng0OGFabGNuSXl2dnp5Uy9UdDJ4ZURCZzBxVVh0cjFxeEJibTR1VnE1Y2lmcjE2NHNCRDBFUWNQYnNXWnc5ZXhZVEpreEF0MjdkY1A3OGViUnYzNzdJOXFLaW9xRFJhSkNVbEFTTlJtUDBCdWlKRXllUWxaV0ZMVnUyd01mSEIzWHIxa1ZNVEF6czdPemc2T2hZNk9QVy85KzVjMmVEWmZwOVdGaFlGUGtIVDM2Q0lHRHUzTG5JenM3RzJMRmpDejF1OVBzVkJFRU1WNm5WYXB3L2Z4NGRPblFvTXV4a2pKV1ZGWjQ4ZVFKdmIrOEMyNGFIaCtQZ3dZT1lPSEZpa1cxWVdGaUkxWnBhdEdnQmQzZmRYOE1TaVFSU3FSVG56cDBEb1B0bVNPZk9uZEduVHgvVXFGSERhRnM3ZHV6QXZYdjNDdDFYZW5vNnJsNjlpdVBIajJQRmloVUdOODB0TFMyaFZxdHg5dXpaSXA5M2ZXV3huSndjaElhRzR1SERoK0lmZUlVOXZrdVhMdUdERHo0by9FbklSeUtSSURJeUVtUEdqTUhBZ1FNeGRPaFFSRVZGWWNLRUNlalFvUU9tVFp0V29odjdsU3BWUXIxNjlUQjc5bXcwYk5nUVU2Wk1LWENPdGJDd1FHcHFLdGFzV1FNbkp5ZTgvZmJiSmVxanZ2M2MzRndFQndjaklTRUJQWHIwUVB2MjdZczhobVF5R1NJakkwc2NkdFcvRnh3ZEhkR25UeDl4ZnJ0MjdYRHAwaVdzV2JNR1c3ZHV4WkFoUTlDN2QrOFM5ejEvKzRtSmlhVWUweDNRbmF1RGc0TUxmYzZzckt3Z2xVcmg2T2lJLy83M3Y3aDU4eWJtenAyTGI3LzlGcjE2OVVMLy92M0Y4MmgrV1ZsWkdETm1ES1pObTRicTFhdERJcEhBMGRFUlU2ZE94WW9WSzR6K2dYL3AwaVVrSnlmajBxVkxtREJoUXFHUFIzL2M3TnUzRDcxNzl6YTZmMEFYT05xNWN5ZEdqaHhaN1BNZ0NBSVNFeFB4OTk5LzQvYnQyd2dORFVWVVZKVDREYTZEQncvQ3lzb0tyVnExUXZQbXpRMjJqWW1KZ2EydGJhRkJ2ajE3OWlBaElRSHA2ZWxJUzB0RFNrb0tIajkrWEtDeWw2V2xKZHpjM1BENDhXTnMzcnhaL0pDbU5DUVNDVlFxRlk0ZlA0NmFOV3VpYWRPbXBXNURiOEtFQ1JneFlnVCsrOS8vNHBOUFBzR25uMzRLUUhldURRa0pFU3V2M2JsekI0MGFOU3F5TFlWQ2dVMmJObUhObWpVWU5XcFVnZDhYUFhyMHdMUnAweEFjSEl4eDQ4YWhVNmRPcGVwcmVWNmY1V2RoWVlGaHc0Wmg0Y0tGK082Nzc3QjU4MmJ4ZUR4ejVnd09IejZNdVhQbmxqaTBaR1ZsaFlpSUNJd2VQUm83ZHV5QXViazVKQklKTWpNejhldXZ2K0xpeFl1WU0yY09ySzJ0a1oyZFhlSnpEaEVSRVJFUkVSRlJVWGJ0Mm9WdDI3YWhjZVBHK1B6eno0dGMxODdPRG5QbXpNRzRjZU1RRUJDQTRjT0hvMy8vL3VMeXZuM0xKMnhacTFZdDlPN2RHMnZXckVINzl1MnhmLzkrVks1Y0dlM2J0OGZaczJjUkdCaUlGaTFhSUNVbEJWZXVYTUczMzM1Ym9BMTlWYWpvNkdnTUd6WU1NMmJNS1BaZUNnQnMyTERCWU5yUHorK0ZQbWNqSWlKNkhUQ3dsSS8rUnZPWk0yZEt0UDZSSTBlS0RDeGR2WG9WTFZ1MlJHUmtKRnhjWFBEOTk5OGpOVFVWU3FVUzFhcFZBd0Jjdm53WkFQRFJSeCtoVnExYUFIUTM5UklURThWMWlxS3ZUbEN6Wmsyc1hyMjZ3UExVMUZUNCtmbWhSbzBhSlFvckFib0tSK25wNlpCSUpCQUVRVXlERnljNU9Sbmp4NC9INHNXTERhcUhXRmxaUVM2WFkvMzY5U1hhdjE1QVFBQ1dMVnRXYU1XcnJLd3NzYXJHOE9IRE1XUEdERnk4ZUJFalI0NkVWQ3JGelpzM0M3M0pxRkFvWUdabVp2UW1ucjI5UGI3NTVodE1uVG9WMzMvL1BUWnMySUNkTzNjYURMV212eG1kbHBhR0tWT21JQ2NuQitIaDRRZ0xDOE9zV2JOS2ZOTlJmOHpaMjl0ajdOaXhXTEJnQVR3OFBQRGhoeDhpSUNBQVdWbFoyTFJwRTd5OHZJcTlFWHZ5NUVtY09IRUM3ZHExUTY5ZXZiQmp4dzRNR1RMRUlFQlZyVm8xdlAzMjJ6aDgrREFXTDE2TVNaTW1vV3ZYcm9XMmVlSENCUUJBOSs3ZDRlZm5Cd0NJajQrSFJxT0JwNmNudEZvdGR1N2NDUUR3OFBEQXZuMzdBT2lPYXc4UEQvejQ0NDlHSzJqbzU5bmIyeGVvdHFKZlptZG5aM0FqUHlvcUNqVnExREFhTXBCSUpCZy9mano4L2YweGFkSWtmUGJaWndYS3VBTC92RzU1ZVhuaStObVhMbDFDZkh3ODJyZHZqeWxUcGhqMDk4Q0JBMFdPUmEwZlJtai8vdjNZdjMrL3diS2JOMjhpT3pzYmRldldOUWliRlBaY1ZLdFdEVjI2ZERGWVptNXVEclZhamNtVEoyUG56cDFZdTNZdGpodzVncSsrK3Nwb0FLaHQyN2JZdEdrVEZBb0ZySzJ0b2RWcWtaT1RBeDhmSDNoNWVjSGMzQnlOR2pWQ2RuWTJsaXhaZ2xhdFdzSFgxeGN5bVV5c1hsS2xTaFd4a3Mrek1qTXpjZW5TSlFEQWUrKzloNk5IaitLTEw3NUF6NTQ5TVh6NGNGaGJXeHRVeDlFL0JvMUdVNkx3b1o2RmhRVzBXaTMrODUvL2lOTUFNSGJzMkZKVklmSDM5OGY5Ky9keDgrWk5MRjY4R0hQbXpERllybi8vZVhsNWxTcXNCRUNzVmxlOWVuWEk1WElFQkFUQXpjME5FeVpNUUtOR2pTQUlBbUpqWXczT1grYm01ckMwdElTM3QzZUo5cUYvck9ibTVnWkJLSmxNaGdFREJpQWxKUVhYcmwzRHNtWExVS2xTcFZJL0JqTXpNOGhrc21KREk4WklwVkxNbno4ZkowNmNLRFN3SnBWS2tadWJpKzNidDR2emtwT1Q4ZHR2ditIQmd3ZVlPblZxZ1cza2Nqa2NIUjB4ZWZKa0xGKytIRTVPVGhneVpBaUdEaDJLS1ZPbVlQbnk1UWFWQXFPam84Vmgzdkx5OG9vZHZsSW1rOEhKeVFuSGpoM0Q2ZE9uamE2VGtwS0M5UFIwT0RrNWllYzlZeFFLQmZyMjdRdWxVZ21wVkFvSEJ3ZWtwcWJDM3Q0ZWd3WU5RclZxMWVEcTZpcFc1SHZycmJjTVFwekJ3Y0Z3Y1hIQmtpVkx4REJsZnJ0MzcwWjhmRHdrRWdrc0xDekUzNlU1T1Rtb1dyVXE1c3laQXljbko0UGZZNUdSa2M4ZFVOR0hYdkovY0tSMzdkbzFIRHg0RUZPblRpMzJQZWpvNklnUkkwWmczcng1Q0FvS1FvY09IVkNyVmkxY3ZIZ1JXVmxacUYrL1BwWXNXVktpOTdLbHBTWEdqUnVIQ1JNbWlBR2NWcTFhaWN2YnRtMkw3dDI3NDlpeFk1Zy9mejQ2ZHV4WW9uYkw4L3JzOHVYTFdMdDJyVGl0VXFuRTh5QUFQSG55Ukt6c0J1aUc0RldyMWRpNGNhTVk3aXFPL3B4WXBVb1ZnOHBUNXVibTBHcTFXTHg0TVNRU0NhS2pvekY1OG1RTUdqUUlQWHYyTEZIYlJFUkVSRVJFOUJweWVCUElpUWFVeVNWYjM5d1JFdHVHRUZMUGxtdTNpaUp4ZXc5QzB2N2lWNlF5czJQSERxeGV2UnJ1N3U2WU1XT0d3ZWZvdTNidE12b2xPQzh2THl4Y3VCQVRKMDdFNnRXckVSb2FpbSsrK2NaZzVBUDlaeWJGS2MyWGpZY01HWUxnNEdDc1hMa1NGeTVjd0ljZmZnaXBWSXBodzRaaDZOQ2grT09QUDVDV2xnWUhCd2QwN3R3WlNVbEpKVzY3S0lVTmYwZEVSRVNGZTJrRFM1SUpCOFNmaGZtbHJ5eGhqSDRZbGNMQ1AzcSt2cjR3TnpmSDZORkZsK2VjUEhreVdyVnFoY2pJU05Tb1VRTWJObXpBaFFzWFlHbHBpWlVyVitMSmt5ZTRmLzgrNUhLNVFacDg2OWF0Q0E0T3hxcFZxNHpleE14UGY1R1drcEtDd01EQUFzdjFnWXJTMEY5VURSZ3dBTDE2OWNMMTY5ZlJzMmRQOFFLMFg3OStNRE16dzdadDJ3RG95bUVxRkFvMGFOQ2cwRFlIRGh5SU5tM2F3TjNkM1NCd29uOHVEeDA2Vk9wK0twVktqQmt6QmsyYk5zWGd3WVBoNXVhR0RoMDZJRHM3RzlPbVRZT0ZoUVVrRWduT25qMkx0bTNiaXYzWGFEVG8wYU1IcWxTcFV1aU45alp0MnFCcTFhcElTRWhBUmtZR2ZIMTlNV3JVS0ZoYVdzTEd4a2E4SWFwVUtoRVhGd2NBY0hkM1IyeHNMRTZjT0FGZlgxK2o3UzVhdEFoMzd0d3BNRDhyS3d1ZmZmYVplR0c4WmNzV0tKVkt5T1Z5eko4L3Y5aWgxczZmUDQ5Rml4YWhTNWN1bURScEVwNDhlWUw1OCtmanpKa3ptREJoQXBvMWF3WkFkNVB6K1BIaldMWnNHU1FTQ1E0ZVBJZzJiZG9ZSFNwUUVBU2NQMzhlQUhENzltMk1HVE1HZ083bXFxV2xKWllzV1lLTEZ5OGlNVEVSbHBhV3VIUG5EdTdjdVFPVlNnV2xVb25NekV5RWhJUVVHN1JTcTlYWXNHRURsRW9sZ0gvK1FIbjY5S25CTVgzMDZGRjRlM3RqenB3NVJxdFkrZmo0b0czYnRnZ0pDVUZNVEF5MFdtMmhnWVQwOUhUczNtMDRSTVg1OCtjeGRlcFV6Smd4UTN6ZmRlclVDVUZCUWNqSnlZRzl2YjE0anRCWG5kSzdkT2tTSEJ3Y0RKNUhlM3Q3Mk52YjQ4Q0JBMmpkdXJWWU9lbForWWR2eXM3T3hyVnIxOFRuVENxVlFpS1J3TnpjSEI5KytDRVNFaEp3Nk5BaFhMeDQwV2hneWNQREF4czNib1N0clMya1VpbFdyMTR0VmwzeTlQVEV0R25UeFBlQlFxRkE3OTY5c1dIREJ2ajUrZUg5OTk4MzJyLzhqaDQ5Q3JWYWpkYXRXK09iYjc3QnUrKytpOG1USitQZ3dZTzRmLzgrbGl4WmdpKy8vQktmZnZvcE9uVG9BSWxFVXFxQWtaNlptUm1rVXFuNE9zdGtNcWhVcWdMREtCVkgvMGZvbURGampQYWp0QlcxOHRNUFA2VldxekZ4NGtUazVPVGcwcVZMMkxadEd4bzFhZ1NKUklMaHc0ZWpWYXRXK09pamovREdHMjhVK1Z6b2h4SExUNnZWQXRBRnhaNDl2NGVFaEVDcFZNTFMwaElLaFFMWjJkbEcyMDFLU3NMTm16ZU5ocG1LR2pwc3o1NDljSE56UTl1MmJRdGRSeWFUaWFXUUM2Tldxd3U4MXdCZE1IakxsaTFHeDV3Zk5td1kvUDM5TVgzNmRDeGV2Qmp1N3U3bzNMa3pUcDQ4aVFVTEZpRC9TTGI2Q21UT3pzNllOMjllZ1dNa0t5c0x2Ly8rdTFqaFQ2VlNJU1VsQlNkT25FQnNiQ3hxMWFxRisvZnZ3OGJHQnJWcTFVSllXSmk0N2ErLy9vcW9xQ2pJNVhKWVcxdGo1TWlSQnEraGhZVUZmdnJwSjlqYjI4UE96ZzdaMmRubzA2Y1BIQjBkRGQ1UFNVbEpFQVRCNlBrb1BUMGRseTlmUnNlT0hjVjVlL2Z1eGFOSGo5Q2dRUU0wYmRxMHdIWEE3dDI3a1oyZFhTQWttWkdSZ1ZPblRxRisvZnFZTjI5ZW9SV2tDaU9WU3FGV3F6Rml4SWdDeXg0K2ZBaWxVb2tOR3paZ3lKQWh4YmJWdFd0WGJOeTRFZkh4OGVKN1plL2V2YkMwdE1SMzMzMG5Qby9yMXExRHo1NDlpeHp1c1huejVtaldyQmx1M0xpQmhJUUVqQmt6QnJObXpSSmY2OEdEQitQNDhlT29VYU9Hd2V1elpzMGF2UG5tbTBhL3hWYWUxMmV0V3JYQ2tTTkhjTy9lUFNRay9GTzN2M0hqeG1LWjhLZFBueUkrUGg1MTY5YkZCeDk4QUlWQ2diaTRPQ1FtSmhwVUVidDE2eGFXTGwxYUlJaW5QemM4ZlBqUTRQWEt5Y21CSUFoaUlDb3hNUkU1T1RsWXZudzVxbGV2WHVSMVduSEs0N3FiaUlpSWlJaUkvaDBrcmowZzhSb0pJWEUzaEppZmdZeGl2cndzdFlEa3pkMUE2bGtJZCtjQWFZVi9ObFRtSkZKSTNsZ0FpZWRud0sycEVHSitxcmg5djhaMjd0d3BocFVXTEZoZzhDWGsyTmhZckY2OUdtNXVibGk3ZHEzQmw2c0EzZjIybFN0WFl1clVxYmg0OFNMZWZQTk4vTi8vL1orNHZFZVBIaVhxUTJuQ1FISzVISU1HRFVKZ1lDQ3NyS3p3M252dkFRQmNYRnpnNStlSDMzLy9IUktKQko5OTlwblJVU1dJaUlpbzRyeTBnYVh5OENJM3J3dHJUMStOUkIvbTBOdThlVE5VS2hVQTNZMm4vT0dudUxnNHFGUXEvUExMTC9qNjY2OUx0QzlqQVl6bmtabVppWFBuemtFbWs2RnYzNzZReVdSWXZudzUvdmpqRHpFOGtKV1ZCWWxFSXQ0a1MwaElnRWFqd1lRSkV3b05wMGdrRXRTc1dmT0YrNWVmL2tMeTNyMTdxRlNwRXFaUG53NHJLeXY0K2ZsaHdJQUJHRHg0TUFSQndMSmx5eEFVRklUSmt5Y1hXcTNKbUVHREJpRWpJME9zaHJKejUwN3hCcVUrOUZTOWVuV0RjRnRNVEF4dTNicFZhSnNEQnc3RStQSGo0ZWpvYUhBeldTS1J3TTNORFc1dWJnZ0xDeFBET3ovODhFT1JZYVhZMkZpc1hic1dJU0VoY0hCd1FQUG16WEhreUJHb1ZDclVxbFVMZi8zMUY2Wk1tWUpGaXhZQjBGVWpXYmh3SVZxMmJJbGh3NGJoMkxGamlJMk5OVHJzWFZoWUdKS1NrdURrNUFSemMzT3hUNW1abVFCME4xSi8vZlZYQUxvaGdEcDI3SWlNakF5TUdUTUdEeDgreEt4WnN3d3FZUmlUa3BLQ3ExZXZ3c0hCb1VCSU1Dc3JxOEF4SFJVVmhaczNiNkpObXpaRzIrdlJvd2V1WHIySy92Mzd3OVBURXdNSERrUldWcFo0azFqL3V1bERpV0ZoWVhCeWNpcTBXb2FkblIzV3JsMExhMnRyZ3h2aCtpQVFvSHVmZTNwNndzTENBai8rK0tONGM3NHdXVmxaV0w5K3ZYakRPUzh2RDRDdTZzYTRjZU1RSFIwTkd4c2J0R2pSUWh3V1RtL0VpQkU0Y3VRSWJ0NjhDYlZhYmJSNmxiMjlQUUJkb0dYbnpwMm9VYU1HdnZycUsweWJOZzJyVnEzQ2lCRWpZR1ZsSmY3aHFGUXEwYkpseXlMN3JIL3U5dXpaQXpNek13d2JOZ3lBcnJ6dXdvVUxNV3JVS055NmRRdVBIajNDbzBlUE1HdldMSXdaTXdidnZ2dHVrVzJtcHFiaTNyMTd4UjRueGl4YnRnenZ2ZmRlc2VlVkJnMGFZUFRvMFdqZHVuV0JaYzhUcHRMVGg5TVVDZ1drVWlrbVRweUk0Y09ISXpNelUveDJqa3dtdzdWcjEvRGhoeDhXdXo5WFYxZWtwS1FZcmZDWGs1TlQ2UG05UzVjdWVQejRjWUhxWEhvcWxRcno1czNESDMvOFVTRE1rNXViQzYxV2E3VHNjVlJVRk5ScWRhSFZ2SUIvQWsvUFZoQlRxVlE0Zi80OCt2VHBnM1hyMXNISHh3ZUJnWUY0K1BBaGhnOGZqazgrK1FSK2ZuNkYvczZ0VTZlT0dGQUpEQXpFNk5HajBiOS9mNXc4ZVJMbno1L0g0Y09IeFdveHdjSEJBSUNSSTBjYURiVEo1WExVcWxVTDgrZlBGME1mK2tDbGZqbWdPNVlYTFZvRVgxOWYyTm5aSVM4dkQwcWxVZ3h0QXJyZk9WOTg4WVU0TFpGSVVMMTZkYU9QQWRDRlBxT2lvc1J2ak9VUFErZXZmcGcvckFSQWZMNzA1d2hqTWpJeUNqMG1JaUlpTUczYU5NeWVQYnRVSDdqb2owOWpnVkQ5NzRqSXlFakV4TVFZL0M2OWRlc1dUcDA2VldBYi9kQjFlL2JzZ1VLaHdGOS8vWVVhTldxSWxmZ1NFaEp3OGVKRm5EOS9Ic3VYTHkreUtsVHYzcjN4Nk5FanlHUXlSRVJFSUNnb3lHQzVJQWd3TXpNVGczMzZ0bzhmUDQ2ZmZ2cXBRTFhGOHI0K216WnRtdGl2b1VPSDR1SERoK2pXclp0NDNNNlpNd2R4Y1hHd3M3TkR3NFlOMGE1ZE95UW1KdUwrL2ZzR2dhVjY5ZXFoVHAwNnVIYnRHbHhjWE1UM2pEN1ltei9ZQ1VDc2pLbWZsMzg0MzkyN2Q4UEh4NGNmd2hIUjY4UFNBbEFvVGQwTGVobEpKRUF4VlR2TGxKMHRvTllBend6N1c2NnNySUFHOVlEcm9SWDdXSi9YaTc0bWxwYkFjM3lacjBLWnk0Q0JBNENEUjRHVVZGUDNwdXhKcFVBUmY5K1VxMW8xZ09oWW9JVFZPd3FvN1BScXZpWkV6OUxrNlVKSTduNlEyRGFBOXZKN2dEcXo4UFcxdXVzc2lWTkhTRm9mZ1JEdUR5RitxOUZWcFcyRGRlZnlzbUptQTFqWDBPMi83Z3dnODZaSkt6MjlMcnAzNzQ3SXlFajQrL3NiaklvQTZMNDBwdFZxNGUvdlh5Q3NwT2ZxNm9vVksxWWdPRGdZNzd6elRvSGxMVnEwd0Z0dnZXVjAyM1Buem9tVnNFdWphOWV1K09tbm4rRGg0V0h3K2NtQUFRT3diOTgrNU9ibW9uZHZmaW1MaUlqSTFCaFl5cWVvYWhQUDI1NmpvNk5ZaVFqUVZSU1N5K1hvMnJVclJvOGVEWWxFZ2xxMWFobmN5TmJmcEd4VGZhQm1BQUFnQUVsRVFWVFlzR0d4KzlDdlc5eVFjQ1V0cTNubzBDRW9GQXAwNmRJRmxTdFhSbTV1TGdEZHpWSDlUVFI5MVJUOVJWNXViaTRzTEN6dzhPSERBc05CbFNkOVdNUFYxZFhncGx5UEhqMFFGQlNFdExRMDlPN2RHK25wNlFZbFJrdksxOWNYZ2lCZzRjS0Z1SGZ2bnRGMW5xMXVrSlNVaEp5Y0hGaGFXcUp6NTg0RjFuZDNkOGZ2di85ZVlEKzJ0clpZdEdnUjFxNWRpN0N3TUZTcVZBbHo1ODRWYnhMdjJyVUw5dmIyQmFxa1ZLbFNSYnpSbXBhV2hrV0xGc0hNekF4T1RrNXdkWFdGcmEwdE1qTXpFUlVWQlFCd2NIREF6Smt6eFhhRGc0UGg1T1JrTkxDa0g4YnBoeDkrUU0yYU5SRVdGZ1p2YjIvMDY5Y1BHbzBHZ1lHQmFOaXdJUjQvZm95QWdBRE1tREVENjlldlIxeGNISVlPSFZwb0NHWGZ2bjI0Zi84K0FGM1FidXJVcVdqU3BBbldyVnNIVDA5UDVPVGs0UDMzMzRlbnB5ZldyVnNId1BEbWZtRmhKVUEzUE5DR0RSdkUxOXZMeXdzOWUvWkU4K2JOWVd0ckt3WVdIajkrakRsejV1RHExYXZJenM1R3UzYnQ4TmxubnhrZHF1dlptK2g3OXV6QmpoMDc0T2JtaHZUMGRLalZhbno3N2JjWU8zWXN2djMyVzB5Yk5zM2dodk96NUhJNUtsV3FoSzFidDBJaWtZakhjV1ptSm5KemMyRm1ab1lGQ3hhSVF5WkpKQkpFUmtZaU5UVVZLU2twcUZhdEdtSmpZekZuemh4TW1US2xRT2hERUFTY1BIa1NTNVlzUWNPR0RSRVFFQUFiR3h0TW5Ub1YwNmRQUjJob0tHYk1tSUhxMWF0RElwSEF6czRPMWF0WEwvWWNjZmp3WVNRbEphRi8vLzRHWVFVN096dDgvUEhIMkx0M0x6dzhQR0JoWVFFYkd4djA2dFdyeVBZQVhlQnUxcXhaV0xWcVZhbkNoSm1abVRoMDZCQ09IajJLb1VPSG9sKy9mb1dlZDlScU5kcTFhMWZnRDJtZzhIUCs0OGVQWVdWbFZXUkZKMzFnU1Q4Y1pGSlNFdHEzYjQ4OWUvYkEzOThmQVFFQmtNbGtzTFMwRkt1YUZQYzdadXpZc2ZqNDQ0L2g0ZUVCUzB0TEtKVkt2UHZ1dTNCemN6TUlhR2cwR3ZUczJSUDI5dmFZUEhseWtXM3FRNWJ4OGZFRjlxOS9QMlJsWlJYWVRxVlNRU2FUaVdFL1k3UmFMYVJTS1c3Y3VJSG82T2dDeTArZlBnMjVYQzRPejZnUFU1NCtmUm9OR3pZc3N1MzMzbnNQTjI3Y3dJRURCL0RXVzIraGFkT21ZaldrelpzM28yZlBub2lJaUVCc2JDenExNjlmWkNXM3Q5OStXengzOXV2WEQwNU9UbGl6Wm8yNDNOZlhGL0h4OFdMWXhkdmJHMTkvL1RVY0hSM0Y0enNqSXdPZmZQS0pRYnZCd2NIaXVWWC9uQUc2ODFWZ1lDQWVQSGlBc0xDd0VnZVA5ZXJYcjQrVksxZkN5Y2tKZS9mdXhjY2ZmMnhRemNmWDF4ZmUzdDRHajJISGpoMm9YYnUyMFdwQ3h1aURrczhHWjJVeW1SaHcxY3ZNeklTNXVYbWhGWnRxMTY2TjVjdVg0KzdkdTBhWDV3OVdQWGp3QUE4ZVBEQllIaHNiaTRDQUFNeVpNOGZnZkhiNDhHRTBiOTRjYm01dTZOU3BFNW8zYjQ2RkN4ZENMcGNiRFd0RlJrWWlNakxTWU43VHAwOHhlL1pzL1Bqamp3WnRsOGYxV1VSRWhOSGcxc09IRHdFQWl4Y3Z4cjE3OTZCVUtuSDY5R200dTd2RDFkVVYxNjlmeC9YcjEzSHExQ25rNWVWaHdZSUZCc00wamhzM3JrQ2IrdCtKN3U3dUJxOVh2Mzc5a0ptWmlZVUxGNWI1TlMwUjBVdkYwZ0pZdVFqWXNRYzRkcXA4QWhubU1zREZCWWhQS0g3ZEZ5V1RBYlp5NEduQklhOE5PRG9VdjA1NUtjdVFUNmYyd01VcmdOSkVnVE56YytESE9jQ0pZT0QwV1NDamlKdTFaY0hMRS9odU5IRGtCSERnU1BudkR3QUVMVERwV3lBK0VUaDBGQWcrKys4TzlGaFhBbVpNQm5idDB4MGJwVDNXdnZsU3Q4MmhZMEJrNFY4d015bU5GdmkvWHNDNzd3Qm5RNEI5aDREWWg2YnVWZGxwVUEvbzFSM1l2QTE0R0YreCsrN2RBNmhkRS9oakp4QnlxZlRIenc4emdMdjNkWDJ2aUhNK2thbG84Lzc1OFpwZjBXRWxBTkQrODN0RGlGdGZhRmdKQUlTRUhaRFVuZm5DWFRSS1lnWkowN1VRTG5RRGNtUExaeDhFQUxDMXRjWFVxVk1Mekw5NjlTb3VYcnlJamgwN0d2M0NhSDRXRmhaR3cwb0FVS05HalVLSHMzLzA2TkZ6QlphMmJkc0dxVlNLKy9mdjQvVHAwK0w5R3Yyb0docU5CbmZ1M0VHVEprMUszVFlSRVJHVkhRYVdqSGcyaFBLOENxc2U0ZXpzakdQSGppRTNOeGNEQmd6QThPSEREWmEvLy83N3lNbkpRZnYyN1l2ZGh6NWtrSmlZaUVtVEpoVllyaDhHcHlTQkphVlNpVjI3ZGdIUTNXaHUyN1l0T25Ub0FBQUdOOFgwUThMcHAzMTlmZUh1N282UFB2cW8ySDJVeHZIangzSDM3bDE4OWRWWFJwYy9lek5Pb1ZEZzhPSEQ4UFB6dzRFREJ4QVRFNE1USjA3QXhzWUdIVHQyTERDa2lqRnIxcXdSYnpvL2Z2d1lBUERaWjUrSncrdEVSRVRBeXNvS2RlclVRZVBHalJFV0ZvYU1qQXk0dTdzakp5ZEhISmJwNTU5L1JyMTY5VkNsU2hVa0p5ZGo2ZEtsUlZiTHlNek14Smd4WXhBUkVRRkFGd0xadkhrekFGMlk0TmF0VzVESlpIQjBkRVR6NXMzRjdTd3NMT0RyNjRzdFc3Wmc2dFNwcUZ1M0xseGRYU0dSU0hEeTVFa2NPWElFbVptWjZOYXRHMWF2WGcwSEJ3Y3huQ1FJZ2ppTTFRY2ZmR0JRZFNFNk9scXNQakZ6NWt4WVdWa2hOallXYjd6eGhyamY0Y09INCsyMzM4YXBVNmN3Yjk0OFRKOCtIUktKQkVPR0RERTZ6SlBldVhQbnhDQ2NQcVFTR2hxS0d6ZHV3TlBUVTN5ZG5yZmlXWHg4dkJqYTBqL092Lzc2eXlCOGtwdWJpOURRVUdSbFpjSEN3Z0oxNjlhRmg0ZEhzVzF2M3J3Wkd6WnNRT1hLbGZIRER6OWcxS2hSVUt2VnFGdTNMcjc5OWxzc1dMQUFYM3p4QmZyMDZZUDMzMzhmenM3T1J0djU3TFBQMEwxN2QzaDRlQ0E5UFYwTVl3MGRPaFNyVjY5R1JrWUdoZzRkS3I1djlSVStySzJ0WVdkbmh6cDE2aUF2THc4WExsd1EzNk9BN2liMnFGR2prSnlzRzIvKzZkT25HRFZxRkZRcUZWUXFGUVJCUUZ4Y0hNYU9IWXZBd01BU2h3dXpzN094Y2VOR0FMby9FUE1QVDNiMTZsWFkyZGxodzRZTmtNbGtrRXFsNGxCMnhXbmF0Q204dkx3d2QrNWNyRnExeW1qRktHTXVYTGdBclZZTG1VeUczTnhjNU9YbGlaV3R3c1BEeFRBR0FCdzhlQkNabVpuNDhjY2ZTOVFuclZhTGVmUG13ZFhWRlJNblRoVG5YN2x5QldmUG5rVnFhaXBTVTFQeDlPbFRBTHJ6eExoeDR5Q1h5K0hzN0l3MzMzd1R6czdPdUhidFdvbk9PZm5KNVhLajFXMmVsWkdSQVVFUTRPRGdVT3k2K3ZkUnRXclZDb1JhKy9Ycmg5emNYS05oVjMyUXNyQUtWbXExR2lxVkN1N3U3cGd3WVFKMjc5Nk5iNzc1Umd6VzdOKy9INDBiTjhhaVJZdHc2OVl0cEthbTR1REJnN0N5c3NLOGVmT01Cc2p5YTl1MkxlUnl1VmhwclduVHBtalhyaDN1Mzc4dkJxejI3dDBMaVVRaURuOVZXci8vL3JzWXJIenk1SWtZZ2xHcFZKZzllemFtVDU4T1MwdExQSG55QkEwYk5pd1EyS2xmdno2V0xsMHFWaExTZTdiNjBiSmx5MHJkTng4Zkh3QzZEMWFPSERrQ1IwZEhnK1h4OGZFRzF5bXhzYkdRU3FXWU0yZE9pVUpMeWNuSitQcnJyOUdwVXlmeGNTa1VDakdNbWw5SVNBZzhQRHd3ZS9ac285K1NrOGxrbUQxN052THk4dURxNm1yd1BoWUVBZDI3ZHdjQUhEdDJyRlNCNXFOSGoyTDU4dVh3OC9QRG9FR0RJSkZJY09YS0ZmejN2LytGcTZzcnFsYXRDcmxjTG9aM2lodk9ONy95dUQ2clc3Y3Vmdjc1WjRNcWk4OWVweHc0Y0VDY241aVlpQU1IRG9qWEJ2cDFBd0lDc0h6NThpS0RyL3B6M0xNaFc0bEVndGF0VzBPdFZ1UEtsU3ZRYXJVRktuZ1JFYjBXR3J5aEMrOE0rd3g0dXpPd1pvUHVabk5aa2txQlpmT0JjeGVBN1h2Szl5YTJtUlFJWEF3Y1BRbnNPUUNrcFJ0ZjcvUEJnTFUxc0hNdkVCRmxmSjN5NE9nQXpKaWs2OXVaa09ldllxSTNzRDh3NUdQZzhISGc4QWtnc3dJQ1BQa3BsWUNiQ3pCNElQRFJBT0R5TmVCNE1IQXpzbnpDYnlxMTduWHIrMy9BdXoyQTQ2ZDBZWlhVcDJXL0x6MkZVdmM2dVZjQnZ2aFVWOW5uNUduZGM1NzhwUER0ZkxzQ0xwVjF4MkpGVnB6SnlRVzhxd1BmZnExN3IrMCtBSnc1WC9KalRhSFFCZUhhdkttcnRIUDRtTzVZL2Q5blAvOEtXcTN1bjVrWjBMbWo3dCtOVUdEdklkMnhaMHB0V3dHTkcrak9kYzk3WEdibkFtKzJBRm8wQTA3K0NXemJWWEVCUzVVS3FGb0ZHT3NQOUhrUDJMSUR1SGFqWk51NlZ3V2NISUhXTFlHV3pZQlRmd0piZHhWK0hpWjZtV25WLy95cytkL25halkrUUxieEx5ZEJ5TGUrSXJISXBvWG9WVUJtT0lUY1dFRHhHTkFZcnlvb2JYc0tzR3NNQ0JvZzdRcTBVUk9BeklqU1BBcXFZRXFsRWl0V3JJQmNMc2VvVWFQRStkbloyZmpwcDUvUXRXdFhnM3NaRlNrcEtRbTdkKy9Hd0lFREVSWVdoalZyMXFCZHUzYXdzTEJBWUdBZ1hGeGNZRzF0amNEQVFQejg4ODhsYmpjek03UEN2ckJQUkVUMHVtQmdLUi85emFKbmg5aDRYb1ZkdUR4NjlBZ1BIejZFdmIwOSt2ZnZYMkM1UHFSUWtwdjMrbkNOU3FWQ1VsSlNvVzNwaC9PNmVmTW1xbGV2YnJSeXlMNTkrNUNhcXZ2UXlkdmJHMTI2ZEJFRFQvbERYTThPQ1ZlWXExZXZpc1AxRkVXdFZtUGh3b1VHOHhRS0JjNmNPUU5CRUZDNWNtWDQrZmtWMk83Wkc0SDZpODN0MjdkRG85RWdQRHdjZCsvZWhVd21RMUJRRUVKQ1FyQnk1Y29pKzJKblp5Y09jNmJYcEVrVDhhSjErdlRwQ0FrSmdaMmRIY2FQSDQ4UFB2Z0FhV2xwK09DREQ1Q1FrSUNIRHg5aTJMQmg2TldybC9qNnViaTRvRTZkT3RpNmRTdWNuSndLRE1maTZlbUp4NDhmSXlJaUFtWm1abkIzZHdjQWc5ZlQwOU1UQU1RcVJQa3JScjN6emp2WXNtVUxmdm5sRjROcVFIRnhjVkNyMWZEMzk0ZURnd01zTFMzeDRNRUREQnMyREZLcEZDcVZDbmw1ZWVJRnU3Ky92N2p0K3ZYcjRlUGpnN3QzN3lJMU5SVjE2dFNCV3ExR1hGeWMrSmk2ZGV1R3VMZzRneUdUWnMrZVhlVHdYdEhSMGVLd1FJRHVwbkh2M3IyeGZQbHljV2dsL1RGWFdQbllaNTA1YzBhc0JnVUE5Ky9maDZXbEpVYU9IQ2xXVmZIeThzTHExYXZGSWVIMDA3Nit2cWhhdFdxUkFTdEFGMEJZdEdnUlFrSkNVS2RPSGN5Y09SUE96czdpKzBxaFVLQmJ0MjZ3c3JMQ3pKa3o4Y2NmZjJEcjFxMm9YNzgrR2pkdUxGYkowWlBKWkVhSGttcmR1alh1M3IyTFc3ZHVvVWVQSGxpOGVERnljM094WmNzVzJOcmF3c3pNREljT0hZS3ZyNi9SNThmSnlRbHZ2UEVHa3BPVElaZkx4ZW9kZ0M1YzRlL3ZqMTkrK1FWSlNVbTRlZk5taVN0dy9QcnJyMGhQMTMwZ2QrSENCYVByWExseUJlM2J0eS8xSDJ4OSsvYkZ2SG56c0hIalJnd2RPclJFMnh3N2RremNkdENnUVFiTHpNM05NWFBtVExHL2VudjI3SUcxdFRVZVBueUk5UFIwcEtXbGlhR2ovT0VQcFZJcFZrVHAycldyZUR5M2FORUNrWkdSU0V4TVJQdjI3V0Z2YjQ5bHk1YkIxZFVWNjlhdEU0TTYrYXZNYmRteXBWVFBSVW5wSDV0KytMK2lsTmNmMEUrZTZHNWt1TGk0b0VxVktqaDI3Qml1WGJzR2UzdDdxRlFxeE1YRm9YZnYzdkR4OFVGVVZCUm16WnFGckt3c0RCczJyTml3RXFCN2p6UnQyaFRuenAyRDRuL2Y5bTdWcWhVMmJkcUVybDI3SWprNUdXZk9uRUdYTGwzRUlLV3hDbitCZ1lFSURRMFZwN095c3BDWGw0ZWhRNGNpTGk0T2UvZnVCUUF4WEtWL2I5V3VYUnVUSmszQ3lKRWpJUWlDV0NVclB6YzNONnhmdng0T0RnNlFTcVVZUDM0OFFrTkRDMVEvU2s5UE4vcTd2aVFzTEN5UWxwWW0vZzdReTEvbFVCQUVxTlZxMk52YkYxaXZxSGF6czdOeCtQRGhBc3VNVlM5S1NrckNnUU1IQ2d6L3AxZllhNnEvQnJHeXNpcjFzVGhseWhRTUd6WU1temR2UmtaR0J1clVxUU5CRU5Dc1dUT3h3dG56S28vck01bE1ocmx6NTBLbFVpRWpJd05mZnZrbDJyUnBVK1JRZHdCdzZkSWx1TGk0WU9iTW1YQjFkVFc2em0rLy9ZYVFrQkJ4V24rdEZoMGRiWEF0cHRGbzhQanhZM3o5OWRlSWpvNkdSQ0xCMUtsVFN4U0FKeUo2cGJUTWQxT2twamN3ZHpwdzZnd1F0TFhzd2kvNjRlWTZ0Z1BhdDlFRmwzYnMwVldzS1d0S2xhN0tVdThlUVBldXVrbzhldzRVck1TalZPb0NHWTBiQUhmdTZZSkwxLzRxKy80OHEzVkx3TU1kOEI4TzlQc0EyTHBUOTN3OGI3aEhvUVJjbklILzlBVSs2SzJyL3JQL01KQlk4UE9PY3BPWEI5alk2SjczZHExMS94SWZBOGRPNnZwU2xzR2wvS0VaU3d2ZDY5eWptMjQvbTdjVnZ0Mkx5c2tCYkcxMVA5dFk2NnI3OU80QkxGa0ZYREJTd2FDYU96RDBFMTBGcWc5NjY5YlpmeGk0OTNmNTlWRlBFSFRIdDZXbExrRGlQd3p3NjZzTGRwMDRYWHcxcnB6Y2YzNzJyZzZNL0gvMnpqcythdkx4NCs5Y3IzdFNhTmxsQ1ZTV2JKQTlyQXdCbFMxYmdTOURVYll0RzhxZWxTMHFBaUpiRkdRTENDaGJRQm1seUc2aEJjcnNIdGZMNzQrUTlHYnZXbHBFZjNtL1h2ZHFreng1TWk1NWtzdnp5ZWZURDNwMGxjUmhHMzc0NTZMS1RFbFBsN1pScHRvYjB1ZnFkWmc2QjU2L0lQZlNxVlZkRW53MWFTaUoxYlp1ejc0VFdNcno3MENqZ2FDbVVuMC83NFp0T3lBNUpldDVYNVEwZzNPc1pBQ0VESWNyVjJIZFp0dml6a3F2Wi83djRDQ0o5cFIxMzVuMzY2NmlrbGRvUFFHVFo0SWFnOSs1amw0SUFSOGhsQm1GZVBZRHhFZUh6ZXNRczlkMmlvK09aRjFBNHd3ZXoxK3lQVDhROFo3NXN3bVZWNDgxYTlZUUhSM042Tkdqalo0TmFiVmFMbDI2eE1tVEoxbStmRG41OCtkLzZldTJhTkVpdkx5ODZOS2xDM1hxMUdISWtDRnMzYnFWUW9VS2NlN2NPU1pObW9TTGl3dkJ3Y0hzM3IzYnlPM2FFbi84OFFkNzl1emhqei8rWU9MRWlTOXBLMVJVVkZSVVZQNS9vQXFXREpBN3NFd2pOa3dKQ2dxeXF6NXJZb0QwOUhTcVZxMUtvVUtGK09TVFQ1ZytmYnJSVy9McDZla0lnbUJ4L3JObnozTGl4QWxsV0hZQktsU29FRFZyMWpRcm41Q1FRSFIwTkdYS2xHSG16SmtjUEhpUWtpVkxNbXZXTENQSGhzVEVSRFpzMktCRTdzajdRdjVyS09JeWpZUURMTG9IVmE1Y21lWExsM1A3OW0xY1hGeXNPaHFJb21na2VwR1JPeVEzYk5oQWlSSWxzb3dDazlmTDJkbVp1TGc0czZpaDgrZlAyOVc1Mzdselo2cFZxMGFSSWtWNC8vMzNLVm15cE5KQm01NmV6cmh4NHhnMWFoUy8vLzQ3NWN1WFYrWnIwcVFKQnc4ZVpQYnMyVXJudVNHOWV2V2lSNDhleWo1SVNVa2hOamFXWXNXS3NXSERCcjc5OWx2OC9mMFpNMmFNMGpGKzdkbzFpaFl0cWpqSFdFTVdRS1ducDlPMGFWTmwvRGZmZklPM3R6YzFhOVlrSVNHQnJsMjdjdWpRSVVWa0ExS1VZSzFhdGVqVnE1Y3lMams1bWRUVVZDWk5tc1JISDMya25BK3l1T2ZwMDZkY3ZYcVZjZVBHY2VyVUtZb1ZLNlk0b1d6Y3VKR0FnQUFLRlNyRXMyZlB6UGI1b2tXTEVFVVJmMzkvYnR5UUhtd0dCUVVoQ0lMaUNpSTdSeGhHSU1ta3A2ZXpkdTFhdW5mdnJoeWJEUnMyNU5DaFE5eTZkUXRYVjFmUzA5TnhjWEZSSEVvQUhqMTZaT1FhWWpoc3kzM3N3SUVETEYrK1hObHYwZEhSakIwN0ZyMWVqMDZuUTZQUktBNUlob2lpeUtWTGwzajA2QkVOR3pZMEVpeFpJajQrbmhrelp2RGJiNzhwN21aZmZ2a2xDUWtKZUh0N0l3Z0NseTlmSml3c2pOT25Uek4rL0hpTGJVU3ZYcjFvM0xneERSbzBRS1BSRUJRVWhLdXJLK1BHamNQUHo0OTc5KzZ4YTljdTZ0YXRhNWVBNE15Wk0remN1Wk1oUTRhd2NPRkNJekZHY25JeTdkcTFvMENCQWtxSGVIWkZDWTBiTjJiWnNtVnMyclNKUm8wYUdjVTdXdUx1M2J1Y1AzOGVIeDhmaTBLendNQkF2dnp5U3c0ZE9rUmNYQnpyMXEyallNR0NGQzllSEg5L2YwWDQ4T0RCQTY1Y3VVSkVSSVJaZXliL3dENTQ4Q0MxYXRWUzJ1UGV2WHNiTGV2TEw3OGtKU1ZGT1ZiRHc4Tlp1M1l0NDhlUHg5WFZOYy9FUW5GeGNVQ21ZR24xNnRWVXFGQ0JXclZxbVpYTnExZ29XYnhZb2tRSnBRMUtURXlrYU5HaWlwUFg1Y3VYNmRXckY5dTNiK2ZTcFVzRUJnYlNzV05ISGo1OHlJVUxGNHphSzB2VXFGR0QzMy8vWGJHRERnd01wSC8vL3JScDA0YnZ2dnNPclZaTHYzNzlBTWt4YU9MRWlZd2VQZHJvZXRxbFN4ZU9IeitPajQ4UFRrNU9DSUpBdm56NUNBZ0lvRTZkT2p4NzlveGZmdm5GekEzcmYvLzdINzE2OVdMbXpKa0FWdVByNUdORlBpNEZRZURPblR1RWhvYlN0bTFidXlQYXJPSGc0S0JFazhtY1AzOGVaMmRubzNFWExsd2dmLzc4ZGo4QWtnV1B0bHlKWlBlaTRzV0xXeFVyWllYY25sc1Q3VHg0OElEWnMyY3pac3dZTTlGVGdRSUY2TldyRjB1WEx1WCsvZnZjdlh1WGloVXIyaVZXa3I5UGErZGdYdHlmZ1dTUER0SjFKU01qZzJQSGp0bGMzOFRFUkJJVEU3bDY5YXBWd2RKNzc3M0h2bjM3Y0hOenc5UFRFdzhQRHdJQ0FyaDA2Uko2dlY1NXFHWjZYeVlJZ3RVb1B4VVZGWlgvTEJxTkpOb3hSQkNnZVdNb1d3WStuNUI3cmlxcHFlRGlJaTJ6VVgxbzhDYjhkaHkrVzUrNzdodUdZZzBuSjBsWTBxSzU1RDYwYldlbUNDdlZRTFJSN2pVcDh1dldiZmdoaHpGYTluTDFPaVFtU2FLWFF2N3cyU0FwK21uRnQzRHpkdmJyTXhTZk9EbEoyL3AyTTBrZ3NDWnZYZ2d3SS9tNVlNa1FYeC9Ka2NqTEU1N0Y1ZDZ5MG5YbTQxTFRwT2lxdkNRbE5WT3dKTE5wcTJXeEVraWlqL3V4a25CSm81R0Vldlhyd3ZsTHNQbEh1SHdsYjljM09jVll6Rk1nUC9UOEFCNCtrbHl3c2lMRlF0eWRrNU1rdGpKOGx2VkdaZmpyUXU2c2IwN1FaWURwWTVDNGVFbHMrVStKbFFRQnFqNy9MZVRvS0luYTNtb0NPL2RLZ3JGRXl5NHBacVNadEx2T1R0RHhYZW5jL21ZTkhEMWhlYjdjUUdmaEhDdjNtaFRIYUZPd1ZNRjhuTE16ZEh4UGlnVmQvR1hldGEwcUtubUlVS3duUXZrcFZxZHJHbVc2a0FuVjFpQ2VlaGZpVEVYUUZnUkxHaWZRV3hlUkNpWCtCNkllOGM0YXMzS0NiMFBRT0NFKzNHOVRyQ1M4OFRVOC9nMHhhbldXNVZUeWxnc1hMckJwMHlZYU5HaGcxbC9tN094TWNIQXduMzMyR1RObnptVDI3TmsybjVQZXVIRkRjYVkyNWZyMTdMbWxIanAwaUpNblR6SnUzRGhjWEZ3SURBeWtWYXRXNkhRNmxpeFpRdTNhdFpWbjJUVnExR0RWcWxWTW5UclZxSTdFeEVST25qekovdjM3QWNrMXUxQ2hRblRxMU1tbzMwRkZSVVZGUlVYbHhWRUZTM21JSUFqRXg4Y3pZc1FJby9FZUhoNU1temFONU9Sa0RoOCt6TWlSSTFteVpBa0ZDeFpFRkVYMGVyMUZzUVpJSGJiejU4ODNjMU9LaW9wU09wQXRZZWlLY3ZQbVRZWVBIODdzMmJNVnA1N3Z2dnNPVVJRWlAzNDhmZnIwVWNyS25YNjJJdUVzQ1phY25aMlpPM2N1V3EzV3FtT1Y3R2J4MDA4L1dWMTNhMWk2eWRWb05CUXFWTWhNY0diTmtjWlNuZVhLbFZORUxIS241TE5uenhRaFNMZHUzWmc0Y1NMbHlwVURwSTdZZ2dVTFp1blNJd2lDa1dCTHI5ZlR0MjlmaWhVclJsUlVGQnFOaHFwVnEzTDQ4R0VPSDViZVd0bTNieDhlSGg2TUdqVXF5eHhsdVY2ZFRtZDJYT1RMbDQraVJZc3FGcWlEQnc5V1hJZFdyVnJGKysrL2J5WXFjblYxVlRycFRVVm1odDl6OGVMRjZkNjlPLzcrL29velRscGFHbHUyYkNFbEpZVkRodzR4ZGVwVW93NzdraVZMa3BHUlFaY3VYVGh4NGdTUEh6OVdPc3ZsMkNRNTd1bisvZnZLT05saEpTb3FpdFdyVitQZzRLRHNiMEVRbURCaEFvRGlvT1RuNTBlcFVxV1U3L0haczJkR3JpR0d3M0xkcGlRa0pCQVNFa0prWkNUdnZQTU9YYnAwb1h2MzdpUW1KaXJIczZtSVFUNWZIQjBkNmRpeEkzLzk5UmNUSmt5d0tpSzRjdVVLZS9ic0FTVEJSVVJFQktOR2pWTHl0RDA4UExoMzd4NkppWWxvTkJwbXo1Nk5LSXFjUFh1V0gzLzhrUTRkT3BqVldhSkVDU1ZxVDhiRnhRVS9QejlFVVVTajBiQjA2VkxjM056c2lpeTdjT0VDSDMvOE1XM2J0bVhod29WRzAyUXhnbUdIdkY2dnoxYWNuMWFySlNnb2lDMWJ0ckJvMFNLYjhWa2JOMjVFRkVYNjl1MXJWUWlRUDM5K1pkK3NXN2NPVjFkWFJkQnA2R3lWa0pEQXI3LytTdUhDaGJNVXFWckR6OCtQTzNmdW9OUHBjSEJ3WU5teVpjcDNPRy9lUEx2M1JVaElpT0tZWW9sSGp4NFp1YWpJa1lybnpwMWp3SUFCM0x4NUV3Y0hCOGFQSDArOWV2V3l2UjA1NGVMRmk0QWtUSlhiU1VNUnpZVUxGeEJGVVluSkJNbEJUS1BSOE1jZmY3QjkrM1l6d1pKaEpDZEl4NWVmbngrWExsMVM0akpCYXJ2MjdObURuNStmNHE1MjRzUUpZbUppR0R0MkxJc1dMVkxFTC9uejUyZlpzbVg4OXR0dk5HalFnSjQ5ZTVLU2trS0hEaDBVa1ljY1AycTRqMzE5ZlhuLy9mZlpzR0VEV3EzVzVsdFc4bnFVS2xXS21KZ1lqaDA3eHBFalIyalNwSW5WV0ZQQTVqbW8wV2pRNi9WbXJrZW1zWFAyMUdWSWRpTTNyVjAvTDF5NFlOR1JTVVp1WDVPU2twZ3l4ZnhoYUVSRUJMR3hzWXdiTjQ0RkN4YVkzZnUwYnQyYTlldlhVNzkrZmNMQ3d1amJ0NjlkNjd0NDhXTGMzTnlzbHMrTCt6TkQ1UDNyNWVWRnMyYk5ySmJUNi9WczI3YU4vUG56WittQzVPM3R6ZHExYTgzdWUrUllSMHZ0VjFCUUVGcXRsaG8xYXRoY1h4VVZGWlgvRkpVclNvSVNVL1I2V0xNdWR5T2cwdElsd1pLTVJnTXV6aENma0h2TFVKYVZaaXpXY0hhRzFrRVFmaG5PUG5lVHRMUnRKVXRJRVd1UmQrQnVkTzZ2RjhEMW14QTZHNmFNa1VRZ0lJbkRaazZHN3piQWpqM1pxOCtTdUNEMkllemE5K0xyYWkrbXJpbUpTWkk0bzJzSGFOWVl6cDJIL2IvQ0grZGVYS3lncy9DOXpWMllNN0ZYZGpCMUpkcXpIN1pzczE3K1FTeU1uUXdqUDVYT001a3FGYVhQMmIvZzI3VVFrd2N1WTViVzkra3ptQjBtdVlsbGQ5N1VWQmcvRlc3Y3loelhwN3NreHRtKzYrVUo0MHd4UGZZZlBJUUpVeVZSMWo5RjJUTG1iYXFMaXhSaDZPd01xNzYzcng1THoxMUVFVTc5SVoxUGVZbk81Q1UxblU1eUVqdjVoKzE1SzVxL2tNaURXT2xZUDMwMmQ5WlBSZVVmUUx5MUZGd0RFUHplaG1USlpSeVh3dUFtT2VMejlDVG9NODhkb2RRUXhJdWZRb2FCZU5MaytpZThGb0pRb0NuNlB6cUF6b29MbTZNUFFwblJDS1dIUVZxczhUUW5xWTlDOEFoRXFIZkkrc29ManVCUkhncTlCejUxRUM4TnpWSWtwWkkzUEg3OG1HblRwbEdnUUFHR0RSdG1zVXo1OHVYcDBxVUw2OWF0WS8zNjlYVHIxaTNMT3MrZVBhc2tCYndvNGVIaDFLOWZuOGFOR3l2amhnOGZ6dmZmZjA5YVdocERodzVWeHZmdDI1Y2xTNVlZdWZVbkpDVFFwVXNYMHRMUzhQTHlvbDI3ZGpSdjNwd0tGU3dJV1ZWVVZGUlVWRlJlR0ZXd1pJR1ltQmhHang3OXd2VUlnb0FvaW9vQVF5Wi8vdnc0T1RuaDVPUkVreVpOMkwxN04ydldyR0hVcUZGS1o2MjF6a0UzTnpkbXo1NE5nTCsvUDRjUEgyYldyRm0wYjkrZUR6LzhFSzFXUzh1V0xTbFFvSUJaSEZGNmVyclZlaU1qSTVrNGNTS0ZDaFV5R2k4TFBteEZ3bGx6cWZIeDhiRTRQamV3MURtYmtaRmh0SzZHNkN3OStMUVRiMjl2Qmc4ZXpMeDU4emh3NEFBaElTRksvckt0dUJkTHhNWEZLUzRrSUhWYXlqRlhocVNscGRrVVdzbGlnZmo0ZVBidTNXdXhqSXVMQzNGeGNjeWRPNWZBd0VCaVkyTlp0MjRkZi8vOU45T21UYlBiQ1VZV0xGV29VRUhaeDZHaG9TUWxTVy9WUlVSRUVCRVJvWlNmUDM4K0sxZXVWT0p6aGd3WkFtUkdXc21pZ2gwN2RpQUlBbHF0VnZsZVkyTmoyYmx6cHpLdjRYNVl0MjRkbFNwVnNpa2lBRWxFMGJadFd4bzNic3l3WWNQUTZYVDQrL3N6YmRvMFpzNmNTWXNXTFN6TzUrSGh3UWNmZkVEVnFsVVZZWXhXcTBXdjExc1Z0OGlDS1c5dmI2dnhaaWxUQjRNQUFDQUFTVVJCVk5IUjBXellzSUV6Wjg0b0Rta0F4WW9WNDZ1dnZqS0tHc3FmUHovWHJsMGpPanFhdFd2WGN1Zk9IZno4L1BqaWl5K01ZZ0ZsZHU3Y3llM2I1ZysyazVLU1dMcDBLWGZ2M3VYVXFWUGN2MytmanovKzJLTFEwQlJEQWFNcDh2Zm9hZkJtcmoxMW10S2tTUk8yYk5sQ2VIZzRwMCtmdGxvdU9qcWFYMzc1aFVxVktsbjkzbDRtUllzV0pTb3FpcGlZR1A3NDR3OGlJaUx3OC9OajZOQ2hPRHM3MnkwZ2VmLzk5NWsyYlpxWm81cWhTNHloNk5QRHcwUDUvak15TWhCRkVVOVBUNHR2OTFocXcyVVNFaElRUmRGbXZLY3BPcDJPWDM3NWhRSUZDbEN2WGoycndzQWJOMjR3Wjg0YzZ0YXR5OFdMRjFtelpnMmlLUEwwNlZPTCs4WlNKQ2RZamlpVHQwbU83NU41OE9BQjQ4YU5ZLzc4K1lxenpKTW5UNWcvZno0TEZ5NVVvdE1PSERqQU45OThvN2lqT1RnNG1BbHJHelZxeElZTkczQnhjU0UrUHQ2cVU4MjllL2ZZdTNjdk5XclVJRDA5SGIxZXo2QkJneGczYmh5SERoM0s4bGkxZFl6bzlYb2NIUjNadFd1WE1pNG9LTWpJNlV4dWQyeTV4YjBJMXRhelVxVktyRnExaW9zWEwrTGw1V1VXbFNhTEdsTlNVdmp0dDk4b1VLQ0FXUjBGQ2hUZ3laTW5yRml4UXJsR3lEZzdPN04yN1ZxMmJkdUdLSXJVcWxXTGhRc1hHZ25ZNURaSFBzYmxTRUtBc21YTDBxaFJJN05sNXNYOW1TR3lZTW4wbkxDR1BlMW1Yam0ycWFpb3FQem5lS3VKNWZFYURZd2JEWDlkbE9MVUxseXlYQzQ3bUlvZy9yb0E4eGREWGx5VFRkMUprcE5oeG53SWp6QW9ZNkd6YnQ5QldQMjlzZnRTWG5EdE9pejVDb1pseG96ajRDQ0pRUFQ2N0ltTlRIKzNKNmZBeE9rdlY3U1JuR3c4Zk9PbTVBZ2pDTktuUmxYcGMvK0JKUEk1OUZ2T2hVdVdISmJ1djRUNE83M0ordHJqNEpPWUpFV1REUjBNYjVwRXdWZC9BeXBYa0FRc2V3L2szbnJLbUFyeTloMjBUNndFNXVka1hIeW1XRWtRb0g4Znlla0hKQWN6SnlmSjllZGxPK2VZYm1OMHpEOHJWZ0lwRHRHVWkrR3dhcDNrNEdZdmxwN0hUWm1WTzIxeGRwZjk1S2w5WXFXU0pjRGJ5M2hjVWhLTUdHdmVScWlvL0FzUkx3Y2pYZzVXaG9XQWZnaXZTeSt3NnM5MEE5MHpoTmRuSWVSdmpPRHNqL0NtOWJaZEtQbko4NWc1ME5UWWpQNU1SOUJaRUhEcm43ZHp6Z1dsanlWY2lra2ZleEMwbVhXcXZEUnUzYnJGbENsVGxCY3NJeU1qU1UxTlZUNHBLU25LWHptZDRMdnZ2cU5telpyS0MrQ1c2Tml4WTdhZlVWcDdGalo0OEdDTHo4NjdkZXRHdzRZTmphYVZMVnVXc0xBd0l6TUFEdzhQdW5idFN1blNwYWxUcDQ3eXZNdjBaZkdFaEFSbG5Ody9ZbG9Hc0ptOG9LS2lvcUtpOHY4ZFZiQmtnWXlNREo0OGVmTEM5WWlpaUplWGwxSGNpcWs5WnUzYXRkbTllN2ZTRVNiSFRza1JPNVlvVXFTSTh2L1pzMmNSUlpIZHUzZlRyRmt6bzRnWVErTGk0aGd4WWdSRGh3NVZJc2NNbVQ1OU9tQitrMmU0WG9hZHVZWVJjWWJsL2tsRVVTUTFOUlZYVjFkdTNMaUJoNGNIU1VsSnlyNzg4ODgvT1hqd29KR3lQanUwYU5HQzI3ZHZzM256WnFNNEdFT3h4bDkvL2NXREJ3K3N4Z2FLb3NqMjdkdFp1WElsSUFtaE5tL2ViTllSYVJqRFkwdTVMODlicWxRcHE4ZWEzTUVhRUJDQWc0TURNMmJNUUJSRmJ0eTR3YjU5KzZ4MnFPdjFlaU9oZy93OXk1Mnh1M2J0NHNpUkk3UnIxMDdwYUg3dzRBRzllL2ZHeWNtSmVmUG1tWFZnbXpKdzRFRGF0MjlQMGFKRjBXZzBiTnk0a2ErLy9wcVNKVXNTRXhQRCt2WHJqZlp4ZG5Cd2NHRFRwazA4ZVBDQWtTTkhLdC9iZ3djUDZOKy9Qd0VCQWVqMWVwS1RreTFHNzVtNjFXZzBHblE2WGJaL1BCbmk3Ky9QMzMvL3pZTUhEL0R6ODZOejU4NHNXYklFSnljbnMzMVZ2SGh4VHA0OHlkU3BVNG1KaWNIYjI1dVpNMmRhL01FRlVLNWNPUll2WG13bXprdE5UVFhxTlAvcHA1OG9XYkprdGh4WlpLS2lvdmoyMjI4cFdyUW9GeTVjVUxaSkppTWpJOXZ0UWJseTVmRHg4ZUhwMDZlRWg0ZGJMYmQwNlZJY0hCd1lNV0pFamp2dmRUcWR6V1BTWHNxVUtjT0pFeWZZdG0wYnUzYnR3dG5abVVtVEppbXhkcklqaXkxcTE2N05Uei85WkxaTmFXbHB2UFBPTy9qNitsb1Z5Y1hFeE5DclZ5K0tGeTl1OGJnd2RJc3pGZVRJb2cxckRuaHBsanE5Z0o5Ly9wblkyRmdtVFpxRWs1TVR6NTQ5UTZ2VjByWnRXN3AzNzg2R0RSdllzbVVMSUlteEJnNGN5TFZyMTVnNGNTSnIxcXdCSkJGbFNrcUtrUWhJanVRc1ZxeVlJaEk4Y3VRSW9hR2h0RzdkbWlGRGhxRFZhdG00Y1NNSkNRbjA2TkhETHJjYmVUdXFWYXRHZUhnNHo1NDlZK2ZPblFCOCt1bW5nUFJkamg0OW1oNDllaEFWRmNVbm4zekNsU3RYOFBYMTVkbXpaMHlaTW9XRkN4ZGFQTzYrL1BKTE1qSXk2TjI3dCtKQ1ZyMTZkUVlQSHN6aXhZdXpGTzdhT2dkMU9wM0ZOaWM2T3Rwc1hIWkV1Zkp4Y2UvZVBVSkNRckpjZmxaMUM0SkFhR2dvRGc0T0ZyK0xMNzc0Z2gwN2R0QzZkV3QyN3R6SnlKRWpzKzM0NCtUa3hKNDlleWhRb0FDbFM1ZW1TNWN1ZlBycHAvajQrT0R1N203eEdKY2piMy81NVJlcVY2OXVkb3puMWYyWmpMeE8zdDdlZGprczVhWFlURVZGUmVYL0ZUN2VVTnZrT2lPS2tpQkI1bzFLMHVkaU9LemRKQWx0Y29ycFBlKzFHM2tqVmdKelVjdnUvY1ppSlREdmxJOTlLTVd5dlN5T25vRHFWYUd4aVd0Zzk4N3c2Mi8yZC9DYnVxRWtKRWpiOGpJeGRWaHlkSVQxVzhEVEE0SU1ydTBGL2VIai9sTGs0TnlGbHFNQVh5c0Q5KzVMMjJHSmY5dDlRRVlHaEMyVi9qWjQwM2lhbzZNay90SHA0TUJoMjNVSkFnejRVSXBpczRWdlB1UGhOaTJnYVVQNzF0blVtVGUvTHl4YklQM3Y0R0JlZDh1M3BHMVovczNMRlMyWmlzaGVCZXJVTkI2KzkwQnlWTXZ1Y1d0NlhnTkUvSjN6OWNvTytoeWVZL1V0aUxYMkhmd1hpcFZFRVBXQS92bnhiRGhzT043d3I5NUNPZEZrdW1rNTA3K205WXVJRnVlenR2eXNsdnQ4TzNoK3ppam5xZWs1SkZxWVptMGVlNmFiVHNPT2VVeW5aM2M5NUdXOCtJdlZPVUc4R1lZUVlPQmNiTTNKeU1FMWM1cFhGWVNxYXhEUGRZY01rL05GekR3ZjlRZktnTzc1ZGRPOUxKb0d4ODNHYTFwSTEzLzl5WmJ3OUxuUTBMYyttbHFTSTZBWXRSTHo3MTBsTHhGRmtRa1RKaEFURXdOZzlGekZGSzFXaTV1YkczNStmc1RHeGpKejVreVdMMTl1OGJuSytQSGpLVjY4ZUpiTFRrNU94c1hGUlhrMmw1Q1F3TVdMRjYwKzF6VHN2NUVSQkVGeDM5ZnBkTVRIeCtQdTdvNVdxMVdlYzh2UGpYdjI3R2syZjQ4ZVBZeUd0Mnpab2p3RHRWWUdwT2RUS2lvcUtpb3FLdGI1MXdxV3hGbHRjci9PNXo4U2loVXJsdVhObGpVeGlyWDZUREhzd0s1Y3VUTGUzdDVLdkZWMk9zUjBPcDBTOWRhblR4K2pLTE9uVDU4YWRXWStlL2FNUjQ4ZUVSb2F5ckpseTVUT1BIdVdVYkJnUWU3ZnYwOW9hQ2d1TGk2MGF0WEtLQ0p1NWNxVnRHM2IxcTc2OGhKUkZBa0xDOFBaMlpsQmd3YlJxRkVqRGg4K1RNR0NCWmsxYXhaejVzeGg4ZUxGMlJZcy9mbm5uOHBOcGV3VzhkdHZ2eW43L3RHalI4eVpNd2RSRkRseTVBaDZ2WjdpeFlzVEdCaG9Wcy95NWN1NWNlTUdMVnEwWU0rZVBhU2twTEJzMlRLelpWcUxLY3NLYTg1U2tDa3dldkxrQ2NPR0RjUFoyWmtKRXliUXNHSFdEL2prQ0RINXhqOHVMZzZRQkZDLy92cXJFdDlsS0lKYnMyWU5PcDJPN3QyN1d4WFdHT0xzN0d6MGcrVGt5Wk9BSkdRS0NRbGg2OWF0OU83ZDIyWTkxcmh5NVFwVHBreEJyOWN6ZWZKa1FrSkNLRldxRkYyN2RtWEpraVVzWDc2Y1RaczJNV1hLRk1xWEw1OWxYZklQSW1zL2hPUnpQaXVSaWxhclpmVG8wY3lmUDU4Wk0yYVFucDdPa2lWTExKYXRVcVVLVzdac0lTWW1obno1OGpGNzltemxSNVVsa1ZYWnNtVlpzMllOK2ZMbFUzNWNCUVVGa1M5ZlBqWnQybVJVVnEvWEV4WVdsbTNuTWExV3krblRwMW0zYnAweXJsYXRXc3lkTzVmS2xTdVRucDZlN1RybEtNWlRwMDZaeGRuSnBLZW5jL0xrU1lZTkcwYXhZbmErYVdYQ21UTm5XTGh3SVY5Ly9iVmRMaW0ycUZLbEN0OS8vejNidG0xREVBVEdqeDlQdVhMbDBPdjFDSUtRTGVGV1RnVllzc3VWdGRoQmVSMmFOMjl1WkhjTTBMNTllMUpTVXF6R1NWbDY2K25CZ3dlc1dyV0tybDI3VXFKRUNXSmlZaEJGa2ZMbHk5T3FWU3YyNzkrdi9GRC83TFBQYU5OR3VsYm55NWVQTW1YS1VLRkNCVTZmUGsxU1VoTHIxNi9ud3c4L1ZPcVdqd09aakl3TVJlQzBhOWN1L1B6ODZOR2pCeFVyVm1UTW1ERWNPWEtFa1NOSDJuUmFlL1JJZWlzNU1EQ1E4UEJ3U3BjdXpZSUZDemgrL0RoUlVWRjgvLzMzbkQ5L1hubWdrSkdSb1FpcGhnNGR5cVpObTdoNDhTSTNiOTZrZE9uU1JuVWZQWHFVMzMvL25VNmRPaEVZR0VoU1VwSnliTFZwMDRaS2xTcmg1V1h5VnE0QnRnUnQ4clhBa3RoTUhpZTNPOUhSMGVqMWVvc1BaRXlSejlIMDlIU0xiMzdKeVBjVVdaM1QxcUlaWTJKaTJMdDNMODdPenZUcDA0ZkxseSt6ZE9sU2xpNWRhcGZRN1ByMTYzaDRlSEQ2OUdraUl5TnAxYW9WSUwyVnRuSGpScVdjTFBBMXZDK3hSVjdmbjhubm5iME9Tem01NXI5czh1SytXMFZGUlNYWGFkNUVFaDhZOHNOMnlhR2tUemZqK0xaS0ZXREdSQ2tHNi90TmtHSWlVTEdIak93N2krYVlESk5yc1doaDJTL2dLSnhyckZvTHRhb1pDMFNjblNHZ0dGeTVhbDhkcjRLQXgvUjRjSFNVT3BWWHJBSW5aM05SVm1BNUdOd2ZwczgxcjZ0bVZTbHFiTzhCK0htM3VhZ3BCdzYxL3ppRCs4T2x5K0R1QnRVc3hOY0hOYlZQc0NTSzhNMTM4UGt3cUdxSGFNa1FOemR6SVpLOWFEVGdaKzc4YVVUenh1RGtDSXUrZkhuZlVVNkZOWVlVOUpkaXpBN2FzZjl0OFhwNTgvMjA4WWVjbmFQWjNZZjVmU1ZSYUp5VldLbThYTFpNZlJOQm5rNlhQYmU0OW0zQngwZUtqM3NKd2pmOWdUSkFoaVFJTWZ5by9EY29rSXVDSmEwbllPRzVnWVBCZlpLakYyaTBDSldsWjliaXBhR0kwWnRCYi96YlZSWVVpZGZuSUY2MzQvZTQrQXJjcTloSjMwZUYwTzk3U2V0cjJFUlljcVo2aFJBRWdROC8vSkNqUjQ4U0VCQ0FqNDhQWGw1ZWVIcDY0dUhoZ1llSEIrN3U3cmk3dXhzOWUvMzY2Ni9adUhFalAvNzRJMTI2ZERHcjE1STd0aWtUSmt6Z3p6Ly9WRjc2VFVsSlFhL1gwN0pseXh4dFMySmlJcDA3ZHpZYTUrbnBtV1gvUUhCd3NOVnBLaW9xS2lvcUtqbm5YeXRZeWd0eTRqYVNrL29NeDN0N2U3TnAweWFsZzFFV3hGaHllekhsOE9IRHhNZExQOTZMRmkxcU50MDBRa2d1czMzN2Ryc0ZJRDQrUHF4ZXZacUJBd2N5Yjk0OGV2YnNpVjZ2TjFxZXRlaXJ2TVowLzJvMEdpcFdyTWlpUllzQWFOQ2dBWWNQU3c5cGZIeDhpSStQSno0K25udjM3bVZyT1pVcVZXTFJva1ZFUmtiaTV1YUd1N3M3SjArZVZEbzI0K1BqT1hyMEtKQ3B3Sjg3ZHk0TEZpekEwOU9UaElRRXBrK2Z6cmx6NTJqY3VERmp4b3doSUNDQVBYdjJtRG5mdkFpV0hGUU1wNEYwZkgzMDBVZTBhZE1HclZiTDlPblRpWTZPWnZIaXhSYm5TMHRMbzFTcFVzeWJONC9QUHZ1TXRtM2JNbXZXTE02ZVBjdTVjK2RvM3J3NWp4NDlZdmJzMlJRdlhweG56NTZ4ZCs5ZWloUXBRcWRPbmJLOURkZXVYZVBDaFF0VXFsU0pHalZxVUwxNmRUWnYzc3piYjc5TjRjS0ZiYzV2ZUV5SW9zaUdEUnRZdFdvVnI3MzJHbVBIamxXY1RrUlJwRm16WmxTcVZJbmc0R0Npb3FKWXRXb1ZNMmJNeUxKK3ZWNlBWcXUxR1FsblM0UlF1blJwNXMrZmo1T1RFNDhmUDdaWVJxZlQ4ZXV2dnlyRG4zNzZLU1ZMbGdTa3FLMkJBd2RhakJHMFJ5UUdtUjNxS2Ruc25DbGN1REJMbGl4aDhlTEY3Tm16aDE2OWVoRVVGRVJZV0JnZ3RRZE5temJOVnAwQVZhdFdKU1VsaFVhTkdpbm5zQ2x0MjdhbGRldlcyYTRiWU0rZVBZU0ZoZEcxYTlkY0VTc0JScUtMVHo3NVJCRUFIanQyaksrLy9ocWRUbWYzOTVGVFpER09OY0dTaTRzTEN4WXNvRktsU3RtcWQ5V3FWUmF2SzhuSnlYVHUzSmx1M2JveGVQQmdHalZxUk51MmJibDA2UklEQmd3Z0pDU0VOOTk4aytQSGo3TisvWHBhdG14SlJFUUU2ZW5wUkVaR0ttNS9IaDRlSk50NE0zWFRwazNjdm4wYk56YzNRa0pDcUZ1M0xpQzF5YUdob1l3Wk00WVJJMGJRdVhObit2VHBZOVU1UzQ1ZWZQZ3c4ODE4VjFkWERoNDh5S2xUcDlCb05OU3BVNGNtVFpvd1k4WU1mSHg4dUh2M0xwMDdkK2JOTjkvazh1WExoSWVIbXprbHhjYkdNbi8rZktwWHIwN2Z2bjJWL1dPNEhpVkxsbFNXYXlncWxkc0lhMjNGdG0zYmlJcUtRcVBSOE9hYmJ4b2RSK2ZQbjhmWjJWbHhWQlJGVVhrTGJONjhlWXdjT2RLbUFDNDJOaGFRcnBNalJvd3dPcFlURWhLVWE4bmp4NC81NktPUExFYTVaWVZlcjJmT25EbWtwNmZUcTFjdmZIeDg2TktsQ3pObXpHRGV2SG1FaElUWVhNZjU4K2Z6OTkrWmIxM1hyRmt6aTlMWkk2L3Z6NUtUa3lsZHVqUnQyN1pWUkh1eXNLcDA2ZEtLS0Q0OVBaM0preWZUcmwwN0lpSWlPSHo0Y0k0ZC9LNWR1OGJUcDA4cFdMQmdsaUk1RlJVVmxmOHNqbHBvWmZKaTBhUEg4T1BQa0pvcXVSRjlQaFNLWnJvVkl3alNQQlZmbDRRbWN2U1Nxd3YwL0FDMi9BU1BzM0JlZnRXY1YxNEY0VXQ4QXV6K0JUcThhenoreVZQNzY4Z04wY2FMWW5xZktndVdSUkdXZmlYRlJKa0tiRW9HV0s0ckpWVVN5NzM3RHJSK0cvWWZnbTA3TTQrM2x4MDc5cUowZUZjU2JEV3VEeWRPUys1UmhVeGlUckxqa0p5ZURyTVd3T2loVUsxSzdxN3JpOUt3bmlSV1c3RGs1UWpwWG5RWmhmeGgwaGdva0YrS01OejlnbTRPelV3NmoyL2RodCtQNTZ5dTdCem5QdDR3TVVScXV5ZE9sMkxZWG9Tc3hLWGx5MHJDcko5MkdJOHY5eHI0bS93R09udzA2MnVDSWMwYlE3Zm5uZUJ1cnJEMDY3eHZvM1VXSE41VVZDd2dGUDhRb2R5RUxNdG9HcDB6bnFmY0JIQXBqbmh6QVdUa1FPUXRZMDliNFBpcS9KN1YvVVBtVGEvQS9ad05talp0bXUxbnZ6MTc5c1RUMDVQMjdkdm5lTGt0Vzdha1VLRkN5ck0walVaRHFWS2xqRjZrTDFHaUJGMjZkTUhkM2QxbWZkN2Uzb3dZTVlMVTFGVDBlajFPVGs3VXJsMDd5NlNINXMyYjUzajlWVlJVVkZSVVZLeWpDcFlNK0NjRVMyQnNUNW1ZbUFoZzg2WktwOU94ZHUxYUFBb1VLTUNVS1ZQbzM3Ky8wcG52NCtOanQ5T0FMUndjSEJnMmJCaERodzdsMnJWcmdCUjM4MDlqcWFQM3lKRWovUHp6ejFTcFVvVmF0V3FoMVdxSmpvNW0yclJwM0x4NUU0QVZLMVprYXpubno1L244ZVBIQkFRRThNMDMzeWpqZi9qaEI1WXZYMDVJU0FqMTY5ZTNPcitIaHdjTkd6Wmt4SWdSWnFJQ1M4NDNrTm14YVEveThXVHFMbUhvQkNaM0RCY3VYSmozM250UEdmL2t5Uk9yQXE2TWpBd3FWS2lnbFAvaWl5K1VUbkVIQndmbXpadEh4WW9WMmJkdkgrZk9uV1BidG0wY1BYb1VyVlpMU0VpSVhRNGFwdHNoT3czSmdycWVQWHN5ZE9oUVFrTkRtVGR2WHBZZHhXZk9uRkhtajR5TTVPMjMzOGJiMjV2Qmd3ZlR0bTFiTkJvTlQ1OUtEOHBsc1k2L3Z6OHpaODVrNk5DaFJyRm0xdERyOVhaRnd0bmpNSlNWUzhlREJ3OElEUTBsSWlLQ0lrV0tFQjBkemFwVnE2aFdyUnJ1N3U2RWg0ZG5hLy9xOVhyT25EbkR0V3ZYdUg3OU9sZXZYcVZEaHc1MDZOQ0JkOTU1eCs1NlpBUkJZT0RBZ1hUdjNoMWZYMS9TMHRKSVMwc2pNVEhSN3VQV2xJNGRPOUt4WTBlcklnYXRWcXZFRHNva0pTVlpkWGVCekhQanpwMDd6SnMzajZwVnE3NlFXNWNoKy9idFUrSy9BS1Y5QVFnUEQ4ZlIwWkhCZ3djcllvWGNaTzNhdFRnNU9WR3laRW4rK0VPeXhMWW1XUEwxOWNYWDE5ZmlORkVVclY2bkxJbVZRUHJoWDZKRUNZNGZQODYxYTlkbzA2YU5VZVJrMDZaTnFWV3JGbjM3OWlYaGVlekYvUG56OGZQelkvVG8wUXdkT3BScDA2YXhZTUdDTEs4ajRlSGhyRm16QmxkWFYyYk5tbVhtV1BmR0cyOHdkdXhZSmsyYXhNYU5HN2wwNlJKVHBreXgrRkRoNXMyYkNJTEFvVU9IRkpHVUlBZ0VCd2Z6eFJkZjhPR0hIeXJiTzJQR0RDSWpJMm5ac2lYOSt2VURvRm16Wm5oNWVSbnR4N1MwTkNaTm1rU3hZc1dZT0hHaTRtS1hsSlJrZHYyMkZGa210eEhXb3NCZWYvMTFsaTlmVGtaR0JyLy8vcnZaOUxpNE9JdGkxMzM3OXVIazVNUm5uMzFtc1Y2WjVjdVhVN2R1WFVKQ1F1alRwdy85Ky9lblFZTUdpS0xJb0VHRENBb0tvbGV2WG5oN2V6Ti8vbndHRHg3TTZ0V3I3VDUvbGkxYnhvVUxGNmhTcFFyZHUzY0hwQWRhTzNiczROZGZmMVdpSGJPS1oxeThlREhIamgxajBxUkpBRGJqVWJORFh0eWZuVHAxaWoxNzlpajFGQzFhbExObnozTDI3RmtnODdwei8vNTlwa3lab3N3blI5NmRPbldLMU5SVWloUXBraVBYeXZQbno3TjgrWEtqYmJBbVlsWlJzWVpHRU5ELzJ6ck9WVlJrR2plVU9ya05XYjFPNnZBR2lJNkI0SWt3OUdPb1VkVzRYRUF4bUJnTUk4ZEo1ZFBTNGUxbVV0elUzZ09TNk9sWjNNdlpqaGNodTZldnN4T2tXb2wyZVJGMjdJVTJyYVQ2QWM2ZGh3ZXg5cy8vS3NSaVdZcUVrOG5JZ0FXTFlWYW9KQkNSc1JaYlp4aXo3T2dvaWVUZWJpWTU5L3grUEhkRURPN3VraURQbG11UUlhWXhhSzJDb0pIMTV4b0tCUXgrZDlTdFpibnpPZktPL2VzQmttaHA5Z0pwK1RIM0llcU9lUXppek1sUXpFQnd1UFZuMkxyZHZ2cmJ0b0l1Qmgya0R4L0IwR3c0Skx3c01lQ0xIUHFGL0dIeVdNbVpDS0J2TCtsdlRrVkxMaTd3Wm0zamNXczNHbi9mZ21DL0VNbmVjcDRlTUNFWWloU1Noc2VPaENtek10dnluR0J0MlFYOUpYY3ZMMCtJanpkMkJUT05Pd1NvVlIycUxMQnZtZmtOZm9NM2FRaXVycEx3N1ZWd3dsUDVmNDk0Y3lHNGxrQW8rZ0VrM1lEMHA1SnpvMis5ekVKUFRoaTdPZnJVUkNnekFxRlFXL1IvZElhVWJMYnpDcmFGbWFaaUtaWC9CczdPempsK1ppelR2SGx6bTRLaDBxVkxtN21qWjBWTzNabFVWRlJVVkZSVWNoZFZzR1NBTElESktsb3JPMlJrWkJBWEYyZFdsMkVIWlZ4Y0hEZHUzS0I4K2ZLNHVycHkvZnAxQUp1UmJkOTk5eDEzN3R6Qno4K1BMNy84a2syYk5yRmt5UklsSmtXdjE1T2FtbXBWMUNCM1ZKdEd4MWpyeEt0UW9RS2RPM2RXNnJmSDdjWVM5Ky9mNStIRGh4UXZYanpMamtwN01CUXNwYVNrc0diTkdyWnMyVUw1OHVVWlAzNDhJRVh5Yk5teWhVT0hEaWxsMzNyckxZNGRPNWFsdTRQY3NYajc5bTArLy94enFsU3BRbWhvcURMOTh1WExyRnExQ25kM2R5Wk5ta1Rac21YcDJMRWpUWnMydFZpdkhHV1RGNWdLdDFKU1VxeCs3NlpsRXhNVGVmYnNHVGR2M3FSVXFWSkcweHdjSEFnTEMyUHAwcVZFUlVYaDYrdXJ4T0QxNnRWTGlZR3JVYU1HQUh2MzdrV2owUkFjSEd3bUxqREYwbkgyN2JmZmN2SGlSZHExYTBmVnFsSW5Rc1dLRlduZHVqVzdkdTFpMUtoUmpCOC9ub0lGamQvZVRFOVBaK25TcGV6WXNRTkhSMGZHakJtakNIejgvZjBwV0xBZ1NVbEplSGg0a1BUOHpidzBnNGZHL3Y3K0xGbXloSVNFQks1Y3VZS1BqNC9aTWd5WEJiWWo0VkpUVTdseTVZcVJzNWs5aUtMSW5qMTdXTDU4T1k2T2pnd2ZQcHkzMzM2YkVTTkdjT25TSllLRGc1azhlVExoNGVFVzkrRzllL2U0ZCs4ZTBkSFIzTDE3bHp0M3BBY0l6NTQ5SXpnNEdEYzNOOTU0NHczYXRXdEhuVHAxYU5teXBkSUd5TWVHTGRjVHVaeWpvNk1pNEpCZGZtN2Z2bTIxdkMxc0xWY1FCS015cDArZlp0YXNXY3ljT1pQWFhudk40ankzYnQwQ0pIR0l0N2UzbWF1TFBSRitwdHkvZjU5Rml4Wng4dVJKeXBZdFMvLysvUWtORFdYSGpoMTRlWGtwMFZldXJxNjBhTkdDOVBSMHBhM1Q2L1dLc09WRmNIVjFaYzJhTmNyeEROaU1NN1NFWHEvUGtWRDM0c1dMeko0OUc1Q0VUZkkyeVg4OVBEejQrT09QU1V4TXhNSEJnVWVQSHBHV2xrWmdZQ0MxYTlmbTFLbFR4TVRFV0JXZzNMOS9uMG1USmlFSUFoTW5UclRhbnRTclY0LysvZnV6WXNVS0xsNjhTRWhJQ0lzV0xUSTdsczZkTzBmRmloWHAxNjhmb2FHaFJFVkZNV2ZPSE9yVXFVTy9mdjNNeElvVktsUmcrUERoU2owbFM1YWtZTUdDUEhqd1FDbWJrWkZCbVRKbEdEUm9rQ0trRkVWUmVTdkxFRm1jWkNncWxVV3AxdHkreXBVcng0b1ZLL0R4OGNIRHc4Tm9tNEtDZ2loWnNpUmZmZldWMlh3SkNRbk1tVE9IaHc4ZlduVkZ1bno1TWhFUkVZd2ZQeDVCRUhqOTlkY0pEUTFsd29RSjFLOWZueFl0V3JCNjlXclMwOVBwMjdjdnBVdVg1dDEzMzJYdDJyWEV4Y1daQ1FjTlNVdExZL0hpeGV6ZXZadUtGU3NTR2hxcXRER0NJREIyN0ZpR0RCbkMvdjM3dVhidEdnTUhEbFN1SWFZSWdxQ2MyMXF0MXFvb3p4cGJ0MjRsSWlLQ01XUEdtRTNMaS91ejZ0V3JzM0xsU203ZXZJbVhsNWZaUFk1OFhLU21wbkw1OG1XeitUMDlQZkgwOUdUVHBrMVVxVkxGYWp5bU5kcTNiMC96NXMzWnNHR0RFc3VZbC9jZUtqbWpYWVdDYkErM0hzTm9pUW9GUFFtL253dHhLSGF3b2tObG9wNm1NSG4vMzdZTHE2aThTbWkxVXZTT0lSY3V3YkdUeHVPU1UyQjJHQXdaWU40WlhiZ1F0SHhMY3I3SnlKQStqbzVTbEZkUVV5a0dhTnN1U01qRm1JNlNBWEFyTXZmcXl5NURCMHZDa2swLzVxNTdUSHc4Yk5nQ3ZidEo3anRMc3ZmQzBDdmhPR1RxUXV0a2NzK1dtQVFMbDhHMENaSm9BK0R2YTFDNkpOeTRaVnpXVkhnRGNQWXZPSDVLK2o4M0JGcUppYkI0QlV3WmF5d295ZzQ1alZpejlEdnV5TkhzMTVPdXl6cEd6dlM0ME9uc2ozSTBGWW1JWXM1aUlDM1J2QWwwZk5kbU1ic3dGWkZWRElSbGRncGtQRDJNWXkvaHhVUkx6Um9aMS9mWEJmanpRdWF3bXh2TURvVjhQc2Fpdk95d1lxSDVPQ2RIS1VaU3BueFpDQjRtdWVCWk9wZnN3VktiNHU0T1kwWklZaVdBLzMwb3hUV2UrVk9LRnExWHgzd2VMMDhnRys1aGh0U3BDU0hEcFd0UVhnaEZWVlN5aVhoNU5PTGxZQkRUbFhGQ21SRUlyNFZJQTFvUDlDZmZnWXpFek9rMU55UGtiNHFtem03MHA5cEFzdmt6d0Z6aDZjbE10MFZERWRWTDVxWnpKMHE1UkwyVVpRbUpWeUJkZG5DekVOZW5vcUtpb3FLaW92SWZSeFVzR1dESkJjRWE5amlvWkdSa0lBaUNXVjJHSFdLUEh6OW0xS2hSQ0lKQXdZSUZsWGlvckRxZkR4MDZ4UHIxNi9IMTlXWDY5T2w0ZW5yU3QyOWZhdFdxeFZkZmZVVnNiQ3lQSHorbVRaczJTbTZ3bzZNamdpQ2cwK2xJU1VraFBqNmVhZE9tbVRsY3lPdG0ydUY2NHNRSmZ2bmxGNlhUZE96WXNWU3NXSkY2OWVwUnJsdzUvUDM5Y1haMkpqMDlIVDgvUDZ1ZDh0ZXZYMmZTcEVsR25lVDJ4S3RZUWw3WHlNaElldmJzaVl1TEM1OSsraW10VzdkV09rajc5T2xEbno1OVNFNU9wbnYzN3NUSHh5dk9CbGs1czF5NmRFbFpSbzBhTlpnOGVUTE96czdvZERxMmJkdkd5cFVyS1Z5NE1QUG16ZVBreVpNc1diS0VHVE5tc0dQSERrSkRRMjA2Wk1uYmI2bkRGR3pIQlZuYUR5QUphdHEyYmF0c205d1o3dURnZ0t1cks3ZHYzMVk2NGtWUlZCeXo1c3ladzlLbFN5M1c3K1hseGQ2OWV4VW5KZ2NIQnhvMGFBQklzVUtyVjY5V3lvMGVQWm82ZFN3ODJMR3l6dkxmalJzM3NuNzlldXJXcmN1Z1FZT015ZzRlUEpocjE2NXg1Y29WK3ZidFM4dVdMV25Rb0FGdnZQRUdnaUNRbEpURTMzLy9qU0FJaElTRUtMRmNoUW9WWXVuU3BZcDR6ZDNkWFhISWVQVG9FVDE2OUNBbEpZV2twQ1JGaUNRSWlOVEw5UUFBSUFCSlJFRlVBaU5HaktCRml4WUFIRDkrbkhQbk10L3NrY3ZKVVV5bXlORk1sU3RYWnZqdzRlVExsNCt3c0RBejRVQlNVaElUSmt5Z1JJa1NTcWUySUFoTW1EQ0JpeGN2MHI1OWV6cDA2S0MwSFpNblQyYmt5SkZFUkVUdzRZY2ZvdEZvRkZjalE2ZW1hZE9tRVJFUlliU3MwcVZMVTZkT0hlclVxVU5nWUtEUnVYbml4QWttVFpxRXI2K3ZjczY0bUQ3a05NRGIyNXZJeUVqNjkrOXZKSGFVb3ludjM3L1AvZnYzNmRldkg3Nit2cmk3dTVPUWtHRFI5V2I5K3ZWR1FrSkRFaElTRUVWUk9UZE1od0dpb3FKSVQwOW4vUGp4TEZxMHlLSTR3ODNORFY5Zlh4NC9mc3pRb1VQTm5JYmtkdHllOWx3VVJWYXRXc1dXTFZ2dzgvTmoxS2hSQkFVRktkL2IyTEZqV2JkdUhVZVBIaVU2T3BvaVJZcXdmLzkrRmkxYXBFUTBKU1FrVUt4WU1adkxza1dIRGgxbzFLZ1J3NFlOSXpZMmxxNWR1MUs1Y21YYk0xcllwdXlJdFdSMjc5NU5Ra0lDeFlzWHAxS2xTamc0T0tEUmFMaDc5NjZSY3d6QXI3LytTbEpTRWtsSlNXemN1SkZPblRvaENBS05HemUyV1Blelo4OElDUWtoSlNXRmFkT21VYTFhdFN6WHBWT25UcHc3ZDQ3VHAwOXo1Y29Wbmp4NVl2UTlYN3QyamFpb0tBWU1HRURGaWhWWnVYSWxtemR2WnR1MmJVcWtvbGFyeGRQVFUyazM0K0xpNk51M0wrbnA2U1FuSnl0dGhJK1BENXMzYndhazY5Ync0Y09OMWlVMU5SVlJGTTFja3pJeU1uQjFkVFhhWmhjWEY4YU1HYU8wcFRLN2R1MVNoSFpaOGZqeFk0dHQ5bDkvL2NXTkd6ZDQ4dVFKOCtmUE54UE4zTGh4ZzhtVEp5TUlnbkxNdEdyVmlnTUhEckJvMFNMcTE2OVAyN1p0V2J0MkxSczNicVJkdTNiNCtmblJzMmRQZHUzYXhmYnQyNmxmdjc1RmQ2d0xGeTd3eFJkZmNQdjJiZHEwYWNQZ3dZUE5CRm41OCtkbjd0eTVCQWNIYyt2V0xZS0RneWxkdWpSQlFVRTBidHpZTEVMeHI3LytVdmJYeVpNbitmYmJiODJXYTBsc3J0UHBpSXlVT29BREFnTG8wYU9IMFR4NWNYK20xV3FaTzNjdVRrNU9GaDMwSGo1OHlBY2ZmRUJBUUlBU0NmZWk2UFY2bzNQWTI5dWJBUU1Ha0Q5L2Z2ejkvV25VcUZFV2M2djhFMnpyWFl2VlorNFFzdnN5eVRyYjdXKzVBdTRjR1ZpUFRlZWpHYmoxQWtucDlna0sycjVla09rdEF5MzJJVnREUUJKSEFRVDR1REpnNjNsMHI0TExpWXFLUGJ6ZERQd05yaUU2SFh5MTJuTFpqQXpKMmNiZERhcTlZVHd0c0p3a1dBTEpaY24xK1gyenN6TzgzeFpxMTRBUlkxL2NJY1BIR3diMWsrS3ZKa3lEaUg5QUpPam9DRlVxUTYwYThFWWxDRnNtaVl0eWk1OTN3OFZ3cVU1VHR5SmJ2QXJSZHFicmJDcFlBa21nOU1NMjZQZ2VYTGtxaWVCYXZnVmZmZ3VIZnNzc1ozcThQSXVEZVlzeVJXSzV0YjBQWW1IU0RFbTBaQ3A4eVV1U2txUnpxdlhiVUxraTNMZ0pKLy9JKytXMmFTRzVvTmxEVG9SWTluTGdFQlF1Q08vbHZyTXVqbzdaYzgyeVJFNUVTNElBclZ0a0Rvc2lyRjV2WEtibFc1a09ZODdXM2FPenhOTk9OOURLRldIRXB6RG5DK3ZpeWpWWjNGK2J2aVJTSUw4a2xqSmNid2NIR0Q0RUprMlhJZzVOSGZ0eWcyZHhvTXU3YUVFaG9EOElEaUJvbnYvVlNuL1JTT01RbmsvVG1Jd1RESVpOeXdrbWYwM0xtWTQzSEJaTS9rcmpCV3ZMTlJyT1lybktEZTd6WjFMS3NKVy9nbUJsbktWNXlIcTZwYnBzMW1sdGVqYm5PVVB1SW1aZzVuWmtFUFdtanhncmlaVmNpd01hU1p4MGF4bmtid291aGRGVVc0UCtlUFlpd2FUbDJ2NTlvVC9UVFlrNDFMU3c0bDZva0kwZlBObmtvTWN5L21mNS9hcGNSMzg1QkNMbGw5THlicHRVVkZSVVZGUlVWRjVWVk1HU0FYS25qMm0wbGlsQlFVR0lvb2hPcDh2U0pTZ2pJNE44K2ZLWnhYUVZLbFJJR1M1WnNpU3JWcTNpNjYrL1ZtSmZ2TDI5RmNHRUtiLysraXV6WnMyaWV2WHFqQnc1MHFpVHZrcVZLaXhhdElpclY2OXk3Tmd4TGw2OHlKMDdkM2p3NElHUlFNamQzWjNnNEdDTEhkeXlJQ010TFkySER4OXk5dXhaOXV6Wnc0VUxGeWhZc0NCVHAwN0YyZG1aNWN1WGMrblNKVVhZWThpR0RSdXNPaUhVcTFlUGRldldzWExsU243NVJYcGdrcFBvRThqc1dDeFZxaFQ5K3ZXaldyVnFWbDFhWEYxZDJiUnBFenQzN2xSaXc3SmFidlhxMWFsYnR5N3g4ZkZNbmp5WnAwK2ZjdkRnUVhiczJFRnNiQ3h2dmZVV0gzLzhNZTd1N3J6OTl0c0VCZ1l5YXRRb0xseTR3TTgvLzB6WHJsM3RXbmRMSGFhUUthQ1F2NCtza01zNE9Ubmg2T2pJb2tXTEdEOStQRWxKU1VvY2xTQUlmUGpoaDZ4WnMwYUpkWlBuZWYzMTE3T01EK3JSb3dkZHUzWmw3dHk1SER0MmpLRkRoL0xreVJQV3IxL1A0Y09IY1hCd29HUEhqbnp3d1FkNGVkbVhNeTV2WDBKQ0FtRmhZZXpjdVpOMjdkb3hlUEJnTTdHYnM3TXpNMmJNSURnNG1LdFhyN0p0MnpaMjdkckZ0bTNiY0hSMHhOdmJtN2x6NTNMbzBDRkZyQVNTVGV5YmI3N0p3WU1IT1g3OE9ILy9uZGtSb05mcnVYL2YrSUc4M05rc08wZUI1TFFTRmhhbWRGVExXSXBpTWtTT0FMcC8vejdCd2NITW56L2ZhTjg0T1RsUnBrd1pkdXpZb2JnOWxTbFRocTVkdXlyaVAwTzh2YjFac0dBQjgrYk5NNHFIT24vK1BEVnIxbFNHQnd3WXdMQmh3eWhhdENndFdyU2dTWk1tV2JxaFZhdFdqWEhqeHJGdTNUcXVYcjBLWUZWSUF0Qy9mMzlXcjE1TmJLeHhwSU9EZ3dObHlwU2hWNjllK1B2N00zTGtTRFp1M0tqVWFTa1dyVjI3ZHV6YXRRdEhSMGQ4Zkh5TXp0MUtsU29abFRVZEJpa3lTMmJUcGswTUhqellyRXpCZ2dVSkRRMWw2OWF0WnNJUXlEeDM3QkVzQ1lMQXc0Y1BHVE5tRFBYcTFUTmEzNnBWcXpKbnpoeG16NTZ0dUV4RlJrWlNxMVl0WnMrZXpZb1ZLNVRqcjBtVEpqYVhKU08zMjViYUFUOC9QMEpEUS9IdzhEQVRlZGlMVHFkVEJEYlpjWDc2K09PUHFWT25EalZxMUZDdWdXM2F0T0hubjMvbXQ5OStNeXZ2NmVsSml4WXQ2Tnk1TTFxdFZuRlFNeVVoSVlIUFAvK2NsSlFVd3NMQzdMWndIang0TUgzNzlzWFQweE52YitNSHl6dDI3S0I1OCthS2tOTE56WTNldlh2VHJWczNUcDQ4eWVuVHA0bUlpT0R1M2JzOGVTSzl6U1k3a3huaTRlRmhGQUZvaVpUbmIybWJIazkrZm42c1c3Zk9xSzEzYzNPamFWUHpoM3VCZ1lFc1hyelladHR2TFJKTzV2TGx5eXhhdEloaHc0WXA0M1E2SGNPSER5Y3hNWkZxMWFvcFRrRVZLMVpFcTlVcSs4N2IyNXV5WmNzU0dSbXBpTGc4UER4bzFLZ1IrL2J0VTRTZk1sZXVYR0h0MnJXY09IR0M4dVhMTTMvKy9Dd0ZkRVdLRkdISmtpWE1taldMa3lkUGN1UEdEVmFzV0VGS1NvcVpzRWh1SDBWUnBFNmRPbXpmdnAzSXlFZ0tGQ2hnZE14V3FWTEZiRGsrUGo2QUpIcHExS2dSQVFFQnlyUzh1RCtUOTVNMTVPL1VudXU2dmVoME9qSXlNc3pPNFk0ZE8rYmFNbFJ5RjUxZXBIZU5ZdlN1a1QzeGFzL3F4YWhXeEp0M3ZqMUY1Tk5rbStWL3ZueWZKbVh5TTd5aDFJNktJdG1LZW12K1dnSEsrWG04TkdjbkZaVVh3c1VGMnJjekhyZjFaeWtDemhvWkdiQmdLY3llSW5WTXl4aEdEcVduZzZ1QmtEODVHZVl2enAwNEgwZEhxRm9aTkJySjVXakVHTW14NTJWU3BXSm1aLzFyWldEdVZGaTVGZzVtNFhDVFhXN20wSG5oVlhSWXNoYkh2ZUVIT0hZS1BoMG9PYzBBZlBJL2VLMDBmTHRXT3RaTWo1bTBOT054dWJtOTkrNUxvcVZPNzBsT1Q5ZHZTcTR4OFFtWmJoVXkweVlhUjZ4dDN5VUpzTExpdFRJd2ZyVHh1Qm56NGZJVnlYMm5kZzA0Zi9IbGlNNXk2Z2lWRjZ6ZEtBbGUycjZpN3BiWkZTM1ZxMk1jZDdqL0VFUWF1SXc0T2NFNzF1K0o4NFNhMWFUekxHeXA1WFBtOGhXb2tmWExMZ3FDWUZsazVld0VZMFpLMjJmSWpqMndPZXRuUUdick9tU2dlUjJyMStWcCt5YThQaVBQNmxiNWp5RTRnSU9GMzY2Q1FSOUhjaVM0bFVaVGN6UG8wOUdmYkluNDZCQkNXaXc0K1lGblJmRE0vb3R6TDVaOWFZSHN2S0h4S3FNMWZORlRqN1NmL2lQYnBxS2lvcUtpb3FKaUI2cGd5UUNkVG9lZm54KzlldlhLc3B5dnJ5OWR1M2ExMmNGYnMyWk5NN2VZb1VPSDBycDFhNk54UllzV1pjS0VDVXliTmcwM056ZDY5dXlwZExTWlVySmtTYVpPbldva1VqQ2xiTm15bEMxYlZoblc2L1hFeGNVUkh4OVBjbkl5TGk0dVJoMTNocVNscGFIUmFJaU9qdWFERHo3QTA5T1RTcFVxRVJJU1FxTkdqWlRPNldYTGxuSHAwaVdPSGozS3VYUG51SDM3Tm9VTEZ5WTBOTlJtYkV1QkFnVVlQWG8weWNuSjFLeFprM2ZlZVNmTDh0WVFCSUgrL2Z2ejdydnZXbzFBTTBTcjFmTHV1KytTbXBwS3hZb1ZqWVFwbHVvT0RnNUdwOU54N05neHBrK2ZUcEVpUldqVXFCR3RXclV5MjM4QkFRR0Vob1l5ZXZSb3EvdldFTGxqdTFTcFVoYkZjWThmUDZaWHIxNVdvM0lNMGV2MWRPellrZTdkdXdOU2gvZUFBUU53ZG5ZMkV2QzgvLzc3dlAvKyt6YnJzNFJXcStWLy8vc2ZmZnYyWmNTSUVjVEd4bEtwVWlVR0RScEVzMmJOYkRwS21aS1dsb2F6c3pPUEhqM2k0c1dMekpneEk4dGoyc3ZMaXdVTEZyQmd3UUpTVWxMNC9QUFBqWnc3WEYxZExVYmZ1TG01MGFaTkcwVXdrNWFXUmtKQ0FqcWRUb25EMG1nMENJS0FrNU9UMlhubjdlMU5XRmlZRW45bUdxR1lVN1JhTFlNR0RlS3R0OTdpMDA4LzVmWFhYMmZBZ0FGWkNyNDhQRHlZT0hFaVo4NmM0Y2NmZitUOCtmUHMyTEhEYUw5VnFsU0pPWFBtS081VHRuQjJkcVpCZ3diVXFsV0xrU05IMHFSSmt5eVBrUll0V21UWldTL1R1SEZqNnRldno5eTVjd2tNRE9UZGQ4MHQ4dDNkM2ZudXUrOXMxdldpbEN0WGpzOC8vOXppTkkxR1ErL2V2ZTBXVFk0YU5jcnF0QW9WS3ZETk45OXc1c3daenAwN1IweE1ESkdSa2RTdVhadXdzREFsYnN1U2VNc2FjanRoelFYSk5NWXh1K2gwT2txVUtKSHRXRGczTnpjejU1WWhRNGJ3eVNlZm1CMTNvaWphZFN5QzVORGo2ZW5KekprenJWNERMVkdzV0RINjl1MUxvVUtGeks3TEgzendnY1c2SEIwZGFkQ2dnWkdRTFRFeGtjVEVSTkxTMGtoUFQxZkVJSHE5SGpjM041dFJxSElNNjF0dnZXVTBQanN1Z3FWTGwyYnAwcVg0K1BqZzdlMXQ5NzZ6QjYxV3k1QWhRemg3OWl3OWUvWTBHdCtwVXllajlXN2Z2ajN1N3U1R2JYdkxsaTFKU2txaWZ2MzZ5cmlvcUNoR2pCaEJuVHAxbURObmpsVXhtaW1lbnA1TW5UcVYvZnYzczIzYk5qNy8vSE9MN21NdFdyVGc3dDI3WExwMENVRVFtRFp0V3E3c2s3eTRQN09GTEZUS3lzVXV1NlNscFZHMWF0VWNSVHVxL0RQbzlDSmFqY0NqcERRdTNyTXRCaXJ0NjBaeEg2a04yWC90SWRGeDlydVVqTndaem83TDl3bS9uMEJzWXBwTndWS2dud2VYUnpZQm9ON1NvOWxhbG9yS1AwclhEc1pPR0ZGM1lldDIyL01sSlVtdVF0UEdTMElEa0NLUFpFd2pqdFpzZ051NUZBc1MreENPbm9CRzlTV25qd0VmU1dLb2wwbE5rNDU5RnhjWS9OejE2Y3R2WHp6Nnp0dExjaE41V1RnN1FiNTh1ZWNTbFd3aURuVjBoQXFCa25PUmJ6N0k3NXY1OGZlVHR0ZVFsbTlCcVJJd2QrSExkNHlLam9Fdmx0a3VaM3BkU0UrM0xaeXo1RFFsaXdQVDA2WGordjhycTlkSnpseXVMcEw3MXIzN2tsRE05Rmd5Slo4UHpKdWUyUTVaUWhRbGQ3Zm5VZXc1d3Q3YlJVZXQxSzdLSkNiQnVzM0daWUthbWgvek1yOGNoRDM3cGZNL1BzSFlFV21MeWUvL0R6NlNqcHZjWU01Q0dQV3AvYUlsYTVpNlBqMTVDaHQveUo1VFhJYUZjLzdJMFZkRGpLbWlBb0FHb2RvcUJGL3JMbldhUnVlTWhvV3FxeEgvNklqNDZEZUV3dTFCbndZcDVpOTcyY2IyNzNsTm5SM1BIYUJ5cDc1L0JZNEd6b2lpQ00vK0JPOFhiTTlVVkZSVVZGUlVWUDVGQ0tMYXk2R1EvUHhCZ3EzT1JibFQ4cjlJU2tvS2p4OC9WdmFCN01CZ0MxRVVTVTFOemRXT3VGZUY1T1JrMHRMU3pKdzdMR0d2VTBsaVlpSVJFUkZVcjE3ZFl1ZXJITjFuSzVyd24rRFdyVnNVS1ZMRVl1U052U1FuSjZQVDZaVG9uT3gwUUtlbnA1dkZEUDJidVhyMXFwSEFVRVZGNXZIangyemR1cFZPblRyWjFmNWtCNzFlejQ0ZE8zam5uWGV5NWE2a1lwMmtwQ1JTVWxMTW9nZi95NGlpU0hKeWNwWVJxeW9TQ1FrSnhNVEU1RnA3TDRvaXg0OGZwMTY5ZXJsU253clUvR2FqMGZDWnY3TW54cmFIaE5CV3VEczVzQzM4SHUrdHRoMlhNN1BWNjN6ZVJJcWh6VGRwTDArVDdlL1Uwd2dDWGk3MnY1dFNOcjg3cDRZMHlOR3lza09OY3NZdWJYLzA3WklueTFGNVJlalkwM2FaRjZGVUNaZzFSWElxQXFsalBHU3lGRW1WRlRXcVNTS25BNGVnVFV2bzAxMksweG9hbkNsVVdqcmZPR1p1d1JKek1jYUNtVkM4YU9id0Q5dGcvUmI3MWoyZ09NeWZuam04Y0xuVW9XME5lNWIxZmx2bzNqbHpPUFloREJxR1JaYUhTV0lwUzV6NUUyYUhXWTllc2tXZG12REpBQWlkSlFrM3NzdndUeVNIRjVtc3RnTWtnY2lZa1ZDNGtCU3hsNVc3bHRtOHJwRFBHM3g4Sk9HSWo3ZjBlYTBNVks2US9YVTM1ZWt6NmJneGRLTXgzUjRYRjFqN2xmRjhnNGZCQTFzeE9DOUlUbzdmNW8ybE9FTVpVWVRPdlYrT0VNTjBmWC9hQVQvK2JOKzg3N1NFemdZdjV0ZzZwbDRtUGJyWUZ5ZjMwMDVZdStIbHI4L0s3MkRYdnN4aGQzZFlQTmRjMlBNZ1ZoTDJIRGxtL1hqSVM4RVNnRllMdGFyRDdVaUl1Wis1SHZPblMyMnVURmJmLy9qUjhJYUJhMHpZVXNrdDd2RmorMFZMVFJwS1RtdUdEQStCeUp5SU83S0I2ZjVWK1UreHdpUVNydC9ERjR5TDFIcG5Db1BTbnd1TVhRcUQyL01YNDU2ZU5IUG1FMk0yZzVpQlVPa0x4UEJSaUZHcmxNZzI4ZG9NeE92VzB5cGtoQkwvUXdpVTduLzBCOG9vMFcrNGwwWFQ0TGpWK2ZRblc4TFQ1NytmZk91anFTVTVBb3FuMzBkOGJPNzBuVk8rTG1CODdYMXBrWEMzdjRTSXNaa2p2Q3FqcWIwVEhOUm5MU29xS2lvcUtpci9QMUFkbGd5dzF3WGh2eXBXQXVuTi95SkZpdGd1YUlJZ0NQOUpzUkpJeDRXOXg0YTlIZi91N3U1WnVpZHB0ZHBYVXF3RWtzdlhpNUlkeHhGVC9rdGlKVUFWSzZsWXhkZlhsMzc5K3RrdW1BTTBHZzN0MnJXelhWREZidHpjM1A3ZkNYY0VRZmgvdDgwNXhjUERJMWZiZTBFUVZMSFN2NUFNL2N0OVQyUjE1NnEwcTFEUWRrRVZsWDhqRGc0d3NHK21XQW5nN0YrMnhVcTFxc09JSVZMSHRwZW5KSGk0Y2xYcXdEWjBWZExsVUt4akw1RlI4TmRGZU9ONTlIRy9YaEFlQVE5ZndFSEZYZ0xMV1JZcm5mc0xmdDRONTgxajMrMm0yaHN3N0dOcC80WU1sd1JrdWVWNlpBa1BEeGczU29wZ0E1Z1VBaE9uUTh3OTYvTk1tNUFwVG5xQmwzQ01TTmRKVGl5UEg4UGpKOGFmVWlWeVp4bXZBcWFPd1BFSi81eHJUSm9kamxBeXVTbUt5VTFjWENDb1dlWndmSUowN3NoeGxFK2ZaVHJJQlRXQnpWc2hOYzJzbWx5amVSTjQxOEFCL2NaTnlTM0prTTd2bTR1VmpwNkFSVi9tVG1UbWk2RFR3ZkZUeHVOOHZJM0ZTbGxSc29TeFdPblVHZmo5T0h6VUUrcldrbUllVGV1M2hLT0ZSKzNwLy9DK1VWRXhSZmNNL1ZGamh5VWhvQi9DNnpNQjBKL3BsaWttTWlya2dCajNGOFMvd0wyQ0RReUZUTElneWlwQzdqamh2M0xFWFVCL3RDRkMyVEVJM2pYQU5lQy91NjBxS2lvcUtpb3FLdnlMQlV2QzV6dVUvOFZaOWtmc3FLaW9xS2lvcUtpb3FLallqM3JmblR0a3ZNUk9YYjBvOHNHNnN4d2ErQ2JsQ25odzQzRWljU25XTzh2Y25CeW9WU3hua1ljcUt2OElIZCtGTWlieHVMV3F3NHFGV1RzRCtlYkxqRjdxM2xucWVQOXVnN25vUXAvSGdpV0FIYnN6QlV0dWJwSWp4K1NaZVM4QWFkYklmTnk1OHpCdHJ1MTVWMytaZGZxS2kwdW1pTXpUVTNKaVNVNkdoTVFzWmpMQlZCU1QzeGVXTGJCYzFzMVZjbnlSOGMwbmlaWW1USVA3RHl6UDh5QVd5dWRBUlB6WFJZaU5sVVJJajU3QWt5ZVovOGRuRWZPWm1tb3NBdmszNCtWcFBQd3lZLzlNYWRNQ21scVBNekxpVlJYWXQyd083Z2JydG5lL3NidlJyVWdvNEF2RmlrckgrZHZOSlZGaGJsT3RpaFJSMmRCRURIL2l0Q1JDMURwSVFpbzNOeW51MEpEYlViRDBxOXdUS3prNFFFQXh5ZFVvTjZoU3lmNnlmYnBsL2grZkFDdStsZjUvcmJUVXRvd1lJZ2s3djFvdHRTUFcwRnA0MVA1UGk3bFVWSElMTWVNRnhVcTU3ZkQ5SHhUeENFZ3huc20zRWM4UHNEdlJVK1Uvakc4OU5MWHNpTHhXVVZGUlVWSDVGL092RlN5cHFLaW9xS2lvcUtpb3FLajhXNUExQ0k0YURUNnV0aDBqbmJVdjlnQStLVDJEaHN1T2taYWh0NmwvQ1BUejRQTElKa2JqZkZ3ZG1kQzhMT1AyWGlFcC9TV0lOMVJVN0tYY2E5RGhYY3ZUZk8yTE5GZG8xMW9TMWl6N0d2VDZ6UEV2bzNmbzNIbTRFdzNGbmpzY1Y2b0FMWnFiTzVya0pzNU84R1lkNDNHaUNOOXZ0RnplbEIrMlFhOFBzcmRNVjFmcGsxTTBHdkRMUnZSTmZsK1lQQVltVExVY3EvYkZNdmp6UFBUckl6blpwS2JCeFhCNCtoU2VQSlArdXJvYXgrdUJkSXk4REFlc1Z4a3p3WklGOTQyWGhadGIzZ2lSSEJ4eUhvZVlIZHpkcFJoSG1mUjBPSGdZT3I1blhHN3ZBZWpiUy9xL1F6czRlQVFTc3lFQXRJZTNta3BSanFaMDYydyt6cERFUkNrK01yZGNuelFhK0hRZzFLd21pVGR6RWlscFNwV0s1dVB5KzBxdVNSdTNadTdMTjJ0TGJUQkliZUxTcnlTSEsxZFhZM0ZzdFRjZ2JDWnMyUWJiZGxvK1ZpeTVncitxTGw4cUt0YndmQjNCeVIvY1M0TmJhUVMzMG9oSk54QXZmdnBpOVFwWnFaNXpVdDkvVUxEazRBN09oU0R4K2orOUppb3FLaW9xS2lvcUx3MVZzS1Npb3FLaW9xS2lvcUtpb3BMSGlNOFZFSzBEL1hreXFVV3UxcDJWQU1yVjBmYWJ6SjdPbVQ4THZWMjA1SE4xWkZ2dldsUXU1RW5WSXQ2MCtmWlVub2lXdnYwamlsdFBrbzNHaVZiVVZkYjBJNWFLaTFaS1d5eHJwZUpzMVpGSDYyYXQ3dXpzbzF6WnZoeXUyMUxMczcwWXJxN3cyU0RqS0xnWFFSUWxCeHhIclhHbnU2aTNQazl1c3UrQTFIRXUwN09yRkcyWGxYdkhpMUMzZG1iY2xNeVJZNUtUaXoxczN5VjF2SC9VMDc1T3g4UWtLWFpQcDRNKzNZMm42WFNTT0NTM095OUJpcnliTkZZU0xWa1NHUjArS2tVQlZxb294VmtsRzdkREZDcG9MbGd5M1crR2xDd2hSZCtscEpoUCs2Y2kwL0lDZXh5V0N1VC85d3E3YWxTRGozckF6UGtRZFRkdmw5VytyYkU3MktIZkxFZFIvdm9iZE9za3RYMGVIcEs3M09wMXVic3VtN1pDN1JyWk94ZjFlbGl3eExxVFdYWVJCUGk0UDlTdkt3MlBIUW5qcDBMa25SZXIxNUxEa2tZRHJkK0dCbS9DVjZ2Z3pKL0dRc3lmZDhQcHM4L25yNWpweWlmajVBUWZkSlFFYzJzM21OZHZ5V0ZKallSVGVaVnd5ZzhlZ1FqT0JTVmhqSE1oY0NtQzRGVkZLYUtwbmVtd2k2aUQrSEJJaTVXaXlWS2lwWEZaV2k1YVFjZzhQelMxdDBtT1RRQWFaOHZqNVhHVkZrSEc4eGhRQjROWXl2K2lZRWx3UUZQL2Q4VG9UUkM5QlRFaEhOTCtwZGRWRlJVVkZSVVZGUlU3VVFWTEtpb3FLaW9xS2lvcUtpcXZIRU4vdnNTZjBTOG5idWJ2ZTVMN1J6Ry9WTnljODBhb29IL2VaLzBvS1kyTDk3S0lEM3BPYVY4M2l2dlk1MG95SmFnOFErcVhmSUcxeStSV2NIT2o0YVpsOHJQem85cThzekwzUlV1cno5emg4QTMxQWZ4L2xWd1hMQWtDZkRvQUN2cG5qdnYxQ0RRMWlEaDcrQWhHakxFOGY4M3FNR1NBOGJpSjB5RTh3cnlzL2lXSlRHUXhnc3R6TVl5ek13ejRFRUpuNTgzeW1qYzJIazVOZzNXYnNsZkg3bDhrNTZJU3hTRDJFWnc2QTBXTFFOMWFrZ2pEa005R1N5NGxJQWtjdkx6Z3dDR0lmZTU4NU93a3pWdTBpT1EwVmF3b1ZBeVVoQmt5RHgvQjBPRHNyYU5NVmpGTTl4NUlIMHZFV1dpakRjVWxobWcwa29ndVF3ZlQ1MGt4Y1liOGgvUktabkY5cG9LbG9LYVM4R1BCRWtsNGw1Zjh0RU1TdzluRE95Mmg4L3RabDJud3B0UStPRGpBbEhFd2RUWmN2L25pNjJtSmd2NlNZRVltTlEwMi8yVFpNU29sQlE0Y2hqWXRwZUZXUVhENGQvdEZodlp3TzBvNmp5MjVMSUVrdWpNVk0zMjM0Zi9ZdSsvb0tNcTNqZVBmVGU5QVFrZDZCMFZBeElJZ2lLZ29SWHp0aUtJZ2xoK0lCVUZReEM2SWdncUNJRTJrS05LRmdEUXAwbnZ2QVF5OVEzcmQ5NDloayszWk5FSzVQdWZzeWM3TU16UFA3azRDeVY1NzM3Qmx1M0gvam5yd1JpZkhZRTlXUnY2WWVkL0x5N1k5WG5Bd2ZOUVRQdm84NXdIT2FsWGNWOTBMQ3pYYXZGbmJ1UnNtV3YxTWJIaUg0MzUvTDRZNTgrSEVTZWZIVlVzNHVkYjVsOFRyenBtNERCeWx4V0crc0FZdXJNRjhjUzFjMmdScFJpRFhxL0VHQ0N3RENkR1FHbXUxajVQQXJqTmVWaCt5Q0hYUnN0SForbUFYclZ4TmVkMWk3aHBoOHNWVXBqMlVhWitUV0ppSWlJaklkVWVCSlJFUkVSRVJ1ZVpzT1g3NUtvWlpqRS9ucHFYbi81K0UvejE4bnNkLzNaRGx1UDR0YTlLcmFXV1Bqdm4yWHpzcFd6aUFGbFdMc2Y5c0hMN2VKc3htSXh4bDcvNUtFUm4zOTV5SjVWUk1rczMySmhVak9Id2hudjh1WmxZY01RRTltMWJtazRYN1BKcVBTTDVvMXhydXRIcnplTktmc0hhRGJXREpiRGFxK2pqanJOTE43cjNPeCtaVkJhZXNKQ1RBcXJYd2dGV1E2UGJib0VraldMNHliODlWdFRMVXFtRzdidlpjT0hjKys4ZmF1Tm00V1VRZE1tNzJnU1hyMXlKeWdlTnhrcEloNnJCeHMzam5mNWxWVnNCNDNaeFZMc3BQOGZGR3F5ZnJBSVo5ZFNHTGh4NkFzbVdNKzEvMWc2Kyt0YTBLNDNVRHZkVm8veHhjdGdvc2xTeGhWTkh5OTRmZTd4bUJsdG1SK1RlWDVCVFgzK3Yyc21ySDFlSUI2Tkl4TTVRVEdnS2Y5SWF2QnprUE5PYldhNi9ZdGcyYk5kY0l1cmxxZlRoblBqejhvRkVKenNjSDNub0RldlhOMjZvOWY4NndyYkowOEJEOHV4cDI3ek5DbEJYTFo0NWR1c0tvUW1TeGNUT01uV0MwYzh0T2FDazB4UDMyOENMdzhRZncwV2Vad2Nmc3VPK2V6UHZwNlZuL1hEOTdEcjc1SWJQTm02OFAzRm5mZHN6VzdVWlZKbmQ4RlZpU2Exek1Uc3luNTJFcS9tam11c3ZiTVovNUcvUFpKVVpBeWV6OG1qVWZIb3FwL09zUVhNVjZMZVlMcXowN3QxWEFLSDF4WlVqTndmZDJlQ084N3B6bGNEd1JFUkVSdVg0cHNDUWlJaUlpSXBMUFhMWHh5Z3ZwWmpOUFQ5eEl1aG5TMHMyTWZ2SjJucTFibW44T251UExKZnM1RlpzWlNqSVBhSlZ4ZjNuVWVWNmJ2aTFqdVhpSVAxdmZia0pzY2hxdHg2MG5Ka2x2c01rMTRwYlNSZ3NlTU41NC9tVWNMUHpIcU16aktYOC8yK1dVRk5mdHVxNW15R1RSVXR2QUVoaFZhdFp2aElROERPclloNG5PbmpPcTFJaHpGeTRhN2Mwc0NoZHlIQk1XbW5sZGdqSCtpNzR3OEFmWXZzdFlsMS9odDI4K2R4MXc4VVN3WFRXZjFpM2hvZWJPeDFxRTJGV1phdGZhcUY0RVJwc3N5L2VZeVdSY3cyWEx3SWl4enNNYTcvelBxSURqS2Z0S09hMGVobWFOUGR2WHZuSlJSRGdNSDV5NTdPeDVEQXlFajk2SGdUL0M1anlzRnRXc3NkRm16T0w4QlNPd0JJNnZpY1haYy9EM29zd3FTK1Z1Z2ZiUHdMaUplVGV2dy84WlZaYUNnK0QzYWJEblNrQzVpMTFZYWZkZStIbU00LzRyMXhpdjg3dGRzMTlweVoyU3hhRnZMNk85bzZjQk5UQys3KzY5SzNQNVNIVG00emg3enFqYVpCL2czTHNmNHVJeWwrK281M2p0VEo2VzlibDk3ZHIwbXMyWklTaVJhNFQ1NEVCTTRZMHhSNC9GZlBRM2lQZXNvcHc1ZWh6bW94TXdWZi9FQ0M0QjVnUGZHQ0VuVDNqNVEvSTV6UCtOaHJTNHJNZTdrbklSODMrak1KOWJrZk5qaUlpSWlNZzFRNEVsRVJFUkVSRzVwdlZsWjNSbkFBQWdBRWxFUVZSN3NCcE5LMGRrUFRDSFhvdjhCNEFndi94N1F5bS91d0tscEdXZTRmdC9vM2p5dGxKMGExU0JsKys4aGJkbjcyTDBldHYyTVFmT3hmRkMvVEo4K1BjZXpzWWw0K2Z0eGNSbjYxRXkxSitTb2Y1TWFYOEhyY2F0SSsxcXRjYXlZdDk1Sm1POWk2WUl6c2E3aXBzNEgrdjVjVjBkMitSaXNQT3hybzZiamNlWFQzTnplYjQ4ZU81ejVkZ0o0ODNrOHVWZzhOQ2N0WnV5dEYyelNFeHlQZzZ1WG9VbGdIMEhqTlpDcFVwbXJpdGNDSjVvWTl1YUtEZktsakZhNGxrYk45R29jQ1RPblRwdEcxZ3E2aVRVMHJHOVk2dTRvQ0NqbGRXM1A4SjZEOS9BelludmhzQ25mV3pubUJ0K2ZzWXRPL3o5alpzcnpab1lGWHFXTEhQY05tSXNmUElCVktxWXZYTmFCQVU1YjZIbUNTOHZ6OEplZm43d3dUdncvVEJZdlM1bjU3SVdFUTR2UFcrN2J1d0VTTHJ5czhoVjIwR0FhYk9oZVZNSXZQSnpyTlVqY1BRNExQb245L095R0RMQ3RwcFpzeVpHQlRHTGs2ZmdtKzlkVnd0YXV3SDZEekorVGg4NkRNZFBRbXljVVVudWFydTFabWJJTUM0T2pwL0lEQ3laelVhRnZpLzYydTVUcFpMdGNvdG10c3ZyTjhLQmcwWWd5OWZYZGVVMys1WndXVlg0RWlrSWw3ZVR2dndPU01sQmxVVnpLdVk5ZlkwMmJVZEdZajY3MlBOZGovK0orZUJBejF2SU9ST3ppL1RsZFcxYjBvbUlpSWpJZFUyQkpSRVJFUkVSdWFZMXJSeEIwMHI1RjFnS0Rjei9UNzViUWh6TktoVmx5OXROM0k0RktCWHE1azNnTEd3L0dVT1g2ZHY0L2ZuNmhQajVNT3JKT2h5OWxNRGYrODVrakxtWWtNS2x4RlRlYlZ5Skw1ZnNaK2FMZC9KZ1ZlTU4zTXVKcVpRcEZNRHpkY3Z3MjZhanJrNlRhMHRmdXlmclFYTDlldkszdkR1VzJRekRmakhlQ1A0dmg5ZGtVS0R0Y3J5YmFoMnVFbUg1NWQvVjhGUTcyM1dQUFF4ei84NVpLeVI3VDdTeGZVeGJ0OE9hOWJrLzdvM3M1R21vWFROenVXUngyKzEzMUROYTk5azdldzZtejRiTlY2clg1VmY0N2RScDZQZFYzb2FXOGxKQ0Fnd2RhWVJZbkltUGgwOEh3S2U5b1VKNTUyT3VCZDdlUmpXb2dBRDRaM25PaitQbFpSd254S29OMm9wVnRrRW9kd0dzbUJpWU5oTmVlRFp6WFplT2NQNTh6Z0tjemxnSGNLcFZNYW9yWlp3L0ZyNzgxdmpxU21BZ1BOZ01mcDhLMGNkeU5vZkNoWXp2cmNWTGM3YS9oZlgzNXRZZGpvSFZQZnVNc0toMWxTL3J3Rjd4WWxEbjFzeGxTOGlwM0MzUTlUWGo1K25uQStCeWpPTzU3U3NzS2JBazE2cWNoSlV5bURGdmZDYjd1OFhtUVp2TmxBdTVQNGFJaUlpSVhGTVVXQklSRVJFUkVibEt3Z0o4dUwxVVdMNmY1NCt0eDJsZnJ3eXRhNVlBb0dieEVKdkFVcUVBWHdhdGlHSlFxMW84VkswWWQ1UXB4TVdFRkw1WmRwQWZWeDRpTGxudFMrUWFjL3hrN3ZZUERiVmRqblhUaXVScVZsZ0NJN1JnSDFqeTg0TkhXaGh2L3VkR3BRcHduMVU0TUNrWlJvN0wzVEZ2QnFkTzJTN2ZZdFYrc0hBaGVMT3o0ejdMVmhyQk91djJUL2taZnJPRWxoNTVFS0lPdzZFamNQbXljVzJucDd2Zjk5c3ZvVUs1ek9WcHMyQnlMcTYxUGoyZy91Mlp5eHMydXc0cldjVEZHYUdsanMvRHNlT3cveUNjdTJDRWMxTHNxdmkwZmRUeGUyVFBQdmh5b05ITzd1a25NdGV2V1E5VFpoaHR2OXExZ3Y5cmE2eFBTNE1maHVjczRKUGJ0cTdQUGdrMXFtVXVuNzhBbzhiYmpuSFZFczdpci9uRzk3SWw0T1hsQlQzZWdzRS81VzAxcjlJbDRZTjN3ZmZLbjR5VGt1R3JiNDFLY0JaQlFWQzZGSlFwYWJUbUxGMEsvb3VHdXhwQXd6dU1NTllmMDQxcjFGTkZJK0NUM2xDeWhORUM4TThaT1p0L2FDZzB1anR6ZWZVNkl3QnFMM0tCYldEcFNIVG0vVmFQMkg3dkx2M1hDR0U5M2M3NG1Rcnc2WWZ3NmRlT29WSmYrd3BMYXE4cklpSWlJaUxpem5VYldESVBhRlhRVXhBUkVSRVJ1ZUhwLzkxNXc5S1dhOWF1a3p6K2F4WnY0Z0w5Vzlha1Y5UEt1VHJueHd2MjBycG1DY3htV0xqL0xQNCttU0dNd29HKy9MYnBLRjgrWElNN3loVGkxNDFIZVgvdUxzN0VxVVdVM0tCSzJGWEl1WGpSOVZqN3dKS1BkOTdQeDlwL1I0MDM5dTNuZVBlZHVRc3NtVXpRK1NYYk45NS9uNXE5RU1ITnlqcThBRVlvdzgvUHFKYlMvUTBvWkJjODNYY0FmaDVsRzFZQ3g4QlNYZ2VZVHAyR1h5Zmw3VEZ6SWpURWR2bUNtKzh2YXpFeFJpc3lkMjYvMWFnU1ppMHgwZGd2SVJFdVhiYmRkdmVkY0dkOVdMREVxSXB6M3ozRzk1YTN0L0hhVFp3Q2Y4M0xmUWpKVTNmZmFRU25MQ3pCcVRpNzBHUldnYVcwTkJnMkd2cC9rdmt6eXM4UDN1OE9JOGJBWWlldDk3THJ0bHJRL1UwSXN3cDRMbDBCMWF2Q0EwMHl3MG1XZG12V1ltS01PWHA3R3hXT0d0MXRCTE04RlJKc1ZHa0NlT1lKOFBQTldWdk1oeDdJckhKMDhSS3MyMmdiYUxOWXZRNWVmTTRJUndHc1dHbDhMVllVV2xpMXdrdE9oc2wvR3ZkbnpqV3FTSVVYTVZwdGZ2d0I5UHZTdHZLVWZXdkZaRlZZRWhFUkVSRVJjZWNxZjJ6dytyTjQ4V0pTWGZWbno2R1ZLMWV5WnMwYTByUDZ4SnVJaUlpSWlFZ09iVGwrbVVsYmpqRnVZelNQVkM5R1ZLL01OK0FLQmZnUWw1ekdsMHYyQTVDY2xzN1plSVdWNUFaUXNUdzgyUmJxMWNsOEk3cFFHTlNxYmp2dXpEblh4N0J2NmVOekZUN3J0VzJINDdwaXVXejExZlErMndvaWUvY2JiZVlrYXdlaWJKZTl2YUZtTmVqd0xOeFcyM2JiMlhQd3pmZk9LNm5ZQjVTODh6bjhWbEJDZ20yWFBRMHNaYVZLWlNPUVkvMjhtYzFHNE1jU3ZITVdDSW1KTlNvOEpTVEFkME15MjNKNWV4c2hsYTgvZ1ZvMThtYU83bFNyWW9Ta3JLK0RNUk5nNTI3SHNmYlBvVE5SaDJES2ROdDFYbDd3Um1kNC9SWHd6MkU3MmR0cVFhOTNvRjl2eHpEU3c4MmhZM3NqeEZPcmh2T3cwdVVZSTNocC9WcDRleHZoSDA5dmdYWnRPOXUxaHBkZnlON2o4UFkyNW12eHozSWpSR1hmRWhTTTlWTm5HdmRQbllaVmE0MzdyM2EwclpJMGMwNW04Q281R2Y2Y21ibXQzQzFHZFRGL3E1Q1NmWVdsVkFXV1JFUkVSRVJFM0xsdUt5eGRMVC8vL0ROang0N2xoUmRlNE9HSEg4NzRaSFJ1SERod2dBa1RKbENxVkNuZWVlY2Q2dFdybHdjekZSRVJFUkdSYTVWWFBuWUZjcVZzNFVDT1hrcmsxWWJsZUxsQldjNVpCWkw4dkwwSThQRmk2S3JEdkhKbldWNXRXSTUwczVuL3pkeEJXdnBWcWpvaGtoK0tGVFhhTDFra1hibnUvZTJxWGtRZmMzME0rOEJTVGtNQTJiRnpqMjFWRDREVVhMUm05UGVIOXM5a0xpY213cENmczI0Vmx0K0NnaUFsK2RwdmszVHBzaEZFS21vVkdudWxnMUZoeGxwY1BId3gwTEV0bElWOTJPMUdEU3lGMlZXY3lrNWxIVmNxVjRTK1BTRWd3SGI5MkFtMkxkQlM3QUloc2JIUTQ4UE0xeVRxc05FMjdiMXVtYzkvbFVydzJZZVpJYjcxbXh5UGsxc2xTMXhwcldiMTgyVEJFdmg3a2ZQeFFWbFVXTEtZODdkUjVhZW9YYUR4d1daUXV5Yjg5SXZSTGk4NzJqd0s5VzdQZXB4RmNqTHMyZ3RidHh0aHkvK09Ha0d5LzJzTGdRRlo3KytKdERSSVNqSmVNL3ZLWmE3Y2ZXZG1VRFV0RFJZdU1lNWJQN2ZXZjlkZHNNUjQzWGZ2TTM0bVBkM090clhoeVZNd1k0N3RPWll1TnlwQVdZSmJWU3NiZ2JIdmh4bkxxckFrSWlJaUlpS1NMUW9zWmNIYjI1dFRwMDVoTXBseUZGWmFzV0lGNGVIaDFLNmQrUW04bDE1NmlhaW9LRmF0V3NYNDhlT2RCcFkyYmRwRS9mcjFjelYzRVJFUkVSRzVObmpuZFJzZ0Z3Sjl2V2xWc3pndjFyK0ZsdFdMNCsxbElpazFuVytYSCtUTEpRZTQ4TW5ER1dNTEJmaHlLamFKRjM3ZnpOcXU5L0hhWGVXcFc2b1FMLzZ4bVgxbjQ5eWNSZVFhWmgvSXNROHFXZXplYTN4OTRINElMd3duVHNIS05jWTYremVjUFEwUzVNYWhJNDdyb2c3bC9IaldMWjBBZmhrSEp3dTRGVng0RWZqb2ZkaXlIY1pQTHRpNWVHTG5icmovdnN4bCs3QlNjaklNR0F4SDNZVGY3QU5MOXRWWGJnUytQbzd0ekhKYlllbjJXNkhIVzdaVmQ4eG1vLzFkNUFMYnNmWmhsb1JFeHdEWnBxMndmQ1hjZDYvdGExQzlxbkdManpkQ1M1dTN3ZmFkam0zbXNxdGtjZmkwaiszMzRacjFNSHE4NjMyQ1BhaXc1T3RyVkVLeUR5dFpsQ29KWC9TRjlSdU5kbXBIajNzMjMxSGo0ZnYram1GTmEyZlBHZTNWTm0rRkhidWRCN3pzMXcwZGFUeHVUMHo0eFhiNXc4OGNLNTI1WXpKQjI4Y3lsNWNzZzlObmpmVUJia0tuLzZ3d3drZHZkSUxtVFcyM0xWMWhYSXQrZnNhL0pYNVhidWZQMjFhYXV1OGUyTEFaL2wzdCtCem1kUkJPUkVSRVJFVGtCbk1EL3FVa2IzbGQ2UXZmdEduVEhPMC9ZY0lFL1AzOXFWSER0dFMwejVVL1d1M1lzWU5odzRiWmJJdVBqMmZCZ2dXOCtPS0x2UEJDTnNzZmk0aUlpSWpJTmNmclNtQ3BXYVdpYkhtN1NaYmpTNFZtdnJtV1ZkUXBJc2lQbHRXTDhWak5FclNxV1p3UXY4eGY4NmJ2T01uN2MzY1JkVDdlWWIvQ2dVWmdhY3Z4eTNTZXVvM3h6OVRscm5LRjJmck8vVXplY296aHE0K3cvbWdldGZVUnVWbzJiSWJQdjRHWG5vTnlaWjJQMmJnRi9vczI3cmQ5MUFpaTdOcGpCSlpNSnNkUWliTjJRbm50eEVuampXM3JON3NYTGMyYll5OWVCc3RXNXMyeGNxcmNMZkRoK3hBUkRtVnZnWVgvR0kvNVdyWnhpMjFneVZwcUtnejgwYmh1N0FVRmdaK3ZFWnJ4c2F1b2REV3FkVjF0aFFzN3JzdE5oYVdXTFl3V1pOYlZxRkpUWWNSWW84V1h2ZFFzcW5XWlRQRFc2M0JQUXlQRTBxQyswU2JTV2xDUThWcGJYdTh6WjQzS1RDZE93Wmt6eHZkUVZ1ZXhLRm5DQ0N0RmhHZXVXN2ZScVBMa3JsS1FmZWpMbnErUEVWYTZyVmJXYzdqekRyaWpuaEhVV3ZTUDhkVmRkYlZUcDJIYUxOdnFkR0NFdjFhc01wNDNUOEpEOXVkSVNUR3F1K1hFa2Vqc2piK3JBVlNxWU55M2J0MFdHR2hiVmNsWmdQeTlibEN6dXVONisrZkRuU2ZhR0lFbCs4Q3JBa3NpSWlJaUlpSnVLYkIweFlnUkkzajU1WmZ4cy92RjBtdzIyaUY0MjVYdFhyQmdBYVZLbGVLMjIyNXplY3hqeDQ0UkZXWDhRcjk3dDVQKzlGZk1tREhENmZyeDQ4ZFRwa3dabWpWcjV0RmpFQkVSRVJHUmE1UDNsWjV3WVFFKzNGNHFMSXZSdG55eTZDZFhybkFnWTUrdWF6TnUzOWs0M3B5eG5hMG5MbWRVZC9MejlyTFpyMUJBNXErRHYyMDZTa1NRTDROYTFTYkF4NHVYRzVUbDVRWmxPUitmd3M1VE1YU2Z2WlBOeDEyMFBCSzUxbXpkRGgvc05TcTAxTGRyYzNUZ0lBd2RrYmxzcWVCaXFXNWlxWWdURjJkVVhGbTlEcmJ1eVA4NXA2ZkR3VU5RbzVxeHZHZWZjZTdjMm5jQVJvM0wvWEZ5bzFZTkkyaGhDV1NzV1gvdGg1VUF0dTAwcXZyWUJ4eFNVdUc3SDQxS004N2Mzd2c2dldoVUdiS3ZrdVhsWlFRYWtwT2Q3M3M5c2c3bVdKdzduLzNqRkM1a3ROYTZvNjd0K3JQbjRMc2hzUDlnenViWDZVVzQ5eTdqL2dQM3c0US80TmFhN2x1Z0ZTdHEzQ3hXcllPWW1LelBWYUVjOU9tUjJaYk1vbFoxR1BHRCszMURRMnlYYjYwSm80Wm1MdnY2ZUZhRnljTExDeHJVTTI2cjF4blBvVHN6NTBLVFJsQzZsRkZ4YXZZOG1EdmZDQzE1cXFCYVRwcE04TXovWlM3UC9Uc3pOR2Zmb3M1WllHbmNST2ovcWZOdG5ycWx0TEcvZldBcDZRYjZYaGNSRVJFUkVja0hDaXhkTVhQbVRGYXNXRUdKRWlWczFsKzhhSHlpdUZldlhqYnJkKzNhQlVDUEhqMW8zcnk1MDJPT0gyK1VlbTdWcWhYZHUzZG54SWdSTEZteWhBRURCbEMrZkhsTUpoTVRKa3pBMjl1YjVzMmJVN3g0Y2M2ZlAwL0hqaDB6OWl2czdKTnFJaUlpSWlKeVhiR0VpV2J0T3NuanYyN0ljbnovbGpYcDFiUXlBQUcrM203SGJqNStpYS8vT1VEZjVsVUJHTEgyQ0cvUDNrbGlhanBkNzYzQWtMYTNFcCtTeHFWRTIrb1FzY20ybFI2Ky8vY1E1K05UR1BGL2RRandNY0pONFVHKzNGWXlsQUJmMjdDVHlEVXZPZG1vYVBMZGwxQzhtQkU4aVZ4Z3RFbXlEb3RZQWdDV3NJRFpERjkrQzl0MnVLK0draCtXclRRQ1MrY3Z3UGZEY3YvbS84bFRSc3V5RkE4cncrU0hSbmREMTljeXExYWRQQVhEUmhYY2ZEemw2d092dmV3OHdQRDlUMFlsTDFjc29iTWloWTNRaUxYTjI4QmNRS0dPL0ZLbWxPMXliR3oycXNwNGVjSER6WTFxTnM2cURCV05nTDQ5WGU5djl3RkRpa2JBK0N1aFJKUEp0cTJjeVFRdlBBTkRSc0RLdGNaOTY5WmV1VkgvZG5pM0t3UllCV1IyN0lLS0ZTQWt4TlZlcnZuNDVOM2M3RU0wenFTbUdxMGpXenhndEs3enBDMmV5UVFWeXh1UHZYQmhTQ3VnYS91K2U2QnNHZVAreWRNd2RXYm10a0M3Q25uT3ZxY1BIb0tsLzBLenhzNlBuNTV1dE5lTE9tUzA3NHcrQ20xYkdlM2lMRTZmTmY3OXNHOURlaU9GRTBWRVJFUkVSUEtCQWt0WCtQbjVjZnIwYVlMdFBxMlVscGFHbDVjWHNiR3hOdXRUVTFQeDhmRnhDRGhaUkVWRnNXVEpFa3dtRTQwYk4yYkZpaFZNbXpZTnM5bE1qeDQ5ZVBUUlJ6bDc5aXoxNjlkbnhJZ1JqQjA3bGdZTkdoQWNIRXk1Y3VYbzE2OGZ4WW9WeTdmSEt5SWlJaUlpVjQrdnQvRUdXVkpxOXQ3TU01dkIzenZyc05EbmkvZnhlTzJTVE5sMm5DOFc3ODlZUDJ2WEtjb1ZEdVQxdTh2YnRKbmJleWFXZldkaUhZNHpmdE5SdHArTVlkTHo5YWhSTElTdi96bkFwNHYyWlh2ZUl0ZUVoQVQ0WXhvMGJnU1RwaGd0bnF6NSttUyt1UndXYW54TlRYVmRPU2UvTGZySHFHeXlhNDlSblNjM0VoTGhzLzZlaFE3eVMrdVc4TnlUbVFHQjFGUVlOTlI0WGE1bFJRb2IxYm1xVjNXK3ZYWk5XT3NtZUdxOVgyeWM4WFhmQWFPeWo3TVdjdGU2Z0FBWU5zaG8wUlY5OU1ydG1CSGdpSTJGaG5mWWpqK1hqWFp3ZDlTRjU1K0c4bmJ0RzArZE5xcmUzSHNYTkw3WGFObm1LWlBKL1hpVENicDJnUitHUTdjZTBLNE5QTnJDTm1nRVJ0QnYva0tqVldTczQ3K1hOaDU3R0Y1NlBqT2dscFlHbzhiRHdpVkcxYVYrdlIwcktGME5NVEd3YVJ0czJlYlorTzI3akpzN29hRkdVS2RlSGJqOXRzeFFWV29xbk0xQlphMjgwUFpSNDZ2WkRNTitzYTFxNUVtRkpZQ0pmOERkZDJhT1QwcUdWV3VNNy9VZHV4MWIyNVV1WlJ0WW1qWEgrQnBnMS9aUmdTVVJFUkVSRVJHM0ZGaTZ3c3ZMQ3g4ZkgwYU15Q3dObjVTVVJLdFdyU2hWcXBUTmVvQVdMVm9RR2hyS3JiZmVhbjhvQUNwV3JNaVFJVU1vWExnd3g0NGRvMy8vL3BoTUpwNS8vbmxhdDI1TjkrN2RPWFhxRk5IUjBRd2JOb3dmZi95Uk5XdldBRkN2WGoyS0ZDbmk5TGdpSWlJaUluTDlpVTlKNDV1bEIvbHVlWlJINDlQTlpxWnRQOEduaS9aeDRGeGNsdU5UMHN5MEhMT1dZNWRzMzFDTHZwaEF6OGpkZlAvdkllWjN1b3ZiU29aeU1pYUpaeVp1SWpYZDdQUlltNDlmNHZiQnkzbStYaG5HYllqMmFMNGkxNnhsSzQyYk05WlZUM3g4ak9vdWNmRlhaMTdPbU0xR09DSXZ4TVlhRlQ4SzB2TlAyUzcvOXJ0amFPeGFVLzkyK0Y4WEtPU21kV2ZMRmtZRkxtZFZsb3BHR0RlTFEwZU1Gbmp1QWs3WGc3QlF1SzJXY2JPV21PZ1k5RG5qd1hWM1N4bjQzNnRRdGJMdCtvdVhZTm9zV0xERUNQMXMyR3hVdDduL3Z0ek4zNTZYRjd6MXVsSEpiTklVK0NzU1dqMWlWSG9LQ1RITy9jVTNzSE8zKytNRUJjR2JuWTJnaThYcE0wWVlhdStWOFBEaC82RGZsMGJBWmU5K3VPeWl0ZHgzWHhyUGk4WFc3ZkRWZDU0L3B0QVFvNXBaM2R1TTVYa0xZZnprN0ZXN2NzYlBEMnBVaGR0cUd3R2RpaFdjaDM3aTRpRzhnS3JFZnpFUTJyVTJRbWIyb1VENzY5Tys2cG1GNWRwci96VDh2UmorbU82K0RlRGFEZkJLQitONEM1ZkF3bit1bk0rdW9sTmlVdlllaTRpSWlJaUl5RTNtdWcwc21Yck55Ymh2SHRBcTE4ZnpjdklMNjhHREJ3RW9XN2Fzdzdhc21Fd21hdFNvd2VMRmkvbjIyMjhKQ3d1amQrL2UxSzFibDE5KytZVlRwMDRCRUI0ZVR0R2lSZm5zczg4WU4yNGNreVpOWXZQbXpXemF0SW1HRFJ2bTdrR0ppSWlJaU9SU1h2Ky8rMllWMm5kK3RzYjNtWi85S2h6MllTVnJ4eThuOHNxZlczaTFZWGsrWHJDWFU3SHUzMEJMVGt0WFdFbHVmUGFobEZJbDRZQm5vY0liUnFjWGphK2p4K2Z1T0ZsVmo5bTBGZWIrbmZWeDdJTVFycXFoNUxXZ0lPandMTFJvNXJqdDRDR29YTkYyVHUvOER6Ny9CdmJzc3gxcmFRZG5NVzloN2dNakJTMGx4UWhuM0ZuZk1leGhId1lCMkxmZmNaMjlBSC9ic05KLzBUQjNBU3hmYWZ0OG1jMHdkS1FSK2pwekZvNGRkMnh4ZUVjOTZQMXU1dktacy9ER08xblB3VnBNTEV5ZUN0Tm1RK043b0VUeHJNTktFZUh3K1VkR3kwbUxwU3VNNzZVRXUzK1AvenRxM054eEZxVEpUbHZLaTVmZ3k0SFE1bEdqNmxWT3Y2ZExsakN1OXlxVmpOZW9TaVVqME9tTTJRemJkaHJWNGRadGhHKy96R3pOZGpWZHZBUmpKempmWmw5aHljdk56NVE1OCtGZ1ZOWlZwc0NvZ3ZmVFNEQmpYTGRnVk96enRYdXU3Q3N6aVlpSWlJaUlpSTNyTnJCME5heGF0UXFBUFh2MnNHREJBaDU2NkNHUDl6V2J6Znp3d3c5RVJrYlNzbVZMT25mdVRHaG9LR3ZXck9IUFAvOGtNRENRRjE1NGdWR2pSdkh4eHgvVHExY3ZYbjc1WmRMVDAvbjk5OS94OXZiT3I0Y2xJaUlpSWlJM29RMUhMN0hocUlkdFlVU3VSMmJuVmNOY2lvaXdYYjczcnBzcnNOVHBSYU5ha0VWdVFrdWxTcnJlZHVteThjYStKK3hERzY2cW9lU2xleHJDeXk5QXVGMmw2OFJFbzQzYi9FWFE4MjNiMW1mKy90QzNKd3oreWJiU2tuVmd5V3krL3NOS1lJUm1CdjVndk1ZdlBBTjNOWEE5TmlFQmxpelArcGdIRHhuaG8rMjdqTERIdmdPdXg1ck5zSDVUOXVmdEtYOC9vNExUd24rTTlsMkxsM20yWDBwS1psanA5QmtqTUpPYmVUcGM2emtJNjVuTk1HdXVaK0ZBaXhZUFFOVktSblduc21VZ01ERHJmV0ppak5kNXdSS2pmWitGdXpCUVFiRVAxWm5jL0V4SlRmVXNyR1JoWDcydlpBbkhNZGQ2QzB3UkVSRVJFWkVDcHNDU0MzRnhjY3liTnc4Zkh4K3FWcTNLd0lFRFdiUm9FZSsvL3o3RmloWExjbitUeVVTVktsVVlPWElrRlNwVUFJemcwNWRmZm9tM3R6Y2ZmZlFSRFJzMnhNZkhoK0hEaDlPcFV5YzZkZXJFU3krOTVMYlZuSWlJaUlpSWlJamdXSDBrdkFpVUsydFVhOG1LdHpjMHJHKzc3ckdIWWZ0TzJId2wySGZmUFpDVUJPY3ZHTlUwTHNjWWIyajcrVUdSUW5uekdBcUtmVmpKY2orbm9hVUhtN3JlTm15VUVWcnloUDJIdC9MencxeTNsREdDU3JjNytmdkxxclZHTzYyejU0emw0YU9oVWdYYmRtLysvdERySGFNcXk1VHBSbFVkNjhDU2RYV29OenJCaVpOdzRKRFJGaS8rU3V2QmlQQzhmbFQ1NThSSkk3alVyQW04L29yamE1T1dCa05HR05WdXNtSTJRL2RlK1RQUDdBZ05oVDd2R1pXRWFsU0RuMzd4dktyUjVSZ2plTFYra3hFU3ltMDR6Y3YrMnM5RldDODFOZXN4RmhGRjRJSDdQUnQ3SU1xb0dyWnFqV09sSzNDOEpqcS9hSVRjY2lLdndrLysvbmJIemVIemFqSmxobHF0UTFyV2F0ZDBYT2VxQmFDSWlJaUlpSWdBQ2l5NU5HYk1HQzVmdnN4VFR6MUZwMDZkNk51M0wrdlhyK2VOTjk1Z3dJQUJIaDJqVmF2TWxobGJ0bXloWDc5K3BLZW4wN2R2MzR4MmIwODg4UVIrZm43ODhNTVBEQnc0a0RGanh0QzBhVk8yYmR0RzFhcFZLVnk0Z1BxL2k0aUlpSWlJaUZ6TFl1emVDUGJ4Z1VGZlFYcDYxdnVhVEk3dHhyeTk0ZUVITXdOTHp6NEpKWXZiamtsSUFFeU9iWWF5Q2lzTUg1ejFuRnl4ci96VHNnVTBhV1M3TGlqSWRqa2kzUFU1dmIwZGoyazVMdVFzdEdSL2Zvc2x5MkRqWnVmYm5QSHhkcitjRjhKQzRla25qUFp2OWdHTDdUdGgwcCt3LzZEdCtwZ1krUG83K094RENBN09YRzh5UWV1VzhFQVRvMjFhK2JLMit3VUdRa2d3Tkc5cXUvN2NlYU1xajdQS1ZMSHhPWDVvT1phZDFudi9MSWZnSU9qWVBuUGRrV2dZTWNaOXBhUnJUWW5pOE5IN21hOUJrMFlRRWdMZi9taFVXdkxFUjU4NUQrN2toUDIxZnJVcXI4K0tOSDd1dVdycm1KNXVYTnQvemN2NjliVVBBNFdHR3JlY3NBOXc1VlNBWFdBcHAwR3dFc1dOVnBCZ3RCQ01PZ3hIL29Qb1kwWW9xV3daYU9la2RmS3hFems3bjRpSWlJaUl5RTFDZ1NVbmxpOWZ6bDkvL1VXZE9uVjQ1WlZYTWlvaXZmNzY2NXc0Y1lMdnZ2dk80Mk9aeldabXpwekp5SkVqU1UxTnBXclZxbXpac29VdFc3WTRIWC91M0RtbVRadkd0R25UQUNoYXRDaVRKMDkyZWZ5MHREUzFqeE1SRVJFUkVaR2JUMXc4L0hjVXl0MWl1ejZuRlRTU2t1RFhTZTdIdUdxWEZIM00vWDVyMWh2Qmxyd1FGT1E2SUdUaDVRWEZpbWIvMkRrTkxRMGRhYlJEcWxBdWM5MzVDekIyWXZhTzQrTnJ1MnhmSFNXM3FsV0J2cjFzQTJkbU0yemFBdFAvZ3IzN1hlOTdKQm8rR3dBZnZtK0VucXdGQnp1dlVsTzZwUEVZa3BLTjFtTVdFZUhPcXl2RnhHUldYOHBQOWdFbFgxL240MXladDlDb3RIUWd5cWkyczIxbjlsc3krdnZEZTkyTW9FZHUrUG5aTHJzTDYxa0xEWEZzRjFiL2R2aTRseEZPaS9QZ2RjaXJzQklZZ1V0clYrdHZmUWtKTU9NdmVQRTUyL1VwS2ZEUENwZzV4d2pYZVNJdld6ajYrZVpOT3pWL3Urc2pwODlyeGZLWjkwTkRqTXBzenFxeldVdEtnbjF1ZnFhSWlJaUlpSWlJQWt2MkZpeFl3T0RCZzZsZnZ6NzkrdlhENThvZkRJS0NnbmozM1hkNS8vMzN1WFRKZy9MV3dONjlleGsrZkRnN2QrNmtRWU1HYk5pd2dmMzc5N04vdi90ZlZ2MzkvVWxLU3FKVXFWSzg5OTU3VHNjY1AzNmNiNzc1aGwyN2RsRzhlSEc2ZCsvT25YZmVtYjBIS3lJaUlpSWlJbkk5KzJNYTlIZ3JleFZpbkVsTmhSK0dHMjJ2TE1hTU4wSVpEZXE1RDNTY3Z3Q2J0cm8vL3ErVGpFb2xiUi9MM1R5dmhweUVsaElUb2Y4ZzZQOHBGTDdTTHUrWGNka1BIUGpaUGM4K1BrYkF3Tk0yWFZtNUhKTVpWa3BJaEdYL1F1UUNPTzVoRlpTRGg2RFBKOUR6YmFQOVlGWnV2dzJtejRiT1hlSGhCNHpYMzEzRm1aVnJQWnRIYnZuYS9Ua3d1OEd3dERSNHIwL3U1cENVQkQrTmhFLzdHTzM1OGtwT3czb1dOYXJCNXgvQjU5OFlyU0N2RnZzZ1RYWkRaTGt4YnlHMGVzU292SmFXQm91V3dyUlp4cysyN0xDL2pvYU9OTUthbnBqd2krMXlRSURuclNUZDhiT3ZzSlREd05MQktKZzZDNXJjQzhXTGViYlAwbitOc0tLSWlJaUlpSWk0cE1DU2xaU1VGQVlQSHN6enp6OVArL2J0OGJMN1pGRGR1bldwVzdjdTVjcVZZL2JzMlc2UDllMjMzN0pvMFNMdXV1c3VCZzhlVE5teVpYbnl5U2VwVktrU0kwYU1jQmpmb2tVTENoVXF4SlFwVTdoOCtUSi8vZlVYOTl4ekQxV3FWSEY2L08rLy81NURodzdSdVhOblZxMWFSZi8rL1preVpZcXFMWW1JaUlpSWlNak5ZKzBHSXlqVHJyVlJBY1BUNElYWkRMRnhjT1lzSEQ1aXZHRi82SWp0bUUxYmpWdDRFWGoyLzR6d2tuMHdLdVZLMENtcmxuQUF2LzF1Vk5BSkREUXEwNXcrWTh3aE1kR3pPVjl0SmxQMnF1YWNQV2U4RnA5OWFMUldXNzhwKytlMEQ5S0FFVnlJaTh2K3NadzVlUW8yYkRiYTFLMVluYlBuL3VScDZQa3hQUFU0dEdycFdNSEYyb05OWWRaY0k3ZzFjeTRzL0FkZWVSSHViK1E0TmlFUjVzekwvbnh5d3I0cWtYM2JyS3ZsMG1YbzkxWGVoNVp5cTF4WitQSmpvNkxXeVZOWDU1ejJMZUd1Wm1BcEpRV216REN1eXhGajRPanhuQjNIL3JwS1NjbjV6N2VRWU1pTHA5NCtCQWxHRURJMW05V3hUcCtGMzZjYUlka0c5ZUQ1cDkxWEI3dHdFYVpNejk0NVJFUkVSRVJFYmtJS0xGbng4ZkZoL1BqeEZDdm0rcE15SDMvOE1YNStmbGtHbGxxMGFFSG56cDBwWExnd0FFQ2xWb2tBQUNBQVNVUkJWQmN2WnYycExDOHZMN3k4dkNoY3VEQWRPblJ3TzNiZnZuMDBidHlZcDU5K21zcVZLL1BCQng5dzl1eFpTcFFva2VWNVJFUkVSRVJFUkc0WUc3Y1l0L3h5L2dJTUd3WGJkOEgvWHMxczNYVCtBZ3orQ1hidjlmeFlNK2Ztenh5dkZRZWk0TWVmNGIvb25PM3ZheFY0dUhRWi9sa095VWw1TXplTC9vTnlmNHpVVkpnOEZlYitEWTg4Q0kzdWhqS2xIY2NWTHdiTjc0Y0ZTNHpsdUhnWThqUEV4c0pqRDJlT08zY2VCZzAxd2xCWFE2QmRLelQ3MW1oWGt5VzA5T3lUY093NFJCMkdpNWVNNXlpdkttdmxWRjYyZk11Sy9RY1FyM2FJYk1reVdMdzArNjM5ckZtSGc4NWZnQk01U0J4ZHVneC9MNGJqSjdNZTY5R2NuQVFLZlgyekgxaXlNSnVOTU9ibWJkQ2xvL05Xa09jdndGZmY1azJGS0JIQXh3dFMwek9YNDcxS0VKUitsY0tVTjRsNHI1STJ5NzU1Mk9GU1JFUkVSTnhUWU1tS3lXUnlHMVlDQ0EwTkpjMkRQNWpjZnZ2dE5zdnA2ZWt1Um1admpFV1ZLbFZZczJZTnMyZlBadG15WlJRdVhKaUlpQWlQOXhjUkVSRVJFUkdSYkZpeENpS0t3Qk50WVA0aW1ERW4reTNQYmdhZXRvQnl4dGNYZHUweEFndHJOK1E4VkhDMVhJNHhLdE5NbVFHbFMwRzFLbENwZ25FL0xOU29NT09zcmRqNHlYQlBReVA4RnJrQTVzeS91cFcyckFOS203YkMxSmxYNzl6T1hMcHNWUGE1bWZsWS9ZbjJ3a1ZZdnZMcW5qOGJmNU4weXMvUHFNcDIvZ0xNbkFNTGwyUXY4SFgwR1B3MTMzamNubFNzODVSMTFiYllXUGgzVGQ3OFhFbE5oZUdqb1VJNXFGVFJXSmVjYkxUVCsyTjYzbFdGRXdIQy9PRzgxWDgzRHZnL1RaMkVJUVUzb1J2UUFmK25iSmJEQ3Fqd29JaUlpTWpONkxvTkxKa0h0TXJUNDJVVkZ2cjk5OStaTjI4ZUlTRWhHV1A5bkgxS3h3Vkx5T24wNmRQMDc5L2Y3UmhQOU9qUmczNzkrakZreUJCS2xDaEI3OTY5OGZHNWJsOU9FUkVSRWJsRzVmWC91MFZFcm1zejU5NzRWWklLVXRmM0Nub0dPWGY4aEhGYnVpTHJzV2xwUnFXbi80NWUvVkNXcjQ5UnpXZlRWcU5sMVlHb3EzdCtjZVR0RGZIeFJraHYrU3JZc1N0M2xZNEtnc2tFWTM0ejJoN21KSEQwVHU5OGVzd21vdzNrMGhYRzE3ejhmak9iamRmclVneHMyQVQvcmphcXFJbmtzUXFGYlFOTEc0SjZBMUFsNlUrQzB2T29HdGxOS3Q2ckpBZjhuOHA0VGkzS0Z5NmdDWW1JaUlqY2hKUnd1U0lsaTErbW16ZHZqcisvUDlPblQrZmtTZU1YZ1VhTkdubDhmRXNZS1Q0K252WHJuWC9hTUtzNVdDdFpzaVFqUm93Z0lTR0J3TUJBai9jVEVSRVJFUkVSRVpFQ0ZuVzRZTTZia2dwUGRpaVljNHR6YVdudzRtc0ZQWXZjU1VveXFvWGxWSDRGdEg0YW1UL0h0Wmd6MzdpSjVLTTZKV0RmT1loTk5wYlRUWDZzQys3SHV1QitCVHV4RzFTSUg5eGVvcUJuSVNJaUluTHpVR0RwaXJTME5KbzNiKzV5ZTdGaXhXalhyaDBQUC93d1hicDA0YzQ3NytUVlYxLzErUGdwS1NrRUJnYnl6RFBQMEw1OWU0ZnRiZHUycFZXcjdIOTZYV0VsRVJFUkVSRVJFUkVSRVpFYmo1ODMzRjhlNXU0djZKbmNITzZ2QUw3ZUJUMExFUkVSa1p1SFYwRlA0RnJ4MDA4LzBhTkhqeXpIQlFVRk1XclVLTHAzNzU2dEZtd1JFUkZNbWpUSmFWZ0pZTktrU2RrS1FJbUlpSWlJaUlpSWlJaUl5STJ0VEJnOFZ0V28vaVA1SThRUEhxc0daVUlMZWlZaUlwTGZObTNheFBUcDB3dDZHamEyYjkvT2lCRWpjbjJjcEtRazJyZHZ6MmVmZmVaeXpPalJvM25paVNlNGVQRmlycytYWGZQbnorZUZGMTdJY3R6RER6L01tREZqM0k0NWQrNGNQL3p3QTFGUjd0dWNMMTI2bEVHREJtVnJudm5wV3J6K0Nwb3FMRjFScVZJbGo4Y0dCQVJrKy9oQlFVRnV0d2NIQjJmN21DSWlJaUlpSWlJaUlpSWljbU1yRXdaUDFvSnRwK0RJUmJpY0JDbnBCVDJyNjV1dkY0VDVRL25DUnVzOVAxVldFaEc1S1N4ZHVwUjU4K2J4eEJOUFpHdS9NMmZPc0hqeDRoeWY5OWxubjNXNWJmLysvVXlkT3BYWFhuTnNGWjJlbms1cWFxclQvWHg5ZlRHWlRCbkxjK2ZPNWV6WnMzeisrZWRPeHljbEpSRVpHVW5qeG8wcFhMaHdOaDlCN3NYSHgzUHExS2tzeDZXbnA1T2U3djQvT2pFeE1jeVpNNGNHRFJxNHpYbnMycldMZWZQbThlNjc3Mlo3dnZraHA5ZmZqVXlCSlJFUkVSRVJFUkVSRVJFUmtXdVluemMwS0czY1JFUkV4TFdVbEJTWElaKzB0RFFBRWhJU1hPNGZHQmpvc083VXFWT01IajA2eDNOeUYxaHlaL0xreVl3Yk44N3B0azgrK1lSR2pSb0JjUEhpUlg3NzdUZlMwOU9kQnArZWYvNTV3c0xDdUh6NU1wR1JrVVJHUmpxTTZkaXhvOHR1VWZubDRzV0xYTHg0a1FvVktselY4K2FuL0xqK2JtUUtMSW1JaUlpSWlJaUlpSWlJaUlpSWlNaDE3L3Z2djJmQmdnVnV4N1JwMDhibHRybHo1K0xuWjl1TDlkWmJiMlhod29VZXoySExsaTE4ODgwM1hMaHdnVmRmZmRWbW0zM1ZKRXVJSlRrNU9XT2RqNDhQWGw1ZUdjdDkrdlRKdUw5cDB5Ym16NTlQa1NKRkFEQ2J6WHozM1hlVUtGR0NIMy84a1RWcjFyQjM3MTVlZXVtbGpIMU1KaE52di8wMmJkdTJwWFhyMWd3ZlBwd09IVG9RRmhhV01hWlFvVUllUDc2OE1tUEdEQ1pObXBTdDUvWmFseC9YMzQxTWdTVVJFUkVSRVJFUkVSRVJFUkVSRVJHNVlYVHYzdDFoM2FKRmk5aTVjNmZUYlV1V0xHSDc5dTI1T21kcWFpcGp4NDdsenovL3BFU0pFbnovL2ZkVXIxN2Rac3kwYWRNWU9YS2t3NzZQUGZaWXh2MDMzbmpEcG0xWXMyYk5NdTVIUmtaU3ZueDVhdFdxQmNENDhlUFpzR0VEUC8zMEUyWExsbVgxNnRVc1g3NmN0bTNiY3R0dHR3RXdZTUFBa3BPVDZkQ2hBeWtwS2V6ZXZadnAwNmZUdDIvZlhEM2UvSGIyN0ZuV3JGbkRtalZyZVBQTk55bGQybjJweVlFREI5SzRjV1B1dnZ2dXF6UkQxd3JpK3JzZUtiQWtJaUlpSWlJaUlpSWlJaUlpSWlJaU40eFdyVm81ck51M2J4ODdkKzUwdXUzZ3dZTzVDb3o4OTk5L2ZQMzExeHc0Y0lCR2pSclJvMGNQUWtKQ1hJNjNoSVhXcmwzTGdnVUxNcFkvLy94emwvc2NPM2FNclZ1Mzh1YWJiMmJzTzJIQ0JMcDM3MDZsU3BVQWVPcXBwMWk3ZGkwVEowNmtmLy8reE1YRnNYMzdkcDU5OXRtTUtrcmR1M2ZuNjYrL1p1UEdqZHh4eHgwNWZzeFpNWnZOcEtTa0FJNlZwSnhWRVRLYnpRQnMzTGlSalJzM2N1REFnWXh0M2JwMVkvcjA2UUNjUDM4ZWdEVnIxbkRxMUNrQTJyVnJ4NElGQ3loZHV2UTFFVmk2MnRmZjllcTZEU3laZXMzSnVHOGU0UGlDaW9pSWlJaEk3dW4vM1NJaUlpSWlJaUlpSWlLdXpaNDltNUVqUjVLV2xzYWJiNzVKdTNidHN0eW5TWk1tZ0ZGRnlIclpuY2pJU1B6OC9Iand3UWNCdVBQT08vbmdndzlvM3J3NUFDMWF0T0NERHo2Z1o4K2VCQVVGQVVhNHAwZVBIb1NGaFJFZEhRMUExYXBWZWU2NTU0aUlpQ0E2T3BvaVJZcTREVmZsMUo0OWUzanJyYmRzMWxrcVNWbTNnZnYzMzM5WnMyWU42OWF0QStEa3laUGNjODg5dlBqaWl4dzdkb3dSSTBiZzUrZkg4T0hEYlk0MWYvNzhqUHR0MjdaMU9ZK0pFeWZhTE5ldVhadTZkZXZtN0VGSm5ycHVBMHNpSWlJaUlpSjVJZERIaHdTcnZ2RyszdW1rcEhtNTJVT3l5OWZIYkxNYzVLdGZSVVZFUkVSRVJFUkVKUDlzMnJUSllkMjVjK2RjYnJNRWgzSml5SkFoQkFjSE0yalFJS3BWcTViajQ3aVRrcExDMzMvL3pmMzMzNThSTHZMeThzb0lLMWtyVWFKRXh2MVhYbm5GNVRFblQ1NE1PTGFneXl0bHlwU2hUNTgrQUt4ZnY1NkZDeGZTcDA4ZkxsNjh5TXlaTTFtOWVqVUFuMzc2S2FWS2xhSlpzMlpNbno2ZHh4NTdqTTZkT3dOa1ZGWHk4L1BMQ0RrZFBueVlWMTk5bFU4KytZUkdqUnBsT1k5eDQ4YlpMRC96ekRQNUhsaTZtdGZmOVV4L0pSWVJFUkVSa1p2YUxXRWg3RDkvTVdNNUlpeU5reGNVV01wTEVhR3BOc3UzaE9iOUo3WkVSRVJFUkVSRVJFUXNldlhxbGFOdE9SVWVIcDV2WVNXQTVjdVhjK25TSlp1QVVuSnlja2JGSW92Ky9mdlR2MzkvSUxPS1VkZXVYVjFXSUdyUm9rVSt6UmpDd3NKbzFxd1pBQmN1WEdEaHdvVTBhOWFNalJzMzBydDNid0lEQXdFWU9YSWtGU3RXQkRJRFNoYVdGbklCQVFFNW5vZDFOYWVyNVdwZmY5Y3JCWlpFUkVSRVJPU21kbi81TWphQnBkSkZqVitDejhYNGtKSnFLcWhwM1JCOGZjeEVoS1ptUEtjV1RjcVhLYUFaaVlpSWlJaUlpSWpJeldEQ2hBa082MGFOR3NYU3BVdWRiaHN6Wmd4TGxpeXhXYmRtelJyNjl1M3IwZm1pbzZPekRQOVlCMmNPSHo0TUdDM2JySmRkcVZpeElpRWhJVXlZTUlFNmRlcmc0K09EcjY4dlk4YU1BWXkyYW1QR2pPSFZWMS9sbm52dThXak9CYVYyN2RwTW1US0ZHVE5tTUduU3BJeXdralB4OGZINCtQamc3ZTE5RldlWWUzbHgvZDBNcnR2QWtubEFxNEtlZ29pSWlJaklEZTltK0g5M2g5dXFNMmYvSVU3R3hnTmdNa0daWXNtVUtaYWN4WjZTRTZWQ2dubnh0aG9GUFEwUkVSRVJFUkVSRWJtQldiZEZzN0JVOUhHMkxTZ295R0ZkK2ZMbDZkS2xTNWJuR2pseUpJVUtGZUtaWjU3eGVINnZ2dnFxMjJWN2xTcFZvbCsvZnZUczJaTUpFeWJRc1dOSFRDWVRaY3VXQldESGpoMEFSRVJFWkt5ekdEcDBLRU9IRHZWNGJ2a3RJQ0RBNDRwSjU4K2ZKemc0T0o5bmxQZnk0dnE3R1Z5M2dTVlRyemtGUFFVUkVSRVJFYmtCQlB2NjhuSGpocnc1YjJsQlQrV20wTGZ4blFUNVhyZS9pb3FJaUlpSWlJaUl5RTJpVktsU1BQWFVVMW1PR3pseUpHRmhZUjZOdGZqNTU1OEJXTHg0TVgvKytXZkc4dXV2dis1eW43cDE2OUt5WlV1bVRwM0svLzNmL3hFYUdnckE4ZVBIV2I5K1BRRHo1czNqNU1tVHRHL2ZQbU8vOXUzYjI3U1NzL2JLSzY5NFBPZXJKVEV4a1o5Ly9obHZiMitXTFZ0RzllclZDM3BLa2svMFYySVJFUkVSRWJucE5TeGRnbUV0bS9MWmluVVpsWllrYjVVTUNlTGp4ZzFwV05yeEUwUWlJaUlpSWlJaUlpSjU2ZmZmZjNkWUZ4VVY1WExiZ1FNSDhuMU8xaXBYcmd6QTFxMWJiWmF6MHJwMWF5SWpJMW0vZmowUFBQQUFZRHllV3JWcXNYUG5UcEtUa3hrM2JoeWhvYUcwYWRNR2dDSkZpamhVWGJxV0JRUUVNSGZ1WEdKall5bFdyRmlXb2FxWW1CaE1KdE5WbXAxbnJ2WHI3MXFod0pLSWlJaUlpQWhHYU9tUEp4N2h0KzE3V1g3a0dFZGpZb2xQU1Mzb2FWM1hnbng5dUNVMGhDYmx5OURodHVvRSsvb1c5SlJFUkVSRVJFUkVST1FtTUhyMDZCeHRTMGxKd2MvUEx6K21sQ2NxVktnQXdNbVRKd0VqQkROLy9udysrK3d6K3ZidFM5dTJiYWxUcHc1RGh3NmxXclZxQUZ5NGNJSG82T2lDbXJLRHk1Y3ZFeE1UNDNiTWpCa3pNdTV2MjdhTlBuMzY4UExMTDFPMWF0V005UnMyYkdEKy9QbHMyTENCZnYzNjVkdDhjK0pHdmY3eTJuVWJXRElQYUZYUVV4QVJFUkVSa1J0TXNLOHZyOWUvbGRmcjMxclFVeEVSRVJFUkVSRVJFWkVjV3Jod29jTzZRWU1HTVcvZVBLZmJMQllzV01Da1NaUDQ1Sk5QTXNKQjE1SVRKMDRBRUJnWVNIcDZPb01IRDZaV3JWcmNmZmZkR1dNNmRlcEU2ZEtsTTFxcFRadzRrWWtUSnhiSWZDMHNBYVczMzM2YjNidDMwN1p0V3dJREF6M2E5OFNKRTZ4ZnY1N1dyVnNUSFIzTm9rV0xBSmd6Wnc0bFM1YmtxYWVlc2dreVhRdHUxT3N2cjEyM2dTVVJFUkVSRVJFUkVSRVJFUkVSRVJFUmk2ZWZmcHJtelp2bmVQOVRwMDV4N05neEFnSUM4bkJXamc0ZVBBakEyYk5uYlphZFdiNThPUXNXTE1EUHo0OWR1M2JoNWVWRmd3WU5XTHg0TWZ2MzcyZllzR0UyNDAwbUU0OCsrbWpHY3RldVhXbmJ0cTNUWTdkbzBjSm1lZE9tVFl3ZlA1NFBQL3lRWXNXSzVlaXhXWnc0Y1lKNTgrYXhiTmt5amg4L0RzQ1JJMGRvMmJJbGp6enlDTXVXTFhQWXgxbVk1K2pSb3dCOC92bm5wS1NrRUJZV1JwczJiV2pldkRtMWF0WEsxUnp6OHZIQzlYUDlYU3NVV0JJUkVSRVJFUkVSRVJFUkVSR1JiRHR6NWd4Ly9mVVh6ejMzbk1lVk12SmJlbm82TVRFeCtQdjc1K2tidnV2WHJ5Y2lJb0pLbFNxNVhaY2RPM2JzNE9EQmd5NkRCTzdFeHNZU0VoSmlzeTR0TFkySkV5ZHk2NjIzVXI5K2ZadHRack9aQ3hjdUVCNGVucU81NXBYVTFGUVdMbHpJUXc4OWhMZTN0ODIybFN0WFVyRmlSVXFYTGwxQXM0TjE2OVlSRnhkSHMyYk44dXlZaVltSmRPdldqZnZ1dTQrWFhucUp4WXNYVTYxYU5jcVdMWnRuNTVCTTVjdVhwM3o1OGs2M1dhNjVwS1FrL1AzOW5ZN1p1WE1ub2FHaGxDeFowcVB6cGFlbjUyaWVyNy8rdXR0bGErWExsK2Y0OGVPa3A2ZFR1blJwdW5YclJ0bXlaUWtPRHFaejU4NDUvaG5rVEVwS0NnY1BIcVJyMTY1ODhjVVh1YXBjZE9USUVTWlBub3pKWk9LT08rN2drVWNlNGQ1Nzc4MW9lYlpxMVNyQStMZkVYVmhvMjdadEZDbFNoTmF0VzFPcFVpWHV1dXN1Zkh5TXFNdXBVNmRzeHNiR3htYXNpNCtQZHpvR29FU0pFbm4rZU9IcVgzL1hPd1dXUkVSRVJFUkVSRVJFUkVSRVJDVGIvdjMzWHlaUG5zemx5NWQ1KysyM3N4eWZrSkJBbXpadDh1VGNybHJxakJzM2pzbVRKL1BvbzQveXpqdnZaSG1jMXExYjA3WnRXenAzN3V4MlhKOCtmV2pldkRrZmZQQ0IyM1hac1h6NWNtYk1tT0Uyc0pTU2tvS3ZyNi9OdXRUVVZONTY2eTFLbENoQmp4NDlpSWlJQUl6QTBtKy8vY1l6enp4akUxZzZmLzQ4L2Z2MzU5Q2hRd3djT05DaHpkQ1dMVnVJaW9ySzBXTUFxRktsQ25YcTFPSGl4WXVjUG4zYTdkaXpaODh5YU5BZ3RtL2ZUcytlUFRQV1g3cDBpUUVEQmxDbFNoVUdEUnJrY24rejJVeENRZ0p4Y1hIRXg4Y1RHeHViY2J0OCtUS1hMMS9tMHFWTFhMeDRrUXNYTG5EKy9IbUdEaDFLYUdob2xvOGpQVDJkMGFOSGMvTGtTZXJWcTBmaHdvVTlmeExjOFBiMjV2RGh3OVNzV1pPa3BDUW1USmpBdVhQbmVPKzk5N2ovL3Z2ejVCemltY3FWS3dQdzZhZWZVcnQyYlp0dFpyT1ovLzc3ajQwYk4vTGdndys2UE1iRml4ZEpUMDhuTEN3TWIyL3ZqQ3BCOWdIQ3JQejg4ODlPMXpzTExwVXZYNTR4WThZNHJBOFBEK2ZKSjUvTThseERodzVsNk5DaEhzM3JycnZ1NHJ2dnZxTlBuejcwNk5HRHp6NzdqTnR2djkyamZlM1ZyMStmbDE5K21SWXRXamdOSkZXclZnMkFEei84a0VhTkdtV0VrQ3pTMHRMWXRXc1h1M2J0b2syYk5uVG8wTUhoR0MrODhJTE44dFNwVTVrNmRhcmJNWkQ1YjBoZVB0NnM1TVgxZDZOUllFbEVSRVJFUkVSRVJFUkVSRVJFc3ExdDI3YjgvZmZmekowN2x3Y2VlSUE2ZGVxNEhSOFFFT0QwVGZlLy8vNmJQLzc0dzJhYnMzVlpPWHIwS0gvKytTZkJ3Y0ZFUmtZU0dCaklhNis5aHNsa3loaVRuSnlNdDdkM1JxV0x4TVJFa3BPVFBUNUhUcVdscFhtOHpXUXk0ZVhseGViTm0rbmZ2ejk5K3ZTeGVRUGR4OGVILy8zdmYzejk5ZGQwNmRLRlBuMzZjTWNkZHpnOTl0S2xTeGt5WkFpeHNiRTgvZlRUM0hMTExRNWpsaTFieHB3NWMzTDR5S0JkdTNiVXFWT0hKVXVXTUh6NGNMZGpGeTVjU0x0MjdaZ3hZd2FWS2xYS0NGdE1talNKbEpRVTNucnJMWnZ4aXhZdDR0ZGZmeVV4TVpHRWhBU1NrcEtjSHRmYjI1dVFrQkJDUTBNSkN3c2pMQ3lNMHFWTFU2TkdEUklURXowS0xIbDVlZEdwVXljKy9QQkRmdjMxVjdwMzcrN2hNK0NlcjY4dkpwT0p0TFEwL1AzOStmNzc3K25idHk5ZmZ2a2xhV2xwUFBEQUEzbHlIc25hSTQ4OHdyNTkrMWkyYkJucjE2OTMyTzd2NzAvRGhnM2RWanRhdm53NVE0WU1BWXp2VmJQWkRPQnhWYTRxVmFyUXBrMmJqUENLdlFFREJ1UjU5YTMyN2R1N2JGUDJ5aXV2T0t5clZxMGFBd2NPNVAzMzMyZml4SWs1RHZENCtmbngvUFBQdTl6ZXNHRkQycmR2ejV3NWM1Z3dZWUxUTWNIQndUejAwRU11UTZVNURZeGF5NnZIbTVXOHVQNXVOQW9zaVlpSWlJaUlpSWlJaUlpSWlJaUR0TFEwWW1OajNZN3AwS0VEUzVZc0lUZzRtRXVYTGprZEV4SVNncmUzTnlhVHlla2I4WVVLRlFLdzJlWnNuVHVwcWFuMDc5OGZYMTlmaGc4Znp1VEprNWsyYlJxeHNiRzg5OTU3R2FHbHh4NTdqQTRkT3ZEaWl5OTZkTnk4OHNnamozaThyVUtGQ3ZUczJaUFBQdnVNa0pBUW0vWkNsdWU0U3BVcWZQMzExd3dlUERqanVVOUpTUUdNVUpabDNNR0RCd2tLQ3FKMzc5NVVyVnFWdUxnNElQUDV0ZkQxOVNVeU10Smhic09HRFdQR2pCa3VLMXExYU5FaTQvNUREejFFNmRLbDZkdTNMejE2OUtCV3JWcUFFWWl3RGt4MDZkS0ZIVHQyc0h2M2JzeG1NeWRQbm1UMjdOazg5OXh6RHRXZmF0V3F4VU1QUFVSZ1lDQ0JnWUVFQlFVUkhCek1oUXNYR0R0MkxMR3hzUXdlUE5qak5rNWJ0MjUxdTkzZjM1OEtGU3BRdEdoUnQyTURBZ0tvWHIyNlIrY0VJN2lSbXBvS0dNLzlOOTk4dzRRSkUyalVxSkhIeDVEYzgvSHg0ZDEzMytYZGQ5L044VEZxMTY1Tnk1WXRTVXRMSXkwdGpjREFRT3JWcTBlVEprMDgycjlldlhyVXExZlA1WGJyNm1qbHlwV2pjZVBHSHMvTjE5Y1hMeTh2bTNWRmloU2hWS2xTTG4rV0ZpbFN4R243eklvVksvTGRkOSs1YmRXV0Z6cDI3RWpIamgxenZMK3JJRloyWFkzSG14ZlgzNDFHZ1NVUkVSRVJFUkVSRVJFUkVSRVJjYkJ2M3o2SGlqZXVMRisrM09XMm4zNzZLYVAxVDF4Y0hPZlBuN2ZaYmduWFJFZEh1MTFuNGV5Tjk1RWpSN0ozNzE3ZWYvOTlTcFVxeFR2dnZJT2ZueCt6WnMwaU5UV1ZuajE3T3J5Ujc4cjI3ZHVwWHIwNmZuNStIbzIzZHVIQ0JVSkRReDFhRy8zNjY2OE9ZeWRPbk1pQ0JRc2N0dTNidDQrZVBYc1NHQmpJd0lFRGJWcVRPV3YvMUsxYk41dmxHVE5tTUdQR0RKdDF2WHYzdGxsMkZVREtqWkNRRUVxV0xBbEFzV0xGYkY2bklrV0tFQkVSd2ZUcDB3RzQ5OTU3Q1FvS1lzYU1HYXhjdVJJd3drS1c3VTg4OFFRQXBVdVh0bWtEWlRhYm1UbHpKcU5IajZaa3laSjg4TUVIRG1HbDZPaG9mdjc1WjlxMWEwZURCZzFzdHZYbzBjT2p4ekp1M0RpMzJ5dFVxTURodzRjOU9wYkZraVZMV0xKa2ljMjZQLzc0QTRCZmZ2bkZJYXdsMTZiS2xTdGZ0Y0JKNDhhTnN4VlljaFk2bkRKbGl0dDkzRzIzRGt2ZURHNjJ4M3N0VUdCSlJFUkVSRVJFUkVSRVJFUkVSQnlVS2xVcXk3WllQL3p3QTBXS0ZIRmJzYWhFaVJJWjkxZXVYTW5BZ1FPZGpuUFdtc2paT3Z1d3piUnAwNWd4WXdZdFc3YmtvWWNlQW94V1RWMjdkc1ZzTmpONzltelMwOU05YWgyMGJ0MDZQdnp3UTNyMjdHbFRQY2hUUC8vOE14czNibVQwNk5FMlZZeEtseTd0TURZNE9OaGgyOUtsU3hrNGNDREZpeGVuZi8vK05zK2RSYnQyN1dqZnZuMjI1d2J3KysrL00zWHExQnp0bTFzeE1URnVXOGFOR2pVcTQ3NGxzR1J0eTVZdERCOCtuRE5uenRDcFV5ZmF0R21UMGRvUGpDcGIwNlpONDdmZmZpTTRPSmo0K0hpSFl3d2VQTmhoM2UrLy84N2F0V3Y1K3V1dm5WYWFjU1lnSUlETm16ZDdOUGJjdVhOTW16YU54bzBiVTdObVRhZGp3c1BEUFRxV2lNaU5SSUVsRVJFUkVSRVJFUkVSRVJFUkVYRlF1SEJoV3JWcTVYYk1Eei84UUVoSVNKYmo3TTJZTVlPUWtCQUEvdnp6VDBhT0hHa1RSSEsyYnZyMDZRNkJsK25UcHpOaXhBanExcTNydEJwVTE2NWRNMXFrcGFlblp6bXYrdlhyVTZoUUllYk1tWlB0d0ZKQ1FnS3JWcTJpY3VYS0dXRWxaeFdpTEN6dDlpeGpaczZjeWV6WnN5bFRwZ3c5ZXZRZ09UazVZNXVYbHhkbHlwUUJqUFppd2NIQm5EaHhJbHZ6dStXV1cxeFdqVXBQVDJmQmdnVU82Ly83N3o4QXA5dmM2ZFdybDhPNkVpVktPSVROSG4zMFVSNS8vSEc2ZE9uaTlEaG1zNWxWcTFZUkdSbkordlhyYWRTb0VhKzk5aHBlWGw2c1hyMmEyTmhZWW1OanVYejVNcXRYcitiSWtTTTgrdWlqZE83Y09lUDZzbmJycmJjNnJMTlV3NnBmdjc3SFZiakFhTXZuaWVQSGp6TnQyalJxMWFybHRFS1dpTWpOU29FbEVSRVJFUkVSRVJFUkVSRVJFYm51ekowN2wrSERoeE1VRkVTVEprMVl0bXlaMDNFUFAvd3dOV3JVY0dqVDVveVBqdy9ObXpkbit2VHBSRVZGVWFsU0pZL25zM1RwVWhJVEUzbnNzY2N5MWptckVHWFBmc3l4WThkNCsrMjNiZFlGQndjemMrWk0yclJwUSszYXRUbHg0b1JIeDdZMlk4WU1hdGFzU1pzMmJSeTJwYVdsdWF4OEJiamQ1a3lQSGoyb1Zhc1c0UDQ1TUp2TmJrTkNKcE9KOGVQSEV4VVZCY0MvLy83THlwVXJDUTBOcFZDaFFpUW1KbkxtekJrQWJyLzlkb1lQSDA3bHlwV3pOZGVUSjA4U0dCaVlyYkJTZGxncWFjWEZ4ZVhMOFVWRXJsY0tMSW1JaUlpSWlJaEkzZ29JZ01URWdwNkZpSWpJamMzRGxqVWlJdGVxWThlT0VSUVVCTUNsUzVjQTIycEV6dFpkdkhqUjVoajMzbnN2VzdkdXBYRGh3dno0NDQ4dXovWFlZNDg1cmF6alNzdVdMWmsrZlRwejU4NmxXN2R1SHU4WEdSbEpvVUtGYU5xMGFjWTYrNHBDMW5iczJNSElrU1BadlhzM1RaczI1ZlhYWHljaUlzTHRPU3p6c1R3dmZmdjJwVW1USm03M21UVnJGa09IRGdYZzdydnY1dTY3NzNZWTQrdnJ5OHlaTXgzV2p4dzVrbG16WmpGMzdseW54N1lPWjFrclZxd1laY3VXZFRzdk1JSlMxbTNkbk9uWnN5ZXhzYkdFaDRkVHFGQWhRa05EdVhEaEFoTW5UaVF5TXBKS2xTclJzV05IN3Jubkh0YXVYY3Z1M2JzOXJ2aVZtSmpJa1NOSFNFMU45YWlpMXRTcFUyMWEvYVdscFdXNVQxaFlHTjdlM2c3WHI0akl6VTZCSlJFUkVSRVJFUkhKVytGRjRIajJXaE9JaUloSU5vVVhLZWdaaU1oTjVQang0MjYzcDZhbXVoeGpNcGtvVmFxVXcvcXVYYnM2ckhOV2ljZGRkWjRpUllyUXAwOGZ4bzRkQ3pnUEJ6MzU1Sk1FQmdhNlBJWXpGU3BVb0dyVnF2enp6eis4OGNZYkhsVm0ycnQzTDN2MjdPSFpaNS9GMTlmWDdkaWRPM2N5YWRJazFxMWJSODJhTlJrMGFCQzMzWFpidHVab2NlN2NPYmR0NXdBdVhMamdkbnRhV2hwbXM5bHB1emhMMVNGWHJlU3lZL3IwNlRiTDZlbnBtTTFtOXUvZjc3RHQ3cnZ2cG5UcDBnQTJGWlBPbkRuRGhBa1RpSXlNcEZTcFV2VHUzWnZHalJ0ak1wa0EyTFp0RzFPbVRHSHYzcjI4OWRaYldiNFdCdzhlSkRVMWxXTEZpdEd1WFR1WDQyYk5tc1dwVTZjeXFpVlo5bjM5OWRlemZOd0xGeTRrUER5Y2MrZk9aVGxXUk9SbW9zQ1NpSWlJaUlpSWlPU3RtdFVWV0JJUkVjbHZ0V29VOUF4RTVDYnkwa3N2dWQxKzRzUUpsMk44ZlgySmpJek1XQzVYcmh4dDJyU2hTNWN1K1B2N0E3Qm16UnArL2ZWWDNuNzdiYXBYcis3eVBGdTNibVg1OHVYWm1udGNYRnhHSmFmc3VQLysreGsxYWhTclY2K21jZVBHV1k2Zk1XTUdQajQrVHR1dGdSSHErdmZmZjVrMWF4WTdkdXpJV0w5NzkyN2VmZmRkbDhkMVY2RUpZTml3WVZuT0xTdHBhV2tacjBWZTZkV3JsOE82NGNPSE94MjdmdjE2MXE5ZmI3T3VhTkdpR1lFbGdEMTc5akIzN2x3V0xWcEVqUm8xK09pamo3anJycnN3bVV5WXpXYVNrcEpJU0VpZ1ZhdFdKQ1VsTVd2V0xBNGZQc3lubjM1S2VIaTR5M21lUEhrU2dHclZxdkhVVTArNUhMZG8wU0w4L2YxdHdtdEZpeGFsUzVjdUdjc3JWcXhnOSs3ZE51c3NTcFlzeVlrVCtqMVpSTVNhQWtzaUlpSWlJaUlpa3JmdXZRc1dMeTNvV1lpSWlOelk3bWxZMERNUWtadEluejU5WEc3NzZxdXZpSWlJNExYWFhuTzYzYnJkVjNSME5NSEJ3VHorK09PY1BuMGFNTUl5UTRZTUlUVTFGVjlmWDdmVmdzTER3M244OGNlSmpvNG1QRHpjcHRxTk0yZk9uQ0UxTlpYUTBGQzM0NXhwMnJRcG8wYU5Zc0dDdVgvcFFRQUFJQUJKUkVGVUJWa0dsczZjT2NPeVpjdG8wcVFKeFlvVnM5a1dGUlhGb2tXTFdMUm9VVWFsbzJIRGhoR1FSV3ZQNmRPbk0yZk9ISmZiQXdJQ3FGZXZIaDA2ZExDcHp0U2lSUXZhdFd2SG0yKyttYkZ1MWFwVnpKdzUwMldscUlTRUJMeTh2SnlHd1N5VnM3SWJGT3ZSb3dlMWF0VUNNcXRrMllldk5tellRTy9ldlNsWHJoeWpSNDkyZXB5NHVEZzZkdXlZMFU0dElDQ0FtSmdZaGc0ZHluZmZmVWRTVWhLSmlZbVl6V2FIZmZmczJVUFhybDM1NG9zdnFGU3BrdFBqNzlxMUM3Q3Q0dVJxSHZiWFVhRkNoV3hDVHNlUEgyZjM3dDFPZzAvbHlwWGo3Ny8vOXFnRm5vakl6VUtCSlJFUkVSRVJFUkhKVzNWcUcxV1dkdTh0NkptSWlJamNtR3JWTVA2OUZSRzVTcG8xYStaeTIxZGZmVVZRVUpEYk1SYnUycnNCTGtOUHpyejc3cnUwYk5uU1lmM1VxVk1KQ2dyQzE5ZVhSWXNXQWJpdDJ1UktpUklscUZHakJtZlBuaVU5UGQzdDJLVkxsNUthbXNvenp6eGpzMzdMbGkyOC8vNzdBTng2NjYzVXFsV0xsU3RYVXJWcTFTelBIeFlXNW5LYkpkVFZyVnMzbTJXTDJOaFltM1ZseTVhbFc3ZHVuRGx6Sm1QWldreE1EREV4TVh6KytlY3V6K2x1bXpQRmloVnpPSSs5TFZ1MkVCWVd4ckZqeDlpelp3ODFhamhXRHd3T0RxWmV2WHFjUFh1V2lJZ0lRa0pDQ0FrSklUZzRtS0NnSU5hdFc4ZmF0V3NaT0hBZ2dZR0JCQVVGRVJBUVFFQkFBQWNPSEtCdjM3NzA2OWVQc1dQSE9nUzJ6R1l6cTFldkJxQmV2WHB1NXhvYkcwdng0c1d6OVJ4WXExS2xDblBuemlVcUtzcWoxMTlFNUdhZ3dKS0lpSWlJaUlpSTVDMlRDZDdvREwzN1FWeDhRYzlHUkVUa3hoSWNESzkzTXY2OUZSRzV6dGhYMkprelp3NC8vUEFESDM3NElVMmJOblVZdjJmUEh0NTU1eDFxMTY3TndJRURNZjAvZTNjZUh2TzUvMy84T1RQWkU0bEVOaUtFb25hcGZXbXBLcVcyYWt1cmV0cFNoLzZVNnFKNlZQR2xkVXExZFpSU25OcVhWcFdXS0xYVVZoVFZ4YjVFTENGSUlyTEpuc3p2ajV4TWpVd1dTekxvNjNGZHVVN212dS9QL1huUFI2Z1RyN3p2WXZ6WnQzUG5UZzRjT0FDQXM3TXp6ejMzSExWcTFicXBlb3M2VGl4UHo1NDlhZGl3WWI0dVBxR2hvWFRzMkpGV3JWclJ2SGx6NXM2ZHk0NGRPd3J0SXBVbk1UR3h3TG1pZ2w4Yk5td285Q2k1NitjdVg3NU1hR2dvNzczM1hyNjE4K2JOSXl3c2pPWExsOXZjNittbm55NjBsanhuenB4aDVjcVZ0R3paa29DQUFMS3lzdmpwcDU5bzNibzFWNjVjNGF1dnZ1TC8vdS8vYkY2YjErRXJMUzJOQXdjTzBLUkpFOHRjZEhRMHUzZnZKalEwRklEang0K1RrNU9EbjU4ZkR6endBTysvL3o3dTd1NDJ1MHZ0M3IyYm1KZ1lBZ0lDcUZPbjRDQndkblkyVjY5ZUxUUkVWcFM2ZGVzQ3VjY2FLckFrSXBKTGdTVVJFUkVSRVJFUnVmMHFCTUsvM29RSm55cTBKQ0lpY3J1NHU4Ty8zc2o5NzZ5SXlGMHVJaUtDTDc3NEFoOGZIeHdkSFVsTFM3TTZKdTNFaVJPODk5NTdlSHA2OHM0Nzd4UXJyQVR3NmFlZmtwV1ZSWFoyTms1T1RoZ01CZzRkT3NSOTk5MVg1REZzMXl0T1dDbFBRVWVLdmZYV1cvbkdpZ29jRmNjenp6eEQvLzc5ODQzYk9oSXV6OXk1YzFteVpJblZXRlpXRmhjdVhDQTBOQlF2TDY5ODF6ZzZPZ0xZbkxNbDc5aTc5ZXZYczJiTkdzTER3d0ZZdlhvMUpwT0pLbFdxRUJBUVFGaFlHREV4TVR6KytPTmtaV1V4ZE9oUWZ2dnROeG8yYkdoejM5VFVWRWFPSE1tQkF3ZjQ5Tk5Qclk3Qnk1T1RrOE9FQ1JPSWpvN210ZGRlbzBPSERnVjJUc3JPem1idTNMbEFidWlxc0srdnZQQlljWi9COWN4bU15RWhJUVFFQlBEenp6OWJoYnorK09NUEZpNWN5Q3V2dktJZ2s0ajg3U2l3SkNJaUlpSWlJaUlsbzliOThPRlltUEZmSFE4bklpSnlxMnJkbjl2QlVHRWxFYmxIZUh0N00yREFBTFp2Mzg2NGNlTXdtVXpVcjErZlpzMmFrWldWeGZ6NTgzRjNkMmZpeEluNCtmbmQwTjRPRGc1V0hYVVdMRmpBbVRObitPcXJyd3J0UEZSYWlsT0RyWERSclRLYnpmbkdqaDA3UmxaV1ZvR0JxeHN4ZS9ac2xpMWJCc0NtVFpzSUNBaWdWcTFhUkVWRjhleXp6L0w4ODgvajdPek1tVE5ubURObkRpMWJ0clNFZEI1NjZDRSsrdWdqcGsrZm5pOG9scENRd0x2dnZzdUpFeWNZTUdDQXpiQVNnTkZvWlB6NDhZd2VQWnBKa3laeDhPQkJYbnZ0Tlp2ZGxSWXVYRWhFUkFUQndjRjA3dHk1MFBkMStmSmxvUEFBVzJabUpxbXBxUUNzWExtUzgrZlBjKzdjT2M2ZE8wZWRPblVZTVdJRTdkcTFZOG1TSlp3NGNjTHl2cytlUGN2Ky9mdkp5TWdvdEFZUmtYdVJBa3NpSWlJaUlpSWlVbklxQk1LNGtiRC9FT3phQTRlUFF0d1ZTRXV6ZDJVaUlpSjNOaGNYOFBHRzJqV2hSVk9vWDBmSHdJbElxY3NMWUJURmJEWVh1ZGJWMWRYcXRiZTNOOTI2ZGFOYnQyN0V4OGV6WWNNRzVzK2Z6NzU5K3l4ckhuendRWktTa3NqSnljRm9OQmE0ZDE1M0hGdnJ6R1l6SjArZXBHTEZpamJydmxaNmVyb2xuR0pMYW1vcVVWRlJSWTdscVZDaFFvRjdsWWJNekV6KytPTVBYRjFkeWN6TVpQZnUzYmk1dVZtdDJicDFLMENCbllodVJMTm16VEFZRE5TcVZZdmF0V3ZqN2UwTndKWXRXL0QxOWNYWjJabW9xQ2hHakJpQnlXVGkxVmRmdFZ3N2VQQmdCZzRjeUR2dnZNUEVpUk10NGFESXlFaEdqaHhKZEhRMGI3LzlOdTNidHkrMGh2TGx5L1BaWjU4eGNlSkUxcTVkeTZsVHAvSWQ3YmR4NDBhV0xGbUNrNU1USTBhTXNIU1JLc2l1WGJzQThuME56Wnc1azJQSGpuSHg0a1ZpWTJNdFgwL1RwMC9IMmRtWjh1WExVNjFhTlpvMmJRcEE5KzdkK2ZiYmIvbnNzOCtZUEhreURnNE9IRDkrSEtQUmVGc0NZL0tYMk5oWWZIMTk3VjFHcVRLYnpZd1lNUUpuWjJmR2poMXJjODNLbFN0WnQyNGRIMzMwMFUxM0RCTzVuUlJZRWhFUkVSRVJFWkdTWlRCQWc3cTVIeUpTcElTekVMNHUvM2oxeDhFei83K3psYmhUeVplb3V2b1ZxN0YvTjNpZUViV2ZLdjFpUkVSRXBGUjE2OWF0V092T25UdFg1TnFWSzFmaTRlRmhlWjJabWNtWk0yYzRjdVFJdi8vK08zdjM3aVU5UFoyYU5XdnkwRU1QOGR0dnY3Rmx5eFkyYmRxRWg0Y0hUWm8wb1huejVqUnQydFJxSDhBU1RKZ3laUW8xYTlhMGpHZG5aL1BycjcrU2tKREEwMDgvVFdabUp2djI3YU5LbFNxVUsxZU8zMy8vSFFBbkp5Y0Fmdi85ZDBhTkdsWGdlOWk1Y3ljN2QrNHNjaXhQUVoyVWlncmQzQzRPRGc1ODhNRUhwS1RrSHROdE5CcXRqcU5MVEV6a3h4OS9wR2JObXNVS1YrVUZjdklDWWtlT0hBSCtPamF1ZnYzNjFLOWZ2OERyZCszYXhhUkprMGhOVGVXRER6N0EzOS9mTXVmdDdjMllNV01ZUG53NHI3NzZLdSs5OXg3eDhmRjg5TkZIR0kxR0preVlRR2hvS0JrWkdmeisrKytVTFZzV2c4SEFiNy85bGkrRTVlcnF5cGd4WTVnMWF4YkxseTluMEtCQnpKdzVFeTh2TDc3NzdqdW1UNStPMFdqazNYZmZ6WGNNMjdoeDQwaFBUOGZIeHdkM2QzZXVYTG5DbGkxYmNIWjJwbFdyVmxaclkyTmp1WGp4SXBVcVZhSmx5NVlFQndkVHNXSkZLbGFzaUwrL2Y3NWo1bng4ZkhqNTVaZVpQbjA2bzBhTjR0bG5uMlhYcmwzVXFGSGpobzhybElMOS9QUFBqQjgvbmpmZWVJTU9IVG9Ba0pHUlFWUlVGS21wcWFTa3BKQ1Nra0p5Y2pKWHIxNGxNVEhSOG5IbHloWGk0dUpvM0xneFE0WU1zZHAzNXN5WkxGKysvSWJydVpHdWJwY3VYV0x2M3IyRnJqRWFqVHorK09NMjc3TnYzNzRDL3d4TFQwL25xNisrb25Ianhnb3J5UjFEZ1NVUkVSRVJFUkVSRVpFN1JHWUtuTjZTZnp3dzFENWhKWUFRRDM4cXVQb1FsUnBuR2ZzNTVvaDlpaEVSRVpGU05YVG8wTnUybDR1TEN4a1pHWXdlUFpxb3FDaWlvNlBKenM0R2NqdlhkT25TaFVjZWVjUVNJT25WcXhlSmlZbnMyTEdEclZ1M3NtM2JOalp2M295enN6TUxGaXl3NnBqejZLT1BzbWZQSHRhdlg4OFBQL3hnZFY5M2QzYzZkZXBFang0OWNIUjBaT0xFaVNRbkoxdXR5VHRpckdiTm1yei8vdnUzN1QwWFpNNmNPVVd1V2JGaUJXRmhZUVZlNytucFdlUWVCb09CR1RObWtQYS9EcmUrdnI1VzEzMzk5ZGVrcEtUdzVKTlBGcXZ1OVBSMHVuZnZqcU9qSXlhVHlSS0VxbHUzNkI5T1NVaEk0T3V2dnlZakk0TXhZOGJRcUZHamZHdnExS25EMkxGamVmLzk5M0YxZFNVMU5SVi9mMy8rNy8vK2o2Q2dJQ0EzaERWMjdGZ3lNek10MXozenpETTIzL3ZBZ1FNSkNncmkwcVZMZUhsNUVSRVJ3UmRmZklHcnF5c2pSNDYwZEQ2NmxyT3pNenQyN0NBbko4Y3lWcjU4ZVY1OTlkVjhIWHZlZmZmZGZLR2tvdlRvMFlPa3BDUVdMVnJFcjcvK0NtQVZJcE5iRnhvYVN1WEtsZm40NDQvSnljbWhZOGVPcEthbThzOS8vdFBtZWxkWFYvejgvUEQwOU1UTHk0dVFrQkFxVmFwVTRQN0YvWE54Ky9idC9QYmJiMVpqeDQ4ZnQrb3NkcjNCZ3djemJkcTBRdmYxOWZYTkYxaEtTRWhnMXF4WkFEYi9ES3RUcHc3Tm1qVWpMaTZPOWV2WHMzNzkrbnhycWxldnp2VHAwd3U5dDhqdFpqRGJPcXhVUkVSRVJFUkVSRVJFU3BVNUI0NkhRZkpGNjNGM2Y3aS9HeGdLUGdXbHhEMno0Mk9XbmQxaGVlM2w2RWJjVTRzdzZuZ3FFUkdSbTVKelppWWNIWm43d3RFVDR5TVI5aTJvRkUyYk5vM1kyRmdxVmFwRXRXclZxRjI3ZHJHT2JrcElTR0Q3OXUxa1ptYlNvMGVQQXRmbGhhQWdON1J5L1JGeEN4WXNJRG82R3JQWmpLT2pJdzBiTnFSMTY5WTMvNFp1d1BuejU0bUtpcUpKa3lhM2RlMjFldlhxUmVmT25Ybnh4UmVMWEh2cDBpVysrT0lMUm84ZVhXRHc1cGRmZnVIZ3dZUDA3OThmZ0huejVuSGx5aFd5czdNeG1VeUVob2JTdG0zYlF1OHpmZnAwV3JkdWpaZVhGMWxaV1ZTcFVxWFE5WEZ4Y1paQW1xMWovZzRjT0VCcWFpcG1zeGwvZi84aTk3dlc5dTNicVY2OU9vR0JnWVd1UzA5UEp6TXpFNlBSbUsrRDArMXc1c3daZnYzMVZ3SURBL04xYnBKYmw1Q1F3TkNoUXkxSEVMWnQyNVkvL3ZnRFoyZG4zTjNkY1hOenc5M2RuVzdkdXRHalJ3OEdEUnBVNUo1NUhaYUsyekhKMXZvclY2NndjZU5HQUhiczJNSGh3NGZwMTY4ZkpwTUpnQzVkdW1Bd0dFaElTTURYMTljeURuRDI3RmxlZnZsbDZ0U3B3My8rOHgvTGVIWjJOdi82MTcrNGZQa3lvMGVQNXVqUm83aTZ1bEsxYWxYTG1nc1hMakIyN0ZpNmRldEd1M2J0MkxadFc3NU9iMDVPVGdRRUJCVHJ2WW5jTHVxd0pDSWlJaUlpSWlJaWNnYzR1eU4vV01ua0NGVWVzVzlZQ2VCQnYxcFdnYVdFekJRT0paeWxYdG5LZHF4S1JFUkU3a2FEQncrK3FldTh2THpvMHFWTGtldXUvUWQrVzE1NDRZV2J1di90RUJRVVpPa1VkRHZYWG12WnNtWEZYaHNRRU1DWU1XTUtYZE84ZVhPYU4yOXVlZjNTU3kvZGNFM0ZDWU5jNjlydVdkZUhsZUN2amxnMzQ2R0hIaXJXT21kblo1eWRuVy82UGtXcFhMa3lsU3ZyNzlJbHhjdkxpL0hqeC9QbGwxL1NvRUVESUxmemtyMTVlM3ZUczJkUEFMWnQyMGF0V3JWNDl0bG5yZGI4OE1NUFRKNDhtZVhMbDFzZDNSWVhsOXZ4OXRxakZMT3pzNWs0Y1NMaDRlRk1uVHFWaWhVcjh0bG5ueEVWRmNYbm4zOU91WExsQUZpOWVqVmVYbDY4OE1JTC9QSEhIeXhkdWhSZlg5OWlIL3NwVWxJVVdCSVJFUkVSRVJFUkViR3ptTU1RYStPVXRVb1BnWFBScDMyVXVBZjlhdVViMng1eldJRWxFUkVSRVJHNUl3VUZCVEY2OU9qYnZtOUJSelZlTHlLaTRNNTV5Y25KSEQ5K25KZGZmam5mWEh4OFBFYWpNZCt4ajVjdlh3YXNBMHNuVHB4Z3o1NDlUSmd3Z1lvVmM4OFEvOWUvL3NYQWdRUDU1cHR2ZU9XVlYvajIyMi9adlhzM2t5ZFB4dFhWbFJZdFd0Q2hRd2NXTDE3TVk0ODlWcUxCUEpHaUtMQWtJaUlpSWlJaUlpSmlSMGxSRUxrei83aC9YZkNwVnZyMTJGSy9iQWhsSEYxSnlreTFqRzJKUHNpZzZwM3NXSldJaU1qZHk0QVJjOTRMczdtd3BTSWljb3V1UC83c1dpdFhybVRseXBYNXhyMjl2VzEyTEpzeVpjb3QxN050MnphTVJpT1BQdnBvdnJuNCtIZzhQVDN6SGROb0s3QlVzMlpOWnMyYVJYcDZPcEdSa1pieG9VT0hFaElTUW1Sa0pPZk9uU01xS29xTWpBekxtcTVkdTlLbVRSdWlvNk1COFBUMHRPcm1KRkphRkZnU0VSRVJFUkVSRVJHeGsvUWtpTmdJNWh6cjhUSkJVTEc1N1d2c3dXUXcwdHF2Tm11aTlsbkdObDNjVDQ3WmpQRzZiNlNMaUloSU1UaDUvL1Y1VGlwZ0J2VGZWQkdSVzdGaXhRcG16SmhoZWYzY2M4L1J0MjlmQmd3WVlIUDlyRm16cUZldkhpMWF0TWczNStMaVl2VTY3Mmk1Z1FNSEZxdVcvZnYzYyt6WU1adHpHemR1NUtHSEhySTYvakJQUWtJQzN0N2UrY2J6QWtzQkFRRlc0LzcrL29VR3N2TDA2OWV2d0xtODV5UlMyaFJZRWhFUkVSRVJFUkVSc1lQc1REajVJMlNsV1k4N2UwTFZkbUF3MnFldWdyUUxyRzhWV0lyTFNPYVArRk0wOUs1cXg2cEVSRVR1VWs3WC9JTnpUaFlrL0FGZUQ5aXZIaEdSZThBRER6ekEwS0ZEQWV0T1NEMTc5clM1ZnRhc1dWU3JWcTNBK1pTVUZFdFFLQ2dvaUtDZ0lLdE9Sb1h4OXZhbWVmUG1WdXVEZzRNNWNlSUVCdzRjQUdEejVzMld1VGZmZkpOT25Ub1JIeDlQMmJKbDgrMFhGeGNIV0hkWXlyTmh3NFlDNjVnN2R5NUxsaXdwZEkySXZTaXdKQ0lpSWlJaUlpSWlVdHJNY0hvenBNWlpEeHNkNGI3SHdNSEY5bVgyOUdoQWczeGpHeS8rcWNDU2lJakl6Ymd1bVp4eitFMk1UZGVBeWMxT0JZbUkzUDJxVktsQ2xTcFZnTnR6ZE51dVhidVlNR0hDTGUrVFo4T0dEU3hkdWhTQWwxNTZpZGF0V3dQVzNZL2k0K014bVV5RWhZVlpYWHZ5NUVrQWZ2MzFWdzRkT2tUTGxpM3g4UERneXBVcmhkN3o2dFdyQUZ5NmRLbkkrcTd2M2lSUzBoUllFaEVSRVJFUkVSRVJLV1ZSK3lEK2RQN3hLbTNCTlgvMy96dEMzYktWOEhmeElqb3R3VEsyOGVLZkRLL1Z3NDVWaVlpSTNDTVNENUN6NHlFTTFkL0Y0TlVJWEN2ZGVlMFdSVVR1Y2hrWkdmbkdjbkp5OG8wN09Ua0J1UjJiSms2Y2FCbmZzbVVMYTlldVplalFvVlNvVU9HRzczL2d3QUcyYjk4T2dJK1BEOEhCd2ZuV0pDUWtjUG55NVFJRFY3Tm16UUtnV3JWcW5ENTltbmZlZWFkWTkzNysrZWVMWEtNdVRGTGFGRmdTRVJFUkVSRVJFUkVwUmJISDRNSnYrY2NyTklheUlhVmVUckVaTU5BdW9ENUx6MnkzakcyUE9VeGFkaVl1SmtjN1ZpWWlJbktYTTVqQW5BMnBaekR2SDRqWjN2V0lpQlRCME9SN0RENnQ3RjNHRGV2Y3VYTytzZSsvLzU3dnYvL2VhaXd2dU9QajQ0T1BqNDlsZk42OGVRUUdCdEs1YzJjTUJzTU4zMy95NU1uVXJGbVRvMGVQRnJqbXE2KytLblNQelpzMzgrOS8veHNYRnhmdXYvOSsxcXhaYzBNMUhEdDJqSWlJQ0RwMTZuUkQxNG1VQkFXV1JFUkVSRVJFUkVSRVNrbjhhVGl6TGYrNGQxVW8zN0RVeTdsaDF3ZVcwckl6MlJWN2xMWUI5ZXhZbFlpSXlGM09zeTVrSmNQVmsvYXVSRVRrbnRlMGFWUGF0R2xqYzI3cjFxM3MyYlBINWx4TVRBeEhqaHloUVlNR054UVNhdGl3b2FVYjAvUFBQMDlpWWlLdnZQTEtqUmYrUDNuZG9GeGRYVEVZREpadVVNVzFlL2R1dnY3NmE3cDM3MzdUTllqY0xnb3NpWWlJaUlpSWlJaUlsSUtrQ3hDeENhNXZtK0JhRGtJZXRrZEZOKzdSd0FiNXhqWmUycS9Ba29pSXlLMHd1V05zdGc1ejFES0lXbzQ1K1RCa1hMWjNWU0lpOTZRcVZhclFvVU1IbTNObno1NHRNTEIwOWVwVkFQNzg4MC8rL1BQUFl0OXY0c1NKbHNDU241OGZmbjUrQmE0TkN3c3JkSytXTFZ1U2xwWUdnSXVMQ3dCUFBmVVVpWW1KeGE0blQvdjI3YTFlNnpnNHNRY0Zsa1JFUkVSRVJFUkVSRXBZU2l5Yy9ESDN0SmRyT1plQjZwM0FlSmQ4bDY2eXV4L1Z5cFFuUE9tQ1pXemp4VDhaWDcrUEhhc1NFUkc1QnhnY01RVDFnYUErM1BnaFF5SWlKUzluYnplSTIybnZNbTdLMWF0WExRR2ZteFVTRW5KRG9aNVZxMVl4ZGVwVUFnTURpMzNObENsVGlxd2hKU1VGQURjM053Q21UcDFLZHZaZi8wZnorUEhqSkNRazBLUkpFNXQ3TEYrK25COSsrSUU1YytZVXV5NlJrbktYZkN0RVJFUkVSRVJFUkVUazdwU2VDQ2ZXUW5hRzliaURLMVR2REk1dTlxbnJaclVMcUc4VldQbzFMcHdyR2NsNE8zbllzU29SRVJFUkVaSDhqaDQ5eXZqeDQ1azhlWEtwM3ZmY3VYTTRPRGdRRUJCUTdHdUtFNGphdFdzWERnNE9PRG82QWxpNk4rWDV6My8rdytIRGgvSDE5YVYxNjliNXJpOVRwZ3dBd2NIQnhhNUxwS1FZN1YyQWlJaUlpSWlJaUlqSXZTb3pCVTZzZ2F4VTYzR1RVMjVuSldkUCs5UjFLeDROckcvMU9zZHNaa3YwUVR0Vkl5SWlJaUlpWWkwOVBSMkFiZHUyOGZycnIrUGk0b0tUa3hNQWlZbUpuRDU5MnViSHpSeXRaa3RxYWlvN2QrNmtTcFVxbUV3bW0ycysvZlJUMnJkdm4rOW90cUtjUG4wYUQ0K0NmMWhrekpneFZLcFVpZkhqeDdOcDA2WWIybHVrdEtuRGtvaUlpSWlJaUlpSVNBbkl6b0FUUDBCNmt2VzR3UVQzUFFadXZ2YXA2MWExOWErSEFRTm16SmF4VFJmMzA2TmljenRXSlNJaUlpSWlrbXZIamgwQW5EOS9ucWVlZW9wKy9mcFpPaEt0WGJ1V3RXdlgzdkk5Y25KeW1EQmhBcTZ1cnJpNnV1TGs1SVRKWk9McTFhdnMzcjJiUzVjdTBhZFB3VWRudi9UU1M1WU9TUDM2OWJPNVp1dldyZXpmdjUvS2xTdmo0ZUZCZUhnNGUvYnNvVldyVmdYdTYrbnB5VWNmZmNUdzRjTnhkM2NuUGo0ZUJ3Y0hYRjFkU1UxTjVjQ0JBNWJqNUVUc1RZRWxFUkVSRVJFUkVSR1IyeXduQzhMWFFXcmNkUk1HcU5vT3lwUzNTMW0zUlRubk1qemdYWVhmcmtSWXhqWmMvTk9PRlltSWlJaUlpUHpGeThzTFQwOVAzbm5uSFpvMmJXbzExNjVkTzdwMDZXTHp1ckN3c0dKM0pUSWFqWnc1YzRhSWlJaDhjd0VCQVF3YU5JaE9uVG9WZUwyUGo0L2xXTGJCZ3dkVHUzWnRtL2RZdFdxVjFWamx5cFVaTUdCQW9iVjVlWGt4WThZTWpFWWo4K2JOWS9IaXhWYnpoZFVsVXBvVVdCSVJFUkVSRVJFUkVibU5jakloL0VkSXZwaC9ybkpyS0J0UzZpWGRkdTBDNjFzRmxvNG5SUkdlZElGcWQzTVNTMFJFUkVSRTdnbU5HalZpd1lJRnVMdTdXNDEzNk5DQlpzMmFVYmR1WFp2WHhjWEZGWGlFbXkwelo4NEVJQ3NyaSt6c2JNeG1NdzRPRGpnNEZCN0RXTDU4dVZXWG8rN2R1OXRjMTZ4Wk0rYlBuMDlXVmhZNU9UbTR1cm9TRUJCUXJOcU1SaU1BRHo3NElBYURBYlBaak1GZ0lDZ29pSWNmZnJoWWU0aVVOSVBaYkRZWHZVeEVSRVJFUkVSRVJFU0trcDJSMjFuSlZsZ3BxQ2tFaHBaK1RTVmhTL1JCMm00YVpUWDJhY08rdkhGL056dFZKQ0lpY25jeHgrM0F2UGQvLzBEdDB4SmprMVdGWHlBaVltYzVlN3RCM0U0QURFMit4K0JUOExGa0lpTEZZYlIzQVNJaUlpSWlJaUlpSXZlQzdBdzQ4WVB0c0ZKQS9Yc25yQVRReXJjV1paMnNmMW81N1B5dmRxcEdSRVJFUkVSRVJPNDJDaXlKaUlpSWlJaUlpSWpjb3F3ME9CNEdWNlB6ei9uWGc0ck5TNytta3VSb05OR3BmRU9yc1czUmgwbklUTEZUUlNJaUlpSWlJaUp5TjFGZ1NVUkVSRVJFUkVSRTVCWmtwZWFHbFZKaTg4OEZoa0p3aTlLdnFUUjBDV3BzOVRyTG5NMlBGMzYzVXpVaUlpSWlJaUlpY2pkUllFbEVSRVJFUkVSRVJPUW1aYWJBc1RCSWpjcy9WNzRoQkRVdC9acEtTNmZ5RFRFWnJMKzl1UHI4WGp0Vkl5SWlJaUlpSWlKM0V3V1dSRVJFUkVSRVJFUkVia0xtVlRpK0d0S3U1SityMEFRcU5NNC9maS94ZHZMZ1FiOWFWbU0vUk8wank1eHRwNHBFUkVSRVJFUkU1RzZod0pLSWlJaUlpSWlJaU1nTnlraUNZNnNoTFNIL1hNWG1VUDZCMHEvSkhyb0dOYkY2SFplUnpDK3h4KzFVallpSWlJaUlpSWpjTFJ6c1hZQ0lpSWpjK2ZiTnVySDFqUWJjbmoyMWovYlJQdm4zdUhaTmNmWVVFUkdSMnk4bEJzTFhRV1pxL3JuZ2x1QmZ0L1Jyc3BldVFVMFk5dnM4cTdIVjUvZm02N3drSWlJaUlpTDNEdlBlN3BqdFhZU0k1R044TE5iZUpkd1FkVmdTRVJFUkVSRVJFUkVwcG9RenVaMlZiSVdWS2ozNDl3b3JBZFFvVTRIcVpjcGJqWVZGL1dxbmFrUkVSRVJFUkVUa2JxSEFrb2lJaUlpSWlJaUlTREZFSDRMdzlaQ1RsWCt1Y2h2d3ExMzZOZDBKcmo4VzduQkNKQkhKbCt4VWpZaUlpSWlJaUlqY0RReG1zMW5kMmtSRVJLUlFPb0pLNU02aDM0OGlJaUtsejJ5Rzg3L0FwUVA1NTR3bUNIa0V2S3VVZmwxM2lpM1JCMm03YVpUVjJIOGF2c3pRKzd2WXFTSVJFWkU3bnpsdUIrYTkzWE5mK0xURTJHU1ZmUXNTRVJFUktXWHFzQ1FpSWlJaUlpSWlJbEtBbkN5STJHQTdyT1RnQWpXNi9yM0RTZ0N0Zkd0UjFzbmRha3pId29tSWlJaUlpSWhJWVJSWUVoRVJFUkVSRVJFUnNTRXJGWTZIUWZ6cC9ITXVYbER6Q1hEM0wvV3k3amlPUmhPZHlqZTBHdHR5NlNCWE1wTHRWSkdJaUlpSWlJaUkzT2tVV0JJUkVSRVJFUkVSRWJsT1dqd2MvUTZ1UnVlZjh3aUUrNThBWjgvU3IrdE8xVFdvaWRYckxITTIzNTNiYmFkcVJFUkVSRVJFUk9ST3A4Q1NpSWlJaUlpSWlJaklOWktpNE9qM2tKNlVmODZuR3RUb0RBN09wVi9YbmF4TGhjWTRHeDJ0eHBhZDNXR25ha1JFUkVSRVJFVGtUcWZBa29pSWlJaUlpSWlJeVA5YzJnOG4xa0IyZXY2NThnOUFsYlpnTUpWK1hYZTZNbzZ1UEY2aGtkWFl4b3Y3dVd3cjlTVWlJaUlpSWlJaWYzc0tMSW1JaUlpSWlJaUl5TjllZGdhY1hBL25mZ0d6MlhyT1lJREtyYUZDRThCZ2wvTHVDcjBxdGJKNm5XWE9adVc1WCt4VWpZaUlpSWlJaUlqY3lSUllFaEVSRVJFUkVSR1J2N1hVT0RpeUF1SlA1NTh6T1VLMVR1QmJzOVRMdXV0MENXcU1pMG5Id29tSWlJaUlpSWhJMFJ6c1hZQ0lpSWpjK1JvTnNIY0ZJcEpIdng5RlJFUnVyOHZINGV6UGtKT1ZmODZsTEZSdEQ2N2VwVi9YM2NqRHdZWE9GUnJ6YmVRdXk5aFBsdzRRazU2SW43T25IU3NURVJFUkVSRVJrVHVOT2l5SmlJaUlpSWlJaU1qZlRrNDJuTjBPcDdmWURpdDVWNFdhUFJSV3VsSFhId3VYYmM1aHhUVUJKaEVSRVJFUkVSRVJVR0JKUkVSRTdqQVpHUm5FeGNWWmpabk5acFlzV1VKNmVucVIxMmRuWjdOeTVVcFNVMU5McWtRcjZlbnAvUG5ubjZWeXJ6dEJhVHpmcFV1WGN2NzgrUkxidnpCbXM3bFk2eFl0V2tSS1Nvck51VldyVnZITEw3L2N6ckpFUkVUa05zdElnbVBmUTh5Ui9ITUdJd1MzZ0txUDVoNEhKemVtYzRWR3VKcWNyTVowTEp5SWlJaUlpSWlJWEUrQkpSRVJFYmtqcEtlbkV4WVd4dmZmZjgvZ3dZTTVlL2FzWmU3RWlSUE1uVHVYZi83em4remJ0Ni9RZlV3bUV6Tm56dVM1NTU3anQ5OStBeUE1T1psRGh3N1pYSC9reUpFQ2d5ZkZrWm1aeWJCaHcvaC8vKy8vV2VwUFRrNHU4anF6MmN6cTFhdUpqNCsvNFhzZVBYcVVnd2NQMnB3N2R1d1kzMzc3TFZsWk50b0UzQVlsL1h3UEhUckUzTGx6R1RSb0VELzk5Sk5sL1BUcDAvbUNiSVZKVDA5bjRjS0Z4TVRFV0kzSHhjWHg1cHR2c252MzduemhwSnljSEY1ODhVVysvdnByRWhJU0N0dzdQRHljK2ZQbjA3ZHZYNnNhOCt6Y3VaTlJvMFl4WXNTSVcvcmFFaEVSa1pLUmNCWU9yNENVMlB4emptNVFvd3Y0MXl2OXV1NFY3ZzR1ZEFscWJEVzJKZm9nbDlKdS9PKzlJaUlpSWlJaUluTHZjckIzQVNJaUl2TDM4ZC8vL3BlTWpBeWJjOGVQSCtmUW9VTU1IVHFVcEtRa2hnMGJ4clJwMC9EMzkyZmJ0bTBBR0F3R0xseTRRSFoyTmlhVHFjQnZTcG9JQUFBZ0FFbEVRVlQ3T0RzN1l6YWJxVnUzTHBBYlJIbmpqVGRvMDZZTjN0N1daM3BzM2JxVk1tWEtNRzdjT0NwVXFIREQ3OG5KS2ZlbngwK2VQRWxTVWhMZmZ2c3RzMmZQNXNrbm4rU0ZGMTdBd2NIMlg3ZXVYcjNLaWhVcm1EbHpKaSs4OEFLOWV2VWlMQ3lNSFR1Sy91bnp3NGNQNCtqb3lMUnAwd2dNRExTYXk4aklZTmFzV2F4YnQ0NHhZOFpRc1dKRmNuSnkrT3l6eitqZnZ6OGVIaDQyOTB4S1NtTHk1TW04K2VhYkJhN0pVMUxQTnprNW1ROC8vQkN6MlV4cWFpcmZmUE1OUjQ4ZUJXRGJ0bTE0ZVhueDZhZWY0dTd1WHVnK0FFYWprVjI3ZHZIMTExL3p6My8rays3ZHUxdkdEeHc0d0lFREJ4ZzllalNSa1pGMDdOZ1JIeDhmakVZanNiR3hmUG5sbDdpNXVkRzFhMWViZStkOVBmcjYrbEsxYWxXcnVheXNMSTRjT1lLRGd3UDkrdlhEemMwTmdMMTc5Mkl5bVdqWXNHR1J0WXVJaUVqSk1PZkFoZDl5UDJ3cFV3R3F0QU5IMTlLdDYxN1VxMUlydmptNzAvSTZ4MnhtUmVRdi9ML3FIZTFZbFlpSWlJaUlpSWpjU1JSWUVoRVJrVkxqNit2TDU1OS9YdWlhMmJOblU3RmlSY0xEdzFtOGVER3Z2LzQ2bXpkdnh0blptZmZmZjU5S2xTb1ZlUitUeVlTRGd3T09qbzRjT25TSSsrNjdEN1BaekpZdFcyeXVUMHhNSkNZbTVxWURTd2FEQVpQSlJPL2V2WG5nZ1FkNDQ0MDNXTHAwS2Q3ZTN2VG8wY1BtZFI0ZUhvd2JONDRCQXdZd2UvWnMvUHo4YU4yNk5Rc1hMaVFyS3dzdkw2OEM3NW5YdFdmcjFxMDg4OHd6Vm5QMTZ0V2paOCtlZlAzMTE0d2NPWkw1OCtkak5CcjU4Y2NmMmJadEczNStmamIzakkrUEp5NHVqclMwTk1hUEg0L0JZQ2p3L2lYeGZETXlNaGc5ZWpTWExsMENjanRRaFllSEV4NGVibGx6K2ZKbFJvMGF4WWNmZm9penMzT0Jld0U0T2pveWZQaHdCZzRjeUxScDA2aFVxUklQUFBDQUpVQldybHc1SG5yb0lUcDA2TUNDQlF0NCt1bW42ZCsvUDA1T1RuaDRlQlFZVnNySnlXSGp4bzA0T0RqdzdydnZFaGNYeC9UcDA2M2VhMHBLQ3VYS2xXUERoZzFzMkxDQjdPeHMxcTVkaTZ1cks5T25UeWNnSUtEUTJrVkVST1QyUzR1SFU1c2hKY2IyZkdBb1ZHaWNleHljM0xySEt6VEN6ZVJNU3ZaZlJ6cC9mZlpuQlpaRVJFUkVSRVJFeEVLQkpSRVJFU2sxVHp6eEJJMGJONlp2Mzc1VXJWcVZtVE5ua3AyZFRjZU9IUzJ2QWNMQ3dwZ3laUW9PRGc3czNMbVQ2T2hvaGc0ZFNtWm1KdEhSMGZqNysxdjJOSnZOTEY2OG1NVEVSTXRZZW5vNkdSa1p2UG5tbXh3NmRJZ1JJMFlBRUJJU3d1elpzNjFxYXQrK1BSVXJWcVJCZ3dZMy9iNGNIUjNKek13RW9HYk5tdlRzMlpPbFM1Y3lmZnAwNnRhdFMvWHExVzFlRnh3Y1RKczJiZGkwYVJNbWt3bFBUMC9telp1SHEydkJQOVovN2ZPNlBxeVVwM2Z2M3F4YXRZcjQrSGdTRWhKWXMyWU5EZzRPcEthbUZ0Zzl5Y1BEZzRvVks1S2VuczdPblR0cDFhb1ZVRHJQTnkwdGpkR2pSM1Bnd0FIcTE2L1B5SkVqOGZIeEFTQXlNcExYWG5zTmQzZDMrdmZ2VCtYS2xWbTllalV0V3JRZ0tDaW93RDN6Nm1uVHBnMmJOMisyZE1JeUdvMVcvK3ZnNElDenN6UC8rTWMvQUFydDNBV3dZOGNPWW1KaWVPcXBwd2dLQ2lJek01TmZmLzJWeU1oSXEzV1hMMTltNWNxVlZtT1ptWm1NR1RPR0tWT21GQm00RWhFUmtkdkVETkdINFB4dXlNbk9QMjF5Z3BDSG9XeElhUmQyYjNNek9kTTFxQWxmbi8zWk1yWXQrakFYVXE5UTN0VzdrQ3RGUkVSRVJFUkU1TzlDZ1NVUkVSRXBWZVhMbDdjNUhoa1phZWxVYy83OGVTRDMyTFQvL3ZlL3VMcTZFaEVSd1JkZmZJR2ZueC8vK2M5L0xCMklEQVlEZGVyVVljU0lFV1JuVy84cjFNR0RCd0g0K09PUEFZaUtpbUxnd0lIRnJ2WDMzMzluMGFKRlJhN0x5c3JDYkRiejVwdHZZakFZU0V0THM4eTk5OTU3ZlBiWlp3VjIxWG41NVpkcDBxUUpyVnUzQmlnd3JQVDk5OTlUb1VLRkFvOFVPM1BtREwvKytpdmR1M2ZIM2QyZDNyMTc0Ky92ejRZTkc5aTFheGNPRGc2NHVycnl5U2VmRlBsK3JsV1N6eGNnSVNHQk1XUEdjT2pRSVNDM1ExRmVBQW9nSmlhRzVPUmt5cFFwdzlLbFN3RTRmZm8wWDMzMUZlKy8vejYxYXRVcWRQOWV2WG9SRkJSRW5UcDFnUHlCSkpQSmhLT2pZN0VDUkRrNU9TeGN1QkF2THkrZWYvNTVzckt5R0Q1OE9JMGJOK2FERHo3QTM5K2YvdjM3RXhzYnk3Smx5eXpId1ltSWlJaDlaQ1RENlMyUUZHVjczdFVIN3VzQXpwNmxXdGJmUnE5S3Jhd0NTMmJNZkJ1NWk4RTFIcmRqVlNJaUlpSWlJaUp5cDFCZ1NVUkVST3ppOHVYTFZrZHBCUWNIYys3Y09mYnUzV3NaMjdScGsrWHoxYXRYQTNEdTNEbis5YTkvOGNrbm4xZ0NJUTg4OEFEcjFxMERZTm15WmN5ZVBSc1hGeGRHakJoQml4WXRBT2pRb1FNR2c2SEFEa08yaElhR3NuejVjbzRjT1VLNWN1VXNYWG11NStEZ1FFWkdCa2xKU1pZMVZhdFd0Y3pQbVRPSDRjT0gyK3plNCtmblI3dDI3VGgwNkJCVHAwN0ZiRGJidkVkRVJBUmVYbDRGSHFtWGtaSEIzTGx6K2VHSEh4ZzVjaVM5ZS9mR2JEYlRyMTgvdW5YclZxemdWVUZLNnZrZU9YS0VjZVBHa1pXVlpUbXF6ZFB6cjM4eFBIUG1ERWxKU1lTRWhGakdzN096eWNuSklUTXpFeGNYbHlMdllUYWJyWTdseXp2cUx1OS9DL28xdFdYdTNMbWNPbldLMTE5L0hROFBEOWF2WDgrVksxZllzR0VEd2NIQmhJYUdjdjc4ZWRxMmJZdWJteHZyMXEyamJ0MjZWS3hZc2RqM0VCRVJrZHZqOGpHSTNBblptYmJuL2V0Q1VGTXc2anRqSmFaVGhZYTRPN2h3TmV1dk1QL1NNOXNWV0JJUkVSRVJFUkVSUUlFbEVSRVJLWVo5cy83NnZOR0EyN05uUWtKQ3ZpT3pSbzRjeWRXclYvSHg4Y0ZnTU5DeFkwY0NBZ0tLSGJiSnpzNjJCSnZTMHRJWU0yWU1OV3ZXWk96WXNRQTRPenR6MzMzM1dWMnpmLy8rQXZjekdBeU1HemV1eUdQQ2hnNGR5dUhEaHhrN2Rpd1ZLbFFvc3M0Wk0yWllna2xuejU3RjA5T1ROOTU0Z3dZTkd2RG5uMy9pNXVabUNkVGtxVisvUGdDclZxMnl1V2YxNnRVWk1HQUFVNmRPNWEyMzN1TExMNy9rekprelJFVkY4ZkRERDk5U1lDblA3WDYraHc0ZG9tUEhqdlRzMlpNK2Zmcmc2T2hvMVFHcWI5KytKQ1FrTUhyMGFJS0Rnd0ZJVGs2bVI0OGVsQzFibGlwVnF1VGI4OEtGQzFaZlZ6dDI3TUROelkySkV5Zmk0K05qQ1NqZGFHQnB6Wm8xZlBYVlZ4Z01CbmJ0MnNXR0RSczRmZnEwNVgxdjJiTEY4bXV6Zi85K0JnNGN5Tm16WjNGM2QrZUREejZnWnMyYXhicFBjWlRFNzBjUkVaRjdSV1lxbk4wRzhXZHN6enQ1UUVnYktGUDR5Ykp5RzdpYW5PZ1cxSVNsWjdaYnhuYkdIdVY0VWhRMXloVDlkMllSRVJFUkVSRVJ1YmNwc0NRaUlpSjJVYlZxVldiT25FbDJkallkTzNZRXdOM2RIWGQzZDRCOHg0OFZ4NnBWcTdoNDhTSUFaY3VXSlRBd2tLTkhqL0xkZDk4QnVjZU5YUitTS2twQllhV01qQXcrK3VnamV2ZnVUZG15WllIY3JsSEZDU3daalVhV0wxOXVlZTNzN014amp6M0d3SUVER1QxNk5BRUJBVmIzalltSklTZ29pQmRlZUFHVHljU3laY3RzN3R1MWExZSsrKzQ3SWlNanVYanhJcXRXclNJME5CUnZiKzhiZWNzRnV0M1A5K21ubjdaOG5wT1RRMkppb3VWSU9iUFp6TGx6NXdENDRJTVByTlpCN2pGOHRwUXZYNTdvNkdoMjdOaGhHVE1hamV6ZnY1K0hIMzdZYWd6SUZ3d3JTTnUyYlprM2J4N3g4ZkVjUFhxVWpJd01VbE5UNmRldkh5MWF0R0RFaUJIRXhzYmk3T3hNVUZDUXBjYnM3T3hpZFlJU0VSR1JXeGQvQ3M1c2gyc2ErbGdwVndPQ1c0TEpxWFRyK2p0N1BxU05WV0FKWUY3RVQveTd3Zk4ycWtoRVJFUkVSRVJFN2hRS0xJbUlpTWhkSXlzcml6bHo1dkQwMDAvajQrTmpOUmNURThPQ0JRdW9YcjA2VVZGUm1Fd20rdlRwdzZoUm95eGRmMEpDUXBnOWU3YlZkZTNidHkvd2ZyR3hzWXdkTzVhTWpJeDhjOG5KeVVSSFIzUDQ4R0ZxMWFvRjVCNVhWNjlldlNMZng0QUJBM2poaFJkd2RIU2tVNmRPQkFVRjBhaFJJd0QyN3QxckNlVmN6OS9mbjg2ZE94ZTRyOEZnNEIvLytBYy8vZlFUdnI2KzdOcTFpemZlZUtQSWVvcWpKSjd2dFRJeU1xeU9sRHQ4K0RDUWUxVGd0Y2ZNNVFYWlltSmlDdHhyMkxCaDlPL2ZuNkNnSURwMDZFQ2xTcFVzWWFXOFozdWpnU1UzTnpkZWVlVVZzckt5Y0hWMTVZTVBQcUJkdTNiMDd0MGJnTjY5ZXpOMTZsU2VlKzQ1bm52dU9jdDc5L1gxSlNRa0JNanR2SlRYS1V0RVJFUnVuK3dNaU53QmwwL1lubmR3Z2NxdG9XeElxWllsUUlmeW9aUjM5ZVpDNmhYTDJJSlRXM2kvL25PWURNVS9tbGRFUkVSRVJFUkU3ajBLTEltSWlJaGRYTHAwaVhIanhsbU9Sb3VJaUdEY3VIR1crYnp4K1BoNHkzaFVWQlFuVDU3a3dJRURmUHp4eHpnN08xdldUcG8wQ2NnOVZ1N1ZWMS9GYURUU3JGa3ozbjc3YlZxMmJBbEFYRndjMDZkUHoxZEwzcjJ1NSt2clMrdldyZm5xcTYrb1VLRUNScU9SdzRjUDQrTGlRbzBhTlFnTURBUmc5KzdkQUp3NmRhcFk3OTFnTU9EcTZtcXppNVN6c3pNdUxpNldMa3A1SGFpcVZLbEN0MjdkaXV3ODFiWnRXOXEyYmN2OCtmTXhHbzA4K09DRHhhcXBNQ1gxZksrZHIxMjdObzg5OWhqdDJyWGp5eSsvWlAvKy9SZ01Ccnk4dkpnNGNTSU9EZzZrcDZjelk4WU1EaDA2aEsrdkwxZXVYTEhaUGNyRHc4TXE1SFN0OVBSMEFKeWNuSXBWMjdYYXRXdEhlSGc0Yjc3NUpuWHIxbVhZc0dFQUxGcTBpQ1ZMbG1Bd0dJaUppYkY2Qm5uUDVQejU4K3paczRjaFE0YlFyVnUzWXQ5VFJFUkVDcGR3RnM1dWg0eXJ0dWZMaGtEbGg4REJ0VlRMa3Y5eE1KaDRvVXBiSmg1ZVlSazduM3FaRFJmL3BHUDVCK3hZbVlpSWlJaUlpSWpZbXdKTElpSWlZaGZwNmVrY09YTEVhbXo3OXUyNHVibmg1dVptQ1pLa3A2Znp4eDkvV01KSnZyNit4TWJHTW5mdVhGNTU1UlVBWnMrZXpkR2pSNWt3WVFKQlFVRmtaV1hoNU9TRXdXQ2dRNGNPcEthbUFnVWZXWllYWXJHbFo4K2U5T3paRThnTm56enp6RE5VcUZDQlR6NzV4TExtNk5HakRCa3loSU1IRDk3Q0U4bVYxL25uZXNYdEJBU1FtWm5KbWpWcmFOcTBxZVdJdlZ0UmtzOFhjdC9iSjU5OFlubU9KMDZjb0VXTEZzVEh4M1B3NEVGbXpacEZ2WHIxbURWckZoY3ZYc1REdzRQNzdydVBmZnYyOGVpamo5N1FlNG1MaXdPZ1RKa3l3STBGbG43Ly9YZkdqeDlQdVhMbGVQbmxsOW01Y3ljUkVSRWNQSGlRckt3c3pHWXpZV0ZoVnRkYy8weW1UWnVHaDRjSGp6enl5QTNWTFNJaUl0WXlraUZ5SjhTZnRqMXZjc285L3ExY2pWSXRTMnpvVytVUnE4QVM1QjRMcDhDU2lJaUlpSWlJeU4rYkFrc2lJaUppRjVVcVZXTG16Sm1XRGtKVnExYmx3dzgvdEJ6MWR2bnlaWjU5OWxrQUhuLzhjZnIzNzI5em40U0VCQTRkT3NTa1NaTzQvLzc3Z2R5QVRGcGFHZ0NyVjYrMkJFWmF0MjdOcUZHanJLN3YzcjA3elpzM3Y2WDNVcTFhTmR6YzNBZ1BEeWNtSmdZL1A3K2IzcXVnd05LTkJHczJidHpJbFN0WGFOdTI3VTNYa2FjMG5tOWtaQ1R6NXMxajI3WnRWS3BVaVZkZmZaV2ZmdnFKSTBlTzRPenN6TXFWS3kzM2VQZmRkMm5kdWpVbWsrbUczOHZQUC8vTXVuWHJnTnl2UHlqK2MxMi9mcjJseTFSQ1FnS3Z2LzQ2SnBPSmV2WHE4Y2dqajlDNmRXc0NBZ0tvV2JNbVhsNWVRTzZSY0NFaEljeVlNUU1IQi8yMVcwUkU1SFl3WjhPbC9YRGhkOGpKc3IybVRCQ0V0QUVuMncwWHBaVGQ3eGxFQzkvNzJSVjd6REwyM2JuZFhNbEl4bHUvU0NJaUlpSWlJaUovV3pvc1hrUkVSTzRJOGZIeGZQNzU1MHlZTUFISTdWb0VVS2RPSGRhdFcxZGdseDR2THkrbVRKbkMvZmZmVDNKeU12djI3V1BRb0VGY3ZueVpmLy83My9qNStWazZBSGw2ZWxvRlZNNmRPMmM1NHV4V09EZzQwS1JKRTh4bU16LysrS1BWM002ZE96bC8vbnl4OWdrTEN5TXBLWW5FeEVRR0Roekl3SUVER1RSb0VFQ1JSOEdkT1hPR0lVT0dNR3pZTUtaT25ZcXpzL010QjdHZzVKL3ZqaDA3R0RCZ0FHbHBhWXdkTzVhbm4zNmFCUXNXY1BUb1VmcjA2Y01ERCtUKzVIM0xsaTF4Y1hIaCtQSGpOeFZXMnJadEcrUEhqK2ZTcFVzQTFLMWJGeWgrWU9uaGh4K21Rb1VLQUZTdVhKa2hRNGF3Yk5reUprMmF4T09QUDA2M2J0MVlzbVFKcjd6eWlsV25yZE9uVC9QQ0N5K3daOCtlRzY1WlJFUkVyQ1dlaDhQTDRmeGUyMkVsb3dNRXQ0SWFqeXVzZEtmcFc3V2QxZXYwbkV5V250bHVwMnBFUkVSRVJFUkU1RTZnd0pLSWlJallSWHg4UEZPbVRMRWM2M2IxNmxXOHZiM3AwYU1IQUpzMmJRS2dWNjllSkNRa3NIRGh3aUwzM0w1OU81TW5UNlpIang0NE9UbXhmZnQyRWhJU0dETm1EQWFEZ2JDd01QYnUzUXRBNzk2OUdUWnNHTys5OXg1VHAwNGxNelB6cHQ1SFFrSUN2L3p5QzAyYU5BSGd1KysrSXlVbHhUSS9aY29VUy9pcU1HdlhydVd6eno0RGNvOUk4L0R3d01QRHczS2tXMVpXQVMwRS9pY2dJSUIyN2RweCtmSmxNak16cVZ1M3J1VVl2ZHVsSko1dmd3WU5XTEprQ2QyN2QyZng0c1Y4K3VtbkJBWUc4dTkvLzV0VHAwN3h5eSsvQUhEOCtIRzZkdTNLOHVYTGJSNDdWNWlMRnk4eWZ2eDRldmJzYVRuT3JsbXpaZ0RrNU9RVUs3VGs1T1RFYTYrOXhwQWhRNWc5ZXpaZHUzWWxNaktTLy83M3Z3d1pNb1JmZnZtRnc0Y1BFeGNYeCtyVnF5MWZBNVVyVjZaMjdkcU1IRG1TS1ZPbWtKR1JjVU8xaTRpSUNHUmVoWWhOY0dJTnBDWFlYdU1WRExXZkJ2ODZRUEZQMHBWUzhreWxWcmlhbkt6RzVrYjhaS2RxUkVSRVJFUkVST1JPb0xNcFJFUkVwTlRNbmozYkVrU0tpNHRqM2JwMU5HdldqTk9uVHhNVUZNVGd3WU1CaUlpSTRPZWZmNlpCZ3dhMGJObVM2dFdyczJ6Wk1rSkRRMm5jdUxITnZjMW1NMnZXckxHOGRuQnd3Tm5abWNjZWV3ekk3WkR6ODg4L1U3bHlaWEp5Y3JoOCtUTHQyN2NuSXlPRFZhdFdjZkxrU1Q3KytPTmlIZDBWSHgvUHBFbVRPSHo0TU9mT25hTnMyYktNSERtU3FsV3JFaEVSd2ZUcDB4azJiQmdwS1NuRXhjVmhNQlQrcjJibno1OW44dVRKUFBYVVUzejMzWGVVS1ZPR1R6NzVCTUJ5WkY1Z1lHQ2hlN2k0dVBERUUwOVFwa3daSmt5WVFGQlFVSkh2NDNycjE2K25TWk1tZUh0NzU1c3JxZWU3WThjT2xpOWZ6dW5UcHdrTkRXWFVxRkg0Ky92ejBVY2ZFUmtaU2R1MmJkbStmVHV4c2JIMDZ0V0x6WnMzTTMzNmRJNGRPOGFBQVFNc1J3amFraGNhU2t0TG8zcjE2dHgzMzMwc1hicVVUcDA2NGVHUjIzWWhLeXVyMkdHMTZ0V3JrNWlZeUtSSms5aXpadzhKQ1FtRWhJVFF0V3RYcGsrZkRzREFnUU41OHNrbkxkY1lEQWJlZnZ0dHpwNDlTMWhZR0NkUG5tVFNwRW0zUFV3bUlpSnlMekxuUVBSQmlOb0hPUVg4NTlySkE0SmJRdG1RVWkxTmJwQ25veHRQQmJkZzBlbXRsckZmNDhJNW1IQ1d1bDZWN0ZpWmlJaUlpSWlJaU5pTEFrc2lJaUpTcEVZRGJzOCtEUnMyWk5teVpiaTR1UERrazA5YUFqYWRPbld5ckVsUFQyZml4SW1ZVENZR0RNaTljZCsrZlhuMzNYY1pPM1lzbzBhTm9tblRwdm4yWHJSb0VjZU9IYU5HalJvQUdJM1dqU1Q3OSs5UHAwNmRDQWdJNE9MRmk1ak5aaTVjdU1DSUVTUDQrZWVmT1hUb0VCY3ZYcVJpeFlxV2F4SVNFamg1OGlRblRwemcrUEhqbGs1SmNYRngvUG5ubnp6NDRJTzg5ZFpiMUtsVEI0UEJ3T0RCZzNucnJiZjQ4Y2NmY1hOem8wMmJOa0J1Rng5YjhnSTE2ZW5wM0hmZmZiejAwa3VjTzNmT0t2QmlOQnI1N0xQUHFGV3JWckdlY2Q3eGM0Nk9qcGF4dzRjUGs1cWFpdEZvdEFScnJwZVVsTVRHalJ1cFhiczJIMy84c2RYMVVETFBOKzhaOU9qUmc4YU5HMk0wR2xtNGNDRnIxNjdGeWNtSlFZTUcwYmx6WnpadjNvekpaTUxUMDVQUm8wY3pmUGh3Tm0zYXhQYnQyM25vb1lkbzE2NmRwY1BWdGM2ZE80ZkpaTUpzTnRPL2YzOCsvdmhqeXBZdFM5KytmUzFyc3JPenJRSkxPVGs1TmdObTMzNzdMVE5uenJSMFk2cFpzeWJEaGcyaldiTm1USmt5aFFzWEx2REVFMDlZZnUydTdkcms3T3pNOE9IRGVmWFZWemx5NUFoYnQyNmxRNGNPTm44ZGl1TjIvWDRVRVJHNWt5VmZoTE0vUTJxYzdYbURFUUxxUS9tR3VVZkJ5WjJ2YjlWMlZvRWxnTGtSbS9qa2diNEZYQ0VpSWlJaUlpSWk5eko5UzBkRVJFUktUYU5HamVqV3JSdlBQUE1NL3Y3K1FHNVlKMDk2ZWpwang0N2wxS2xUREIwNjFCS09hZEtrQ1k4KytpZ2JOMjdrdmZmZTQ5RkhINlZQbno2V0xrSUpDUWtzWHJ3WWdIYnQyZ0c1UjNoZHVYS0ZOOTU0d3lwY3MyalJJdUxpY3YvbDYrREJnNlNscGRHeVpVdGlZMlB6ZFNXYU5tMGFXN1pzc2J6MjgvT2pWNjlldEduVHhsTGJ0ZXJWcThlQUFRT1lPWE1tSzFldVpPM2F0UUJXUjhSZDYvVHAwd0NZVENhR0R4K09zN016NzcvL3Z0VWFnOEdBcTZzcjgrZlB4OGZIeDlLWnA2Q3VUWG1CcFd1ZmEzaDR1Q1dVVTlSeGFvY1BIMmJ5NU1rTUh6N2NNbFpTenhlZ1I0OGVIRGx5aFBuejUvUFRUejloTnBzeG04MTA2ZElGVDA5UEZpeFlBRUNWS2xVd0dvM1VxbFdMVHovOWxMRmp4M0xwMGlWKyt1a25UQ2FUemNCU2pSbzFHRFJvRU1lT0hXUHg0c1VrSlNVeFljSUVTd2NwczlsTXExYXQ2TmV2bitXYW5Kd2Ntd0d6amgwNzhzMDMzMUNtVEJrR0RCaGd1ZCszMzM3TG1qVnJlUHp4eCtuWnN5Y3Z2dmdpWGw1ZWxtZVMxMUdxV3JWcXRHM2JsazJiTnVIcDZWbm9yNEdJaU1qZldWWXFuTnNObDQ4WHZLWk1CYWowSUxpVUxiMjY1Tlk5N0YrWEVIZC9UbCtOdG93dE9yMlZDUTFld05Gb3NtTmxJaUlpSWlJaUltSVBDaXlKaUloSXFSb3laSWpWNjd3Z3phbFRwM2pycmJjNGUvWXM3N3p6amlVWWsyZm8wS0djUG4yYThQQnd0bXpaUXVYS2xYbm1tV2NBOFBMeTRzc3Z2eVF1TG81Njllb0I4TVFUVDdCeTVVck9uajJicndhRHdVQklTQWk5ZS9jbU9EaVlWMTk5RlFjSGgzd2hvRGZlZUlQang0L2o3T3pNeXkrL1ROT21UWXM4M3UzcHA1L0cwOU9UYWRPbWtacWFDc0RSbzBmcDFxMWJ2clgxNnRXalI0OGVPRGs1VWJWcTFRTDN6TW5KWWRldVhadzhlZEl5VnE1Y09adHJXN1pzeWJadDI2d0NTOTI2ZGVQVXFWTzBhZE9HME5EUVF1dTNwYVNlNzVZdFc1ZzNieDduejUrblVxVktQUGZjYzNUczJKRkZpeFlSRmhabTlSNjZkdTFxK2J4Njllck1taldMdVhQbkVob2FTcXRXclFxc3ZXUEhqbXpkdXBVelo4NHdZY0lFNnRTcFkxWG5tREZqck5ablpHVFlQQmJRM2QyZGQ5NTVoNnBWcStMbDVRWEFtalZybURsekpuMzY5T0dsbDE0aUt5dUxGMTk4a2NXTEYxdWVTNk5HalN4N1BQdnNzNXcvZjc3QVl3MUZSRVQrem5LeWNvOS91L2dIWkdmWVh1UG9CaFdiZzArMTBxMU5iZytqd2NDTFZkb3k5dURYbHJIb3RBUitpTnBIOTRyNU82aUtpSWpJbldmejVzMDNkVjNidG0zemphMWR1NVlGQ3hhd2RPbFN5MWhtWmliZHUzZG4wS0JCZE9uU0JZRDI3ZHNYdU8rR0RSdHVxaDRSRVJHNU14ak0xNTVYSVNJaUlsTEs0dUxpZVAzMTE0bVBqNmQ1OCtiMDY5ZVB3TUJBbTJ2ajQrTlp1SEFoL2ZyMXc5M2R2VlRxaTR5TXhOL2YzOUxacUxqaTR1TDQ1cHR2MkxCaEEybHBhU3hldk5nU2RMbFdkblkyV1ZsWnhkcC8vLzc5dlAvKysyUmxaZkhCQng5WWhXK3VsWnljVEU1T3poM2Z5V2ZuenAxY3ZYcVYrdlhyRXhBUVlEVjM4ZUpGWG4vOWRaS1RrM24yMldkNS92bm5iK29lZS9ic1ljV0tGYnoxMWx2NCtma1Z1alluSjRkSmt5Yngwa3N2NWF2SGxqVnIxdUR0N1UzTGxpMnR4cE9UazNuNTVaZDU5TkZINmR1M3I4MEFsSWlJaU9ReTUwRHNVYmp3RzJUYWJrcUp3UUIrZGFGQ0l6QTVsVzU5Y251ZFNyNUUxZFd2V0kxMXI5aVU3eDRhWWFlS1JFUkU3TWNjdHdQejN1NjVMM3hhWW15eXlyNEZGVU5oNGFIQzJBb1dyVml4Z2hrelpsak5aV1JrMExselp3WVBIa3ozN3QwdDkrelRwNC9WRHpkdTJMQ0JwVXVYS3JBa0lpSnlsMU5nU1VSRVJLUUVaV2RuRXg0ZVRsQlFFQjRlSHJlODM2bFRwL0QxOWFWTW1USzNvYm83VzNoNE9BRUJBWCtMOXlvaUl2SzNZNFlycCtEOFhraFBLSGlaUjBEdThXK3V0cHRMeWwzb2taOUdzL25TQWN0ckI0T0o4MDk4aWI5TC9uQy9pSWpJdmV4dURTeVZMMStlU1pNbUZXdjkyMisvellVTEY2eUNSVkZSVWJ6NDRvdkZ1bjdEaGcyMGI5L2VLc0FFdHNOT0lpSWljdmZSajN1TGlJaUlsQ0NUeWNUOTk5OS8yL2FyVXFYS2JkdnJUbGV0bXM1N0VSRVJ1UmNsbm9menV5RWx0dUExRGk1UXNSbVVxd0VVZmlLdjNHWDZWbjNFS3JDVVpjNW1ic1FtM3FuOXBCMnJFaEVSa2VKeWNIQW9WbWZxdkxYWDgvZjNaODZjT1pZdVNYUG16TEhNWldabU1uRGd3SHdkbFVSRVJPVGVaTFIzQVNJaUlpSWlJaUlpY3U5TGlZRVRhM0kvQ2dvckdSMmhRbU9vMnh2SzNZL0NTdmVncDRKYlVNYlIxV3BzK29sMVpKdHo3RlNSaUlpSWxDWUhCd2VDZzRNcFc3WXNBTUhCd1phUGloVXJBdUR0N1Uxd2NMQTl5eFFSRVpGU29BNUxJaUlpSWlJaUlpSlNZdElTSUdvdlhJa29lSTNCQ0g2MW9YekQzTzVLY3U5eU16bnpZcFcyVER2K2cyWHNiRW9NcTgvdjVZbUt6ZXhZbVlpSWlOaERaR1NrNWZQTXpFeWJhNlpObThhMGFkTktxeVFSRVJFcEpRb3NpWWlJaUlpSWlJakliWmVaQWhmMlFleFJNSnNMWGxldWVtNVhKYWN5cFZlYjJOZmc2bzliQlpZQXBoNWZvOENTaUlqSTMxQy9mdjJLWEhQOUVYRjV4OG1KaUlqSTNVMkJKUkVSRVNuU3ZsbC9mZDVvZ1AzcUVCSDlmaFFSa1R0ZlpncEVINERvUTVDVFZmQTZyMG9RMUJSY2ZVcXZOcmt6M084WlJJZkFVTlpmL01NeTl0T2xBeHhLT0VzZHIwcDJyRXhFUkVTS1lqYWJ5Y2pJS1BiYW9tellzTUh5ZVVaR0JwMDdkODYzcG16WnNsWkh4T1VkSnljaUlpSjNOd1dXUkVSRVJFUkVSRVRrbHFVbndxVS9JZlk0bUxNTFh1ZnVEeFdiZ1VmNTBxdE43anhEYW5TMkNpd0JmSDVpTGRNYkQ3UlRSU0lpSWxJYzU4NmRzeGtxS2drNU9Ua0FHQXlHVXJtZmlJaUlsQzRGbGtSRVJFUkVSRVJFNUthbHhNTEZQK0RLS2FDUUg2SjNLWnZiVWFsc1NHbFZKbmV5VGhVYVV0VWpnSWprUzVheEJhZTI4R0dEZitEbDZHYkh5a1JFUktRdzN0N2U5T25UcDFockZ5OWV6SlVyVndwZDA3NTkrd0xuc3JKeTIzV2FUS2JpRnlnaUlpSjNEUVdXUkVSRVJFUkVSRVRraGlWRjVRYVZFczhWdnM3SkhTbzBCcDhhb0IrT2x6d21nNUZCMVRzeDdQZDVsckdyV1duTWpkakU2L2QzdFY5aElpSWlVaWdQRHcrNmQrOWVyTFhmZi85OWtZR2xPWFBtV0Q3UHpNeGs0TUMvdWkybXA2Y0RrSlNVUkdSa3BHVThQajcrUmtvV0VSR1JPNVFDU3lJaUlpSWlJaUlpVWp4bWlEK2RHMVM2R2xQNFVpY1BDS2dQdmpYQnFPOUFpUTM5cXJaajlQNmxwR1NuVzhZK1A3R1cxMnAwd2FoMG00aUl5TjlDY0hDdzVmT01qQXlydWVUa1pDQTMxSFJ0c0VsRVJFVHVEZnAya1lpSWlJaUlpSWlJRk1xY0RaZkQ0ZEtma0ZiRUQ3Uzcra0JnS0hoWEJZT3hkT3FUdTVPM2t3ZlBWMm5EclBEMWxySHdwQXY4ZVBGM09wVnZhTWZLUkVSRXBLUmN2WHFWdUxnNFM1ZWthenNuWldabUFuRGx5aFVpSXlOSlRFd0VZTXFVS2RTdVhkdXlic1dLRmN5WU1hTVVxeFlSRVpHU29NQ1NpSWlJRktuUkFIdFhJQ0o1OUlsUkkySUFBQ0FBU1VSQlZQdFJSRVJLVTNZbXhCNkJTL3NoTTZYd3RSNkJ1VUVscjBxbFU1dmNHd1pYZjl3cXNBUXc5ZGdhQlpaRVJFVHVVVHQyN0dEU3BFbVcxLzM2OWN1M1p2SGl4U3hkdXBUWFgzOGRnTURBd0ZLclQwUkVSRXFQQWtzaUlpSlNwSDJ6N0YyQmlKUW1CNWZjN2hnKzFhQmNEWFhIRUJINU84cElocGpEdVIvWkdZV3Y5YW9NZ1ExeUEwc2lONnBlMmNvODdGK1hMZEVITFdOckwveEdlTklGcXBVcGI4ZktSRVJFcENSMDZOQ0JEaDA2QUhEMDZGRVNFeE5wMnJRcGFXbHByRml4Z2llZWVBSTNOemNBUHZ6d1E4cVZLNGVQajQ4OVN4WVJFWkVTb3NDU2lJaUlpSWhZeVVxRHBLamNqMHQvUXRYMnVRRW1FUkc1dDVuTmtCaVpHMUpLT0Z2NFdvTWhOOWdhMEVEL2paQmJON2pHNDFhQkpZRFBUNnhsY3NQOEhSZEVSRVRFdnBLVGsvbisrKytMdmZiL3MzZmY0VkdWK2YvL24xTlNTRThJS2FUUXU0Q0FJbUJaR3dncUlpcnVJcXU3cS94d0YxWjM0U3V1U0ZOUjdIN2NWVkZRVm5GaFZleUNCUlJrRVJRUmtCWUpvUmNoUUJMU2s1bk16UG45Y1pKSmhpU1FRTUpRWG8vcm1tdk91ZWVjKzl3emt3a2xyN3pmdFVsUFQrZWhoeDRpS1NtSm5qMTdjdkRnUVJZc1dNQ2lSWXVZTkdrUzhmSHhyRnk1a211dnZiYWhsaTRpSWlKbkdBV1dSRVJFUkVTa1ZxVjVzUFZUYUg4amhEUTcvZGYzbEJsa2JTbWhZSjhUWjZFYmo4czQvWXVRazJhMVd3Z01zeEdlRWtoc3B5WllBeXorWHBLSTFLQ3NHTExTelp1ejlwOHBBV0MxUTJ4SGlPOEdnV0duWjMxeTdodVMzSnVVa0ZqMkZXZDV4LzY5Y3duVHV0MUJtRDNZanlzVEVSR1JZeDA5ZXBTWFgzNzVsT1pZdlhvMVR6enhCQ2twS1R6MTFGUFk3WFphdFdyRks2Kzh3cVJKay9qd3d3OEpDUW5CNFhCd3d3MDNBSERnd0FGY0xoYzJtNDJmZi83Wlc0VkpSRVJFemw0S0xJbUlpTWdKOVJybDd4V0l5R2xqZ0tNQWlnN0RnWi9NYlhjWmJGOEVYVzRIVytEcFcwcFJaaG0vcmlxZ3JNaHoraTRxRGNyak1pak5kVkdhNnlKM1p5bEpmY0lKVFFqdzk3SkVCTUNBL0FPUTlRdms3Z0hqQk45cTdVSFE3QUtJNjJLMkRoVnBTSGFMamIrMEc4akRHK1o2eC9MTGlwbTcrMy84dWUxMWZseVppSWlJSENzbEpZVi8vL3ZmZFRyMjdydnZadCsrZlQ1am16WnRZdkxreVZ4d3dRVk1temJOSjNnVUV4UERDeSs4d05hdFd4ay9manhYWFhVVjdkcTFBK0Nycjc3aW5YZmU4UjU3eXkyM05NQ3pFUkVSRVgreUdJYWhYMUVXRVJFUkVaRnFQQzdZK2hsVUZEdEk2QUZKRjUrZWF4ZGxsckY3U2Q3cHVaaWNWaTJ2aVZSb1NjU1BYS1dRbldHMmZYUGtuL2o0NENobzFobGlPNEJWSDExcFJGbU9mSkkvR1luRFUrWWRheC9lbkY5dWVBbWJ4ZXJIbFltSWlEUU9JMmNseGs5RHpKMllmbGd2L3N5L0M2cURMNy84a3REUVVLNjQ0b282SGI5OCtYS0tpb29ZTkdpUXovaWlSWXU0K3VxckNRaW8rUytZaG1IdzFsdHZjZXV0dHhJUkVRRkFkblkydTNmdnh1MTJFeDBkN1EweWlZaUl5TmxMZ1NVUkVSRVJFYWxWMFJGSS85amNEZ2lCcmlQQTBzaGR2VHhsQnRzL1A2cktTdWVvZ0ZBcmJXK0lWbnM0a2RPc01OTU1LUjNkZWVKcVNoWXJSTGVHWnAwZ0xQSDByRThFNEU4L3ZzUmJPNWY2ak0yL2REekRVdnY1YVVVaUlpS041MndNTEltSWlJZzBKTFdFRXhFUkVSR1JXb1UyQTFzUXVCMVFWZ3pPZkFpS2JOeHJabTBwcVJaV2NqbERjYnVDTUF4VldEaWJXQ3dlYkhZSDlzQWk3MWhaa1llc0xTWEVkUXM1enBraTBoRGNUc2plWnJaOUt6bDY0dU9Ed2lHMmsxbE55ZDZrOGRjbmNxeHhIVzZxRmxoNjhwY1B1UzIxTHhZVWRCVVJFUkVSRVJFNWx5aXdKQ0lpSWlJaXh4VWNCVVdIek8yeWtzWVBMQlhzYy9yc3U1eWh1TXIway9PemtXRll2ZTlkMWRCU3dYNm5Ba3NpamNUd1FQNSt5TmtPdWJ2TjlwN0haWUdvRm1iYnQ0Z2tjMS9FWDdwR3RXQncwc1VzK1BVbjc5alBSM2V5Nk9CNkJpYjI4T1BLUkVSRUdwN0ZZc1BiQXFWS1MxUVJFUkdSODRVQ1N5SWlJaUlpY2x6V0trV05UdFJHcUNFNEM5MCsrMjVYVU9OZlZCcVYyeFhrRTFoeUZyaVBjN1NJMUp0aHRuekwyVzYyZkhNNVRueEtRRWg1TmFXT0VCamErRXNVcWFzSm5XLzFDU3dCVEUvN1FJRWxFUkU1OXdURlZXNFhiUWNNbEI0WEVSR1I4NGtDU3lJaUlpSWlja2J4dUF5ZmZiV0JPL3NkK3g0ZSt4Nkx5TWtwemlvUEtlMEFaOUdKandlSVNEYXJLVVdtZ2tYZlh1VU0xRGUyQTFmR1hjQ3l3NXU5WTk4ZCtZWHZqdnpDNWMwNiszRmxJaUlpRGF4SkN6TzA1RGdNWlVjaGJ6MUVLcUFySWlJaTV3LzkxNVNJaUlpSWlJaUl5Rm5Da1FjSDEwSGFmTmp5RVJ6YWVPS3drajBZNHJ2REJiK0RkdGREVkV1RmxlVE1OcUhMcmRYR25rejcwQThyRVJFUmFVUVdHNWFrTzd5N25sL0dnYnZZandzU0VSRVJPYjFVWVVsRVJFUkVSRVJFNUF4V1ZnUTVPOHhiOFpHNm5XT3hRVlFxeExTRmlGU3cyaHAzalNJTnFYOUNkM3JGdEdGdHpnN3YySmNIMS9IejBaMzBpRzd0eDVXSmlJZzBMRXVyK3pCKy9hOVpaU2wvRTU2VmwyTnA5ekNXeUY3UVJDVXhSVVJFNU55bXdKS0lpSWlJaUlpSXlCbkc1WURjWFdiTHQ0SURkVHpKQWhGSlprZ3BxaVhZQWh0emhTS054NEtGQ1oxdjViWVZ6L2lNUC9uTGg4eS9kTHlmVmlVaUl0SUk3SkZZZTh6RDg5TVFzN3BTeVI2TWpmZWlKdHIrWTduNFV5d3hsL3A3R1NJaUl1Y0ZCWlpFUkVSRVJFUkVSTTRBcmxMSTJ3dEhkMEgrUGpBOGRUc3ZOTTRNS1VXM2hvQ1F4bDJqeU9reU5Ma1BIU09TU00vLzFUdjJ3ZDRmeU9oMmdQYmh6ZjI0TWhFUmtRWVcyUVBySlYvaTJYQTNGTzA0OGZFaUlpSWk1d2dGbGtSRVJFUkVSRVJFL01TUkQ3bDdJSGMzRkdaQ1hYK2RQamdLWXRwQlRCc0lpbWpNRllyNGg5Vmk0UitkYnVGUFA3N2tIVE13ZVBxWGo1aDl5Vi85dURJUkVaRkdFTjRGNjZVck1BN01od01mWUJUK0FzNXNmNjlLUkVSRXBGRXBzQ1FpSWlJaUlpSWljaG9WWjVrQnBkemRVSkpUOS9NQ3c4eUFVa3hiYU5LMHNWWW5jdVlZMGZJM1ROMzBMbnVMajNqSDN0NjFqS2xkZjB0cVNETS9ya3hFUktRUldBS3dKSTJBcEJGWS9MMFdFUkVSa2ROQWdTVVJFUkVSRVJFUmtVYmtjVUhCcjVDM3oyejU1aXlzKzduMklJZ3VEeW1GeFlOK2VpWG5rd0NyalFjNkRlSCt0Vzk0eDF5R20rZTNmTW8vZTQzMDQ4cEVSRVJFUkVSRTVGUXBzQ1FpSWlJaUlpSWkwc0JLajVvQnBmeDlVSEFRREUvZHo3VUhRMlFxUkxlR2lHU3dXQnR2blNKbnVudmFYTXUwemZNNTRzajNqcjIrNDJzbWRobEdYSENrSDFjbUlpSWlJaUlpSXFkQ2dTVVJFUkh4bTdXejZuWmNyMUVOTTVmbTBUeG4renk5UnZrK1ZwZTVSRVRrOVBDVVFmNnZaa0FwYjEvOXFpZ0JCRVZBVkF1SWFnbWg4UW9waVZRSXNRWHg5dzZEbWJoeG5uZXN4TzNrbnhrTGVhTGJDRCt1VEVSRVJFUkVSRVJPaFFKTElpSWlJaUlpSWlMMVpIaWc2REFVSEREYnZSVWVxbDhWSllDUVpwVWhwU1l4amJKTWtYUEM2SGFEZUhyTHgrU1hGWHZIWHM3NGd2L1hjUWd4Z1dGK1hKbUlpSWlJaUlpSW5Dd0Zsa1JFUkVSRVJFUkVUc1NBNHV6S2dGTEJRZkM0NmplRjFRN2h6YzEyYjVFdElEQzBjWllxY3E2SkNneGxUTHRCUFBuTGg5NngvTEppbnZybFE1NjU4QTkrWEptSWlJaUlpSWlJbkN5TFlSaUd2eGNoSWlJaTV5ZTF0aEtwUDM5OGJqSVdtRCtZQjJoL28vbkQ5c2FVTmkvTFo3KzBLTFp4THlpblJYQ283L3ZhWllUZVZ6bnpsZWFXQjVUS2I2N1MrczhSSEFrUktXWklLU3dSckxhR1g2ZkkrZUJ3YVI2dFBydVhZcmZET3hac0MyRGJqYStTSE5MVWp5c1RFUkVSRVJFUmtaT2hDa3NpSWlJaUlpSWljdDR6UEdZRnBjS0RVSmhwM2s0bW9PU3RvcFJpQnBXQ0locCtyU0xubzdqZ1NNWjJITXdUYVI5NHgwcmRaVHl5K1YzZTZEM0dqeXNURVJFUkVSRVJrWk9od0pLSWlJaUlpSWlJbkhjOExpZzZYQ1dnZEtqK0xkNHFoTVJDZUJKRUpFRllnaGxhRXBHR043N1RVRjdkOWhVNXprTHYySnM3bC9CQXg1dnBHSkhreDVXSmlJaUlpSWlJU0gzcHY5QkVSRVJFUkVSRTVKem55RGNEU2hXMzRpeXpxdExKQ0lvMHcwbmhTUkNlQ1BiZ2hsMnJpTlFzTWlDRWg3dmN4Z00vditVZDh4Z0dFemZPNWNQTC91Ry9oWW1JaUlpSWlJaEl2U213SkNJaUlpSWlJaUxuRkZjcEZCOHBEeWVWMzU5TWU3Y0tBU0dWRlpUQ20wTmdXTU90VlVUcVoweTc2M2x4NndMMkYyZDd4ejdhdDRvZnN6TzRwR2w3UDY1TVJFUkVSRVJFUk9wRGdTVVJFUkVSRVJFUk9XdDV5cUE0MjZ5WVZGRTl5WkYvYW5NR1JVQllvdG5lTFR6QnJLZ2tJbWVHWUZzQWozWWR6ajAvdnV3ei90RDYvN0QwbXNld1lQSFR5a1JFUkVSRVJFU2tQaFJZRWhFUkVSRVJFWkd6Z3NzQkpWbG1PS2tpcEZTYWUrcnpoalN0RENpRkpaZ1ZsVVRrekhWWHF5dDVic3NuYk1uZjd4MWJkbmd6aXcrdTU3ckVIbjVjbVlpSWlJaUlpSWpVbFFKTElpSWlJaUlpNVlLam9EUVBNQnJ2R3JaQWNEdHJmendpR2FKYncvNGZ3ZTFvK09zM2lRRkhIbmpjRFQrM1NFTnlGa0ZKZVNpcDR1WXNQUFY1YlFFUTBneEM0OHNEU3ZIbTUxSkV6aDUyaTQzcDNYL1AwTytlOGhsL2FNTi82Sjl3SVZhTHFpeUppSWlJaUlpSW5Pa1VXQklSRVJHLzZUWEszeXNRT2Z2b2M5TzRFbnVZSVliRG15RjdLN2pMVG42dURqZUJxeFFPL0FRbFI4MHhXeUJjOERzb09BajdWa0paY2ZYeklwSWd0aU5FdFlCOVAwRE85cE5mUTAxaU8wSk1PL1A1WlcwcEQyaUorSkdyeFB5TWxPU1k5NlhsOThjTDl0V1pCWnBFbTUvcjBEanpGaHdGeWpLSW5QMkdKUGVtVDJ4N1ZtVmxlTWZXSDkzRmUzdFhNTHpGNVg1Y21ZaUlpSWlJaUlqVWhRSkxJaUlpSWlJaTVkd3VDSXFBbEg3US9DTFkrVFhrLzNweWMrWHZOK2VJVElYTTlYQmdqUm5BeU4wRHNSMGdQQkYyZmdNRkIzelBpMGd4NzYxMkNBd0RpeFVNejZrOXI2cGNKV0FQZ3ZodTVtM2ZTc2cvQUtWSEcrNGFJalZ4T2N5dnM2cWhwSkljTTlqWFVBSkNLNE5Kb1hFUUdndldnSWFiWDBUT0hCWXNQTlg5THE1Y01zbG5mTkxHZWR5YTBwZEFxLzdiVTBSRVJFUkVST1JNcG4rNWk0aUl5RG5oNk5HajVPVGswS1pObTNxZnUyblRKanAxNm9UZGZtYisxY2d3RFBMejg0bU1qS3pUOFI2UGg1OS8vcGxldlhxZDhOaTllL2NTRWhKQ2JHeHNuZVoydTkxODl0bG5EQnc0a0NaTm10VHBuUHA2NTUxM3VPS0tLMGhLU21xUStUWnMyRUJCUVFHWFhYYVpkMnpod29YRXhjWFJ1M2Z2QnJuR2lSaUdnVVhsUE00S0hsZmxkdWFHa3c4ckFXVCtESkV0SUxRWkpQWTBReG1ITjhPdlAwSjBLN0FIUTl1QmtEYS9zczFWY0pUWnNnMWc3MHJJcml3YWdUM0lESHljcXJLU3l1MkQ2OHdXZENtWG1xMjNzclpDVnJydjZ5QlNINFliU3ZQTnRvT2x1ZWJOa1dkVzhtcklZQktZNGNLUVdBaHBhdDQzaVlXQXh2bWpTVVRPVUwrSjY4TEF4QjU4ZGZCbjc5ak93a084c2VOclJyY2I1TWVWaVlpSWlJaUlpTWlKbkprL2xSTVJFUkdwcDVLU0VrYVBIczFWVjExRlJFUkVuYy96ZUR4ODhjVVhkT3ZXalVjZWVZVGc0T0I2WFhmMTZ0VUVCZ1p5NFlVWGVzZVdMMS9PcmwyN3VQUE9PN0ZhcmZXYUQ4d0FWWHg4UEhGeGNkNngzLy8rOXd3Wk1vUmh3NGFkTUxoa3RWcVpNR0VDdlhyMUlpVWw1YmpIZnYzMTE3UnExWXJubm51dVRtdTEyV3pNbkRtVHQ5OSttOG1USjlPelowOEtDd3ZaczJjUFhicDBxWGI4bGkxYmFOR2lCU0VoSVNlY0d5QXRMWTAzMzN5VGQ5OTlsNy85N1c5Y2ZmWFZBT3pldlp1SWlBaGlZbUxxTkU5Vnk1WXRZK0hDaGZUbzBZUEpreWNUSGg3T29rV0xTRTlQNTdycnJ1UHZmLzk3bzRiVjh2THltRFJwRXFOSGo2WlRwMDZOZGgxcElFYmw1cEcwVTV6S01Lc1hkYnpaM0ErT011OWRwZWJjQ1QzTUtrcEJFWldCcFpqeXpLVWozN2NWWE5QMmtOd1gwajh4d3gvMUVSeGxWbmFxYUQ5WHRRMmRvOEJzQzljdUNwbzBOU3RMSlZ3STI3NDBBMHdpTlRFODV0ZXNJOSs4bGVhYWdTUkhudmsxVmZWejFGQ0NvOHJEU2JHVklTVmJVTU5mUjBUT1BrOTJ2OU1uc0FUdzJPYjUzTlhxS3NMczlmdTd2WWlJaUlpSWlJaWNQZ29zaVlpSXlEa2hNREFRajhmRGtpVkxxajNXc21WTGtwS1NLQzB0cGJpNG1KS1NFb3FMaTczYmJyZWJEUnMyc0dQSERtL294akFNM243N2JZcUtpbXE5cHR2dDVzc3Z2eVE0T0ppWFhucUpwS1FrWEM0WHMyZlA1c0NCQTJ6WXNJRXBVNllRRlJYbGM5N3UzYnQ1OTkxM2E1MTM3ZHExV0N3V0hudnNNVHAyN0lqRllzSHBkUExlZSs5UlhGek0vZmZmZjhMWHcyNjNzMmJOR3Rhc1dYUENZOVBTMHRpMmJSc2RPblE0NGJFQVFVRkJHSWJCQlJkY0FKaWhyN0ZqeC9LYjMveUc2T2hvbjJQLzk3Ly9FUjRlem1PUFBVYno1czJQTzI5aFlTRlBQdmtraG1GUVVsTEMrKysvVDNwNk9tQ0d3Q0lqSTNuaGhSY0lEUTJ0MHpyQmZCOVhyVm9Gd0VVWFhVUjRlRGlIRHg5bTY5YXRoSWFHTW5qdzREcUhsY2FORzBkcGFmM0xnK1RrNUpDZG5jM0REei9NQ3krOFFLdFdyZW85aDV3K0RkbDZEYURvTUJRY2hQQUVNOWdSbVFwNWV5RXJ3d3dzbFdSRDNBVVFFQUpIZDBKc2VhYk5GZ2lkaHBaUFlxbXN1dFNtdnhsYXFsb0J5UlpZKy9VdEZtaDF0VG4vem0rZ01CT2NWYjZ0QlFTYis5c1dRb2NoWmd1NmdCQkk2UU1abnpmb1N5Rm5FOE9zeE9YSUIyZUJHVUtxdXUwc29sRkNTV0IrL1RXSmh1QVk4NzVKakhsVFp5Y1JxYzJGMGEyNG84VVYvSGZQY3UvWW9kSmMvcmwxSVJPNzNPYkhsWW1JaUlpSWlJakk4ZWkvL0VSRVJPU2NVQkU2YWQyNk5UTm56Z1RBNFhEd3U5LzlqcjE3OXpKdzRFQnV2ZlZXQUc5THM4REFRSEp5Y3ZqdGIzOUxhbXFxVDRVZ2k4VkNZbUlpeno3NzdBbXZYVlpXeHNTSkUzbjU1WmY1OE1NUE9YRGdBS0dob2R4d3d3MDFWa05xMmJJbFpXVmxMRisrbkNaTm1oQVFFT0R6ZUg1K1BqYWJEYWZUNlIyeldxM1liTFk2aFpXcXZoNWZmUEZGcmNkVVBQZVdMVnZXT2F3RVpwVWx1OTFPUUVBQWFXbHB0R25UQnNNd1dMWnNXWTNINStmbmMrVElrZU1HbHB4T0oxT21UT0hRb1VPQUdUVGF2bjA3MjdkWGxwakp6czVtOHVUSlBQbmtrd1FGMWEyc1JucDZPbGxaV2NURnhYSGJiZVlQckpZc1dZSmhHTngwMDAzVm5yZGhHTHo3N3JzTUdUS2tXbFdvL3YzN00ydldMQklURXdrTVBFNUM1QmdKQ1Fra0pDUUFNSGZ1WE1hUEgxL3ZTbDV5K2hnTkVNS0liQUVsV1pYQm9IMHJ6ZW93cmE4MTk2dFdMZ3FLTkNzYlJhUkFhSndaMWdDelhWeE5SU0dheEVDTEsyRFgwc3F4bEg1bUJhWVRhWDlqWldpcGdyMjhmWmF6Q0xZdk1xdEJXVzNtNjJBTEFuY0R0S0NUTTQvSEJXVkY1dnZ1TERUdnl3ckxxeWFWaDVJTWQrT3V3UlpZR1VacVVoNU9DbzZ1K2V0ZVJPUkVIdXMyblBsN1YrS3E4czNybVMwZmMyL2JBY1FHMWIzNnFvaUlpSWlJaUlpY1Bnb3NpWWlJeURuQllyRlVHL3Z5eXk4cExDd2tLQ2lJeFlzWHMzanhZZ3pEWU5ldVhXellzSUZKa3lZZGQ4NEJBd2JRdlh0MzR1TGlHREJnQU5IUjBjeWZQeDh3d3lzdFc3Yms5ZGRmOXg2Zm5wN09PKys4UTFSVUZNOCsreXd0Vzdhc2RlNEhIM3lRc1dQSEVoWVdWdTJ4L3YzN0V4RVJRYmR1M2J4ak5wc05qNmZ1cFYvcTA0ck9PRTVDd3pBTTVzMmJSMzUrdm5mTTRYRGdkRG9aTjI0Y2FXbHBUSmd3QWFEYTZ3SG1jMGxPVHFaNzkrNjFYcU8wdEpRcFU2YXdhZE1tdW5YcnhzU0pFNzJ0My9idDI4Zjk5OTlQYUdnb0kwZU9wRVdMRml4WXNJQytmZnVTbEpSMHd1ZjJ6VGZmQUhEenpUZGp0Vm94RE1NYjRqcDgrREF6WnN6d09mN0FnUVA4K09PUGJOeTRrU2VlZU1MbmRSdzBhQkNEQmczeXZpNmZmLzQ1Z3dZTndtYXoxWGp0YmR1MlVWWldSdWZPblUrNFR2R1A4T1lRMDg0TUZGV3RXSFNzNEVpejNWVmR0YmpjREdNY1hBZVpHNkFrcDdMbEc1Z0JwUW9WVldPc05yUFNFc0NPeFpDNzIzZk82TlptcU9OQURVWFQ5aXlIZ0ZBSWl6ZGJjcm1kbGNWdkFwcFV0cUxMM1EzNSs4M242bkdaMXc2czhpMm9KQnNPL0FUSmZjeWdVcGZieWx2RDVkVDl1WXYvdVozZ0tnRm5jWGtJNmRoUVVwSFpsdkIwQ1F3enZ3YURvOHpQVWxBVU5Ja3l2MlpGUkJwS203QUU3bTA3Z0ZlMmZla2R5eThyNXVFTmM1blZlN1FmVnlZaUlpSWlJaUlpdFZGZ1NVUkVSTTVKRG9mRDIzWXRJaUxDR3d6S3lNZ0FZTmV1WFJ3K2ZMaGFkYU5qeGNmSDErbDYyZG5aUFBMSUk0U0ZoWjB3ckFSbVc3WGx5NWR6N2JYWDFoaTJPalpFWkxWYTZ4VllzbGdzdUZ3dTdyMzMzbHFQcVpqUDVYSXhmZnAwb3FPaitjdGYvbEp0bmk1ZHVqQmh3Z1RjYnQ5eUc1czNid2JndWVlZUE4eXd6L0d1VjVPOHZEeW1UcDFLV2xvYVlGWmpxZ2hBQVJ3NWNvVEN3a0xDdzhONTU1MTNnTXFXZXRPbVRhTlRwMDYxemwxYVdzclNwVXRwMHFRSjExOS9QUUFyVjY0a005TXNMMU5UKzhBS2E5YXM0WlZYWHVHKysrNnI4WEdMeGNLLy92VXY1czJiUjBSRXpiKzFmK0RBQVVKQ1FuajU1WmRwMXF6WmNWNEY4WmZJVklqdFlBWjlkaTJCNHV6cXg4UjJoTlRMWU84S3lFcXYyN3g3dm9PMjEwRlNiek1VdFdNUlJKVG42L1lzTjROQ0tmM00vWi9mQkUrWkdWYXFHR3ZleTd4VlZSRnljaFpXWDRmaGdlMWZsbGVIT2laLzJQeGlTT3hoYmg5WVV4bk1jaGFhQVpMQU1MTnRuRDBFQWtQTnRsOUhmakZmRjRzTk90d0UyNy95cmNva3A1L0haYlpvYzVWQVdYSDU3Wmg5VjRrNWRyendYV094QmZvR2tvSWp6ZjJnQ0xWeUU1SFRaOUlGdC9QbXpxVVVWeWtQK01hT2Ivai8yZzdnNHBpMmZseVppSWlJaUlpSWlOUkUvM1VvSWlJaTU2UjMzMzJYN094c0VoSVNjTHZkVEpzMmpZeU1EQjU4OEVGaVltSjQvdm5uaVk2T0ppZm4xRXVINU9YbDhmREREeE1ZR01oenp6MUhjbkl5YVdscHBLYW1FaDRlWHVNNWJyZWJaNTk5bHM4Ly81dzJiZHBVZTl6bDh2MkpjMDJocHVPcE9MNm1DazdIWHNQaGNKQ1JrZUZ0VzNhc0hqMTY4TlZYWHdFd2YvNThYbi85ZFlLRGc1a3dZUUo5Ky9ZRnpHcFVGb3ZsdU5jNzFwWXRXM2pzc2Nkd3VWemVGblpWd3o5Nzl1eWhvS0NBbGkxYmVzZmRiamNlajRleXNySVR0bFZidkhneGhZV0Y5T3paazVDUUVBekRZTzdjdWRqdGRwNTU1aG5HalJ2bjAwTHdSQXpEWVBmdTNiUnExUW93Mis3bDV1WjZXOTF0M3J5WndNQkEycmR2ajJFWWxKYVc0dkY0U0U5UDUvSEhIK2YyMjIrblg3OSs5WDR2cFhGWUxCQmQvdEVMam9JT1EyRExSOVdQTzdvVDRydVpiZGlhUk1PK1ZWUUxCUjByYjQ5NVhuUnJpRWlHK080UVZQNnRJRzh2UkxXb1BOYmpBb3ZWRENzVkhEQzN3MnIrS0FKbWVNcFphRlpLcWlvc3dRdytGUjN4SFErdGtwVUxqWU9vbG1ZYk9GdGc1ZU05UndLMWZGbGFySkI2T2V6OEdrcHpqLys4cFc0OFplQnltRldPdkRjSHVFdHJIM2VYK1huUkZqUFFGaFJoM2dMRHphL3BvQWp6dnFLMW9JaUlQeVVFUnpHaHk2MU0zdmhmNzVpQndlaWZackpxd05QWUxIV3ZRQ29pSWlJaUlpSWlqVStCSlJFUkVmR2J0Yk1xdDN1TmFyaDVkKzdjeWJ2dnZzdUFBUVA0L2U5L3p6MzMzTU1UVHp4QlJrWUdWcXVWU1pNbUVSMGQzU0RYMnJwMUszLzk2MSs1K09LTG1UQmhBdUhoNFJRVUZEQnQyalJDUTBONTZxbW5hcXl1Yy9qd1lRekRJQzB0alMxYnRsUjd2S3pzMUg4NmJiZmJlZjc1NTJ0OXZMaTRtSysvL3BwKy9mb3hjdVJJbkU2blQzam9XRzYzbXdVTEZnQm05YUtwVTZmU3NXTkhIbjMwVWNDc0duVnMrR3JqeG8yMVhqOHRMWTJCQXdjeWJOZ3dSb3dZUVVCQWdNOTYvL1NuUDVHWGw4ZVVLVk5JU1VrQm9MQ3drS0ZEaHhJVkZlVU5EdFcyMWc4KytBQ0FkZXZXOGZISEh4TVJFY0dPSFR1NDg4NDdTVTFOcmZYYzJsZ3NGdTY5OTE1NjlPakJILzd3Qit4Mk84SEJ3ZDQxMzN6enpjVEh4L1A4ODgvamRyc1pPSEFneWNuSlhINzU1VXliTm8xSEhubUV2LzN0Yjl4NDQ0MzF2blpWamZXNU9kOUVwSmdCRERERElOcytyem1RNDNhYUZZWTZEWVc0cmhBWVlWWmpPbEVWbXdOcnpNQ1M5M3FwWnZXaXNtS3dCbFRPYlF1QStLNlY1NVRtUW5nU0ZHV2F4MGFrUU51QjV1UDUrK0RJRmlqT3FuNjloTzdtZVFmV1FPYjY4a0VMaEZUNTl0UHl5aG9XYWpIbmRSU1kxM01XUWJOT3NQOEhjeTB1Unczbm5LY01qeGsyY3J2TTk4N2pOTDkyM001amJtVlZIai9tR0ZlcE9jK1pLQ0RFckxnVkdGWVpSQXFzdUE4encyc2lJbWU2QnpyZXpKeGQzN0s5NEtCM2JFM09kbWJ2K0laUmJRZjRjV1VpSWlJaUlpSWljaXdGbGtSRVJPU2M0dkY0ZVBMSkorbmJ0eS9qeG8zRFpyTnh5eTIzOE41Nzd3RnczMzMzMGJWcjF4UE9zM3IxYWo3NzdET2ZzY0xDUWlaTm11VGRQM3o0TUE4KytDQUFsMXh5Q2VIaDRSaUd3Vk5QUFVWMmRqWTVPVGw4L3Zubi9QR1BmNncyLzk2OWV3RzQ0b29ybUR4NXNzOWpVNlpNb1YrL2ZqNWo5YTNLRXhvYVNrRkJBUTg5OUJBaElTSEhQWGJGaWhVVUZ4ZFRYRnpNbkRsenVPZWVlMm84N3JQUFB2TzJVNHVLaWlJaElZSDA5SFErK2VRVHdHem45dkhISDlkNWpiZmRkcHQzMitQeGtKK2Y3MjBwWnhnRysvZWJKV1FlZi94eG4rT2dlZ1dxWXkxYXRJaURCODBmVkFVSEIzUGRkZGR4OTkxMzA2VkxGMGFNR0VGaFlXR041NzN6emp0MDY5YU5MbDI2MVBpNHpXWWpMUzJONk9ob3JOYTYvL1RlWnJNUkhoNSt5bUVsYVRqeDNTdTNkeStEb3NPMUgrdkloMTNmbXNHaHFCYlE3Z1l6eE9RK1RwaW5OTmVzbUJRU2EyNEhOSUVzODJQdnJVWmpDNFFMLzFoNVR1dHJJZjBUT0xyRERJd2s5b0ttN2MyQXk1N3ZJSHRyN2RmYjlTMjB2OUZzUXhjYVorNDNpUUY3a1BuNG9ZMW1JQ1ZubXhsT2lreUY1RDdtWS90L2hKTHlZbk5Ca2REeU4rWmoyNzZvL1hvTnhkdkd6aWpmcnMrWXAvem1Cay81ZlgzR1BDNHpnT1J4bVNHa3F2dlZibVdWMXowYjJadVlBYjNBTVBNK0lLektmcGo1dGFGQWtvaWNDNEp0QWZ5cjEwaXVYemJOWjN6Q2h2OXdhMHBmbWdiVlhQMVVSRVJFUkVSRVJFNC9CWlpFUkVUa25HSzFXbm5vb1lkbzBhSUZWcXVWSlV1VytBU1BQdm5rRXlJakk3bjAwa3RyclNRRTBMTm5UOTU4ODAxeWNuSUlEZzdHWnJOUlZsYkd2bjM3dk1jNG5VN2k0dUtJaW9yaTAwOC9wWFBueml4ZHVwVFZxMWNURXhQRHBFbVRhZzFIclY5dmxrRHAzcjE3dGNlbVRKbkNtalZyZk1icUcxaTY2NjY3ZU8yMTExaTdkbTJkamc4SkNhRnYzNzRNSHo2OHhzZVBIRG5DMjIrL1RidDI3VGh3NEFBMm00MFJJMFl3ZWZKa2IxV2xsaTFiOHZycnIvdWMxNzkvL3pwZDMrbDArclNVKytXWFh3QklTVW54YVRQbmRydTk2NmxOVVZFUmMrYk1vVU9IRHV6ZHV4ZkRNSmc1Y3lZMm00MHBVNlpnczltOHgyWm1aakoxNmxUQXJEaTFmdjE2SWlNamVlbWxsMGhNVEt3MnQ4MW1JeVFraE1URVJLeFdLOFhGeGJ6d3dndUEyVnJ2eUpFanZQRENDeGpISkJ1cVhsUDhMeXdSd3N2ZjNxTTdJWGZYaWMvSjJ3dUhOcG5Wa01MaW9mME5rTEhRckpwVG05My9NeXNveFpRWEhpc3NiV21jR1FBQUlBQkpSRUZVTC9ZUVVCNVk4cFJCVVpZNW44VnFocWJLU2lvZlMreFp2c1pkSjE2anF4UXlQb2NPZzgyMmJ4MEdWMVppTWp4d2NKM3ZXdTFWT2lvR1JWUUdscHIzTXU5RDQ2SGQ5V1pvcWJIYWtXVXNnQ29GTUtTK0xPYlhVa0NJZVc4UHFiSWZVaGxTQ2dnRnE3NEZpY2g1WkZCaVQ0WWs5K2JUL2F1OVl6bk9RaVp1bk1kckYvL1pqeXNURVJFUkVSRVJrYW9VV0JJUkVaRnpUcXRXcmRpMmJSdXpaOC8yQm5aZWZQRkZWcXhZd1ljZmZzampqejlPYUdnbzNicDFJekl5c3NZNTdIWTdyN3p5aXJlS3pyQmh3eWdvS0dET25Ea1loc0dBQVFOSVRrNzJDZWpNblR1WER6NzRnTlRVVktaUG4wNThmSHlOYzY5WXNZSlBQLzBVZ0dYTGxubkRTeFd5c3JMWXNtVUxvMGVQWnVqUW9TZjFHdlR2MzcvV3NKREQ0ZkJXK2tsT1R1YVJSeDdoNk5HamJOKyt2Y1pxVElaaDhPeXp6d0l3Y2VKRXhvd1pnOVZxNVpKTExtSDgrUEhlYWxBNU9Ubk1tREdqeHZPUHh6QU1PbmZ1ekhYWFhjYzExMXpEN05tejJiaHhJeGFMaGNqSVNKNSsrbW5zZGpzT2g0TlhYMzJWdExRMFltTmpPWHIwYUkydC9kNTQ0dzNBREg2TkdqVUt0OXROcTFhdEdEWnNHREV4TVQ3SE9wMU9kdXpZNGQydmVNOWVmdmxsSG5ua0VRSUNBbnlPcnhvOHNsZ3NPSjFPdnYzMlc4Q3MrbFJZV09qZHIrMjhzMUZSbFh4WXhrS29aMzZ1L294WUFLeEJSUVRZU3hwMmJndWs5RFUzeTRwaDc0cTZuM3JnSjdQQ1VsQ0VXVG1wOWJYSHIwTGtMRER2bzY0eDc3MkJwZktQV2VFaDgvd0wvd1EySytSc042di9nRzlJeUdJQlc1QVpNbkxrMTM0OVYwbGwrN3FRV1BNR1VQQnI5V0JWUlVBSnpFcE11YnZOeWt3eFZibzZPb3ZBR3RoNGdTV3B6aDRFdG1EenZiYVh2K2NWdDRvZ1VrVTR5UjU4R2o2TElpSm5xUmQ3M3NPaWd6OVRXdVVQc1ZuYkZ6T3l6YlZjRk5QV2p5c1RFUkVSRVJFUmtRb0tMSW1JaU1nNUpUYzNsL0hqeDdOKy9YcVNrNVA1N1c5L3l5ZWZmTUw0OGVQcDJyVXI5OXh6RCt2V3JXUGR1blg4OE1NUE5HblNwTmE1S3NKS0xwZUwvUHg4b3FLaWFqek9NQXhlZSswMVB2cm9JM3IwNk1HVUtWTUlDd3VqdExTVTRPRGdhc2QzNk5DQnlNaEljbkp5T0hqd29MZDFXWVg4ZkRPUjhMLy8vWThCQXdZUUdocGFwK2YrNnF1dm5qQWNWSlhkYnFkNzkrNTg5TkZITEZxMENMZmJqZFZxNVpaYmJ2RTU3dlhYWHljOVBaMm5ubnFLcEtRa1hDNFhnWUdCV0N3V0Jnd1lRRWxKaVhmZE5iV0VjemlPMHpjTE0vanovUFBQazU2ZXpuMzMzY2UyYmR2bzI3Y3Z1Ym01Yk42OG1WbXpadEcxYTFkbXpacEZabVltWVdGaHRHblRoclZyMTNMdHRkZjZ6SldUazhQcTFhdVpQbjA2Y1hGeDN2SGFnbCtwcWFuTW5EbXpUcTlYeFZvckdJWkJWRlFVOCtmUEIrRG1tMjhtUGo2ZW1UTm40bmE3R1Rod29MZUYzZG11SWtUajNUOWRyYkhjdGdiL0YwdXpUdVZCSHNOc20rWXFyZnU1SGhmc1h3VnRCcGo3RWNrUTJ4R3kwbXMvSnpqYXZEbUx6RlpzWUxaZEEzQVdsb2VScXVUaWJJSG1mZFgyWEVmU3pEQlJxeXRoM3c5dzVKZmFyK2ZJaDUxTG9PMmd5akJMem83cXg3bWRacXU2NENnSWJXWlc0R2x4QlZCK1R1YlA4T3RQdFY5SGFtY0xyT0VXVUg0ZlZCbEdPamFZWkF0U0FFbEVwS0cwREkxalF1ZmJtTHJwSGUrWWdjR1lOYlA0b2YvVFdQVU5WMFJFUkVSRVJNVHZGRmdTRVJHUmMwcFJVUkdKaVlrTUh6NmNIajE2WUxGWXVPbW1tNWcrZlRycjFxMWovLzc5ekpzM2orM2J0N05xMVNxdXUrNDY3cmpqanVQT3VYLy9mandlRHkxYXRLajJXR0ZoSVU4Ly9UUnIxcXpoajMvOEkzZmNjUWNXaTRValI0N3d0Ny85alFrVEpsUnJDOWVzV1RPbVQ1OU9lbm82Z3dZTnFqYm5tREZqeU1qSTRORkhIL1dHbGVyU0VxNjB0SlF2dmpoT3VaZGp1Rnd1UHYvOGM1K3hWMTk5bGFDZ0lHNjQ0UVlBOHZMeVNFdEw0OWxubjZWRGh3NkFHVUFxTFRWVEhnc1dMUENHbEs2NDRnb21UNTdzTTkrUUlVUG8wNmZQY2RleGI5OCszbnJyTFpZdlgwNXFhaXBqeG94aDZkS2xiTm15aGFDZ0lENysrR1B2TlI1KytHR3V1T0tLV2lzV3hjVEVNSGZ1M0hxMzBLdFFWbGJHaWhVcnVPcXFxMnA4dk9xOGRRa2pWUVRJckZacnZjSmswamlDSWlENUVuUDd3QnF6OGxCOTVlNkd3a3dJU3pEM20zVStmbUFwMXZ6WWVLc3JXVzBRVk43bHNQU29HVktwME5vM2YrZlY3b2JLN1pSK1p0Q280RUR0MTh6ZmJ4N1RwTHdBV1hnU1pHZFVQNjR3MHd3c2hTVkM2bVZtcFNVd0t6MmREMkVscS8wNHQ0REtiVnROWTFWRFNJRm1KU3Bib0hrcytobTRpTWdaNGNGT1E1bXpheWs3Q3c5NXgxWm5iK1BmTzc5aFpKdTZ0UzBXRVJFUkVSRVJrY2Fqd0pLSWlJaWNVNUtTa2hnM2Jod0FDeGN1WlAvKy9jVEh4M1BiYmJmaGREckp5VEg3SUxWdDI1YTJiZHQ2OTQ5bjgrYk5BTjdnVVVYd3hEQU1saTFiaHN2bFl1Yk1tYVNtcGdKbWNHanExS2tjT1hLRWlSTW5NbjM2ZEM2NDRBS2ZPVnUxYWtXclZxMnFYY3ZsY3JGcjF5NmFObTFhYTd1NjJvd2VQWm9oUTRhUWxKUkVVRkFRNDhhTlk4K2VQVHp4eEJOMDdOalI1OWorL2ZzVEhSM3RyUTVVbThqSVNQNzV6MzhDWmpocjY5YXRqQjQ5bWhrelpqQjkrblN1dnZwcWI0V2xpSWdJRE1Qd2hucjI3OS9QeElrVDZkMjdkNjN6cjF5NWtzY2ZmNXllUFh2eTZLT1BrcGVYeCt1dnYwNWhZU0VqUm94Z3g0NGRyRnExaW43OStyRnUzVG95TWpKcURSTlZxRTlZS1RzNzI2ZU4zWll0VzBoUFQrZm8wYVBWS2swZHF5NEJwS3FocHJNNXNHUzFWN1lGYTlJVXdtcnVkdGhnY2pMTVFGeEFVTU8xZzdOWW9kWFZadWdrZXlzYy9Qbms1enEwc1RLd1pLOWVSSTNrUHVCeEF3YkVsWC8wS3dKR0ljM3dCbHFLanZpZW43ZlhyTnJreUFPWG8vSWF4Vm0rYmRuaXVwam5lbXBwMVJiZXZES3NCTkMwbmRrdWJ2OHEzK1B5OTVzVm9teUIwTFE4V0ZXU0RYdVduK2dWYUJoTk81aGhLaXlWbFlVc0ZuTy9ybU5XRzFoczV2dHJzVmJmdDlqS3gycllGeEdSYzF1d0xZQi85aHpKNE9WUCtJdy90T0UvM0pMU2w1akFNRCt0VEVSRVJFUkVSRVJBZ1NVUkVSRTVoOFhGeGJGeTVVbysrZVFUM083S25sYkxsaTNqeWl1dnJQTTgzMy8vUFFDWFhYWVo0QnRZdXZIR0c3bnh4aHU5eHpvY0RxWk9uY3EyYmRzSUNBamcrdXV2cjdFdFhHMjJidDFLV1ZtWnQ1cFJmUVFGQmRHNmRXdnYvbDEzM2NYNDhlT1pNR0VDYjd6eEJrMmJOcTMzbkZWOTk5MTN6SnMzajdsejUvTEdHMi93M1hmZjBhdFhMNlpPbmNyOTk5L1B3b1VMNmR1M0w3MTc5MmI0OE9FWWhrRk9UZzZEQncvbXozLytNd0VCQWRYbTdONjlPLy85NzMvWnRtMGJjK2JNSVNNamczYnQybkgzM1hlellNRUNWcTB5RXhZWkdSa01IanlZOTk5L243aTR1RnBidk5WWFhsNWVqVzNzWG52dE5hS2pvNnVGbzZxR29Wd3VGdzZIZzN2dnZSZUE0dUppOXUvZjc5MEh2RjkzRm92bHJHNFBWelVEMXJROXhIZXQvZGlHVUxDbnNNSG5iSEdGMlZidDZJNVREK1RrN1RIYnVRV0cxVnpwS0RBY29vL0pJeFptbXZmaHpjMTdUeGtVSDRIUUt1R3ZuZCtZN2ZZcVd2RDFHbVhlNzEwQlJZZnJ2cjdFbnVaOVNiYTVGbHNneEhjejE1Qzd1L0s0L0gxbXNNcGFYckNzckFpMmYyVzJ2Z016bU5ibU90ajJPUlJuMS8zNmRkVzBmY1BQS1NJaVV0V05TUmN4T09saUZsUXBIWmp0S0dEU3hubk11T2plNDV3cElpSWlJaUlpSW8xTmdTVVJFUkU1Wi9YdTNadmV2WHVUbTV2TG9rV0wrT2lqajhqSnllSC8vdS8vdU95eXk3RGJUL3hYb1VPSERyRjI3VnE2ZHUzcXJZaFVFVmc2Tm9CU1hGek1wRW1UMkxScEU4MmJOK2VSUng2cHNZclM4Znp3d3c4QWRPdld6V2Y4WkZxY1hYamhoU1FrSkpDWm1jbVdMVnU4Z2F1VFlSaUdUL3M0dTkxT1VGQVExMTEzSFFCWFhua2xLMWFzb0VXTEZuZzhIckt6cytuZnZ6OU9wNVBQUHZ1TUhUdDI4Tnh6ejFWN3pWZXVYTWtISDN6QTd0Mjd1ZkRDQzVrOGVUSnhjWEU4ODh3ejdOdTNqNnV1dW9ydnZ2dU9yS3dzYnIvOWRyNzk5bHRtekpqQjFxMWJHVFZxRkRFeE1TZjluQUJhdDI3TnpKa3pUK3BjbDh1RjFXb2xMTXo4N2Z5cXJmOXFxcVowTmxkWU90dUZOemZETWRuYllNOHlNeFIwS2d3RERtK0doQjV3WUczMXgzZCtEYUhOekxCUFFBZ1lIck5xRWxRR21mTEt3MEwySnVhKzIxa1pGRG9WVVMzTFExR0dHY3dLYVdhMmV3TXp5RlExc0JUZTNEZU1kbUFOT0lzcTk4TVN6UXBRWjNIV1RrUkVoQmQ3M3NQaWcrdHhWQ2xOK05xMlJkelQrbHA2eGJUeDQ4cEVSRVJFUkVSRXptOEtMSW1JaUlqZlZGUVBhVWpIdHZpcXFrK2ZQbnp4eFJjVUZ4Y3piZG8wNHVQamNUZ2NRTzFoa25uejVtRVlCaU5IanZTT1ZWVE5xUnBZMnJkdkg0ODk5aGk3ZCsrbVY2OWVUSnc0a2ZEdzhCT3VkOTI2ZFFRRUJKQ1VsSVRINCtHYmI3NEJvRmV2WGo3SGVUeWVrd3E4OU9uVGh4VXJWdUJ3T0ZpeVpBbE5temF0VjhXbkNuUG56bVhyMXEyMGIyK1dSTEZhZmZzcGpSdzVra0dEQmhFZkgwOW1aaWFHWVhEdzRFRW1USmpBaWhVclNFdExJek16aytUa1pKL3ppb3VMR1RwMEtCZGRkQkZXcTVYLy9PYy9mUG5sbHdRR0JqSjY5R2h1dU9FR3Z2MzJXMncyR3hFUkVVeVpNb1VISDN5UUpVdVc4TjEzMzNINTVaZHp6VFhYY1BIRkY5ZTQ3dHBldDVONUxROGRPb1RENGNEcGRESmp4Z3c4SGc4cEtTbTBhVlA5QjEyR1liQjU4Mll1dU9BQ1pzeVlnY1BocUZOQXJpNGE0M056cmlzNEFOc1htWldSR3NxaGpaQ1ZiZ2FOYWxKMEJFcHp6Y0NTcThRTU9ZWEVtaTMxQUxLMm1QZUJvZVo5V1ZITjg5U0gxVzYyb3dNNHNzVmNRM0VXSkhRM0t5MEZWZm1XRk4zYWJKRlh0VFZhWWkvSTNRTXVzeU9mdHlXZHUvVFUxeVlpSXVJdnJjUGllYWp6TFR5NitUM3ZtSUhCbURXeitMNy9VMWhQNGhjRFJFUkVSRVJFUk9UVUtiQWtJaUlpNTRTS0VGRnRMYjZPVmRIbXJZTExWYjIwU1ZwYUdsOTk5UlhEaGcyamMrZk8xYTVWY2M3aXhZdDU1WlZYY0xsY2pCdzVrbUhEaGxVTDlOVG01NTkvNXIzMzN2TUowSFR1M0ptV0xWdjZIT2Z4ZUh6YTJ0WFZYWGZkeGUyMzM4N0NoUXVaUDMrK3ovT01qbzZ1MHh4NWVYbk1temNQZ0d1dXVRYUF3TUJBamg0OXl0aXhZMzJlNjl5NWM4bkp5UUZnOCtiTmxKYVcwcTlmUDdLeXNraEtTcW8yOTlDaFE5bXlaUXR6NXN4aDZkS2xHSWJoYmJVWEVSSEIyMisvRFVDclZxMndXcTEwNnRTSkYxNTRnVWNmZlpSRGh3NnhkT2xTYkRaYnJZRWx0OXRkWXl1Mmsza3QxNjVkaTlOcHBsTXF2c2IyN05uRG5qMjFwMkFXTDE1YzcrdEk0NmhyV0trK1A3T3NMYXhVTVU5SWVUakpYZjZ4cTJqVlZuUVk4bjgxdDRNaXpYdEhRZDJ2VzV1a1N5QW9Ba3FQd242em15S0dBWWMyUTBwZktEaFl1WTdtRjVuYkpUbG0xYVhFbm1hTHU3WURZZHNYNW5NTEsyOVg1eTZyZGlrUkVaR3p5ajg2MzhMYnU1ZXhxL0NRZCt6SDdBemUycldVdTF0ZjQ4ZVZpWWlJaUlpSWlKeS9GRmdTRVJHUmMwSkZrS1MrTGI1eWNuTDQ3VzkvVzIwOE56ZVhKNTk4a243OStuSFBQZmY0UE9aMnU3SGI3WFR0MnBVSkV5YXdaczBhTHJua0V2N3lsNy9VR01vNW5udnV1WWMrZmZydzhNTVBVMXhjVEZSVUZHUEhqcTEyWEZsWkdZWmhVRlpXUmtCQVFKM25EdzhQSnp3OG5ELzk2VS9jZlBQTnpKNDltMFdMRmhFVUZNUzk5OTVicHpraUl5T1pQWHMyT1RrNTNyWm5OOTk4TXg5Ly9ERjc5KzZ0ZHJ6RllxRmx5NVlNSHo2Y2xKUVV4b3daZzkxdXI5YldidG15WmJ6MTFsdjgrdXV2cEthbWNzY2RkekJ3NEVEbXpwM0x3b1VMdmRXdkFBWVBIdXpkYnRldUhiTm16ZUxOTjkva3dnc3Y1TkpMTDYxMTdSV3ZtOXZ0eG1hemVjY3JnbHVscFhVdkhYUDk5ZGVUbDVkSCsvYnRxMVhBT3BGYmI3MlZpSWlJZXAwanAwZEZsYUhTWENnck5sdXFWVEJPb1JWYWNBellnaXJuQ1Vzb245c3dxeDRGUjBGcEhvUW5tc2VVSGozNWE0SFozaTJ1QzNqS1lPY1MzL1p5V2VrUW1ReVo2NkhOZ01ybm1MMFY5cTQwancyT01xc3VoY1pCaDV2TVk2dXVYMFJFNUd6V3hCYklpejN2WnNqeUozM0cvN0grYllZbVgwSjBZSmlmVmlZaUlpSWlJaUp5L2xKZ1NVUkVSTTRKYnJlYnE2KyttaUZEaHRUclBMdmR6dkRodzZ1RmxnNGZQa3l2WHIyNDc3NzdxbFZMQ2d3TTVQWFhYK2ZsbDE4bUxDeU1mLzNyWDNUcTFPbWsxOTZsU3hkR2poeUoyKzJtZi8vK2hJYUcxcmpPUVlNRzFibHlVMDJpbzZONTRJRUhTRXhNNUtxcnJxSjU4K1oxUGpjcEtja25qRFY4K0hDR0R4OWVwM05qWW1KcUhBOE1ER1RFaUJGMDY5YU4rUGg0Ny9qWXNXTVpQbnc0Zi8vNzN5a3NMT1Izdi9zZDExOS92Yys1SVNFaGpCa3o1cmpYZGJ2ZHhNYkdjc2NkZDFSNzNaeE9KOG5KeWR4MDAwMTFlZzRWNnZxY2p6VjI3Rmo2OWV0M1V1ZEs0eklNaUdsZGZkeVI3eHY2cWZlOFZZcDRXYXpRNGpmbWR1WUdNMWpVckxNNXY3WDhYMlNGaDgzNzF0ZWFBYUdxMXo1UllDZ2d4QXhlR1I3WThiVlpOYWtxVHhrYzJtU0dsUUpDelBaemU3NkR2Q3A1dzkzZmdqMEl3cE9nU1l3NVh3VmJZR1diT0JFUmtiUFY0S1NMdWI1NUw3NDRzTlk3bHVYSTU0R2YzMkwySlgvMTQ4cEVSRVJFUkVSRXprOFdvMnIvRVJFUkVSRTVJeFVXRmhJV2RuNzk1dmYyN2R1Smo0OG5QRHpjMzBzNTcyMTRDMXpsN2MrUyswSjgxOGE5WHRxOExKLzkwcUxZUnIxZVdDSzAvSTNaVHEzQ3JxV1FzLzNVNWszc1liWmFzNVFYOThyWkFidVdtTmRwZDMzbDlad0ZrUGErR1ZMcWNKTlpqYW1DNFlHTmMyc1BERm1zMFA1R3N6TFM3bS9OYTFSbER6YmJ3Y1cwQTQ4YkRtK0VnK3ZORU5PeHJIWkl2UnlhdHZNZHoxaFEyVTd1VkFTSCtyNnZYVVkwN3ZzcUlpSnlyTzBGQitueXhmMDRqMGtsZjNIbFpBWlY5RzRWRVJFUkVSRVJrZFBpNUg5RlgwUkVSRVJPbS9NdHJBVFF0bTFiaFpYa3RDZzhDT21mbUMzaFBHN1lzL3pVdzBvQUIzODJLeW9CNU80eUEwVmdWbS9hOTcxWjNTbHZIMlI4WGxsUmFldG41czFkSGhBN3RQSDQxWTFzZ1diNGFNZmk2bUVsZ0pnMkVOVWFqdndDYWUvQnJ6L1ZIRllDY3cyN3Z6WERXczdDeXZHb1Z2VjczaUlpSW1lcXR1R0pQTlQ1bG1yakkzOThoYU5WLy9BVEVSRVJFUkVSa1VhbkNrc2lJaUlpSW5KYzUzcUZwUXBSTGFIb3NCbGNhaWl4SGFCSlU5ai9neGxRcW1DeGdzVmlCcVJxTzgvdGdxTTFoSkRxeFdKV1dYS1YxUE0wS3pSdEQ3RWRJVGdLTnJ4OTR0WjBKNklLU3lJaWNpWndlTXE0ZU5GNE51WHU4Um0vcTlWVnpPbHp2NTlXSlNJaUlpSWlJbkwrVVlVbEVSRVJFUkVSSUhkM3c0YVZBTEsyVmxaVHFzcncxQjVXcWpqdmxNTktBRWI5dzBwZ3JpOHIzYXc4MVJCaEpSRVJrVE5Ga0RXQXQvcmNqNzJpWjJ1NXQzZDl5MmUvcnZiVHFrUkVSRVJFUkVUT1B3b3NpWWlJaUlpSVNLMFVWaElSa1hOTnoraldUT3h5VzdYeGUxZS9TcmFqd0E4ckVoRVJFUkVSRVRuL0tMQWtJaUlpZnJOMlZ1Vk5ST3BHbnhzUkVSR1JVemV4eXpBdWpHN2xNNVpabXN2OWE5L3cwNHBFUkVSRVJFUkV6aThLTEltSWlJaUlpSWlJaU1oNUpjQnFZMDZmK3dtdytyYUcrKytlNVh5MGI1V2ZWaVVpSWlJaUlpSnkvbEJnU1VSRVJFUkVSRVJFUk00NzNhSmFNdldDMzFVYi8vTlByM0xFa2UrSEZZbUlpSWlJaUlpY1B4UllFaEVSRVJFUkVSRVJrZlBTUHpvUDVhS1l0ajVqUnh6NWpGa3owMDhyRWhFUkVSRVJFVGsvMlAyOUFCRVJFUkVSRVJFUkVSRi9zRnZNMW5BOXYvcC9PRHhsM3ZIMzkzN1AvSlNWM0o1NnFSOVhKeUlpMGpqeXk0cDVkZHRYWE55MEhWZkhkNjN4bUlXL3JtSHc4aWRPK2hvTHJwaklqVWtYblJYemhOcURhUk9Xd0pEazNqelFjUWdSQVNFbmZSMFJFUkdwTzFWWUVoRVJFUkVSRVJFUmtmTlc1OGdVcG5XN285cjQ2RFV6T1ZTYTY0Y1ZpWWlJTko1dk1qZlE5WXUvODlDRy8zRE4waWw4azduQjMwdnl1eUpYS1J0emR6TnQ4M3k2ZnZGM3ZTWWlJaUtuaVFKTElpSWk0amU5UmxYZVJLUnU5TGtSRVJFUmFYampPdDVFbjlqMlBtUFpqZ0wrOHROTURBdy9yVXBFUktSaGZaTzVnZjdmUHNMZTRpTUE5RS9vempVSjNmeThxalBMM3VJajlQLzJFWlljMnVqdnBZaUlpSnp6TElaaDZGL2NJaUlpY3RwbExJQ0NnLzVlaFlqVVYzSmZxS1ZhZklOSm01ZmxzMTlhRk51NEY1VFRJampVOTMzdE1rTHZxNGlJbkZtMjV2L0toVitOcGRSZDVqTStyOTlZN21oeGhaOVdKU0lpMGpEeXk0cnArc1hmdldHbFRoSEpyQm40SENHMklEK3Z6UDhLWGFVcy9IVU40OWUveGY3aWJBQlNRNXF4NmZvWDFSNU9SRVNrRWFuQ2tvaUlpSWlJaUlpSWlKejNPa1FrOFdUM082dU4vM1hONnh3c09lcUhGWW1JaURTYzU5SS85WWFWa2tPYTh2T2dGeFJXS2hkbUQrWjNMUzRqN2ZwL2tSelNGREFyTFQyWC9xbWZWeVlpSW5KdVUyQkpSRVJFUkVSRVJFUkVCTGkvL1kxYzNxeXp6OWhSWnlIMy9QaXlXc09KaU1oWjdkUDlxNzNiejE3NFI0S3NBWDVjelprcElpQ0VlWDNIZXZjL3EvS2FpWWlJU01Peiszc0JJaUlpY241cVA5amZLeENSdXFyYXdySDhGdzFGUkVSRXprbFdpNFUzKzl4SHR5LytUckhiNFIzLzh1QTZYdHk2Z0xFZGJ2TGo2a1JFUkU3ZWpzSk03L2FOU1JmNWNTVm50a3ViZFNJeUlJUzhzbUtmMTB4RVJFUWFuaW9zaVlpSWlJaUlpSWlJaUpSckU1YkFNejMrVUczOEgrdmZaazNPZGorc1NFUkU1TlFWdVVxOTIySDJZRCt1NU14bXMxajVWNitSM20wUkVSRnBQUHFUVmtSRVJFUkVSRVJFUktTS3Y3UWR5TURFSGo1alpSNDN2MXY1UFBsbHhYNWFsWWlJaUp3T2Q3YTZraWU2alNEdGhuLzVleWtpSWlMbk5BV1dSRVJFUkVSRVJFUkVSS3F3V2l6TTZmTTNFb0tqZk1aM0ZHYnk1NTlldzhEdzA4cEVSRVNrc2YyWXRZMnI0N3V4cnlqYjMwc1JFUkU1cHltd0pDSWlJaUlpSWlJaUluS011T0JJL3RQMzcxaXcrSXkvcytjNzN0eTUxRStyRWhFUmtjYlc5K3QvZUc4aUlpTFNlQlJZRWhFUkVSRVJFUkVSRWFuQnRRbmRlYWp6TGRYRy83cG1GbHZ5OS90aFJTSWlJaUlpSWlMbkJnV1dSRVJFUkVSRVJFUkVSR3J4YU5maDlJM3Q0RE5XNG5ieTI1WFBVZUoyK21sVklpSWlJaUlpSW1jM0JaWkVSRVJFUkVSRVJFUkVhaEZndGZIZmZ1T0lEQWp4R2QrVXU0Y3hhMlpoWVBocFpTSWlJdjYzWWNNR1ZxeFk0VE8yY09GQ1ZxOWU3YWNWaVlpSXlObENnU1VSRVJFUkVSRVJFUkdSNDJnWkdzY2JsNHlwTnY3bXppVzhzZU1iUDZ4SVJFU2tmbzdjTXNkN2EwakxsaTNqMFVjZjVjRUhINlNnb0FDQVJZc1dNWEhpUko1NzdqbGNMdGNwWDJQZHVuVk1uejdkTzcrSWlJaWNHeFJZRWhFUkVSR1JNNHJWYnZIWnQxZzhmbHFKTkpSajM4TmozMk1SRVpHendXMHAvZmh6Mit1cWpmOTF6U3greXRudWh4V0ppSWpVWFd4UWhQZldVQXpEWU5XcVZRQmNkTkZGaEllSGMvandZYlp1M1Vwb2FDaURCdy9HYnJlZjhuVlNVMU5adVhJbDk5OS9Qems1T2FjOG4valBnUU1IbUR0M2JvMUJ0bSsrK1lhUFB2cUlvMGVQK21GbElpTGlENmYrdHdRUkVSRVJFWkVHRkJobW96UzM4ait1YkhZSHJySW1mbHlSbkNxYjNlR3pIeGh1ODlOS1JFUkVUczMvOWJ5SG4zSzJzelpuaDNmTTZYRng2M2RQczI3Zzh3MzZRMkFSRVpHR05HbmpQTy8yNDkxR05NaWM2ZW5wWkdWbEVSY1h4MjIzM1FiQWtpVkxNQXlEbTI2NmlRNGRPdmdjYnhnRzc3NzdMa09HRENFa0pLU21LV3NVR3h2TGxWZGV5ZUxGaS9uM3YvL05Bdzg4VU8yWTR1TGllczBwcDg0d0RKWXVYY3BYWDMzRnRtM2JLQzR1SmpRMGxCNDllakJseXBScXgyZG5aek5xMUNnY0RnYzVPVG5jZi8vOTNzZjI3dDNMaXkrK2lNUGhZTzdjdWJ6Kyt1czBiZHJVNS95TWpBekdqS2xlOGJJdXZ2NzY2NU02VDBSRUdwY0NTeUlpSWlJaWNrWUpUd24wQ1N6WkE0c0FjTHVDTUF3VmlUMmJXQ3dlYkhhSDl6MnNFSjRjNktjVmlZaUluSnBnV3dBZlh2WVBlbjQxamh4bm9YZDhYM0VXZDN6L0FsOWVPUVdiUlg5ZkVSR1JNODhUYVI5NHR4c3FzUFROTjJaYjFKdHZ2aG1yMVlwaEdIenh4UmNBSEQ1OG1Ca3padmdjZitEQUFYNzg4VWMyYnR6SUUwODhnZFZhOXo4eisvWHJ4K0xGaTRtSmlhbjJXRVpHQmc4Ly9EQVRKa3lnVjY5ZXAvQ01wSzVjTGhlUFAvNDRLMWV1OUJrdkxDeGt5NVl0UG1PR1lWQmFXa3BJU0FqRGhnMWo3dHk1ZlAvOTl3d2RPcFRZMkZqS3lzcVlObTBhRG9jRG04M0dndzgrU0VoSUNDVWxKVFJwb2w5Z0V4RTVsMWtNd3pEOHZRZ1JFUkVSRVRselpTeUFnb1BtZHZzYklieDU0MTdQVTJhdy9mT2psQldwRmR5NUtDRFVTdHNib3JFR3FDMmNpSWljdlJabnJtZmd0NDloNFB0ZnF4TzczTlpnUHdRV0VSRnBTSlozaG5xM2plRWZuL0o4cGFXbERCOCtITGZielR2dnZFTm9hQ2dyVnF6ZzBVY2ZyZFA1TjkxMEUvZmRkNTkzZjhhTUdXellzS0hXNHdzTEN6bDgrRENKaVluVlFpd0hEeDZrcEtTRTBOQlFYbnp4UlZxMmJIbFN6NmxDUTc5VzU2TFhYbnVORHovOEVJQzJiZHR5KysyMzA3eDVjL0x5OHRpNmRTdDMzbm1uOTloOSsvWng5OTEzbjlSMXFsWkd5c3ZMNC92dnZ6K3BlUVlOR25SUzU0bUlTT05TaFNVUkVSRVJFVG1qV0FNc0pQVUpaL2VTUEg4dlJScEJVcDl3aFpWRVJPU3NOeURoUXFaMXU4T252UTZZMVN0Nk4yM0hUVW05L2JReUVSR1IwMlB4NHNVVUZoYlNzMmRQUWtKQ01BeUR1WFBuWXJmYmVlYVpaeGczYmh5dFc3ZG01c3laZFpwdjJMQmhmUHZ0dDBSRlJSRWVIbzdGWWlFakk0T0lpQWdTRWhJSUN3c2pJU0VCZ1B6OGZIYnYzazFJU0FodDI3YWxYYnQyM25uZWYvOTl4bzRkaTkydUg0RTJsbDkvL1pXUFB6YURYQjA2ZE9ENTU1OG5LQ2pJKzNqdjNvM3o5NkRJeUVnRmowUkV6akg2MDFwRVJFUkVSTTQ0b1FrQnRMd21rbDlYRmFqUzBqa2lJTlJLVXA5d1FoTUMvTDBVRVJHUkJqR2g4NjM4bUozQmdsOS84aG0vODRkL3NuckFNM1NJU1BMVHlrUkVSQnFYMiszbWd3L01GblByMXEzajQ0OC9KaUlpZ2gwN2RuRG5uWGVTbXBwYTd6bWJOV3ZHL1BuenNWZ3FmOEhsc2NjZTg3WUxxK3I5OTk5bjFxeFpYSGJaWll3ZlAvN1Vub3pVMjZKRmkvQjR6UCtyR1RWcWxFOVk2VVNxVmt4Njk5MTNtVDE3ZHJYeFU2bklKQ0lpWnhjRmxrUkVSRVRxYU8yc21zZDdqVHI1Y3pXUDVxblBQTDFHK2M1WmwzUFBacUVKQWJTOUlacXNMU1VVN0hmaUxIRGpjYW1qOWRuRWFyY1FHRzRqUERtUTJFNU5WRmxKUkVUT0tWYUxoYmY3L0kyTEZqM0Fqc0pNNzNoK1dURTNMWi9PcWdGUEV4MFk1c2NWaW9pSU5JNUZpeFp4OEtEWk96NDRPSmpycnJ1T3UrKytteTVkdWpCaXhBZ0tDd3RyUE8rZGQ5NmhXN2R1ZE9uU3BjYkhxNGFWQURwMzdzemJiNzlOV1ZrWkFRR1Z2L3l5ZWZObUFMcDI3ZG9RVDBmcXFhSjFYMUJRRUpHUmtVeWNPSkZObXpZQjBMMTdkMGFOR2tWS1NrcU41L2J2Mzc5ZTQzVjl2QzdlZSs4OVltSmlUbmtlRVJGcE9Bb3NpWWlJaUlqSUdjc2FZQ0d1V3doeDNVTDh2UlFSRVJHUmFxSUNRL25vOG4vemtoRk9BQUFnQUVsRVFWVFFaL0UvS0hFN3ZlTVpCUWU0ZmVWemZIbmxaT3dXbXg5WEtDSWkwckNLaW9xWU0yY09IVHAwWU8vZXZSaUd3Y3laTTdIWmJFeVpNZ1dicmZMUHZjek1US1pPblFwQWNYRXg2OWV2SnpJeWtwZGVlb25FeE1RVFh1dWlpeTVpNXN5WnJGaXhncXV1dWdvQXA5UEp1blhyc0Znc1hIenh4WTN6Sk9XNDl1L2ZENEROWnVQQkJ4OGtKeWZIKzlpcVZhdllzbVVMcjczMkdyR3hzZFhPclJwa3lzL1BKeTh2cjlwNFdWa1ptWm1aMWM0VkVaRnpqd0pMSWlJaUlpSWlJaUlpSWllcFcxUkxabC95Vis3NC9nV2Y4Vzh5TnpCdTNadjhxOWRJUDYxTVJFU2s0YjN4eGhzQVRKa3loVkdqUnVGMnUyblZxaFhEaGcyclZyM0c2WFN5WThjTzczNThmRHdBTDcvOE1vODg4b2hQMWFTYXRHelprcFNVRkJZdVhPZ05MSzFhdFlyUzBsSzZkKzlPMDZaTkcvS3BTUjBWRlJVQlpnaXRmZnYyUFB6d3czZzhIdWJNbVVOYVdocDVlWG5NbnorZjBhTkhWenYzMy8vK3QzZTdha3U0cXVNMXRZVDc2MS8vNnJQL3hodHZVRnBhU3RldVhmbk5iMzREd01xVksvbjU1NTlyUEI0Z05EVDBaSjZ1aUlnMElnV1dSRVJFUkU1Q2ZWdHhOVlRyTHMyamVVUkVSRVRrekRPOHhlVnN6dHZMOUxRUGZNWmZ5dmljTHBFcDNOdjJPait0VEVSRXBPSGs1T1N3ZXZWcXBrK2ZUbHhjbkhkODZOQ2hOUjZmbXByS3pKa3pUK21hQXdZTVlQYnMyV3phdEltdVhidnl5U2VmQURCbzBLQlRtbGRPbnQxdXgrMTJFeEFRd05TcFV3a0xNMXZneHNYRjhjZi9uNzM3am82eVd0OCsvcDIwQ2FrUVNpQ0VZcEFtVGFTalVrS1hwb0owQmVrV2hLTjBCVVFwVXFMU1JlV0hZaUxDUVVXYUZLblNDWW9VQVdtaGwwQWdwR2ZhKzBmZXpIRk1DQUZEaG5KOTFzcnl5ZDc3MmM4MVE1WmljdWZlUFhvQTJJK0krNmU3UFJLdWJkdTI5bXV6MmN6czJiT0J0R01CMCtjdVhicGtMMWo2KzNvUkVibC91VGc3Z0lpSWlJaUlpSWlJaU1pRDdzTktYWGcrdUZhRzhUY2p2MkRUbFlOT1NDUWlJcEt6QWdJQ0NBOFBwMVNwVW5kMXY4bGtZdVBHalhkMFQ4dVdMVEVhamN5Y09aTmR1M1p4NE1BQkFnTURhZENnd1YxbHlJNzV0UWJZUHlTajlHSTFYMTlmZTdFU1FPSENoZTNYeWNuSjkrejV4NDhmeDJxMUFtVHJhRUVSRWJsL3FjT1NpSWlJaUlpSWlJaUl5TC9rWWpEd1RaMUJQTDF1QlB0dlJObkh6VFlMN1g2ZHhKNW1Vd254Q1hSZVFCRVJrUnhnTUJpeXZmYmF0V3YyVGpnQWh3OGY1c2lSSTF5L2ZwMFhYM3d4VzN2NCt2clN2bjE3SWlJaUdEdDJMQUM5ZXZYQzFkWDF6b0xmZ1I0aG9mZHM3NGRCcFVxVk9IdjJMTmV2WCtmQ2hRc0VCUVVCY096WU1mdWFva1dMMnErRGc0Tlp0bXhaaG4yKy8vNTd2djc2YTRCTTUyOWwwNlpOOXVzeVpjcmNkdjNKa3ljSkNRbko5djRpSXBKN1ZMQWtJaUlpSWlJaUlpSWlrZ044M0R4WlZtOGtOZFlNSmpybHBuMDhKaldlMWx2R3M3M0pSL2k3ZXpreG9ZaUlTTzZKalkzbHh4OS96REQrMldlZmtTOWZQaG8yYkppdGZUcDA2TUNTSlV0SVNVbWhYTGx5MmI3dmJ1MjgrcGY5dW5hQjJ4ZkVQR3BhdG16Snp6Ly9qTTFtNDRNUFBxQnYzNzVZTEJibXpKbGpYOU8wYVZNQXpwNDllOHQ5RWhJUzdOZFhyMTY5NWJxQWdBQzh2YjBCaUk2T1p1WEtsVUJhcDZmYkZTS1pUQ2I2OSs5UHVYTGxHRFZxRkFVTEZyejlDeFFSa1Z5amdpVVJFUkVSRVJFUkVSR1JIRkxDdXlBL1BqdUNoaHZldzJTMTJNZi9qRDFMdTE4bnNhckJLRHhjOUcxWkVSRjUrSVdFaERCMzd0eC90VWRTVWhJVEowNGtKU1VGZ0NOSGpqQnIxaXg2OXV4Sm5qeDVjaUptQm5YV0RiTmYyenBuTExoNjFKVXBVNGJPblR2ejdiZmZjdUxFQ1lZTkcrWXczNkpGQytyVnF3ZEF6NTQ5czdWblZ1dUdEQmxDMDZaTlNVbEpZZno0OGZiajVscTFhblhMZTJ3Mkd3YURnVE5uem1DejJUaHk1TWc5KzNvUkVaRzc1K0xzQUNJaUlpSWlJaUlpSWlJUGs2Y0xsdVB6R3E5bkdGOS9lVCs5ZHMzRWhzMEpxVVJFUkhLVzFXckZac3Y0MzdUTXh1N0drU05IZU9PTk45aTVjeWVob2FGTW5qd1pIeDhmbGk1ZHlzc3Z2OHpYWDMvTitmUG5jK1JaY21kZWZmVlZSb3dZd1JOUFBJR25weWRHbzVHeVpjc3laTWdRM243NzdSeC8zcFVyVnhneVpBaUhEaDBDb0dEQmdyend3Z3NPYS81K1RPQzZkZXVJam81bTFhcFZBQlF2WGh3Zkg1OGN6eVVpSXYrT2ZwVkhSRVJFUkVSRVJFUkVKSWYxQ0FubFlPd1p3bzc4NURBZUhyV1o0dDRGR1YrNXE1T1NpWWlJNUF5THhZTFZhczEwL04rNGZQa3k0ZUhockZtekJsOWZYM3VISFVnN1RtN3ExS25zMjdlUDhQQnd3c1BES1Z5NE1HWExscVZZc1dKVXJGaVJhdFdxL2F2blMvYUVob1lTR2hxYTVacDE2OWJkY3U2Nzc3NWozcng1dDExbk1wbDQvZlhYaVlxS0FzQm9OREo2OUdnOFBUMGQxdjM5ZUxncFU2WTR6Tld1WFR2TG5DSWk0aHdxV0JJUkVSRVJFUkVSRVJHNUJ5WTkrUXBSQ1ZmNC91d09oL0VKaDVaUTNLc0EvUjV2NXFSa0lpSWkvNTdKWk1KbXMyR3hXQnk2MjVqTlpnRDcwVjNaWWJWYStmMzMzL241NTUvWnVuVXJYbDVlZE9uU2hmYnQyenQweGdrTURHVEtsQ25zM0xtVGlJZ0lqaHc1d3FWTGw3aDA2UkpHb3hGUFQwOFZMRDFrM04zZG1UUnBFaU5Hak9ER2pSdU1IajJhY3VYS1pWalhvRUVERGh3NHdMcDE2K3hIQ0xxNXVWR2pSZzA2ZGVxVTI3RkZSQ1FiVkxBa0lpSWlrazNWK2pvN2dZaStEa1ZFUkVRZUpLNEdGNzZwTTRoTHlkZlpGbjNFWWU3MXlMa1V6Wk9mVmtXck95bWRpSWc4U3FKZi9EcEg5N05ZTEJRb1VJQXVYYnJnNHVMaU1KZWFta3B3Y0RCdDJyVEoxbDZKaVltODhzb3JXQ3dXbm5ycUtZWU5HMGJkdW5VeEdvMjN2S2QyN2RyVXJsMmJZOGVPc1c3ZE9pSWpJeGsvZmp4RmloVDVWNjlMY2s5d2NEQjE2OWJOMXRxQWdBQSsvdmhqYkRiYkxZOTJjM0Z4WWVEQWdRd2NPQkNUeVFTa0ZUdUppTWo5eTJETHFZTmtSVVJFUkVUa29mVFhjb2k3bUhaZHBoWDRCamszajRpSWlNaUQ1bHBLSEUvL01vS2pOODg3akh1NUd0blk2RU5xNWkvdHBHUWlJaUwzaC9Qbnp4TVVGSVRCWUhCMkZBd0xYN0JmMnpyLzZNUWtJaUlpRHplWDJ5OFJFUkVSa1h2TlpyT3hkKy9lYkswOWR1d1k4Zkh4V2E2NWRPa1NEME5kZXZyWjlMa2x1KzlaZUhnNGlZbUptYzR0VzdhTW5UdDM1bVFzRVJFUkVYbkE1VGY2OG5QOVVSVHk5SGNZVDdTazBHcnpPRTdFWDNKU01oRVJlVlM4dHovQy9uRS9LbHEwNkgxUnJDUWlJaUs1UngyV1JFUkVSSnhnN3R5NVhMeDRrVUdEQnBFM2IxNEFtalZyUnMyYU5XL2J1bnJ6NXMza3o1K2ZTWk1tNGV2cm0rbWFqejc2aU9QSGovUHFxNi95OU5OUFk3UForUHJycjJuVXFCSEZpaFZ6V0h2MDZGSE9uVHRIbzBhTnNueXUyV3htd1lJRmRPM2FOY3VXM09rV0wxNU0zYnAxQ1E0T3Z1M2FCUXNXWUxQWjZOQ2hBM255NUFIU2lvZGVlT0VGYXRTb1FkbXlaZkgyOXFaWnMyWVoyb3huSmlVbGhjV0xGOU84ZVhNS0ZpeG9INCtKaVdIY3VIRjA3TmlSbWpWck9ud2p6R3ExMHFOSEQxcTJiRW56NXMzeDkvZlBiR3VPSHovT2E2KzlSa0JBQVAzNjlTTTBOTlJoZnZqdzRlemR1NWZxMWFzemF0UW92THk4YnB2M2ZxY09TeUlpSWlJNUl6TG1PUFYvZVk5RVM0ckRlSWhQSUZzYlQ2UklubnhPU2lZaUlnODdkUTNLUHIxWElpSWl1Y1BOMlFGRVJFUkVIa1dob2FHODhjWWJIRDE2bE1tVEoxT3NXREdNUm1PMk8vUGN1SEdEdzRjUFU3Tm16VXpuRHg4K3pJVUxGOWkxYXhmVnExZkhhRFN5YU5FaUlpSWlDQTRPeHNQRHc3NzI0c1dMcEthbTR1L3ZUL1hxMVcvNVREYzNOeFl0V3NUcTFhdkpseS9ySDZUWWJEWk9uVHBGUkVRRVk4YU00YW1ubnNweS9ZWU5HemgvL2p6cjE2OW55cFFwQkFZR2N2cjBhUklTRXRpeVpRc3hNVEhzMzcrZjVjdVhNM3IwYUFvWExwemxmaTR1THV6WXNZTkZpeGJScDA4ZjJyWnRheDgvY09BQUJ3NGNZUFRvMFp3OWU1Ym16WnNURUJDQWk0c0xWNjllWmQ2OGVYaDVlZEc2ZGV0TTk5NnlaUXNBQlFvVUlDUWt4R0hPYkRaeitQQmgzTnpjNk5tenA3MVlhYytlUGJpNnV0NzJmUkFSRVJHUmgxdjFnTWY1N3pORGFMTmxBaGFiMVQ1K012NHlUVGEreitaRzQ4aHZ6UHlYRWtSRVJFUkVSRVFlSmpvU1RrUkVSTVFKU3BjdVRhMWF0ZXdGTWdDdXJxNjR1N3V6YnQwNkFFcVdMTW02ZGV0WXZYbzFBQ0VoSWZicmtpVkwzckpZNmNLRkMxeTRjSUdnb0NEZWZ2dHRqaDgvanMxbXcyZzA0dWJtUmtCQUFENCtQdmFQcEtRa1hGeGM4UEh4dVcxdWQzZDNidHk0NFhDL3A2Y25KMCtlNU1LRkMvYXg5QzVKcnE2dUZDOWVQTXM5Ly9yckw4NmZQMDlBUUFDelpzMGlNREFRZ1AzNzl3TlFzMlpOd3NMQ3FGMjdOc2VPSGVQenp6OEgwam9pWlpWejZOQ2htRXdtWnM2Y3llKy8vdzZrRlYwQjVNK2ZuMmVmZlphdnZ2cUtMbDI2OE9XWFh3TGc0ZUZCM3J4NWIxbXNaTFZhK2VXWFgzQnpjMlBreUpIRXhjVXhlL1pzKzhmVXFWTkpURXpFMzkrZmRldldNWHYyYkdiTW1NR1lNV01ZUDM0OGx5OWZ2dTE3TENJaUlpSVB0K2VDcWpHblJ2OE00NGRpejlCaTB3ZkVtWktja0VwRVJFUkVSRVFrZDZuRGtvaUlpSWlUTkdqUWdKMDdkNUkvZjM2QWJCMTFsdTZmeFRxSER4L211KysrQStEcTFhc0FtRXdtM24zM1hmYnMyVU9uVHAxd2NYSEIxOWVYc0xBd2gzdWJOR21DbDVjWDVjcVZ1KzF6M2R6Y3NGcXREbnZFeE1UUXNXTkhnb0tDN09QcFl3VUxGcVJBZ1FKWjdybHk1VW9BK3ZidFMxeGNIS3RXcmFKang0NXMzNzdkbmcrZ1hidDI3Tnk1a3llZWVJS1RKMDh5YWRJa3BreVpncCtmWDZiN2xpeFprdnIxNjdOeDQwWjdSNm4wOXpqOW4yNXViaGlOUmw1KytXVWdyY0FxSzl1MmJTTTZPcHAyN2RwUnRHaFJUQ1lUa1pHUm5EMTcxbUhkdFd2WCtQRkh4NWJoSnBPSk1XUEdNRzNhdEd3ZHFTY2lJaUlpRDY4K3BacHdLZWs2b3c4c2RCamZFM09jMWx2RzgzT0QwZVJ4OWJqRjNTSWlJaUlpSWlJUFBoVXNpWWlJaURoSnJWcTFxRmV2SGoxNzlnVEFZckZnc1ZpWVBYczJrRmIwazM0TmFVVXdjK2ZPQlNBbEpjVmhyL0xseStQcDZjbWhRNGNjdXZpY1BuMmFRb1VLc1dIREJ1TGk0bkIxZGFWZnYzNFpzbGdzbG14bHZwT2lxdXlJalkxbC9mcjFWS3BVaVVhTkdqRi8vbnkrL2ZaYnpwdzV3NzU5K3dCWXNHQUJFUkVSMkd3MkFOYXNXY00zMzN4RFltSWlIMy84TWUrLy8vNHQ5Ky9Rb1FORml4YWxRb1VLUU1hQ3BQU3VWdGtwSUxKYXJYenp6VGY0Ky92VHJWczN6R1l6UTRjT3BYcjE2b3diTjQ1Q2hRclJ1M2R2cmw2OXl1TEZpKzNId1ltSWlJaUlaT2E5aWk5eHc1VEF4MGVXT1l4dnZuS0lsN1pPNW9kbmgrUGhvbS9maW9pSWlJaUl5TU5KLzhjcklpSWk0aVErUGo3MDY5ZlAzdjBuTlRVVnE5VnE3OHlUa0pEQVgzLzloWWVIQnlFaElmYnVRd0J4Y1hFWjloc3hZZ1JYcmx5aFc3ZHVlSGw1VWF0V0xSbzJiRWlsU3BVd0dBeTBiTmtTcTlXYTZkRnZ5Y25KeE1iR2tweWNiRCtTTFRNR2d3R3oyZXhROUpUZTdlbmN1WFAyOGF5T2EvdTdCUXNXWURhYkdUQmdBQ2twS2ZadVMydlhyZ1hTT2lENSsvc0RhVWZFR1kxRy9Qejg3RjJWNHVMaU9IRGdBSlVxVmNwMGY1dk54Z3N2dk9DUS8rLy92Sk1DclBuejUzUHExQ2tHRFJxRWo0OFBhOWV1NWZyMTY2eGJ0NDVpeFlyeDVKTlBjdjc4ZVJvMmJJaVhseGVyVjYrbVlzV0tCQWNIWi9zWklpSWlJdkxvTUdCZ2F0VWUzRFFsOGVXSmRRNXpLeS9zNVpVZDA0aW8reDljRFRuN1N3TWlJaUlpSWlJaTl3TVZMSW1JaUloazA5N1AvM2RkcmUvZDdiRnIxeTcyN3Qxci8zenIxcTBVS2xTSU1XUEdFQmdZU0sxYXRlamZ2ejhmZmZRUjY5ZXY1K2pSb3p6MzNITU1IejZjZ0lBQW9xT2ptVEpsQ28wYk44NTAveFVyVnRpTGRNTER3MW14WWdYQndjR1VMbDJhMU5SVUFBb1dMSmpodmtLRkN0Ry9mMzg4UER5WVBuMjZ2VWpvbjlJTGtmNWU5R1EybTRHMDRwLzA4ZlN4ckN4WnNvVGx5NWZ6eEJOUGNPVElFUll0V2tSc2JDekZpaFhEWURCdzhlSkYvUDM5N2NmTU5XblNoQ0pGaWhBV0ZzYjE2OWU1ZVBFaVR6enhoTU9lRnk5ZWREaUtiZHUyYlhoNWVURnAwaVFDQWdMc0JVcDNXckMwY3VWS3Z2dnVPd3dHQXp0MjdHRGR1blZFUlVVQllEUWEyYlJwRTh1V3BmMW0vUDc5KytuWHJ4OW56cHpCMjl1YmNlUEdaZXU0dmV6S2lhOURFUkVSRWJrL0dERHdXWTMreEptU1dIUm1xOFBjb2pOYjhYUFB3OXlhcjJIQTRLU0VJaUx5c1BCMjh5VEJuQXhBdkRrWkh6ZFBKeWU2UHlWYlRQYnIzSDZQTmwwNXlLYkxCM1AxbVpJOURRSXIwcUJRUldmSEVCRjU2S2hnU1VSRVJDUVhWYXBVaVMrKytJTFRwMC9ieDI3Y3VNSCsvZnVaUDM4K0FCczNibVQ5K3ZVQTFLeFpFMWRYVjc3Nzdqc0FJaU1qS1Zhc0dJMGFOY3F3dDlsc1p2WHExUmlOUmxxMWFrVjRlRGdoSVNGWXJWWTJidHhJNmRLbE9YYnNHSHYyN0hHNEw3MDR5TmZYbDlUVVZDWlBuc3pZc1dOeGM4djRWMFdiellhYm01dTlpQWpTanE3cjJMRWpRVUZCOXZIMHNheHMzYm9WbTgzR29VT0hPSFRva0QxTC9mcjFpWWlJb0hyMTZodzhlTkRoV0x6MFkvSTJiOTZNeVdSaTl1elpGQzVjMkQ1ZnBFZ1JybHk1d3JadDIreGpMaTR1N04rL253WU5HamlNcFQ4dk94bzJiTWhYWDMzRmpSczNPSExrQ0ttcHFTUWxKZEd6WjAvcTFLbkRpQkVqdUhyMUtrYWprYUpGaXdKcGZ4NFdpd1ZQVDMwRFVFUkVSRVJ1emRYZ3dvSTZBNGszSjdIeXdsNkh1UzlPck1QTHpjZ25UL1ZVMFpLSWlQd3JwWHdLcy85R0ZBQXJ6a2ZTcWNRenpnMTBuNHBPaWJWZmwvSXBuTVhLbkxmcDhrSEdIbHlVcTgrVTdGUEJrb2hJemxQQmtvaUlpRWd1OHZMeVl2cjA2UUI0ZUhqUW9rVUxpaFVyUnYzNjlRRTRkdXdZSDMvOHNYMzk5dTNiTSt4eDl1eFo1cytmVCsvZXZlMWpOMi9lWk5DZ1FWeS9maDB2THk4Ky9QQkRBTTZmUDA5S1Nnb05HelprMkxCaHRHalJJa094MDhxVksvSDI5bWJ4NHNXM3pXK3oyYkJZTEE1RlJDa3BLUUJjdTNiTlBwNCtsdFhSY0VPSER1WDExMStuUzVjdS9Qbm5uMnpidG8zbm4zK2UzMy8vblNaTm11RHE2a3BTVXBKRHg2U2JOMjg2ZkQ1bXpCaW1UNStPMFdpMGp3MGVQSmpldlh0VHRHaFJtalp0U3ZIaXhlM0ZTdWw1N3JSZ3ljdkxpLzc5KzJNMm04bVRKdy9qeG8yalVhTkdkTzdjR1lET25Uc3pZOFlNdW5UcFFwY3VYWUMwamxBRkNoU2daTW1TUUZybnBjcVZLMmZyZVNJaUlpTHlhUEZ3Y2VPL3p3emx1VTBmc3VtS1kyZUZhVWZUdXFoK1dxMlhpcFpFUk9TdXRRMnVhUzlZR3JMdks1NExlZ28vZHkvbmhyclBwRmhOMUYwM25LSGxYNkM4WHpCVjhwVjBTZzViNXg5dnYwaEVST1Fob0lJbEVSRVJrVnptNVpYMnpTQ0x4ZUl3ZnVyVUtWNS8vWFVBMnJkdlQ3OSsvUnptMzN2dlBYYnQyc1hMTDcvTXl5Ky83RERuNStmSFcyKzl4Wmd4WXloU3BJajkrRGVBMHFWTGMrN2NPUTRjT0lETlpuTW8rRW5uN2UyZHJld21rd21yMVpycEhyR3hzUm5HMHd1WE1oTVVGTVQ4K2ZNNWVQQWdYM3p4QmFWS2xhSkZpeGJzMkxHRHNXUEhNbXZXTEFvVUtNRENoUXVCdEFLZ2tpVkw4c1VYWDJTWjBjZkh4K0hJdXN6eWVIaDRBR2tGV05uVnFGRWpqaDgvenR0dnYwM0ZpaFVaUEhnd0FPSGg0WHo3N2JjWURBYWlvNk16N1FoMS92eDVkdS9lellBQkEyalRwazIybnlraUlpSWlqNDQ4cmg0c3F6ZVNSaHRHc3lmbXVNUGM5TDlXWWdPbXFXaEpSRVR1MHVCeWJmbjY1RWJPSkVaekx2RWFGVmE5UlVTZC8vQjB3Zks0R2x5Y0hjK3A0a3hwWFE2SDdQdUtjNG5YMkhUbElPT3JkTVhONE9yc2FDSWlJZzgxRlN5SmlJaUkzQWYyN2R2SDJMRmpDUWtKSVRZMmxpVkxsbkR0MmpWR2pod0p3SklsUzlpMWF4Y1ZLMWFrVzdkdW1YWUdldkxKSjFtMGFCR2VucDVZTEJhYU4yOU8wYUpGN1FVMFpyTVpGeGNYMXF4WjQzQmZ1M2J0c3AzVGJEWVRHQmpJekprenlaczNMd3NYTG1UaHdvVzBiTm1TTGwyNjRPdnJDNlFWNnZUbzBZT25uMzQ2eS8zT25EbkQ1TW1UeVpNbkR5KysrQ0svL2ZZYlpjdVdKU0lpZ3FTa3BGdmVkL2p3WVdKaVltNjcvei9GeE1RQTJIUGVTY0hTNzcvL3p2ang0OG1mUHorOWV2VmkrL2J0bkR4NWtvTUhEMkkybTdIWmJLeFlzY0xobm45MmhKbzVjeVkrUGo2RWhvYmVVVzRSRVJFUmVUVDR1dWZoNXdhakNkMHcydDRGSTkyTXYxWml3OGIwYXIxVnRDUWk4aEF5V1Mwc09MV1JpTk5iMkg4amltc3BjZmYwZWVjU3IxRi8vWHYzOUJrUHF0M1hqdUgrWFh1SHNVK3E5ZVRKdkkvZDArZitzOHVpaUlqSXcwNEZTeUlpSWlMM2dRVUxGdEN1WFRzNmRlckUrZlBuNmRPbkQxdTNiclVYd1h6KytlY1VMbHlZTVdQRzJJOHp5NHlucDJlR3NULysrSU5WcTFiaDVlV0YxV3JOMExrcFBqNGVmMy8vMjJiY3QyOGZvYUdoOU8zYmw4NmRPMU8vZm4xYXRHaEI2ZEtsV2JKa0NaczNiMmIyN05ua3pac1hQejgvd3NMQ3NzdzZaODRjbGk1ZGFqK21iY3FVS2ZqNCtGQzNibDFxMXF6SjRzV0xTVWhJeU5DeGFPYk1tYXhldlJwWFYxZm16SmxEVUZEUWJiTURiTjI2bGRXclZ3TlF2SGh4SVBzRlMydlhybVhLbENsQVdpZXBRWU1HNGVycVNxVktsUWdORGFWZXZYb0VCZ1pTcmx3NSszdVozaEZxenB3NXVMbnByOTBpSWlJaWtqMzVqYjZzRHgxTG93MWpNaFF0emZ4ckZUYWJqUm5WKzZob1NVVGtJYkwvUmhRdmJaM0NYM0VYbkIxRmJ1RS9lLy9QMlJGRVJFUWVPdnJKaVlpSWlNaDlJQ3dzek40MXFVU0pFdFNvVVFNdkx5OW16cHpKc21YTEtGYXNHSk1tVFNKdjNyeFo3cE9Ra0VCVVZCUi8vZlVYQUNkUG5tVG8wS0hVckZtVDFxMWJzMkxGQ2k1Y3VFQ1pNbVhzOS95OVcxTjhmUHd0ajFQNy92dnY4ZmIyeG1nMFlqYWIyYlJwRXhVcVZHRDA2TkgwN3QyYjZPaG9EaDgrVEowNmRZaU1qR1Rac21WRVJrYlN0R2xUK3ZYclorOXFsSzVxMWFyODhNTVBBQVFIQjlPNWMyY2FOR2hnUDY1dHdZSUZKQ1VsT1hRb3VubnpKai85OUpQOTh3OCsrSURwMDZmYjc3bVZMVnUyTUhIaVJJS0Rnd0dvV0xFaWtQMkNwUVlOR2hBUkVjR0ZDeGNvVWFJRWJkcTBvVUdEQnZqNStkblhEQnc0a0N0WHJ2RHV1Ky9hOTQrS2l1S1ZWMTVoMEtCQjFLeFpNMXZQRWhFUkVSRXBZUFJqZmVoWUdtOFl3eC8vS0ZxYWRleG5iTUJNRlMySmlEd1VJbU9PRTdwaE5IR21XM2VhRnVmTGpRNUxJaUlpanhvVkxJbUlpSWpjQi81NXhGdU5HaldJaUlqZ3hvMGJoSWFHTW5EZ1FMeTh2RzU1ZjBKQ0FqMTc5clFmZVpZdU1EQ1Fqei8rbUVLRkNtR3hXQUFJQ2dwaXdvUUpKQ1Fra0pDUXdGdHZ2WVhKWkdMdTNMbHMzcnlaYWRPbVViQmdRWWQ5TGwrK3pPN2R1Mm5ldkxtOVcxQytmUGxvM2JvMUFOMjZkZU9ycjc2aWN1WEtBRVJFUk9EcTZzcXp6ejdMbWpWcitQMzMzL25razA4b1ZLaVFmYy9hdFd0VHIxNDlDaGN1ekt1dnZvcWJteHZuenAxajU4NmRIRHg0a0tTa0pBb1VLTURDaFF1Qi8zVXMrdUtMTCs3b3ZiMTA2UkxqeDQrblk4ZU8vUHJycjNoNGVGQ3JWaTBBckZacnRvcVdQRHc4ZU91dHR6aC8vcno5TmYvNTU1L3MyTEdEUC83NGc2NWR1L0xubjMvaTR1TEM4dVhMQ1FrSkFkS0t6MHFXTE1tNzc3NUxxMWF0ZU8yMTEyNWJYQ1VpSWlJaUF1bEZTeC9RYU1Qb0RFVkxzNC85akEwYk02djF4U1dUNDZKRlJPVEJjQ00xZ2RhYng5dUxsUjd6Q1dSYzVTN1V6bCtXa3Q2RjlPOTRFUkVSZWFpcFlFbEVSRVRFQ1g3NzdUZSsvUEpMQUh1UlR1WEtsZG0wYVJOTGx5N2wxS2xUbEN0WGpwRWpSMUsxYXRYYjd1ZnQ3VTI5ZXZWWXVuUXBaY3VXcFZ1M2Jvd2FOWXJMbHk4emNlSkVrcE9UU1VwSysrYlh5Wk1uYWRXcVZZWTlsaXhaQXNESWtTUDU1Sk5QN0oyV2JEWWJuMzc2S1ZhcmxieDU4K0xxNnByaDNsYXRXdkhrazAvaTdlME5RRnhjSEFCang0N2x0OTkrNDhxVks2eGF0WW9lUFhvNDNEZHc0RUNPSGozSzU1OS96cTVkdTdodzRRS0JnWUcwYTllT0V5ZE9aUG1hMTY5ZlQvbnk1Vzk1SkZ4aVlpSUF5Y25KbEM1ZG1sS2xTckZ3NFVKYXRHaGhmMjFtc3htVHlaVGxjOUtWTGwyYW16ZHZNbVhLRkhidjNrMXNiQ3dsUzVha2Rldlc5bVByK3ZYcng0c3Z2bWkveDJBd01HVElFTTZjT2NPS0ZTczRjZUlFVTZaTXdXZzBadXVaSWlJaUl2Sm9TenNlTHZPaXBUbkhWbU95V3Zpc1JuOWNEYmMraWxsRVJPNWZrdy8veUtYa0d3QlV6UmZDcjQzSDQrM202ZVJVSWlJaUlybERCVXNpSWlJaTJWU3Q3Ny9mSXpvNm11blRwN056NTA0OFBEd1lQbnc0Zi83NUo2TkdqYkt2YWQ2OE9ZTUdEZUtKSjU2NDVUNW1zNW5ZMkZpOHZMeklreWNQQUIwNmRDQnYzcngwNmRMRlhvVGo3Ky9QdVhQbk1Kdk4rUHY3VTdwMGFieTl2Zkh5OHJKL3JGNjlHcVBSeVBqeDQrMWpmeStvQ1E4UEp6SXlFb0FxVmFyWXg2MVdxLzNhMWRXVkVpVktBR0N4V0xoMjdSb21rNG5ZMkZoYXRHakJmLy83WDBxV0xPbndHaFl2WHN6OCtmTXhtODFBV3VlbklVT0cwS2hSSTF4ZFhmbnV1KzlJU2txeUZ3TUJ4TVRFTUh2MmJPTGo0MW0zYmgwaElTRk1uejQ5MHdLZ2MrZk80ZXJxaXMxbW8zZnYza3lkT3BXOGVmUHk2cXV2MnRkWUxCYUhnaVdyMVpxaDJ4V2tIWWMzZCs1Y2V6ZW1jdVhLTVhqd1lHclZxc1cwYWRPNGVQRWl6ei8vdkwxWTZlOWRtNHhHSTBPSER1V05OOTdnOE9IRGJONjhtYVpObTJiOFE4Mm1uUGc2RkJFUkVaRUhSM3JSVXVPTlk5aDMvWlREM0pjbjFoRnJTdUNiT29Nd3VyZzdLYUdJaU53Tmk4M0svSlByN1ovUHJmbWFpcFZFUkVUa2thS0NKUkVSRVpGYzVPWGx4ZlhyMXdFWU5td1k5ZXJWbzFHalJoUXZYcHlaTTJjQ3NHYk5HbmJ1M0ltdnJ5OGVIaDRZREFhc1Zpc21rNG5rNUdRU0VoTHMzWU1tVEpoQWpSbzFBQ2hZc0NCZHUzWUZzQi8vbGpkdlhzYU5HMGZCZ2dVejdZd0VzR0hEQmx4Y1hDaGZ2bnltODA4KytTVFhybDJqYk5teVBQWFVVOWhzTnR6YzNJaUppYUZQbno2NHVEaitObmR5Y2pMSnlja0F6Smt6aDhHREIrUHA2VW1EQmcwYzFqVnYzcHdsUzVadzgrWk51bmZ2emtzdnZXUS9iZzRnSlNXRnBLUWtmdnp4Ui92WXpaczNIVDQvZWZJazA2ZFBaOGlRSVJseWx5bFRodGRmZjUyalI0OFNFUkZCWEZ3Y0gzMzBFZm55NVFQU2lvcWVmdnBwZXZic2FiL0hhclU2RkdMOVBldC8vL3RmZkgxOTZkdTNyLzA5Ly83NzcxbTVjaVhQUGZjY0w3MzBFdDI3ZDhmZjM5LytucVMvbnNjZmY1eUdEUnV5ZnYxNi9QejhNbjJmUlVSRVJFUnVKYi9SbDE4YWpzMjBhT20vWjdZVG01cklEODhPMHcrNlJVUWVJQ2ZqTDl1N0t3VjQrRkE5b0pTVEU0bUlpSWprTGhVc2lZaUlpT1FpYjI5dlB2cm9JNVl0VzBhOWV2WHM0MjNidHFWKy9mcjg4c3N2UkVaR2N1ellNYzZlUFh2TGZZeEdJMlBIanFWYXRXcVp6cWNYTEpsTUpnb1hMcHhsSnBQSmxHbVJUcnBLbFNwUnFWSWwrK2NHZzRGMjdkcXhaTWtTb3FLaU1yM0h3OE9EMnJWcjg5WmJiK0h2Nzg4cnI3eVNZVlhuUWw4QUFDQUFTVVJCVkkyZm54OERCdzRrSlNXRjBORFFEUE1wS1NrVUtGQ0FoUXNYWnBrL0s4MmJOMmZ6NXMyY1BuMmFqejc2aUFvVktqaThqakZqeGppc1QwMU5kU2lhU3VmdDdjMndZY01JQ1FuQjM5OGZnSlVyVnpKMzdseTZkdTFLang0OU1Kdk5kTy9lbllpSUNNNmNPUVBnOE9mVHFWTW56cDgvVC9YcTFlLzY5WWlJaUlqSW95dTlhS25weHZmNTdmcEpoN20xbC9iUmRPTllWdFIvbDN3ZVBrNUtLQ0lpZCtKUzhuWDdkVm0vb2hqSTJQRlpSRVJFNUdHbWdpVVJFUkdSWE9iajQwT1hMbDB5ak9mTm01ZjI3ZHZUdm4xN0FHSmpZN2wyN1JvM2I5NGtNVEVSczltTXhXTEJZRENRUDM5K2h5S2lmMG8vNXV5eHh4N0xNb3ZOWmlNMU5UWEw0K2N5MDd0M2IzcjE2blhMUWljWEY1ZE1qMWI3cDZlZmZqclRjWXZGZ3Erdkw1MDdkNzZqWFArMGI5OCszTjNkbVRObkRnVUxGc3h5cmRWcXBVR0RCdlRvMFNQVCthcFZxMllZZS8vOTk2bGJ0eTZRMWswcE5EU1VtalZyMHF0WEx4bzNidXl3VjhtU0paa3hZOFpkdnhZUkVSRVJrZnhHWHpZMCtwQTJXeWF3NWNvaGg3bnRWNC9RWVAwbzFqUWNRMkhQdkU1S0tDSWkyV1d4L2U5N0toNHUrbkdkaUlpSVBIb01OcHZONXV3UUlpSWlJcEt6VWxKU2lJNk9Kamc0T010MU5wdU5xS2lvMnhZMnlhUHRyK1VRZHpIdHVrd3I4QTF5Ymg0UkVSR1JSMTJTSlpXWHRrNW01WVc5R2VZZTl5M0N1b2J2VTlLN2tCT1NpWWhJZG0yNmNwQ0c2MGNCVUw5UUJUWTFHdWZrUkNJaUlpSzV5OFhaQVVSRVJFUWs1eG1OeHRzV0swSGFzV2dxVmhJUkVSRVJlYkRrY2ZYZ3gyZEgwS1ZFdlF4engrTXU4c3k2a2Z3WmUrc2pwa1ZFUkVSRVJFU2NUUVZMSWlJaUlpSWlJaUlpSWc4WWR4ZFh2cWt6aU5kS044OHdkejdwR3MvK01wS3QwWWVka0V4RVJFUkVSRVRrOWxTd0pDSWlJaUlpSWlJaUl2SUFjakVZbUZXOUx5TXJ0TTh3RjVNYVQrTU5ZMWg4WnBzVGtvbUlpSWlJaUloa1RRVkxJaUlpSWlJaUlpSWlJZzhvQXdiR1YrN0tsS3JkTTh5bFdFMTAzRGFWS1llWFlzUG1oSFFpSWlJaUlpSWltWE56ZGdBUkVSR1JCOFhlei85M1hhMnY4M0xJbzAxZmh5SWlJaUtTbWNIbG5pZWZ1dy85OXN6QllyTTZ6QTNkOXpXbkVpNHp2VnB2M0F5dVRrb29JaUlpSWlJaThqL3FzQ1FpSWlJaUlpSWlJaUx5RU9oVnFqSEw2NytMajV0bmhyazV4MWJ6L0phSnhKdVRuWkJNUkVSRVJFUkV4SkVLbGtSRVJFUkVKRXZXdi8yQ3ZrSC9CeUVpSWlKeVgydFI1Q2wrYlR5Qm9Ed0JHZVpXWHRoTC9WL2U1Vkx5RFNja0V4RVJFUkVSRWZrZi9iaEJSRVJFUkVTeTlQZWZaN25uY1Y0T0VSRVJFY21lSi9NOXhzNm1rNmpvWHp6RDNHL1hUMUo3N1ZEK2pEM3JoR1FpSWlJaUlpSWlhZHljSFVCRVJFUkVSTzVmQ2RGZ1NVbTdkdmNDRHovbjVoRVJFUkdSN0NubVZZQ3RUU2JTZnV0a2ZybjBoOFBjNllSb2FxOGJSa1NkLzlDNmFBMG5KUlFSRVdlNWFVcGt6ckhWMU1oZm10REFTcG11V1hFK2t0WmJ4dC8xTTViWGU1ZFdSYXMvRVB0NHUzbFN5cWN3YllOck1yaGNXL3pjdmU3Nk9TSWlJcEo5NnJBa0lpSWlJaUtac3ByaHpLLy8rengvV1RBWW5KZEhSRVJFUk82TXY3c1hLK3UvUjQrUTBBeHpjYVlrMm02WnlJUkRTN0JoYzBJNkVSRnhobDh1L1VHbFZZTVkvc2MzTk5vd09rTlI2Nk1vd1p6TS9odFJmSGh3TVpWV0RkSjdJaUlpa2t2VVlVbEVSRVFrbTZyMWRYWUNrVno0T3JSQlNod2tYSUh6ZXlBMUxtM1kzUXNLVjduSHp4WVJFUkdSSE9maDRzYi8xWHFUeDd3REdYTmdvY09jRFJ2djdvOWczNDFUeks4MUFHODNUeWVsRkJHUjNQRExwVDlvc3ZGOSsrZE5DbGVoVWVIS3pndDBIenFUR0UyVGplL3pTK2hZR2dYcXZSRVJFYm1YRERhYlRiOCtJeUlpSW5JYmZ5Mkh1SXZPVGlIaUhLN3VVS1kxZUJWd2RoSVJFUkVSK1RmQ296YlRlOWNzVXF5bURITlY4cFprYWIwUmxQUXU1SVJrSWlLUG5rMVhEdEp3L1NnQTZoZXF3S1pHNCs3cDgyNmFFcW0wYWhCbkVxTUJLTzhYVEdUenFYaTVHdS9wY3g4RThlWmtWcHlQWk1pK3J6aVhlQTJBNGw0Rk9mRGNwem9lVGtSRTVCN1NrWEFpSWlJaUluSkxudjVRdHEyS2xVUkVSRVFlQnQxSzFtZEw0L0VFNVFuSU1QZkhqU2hxckJuQzVpdUhuSkJNUkVUdXRhbEhmcklYS3dWNzVlZjNGaCtyV09uLzgzSHpwRk9KWnpqMDNIU0N2ZklEYVoyV3BoNzV5Y25KUkVSRUhtNHFXQklSRVJFUkVRZHVudUFiQkNYcXd4TXZRU1kvenhJUkVSR1JCMVROL0tXSmJEYVYyZ1hLWkppN21uS1R4aHZHTU9mWWFteW9NYitJeU1Qa3AzTzc3ZGRUbnV5QjBjWGRpV251VDM3dVhrVFUrWS85ODJWL2U4OUVSRVFrNTdrNU80Q0lpSWpJZzZCTWEyY25FQkVSRVJFUnlSbEY4dVJqVTZOeHZMWm5Mdk5Qcm5lWU05c3N2QjQ1bDczWFR6Q2pXaC95dUhvNEthV0lpT1NrRS9HWDdOZXRpbFozWXBMNzI5TUZ5K1B2N2tXc0tkSGhQUk1SRVpHY3B3NUxJaUlpSWlJaUlpSWlJbzhZbzRzNzgycTl3ZlJxdlhFMVpQdzI4YndUdjFCNzdURCtpcnZnaEhRaUlwTFRFc3pKOW1zZk4wOG5Kcm0vdVJwY21GNnR0LzFhUkVSRTdoMzlsMVpFUkVSRVJFUkVSRVRrRVdUQXdJQXlMVm5UY0F3QkhqNFo1dmZmaUtMYTZuZFlkR2FyRTlLSmlJZzR4OHVQTldCODVhNGNham5kMlZGRVJFUWVhaXBZRWhFUkVSRVJFUkVSRVhtRU5RcXN6SjVtVTZub1h6ekRYTHc1bVU3YnduZzljaTdKRnBNVDBvbUlpT1N1WFZlUEVScFltYk1KMTV3ZFJVUkU1S0dtZ2lVUkVSRVJFUkVSRVJHUlIxeUlUeUE3bTA3aWxjY2Faam8vNTlocW5sNDNuQlB4bDNJNW1ZaUlTTzZxczI2WS9VTkVSRVR1SFJVc2lZaUlpSWlJaUlpSWlBamVicDU4VlhzQTgycTlpYWVyZTRiNTM2NmY1S25WNy9ERDJaMU9TQ2NpSWlJaUlpSVBFeFVzaVlpSWlJaUlpSWlJaUFnQUJnejBER25FcnFhVEtlTWJsR0grcGltUmRsc25NZWkzZWFSWWRVU2NpSWlJaUlpSTNCMFZMSW1JaUlpSWlJaUlpSWlJZzhwNVN4TFpiQ3FkU3p5YjZmeTBveXVvc1dZSUIyNmN6dVZrSWlJaUlpSWk4akJRd1pLSWlJaUlpSWlJaUlpSVpPRHJub2VJdXYvaHN4cjlNYnBrUENMdXdJM1RWRjh6bUkrUExNTnFzemtob1lpSVpGZjBpMS9iUDNMS3RHblRTRXBLeXRiYUgzNzRnU3RYcnR4MjNjYU5HNG1Qai8rMzBTUVhiTnUyalIwN2RtUTZ0M1BuVGo3ODhFT09IRG1TeTZteUZoWVd4dDY5ZTdIbHdOOWJEaDA2eE1tVEozTWdsWWpJbzh2TjJRRkVSRVJFUkVSRVJFUkU1UDVrd0VDL3g1dFJNMzlwT215Ynl2RzRpdzd6cVZZejcvdytuNVVYSXZtNjlrQ0N2Zkk3S2FtSWlHU2xnTkV2eC9kY3VYSWwyN2R2SjMvKzIvKzcvL2p4NHl4YXRJaHg0OFpSdW5UcFROZVl6V2ErL2ZaYnBrMmJScytlUFduVHBrMjJjdXpac3dlcjFVcXRXclh1S0wvOE94czJiR0RMbGkyMGI5K2VmdjM2T2N3dFhicVV2WHYzc212WEx0NTU1eDBhTm15WTdYMjNiTm5DK3ZYcmFkT21EZFdxVmN2UnpMdDI3V0wxNnRWVXFGQ0JEei84RUY5ZjM3dmVLekl5a3ZEd2NDcFZxc1RRb1VNcFhMaHdEaVlWRVhrMHFHQkpSRVJFUkVSRVJFUkVSTEpVTlY4SWU1dE41YlU5Yy9uMjlKWU04eHN1SDZEU3p3UDVyRVovT2haL3hna0pSVVFrSysvdGo3QmZqNnZjTlVmMmRIRng0ZnIxNnhRcFVpVExkUmFMQlp2TlJtcHFLdTd1R1R2MnBYTnpjMlBNbURIMDc5K2ZHVE5tY1AzNmRWcTBhTUVISDN5QXlXUzY1WDFuejU2bFRKa3lLbGpLWlFjT0hDQWdJSUJYWG5tRjQ4ZVBVNnBVS1F3R0EwZVBIdVczMzM3RDFkVVZWMWRYeXBjdm4rMDl6V1l6Qnc0YzRPREJnMnpmdnAybm5ucUtkOTk5RnorL25DbTRjM1YxeFdnME1uSGlSUExreVpQdCs4NmVQY3VPSFR2bzBLR0RmZXlWVjE3aHhJa1Q3Tml4Z3kxYnRqak1BZXpldlp1eVpjdmk3KytmSTlsRlJCNUdLbGdTRVJFUkVSRVJFUkVSa2R2eWMvY2lvdTUvYUZXME9xL3QrWXhZVTZMRC9JM1VCRHB0QzJQRitVaG1WdStMdjd1WGs1S0tpTWcvalQrMHhINmRrd1ZMTGk0dWZQcnBwMW11aTRtSm9XUEhqaFFxVklpU0pVdG11VFk0T0pqbm4zK2VSWXNXY2ZUb1VicDM3MDVvYUNqZmYvODloUW9Wd3NYRnhXRzkyV3pHWkRKeCtmTGxmL3R5SkJ0Mjc5N05rU05IU0VwSzR2cjE2NFNFaExCdzRVSisvUEZIdW5mdlRydDI3Wmc5ZXpZMm00MzMzbnVQaUlnSVJvMGF4ZFNwVTdOVnVPUG01c1liYjd4Qm56NTlXTHAwS2ZQbXpXUGF0R21NR2pYcWpuSW1KeWR6NXN3WnlwUXBrMkhPM2QwOVE3RlNWRlFVUVVGQmVIaDQzUEoxaDRlSHMydlhMb2Z4OUsrN3BVdVhacGc3ZXZRbzFhcFZZK3pZc1hlVVhVVGtVYUtDSlJFUkVSRVJFUkVSRVJISnRzNGxudVhwZ3VYb3ZtTTZtNjRjekRBZkhyV1pMVmYrNU9zNmI5R2dVRVVuSkJRUmtkemc0dUtDMVdyTjhYM2J0bTNMNXMyYmVlbWxsd0I0OGNVWGVmSEZGek5kbTE0TWxWTWRlQ1JySlVxVVlOeTRjU1FsSlFGdzh1UkpUcDQ4Q2NCWFgzM0YrZlBuK2ZQUFAybmR1alhQUFBNTVFVRkI5T3ZYai83OSt6TjgrSENxVkttU3JlZDRlSGpRb1VNSGZ2LzlkMzc5OVZjdVhicDBSMGV1R1F3R0Jnd1lRTE5telJ5K051TGo0d0g0OHNzdkhkYXZYcjJhSWtXSzhNRUhINUF2WDc0TSsyM2F0TW5lNVNzdUxvNVRwMDVSdVhKbEFnTUQ4ZlB6dzJnME9xeVBpWWtoSlNXRjdkdTNzM0xsU2xxMmJKbnQ3Q0lpanhJVkxJbUlpSWlJaUlpSWlJaklIU251VlpEMW9SL3c4ZEdmR1BsSE9DYXJ4V0grVEdJMERkZVA0clhTemZtb3lzdjRxZHVTaU1oRHg5WFY5WjRVTE9YTm01ZnAwNmRuV2pnaXpoVVlHTWk4ZWZPWU9IRWlmLzMxRjhIQndZd2FOWXFpUll1eWNlTkdKa3lZQUVCcWFpb2ZmL3l4L2I2clY2OHllUEJnS2xhc1NMMTY5V2pUcGcydXJxNjNmVjVVVkJRMm00MWZmdm1GYnQyNlpUdW5oNGNIVnF1VjFhdFg0K2IydngrSG0wd21EQVlEUC96d2c4TjZrOG1FeVdUaTJyVnJHYjd1dG16WndwRWpSeWhldkRoVHAwN2x3dzgvSkNvcWlscTFhdEdzV1RQTVpqTXpac3dnSmlhR3BrMmJFaG9heXNTSkU3SFpiQXdZTUlDcVZhdG1PN2VJeUtOR0JVc2lJaUlpSWlJaUlpSWljc2RjREFZR2wzdWVKb1dmcE92MlR6Z1VleWJEbWpuSFZyUDgvQjdtMW5pTjU0S3FPU0dsaUlqY0t3YURJVWYyV2Jac0dlZk9uYk4vZnZEZ1FaS1NrZ2dMQ3lNZ0lJQ1VsQlJzTmh1ZW5wNjMzTU5tcytWSUZyazlpOFhDd1lNSGFkNjhPWnMyYmFKZnYzNDBhZEtFbFN0WDByVnJWOXpkM2RtK2ZUc3hNVEVBRkNoUWdLdFhyd0pwZjdZblQ1NmtXYk5tZUhsbFhjd2NGUlZsdjIvejVzMTNWTEJrTUJnd0dBeFVxbFNKc0xBd0FLeFdLeTFhdEtCY3VYSk1temJOWVgyVEprMG9XN1lzanovK2VJYTlMbDY4U0tWS2xlalVxUlB6NXMzajExOS9KVStlUEp3N2Q0NEpFeVp3N05neCt2YnR5K0hEaDVrMmJScWZmLzQ1a05iRnFWQ2hRdG5PTENMeUtGTEJrb2lJaUlpSWlJaUlpSWpjdFNwNVM3S24yUlJHL1BFTjA0NnV5REIvTHZFYUxUZVBvMnZKZW56NlZDOEtHSFZzajRqSXc4QmdNR0N4V0pnOWUzYVc2MUpTVXJLY3IxcTFLdi8zZi85SFFrS0N3L2lxVmF2bzFxMGIwZEhSdlBIR0d6enp6RE40ZTN0bnVyZkY0dGpwVCs2TjFOUlVQdnZzTTJ3MkcwMmJObVhidG0zY3ZIbVRGU3ZTL3Z1ZmtwS0NpNHNMUnFPUjBxVkwwNjlmUDg2Y09VT2RPblZvMjdZdExpNHV6SnMzNzdiRlNnQWJOMjRFb0dEQmdrUkZSWEhpeEFsS2xTcVY3YXovTEtnN2MrWU1WcXVWNHNXTDM4RXJobzRkTzlLaFF3ZG16cHpKc21YTGVQTEpKeGsrZkRpWExsM2lQLy81RHphYmpWMjdkakZ5NUVpcVZhdkc1TW1UU1VsSklUdzhuTGZmZnZ1T25pVWk4cWhSd1pLSWlJaUlpSWlJaUlpSS9DdDVYRDM0OUtsZXRBeXFUcTlkTXptYmVEWERtb2lvTGF5NXVJOFoxZnJRc2NUVEdNaVp6aHdpSXVJY0JvTUJxOVhLanovKytLLzJLVmFzR09IaDRiaTd1Mk0wR21uU3BBbjU4dVd6ZDlReEdvMGtKaWF5ZHUzYVcrNWhOcHYvVlFiSm50T25UN045KzNZQTVzK2ZUMkppSXBEMnRXQ3oyVml5WklsOXJadWJHMjNidHVYRER6OWsxS2hSV0N3V3ZMMjlNeFNkWmNac05yTm16UnJjM053WVBIZ3d3NFlONDRjZmZtRElrQ0YzblgzbnpwMEFiTjI2bGJKbHk5S3laY3RzZFFtTGpvNW0wcVJKbkR4NWtqZmZmSk0yYmRwdy9mcDFKa3lZZ01GZ29GYXRXa1JHUmhJWkdVbTlldlVJQ0FoZzJMQmhYTHg0OGE2emlvZzhLbFN3SkNJaUlpSWlJaUlpSWlJNW9rbmhLaHg2Ympvai92aUdXY2QrempCL05lVW1uYmVIc2ZEMHI4eXUwWmVpZWZJN0lhV0lpT1FFZzhHQXU3czdxMWF0eW5KZFRFd01IVHQyekhLTmo0L1BMZWZjM2QwQkNBa0pZZTdjdVJuMjd0cTFLelZyMXN4bWF2azNTcGN1VGN1V0xUbCsvTGg5ek52Ym0xS2xTckYvLzM0Q0F3TnAyclFwUC8zMEV5VkxscVJhdFdxNHVyb3lhOVlzVWxKU3FGQ2hBa2FqOGJiUFdiTm1EZGV1WGFORml4WTg5ZFJUVktoUWdmWHIxOU9oUXdkS2xDaHh4N25OWmpQTGx5L0h6OCtQQmcwYU1HM2FORFp2M3N5SUVTTUlDQWpJOHQ2NHVEaXFWS25DKysrL2o0K1BEM0Z4Y1F3ZlBwem82R2lHREJsQzQ4YU5HVGR1SEdQR2pLRjU4K2IwNk5HRFljT0cyWS9FRXhHUlczTnhkZ0FSRVJFUkVSRVJFUkVSZVhqNHV1ZGhadlcrYkdrOG5qSytRWm11V1haK04wK3NmSXU1eDlkZ3RkbHlPYUdJaU9RRVd5NzkrenVyTGpnK1BqNHNXTENBTjk1NEkxZXlDQXdjT0pBWk0yWVFGaGFHcjY4dnBVcVZJaXdzaktDZ0lDNWZ2c3czMzN6RHpaczM3ZXRkWEZ3b1U2Wk10am9yQVNRa0pQRFZWMS9oNWVWRmp4NDlBT2pRb1FNV2k0VnAwNmJkMWRmZGQ5OTl4NVVyVitqVnF4Y0RCZ3lnU1pNbTdOdTNqNEVEQnpwa3pVeElTQWd2di93eVBqNCtYTHg0a1lFREIzTDU4bVhHamgxTGt5Wk5NQmdNakJ3NWt1Yk5tL1B6enovVHNXTkhObTdjaU5GbzVQang0OFRIeDk5eFhoR1JSNFU2TEltSWlJaUlpSWlJaUloSWpudTI0QlA4MGVKVFBqaTRpTW1IZjhSaXN6ck0zelFsMG4vUFovemZ5ZlhNcXQ2WDZnR1BPeW1waUlqY2pkd3FXTXFLaDRjSEJRc1d6TkU5NTljYWtLUDdQWXpNWmpQbnpwM0RaREp4K3ZScCt2WHJ4NFVMRjZoY3VUSmhZV0gwN05uVHZ0YlYxZldPOXA0OWV6WTNidHpnN2JmZnRuYy9xbHUzTHVYTGwrZkFnUU5FUkVUWWp3dk1qcjE3OXhJZUhrNmJObTE0N3JubmdMU2lxNk5IajNMbXpCbDI3ZHFWclgzV3JsM0xuRGx6aUkrUHAxQ2hRaXhac3NUaENMeS8yN3AxSzF1M2JnWGcyV2VmWmZUbzBkbk9LeUx5S0ZHSEpSRVJFUkVSRVJFUkVSRzVKenhkM1psUXBSdDdtazNoeVh5UFpicG05N1ZqMUZ3emxINTc1bkF0SlM2WEU0cUl5UDBzS2lxS2lJaUkyNjZiTzNjdUsxYXN5SkZuOWdnSnRYK0lvNzE3OTlLN2QyOWF0MjVObno1OWlJK1B4OTNkblE0ZE9oQVFFTUNKRXlkNDU1MTN1SExseWwzdHYzYnRXdGF1WFV1OWV2Vm8wYUtGdzl5Z1FZTndjM05qd1lJRnJGbXpKbHY3blRwMWlsR2pSdEdwVXljR0RQaGZJWnJSYUtSWHIxNEFGQ3BVS01zOWR1L2V6WnR2dnNtc1diTjQ2YVdYOFBMeUlpNHU2Nyt2bEMxYkZnOFBEMnJXck1tSUVTT3lsVlZFNUZHa0Rrc2lJaUlpSWlJaUlpSWljazlWelJmQzdxWlRtSHBrS1dNUExDTEZhbktZdDJIajgrTnJXWEptT3hPcWRLTjNxU2E0R3ZUN3RpSWk5ek9yMVhyN1JmL0NrU05IR0RseUpKVXJWNzd0Mm8wYk4xS3BVaVZhdFdyMXI1Kzc4K3BmOXV2YUJjcjg2LzBlSm1YTGx1WFNwVXQ0ZTN2VG8wY1A1cytmVDFCUUVJMGFOU0k4UEp5VWxKUU05NWpONW16dC9kdHZ2L0hKSjU5UW9VSUZoZzRkbW1FK0pDU0VIajE2OE9XWFh6SjE2bFRPbkRuREs2KzhndEZvdk9XZVJxT1JEei84a0FvVkttU1lxMU9uRGdNSERxUktsU3EzdlAvczJiTjgrKzIzTkczYWxNYU5HK1BsNWNXaVJZc0lEZzRtTEN3c3cvb21UWnBRdFdwVkprK2V6TTJiTnpHYnpiaTd1MmZyOVl1SVBJcjBmM3dpSWlJaUlpSWlJaUlpY3MrNXU3Z3k0b2wyL05IaUV4b1VxcGpwbXBqVWVQcnYrWXphYTRleCs5cXhYRTRvSWlKMzRrNlBoTHVUOVFrSkNRd2RPcFRBd0VEZWVPT04yNjZQajQvbnhvMGJkNVRuVnVxc0cyYi9FRWMrUGo0ODk5eHpmUExKSjdScTFRcUR3V0QvYzdYWmJKUXFWWXF3c0RDSHJrVXBLU240K3ZwbXVlL2V2WHNaUFhvMEZTdFdaTUtFQ2Jjc1F1cllzU1BObWpVRFlQSGl4Yno2NnF0OCsrMjN0OXczS0NnbzAySWxBSVBCUUt0V3JiTDh1aXhXckJpZmZ2b3BiZHEwd2N2TEM3aDlvVjc2Zm41K2Z2WWo3VVJFSkhQcXNDUWlJaUlpSWlJaUlpSWl1YWFzWDFFMk5QcUFSYWUzOGZidi84ZkZwT3NaMWtUR0hLZjIybUgwS3RXWWlWVzZVY0RvNTRTa0lpS1NGWXZGZ3Rsc3BsKy9mbG11U3kvd3lFN0JVbnJSVVdwcUtsNWVYb3dhTlFwUFQwOGdyWWdwTTlldlh5Y2xKWVVqUjQ1dytmSmxBZ01ENytSbHlCM3EyN2N2Ym01cFAySTJtODFZTEJZZzdldmhuMy9HRm91RkxsMjZVTHQyYmRhdlg1L3BmdXZYcnljc0xJeW1UWnZ5NXB0djJ2ZStsWGZlZVFkM2QzZFdyRmhCYkd3c2h3OGZ6blJkVm9WRmx5OWZac0tFQ2ZqNCtOakhzdHNKeVdhemNlblNKVDc2NktOTTU5UGZEeEVSdVQwVkxJbUlpSWlJaUlpSWlJaElyakpnb0ZPSloyZ1pWSTJ4QnhjeDdlZ0t6RGJISC9EWnNQSGxpWFY4ZjNZSFl5cDI1TFhTemZGdzBiZTBSVVR1RitrRklYOHYrc2hNK3BGZ3FhbXB0OTN6L1BuejlxNDlBd1lNSUNnb0NKdk5ocCtmSDVjdlg2Wjc5KzcyQXFaMGlZbUpBQ1FuSnpOanhnekdqUnQzTnk5SHN1bnZCVVZtc3htVEtlMllWNHZGd29FREIzaisrZWRKVEV5a1NKRWl1THE2RWhrWlNYaDRPQURlM3Q0T2UrM2J0NCtaTTJjeWVQQmdRa05Ecy9WOGc4SEF3SUVEZWV5eHg2aFNwUW9sU3BUSXNPWjJSVVA1OHVXalRaczJMRisrbkVPSERnRlFxMWF0YkQzZmJEWmp0VnB2V1NpVjNTUHdSRVJFQlVzaUlpSWlJaUlpSWlJaTRpUys3bm1ZV3JVSHI0YUU4bWJrRjJ5NmNqRERtdXVwOFF6NmJSNHovbHJKeENvdjA3NTRIUXdZbkpCV1JFVCt6bUt4NE9ibVJsaFlXSmJyWW1KaTZOaXhvNzJ3SlNzVktsU2dhOWV1UkVWRjBiaHhZeUN0UUdYSWtDSE1temVQcTFldkVoc2JtK0UrZjM5L0tsYXN5TUNCQSsvdXhjaGRzVnF0UFA3NDQwRGExMFBuenAzSmx5OGY4K2ZQcDMzNzlnQk1uejZkNmRPbjgrZWZmOUtwVXllSCt5dFVxTURubjM5T3dZSUY3L2paYmRxMHVlV2N5V1FpYjk2OHRHalJJdE41RHc4UEdqVnFSR2hvS08rOTl4NVBQdmxrbHZ1bHM5bHM1TStmbis3ZHU5TzBhZE1NODMzNjlMRy9iaEVSdVQyRDdVNFBtQlVSRVJFUkVSRVJFUkVSeVdFMmJGa2VFNWV1VnY0eVRLM2FnMmNLbHMvRmRDSWlPV3ZUbFlNMFhEOEtnUHFGS3JDcDBiM3RDblExNWFiOU9xZU8yZXpZc1NQOSsvZW5ZY09HV2E2TGlZbGg0c1NKOU9uVGh6Smx5dHgyWDV2TlJrSkN3bTA3TjkwcmhvVXYvQzlMNXgrZGt1RkJFUjBkYlM4MnVuVHBFb1VMRndZZ1BqN2U0Yzh2SlNVRkR3OFBEQVlWSEl1SXlQK29ZRWxFUkVSRVJFUkVSRVJFN2h0eHBpUStPTGlZVDQ4dXozQk0zTisxRGE3SnBDcXZVTmF2YUM2bUV4SEpHYmxkc0NUWnA0SWxFUkdSM09IaTdBQWlJaUlpSWlJaUlpSWlJdWw4M2ZNd3BXcDMvbWp4Q2EyS1ZyL2x1cC9PN2FiQ3FyZDRQWEl1bDVOdjVHSkNFWkVIejN2N0krd2ZJaUlpSXZjREZTeUppSWlJaUlpSWlJaUl5SDNuQ2Y5aUxLLzNMaHRDUDZCYVFLbE0xMWhzVnVZY1c4M2p5MS9qdzRPTGlUTWw1WEpLRVpFSHcvaERTK3dmSWlJaUl2Y0RGU3lKaUlpSWlJaUlpSWlJeUgycllXQWxkamVkUWtUZC8xREN1MkNtYStMTnlZdytzSkRIbHZkajBwOC9FRzlPenVXVUlpSWlJaUlpY2lkVXNDUWlJaUlpSWlJaUlpSWk5elVYZzRFdUplcHhwT1VzcGxUdFRsNFA3MHpYWFV1SlkvZ2YzL0RZc241TVB2d2pDU3BjRWhFUkVSRVJ1Uys1T1R1QWlJaUlpSWlJaUlpSWlFaDJlTHE2TTdqYzg3ejZXQ1BHSDFyQ3pHTXJNVmt0R2RaZFRibkpzSDBMbUhwNEtVT2ZlSUhYSG0rT3Q1dW5FeEtMNUJCekhMYW9XZGl1L0F5SnA4Q1M2T3hFRHpaWEwvQjZERU9oRmhoS3ZnRnV2czVPSkNJaUl2TElVWWNsRVJFUkVSRVJFUkVSRVhtZzVEZjY4dkZUcjNLMDVTdzZsM2dXQTRaTTEwV24zR1RJNzE4VHNydy9ZVWQrSXRHU2tzdEpSZjQ5MjdYTldMYzlpKzNFVklnN3BHS2xuR0JKaExoRDJFNU1UWHR2cjIxMmRpSVJFUkdSUjQ0S2xrUkVSRVJFUkVSRVJFVGtnZlNZVHlEZjFuMmJBODk5U29maVQ5OXkzWlhrV0FiLy9oVWh5L3J6eWRGbEtseVNCNGJ0Mm1ac2tlMGcrWnl6b3p5OGtzOWhpMnlIN2RvV1p5Y1JFUkVSZWFUb1NEZ1JFUkVSRVJFUkVSRVJlYUJWOEMvT29xY0hNNnBpQno0NHVJai9udG1lNmJyTHlUZDQrN2Y1akQrMGhEZEt0K0ROTWkwcGFQVEw1YlFpMldTT3czWndvTE5UUERKc0I5L0M4UFN2RCszeGNONXVuaVNZa3dHSU55ZmpvMk15TTVWc01kbXZjL3M5Mm5UbElKc3VIOHpWWjhxRDRmMUtuWndkUVVUa25sREJrb2lJaUlpSWlJaUlpSWc4RkNyNkYyZngwME00VU9FMEh4eGN6Skt6bVJjdVhVdUo0NE9EaTVsOCtFZGVEV25FMjJYYjhMaHZrVnhPSzVJMVc5UXNoODVLcWJnd09yRUU0YW1GdUdqMWNHS3lCMThSbDFTNmVWemhBNi9UZUdCTkcwdytoeTFxRm9iSGh6czMzRDFTeXFjdysyOUVBYkRpZkNTZFNqemozRUQzcWVpVVdQdDFLWi9DdWZyc1RaY1BNdmJnb2x4OXBqd1lWTEFrSWc4ckZTeUppSWlJaUlpSWlJaUl5RU9sVXQ0Uy9QZVpJZXkvRWNVSEJ4ZnovZGtkbWE1THRwaVljMncxbngxYnc0dkZhak9rL1BQVXlsOG1sOU9LWk01MjVXZUh6MGNubG1CS2NyQ1QwanhjTGxvOTdPL2xSMTZuN09PMkt6OC90QVZMYllOcjJndVdodXo3aXVlQ25zTFAzY3U1b2U0ektWWVRkZGNOWjJqNUZ5anZGMHlWZkNXZGtzUFcrVWVuUEZkRVJDUzN1VGc3Z0lpSWlJaUlpSWlJaUlqSXZWQTViMG1XUERPVWZTMCs0WVhnMnJkY1o4UEc5MmQzVUh2dE1PcXZmNDhWNXlPeDJteTVtRlFrRTRtbkhENE5UeTNrcENBUHI0aC92cWVKVVU3SmtSc0dsMnRMY2ErQ0FKeEx2RWFGVlcreDVjb2hMRGFyazVNNVg1d3BpZTlPYitYeDVhOXhMdkVhbTY0Y3BOdGo5YW1hTDhUWjBVUkVSQjVxNnJBa0lpSWlJaUlpSWlJaUlnKzFLbmxMOHNPencvZ3o5aXhoUjM0aVBHb3pxVlp6cG11M1hEbkVsaXVIS084WHpPRHl6OU81eExQa2NkWHhXK0lFbHNUL3g5NTlSMWRacGUwZnYwNUpJWTAwQWdSQ2FJRlFWVUNhQ2dKR0JDbWlJQXBXSEVFQks2Z3ZLdUlvTUtpRDdkVW84L3B6d0lZb2lpT2lkQmlLSUlJaUNSQjZTSVUwVWsvS2FiOC9ZbzdFSkJCYWdzbjNzNVlyVDluUDN2Znp3SExXckZ6ZXU5d3AyOEJkZkNsLy9xYjJndG9wUkpMVllkZEh4emJvMCtPYnRDYzdYcG5GZVpkMHZTUkxwdnF2ZS82U2ppM1Y0Z0FBSUFCSlJFRlVydkZYdFNQemtOdytIMTN1Mmh2ZEoraEsvMWFYZE4yTmFiR1hkSDRBQUM0M0JxZVQvMHdFQUFBQUFBQUFBRkIvcEJhZTB0c0h2OU43aDFZcXgybzU0OWdBZHg5TmFEMUlEN1VkckxhK1RXdW9Ra0J5ckFvdWQyN0t1cTZXS3FuYjdJR2J5NTBiQjJmVXlMb2IwMkkxWU4xTVNWS1B3RGJLdFJicVlGNUtqYXlOeXh0YndnRUE2Z3NDU3dBQUFBQUFBQUNBZWluUFdxZ1BqcTdSRzNITGxXZzVlMGhoY05Pck5EbmlKdDBjMmtNbWc3RUdLa1I5Um1DcFpsd09nU1dUMFNpN2c2M1pMbWMxMFdHcHpQVWhuV3RrSFFBQWFodUJKUUFBQUFBQUFBQkF2V1oxMkxVa1lZdGUyLytOOW1USG4zVjhDNjlHbXRUMlJqM1E1Z1kxOXZTLzlBV2lYaUt3VkRNdWg4QlNtVlkralRXNzZ6ajFEbXF2bHQ0aE1ob01OVklMQUFCQWJTQ3dCQUFBQUFBQUFBQ0FKS2VjV25QaU43MjIveHV0UGZIYldjZTdHVTBhSGRaWGt5T0c2SnBHa1RLSWNBRXVIZ0pMTmVOeUNTeGRGZEJhbTIrWUkyK3paNDJzRHdBQVVOdk10VjBBQUFBQUFBQUFBQUNYQTRNTXVySEpsYnF4eVpXS3kwM1crNGRYYXVIUjljcXhXaW9kYjNYWXRmajRaaTArdmxtZEc3YlFmYTBIYW56TC9tcEMxeVVBWitINFV6K0JCVDBmSnF3RUFBRHFGVG9zQVFBQUFBQUFBQUJRaFFKYmtSWWYzNnpvUXl2MTY2bWpaeDF2TWhnMXVPbFZ1cmZWQUkxbzFsT2VKcmNhcUJKMUVSMldha1p0ZFZqNkpQNi91bnZibTVJa3M4R2tranUrcEVzYkFBQ29WK2l3QkFBQUFBQUFBQUJBRmJ6Tm52cGJteWc5ME9ZRzdjZzhwT2hESzdYaytCWVZPNnlWanJjN0hmbytaWmUrVDlrbGYzZHZqVzF4cmU1dE5VQzlnOXNSUmdEZ2tsV1M3enIyTXJ2ejd3Y0FBRkR2RUZnQ0FBQUFBQUFBQU9Bc0RES29WMUE3OVFwcXAvbFgzYWQvSDEydjl3NnYxTEg4azFVK2sxMVNvQVdIVjJuQjRWVnE1eHVxZTFvTjBOMnQrcXVGVjZNYXJCekE1Y2doaCt2WVNGZ0pBQURVUThiYUxnQUFBQUFBQUFBQWdMK1NZQTgvUGRYaEZoMGU5cDYrdjM2bXhyVG9LM2ZqbWYvNzRJTjVLWHArejZkcStaOUpHclQrQlgxd1pJMHlpbk5ycUdJQUFBQUF1THpRWVFrQUFBQUFBQUFBZ1BOZ05CZzBwR2szRFduYVRWa2wrVnB5ZklzV0hkdWdueklQVnZtTVUwNnRQeG1qOVNkajlORFA3MnRBNHk0YUU5WlhvOEo2cTVHSFh3MVdEd0FBQUFDMWg4QVNBQUFBQUFBQUFBQVhLTkRkUnc5SDNLU0hJMjVTWEc2eVBqcTJRUjhkMjZqa3dzd3FuN0U3SFZwNzRqZXRQZkdiSHQ3NXZxNFA2YXpSWVgxMWExaHZOZmIwcjhIcUFRQUFBS0JtR1p4T3A3TzJpd0FBQUFBQUFBQUFvSzZ4T3gxYWZ6SkdpNDZ0MTllSjIxVm9MNm5XYzBhRFFmMGFkZExvRm4xMWEvUGVhdG9nNEJKWGlzdVJZMVZ3dVhOVDFuVzFWRW5kWmcvY1hPN2NPRGlqUnRaOTgrQnlQYkhyUTBtU3Y1dVhUbzMrdEViV0JRQUF1RnpRWVFrQUFBQUFBQUFBZ0V2QVpEQXFxc2tWaW1weWhYSjdXTFEwY1pzK1ByWlJtOUwzeW5HRy81Ylk0WFJxWTFxc05xYkY2cEdkLzZkckczWFE4R1pYNitiUTd1clFzTGtNTXRUZ1d3QUFBQURBeFVkZ0NRQUFBQUFBQUFDQVM4elB6VXNUV2cvU2hOYURkTElvVzh1U2Z0S1hDVnUxTVMzMmpPRWxwNXphbkw1UG05UDM2ZW5kaXhUdTNVZzNoL2JRME5EdUd0QzRzN3hNSGpYNEZnQUFBQUJ3Y1JCWUFnQUFBQUFBQUFDZ0JqWDI5TmREYlFmcm9iYURsVmFVbzJWSjIvVmx3by9ha0Jaenh2Q1NKQjB2U0ZmMG9SOFVmZWdIZVpyY05DQ2tpMjV1MWtORG0zWlRLNS9HTmZRR0FBQUFBSEJoQ0N3QkFBQUFBQUFBQUZCTFFqd2JhbExid1pyVWRyRFNpM08xTEhHN3ZrejhVUnRPeHNqdWRKengyU0s3VlQray9xSWZVbitSSkhYd2E2NmhvZDExYzJoMzlXMFVLUStqVzAyOEFnQUFBQUNjTXdKTEFBQUFBQUFBQUFCY0JocDUrR2xpMnhzMXNlMk55aWpPMVRkSlArbnJ4TzNha0JhaklydjFyTS92ejAzUy90d2t6WS83anhxWTNOVTNPRklER25mUmdNYWQxU093cmR5Ti9Fb0FBQUFBd09XQi8zY0NBQUFBQUFBQUFNQmxKdGpEVDM5ckU2Vy90WW1TeFY2c2pTZGp0U0psbDFhazdOVHhndlN6UGw5b0w5RzZrM3UwN3VRZVNaS1h5VVBYTnVyZ0NqQjFEMndqczhGMHFWOERBQUFBQUNwRllBa0FBQUFBQUFBQWdNdVlsOGxEUTBPN2EyaG9kNzJqQjdVL0owbmZwKzdTaXVSZDJwSytYemFuL2F4eldPekZXbjFpdDFhZjJDMUo4akY3NnJwR0hWMEJwcXNDV3N0a01GN3FWd0VBQUFBQVNRU1dBQUFBQUFBQUFBRDR5ekRJb0k0Tnc5U3hZWmltUjk2aUhLdEZhMC84cGhVcHUvUjl5aTZkTE1xdTFqejV0aUw5a1BxTGZrajlSWkxrNjlaQVBRTWoxQ3U0blhvRlJhaFhVRHMxOXZTL2xLOENBQUFBb0I0anNBUUFBQUFBQUFBQXdGOVVRemN2M1JiV1I3ZUY5WkhENmRUdTdHUGFjREpHRzA3R2FGUDZQdVZaQzZzMVQ1NjFzTndXY3BMVTBqdEV2WUxhcVZkd2FZQ3BXMEFiZVpyY0x0V3I0RElSNHRsUXcwSjc2TFBqbTFSa3Q5Ym8yaWFEVWExOEd1dHdYbXFOcmdzQUFJQ2FSMkFKQUFBQUFBQUFBSUE2d0dnd3FGdEFhM1VMYUsxcGtTTmxjOXIxNjZuU0FOUEdrN0hhbkw1UCtiYWlhczhYWDVDbStJSTBMVW5ZSWtreUcweTZJcUNsZWdlMVU2L2dkdW9aR0tHMnZrM1pTcTZPTWNpZy85ZHJxbDY1OGg0dE9MeGEwWWQrVUVwaDFublAxOUROUzJzSC9sMGZIbDJuQllkWHllRjBWam5XYURBbzd1WjM5R1hDai9ySHZxKzBKenYrdk5jRkFBREE1WTNBRWdBQUFBQUFBQUFBZFpEWllOTFZnVzExZFdCYlBkMWhsS3dPdTM0NWRVUWJUc1pxWTFxc3RxVHZWOEU1Qkpoc1RydDJaUjNScnF3amV2ZlFENUlrTDVPSE92dTNVRmYvbHVycUg2NnUvaTNWeFQ5Y2dlNCtsK3ExY0ltVmhkcUNQZncwdGQxUXJUM3hXNldCcGFZTkF1Um1NQ3ZCa243RytaeVN2TTJlaXU0eFNmZTBIS0N4Vy85WjVUTldoMTBtZzFGM2hGK3JPOEt2MVlTZjN0Ry9qNjY3NEhjQ0FBREE1WWZBRWdBQUFBQUFBQUFBOVlDYjBWUzZ4VnRRTy8xUHgxdGxkZGkxTSt1dy9wdTJWejlsSHRSUG1RZVZXbmpxbk9hMDJJdTFJL09RZG1RZUtuZTl1VmRRdVJCVFYvOXd0Zk50SmplajZXSytFaTZCSW51SjYvajF1UDlvWTFwc2hURk5QUDIxWWVETGNzaXBhOWJNMEttUy9Dcm55N1ZhTk83SDE3Vno4RC9WTzdpZHRrYjlROTFXUHFuMDR0eEt4enVjVGhrTkJ1M0xTZFJuOFpzdS9JVUFBQUJ3V1NLd0JBQUFBQUFBQUFCQVBlUm1OS2xQY0h2MUNXNHZTWExLcVNSTHByWm5ISFFGbUhabEhWSGhhUUdXNmtxeVpDckprcW52VTNhNXJya2J6ZXJZTUV3ZC9jSVU0ZHRVRWI2aHYvOXNxZ0E2TXRXSWZpR2Q5RmEzQjJRd0dLbzEvdUdJSWJvMXJFK0Y2MDA5QXhUaTJWQ1N0THpmYzdwaHd3c3FzbHVybkdmM3FXUDYvUGdXalcvWlQ4MjlnblIvNjBGNmRmK3lTc2NhZjYvdHQreDRGVHVxbmhNQUFBQi9iUVNXQUFBQUFBQUFBQUNBRERJb3pDdFlZUzJDTmFaRlgwbWxXM1RGNWh6WFQ1bUg5RlBtUVczUE9LQzQzT1R6bXIvRVlkUHVVOGUwKzlTeEN2ZUNQSHhMdzBzK29SWENUSDV1WGhmMFh2akRwclM5K3V6NEpyMTY1YjNWR3QvRTAxOU5QUDNQT09hYVJwSDZyTytUR3IzbFZUbWN6aXJIZlhoMHJjYTM3Q2RKeXJZV1ZEcm05QTVjK2Vld1hTRUFBQUQrZWdnc0FRQUFBQUFBQUFDQVNya1pUYm9xb0xXdUNtaXRoOW9PbGlSbGx4Um9aOVpoN2NrK3JqM1o4ZHFUZlZ4N2N4SlU0ckNkOXpxWnhYbktMTTdUOW95REZlNkZlRFpVTzk5UXRmSnVyT1plUVdydUZhUXdyK0RmajRNVjdPRXJnNnJYTVFqU2EvdS8wWC9UOWlySmtxbU00dHhLLzl5Y2Q1WjJQNXE1NXpQTjN2dGx1WHVER25mVnV6MG1hc3pXMXhTVGZiemE2MjQ0R2FzTkoyT1VVbmhLL3o2NnJ0SXhuaVozMTNGQkpZR2xobTVlR3RDNGk3NUorcW5hNndJQUFPRHlSR0FKQUFBQUFBQUFBQUJVbTcrN3QyNW9jb1Z1YUhLRjY1clZZZGVodkpUVFFreWxRYVpFUzhZRnI1ZFdsS08wb2h4dFNkOWY2WDBQbzl1ZlFremxBMDNOR2dRcXlNTlhab09wMHVmcm81NUJFZnBYejhsbkhUZWwzVkNOL3IzYlZwbE9EY05rTnBpMGZ1QkxHclIrbHZaa3gxZHJUYWVjR3JqK0JmbVlQZVZ0OXF4MFRKQzdyK3ZZN25USTM5M2JkZTVtTU9tcjY1NVJuK0QyR3ZIZnVmb2g5WmRxclF2ZzB2cnR0OStVbDVlbmE2Kzkxblh0dSsrK1UwaElpSHIyN0ZtTGxWV2Z4V0xSK3ZYcjFiZHZYd1VHQmlvdUxrNlJrWkhWZWpZbkowZHBhV21LaUlpNHhGVUNRTjFqY0RyUDBKOFRBQUFBQUFBQUFBRGdQSjBxeVZkTTluRlhrQ2sySjBHSDhsS1ZVWnhiNDdVRXVQc28yTU5Yd1I1K3AvM2pXOFd4bi96ZHZHVTAxRjduSnNlcTRITG5wcXpyTHRyY2JrYVRWbDAvU3dNYWQ3bWdlVEtLYzg4cHROVFZ2NlhhK1licWkydW5YMUJYckFKYmthNWZOMU03c3c2Zjl4eGw3SUdieTUwYkIxOTR5SzQ2M2p5NFhFL3MrbENTNU8vbXBWT2pQNjJSZFlHTDdhMjMzdEozMzMybnE2NjZTak5uenBTdnI2OGVlZVFSeGNYRmFmRGd3WHI4OGNkbE5wOWJEdzJIdzZHRkN4ZnFqanZ1a0pkWDVkdUMvdWMvLzFHM2J0MFVGaFoyd2U5UVZGU2s0Y09IeTJBd3FHUEhqdHE3ZDYrNmR1MnE2ZE9ucTJuVHBtZDhOaWtwU2ZmZmY3KzZkT21pZSs2NVIxZGVlZVZaMTl1OWU3ZVNrcEkwYk5pd0M2NGRBUDdLNkxBRUFBQUFBQUFBQUFBdWlRQjNIL1VMNmFSK0laM0tYYzh1S2RDaC9GUWR5a3ZSb2J6U253ZHpVM1FvUDFYWkpRV1hwSlpUSmZrNlZaS3ZRM21wMVJwdk5Cams3K1l0SDNNRGVaczk1R1AybEk5Ymc5S2Z2M2NKOGpudEg5ZTVtNmQ4ekEza1pYS1htOUVzczlFa3M4RW9zOEVrazhINCs3bEpabVBwdGZMWC83aC9LYU5TVm9kZHQyMTVWWDJEMit1WFUwZVZWcFFqdTlQaHVuK21MZUZPZDRWL1MzVVBiRk1oc09SdDlwU2JzWHhIcThrUlEvUnlsM0VhdS9XZmV1clhSWHIxeW50MUpQK0Uwb3R6WkhYWWYzL09RejBDMjBxU0R1V2xLcVV3cThxMXAzY1lxUW5iMzVIRlhueE83dzdnNG5FNm5kcStmYnNrcVVlUEh2TDE5VlZhV3BvT0hEZ2diMjl2RFI4Ky9KekRTcEprTkJyMXhSZGZhTVdLRlFvT0RxNTB6TEZqeCtUbjU2ZDU4K2FwYmR1Mlo1elA0WEJvdzRZTkdqUm9VS1gzUFQwOVpUUWFGUkFRb09lZWUwNnhzYkdhTzNldXBrMmJwcUZEaDJyMDZOSHk5S3k4TTV5N2UrbFdsZ2tKQ2ZMMzk5Y2JiN3loNHVJei8zdHB5NVl0S2lrcFVXQmdvUHIyN1h2R3NRQlFseEZZQWdBQUFBQUFBQUFBTmNyZjNWdFhCN2JWMVlIbGY4bnNsRk9aeFhtdUVOT2h2RlFkekV2UjBmeVRTclJrNkdSUmRvM1Y2SEE2bFZXU3I2eVMvQnBiODNUMndFczcvNm1TZksxSTJYWGV6MGY0TnRXcUFiTVU1T0dyWkV1bVZwL1k3YnJYTXloQ3E2NmZWU0cwSkVtZjluMUNOLzkzdHZ5V2psT0JyYWpjdmFnbVYyajFnQmNsU1UvdlhxUnZrbjQ2Ny9vQVhIcHhjWEhLeU1oUVNFaUlSbzhlTFVsYXQyNmRuRTZuUm93WW9mYnQyNWNiNzNRNjlmbm5uMnZreUpGVmRrNHE0Kzd1cnJ5OFBMVnMyYkxDUFp2TkpxZlRLYnZkTGc4UGo3UFdhVFFhOWNvcnIyanQyclZWZG1ReUdvMHFMQ3pVbDEvK0VkSk1UMC9Yb2tXTGRPellNYzJjT2JQUzU4b0NXVUZCUVdyWnNxVzZkKyt1MmJObnk5dmJXMGFqVVhsNWVYSTZuZkx6ODNNOTQrSGhJUThQRDczNzdyc0tEUTJ0OUIwQm9ENGdzQVFBQUFBQUFBQUFBQzRMQmhsY1c3TDFDVzVmNFg2Snc2YVV3aXdsV1RLVmFNbFFraVZUU1pZTUpmNytNNmt3VXljS3MrV1VzeGFxdjd3dHVXYTZybWtVZVU3UFBOWGhGajBVTWJqU2UvNXUzdkkybDNZYytmTGFwOVIzelF6dHpVbVFKRzA0R2FNSGZucEhDM3MvcW1NRko1VldsT1A2ODB5MFpNam1zRmNJSzBtbFc4YVYrYTJhMjh4ZFRFMnllK3ZVNTdmVnlGcTIwenBhRmRwTGFtUk40R0pidTNhdEpPbVdXMjZSMFdpVTArblU5OTkvTDBsS1MwdFRkSFIwdWZFcEtTbjY2YWVmdEdmUEhzMlpNMGRHbzdIS3VVMG1rOHhtcytiUG4xL2hYbFpXbHNhT0hhdVFrSkJxYndsbk5wdTFjK2RPN2R5NXM4b3hOcHROeTVZdHEzQjkwNlpOV3J4NHNlNjg4ODVLNjVTa0V5ZE9hTm15WlJvK2ZMaSsvLzU3bWMxbWxaU1VhTVNJRWZMeDhkSFNwVXNsbFhaN0tpb3FPbXRnQ3dEcUF3SkxBQUFBQUFBQUFBRGdMOEhkYUZaTDd4QzE5QTZwY296VllTOFhha29yemxGR2NlNXAvK1NWT3kvYmpxeXVtN3h6Z2JaRnZhSUkzNmF5T2UzS3RSYks2U3dmN0RJYURBcHc5M0dkZTVqY0tud2ZrOEVvZjNkdlNWSm1jWjdyK3FMZWorcUdEYk5jVy9wOUhMOVJYeVp1VlpIZEtyUEJKT3NkcGIrcy8rRElHbTFNaTYyMHhwdWFYaVZKU2luTTBySDhreGY0eHVmdWxNTXNteHhuSDNpUm5iNGRIL0JYVVZSVXBQWHIxNnRCZ3dZYU9uU29KR25yMXEwNmNlS0VwTkpPUzFYWnVYT24zbjMzWFQzeXlDTlZqakVZTHU3R21HWGhxRkdqUnBXN2JyVmF0WFhyVm8wYU5Vb2ZmdmloSWlJaUZCMGRyYVNrSkUyY09GRjMzWFdYeG80ZDZ3b21uZTZERHo2UXI2K3ZKTWxpc1NnNk9sclIwZEd1TlFvS0NtUzMyMlUybTEzaHJiS3VWTk9tVFZQMzd0MHY2anNDd0Y4TmdTVUFBQUFBQUFBQUFGQm51QmxOQ3ZkdXBIRHZSbWNkNjVSVGVkYkNDaUdtc3ZOY3EwWDV0aUxYUHdXbkhlZGJDMTNIZndXWnhYbnF2KzQ1TlRDNTYyZ1ZZYUQ1Vjkydkp5Tkh1TTVUQzArcDdmS0h5d1ZxNWwxeHQ1N3BlS3RTQ3JNMFlOMU1IY3hMcVhMTklydTEydlcxOW1tc2dZMjdTcEpDR3dScWE5US9OTzNYZjJ0N3hzRnF6d0dnNXF4ZXZWcjUrZm5xMXEyYnZMeTg1SFE2OWNrbm44aHNOdXZWVjEvVmswOCtxZGF0VzJ2QmdnWG5OZitmQTVXVmNUaXFIL1p6T0J3eUdvMzY5ZGRmRlI4ZlgrSCt4bzBiNWVQam8renMwcTFIVjY1Y0thdlZxbzBiTjZwejU4N3EyclZyaFdkMjdOamg2dkFVSGg2dTdPeHM1ZVRrYU51MmJhN2dsaVJsWm1aVzZOeDArUEJoQWtzQTZqMENTd0FBQUFBQUFBQUFvRjR5eUNBL055LzV1WG1wdFUvajg1ckQ0WFNxMEY1Y0lkUlVZQ3VXM2VtUXpXR1h6V2t2UFhiYVpYT1UvVHp0MnUvai9oaGpsNUkzWCtTM0xRMGdWZVh4OXNOZFlhV3Q2WEZLSzg3V3FPYTlkWHVMYTdUNGVHa3Q0MXYyMDlNZFN6dUhoRFlJMUlaQkw1ODF0RlJkejNjYUk2UEJJS2VjV25CNHRTYTJ1VkZiYjVpbk53OHMxM043UGptbjhOUDVlcmxCdkpKYVRMN2s2MGpTNGR3VFdwWDZxeVNwblc5b2phd0pYQ3gydTkyMXhka3Z2L3lpWmN1V3ljL1BUMGVPSE5IZGQ5K3RGaTFhWFBBYURvZEROcHROTTJiTXFIRFBack9WKzNrMk5wdE5WcXRWb2FHaGV1YVpaN1JzMlRJOSt1aWo4dkR3a0NRdFg3NWNYYnQyMWZ6NTh4VVhGNmVzckN5dFdMRkNucDZlbWpkdm5nSURBeXZNbVppWXFQajRlRmVISlpQSnBGdHV1VVdTTkhMa1NMbTd1MnZKa2lYNitPT1A5ZFJUVCtuR0cyK1VKRVZGUlNrZ0lFQmp4NDQ5OTQ4Q0FIVU1nU1VBQUFBQUFBQUFBSUR6WkRRWTVHMzJsTGZaVStjWGVhcWNJN2xtZ2pPUzlIU0hVWHJseW5za1NRZHlrM1hybG5tNktxQzFSalh2cmJsWDNLVnZrbjdTZmEwSDZwM3VFMldRUVVmelQrcVozUjlwVDNhOGtndXpMbmo5L2lHZGRGL3JnWktrejQ5djBjTS92Ni92a24vV1Y5YzlveWNqUitpbXBsZnB0aTJ2S0M0MytZTFhPcE9uR3lUSjJHM2lKVjJqek1hMFdGZGdxWkZud3hwWkU3aFlWcTFhcGRUVVZFbVNwNmVuQmc4ZXJBa1RKcWhUcDA0YVAzNjg4dlB6SzMxdThlTEY2dHExcXpwMTZuVFdOYXpXMHBEaXlaTVZPOExaN2ZaeVk4NG1JeU5Ea3RTb1VTTTFhZEpFcTFldjFxNWR1OVN3WVVOWnJWWWxKaVpxMkxCaGlvaUkwUDc5Ky9YU1N5OHBQejlmRHo3NFlLVmhKVWw2L2ZYWDVYUTZYWUVsU2JycnJydktqVGx5NUlna3FVMmJOaFdldDlsc1dyZHVuUVlQSGx5dGR3Q0F1b2pBRWdBQUFBQUFBQUFBUUQza1pqVHB6VzRQYUhMRUVFblNrZndUR3JqK0JhVVY1V2gxNm03RlpCOVhGLzl3L1hmUUhGMGQxRlpXaDEzLzJMZE1zL2QrY2RFNkhqWDNDdEtTYTZiTElJUGlDOUwweUs3L2t5U3RTTm1sMnphL29tLzZ6VkRIaG1IYUZ2V0tidjd2YlAyWUVYZFIxZ1Z3ZmdvS0NyUm8wU0sxYjk5ZUNRa0pjanFkV3JCZ2dVd21rMTU0NFFXWlRDYlgyQk1uVG1qV3JGbVNKSXZGb3QyN2Q2dGh3NGI2My8vOVh6VnQyclRDM1BIeDhXclpzcVdrMGkzaHJyamlDazJmUGwzKy92N3k4UEJ3YmJubTUrZW5HVE5tS0NvcVNwS1VrcEtpeG8wYmwxdjdkSW1KaVpKS3QyMXpkM2QzdlVlelpzM2tkRHFWbUppby9mdjM2NTU3N3RHMzMzNnJ2WHYzS2pJeVVxTkhqMVpHUm9aaVltSTBZTUNBY25OMjd0eFpRVUZCdXZQT083VjE2MVlWRkJSb3dZSUZyakNWSk8zZHUxZVN0R0xGQ3BuTmYveGEzbUt4Nk9tbm4xWk1USXdzRm90R2pScDFUbjhHQUZCWEVGZ0NBQUFBQUFBQUFBQ29aOXI2TnRYSHZSOVg3K0Iycm1zclUzOVZ5dThkazV4eTZ0azluMmg1ditkMGRWQmI3YzlOMHBndHIybHZUc0pGcTZGWmd5QnRHUGl5R252NjYwUlJ0b1p1ZkZtWnhYbXUreXRTZHVtWjNSOXAvbFgzeTkvZFd5djZQNit1UHp5dVJFdkdSYXNCd0xuNTRJTVBKRWt2dlBDQ0prNmNLTHZkcmxhdFdtbk1tREVWdWhHVmxKUzR1Z3hKVXVQR3BYM28zbm5uSGIzNDRvdHljM01yTjM3aXhJbTY5dHByRlJ3Y3JJRURCOHJiMjF0UFBQR0VHalZxcEpkZmZsbDVlWG1hTkdtU3JyLytlblh0MmxVblQ1NVVkSFMwMXE5ZnI5YXRXK3VGRjE2UWo0OVBoWnBqWTJNbFNWMjZkSkhSYUpRa2VYaDR1RG9meGNURXlPbDBxcUNnd1BWTXIxNjlaRFFhdFhQblRuMzc3YmNWQWtzUFBQQ0FKQ2tuSjBlUzVPM3RMYlBaN05vcTczVExseTh2ZDE1Y1hLeVltQmhKMHZ2dnY2OW16WnFwWjgrZUZUODJBTlJ4QkpZQUFBQUFBQUFBQUFEcWlRWW1kejBaT1VMUGQ3cGRuaVkzRmRtdDhqUzVWVHIydStTZFdwS3dSV05iWEt0VzNvMFY3dDNvb2dXV2VnWkY2T3ZybmxHekJrR0t5VDZ1V3piL1EwZnpLMjc5OUhyY3Q3bytwTE9HTjd0YS91N2V1cS8xUUwwYys4VkZxUUhBdWNuS3l0S09IVHMwZCs1Y2hZU0V1SzVYMVNHb1JZc1dXckJnUWJYbk41bE0ycng1YzRYcjZlbnBXcjU4dVc2NDRRYlo3WGF0VzdldXdwZzllL1lvTmpaV3ZYdjNMbmZkWnJOcHpabzFDZzRPVnQrK2ZWMGRrSEp5Y3JSczJUTFh1S05IaitxMTExNVQ3OTY5RlJzYnE0OCsra2hPcDFQWjJkbHlPcDNWcXYrKysrN1R3SUVENWVucHFjek1USFh1M0xuU2NTdFhydFNBQVFQazRlRlJyWGtCb0s0aXNBUUFBQUFBQUFBQUFGREhlUmpkZEgvcmdYcSs4eGcxYXhBa3A1ejZLbkdibnRuOWtRNFBmNi9LNStic1hhb3IvVnVwdlY4ei9hZmZETDIyL3h1OUZMdWsybHZDZVpzOTlXNlBpYTd6VzVyM1VrTTNiejBaT1VJbWcxR3Z4MzJyNS9kOHFrSjdTWlZ6UFBITGh4cmM5Q3E1RzgzS3R4WlYvNlVCWEZTQmdZSDY1Sk5QWkRBWXp1dDVxOVdxTFZ1MlZPaFdWTWJkM1YwR2cwSGZmLys5NjFwVVZKVDgvZjAxZnZ4NFpXWm1TcEphdDI3dENrSmxaV1ZwN05peENnOFByeEJXa2txN0c2V25wK3ZGRjErVXU3dTdjbkp5WkRhYk5YejRjSTBmUDE2ZmYvNjVxeXZTcUZHajlOQkREK253NGNPYU5XdVdQdnJvSTBtU3A2ZW5pb3FLNU9ucGVjYjNNNWxNYXRXcWxaS1RrL1hFRTA4b01qS3kwbzVQdTNmdjF0ZGZmNjFaczJhcFdiTm0xZmh5QUZBM0VWZ0NBQUFBQUFBQUFBQ280MzRkOHJvNitEWFhxWko4dlgxd2hkNDc5SVBpY3BNckhldHQ5dFRkTGZ2cmtYWTN5OC9OU3dQV3o5U2FBUytxcFhlSVpuUzhUWGUwdUZadkhsaXVwWW5iWEZ2SVZhYUxmN2krdU9ZcFJmbzEwLzdjSkcxTjM2Ky90WWxTcjZCMlNpMDhwYWdOTDFhclk5T1IvQk42YmY4M21oSXhSSjhkMzNUZTN3REFoVHVYc0ZKbVpxYWlvNk5kNS92MzcxZGNYSnhPblRxbFcyKzl0ZHB6bDEwdjI4NnR1dExTMHJSdzRVTGRjY2NkQ2c4UFYycHFxcHhPcDlxM2I2OGhRNFpvN2RxMXJyRFNZNDg5cG1IRGhrbVNBZ0lDMUtaTkczWHMyRkUvLy95ekxCYUxGaTllclB2dnY3OWE2NVoxVGpweTVJaWFOR2xTN3A3ZGJwZk5adFBKa3llVm01dExZQWxBdlVaZ0NRQUFBQUFBQUFBQW9JNzcxK0hWT3B5ZnF0V3B1MVhpc0xtdUcvUkhRQ0MwUVlEbVgzVy9KclFlSkg5M2IrVmFMWnE1NXpNZHl6K3AzcXVmMFgvNnpWQ3ZvSFpxNWROWWIzWC9tOTdzL29BTzVhWHFsNnlqT3BKL1FqUDNmQ2FuU3JkTytsdWJLTDNkL1c5cVlISlhXbEdPQm0vNHU1SUxNK1huNXFYYlcxeWpKZzM4OWVxVjkyaDU4cy82TFR0ZUtZVlp5aTRwVUluREpxdkRMcnZUVVZxZlFUSWJUUHBuM0RmNkltR3JmTjBhcUlWWHNQemR2YlU1ZlYrMU96MEJxSGwvM25hdHpQdnZ2NitBZ0lBS25aYk9Ga2c2MThCU1lXR2hici85ZG8wYk4wNlRKMDlXdjM3OU5IejRjTzNkdTFlVEprM1NqQmt6MUtkUEgyM2J0azJMRnkvV1RUZmRwTGk0T0ZtdFZpVWtKQ2czTjFmVHBrMlRqNCtQQ2dzTHE3MnV5V1NTSklXRmhWWFlFcStzSTFTVEprM1VvVU9IYzNvZkFLaHJDQ3dCQUFBQUFBQUFBQURVY1c4ZVdGN3A5YXVEMnJxT1J6WC9ZenVscnhLMzZaRmQvNmZVd2xPU3BKTkYyYnB1N2JONnNmTWRlcWJqclRJWmpETElvSGErb1dybkd5cWIwNjVaTVl0bGQ1WUdscTd3YjZrR0puZEowb003b3BWb3laQWszZm5qZktVWDUycEt4QkFORGUydW9hSGR6L3Vkd3Y3ek55VlpNcy83ZVFDWDF1bGJ0MVdIOC9kL2YveVp3K0U0NC8ycTdvV0hoeXM4UEZ6YnRtM1Q0Y09ITld6WU1MbTV1VW1TV3JSb29RRURCdWpxcTYvV0F3ODhvUHo4ZkVuUzY2Ky9ya2FOR3VucHA1L1c0NDgvcmpsejV1aU5OOTVRdDI3ZHF2MGU1eHFzQW9ENmlzQVNBQUFBQUFBQUFBQkFQZlhud0ZCYVVZNGUzdm0rdms3Y1htR3MxV0hYYzNzKzFhZkhOMm5lRlhkcldMTWVLbkhZOUQrN1A5Yi9IVm5qNm9va1NZL3Ura0R1UnJNQ1BYejBiZklPMTNXSDA2bXBPLytsVCtJMzZ1VXU0elNvU2RkeVhaNnE0MEJ1c3A3ZDg0a3JUQVdnZGpnY2prcURRbWNLRnAxdFBwdk5wa21USnBXN2JyZmJYZmNsS1NrcHlUV203RnJaenorTGpZM1ZxNisrS2tscTFxeVpxL3RSMlU4Zkh4OU5tVEpGQlFVRk1wbE15c3pNVkVsSmlTSWpJOVd6WjAvdDJMRkRxYW1wNnRpeFk2WHpWL2F1WmJYOGVVczhTU291TGo3TFZ3Q0Erb1BBRWdBQUFBQUFBQUFBUUQwMVorK1h1cW5wVmVvVjFFNHJVblpwd2svL3E3U2luRE0rc3k4blVTTTJ6VlVIditZSzh3clc2aE83SzR4eHlxbUhmbjVmL3U3ZWxjNnhQZU9nb2phOHFPWmVRUnJZdUt1NitvY3IzTHVSQXR4OTVHM3lsSWZKTEEram05eU1abm1ZekhJM3VzbmRXUHByclVIclp5bTVrTTVLUUcyejIrMlZCb1hLQWtibnFtd3VIeCtmU3VjcisyazBHbDFqYkRiYkdkZjg0WWNmbEorZnI3Q3dNSFh1M0ZrbWswbEdvMUhKeWNsNjZhV1h5bzNkc0dHRExCYUxMQmFMbGl4Wm9qRmp4c2pMY0R5eEFBQWdBRWxFUVZSZ01LaC8vLzVWMWx5MmJsa2RweDlYdFNYZW44Y0RRSDFGWUFrQUFBQUFBQUFBQUtDZXNqcnN1bjNMUHpXbVJWKzlIdmV0bktwK1o1VDl1VW5hbjV0VTVYMm5uRHBWa24vR09aSXNtZnJvMklacXJ3bmc4bUcxV3VWME9tVzMyMTBkaTZRL3dqaEZSVVhuTkY5SlNZbk1aclBtejUvdnVoWVZGYVdHRFJ1NjdrdFNhR2lvYTB4V1ZwYkdqaDFiWlllbEtWT21xRmV2WHVyZXZidk01dEpmalE4Yk5rekxseS9YNXMyYks0ejM5ZlhWNE1HRGRmdnR0OHRzTnV2S0s2ODhZODFsNzNwNjV5U3IxU3FwOGkzeHl1b3RHd01BOVJtQkpRQUFBQUFBQUFBQWdIb3N3Wkt1K1hIL3FlMHlBUHlGMk8xMkJRY0hhOXk0Y1RJYWplWHVsWlNVcUhuejVob3hZc1E1emVudjc2K2hRNGVXdS9iVVUwOXA0TUNCa2txM1g0dUtpaW8zcjRlSGg2Wk9uYW9iYnJpaDBqbTl2THpVcjErL2N0Y2VlZVFSVFowNlZRWkQrZTBvblU1bmhXdG5VMUpTb3NhTkcrdjIyMjkzWFRPWlRMcnJycnMwWU1DQUN1TTlQRHowOE1NUDY4WWJienluZFFDZ0xqSTR6M2NUVVFBQUFBQUFBQUFBQUZ3U2psWEI1YzVOV2RmVlVpVjFtejJ3ZkljVjQrQ01HbGwzWTFxc0JxeWJLVW5xSDlKSkd3Zk5ycEYxQVFBQUxoZkdzdzhCQUFBQUFBQUFBQUFBQUFBQWdJdUR3QklBQUFBQUFBQUFBQUFBQUFDQUdrTmdDUUFBQUFBQUFBQUFBQUFBQUVDTkliQUVBQUFBQUFBQUFBQUFBQUFBb01ZUVdBSUFBQUFBQUFBQUFBQUFBQUJRWXdnc0FRQUFBQUFBQUFBQUFBQUFBS2d4QkpZQUFBQUFBQUFBQUFBQUFBQUExQmdDU3dBQUFBQUFBQUFBQUFBQUFBQnFESUVsQUFBQUFBQUFBQUFBQUFBQUFEWEdYTnNGQUFBQUFBQUFBQUFBQUFEKzRIQTZ0VDN6Z0xabEhGQ2V0YkMyeThGbDZzVXVkOVIyQ1FCdzNnZ3NBUUFBQUFBQUFBQUFBTUJsNHJmc2VOMno3UzN0eVk2djdWSndtU093Qk9DdmpNQVNBQUFBQUFBQUFBQUFBRndHL25WNHRhYnUrcGM2Tld5aEw2NTVTdDBDVzZ1VmQyTVpEWWJhTGcwQWdJdUt3QklBQUFBQUFBQUFBQUFBMUxMZnN1TTFkZGUvOUdDYkcvVkd0d2x5Ti9LclhBQkEzV1dzN1FJQUFBQUFBQUFBQUFBQW9ENXpPSjI2ZDl0YjZ0U3dCV0VsQUVDOVFHQUpBQUFBQUFBQUFBQUFBR3JSOXN3RCtpMDdYczkySEUxWUNRQlFMeEJZQWdBQUFBQUFBQUFBQUlCYXRDM2pnQ1NwVzJEcldxNEVBSUNhUVdBSkFBQUFBQUFBQUFBQUFHcFJuclZRa3RUS3UzRXRWd0lBUU0wZ3NBUUFBQUFBQUFBQUFIQzVNWG1WTzIxcUxLbWxRdXF1MEQ5L1U1TjM3UlFDbk1ab01OUjJDUUFBMUFnQ1N3QUFBQUFBQUFBQUFKY2JyMWJsVHU5eVQ2dWxRdXF1OFgvK3BsNHRhNlVPQUFDQStzaGMyd1VBQUFBQUFBQUFBQUNnUEVQSUVEbno5cnJPWC9JNkxrbjZ0Q1JFS1E3MzJpcXJUZ2cxbG1pOGU1cnJtNVl4aEF5cHBZb0FBQURxSHdKTEFBQUFBQUFBQUFBQWx4bER5eWx5Sm44dUZTVkprdHpsMER5dlk1cm5kYXgyQzZ1ckdvVEowSEpxYlZjQkFBQlFiN0FsSEFBQUFBQUFBQUFBd09YRzdDdEQ1N2RxdTRwNnc5RHBMY25zVTl0bEFBQUExQnNFbGdBQUFBQUFBQUFBQUM1RGhxRCtNdlQ0U3ZKc1h0dWwxRjJleldYbzhiVU1RZjFxdXhJQUFJQjZoUzNoQUFBQUFBQUFBQUFBTGxPR29QNHlYTE5aenZoMzVVejdRYkxFUy9hQzJpN3JyODNrTFhtMWxDRmtpQXd0cDBobTM5cXVxRWJsRlZ1MDhOZnZkVlhUQ0YwYmZrV2xZOVljMmFHN2x2Nzl2TmY0WlBRc1JiWHArWmVZeDh2TlV5MzltK3FtaU42YTNQTlcrWHA0bmZjNkFBQ2crZ2dzQVFBQUFBQUFBQUFBWE03TXZqSzAvUjhaMnY1UGJWZUN2N2hOOGJ2MStBOXZLamszWFpMMDVkZzU2dGZ5eWxxdXFuWlpyRVhhbDM1TSs5S1BhVW5zV3IwNTVQRjYvMDBBQUtnSmJBa0hBQUFBQUFBQUFBQUExSEdiNG5kcnpKTG5YR0dsL2kydjBuVXRLKyt3VkY4bDU2WnJ6SkxudFBuNDd0b3VCUUNBT3MvZ2REcWR0VjBFQUFBQUFBQUFBQUFBVUY5c1RJdlZnSFV6SlVuOVF6cHA0NkRabDNTOXZHS0wrbjg0MlJWV2lnZ0swNXA3MzFJRE40OUx1dTVmUVVGSm9kWWMrVmwvMy9EL2xKS1hJVWxxNXRkSS81MFFYYVBidzcwWTg3bitIcnRFemp1WDFkaWFBQURVSmpvc0FRQUFBQUFBQUFBQUFIVlk5STZ2WFdHbFVOOWdyYi8vZndrci9jN2J2WUZ1NmRCUG14NTRUNkcrd1pKS095MUY3L2k2bGlzREFLQnVJN0FFQUFBQUFBQUFBQUFBMUdFckQyMTNIYzhhOElEY1RXNjFXTTNseWRmRFM5SERuM0tkcnpxOC9ReWpBUURBaFNLd0JBQUFBQUFBQUFBQUFOUmg4ZG1wcnVPb05sZlhZaVdYdDU3Tk84clB3MXVTRko5OW9wYXJBUUNnYmlPd0JBQUFBQUFBQUFBQUFOUmhGbXVSNjlqYnZVRXRWbko1TXhtTW1uUERKTmN4QUFDNGRNeTFYUUFBQUFBQUFBQUFBQUFBWEE3R2RCNm8xTHdNM2Q3NWh0b3VCUUNBT28xb01BQUFBQUFBQUFBQUFBQkkraVhsZ0s0TnYwSXBlZW0xWFFvQUFIVWFIWllBQUFBQUFBQUFBQUFBUU5MUWo2ZTVqazgrczZJV0t3RUFvRzZqd3hJQUFBQUFBQUFBQUFBQUFBQ0FHa05nQ1FBQUFBQUFBQUFBQUFBQUFFQ05JYkFFQUFBQUFBQUFBQUFBQUxob0hBNkhObTdjZUZIbXN0bHNzdGxzRjJXdXlsZ3NGbjMzM1hmS3lzcVNKTVhGeFZYNzJaeWNIQjA2ZE9oU2xRWUFkWnE1dGdzQUFBQUFBQUFBQUFBQWNPbnNmM1J4amE1MzRNQUJ2ZmZlZTVLazZkT25LeXNyU3p0MzdsVG56cDNWczJmUGNtT3pzN04xL1BoeFNWS25UcDFrTnZQcnk4dFpYbDZlRWhJUzFLbFRKOWUxNHVKaVpXUmtxRm16WnE1cisvYnQwNXc1Yy9UZi8vNVhqei8rdUJvMmJIald1WXVMaTVXZG5hM0dqUnU3cmgwOWVsU3Z2LzY2UWtKQzlNZ2pqK2pubjM5V1ZGU1VEQWFEcE5Kd2taK2ZuMEpEUTgvN25ZeEdvOTU2NnkyOS9mYmI2dGl4by9idTNhdXVYYnRxK3ZUcGF0cTA2Um1memN2TDArVEprOVdsU3hmZGM4ODl1dkxLSzgrNjN1N2R1NVdVbEtSaHc0YWRkODBBVUJmd3YvZ0FBQUFBQUFBQUFBQkFIUmJZd0s5RzF5c3BLZEhldlhzbGxYYWdXYlZxbFZhdlhxMG1UWnJvMy8vK2Q3bFEwcSsvL3FxNWMrZEtrcFl1WGFxTWpBdzk5TkJENTdUZW1qVnJMbDd4T0NPcjFhb25ubmhDMTExM25ZS0NnaVNWaHBPeXM3UDE3cnZ2dW9KSnExZXZsaVFkUEhoUVJtUDFOdjF4T3AyYU1tV0twazJicHBLU0VxMWR1MVkvL2ZTVG5FNm5EaHc0SUp2TnBtM2J0dW1ycjc1U1lHQ2dwTkxBVWtCQWdONSsrMjM1K1BoVU9xL0Q0ZENHRFJzMGFOQ2dTdTk3ZW5yS2FEUXFJQ0JBenozM25HSmpZelYzN2x4Tm16Wk5RNGNPMWVqUm8rWHA2Vm5wcys3dTdwS2toSVFFK2Z2NzY0MDMzbEJ4Y2ZFWjMzUExsaTBxS1NsUllHQ2crdmJ0VzYxdkF3QjFFWUVsQUFBQUFBQUFBQUFBb0E3N3g2YVBYTWN6K3QxejN2T1VsSlRvNXB0dlBxZG5Ibi84Y2RmeGlSTW5OR1RJRUUyY09GRmp4b3c1N3pwUWU5emMzT1IwT3JWcDA2WUs5ejc1NUJOTm1USkZwMDZkMHZyMTYyVTJtNVdXbHFiNCtIaDE2ZExsckhON2VIZ29KeWRITDd6d2dzeG1zOXEwYWFQYmJydE5iZHUyVllzV0xTUkoyN1p0VTBKQ2dxeFdxeVFwUHo5ZlZxdFZTVWxKaW95TXJIUmVvOUdvVjE1NVJXdlhybFZZV0ZpVll3b0xDL1hsbDErNnJxV25wMnZSb2tVNmR1eVlaczZjV2VselplRzdvS0FndFd6WlV0MjdkOWZzMmJQbDdlMHRvOUdvdkx3OE9aMU8rZm45RVJyMDhQQ1FoNGVIM24zM1hZV0docXBseTVabi9UWUFVQmNSV0FJQUFBQUFBQUFBQUFEcXNEZTNMWEVkWDBoZ3FTYUVoNGZyczg4K2sxVGFjV2ZDaEFrcUxpN1dOZGRjb3lsVHB0UnlkVENaVEpLazFxMWJhOEdDQmZyNTU1LzE3TFBQNnJycnJuUDkrU3hldkZqRnhjV2FNR0dDdG0zYnB2bno1eXM2T2xwZVhsNW5uTnRnTU1oa01pa2dJRUFMRnk2VWg0ZEh1ZnZaMmRtU3BMQ3dNUDNyWC8rUzNXN1hUVGZkcEdiTm1sVVpWaXBqTnB1MWMrZE83ZHk1czhveE5wdE55NVl0cTNCOTA2Wk5Xcng0c2U2ODg4NHF2OGVKRXllMGJOa3lEUjgrWE45Ly83M01ack5LU2tvMFlzUUkrZmo0YU9uU3BaSkt1ejBWRlJXZDlWc0FRSDFBWUFrQUFBQUFBQUFBQUFEQU9Say9mbnlWVzJ5VmxKUzR0blc3NDQ0N2RPT05ONWE3Nysvdkw3dmRyb3lNRERrY0R0ZjFaNTk5VmpObnpsUndjTENLaW9xVW5KenMybDZyYmR1MmF0Q2dRWVcxdkwyOUw5WXJvUnJLQWpwbGZ2enhSeGtNQnQxOTk5MlNwTU9IRCt2YmI3OVZlSGk0eG93Wm82NWR1K3FKSjU3UTMvLytkNzMwMGtzVlFraVZ6Vzh5bVZ6akVoSVNkUERnUWQxd3d3M0t6TXlVSk5lMmMrZWliRnU2VWFOR2xidHV0VnExZGV0V2pSbzFTaDkrK0tFaUlpSVVIUjJ0cEtRa1RadzRVWGZkZFpmR2poMWI0YjBsNllNUFBwQ3ZyNjhreVdLeEtEbzZXdEhSMGE0MUNnb0taTGZiWlRhYkZSMGRMYWwwQzd1TWpBeE5telpOM2J0M1ArZjNBSUM2aE1BU0FBQUFBQUFBQUFBQWdIUGk0ZUdoV2JObVZYcHY3Tml4OHZUMFZGRlJrYVRTampoejU4NVZuejU5TkdEQUFFbFNmSHk4SG56d1FmWG8wY1AxM01HREJ6VjM3bHlOR1ROR0w3MzBVcms1RnkxYXBFV0xGbFZZYTlteVpmTHg4YmxZcjRXek1CZ01ybU9uMDZsdDI3YXBUNTgrYXRXcWxmTHo4L1h5eXkvTGJEYnIyV2VmbGRsc1ZxZE9uWFRiYmJkcDZkS2xldlRSUnpWOStuUkZSRVNjY2Y3TXpFeE5talJKVW1ubm9xS2lJdm40K0NnbkowZVNxbncrS3l0TGdZR0JsZDV6T0J3eUdvMzY5ZGRmRlI4ZlgrSCt4bzBiNWVQajQrcml0SExsU2xtdFZtM2N1RkdkTzNkVzE2NWRLenl6WThjTzF4Wno0ZUhoeXM3T1ZrNU9qclp0MjZZVEowNjR4bVZtWmxibzNIVDQ4R0VDU3dEcVBRSkxBQUFBQUFBQUFBQUFBTTZKMCtsVVltSmlwZmR5YzNQVnFGRWpKU1ltNnVUSms5cS9mNzgyYk5pZ0RSczJ5TXZMUzcxNjlWSktTb29rcVhIanhxN25JaU1qdFgvL2ZpMVpzcVRTZVN2ajZlbDVZUytDYzFMV3FVaVNEaHc0b016TVRJMGJOMDVGUlVWNjdybm5sSktTb3NjZWUweXRXN2VXVlByMzVNWWJiMVJxYXFxMmJ0MnFLVk9tcUZ1M2JobzRjS0FHRGh3b3M3bjhyNnNOQm9NTUJvTXJoTmEyYlZ0SjB2TGx5NVdhbWlxRHdhQ29xQ2hYTFNhVFNjZVBIOWVFQ1JPVW1KaW9xVk9uYXVUSWtlWG10Tmxzc2xxdENnME4xVFBQUEtObHk1YnAwVWNmZFhWeFdyNTh1YnAyN2FyNTgrY3JMaTVPV1ZsWldyRmloVHc5UFRWdjNyeEtRMUNKaVltS2o0OTNkVmd5bVV5NjVaWmJKRWtqUjQ2VXU3dTdsaXhab284Ly9saFBQZldVcTh0WVZGU1VBZ0lDTkhiczJBdjdnd0NBT29EQUVnQUFBQUFBQUFBQUFJQ3pzbHF0cnVQQXdFQ3RXYk9teXJGNzl1eFJZbUtpamg4L3JnVUxGa2lTV3JkdXJaNDllMHFTSyt4MGVtQnA0TUNCeXNuSlVWUlVsTjU1NXgzZGZmZmRPbkhpaEhyMDZLRi8vT01mcm5HdnZQS0sxcTVkSzVQSlZDSHdncHB6NU1nUmVYbDV5V2cwNnFtbm50TEpreWYxL1BQUDY1VlhYbEZ5Y3JMR2pSc25YMTlmVFo0OFdiZmNjb3VHRFJ1bUZTdFdhTmV1WFRwMjdKaXV2dnBxQlFRRVZKZzNNREJROCtmUGwxUWFlQ29xS3RLLy8vMXY3ZGl4UTVNbVRWS3JWcTBrbFlhYjdycnJMaTFhdEVpRmhZVUtDd3RUVWxKU2hma3lNaklrU1kwYU5WS1RKazIwZXZWcTdkcTFTdzBiTnBUVmFsVmlZcUtHRFJ1bWlJZ0k3ZCsvWHkrOTlKTHk4L1AxNElNUFZ0bXg2ZlhYWDVmVDZYUUZsaVRwcnJ2dXF2QjlKS2xObXpZVm5yZlpiRnEzYnAwR0R4NWNuVThOQUhVUy93c09BQUFBQUFBQUFBQUE0S3pLdHVTU0pDOHZMMWVubXorYk9uV3FXclZxcGUzYnQrdm8wYU9TU3NNbFU2ZE9kVzBwZHV6WU1abk5ab1dFaExpZTY5Ky92NFlQSHk2RHdhQzB0RFRYdGxxZE8zZVczVzZ2VUllSGg0ZnNkcnVNUm1PNXJjcFFNNFlNR2FLMWE5ZHE4dVRKNnQyN3QyYlBuaTJ6MlN5cjFhcVZLMWVxWDc5KzZ0Q2hneVRwbTIrKzBlelpzelZvMENDdFdyVktVNmRPZFhVNCtyTzh2RHhGUjBkTGt2YnQyNmNEQnc2NDdzWEV4Q2dtSnNaMVhyYlZXMEJBZ0diUG5sMWxOeVNwZE5zMmQzZDNTVkpCUVlHYU5Xdm02aFMyZi85KzNYUFBQZnIyMjIrMWQrOWVSVVpHYXZUbzBjckl5RkJNVEl4cks4TXluVHQzVmxCUWtPNjg4MDV0M2JwVkJRVUZXckJnUWJtL3AzdjM3cFVrclZpeG9seXd6bUt4Nk9tbm4xWk1USXdzRm90R2pScFYvWThPQUhVSWdTVUFBQUFBQUFBQUFBQUFaM1g2Rm5DbmQwWnEyclNwekdhejB0UFRWVlJVSkVucTJMRmp1V2VIRFJ1bXBLUWsvZmJiYjdyMTFsdVZuNSt2cGsyYmx0dGl6R1F5YWNpUUlSWFdYYmh3b1JZdVhGamh1c1ZpMFUwMzNhVEhIbnRNdzRZTnU5RFhReldjSGd3ekdvMTY3TEhIOU9DRER5bzRPRmdOR3phVXhXS1JWUHAzb2l5czVPYm1KazlQVDNYdjNsMVNhZGpuVEN3V2k1WXRXMWJwdlI5Ly9GR0JnWUZ5YzNPVFZCcHVjamdjNnRTcGsvejkvU3Q5SmpZMlZwTFVwVXNYMTk4M0R3OFBWK2VqbUpnWU9aMU9GUlFVdUo3cDFhdVhqRWFqZHU3Y3FXKy8vYlpDWU9tQkJ4NlE5RWQ0enR2YlcyYXpXVXVYTHEydy92TGx5OHVkRnhjWHUwSlg3Ny8vdnBvMWErYnFQQVlBOVFtQkpRQUFBQUFBQUFBQUFBQm50V2ZQSGttbFFaV3dzRERYOVhuejVpazBORlF6WnN6UXpwMDdKWlYyWUNyajZlbXBDUk1tYVBiczJkcTFhNWNPSFRxazJiTm55MnExYXN1V0xUWDdFcmdnVHFlejNIbkxsaTNWcGswYnJWeTVVZzg4OElBckVHUXltVnhqenJYN1ZlUEdqZlhKSjU5VWV1L3V1Ky9XalRmZXFMdnZ2bHVTOU5oamorblFvVU82OTk1N3k0WGZ5dGhzTnExWnMwYkJ3Y0hxMjdldnF3TlNUazVPdVZEVTBhTkg5ZHBycjZsMzc5NktqWTNWUng5OUpLZlRxZXpzN0FydlhKWDc3cnRQQXdjT2xLZW5wekl6TTZzTVpxMWN1VklEQmd5b3NzTVVBTlFYQkpZQUFBQUFBQUFBQUFBQW5KSE5adE9HRFJza1NlM2J0eThYU0xyMzNudkxqVjI3ZHEwT0h6N3NPaThxS3RKOTk5M242a1pUMW1tbnJFdk82VDc3N0xOenJzM1gxL2VjbjZuS1cwT2Z1R2h6MVJjK1BqNnkyV3hLVGs1V3MyYk5KS2xjR0tleUlGRjFPWjFPSlNRa0tDNHVUZzZIUXdNR0ROQlhYMzJsRVNORzZQang0OXEzYjUraW9xTGs0K05UNmZQTGx5OVhlbnE2WG56eFJibTd1eXNuSjBkbXMxbkRody9YK1BIajlmbm5uN3U2SW8wYU5Vb1BQZlNRRGg4K3JGbXpadW1qano2U1ZCcTRLeW9xa3FlbjV4bHJOWmxNYXRXcWxaS1RrL1hFRTA4b01qS3kwcnAyNzk2dHI3LytXck5telhKOUx3Q29qd2dzQVFBQUFBQUFBQUFBQURpanBVdVhLajA5WFpJMGNPQkFTU3JYWlVtU01qSXkxS0JCQS9uNCtNaHV0NnRSbzBheTIrM0t5c3B5aFpVOFBUMTEvZlhYVjdsT28wYU5GQjBkWGVXV1lIODJhdFFvVFo0OCtUemVxSEozZExuaG9zMVZseVVtSm1ybXpKa0tEZzdXdm4zN1pEUWExYVJKRTllMmFxZUh5TTQxc0ZSWVdLZ1BQL3hRY1hGeE9uRGdnQ3dXaXdJREEzWGRkZGZwdHR0dTArZWZmNjYzMzM1YkowNmNrTUZnME9qUm95dWRKeTB0VFFzWEx0UWRkOXloOFBCd3BhYW15dWwwcW4zNzlob3laSWpXcmwzckNpdWR2cTFnUUVDQTJyUnBvNDRkTytybm4zK1d4V0xSNHNXTGRmLzk5MWVyL3JLdzFwRWpSOVNrU1pOeTkreDJ1MncybTA2ZVBLbmMzRndDU3dEcU5RSkxBQUFBQUFBQUFBQUFBTTZvZi8vKzJyUnBrdzRkT2lTYnphYTh2RHpkZXV1dGtxU0lpQWh0Mzc1ZG4zNzZxVUpDUWpSanhnenQyN2RQblRwMVVtNXVydDU4ODAzdDJiTkgvdjcrbWo1OXV2ejgvR3I1YmFxMkt5WE9kZHc5TkxJV0s3azhPUndPU1pLZm41OVNVMU8xZmZ0MlNkTDQ4ZVBWc0dGREhUMTZWSklVRWhMaWV1WnNXNm9kUDM1YzgrYk5VMHBLaW9xS2lsUlVWS1RGaXhjckxDeE1JMGFNVU4rK2ZSVVpHZW5hV203Z3dJRmF0MjZkcE5LL2w2MWJ0NjUwM3NMQ1F0MSsrKzBhTjI2Y0prK2VySDc5K21uNDhPSGF1M2V2SmsyYXBCa3pacWhQbno3YXRtMmJGaTllckp0dXVrbHhjWEd5V3ExS1NFaFFibTZ1cGsyYkpoOGZIeFVXRmxiN0c1VnRoeGNXRnFZRkN4YVV1NWVWbGFXeFk4ZXFTWk1tNnRDaFE3WG5CSUM2aU1BU0FBQUFBQUFBQUFBQWdETnEyclNwbm56eVNUMzg4TU5hc0dDQjR1UGp0V3JWS2tuU3VISGpOR0xFQ0gzMzNYYzZmdnk0bm52dU9iMzIybXRLU0VoUXUzYnRkT3V0dHlvNU9WbFdxMVZ0MnJRNXAzV3IyaUp1M0xoeEYveE9sUm42OFRUWDhjbG5WbHlTTmY3S3lzSkhEUnMyMVBUcDA3Vnc0VUxkY3NzdHV2cnFxeVZKdi8zMm15U3BZOGVPRlo2cFNuaDR1UHo4L0hUa3lCSFgzRysrK2FhYU4yOWVZV3h4Y2JGc05wdnJ2SEhqeG1lY056dzhYTnUyYmRQaHc0YzFiTmd3MXphRUxWcTAwSUFCQTNUMTFWZnJnUWNlVUg1K3ZpVHA5ZGRmVjZOR2pmVDAwMC9yOGNjZjE1dzVjL1RHRzIrb1c3ZHVaLzAyWlM1a0N6d0FxRThJTEFFQUFBQUFBQUFBQUFBNHErKy8vMTZTWkRBWU5ITGtTRmRnU1pLQ2dvTDB6RFBQNkxubm5sT0hEaDNrZERyMTdMUFBLaVFrUkQxNzlsUm1acVljRG9mbXpadW5WMTU1eGRVdDUyd2FOV3AwU2Q0RjUrZjA4RkZFUklUbXpKbmpPcmRZTFByaGh4OFVHQmlvUG4zNnVLNDdISTZ6aHBZbVRweW9oSVFFelo4L1h4NGVIcFdHbFg3KytXZTk4ODQ3U2tsSlVkdTJiWldTa3FJdnZ2aENxYW1wbWpKbGlvS0NnaW84RXhzYnExZGZmVldTMUt4Wk0xZjNvN0tmUGo0K21qSmxpZ29LQ21ReW1aU1ptYW1Ta2hKRlJrYXFaOCtlMnJGamgxSlRVOHNGc0tyNkhxZS9yeVJsWm1ZcU9qcTYzTDNpNHVJemZnY0FxRThJTEFFQUFBQUFBQUFBQUFBNG84ek1URmRBNmRwcnIxVm9hS2pyWGtKQ2dtdzJtM3IwNktGRml4WXBPRGhZMzMzM25YSnljcFNUazZQKy9mdnJ0dHR1MDVkZmZxbGZmLzFWMzMzM25ZWVBIMTZ0ZGRQVDB5L0orK0Q4Mk8zMlNxOWJyVmJObVROSHAwNmQwc3N2dnl4M2QvZHl6NXplRmFreWJkcTBVWnMyYmZUcXE2K1dHK3QwT3ZYamp6L3FxNisrVWt4TWpCbzJiS2lISDM1WUkwZU8xUDc5Ky9YODg4OXI4K2JOMnI1OXUvcjA2YU9PSFR0cTFLaFJyaTVIUC96d2cvTHo4eFVXRnFiT25UdkxaRExKYURRcU9UbFpMNzMwVXJrYU5tellJSXZGSW92Rm9pVkxsbWpNbURFeUdBenEzNy8vV2IvSDZUV1hIZWZrNUdqWnNtV1ZQbmUyN3dFQTlRR0JKUUFBQUFBQUFBQUFBQUJuOU5OUFA4bHF0VXFTeG84Zkx5OHZML240K0NnL1AxOWJ0bXpSa0NGREtuM094OGRITjk5OHMwd21relpzMktEV3JWdWYwL1phbDJyck41eWZ5b0kySjArZTFOeTVjeFVmSDY4WFhuaEJ2WHIxcXZCTVdkZWhNM0U2bmJMWmJDb3VMbFo4Zkx5V0wxK3VIMy84VVJrWkdZcU1qTlJqanoybXFLZ29lWGg0U0pJNmQrNnM5OTU3VC8vODV6KzFaODhlYmRxMFNVZVBIdFhJa1NOZGdhVXBVNmFvVjY5ZTZ0Njl1OHptMGwrTkR4czJUUCsvdlhzUDFycXU5d1grZnRaRjFsb3NFYmt2RlZUVVFtSHZURWk3aUlZR2hGaWVjQ3NxZWZUZ3hGWkNiVXpIMnhHckFTK0RWcGFEeXJoVnR1bkowUTdiUW5PRnh0bmxGTFZsekZ0b1dJS0VnNERFVFdUZHp4K096M2JGZGFFOEsrSDFtbUhtOS90ZVA4OHp3L3JuZWMvMys3T2YvU3kvL3ZXdnQ2aGgzMzMzemVqUm8zUG1tV2Vtb3FJaVJ4OTk5RTU5SCs4L09lbTkveWNEQnc3TVhYZmQxVzc4bWpWck1uNzgrT0lZZ0wyWndCSUFBQUFBQUFEc3dSWmQ4bjgrOEJxbm5ISktoZ3daa29VTEYrYXd3dzVMa2x4eXlTVzU3YmJiOHZiYmIyOTFUcTlldlhMcHBaZW10clkyU1RKejVzenN2Ly8rSDdnV09rOXpjM1AyMjIrL2pCMDd0dGgyODgwMzU4QUREOHgxMTEyWFhyMTZ0UnZmMXRhV29VT0g1b0lMTHRqaDJvMk5qVG44OE1OejhjVVhaOFdLRmRtd1lVUE9QZmZjZk9wVG45cm0xWUIxZFhXNTlkWmI4NGMvL0NFdnZ2aGlKa3lZME82NndacWFtcHh3d2dudDVseDg4Y1daTW1YS0Z0Y1N0clcxN2ZSVmhlK3Z1Vy9mdmpuenpET0xiZVhsNWZucVY3K2FFU05HYkRHK1M1Y3V1ZWlpaXpKcTFLZ083UU93SnhKWUFnQUFBQUFBZ0QxWWorcHVIOG82QXdZTXlJQUJBNHJ2STBhTXlQRGh3N05xMWFvdFR0NnBycTVPejU0OTJ3VkFkaVdzTkcvZXZLMjJqeDQ5T3NtNzRSQktwMXUzYnJuLy92dFRYVjFkYkx2eHhodUxweDc5dlVLaGtPblRwKy9VMmwyNmRNa2RkOXhSZlAvMHB6KzkwM1VkZmZUUk96d042ZS9yMnBtMkhlbmZ2MzkrOUtNZnRXdnIyN2R2emp2dnZLMk83OXExYThhTkc5ZmhmUUQyUkFKTEFBQUFBQUFBc0FlNzhWZi9YbnkrK29ULythR3VYVkZSa2JxNnVsMmVQMkxFaUMxT29wazhlWEltVDU2ODNYbjE5Zlc3dkNlN3JyS3lNcFdWbGUzYXRoVldBb0R0RVZnQ0FBQUFBQUNBUGRqM2YvdFE4Zm5ERGl3QkFPeUtzczR1QUFBQUFBQUFBQUFBMkhzSUxBRUFBQUFBQUFBQUFDVWpzQVFBQUFBQUFBQUFBSlNNd0JJQUFBQUFBQUFBQUZBeUFrc0FBQUFBQUFCUVF1V0YvLzZKcnJHMXVSTXJBUURvSEFKTEFBQUFBQUFBVUVMOXF2WXZQcit5Zm5uYTByWmI5NnVwckNvK3Y5MzR6bTdkNjZPc29ibXgrTngxbitwT3JBUUE5bndDU3dBQUFBQUFBRkJDQTJ2N3BsOVY5eVRKbXNhTmVXYk5uM2ZyZm9kMHJ5cyt6L3Z6ZiszV3ZUN0szdHEwcnZoOFNQZCtuVmdKQU96NUtqcTdBQUFBQUFBQUFOaWJsQmZLOHI4R25wd2IvL2lUSk1tLy92Nk8vUG9MMDlPMW9tb0hNM2ZORjQvNGRQNjQ2clVreWJmbi8xdE9IamdzKzNhcDJTMTdmVlExdGpSbDdJOHV6NVRqL2lWSDlPeWZ3WDBPTGVuK1M5NWVtU1Q1MWdzL0x1bStmTFI5NjUvTzZ1d1NBSFpab2EydGJmZWVNUWtBQUFBQUFBQzBzN2J4N1J6NTJKU3MyTHcyU1hKb2JkOU0rK2R6Y2x6UGorWFFybjFUVmloOGFIdHRhTmlVRSsrWm5PWHJWeVZKRHRpM1YyWis2WW9jZTlCUktTL3MzUmV5Ykd4OEowLysrYi95N2ZuL2xqYzJyTTRuNno2V3VWKzlKUlZsNVNXdDQvTlAvZS84NThxWFNyb25IMzF0WjgvcDdCSUFkcG5BRWdBQUFBQUFBSFNDWjlhOG1wTitPVFVibXQ3WjdYdnRzN2t0M1ZjMnRXdmJYRk9XNW4zS1VydTJlWmZYZmF1dU1pMlZoZFNzYjkxajFubnJnTXEwVlB4M1lPeC9ERGd1QjFiMzJPV2Fkc2JzUC84eUc1c2JCRkFBMkd1NEVnNEFBQUFBQUFBNndiQWVoK2ZwTDl5UU01NmVrVDl0ZUdPMzd0VllWY2phUHBYWmQwMVR5cHVUdGtLeXNYdEZxamExN3RaOVAwcGFLcElOUFNyYWhaV1M1RDllLzEwblZRUUFleTZCSlFBQUFBQUFBT2drLzl6OWtMeDR5Zzl5LzVML2x3ZVcvR2VlWDdzMHF4dlc3NWE5R3FzS1dkTnZuOVNzYjBselZTR3RmaWxNVzFraExSVkpRMVZaTm5VclQ5dFdic2dyeFFsTFQ3enhiUDY4WWNWdTNRTUEvcEc0RWc0QUFBQUFBQUNnRTMzcmhSL24yeTgrNUVvNEFQWWFXOGtJQXdBQUFBQUFBQUFBN0I0Q1N3QUFBQUFBQUFBQVFNa0lMQUVBQUFBQUFBQUFBQ1Vqc0FRQUFBQUFBQUFBQUpTTXdCSUFBQUFBQUFBQUFGQXlBa3NBQUFBQUFBQ2U0QkVBQUEralNVUkJWQUFBQUVESkNDd0JBQUFBQUFBQUFBQWxJN0FFQUFBQUFBQUFBQUNVak1BU0FBQUFBQUFBQUFCUU1nSkxBQUFBQUFBQUFBQkF5UWdzQVFBQUFBQUFBQUFBSlNPd0JBQUFBQUFBQUFBQWxJekFFZ0FBQUFBQUFBQUFVRElDU3dBQUFBQUFBQUFBUU1rSUxBRUFBQUFBQUFBQUFDVWpzQVFBQUFBQUFBQUFBSlNNd0JJQUFBQUFBQUFBQUZBeUFrc0FBQUFBQUFBQUFFREpDQ3dCQUFBQUFBQUFBQUFsSTdBRUFBQUFBQUFBQUFDVWpNQVNBQUFBQUFBQUFBQlFNZ0pMQUFBQUFBQUFBQUJBeVZSMGRnRUFBQUFBQUFBQWZIUzB0YlhscHovOWFZNDc3cmowNjljdlNkTFUxSlJmL3ZLWGVmSEZGM1BaWlplbFVDZ1V4eTlldkRnOWUvWk1qeDQ5dGxoci92ejVTWklqanp5eXVOYXlaY3Z5NnF1dkprbEdqQmp4b2RmL3lpdXY1STQ3N2tpU1hINzU1Vm16WmsyZWVlYVpEQmt5Sk1jZWUyeTdzV3ZYcnMzU3BVdVRKSU1IRDA1RmhaL1lBVDRNL3BvQ0FBQUFBQUFBc0ZNMmJ0eVlhNjY1Sm9zV0xjcmN1WE56MjIyM3BhYW1Kak5uenN6Y3VYT1RKRU9HRE1ubzBhT0w0NmRPblpyMTY5ZG43Tml4T2V1c3M5b0ZsMjY0NFlZa3lSVlhYRkVNTEMxWXNDQ3paczFLOG01Z2FkbXlaWms0Y2VJMmE1bzNiMTZIUGtOalkyTmVldW1sSk1tNmRldFNYMStmWC96aUYrblhyMS91dmZmZWRxR2taNTk5dGxqakk0ODhrdFdyVitmQ0N5L3MwSDRkclE5Z2J5Q3dCQUFBQUFBQUFNQk9xYTJ0emFHSEhwcEZpeFpseVpJbHVlV1dXekoxNnRSTW1EQWg4K2JOUzBORFErNisrKzRNSHo0OE5UVTF1ZjMyMjdONjllb2s3d1ozVGozMTFQVG8wU05MbGl6SjE3NzJ0ZUs2TTJiTXlJd1pNN2JZYitUSWtibm5ubnQycXJiR3hzYU1IVHUyUTUvbkc5LzRSdkY1eFlvVkdUTm1UQ1pObXBRenpqaWpRK3NBMERFQ1N3QUFBQUFBQUFEczBNcVZLOVBjM0p4eDQ4Ymx1ZWVleS9MbHkvUHl5eS9uNVpkZlRyZHUzWExpaVNjV1R5cGF2SGh4VnF4WWthZWVlaXBKVWlnVU1tblNwRlJVVkdUbHlwVzdYTU9ZTVdQU3ExZXZ2UExLSy9uOTczLy9ZWDIwblhid3dRZm53UWNmVFBMdTFYZ1RKMDVNUTBORFB2ZTV6K1hyWC85Nnllc0IrS2dTV0FJQUFBQUFBQUJnaDY2NjZxb3NXN2FzWGR1cVZhdHk4Y1VYdDJ0NytlV1hjL25sbDdkcmEydHJ5M2UvKzkwa1NmLysvVE5yMXF6Y2M4ODl4YXZlSms2Y21PT1BQejVKVWw5Zm40Y2VlaWhKdGpoZGFjeVlNVG55eUNQejZLT1BiamV3TkdIQ2hKeDg4c2xiN1d0c2JDeGU2M2JXV1dkbDFLaFI3ZnE3ZCsrZWxwYVdyRjY5T3EydHJjWDJhNjY1SnRkZGQxMTY5ZXFWelpzM1ovbnk1V2xvYUVpU0hINzQ0YW11cnQ1aXI2NWR1MjZ6Um9DOW1jQVNBQUFBQUFBQUFDVlZVVkdSL3YzN0Y5LzMyV2VmVkZWVkZmdmUwNzkvL3kxQ1VqdWpTNWN1dWY3NjY3ZmFOMzc4K0ZSVlZXWHo1czNGUFc2NDRZWjg1ak9meVlnUkk1S2tlR1hkc0dIRGl2UCs5S2MvNVlZYmJzZ1paNXlSNzN6bk8rM1duRDE3ZG1iUG5yM0ZYblBtekVsdGJXMkg2d2ZZMHdrc0FRQUFBQUFBQU5BaHQ5eHlTNGZuL1AycFMrOTM1NTEzNXM0Nzc5emhHbSsrK1dacWEydnp0Ny85YmJ2ajJ0cmF0aGwwV3I5K2ZYcjM3cDFseTVibHpUZmZ6S0pGaXpKLy92ek1uejgvTlRVMU9lNjQ0L0xHRzI4a1NmcjI3VnVjTjJqUW9DeGF0S2g0K3RQT2VDK0VCVUI3QWtzQUFBQUFBQUFBZE1nblB2R0pQUFhVVXpzOWZsdlhzM1hVOU9uVHQ5blgxTlJVZk83Um8wZm16WnUzemJIUFAvOThsaTFibHFWTGwrYXV1KzVLa2d3Y09EREhIbnRza2hURFR1OFBMSjEwMGtsWnQyNWRSbzRjbWR0dnZ6M25ubnR1VnF4WWtXSERodVhHRzI4c2pydjU1cHZ6NUpOUHByeTh2TjFwVVFEOE4zOGRBUUFBQUFBQUFOaWhZY09HNVpCRERpbSszM1RUVFRzOTkrU1RUODd3NGNPVEpMMTY5ZHFpLzRvcnJzaW9VYU9TSkE4Ly9IQm16WnJWNGZyV3JWdFhmSzZwcWNuSWtTTzNPbTdLbENrNTlOQkRzMkRCZ3Z6bEwzOUpraFFLaFV5Wk1pV0ZRaUZKOHRwcnI2V2lvaUo5K3ZRcHpqdnh4QlB6cFM5OUtZVkNJU3RYcnN5S0ZTdVNKRU9HREVsTFM4c1dkWFRwMGlVdExTMHBLeXNycmd2QXV3U1dBQUFBQUFBQUFOaWh5Wk1uZjZENVU2ZE8zV2JmakJrek1tUEdqQjJ1OGNNZi9qQ0RCZzNLbzQ4K210dHZ2NzFkMy91dmdIdi95VWgxZFhXcHFLaklxbFdyc25uejVpVEpVVWNkMVc3dXFhZWVtci8rOWE5NTdybm5NbTdjdUd6Y3VERjFkWFVwS3lzcmppa3ZMOCtZTVdPMnFPbSsrKzdMZmZmZHQwWDdwazJiOHNVdmZqR1hYbnBwVGozMTFCMStOb0M5aWNBU0FBQUFBQUFBQUIzMnhCTlBiTkcyYnQyNjNIdnZ2YW12cjA5Ylcxc09PT0NBWEhUUlJSOW9uOWJXMXVMejlrNHFldjc1NTVNa1pXVmw2ZCsvZjdIOXBwdHV5Z0VISEpDcnI3NDZ6enp6VEpKM1QyQjZUMVZWVlNaT25KaHAwNlpsNGNLRldieDRjYVpObTVhbXBxWTgvZlRUSDZoMkFMWk9ZQWtBQUFBQUFBQ0FEaXN2TDIvM3ZuRGh3a3liTmkwYk4yNU1seTVkY3RaWloyWDgrUEdwckt6YzRWb1hYbmhoVGpqaGhDVEpZNDg5bGdjZWVLRFkxOVRVVkh5ZU1tWEtWdWMzTnpkbi92ejVTWktQZi96ajdRSko1NTEzWHJ1eFR6NzVaRjU5OWRYaSsrYk5tM1ArK2VjWHIzSWJPblJva215MTdnY2ZmSENIbitYdjdidnZ2aDJlQTdDbkUxZ0NBQUFBQUFBQVlJZEdqaHk1MDJNYkdob3llL2Jzeko0OWU0dStidDI2NWNFSEg4emJiNzlkYkNzckt5c0dvTjUvaXRLYU5XdmFqZHVXUng1NUpLdFdyVXFTbkhUU1NVblM3cFNsSkZtOWVuV3FxNnRUVzF1YmxwYVc5TzdkT3kwdExWbXpaazB4ckZSVlZaWFBmLzd6Mjl5bmQrL2VtVGx6WnViTW1iUERtcExrSzEvNXlnZStTZzlnVHlTd0JBQUFBQUFBQUVCSlBmYllZN25qamp1Szd6Tm56c3pNbVRPM0dEZCsvUGhjZGRWVjdjWlZWVlhscWFlZWFuY0swNGtubnBoZi9lcFhXYng0Y1pxYm03Tmh3NGFNR3pjdVNYTEVFVWRrd1lJRmVlQ0JCOUtuVDU5Y2ZmWFYrZU1mLzVqQmd3ZG4vZnIxK2Y3M3Y1L25uMzgrM2J0M3orV1hYNTV1M2JydHhrOE9RQ0t3QkFBQUFBQUFBTUJPMk5aMWJPOVp1SEJoZnZ2YjN5WkpSbzhlblNPT09HS3I0L2JaWjUrODg4NDdPNzN2MHFWTGs3eDcrdEY3YSs2Ly8vN3R4dFRWMWVXeXl5N0xSUmRkbEx2dXVpdExsaXhKZlgxOWt1U2NjODdKbDcvODVjeWRPemRMbHk3TnRkZGVteGt6WnVUMTExL1B4ejcyc1l3Yk55N0xseTlQVTFOVERqdnNzSjJ1SzluMkZYSG5uSE5PaDlZQjJOc0lMQUVBQUFBQUFBQ3dRNmVkZHRwMit6ZHQybFFNTEEwZE9qUWpSb3pZNXRpbXBxYU1HalVxcjczMldxWk5tNVp2ZnZPYk9lcW9vOUxXMXBiNzc3OC9temR2enFSSms1SWsxMTEzWFpMa29JTU8ydTcranovK2VKSjNyNVE3N2JUVGlvR2xKT25aczJldXZQTEtYSHZ0dFRueXlDUFQxdGFXYTY2NUpuMzY5TW14eHg2YnQ5NTZLNjJ0cmJucHBwdHk4ODAzdDd1V2JudDY5KzY5VStNQWFLK3Nzd3NBQUFBQUFBQUE0S09ucmEydCtOelUxSlFYWG5paCtGNWVYcjdkdVpXVmxTa1VDdm5lOTc2WE5Xdlc1UHJycjgvYXRXdno4TU1QWjg2Y09mbjV6MytlSjU1NEl1dlhyODlMTDcyVUpCazBhRkFhR2hyUzJ0cWFaY3VXdFZ2dnJiZmVLZ2FVamovKytCeHd3QUhGdnRkZmZ6M056YzBaTm14WVpzK2VuVW1USnFXK3ZqN3IxcTNMNHNXTFUxMWRuZE5QUHoxSjh1eXp6MmJ1M0xrNy9SMnNXclZxcS84QTJENG5MQUVBQUFBQUFBRFFZWTgvL25oKzhJTWZwTEt5TXMzTnpXbHBhU24yOWVuVFo3dHpHeHNiTTNYcTFHTHc2UFRUVDg5QkJ4MlVNODg4TTcvNXpXK3lkT25TekpvMUsvWDE5Y1ZnMUdjLys5bGNmLzMxV2Jod1lYR2RMbDI2SkVsKzk3dmZwYW1wS1VreVljS0UxTlRVcExhMk5oczNic3pUVHorZE1XUEdiTFdPMnRyYWpCMDdOdVhsNVprL2YzNEdEaHlZWTQ0NVpxZS9BMWUvQWV3YUp5d0JBQUFBQUFBQTBHSEhISE5NV2x0YjA5RFEwQzZzOU1sUGZqS0RCZzNhN3R5Tkd6ZG0zYnAxU1pJdmZPRUx1ZUNDQzVLOEd5Q2FQbjE2OXR0dnYzVHQyalY5Ky9aTjh1N1ZhOGNjYzB3R0R4N2NicDJoUTRjbVNVNDU1WlRjZmZmZG1UeDVjZzQ3N0xBVUNvVmNjc2tsNmRxMTZ6WnI2TldyVjY2ODhzclUxdGFtdXJvNk0yZk96UFRwMDNQZ2dRZDIvTXNBb0VPY3NBUUFBQUFBQUFCQWg5WFYxZVhzczg5T2MzTnpDb1ZDS2lzcmMvREJCMmY0OE9FN25OdWpSNC9jZXV1dCtjbFBmcEx6eno4L2hVS2gyTmUzYjk5TW16WXQrKzIzWCtycTZySmd3WUpzMnJRcDVlWGxPZjc0NDlQYTJwckt5c3IwNmRPbjNWNERCZ3pJZ0FFRGl1OGpSb3pJOE9IRHMyclZxalEzTjdmYnY3cTZPajE3OW15MzcvNzc3OS9oNzJEZXZIbGJiUjg5ZW5TU0hWK05CN0MzS3JTOS8ySlJBQUFBQUFBQUFFcnFXeS84T045KzhhRzBuVDJuczBzQmdKSndKUndBQUFBQUFBQUFBRkF5QWtzQUFBQUFBQUFBQUVESkNDd0JBQUFBQUFBQUFBQWxJN0FFQUFBQUFBQUEwSW5LQ3UvK2JMdSthVk1uVndJQXBTR3dCQUFBQUFBQUFOQ0pEcTN0a3lSNVllM3JuVndKQUpTR3dCSUFBQUFBQUFCQUp4cFRkMHdxQ3VWNTdJMW5PcnNVQUNnSmdTVUFBQUFBQUFDQVR0U3JTN2RjTy9oZk1tUFJmK1FQZjN1dHM4c0JnTjJ1ME5iVzF0YlpSUUFBQUFBQUFBRHN6WnBhVy9LWmVWZG02ZHVyTW5QWXYrYU1BWi90N0pJQVlMY1JXQUlBQUFBQUFBRDRCL0JXdzRaOC9abFplZWoxcDNOa3Q0TnlUSStCR1ZqYkwyVXBkSFpwZEpKdi9kTlpuVjBDd0c0aHNBUUFBQUFBQUFEd0QrVC9MbHVRdTE2dHoyOVd2NXlOelpzN3V4dzZVZHZaY3pxN0JJRGRRbUFKQUFBQUFBQUFBQUFvbWJMT0xnQUFBQUFBQUFBQUFOaDdDQ3dCQUFBQUFBQUFBQUFsSTdBRUFBQUFBQUFBQUFDVWpNQVNBQUFBQUFBQUFBQlFNZ0pMQUFBQUFBQUFBQUJBeVFnc0FRQUFBQUFBQUFBQUpTT3dCQUFBQUFBQUFBQUFsSXpBRWdBQUFBQUFBQUFBVURJQ1N3QUFBQUFBQUFBQVFNa0lMQUVBQUFBQUFBQUFBQ1Vqc0FRQUFBQUFBQUFBQUpTTXdCSUFBQUFBQUFBQUFGQXlBa3NBQUFBQUFBQUFBRURKQ0N3QkFBQUFBQUFBQUFBbEk3QUVBQUFBQUFBQUFBQ1VqTUFTQUFBQUFBQUFBQUJRTWdKTEFBQUFBQUFBQUFCQXlRZ3NBUUFBQUFBQUFBQUFKU093QkFBQUFBQUFBQUFBbEl6QUVnQUFBQUFBQUFBQVVESUNTd0FBQUFBQUFBQUFRTWtJTEFFQUFBQUFBQUFBQUNVanNBUUFBQUFBQUFBQUFKU013QklBQUFBQUFBQUFBRkF5QWtzQUFBQUFBQUFBQUVESkNDd0JBQUFBQUFBQUFBQWxJN0FFQUFBQUFBQUFBQUNVak1BU0FBQUFBQUFBQUFCUU1nSkxBQUFBQUFBQUFBQkF5UWdzQVFBQUFBQUFBQUFBSlNPd0JBQUFBQUFBQUFBQWxJekFFZ0FBQUFBQUFBQUFVRElDU3dBQUFBQUFBQUFBUU1rSUxBRUFBQUFBQUFBQUFDVWpzQVFBQUFBQUFBQUFBSlNNd0JJQUFBQUFBQUFBQUZBeUFrc0FBQUFBQUFBQUFFREpDQ3dCQUFBQUFBQUFBQUFsSTdBRUFBQUFBQUFBQUFDVWpNQVNBQUFBQUFBQUFBQlFNZ0pMQUFBQUFBQUFBQUJBeVFnc0FRQUFBQUFBQUFBQUpTT3dCQUFBQUFBQUFBQUFsTXovQi9YWG1NTHhWLzM3QUFBQUFFbEZUa1N1UW1DQyIsCgkiVGhlbWUiIDogIiIsCgkiVHlwZSIgOiAibWluZCIsCgkiVmVyc2lvbiIgOiAiIgp9Cg=="/>
    </extobj>
    <extobj name="C9F754DE-2CAD-44b6-B708-469DEB6407EB-2">
      <extobjdata type="C9F754DE-2CAD-44b6-B708-469DEB6407EB" data="ewoJIkZpbGVJZCIgOiAiMjMyMDg3Njg4ODM4IiwKCSJHcm91cElkIiA6ICI2MTcyNzY3ODkiLAoJIkltYWdlIiA6ICJpVkJPUncwS0dnb0FBQUFOU1VoRVVnQUFDeFFBQUFKNUNBWUFBQUNOWFpma0FBQUFDWEJJV1hNQUFBc1RBQUFMRXdFQW1wd1lBQUFnQUVsRVFWUjRuT3pkZVp5TjVmL0g4ZmM1czg4WSs3NHZZOHVXTFJLSkZrc1JsUkJKdElpc0lVUWtXWW9VVXRZdnBWQ2taQ2xDbTdKa2pjZ3kxbWpzNjVqMW5OOGZZODd2M0dlWk9XZjJNYS9uNDlHanVhLzd1dS83R3VjKzk3blBZOTdYNXpiOWFiVmFCUUFBQUFBQUFBQUFBQUFBQUFBQUFDQkhNbWYyQUFBQUFBQUFBQUFBQUFBQUFBQUFBQUJrSGdMRkFBQUFBQUFBQUFBQUFBQUFBQUFBUUE1R29CZ0FBQUFBQUFBQUFBQUFBQUFBQUFESXdRZ1VBd0FBQUFBQUFBQUFBQUFBQUFBQUFEa1lnV0lBQUFBQUFBQUFBQUFBQUFBQUFBQWdCeU5RREFBQUFBQUFBQUFBQUFBQUFBQUFBT1JnQklvQkFBQUFBQUFBQUFBQUFBQUFBQUNBSEl4QU1RQUFBQUFBQUFBQUFBQUFBQUFBQUpDREVTZ0dBQUFBQUFBQUFBQUFBQUFBQUFBQWNqQUN4UUFBQUFBQUFBQUFBQUFBQUFBQUFFQU9ScUFZQUFBQUFBQUFBQUFBQUFBQUFBQUF5TUVJRkFNQUFBQUFBQUFBQUFBQUFBQUFBQUE1R0lGaUFBQUFBQUFBQUFBQUFBQUFBQUFBSUFjalVBd0FBQUFBQUFBQUFBQUFBQUFBQUFEa1lBU0tBUUFBQUFBQUFBQUFBQUFBQUFBQWdCeU1RREVBQUFBQUFBQUFBQUFBQUFBQUFBQ1FneEVvQmdBQUFBQUFBQUFBQUFBQUFBQUFBSEl3QXNVQUFBQUFBQUFBQUFBQUFBQUFBQUJBRGthZ0dBQUFBQUFBQUFBQUFBQUFBQUFBQU1qQkNCUURBQUFBQUFBQUFBQUFBQUFBQUFBQU9SaUJZZ0FBQUFBQUFBQUFBQUFBQUFBQUFDQUhJMUFNQUFBQUFBQUFBQUFBQUFBQUFBQUE1R0FFaWdFQUFBQUFBQUFBQUFBQUFBQUFBSUFjakVBeEFBQUFBQUFBQUFBQUFBQUFBQUFBa0lNUktBWUFBQUFBQUFBQUFBQUFBQUFBQUFCeU1BTEZBQUFBQUFBQUFBQUFBQUFBQUFBQVFBNUdvQmdBQUFBQUFBQUFBQUFBQUFBQUFBREl3UWdVQXdBQUFBQUFBQUFBQUFBQUFBQUFBRGtZZ1dJQUFBQUFBQUFBQUFBQUFBQUFBQUFnQnlOUURBQUFBQUFBQUFBQUFBQUFBQUFBQU9SZ0JJb0JBQUFBQUFBQUFBQUFBQUFBQUFDQUhJeEFNUUFBQUFBQUFBQUFBQUFBQUFBQUFKQ0RFU2dHQUFBQUFBQUFBQUFBQUFBQUFBQUFjakFDeFFBQUFBQUFBQUFBQUFBQUFBQUFBRUFPUnFBWUFBQUFBQUFBQUFBQUFBQUFBQUFBeU1FSUZBTUFBQUFBQUFBQUFBQUFBQUFBQUFBNUdJRmlBQUFBQUFBQUFBQUFBQUFBQUFBQUlBY2pVQXdBQUFBQUFBQUFBQUFBQUFBQUFBRGtZQVNLQVFBQUFBQUFBQUFBQUFBQUFBQUFnQnlNUURFQUFBQUFBQUFBQUFBQUFBQUFBQUNRZ3hFb0JnQUFBQUFBQUFBQUFBQUFBQUFBQUhJd0FzVUFBQUFBQUFBQUFBQUFBQUFBQUFCQURrYWdHQUFBQUFBQUFBQUFBQUFBQUFBQUFNakJDQlFEQUFBQUFBQUFBQUFBQUFBQUFBQUFPUmlCWWdBQUFBQUFBQUFBQUFBQUFBQUFBQ0FIODgzc0FhU1ZtRGlydHA2SzBwRUxNYnA4eTZMWWVHdG1Ed2tBQUFBQUFIakF6OGVrZkVGbWhSWDBWNE5TZ2ZMM05XWDJrQUFBQUFBQUFBQUFBSUFjeGZTbjFacnRrN2NuTHNkcXpjR2J1aFpseWV5aEFBQUFBQUNBVk1nZGFGYnJLaUVxazg4dnM0Y0NBQUFBQUFBQUFBQUE1QmptekI1QWFwMjRIS3NsdTY4VEpnWUFBQUFBNEE1d0xjcWlKYnV2Ni9qbDJNd2VDZ0FBQUFBQUFBQUFBSkJqK0diMkFGSWpKczZxTlFkdjJwWkRBOHhxRmhhc1VubDlsY3MvMjJlbEFRQUFBQURJRVc3RVdIVHFTcHcySFluVTllaUVDY05yRDk1VXovcDU1TzlyeXVUUkFRQUFBQUFBQUFBQUFIZStiSjI2M1hvcXlsYVpPRFRBckI3MTg2aHFZWC9DeEFBQUFBQUFaQ081L00ycVd0aGZQZXJuVVdoQXduZjZhMUVXYlQwVmxja2pBd0FBQUFBQUFBQUFBSEtHYkoyOFBYSWh4dlp6czdCZ0JmcFJ0UWdBQUFBQWdPd3EwTStrWm1IQnRtWDc3LzBBQUFBQUFBQUFBQUFBMGsrMkRoUmZ2bVd4L1Z3cXIyOG1qZ1FBQUFBQUFLU0ZVbm4rLy92OUZidnYvUUFBQUFBQUFBQUFBQURTVDdZT0ZNZkdXMjAvNS9MUDFyOEtBQUFBQUFDUWxDdmcvNy9meDloOTd3Y0FBQUFBQUFBQUFBQ1Fma2poQWdBQUFBQUFBQUFBQUFBQUFBQUFBRGtZZ1dJQUFBQUFBQUFBQUFBQUFBQUFBQUFnQnlOUURBQUFBQUFBQUFBQUFBQUFBQUFBQU9SZ0JJb0JBQUFBQUFBQUFBQUFBQUFBQUFDQUhJeEFNUUFBQUFBQUFBQUFBQUFBQUFBQUFKQ0RFU2dHQUFBQUFBQUFBQUFBQUFBQUFBQUFjakFDeFFBQUFBQUFBQUFBQUFBQUFBQUFBRUFPUnFBWUFBQUFBQUFBQUFBQUFBQUFBQUFBeU1FSUZBTUFBQUFBQUFBQUFBQUFBQUFBQUFBNUdJRmlBQUFBQUFBQUFBQUFBQUFBQUFBQUlBZnp6ZXdCSU9jNHRIMjdZVGxQb1VJcVVyWnM1Z3pHQzljdlhkS2VuMzR5dEJVdVhWcVY2dFZMY3J2TEVSSGF2M216YmRuWHowOE4yN1JKanlHNnRXUGRPc055cnJ4NVZmbWVlN3plaitOclY2NW1UZmtGQktScWJNaStMa2RFeUdxMUtuL1JvcGs5RkZrc0Z1My83VGVGMWFtam9GeTVNbnM0R1c3bit2VTZ2R09IYmJuanNHRnUrMzQ3ZmJydDUxSlZxcWpPd3c4NzdldlV3WU8yNWNmNzl2VnFMR2ZEd3lWSmhVcVdsSysvdjhmYkhkbTFTOFhLbDFkSW5qeGVIYytlMVdxVnlXUks4ZmFaSVRveVVxY09IcFIvVUpCS1Y2MmEyY05KTnhISGp5c2tiMTdseXBzM3M0Zmk1Q09IYzd6T3d3L3Izclp0VTcxZnE5V3FmYi8rcXVwTm1uaDFYcDdZdjEvN2Z2dk4wTmJpK2VlOWVqOEJkNXBiTjI1bytmdnZHOXBxUC9pZ3F0MTNuNkhQK1ZPbjd1aHJhVm83ZCtLRWZBTUMwdVJlenY3N2ppVGxLVmhRSlN0WFR2VitBUUFBQUFBQUFBQUFBR1E4QXNWMnJwNC9yMDhHRGpTMHZiNW9VWVlkLzlhTkd4bDJyRVMrZm40WkZneWRQMktFWWJsK3ExWjZjdEFnUTl2SkF3Y3laQ3lPQW9PRFZiaE1HYWQycTlXcUw5OTkxeERZTTVsTWV1WERENVBkNS9mejVtblBwazIyNVZyTm1ua2RLTGJFeDJ2MXJGbHEyS2FOQ3BVcTVkVzJrdlRWZSs4WmxzdFVxNWFpUUxIamEvZjZva1hLVjZTSTEvdnhWbFk3SDNJNnE5V3FQNzc5VnQvUG02ZDhSWXVxejdScDhnOEtzcTAvOXRkZmlyeDJMVTJQYVI4WWN1WElqaDM2L08yM1pUYWJWZnF1dTFTbFFRTTE3ZGpSRnVLNzhPKy9PcnhqaHhxMmFaTmtzTzl5UklUK08zWk1WUnMyOUhoczlnSGQ5TkwyMVZlVEhQZXBnd2UxYThNRzIzSlNnZUkvVnE2MC9SeDE4NlpUb1Bqd2poMkdmWGtiS0Y3MThjYzZ1bnUzVENhVDhoWXVyRUtsU3FuRGtDRUt6Wi9mN1RiWEwxM1MvR0hEWkxWYVZiUmNPVldvWFZzMW16YjFPQlJtaVkvWEh5dFhhdXZxMVhwNXlwUlVoWkl6d3FtREI3VnR6UnFkUEhCQTUwNmNrTlZxVmJIeTVkVi8xcXhVNzl0cXRlcVBsU3VWdjJoUlZXblFJTW0rd3h4ZSt5NmpScW5HL2ZjbjJlZlpNV09TZlQ4NnVod1JvVGxEaDhwcXNlanh2bjFWczJsVHI3WlBiL1lCZWtrcVg2dFdxdmY1MzdGait2cUREM1R5NzcvVm9rY1BOZXZjMmVOdFR4ODZwRitYTFRPMFBmVHNzd1NLVStuOHFWUHBmb3pRL1BrVkdCS1M2djJNYk4xYWNiR3hocmFKNjllbmVyL1ptZGxzMXI1ZmZ6VzBGUzFYVHRYdXUwK3gwZEg2N2V1djljdVhYeW8yT2xvOUprNVUrWm8xTTJtazJVTjBaS1IrL093emJWNnhRcVdxVkZHdnFWTlRQU0huc3pGakRNdlZtelJSMXpmZlROVSs3MVJXcXpXemg0QU1rTjBtdVFFQUFBQUFBQUFBQU5nalVHekhZckhvY2tTRXkzVnI1ODdWejB1WEpydVBmcDk4b2wwLy91Z1VDSEdsODRnUnF0V3NtVzM1cmZidFBSOXNHcm0zYlZ0RGFDeDh6eDZ2OTVFV0FaeEVNL3YxUzdOOWVhTjh6WnA2YWNvVXAvYmZsaTgzaElrbHFlWUREeWhma1NLNmZ1bVNVMysvZ0FBRmhvUW80dmh4N1hXb2FueDM4K1l1dDdFWG5EdTNmSHovLzIyNS9QMzN0V1BkT20xZnUxYVA5KzJydW84ODRzVnZsVEZ1M2JpUjV1ZHU3UWNmVk1kaHc3TGMrWkRaZnZ6MFUvMzQyV2NaY3F5SG5uMVdEM1hyWmx1K2V2NjhGbzhmcitQNzlrbEtxRHI2MWVUSjZqSnFsSzNQbXRtem5RSjZxWlZja0dyM3hvMlNFcTdmeC9mdFUyeDB0QjdvMUVsU1FtaGoyZVRKT3I1dm4zYjg4SVBhOWUrdmtwVXFPZTNqMkY5L2FkRmJiK25XOWV0Nll0QWcxV3ZSd3FPeDJRZDAwMHViM3IxbDh2Rko5K09rbGlVKzN2YmFXNjFXMjJkcFVtRmlTZHI3ODgreVdDeVNFaW9jbncwUFYvNmlSVDBLRkIvZHZWc3JQL3BJRWNlUFM1S1dUWjZzNTk1KzI5RG52ZWVlMDhVelo3ejlkWktVbW5DZnlXelc5clZyRFcxbnc4TjFZdjkrbGFsV0xjWDdQUnNlcnErblR0V3Bnd2NWa2llUEJzeWVuZXkvZlhxN2R2R2k1ZzBicGh1WEwwdVN2aGczVG4vLy9ydmE5ZXVud0pBUVhUeHpSdEczYnFYcUdNVXJWRWlMb2FhWnJhdFc2ZHNaTTJTSmo1ZVVjTTJ1V0xldXkrdU9LNG5iMlRObmcvZC9jdDU3N3JsMFA4YVFoUXZkcnB2U28wZTZILy9KUVlOVXYxV3JkRDlPU21YbS9VTnErUWNGeVdReUdZS1k4Ykd4c3NUSGEyYS9mcmJxK0pMMDJlalI2ajF0bXN0SmVJNVA3Y2dJaFV1WFZxa3FWUXh0bWZsYWhPL1pvOFhqeDl1K2o1ell2MTgvTDExcXUyOUMyck5hclRJWkd6SnJLTWdrVmhFd0JnQUFBQUFBQUFBQTJRdUJZaGpNSGp6WTYyM3UxTXBwWjhQRDlmMjhlVTd0ZXpadE1sUWV0bGZ6Z1FmMHpCdHY2UHQ1ODV3cVVDMjBDMTY2ODhLa1NRcXJVMGRTUW9nOU1md1FFeFdscjk1N1QwZDM3MWI3L3YwenJLbzBrQ2dvTk5RcEVQL1hMNy9vMTJYTDFPU3BwekpsVExIUjBkci8rKytHdHJzYU5iTDkvT3V5WmJZQTlPbERoL1RScTYrcXdXT1BxVTN2M3JiZy92YTFhL1hOdEdtS2o0dVRKQzJmTWtWUk4yNm84Wk5QWnRCdmtmYmlZbUkwOHRGSGsreXphOE1HUXpWaVZ4d3IxRXF1SzlsS0NaVmVZNktpREczVm16UkpkcXlKZ2ZCRVpyUFo1ZjVkT2J4amh5MU1MRWtIdG16Ukh5dFg2dDYyYlQzYVBqT1VyRlJKeGNxWE53VGdKR25yNnRVcERoUmZQSE5HMDN2M3RvVlJiMTY5cXE4bVQ5Yno3N3lUYVFHV3ErZlBhL2Jnd1U1aDd0MGJOeW8wZjM0OSt2TExXajVsaXNMMzdrM1ZjZXp2UHk1SFJHaFMxNjZwMnQvUFM1ZDZOSG5NM212ejU5dkNpMldxVlRQOG04Zkh4V25KK1BIcVAydVdSNS9iMXR2aGVuc21zOW1yOFdSRmFSM3FSODVpTXBua0Z4aW9HTHNKQ0xFeE1UTDcrT2lKZ1FNMWUvQmd4VVpIUzBxWTVMWncxQ2lYN3puSHAzWmtoSHZidG5VS0ZHZW12RVdLT0QwUlovM0NoYXA4enowcVZyNThKbzNxem1RTEVsdXRzdDcrZjJLN0pGdkltSXJGZDRiRXozN3IvemNZL3krQ3hRQUFBQUFBQUFBQUlQc2dVSnhDaWVHUitOaFlYZnJ2UDQvNlNobnoyR1drM3JXTEYvWFo2Tkcya0tFM2RxeGJwd05idHFUcStERlJVVHE2YTVkVCs4NzE2L1hmc1dONmRzd1k1U3RTSkZYSEFMemhIeGlvemlORzZPTUJBd3p2aSsvbnpWTzVHalZVc25MbERCL1QzNy8vcnVqSVNFTmI5Y2FOSlNWVTNYT2NFR0MxV21VeW1XeGhZa3Q4dkhadjNHajRmYXhXcTFaOThvbGlvcUxVdkV1WGRQNE43aHhIWEZ5dmtnc0duejkxeXFtaWRWamR1aDVYMW4zNHVlZjB6N1p0aG5EdW10bXpWYmwrZmVVdlZzeWpmYVJHV2dSWUUrMWN2MTQ3dlp5YzAydnFWSld0WGwwRmloZFg3UWNmTkZUZlBMUjl1Lzc0OWxzMWF0Y3VUY2Juallqanh6Vi94QWhkUFgvZWFWM1ZoZzNWNm9VWE1ueE1HYVZvdVhKNm9GTW5iVmkweU5aMjRkOS90WGJ1WExYdDB5Zlo3ZU5jM0hQWVA3VUFhU010cWdtN21uQ1JVV0p1M2RMdWpSdDFUeklUUis0a0FVRkJ4a0R4N1FCeHFTcFYxR0hJRUgweGJweWtoS2VtdE96Wms0bDNidVF2V2xSTm4zN2FjSTJLajR2VDhpbFQxSHY2ZEpudmdBa01tYzBRSkU0TUN5ZitiTmRHa1BqTzRqSkliRElsQklnVEs2emJoWTRKRmdNQUFBQUFBQUFBZ0t5TWxFSUt2VFovdnFTRVFGUnlqMUpPN0d1Smo5ZUlsaTNUZld6WjJhc2ZmWlJzbnhsMm9aelEvUG1kSG5HL2NOUW9ReVZWVC9ZWkVCUmsrL25tMWF1YU8zUm9za0Z4VjY1RVJHaWxCOGRMam45Z29IcDk4SUZXenBpaGJXdldHTmFkT1hKRUg3MzZxbTVjdWVMMWZrL3MzNTlzQ0tidUk0K293NUFoWHUvYlhtckR6aUY1OGtqS0d1Y0QvbC9KeXBYMVVMZHUrdUgyTlUxS0NLSXN2bDJCczlmVXFZWUtteWNQSE5EODRjT1Z1MEFCdGVuVFJ4VnZWOSsyWjdGWXRIM3RXbTFZdEVpUjE2NFoxaVZYNFhiemloV0c1WUlsU3FoSTJiSzZmdW1TUGg4M3psYXhOVkZZblRwcTA3dTNiZG5zNDZQdTQ4WnB3Y2lST3JwN3Q2SHZ1Z1VMRkJjVG8wZWVmejdKTWRoN3BIdjNWSVdRZjFxeXhHVlZkRytaekdhWGozdTNuOUFTRUJ5czNBVUtHTlpmdTNqUkVOQjJ0WS9Ba0JCSlVuUmtwTTZmUG0xci85dWhVblJnU0loa3RlcmtnUU9HOXNLbFM5djJzWFgxYXFmOTEyalN4S2w2b2oyL2dBRDUrdmxKU2doYWRodzJUTk43OTdhRndtT2pvN1g4L2ZmMXdydnZ5bVF5NmY0T0haejJkMkwvZnNPa0R4OWZYejM4M0hOdWo1a2RQUGJLS3pxOFk0ZXVYYnhvYTFzN2Q2NHExYSt2Z2lWS1pOZzRqdXpjcVVWanh5cnE1azJuZFpYcTExZVhVYU5rOXZISnNQRmtobWJQUEtPOVAvOXNlTC85OGUyM3F0NmtpY3JYckpua3RyRU9WYjU5L2Z3SUhhV0Q3ejcrV0d2bnpzMjA0MjlhdkZqRksxUlFXSjA2WGdmRy96dDJUSisvL2JiT256cWxxeGN1Wkl0clYzcUVyN2V1V3FXdHExWTV0WWZ2MmFPWi9mclpsZ3VWS21YN0hvWUVEM1RxcEIzcjF1bkt1WE8ydHRPSERtbnoxMTluMmhNbjdoU0pZV0piZU5oaXNZV0lFMzkyREJvN2JvL3N3K256K2ZheXlXU1NOVEZRYkRiYlFzVW1zOWtXSms2YzVBZ0FBQUFBQUFBQUFKQVY1ZmhBOGRaVnE3VGl3dy9kcmsvOEkzalRqaDBON2R2WHJwVWtRMURSbmNTK3JoNWxuWlI3MjdiVjQzMzdlclZOY3RLcm9scEs5cnQ5N1ZyYnYwMkI0c1UxWk9GQ2xheFV5YXQ5K1ByNU9XMlRHRFpMNU0wK28yN2UxUHpodzNYdTVFbEQrOFBQUGFjSHUzYlYxZlBuOWY0TEx4aENkelVmZUVEUHZQR0dibDY5cWxtREJobldGU3hSUXYwKy9saitRVUg2ZXVwVVF6aTRUTFZxZXVXREQ1TDgzWjRZT0ZDbHExYlZpZzgvTkZSUmZmRFpaL1h0OU9rZS8xNHBrZFJybWxpVjB6OHdVTU1YTDNaYS83cGQ1YlBVeU96eklUdDRhZkprdCt0bUR4NXNXSzdadEtrYXRtbmpVVjkzbW5ic3FIMi8vcXAvRHgrMnRWMjljRUVuLy81YllYYUI0Y3NSRWZwaTNEakYzYTdpdm5EVUtOVnMybFNQdmZLS0xjaDZZTXNXclowengrbjlWcUppUlQzMnlpc3FWNk9HMjNHY1BuVElLYXhhNTVGSEZIUHJsaGFNSEtsckZ5NFkxaFV1VThabG1ORXZJRURkeDQzVC8wYU1VUGpldllaMUc3LzRRaktaOUVqMzdzbi93MlNnV3pkdUtDNG1Scm55NVhOYUZ4Y2JLMTgvUDVjQkt2djM5RjMzM3F1T3c0WVoxaStkT0ZHN05teXdMU2Z1SXo0dVRsYXIxZkJlT25Yd29PYSsvcnJiTVViZHZLbVovZnM3dGZjWVAxNlY2dGRYWEd5c3k0cTh5OTkvWDh2ZmY5L3RmbHYyN0trSE9uV3lMUmN0VjA3M2QraWdUWGJYb2FPN2QydlBwazI2dTNsek5YanNNYWQ5T0Q3MnZrU2xTb1o5WmtkQnVYS3BYYjkrK25UMGFGdGJiSFMwdm56M1hmV2FPbFhiMTZ4SjhsN25jNGVKR0s1OE5tYU1ZWG1pdyt2MzIvTGxXak5uamxPUVg1S3EzWGVmbmhrNU1sMnI3UVlFQlhsZGRUYnhIaVJSc2ZMbHZhNjJuaGlRVCtUcjU2ZjIvZnNicnFsV3ExWGIxNnhKUGxCOHUrcXFiVi8rL2w2TkpidW8zNnFWbmh3MEtNWGJyNTQxUzc4dVc1Ymk3V051M1RKVXU4MUlseU1pdE81Ly81UFZhbFZRcmx5cTFyaXg3bW5WU3FYdnVpdlpiWGR2M0tqbDc3OXZPMDgyTEZxa1BBVUxwcmhTY1ViZlA4QzlqSHd0L0FJQzFMSm5UeTJaTU1IUXZuM3RXdDNkdkxuZWNmak9teEw3ZnYzVjZYdkVHMHVYZXZ3RWd1eklGaUpXd25mK3hBQnhWSFNjMWgyNXFUMy94ZWhDWkx5aW5UOGljUWZ4OTVFS0JmdW9aaEUvUFZRdVVFSCtQZ25mUGN6bWhCQ3gyU3pkcmdST3BXSUFBQUFBQUFBQUFKQlY1ZmhBY1VvbEZYaEtUVjk3dXpaczBLRS8vN1F0Mzl1MnJSby8rV1NLOXBWU0wwMmVyUEsxYXRtV2oremNtV1NJTExVczhmRTZzbk9ueC8xam82TjFhUHQycHpaN2p1c2RoZFdwWXdzWm5qdDUwaENVbEJLQ0x3L2VEdENhZlh6VW9rY1ByWnd4dzdaKzcwOC9xZTdERHl0ZjBhSXFYS2FNenA4NmxSQys4L2RYNXpmZWtQL3RhcmNOMjdReEJJcFA3Tit2WTMvOWxXUm9VcExxdFd5cGZFV0xhdEZiYituV2pSdHEyckdqN20zYk50MER4VmxCWnA4UDJZSDkrek01ZVFvVjhxcS9LMmF6V1U4Tkhxd1pmZm9vUGk1T3BhdFdWWWNoUTV5cTJZYm15NmQ2TFZ2cWw2KytzZ1VNOS83OHMvN1p2bDFObjM1YVIzYnRVdmllUFladGNoY29vQlk5ZXFqT3d3OG4rd2YyM3gycUU1dE1KdDNkckprV2pSM3I5QjdPWGJDZ2VrNllvTUNRRVAwd2Y3NVQ5ZFN3T25YVWZkdzR6UnMrWENmMjd6ZXMyL2o1NS9MeDliVmRBNUt5YnNFQ3JWdXdJTmwrcWJWdDlXcXRuVHRYUHI2K1RsV2NKM1R1ckhvdFc2cGhtelk2ZS9Tb0xwNDVJMHQ4dkN3T0UxcitQWHhZMzgyY3FiallXTVhGeENnK0xrN0g5KzB6OUhtelRSdkZSa2ZMYXJXcVZyTm02anhpUkpyOURyczNiblNxU08wSlY0SFU1bDI2YU9lUFArcnErZlB5RHd6VWcxMjdxc2I5OTd2ZGgrTjVsMXpJMCsxWWZIeGNWbkhPS0g0QkFZYmx1eG8xVXRXR0RZM1ZsMzE4WEZZTFRrdHhzYkg2NnIzM3RHZlRKcGZyNjdWb29TY0dEblM2cnI0MFpVcWFqaU00ZDI2dlE2cU9nZUpLOWV1cjFRc3ZwSG9zNVd2VjB0M05tMnYzeG8weW04MXEzcldybW5mcG9vLzY5dFhabzBmZGJ1Y1l4bzY2ZVZNalc3ZE85bmpqSEo1a2dLUTlPV2lRMStGelJ5bWRvTGZqaHg5c1ZVaHYzYmloUDcvL1hzWER3andLRklmbXoyK1lYQ1pKMzB5YnBsejU4K3V1ZSsvMWVpd1pmZitRMlJ3blFTUm53Y2lST3JoMXE2RXR1Y21BS1pYUnIwV3RaczIwZWNVS25UcDRVUDZCZ1dyYXNhUHU3OUJCTVE1VjB1RVorOHJFVnF0VnNsZ2tpMFVISXFMMDZlN3J1aHpsM2FSaVpGOHg4ZEsvMStQMTcvVjRiVGtkb3k3VmcxUzFrTC9NUGo0eTNiNFBTZ3dTVTZrWUFBQUFBQUFBQUFCa1ZRU0tzNUFpWmNzYWxzK2RPR0VJQWpsV3dVdUxZK1F1V0REVisweEwwYmR1YWI0WG9iVWJWNjRrMnorNTlhTlhyRkJRcmx5U3BOSlZxNnJhZmZkcC8rYk5raEtxS3JidjMxOFh6NXpScHNXTHRldkhIOVc4U3hjVktWdFdWODZkVTdWR2pYUjM4K1lLcTF0WFpyTlpYZDk4VStkUG5kS1BuMzJteXZYcnEwVEZpcmJqRkE4TFUxaWRPdkx6OTFleENoVlVQQ3pNNHpCYWhidnZWdTlwMDdUOSsrL1ZzbWRQU2M2dnBTc1J4NDhibHYwQ0FwUy9XTEVrdDhtVGhjNkp6RDRmNEZxeDh1WDFVTGR1OHZIeFVaTU9IVnorSWR6WDMxOHRlL1pVcldiTnRIektGSjArZEVpU0ZCMFo2UlM2OVFzSVVOT25uMWJUamgyZFFwS3VYRHh6Um50KytzblFWcjVXTGEzODZDUERKQXdwb1hKcmovSGpsYWRRSWYyOGRLbWhrbTJpY2pWcXlEOG9TRDNHajllY0lVTnNZMDIwZnVGQ2hlVEo0N1lpWUVaTGZFeTUyY2RId2FHaGhuVTNyMTdWejB1WHlzZlhWL0Z4Y2ZwNTZWS1gremgzOHFSVFpXaEg5c0VpeDdCeGFsaXRWdjN5NVpjcDJ0WlYyTjh2SUVDUDllcWxBMXUycUdYUG5yWUsyRkpDWU8rdDl1MlQzT2RQUzVib3B5VkxrajEyazZlZTBxTXZ2Mnhiemwyd29NdEswSm1wVFo4K09ySnJseXp4OFhxb1d6YzkwS2xUdWdkVmZIeDluU1p1SkVxczd1K3FhdkdkcnZXTEwrcHNlTGllR0RCQVphcFZreVRGeGNRb0xqYldxLzE0MngvSlM2NFNlbnF4V0N6YXNXNmRvUzBnT0ZoMVBRd25WN2o3YmozNjhzdjZidVpNd3o0WHYvT09YcGcweVhhZUlmVk8vL09QVTVoWWtwbysvWFFtakNidG1Vd21QZGFybDdhdFdhTVdQWHJZUGpjSkZLZU1ZNWpZRWgrdkF4RlJtcmJWKzRsVHVITmNqckpveHA4MzFiZU9SWlVMK2N0c3Rjcms0eU96Skt2WkxCRW1CZ0FBQUFBQUFBQUFXUlNCNGhTNnExRWoyOC9uVDUzUzlVdVhWS3BLRlplaFgvdStrdlRQdG0zS1U2aVE4aFFxWkdnZk9HZU83ZWVZVzdmMFp0dTJodlhMMzM5ZlgwK2RtaGJEMTRnbFM1UXJYNzQwMmRlZHBubVhMdHEvZWJOcTNIKy9PZzBmcm44UEg5YkgvZnZiS256KytPbW5hdjNTUzJyWXBvMzhBZ0wwOXg5L2FLM2RheWNsVkZvOUd4NnUxYk5tR2RxTGxTOHZLYUZxN29uOSt3M1ZVQnUxYTZkOFJZb1krbDg5Zjk1Mm5oUXFWVXF0WDN6UnRtNmd3ekZkY2F5Z1Z6d3NMRjBxcTNseWJFOE4vK0lMcC9jR3NwNW1uVHM3dFVWSFJ1cTk3dDJkMnEyV3BDdXptVXdtYlZtMVNsdFdyWEphTjJUQkFnVUVCeHZhZnZ6MFU2Y3FqWktjd2o4QndjSHFNV0dDaXBZcnAzTW5UbWo5d29VdWovL3RqQmtxVzZPR2NoY29vQjRUSnVpVFFZTjA3c1FKUTU4THAwOG4rVHRrcE1zUkVaS2t2SVVMdSsxVHZYRmpuVDkxeXRCbU5wdGw5a2w0OUxLUHI2K2lJeU1ObFl1ck4yNHNIejgvK2ZyNXljZlhOK0gvZGovSHhjVEkxOTgvMWVNL3NHVkxzbUZtZDF4VktKYWtHdmZmbjJSVjRvencrN2ZmcHZzeDZqejBVSktUaS9JWExhcTJmZnFvZUZpWVlVSkxZRWlJQ2hRdmJsdStlT2FNWWJ2US9QbmxIeGhvYVBPa2o1VHcvdTM0K3V2NnFGOC8yL3ZHMTk5ZlR3NGFwTm9QUHFpSTQ4YzFiOWd3UGRDNXN4cTJhU1B6N1VkOXA1ZVVmdlpJMHM5TGw3b040VHQ2N0pWWDFQaUpKOXl1ejEyd29BYk1uazFZQ0RiN2Z2M1ZkdjFPVk9laGg1dys0NUp5WC92Mk9uUGtpQ0dZSEJzZHJZVnZ2cWsrMDZjYjN1ZFp4V2lISndwNDYvekprNXJadjcraHJmdTRjUjRGcUZONnZYRzhmNWVrd21YS3FHb0tLa0ZuVldXcVZYUDZOelNaelNuNmZuamo4bVhEc3ErZm53SWRKdWRscDZkL2VNTnF0VXAyLzFrdEZ0MktqdE5uZTI1azl0Q1FSU3phSDZYaERhU1FoSWNXeVhxN09yR3NWbGx2OStGZUFRQUFBQUFBQUFBQVpDVTVQbERjNExISDFPQ3h4eVFsaExRbU9UeldQdkh4dUd2bnpqVzBkM3ZyTGR2UFg3NzdybmF1WDYvd1BYdjB4Ymh4S2xlamh0dSswWkdSR3RPdW5TNmRQYXVsRXllcTI5aXh0cENwdll0bnp6cTEyU29mcFlHMDJrK2lIdVBISjl2SHNUSnNwWHIxYkdFY1B4Y2hwY3hTb21KRnRYMzFWVnZ3cVZTVktxclZySmwyYmRnZ0tlSGZidDJDQlFxclUwZkZ5cGZYMFYyN3REbVZZUWtwb1JxeWZhQjQ3ODgvYThtRUNXcjArT05xK2NJTDh2WHpTL1V4dlBINm9rVzJueDNmRjcybVRsV2VRb1hTNVkrZmQycmdJTDE0RTU3N2Rka3kvYnBzV2JxTnhXS3hPSVZLUEJFVEZlVzJLcDdGSVl3Y2NmeTRkbS9jNk5TdjAvRGhXcmRnZ2JhdlhTdEo4ZzhNVlBkeDQxU3FTaFhGeGNSbzZhUkpiaXQ5M3J4NlZVdkdqOWNMNzcybjROeTU5ZUs3NzJwbXYzNjI0RmRpbGRYa1BQVHNzM3FnVTZkays3bnp5MWRmT1ZWdmRpVnhYSTRURUNUcG50YXRkZnJRSVFXRmhxcFVsU29hTkcrZUxVRHNhT0dvVWZydjJESGI4cU85ZWlWNTNPdVhMeXM0Tk5SdCtLMzN0R2txWGJXcWJmbjBvVU9hMGFlUG9ZL1ZhblYwMUNrQUFDQUFTVVJCVk5WNkY3L2pzMlBHS0YvUm9vYTI2TWhJelJvMHlORG1MbENjRmF5Y01TUGRqMUc1ZnYxa24xWlF2MVVycDdaYXpacXBWck5ta2hKZWcrR1BQR0pZLzNqZnZxcmV1TEdoemZIYTBxNWZQMVc3N3o2WHh3d0lEbGFYa1NNMTQ5VlhGWnc3dDU0ZE0wWWxLMVZTVEZTVVBuLzdiVjI3ZUZFclo4elE5alZyMUs1ZnZ4eFRTWldBVU5hUUVaWEVRL1BuVDdhUDQrZXZ5V1JTbzNidHZENVcrd0VERkhIaWhFNy84NCt0TGZMYU5TMFlPVks5cDAzeitDa0xHWFgva05xblB1UjE4VmxudFZvTis3MGNFYUdmbGl4UnM4NmRrNXhzNDRrZDY5YnAyRjkvT2JXM2Z2SEZkSHRQWjVWN3VlRFFVSTIwZTRMQWhYLy8xWTNMbDFXMmV2VWt0M01jZjVXR0RkWDF6VGZUWll4WmpVbEtDSVhlRGhOYjQrTzEvc2hOWFk1S2VqSWRjbzdMMFZadE9CNnRSOE5NTXV2MnZVRmlxTmhrRW5jS0FBQUFBQUFBQUFBZ3E4bTZ5WndzeHJIQzFXOWZmNjJTbFNycGNrU0U5bS9lTEVtS2o0dFRiSFMwVXlCeTY2cFZLbEsyck9KaVk3WHJ4eDl0WWQ3TEVSRUtkVk1GNnBLTFFIRldWcWwrZlVtU0pUN2U0MEJvbmtLRmJOc2xKVEhVbmNqK2o5YjVpaFF4QkYrbGhQQ3JmUVc0cExaM3A5SGpqeHVXMi9mdnI1TUhEdGdxTnNaR1IrdlROOTlVMzQ4L1RuWmZLWEZneXhZdG5UaFJsdmg0L2ZiMTF6cTZlN2M2di9HR0NwY3VuUzdIYzhWVldERlJua0tGYk90djNVamJDbHpKQlFZejQzeEFRclZTUzN5OHkzV0ZTcFhLc0hHc25Udlg3WVNJSndZTzFLMGJOM1I0eHc3MUdEL2VGbHI4YXZKay9YdjRzS0d2WDBDQVlxT2piY3ZoZS9kcStaUXBlbXJ3WUlYbXo2K2VreWJwazRFRDlkQ3p6NnBobXpZZWpjM3M0NU9xQ3I2ZVhqdXZuRHNuU1U0QlhDbmgzeUF1SmtZakgzM1U2K003VGh4d3BYMy8vclpKT0NteGE4TUduUTBQTjdSVnJGdlhaVkRWMWJVbDhmb3dkK2hRSGRtMXkrVXh1b3dhWmF0VzdCOFlxTGF2dm1wYnQyYldMRU93dkdyRGhxcFlyNTdML1dSRVFEaXJTSXVRWEpHeVpmWE15SkVxVmFXS2N1WE5LMGxhOGNFSGhtclVaOFBEdFdEa1NMMzJ2LytsYVRnOHRZSEZ0QkFkR2FsVEJ3KzZYVitzUWdYMWQxSDExSDc3MFE3M0h2ZTJiYXZIKy9aTnN6Rm1CbGZWNUxldlhXdWIvSkZlMG52L1NjbFRxSkFxT1Z4WGp1L2I1M1IrVkduUUlFV2ZuNzUrZnVvMlpveW05ZTV0bU1Sei90UXBmVDUyckhwTW1IQkhUYzRLRGcxMWFuUDhmUGpseXkrMWRkVXEvZm45OTZyWHNtV0tnOFhYTGx4d1daMDRyRTRkVlduUXdPdjlaU1UzcjE1VnhQSGpidGVYclY3ZGNON3MrKzAzZmZYZWV6S1pUSHJsZ3c5VXBHelo5QjlrZG1XMUpreUFzMWhraVkvWDNuUE8xejNrYkg5ZHNLaDEyVGpKYkpiRmJKYVAyU3lMeVNUejdWQXhBQUFBQUFBQUFBQkFWa0tnMkVPNUN4WTBMSzl5RXlTdFZLK2VjaGNvWUdoYjhlR0hMdnNXRHd0eisxalo3QllvbHFROW16WnB6Wnc1NmpseFlvWUdYOVBEa1YyNzlPMzA2WWEyOWdNR2FPN1FvWktra0R4NTFMUmp4MlFyUmFiRXRRc1g5TVc0Y1lZUXp0bndjSDNVdDYrZUhqclVFTHp6Tmd4N1l2LytKTGU1cjMxN3RlbmQyL3RCZTZCNGhRb3l1WGowdEdQUU15dFhJTTNKUGg0d3dHMzFZY2VRZGxMcjdNKy9Bc1dMYThqQ2hXN1hPL3JybDE5MGNPdFd0K3ROSnBNNkRSK3VpLy8rYXd1K2JQejhjKzNadE1uUUx6QWtSSzk4OElIbURSK3VheGN1Mk5wM3JGc252NEFBdGV2WFR3VkxsTkNRQlF1OGVoVDl1Z1VMUEtvd25CclhMMTFTZEdTa0pLbEFzV0tHc0h4MmNIakhEcWUyWnAwN3UrenJLc0R1N2ZYQng5ZlhOa0hrd3VuVFd1bFFwZnJldG0zZFRtekpEb0hpQTF1MmFPR29VVzdYajF1OTJpbmticlU0VjAxMGRXMU9pYW9ORzlwKzN2akZGN2JLL3Jiam1FenFNSFNvTHB3K3JVOEdEa3lUWTByRzY0eXJDczN1T0laT2k1VXZyNUtWSzN1MGJWR0hjRjNFaVJPYSsvcnJidnMvTzJhTTJ3clBrblRtNkZHbnR2ekZpbmswbHF3c0xpWW1VNDY3L1AzM00rVzRVc0ozQWNkQThYcUh6enBKdXYvcHAxTjhqTndGQzZyTHFGR2FNMlNJNFZwNVpOY3VmVE50bXA1SXcvZFhXamgvNnBTbTlPamgxVFlENTh4UmtiSmw1ZXZ2N3pRSktQTHFWZHZQTjY1YzBaOC8vQ0FwSWNDK2RkVXE3VmkzVHE5LzlwbEhsYU1UV1N3V0xSNC9YcEhYcmptdE83SnpwNFk5L0xEaFdoTjU3WnFDYytmMjZuZktUT0Y3OXVqenQ5OTJ1MzcwaWhVS3lwVkxsdmg0clowNzExQUZlY0hJa1hyMW80OFVraWRQUmd3MTI3QmFyUW1WaVJQL2Y3dEM4ZmxJMXhQd2tITmRqTExLRWhzcms5a3NzOWtzcTQrUFRHYXo3ZHlSZUtvQkFBQUFBQUFBQUFESU9ranVlYWhLZ3daYU0zdTI0WS9aamdLQ2c5V29YVHRaNHVPMVp2WnNsMVhaN04zZm9ZUGJkWTZCNG9wMTY2cm54SW5lRFRvTnpCNDhPTmsrMXk5ZDBvb1BQOVRmdi84dVNmcGkzRGk5K3RGSDh2WHpTNU14SE5xKzNlMjYyT2hvcC9XT3IxRlMyN3NUSFJtcDg2ZE9HZHJDYXRmV1BZOCtxc0RnWURYdjBzVVdKbTdUdTdmWElkeWJWNi9xN2FlZWNya3VkOEdDZW5iTUdDMlpNTUVRYW9pT2pOU2l0OTdTZzEyNzZxRnUzYno4alRMZmk1TW5PMVdSdEZxdEd2N0lJNGEyNUNxOFpzYjVnTXdYSFJtcDcyYk9UTGFmcjUrZkxVeThZOTA2bHlHdXRuMzZxRWpac25wNjZGRE5Iellzb2FyY2JWdSsrMDVXcTFXUHYvcXFWMkhpakdKZjdiVmdxVkl1QThVK2ZuN3Fra1RJTk5IYXVYTU5ueldlYkZPaVlrVVBSK3JhMDBPSEtqWTZXdXMvL1ZRUng0K3J3dDEzcTN5dFdpNzd1Z29VcDZicVp2aWVQY1o5bWMyMkt0WnBJYWxnZlZiaU1xaWR4dFZNLy9ybEY2MTNFYTV2OXN3enV1dmVlM1Y4Mzc0MFBaNjlKd2NOOHJpdlk2QzRVdjM2YXZYQ0MyazlKSTg0bnArU3N0MkVBVmVpYjkzSzdDRmt1dkE5ZTNSMDkyNURXNmtxVlZTdVJvMVU3YmRjalJwcS9kSkxUcE1jdDYxWm8rSmhZUjVYMTg4T1F2UGwwNlgvL3JNdDM3UUxGRy8rK211bmU3M3FqUnQ3RlNhV3BEV3paK3ZZWDM4bDI4OXF0V3IxckZuYTllT1BldjZkZHp5ZWhKQmRuRDUwU0p1Ly90clFkamtpUXArTkdhTVgzM3VQaVg5MlRKS3NVa0lnOUhhZ1dCYUxZc2dUdzBHMHhTUkxYSnpNdnI2U3hTS3J4U0tUZlpnNGs4Y0hBQUFBQUFBQUFBQmdqNzhJSnVQYXhZczZ0bmV2QW9LRDlkellzZnJoZi85VHhQSGppb21La3BRUVNBckptMWRscTFkWDh5NWRsSzlJRVVteTlUMTM4cVR0ajl3bWswbitRVUVxWExxMDdtbmRXbmMzYis3MnVCY2RBc1dPVlkremtvdG56dWpBSDMvWWx2ODdka3hyNTh4SnMwcTM4MGVNY0x2dXhwVXJTYTVQYm50dlBURmdRSnJ0S3ltVjZ0VlQzNWt6dGVpdHR3d1ZmSzFXcTljQmlmUnkvZElsL1h2NGNLb0NlWTZWTWswbVU3SkJoYXgwUG1RRnI4MmY3M2FkWXpYQWVpMWFxR25Iamg3MVRTdEpWUnkrZU9hTXgxVzJ0NjlkcTJzWEwzcDgzTzFyMStycnFWTVRLbi9adWFkMWE5VzVmY3l3MnJYVit1V1huY0pZVzFldDBvWFRwOVhselRkZFBtbzlNOWtIaWd1VkxLbkRmLzdwMU1ka01xbkcvZmZyK3FWTGlycDUwKzIrL0FJQ0RNdEZ5NVZMOHRpRlNwWHljclRPVENhVHFqZHBvcnNhTmRMbUZTc1VFQlNrMzVZdlYrTW5uM1RxbTlvS3hZNmgxZjIzSjcwa3lsdWtpTTZHaDN1OHYyc1hMOXIyV2JaNmRhZjFSM2J1OUhoZktWV21XalduMTgxYnNTNHF4dnFrMFFRZ0thRUs5ZEtKRTUzZWV6WHV2MThQUC9kY21oM0gzcVd6WjdWcDhlSlU3K2ZROXUwdXE1TW01NkZubjAzMXNYZHYzT2pVOXZzMzN5ZzJPbHJ0Ky9kUFZaZytNN21xYkIrVUs1ZEhUM2h3REZUN0J3VXB4TU9Lc1BZQmYxZlhrdlRnN2pWeVZibmVYV1YyVDEyL2RFa2hlZk9xOFJOUDZOVEJnNFpLL1BtTEZsWGxlKzVKZGg5Wi9mN0JYdDdDaFEyQjRzVDdnYXZuejJ2emloV0d2ajYrdmw1ZmE3Wjg5NTErVzc0ODJYNFdpMFhMcDB6UmpuWHJKQ1ZNdk93eWFwUkgvOTVKeVVxdlJlbXFWZFhxeFJlMWV0WXNRL3Z4ZmZ2MDdZd1pHZlpkS051NFhhSFllanNrbWxIWEcyUS8xcmc0V2VQalpZbVBsK24yK1NLek9TRllUSFZpQUFBQUFBQUFBQUNRaFJBb1RzYjRUcDBrSlR5V3VQV0xMeXFzVGgxSjBxYkZpdzFoeU9aZHVoaTJxMVMvdms0Zk9tUjR2TFZqbjZSY09uUEdzSnlWQThWbHExZlhQWTgrcXEyclZ0bmFmdi9tRzFWcDBFQVY2OWJOeEpHbEgwOURrSTY4cVdDWnIwZ1I5Wm82Vll2ZmVVZC8zdzVzdCtuZFd3MGVlOHpXcDRqREk5ZFR5OVB6YkdhL2ZycCs2WkpDOCtmWGdObXpEZXZNWnJQSHgzT3M0dTBYR09qeHRramdUY2d6S0RRMFRVS2htY0diYzMzTGQ5L3AyK25UblFLTllYWHE2UEcrZlExdGpaOTRRbGZQbnpjODJsdVNqdTdlclJsOStxanppQkVxVmFXS3krUGMyN2F0N2VlZFAvNm82TWhJdy9xYUR6emdjZmpOSFpQRCsrbmNpUk9TRW9KcitZc1ZTM0xiTmJObmE5ZUdEUjRmSzdrZ1VuTFhyNGpqeHczTGpsWGU3Wm5NWnBuTVpxMzg2Q1BGeGNZcUpHOWUxWDd3UVVPZitDUUN4ZTBIRExCVlBwM1dxNWZMWTN3eWNHQ1M0NzEwOW15eWZlenQyYlRKRnRvYi8vMzNUdUhCdWErLzd2RytVbXJJd29VcVVMeTRWOXRNNnRvMTJVcTNjNGNPVFhZL240MFo0OVRtZUU0Yysrc3ZmVHA2dE9KaVk1MzZQajEwYUxvOXp2dkdsU3RPMVlaVDRteDR1RmNoODBUM1B2NTRxbzU3Wk5jdXQrK1h4TWtVWFVhTmtuODIvSXk4Y3Y2OFU5dGpyN3lpdWc1UEozQmwxcUJCaG9xeElibHo2N1g1ODVOOWtvRzl1SmdZalh6MFVZLzdwNGFyYStTKzMzNXptdHhRb21KRjNkV29VWXFQRXgwWnFkbURCeXNrVHg0OTg4WWJldXExMXhSeC9MaitPM1pNQllvWDEwdVRKeXRQb1VMSjdpZXo3eDhjci9sSmZWN2xMVnpZc0p3WUtGNzUwVWUyU1o2SkdqejJtRmZYeWQwYk4ycmxqQmtlOWYxODdGanQzN3padGh3VEZhV0ZiNzZwSndZTVVMMldMVDArcHFQTWZpMGNOWG5xS1owNWNzVHBOZG0yZXJWS2hJVVp2b3Nnb2Jxc3hTNVVETGlTR0RoUERCTmJyVlo1L3EwWkFBQUFBQUFBQUFBZzQrVDRRUEhSM2J1MWUrTkcvWGZzbUZNWXlwNGxMazVYN1VJUjZ4Y3NrTVh1RDRhdWdoR09GY2tjKytUS2w4OWx0VVdyMWVvVS90bTBlSEdhVk4relY3cHFWZldlTmkxTjl0V3laMC90Mzd6WlZvbk9hclhxcThtVE5YRE9IQVhseXBVbXg4aUovQUlDMUhYTUdLMmNNVVA1aXhYVGZlM2JHOVlQbkRNblhZNGJlZjI2L3RtMlRhZi8rVWVuRHgxeVduLzkwaVZKa245Z29GTm8wK3hGQlZISEVFaEFVRkFLUm91TU1IRE9IRm5pNHhVWEc2dEpYYnQ2dkoxajZNVStOT2ZqNitzVWluVVhxaXRidmJwOC9meGNCaFVUV1N3V3JaazkyMldWd1ZKVnF1alowYU5kWG5NZmZmbGxXZUxqbmFvY1hqcDdWalA3OVZPamR1M1U0dm5uNWU5d2ZpYUdrMytZUDk4cFRGeTFZVU05ODhZYmJzZWFVaVVyVjFiVmhnMFZkZk5tbG52cytQTDMzL2VvMzQwclYvVGxwRWs2WkZkZCtldXBVMVc4UWdWRGNEemV4V3VkR09MMU5sUjdwNnBZdDY3ZVdMcFVVa0lZZHY3dzRaazJsdkE5ZTdUd3pUZHRUMlZ3WkY5WnVXVGx5bnA5MGFKazkrbDRyYWw4enoxcTE2K2ZVNy9FejZUTVZMcHFWVU9nMU5PSlIvRnhjVnI5eVNkSjl2bG4yemJOSGp4WTNjZU5VNjY4ZVZNMXpveVdPQW5DWHVIU3BUM2E5dDYyYlEyQjRzc1JFZHI0K2VkNjVQbm4wMng4NlNrdU5sWnJIQ1pkU2RLRHFhaG9iYkZZdEdUQ0JKMC9kVXJuVDUzU2g3MTY2ZW1oUS9Yc21ERmFQSDY4dW8wWm85d0ZDNlptMkJtbTQ3QmhodVdrQXNYNWloWTFMRjg1ZDA3L2JOdG1DUGRLVXE2OGVmVkk5KzRlajJIUHBrMzZjdElrdzNlNlJHWWZINmRxczNjMWFxUURmL3hoNkcrSmo5ZXlLVk4wN2RJbE5YL21HWStQbmRGcTNIKy83UnExZmUzYVpEK3pueGc0VU9kT25qUThLVVZLQ0hFWER3dHpPOWtxSjdFbVZpZTJXaVg3L3dBWHJQSHhDWUZ6dTNQRi90eEpyMGxYQUFBQUFBQUFBQUFBM3NwYWFhUk1jSHpmUG8rcTJwME5EOWVFSlA1SW5OUTZkMzE2VDV1bTBsV3JPdlc3ZXY2OFUrWFc5T0RKWTlNN2p4aWgwbmZkWlZzK3ZtK2ZsazZjNk5RdktGY3V0WDdwSlgwNWFaS3Q3ZHFGQy9wMituUjE4aUxnRkpRclY3SlZNUDlZdVZMZlRwOXVXemFaVEhweDhtU1ZyMW5UNCtOa0oyYXpXWS8xNnVWVlJiN1VPbnYwcU12WDJaR3Z2NzlpYmxjSlRlUk55TkV4QkJZVUdtcGM1bnpJTWtMeTVKR1VVTzNSRzQ2UDhiWVAyZVV0WERqSjlmYjhBZ0pVdW1wVmhlL2RxMXo1OHRrbUx5U0t2SFpOU3lkTzFKRmR1NXkyTFZPdG1ucU1INitBNEdDMzQyelR1N2R5NWN1bkh4ekdZN1ZhdFhuRkNrV2NPS0VYN0s1dmlUWisvcm5MeVI3eDhmRWV2WWM4VWF4Q0JkM2ZvWU9raElrcG5sVDJkTVh4dlRTOWQyOURVTWh4L2RLSkU3MnFjT3dwSDE5ZlhYU293aDhiSGExRlk4ZXE3OHladGlxc3JqNEhmZno4MG53ODJabXZuNTlDOCtlWEpGMjljQ0hUeHJGLzgyWXRmdWVkSkFQLzluejkvSlN2U0JHdmorTVhFT0J5dTZ3UUtFNnBWUjkvN0ZGVjVOUC8vS09QKy9kWGp3a1RzbFdnM2pHTUtFa0ZTNWFVbEJBUVByUjl1OHBXcjY3Q1pjbzRoYW1xTlc2c3ZJVUw2OHE1YzdhMlRZc1hxMXpObXFsNkFrYnZhZE5zbjJuMlRoNDQ0SFRkSHJKd29jdDlYTDF3UWJOZmV5M0o0L3kyZkxrdW5UMXJhQ3RadWJMdXV2ZGVMMGY4Lzc2Wk5rMEh0bXl4TGQrOGVsVUxSbzdVOCsrOG96N1RwOSt4Z1RUSEVQcmwvLzdUdHk2cUNyZDY4VVVGaG9SNHRNL05LMVpvMWNjZk8wMk1rNlJtblR0cjk4YU5UaE04Nno3eWlJSnk1ZElYNDhZNVhlL1cvZTkvdW5iaGdoN3YyL2VPZUIzOEFnTFVkZlJvVFgvbEZVVmV2MjVydDhUSDYvRE9uUVNLWGJBU0tFWVNySTVCWWdBQUFBQUFBQUFBZ0N3cXh3ZUtnejE0SEgydWZQbFV1SFJwSGQyOU93TkdKS2VnVlhyeEpGQWNtaisvSWJ4ejhkOS8zZmF0ODlCRDJycHFsVTdzMzI5cjI3MXhvNm8zYnF6cVRacWtickMzWFk2STBQZno1aG5hR2p6MldLYUdSODFtc3diT25ldHkzZFFYWG5CWjljeGJIL2JxcGVKaFlXcllwbzNLVnE5dUN5b2MyTEpGWDczM1hxcjNMMGtkaGd4UjFZWU5KVW01Q3hSSXRuOWdTSWpLVkt1bXFKczNEZTN1cWd6SHg4YnEyb1VMQ2dvTmxhKy92MjVldWVJVXhBek5sOCtyTVdmRjh5RTl1VHFYUEsyQ0tVbS9MbHVtWDVjdFM4c2haYWhTVmF2cXhOOS9xMzMvL3Zwc3pCakR1dDBiTjdvTUUwdlNpZjM3TmZyeHgxTjE3Q1pQUG1sWXRzVEhhK1ZISDJuTGQ5KzU3SDlvKy9aVUhjOWVXazB3U2U1YzhlWmNTbzJnWExuVTdhMjNOT1BWVnczVmJNK2ZPcVh2WnM3VWs0TUdTWElUS0w1ZG9kZ1RMMDJlblByQnVtRXlPeitrMmpFY254N3lGaTdzOVRiNWloU3hWWGFXRW9LUTloTURmSHg5WGU3WDhWNGtOSDkrVzlqYjN0bndjSDArZG15YWZOYWxsR04xWUZjdS9mZWZGb3djNmJKaWJxTFEvUG5WZjlZc2wxV0E0K1BpOVAyOGVmcHQrWEoxSGpGQ05SOTRJTFhEMXM5TGwrcVBsU3VkMnN0V3I2NGJWNjdvd3VuVGh2YUxaODdZUXNYRnc4SlNmZnowWnJWYWRXenZYa05icm56NWJFK3UrR25KRW0xZHRVcVNGQndhcWpMVnFxbGNqUm9xVjdPbVNsU3FKQjlmWDdYbzBjTVE4clZhclZvMGRxeDZqQit2TXRXcXBXaGMrWW9Vc1FYeDdkay9pU1NSdS9DMjJZTnJVVmp0MmlwVHJacmh2cmoxU3k5NU1WS2pWUjkvckcyclZ6dTFWNnhiVjJGMTZ5WVpZczN1OXc5Rnk1VXpMTWZGeGpxRnRjTnExMVlkRDM2bnBKNW1JRW0xbWpYVEk4OC9yOTBiTjdwY2YxZWpSdW94WVlJV2pCcmxOS2x1eTNmZjZlYlZxK280YkpoODNVeUF5VTZ2UmI0aVJkUnArSEQ5NzQwM1pMVmFsYnRBQVQwOWRLakM2dFRKa09ObkczWkJZb0tpY01zeFRFd0FIUUFBQUFBQUFBQUFaRkVFaWgwcW9qcnE5OGtuS2xhK3ZNNkdoN3NNZmFRSHh6K1FweGRQQXNYZWF0dW5qMmIwNldQNFkrcktqejVTVlErcXNVM3EydFdwRXBnbnRuejNuZHRRbnplU0N5TWxwVkNwVXFrK3Zqdm5UcDYwUGRwNno2Wk55bE9va0o0Y05FaVY2dFZUWEV5TUlxOWRTNVBqMkFmTWtnc1U5NWd3UVJWdmgxY083OWhoV0JkNE95amtLRDR1VHU5MjY1WmtPTkwrM3pFN253L3B4ZkhSMjlsQlVpR1ppMmZPZUJXaUtWbXBrbG84Lzd6TElGMzkxcTMxNXc4L3BFdWwwcW9ORzZyeVBmZllsaStkUGF2RjQ4ZnIxTUdEYVg0c1Y5eTlwN0t6SW1YTHFtMmZQazZQWE4rK2RxMnFOR2lnYXZmZDV6cFE3RVVGOVBLMWFxVjZuTjVJejgrQjFIaHB5aFRiejNHeHNSclhvWVBoZWg5V3A0NmVmK2NkcCswYzM1dnQrdlZUdGZ2dWMrcFh1SFJwaGVUTm02V3JCSi9ZdjErZmpoNnRtMWV2R3RwTFZhbWkvNDRkc3dYYnIxKzZwQzhuVGRMejQ4Y2J3cGtYL3YxWFN5Wk0wT2wvL3BFa0xYdi9mUlV0WDk2cGFxbzNmbDY2Vkd0ZFRFWUtDQTVXcCtIRDVSOFlxQVdqUnVuazMzOGIxdCs0Y2tXelhudE56NDBkbStIbnVMZE83Tit2RzFldUdOb1N4M3pqOG1YdFdMZk8xaDU1L2JvT2JObGlxNzRiRUJ5c2NqVnFxSHl0V2dyTm45OXdma1ZIUm1yTzBLRnEzNzkvaWlxMnY5T3hvOGQ5VXpQUm9tVGx5bnJsZ3crMGE4TUdyWjQxUzZVcVYwN1JoQ2VMeGFKdnAwKzNoYS90RlN4UlFwM2ZlRU5tRjVNY0RQdklndmNQM2xUeEwxaXlwSHo5L054V1FROElEdFpUZ3djbld4bjQ1dFdyK21MY09MZVRSQ3ZjZmJjNmVMQ2Y4clZxcWVlRUNaby9Zb1NpSXlNTjYvNzY1UmRGWHJ1bWJtKzk1ZkxKQ0ZueHRVaEtwZnIxOWVDenorcmZRNGYwMU9EQlR0VzlQYTFNZjZjeVNiSjk2eVVnaWlTNEN4Sm4vM3JtQUFBQUFBQUFBQURnVGtPZytIYUY0dHdGQzZwVTVjcmF2M216WVgzeENoVWtTVVhLbE5Icml4YloydC9yMXMxUVljcCtYYUpKWGJzYWxoMzd1S3FPSmtuMVc3VlMvVmF0dlBndFBQTm1temFLaVlxeUxhZEhvTGhFeFlxcTI2S0YvdnorZTBrSmxhMmVHVG5TcXhCWWRtT3hXTksxc3VmQnJWc055MWZQbjFlZWdnWFQ3WGhTUWpERFB5aElCWW9WVTVVR0Rad3FDUmNxVmNvV3RyQi9GTGtrVytWQlIvNUJRU3BUclpyQzkreHhlOXpxalJ1bmN1UjNOc2ZRU2s1VHVYNTkrUVVHT3Axemt1VG43NjhIT25YU2R6Tm5wdWt4Zlh4OTlXaXZYcElTUXZlL0xGdW1ueFl2Tmx4TDA1dTc5NVMzSEVQeTAzdjMxcitIRDd0ZHYzVGlSTzNhc01Iai9mZWVOazJscTFhMUxaOCtkRWd6K3ZSeDI3OStxMVk2dUhXcjArZnUxMU9ucWt5MWFpNER4ZVlVZkpac1g3dldLYmljVWs4T0d1VDI4emtqS2p3UFdialFiY1ZVVHh6NDR3K25xdklsS2xaTTFaaDhmSDFWdjJWTGJmemlDMGtKOTFYbGF0UndlbDB6ZzlWcTFTOWZmcWwxQ3hZNG5VOEZpaGRYOTNIanRHM05HdjFnVjEzNjBKOS82cnVaTTlYMjl1U29iYXRYYS9Xc1dZYjNmTXl0VzFyMDFsdDZkY1lNK2J1cHl1K094V0xScXBrejlmdTMzenF0TTVsTTZqQjRzSzFpOUl2dnZxdkY0OGZyNzk5L04vU0xqb3pVL09IRDFXbkVpQ3o5dVpsNEwyZ3Y4VWtJdnk1ZmJnaTJPNHFPak5UQnJWdWQ3b0VTeGNYRTZLdjMzdFBlbjM5V3F4ZGVjS3BnbXhSM2xXT3RWcXZUZWVKTlgzZHFQL2lncWpSbzRGVE4xcFhnUEhrTS95NXhzYkZhT0dxVS90bTJ6YWx2WUVpSXVvMGQ2OUZuUkZhOGYvRG04OFhIMTFlbHFsVFJzYi8rY3JtK2JaOCt5Vlp3UDdwN3Q1Wk9tcVJyRnk2NFhGL2g3cnZWZmR3NCtmcjdlelNtTXRXcTZjVjMzOVc4WWNOMDY4WU5wMlBOZXUwMTlSZy9YcmtjbnI2UkZWK0w1RHpZdGF2YmtQWFpvMGVkMnBJTFpBTTVrVWxVc0FZQUFBQUFBQUFBQU5uRG5adnk5RkNKU3BVMGNNNGNGU2xiVnBjakl0d0dZSHg4ZlpXdlNCRzMrMGxxblRkOTBwTmpjQ005QXNXUzFPTDU1N1gzcDU5VStaNTc5T1NnUVFvTUNVbVg0K1FVQi83NHc3QmNzR1JKRlNsYk50MlBPM1RoUWxzSXdqRlFiTy9pbVRPRzVhVEN6aFh1dnR0dG9MaGhtelk4UWprWmprSEE3TUN4YXV2NVU2ZHNQL3Y0K2lwL3NXSnUxenRLTHJoWHYyVkwvZkxWVjA2UHJRL05uMS8rZ1lISmpqVW1Lc3FweXVxQTJiTlZzRVFKU2RMaG5UdTE0YlBQbkVKa2VRc1gxbk52djYxaTVjdExrdFl2WEtnTkRoTklpcFF0cTM0ZmZ5d2ZYMS9GeGNicXZlZWVNNHl6U05teUdqQjd0aVJwUklzV2hzQkJXZ1dLazZ1SzZMZytJMElQVHd3Y2FLaGk2aDhZcUNaUFBhV2dYTGxjanRmSHg4ZmpmY2ZIeGQzUmsxbFN3cjRpYkNMN0VIaEsxV3ZaVXBzV0wxWm9nUUxxT1dHQzltL2VuT21CNHNzUkVWbzJlYkxiU3FROUowNVVTSjQ4dXI5REIrMWN2OTV3N2ZuOW0yOWt0VmdVY2Z5NHd2ZnVkYmw5U0o0OHVuYnhvZ3FXTE9ueG1HNWV2YXJGNDhmcnlNNmRMdGUzZnVrbFZXL1N4TGJzRnhDZ1o4ZU0wY29aTTV5ZWtoRVhHNnN2M241YlR3d2FwSG90V25nOGhveHlPU0xDS1RCcU5wdHQxZDdydFdpaDNBVUtLSHpQSG9YdjJlTVV5SFRrNCtzclMzeTgwM1hwbjIzYmRHajdkbFdvWFZ0MUhucElsZXJWY3dwd09ucDkwU0tYay9yQzkrelI3TUdERFczajFxeHgrL3M1VGh4TVNsQ3VYQjVkeTBmWTNXK2RQblJJWDd6OXRzc3djVUJ3c0hwTW1PQnhsZXpzZVAvZ3FGek5taTREeFhVZWVzaFdxWHJQcGsyS2lZcFNuWWNmdGwzLzQySmk5UDI4ZWRxOFlvWGJ6N1d3T25YMDNOaXhYbjgzS2xtNXNsNTQ5MTNOR1RMRTZkLzR6SkVqK25qQUFQV2NPTkZ3cjVNZFg0c3pSNDdJRWgrdmdPQmdCUVFGeVM4d1VHYXpXZWRPbnRRMzA2WTU5ZWU3SHdBQUFBQUFBQUFBQUpCOTVmaWtUWEJvcUlKRFE1UHNjL0xBZ1dUM2s5SStKU3RWMHEwYk4vVDJVMDhsdTMxS1RWeS9YdkZ4Y1lhS3lsSkNSYy8wRUpvL3YvcE1uKzUxNlBXUjU1OTNXYjB0TmlaR1A4eWZiM3NrdVpSUVVmR2UxcTJUM0YvNDNyM2FzMm1Ub2UyKzl1MVQ5WWp5akhiejZsV2QyTC9mMEpaY05VTEhLcVB1SkZkTk03bEFUcUt6NGVHRzVUeUZDcm50RzFhN3R2NzgvbnVaZlh6azYrK3ZnT0JnRlNoV1REVWZlTUFwaU16NTRPemF4WXVHNVlJbFMrcTVzV1BkOXAvU280ZGh1VjZMRm1ycTVsSHZqbjNUeW10MmxUOGw0M21YdDNCaHcvcjR1RGk5a1lycTdQNUJRUm8wZDY1R1AvNjRvYjNENE1HcVZMOStzdHNmMkxKRkMwZU5NclRaQjZLck5teW9ibSs5cFVWang5ck92M0kxYXFqTG0yOHFWOTY4a2hJQ214cy8vOXl3RDdPUGo1NGNOTWdXYnRyODlkZE9vZWVIdTNXVHlXUlNkR1NrVStBcHJRTEZJMXEyVE5YNjlCQ1NKNC9hdnZxcXZoZzNUdFViTjFhYjNyMXQxeEJYMVV0OTNGUUxkWFRyeGcxOS92YmJlbUhTcERRZGIzWjJkUGR1cDJxdnZ2NytxbkQzM2FuZWQvNWl4WFJ2MjdacTJyR2o4aFFxbEtsaDRyallXUDN5MVZmYTlNVVhoczhKUjRrQlB4OWZYejMxMm11YVBYaXdZYktBWTRBM1VZbUtGZlZJOSs2MllLdzNsa3lZNERaTS9FajM3bXJpNGw3UVpETHA4YjU5RlJnUzRqUzV4MlEyWi9wa05YZSttVGJOYWZKRmhkcTFiZmZjaFVxVlVxRlNwWFJmKy9heVdxMDYvYzgvT3JKcmx3Ny8rYWRPL1AyM1AwaDhDZ0FBSUFCSlJFRlUwN1oxSG41WTVXdlYwbGZ2dmVkeThzT1JuVHQxWk9kTzFXcldUSjFIakVoeWJPKzQrUngwSlNNcWp6dUtpWXJTaGtXTDlOdnk1UzZySVBzSEJhbkgrUEZlVFFiSWp2Y1BqaHcvTjZXRXlUanRCd3l3TFo4K2RFaS9MbHVtRFlzVzZiNzI3VlcvVlN2RnhjUm83eSsvdUEwVDEzbm9JVDM1Mm1zcG5vQlNvbUpGOVJnL1huT0hEWE82YjcxNDVveitXTGxTajc3OHNxMHRPNzRXdXpaczBHL0xsM3ZjdjVBWEV5MEFBQUFBQUFBQUFBQUFaQzA1UGxEc2labjkrcVZibjFITGxxVm9UTjV5RmFyeHBBclh6YXRYRFgvQXYzbjFxa2ZIUzBrRjNkb1BQdWl5L2N0MzN6V01QeWhYTG5VZFBUckpFTTJoUC8vVTM1OThZbWlyMTZLRjJ2VHU3Zlc0a21NMm16WDJ1Kzljcm51elRSdW5JTGMzRHZ6eGg5UDI5dFVMTTV2VmF0Vy9odzRaMmhLcnVicFNwbG8xdmU1UXVWVktDSksrMmFhTkNwWXNxWVp0MnVqdTVzMno3Zm1RbnE2Y08yZFl6bE93b0ZNRjRLUUVoWVo2MVQ4am5OaS9YN2R1M0pDUHI2OVRGVWFUeWVSUlpXRjdBY0hCYVRrOEo1WHZ1VWZQdi9PT1Boc3pSdmMvL2JRZTZOVEo5bWp2elN0V2FOWEhIenVGbGxxOThJSXQrSFgrMUNuOStObG5odlhGSzFSUXRkc1RCVnhkWTlNcVVKeFYxV3phVlBtTEZWUEpTcFVNN1hHeHNVNTlQUWw4WFRwN1ZqUDc5ZE9GMDZmZDlubWtlM2VQeHJadXdRS1ArcmxTcEd4WmhlVE9uZUx0bzIvZDByK0hENmQ0ZTN2eGNYRXVxMGlHMWE2ZFprOHJhUHZxcTJteW41U3lXQ3phczJtVGZ2ejBVNmZLK2NrcFU2MmFuaHcwU0YrKys2N2JQb1ZLbGRJajNidXJlcE1tdHZlOHR6b05INjY1UTRjYUp1S1lUQ1k5MnF1WEdqL3hSSkxidHVqUlE3NysvbHEvY0tHdDdmRytmZE1rRUo3V05pMWU3TEtxN2dPZE9ybnNiektaVktwS0ZaV3FVa1hOT25kV2RHU2tEdS9jcVgrMmJkUEJyVnQxL2RJbE5XclhUc1hLbDFkSTd0eGFNbkdpSXE5ZGM5cVBmMUNRSG4zcHBUVC9mVEpLVEZTVXRuejNuWDc1Nml2ZHVIelpaWitnWExuVWJleFlsYWxXemF0OVovYjlRNkZTcFR5ZThPYkt6MHVYdXF5dzN1VEpKdzNYc01TbkRGdzVkMDZyWjgzUy9zMmIxV3ZxVkQwN2VyUStHVGpRS2FEOVlOZXVldmk1NTFJOHJrU2w3N3BMM2NlTjAvemh3dzJUWWVxM2FxWFdEdWRrWnI4V0tWRzVmbjJQQThVbWswbDNOV3FVemlQS2ZCbnhGQWZrTEZhck5jWDNGd0FBQUFBQUFBQUFBR21KUUhFT0VSMFo2ZFRtU1lqbzg3ZmZUby9oZU95bkpVdTAweUdBY092R0RVMS81UlVWcjFoUkpTdFZzb1ZRY2hjb29QaTRPRzM0N0RQOXRIU3BvWUpkaGJ2dlZydisvZE50bkw3cFZPM1pzY3BqdmlKRm5FSjNtZW0vWThkMDQ4b1ZRMXZoTW1XODNrL0VpUk9LajR0VHhQSGorbmI2ZEszKzVCTU5YN3hZSVhueUdQcGxsL05oL29nUk9yUjl1MjI1Uk1XSzZqdHpacXIyR1JjYnE4di8vV2RvYzZ6cW5CMGQyYlhMRUpDemw3ZHc0UlJYREV4UDVXdlYwb2dsUzJ6WDBPaklTSDB6YlpwMmJkamcxTGZCWTQvWnFvNUczYnlwVDBlUGRwcmcwYkpuVDF1QXdQSDlKRW1CS1F3VVAvcnl5M3FvV3plMzZ6OGRQVm9SeDQvYmxvZTRlUjB5Z3F2cldreFVsRk9iajQ5UHN2djZmdDQ4VzlESDFXZWZKRFh2MHNXamNhVW1VUHhJOSs2cWR0OTlLZDcrek5Ham10YXJsOGY5STVPWjhGT3hibDJkUDNYSzBGYXZSWXNValMyck9ieGpoNzZkTVNQSkVIbHk2ano4c0M2ZFBlc1UrSmNTcW93M2F0ZE8xUm8zVGpic1k0bVAxNG9QUDNScVA3QmxpNm8wYUtBWEowL1dyRUdERkhIOHVQd0NBdlQwMEtHcWNmLzlIbzN4d2E1ZDVSOFlxUDlqNzc3RG9qalhOb0RmTTF2WlhYb1ZRWXBJVVJERUF0WllvbEZqaVZHamFjZEVZelNhWG82SkpUMm1uZVRMMFRSVGpPa3h5VWt4eHRnaWx0Z3JWbFJRQktSM1dOZzY4LzJ4N01wc2dWMktvRDYvNitLQ2VXZmVtWGZaWVdmWXZlZVpQMWV0d3RCcDA1cXR6TytzdGo1bVdkOVpBVEFGTHJzbkplSFFwazFJKys0N1JDWW1vbnRTRWlJVEUrSGg2eXRZVnFaUUlIN0lFTVFQR1FLZTUxR1VuWTJnaUFnQVFIVC8vbmpzNDQveDA5dHZJL1BvVVVHL20rKzlGeDVXeDBXUlJHSlRLZCtSM0l3TW0xQzVzMzFiSXo4ekV3Zi8rZ3RILy80YkdyWGE0WElCWVdHWTlmTEw4QTBPZG1uOTEvcjV3NG1kTzdIeDg4L3R6anV6YngvNk5hcXViMTNGMlB5N0NvMk54Y1FGQ3l3WFZzZ1VDa3g3Nmltbi8vYWNFZG03Tis1YXNnVGZ2UFFTT0k1RDZzU0ptUHpJSTRMWGpNN3lYTmc3MTZpdHFIQjRBVk5FUWdKRVlySGRpdG5XaGt5ZENyOGJxRUl4Qll0SmEvRThENG9SRTBJSUlZUVFRZ2doaEJCQ0NDR2tNK2w4U1MzU0xxcEtTMjNhcEc1dVYyMzc5YlcxTHZlcHJhekVoZVBINGFaUzJmU3ZxNm14M043YXpEc3dFS3hJWkZPWk1DNDFGWGN2V3dheFJOS3l3VHZCT3FUVkZqUnFOYzRkT2lSb2EwMDRyVDJjMmJ0WE1NMHdqQ1gwNDRyc2t5Y0YwMG92TDVzdzhiVzBQK1JsWkFpbVkxTlNXcjNPeStmTzJWU3I5ZzRLYXZWNkFmdVZZTzNoZWQ1dXFPZnc1czNvTzJaTWk3YmRQU25KWWFCNDBHMjN0V2lkVjRNNVRIenluMy93eDRjZjJyMFZlOTh4WTNCYlEyVjZYWDA5dmxpeXhPYTFZdEJ0dHlHNmYzL0xkR1ZSa2MxNldsS2hXSy9WdXZ5NjJ6aDBiMDlKYm02VFZSR2RxZFR2Q25zVk9pVk9WS3h1SE82cGNWRGw4M3FUbTVHQjc1Y3Z0Mm5mOHRWWEdQZkFBeENKeFppMGNDSENldmJFeisrOEE3MVdDM2NmSDhRTkhOZ0JvM1dPczY5TGdPbjQ0Q2hNSEJnZWpvUmh3N0QxcTY4YzlpL0x6OGVaZmZ0c2prVm1uTkdJMzFldXhPNWZmOFdRMjI5SDh1alJkcXVuNjdWYWZQZnFxeml6YjUvTnZFTWJONklvT3h1M3pwdUhPYSsvanU5ZWV3MFRGeXhBMXg0OW5IeVVKa09uVFVOQXQyNkMxNDNXYXV0ajFwMkxGK09EUng5RjhhVkxscmJSLy9vWE9LTVJhZDk5aDdMOGZKVGw1K1BnWDM4QkFQeENRdEE5S2NueTFmajRiKys4d3RQZkh3Kzg5UmJTMDlLdzhmUFBVVkZVaElCdTNUQjR5aFNic2JRbVpPNnEwc3VYbTd4TGd4bkhjY2c3ZXhZWisvYmgrTTZkVG8yeDU4Q0JtUEhzc3kycXd0OFp6aDhjMGRiVm9iSzRHSlhGeGFnb0trSkZVWkhsNXp2Ky9XK1VGeFRnaDlkZmR4amF6TmkvSDlWbFpaWlFlbGxCZ1dCKzQzMG5kZUpFWEVoUFIrbmx5N2g3MlRLWGc5bk82RGxvRUtZOC9qZ0tMMTYwZXhlTWpuNHVqQVlETm43K3VkMXF3NnVlZWdvem4zMFdVY25KTnZQRVVpbENZbUxzWGl4Z3B2TDJ4azEzM0lFaFU2ZTZOdkRyaEhrZnBZQXhjY1I2SDZGOWhSQkNDQ0dFRUVJSUlZUVFRZ2doblJVRmlwMWc3eGE5ZXEwV3g3WnR3OTUxNjZEWGF2SG9SeC9aVlB6OWZlVktITnk0RWRIOStpRngrSEQwSERUSVlWWGcxdHdHMkJubTBFWmpIajQrN2JyTnh1eUZhOWhtS2sycXZMd3dlL2x5OER5UDBydzhaSjg4aWZOSGppRHI2RkdvN1ZSaXJMQVR4Qk9KeFloSVNFQkpYaDZDSWlMYTVUYWlITWZobmRtelhlcGpiL3pXWXp1OVo0OU5KYkRZMU5SbTEvMWlHNGN3SFZVajQza2VSN1p1RmJRRmhvYzdERDgyVmZuczVNNmRndWtlZmZ2YUxIT3Q3QTlsK2Ztb3E2a1J0TFZGYUMvcjJER2J0c0FXVklPMngxR0lyakdqd1lDZjNuNGJ4N1p0czVuM3YzZmZSWDF0TFFhTUg0K3hjK1kwdVo0SkR6MWsrZGxOcFVKSWREU2tibTdnREFhd0loR2tibTd3Q2doQTN6RmpNSERTSk5jZnpGVnlJVDBkbTllc2NmaTdHM0hublJoei8vMWdHQWExbFpWWXMyUUo4czZkRXl3VEhCVmxjeXYwM0xObmJkWmxIYTUzeHFWVHAvRFpva1V1OVhIbWRheTlqMVZtdFpXVk9MQmhnNkNOWlZuSWxVcEJXM09oYWJXZEtvelhtK3lUSjdGNjhXTG82dXR0NXUxWXV4WWxPVGtZTjNjdS9FTkRrVGhpQkx5RGd2RGxzbVVZY2RkZFRWWUFENDJORlV3clBEemFmT3hOeWMvTXRHbGpXZGJ1c3ZGRGh1Qlh1VnhRMVZva0Z1T21HVE13NnA1N2NITFhMcHMrV2NlT0lXUC9mbVRzMzI4VDlKLzh5Q1BZL01VWE52dFhhVjRlZmx1eEFocysvUlJ4cWFtSUh6SUUzWk9Tb1BEd2dMYXVEbXVXTHNYRkV5Y2NQcWJjakF4OC9NUVRDSTJOUld4S0NyVDE5YWdzTG9iUzA5T3B1MGFZOWVqYkYzcXRGbnF0RmdhZERucXR0c1VWUWR2am1DVlRLRERyNVpleDRxR0hvSzJydzRCYmIwV1B2bjF4ZVBObW00dDhBTlB2dFRRdkQvdlhyd2ZETUFnTUQwZFVuejdvM3FjUEludjNkaGlpVFJ3eEFnbkRodUZZV2hwOGdvTHM3cyt1bnArMXByOWNxY1NMdi8xbTAyNDBHSkNmbVlsTHAwNGgrK1JKWkIwNzV2UUZIMHBQVDl3NmJ4NlNSNDkyZWh6V092TDhRYS9WNHR5aFE2Z3VLME4xYVNtcXk4cFExZkM5dXJTMHlZck01dzhmeG9aUFBtbXlLcTdSWU1DMmI3L0ZiWTgraXJxYUdsUmJYVUFaSEJVbG1KNzY1Sk1RU1NUdGVsRlovM0hqSE03cnlPZWlMRDhmMzcvMm1zMjVpRmx0UlFVK1c3UUlrWW1KU0JveEFoRzllOFBEMTlmeTl6ZjU0WWRSVVZRRWhtWEJNQXhZbGdVckVrRXNsY0xkMnh1K1hic0t6cXQ1bmdkbk5GcStXSkhJcGRjNVFnZ2hoQkJDQ0NHRUVFSUlJWVFRUWtqSHVPRUR4VHpQZzIrb0ZHVXZ2R0l0Nyt4WkhOeTRFZWxwYVlJUHdUZDk4UVVtTkxvMWVWRjJOdmF2WHcrTzQzQjZ6eDZjM3JNSFVqYzNKQXdkaW41anh5SThQcjdOd295NUdSa29MeWdBS3hKQkpCWkRKQmFERlluQXNDeHF5c3R4Y3RjdW5OcTkyNmFmOVlmc2JlR3Z6ejZEcnI0ZVlxa1VZb2tFckVpRWlxSWlwS2VsMlN4ckhReHpoR0VZK0llR3dqc3dFQ0V4TWVpUm5JejlmLzZKUER2Qk8ydEdnd0ViUHYwVStQUlRLRDA5MFQwcHlSSlNhWS9LWk0zaGVSNjYrbnFrZmZlZHpUenIzMGY2OXUyQ2FabENnWWlFaEdhMzBWUTR3MWs4ejBPalZrT2pWaU5qLzM2N3k1elp1OWVtcWw3M3BDVEx6OWEzUmw3M3dRZVl0SEFoZkx0MkJjdXk0SGtlVlNVbDJMdHVIUzRjUHk1WVQ4OUJneHlPcmJQdkR6bG56Z2ltM1gxOFhLNUFhYzhKcTlBMUFBUzNZTDA1Wjg1Z3oyKy9RYVpRUUtaUVFGZGZiemNrTEpaS0xUOGJEUVo4dVd5WlRjVnNNODVveFBxUFBzTCs5ZXZSKzZhYkVKV2NERTgvUHlnOVBXRnNDQXFiWCsrRzNINjdUZitYMTYyenUxNmU1MkUwR01BWmpYYXJnVHByOWVMRkxlN2JtRUd2eDhsZHU3RDcxMStSYTFYUjAweXVWR0xxazA5YWJxT2VjL28wdm4zMVZac0t4bUtwRkhHcHFiaDQvRGhrYm00QXc2QW9PeHY3L3ZoRHNCd3JFc0hUMzc5Tnh0L1psT1huNDh2bm40ZWJTZ1dabTV2bCtLV3BxMFBPNmRPQ2NDaGdxa3BxZmR3c3ZIalI3cnBabHNYWU9YTVExcXNYaW5OeWJPWS8yNHB3bnJPK2Z2SEZkdDlHYmthR3d6Q3gyZW05ZTVHeGZ6K2krdlpGaitSa2hNVEVZTnJUVHlNb0lnSTE1ZVdDWlhtZUIzZ2VQTS9qcnFWTExlZEk1a0JZZmxZV2pIbzk5RG9kOUJvTmdpSWlXclYvbmoxd0FBekRRS1pRUUNLWFE5THd1bE42K1RJMmZQS0p6Zkp5QnhlbFNHUXl4QXdZWUhtZDdORzNMeWJNbjQvQThIQUF0cS9MQVBEcE04ODRIRmRjYWlwaSt2ZkhkNis5WnZmWW9xdXZSM3BhR3RMVDBzQ3lMT2EvOXg3T0hUcGtOMHhzcjZwK2JrYUd6V3VJK2R5TkZZa0V3V20rNGZsb0hNeXpybW9ZR2h1TGhTdFhPbnc4VFdtdlk1WnZjRENtUGZXVTVmeVk0emk3NXo3V2VKNUg0Y1dMS0x4NEVmLzg4Z3RZbGtWSVRBeWkrdlJCVkhJeXducjFFZ1NIV1pFSXlUZmYzT3J4dHJXUzNGenMrUEZIRkdSbG9mRGl4U1pEc2Zhd0xJdSt0OXlDY1E4ODBPb3dmMGVlUHhqMCtoYS9GcTU3LzMyN0ZUd0R1blVUdks3dlg3OGVVWDM2MkZ4Y3hySXNRcUtqQlcwdHFmRGNsanJ5dWJpUW51NHdUTnpZaGZSMFhFaFB0MHliZzhQbS95MVpsZ1ZqZm8weXZ6NXhuTTN4d3ZxNXUzUHhZaVNPR09IeVl5V0VFRUlJSVlRUVFnZ2hoQkJDQ0NHRVhGMDNmS0Q0NEY5LzRaZi8reis3ODhRU0NYaWVSMEZXRms3djJZUDA3ZHR0cXRnMVhzOU5kOXdCOTRhcXY0YzNiN2E1cGEydXZoNkhOMi9HNGMyYjRSc2NqUDdqeG1IQStQR3REZ3BjUG44ZXY2MVk0VktmZ0xBd3A2clp6WGoyV1hTTGk3Tk1YenAxQ2orKzlaYkQ1U3NLQzNGOHh3Nm54bUFPK2pTV201R0J3b3NYb1ZHclVWZGRqYXJTVWxTVmxLQ2lzQkFWUlVYTjNoclVPc1RhbUxxcUNzZDM3TENNenlzZ0FGRjkrbURpZ2dWWExXRHczSmd4ZHR0WmtRZytYYm9JeG5yKzhHSEJNdEg5K2pWWlRiSXQ1V1prNE1OSEgzVTRYeVFTWWRNWFg5aTA5eG84MlBLelYwQ0FvQkxoK2NPSG5hcjBwL0x5UWt6RHJkeXZ4ZjNCT253V201TFM2b3NITHFTbm8rRENCVUdidTQrUFU3ZFd0K1liSEl6MHRMUm1mM2ZlZ1lHV24xbVJ5TzVybjFncWhVR25zMHlYNU9iaTcyKyt3ZC9mZkdPekxNTXdWOEp5RFlHNXhvRVVjeGpGWG1ndUxqVVZzMTU1eGVYSDJ0WU9iZHpZNUd0dGRMOSttUEw0NC9BT0RJUkJyOGZmWDMrTkhXdlgyaHdMbEo2ZW1QMzY2MWo5M0hOMmYxZU5kZTNSbzBWLzkxSEp5YzFXRTE2NVlBRXVuejl2bWI1YTFZZk5mSU9Eb2F1dlIvR2xTMDR0YjEweEZ3QjIvZlNUVFp1YlNvVzduMzhlVVgzNnRIcU1uWjIycnM1dW1KaGhHTUhmT01keE9IZndJTTRkUE5pbTIvLzMxMSszcW45NldwcE5wZnVtZEltTWREZ3Zmc2dRRk9ma1lQemN1WWdaTU1EU3JxNnFzbnVYaHFZd0RBT2ZMbDJ3WU1VSzdQbjFWMnhlczhZbTRHNDIrcjc3MEMwdURuS2xFbHUvK2tvdzc2WVpNekJvOG1SOC90eHp6ZTduUm9QQjVkQ3BXWjlSbzFyVUQyaWZZNVpad3JCaGlPamRHMUs1SFBXMXRVZ2NNUUpaeDQ0aE55UEQ2Y2ZLY1J4eXpweEJ6cGt6MlBiZGQ1RElaQWlQajhlZGl4YzdQSC9tZVI3Nmh1ZkwwUVVyOWx3OGNRSmZMRmtpYUhPbFAyQTYxMmRZRnQ1QlFiaHc3QmpLQ3d0ZDZpOFNpNUU4ZWpTR3o1elpKaGM2ZGZUNWc1dEtCWmxDQVcxZG5jdmJzN2VkSVZPbll0UTk5K0N0ZSsrMUJQVjVuc2MzTDc5c3Myelg2T2dPRHhBMzF0SFBSZnpRb2ZoOTVVb1k5SHBMVzlMSWtRaU9pcko3QVljWngzR204NWhHL1Z4bHZvaUt0RXhQSHlubTl2VENDd2RLVWEzakhDNzNkQjl2N0MvU1lGZSs0NHVNV2lQQVRZUVliNm5kOWJNTU1MZVhGNzdKcUliYTRIaU1BSEJydUJKaWhzR0dTMnJvdWFiMzRZNFU3aUZCdllGRFVaMnhvNGRDQ0NHRUVFSUlJWVFRUWdnaGhCQnlWZDN3Z1dMcnlsV05lUVVHUXEvVllzMnlaVGEzMERXVEtSUVlOSGt5aGs2YkpnZzJqSC93UVNTUEhvMjk2OWJoeUpZdDBHdTFnbjVsK2ZuWXRIbzFlZzBlM09wQWNXUmlvc3Q5YnJuL2ZxZVc4L1R6RXdRYUtwb0pSb1FuSkRnVktKYklaSFkvV0M0dktNRC8zbjNYcWJFMUZwbVlpTlFKRTlCcnlCRGtaMmJpeEs1ZE9MbHJGOG9MQ2h6MnFTd3VSbVZ4Y2F2REJpekxZdm1tVFE3bjUyZGxZVVdqNnRYMlJQZnJKN2dOY1ByMjdlQ013Zzh2WTFOU1dqVk9WNFRHeGtMaDdtNXpHM1FBVUxpN283cTgzR1pmOFBEelEzaWpDc3J4UTRkaXg5cTFMbTk3MkIxM1dBS1UxK0wrWUYzdHNTMENGQnMvLzl5bXJhWDdnOUxURXlFeE1RNHI3QUttaXluQzQrTXQwd3pESUhuMGFFSDROWEhFQ053eWV6YStXTHpZNFlVV2pabXJEYmNrTU5kLy9IaVgrN1NIMUlrVFlUUVk4TWVISHdyYWZZS0NNSGJPSFBRZVBoeUE2WmJtLzN2M1hidjdtN3VQRHg1NDgwMEVob2NqdWw4L0hQMzc3eWEzMmUrV1cxd2VwN3FxQ3E5TW0rWnlQMmVyOWpvS0hrOTk4a25CaFNJbHVibjQ2ZTIzbTF4WGRQLytPUERubjA1dGQ5QnR0OW0wSlk4Wmc5Tjc5MXFtZmJwMHdlemx5NTI2WU9aNjBMMVBIM2o2K3dzcVlJKzY1eDZFOWVxRnRXKzhZVk94c3kwRmhvZkRKeWlvVmV1SUd6alE2VUN4UkNhelZQNjJKMzdvVUNUY2RKT2d1aTlnZXMwTENBdHJ0b285d3pBSUNBdERlSHk4NVk0QkxNdGl5TlNwU0JvNUVqdCsvQkg3L3ZoRGNENFhQM1FvUnR4NUp3QlQxZFNJaEFSTGxlSitEZFZsQVdEaGloWFk4dFZYMlB2Nzd5ME9EVHZDc2l4NjMzUlRpL3UzeHpHck1aV1hGd0JUc0hUMHJGa1lQV3NXOUZvdHNrK2V4SVgwZEdTbHB5UHY3Rm1iY3g1SDlGb3RLb3VMbXp4M3Jpd3V4cHYzM05NbTQzOSswaVNYKzVnclJvKys3ejZzZmVNTnAvcjRkT21DNU5Hak1XRGNPSGo0K2JtOFRVYzYrdndCTUYyd1ZaU2Q3ZlIyekJkMFd2K3RESjR5eFhJM21MRno1dURYLy82M3lmVTBkYmVManREUno0V2JTb1hZbEJTYy9PY2ZBRUR5Nk5HWS9zd3pZQmdHU2s5UC9MbHFGZXFxcTFzMG51WkU5K3NIcVp0YnU2ejdSbkJYdEFkdTZ1cUdCZkZlZU9QSWxUc0xzQXhnenVPR3FNU1kyY01EL1FQa3VGQ3R4K1ZhNGQ5UDQyVmQwYmlmVE1UZ3YwTURjTHhNYXhNRVZvcFp4SHBMRWUwcHdWTzdTK3lzNllvZ2hSZ0xFN3pRVlNYR2h5Y3FYUjlVdzdqa0lnWjFodllKSkVkNlNMQnFSQ0FxdEJ4bS8xMklXbjNUSVdsQ0NDR0VFRUlJSVlRUVFnZ2hoSkRyeVEwZktBNktpSUJZSWhGVWF6THJQV3dZcEhJNXhqM3dnRTBnUU9IaGdVR1RKMlB3N2JmRHpjRXR1SU1pSWpEbHNjY3dkczRjN0YrL0hydC8vVlZ3ZS9IWWxCVDRoNGEyK2pFRWRPc0dwYWVuMDhHaE1mZmRKNmdrMjFqS2hBbUNhUTlmWDV0dFRYbnNNWWZyRG8ySmNXb01FK2JQdC90N1N4ZzJESCt1V29YcXNySW0rNHZFWW9UMTZvWFlsQlQwR2p4WUVIb09qWTFGYUd3c3hzK2RpL3pNVEp6Y3RRdnAyN2NMcXVXYWpYRXlXRzN0M2thM2IyYXN3a3ZXZ3J0M2g3dVBqODJ0NWMya2JtNlcwSkZadDdnNHBFeVlnRlAvL0lQYXlrb3dEQ09vdU5nVVo2dU1OaFVlWkJnR2tVbEpPTGxybDgyODFJa1RFUklkalljLytBRGZ2UFNTNWJiVHFSTW5Db0pjSSsrNkN4ZFBuRURPNmROT2pRY3doVCtHM0g2N1pmcGEyUi9NakFZRENyS3lMTk5pcVJROSt2WnQxVG9CWVBvenorRFg5OTdEaGVQSExXMTlIVlM3ZGtaRTc5NU5obEJHM1hzdlBQMzlCVzJOQThVUkNRbVkvc3d6RUVza1dMaHlKZjcrNWh2cy9mMTN1NitqcmFYeTlrYXNrL3UrSSs0K1BwREs1YzB1cDlOb0hQNmRtZzJlTWdVNmpRYWJWcStHZDJBZ2hrNmZqcFJiYnhWVUVlN2Fvd2NpRXhOdEFzWEJVVkc0ZTlreXkvNFpsWnpjWktBNFBENGUvY2VOYTNiY25VVmdlTGlnb2owckVqWGJKelFtcHRsQU1jTXdHRHRuamsxSURUQlZwVTJkT0JINy92Z0RYU0lqTWZ2MTF5MTNDbWpLbVB2dWEzWVpBTmk4Wm8xVHk5a1RFaDBObGJkM2kvdHI2K29zNFZSSEdJWkJuMUdqc1AySEh3QUF3MmZPeE9oWnN3QUFqMzM4TWRLKy94Nkh0Mnl4VzhXNHRkcml0YTE3bno0MjFaVHRZVmtXdHoveGhDV2NhazlUbGJ6SDNIY2ZWai8zbkUyN1g5ZXVpRXBPUnZla0pFUW1Ka0xwNldtM3Y4cmJHN2ZPbTRmaE0yZmkwTWFOT0xScEU0d0dBNlk5OVpSZ3VkU0pFM0h4eEFuRXBhYmk5aWVlc0xUTEZBcE1tRDhmUTI2L0hjZDM3TURwUFh0UWZPbVMzWXQyWEJYUnUzZUw5N1AyT21ZMVJ5S1RvVWZmdnBadDZlcnJrWDN5SkxMUzA1RjU1QWp5TXpPYjNDZGFjcUZGUjBnYU9STGJ2djNXNFVVM252NytpQmt3QUVralJpQ2lkKzgycXd6ZFdHYzRmN0FPRkRNTUE1VzNOM3k2ZElGUFVKRHB1L2tyS0FnZWZuNjRrSjZPTlV1WFdnTDh3MmZPeE5nNWN5enJTSmt3QVZucDZUaStmYnZkY1lnbEV2UjE4aUtacTZVelBCZEpvMGJoNUQvL29NK29VWll3c1hrY1BRY053b21kTzNIMndBR1U1T2FpdXF3TU9vMEdmTU1kSkZvamZzaVFWdlcva2ZYMGtXSnNOeVYrekt3UmhJbkZMSVAvRFBaSFdsNGRmcjlZaTNtOXZKQ3ZObUJ1V3BGTkZlTmVQbElzNmVlTEJUdUtVS20xRGNiZTBrMEpsZ0grdXFRV3RLc2tMTjRiNm8vSGRwVkFyZWNzd2VLUFRsUmlmNUZ0MWY0ak04THd5YW5tMzQvUUdrMHJXblZTR0NhZTA5TVRCV29ETmxpTncxcWdRb1NYVS96Z0lXWHgwSGJoWTVyVzNSMExlNXQrRjNWV2xaTGxJaGE5ZktRNFhDSWNlMTkvT1U2VjY2QXhDcGZQcmpIOVgzTjN0RHRXT2ZHNENDR0VFRUlJSVlRUVFnZ2hoQkJDcmhjM2ZLQ1lGWWtRR0I1dXVlMjcrVGJYOFVPSFl0Uzk5d0l3M1VwNjN4OS80TktwVXdpSmljSEFTWk9RT0h3NHhGS3BVOXR3VTZrd2ZPWk1ESms2RlVlMmJNR090V3RSbHArUFlYZmMwV2FQbzF0Y0hNN3MyK2R3dnRMVEV4RUpDUmd5ZGFyZFVKWlpVMkZod0ZTRjFqcDAzRmhRUklURGNKQkVKa1BYSGoxdzA0d1pEaXZnc1NJUjRvY094WjdmZmhPMGUvcjdvMnRVRkxwR1I2TnJqeDZJU0Vod3FwSnNjRlFVZ3FPaU1PYisrNUdia1lGajI3YmgrSTRkcUNrdlIyeEtpaUQ4NWdwSGdXeEh3bnIydEZRRU0zTlRxUkRSdXpmRzNIZWZvS29uWUFxaWhVUkhZL0lqaitEOG9VTzRkUHEwM1NDVnpNMnR4YmZFdHU0bnM2b2NGcEdRWUFrVXN5SVJBc1BDa0RSeUpJWk9udzdBRkM1ZnVISWx2bnZ0TmVSbVpHQ2dWUlUvbVVLQitlKytpeU5idCtMMG5qMG95OCtIUWFleit4aUNJaU9STkdJRW92djNGOHk3VnZZSHM0S3NMRUdvdG50U2txRHlkRXY1aDRiaXdYZmV3WUUvLzhUNlZhc1EzTDE3azMvSFp0WmhWUFBqaSt6ZEc3dC8rUVVNdzRBVmlTQ1Z5Nkh3OUVSb1RBd1NodyszZVI0QTAvNFMxcXNYNnFxcjhhK1hYNFpZSWdFQXlKVkszRHB2SG9aTm40NFR1M1loKzhRSkZPZmtvS2E4SE5yNmVsUFZTWjRIMy9EbHFxUVJJNXdLcGpabCt0TlAyMzFNMXM3czI0Y3ZseTFyZHJrUmQ5NkpibkZ4aUVoSXNEczJ1VktKYVU4OWhkN0RodUhIdDk2Q3Vxb0t3KzY0QTJQdXUwOFFlb3pvM2R1bUw4TXdVSHA1SVM0MUZSUG16Mi9SWTVmSzVSai80SU11OTJ0ckVxblU1clhOK3U4MHBPRWlGUE8reUlwRWtNaGtrQ3NVY1BmMVJiZTRPQ1NQSG8wdWtaRU90ek5oL256bzZ1c3hZY0VDS056ZG5ScmJ5THZ2ZG1xNTFnU0tSOXgxbDh2SGlzYWNxVzRQbUlKZzIzLzRBVU9uVFJNRTdqejgvREQ1a1Vkd3krelpPTE52SDNJek1wQjM5aXlxU2t0UlgxdmJxcEF4eTdLSXRMUC91a3JoN282Z2lBZ1VYTGhnTTA4a0ZzUGR4d2RodlhwaDZMUnBUZDVSb2puUi9mb2hQRDRlZVdmUElpbzVHWEdwcVlqdTN4L2VnWUV1clVmcDZZbWJac3pBVFRObVFGdFhaN00veHc4ZGlwNERCK0xPSlV2cy91MTZCUVJnMlBUcEdOWndITlhXMWFHdXBnWkd2ZDVTd2Qxb01JRG5PQmlOUnZBY0I0N2p3SE9ta0pPOVlGOUx6d0dBOWp0bXVVcnE1b2JvL3YwdHI5UHFxaXBrSGptQzg0Y1A0L3lSSTRJSzNDekxvcy9OTnplNVBwV1hGKzUyNHJXOHZaaXJKek1NZytFeloxb3F0YnVwVkFpTmpVVmtZaUppQmd4bzhuV3RyWFNHODRmKzQ4WWhac0NBSytIaG9LQm0vNGZxbnBTRWY3MzBFcjVjdGd4ajU4ekJrS2xUYlphWnNXZ1JKRklwRG0vZWJETnYzTnk1YlZycHVTMTBodWNpTmlVRi9jYU94ZTFQUEdFVFlIZFRxVEJnL0hnTXNITlhDUFByRUdjMG1yNGEvK3pFZEhCVWxDdS9LdEtBWllEbit2cWlWR05FZDA4Sk5rNEtRYm5HQ0hXam9Pd3QzWlJRR3ppTUQxZmlWSmtXN3d6eFI0aFNqRHkxc0VLeDJzRGhuaGdQdkgvY3RpS3dUTVRneFFHK3VMMjc4R0xPN2FjZUFBQWdBRWxFUVZSZmN3QjNaZzkzZkg2NkNrWW5UdU8xVHBSQk5qcjRmOEJOek9EVlZEOU02VzcvWW0xcnRYb084M3A1NGUyajVaYXc4ODlaTmZnNXkvN0ZPdUVlRXZ3eUxoaHp0eFVKMm8vTUNNT3kvYVhJcm03N0N5TUpJWVFRUWdnaGhCQkNDQ0dFRUVLdVJjeWgxcFljNmtCdnBsMnAwck5vUlBNVkNSMnBLUytIWHFlRFJDcUYwdFBUYmdpa0pEY1hHclVhb2JHeExkNk9HY2R4T0h2Z1FKdmVWdG9jRG1JWUJnekxnbUZac0NJUnhHSXh4REtaelMzQTIxTmRUUTNBOHdERGdHVlpzQ3dMa1VUU1pQWEF4b3B6Y25BaFBSM2VnWUh3Q2dpQWQyQmdtOTRtbCtkNVpCMDdCazgvdnphcEVPMk02dEpTcUt1cklaWklJSE56ZzV1N2U0ZUVkbHloMDJoUVcxRUJpVXdHcFplWHczMkk0emhjUG5ldVRmNDI3TG1XOW9lekJ3NWcxODgvVzZaVEpreEF3ckJoclIyaVFIbGhJWXg2L1ZYYmR4czd0WHMzZ3FPaVhBN2hOY2J6dkNVVVovUGQvTldvWGE1VTJnU1BESG85OHM2ZUZiU0Z4c1phWG1PeVQ1NFV6QXNNRDNkWVNiNngrdHBhbTl1eU94UDJhVXBOZVRuS0N3b1ExcXVYM2ZtMUZSV20xMHFSQ0dLSkJCS1pyRjJxVk43SXFrcEtiSjVYWndMbUFIQWhQVjB3N1I4YTZyQUM4aisvL0NLWWprdE5iVlhZVTExVlpWUEJ1dDh0dDBDdVZOb3NlMkREQnJzaHNLWndIQWZPWUdoNm9ZWjlrV0dZSytjWFR1eWY1ci9meGh5RjQyc3JLcURYNlV6bkNtSXh4RktwNmF2aG9vVzJVbFZTQXJsUzZkVEZKNjNCOC93MTh6ZDhOWTVaYmFFNEp3Zm5EeC9HdVVPSElKWExPelFzN0NxandZRGpPM1lnTkNZR3ZsMjdkdWkrMFpIbkR5MVZXVndNcjRDQUpwZTVjUHc0am16WmdwTGNYTGlwVk9nL2JseXJMdVl3eXpsenh1WkN1TWpFeEZhdkY3ZzJuNHVPMGxiLzc3YzFudWRORjh3WmplQ05SaGgxT25BNkhRejE5WGhpajIwVjRKWlltT0NGL29GeVBMYXpHRlU2RHFFcU1UNGVIb2hYRDVWamI2SHBvaUFKeStETG00T3dOYmNPcTgrWXF1aU83YWJFMkRBbFhqbFloaktOc2RudGpBOVQ0dFZVUHlTdnZTUm9Od2R3KzY2OUJCNkF2NXNJbXlhRjRLSHRSUTRyRk4vK1YzNnp3ZHdaUGR5eEtOa0gvWCs4SkFncHorM2xpZm54WHVock5ZNldDRkdKVWFQalVOV29XclA1OFZnL1R1dHhpeGhnWnJRSGZzcXNnYzZaRkxXVDNvaXRoRmloZ0VndWg5ak5EYXhVQ3BGVUNrWWtBaU1TQVEzbldvUVFRZ2doaEJCQ0NDR0VFRUlJSVIyTkFzV0VFRUlJSVlRUVFnanBWRHJyLy92dEhTZ2VHdXlHTzZMYzhlODlKVEJ3Z0w2aEJPK3kvcjVJRFpUajF2V1hBUUJQSm5ranEwcVAzeS9XQ3ZyL2Ixd3dEaFpwOE1hUmNwdDFXeHZUVFlrM0Jqb09GSnZiMnlwUVBEM0tIYy8xTlFXSyt3WElNYmVYSjU3WVZZTHBVZTVZa09DRmZqKzJQbEI4VzZRS3p5Yjc0RlM1RGh4TXZ6dHp4ZVhESmNLeDkvV1g0MVM1RGhxajZYbFRTVmpFZUVueC9ia2F2SDIwK2QrZnN5aFFUQWdoaEJCQ0NDR0VFRUlJSVlTUWE0VnpKV01KSVlRUVFnZ2hoQkJDU0x1SjhwUWcza2VHeDNjVnc4aWJncjMvN3VPRGxjY3JzTzVpTFNxMXBxckRJZ2JZbEtQR3FYS2R6VG8rT1ZXRm5CcFRzUGVXYmtwc3lWV0RjM0FaZVh0ZlgvNTBIMi8wOXBOQjIxRHQxMTl1dW1QQnFoR0I0QUh3QU82UDgwUzEzZ2hqbzdFTTZlS0dQWVgxZ25FUDZ1S0dyQ29kaXVxYXJyeXNOZktRaWhqTTJWWm9hVE1IcE9kdUt4SXNlMlJHR0pidEw3VUVvUU1WSXZ3MU1RU3JUbFcyNGxFVFFnZ2hoQkJDeVBWTForQ3hQMWVEekZJZEt1bzU2TnZ3N2k2RUVFSUlJWVJjNnlRaUJ0NXVMS0w4cEVnSmxVTXF2amFMaVZDZ21CQkNDQ0dFRUVJSUlhU0RYYXpXNDZPVFY4S3MyZFY2ck0rdXhWZWp1MkRadmxLc1BGNkpNSGNKWGhqZ0N6RUQ2RGdlamo2NmxZa1l4UHZJa09BcnhYK09WdGhkeHRuUGZjMXZkejJaNUkxcXZmTlZtSzIzTzYyN094YjM4OEc4dENMQnR1K0w4MERqMWY1bmlEOUs2b3dvckRkWTJ2cjZ5MUdsNHpCM1d5RXlxeHhYUW02THo3SU5qaExZaEJCQ0NDR0VFSElEdTFTaHg0WU1OYW8xcmI4N0R5R0VFRUlJSWRjanZaRkhjYTBSeGJYMU9GbW94ZmhZSmNLOEpSMDlMSmRSb0pnUVFnZ2hoQkJDQ0NHa2c1bkRzQUZ1SWl6czdZV3ZNcXF4NFpJYXMzdDY0dDVZRDJ6TVVlTlNqUjZ2SEN4RGNaMFJhb1BqRDNITlZYbC95YXAxdUl3NU52dnB5RUJCdTF6RTJsMytQOGNxY0xCSVk5TitaRVpZMHcrc0dRd1k2QnVGZUEwY3NDVzNEaXVPWHdra0g1a1Joc1Y3UzVzTUV3TnRVM1daWlJqQVlWU2JFRUlJSVlRUVFtNDhseXIwK09GWVRVY1BneEJDQ0NHRWtHdEd0WWJERDhkcU1DUEpIZUhYV0tpWUFzV0VFRUlJSVlRUVFnZ2huWVNlQXlhR3E5QlZLY2FEYVVYNE9iTUdqWXZtWHF4dU9sVGIySVdtbG0xWTU5eHRSWUptY3hqWmpHa29VY3kxY1JFcU1jdWdoNmNFRWhiUU5BcEhHeDJFZ3ZWT1ZBNW1tZGJmUGt6Q1hwdTNJQ09FRUVJSUlZU1E5cUF6OE5pUW9iWk11OHRZakloU0lOUkxESlhVL2dXcGhCQkNDQ0dFM0locWRSeHlLdzFJeTZ4RGpkYjB1Y2RmR1dyTTZlOEpxZmphK2V5QkFzV0VFRUlJSVlRUVFnZ2huWVE1T0x2NlREVTRIdmpodktrSzFQQ3VDb2haWUd0dW5XRDVaZjE5a1paWGgzOEs2bDNia0pQdlhZa2FRcnFPZ3I2dTZ1RWx4YTFoU25qSVdQeDR2Z1l5RVFPMTRjcTZuY2dOT3lSdStDemJ1dXJ5a1JLTlRkdmhFZzJXOVBPeFRFc2Jnc1F5MGJYenBoNGhoQkJDQ0NHRXRMZjl1UnBVYTB4aENIY1ppOW45UFNHWDBQOU5oQkJDQ0NHRVdGTkpXY1FGU0JIaExjSHFnMVdvMFhLbzFuRFluNnZCMEFpM2poNmUweWhRVEFnaGhCQkNDQ0dFRU5KSmNBNkN1MjVpQnErbCt1RndpVWJRM3RkZmpwRWhDc3pjbEkraU9xUFQyM0gyNDE5endOYVpDc0gyc0F5UTdDL0hzSzZtTjhzZTZlMkZqMDlXNFVTWkZnQXdLVUtGYXQyVkNzV09IcjlUWTJVWjdDMnN4OElkeFlMMjVRUDlrRm1weHpkbnE2Rno4RGk4WlNMYzNsMkZNbzN6djBObkhNb3FRMTV0Q1dwNUZ2VVFRd3NSREJEQndMQUF5NEJuR0xBTUN4SExnR1Vac0l6cFM4UXlrSXBaeUNRc1pHSVJaQktSWUZwcWFXY2hiZmh1WGs0cEYwTXBFME1xcG1waGhCQkNDQ0dFa05iSkxOVlpmaDRScGFBd01TR0VFRUlJSWMyUVN4aU1pRkpnM2FsYUFLWnphZ29VRTBJSUlZUVFRZ2doaEJDWE9jcnRtZ085YzdjVkNkcVB6QWpEd3p1S1hBb1RBODRIaXBVTm9WU3QwYldnNzIyUktnd01ja05Lb0J4dVlnYVhhZ3dBZ0VkM0ZxUHhxdnprSXBUV1h4bDdhd29oLzNheEZyOWNxQlcwK2NwRnVEbEVBVytaRnV1eWF3WGJhcXhDYThUbnA2c0FBRDE5cERoZHJyTzduS3NxMUZya2xHcFJybU5RYVdCUXJRZnFqQXcwSEdEZ0dSZzRvRzFxUDl1U2lsa29aZUtHZ0xFRUtybnBaNVZNREpWY1ltcHZDQjk3S3FUd1VrcmhyVFI5OTFKS0lSRlJJSmtRUWdnaGhKQWJYVVg5bFF0QVE3MG9Xa0FJSVlRUVFvZ3pRajJ2bkR0WE5qcW52aGJRV1Q4aGhCQkNDQ0dFRUVJNnJlK09WbmYwRUd6eFBNRHo0SGtlUE1lQTUrVG82bTJLaFpiVzZLQTF0THpLcmFOd2FWTjVYclhCOVVncTIweWltR2tZaTZmTUZDcDlZWUFmTkVibjMvVGllV0IwcUFMckx0Yml3eE9WR0Jhc3dPSitQamJMQlNyRTJGMVFmNldmMDF1d1pTK01mVytNQjZwMEhCYnZMVVdGdHVublJjd3lXTnpYQjVNalZYamxZQmwrc3dvblgydDBCZzQ2Z3c0VjZwYUZvNVZ5TWJ5VlVuZ3JaVFpoWXkrbEZIN3VNdmg3eU9IdklZZW5RZ3FHQ3BVUlFnZ2hoQkJ5M2RFMyttZFVKYVdMRGdraGhCQkNDSEdHU25ibDNGbm5Zc0dXamthQllrSUlJWVFRUWdnaGhIUmF1WldHamg1Q014Z0FJcmhKVEZNczI3ckt0ZzdmVm1xWThlbklRSnRab2hZRU9VVU42VS9yOWNrYnF0S0tXUVo2amtlUXd2VFcwY003aWxDbHN3MFVINWtSWm5mOXYxK3N4Y1ZxUFk2WGFac2NSN2lIQkY5bVZGbW1lZDRVZG83M2tTRlByWWU0bWVUenZURWVtQmZ2aGV4cVBlcXRBczlLTVl0WWJ5bXlhL1I0YTdDZlRkOHdsUVIrYmlKa1ZPaWdObHpwZTZSRWczSGRsRGhUcnNQWnlyYXBWSHd0VW1zTVVHc015Q3VyYTNaWmlZaUZ2NGNjZmg1WFFzWUJubkw0ZWNqaDM5QVc0Q0dIUWtadlJSSkNDQ0dFRUVJSUlZUVFRZ2doblJXOWkwOElJWVFRUWdnaGhCRFNTWml2V2JlTzBacHp0WE8zRlFuYWo4d0lnN2dGcFdIRnJQMzFoWHRJOE11NFlNaEZwa0J4bEtjRVpScWozVEJ4YzVvTkU3dExvQkF6eUtnUWhuWjVBTUVxTVo0ZjRJc29UMU5TdTZqT2ZyRDg2N1BWK1BaY3RkM3F4SyttK3NGTHh1SmZXd3BScXhlT1g4d3krSDE4TUM3WEdqQnJheUgwOWxaQW5LWTNjc2l2cUVOK1JkUGhZdytGQkYyOUZRajJVYUNyaitsN3NMY0NYWDNjME1WYkFhbVlLcDRSUWdnaGhCQkNDQ0dFRUVJSUlSMkZBc1dFRUVJSUlZUVFRZ2pwdE83czQ5N1JRN0RnZVI3Z2VmQWNCM0FjakFZRGVMMGVScTBXSDV3eUJWSzFldGVEdDQyWnM4R09Bc1gyeUZwUW9sakNNblpEdUdvOWgwVjdTbERUOERoU2crVFlYVkR2OHZxZGtSd2d3N2xLSFhKcmhXRmhuZ2MyNTZpUmxsZUhEMjRLd003OGV1VFdHc0FBbUJmdmhZOVBWZ3FXdC9jNFJvWW9NQzVNaWZscFJUWmhZZ0M0SThvZFhaUmlQTGFybU1MRVYxRjFuUjdWZFZVNGM3bks3bngvRDdrcGJPenRocTYrU29UNktSSHVyMEs0djVLcUd4TkNDQ0dFRUVJSUlZUVFRZ2doN1l6ZWlTZUVFRUlJSVlRUVFraW4xYzFMMHRGRHNMQUVpbzFHOEVZampEb2pPQjFnWURuVXQ2Q0NyejFzUTVUWXV1Z3cyMFFWWXFYRTlhcXU1eXYxbUxFcDM2YTlwTjZJTGJtbUtyTjkvZVVJYzVmZzVZTmxMcS9mR2FORGxkaVlveGEwTlk3MjZqa2VENlpkcWFBc1lSbWtCc254OGNtbTE5dFZLY2J6L1gxeHFFaURvbm9EeEN3RFE2UFFjS2hLakFVSlhsaDNzUmE3OHRzbkxHM1dOOUlYdmFLa01JZ2tNSXFsMExOaUdGa1I5RHdMbm1GaDRIaHdBRGlPaDVIandmRThPQjR3R0Rub0RSeTBCZzQ2QXdldDNnaXR3UWlkM3R4MjVXZXQzZ2lkd1FpdGdVTzkxZ2kxMW9CYWpSN0dhekFvWFZLdFFVbTFCdW5adHZQOFBlUUk4emNGak1NYXZzSURsQWp5Y212eTc0TVFRZ2doaEJCQ0NDR0VFRUlJSWM2aFFERWhoQkJDQ0NHRUVFSklaOUdRaTdTdVNDeHRhUGgwWktCTkYxKzU2NEhpaytYYVpvZnhTS0lYZHVYWDQyaEowOHUyUkloS2pBUmZHWmJ0TDNXNmowekV3RXZhL0dOVkd6ajhlMDhKd3R3bHVLdUhCeUk5SlhDWHNpaXJOK0pTalFFRGcrUW9xalBnelNQbHJYa0lUdkZSeVNCV0tDQ1N5eUYyY3dNcmxVSWtsWUlSaWNDSVJBRERnR21ITUN6UEEzb2poMXFOSHJVYUE5UmFBOVFhQTlSYVBkUWFBMm9idnRSYVBXcnFEYWlxMDZGU3JVTmx3L2VxT2gwTXhzNFZTRGFIalE5bENRUHVVakZyQ2hmN3F4QVY1STRlWFR3UTFjVWRYYndVTnNGOFFnZ2hoQkJDQ0NHRUVFSUlJWVE0Um9GaVFnZ2hoQkJDQ0NHRWtFNkN0WHdYSmlITlJZam5iaXNTdEg4Mk1oRFpOWVkySDhlOXNSNElkQlBqaVYwRmJiNXVBSmpYeXd2Zm5LMUdhYjNSWnA2akVLaVBYSVFRbFFTK2NoSEtOTGI5ekNxMUhBNFVhWENnU0dOcFl4bGdWSWdDTDZmNHdjRHprSXRZZkR1NkN3NFdhN0N2VUlPOWhmWFFkTElBYldzd2pDbG82Nk9Td1VjbGM3ay96d04xV29NbFlHejVhcGd1cjlXaHBGcUQwbW9OaXFzMXFGVHIydUZST0VkbjRIQytvQnJuQzZxeDVmaVZkcVZjaktnZ0QvUm9DQm4zNk9LQjdvSHVVTXJwN1ZCQ0NDR0VFRUlJSVlRUVFnZ2h4QjU2QjUwUVFnZ2hoQkJDQ0NHa2t4QTNWQ0syRHRXZXJ0Qmgrc1o4bStVZjJGWUU2L3l0MUxxOHNZdUdCcnRoWmc5M1BMUzlDQlhhSzhIZHJrb3hXQWE0ckRhQTQ0RXV5b2EzbGV6a2NFTlZZb3dNVWVCOGxSN0ZkUWIwQzVCWkZ1MFhJRWVJU293WEQ5aFdKNjdWYzBnSmxOc05EUS91SWdmTEFNLzM5OFhqdTRydGJkYXVjSGNKN28zMXdMZ3dKWDYvVUl1UFQxVkN4REFZRjZiRWxFZ1Zwa2U1UTJQa3NTVlhqVlVucTVDdmJ2dUE5cldHWVV5QlhLVmNqSzQraW1hWDF4azRsTlZvTFZXRVM2bzFLSzR5Qlk1THFyVW9ydGFnb0tJT09nTjNGVVp2b3RZWWtKNWRqdlJzWVNYcVlCOEZlZ1I1SUthckIzcUZlS0ZucUJlOGxkS3JOaTVDQ0NHRUVFSUlJWVFRUWdnaHBMT2lRREVoaEJCQ0NDR0VFRUpJSnlGbXpkK0ZvZUNNQ3NjVllJTlZZa3pyN282ZTNsSklSQXk2S0VUUXRyRGE3dkN1Q3N5Tzg4Q2NiVVVvc0FyV0dubGdYSmdTNDhPVWtJa1llTWxFNEhnSVFzZG11YlVHSEMzUllsNjhKd1lHdVFFQVRwWnA0UzVoY1Yrc0I1NzRweGoyaHZqdHVXb3NTdmJCbHNraGRzZkg4Y0RaU2wyelllSkFoUWpEZ2hXNHBac0NRUW94L3NoV1k5S2Zsd1VWa2I4NVc0MXZ6bGFqZjZBY0QvVDB4TVJ3RllZRkszREh4bnlVMkttY1RCeVRpbGwwOFhaREYyODNoOHZ3UEZCZXEwVitSUjN5eSt1UVgxR1Bnb282WEM0M2ZTK29xSWZlMlA2QjQveHkwL1ozbkM2MHRBVjdLOUF6MUJPOVFyM1FLOFFMc1NHZVVFanBiVk5DQ0NHRUVFSUlJWVFRUWdnaE54WjZaNXdRUWdnaGhCQkNDQ0dra3hBMWxDYVdzTTczdVZ4cndIL1RLeUJsR2N5UDkwSlNuQWQrdjFqcjBuWlpCdmhYckFlOFpTTE1UU3V5RzBndXJEUGdzOU5WV0pOUmphZVN2REdqaHpzK08xMkZLcDM5RU9qeE1pMFc3aWpHNDRuZUdOVEZEYzhmS01QOWNaNTQ0VUFaS3JYMisveVNWWXVObDlUd2N4T0J0UzdUekFObEdpTnE5TUsrSWdZSTk1Q2dwN2NNQ1g1U2hMbExvRFB5T0Y2bXhYdnBsVGhWcG0weWdIeXdTSU9EUlJxTUNsRmdXWDlmREFweWMvbjNSNXJITUlDdnV3eSs3aklrZFBPMm1jL3hQRXFycndTT2MwclZ1RlNpeHFXU1dsd3FWVU9yYjcrUWQzNUZIZklyNnJEMWVJRmxyQkVCN3VnVjZvV2VJWjVJNk9hTjZDNGVZRnRaL1pzUVFnZ2hoQkJDQ0NHRUVFSUk2Y3dvVUV3SUlZUVFRZ2doaEJEU1NYQThqeS9PVkdGM1FiM0xmWFVjanhYSEszQzhUSXVkK1hVdTlSMGE3SWJkQlJxY3IzUmNDZG5Nd1BINHYvUUtiTDljaC8xRm1tYVgvL0JrSmY2YlhnRWV3QWNuS3FIbm1xNHZYR2Zna1ZOamFISVpzMFEvR1pMOFpDalRHSkZicThldWdqcUhZZVhtL0oxWGgyT2xXaGo1bGxWM0pxM0RNZ3dDUE9VSThKUWpLZHhITUkvamVSUlhhVXpoNGhJMXNrdHFrZDN3YzFHbDYzOHJ6ZUY1NEVKUkRTNFUxZUNQUTdrQUFJVk1qTjVoM3VnVDdvT2tDQi8wQ3ZXQ1hDSnE4MjBUUWdnaGhCQkNDQ0dFRUVJSUlSMkZBc1V1MEd1MVdQZkJCNmdvTEJTMEo0MGNpWDVqeDdiNTlnb3VYQUFBK0llRVFDeVZPdDB2OCtoUmRJbU1oTkxUczgzSFpMYjcxMStoMTJvRmJZTW1UNGJVemZHdExhOW5oemR2UnVIRmk0SzJXK2ZORTB6dit2bG5KQTRmRGc4L1A1Zld6Zk04R091cVRJUVFRZ2doaEJCQ3JrdkY5VWFzUEY3WnFuVnN2K3hhbUJnQWRseDJMWlNwTS9KT2hZbk55NW8xRnlaMlZYcXBGdW1sMnVZWGRGS1pwdjJxNEpLV1l4a0dRVjV1Q1BKeVEwb1BmOEc4ZXAwUk9hVzF5Q3lvUVdaaERjNFhWdU44UVRYS2F0cHV2d0NBT3EwQis4NlZZTis1RWdDQVdNUWdycXNYa3NKOTBDZkNCNG5oM3ZCVU9QLytIU0dFRUVJSUlZUVFRZ2doaEJEUzJWQ2cyRW5xcWlxc1dib1V1UmtaZ3ZhSWhBUWtqUnJWTHR0Yy85Rkh5RHAyREF6RHdDc2dBUDZob1pqK3pETnc5L0Z4MktlbXZCeXJuMzBXUE04aktDSUMzZnYwUWUrYmJrSzN1TGcyRzFkdVJnYisrUEJEUVZ0dzkrNFlQbk5tbTIyaktaODg5WlJndWx2UG5oZzdaMDZUeTBUMTdZdVJkOTNWYm1NNnRYczNUdS9aSTJockhDaitjOVVxN1ByNVorejQ4VWZjdFhRcEludjNibmFkbk5HSXZldldZZitmZjJMZU8rKzBhMENjRUVJSUlZUVFRZ2doNUZya0poVWhKdGdUTWNIQzkwMHExRHBrRmxiamZFRU5NZ3RNSWVPc29ocm9EQzJyWUczTllPUnhJcWNDSjNJcThQWE9MQUJBWktBNytrYjZZa0NVSC9wMjk0V0htNlJOdGtVSUlZU1E2eGRQZDhlNElWRGhvR3RYZWxxYVlEb3dQQnhCRVJHQ05zNW9STTZaTXdpUGo3K2FRN3R1R0hRNjdQcmYvK0R1N2UxeUViZXZYM3dScFpjdkM5cWUrUFJUbDhmQUdZM2dqSTB1TUdZWWlDVlgvcCtyTGkyRnU2K3Z5My9Mbk5FSWJiM3dBbTY1VXVueWVuYjkvRE11blQ0dGFMdm4rZWViN0pPZWxvYnVmZnBBNWVYbDByWkk4MTY4N1RiQjlHMlBQb3Fra1NPdjJ2YVBiTjJLN0JNbm9QRHdzSHhGSkNUQU56ajRxbzJCdE02NWd3Y0YwNTcrL2dnTUQrK1l3YlNoUzZkT29iSzRHTlZsWmFncUxVVjlUUTJtUGYzMFZUOFBLc3ZQRjB5THhHSjRCUVJjMVRGMEJ0Ym5NSDRoSWVqYW8wY0hqZWJhc1BPbm53VFR3ZDI3SXlvNXVZTkcwN0VvVU95RW91eHN1eWVqQUtEMDhzTHZLMWU2dEw2eGMrWTBHdzdsakVaTGVKbm5lVlFVRlFGQWsyRmlBRGkrWXdjNHp2VEJTTUdGQ3lpNGNBRStRVUZ0R2lnK3NHR0RUVnZLaEFsdHR2N21YRGgrWERCdHJ5cXk5VEtlL3Y0Mnkxd3RHei8vSEx0Ky9oa0FVRnRSZ2MvKy9XOU1tRDhmZzZ4T05CdkxPbllNNno3NEFFWFoyUUNBbi8vekg4eDY1UlhCTW0vUG1tVnpJR3l0Tjdac2FkUDFFVUlJSVlRUVFnZ2hoSFFFYjZVVS9idjdvWC8zSzNlSzRqZ2VPV1ZxWkZ5dXd1bmNTcHpPcTBMRzVTcG85RzFUbWZwQ1VRMHVGTlhncDczWllCa0dzVjA5a2RMREQvMmovSkFVN2dPcG1HMlQ3UkJDQ0NIazJzWHpQQmhoUTBjTmhYUVFIamRtd0RqbnpKa08yYTVjb1VCQVdGaUwrMysvZkxsZ2V1UmRkd2tDeFhxdEZ0KzkraXJPN051SHhCRWpNR25od2hZVmlUcTFlemUrZiswMVFSdkRzbmo0L2ZkZERwbmxabVJnL2NjZkM5b2VldTg5bDlaeHRRcDhuZHkxQzMrdVdvV0tvaUpJNVhLRUp5VEFyMnRYcC91WFhyNXMrVHk5TmRaOThBSDIvZkdIWmRwTnBjSUx2LzRLQU1nN2R3NnJuMzBXWWIxNjRZNUZpK0NtVWptOTNzd2pSN0I2OFdKQjI1SzFhNXZOZkZpN2RQbzBUdTdhNWZUeVovYnR3dyt2dnc1M0h4L2N1V1FKSWhJU211MVRWVktDajU5NFF0QzI2SnR2WEJwbmE5VFgxbDYxYlptSkpSSklaREtYKzJuVWFzRzAwV0J3cWIvUllJQkkzUEtvMXZidnYwZHhUbzZnYmY3Ly9WK2JCb3BwZjJoZjFxOEwvY2VOdzlRbm54UzBYWXZIemMxcjFpRHIyREZCVy9MbzBlaWVsTlFXUTNQYTI3Tm1DYWI5UTBQeDFPclZWM1VNOWhqMGV1aTFXaGgwT3VpMVd0Tlh3OC9XYlQwSERZTEMzYjFWMjdNK2h4azRhUklGaXB1eDRaTlBCTk1wRXlaUW9Kalk0bmtlZTM3N0RYOTkraWtNZXIzZFpWdzVjVE1iUG5ObXMvOUk1R1prUUtjUjNqbzBmdWpRWnRkOWJOczJ3VFRMc2tnWU5zeWw4VFYxY0Rib2RFamZ2bDNRSnBISkVKdVMwcUtEK3RVOEtIZUV4bUZ3TTg1b3hMb1BQa0RwNWN1WThOQkRZRm5iRDVQT0h6NHMrT2Zuekw1OTJMdHVIUVpPbXRUZVF5YUVFRUlJSVlRUVFnaTVMckVzZzNCL0ZjTDlWUmliWlBxUW11TjRYQ3l1eGVrOFU4RDRkRjRsenVWWFEyOXNYU1ZqanVjYjFsbUpMOUl5SVJXelNBcjN3WUFlZmhnUTVZL1lZQSt3N0kwWEpDR0VFRUp1VkpZZ01jK0RiL2h1YmdkZ0NSbFR4ZUxyZ3prd3pGOXBFSDdIalJjcy92RFJSenRrdTVHOWUrUEJkOTVwbDNYWDE5Wml6ZEtsdUhUcUZBQlRKY0RNSTBjdzdlbW5FWmVhNnZSNkREb2Qxbi8wa2QwOHd2NC8vOFNraFF0ZEcxZE5qV1ZNTFhVMUNud2QzcndaUDczOXRtVmFwOUZnN1J0djRLSDMzZ01yRXJtMHJ0YXlmbnptNStMU3FWTll2WGd4dEhWMU9MTnZIOTVmdUJEL2V1bWxUbDFKdENRM0Z6KzgvanA0bmtkMVdSaytmZVlaakowOUcwT25UMi95Tllmak9KdGNnOWxmbjMyR0hXdlhOcnZ0UnovK0dFZTNiclVVVzJ2S25Zc1hJM0hFQ012MFMxT21OTnVuclEyY05BbVRIM25rcW02ejhPSkZyRm02RkZNZWV3d3hBd2E0M1AveStmTTJZV0tGdTN1YkZoZ0VhSDhBZ0F2cDZTNnZJekl4c2MzR2N5MGVOL3ZjZkxOTm9EaDkrL2FySGlodUx4cysvUlFsT1Rrd0dvM2dEQVp3UmlPTVJpT01CZ000ZzhIaHorWWdzU3ZuK2ZlLzlscUxYaU1JYVNzVUtIYWdPQ2NINjk1L0g1bEhqM2JJOXUxdHQ3bGdjRWx1cnFXcXNWbFUzNzR1WCtIbTZzRlpyOVhpZFJldk5qUkxtVEFCVXg1N3JFVjlyd1VNdzJEbWM4L0JUYVVTWE5VSUFIdCsrdzJWUlVXNDk2V1hiRTdlUjgrYWhiTUhEcURnd2dWTDI0WlBQa0ZNLy83dzZkTGxxb3lkRUVJSUlZUVFRZ2doNUhySHNneTZCN21qZTVBN0p2WUxCUURvalJ5eUNtdHdPcThTNlpjcWNPeGlPUzZYMTdWcU96b0Rod09acFRpUVdRb2dBNTRLS1FiSCtHTklYQ0FHUnZ2RDNVM1M3RG9JSVlRUWN1MFJCSW5OSVFMeno0M2FLRWg4ZmJFYkpHWVkwK2VCREdONnZodUZqbStrWVBIMXBMcTAxS1pTcWJxcUNsOHVXNFpCa3lkandvSUZkZ3RMV2R1OFpvM0Q0TjZlMzM2RDB0TVRvKzY1cDAzRzNKa2tqUnlKblQvOUpDaXlsWnVSZ2JUdnY3L3FqMWRtRlNnMlY1ek56Y2lBcnI3ZTBsNlduNCtQSG44Yzl6ei9mS2VzV01qelBMNTc5VlZvNjY3OC84b1pqZGp3NmFlNGRQbzBaano3TEtSeWVRZU9zUFBiK2VPUE5nWDJtclAxcTYrdzU3ZmZITTUvNU1NUEFRQTE1ZVZZczNRcEtvdUxzV2JwVW95ZU5Rc2o3cnJMY2d3d0dnemd1YVl2YnJiT25BQkF6SUFCNEl4R2NNYVczMzFKTEpXMnVPLzE2cE9ubjNhNXo0MStSL0JlZ3dmamwvLzdQOEcrZUdidlh2Q1BQZGJxYzUzMHREVEJkRkJFUkp0YzNPSEtldFdWbFRpemIxK3J0K21Na3J5OE5nOFU3MTIzRG52WHJYTzUzN0tmZjI3UjNSZmF3N09qUjd2Y2gyVlpMTiswcVIxR2MzMmpRTEdWMnNwS2JQbnlTeHpjc0FGY013ZnJsbUJaRmhJN0IyTnRYUjFLOHZJczA2ZjM3QkhNbHl1VkFNL2JsTFVQNk5iTk5BK21LeFN0SlF3ZDJtVGxZSWxNQnJHRVByQm9Ud3pENExaSEg0VmNxY1QySDM0UXRQY2NOTWp1Z1ZNa0ZtUEdzODlpNVlJRmxuOVk5Rm90L3ZmdXUzamdyYmZBTUF5R1RaOXU4OXhlT25WS2NBQVRpY1VZYlZYT254QkNDQ0dFRUVJSUlZUTRKaEd4aU8zcWlkaXVucmc5eFhTYng1SnFEZEt6SzNBc3V4ekhzc3R4THI4YVhDdUNQMVYxT213NGVoa2JqbDRHeXpKSUN2ZkIwTGdBRElrTlJMaS9DcFFwSVlRUVFxNTk1akN4SlR6TWNaWVFzZmxuNjZDeGRYOXk3YkQ1dks5aG1tRVk4T1pBTWN0YVFzVU15MXJDeER6UFU2ajRHaFFZSG81SFAvb0ltOWVzd2M0ZmY3eFNjWnhoNE5PbGkxTmg0dE43OW1EblR6ODF1Y3lXTDcrRXlzc0xLUk1tV05ySzh2TnRidW4rM0hmZnVWd2x1Q09KeEdKTWZmSkpmUFRZWTRMWHUyM2Zmb3RlZ3djaktDTGlxbzNGT2xETUdZM2dlUjVEcGs2RnU0OFBmbnI3YlV2VllvMWFqUytXTE1IOXk1Y2pxazhmWEVoUHR3a2VkbFNva0dFWVRIdjZhWHoxd2d1b0tpa1J6RHUxZXpjK2Z2eHh6SHJsbFZidkovNmhwb3R4alhvOXlnc0xuVm9XTUJYSTYrd3Fpb3B3K2Z4NWwvczR1aWpBVEZ0WGh5K1hMVU5sY1RFQTB6Ris4NW8xY0hOM3Q5eWwrb3ZGaTF0VThLSmFheUlBQUNBQVNVUkJWUERvMzMvajZOOS91OXl2c2Ric3M5ZnovbkNqKysrOGVTNzNzVDZmcVNrdngzc1BQdWpVTWRIcy91WEw0ZUhySzJqN2Z2bHl3ZlROOTk3YkpvRmlWOWJiSlRLeVZkdFNlWGxCSkpGQUxKR1l2b3ZGZ21tUldBeXhSQUt4VkFxVmwxZXJ0a1ZJYTFHZ3VFSHhwVXZZL2R0dk9McDFLM1FhamQxbEJrK1pnb2tMRmpTN3J1clNVdno4N3JzNGQvQ2dvRjBrRnVQT0pVdmc0ZWRuMHljM0l3T2ZMVnJrY0owYXRSb2YycW5rTzN2NWNrVDM3dytEWG84amRnN3kvM3YzWGZ6djNYY2RybmZzbkRrWVBuTm1VdytuUTFRVUZXSFhUejloNE9USmdwT0t0bFJWVWdLSlhBNkZ1M3U3ck4vYTJEbHp3TElzdG4zM0hRQmcwc01QbzkvWXNRNlhENHFJd0xEcDA1SDIvZmVXdHF4ang1Q2Vsb2Fra1NNRi96U2FOYjR0REFCMGpZN3VsTTh2SVlRUVFnZ2hoQkJDeUxYRTMwT09tM3Qzd2MyOVRYZU9xdE1hY0NLbkFzZXlUUldNaitkVVFLdHZXVFVnanVOeDVFSVpqbHdvdzMvL1BJT3VQZ29NalF2RTBMZ0E5SW53aFZUcy9JY3VoQkJDQ09rY0xDRmlBRHpIV1FMRUdxMEJtelBWU0MvVW9iVE9DRzNMaXdtU2E0QlVCUGdyUk9nZEtNSE5FWEs0U1VWZ1JTS0FaVTBoWXBZRkdnSTIxM3VsNG9jLytLRFpaZDVmdU5EeXM3dVBEMmE5OG9wZy9wZkxscUdtdk55bGRWb0hSZHVhU0N6R3VBY2VRRlNmUGxqN3hodW9xNm5CdEtlZlJ2TE5OemZidHlRMzErYXpYUUFZY2VlZDJQZkhINExDVXIrdFdBRjNIeC8wSERTb1RjZmYwYnJGeFdIZ3BFblk4L3Z2bGphandZQ2YzbjRiQzFldU5QMjlYQVZTTy91SlFhZURSQ1pENG9nUmNQZnh3WnFsU3kwNWtyaUJBeEdSa0hCVnh1YXFyajE2NE9IMzM4ZFhMN3hnYzNmci9Ld3N2UC93dy9qWFN5OGhORGEyeGR0NGF2VnFBS1o5K0ozWnM1MWFsak1hc2JpSmJNVDFUS2ZSWVBYaXhjZzdkMDdRM212d1lLVGNlbXNIamFydDBQN1FQanJEY2JQeEhkVmJvM0VsZW1lWWl5NTJOc21qUjZOYno1NWdSU0tJeEdLSVJLYnpPcmJoWjVGWWJKbDM2ZlJwckg3dU9VSC9wYzFjUUVSSVowS0JZZ0M3Zi8wVmZ6VGNacUFwaHpkdlJ0TElrUTVQcm5pZXgrRk5tL0RucWxVMmxXTWxNaG51ZmZGRlJQZnIxeVpqdG5aczJ6YlVWVmU3M0U4azdseTdRSDVXRm5hc1hZc1RPM1pZS2tSUGV2amhkdG5XbHErK1FucGFHdnFNR29YQlU2WUlyakxKejhweWFWM1d0N054dEk3NFljTlFuSnNMdVVLQnNGNjlCTXZJbFVyNEJBVUpsaDk1OTkwNHNuVXJxa3BLSUpYTE1lcWVlNUF3YkpqRGNWeElUeGRNUi9idTdkTGpJSVFRUWdnaGhCQkNDQ0hOVThqRVNPbmhqNVFlcHNwT09nT0hremtWMko5WmlvT1pwVGlaV3dtT2ExbFZ3Y3ZsZGZoaDkwWDhzUHNpbEhJeGhzVUZZbVI4Rnd5SzhZZE1jblUrVUNlRUVFSkl5eld1VE16elBNQnhBTWZoVEpFR1h4MnJRWVdtN2UrUVNqb25uUkc0WEdQRTVSb2o5dVhwY0hlOEcrTDhwV0JGSWpBTlFVbHprUGg2cjFRY0VoM3QwdkppaWNTbWovVmRkMTFkWjB0dWsyMXQyM2ZmV1lwSE9mTGptMi9peHpmZkZMUlpWLytzS0NyQ1o0c1cyV1FLZWc0Y2lGdG16MFo0ZkR6V0xGMXFxZHpMOHp5K1g3NGM4OTU1QnlFeE1hMStIT1l4ZElZQ1g2UHZ1dy9wMjdkRFhWVmxhUXVLaUlCQnA3TWI5RzBQOW9Mbk9vMEdFcGtNQUJDWm1JajdseS9IRjB1V0lIN3dZRXg3NWhtWHFtMDJSVmRmaitjYkt0UzZvcVg3YzAxNU9UYXZXWU01Yjd5Qi9ldlg0OWYvL3JmWmJkdzBZNGFnL2VCZmYxblcxUnp6c3J5TGR3Y2ZPR2tTSmoveWlFdDltdE1XcndFdHNXYnBVbHc2ZFVyUUZwV2NqRHVYTExscW9YbG4wUDdRY2VzOStOZGZsdCtOYjNBd252bnl5MDV4M0NSQ0NnOFBkUFB3Y0dwWjY5ODk2WGd0K2R2Y3YzNDk5cTlmRDhCVVlkMThVY1NOb0hPbFNUdklnUEhqY1hqVEpyc0JVUE0vYjRBcE5Qclpva1Y0NE0wM2JVTEZsOCtmeDdvUFByQTVFUUFBbnk1ZGNPK0xMN2E2L0xralBNOWo1NDgvdHFpdnZST1VSZDk4WTlObTBPbXc0cUdIb05kcUxXMWlxUlNQZmZ3eHhGSnBpN1lOMko2YzcxKy9IdWxwYVpicHcxdTI0SmJac3lGVEtGcThEWHYwV2kxTzdOd0p2VmFMQXhzMjRNQ0dEWUtUa0JYejU3ZDZHODJ0NDlDbVRZTHBub01HNFY4dnZTUm9rOGhrbURCL1BzN3MyNGV4YytZSXl2clgxOWJpcFNsVG10ekc5aDkrd1BZZmZtaDJyRU9uVGNPdExiaGRBU0dFRUVJSUlZUVFRZ2dCcEdJV3laRytTSTcweFVOallxRFdHSERrWWhrT1pwYmlRR1lwTWd0cldyUmV0Y2FBdjQ1ZXhsOUhMME11RVdGSVhBQkd4bmZCa0xnQUtLVDAxaTRoaEJEU0dWbUhpVG1qRVdlS05GaXgzL1hDUU9UNlVhSGg4UDRoTlI1SjVoRGpMd1hMODJCRUlyQUFlSllGcnVNd01XQ3FScGw1NUlqVHkrdTFXcHU3QVRmK25CcUF6WHhyVWNuSm5TcXNaMVpUWG83UEZ5MUNWVW1Kb04wM09CalQvLzF2QUVETWdBRVlPMmNPL3Zyc004dDh2VmFMTmN1V1llSEtsYTNhZm1jcDhHWG1wbEpoN0p3NStOKzc3OEkvTkJSVEhuc01rWW1KN1RJZVIrd0ZsNjMzdDRpRUJDeGNzUUtzU0lSekJ3K2l2cllXZlVhTnVscERiQldKVEdaNVBFRVJFYmhyNmRKV3JhK3BPMlMzWnRuR2p2NzlOODRkT21TWkhqaHBFb1pNbmRxaWRibGk4aU9QTkJ0Y3RRNmxUWC9tR2ZRZE04Wm11WnJ5Y256MXdnczJSZUhpVWxOeDE5S2wxMDNnOEhyZUh4cDc4RC8vRWJ3MlpSNDUwdVJkNkZ1TGpwdWRSMXVGejF1eUhwVzNONWEyTUE5b2JjRDQ4UmczZDY3TC9lUktaWnRzdnkwc1dMR2kyV1YyckYyTFU3dDNXNmJkbXJpb2lUaEc3enFqb1hyd1N5L2h2UWNmaExhdURnRGdIUmlJeVk4OEFsMTlQYjVmdnR3U0t0YlcxZUdMeFlzeDc5MTNFUmdlanVLY0hHejkrbXVjMkxIRHNreGpNUU1HWU9aeno4Rk5wV3EzOFovWnR3L0ZPVGt0Nm11dlFyRjNZS0JOMjZuZHUyME9ObkdwcVcxK3RXTEtoQW1XZEQ5ZytuMGYyclFKZzVzSnpycnF4TTZkbHVmYXJFdjM3bTI2amJhU01HeFlrMVdKQ1NHRUVFSUlJWVFRUWtqbm9wU0xNVFF1RUVQalRPK3psZGRxY1NpckRQdk9sV0QzMldLVTFXaWJXWU10amQ2SXJjY0xzUFY0QWFSaUZnT2pBekFxSVFoRDR3TGg3blo5ZkJCSkNDR0VYT3Q0bmdjYWZmRWNoM3F0QVYrbjF6YmZtZHdRdmptbHdYTXBnTElodjhnM1ZDY0d6OFA4U2ZQMUdDelcxdGRqOWVMRlRpOWZXMW5aN1BMTnpYL2gxMS9iOVRQNmxpZ3ZLTURueno2THN2eDhRYnViU29WWnI3d2lHTzlOTTJZZzc5dzVuTmk1MDlKV1cxR0JOVXVYNHA3bm4yL3hHRHBMZ2EvRytvMGRDNlBCZ0g1angzWkl5TkplaGVMemh3L0RhRENnTkM4UHBaY3ZvelF2RCtXRmhlQ01SZ0NtRVBLMUVpaCs0TTAzOGROLy9nT0RUb2ZacjcvZTZmNHVBTmlFellzdlhSTGNKYm90QW0zVzIvRHc4MnYxT2gyNWRPb1V2bjMxVlZTWGxncmFrMisrR2RPZWZ0cHVhSFA4Z3cvYXZTdTVRYS9IOTh1WDIrUmJFa2VNUVAreFk5dDI0SjNFOWJZL3RFUm5QRzR1K3VZYmgza3lEMTlmbThLY1pxVjVlVGkwYVJNR1RaNXM5L2ZjVWRYRGJ6UWlzYmhUdnY2N29sdGNIQUJUbHZEQzhlT0lTMDIxV2NiNjdnOUJFUkZYWld6WEd3b1VOL0FPRE1TdDgrYmhqdzgveEUxMzNJR2Jac3l3M01KQ1hWMk4zeHRkNlZkWFU0UFBuMzBXSWRIUk9MTnZuOTBnc2RUTkRlUG56a1hLaEFrdC9xZHZ3WW9WbGo4R0FNZzdkdzd2TDF3b1dJYm5lV3haczhhbTc3MHZ2Z2p2b0NCQm03YXVEcXVlZkZMUTFqaFFiSzlDczltaGpSdHQya0tpbzV2czR3cDNiMis0Ky9nZ3VIdDNoTWJHSWpjand6SnY3KysvWTlCdHQ3WHBQODhITm13UVRNc1VDaVNOSE5sbTZ5ZUVFRUlJSVlRUVFnZ2h4TXhISmNPWXhHQ01TUXdHeC9NNG0xK05mODRVNForTVlwek9xNFNkdHhlYnBETncySEc2RUR0T0YwSXNZakFvSmdEais0UmdhRndBWkJLcUprTUlJWVIwRkFZd2hVSWJ3c1M4MFlndG1XcFVhRnk3dFRlNWZsVm9lZnlkcmNXdFVReFlOSVNIemFGaWh2bC85dTQ3TElxcmJRUDRQYnZMMHBaZXBRa0lDSUtpQ0ZoQTdMMTNvNG14eDJpaU1jVm9vbWthUzE0VHY4Um9FalhHRkhzMHhrWnNZRzlZUUZGUkZGQ2tOK2wxZDc0L2dIVm5PeDNsK1YzWGU3M3VtVE5uem9aaFo1ZTk1emw0OWFMRXBGcEtYQnkyTFYySy9PeHNUcnVPcmk2bXJWd0pheWNuaFgzR0xGcUV4SmdZUEU5UEIxQzUrbkRmMTErdlV3WEo1bGpnaTJFWWRCMCt2RjZQcjBscFVaRTBLQngzKzdiQ2RrMlZWTXVLaTZVL2x6cGhHQmdZRzZ2dFVscFVCSEZGQmFkTjFUN0sranA2ZXVMdC8vcy9GQmNVY0ZaRXJxMTIzYnRMLzUyUm1Jajg3R3c0ZW5vcURYbks5Z1dBQjlldXdjVEtDaVpXVnB6MlJWdTJTUDlkVmx5TXowYU00R3pmLzkxM09MQitmWjNuRGdDZjdONE5rWmtacCszN09xem1mR0w3ZGx6WXY1L1RsdjcwcWNMUGdXRVlwTVRGWWNPOGVaejI2aFhQN2R6Y2xJNS82bzgvRkg2WGhIcDZHRFozTG96TXpSWDZiLzdnQTg1anp5NWRFREpoZ3RiUHA2WmV4Zk9CYU9mK2xTczQ5Y2NmU0lxTmhZMnpNeGI4OUpQU29wYkhmL3NOZDg2ZHcvbS8vMGFIbmozUlkveDQyRFhUZ28vSzFDWnNMaTR2UjJGdWJwM0hFWm1hMW5pZlY5M3RzMmR4ZU5NbUZPYm00cDBmZjFSNDdVeC84b1R6bUFMRnRVT0JZaG1CUTRhZ1hiZHVDaGVMYmlOR0lDczVtZk1tSUM4ckMvY3VYMVk2am52bnpoaXphSkhTT3pQcTI2M1RwNUVTRjZkd2ZPK2dJSVcrOGlsOGdCc28vbUh1M0JvZE8zVHJWczR5SzNYUlovSmtESmcrSFVEbGh4alpRSEZtVWhJZVJrU2diV0JndlJ3ckxTRUJDZEhSbkxiTy9mdERxS2RYTCtQWDFkYkZpL0hvMWkybDI2WXNYeTZ0Vml6VTArTXNQM1BzbDE5UVVWNHVmZXpWdFN2Yy9mMlZqblBveHgvcmNjYUVFRUlJSVlRUVFnZ2hSRnM4aG9HWHZRbTg3RTB3dTU4SHNndEtjZWxCQmk3RXBPSHl3d3dVbGxSb0hrUkdoWmpGdVh0cE9IY3ZEWVo2QXZUMWFZWEJmdmJvN0dJQkhvOGlLWVFRUWtpalkxbElKQkpBSW9GRUxNYnQ5SnBkMjhtcjcwNm1CRU9jS3dBZUR4SWVEM3dlRHhLR0FhOHFWRXdheHBxVEoydThqM3pWUk5udnROVXBMeTJWRmkrckZyNXpwOUl3OGRRdnYwUnJiMitsNCtpTFJKaTBkQ2syZi9BQkdCNFBrNWN0ZzNkUWtFS0Y0NXA0bVFwODFhWnFwYVo5WnExZGk0TG56N0Y3OWVvYWp5MHYvY2tUQ0lUQ09vMGgxTlBEWjNKaFZIbC9mZlVWb3MrZjU3U3AybWZ6Qng5d0F0TDZJaEY0ZkQ0TVRVeGdhR0xDNmR0bDJEQjBHVFlNQUpDVGxvYTFyNy9PMlY3OU95T2ZDWm42NVpmU2YrLzk1aHZjUEhrU2NWRlIyTGx5SlZ6YXQxZlp0N1NvQ0YrTUdvWHNsQlRzV2JNR1U3LzZDcTFjWFJXZVExWktpa0lieTdKS0MvM1Zockp4NURNM05aR2JrWUhjakF5dGpxdnNPTElaRDNtWlNVazRzM3UzUW52SWhBbEt3OFFBRkFMeUZ2YjJHdWNHMFBsUVgyYXNXcVd4ajN5bFlBOS9md1NQR1FNQTBHa211U1dnTW93dXEvcTY5dkQ2ZFp6OC9YZk9kU1F0SVFIbjl1MUQ3OWRlNCt3alcybGZYRkdCVzZkUDQ5YnAwM0R2M0JrOUowNkVXNmRPS28vVFhIeXlhMWVOOTRtTGlzTG1EeitzOHpqS2JGKzJEREZYcjlaNHY4dUhEdUh5b1VOYTlhM05lNmJHOE9jWFgrRHV4WXZTeDMrdlc0ZDNObTZVM21oVmxKZUhndWZQT2Z0VXY2N01XYmRPNC9qeVB6T3ZybDNSWTl3NEFNM3Z2R3hvRkNpV0l4OG16cy9PeG9OcjE1Q1RtcXB4WDBzSEJ3eVpQVnZocnBxR0ZIdmpoa0tiL0F0MHRlcmxOMlFwdXp1a3FYWG8yUk9ITjIzaTNHVjE2ZDkvNnkxUUxIdkhKVkI1SjFpM2tTTTViUi8vOVpkV1kxMys5MStjMjdkUDVmWkJNMmZDdDNkdnJjYXE2WXNQWHlCQTk2cDVaejU3aGtOeWJ6UzdqUmdCajRBQXBmdFNvSmdRUWdnaGhCQkNDQ0drZVRBWDZXSllad2NNNit5QUNqR0xxQ2ZaT0hzdkRlSFJLVWpKS2E3UldJVWxGVGgwUFJHSHJpZkN5bGdQZ3pyYVk3Q2ZQZHh0alNtYlFnZ2hoRFF3bG1Vckt4TlgvMzlWaGVLTUlzWHY1MGpMbGxYQ1FsSmVEb2JIQTQvSEE4dm5nK0h4cE9jT2dIb05kalpYOG1FVjJTQ29tWTJOd3ZlMWExOS9IVGxwYVZydHIwbG1VaEpDdDJ6QmlQbnpGU3BqcXBNbVYvVk9tVXYvL291emUvYmdyVysvaFhtclZ0TDJuaE1uNHZiWnM5TEgxWldKMjNUc3FIWThaeDhmOUo4MkRhMWNYUlZDVjdYVmxBVytJa0pEMVZiL1hmRHp6dzFldWRMQ3pxN1crNHBNVFdIbDZBZ3JSMGNZbXBvcVZJNXRhZ1Z5RlRFMVZUL1dCby9INHp5K2NPQUFIRHc4a0pPV0pnMTJpU3NxVUY1YXFsQTkrK3FSSTdCeGRrWkZlVGx1blRvbERXL21wS1hCU0VWVjJHd2xBZEtXU0Z4UmdkMnJWeXNFam8zTXpSRXlmbndUellyT0IwMnFNem9Tc1ZqcmF2SW1WbFlxc3oyeUd2dTZPVzNsU3VtL1daYkYzUXNYY0hidlhzNzFROWFsZ3djUlBHWU1KL3YwOU40OThBVUNoWXJkc1RkdUlQYkdEVGkxYTRlK1U2YlUrUHFUazVhR3VLZ29yZnFXbFpSbzNWZVQydHpvVXB0OW0ydWd0Nm5adTd0ekFzWEpqeC9qeko0OTZETjVNZ0FnS1RaV1lSOW5IeDhBZ0t1dmI0MlBaMnhwV2F2OVhnWE5MMDNheEVvS0M1RVVHNHU0cUNqRVhMMks1RWVQTk42Um9tZG9DRE1iR3dRTUdZTDg3R3hwWU5VaklLREJxeFJQV0x3WTVhV2xPUG5ISDBoTFNFQ2JqaDFWbnN6S0FzVjFXUTZsb1FqMTlOQ2haMDlFaElaSzJ4NUdST0I1ZWpwTXJhM3JOSFpwVVJGdXlMM3d1dm41d2NyUmtkT216Yzh0S3psWjQ5MGJaL2ZzZ1YrL2ZyVXFYVjhUOGhjL0hvK244azVXUWdnaGhCQkNDQ0gxby9vTDNwYndSUytwSGZsemhNNFZvb21BejZDenF3VTZ1MXBnMGRCMmlFbk9SZGlkRkp5K2s0S25tWVUxR2lzanJ3Ui9ubnVNUDg4OWhxdU5rVFMwYkM1cVdSVTFDQ0dFa01iQ0FHQ0J5a0JvVmFBWUVnbktLRTlNNUpSS0dFZ3FLc0FUQ0FDSkJLeEVBa1kyVE56RTgzdlZaYWVtWXN0SEh5RTNJd01KMGRHWStQSEhXZ1c1QU9EZXBVdklTazVXR1VnOStmdnZPRjBWNk5xNmVESG1ybDh2L1o3WTN0MGRIdjcrZUhqOU9vREtLc1piUHZxb1JuTmYrTXN2U2l0NDFsUnpLUERWbEd5Y25jRXdqTm9jaUxHbEpSemMzV0hsNUFRclIwZFlPenJDeXNrSitpSVJwMTk5aGRUcVM1RmNvRmkrS25GdHlHY2RqdnowazlKK0h2NytNTGF3NExUOTgvMzNTdnZhdWJrcEZQdXI5cklGU0J0SzZKWXRlUGJnZ1VMNzhIbnptblQxYlRvZk5Jc0tEOGV4TFZzd2M4MGFXRHM1TmZWMDZxU2l2QnczVDV6QXVYMzdrSm1VcExTUHZraUU0TEZqMGJGUEgrazFybHJIdm4zaDA2TUh6di85TjY0ZE82WndFOGJUZS9mdzI2ZWZ3dEhURXdPbVRZTjc1ODVhemV2R2lSTzRjZUtFVm4xek16SVVLcytTbDFQUGlSTng2L1JwWkNRbVN0dkMvdm9MUHNIQnNIWnl3b09JQ0U1L2tha3BMQjBjQUZUZTZIQm05MjdZT0R2REp6aTRVZWY5TW1yeGdlS2kvSHpjUEhFQ3p4NCt4TE1IRDVDVm5LeDFTWHM3TnplMERRakFuZlBua1JJWHg2bjZHakI0TUFLSERtMm9hVXN4REFPZkhqM1FybnQzWFB6bkgranE2K1BDL3YwSUhqdFdvZS9MVXFFWUFBS0hET0VFaWxtV1JVUm9LUHEvK1dhZHhyMSsvTGpDQlNwbzlPZ2FqOE95TFA1ZXR3N2xwYVZxK3hVWEZHRGZ1bldZc1hwMXZYNXBLSDlINTkxTGx6aVBUVzFzYXJRc1IxNVdsblRNNnJzekNDR0VFRUlJSVlRb3h6QU02bmN4UE5MU1VMQ1lhSU5oQUM5N0UzalptMkRlUUUvRXBlWGpkSFFLd3FOVEVadVNWNk94NHRMeThjT3grOWo0WHd4NmV0dGlkS0FUdXJoWmdzZWpjNUVRUWdpcFYxVVZpdG1xa0tpeTcrWUlBUUMyb2dLc1dBeUpXQXltNm53QmoxY1pMRzRobnhjZXlvVStaSldYbGlwc2wvOWVWdDMrcXVSbFpXRnJWWmdZQUFwemMvSGJwNStpOTJ1dm9mKzBhUm8vcTdFc2kzUDc5bUgwd29XY2RvbEVnb00vL0lCclI0OUsyN0pUVTdGbDhXSzg5ZDEzRUptYUFnQjZqQnVIak1SRVRzWEltcWl2RUdGektQRFZsSVI2ZWpDenRVVkJUbzYwMnZEdHMyYzVyOW5kUjQ1RXIwbVRwSTlabHNYUm4zK0dYLy8rc0hOemE0cHBhOFN5TElyeTh6bHQ5UkVvOXV6U0JjYzJiMWFiamRBMU1FRDNVYU1nRVl0eGJQTm1oV3FrOHRSVjJKVVBrTHAzN295WmE5YlViTkkxVk5OcW9Ha0pDUWpidVJPM3o1eFJ5QmZwNk9waS9JY2Zva092WHJXZXo1MXo1M0Rod0FHRjlrNTkrNkpEejU2MUhyYyt0SVR6UVJsdEFxbjUyZG40NS92dmNhOHF2N056NVVxOHMzRWpCRG82OVRLSHhyNXVscGVXNHRzWk0vQThQVjNwZGtNVEV3U1BIWXZ1STBkQzE4QUFzVGR1NE04dnZ1RDBtZmY5OTNCcTF3NUQzM29MdlNkUHhvWDkrM0hwNEVHVUZISnZtaytNaWNHdlM1Ymd6UlVyNE5XMWE0M20yWlRNYlczQlYvTHpMU3Nwa2I3WHFLYnFPaWd1TDBkMmFtcWQ1cUZuYUZqcmZjdEtTbDZhenl4OGdRQ2pGeTdrL0Q1V2xKZmo3M1hyOFBiMzN5dWM0eTRkT2dBQW5qMThpTC9YclVOcWZEejBSU0k0ZUhqVStmM09xNjU1cGtrYmthNitQaTRmT29TczVHVHQraHNZb0VQUG52QWZPQkRQMDlPeGYvMTZsQlZ6bHg3c01td1lSaTFZVU9jdmg5SVNFamlQWlJQMjhoZ2VEd3lQaDBNYk42S2l2QnlHcHFibzFMY3ZwNDlZUTZCWTJadWtuU3RYY3BaZUFZQ3BYMzZKZHQyN2EvTVVhczNSMHhOV2pvNmM1eHdSR29xK2I3eFI2ekZabHNXbGd3YzViVmFPanJXNjAvTFN3WU9JdjNOSHE3NnhOMjdneXVIRDZEWmloRmI5UjcvM0hrcXJ6cWtmNXM1VjJ1Zm5SWXZVanBHZGtxS3hqNnlvOEhCRWhZY0RBRmI5OTErenJGeE5DQ0dFRUVJSUlVMU5VL1VhUW1xS2dzVkVXd3dEdExFMVFodGJJOHpwNTRHbm1ZVUlpMDdCOGNqa0dvV0x4UklXWVhkU0VIWW5CYmFtK2hnWjRJZ1IvbzZ3TWRWdndOa1RRZ2doTFFzRFFDSVRLaVpFbWVyQWVYV1ltR1ZaOERUdjlrclo5c2tuS3JjVlBIK3VkcnVtL1ZYUkY0bmcxSzRkSjdqRHNpekNkdTVFU2x3Y0ppMWRDbDBEQTdWajNEaCtITUZqeGtpRFFVVjVlZGl4WWdVZVIwWXE5T1h4K1NncEtKQUdpdDM4L1BEdXBrMzRTa2x4TUczVVoxWFM1bDdnQ3dEZWtBdW15VHU4YVpOQzBFM1RQcTNhdEFFQXZQUGpqOUEzTXBKK0xvKy9jNGNUL3NyTHpPVHNkK1BFQ1Z3NGNBQVgvL2tIUGoxNm9QK2JiemE3eXFQRkJRVUtvYkM2QklyenNySVFmL3MyZEEwTThPWlhYK0g0Yjc4aExTRUJaU1VsQUNwWFRUWTBOWVd6ancvNlRKa2lYUVc2dW0vNjA2ZlNRQ1BETUJEcTY4UGF5UW1CUTRhZ1k1OCtLbytiSlJjZ2xhOXkyMVJZbGtWY1ZCUXUvL3N2N2w2OHFQUnZoSmIyOXBqeTJXZDFxaVQrNU81ZDdGbTdWcUhkek1ZR294WXNxUFc0ZFVYbmcyWlp5Y200Zi9teTlIRnFmRHhDdDJ6QjhIbno2bVg4eHI1dTZ1anF3cTkvZjRUdDJNRnBGNW1aSVdUY09IUWRNWUp6WGFvb0wxY1lnK0c5ZUhjanFhaUFROXUyNk5TM0w3S1NrNUVZRTRQaWdnTHBkbHNYRjNoMjZWS2pPVGExNmF0V0tRMEt4MFZGS1lUUVA5aTJUZWtZR1ltSitIYkdqRHJONHd1NUxGeE5iRisyRERGWHI5YnArSTNKMWRjWGZ2Mzc0NlpNeHZIcC9mczQrdlBQU0gvNmxOUFhxMXMzUEwxM0R6OHZXZ1JKMWVleTRvSUM3RnExQ205OTl4MTR2SmIyN2x0N0xUNVF6QmNJTUhENmRPejgrbXVWZlFSQ0lkejkvTkNoVnkvNEJBZWpLQzhQb1Z1M0lqSXNUR24vcTBlT0tDempvY3lzdFd2aDV1ZW5jdnYrNzc3VC9BUlFlV0hZdTNZdHAzVDhnZlhyWWRlbURXeWNuYVZ0WWlVdjN1cUNvemxwYVlnK2Y1N1RadVBzREs5dTNiU2FWMTM1OWUrUDR6SXZxSGxaV1lpNWNxWFc0MFdmUDY4UUhBOGVNNmJHWDk0OXVYc1hvVnUyMUdpZkl6LzlCQ3NIQjdVLzcycXFsc2doaEJCQ0NDR0VFRUlJSVFRQW5Dd05NYTJYRzZiMWNzT2oxSHlFM25xRy95S1RrZmE4V1BQT1ZWS2ZGK09Ya3creDVWUXN1clcxd3FnQUovVHdzb0dBVDBGM1FnZ2hwRGJZNnVyRUxBdkkvbzhRSlZpeHVESndMbk91eUo0N2RQTmh3OURSMWNXa3BVdGg2K0tDNDl1MmNRS0I5Njljd2NZRkMvRG1WMStwL2I2Mm9yd2NCOWF2eDV4dnYwVnFmRHorK093enBSV0hBd1lQeG9qNTg2R2pxeXR0WXhnR0JzYkdDbjFOckt3VUtsaXlMS3RRbWJNK0E4Vk5WZURMT3pnWTloNGVBQ3JEMkZzWEwxWTVubmRRa05yam5kaSt2Y2I3VkpQL09SaGJXSEFDeGJreWdlS3k0bUpwYm9GbFdkdzVkdzZQYnQ3RUVybVFYVTNjdTN3WmYya0lQMWRURmx6OVpPQkFyZmE5Y2VJRUozUUZBRXQyN3RRcWxMbXFxa0p6eUlRSkdESjd0alRyRUw1ckYrZUdtVDVUcG5EMjh3Z0l3TE9IRHprL0Mvays2bVRMWlRxYU9rQ2FrNWFHVzZkTzRmcC8vNm10SWhvNGRDaUd6WjFicDkvVDlLZFA4ZnZ5NWFnb0sxUFlOdUhqajZVM1BDenAzMS9yTVNOQ1F6azNEOGhxN2UyTnQvL3YvN1FhaDg0SHpaeDlmQkE0ZENnbkwzYnA0RUY0ZHVrQzk4NmRtM0JtdGRkbjhtVGNPblVLT1dscE1MYXdRTWlFQ2VneWRDam4ybFpOV2RYcTZremExU05IOE0vMzMwdmJ1NDBZZ2NuTGx1SEMvdjA0djM4L1NvdUtNSGpXckpmdS9ZLzhkYnFhc3FyT3FvcUlxaHFEcURiMHJiY1FjK1VLcHlxL2ZGVjNIcDhQcjY1ZG9XZG9pRGFkT2lIMnhnM3B0aWQzNytMMG4zL1crU2FxVjFtTER4UURnRTlJQ015MmJ1VzgwVGN3TW9LN3Z6OThnb1BSTmlBQVFuMTlsSmVXNHR5K2ZUaXplN2ZhOHYyTmpTOFFLQVJseTB0TDhkZFhYK0hkVFp1a2IxaVVMU09nclBSNnRZaGp4NlFKL1dwcENRbFlPbUJBUGN5NmtycWxJL3o2OWNPSjMzN2p2RUcrS3JOTVRFMmQyYjJiODlqQTJCaCtOWGlqQlZTK2tQL3grZWVjTzJzTWpJeGc2ZWlJcC9mdWNmcWEyOXBLMzFDS0t5cnd4eGRmWU02NmRYQ28rb0JFQ0NHRUVFSUlJWVFRUWtoZHVka2E0ZDNCWHBnL3lCT1JDVG40NzlZem5McWRncnhpeGVJQ3lraFlGaGRqMG5FeEpoMVd4bm9ZMjdVMXhuUnhncmxJOGNzaFFnZ2hoR2lQcFVBeFVZT1ZEeEtUUnRWcjBpVFl1cmhnNTlkZmMxWWp6czNJUUZGZW5zWUNVUEYzN21EZk45L2d6dm56Q3JrQlhRTURqSG52UGZqMjdxMzFmS1lzWHc0bkx5OU9XMkZ1TGxhTUc4ZHAwNm5IUURIUU5BVytESXlNWUdCa0JBREl6ODZ1OWJIcW00bWxKV1NqWHJKaHNCUGJ0eXZNdGMrVUtScXJXYXZEU2lRS1dZeWEwSFpmVnNsclRIVVE4SEZrSkNMRHdwQWFINit3ZWpibldCVVZuTEQxeWUzYk9jZnZyQ1EvSWgvMmx1OGpNalBqcktZdE8xLzVnSDc0cmwwSTM3Vkw1ZnhxdzhuTEMvTisrRUhwTnBabDhlekJBOXkvZkJuM0xsOUdhbnk4Vm1OZU8zb1UxN1RNczd5NVlnVzh1bmJsdEtYR3gyUHJ4eDl6QW5LeVhOcTMxMnJzMnFMelFmbjVVRk9EWnM3RTNZc1hVWkNUQTZEeU9leGJ0dzZMdG15QnZraFVMOGRvVEFLaEVNUG56Y1B6akF3RURobWljUE9MTFBucTlBQ2svZHQwN01ocGYzajlPa2ErK3k3NlRaMktiaU5ISXVyTUdiV3J5NnZMbHNtVEQ5eGJPVHFxckE1Y1Y3OTkrcW5XZmV0YWhaaThZR2hpZ2tHelp1SEErdlVxKzdqNitrcC81OFovOUJIK2IvWnN6dXRyMkk0ZDhQRDNSMnR2eVNoaGpBQUFJQUJKUkVGVTd3YWY3OHVJQXNXb0xMMGZQSFlzN2wrK0REYy9QN2o1K2NIZTNWMzZ4cmE4dEJUWGpoNUYyTTZkU3U4aWFHcjZJaEdtZnZrbGZuem5IYzRIbG96RVJCemV0QWxqMzM4ZmdJcEFzWm9LeFlWNTJpK1gyQkJNckt6ZzZ1dkxXUjdtWVVSRXJjWjZIQldsc0N4SnR4RWpsTjQxbzBwSllTRzJMMXVHd3R4Y1R2dVFPWE53VDJiWmdtcGpQL2dBV3hjdmxyNUJMeXN1eG0rZmZJSzN2LzhlbHZiMnRYZ1dMOHhadDY1Tys2dkRVRWwzUWdnaGhCQkNDQ0drWHJEQVMxZFpnN3k4ZUF3RFB4ZHorTG1ZNDhNUlByajBJQjJodDVKdzdsNGF5c1hhZmRtY2tWZUNuMDg4d0srblk5Ry9ReXRNREhLQnQ2TnBBOCtjRUVJSWVjWElCSWtwS0VwVWtnOFR2K0lCZEgyUlNHTVk2UEtoUS9oM3d3YnBZNFpoTUh2ZE9yaDI2TkFnYy9MczBnVnp2L3NPMjVjdFExNVdGblFORERCenpSbzRlbnBDSXBFb1ZIV1ZkL1BVS1lVMmUzZDNURjYyckY1V3BDMHJLZUU4RnVqbzFQdlMzTTJ4d0ZkVE1iYTA1RHpPVEVvQ0FOeTllRkdoNnFHdGl3dUNSbzl1dExuVnQrcU1SRUowdE1yS3RiSlM0dUt3ZXZKa2xkdlZiVlBWWjk0UFB5aUU2SUhLVUwreVhFdDlrODJKaUNzcThQVCtmU1JFUnlNaE9ocFA3OTFEY1VGQmc4OUJWbEpzTEg1ZHNnUkZUWmpSb2ZOQnZkYysrUVJPN2RwSkh5ZEVSMlBQbWpVSy9mUkZJZ3laTXdkNzE2NlZ0dVZsWnVMZkRSc3dhZWxTcmVmVW5LNmI3YnAzMTZwZlNXR2hRcHRBS0FRQVdEbzR3TkxlWHZyYW1wV2NqSnkwTkpqWjJNRFF4QVRkUjQ2c3Z3bVRGaUZnOEdEY09IRUNUKzdlVmJyZFg2YVN2N0dGQlVhLzl4NTJyRmdoYldOWkZudS8rUVlMZi9tbFhsZUFlRlZRb0xoSzBPalJDbS82bnFlbjQvS2hRN2gyOUtqS053d2VBUUV3a1h0ektlL3VoUXNLZHhFWm1adkR1blhydWsxYWhvMnpNMGJNbjQvOTMzM0hhWThJRFlWbmx5N3dEZ3BTSGloV2NwZFBjOUtwYjE5T29MaTJmM2lSRHhQcjZPcWkrNmhSV3U5ZldsU0VQejc3RE9sUG4zTGFYWDE5NFQ5b2tOSkFjWnVPSGRGbDJEQmNPWHhZMmxhWW00c3RIMzJFYVN0WG9wV3JhdzJmQmZlNGhCQkNDQ0dFRUVLYUJ1ZVRLY01BREFNaGowV1poSUtqNUFWZFJ2SWlURngxbmxSakFkRFpRaHFTVU1CREwyOWI5UEsyeGZQQ01oeTdsWVNEMTU0aUxrMTVwU041NVdJSmp0MUt3ckZiU2ZCMk5NWEVJQmYwYTk4S1FnSGRpRTRJSVlTb3cwRG04OElySGhBbGRhTXFTTnhTUHlma3BLWGh2MTkvNWJSMUdUYXN3Y0xFMWV6YzNEQi93d2JzL1BwckRIM3JMVGg2ZXVMMjJiTTQrZnZ2S3BjbVY2WDdxRkVZK3RaYjlmYjl1M3lScTRZSXV6UzNBbDlOeWN6R2h2TzR0S2lvc2hMMS8vN0hhZWNMQkppNFpBbDRhZ3EzTldjOEhrOWFNZFRBMkZoamY1R1pHYXlkbkRqblNFT1NyM0RkVUdUUHk5TGlZbXhkdkxoUmdxdXF4RVZGTldtWUdLRHpRUk1qYzNQTzYwUldWVEJXR2I5Ky9YRDF5QkZPMERFeUxBdyt3Y0h3NmRHamJwT3QwaGpYVGZsS3Y3WHh2emZmVkxsdDdldXZLMjJYcitDOTgrdXZPZHQ5Z29QUm9XZlBPcyt0UHNiL1lOczJXRGs2S3JUSFJVVmg4NGNmY3RwVUJjUXpFaFByWEwzNGl4cmszK1RKMzhEMHNtQVlCcU1YTHNRUGI3OE5pVmpNMmFZdkVzRW5PSmpUMWo0a0JKMzY5c1d0MDZlbGJWbkp5VGkyZVROR0xWalFLSE4rbVRUdk5Ha1RLQzRvd1AwclZ4Qjk3aHhpcmw1VnVWU0VrYms1UnI3emp0b1grNHJ5Y2h4WXYxNGhUS3huYUlnWnExZkQyTUpDN1Z6azc4SjU5dkFoZnB3L1gyWC9nTUdERVhQMUt1NWV2TWhwUDdCK1BWcDdleXQ5QThScjVvSGk5aUVoT0xoaEF5ckt5bURsNklqdW8wWng3ckRSbGxmWHJuQm8yeGFYRGg1RVlXNHUvQWNPaEtHSmlWYjdGdWJtNHJkUFBzR3podzg1N2ZvaWtiVDZzeXBEWnM5RzdJMGJuRGM2dVJrWitPbTk5ekJweVJLdDcrUlJKU0kwVkNGRVhsdGozMzhmQVlNSDE4dFloQkJDQ0NHRUVQTEtrd21JTWd3REN6MEdLWXFydXBFV3pGeEhJajFQVkFXTENXa01wb1pDVEE1MndXdEJMcmliK0J3SEk1N2llR1FTaXN2RW1uY0djRGZ4T1Q3YmZRdi9kK1FleG5adGpmSGRXc05jOUhLRUFnZ2hoQkJDbWlzR0xhZUM5ZHJYWDFkWXNsNGJWdzRmNWhSdXFpMU5GUjVOckt3d2QvMTYzRGwzRGdmV3IwZHFmTHpLdmo3QndYZ1FFY0ZaTlJnQUJzNllnZDZ2dlZhbmVaYVhsb0xINTBzRHlZOXUzdVJzMXpjeXF0UDRxalNYQWw5TnpkYkZSYUh0ajg4K1U2aTRPWEQ2OURvVkRxdm1IUlNrOGR5czl0ZFhYeUg2L0hsT203YjcvdmJwcDNodzdacjBzVkJmWC9wdkF3M24xSUtmZjBZclYxZWt4TVhoOHFGRFdoMnZyckpUVWhybE9MSUJVZ01qSTNoMTdZcm9DeGZVN2xQYkxFVkZXUmtud0taTXA3NTlFYnAxcTBJb1RoVjFLMXJMaHhqYkJnYWk1NFFKU3Z2cUdScEsvMDNuUS8wYU1YOCtmcHcvbi9PYWVtampSbmgxNjZaeDMrWiszV3hzdDgrYzRUeTJ0TE9yMTBCeFE0L2ZHSlJWaDI0SmJGMWMwSFhZTUZ6NjkxOU91NldEZzdRNnRxeGhiNytOQjlldWNYS2NWdzRmaG5kUUVOdzdkMjd3K2I1TW1uZWF0SkdJS3lvUUVScUt1eGN2NG5Ga3BNYUx0SzZCQWQ3ZHRFbHRJRGdqTVJHN1Y2OUdVbXdzcDEyZ280T3BYMzFWTDI4eWxSbXphQkdlM0wyTGd1ZlBBVlRlcWRoajNEam9pMFJLbnhkZnpaMXpveGN1eE1oMzNrSFlqaDN3NnRZTjl1N3VOWm9MeTdJNHQzY3Zqdi8ybThLeGVUd2VCczJjcVhFTVhRTUQ5Sjg2RmJZdUx2QUlDQURETUxVS0ZPc1pHcUx2NjY4alpQeDRYRDE2Vk9zZ2IyNUdCbjVkc2tTaE1qSERNSmkwZEtuRzVXcUUrdnA0YzhVS2JIejNYWlFXdmZobXVheTRHSDkrOFFVR3paeUpuaE1uMXZqNWlDc3FtbjExYVVJSUlZUVFRZ2hwQ1ppcWdLaVBxUVFwUlZTNWs3emdKU3FUbmgvVm9XSkdKb1JPU0dOakdNREh5UlErVHFaNGYxZzduTHlkakg4akVuSDdTWTVXKzJjWGxHTExxWWY0L2N3akRPdnNpTmREWE9Ga2FhaDVSMElJSVlRUVFwb3BjVVVGb3NMREViNXJsMVlWaWEyZG5PRHE2NHRER3pkeTJzTjM3WUsxa3hPOGc0SnFQWmZ3blRzUnRuTW5HSVlCajg5WEtCWm02ZUJRNjdIVmFRNEZ2dFFwS3k3bWhHQWJpcDJibTBLYi9Dclcza0ZCNkRGK2ZJUFBwVDVWbEpWeEh1c2FHRWovWFYyUjF0alNFbzV0MnlvVXJyTnIwd1lBWU5PNk5UNys2eTlwKy8rbVR1VVU1cFBkVmsyKzhxaDhIeU56YzZYekRSZzh1RUdLb0gwMmZEaW5DcWQ4Z0xSOVNJZzBVTXdYQ0dCb2Fxb1FrdGRVYkU2Vnd0eGNqWUZpa1prWjJnWUU0UDZWSzlJNXFLdVlYSk1WclkwdExMVHFUK2REL2JKM2QwZm5nUU54L2IvL0FGUldRWis4YkJubGZGNHhOYWtzWEI4Vm53bVhSQ0pCUW5TMFFudGlUQXl1SFQyS3dLRkRPZTJHSmlZWU1tY08vdjcyVzJtYm1ZMU5nNndDOGJLalZ5cFVYb3dmUjBZaTlzWU5yZnFYRmhWaHo1bzFtTFp5cGNLRlJTS1I0TkxCZ3ppK2JadkNuWW42SWhIZStPS0xCbDJheGRERUJDUGVlUWM3VjY2RVQzQXdocytiQnhNckt3Q0tieFlCZ0YrMW5JVXFGdzRjd0trLy84U3BQLytFZGV2VzhPdlhENTM2OXBXT3FVcHhRUUgyZmZNTjdsMitySFNPcjMzNktkdzZkZExxT2RVbWNLdUtqcTR1Z3NlTTBhcnZrN3Qzc2ZQcnI1R2JrYUd3cmQvVXFXZ2JHS2pWT05aT1Rwajg2YWZZdm13WjUrNGpsbVVSdW5VckhrZEZZZFNDQlRDM3RkVnF2T0tDQXV4WXNRS3oxcTdWcWo4aGhCQkNDQ0dFa1Bvakd4Q1YvVjhmT3dZUkdTeWVsMU5RbEFDbUFqRkN6RXZBOFBYQjhIalM4NFFGd0tOUU1Xa0dESFFGR0JuZ2hKRUJUbmljbW8rOWx4Tnc5TVl6bEpScnJvWlVWaUhCZ2F0UDhNKzFKK2p0MHdwVFE5ckF4OG0wNFNkTkNDR0VFRUpJUFNrdEtzSzFZOGR3NGNBQnBkOEZBNEJBS0ZUNi9YcTNrU054LzhvVlRyYWdyTGdZZjMzNUpib09INDVCTTJkeVFwdmFNcThxWk1XeXJOSWdvVy92M2pVZVV4dE5YZUJMRllsWWpMQWRPNUNUbG9ieEgzMVVwN0cwWVdoaUFtTkxTNFVRYVRVYloyZE0vUGpqbCs2enZIelZTdG1LdFBZZUhsaTBaUXRzbkoyUms1YW1FQ0N0eGhjSVlHWmpvL0lZNnJiVnBFOURrdjlkbHMvNWVBUUVZTUQwNlhEMjlvYWpweWNpdzhJVVZvbys5Y2NmdFRwMm1WeHVTQldmSGoxdy84b1ZXRHM1b2V1SUVUajA0NCsxT2w1dDBmbFEvd1pPbjQ3Ylo4NmdiV0FneHI3L1B1ZjM3MlZRazZLVHlZOGVxYXh3YjJCc1hLT2Z1YjVJcEhWZjBySmQrdWNmSkQ5K3JIVGJrVjkrZ1Z2bnpncFp2TTREQitMR2lST0l2M01IQVlNSFk5amN1YlY2My9hcW8wQnhsZEh2dlllRTZHamtaMmR6Mm5sOFB0cUhoTURLMFpIekJ1RnhaQ1IrWDc0YzAxZXRrdDVCRWhjVmhVTWJOeXBkQnNYTXhnYlR2LzRhMXExYk4rd1RBZENoWjArWXQyb0ZCdzhQVG50RmVibENYM1YzditSbFp1TFVuMzlLSDZjL2VZTC9mdjBWeDdkdGc2dXZML3o2OTRkUGNMRENMMVpTYkN4MmZQVVZzbE5URmNaMDhQREE2NTkvRGxOcjY1bytyVWJEc2l6Q2R1ekE2VC8vNU54SlZhMWpuejdvTTJWS2pjWnNHeGlJNGZQbUtkeXRDZ0FQSXlLd2Z0WXM5SHZqRGZRWU53NDhOVldqczFOU3NHbkJBbVErZTZheXo0QnAwN1NhMDRudDI3WHFKNjZvd0lYOSt4RVpGb2JjakF3WVcxcWlZNTgrNkRGdUhOMDlSUWdoaEJCQ0NHbXhXRlFHUWhrZUR3eVBCMzBoSHhOYmwrS1hSK3B2M0NVdHd4akxQT2pwOE1Id2VPRHgrZEx6aEtrS0ZiOWNYeitTVjEwYld5TXNIZDBlN3d6eXhKRWJ6N0QzVWdJU3N6UXZsY2l5UU5pZEZJVGRTWUdmaXptbTluSkQ5N1pXMHRBOElZUVEwcEtvQ2xBUVVsc3N5NzUwd1VWVkJreWZqckxpWW9YMjhySXloU0pkOXU3dUNCd3lSTzE0Y2Jkdkl5bzhuTk1XTkhvMHJKMmNOTTRsSnkwTmx3NGVSRVJvcU1ybHdYbDhQdndIRGtTL045N0FxdGRlVTlqT01Bd21MbG1DWDk1L24xUFZtR1ZaWEQ1MENQY3VYOGFBYWRQUXFWOC84SGphcjJTa0xtelZvV2RQZE9yYlYrdXhhcXFwQ255cGtwYVFnTDNmZklPazJGaTA2ZGl4bm1hbW1WMmJOa29EeGNhV2xwaTJjcVcwVXZManlFZzQrL2k4Rk4rVlY2OXNYYzNBeUlqemI5bkh5ank5ZjEvak1XcmJ4OEhEQThVRkJWZ3hicHpHL1d0cnpjbVRFRmRVS09RK2RJUkN6bU45a1FoOUprOVdPNVpzZHFZaHRPdmVIYTI5dlRIMXl5OFJGeFhWb01kU2hzNkgrbWRrYm83NUd6YkF4dG01UnZzMWwrdm11NXMyYVRYZnEwZU80Si92djFlNVhWeFJnZkVmZlFSYkZ4ZXR4bXZPckJ3ZHRlcFhWbEtpY01PU3R2dHFNbTNseW5vWlJ4bHhSUVVLYzNNYmJQejZsQm9maitPLy9hWnllMWx4TWZaOTh3M21mUHN0NXowMXd6QVlzMmdSc3BLVDRkbWxTMk5NOWFYVS9OL2hOQklESXlNTWYvdHQ3UHo2YXdDVmQ2RDU5ZStQb05HanBlRlhobUZ3OHZmZnBmczh1blVMdTFldlJ0RG8wVGo5MTE4cUt4eTdkdWlBMXo3OVZHV1ovb1lnSHlZR3dDblpYNDJ2SnJ4NjVKZGZsRjZrV0piRjQ4aElQSTZNeE1FZmZvQjNVQkQ4K3ZXRFcrZk91QjRhaWtNYk55b05Md2NPSFlvUjgrZERvS0VxY2xNcUxTckM3OHVYSSs3MmJhWGIyNGVFWUVJdDd6enNQbW9VV0piRllTVVgzZkxTVW9SdTNZcmN6RXlNbUQ5ZjVSai8vZnFyOUk5U3BVVkZTdnRvRzNiV0psQmNVVmFHYlV1WGN2NTdGT1huNDc5ZmY4WERpQWpNV0wwYWdnWjZjMFVJSVlRUVFnZ2h6UmJEVkg0dXJBcUo4dmg4c0h3K1BNeDRtTzFTZ24ySlFqeXYwUDVMUS9McU1PR0xNZFl5Rng3R0FFOGdBQ01RZ09IekZVTEZlRVdDQWVUVllxU3ZnOWVDWFRBeHlCbFhIbVppNzZWNFhIeVFEbTN5VVRmanMzRXovaHBjYll3d3ZiY2JCdnJhZ2Nlajg1d1FRa2pMUThGaVVsY3N5NzV5TnlDcUNzTHUvZVliVGloS1h5VEM2NTkvcmpaWSsvRDZkZHo3K1dkT20vL0FnUmcrYjU3YU9hVEd4K1BrNzcvajNxVkxLbjlQR1laQmgxNjlNR0RhTkZoVVZRdFdSV1JxaXRuLyt4OStlZjk5WkNVbmM3YmxabVJnMy8vK2g3QWRPeEE4ZGl3Njl1bWpWYlZGTTF0YldEazZncFZJd09QeklkVFRnN21kSFd4YXQ0YTFreFBLaW91bGhiNE1qSTB4YU9aTXp2NHZXK1ZMVmM3djI0ZmJaODlLcXpUbnFxZ1lYTi91bkR1SHhKZ1loWFpERXhQTVdydVdjMTcrdlc0ZEtzckwwV1hZTUhqNCs2UGZHMjgweWh4cktqTXBTU0hRWm1oaVVxTXhOaTFZMEdCOWx2LzlkNDNtVWx2eUs0c0REVmVSdGk3MFJTSzg5ZDEzTmJvUm9iRzE1UE9oTURlWDgvdWtiZWl5cG1GaW9IbGNON1YxOStKRi9LdWttcmFKbFpYMHYxZHBVUkcyTFYyS1dXdlhOa29Sem9iMHdiWnRXdldMaTRyQzVnOC9yTlcrbW16KzhFTllPem1oMjRnUlNzK3ZyT1JrUEh2d1FHRmxBNVpsa1JBZGpUdG56Nkp0WUNEYUJnWkt0K1drcGVIYTBhT0lDQTJGaVpVVjN0bTRzVm5mMkZaV1hJd2RLMVlvL1gyV0ZYL25EaTdzMzQ4ZWNqY3FXRGs2MWx2QSsxVkZnV0laSFhyMVFrcGNIT3pkM2VIVnJadkNIV1Y5WDM4ZFdjbkp1SG55cExUdHpybHp1SFB1bk5MeEJEbzZHREJ0R25xTUgxK3JYelJ0THJRMVVaQ1RvOUNtbzZlbnN2L1FPWE5nNWVDQWlOQlE1R1ZsS2UxVFhscUt5TEF3UklhRlFjL1FVT21kbkVKOWZZeDU3ejEwN05PbjlwTnZKTG9HQnJDd3QxY2FLRzdYdlRzbUxWMWFwemR3UWFOSGcrSHhsQzVQNGRLK1BRYlBtcVYyZjlrUHVQbEtmcDcxTFh6WExwWGg2cmpidHhHMmM2ZldGWkVKSVlRUVFnZ2g1RlVnL1ZSV0ZRcGxlTHpLWURHZkQ1NUFnTFptWXJ5dlc0Z3o2WHpjTHhBaXE1eUhNcmI1ZmhGQTZrN0lTR0RPcjRDbmZqRkNUSXVocHlzQW82TUxubzVPWmFpWXo1ZUd6eUVUSnFaS3hhUzU0akVNdXJlMVF2ZTJWa2pNS3NTK3kwL3diOFJURkpZb0xyc3NMeTR0SDh0MzM4TFcwN0dZMmRjZEEzM3R3S2RnTVNHRWtCYW8rdnNjQ2hnVFZlVFBrWloycnB6WnZadnpuVHNBRkJjVVlNUGJiOFBPM1IwT0hoNXc5UFNFbzZjbmpDMHNJSzZvd09rLy84U1pQWHNnRVl1bCs3VHAyQkdqRmk3VWVEeVdaZFdHaWQwN2Q4YmdXYk5nNStiRzJVY2RZd3NMYWFnNEp5MU5ZWHRXY2pMKzNiQUJSMy81QmJPLytRYXR2YjNWam1kdWE2czBiSFR0NkZIc1dMRUNmSUVBcmIyOTRlYm5oMTZUSnFIWHBFbHF4M3RaM1RwOW12UDRlWHA2ZzFic0xzckx3OEVORzNEN3pCbWwyeDA5UFRsVlBJc0xDcVEvNzFOLy9JSHduVHV4YU1zV1dEbzROTWo4dEpFVUd3dGRmWDBZbXBwQ3FLY0hWaUpCOHVQSE9QakREd3A5emVTV2ZtOEpsQlZxYTQ2QllnRE5Pa3o4cXFqdCtiQmp4WXFHbUk3V0d2dTZxUW5Mc2ppM2R5K09iOXVtVVBIWnQzZHY5SHZqRGZ6dzl0dlN3R2RlVmhaK2Z2OTlUUDcwVTdqNStkWDUrRTFoU2YvK2piYS95TXdNeS9idVZXaVB2WEVEY1ZGUmlJdUt3cFhEaCtIcTY0dlJDeGVDcjZPRHNCMDc4T2ptVFR4UFR3Y0F0R3JUUm5yOWlybDZGZnUvK3c3NTJka0FnUFRFUkdtZ09PYnFWZnkrZkxuMGZVL0I4K2U0ZWZJa09nOFlVS2ZuQ3dEYlB2a0VEeU1pcEkvdDNkMjFybnl0aWtRc3hsOHJWbkJXaVFBQUN6czdlQWNINDV6Y2Y3Zmp2LzJHdG9HQldxMWtRVjZnUUxHY2dUTm1xTnhXV2xTRXRnRUJpQW9QbDk0UnA0cWpweWZHTEZxRVZxNnU5VDNGV2lsNC9oelhqaDNqdFBGNFBMVjNLcHBZV2FIL20yK2k3K3V2NDk2bFM3aHk1QWdlMzdxbDhzT1RzakN4ZGV2V2VPUHp6N1ZPOWwvNjkxK3Qrc25LU1V2VHVGL0dzMmNhKytpTFJPalV0eTlHTDF5SXZLd3NQTGgyVGJyTmYrQkFqSDd2dlhwWnRxVDd5SkV3TkRiRzM5OStLNzE0MnJ1N1k5cktsWnczS3NVRkJXckhLWlJibnFRaHlMNGhHVEpuRHJvT0c0YnJ4NC9qME1hTkFJQmJwMDVSb0pnUVFnZ2hoQkRTb2tpL3dHSVlzRldCNHVvd01TdVJnSlZJWUtEUFlsQ3JNZ3dvejRPNHZCeXNXQXhXTEFaWXR2SXpkUXY5d3ZoVklYc09WRmNiWnZoOE1IdysrRHBDTURvNjRBdUZsWUZpbVZCeGRhQ1lrZG1Qa09iTzBjSVE3dzlyaHpuOVBIRGc2aFBzdWhDUGpEekZWZERrUGNrb3dHZTdiMkhycVllWTFkY2RBenZhVTdDWUVFSUlJWVFBcVB6ZU91NzJiZWlMUkFyZmh4Ymw1K1BSelp0NGRQT210TTNNeGdZOFBsK2hFckJYMTY2WXNueTVWcXZqdG5KMWhYZFFFS0l2WE9DMDI3bTVZY2ljT1hEcjFFbGhuend0S3VPYVdsdmozVTJic0dmdFdzNTN5L0xIZG1yWFR1MDQ2aXJzWlZZOWIzRkZCZUtpb3BEKzlDbjZUSjZzZXF5eU1vM3piaTVrUTI2cWlFeE5VVjVTQXFHK2ZyMGV1Nks4SEpjT0hzU1pYYnRRbEordnNsL00xYXU0ZS9FaXZJT0NBQUJKRHg5eXRqTU0wK1FoM1hQNzlpRXFQRnlydms1ZVhnMDhtK1pIV1pYcjJweFBhK1RDbk5vcXpNM0ZDcm5xbUtUcDFOZjVVRnVhY2tES05NVjFVNTJVdURqOHUyRURFcUtqRmJiWnVyaGd6SHZ2UWRmQUFPTSsrQUM3VjYrVy9nMjhLQzhQdnk1WmdoN2p4cUhmMUtrUXFpbUFTWlFMMzdtVDh6Z3BOaFlpTXpNQVFPVHAwNmdvTDVkdXUzSGloTFNvcGFXRGd6Uk1EQUNQYjkxQ1ZuSXlMT3pzNE5hcEV3eE5UVGxGU285djI0YjJJU0YxL2hrOWs2djg3OW1sUzUzR1kxa1dmMy83TFNla0RGUmVpOGQ5K0NFYzI3WkY5UG56eUU1SmtXNnJLQ3ZEM3JWck1lK0hIOERqODFXT3JTa0gydEpRb0ZpTjRvSUNKTWJFNE9tOWU0aS9jd2NKMGRFYVR5QUxPenNNbkRFREhYcjJiS1JadnBDVm5JemZQL3NNK2lJUmRQWDF3UmNJd0JjSVVGSlVoS2YzN3FHc2hQdkhmaE1ySzYzdTVPUHgrZkRwMFFNK1BYb2dNeWtKVjQ4Y3dZM2p4OVcrc2E2V2s1cUs4SjA3NFQ5NE1GdzdkTkRZWDFubFhrM1NFaEkwN3Zmc3dRTThlL0JBYlI4clIwZDA2dHNYUEQ0Zmt6LzlGRCsrOHc0eW56M0RvSmt6MFhQaXhCclBTeDNmM3IxaDNibzEvdno4YzdBc2kya3JWMHFYcUttV0doK3ZkRjhlajRkQk0yZWl0YmMzMHA4K1ZkaGUxN3RpWkZWWHBtWVlCa0dqUjRNdkVLRDdxRkU0dG5rektzckxWVmF1Sm9RUVFnZ2hoSkJYSHNPQXgrTkJ3ckxnOGZrUVN5UmdCQUx3cTBQQ0RDT3RYQ3lSQ1JSTFE4VlZLRlQ4Y3BIOU80bzBGRndWS09ieCtXQUVBbW1RbUM4VWdoRUlnS3B0NFBFcUs4MVFrSmk4aEVSNkFrenQyUWF2QmJ2Z3YxdEorUE5jSE9MU05QOXQ4R2xtSVQ3YkUxbFpzYmlQT3daMW9tQXhJWVFRUWtoTEp6STF4WXhWcThDeUxES2ZQVU5DZERSaWI5N0U0MXUzbEM0aHI2ejZMMThnZ0V2NzlzaDQ5Z3kyTGk1YWZlZmQ5NDAzY1BmaVJiQXNDMU5yYXd5Y01RTWQrL1JSdWkvTHNqaTdaNDlDTzZPa2VxaUJzVEdtclZ5Sk03dDM0K1QyN1p4S2pRekRZTlNDQlJybkZ4a1dCbGRmWDRWK1JmbjV1Q3NYZ25idzhGQTdWbEpzTE9leGZNR3M1bERncTFwMUZVVlYvQWNPeFBCNTgrbzk3QmQvNXc3MnJGbWo4ZmpWOXF4Wmd5bkxsNk50WUNBZTNickYyV2J2NGFHeUtKbFlpOEIwZlhEMjhkRXFVR3hrYmw3ak1KZXlFRzMxS3RhWER4MUNlV2twRnZ6MGswS0YxMzgzYkVERWYvL0J3OThmdnIxNm9WMzM3aXFyd05ZMnFLdXRpTkJRaFRaamMvTUdQV1pEU1lpTzFpcUlMeXN2S3d0eFVWRnErN2o2K21vMUZwMFBkWGYveWhXRk5uVWhSNkRwcnB2eW50NjdoL1A3OXlQNi9IbWxmOU51NWVxSzZhdFdTYk5QdnIxN0l6OG5CMGQrK2tuYWgyVlpuTnUzRDVIaDRlZzFjU0lDQmcrdWNjWHduTFEwamVlMHJMS1NraHIxVjBYYlFwclZ4OHpOeUtqMS9vWW1KZ3B0VCs3ZVZWaGh2dXZ3NGRBWGlRQlVoblZsYjV5S0RBdkRvSmt6d1RBTUxPM3Q0ZXpqSXcyQnN5eUxhOGVPWWZDc1dSQUloZWd4ZGl4Q3QyNlY3cHVYbFlXemUvYWcvNXR2YWoxbmVWbkp5UXE1UXE5dTNXbzlua1FzeHA2MWE1VmU3M3BPbkFpWDl1MEJBTVBuemNQdnk1ZHp0ajk3K0JCM3pwMkRiKy9lS3NldmozUGtWZExpQThVc3l5TDUwU004VDA5SGJtWW1jbEpUa2Zia0NkS2ZQTkg2RFNSUW1lWVBHajBhZ1VPRzFFc1YyOXF3c0xORFdYRXgwcDg4MGFxL282ZG5qWTloYVcrUG9XKzloWUhUcCtQMjJiTzRjdmd3bnQ2L3I3Si9lV2twYnA0NmhadW5Uc0hDemc0RHBrMVQrd3ZhWE9nYUdPRE5GU3VRL3ZRcDJ0WGhCVTJkVnE2dWVHZlRKaFRsNWNGSXlSdVU4L3YyS2JUcGkwU1k4dGxuU3UrU2JRZ21WbGJJVGttUlhrd0NCZy9HclZPbnBIZTFtRmhhTnNvOENDR0VFRUlJSWFRNWtmNjV0S3BDTWZoODhGZ1dEQUF4QUw1TTVXSzJvZ0tNV0F4SUpGU2grQldockVJeGVMd1hnZUtxVURFakVJQmY5Zit5RllxQnluT0lJcFhrWmFURDUyRzR2eU9HZG5iQXhaaDAvSEgyTVc3RloydmM3MmxtSVQ3Zld4a3NmbXVBQndiNDJvRkg0WHBDQ0NHa1hnbDVETW9rcWo5amRMWFZ3NVZVelNzTmFJc0JZS0hQUjJaeC9RVG1IRVVDNUpWSmtGc20wZHk1bnZFWVFNMS9PdEpBR0lhQmxhTWp6R3hzNE5DMkxkejkvSEQxNkZHTlJhS0F5aXB5eDdac0FiWnNnYUdKQ2RwMDdBaTNUcDNRcGxNbldOalpLZDJubGFzci9QcjNoNFc5UFVMR2pZTkFLQVFBUEk2TVJQaXVYZERWMTRkQUtJUkVMRVpLWEJ3eW56MVRHS002dEtQc3VmUis3VFY0K1BzamRPdFdhYVhJVHYzNndkN2RYZWs0c2xVbUkwSkRjZmZpUlU2QWlKVklrSnVacVZDOXVEb3dBd0JSNGVFb3pNMnQvRHpLTU1oT1RjWEZBd2U0eHpJeTRqeHVEZ1crcXQyN2ZGbHBQd05qWTR4OS8zMXBWZUQ2Wm01cnE3UktLSS9IdzhBWk14QVJHb3JNcENScGUxbEpDWDc3OUZQWU9Ec3JWUHgwOS9PVC9ydTRvQUFTc1JnQ0hSMlVsNVhodm9yblY5KzBxVHJNTUF4R3YvY2VKN2pIc2l6WXFnQjg4cU5IR3NkNDl1QUJJdjc3RDFIaDRaelZxNC8vOWh1R3paMHJmWnlXa0lDclI0NUFJcEhnM3FWTHVIZnBFb1Q2K21qZm93ZjhCdzJDczQ5UHJjS015aVRHeENBN0pRVThQbDlhY0k5WDlUZVkvT3hzUko4L2o3c1hMeXJzWitmbVZ1Tmo3Zi91dTFyTnNhSWVxNFp2WDdaTTZjcmg2ank0ZGsxbEJmVnFhMDZlcFBPaG5vVnUzWXF5NG1JSWhFSUlkSFRBNC9PUms1YW1OQXlwYm1WNVdZMTkzUVNBOUNkUEVIM3hJcUxDdzVHV2tLQ3luM2RRRUNZc1hxeFFTREY0ekJqbzZ1dmpuLy83UDg0Tk4zbVptVGkwY1NOT2JOK085aUVoOEFrT2hxdXZyMWJoNGx1blQrUFc2ZE1hKzFYTHpjakE1ZzgvMUxxL0toOXMyNloxMzdpb0tJVmoxbVIvWlk3TDdTL1UwMFBJK1BIU3h4Mzc5T0VFaW5Nek1oQVhGWVUySFRzQ0FBSUdEK1pVbGI1MTZoUUd6cGdCSG8rSHJzT0g0OHp1M1p4cjQ0VURCOUI5MUNpbDRXWnR5R2NKamN6TmxiNG4wdGE5UzVlVS92NjA2ZGdSQTZaUGx6NzI2dG9WWGwyN1NzUDd4aFlXR0Q1dkh0cUhoQUNvdk1HQllSam9HUnFDWC9XN21aZVppWnVuVGltTVhkT3crNnVreFFlS0dZYkI4VzNiOFBENjlWcnQ2eEVRZ080alI4SWpJS0RlTG5MVnhyNy9QbXljbmFXUE14SVRzZTkvLzFPN2owZEFBSzRkUGFyVitOMUhqYXIxM0FSQ0lmejY5NGRmLy81SWlZdkRsY09IY2V2MGFaUVZGNnZjSnljMUZSYjI5clUrWm1PenRMZUhaUVBQMThESUNBWnlIK0txK1EwWXdQbWlkOEVsQUFBZ0FFbEVRVlFRWmQ2cUZXYXNXZ1ZMQjRjR25aT3N6Z01HNE9UdnZ3T29mRkg5ZDhNR3p2YVhJUnhPQ0NHRUVFSUlJZldOa1FtRlFpWThEQUE4b0xJeWNYV2dXQ0FBVHlLcC9JTzhrZ3JGNU9YRnFWQXM4elBuVllXS1VSVXc1b1NKWlVQSWhMekVlQXlESGw0MjZPRmxnOXRQY3JBOS9CSE8zVmVzZ0NNdk1hc1F5M2Jkd2g5bkgrUGR3VjdvNm01RnZ3NkVFRUtJbHV4RkF1U1hTWkNuSW5EYjJWb1AvUndOc1BaR3RrS3cyRUVrd0thZU5qaVZXSVN2cjJmVlMyaTNqWWtPL3V6ZkNqc2U1bUhUbmVkMUR1UitIbWdCYTMwQkZsMUl4K1BjY3JRMjBrRjJpUmo1NWFybmFpemtvYnV0UHY1N1dyTndsYnpkQSsydysyRWVqaVFVcWcxbGs5cExqSWxCYW53OFNnb0xVWlNYaDl6TVRPUm1aQ0FuTlJVNWFXa2FQeWZ6QlFLVkt3a1g1dWJpOXRtenVIMzJMQURBMU5vYWJwMDZZZmk4ZVFyQnB2RWZmYVN3djVXREEyZXBlSFZzWFYzVmJyZDNkOGVzdFd2eDZPWk5uUDdyTHd5VUNiakljdlB6dzUxejV6aHRSWGw1S01yTFV6cyt3ekJvMTcyNzlISGM3ZHU0ZXVTSTJuMXNXcmRXdTcwcEtTdnc1dHFoQXlaOThnbU1MU3dhN0xnbVZsWVlPSDA2RG0zY0tHM1RGNGt3ZWRreXVIZnVESHQzZC95NlpJbkNlYWtzVENkYmJmSEJ0V3ZZdlhxMTJtUFhkZmw0WmF5ZG5NQXdqTXJmSXdzN080eVlQeDl0QXdNNTdSR2hvVGl3ZnIzU2ZRUTZPbUJaRmltUEgxZUd1TTZjUVVaaW90SytFYUdoNkRsaGdyU0kybzBUSnpqQlFRQW9LeTdHalJNbmNPUEVDVmpZMlNGZzhHQUVEaGtDQTJQam1qNWRqcVRZV0J6ODRZY2E3V1BkdW5XdE1oZktLdHUrU3VoOFVHL2lraVdjOFA2VHUzZXg5NXR2VlBiUFNVMlZYcGMwa2MyRlZXdnE2K2JGZi83QjJiMTdrWmVacWZZNEJzYkdHREo3TnZ3SERWTFpKMkR3WUZqWTIyUFBtalVLVlh0TENnc1JFUnFLaU5CUThBVUMyTHE0d0gvUUlIUWJNVUx0Y1J0TFlXNHV2cGNKeUd0TFhGV2tVZGFxMTE2cjhUZ2lVMU1zK09rblBMaDJUYUU2Y2JlUkl6bGgzN2FCZ1JEcTYzTnllMUhoNGRKQXNVOXdNUDc1L252cFRRNTVXVmw0ZE9NR1BBSUNvR3RnZ0M3RGh1SE03dDNTZlV1TGluQm05MjRNZmV1dEdzOGJnRUxRM2JOTGx6cmxLcjJEZzlISzFSVXBjWEhTTmtzSEIweFp2cnh5VlVBWncrZlB4K1BJU0hRZU1BQ0RaczdrdkIvTVRrM1ZlSk5GTlZNcnExclA5MlhYNGdQRkFEQm8xaXpFM3JpaDFSZDZQQjRQenUzYnc2ZEhEL2dFQmNHNEFTdTAyamc3Y3k1SW1zcmNBNEJqMjdZYUE4VU13MkRRekpsdzl2R3A4eHlCeXJzNVJ5OWNpQ0d6WitQbXFWTzRldVFJVXVQakZmb0ZqUm1qY1FrVzhvSlBjREM2RGgrT0s0Y1BvNVdySzJhc1hxMjBrckc4QWRPbWFUWCtpZTNiTmZicE5Xa1M0cUtpOERneVVtR2JVN3QyNkRObGlsYkhJb1FRUWdnaGhKQlhEWXNYZ1ZLV3h3TVBBRnNWRnBYd2VPQlZCNHFyd3NTeWdXTE9PQlF1ZnFrby9ORlRQbEJjOVhObitQektDaWpWWVdJZUQwelYrVUhWaWNtcnBrTnJNM3czTFFBeFNiblljaW9XWisrbGF0em5ZWEllM3YzMUt2emJXR0RCRUMrMGN6QnRoSmtTUWdnaEw3ZHlNWXNkQTFwaGMzUXVEaWNvVnRhOG5GcU1lZTFOOFZNdkc4dy9tNFlTOFl2UEd0MWI2UU1BN21hWHFnd2sxMVNBalI1MGVBek9KaFhYT1V3OHdrVUVQeXM5Sk9TWFE4aXJmTGZzWjZXTFJSM044T0M1NnNxT052b0MySXNFTUJMeXNPOVJ2c3ArbXJReTRPTmRYek04eWkzSDdTeHVOVmdiQXdIU2lwUUhjb2oyc2xOU2FsWGQwOVhYRjEySERZTjNjRENTSHozQ25mUG5FWDMrUExKVFVsVHU4enc5SGMvVDB4WEN4S29ZVzFyQzBzRkJhVVZpV1NaV1ZuRHQwRUdyTWQzOC9PQW1VN2xXM3FDWk14Ri8rellLbmovWGFyeHFnVU9IY3BaTWQrM1FRV09nMkt0cjF4b2RvekdOWHJoUVdsRVVBRUltVE1DZ21UTVZna0VOb2V2dzRiaDg2QkF5RWhQaDdPT0RDUjkvREhOYld3Q1ZQNy9CczJaVlZ2TlV3OTdkblZOdHNXMWdJSGg4UGlSaTVaWGJSV1ptV3ArWE5hR2pxNHMzdnZ3U3hmbjVFRmRVZ0pWSXdEQU1kQTBNWU9Ya2hGYXVya3BEWE9xeUc2WTJOaWd2TGNYMjVjdFZCZ3AxRFF6UWZlUkk5QmczamhNRUhUSm5Edno2OThmbFE0ZHc4K1JKaFNyYldjbkpPTDV0Rzd5RGd1b2NJSFgxOWEzeFBxcUMvaTBkblEvcW1WaGFjaXI1NXFTcS85dUhjL3YyV2dXS2RYUjFsYjVPTi9WMXM3VzNOL0t6c2xUdUl4QUswV1hvVVBSOTR3MlZSUlE1OCtyUUFlOXQzb3ovZnYwVkVjZU9LWVRNZ2NvcXlrbXhzZWo3eGhzYXgyc3NFckZZWTZoYVc3VVpSeUlXZzJWWi9QZnJyNXgyUFVORDlKdzRrZE5XZlM3SlZ2RzllL0VpUmkxY0NCNlBCMTBEQTdRTkNPQlU2YjV4OGlROEFnSUFBRUdqUitQODMzOXpndWlYRHgxQ2o3RmphNVdObEs5UVhOZjNJd3pEWVBqOCtkajh3UWNBS2lzZXoxeXpSdW5yaHJtdExSYi8rU2RFcG9wL2IzVHQwRUhyUUhIMWY1dVdpQUxGQU96YXRJRzd2ejhlUmtRb2JHTVlCbFpPVG5EMjhZRkwrL2J3OFBldmRUbnZ1dElSQ2hYdVRKRi93K25RdGkyQXlubnpxcjY4MHRIVmhaNkJBWXdzTE9EazVRVy8vdjNSU3NQZGs3V2hhMkNBYmlOR29OdUlFWGh5OXk2dUhENk1PK2ZPb2FLOEhHWTJOdWovNXBzYXgxaHo4bVM5eit0bE5tenVYSlFWRjJQWXZIbGFYWVFCYUIzeTFTWlF6QmNJTUdQMWFwemR1eGMzVDV4QVRsb2FqTXpONGRldkgvcE1tU0pkQ29nUVFnZ2hoQkJDV2hwcDVSZVprR2gxTzUvSEExdjlCVkwxY29IVmxZa3BRUHhxa2FrNFhGMkZtQ2NUSWdiRFNDdFdBekpCZEVKZVFaNzJKdmoyVFg4OFNLNE1GcCs1cXpsWWZQMXhGcVp1dUlDKzdWdGgvaUJQT0ZscXQ4d25JWVFRMGhLbEY0dXhPellmWDNheFFIdExJVlpkejFib2N5aStBRXM3bStOTkx4UDhFdjBpcU5qVFRoOVgwMHJ3ZTR6NjZxYzhCaXJEd1h3R2tNa29JN2lWUHM0a0ZlR09YQUNYQVRES1ZZU0RjUVhRNXRPUGs1RUFpLzNNRVpGV2dnOHZaa2dyRXBlS1dZaDBlSmdkcG5vVmhJbnVSdmpZenh5M01rclVIdVBEVG1hNG1WR0tzR2RGU3JkWHNNRGZqL0lWd3NRZExIU3hxWmNOVmtaazFia0tja3ZYUGlRRVIzLzVCWGxxd2tsQTVYZVRyYjI5NGRtbEM3eURnampoTFVkUFR6aDZlbUxJN05sSWZ2UUkwZWZQSStyTUdXUWxKeXVNTTZDR2dVRW5UMCsxZ1dJZFhWMU1XTHhZcXdKZzJyQ3dzOE43bXpmajNOOS80MkZFQkxKVFU1V3VCTXdYQ0dCZ2JBd2JaMmY0OWVzSHYvNzlPZHZ0M053MEhpZHd5SkI2bVhORDBETTB4SlRseS9ITCsrOWp4RHZ2d0gvZ3dFWTdOby9QeDVBNWM1QWFINDlla3lZcGZGWVBtVEFCZWlJUkRtL2FwQkNBQkNwL05zUGVmcHZUcGk4U29aV3JLNUppWTVVZXMvdklrZlgzQk9TMGs2bVVyQzFiRnhjSWRIUlFvYVNTWm9lUUVBajE5REI0MWl6c1diT0dzODNBMkJqZFI0NUUwSmd4MEJlSlZJNDlldUZDREpvNUUxZVBITUhGZi81QmZ2YUw2NVpubHk2Y2NIeHRXVHM1d2RERUJJVzV1VnIxSHpCdEdyeURndXA4M0ZjUm5ROWNYWVlONHp5V3I1cHU3ZVNFMFFzWHFoemJzU3E3cGNtd3VYT1YvbmRyNnV1bWc0Y0gydmZzaWR0bnpuRGE5VVVpK0E4YWhKRHg0N1VxaUNpLzcraUZDOUZ0eEFpRTc5cUZPMmZQS2dTTHpXeHNtdldOTUUwaEp6VVZSZm5jRytkQ3hvOVhtaUh6Q1E2V0Jvck5iR3pnNnV1TDR2eDhhYzdSdDNkdjNMOXlCVzA2ZGtUN2tCRE8rVzlrYm81T2ZmdmkrdkhqMGpZckJ3ZGtKaVhWT0ZBc3JxaEF5dVBIMHNjQ29SRHVuVHZYYUF4bFhEdDBnRWRBQUZMajR6SDdtMjlnWm1PanNxK3lNREVBMkd0WkNMWHI4T0d3ZG5LcTFUeGZCUlFvcmhJMGFoU2V4Y1RBeXNrSlZvNk9zSFowaEkyek14eTl2TFFPY3RhRm01K2Z4akN0amJNekZtbTRDNjZWcTJ1ekNPVzI5dlpHYTI5dkRIdjdiZHc0Zmh6MkhoNE5zbnhIY3pIMXl5OGJaRnlCVUlnSkgzK3NjcnVIdno5bXJGcFZxN0huckZ2SGVhenFEUnBmSUVDZnlaUFJaL0xrV2gySEVFSUlJWVFRUWw1Vm5HcXpWUlZvV1lsRUdpTGw4WGpTcXNUU1NzUlVvZmlscHJSQ01WNVVxNVpXSzVZTEdVdlBGUW9Ua3hhZ3JaMEoxazMxeDhQa1BHdzkvUkJoMFpxRHhhZnZwQ0Q4YmlwR0JUaGg3Z0FQbUl0MEcyR21oQkJDeU12bm44ZjVtT3RqZ3JGdGpQRE56UnhVeUtWL3p5VVhZV2xuYzg3bkRETmRQbndzZFBIYThSZVY2VXlFUE9RcXFWVDhSYUFsdnJpV3FSQXFOaEh5c0ttWERSYWVUMGRtc1JoR09qd0VXT3ZoV1dFRnR2VGhmcEZ2SU9EQnkweUk5aGE2V0JHUnBUWlVMTkxoWVYyUU5hNmtGdU9UeTVrb2t6bXd1QVlmbFI3bEtvYWZaUDEwSnhjLzliTEdOQzlqcklqSVJxeGMxV094aWhUMUFsOVRHQWdZakhJVjRXSktzVFRzVEdxT3grZkRwMGNQWERwNGtOTnVZbVVGZXpjMzJIdDR3TjdkSFM3dDIydFZ3ZFhPelExMmJtNFlNSDA2RW1OaUVCa1dodHRuenlJL094dWVYYnB3VmdIV2hvT25KMjZlT3FVdzUrb3dUc2o0OGZVU2RwTWxNalBEa05tek1XVDI3RnFQWVdGbnAzUlplNEZRQ00vQVFBeWZOdzlDZlgzT3R1YVFKWkJsNys2T0Q3WnRnMGtUTEN2dTFiV3IydUJhNEpBaDhBd014SlhEaHhGejdSb3lrNUlncWFoQXF6WnRNR2ptVExpMGI2K3dqNU9YRnlkUUxORFJnYVdEQXpyMTdZc2U0OGMzeVBPb0xSNmZEeHRuWitsOEdZYUJlYXRXOE9uUlExb2h0RlBmdnJoeStEQ2UzTDBMaDdadDBXM0VDUGoyNnFWMTRURjlrUWk5SmsxQzhOaXh1SG55Sk03dTJZT3M1R1NFVEpoUWI4L0R5Y3NMOTY5Y1VibmQwTVFFTHUzYkkzanMyRHF0NGwzYjM1M0MzRnlzR0RldTFzZVY5WVhjYTJoOW92T0JTMTFZR0tpc2JpOGZPcFpsNitMeW9pQ0ZIQjFkWGRpN3U2UG54SWtxWDRPYXczV3o3NVFwdUZOVlpkbXBYVHY0RHh5SWpuMzZRRWUzYm4renNYVnh3V3VmZklMQnMyYmh4b2tUaUF3TFEwWmlJZ0FnWU1nUWhiK2ZOdlIxYTRuY3pUcXlqTXpObThWMTg2UHQyM0g1MENHRTc5b0Z2a0NBNExGamxmYno3TklGNHovNkNLNit2a3JEdHUyNmQ4ZXl2WHRWVmdQdk1XNGM0dS9jZ1cvdjN1allwMCt0QTdVcGp4OXpiazVvMDdGam5jK2Jha1BueklHT3JpN01XN1dxMWY3cUNyQXlEQU1MZTNzRURoN2M3SzdaalkyNS9oSi9jN1UyL01VZEt4LzNydG1kRDRRUVFnZ2hoQkJDQ0dtZVhyYlAreXpMZ3FuNmY4Z0VoMWtOWVdMeWlwQUxGVXZEeFZYYktFeE1XcnJZbER6OGRPSUJ6dDFUWFYxUWxxR2VBSFA2ZVdCQ2QyZm84QnQrcVdOQ0NDR2tQa2pmKzR2RllNVmlpTXZLSUNrclEwVnhNUlpkcXQ4UTZ0TE81bkEzRldMR2FlVTM3YnptWVlUOWp3dFFWcFhJbmVabGpLSnlGbnNmVlZZMmU4dkhGQ09jRGZIbTZWUmtGb3M1KzE0WjU0VFkzSEtVaUNYb2JLV0h1OWxsS0JGTG9NZm53ZHRjaVAvZHlzYXVoL2tZNFNMQ1c5NG0yUCs0QU52dWM2c0FMdkV6eHdoWEVaWmV6c0M1cEdLVmdXSWRIb01mUTZ5UmtGK090VGV6SVdHNUZaTDdPeHBnYlhjcitPMTVvdksvUlhXRlluVjlxcG5xOHJCbm9CMk1oRHpNTzVPR3lNd1hGVWRQam5UQXdiZ0NiTHp6b3FyejROYUcrTHFySlRiZnpjVXYwYysxcXJaY0UyczhuME5nWUFDK25oNEUrdnJnQ1lYZ0M0VmcrSHd3ZlA2THp4Wk5yRDQvbjZjL2ZZcTRxQ2lZMmRqQTFOb2FaalkyQ21IWHVtQlpGbzhqSTJGaWFWbmo4RzlaU1FueXNyTEFGd2dnME5HQnJvSEJTMU1zS3o4N0d5ekxnc2ZqZ2Nmbmd5OFFRS2l2M3l6T241YW92TFFVWlNVbGxTdEpDNFhOZnNYZi9PeHNsSmVWUVVjb2hLR0ppZElxM0JtSmlTZ3BMSVNqcDJlZGp5ZVJTUERnMnJWNnJVQmFYRkNBc3VKaU1OVTNlVmY5TGdnRUFnaDBkU3R2K0sraDdKUVVKTWJFY05wOGUvZXUxZnpFRlJXSVBuK2UwK2JTb1lOQ3hWdFphUWtKMGlxajFXcGFlYjAyNkh5b1gwWDUrWlYvRDJhWXl0ZG9IZzk4SFIzd0JkclYvbXdPMTgybzhIQTR0V3VudGhKc2ZjaEtUa2JzalJ2d0RncXFjZVhqbHFTMHFBZ1ppWWx3MExJQ2RsTjVjTzBhenYvOXQvUnhsMkhEMEQ0a3BBbG54SldYbVFrQTNOY0lIUjNvNk9yVysvdW5sKzI3cm1vVUtDYUVFRUlJSVlRUVFraXo4ckorM3VjRWl5c2JwTzFBVlNWalVGWGlWMFgxSHhkWnVjZXlBV01LRWhQeVFtUkNOamFFeGlBcVFYRjVkbVdjTEEzeC9uQnZCTFcxQnYwYUVVSUlhZTRhTTFCc0l1UkJ3R09RVlNJR2p3RSs5YmVBazVIcVlJcWJpUkNQYzh2QUF0RGxNZkN4cUt3Tzl1QjVHV2FkVGtOaHhZdjVYUmpyaE5kUHBpQWhyeHczSjdiR21OQmtKT1NWdzlsWUJ3Y0cyNkh6bmlkZ0FXenZaNHMvWXZMUXlWSVgyMlB5a0ZWU0dVeDJNZGJCM2tGMitQWldObmJINWl1WlRTVWhqOEdxYnBhNG1WR0NuUTlmOUh2Ynh4UkNQb01mYitlZ3Q0TUJ2dWx1aFJzWkpTckhzZFlYd0ZFa2dQL2VKd3BWbFpXcERpbGZUeS9CblBBWE56dkpCNHJOOWZqWU42Z1Zmb25PbFFheDYxdExEQlFUUWdnaGhCRFNrcnlzNzZXMXUrMkJFRUlJSVlRUVFnZ2hoS2dsKzJVdlU5bFErVUF1UU56MFh3bVQrbFQ5ODVUOStiT1ZEZlN6SmtSR1IyZHpiSjNiSGVkajB2QmphQXppMHRTSGM1NW1GdUs5MzY2aGUxc3JMQnJtRFJkclVTUE5sQkJDQ0duZWNzdGVCSUFsTFBCejlIUG84Um1rRklsUklaT3FyVW4xM21waURUYy9zZ0RjVEhSUVdDNUIyTE1pcEJSVzRDMGZFNnk2bmcwR3dHSS9jMXhQTDhFZU5XRmlmUUdEOTN6TjhOZURQRTZWWUJNaEQ1TThqR0NrdzBOS1lRV2VWejNQMldHcVZ6bW9mbzQ4aG9GRWl4czNUeVVXNFY1MkdSN25scXZzd3dENDFOOGMzMFhtNEdoQ29jWXhDU0dFRUVJSUllUlZRb0ZpUWdnaGhCQkNDQ0dFa0hyVUhLcElrU1lnSHlnbmhDaGdHQ0RFeXdiQmJhMXg3RllTZmo3eEFLblBpOVh1YytsQkJxN0Vuc1dFYnM1NHE3OEhqUFIxR21tMmhCQkNTUE9reDJjUTFFb2ZwNThWQVFBeWlzWDFOclkyVlg3SHRESEM4cXRaQUlEN09XVjR4MUNBWHZZR3NESGdvNjJwRUJPUEowUGRNUG9DSHI2TnpFR1ptTnRycm84cGpIUjQrRDRxQjNzZjVXT1FrNkhXOCtZelFJVVcvVmdBYzhKVFVTcFdQY01oem9ZNDhMZ0FGMU80NzFFWVFPM3pJb1FRUWdnaGhKQlhBUVdLQ1NHRUVFSUlJWVFRUWhvUUJZd0pJWVNMeDJNd3JMTURCdmphWWUrbEJHdzkvUkFGSmFwalFCSUppOTBYNDNIcWRqSVdqMnFQUGo2MmpUaGJRZ2docEdrRjJ1aGh0cmVKOUxHbEhoOU9SanI0N0dwbXJTcm8yaG9Ja0Zxay9McXJxY3F2bVM0Zi96MHBSSGJKaXhEemh0dlBzYW1uRFhUNHdPTC9aKy9PdzJPNjNqaUFmKy9zMmZlRmhDRDJOYkhGR2o5VVMxdEtGUzFhVldvdDFkSlFTNFdXMnBXMldtdFJ1NktsS0dxcGZRMUJCQ0dKN1B1ZXllejM5OGNrSXpjems1a2tJNUY0UDgrVHg5eHp6em4zek9UT2pDVGYrODZsTkpNQjUrSmppL2k1aWpHa29SM1doMlZqMjhNY0FJQ1FwLzA1YW1NdkQ2Tnp1VnRwLzlRdDRER2xob1NMazZwSzcyZm9NZVV6d0EvZDNmRnZyQlIvUmVXWmRSeENDQ0dFRUVJSXFZNG9VRXdJSVlRUVFnZ2hoQkJDQ0NHazBva0VQSXdNYklDMzJubmpseE9QOE9mMW1GS0RUR201Y2dUOWZoTTlXM29pNkoyV2NMT1hWT0pxQ1NHRWtLcHhQVmtHcVlyRnN4d2xjcFVhdk9kcmg5bnRuWkVoMDVSNXJqZnEybUIrUnhkOGNqb0pEek1WWlI2ZktWY2pVODROQktjVUJvaGxLaGFKK2ViVUNlYXlGZkt3TU1BVmYwYm1ZZjM5TEYyN2tBL0U1cW53Nlpsa28yT0hOckpEWUMwcnFFb3ByVHlrb1IybXRIWkVZcjRLZVVvV0dnTjFocE9rYW5Ud2tHQ2ptK0h3TWc4TS9OM0VDUENRNEY2NkhKRTV5akxjUTBJSUlZUVFRZ2lwUGloUVRBZ2hoQkJDQ0NHRUVFSUlJYVRLT05tSU1QdmRWbml2c3c5V0hnN0RyY2owVXZ1ZnZaK0U2MC9TOFBtYnpUQ3dZMTN3cUJJOElZUVFDOUt3TEZScUZncVZCa3ExQnNyQ2Y5VWFGaXpMUXNOQzk2K0cxYmFwTlN6QWFxQlJhY0NxMVdDVkNqQXFKU0NYQWJDcDhKcnVwOHYxMnE0bkYraHV1MW54c2J5ckc2ejRqQzQwVzFTOXQzaUZYeDliSWVScUZ0OTBjTUduWjVPUnIrU0drbGtXK0RiQUZUSzF0cjNvdG9UUE03Z3VJWS9CaXE1dU9CeVZCMGN4RDl2NmVPSzdHK2s0RlNzMSs3NHRDSENCdDYwQUE0OXgzLzlQeDByeFoyVHAxWUQvZkpxSGY1N2xZMkdBSzFiY3pqQllIWG4vazF6OEZaVUhoWmtWakkwSkdlYUR2Ukc1RkNZbWhCQkNDQ0dFMUdnVUtDYUVFRUlJSVlRUVFnZ2hoQkJTNVJyWHNzZXY0enJqYkZnU2ZqajZBQWtaeHNOSStUSVZGaCs4aCtPMzR6RjNjR3Y0dU5sVzRrb0pJWVJVQlpZRkNwUXE1Qldva0NkVElrK21Rb0ZDaFFLRld2Y2xVNm9oSzJ5VEtkWEY5cWtLOTJuYnRZRmhOWlJxVmhjWUxoNGNMc2ZxSUdBWUNCZ1dFajVneldOaEx3UWNoUnFndnIvRkg0dVNVZ3ZVK09wU0tyTGxHaWdLMXorc2tSMW10blV1dGNKdlNTeUFlZGZTRUoyalJNZ3dIOTN0ZXZaQ0hPeFhtOU9YendCTE9ydmlicG9jUDRSbWdsZDRmYy9TTG00WWtpTERiK0U1dUpaY2dOSWV6ckhOSGREVjB3b0FkUDFjSkh3czZPZ0NzY0M4QzRhOGJBVHd0QmFnbnAwQVk4NGtJMCtwWDdtNW9tSGlJZ2FtSm9RUVFnZ2hoSkFhaFFMRmhCQkNDQ0dFRUVJSUlZUVFRbDRLREFQMGF1bUpiazNkc2VOOEpEYWRmZ3lGeW5oNjUzWlVCdDVmZlI1amV6ZkNSLy96aGRCSUJVVkNDQ0V2QjVZRkNoUXFaT1Vya0NWVmFQOHQvTW9wMElhRTgyUks1QllMRGVmS2xMcmJtbktGZlY4TmhxcnpscFc1TmY5RmZBYmZCcmppZHBvY094N2xBTkFHZ29PdnB5TWlXNGtwclIzeGN3OTNKRWxWdUp3a3c2MFVHWTQveStmTThhYVBEYnJVc3NLR3NHeDgxdHBSMTU0dVUrT0gwRXhJVlN6U0N0UzZnSFJKSWNOOHNEUWtBM3NqY3N0MVg2dVNxNjBFUjNQY3dPVHpBUjRQREk4QncxT0RZV1RhL3d6UnB5OFFRZ2doaEJCQ3FnZ0ZpZ2toaEJCQ0NDR0VFRUlJSVlTOFZFUUNIajdwMVJCOTJ0VEM0Z1AzY09OcG10RytTclVHdjV4OGhKTjNFekJ2Y0J1MHJPdG90QzhoaEJETGt5dlZTTStWSTAzM0pVTm1IamNzWER3OHJGUlRtZGVxWmlWZ1VLRFNEK3FhazJOMUV2TXhxNTB6RGp6TnhmVmttZDcrblk5eWNDV3hBTFBhT2FPOXV3UktOWXQ3NlhKT24rNjFyZkJXUFJ0TStTOEZiOWUzMFp2alNiYlMvRHRUeUVYQ1I3cXM0cUhxeWlBV01raFVTUUJWOFZhMjhJc1FRZ2doaEJCQ3FrNjFEaFFMK1F5VWhSOVJrNmZRd0ZaRTFTY0lJWVFRUWdnaGhKRHFMRS8rUEZ3ZzRsTlZKa0lJZWRYVmNiSEJ1azg3NGNpdFdQenc5d1BrRkJnUEdEMU55c1hvZFJjeHJFdDlUSHFqQ2F6RjFmclgzNFFRVXVYa1NqV1NzMlZJeWlwQVdvN3NlV0E0UjZZTEVLZm55cEFuVTVtZWpMdzA2dG9KOEhNUEQyeTRuNDBqMFhtY2ZZeUpHc1VkUENSbzd5YUJnNGlIaUN6RDc4a2lIb1BQV2p0aTRZMTB1Rm54Y1R1Vkd5WU9yRzJGamg0U2ZINGhGU29MVlp3TzhKQmdaVGQzZkhreHhXREltUkJDQ0NHRUVFS0llYXIxYjFTZHJIaEl5ZE5lYVJxYnBVSXpkMUVWcjRnUVFnZ2hoQkJDQ0NFVkVadjlQSXpnYUVVWERoTkNDTkZXU3h6UXZnNjZOWFhIaXNOaE9CbWFZTFF2eXdKN0xrWGhiRmdTdmg3VUN0MmF1bGZpU2draHBQclFzQ3pTYytWSXp0SUdob3Ura3JNTGtKU3B2WjJacjZqcVpSSVRIRVE4TEFod2hZMVFQd2pzYnFYOU0vREdYaDZjOW9ZT0lqaUllSmpUd1JuUGNwVzRXNng2c0trS3hTbFNOWDY1bjRVVEE3eXg5VFZQcEJRWURwTzNjNU5Bb1dZeDY0citKd3c4emxMaWZFS0J3WEYrcm1MODJNTWR5VkkxY2hRYXFOblNBOGZERzl2anRUcldBSUR3VERrK2FHU1BoNWtLNUNpNFZiRHIyUW14cGJjbnNoVnFaTWsxVUptWTkwVkx5MVZnUXIwTThNVmk4RVFpOE1WaU1FSWgrQUlCd09PQjRmRUFoZ0ZqVHNub0YyejM3ZHlxWGdJaGhCQkNDQ0drRWxYclFIRkRWeEZTOHJRL2NKNTlJa1Y5SnlFa0JuNWdKb1FRUWdnaGhCQkN5TXRQcG1SeDlvbFV0OTNRbFM0Y0pvUVE4cHl6clJpTGg3ZEZQMzh2Zkgvb0hsS3lqVmNnVE00cXdMVGZydU1OUHkvTUhOZ1M5bGJDU2x3cElZUzhIQW9VYXNSblNCR1hubys0OU1KL0M3ZVRzZ3FnVWxkdHFQSmxKdVR6dEY4Q0hvUjhCa0lCRDN3ZUF4NVQrTVZqd0RBQWp5bjhGNENRRHdnWVFNSmpJT0dwWWNzSGJIa3FQSHlCNjh4V2FMQTFQQnNBY0RkZGp1SUZmOTl2WkllZ3RzNzQ5RXl5MmZQeFRQeVpOVDVmR3lCbUFPeDZuSU85RVliRHBpSERmUEJyV0xiQmZVbFM0eFd0NzZUSkVYZ2dGaXlBV2pZQzlQYTJ4cTdIT1RCVXlEaGttRStwYXlndU9sZUozbjlxNXkydmtHRStGUmpOSlZlcFVVc2doMERNQjE4aWdNQUs0SWtZOEVWOE1IenQxOHNTS0NhRUVFSUlJWVM4V3FwMW9EaWdqZ1QzaytUSWtXbVFLOWRneTQxczlHeG9qVG9PQXRpS3FZb1JJWVFRUWdnaGhCQlNIZVRKTllqTlZ1SHNFeWx5NWRwS1VnNFNIZ0xxU3FwNFpZUVFRbDVHM1p0NW9GMERGL3g4NGlIMlhZNUdhVVVHVDl5Sng1M29EQ3o2d0I5Kzlad3JiNUdFRUZKSnBISVZvbFB6OFN3MUQ3SEZnOFBwVW1Ua3lVMVBVTTJJaFh6WVNnU3dsUWhoS3hIQVJpeUFSTVNIUk1pSGxVZ0FpWWdISzZFQVZpSStKQ0srOWw4aEh4S1JvTEFQSDJJaEh5SUJEeUlCRHdJK0E1R0FydzBORndhSUJUeWV5VXE5SmJFc0M3QXNXTFVhckZvTnRVSUJqVUlCVlVFQnZyaXNNVDFCT1RtSWVCanNhNGNGTjlMMVFyZW13c0dHOEJrRzN3YTRRcWJXcnJub3RvU3YvYnVybU1kQVpTamRhMEZGc3lmbXErQWk0V05UTDAvTXVKU0tESm5hSXZNU1FnZ2hoQkJDQ0RHdVdnZUtSUUlHYnphMXdaNDcyaXRQYytVYUhBN0xxK0pWRVVJSUlZUVFRZ2docEtMNk5yV0JpRS9WbUFnaGhCaG1MUmJncXdFdDBkZlBDOS8rY1JlUnljYXJFeVpuRldEY3IxZnc2V3VOTUtaWEkvREtrN0FpaEpBcXhMSkFTbllCb2xQekVKMlNqK2pVUER4THpVTjBhbDZwMWRwZlZqWVNBUnlzUlhDMEZzSFI1dm1YZzVWUUZ4UzJ0U29lR2hicVFzUUMraGxCeDFiSXc5cEFkeXk2bVdFdzVGdFUzWmFCK1dGYUFRUE11NWFHNkJ3bHA3MmV2UkFIKzlXR1JNQWdYd1d6QXRlVytFNnR2NStGSTI5N1lYVTNONHo2TjhrQ014SkNDQ0dFRUVJSUtVMjFEaFFEZ0krVEVPLzcyZUhZdzN6a3lGN2NGYjZFRUVJSUlZUVFRZ2g1OGV3bFBQUnJhb042VHZUUjlJUVFRa3hyVmRjSk96L3ZqdTNubm1MVDZRZ28xWVovUjZ4aFdhdy85UmczbnFianUvZjk0ZTVBVmZBSklTOGZsZ1dTc3d2d0pDa1hFWWs1ZUpxVWk2aVVQTVNrNWFGQVViSHFyQytTU01DRHE3MEVyblppdU5pSjRXSXJock9kR002Mll2M1FzTFVRUWo1OXltaEZDUG5hZjMvcTRZR0xDVkk4emxJWTdGZjBLUE1ZUUcxbW9saWhZVkdnMHUrY1ZxREc4Sk9KU0Mrc0Vtek90VG5tWnI5TDZ5WlRzL2c3T2gram10ckRXc0JBYW1CdGxhbXNsYXNKSVlRUVFnZ2hwTHFwOW9GaVFCc3FIdFBCQWRkaVpYaVNwa0JXZ1FZS2MzOHlKb1FRUWdnaGhCQkNTSlVTOFJrNFd2SFEwRldFZ0s5UkpKQUFBQ0FBU1VSQlZEb1NpQVQwVjFwQ0NDSG1FL0o1R05PN0VYcTNyb1ZGQis3aWRsU0cwYjRoa2VsNC80Zi9NSDlJRy9SbzdsbUpxeVNFRUs1OG1RcFBrN1hCNGFJQThaT2tIT1RKVkZXOU5CMGhud2NQUndrOEhhM2c3bUFGTjNzeFhPMGtjTEVUUHc4UDIwbGdJeFpRMExJUytibHFMNG9SOG9ETjRUbEcrd2tLVTc5OEhnTzFtWDgzZmVkb0FqTGwrdUgxUEtVR0R6T2ZCNWQ1Wm56RCtXYWVGS2JtMnY4a0YzbEtUWldIaVFIelE5S0VFRUlJSVlRUVVsM1ZpRUF4QUlnRURMclh0MEwzK2xaVnZSUkNDQ0dFRUVJSUlZUVFRZ2dobGF5ZW15M1dqKytNUFplaXNmYllBNmlNaEtkeXBFcE0zM1lUUTd2VXc3UzNta01rb0VxWmhKQVhLejFYanZENGJEeU16MFo0WERZaUVuT1FrQ210MGpVeERPQnFwdzBMRjRXR1BSeXNDcmV0NE9rb2dhT055S3pnS0tsY3QxTmw2T1Z0amVEcjZWQnBqSWRzaTk3ZUJBeGd1SWF4UGtOaFlvTnpNOER3eHZaNHJZNjEwVDVDYzhvWXczUklOeUZmaGMwUHNqRzhzUjJVR3VCWnJoS09ZbTJaWnBtSmtMR250UURiWHZPRVFzMGlYYTZHc3BUSHl4em0zaWRDQ0NHRUVFSUlxYTVxVEtDWUVFSUlJWVFRUWdnaGhCQkN5S3VOeHpBWTNxMCsydFozeHV4ZElZaEp5emZhZDkvbGFOeU95c0RpNFcxUjM5MjJFbGRKQ0ttcFdCWkl5NVZwdzhOeDJib1FjV3FPckVyV1l5WGl3OHZaR2w3T052QjJzWWFYaXpXOG5hM2g3V0lEVDBjcnVxQ2ltdG9Ua1l2UU5EbW5ZckFoUWg0RHBZWXRyQlJzMmVxK1FoNkRYWTl6c0RjaTErRCtHME45b0RIem1DSXp5Lzd1ZTVLSE4zMXM4RzJBSzl5cytGQnFXTnhNTGYyNWxTUlZvZCtST0ZRd1J3d0FDQm5tWS9aYUNTR0VFRUlJSWFTNm9rQXhJWVFRUWdnaGhCQkNDQ0dFa0JxbHFaY0RkbnplSGN2L0NzT1JtN0ZHKzBVazV1RER0UmZ3MVRzdE1LQjlYVkFoVGtKSVdlVExWQWlMemNLOW1FemNpOG5FZzdoc1pPVEpLM1VORWlFZlBtNjJxT2R1Q3g4M0c5UnhzWUdYc3pXOFhhemhaQ09tMTdVYUt0eEVtQmdBenNjWFlHOUVMbktWR29zZmYxbElCazdGR3EreTNmZHdITkpsNWxVN1psbGdhM2lPeVg0cURZdkRVWG00bEZpQTVWM2RzREVzRy9GNUtwUGpMQkVtQm9EMVlkazRISlZubWNrSUlZUVFRZ2doNUNWRmdXSkNDQ0dFRUVJSUlZUVFRZ2doTlk2MVNJRDVROW9nb0pFckZoKzhCNm5jY09oSXBsVGoyei91NHVyak5NeCt0eFhzcklTVnZGSkNTSFhBc2tCTVdoN3VQdE9HaCs4K3k4VFQ1Rnl3bGkzOGFwU0hveFY4M0d4UXo4MVc5K1hqWmdNM0J3bDRsQm9tQnR6UGVISGg5b09ScFFkcnpRMFRBOEJ2NGRsbHFwK2NMbFBqazlOSlpSaGhHZXZ2WjFYNk1XdWk5SVFFdU5TdVhXcWZTNGNPSVNjOVhiZmRiK3hZbzMwdi8vVVhzbE5UemVwcnJwQi8vMFgwdlh1d3RyZlhmZFZ2MWNya3Vpc3FNalFVaVpHUjZEcG8wQXM5amlYa1oyY2pPeTJOMDFiYjEvZUZIQ3Q0NEVETzlzQ3BVK0hYcTljTE9kYUx4TElzOHJPeVlPdmtaUGFZdU1lUEliR3hnYXVYbDlsajdwdzVneVlkTzhMS3R2SS9nWVZsV2NROWVnUWJCd2M0MTZwVm9ia1NJeU1CQUc3ZTNoQ0lSR2FQZTNMN05tbzFhQUFiQjRjS0hiK2t2S3dzcE1YRklUTTVHZjY5ZTF0MDdyS1M1ZWREWW1OanNwOWFwUUpmVUxNaVljblIwYkJ4ZElTdG8yTlZMK1dsRkhyMkxHZmIxZHNiWG8wYVdXVHVmN2R2NTJ6LzcvMzNqVDQzeiszWnc5bnUxTDgvNTV5VjVlZmo2cEVqZXZNUlFsNGVOZXZkZ3hCQ0NDR0VFRUlJSVlRUVFnZ3BwcStmRjFyV2NjTHNYU0Y0RUdjOERIVHFiZ0xDWXJPd2VIaGJ0S3hMZjZBazVGV25WR3Z3SURZTHR5TFRFVm9ZSXM2UktsLzRjVjN0eEdoWXl4NE5QZTNnNjJFSFgwOTcxSE8zZ2JXSS9xUkhhcVpLeXVTVGwwREVyVnZZT25jdVduYnZqbmVuVFlQWTJ0cGd2NXYvL0tNTEV3S2xoNFJ2blRpQitJZ0lzL3FhNjl6dTNVaUppZUcwVFZpOStvVUVpdFVxRmU2Y09ZT0xCdzdvN3JOSHZYcG82Tzl2OFdNVng3SXM3cDQ3aHp0bnptRFlyRmxtaFJPTHUzWHlKSTV0Mk1CcFczTHFsQ1dYcUNQTHorZHNxMVdtSzVPWDdGK1JVS1ZhcFVKa2FDZ2VYTDRNZ1VpRXQ4YVBOM3RjVWxRVTRpTWlFQmthaWljaEllQUxoWmk1WXdkNFBGNnBZMW1XeGNVREIvRFA1czF3ZEhmSHBMVnJ6UXJJUHJ4MkRYdSsveDRTR3h0MEhUUUkzUVlQTGxPd09ENGlvc3poUTdsVWl2c1hMK0x4elp1SXVIVUwwcHdjdE9uWkV4L01ubDJtZVVyNis1ZGY4UFRPSFRBTUEwZDNkN2pWcVlNaFgzMEZPMmRubzJOeU16S3daZFlzc0N3THovcjE0ZXZ2ajlZOWVxQnVzMmJsV3NPVGtCRDhzM2t6MHVMak9lZWhnNXNiR3JSdVhhNDVLeXJxM2oxc25qa1RyUUlEMFhYUUlIZzNhYUxYUjVhZmp3dC8vSUdyUjQ1Zy9LcFZjSzlidDh6SFlWa1dWdzRmaHJPbko1b0dCSlRhZDFhZlBwenRFZlBtb1ZWZ1lLbDlQZ3dPUm91dVhjdTBwc3prWkd3TUNnS3IwZUNkS1ZQUXVrZVBNbzJ2Q2lxbEVrcTVIQ3FGQWtxNVhQdFZlTHRrVy9NdVhXQnRaMWVoNCsxZXZKaXozWG5BQU1zRmluLy9uYlBkOWQxM2pRYUsvOW04bWJQZHBtZFB6dnRNUVY2ZVhoOXpBc1VwejU0aE56TVR2bjUrNWk0YkFCQjI2UkorRHc3bXRCVi96OHBKUzRPOXEydVo1aVNrcHFQZlBoQkNDQ0dFRUVJSUlZUVFRZ2lwMGJ4ZHJMRjVVaGY4Y3VJUnR2LzMxR2kvaEV3cFB2MzFNdVlNYm8yMzIzbFg0Z29KSVZWTm8ySHhNQ0VITjUrbTRjYVROTnlKemtDQnd2d3FxMlZsSXhIQTE4TU9EVDIxNGVHR25uYnc5YlNEZzdYNVZmZ0lJYVM2aUw1L0g5dm56NGRhcFVMbzJiT0lEUS9IQjNQbW9FN1RwbFc5Tkk3NGlBaTlNTEcxblYyNUE0bW1aQ1lsNGRBUFAwQ2xmSDdCeXNGVnEvREZwazBRaXNYSXpjakFvbUhES255Y0NhdFhvMTdMbGdDQWUrZlA0K1RXclVpTmpRVUE3RjJ5QkI4dFhBaW1CbGE3VDRxS3d0YTVjekhvODgvUnBHTkhrLzNWS2hYUzR1S1FFaE9EaENkUEVIMy9QbUlmUFlKS29RQUFDRVFpOUJveFFoZlNWY3JseUVsUFIwNTZPaktUazVFZUg0KzArSGlreHNZaU9UcmFZUGo1NGRXcmFONmxpOUUxNUdkblkvL3k1WGg0N1JvQWJWWHZiZlBtWWR5S0ZhVlc2cFZMcFRpMFpnMEFiYUQwOUk0ZHVIandJTG9PR29SZXc0ZWJyUEo3YnM4ZS9MTjVNd0xlZmh2OUowNDB1eW93d3pBNHRtRUQ4ck96ZFczM3pwL0hXK1BHbFR1Z3AxR3JFZnZ3SVFCdHNEVXpPUmtBU2cwVEE4RGQvLzZEUnFNQm9LMXduQmdaQ1dkUHozSS9mK3MyYjQ3TTVHUzlVUHVOWThkS0RSUnZDZ29xMDNGR2ZQT05XY0Z2dFVxRlA5ZXVoVXFweE8zVHAzSDc5R25VYmRZTTcweVpBcTlHamFDVXkzSHg0RUdjMzdjUEJYbmFUeEw0WThVS1RGeXpwa3pQNzhUSVNCeGN2UnF4RHgvQ3hzRUIwelpzTVBuWXYyZzU2ZW5ZUEdzVzhqSXpBUUM3dnZzT0R5NWZ4c0NwVXlHeHNVRjZRZ0xrQlFVVk9vYWhLdXZITm01RWFrd00xR28xTkNvVk5HbzExR28xMUNvVk5DcVYwZHRGUVdLMkRCOWxNbnJSSXJOZXAxNUYwdHhjL0x0OU82NGVPUUtSUklJcDY5Wlo3Q0tmQjVjdlk5ZDMzNkhYeUpIb05YeTRSZVlrcENhZ1FERWhoQkJDQ0NHRUVFSUlJWVNRR2svSTUySHFtODNRc2FFcnZ0bDdCeGw1aGo4S1hxbldJSGpmSFVRbTUrS3p2azNCNDlXOGNBVWhCTkN3TENLVDgzRGpTUnB1UEUxRFNHUTY4bVJscTNwb0xyR1FqNlplRG1qaDdZRG1kUnpSb280anZKMXRVQU96VzRRUW9rZWowZURBcWxWUXlwLy8zeXNqS1FtL2Z2RUZCa3llakZxK3ZsZzNkYXJSOGNVclcwN2ZzZ1huOXV6QnJaTW5UZllGdUJVSTFTb1YyTUt3b1RFbFA0SWRBSnAwN0FpTldnMk51dndYbVJnTFo3cDZlNlAzaHgvaXhKWXR1cmFNcENTYzJia1RiM3p5U2JtUFY1cmN6RXhkbUJnQXdxOWV4Wm1kTzlGNzVFaGQyNUYxNjNEcDBLRXl6VnZ5c1MvSlVBWGo4L3YySWZUY3VUSWQ1OS90MjNINXp6K043cCt5YmgwQWJiWGFyWFBuSWlzbEJWdm56a1dmVWFQUWMvaHdUckJTbXBPRGd6LzhnSnowZE9TbXB5TTdMYTNVNzdOS29VRElxVlBvT21nUWdnY08xQXVhbXVQcWtTT2xCb3FsT1RtSXVuZVAweFlUSG81OXk1Ymhnemx6akFaRGoyL2FoT3pVVkU2YlhDcEZWbkt5eVhEdzlhTkhkZFZDci8zOU41NkZoV0hFdkhsd3ExUEg1UDBSV1ZraGNNZ1FITiswU2RlbVVhdHg5Y2dSdkQ1NnRNbnhoc1ErZkFpRlRNWnBhOW05dThseGQ4NmM0V3p6ZUR5OVNybGxJWkpJMEtsL2Y1emVzWVBUSG5icEVwUnlPWVJpc2NGeFQyN2ZMdE54aWdMcnBsdzhjQURKMGRHY3RwU1lHRGk2dSt1MnIvMzl0eTVNREdqUG5Vc0hENkxiNE1GbUhTTTlJUUUvVHBxa2V4N2taMmRqLzRvVkdMMW9VWlZkZEpDZG1vb05NMllnUFNHQjAzN256Qm5ZT1R2anJmSGpjV0RsU2tUZXZWdWg0eGg2amNyUHlrTDQxYXNWbXRkY3FYRnhGZzhVWHpsOEdGY09IeTd6dUhsLy9HRldWZlRLb0pUTDhjT25ueUluUFIyQTlvS0pIUXNXWU5MYXRVYWZnK2E2ZSs0YzlpeFpBbzFhalpPLy9ZYnMxRlM4TTJXS3lTcnloTHdLS0ZCTUNDR0VFRUlJSVlRUVFnZ2g1SlhScWJFYjlud1JpT0I5ZDNENVVhclJmdHYvZTRySTVGd3MrcUF0YkNUMHEzUkNxanVXQldMVDgzVUI0bHRQMDVHWmIxNkFveXg0UEFZTlBlM1F3dHRSRng3MjliQURueTVPSUlTOG9uZzhIc1l1WFlxdGMrY2lNVEpTMTY1V3FYQm96Um9FRGgxYUtldjRiZmJzTWdmOUFPZ3FnVmFFb2FCYWtSNURoK0xPbVRPY29PQ1Z3NGZSd3dLVmlRM3BQR0FBN3B3K2paandjRjNidjl1M28wR2JOcWpmcXRVTE9hWXhtY25KaUkrSUtQT1lvb3ExeHNpbFVteWJOdzlaS1NrQXRGVnVUMjdkQ2lzN08zUWVNT0I1djRJQzNMOXdvVXpIdjM3c0dMb09HbFN1TURFQVJOeTZoZlNFQktQVk5kM3ExTUhRb0NEOEhoek1hYi83MzM5dzlmSXlHTko5ZU8yYXdUQzhyNThmQmsrZlh1cDZwRGs1T0xaeEk2Y3RLU29LUDMzMkdZWUdCYUZGMTY0bTdoSFFxWDkvL0xkM0w2UzV1YnEyRy8vOGc5NGZmZ2krb093L1J4bDZucG9LQnFmR3h1cXFHaGRwMks2ZDJaVjE5eTlmYnZSQ2haSVVNaG5tdmYyMlhudHB6L09LU282TzFnczJBOEJySDMya0MzNEt4V0s4UFhFaWRpeFl3T2x6NHJmZjRPdnZqMW9OR3BnOGprdnQydkR2M1p2eldEeStjUU5YL3ZvTFhRWU9yT0M5S0x2azZHaHNtVDFiTHl3UEFNMDZkVUsvc1dOZjZQSE5lY3hLWSt2b0NMNVFDSUZRcVAxWElPQnM4d1VDQ0lSQ0NFUWkyRG82V21qVmxXK0RpZGVaWGQ5OUIyR3hDeHVVQmtMMEplZG85OFliYVBmNjZ4Q0t4ZWorM25zNHVuNjlibDlpWkNUKyt2Rkh2RGRqUm9YV25aV1N3cm5RNk5yZmZ5TXZNeE1mekprRGdWQllvYmtKcWU3b3Q2Q0VFRUlJSVlRUVFnZ2hoQkJDWGluT3RtTDhNTG9qZGwrTXdvL0h3NkZTRy80bzBvc1BVekI2M1NXc0d0VUIzaTdXbGJ4S1FraEZKV1lXNE1iVE5OeDhrb2Fia2VsSXlaYVpIbFJHZFYxdDBOeGJHeHh1VWNjUmpXdmJReUxrVy93NGhCQlNuVG00dVdIaUR6OWd4N2ZmNHZHTkc3cjJEdjM2b1dXM2JqaS9iMThWcnE3eVBBc0x3OGF2dnVLMHpkMi9Id01tVDlhMXQrN1JBMitPR3djZWp3ZUJTSVNtQVFGNjg2aVVTdkI0UFBENCt1ODNHclVhajIvZU5Mb0dobUV3K01zdnNYYmlSS2hWMnNyOExNdGl6L2ZmWTlxR0RiQ3l0YTNJWGF4eUNwa01XMmJQUnR6ang1ejJGbDI3SXVDdHQ4bzlyNE9iRytvMGFZSTZUWnVhWFZHMmlJMkRBMm8xYUFEdkprM2cwNklGN0p5Y1N1M2ZvbXRYZEJzOEdCY1BIT0Mwbjl1N0YzNjllc0hkeDBmWGxwdVJnZjNMbCt2TjRWbS9QajRNRGpZWjZMVzJ0OGU0RlN2dzI1dzV5TTNJMExYTHBWTHNXTEFBLzN2L2ZmVDUrR004dW42OTFIbnF0V3lKQjFldWNOWjFmdjkrZU5hdmIzUk1zMDZkZE1kS2pZdlR0VCs0ZkpuVFQySmpBN0FzSndRUEFPNTE2MnIzQWJoMjlLamUvSzI2ZCtkVTZ5MUpLQlpYZVdoUUtCYnI3b014QlhsNTJENS92bDdWWm85NjlkRGxuWGM0YlMyN2RVUGo5dTA1cndGS3VSemJ2L2tHazMvNnlhelE2dHNUSnlMaTFpMWRSVmhBV3dHN2NZY09jUFh5TXVkdVdjU1RrQkRzV0xqUVlIaS9jWWNPR0RGdm5zSFhRRXRxMjZjUDZqWnZEaDZmRDc1QUFENmZEeDZmRDE3aGJiNUFvTnYzN01FRGJQbjZhODc0dWZ2M3Y5RDF2U3hNVlljdUdmWTNaNDRHYmRyb2JuY2JQQmpoVjY4aU1qUlUxM2J6eEFuNCt2dkR2M2Z2TXE3MnVjQ2hRK0hrNlltOVM1ZnFYdGNqUTBPUkZoZFg2bXNYSWE4Q0NoUVRRZ2doaEJCQ0NDR0VFRUlJZWVYd0dBWWp1amRBR3g5blROOStBK201Y29QOUlwTno4ZEZQRjdCc1pIdTA5M1dwNUZVU1FzcENwbFRqK3BNMFhIaVFqT3RQMGhDZkliWG8vRzcya21MaFlRYzA4M2FFdlJWVnJ5S0VFSE9Jckt3d2F1RkM3UG4rZTl3N2Z4NHR1M2ZIb0duVHdHbzBtTE4zcjY3Zmhoa3prQm9icTlzdXZzL0cwUkg5SjAxQzN6Rmo5UHJ5QlFMTTJybXprdTVOK2JBc0M1VlNxZGZtNitlSFhzT0hvMUg3OXZCdTNCaFhEaC9HdVQxN01QakxML0h4ZDkvcHpmUHY5dTI0ZnV3WU92VHJoNEMzM29LOXE2dHVYMEZlSGhZTUdsVHFPanpxMVVQbmQ5N2hCRmF6VTFOeGR0Y3V2RGx1SEh6OS9Vc042c1UvZnF3WC91ciszbnVsSHJPeWJKMDdGOC9Dd2podERkdTJ4UWR6NXBnVlBtelVyaDBjWEYzaDRPWUdCMWRYT0hwNG9MYXZMMnhOaElCdEhSM2g2T0VCUjNkM09IbDR3TlhMQzY3ZTNuQ3JVd2YyTG1YL0dhTGYyTEY0RmhhbUMrSTVlM3BpMkt4Wm5EQXh5N0xZdDJ3WjhyT3pPV1B0WFYweGV0RWlrMEhWSXJVYk5zU2t0V3Z4Mit6WlNJbUo0Y3gvLytKRmRCazRFTnZtelN2emZUaXhaVXVwKzRzcStzWStmSWhOTTJjYTdTZkx6OGU2enovWGEvOWs4V0kwN3RBQktxVVNJUWFxQXg5WXRRb0hWcTB5T20vZk1XUHd2L2ZmTDNXTmxqQnp4dzQ0ZVhnQUFNS3ZYdVU4bGswREFpQVVpNDJPTFFyN3B5Y2tjTnI1QWdHR0JnVVpQS2NIZi9rbGZoZzNqaE9temt4T3h1L0J3UmkzWW9YSmtMbVZyUzBHVHAySzdmUG42OXFVY2puMkxWdUdDYXRYNDhheFl6aTBabzNSOFR1Ly9iYlUrUUhvVmVBdVdkMzU0b0VET0xaeEl6UnF0ZDdZRmwyN1l2amN1ZVdxZmwxVzF2YjJxR3R2YjFiZnFnNm52d2pMUjQweXV1L0hpUlBCOEhodzlmWis0ZXRnR0FaRHZ2b0txei85RklxQ0FsMzdvVFZyVUxkWk02TVYzODNSS2pBUWRzN08yRllZVUIrelpBbUZpUWtCQllvSklZUVFRZ2doaEJCQ0NDR0V2TUphMW5YRTcxTzY0OHR0Ti9Bd1B0dGdueHlwRXBNM1hjVlg3N1RFZTUxOERQWWhoRlNOakR3NUxvYW40TDhIeWJnYWtRcTVVajk0VUY1MVhXM1EzdGNGN1gxZDRWZlBHZTRPRW92TlRRZ2hyeUsrUUlEaGMrZmk4cDkvb2xQLy91RHhlQUNQQnp0bloxMmY0bFU0aFdJeFp4K2dyVlphRkpUTXo4clN0VnZiMit2MXJVNWVIejBheWRIUldENXFsSzR5NklrdFc5Q3NjMmZ0NDFRb1B6c2JGdzRjZ0Z3cXhla2RPM0IyOTI2ODl1R0g2RFZpUkptTzEzdmtTTnc2Y1VJWE91enl6anQ0L2VPUEFRRE5PM2RHODg2ZGpZNDl2MysvWHFENHJmSGp5M1I4QUhobnloUzhNMlZLcVgxbTllbkQyUjd5MVZkbzkvcnJldjF5TXpLd2ZmNThUZ1ZMUUZzRmQvamN1V2FIL2NZc1dXSld2NUkrV2JJRXRYMTl5end1TXprWlMwZU9OTmt2SXlrSnYweWJadGFjT1dscCtINzRjS1A3UzRZM0FjREp3d01UVnEvV1ZuZCs5QWlBTm5qKzZiSmxzRFl6VUZsVjdwdzVBMmxPVHBuSEZRK2sxbS9kV2hmT1ZhdFV1SC94SXBwMTZnU1J4UEQvL1o2RmhTRXJOYlhVUG9iY09INmNzOTIyeFBsZDB0SDE2dzFXaDM3OTQ0L2gxYWlSd1RFT2JtNFlORzBhZHBXNEdPRlpXQmoyTFZ1R1liTm1jVjVUREduZXBRdWFkZXFFOEt0WGRXMThQdDlndFdCTFVpbVYyTDk4T1VMUG5qVzR2LzBiYitEZEw3N1FDMUtQVzduU291c28rYnBUbWZQWU9qbGhyb1dxOW5kODgwMzArL1RUTW84cmVvOHRHV1F2TGlNcENRQWdFSW5LdDdneWN2THd3QnVqUitQSXVuVzZOdi9ldldIdjRsS3V4OW5ZbUxVVEp3SUE1djN4QjJ3Y0hNcTNXRUpxQUFvVUUwSUlJWVFRUWdnaGhCQkNDSG1sdVR0SXNHbGlGeXpZRjRwVGR3My8wVXl0WWJIazBEMDhUY3JGOVA0dElPQXpsYnhLUWdnQXNDendMQzBQLzRVbDQ3OEhTYmdYa3dtV3RjemN0WnlzME1IWFZSY2lwZ0F4SVlSWURzdXlZQmdHRE1PZ2E3RUt1cVVGZ1pSeU9XZi91QlVyc0dIR0RJTjljek15OU9iNjdPZWY0ZDI0TVFEZ3pYSGpESVlPVlVvbGRpOWVETG1VVzlXK1RjK2U2TkMzcitrN1prRXV0V3R6S25LbXhNUWc5T3haemtlNm45cTJqYk5XdmtDQVZvR0JaVDZXbGEwdGVvMFlnUXNIRG1ESWpCbG8xSzVkeFJaZmhaNkZoV0huZDk4aEp5Mk4wOTcydGRmdzNvd1pabFVtSnRwUS9yamx5N0Y5L256a1oyZGo3TEpsc0hGd01GZ2w5bVhCc2l6T2x6TjhXZnk4YVAvR0cyai94aHQ0Y1BreWptM1lBRVZCQWZJeU16RjY4V0s5TUxwY0tzV3lqejZDb3FBQUQ2OWRnMy92M2doNCsyMlR4OHZMek1URGE5ZDAyellPRG1qY3ZyM1Ivbi8vK2l1bmluZ1JYejgvQkE0ZFd1cXhXdmZvZ1loYnQvUUN6S0ZuejBLdFV1R0QyYk5OVnZqdFAza3ludHkrRFkxYWpkYysrZ2ovZS85OU1NeUwvUm1ZTHhCQUtUZjh5VUY5Um8xQzc1RWpYK3J6OFdYREZ3aGdaV3Y3d285VDhpS0ZrdS9GeGF0MEE0WXZwREIwb1VOSlhRWU94SjB6WjVDUm1JajNac3hBczA2ZEtyQnFRa2hwS0ZCTUNDR0VFRUlJSVlRUVFnZ2g1SlVuRWZLeGVIaGIrSHJhNGRlVGo0ejIyMzhsR2xFcHVWZzZzaDBjckN1bkdnOGhyenFOaGtYb3MweWNmNkFORWNla1dhWTZtcHU5Qk8xOVhYUWg0dHJPMWhhWmx4QkNpTDc5eTViQnh0RVIvY2FPclpLQVorMkdEUTIyLzd0OXUxNllXQ1NSNE8wSkV3eFdQTjR3ZlRwbnUybEFnTWx3bjdrRUloRTZEUmlBZjdkdjE3V2QzYlVMZnIxNmdXRVlKRWRINC9yUm81d3hmY2VNZ1Z1ZE91VTZYcGVCQTlHK2IxOU80S3k4bFRuTkdUZDI2VkkwYk5zV2E4cFJ6YmpJeWExYjlVS1dLVEV4VUt0VW5EYUdZWkFZR1lrZkowM2l0RHZYcW9VUGc0UExmZnlhU0tOV0l5a3FDclViTm9USXlnb2ZMMW9FcFZ4ZUtVSEVpZ3EvZWhVcE1USGxHbHN5VVB2ZjNyMDR2bW1UYnZ2cG5Udll1MlFKaHMrZHl3blNudDI5Ry9uWjJrKzJrVXVsdUhya0NISXpNa3llVnlHblRuSENzSDY5ZWhrTjlSNysrV2RjL3ZOUHZYWlhiMitNbkQvZnJHRHZ3S2xUa1JJVGcyZGhZWnoyK3hjdTRQZmdZSXo4NXB0U3E4czZlM3Bpd09USnFOMndJYWNhc3NUR0JpNjFhK3UyUzFheHRYTjIxcXZhYkU0ZlFQdThIVFp6Sm42ZU9oVXB6NTRCMEw0dUR2N3lTL2ozN28zazZHaHNualVMLy92Z2crZFY3bDhBZTFmWE1vOVJLNVc2ODZJaTg5ZzZPcFo1ekt1Q1lSZ01telVMRW10cjJEbzVWZlZ5Q0tuUktGQk1DQ0dFRUVJSUlZUVFRZ2doaEFCZ0dHQnM3MGFvNzI2TGIvYmVnVnhwdVByUnphZnBHUFhUUmF3YTFRRU5QT3dxZVpXRXZCcWtDaFd1UGs3RCtRZEp1QkNlZ215cG9zSnpPdG1JMEw0d1BOeWhvU3ZxdU5qZ0JSZGFJNFFRQXVEZjMzOUh5TC8vQWdEaUhqM0M4TGx6RFlaMUsxdGFmRHpPN2RtajF4NDRkS2pSOVVYZXZjdlpkdkh5c3RoNmpxeGJwMWRGT1NVbUJsKy8vcnJCL2dLaEVCbUppVGl5YmgzNmx3ak9HcUpXcWNCcU5KdzJvVWdFbFVJQnZsRDR3cXVQRmttTWpDejMyT3pVVkdTbnBwcnN4N0tzd2VPb2xNcFN4NWtLUnB0VFJiTzZPYkJxRlVKT25VTGcwS0hvTTJvVUJFSWhweW92ajg4M2ViOUxQbTcrdlh0ajJLeFo1VjdUcExWclViZFpNOTEyM09QSCtHbnlaRTRmbG1WeGF1dFd2YkVmQmdmRHlkT1QweWFYU3JIK3l5ODViU1hEdkozNjk4ZjFZOGM0NGRkNzU4L2oxTmF0ZUgzMGFBQkFVbFFVTHZ6eEIyZWN0WjBkQms2ZFd1cjlZVmtXMTB0VUMyNXZvQUs2U3FIQW9UVnJjT3ZrU2IxOTF2YjJHTDFva2RsQmI3NUFnQStEZy9IVDVNbklTa25oN0h0NDdSbzJCZ1ZoeE55NXBZWmVPL1RycDlmV3BtZFB0T25aVTNlL1NyNCt2VE5sQ2xwMjY4WnBLM2wrREp3NkZTMjZkalY0VExHMU5VYk1uWXVmUHZzTTF2YjIrREE0R042TkcwTWhrMkhudDk4aUp6MGRoMy82Q1RlT0hjUEFxVlBoMDZLRjhRZWhuR2J2M2wzbU1aR2hvWG9WOU1zemp5RmI1ODdsVkxjMjE1WERoM0hsOEdHeitocDZqaGR2Sy9rOW5IL29VSlZjZE9CcTREMjNWb01HUnZ0ck5Cb2tSMGVYYVF3QXFteFBYbmtVS0NhRUVFSUlJWVFRUWdnaGhCQkNpdW5kcWhhOFhheng1YmFiU000cU1OZ25MbDJLajMrK2hOVWZkMEM3Qmk2VnZFSkNhcWFNUERuT2hXbXJFTjk0a2dhRlNtTjZVQ25zcklSbzErQjVCZUlHSG5ZVUlDYUVrRXAyKy9ScFRzWGRxSHYzOE9Qa3lSaTFjQ0c4R2pYQ25MMTdBV2pEV0xzWEwrYU10YmEzUisrUkk5RzZSdy9kOXB5OWUzRnc5V3FFWDcycWR5d2VuNCtSOCtlalRwTW1BQUFiQndlajYxS3JWTmp6L2ZkNkFWTTdaMmNFRGhsU3ZqdGJRWmNPSFNwVGY1VlNxUnRqVHFENDkrQmdvNkcwRWZQbW9WVmdZSm1PVDU1Yk8yR0MyWDM3amhtRC83My9QZ0RBd2RVVk0zZnNNSHZzeWs4K2dVcngvQ0lySnc4UGpGdTUwdnlGbHZEUDVzMjY4T3AvZS9maTRiVnJHQm9VeEtsSSs3SzZmZnEwWG1pOFVidDJCb09xQlhsNWVtMGxBOFZpYTJzTW16VUx2MDZiQmsxaDhON08yUm5XaGE4amFwVUsrNVl1MWF1Ry9jNlVLU1l2a0hoMC9UclM0dUowMjdVYk50UUxOR1ltSjJQSGdnV0lqNGpRR3kreHNjSG9SWXM0bFlITllldm9pRThXTDhiNjZkUDFxdWMrQ3d2RG1na1Q4UDdYWDZOUnUzWmxtcmMwbHJnd3dhTmVQUXlmT3hkMW1qYlZWZXc5OU1NUG5HclVpWkdSMkRwM0xxYi85cHZSU3MvbFVUSWtXOTZxN1dVZFc1TXVWakIxWDV3OFBNeTZ2emVPSDhlQlZhdU03aSs2OE9EejlldU45am0zWncvKzJieFpyNzIwTVlRUUNoUVRRZ2doaEJCQ0NDR0VFRUlJSVhxYTFIYkE5cys2WWNiMm03Z1hrMm13ajFTdXdwVE4xN0JrWkRzRU52T281QlVTVWpQSWxHcjhGNWFFWTdmamNlVnhLalFhdGtMemVidFlvMGR6VC9SbzRZazJQazdnOHloQlRDcGZVWmltc3FwOWt1cW41RGxTazg4VnNaVVZCRUloSjdpYms1YUdYNy80QWtPRGd0QXFNQkFGZVhrNGFhRFNxRFFuQjBmV3JjTzk4K2N4NlBQUElaSkljSHpqUm9OaFlnRFFxTlg0WThVS2pGcTQwR1RWeXVNYk55THUwU085OXY2VEprRWtrWlR0VHRZZy9yMTc2MjRuUlVVaExUNGVEZHEwZ2JWZDJUK1ZJL3IrZldRbUordTJYK1hIMVJnZW53OG5EL04vanRDb3VaK2d3aGNLeXpTK3VNVElTSnpmdDQvVGxod2RqWFZUcCtLTjBhUFJmY2lRbC9xMUtlTFdMYjIybmg5OFlMQnZ5Y2NOZUI0b1ZoUVU0TWd2ditqYWJaMmRrWk9XQnBGRWdvYisva2lPanNhQlZhdVFsWktDaEtkUE9YT0lyYTN4NVBadFBMbDlHd0F3dUVRVjVDSVhEeDdrYkplcy9CdHg2eFoyTDE2c1Y2RWMwQVpjeHl4ZEN1L0dmT1JFNEFBQUlBQkpSRUZValEzT2JZcTdqdy9HTEYyS2pUTm02QVdyODdPenNlWHJyL0hCbkRrUWlzWFlObStlMFhtK08zb1VBcEdJMDFheTRqa0FNRHhldWRaWlVyTk9uWFMzeit6YWhkdW5UM09Qd3pBWUVoU0V0TGc0L1ByRkZ4WTVKbEN6Z3IyVlJTR1RZYy8zMzF0c3Z2ZS8vdG9pN3hkSlVWRTR0VzJiMGYzUzNGd2tQbjBLWHorL0NoK0xrSnFHQXNXRUVFSUlJWVFRUWdnaGhCQkNpQUV1ZG1Lc0g5OFppdzdleGRGYmNRYjdLRlFhek5oK0V3dUcrcUdmditVKzhwcVFta3lqWVhIamFScU8zWTdIMlh0SmtDcFVwZ2Nad1RCQXE3cE82TkhjRTRITlBWRFB6WmFxRUpNcXd6QU1LaGFKSjYrNmx6bThWMTdOdTNUQjZNV0xzWDMrZk1pbFVsMjdVaTVIVEhnNG1uVHNpTitEZzVHZWtHQjBqdWo3OTdGMjRrVFlPamtoT3pXVnM2OTJ3NGJ3YXRRSU40NGZCNkFOSVcrWU1RTzlSb3hBajZGRDlRSndBSER2L0htOWdCK2dEZE1XVlVPdWF2WXVMbmovNjYrTjd0KzFhQkh5TWcxZjlGWVJ3MmJOQXFDdHhycjYwMCtobE1zUmNmTW02clZxaFJaZHU2Smx0MjV3Y0hNREFJUmR1b1F6TzNmcXhqSThIajc3NlNjQUFNdXlXREppaEc2ZlFDUkM3Y0txdDJVTjdDVkhSK1BNcmwyNGUrNGNXSmI3S2lzVWl6Rmt4Z3kwL3QvL3lueGZEV25admJ2dXRrYWx3b01yVnl3eXJ5V3dMS3NYakszSWEwYXRCZzB3ZXZGaTdGNjBDTkxjWEYyN1dxWENzWTBiRVJFU2dtRXpaOExXeWFuY3gzaVJoZ1lGUVNtWDQ5VDI3VWlPam9hdm54OGF0R2xqc0sraFFER1B6d2NBS0JVSzNldEhjUXFaVEMvRVdwSmNLdVdNTlJRb1RvNk94cE9RRU4wMlh5Q0FYNjllbkQ3U25Cd1VGUHNlRk5lOFN4ZEUzNytQNlB2M1MxMkxLVTBEQWd6ZUgrZGF0ZEM0Zlh0RTNidFg1amtOQnJVTEgxZEx1WGYrUEU0WnVPQ2s1L0RoYU42NWM0VWZsN0p5OXZRRVh5alVhMWZJWkhydlQyNTE2aGljUTYxVUlpTXBxVUxya05qWWxIdXNRaVl6K0wwckw3VktoUWVYTDF0MHZvcFNLUlRZdTJTSjBibHkwdE94ZWRZc1pDUW1ZdnpLbGZBdS9HUURRb2dXQllvSklZUVFRZ2doaEJCQ0NDR0VFQ05FQWg2Q2gvakIxOE1PUHg0UEIyc2dLYWJSc0ppMzV6WnlaVW9NN1Z5djB0ZElTSFhBc2tCRVlnNk9oc1RoeEoxNHBPWEt5ejJYUk1oSHA4WnVDR3p1Z1c1TjNlRnNLN2JnU2drcE80Wmg5RUp1aEZSRVRRc1crL3I1NGRObHk3QjUxaXhkaGN4RzdkcWhVLy8rK1BXTEw1RHc1QW1uZjlPQUFMVHAyUk4vckZpaEN3TTE3OUlGamRxMXc4SFZxM1g5ckd4dE1YTCtmRWhzYkJCMjZaS3V1cWRhcGNLcGJkdHc3ZSsvTVdQclZrNmx3MmRoWWRpN2RLbmVHcDA4UERCdzZsU0wzL2Z5RW9yRlJzT1JBQ0EwRUpTMnBHdC8vNDIwT08wRmRScU5CcEdob1lnTURjWGZ2L3lDdXMyYlkrRFVxY2hPUzBOOFJJUnVqS0JZeUM3bXdRTk91SzV1czJhYy9hYXdMSXZJMEZCYytlc3ZoRjI2WlBBMTF0WExDeU8rK1FhMUdqUW96MTAwYU9RMzMraHVGK1RsWWNHZ1FSYWJ1NklNQlFBcldnMjJVYnQyK0d6ZE91d0lEdGFydnZza0pBU1JvYUVXQzJ0YkdzTXdhTm05TzVwMzZZSkxodzVCYkdXRml3Y09vTnZnd1hwOVM2dFEvS0xsWjJlREx4RG9Yc3ZVS2hXdUh6MktIc09HNmZxMDZka1RhZkh4QnF1cDNqcDUwcUxyS1Y0eFhpQVM2VjVEeTBPcFVPaTFHUXJibGxmRXJWdll1MlNKM3ZPL1ZXQWcrb3dhWmJIamxNWG94WXNOQm9ValEwT3hZY1lNVHR2MExWc016cEVhRzR1Vm4zeFNvWFVFLy9sbnVjZHVuVHNYRDY5ZHE5RHhBZTJuRGNRK2VsVHFlMVZWWUZrVys1WXZSMkprcE5FK3Yzeit1YTZDL3RaNTh6RDV4eC9MWGUyZGtKcUlBc1dFRUVJSUlZUVFRZ2doaEJCQ1NDa1lCdmlvaHkvcXVkdmk2NTBoa0NzTlYvTlo5dWQ5NUVxVitLUlhJNnFRU2tpaHBLd0MvSE1uSHNkQzRoR1piTGp5bWpsYzdjUUliTzZCd09hZTZPRHJBckhRc3RYUENDR0V2RmplVFpwZzNNcVYyQlFVQkltTkRUcSsrU2JXakI4UGhVekc2V2R0WjRkQm4zOE9CemMzT0xpNVlkdThlWEJ3ZGNXUUdUTWdzckxDazl1M2NmZmNPZGc1TzJQVXdvVnc5dlFFQUF6NTZpdjhQbjgrTkJxTmJpNjNPblU0WWVLVW1CaHNtemNQS2dNaHVLRXpaMEpzYlEwQW1OV25qOW4zNjhieDR3YXJtd0tBVDRzV21QakREMmJQOWFJTit2eHozZU50S3N3VzhQYmJjSEJ6UThpcFUzaDAvYm91Z01peUxESVNFK0hxNWNXcHVncG9ROUJGN3Y3M0gyZGZnOWF0elZwalpuSXlidi83TDI3KzgwK3BGVHc3dnZVVzNwNHdnZlA5clVxZnIxK3ZDelliQ2hhV3JNcWM4UFFwMWs2WVVPSGpwang3VnFienRjaUUxYXRScjJWTEFOcUtxeFBYck1IZXBVdHgvOElGQU5xdzdxQnAwM1JoNHZTRUJDd3ZRNER6OXVuVHBWYjNOVldsT2prNm1yT2RHaHRydEMvRDQ0SGg4WEQ0NTUraFVpcGg0K2dJLzk2OU9YM1VWUmdvYnRDbURZWUdCV0gzNHNXNnRuODJiNGFydHpkYWRPMnFhK3MxWWdSaXdzUHg2UHAxMUduYUZMRVBINzZROVF5Zk53OG50bXhCY25RMDNoby92a3lCL0tValIrcENtTVpzQ2dveU9jL3Z3Y0Y2YlNYUGlhaDc5N0I5L256ZGEwOXhRNE9DcXV6Q200ekVSSVB0V1NrcGVtM0d6bHRqYzFRbkt6NytHUG5aMldBWUJ0OFlxUGh2Q1g2OWVxRnBRSUJ1ZTFHeEVINXAvdDIrSFhmUG5TdTFqN1c5dmU1Y3pzdk14Ryt6WjJQaW1qV3dzclV0OTNvSnFVa29VRXdJSVlRUVFnZ2hoQkJDQ0NHRW1DR3dtUWQrR2hPQWFWdXZJMTltK0tNemZ6bjVDRGtGU2t4N3F6bUZpc2tySzdkQWlkUDNFbkhzZGp4Q0l0UExQVStqV3ZZSWJPNkJIczA5ME5UTEFUeDZVaEZDU0xWV3EwRURqRis1RW1BWU9IbDR3TjNIQjNHUEhuSDY5UDd3UThqeTh5SEx6NGVOdlQzNlQ1b0VpYlcxTHZqVGVjQUF4RDkrakhjKyt3eENzVmdYUEhUMjlFU24vdjF4K2ErL2RITzE3OXRYZHpzcEtncWJaczZFTk5md3hTMzFXN1d5OEwydEdLVmNqc2pRVU9QN0RZU2lUWEZ3Y3pPcjM3M3o1NUdia1lFbUhUdml3K0JnRk9UbDRlWS8vK0Rxa1NOSVQwakFheDkrQ0tGWURGbCtQbWVjbFoyZDduYXp6cDFoNitTRTFKZ1lwTVRHb21IYnRnYVB4YklzNGg0OVF2aVZLM2h3NVFxU29xTE1XdVAxbzBkeC9laFJzL3FPK3ZaYk5PdlV5YXkrNWlnZVdpL0NxMkNsNEtvbUZJc3hZdDQ4bk5xMkRXZDM3VUwveVpQUjhjMDNxMnc5QjFhdE1xdGZYbFlXOWkxZGlzYzNiK3JhRHE1ZWpkcSt2dkNvVjAvWHBqWVFTdVh4dFJlbjJUZzRtQXc0VjFTYm5qMlJGQldGczd0M0E5Q2U5d2RXcm9SUDgrYXdkWElDb0ExeER3MEt3cE9RRURoNWVtTGRDNnFZN3VIamcwbHIxdURhMGFQb1BHQ0FycjFSdTNhWXMzY3ZBQ0F4TWhKYnZ2NzZoUnpmSEpHaG9kajJ6VGRReWcxL29rbnhpeGU4bXpUQnpCMDdUTTY1ZE9SSXpuYVRqaDNMVlpYK3R6bHp6TzViMFNyRVZVbVduNCt3UzVjUTkrZ1JZc0xEOWZibloyZVhPcjc0YzhwUXRmZmkrNDFkRkNFVWl6bmZhM05jL3Vzdm5DNXhQdmozN3ExM2djT0llZk93ZHVKRTNmdFlTa3dNZmc4T3hwZ2xTeXJ0WWdOQ1htYjBMQ0NFRUVJSUlZUVFRZ2doaEJCQ3pPUmYzeG5yeDNYR2xNM1hrSmx2T01peDgwSWtjZ3VVbURPNE5mZzhDa0NTVjROR3crTHk0MVFjdVJtTEMrSEpVS2owd3pibWFPQmhoMzcrWG5palRXM1VkcmEyOENvSkllVGx3QUpWVmwyeHFybjcrT2h1ajFxNEVHc21URUJlWnFhdTdjaTZkV2JOczJYMmJLUDdpZ0pJTGJwMEFRREVSMFJnODZ4WmtPYmtsR2ZKVlNJblBWMnZ5bTFsVUNtVk9MSnVIWExTMDRHZmY0YTdqdzlhZHV1R2x0MjdvOXZnd1hnU0VnSmZQejhBMEhzOGJSMGRkYmNiK3Z1am9iKy8zdnhxbFFveDRlR0l2bjhmMGZmdkkrYkJBeFRrNWIzWU8yVUV5N0xsR21jb25Nb1hDaXU2bkNySE1BeGUvL2hqK1BYc3lYbWV2c3o0QWdIU0V4STRiVXE1SERzV0xzU1VkZXQwRmF6Vkt2MkxRU3Y3ZTlabjFDZzh1bjRkQ1UrZkFnQ2t1Ym40WjhzV3ZEZDl1cTZQallNRDJ2VHNhVERBYVNraWlRUmlhMnNFRGhuQ2FSY0loYkJ6ZGdZQVpLZWx2YkRqbXhKMjZSSjJMMXBrc0RLeElRS2hFRTRlSG1VK2psQXNMdGU0VjBWNlFnTDJMMTl1c2w5NVgwZGZoUC8yN3NYeFRaczRiZTFlZngzTnUzVFJDeFE3MTZxRjk2WlB4NDZGQzNWdGthR2grR1BGQ2d5Yk5hdFMxa3ZJeTR3Q3hZUVFRZ2doaEJCQ0NDR0VFRUpJR1RUMWNzQ21pVjB3YWRNMUpHY1ZHT3h6K0dZczhtUktmUGRCVzRnRTFidGlHU0dseVpZcThOZU5XUHh4NVJrU01xWGxtc1BWVG95Ky9sNTQwOThialdyWlUzVnZVbTF4SWhVTUF6QU1SRHdXQ2cyZDFPUTVNYU41SGlZdVBFK0tzQUJxOHRtaTBXaHc3ZSsvNGRlckY2eHNiV0huN0l5aFFVSFl2M3c1Y2pNeUxIYWNUNzcvSGpscGFSQlpXUUhRaG9TcVU1aTRLdDA2Y1VJYkppNlU4dXdaemp4N2hqTTdkOEt0VGgwRURobWlxK3hhVkRXNmlKT25wOG41NVFVRjJCUVVaRERnV2RsWUE1V0dpNGZMTkViV3FKREo5TnFFSXBIbEZsWkZ3aTVkUWtaaUl2eGZlNjJxbDJJMksxdGJmTFJnQVg3NjdETk9OZHZVMkZnY1diY09nNy84RW9DUlFISGhlVnpFM0tySXhoUWR5eGdlbjQrM0prekF4cSsrMHJXRm5EeUpQaDk5cEZjOXZHNnpabnBWazNjc1dJRDdGeTl5MnI3WXVKRlRpYm1rbFo5OGd0VFlXRTZidVBCMXNUeWNQRHgwejM5QUd6eFdGYXVXemhjSTRPanVyamV1Wk9qYnp0bFpGL1l1TGpFeUVqc1hMalJZQmZ4bE1YM0xGcmpWcWFQWEhoa2FxbmNSaUxISzE2bXhzUld1WGh3OGNHQzV4eHA2RFN2SjJ0N2VaQisrUUFBUEh4OW8xT3B5cjhVU1dKYkZ5ZDkrMDFVQUwrTHE3WTBCa3lmanllM2JCc2UxN040ZFhRWU94T1UvLzlTMTNUNTlHazZlbm5qOTQ0OWY1SklKZWVsUm9KZ1FRZ2doaEJCQ0NDR0VFRUlJS1NNZk4xdHNudGdGa3paZVJVeGF2c0UrWis0bjRZdXRON0Q4bzNhd0Z0R3Y0MG5OOGlBdUMvc3VSK05rYUVLNXFoRmJpd1hvM2FvVyt2bDdvWDBERi9Db21qZXBLWW9GUkJtR2dZdUVRV0w1c3Zha2huSVdhblRuaWJGZ2NVMlZIQjJOdjM3OEVYLy84Z3VhQmdTZ1RjK2VhTmFwRTc3YXVoWGZEQmhnc2VOWTI5bWhmcXRXdW0zLzNyMXhmTk1tczBOUDQxYXNNTHF2WkdDc1NjZU82REYwcU1HK0Voc2JzNDczTW1uVXJoMzZqUjJMc0V1WEVQdndJYWY2Wkdwc0xNVFd6ejg5SUMwK25qUFdVTWl1SkdzN096VHIxRWt2R0ZsU2gzNzl5cmh5TFpWQ29WZUpzclMrSmQyL2NNSGt1UHlzTEwwMksxdGJzNDVaeE1QSEJ6TjM3REM3ZjA1YUd0WlBuMjd3SEhad2M4TzRGU3M0UVU5VGlpclJGaGQ2N2h6dW5qdUg0NXMyb1g2clZtalp2VHM2Rno0djdWMWNNT3JiYjQzT3QyM2VQTTUyZ3padDBQMjk5OHhlVDBWNDFLdUhBWk1uNndXQ2J4dy9qcVlCQVdqUnRhdmhRTEZBb05lL0lrd0ZpZ0hBMTg4UEh2WHFJVGs2R29EMklvczdaODZneDdCaEpzY2FxaHBzNitSVTZoaEQ1N2pRUUpEWFhPTldybncrdDFLSjc0WU00UnlqWWR1MkdMMW9rZDY0V1gzNmNMWUhUcDJLRmwyNzZ2VnpyMXNYTm82T0ZyM0FwS2FTNVJ2K0hZU2wyRGc0bExwLzNJb1ZxTnU4T1FSQ29jRXE4MGZYcjlmZE5sVFZ2ZmoraWlqSXk4T2U3Ny9Ibyt2WE9lMGlLeXQ4RkJ6TWVjOHk1SzN4NHhIejRBSGlIai9XdFozWnVSUE9ucDVvMzdldlJkWklTSFZFdjhFa2hCQkNDQ0dFRUVJSUlZUVFRc3JCMDlFS215WjJ3WlROMS9Fb0lkdGduMnNScVppODhScldqTzRJZSt2cS8xSEk1TldtVUdsd01qUUIreTVINDBHY2ZwakdGRDZQUVpjbTd1am43NFhBNWg2UUNNMFB2aEJTM1RDRkFkR1dqaG9rU3FsU1BYbXVtYTFDZDM0VWhZcVpZaUgwbWl6bXdRTUEybXFoWVpjdUllelNKWHkrZmoxcU5XaWcxM2Z3bDEvQ3BYWnRrM05xTkJwc0Nnb3F0WSt0a3hPYWRPaUE4S3RYQVdpRGhLVlZ5RzNRcG8zSjR4YXhkM0VwVS8vU0xEbDFDa3E1SE1FREIrcld4ekFNRnA4NEFZWmhPS0c4aHY3K0dMdHNtVVdPVzV4enJWcm9NV3dZZWd3YmhweTBOTnc1Y3dhM1Q1OUdZbVFrUE92WFI2dkFRQURhTUZ0NmlVQnhuU1pOekRwR3E4QkFYYUNZTHhEQXh0RVJPU1hDa3VhRU13M0p6ODQyTzFCYzNrQmU4UXJPQUNBUWlYVFZzTTNGRndqZzVPRmhkdjkvdDI4M0dvalBUazNGZzh1WEt4emdqYnA3RndDZ1Vhdng5TTRkS0JVS1hhQllLQmFqV2FkT1pzL2w0T3BhcHY0bFRWcTdGbldiTmROdHh6MStqSjhtVHpiYXYwTy9mbmg0N1JyQ0xsM2l0QjljdlJvK0xWb1lmTDd6QkZVVGwycldxWk11VUF3QUViZHVtUlVvTGxscFdDZ1dtNndpcXl3UktCWkpKQlo3bndtL2NrWHZPZVRWcUZHRjV1UUxCT2pRdHkvTzdOb0ZRRnNsdDM2clZucmYxNnBVbHNyQ0pZUFUxWWxJSW9GQUpJSkw3ZHBvMGFXTDdudFNwSmF2THdSQzQ3L2Z1UERISDZYT2IycS9PUXB5Yy9IanhJbklTRXJpdERNTWc2RkJRWEQzOFRFNUIxOGd3UEI1OC9EanhJbWNZUFRKYmR2ZzE2c1hCRFdnK2p3aDVVR0JZa0lJSVlRUVFnZ2hoQkJDQ0NHa25KeHR4VmcvdmpPbS9YWWRkNklOVjFLNkY1T0p5WnV1NHBkeG5XRXJvVi9MaytvbklWT0tQNjQ4dzE4M1lwRXQxYTkwWmtwckh5ZjA4L2RDbjlhMTRXaERmNVFsTlZQeGdHanhyMTYxR2R4SVpaR2xyTmxCVVdJZVI0RWFnYzR5TUh3ck1EeWU3anhoQWZCZWdWRHhzOEpBY1JGck96dDQxcTl2c0s5WDQ4YW83ZXRyY2s1enF3NjM3TjRkNFZldndyMXVYWFFhTUFDSGYvckpySEdWTGZ6S0ZVNzQwYzdadWRSekl1YkJBL3o5NjY5bzJiMDdtbmZ1REJ0SHh3b2RmL3Y4K1hodytiTEJmVWxSVWZqNjlkZU5qdjF0enB4UzUxNXk2aFFBb0hHSERuaDk5R2pVYTlFQ2RabzJ4WjB6Wi9TcXkvNjdmWHNaVjY2bGtNdk43cHRub05Ld09WTGo0ampiOWk0dTVackhYS0ZueitMV3laT2w5dmxuODJiVWJkWU1QaTFhbE9zWWFYRnhlbFZoaTFmNXJnN2UvZUlMUEFzTDAzMWZSUklKdXIvM0hxeHNiUTIrVHZETFVOSFprbHk5dlRuYnljK2VtUnlUR2h1ckY5NTFxVjNiNVB1RnNzVHp3VlMxMXJJd2RFNFdENEdYVi91K2ZYRjI5MjdZdWJoZ3pQZmY2eTQrSVpYdnE2MWI0ZURtQmdCNmdlS1hnWldkSFFMZWZodkhOMjNpdEw4MVlRSmFkdXRtOWp6T25wNTRiOFlNL0I0Y0RFQmJuWG5NOTk5VG1KaTgwdWczbDRRUVFnZ2hoQkJDQ0NHRUVFSklCZGhLQlBocGJBQ0NmcitGeTQ5U0RQWUpqOC9HdE4rdTQ4Y3hBYkFTVVZWVzh2TFRzQ3l1UGs3RC9pdlJ1UGd3R2NVKzhkd3NkVjF0OEdaYmIvVDE4NEszaStYQ0M0Uzg3RmhvQTZFTWp3ZUd4NE9WaUk5aFBuS3NmMEpWNmdud3Jtc09KRUkrR0I0UFBENWZkNTR3aGFIaW1oc2wxb3ErZDQrelhiOTFhNk9CdUxVVEpsajAyTTI3ZElGUGl4YjRhTUVDUklhR1duUnVTOG5MeXNLUlgzN2h0SmtLNkNua2NzU0VoeU1tUEJ6SE5tekExeFVJZmFsVktyMUt3UytDbGEwdGVnMGZYbXFmZjMvLy9ZV3ZJeXVGKy85Mjk3cDE4ZVhtelNiSEZhOHVDOENzU3RybDlmam1UZXhmdmx5djNhZEZDendMQzlOdHExVXFiUHZtRzR4WnNxUmNWV0tmM0w2dDExYmRBc1UyRGc0WThObG4yUFhkZDJqWnJSdjZUNXFrQzBPcUZQb1h4UEZMcWE0S0FQTVBIWUtWcmEzQmZZcUNBbnhUV0wyNXJCUUZCWnh0YVU2T3lURkZGYjJMTStmN1hQSlk0akpXMGpibTZaMDdlSGp0R3FkTklCTEIxOCt2d25NNzE2cUZ6Z01Hb01ld1lYQndjNnZ5TUxGYm5UcG05VlBJWk1oT1RTM1hXRk0rL3U0N2k4eGppRnFsUW42MjRVOWJLbnIrdk14NkRCc0dsVktKVTl1MjZiYTd2ZnR1bWVkcDBiVXJ1ZzRhaER0bnp1RFQ1Y3ZoVWErZWhWZEtTUFZDZ1dKQ0NDR0VFRUlJSVlRUVFnZ2hwSUlrUWo1V2ptcVArWHZ2NEdSb2dzRStkNkl6TUdQN1Rheit1QU5FQWw0bHI1QVE4K1FXS0hIa1ppejJYM21HMlBTeWZSUTRqOGZnZnkwOE1hU3pEOW8zY0VVTkxySkppR0VNb3cxSEZvWkVlWHcrV0Q0ZmpaMTQrTFMrRFB0alJjaFMwZXYvcThpQnI4WmcxMncwdGdkNEFnRVlnUUFNbjY4WEtxN0pMNXpacWFsNkgwdmVvRTJiU2p1K2xhMHR4cTlhQlI3djVYd09wc1RFWU91Y09YcFZZdjE2OTliZFpoZ0diT0VWUHRscGFWREs1WWg3OUVpM1gySmpBMUU1QTRNS21RemI1ODlIM09QSDVScGZIYVhFeEhDMnphMDBIRk9pMHJhbFFvTWwzVHh4QW4rdVdRT1ZVc2xwcjl1OE9UNWR2aHhyeG85SGFteXNybDJhazRNTk0yYmd2ZW5UMFNvd3NFekhlaElTd3RubThYaW8xN0psK1JkZlJWcjM2QUhuV3JYZzNiZ3hwNzNrWXdnQWZFSGx4S1drT1RuZzgvbXdzck5EY25RMExoMDZ4Tmx2cWdwcVFWNmUzaGhBZTBGR2FSUXltZTcxb29qRXhzYk1WUnVuVnFudzU5cTFldTBOL2YwaEZJc3JQRDhBRFBqc000dk1Zd25UdDJ3eHExOWthQ2cyekpoUnJyR21iSmd4QSs1MTY2THpnQUVHZzY3cENRbUllL1FJYlhyMjVMU3pMSXZvKy9keDc3Ly8wS1JqUnpUcDJGRzNMek01R2RlUEhzV040OGZoNE9hR3ozNysyYUtma0ZCVWtSN1Fuc01MQmcweXVuOVduejRWT2xidmtTT1JuNTBOdmtDQWZtUEhsbnVlTjhlTlE2ZisvWTIrcHF0VktsdzhjQUIzenB4QmRtb3E3RjFkNGRlckY3cS85MTZsdlo0UVVsbm9qQ2FFRUVJSUlZUVFRZ2doaEJCQ0xFREk1K0c3OS8xaFp5WEVnYXVHUDdyMldrUXF2dDRaZ3FVajIwSEFyN21oSVZMOVpPVEpzZXRDRlBaZGlZWlVyakxadnpobld6SGVEYWlMZHdOODRPNGdlVEVMSk9RbHA0dnNGSVpDR1I1UEd5em04OEVUQ05ERVNZMHZ4Zms0bDhKSGVKNEk2VW9lRk96TEdXd2tsaUZpTkhEbXE5RFVxZ0NCamdXUWlBVmdoR0x3aEVKdHFKalAxNFhQVVN4TVhGTXJGVWVWcUU0TVZHNmdHTUJMR1NaV0tSUTR0bkVqTGgwOENMV0srLzVidTJGRHRPamFWYmR0NStLaXF5Q2NHaHVMZVcrL3plbGZrVXE1Zi8zNEl4UXlHUmlHUWFmKy9VdnRlLy9pUmIzZ2MrUDI3VjlvcGQ0WEliNUVlTnJlMWRYa21OeU1EQ1JHUm5MYXZKczBzZWk2cExtNU9QcnJyN2gxOHFUZVByRzFOWWJObkFtQlVJajN2LzRhdjB5YnhxbStLNWRLc2ZQYmI5SDJ0ZGZRZCt4WXMwTFNMTXZpNlowN25EYXZ4bzB0RWo2dENpWER4SUEyWEZzU24xODVueHFURWhPREh5ZE5NcnJmMWN2TDZENjFTb1hkaXhZaEx6T1QwODRYQ05DOFM1ZFNqMXVRbTZ2WFp1NzNWR3FrWW0yUlJ1M2FjY0xzQU5EK2pUZk1tcnM2K1Q5Nzl4MFhkZjNIQWZ4MWc3MFJFQWNJcURnQVVjR0ZXOVBVekpIbUxrdXJYNlZtcmxLemJZN0tTak0xTFZNYjdwR21sbnR2Ukp5SWdnUEZ3UkprM1hGMzM5OGZ5SFZmYm5Fc2dWN1B4Nk5IZkQvcis3bmo3amprOVgxZlNZT3Vsc3gzZEhQRGpIWHI5TnF2UlVZaVBqb2E4ZEhST0xGdEd3SkNROUYvL0hqSXJLeXc3L2ZmY2Yzc1dXMjE5UnAxNjhMTDF4Y0FFSFB5SkRaKzg0MzJ0ZnBoUW9JMlVCeHo4aVJXZnZpaE5uQ2UrZWdSenU3ZWpiRHUzVXQwZTUrbTU5OSt1OFNCYUpsY2JqUk1yRklxc1h6YU5NU2ZQNjl0eTM3OEdILy8vRE5pVDUvR3FObXp6VjRjUUZTWk1GQk1SRVJFUkVSRVJFUkVSRlJLcEZJSnB2WUxnUVRBQmlPaDRvT1g3K1BqZGVmdytlQ21rRXFyWW1TSUtwTUhqM0t3NmxBY05wKzhEYVZLWTlIYzV2N3VHTmpHRDUyRHZXRWxxM2doTGFMeXBBMHhTQ1FRbmdTS0M4TEVna1lEUWFPQnZaMkFIaldVNko2WEFYVmVIZ1MxR29KYURRaENmcWpqU2JDamNFVkJxaHgwSHdNRjFZWWxNaGtrTWhsa1Z0YVFXRmxCWm0yZEh5aldDUlVYQklvbE92T3FvdmpvYU5HeG5hTWp2UDM5alk1Lzdjc3ZVYjFPSGJQckNob05aZzBkV3VMOVBTMHlLeXVrM2IrdkZ5YTJzYmZIa0duVFJBR3ArczJiR3d5WkZnZ01EemZZWHBTUVZVSGdVaEFFOUh6dE5ZT1ZqbFZLSmJiLytLTmVtQmpJRDR5NzE2aUI5Z01IbGtxd1dMZDZwU1d5MHRQeCtjQ0Jac2ZsWm1VaE1TNU8xT1pXdmJyWmVSY09IOVo3amZadDFNaXlUUnFoVnFsd2FzY083Rm0xQ2xrR0FwMVNxUlNEcDA3VjNyKzE2dGZIZ0lrVHNXN3VYTDA5bmQyekJ4Y09IMGJyNTU5SG16NTk0RjZqaHRIekpzVEVJQ2N6VTlSV3IxbXpVcmhGeGJmb25YZEtkYjNDZ1Z3QXNMSXRuNHZnYWdjR1FpYVg2ejNIQ3dTMWEyZXdQVGNyQzMvTW5JbllNMmYwK3BwMzZ3WjdKeWVUNTAxUFN0SnJzek16QjhoL1BLeWVOVXV2ZmZlcVZlajUybXVReWVYb00yWU02alJ1akEzejVpRlBvWUNUdXpzYXRXbGpkdTJueFZDRjZzcGkveDkvaUk3dlhyc0dSemMzQU1DNXZYdEZ0eTF5MXk1dGhWNlAyclZGcjlWeFVWRklTVXhFdFpvMVVhOVpNemk0dW9xZUYvOHNYNDZRRGgxZ1hVN1BDMHNJZ29EdFM1Ym90UjlZc3daRHAwK0hsWTFOcVZaWE5tVC82dFdpTUxHdStQUG5zZStQUDlEOWxWZktkQTlFNVltQllpSWlJaUlpSWlJaUlpS2lVaVNSQU8vMUMwYTJVbzBkWis4WUhQUFB1YnV3dFpMaGd3RWhrRmJSNEJCVmJBa3BXVml4UHc3Ynp5WkFwUzU2ZU5IT1dvWmV6V3ZqeFRaK3FPZHRQcFJBOUo4amtVQXFsVUlqQ0pES1pGQnJOSkRJNVpBVmhMMGtFbTNsWW8xT29GZ2JLbjZDb2VMS1JUZklvZzBGUHdrVVMyVXlTT1J5YlpCWVptME5pVndPUE9tRFZKcGZPYmVLdngrNEhoVWxPdlp2MHNSa0FNamUyUmxPN3U1bTE5V28xU1hlVzRHYkZ5OWF2RjVHU29wZVdMb3dVNVdZSlJJSmhreWJocXowZE8wNmRvNk9lR1htVEcybHlRSTlYM3NOang0KzFLc21LNUZJRU5TMkxib01INDdzakF5OWN4VCtLSFpqd2NZQzZjbkpvaXFOYXBVSzUvYnR3NTVWcTVEMjRJSEJPWGtLQlU1czI0YVRmLzJGb0xadDBXSFFvRklMMnBhRnk4ZVA2MzJ2YTlhclozYmVpYTFiUmNmVmF0WTBXV0cyS0hJeU14RzVheGVPYnRwazlQNlZTcVVZT0dVS0doY0tiVGJyMmhWNUNnVTJmL2VkM3MrTlBJVUNoemRzd0pHTkcrRWZFb0tnZHUzUW9HVkx2ZjNHbkR5cGQ3NTZ6WnNEQUs2Y09GR3MyNVNlbkd4MnJxT3JLM3dhTml6VytwYklmUFFJcDNic0VMVkpwVkt6MVhvLzdkKy9WTTR2dDdhR2w2K3ZYbVZySVAveDA3WmZQNzMyNjFGUjJEaHZuc0hIZzYyREE3cTkvREtBL05jc1FSQmc3K1FFTzBkSDJOamJ3OHJXRm9yc2JCelp0RWx2cnIyenM4bTkzcng0RWN1blQ0Y3lKMGV2NytEYXRVaTZmUnM5WDM4ZG5qNCtDTzNjR1c3ZTNsajU0WWZvUEd5WTN1dU1yc0xmWjNQN0tHMkoxNi9ydFJXbFlyMnhhcldHS0hOejlVTGNsc3gzY0hIUmE3dDE2WkplaUxYMTg4L0R6dEVSQU5Dd1ZTdGNQSEpFMjNkdTN6NzBHRDBhRW9rRUhyVnF3Uzg0R0RjdlhnU1EvNzd5MUk0ZDZQbmFhNUJiVzZQOWdBSFkrZE5QMnJrWktTazR1SFl0dW8wY3FiZVAwdnc1YXltVlVvazFjK2JnNHVIRGVuMlhqeDNEa2drVDhOeWJieUtnU1JPamExaFpXMnREMk1WMVZ1Y2lsMTV2dklIV3ZYdmp6RC8vWU9zUFB3QUFvdmJzWWFDWXFoUUdpb21JaUlpSWlJaUlpSWlJU3BsVUlzSEhMNFlpTjArTmZSZnVHUnp6NStuYnNMT1dZZEx6UVZVOVEwUVZTTno5eDFpKy96cDJSeWRDWTBGZzBkL0xFUysyOGNPdk9QcEtBQUFnQUVsRVFWUnp6V3ZEd1paL1hpSXlSUHVNZWxLaEdESVpwSUlBQ1FBMUFKbE81V0pCcFlKRXJRWTBHbFlvcmlJTVZTaUdWUHB2b1BoSnFGZ2lsMFAyNVArNkZZcUIvTWRRVlh4TGtQYmdBVkx2aWQ4UG1RclpBc0Q1QXdlMFFTaFRCSTFsMWZWTldURmpCbkt6c2l5YWMvWFVLVnc5ZGNya0dIUFZkbVZ5T1VaOC9ERitHRHNXRGk0dW9pcTB1aHpkM1BENlYxOGhNeTBOang0K2hFYWpnZHpLQ3E1ZVh0cUEzdW0vLzlhYjUrRHFLam91L0wzUUZmN3NzM0NyWGgzSzNGemNPSDhlTVNkUDR2ekJnNFlyNXNwa2tFcWxvZ3FaZ2lEZzRwRWp1SGprQ1B4RFF0QjUyRENqbFpOTjJmak5OeGJQQWZMRFowVng4cSsvOU5yTUJZcWo5Ky9Idzl1M1JXMk5JeUtLdmprZEdyVWExeUlqRVgzZ0FDNGNPb1E4aGNMb1dHczdPd3o3NEFNMGJOWEtZSC9MWHIzZzVPNk9OYk5uUTVHZHJkY3ZDQUxpejU5SC9QbnoyTFpvRVJ4ZFhmSHFyRm1vVmI4K0FQMUFzYldkSGZ5Q2d3RUFLei84c0ZpM0x6NDYybXpRUGpBOEhLTm16eTdXK29XbEpDWmk1VWNmNVlkcTdld2drOHNoazh1Um01Mk4yNWN2YXl0d0YzRHg5Q3p6aXFhNlBHclhGZ1dLNVZaV2FCd1JnZWZmZmhzMjl2YmE5c1M0T094WnRRcVhqeDB6dXRZTDc3NExadzhQQU1DSmJkdHdidCsrSXUvRDNkdmJhRjlDVEl6Uk1IR0J5OGVQSStia1NkUUxDMFA5NXMxUnUwRURESnc4R2Q3Ky9ucVZ5d1dkaTZXR3paZ0JRUkFnYURUUXFOWFFxTlZJakl1RE9pOFBlVW9sOG5KejRlM3ZEeGRQenlMZmxzS3Vuam9GaVVTaURWVmJXVnNEQUpMdjNzV09wVXYxeHRzK0NlV2FNbW41OGlLZlB6NDZHa3NuVHk3MmZFUCtLVFRmMnRZV0hWNThVWHZjdEVzWFVhQTRQU2tKOGRIUnFOdTBLUUNnUmMrZW9wK2pVWHYyNE5sUm95Q1ZTdEg2K2VkeFlNMGFVWFh5STVzMklhSmZQNzF3czZHTEE4dzlmNloyNjFhaWZnQlFaR2RqK2ZUcHVIWHBrdEV4ZDY5ZHc5SkprMUM3UVFNRWhvWEJMemdZam01dXNITnlndHpLQ2dCUW8yNWRqTmVwY0N4b05FaFBTc3AvVEFxQzlqR3BVYXVoVnF1aFVpcWh6TTJGYjZORzJvck5HU2twMnR2ZHRuOS95T1J5UlBUcmh4MUxsMEtWbDZmdEo2b3ErQzgrUkVSRVJFUkVSRVJFUkVSbFFDYVY0SXVoelRCSnFjYXhxdzhOamxsejlBYnNiZVI0KzlrRzVidzcrcSs1Zk9jUmZ0NTdIUWN2M3kveUhLbFVnazVCM2hqVXhnOWhBZFVZZkNjeVE2SVRDb1ZPZUJnQXBFQitaZUtDUUxGY0RxbEdreCtHTkZDaG1Db3ZVWVZpbmUrNTlFbW9HRThDeHFJd3NXNEl1UXE2ZHVhTVhwdTVRUEdCTld2S2Fqc1ZrcjJURTk2YVB4OE9MaTVtZzFxT2JtNVk5dDU3eUV4TGc3V3RMV1J5T2FReUdYSXlNL1ZDZlE0dUxuRDE4aEsxbmR5K1hXOU5tVnlPMXM4L2o5eXNMQ3dhUHg3M2I5d3dXWlhTeHQ0ZUl6NzZDSjQrUHRqejY2ODR1MnNYTklYQzNUY3VYTUNOYWROUXEzNTlkQm95Qk1IdDJ4YzV4SGw2NTg0aWpTdU82MUZSZWdFMUYwOVB1Rld2Ym5STzl1UEgyTEZzbVY1N2l4NDlpcldINUR0M3NPN0xMdzBHdFhYVkNBakFzQmt6ekZZNmJkUzZOZDVadkJnYjU4M1RxMmhhbUY5SWlEWk1uSkdjakh0eGNhTCtlazJibXF3Mld4RlZxMWtUeXB3Y1BMeDFxMGpqeTZNeXNxNklmdjFRcjFreldOdlp3ZDNiRzk3Ky9xSWdzVWFqd1crZmZJTEx4NCtiWEtmWDY2K2pTYWRPMm1Pdk9uVXMyb2VwMTExRmRyYkJNTEZFSWhHOVA5Rm9OSWc5ZlJxeHAwOWJkRzV6M3Z2MTF4TE5qOTYvSDJmMzdDbnkrQm9CQVFiYnM5TFRNZi9OTnkwK3Yxcm53b29DczRZT3RYZ2RSMWRYdkxONE1hNmVPcVgzWEc3VHQ2OG83TnVnWlV0WTI5bUp2bS9SKy9kckE4WEI3ZHBoOC96NTJnc3RNbEpTY0QweUVvRXRXc0RHM2g2dGV2Y1cvYXhWWkdmandKbzFlTzUvL3dNQXpCdzBDSmxwYVhwN2xFZ2tzTGF6cy9pMldVb2lsUnFzN0YzNE1Ra0FkNjVleFoyclYwdnQzQTR1THZoZzNUcnRzWXVuSjFMdjNkTldlbTdSc3llaTl1elJYbERqOGlUa1QxUlZWSzUzQVVSRVJFUkVSRVJFUkVSRWxZaVZUSXF2WGdyRE84dFBJVExlY05XYTVmdXV3ZDVHaGxjNm1mK1laU0pMQ0FJUWRTTUZQKys3anBQWGtzeFBlTUphTGtXL2xyNTRxVU5kMUhBcit6OFdFMVVsQXY0TmxBcFNLYVFBaENkaFVZMVVDbWxCb1BoSm1GZzNVQ3hhaCtIaVNrVXZKRms0VVB6ayt5NlJ5ZklyRmhlRWlhVlNTSjQ4UHFwcWRXSkF2d0txbmFPajBURFhmNWxqb1VyQ3BnU0doK1B3aGcxbUE2bk5ubmxHNy9GWnVQcXhnNHNMWHY3MFU5UUtETVQ4Ly8wUFNRa0pKdGYwYWRnUUwwNmVyQTB6RHB3MENaMEdEOGF1RlN0dzRkQWh2ZGV2dTlldTRmZlBQOGVvV2JNUTJLSkZVVzlpbWFuVHVESHFoNFhoV21Ta3RpMmtRd2VUYzY0Y1A0NzBKUEY3cWJwTm0xb2M2Q3pnVmFjT1JzK1pnMlZUcG9ncWhCYVFXMW1oMDVBaDZEUjBxTGJLcGpuVmF0YkU2MTkvamFnOWU3Qm4xU3FrM3RlL2lNekJ4UVg5eDQvWEhsODhja1R2KzlXZ1pVc0xiMDNwR3pCeElxcjcrV21Qa3hJU3NQNnJyMHpPQ1d6UkFxY01oT1VOaWVqWHoreVk1czg4QTVtUisxNmpWaU55MTY0aW5Rc0EvRU5DNEI4U1lyUmZLcFVpb245L3hKdzZaVERJTDVQTDBXZk1HTFRxM1Z2VTdtR2drcmt4OWNQQ1RBYXA2elpyQmhkUFQ5SGp2T3VJRWFnVEZJUzFjK2FZZmEwcGllcCtmaWFySnhkRm96WnRpaHdvdHJLeE1mcWMxNmpWeUVoT0x0RmVDaFJuSFkxYURVRVE4UGZQUDR2YWJSMGMwSEh3WUZHYmxZME5HclZ1amVqOSs3VnRsNDRlUmIveDR5R1ZTbUZqYjQ4R0xWcmcwdEdqMnY3STNidTFyOE50Ky9mSDRRMGJvRmFwdFAzSHQyNUYrd0VENE96aGdSb0JBYUxYeVFLdVhsNlFTcVVXM3paTFdkdmFva21IRGpqenp6L2F0b0RRVVBRZE94YnJ2dndTZDY5ZEs3TnpCN1ZySjdxTllkMjdZL2ZLbFFDQVA3Ly9IbjkrLzcxb2ZHam56bVcyRjZLbmdZRmlJaUlpSWlJaUlpSWlJcUl5WkdNbHc3ZXZ0TURiUDUzQXhkdVBESTVadURNRzl0WnlESXJ3SzkvTlVaVjFKaTRGaTNkZFJmVE5WUE9EbjdDM2tlUEZOblV3dkgwQTNCMXR5bkIzUkZXWHRtcWFUa2kwb0YwbWxVS1F5ZkxEUWs4KytsdGJtWmdCNHFwRnArSndRUlZpcVU2SUdCS0p0bUkxb0JORXI0STBhalhpb3FORmJmNGhJVlgyOXBhWCtzMmI0L0NHRFNiSCtEWnVqQjZqUnVtMXQrblRCM0ZSVWJoNDVBaXExYXlKVWJObmEwUEdMMHlZZ0I4blRqUzRub3VuSjU1NTZTV0U5K2loOS8zenFGMGJ3MmJNd0wzNGVPeFl1bFF2aE5hb2Rlc0tFU1lHOGtONEl6Ly9ITDkvOWhtdW5EZ0JBQWpWcWZwcVNGajM3cEJiV1dIRHZIbklVeWdBQU4xZmVhVkUrNmhacng1R3paNk5aVk9tUUptYkN5RC9kU0NrWTBjOCsrcXJlc0h2b3BCSUpHamVyUnRDTzNkRzlQNzlPTEZ0RzI1ZnVhTHQ3ek5taktqQ3FXN1FzR0Irb3padGlubUxTazkxUHovNE5tcWtQWlkrcWZadmlrK0RCbVlEeFJLSkJEMUdqNFpmY0xEWjlaNGZNd1oyam80Rys1UTVPUllGaW91aVhyTm02RE5tRExZc1dDQnE5NmhkRzRPbVRJRnY0OFo2YzF4TlZOWFdWYmRwVXd5Yk1jUGtHSWxFZ21aZHUyb3IxbllhTWdUZFJvNEVBSXhmc2dUN1Y2OUc1TzdkQnFzWWwxVDlzTEFTcjFHM1dUT0RsV3NMazBxbGVHSENCSXN1NENodmFmZnZJL3Z4WTFGYmh4ZGZoTDJUazk3WTRIYnR0SUZpdCtyVkVSQWFpcHpIajdYUDg5RE9uWEhseEFuVWJkb1VJUjA2SUtodFcrMWNKM2QzTk92YVZSVFk5YXhkRzhsMzc4TFp3d1BlL3Y0R0E4WE51M1V6ZXh1QzI3Y3YybzBGY1BId1lhTjlZYzgrcTkyZmYwZ0lYcGs1RTlhMnRuaHIvbndjM2JRSngvNzhVKzlpajlJUUZCRWhPdTQwWkFqaW82TVJkKzZjM2xqZnhvM1JaZmp3VXQ4RDBkUEVRREVSRVJFUkVSRVJFUkVSVVJtenQ1Rmp3YWhXZVBQSDQ0aTlsMkZ3ekZkYkw4TEx4UmFkZ2twV25ZbisyK0x1UDhhQ25WZHdOT1poa2VjNDIxdGhXTHNBRElyd2c3TmQwYXJnRVpGeG9tcXpUeXJRQ2hxTk5rUXFsVXExVlltMXdSZFdLSzdVREZZb3hyL1ZxclhWaWd1RmpMV1BsU29jcnBYS1pIaHYxU3JFbmptRG1KTW5FWFB5SkFKQ1E4M09lMmZKRXRTc1c5ZnNPSTFhamVrOWVwVEdWdkhKbGkybHNrNTU4QXNPaGt3dWgwYXRobFFtZzl6YUdqWjJkbkJ3Y1lHYnR6ZUMyclpGMHk1ZElKTWJqb1FNbURRSnFydzhESmc0RVU3dTd0cDIvNUFRTk92YUZWRjc5d0xJZjJ6V0NRcENSTisrQ0c3ZjNteXdzMFpBQUViUG1ZTnJrWkhZdVd3WkV1UGlZR1ZqZ3o1angxcDArK2JzM20zUitBSlo2ZW40Zk9CQXMrUGtWbFlZL3VHSCtPV0REeUN6c2pKWnViVkFhT2ZPY1Bid3dJb1pNeEFVRVlFNlFVSEYycU11bjRZTjhkSW5uK0RYVHo1QlVOdTI2REJvVUtsVTc1Yko1V2plclJ1YWQrdUdwSVFFWER4eUJJOVRVdlNxYUw3ODZhZUlPM2NPMXlJamNmbjRjVGhYcXdibmF0VzAvY1g5UHBRMksydHJVY1ZpQUxDeHR4Y2QxMjdRQUVEK1kxYjZwQnE4bFkwTmJPM3Q0VlN0R253Yk5VTHpidDJNM3IrOTMzcExmRTRiNHhmWHlXMXM4TWJYWHhmamxwalcrdm5ua1JBVGc4aGR1MkJqYjQ5T1E0YWcvWUFCa0Z0Ykd4enY2ZU9Eam9NSFE2MVNRYU5TUWYya3VxMmcwVUFtbDhQSjNSMTFtell0VW9BYXlBL09IMWl6QnUwSERrU1AwYU8xN2M0ZUh1ZzdiaHllSFRVS1YwNmNRRUpNRE81Y3ZZcjA1R1RrWkdhV0tHUXNsVW9SMEtSSnNlY1hzSGR5Z3JlL1ArN0Z4K3YxRmR3WGRZS0MwSDdnUU5RT0REUzZqcE83ZTRWNDNFOVpzUUxIdDI3Ri90V3JJWlBMMFc3QUFJUGpHclpxaFJlblRFRkFhQ2pjREFUTUcwZEVZTWE2ZGJCM2RqWTR2LzNBZ2JoeDRRSkNPM2RHMHk1ZDRPWHJxKzNUL1JySXIzQWUxcjA3dXI3MGt0bjlqL2pvSTdOakNrdzFFVkQyQ3c2R2U0MGFjSFJ6dzZ0ZmZBRnJXMXNBK2EvaEhRY1BSdnVCQTNIMTlHbmN2SGdSQ1ZldUlQWCtmZVJrWmtLUm5WM2s4K3VTU0NTd3RyTkQzYVpOUmUweXVSeWpacy9Hd1hYcmNIYlhMcVE5ZUFBbmQzYzBmK1laZEJrKzNPaHpsS2l5a3B6aGI2TkVSRVJFUkVSRVJFUkVST1VpTlZPQjE1Y2N4NjBrL1k4MkJnQmJLeGwrZWlzQ0RXdTVHT3duTXVaaGVpNlc3TDZLdjg3Y2dhYUlmL3J4Y0xMQmlBNTE4VUpyWDloYnN3WU5VV2tUQkFHU0ovK0hUbkJZTUJNbXBpcWlVS2hZR3k1KzBsY1p3c1J6OS85YjVmNzl6dTRtUmhhZEtpOFA2cnc4dlRCZ1FWWE1BdUU5ZWhTcGdxUWdDRGk2ZWJPb3Jma3p6eGdOVHdIQWc1czNSUjhSRHdEZFgzM1Y3TG4rS3g2bnBtTFR0OThpc0VVTEJFVkV3Tm5EbzFqckNJS0FzN3QzUTUyWGg1YlBQV2QwWE9xOWUwaUlpUkcxRmZmajQ5VXFsVjYxUy84bVRVUWhXVjJLN0d4a1BucGtVVFhndTlldXdiMUdEYVBWYXhYWjJYaHc2NWFvVGJmYXJpRjVDb1hKQUd0NXlVcFBGMVV3SnNzOXVIbFRkT3hSdTdiUllMOGhlUW9GVHUzWWdlYmR1aGw5akpXbFV6dDJvR1d2WGhiTjBXZzAwS2hVcGdmcC9FeVU2RjVrWTBaQlFGcVhzUXNiTXRQU2tLZFVRaXFWUWlhWFEyNXRuZitmVmVXOVlGS1JuWTJraEFSdFlMNDhLWE56a1pHU0FxbE1CbnNuSjlnNk9CZ2NwMUdyY2Yzc1dWR2JKUlhwZGF1b0Eva1hCMGlmZklJREFGdzRkQWoxdzhLTW50L2dub3J3bUN6NGxJaUM5MmU2NXlRcUxXWHhYcm84TUZCTVJFUkVSRVJFUkVSRVJGU09IcWJuNHJYRng1Q1lacmhxanFlekxWYU9iUWN2Rjl0eTNobFZSbG01S3F3OGVCMi9INzRCUlo2NlNITnF1dGxqWktlNmVEN2NCOVp5L3VHVXFLeUpnc1g1RGRwMjRFa2xZN0FxY1ZWUkVKQVNDaDNyaHFrcWVwQzRRR1VOUVJBUkVSRVJQVzJWOWIwMEx6Y25JaUlpSWlJaUlpSWlJaXBIWGk2MldQeEdhNHhlZEJUSmp4VjYvVWtadVppdzRqU1d2ZFdHVldQSnFEeTFCcHRQM3NiU1BiRjRsS1VzMGh4L0wwZTgycmtlbm0xYUN6SnB4USt5RVZVVnVzRlJTWDVEL2tHaEFER2ZsVlZMd2ZkVDkvc3Y1RGZ3ZTAxRVJFUkVSQlVTL3lXU2lJaUlpSWlJaUlpSWlLaWMxWEszeDdldnRzVHJpNDhoMTBCVjJhdUo2Wml4T2dwZnZ4UU9LWU9mcEVNUWdIMFg3Mkhoemhna3BHUVZhVTVBZFNlODJiMEJPZ1ZWaDdRU1ZNUWtxcW9xUTBWYUtnT0ZBK1ZFUkVSRVJFUVZGQVBGUkVSRXhhUlVDVGlaa0l2cnlVcWs1V2lRcCtiSDBSRVJFUkVWaDVWTUFqYzdLZXA1V0tPVmp5MnM1ZndUS3hFUi9UYzBxdVdDejRjMHc1UmZ6eGpzUDNUNUFSYnN2SUozbjJ0Y3pqdWppaXJxUmlybTc3aU1pN2NmRldtOGg1TU4zbnEyQVhxSCtiQWlNVkVGeElBeEVSRVJFUkVSVlNRTUZCTVJFUlhEcmJRODdJakpRa2F1NW1sdmhZaUlpS2pTeTFNTGVKaXB4c1BNSEZ5OHIwQ3ZoZzZvNDJiMXRMZEZSRVJVTGpvSGUyTmN6MGI0ZnVjVmcvMi9IWXFIcjRjalhtamxXODQ3bzRya1hsb081bTI3aEFPWDdoZHB2TDJOSEs5MHFvdWg3UUpnWnkwcjQ5MFJFUkVSRVJFUkVWRlZ3RUF4RVJHUmhXNmw1V0hOdWNkUGV4dEVSRVJFVlZKR3JnWnJ6ajNHNEtaTzhHT29tSWlJL2lOZTdsZ1h0NUl6c2ZWMGdzSCtPVnN1b0xhN1BWclc5eWpubmRIVHBsSUwrT05JUEpidWprVnVudHJzZUpsVWdnR3Q2dUMxWityRDNkR21ISFpJUkVSRVJFUkVSRVJWQlFQRlJFUkVGbENxQk95SXlkSWVPOWxJMGJtZVBYeGM1WEMwbGo3Rm5SRVJFUkZWWHBsS0RSSWVxYkQvZWpZZUsvSS9BV0puVEJaR3QzQ0J0WndmQVV4RVJGV2ZSQUpNNngrQ3V5blppSXhQMGV2WGFBUzg5OXNaL0RLbUhmeTlISi9DRHVscE9IOHJEYk0ybmNmMSswVzdzTDFMU0EyTTdkRVF2aDRPWmJ3eklpSWlJaUlpSWlLcWlwaDhJaUlpc3NESmhGeGs1T2FIWEp4c3BCalZ3Z1dOdkt3WkppWWlJaUlxQVVkcktScDVXV05VQ3hjNDJlUy9yOHJJMWVCa1F1NVQzaGtSRVZINXNaSko4ZFZMNFViRG9KbTVLcno3eXlrOHlsS1c4ODZvdkdYazVHSFdwdk1ZdGVob2tjTEVvWDd1V1A1MlczdzVJb3hoWWlJaUlpSWlJaUlpS2phbW40aUlpQ3h3UGZuZlA5cDFybWNQV3l0V3pDTWlJaUlxTGJaV0VuU3VaNjg5MW4zdlJVUkU5Ri9nYkcrRjcxNXRDV2M3SzRQOWQxT3o4ZUdhS0dnRW9aeDNSdVZCRUlDZFVYY3g4T3NEMkhUeXR0bnh2aDRPK1BybGNQejBaZ1NhMUhFcmh4MFNFUkVSRVJFUkVWRlZ4a0F4RVJHUkJkSnlOTnF2ZlZ6bFQzRW5SRVJFUkZXVGo4dS83N0VlNmJ6M0lpSWkrcS93OVhEQWx5K0ZReVkxZkJIejhkZ2tyTmgvdlp4M1JXWHRkbklXeHZ4OEFoK3VpVUpxcHNMa1dIc2JPU1k5SDRSMUV6dWhVNUEzSkx6ZW5ZaUl5b2lWN044Zk1wbEsvbzVPUkVSRVJGUVVtWXAvM3p0Ynl5clhQOXd3VUV4RVJHU0JQUFcvRllBY3JmbGpsSWlJaUtpME9kcjgreDVMcVdiMVJTSWkrbThLcjFzTkg3elF4R2ova2wyeGlJeFBLY2NkVVZsUnFqUll0aWNXUTc0OWlGUFhrczJPN3hKU0F4c21kY0xRZHY2UVY3SS9TQkVSVWVYalp2ZnY3K2dKajFSUGNTZEVSRVJFUkpWSFF2cS83NTFkN1NwWHRxaHk3WmFJaUlpSWlJaUlpSWlJNkQrZ1R3c2ZqT2dRWUxCUEl3aVkvc2RaczVWc3FXS0x2cG1Lb2Q4ZHdvKzdZNkZVbWE3NldNUE5EdCs5MmhKZmpnaURsNHR0T2UyUWlJais2K3A1V0d1LzNuODlHN2w1dlBDWGlJaUlpTWlVM0R3Qis2OW5hNDkxMzFOWEJnd1VFeEVSRVJFUkVSRVJFUkZWUUdON05FSlRQM2VEZlNtUEZmamdqeWhvTkF6MlZEWjVhZzBXL1JPRDE1Y2N4NjJrVEpOanBWSUpYdTVZRitzbWRrSzdobDdsdEVNaUlxSjhyWHhzNFd5Ykh5bDRyTkJnK2VsMFhIbW9GSDJFTXhFUkVSRVJBWmtLRGE0OFZHTDU2WFE4ZnZKKzJjVldpbGErbGV2Q2NQblQzZ0FSRVJFUkVSRVJFUkVSRWVtVHl5U1lOYXc1aHMwL2hFZFpTcjMrMDNISldMYjNHdjdYTGZBcDdJNks0MlpTSmo1Y0hZVXJkOVBOam0xU3h3M1RYMmlDZXQ1TzViQXpJaUlpZmRaeUNYbzFkTUNhYzQ4QjVJZUt0MTR5ZlRFTUVSRVJFUkhsNjlIUUFkWXl5ZFBlaGtWWW9aaUlpSWlJaUlpSWlJaUlxSUx5Y3JIRnpDSE5JREh5dDRlZjlzYmlSR3hTK1c2S0xDWUl3SVlUdHpCOC9tR3pZV0luT3l0TWY2RUpmbm9yZ21GaUlpSjY2dXE0V1dGSVV5ZHRwV0lpSWlJaUlqTE4yVmFLd1UyZDRPZG05YlMzWWpHKzZ5Y2lJaUlpSWlJaUlpSWlxc0JhQjNwaVZKZjZCdnNFQWZod1RSUWVwdWVXODY2b3FGSWVLL0R1aWxPWXMva0NGSGxxazJON05LMkZqWk03NFlWV3ZwQWFTNUVURVJHVnN6cHVWaGpkd2dVUmZuYndjcFJWdWlwclJFUkVSRVJselZvbWdaZWpEQkYrZGhqZHdxVlNob2tCUVA2ME4wQkVSRVJFUkVSRVJFUkVSS2I5NzVsQVJOOU14Wm00RkwyK3RDd2xQbGg5Rmt2ZWFBT1psQUdmaXVUZzVmdjRmTU41UE1wU21oem42V3lMajE0TVJadEF6M0xhR1JFUmtXV3M1UkswOTdkRGUzKzdwNzBWSWlJaUlpSXFJNnhRVEVSRVJFUkVSRVJFUkVSVXdVbWxFbnd4dERuY0hXME05a2ZkU01YaWY2Nlc4NjdJbUd5bENqTTNuc2VrbFdmTWhvbWZhVklEYXlkMFpKaVlpSWlJaUlpSWlJaWVLZ2FLaVlpSWlJaUlpSWlJaUlncWdXcE9OcGcxckRta0VzTlZpRmNldkk2b0c2bmx2Q3NxN09MdFJ4ajIzU0ZzT1hYYjVEaDdHemsrRzl3VXM0ZUZ3ZG0rY240TUpoRVJFUkVSRVJFUlZSME1GQk1SRVJFUkVSRVJFUkVSVlJMaGRhdmhmOTBDRGZZSkF2RHArblBJVWFyTGVWY0U1Ti8vNjQ3ZnhHdExqdUpPU3JiSnNjMzgzYkZtUWdmMGFsNGJSdkxoUkVSRVJFUkVSRVJFNVlxQllpSWlJaUlpSWlJaUlpS2lTdVRWTHZYUU90RFRZTitkbEd4OHYrTktPZStJRkhscWZMTCtITDdjY2hFcXRXQjBuRndtd2JpZWpmRGpHMjFRMDgyK0hIZElSRVJFUkVSRVJFUmttdnhwYjRDSWlJaUkvcVZTS25GNDQwWTR1YmtodkVjUGkrYisrc2tuU0w1N1Y5UTJZZGt5aS9lZ1VhdWhVZXRVczVKSUlMZjY5Nk5YTTVLVDRWU3RHaVFXbGxEU3FOVlE1T1NJMm13ZEhDeGU1L0NHRGJoMStiS29iY1JISDVtY0U3MS9QK28yYXdaSFYxZUx6bFhhWWsrZkZoMjdlSHFpdXAvZjA5bE1HVHF3WmcyYzNOMVJxMzU5ZVBuNlFpcVRsY3E2OStMalViMU9uVkpicnpJU0JBR250bTlIU01lT3NIZHlLdktjdFB2M2NmL21UZHkvY1FQaDNidkQyY09qUlB1NEZ4OFBBUENzWFJ0eWErc2l6N3NlRllVYUFRRndjSEVwOXJrejA5SWdDQUtjM04yTHZVWlZrSk9aaWQ4LyswelUxbWZzV0hqNStoWnAvclhJU0J4Y3UxYlU5dHFYWDViYS9vaUlpS2hzU1NVU2ZEYTRLUVovY3hCcFdVcTkvblhIYjZKVHNEZGExaXZaK3o0cW1zVFViRXorOVF4aUV6Tk1qdlAzY3NUTW9jM1FvR2J4M3c4VEVSRVJFUkVSRVJHVkZRYUtpWWlJbnFMMHBDUXNtVEJCMVBiK2I3K1YyL2x6TWpQTDdWd0Y1RlpXc0xLeE1Ubm0wdEdqV1AzRkY2STJpVlNLc1FzWFdoeStUSWlKd1Y5TGxvamEzdnJ1TzR2V1dEcHBrdWpZdDNGajlCZzkydVNZZW1GaDZESnNtRVhudVhqNE1MYi8rQ1BTSGp5QXRhMHQvRUpDNEZHclZwSG5KOSs5aXdjM2IxcDBUa08yL3ZBRFRtemJwajIyYzNURXg1czNBd0R1eE1aaStkU3BxQk1VaEVIdnZ3ODdSOGNpcjN2OTdGa3NuejVkMVBiQjJyVVdod0p2WGI2TWk0Y1BGM244bFJNbnNHYjJiRGk1dTJQb0J4L0FQeVRFb3ZPVnBzSzN2MFhQbmhnd2NhS283ZmFWcDFOSnpOYmVIbDUxNnBSNG5haTllL0gzeno5cmo2MXNiUEQyZ2dXb0VSQlFvblZWU2lWK0dEY08xalkyYU5TbURZTGF0a1ZnZUxoRllkYUtLaytoUU9halI4aE1TNE9qbXh2Y3FsYzNPdmJ5c1dQWVBIOCt0aTFlakpEMjdkSHl1ZWRNUHFiLytPSUx4Snc0QVdWdXJyWXRPeU1EdmQ5OHMwUjcvbXZ4WXNTZE93ZUpSQUpYTHk5NCt2amd4U2xUVEQ2Zkg2ZW1Zdm5VcVJBRUFkNysvcWpickJtYWRPd0kzMGFOaW56ZXFMMTdzZTJISCtCUnV6Yis5ODAza01uLy9aVTIvdng1NUR4K1hLTGJWWmlka3hNQ21qVFJhMS8xMFVlNGUvMDZISnlkWWUvc2pHNGpSNkpPVUpEZXVMUUhEMHE4QjJPUEI1VlNpZXRSVWFLMjNLeXNJcStia1pLaU41K0lpSWdxRjNkSEcweDdvUW5lKy9XTXdmN1Axa2RqN1lTT2NMRGxud0hLMHZIWUpIend4MWxrNU9TWkhEZWtyVC9HOVd3SUc2di83Z1dTUkVSRVJFUkVSRVJVc2ZGZkVvbUlpSjRpalVaak5HeTA4NmVmOUNvSEd2TE9raVdJMnJNSGh6ZHNNRHQyNlBUcENPM2NXWHY4YWYvK1JkOXNLV25UcHcvNmpodG50RitsVk9LdnhZdWh5dFAvUTl6SjdkdlJaOHdZaTg2WDgvZ3hibDI2WlBFK2RjV2ZQeTg2dHJhek16dkd4ZFB3Ujg4YUU3bHJGOVovOVpYMldKbWJpN1Z6NXVDdDc3NHI5MnFzaFc5ZndmZmkxcVZMV0Q1OU9oVFoyYmh5NGdRV2pobURsei85dEVKWDJFMUtTTUNhMmJNaENBSXlVbEt3Yk1vVTlCZzFDdTFmZk5Gb1plVDQ2R2lMenhNUUdsclNyV290ZXVlZFVsdkxFZ0ZObXVDTmVmTUFXQlpxcmxtdm5yYUNkVlo2T3Y1YXZGalU3K25qQTBFUWtCZ1haM0MrcllNRDNMMjl6WjdueG9VTFVDbVZVQ21WaU55MUM1RzdkbUhLeXBYNGF1VElJdS9WbkFuTGxva2V6NElnUUtWVVFoQUVRQkFnQ0FJMEdnMEVRWUR3NVA4RmU4cDc4bjlWWHA3MldKbVRnOXlzTE9SbVpVR1JuYTM5T2pjckMxbnA2ZG9Rc1c3WXQyMy8vbmorN2JlTjd2SEl4bzBBOGw4cm8vYnVSZlNCQTVqNDg4OUdMejd3Q3c3RytRTUhSRzJudG05SDF4RWpMTG9nUUpkR3JVWkNUSXoyUGlyNE9XYnU0b0R6Qnc5Q285RUF5Szl3ZkM4K0h1N2Uza1VLRkdlbXBXSER2SG1JT1hrU1FQNWpkTnVpUmVpbjgzelp2bVFKN2w2N1ZxemJaRXl0K3ZVeGJ0RWl2ZlpibHk4akt6MGQ2VWxKQUlBQmhTNHFLVER2MVZjTi9qeXp4SnpkdTBzMGY4K3FWVWhQVG9hOXN6UHNuWnpRYnNBQVVSQ2JpSWlJS3JjdXdkN28yYXdXZGtiZDFldTcveWdIMzI2L2pCa0Q5QytRb3BMVENBSlc3TCtPeGJ1dVFoQ01qM094dDhiTW9jM1FKdEN5ZnljZ0lpSWlJaUlpSWlJcWIvd3JJaEVSRVZVb3UxYXNNQnF5UHJabEN4eGNYTkIxeEloeTNsWFphOXFsQ3c2dFh5K3FNSndRRTRQOXExZVgrKzIxS1JRb1ZxdFUydjBvYzNLMDdTbUppVmo4N3JzWThkRkhxTmU4ZWJudXNTZ0VRY0FmTTJkQ2taMnRiZE9vMWRpeGJCbHVYYjZNd1ZPbnd0cldWbS9lMHNtVExUNVhTUU4vRlkwbG9lWXBLMWVpV3MyYTBHZzBXRE43TnJMUzAwWDlpZGV2WTRHSmFyZ05XN1hDS3pObm1qM1B0Y2hJMGJGN2pScW9Wck5ta2ZkWkhJOGVQc1RjY243KzNiOXh3MmpmM1d2WGNPUENCVkZibXo1OVRGWXlEMy8yV2V4ZXNVSlVrVjZabTRzVDI3YWg4OUNoeGRwalFreU1LQVFOQU1IdDI1dWRkMjdmUHRHeFZDcEZTSWNPUlRxbjNOcGFyd0w3aVczYjRCOFNJcnBRcGp4a0pDZUxIdWZ1TldxWXJDcjl0RVh1MnFYOXVXcGpiNCtPZ3djLzVSMFJFUkZSYVp2U054aG40bEtRbEpHcjE3ZmwxRzEwQ2ZaR1JBT3ZwN0N6cWlzelY0V1AxNTdEd2N2M1RZNXJWTXNGWDc0VWpocHUraGNtRXhFUkVSRVJFUlJNdDZjQUFDQUFTVVJCVkJFUlZUUU1GQk1SRVZVU25qNCtBQUIxWGg1Uzc1ditnMVhCV0NDL1FtdGxjZm5ZTVJ4YXY5N2ttTjByVjhMUjFSV3RldmZXdHFVa0p1cFZLWjMyeHg4V1Z3bCttbVJ5T1FaTW5JakY0OGZuVjBOOVl0L3Z2eU9vYlZ0NCsvdVgyMTRLQjRvMWFqVUVRVUM3QVFQZzVPNk85Vjk5cGEyNG1adVZoVjgrK0FDdnpwcUZlczJhSVQ0NldpK1ErN1RDdGhLSkJBTW5UOGFxanovV1ZoRXRjT25vVVN4NTkxMk0vUHp6U3ZVNHFjaitXYjVjTC9SYm1ncXZYVDhzck16T1ZjQ3RlblU0dXJraE15MnR6TTlWNEY1OHZORytQYXRXaVk0ZFhGend6TXN2YS92Mi9QcHJrYy96ei9MbCtHZjVjcE5qakQxM3IwZEY2YldaQ3dZbkpTUm9xeG9YcUJjV1pyYXFjUUZiQndjTW5UNGRTeVpPaEVhdDFyWnZuajhmdm8wYmwydWc5MDZoS3NoMW16WXR0M05iU3FWVTR0SERoOXBqVStGeklpSWlxcnljN2F6dzRjQW1lR2Y1S1lQOW4yODRqN1VUTzhMWnpxcWNkMVkxeFQ5NGpNbXJ6dUIyY3BiSmNYM0NmVEMxZndpczVkSnkyaGtSRVJFUkVSRVJFVkhKTUZCTVJFUlVTVXg2RXZ4S1NrakF2RkdqaWpSV28xWmplbzhlWmI2MzBwQ1VrSUQxWDMybDE5NTU2RkNjMkxaTlZGMXp5NElGY0hKM1IrT0lpUExjWXBuemJkUUliZnIwd2JFLy85UzJxVlVxclAvcUs0ejUvbnRJWmJKeTJZZTFuWDdsSkpWU0NTc2JHNFIyN2d3bmQzZXNtREZEVzZHMFVaczI4QThKS1plOVdhcFcvZm9ZdTNBaFZuMzhzVjZZTVRFdURndkhqc1hMbjM0S240WU5uOUlPOVkzOTRRZXpZeGFPR2FQOTJzbmRIU00vLzF6VXYvTEREL0U0TmRXaU5Rc0h5UzF4Yk1zV0hGeTd0dGp6elVsNzhFQXZhQnNZSG01d3JJdW5wOEhLMDRWcDFHcWtKQ2FhSFZjaklLRFVndElTaVFTMkRnNndjM1NFblpNVEhGeGM0T2pxQ2dkWDEvei91N2pBd2RVVmdpQkFJcEdJNXQ2SmpjV1ZFeWRFYmMrKytpcnNIQjFMWlcrbUtMS3prWFRuanZiNDhyRmpvbjViQndkQUVIRDd5aFZSdTVldmIzNGZnSlBidCt1dEc5Syt2ZWkxdlRBckd4dklyZjROdmZnMmJveHVJMGVLZ3RDNVdWbFlOM2N1M3BnM1QyOStRU0Q2Mko5L1l1dkNoWHJ0VTd0MTA3YjFHVHNXRVgzNzZyVVh1SDNsaXRISzNhZDM3c1RwblR1Tm5sL1hsSlVyRGE2aDY1dlJvN1dWNFMzMSsrZWZvLzJBQVdqVnV6ZXNiR3lRZE9lTzZDSVZMMS9mWXExTFJFUkVGVjlFQXkvMGJlR0xQMC9mMXV0THlzakYxMXN2NGJQQkZmZENxTXJpYU14RFRQMDlFamxLdGRFeGNwa0VVL29FNDRWV2RWRG9iVDBSRVJFUkVSRVJFVkdGeGtBeEVSRlJPVHY1MTEvWVBIKyswZjZDSUZQaGp5UXZDQ3ZwaGdTTktSZ3JhRFFXN2ExTm56N29PMjZjUlhQTU1SVE1LaXp0d1FQODlQNzdlc0d5eG0zYTRObFJvK0FYSEl3Vk0yWm9RMUdDSUdEMXJGbjQzN3g1cU4yZ1FhbnNNKzNCQXh4ZXZ4NXQrdllWVlhndVRlbEpTYkN5dFlXOWs1UFJNZDFlZVFYUkJ3NGdLejFkMitidDd3K1ZVbWt3NkZzV0RBVkxsYm01c0xLeEFRQUVoSWJpMVZtejhNc0hIeUM0YlZzTW5ESUZVbW5wVkZ4UzV1VGdvejU5TEo1WGxNZVpJWTlUVTdGcnhRcU1uak9uV1BOTHVnZmRJR0sxbWpVeFplVksxQTRNdEdnTnVaV1YzaHpkRUNZQWk5Y2NNSEVpZ1B5dzV2WWZmL3gzWFd0cjlCMDdWalQyNHVIRDJQblRUNkkyQnhjWERQL3dRNzNIN1BXelovSDN6eitMMnVvRUJabmR6L2tEQjBUSFZqWTJSaXNVRDVnd0FZRXRXcGhkTXowcENiT0hEVE03TGlBMEZOa1pHWkJiVzBOdVpRV1psUlhrVmxiNXgzSTU0cUtqOVNwZ0EvbmgxNDZEQnNITjJ6cy9RT3pvQ0J0N2UxRlFPRGNyQzFZMk5wREp6ZjlhOW5laCs3aDJnd1pvMGF1WDJYbWxJU0VtQmorOS83N1IvdHlzTEN3YVAxNnZmZFNzV1FoczBRS3F2RHljTlJDdTNmak5OOWo0elRkRzErMHhlalE2RFJraWF1czRlREF1SHpzbXVrRGc0ZTNiU05ZSlBGZGsxV3JXTkR1bWNKaGNseUk3RzlaMmRrYkhwQ2NsNGE4bFMzQmc3VnIwZXYxMVVUVm5JRC84blJnWEJ3Q2l5c1VGQ3ZvS2M2dGV2VnpDNjBSRVJGUXlFM3MzeHNsclNiai9LRWV2YjhmWk8rZ2E0bzJPamIyZndzNnFoaTJuYm1QVzVndlFhQVNqWXp5ZGJURjNSQmlhMUhFcng1MFJFUkVSRVJFUkVSR1ZEZ2FLaVlpSUtnbFRvYXVTak5VVnRYY3ZZcytjMFI2MzZkTUg3UVlNS05aYVJmVTROUlUvdi8rK1hpQ3ZXczJhZVBHOTl3QUFEVnEyUkkvUm8wV2h4VHlGQWlzKy9CQmp2disrUk9kUGpJdkR3YlZyY2VIZ1FXaWVCTEQ3RkFwTWxwYmRxMVloZXY5K05PdmFGVzM3OTBkMVB6KzlNWGFPanVneGVqUTJmdk1OUEgxODBILzhlQVNFaHBiSmZvd3hGRnpPVXloRXgvNGhJUml6WUFHa01obGlUNTlHVG1ZbW1uWHRXbDViTEJFckd4dnQ3ZkgyOThld0dUTk1qbi9qNjY5RjM0UHJaOCthREZlV2xFYXR4dld6WjRzOFBrK2hRT3pwMDNwdHVncjNGMWF2ZVhOUkJld1dQWHNDQUM0ZU9TSWFGOUNraWJaUEVBVHMvZTAzN1AzMVY5RVltVnlPWVRObTZEMXUwNU9TY0hqREJsRmJTSWNPZW9GUlE4NGZQQ2c2RGd3UEwxSVY0dExRZWVoUWRCNDZWTlNtMFdodzRlQkI3Ris5V3UrMXExYjkrdWcyY2lRYXRtcGxkRTFsYmk2T2J0Nk1RK3ZXb1dhOWVoang4Y2NtdzVvWER4L0c5YWdvN2JGTUxzZUxreWRESXBGQXJWSkJKcGZEcTA0ZEJMZHZMNXAzUHo0ZXlYZnZpdHA4R3pXQ3M0ZUgyZHRkbXM3dDI0ZnNqQXlMNXhrS1drdWxVZ3g2N3ozTWYvTk5xSlJLTk9uWUVYM0hqWU9EaTB0cGJMWE1GZmZpaHdJYnYvMFdsNDRjZ1l1SEIxNlpPZFBvdU15ME5LVGV1NGZNUjQ5RTdjZTNic1h4clZ1Tnpsdnc1cHNHMndkUG5WcHBYdU9KaUlqK3l4eHM1Zmg0VUNqZVduckNZUC9jTFJmUnNwNG43S3pMNTlOdnFncEJBSmJ1aWNXeVBiRW14elh6ZDhlYzRXR281bVJUVGpzaklpSWlJaUlpSWlJcVhRd1VFeEVSL1ljVkRyUSt2SFVMdVZsWjJ1T0NqNm92elhQb0J0bFM3OTNEejFPbklpVXhVVFRHenRFUkl6Ly9YQlN3NnpoNE1PN0V4dUxDb1VQYXRzeTBOS3lZTVFNalB2cW8yUHM3K2RkZmlONi9YM3NjdVhzM25oMDFDamIyOXNWZTA1QThoUUlYRGgxQ25rS0JVenQyNE5TT0hVWXJRb2YzNkFHMVNvWHdIajMwS3MyV0IwTVZpcTlGUmtLdFVpSDV6aDBrMzcyTDVEdDNrSHIvdnJiNnBiV2RYYVVKbTcwMmR5N1dmLzAxVkVvbFJzMmVYZUdxYmlweWNyQjgrdlFpajg5ODlNanNlSFA5SDIvZWJQQit1QllaS1RvT0RBOEhBS2hWS3F5WlBWdjBmQ3pRZnVCQU9GZXJocVNFQkZINytxKy9GbFhlZHZIMFJLY2hRMFNWWlExVkIwOUpUTVRkYTlkRWJTRWRPcGk4UFdVbE95TURVWHYzNHZpZmYrb0ZkZjJDZzlGeDhHQTBiTlhLYVBWWVpVNE9qbS9kaWtQcjEydnZpN2h6NTdENDNYZng2aGRmd0sxNmRmMDV1Ym1pS3RFQThNekxMMnRmVzdjc1dJQ1V1M2ZSOC9YWFJhK0ZlUW9Gdm43MVZkRzhHZ0VCZUdQZVBOSHJTazVtSm01ZHVtUXlBRjBTZ2lEZzBMcDF4WnFyRzNMWDVlbmpnK2ZmZWd1MkRnNEk3ZHk1Sk5zck1wbGNEbnRuWjJqVWF0SFBTU3NiRzIzMTl2S1FuWkVCdFVxRnRBY1BEUDZja2tnazJtcitUYnQwd1pwU3FMNU9SRVJFbFV1THVoNFlGT0dIZGNkdTZ2VTlUTS9GVDN0ak1hNW5vL0xmV0NXbFVndVl0ZWs4dHA1Sk1EbHVTRnQvdlB0Y1k4aGx4ajl0Z29pSWlJaUlpSWlJcUtKam9KaUlpS2lTYUJ3Um9mMDZLU0VCajFOVDRkT3dvY0hRcis1WUFMaDY2aFJjUEQzaDR1a3BhcCt3YkpuMmEyVk9EajdxMDBmVXYvR2JiN0RwMjI5TFkvdVl2bVlOSE4zKy9jalBlL0h4V0Q1dEdoNm5wb3JHV2RuWTRKV1pNK0hsNjZ1M3hnc1RKaUFoSmtiN01lMVNtUXhkUjR3d0dqb3JpbGE5ZStQa1gzOXBqeFhaMlRqenp6OW8yNzkvc2RjMDVNS2hRMUJrWjR2YWF0U3RhM0NzUkNKQjYrZWZMOVh6bTZQSXp0WUdoZVBQbjlmck4xZjFXcG1Uby8yK2xJaEVBbnRuWjVOREZOblpVS3RVb2paamN3eU45V25ZRUc5OTl4MXlNalBoWEsxYXlmWmJoV2swR2x3NWZselVWdkRhSXBQTG9jek5OVGp2d0pvMU9MQm1qZG4xMDVPUzhQM2JiNHZhNXV6ZXJUZnV6TjkvNjdVMWF0M2E3UHFsNlU1c0xBNnRXNGZMeDQ1QmxaY242ck4zY2tKNHo1Nm9FUkNBak9Sa0hObTRFWXFjSENoemM2SE15Y24vTHpjWGlwd2NKRjYvTGdwVkYzaDQ2eFlPclZ0bjhBS0RIVXVYSXUzQkErMXg3Y0JBZEJ3OEdBQnc0OElGblBuN2J3aUNnQi9HalVPcjNyM1JmL3g0QVBuZkI5M3F5ZGEydGhnMlk0WTJUS3pLeThPeHpadXhmL1ZxS0xLejhkcFhYeUdnU1pPUzMxbUZYRGx4QWc5djN5N1dYRU1WaWd1MDZ0M2I3SHhqMVlBTnRXOWR1QkJiRnk0MHVsYXQrdlh4MGNhTk9MMXpwK2oxY05CNzc1VnJ3TDJnMHJPdGc0UEJuMzNEUC9vSWw0OGV4Y1BidCtIbzVvYkVRbUY4SWlJaSttOFkxN01Samw5TlFrSktsbDdmYjRmaTBUdk1CLzVlRmV2Q3lvb29XNm5DMU44aWNleHFrdEV4MW5JcFpneG9nbDdOYTVmanpvaUlpSWlJaUlpSWlNb0dBOFZFUkVUbHJGWHYzdG9nVk5xREI1ZzdZb1NvdnlCUXQvT25uMFR0TDMvNnFmYnJkVjkraWJPN2R5TStPaHAvekp3Si81QVFvMk1WMmRuNHBGOC9wTjY3aDdWejV1RGx6ejVEallBQXZYMmwzTHVuMXlZSWdyYlNZVWtWWG1mL0gzOFlEQk8vL09tbnFCTVVaSEFOTzBkSERKazJEVXNuVFlKRUtzV3dHVE1RMUxhdFhvVmpTOVNzV3hjK0RSc2lJU1pHMjNiOHp6OFIwYStmMFNxanhYRnF4dzdSc1kyOVBacDI2V0xSR3NiQ2NTV1o4OXJjdWNoODlBaHJacysyZU8zQ0h0NjZCYm0xZFluV3NMYTF4VWNiTjVvYzg5dG5uK0hpNGNPaU5tTnpsazZhSkFwSTJ6azZRaXFUd2NIRkJRNHVMaVhhYTJHalpzMHlPNlp3cGVEQThIQzBlK0VGQUlDVnJXMnA3cWVrcnA4OWk0eVVGTzF4N1FZTjRGNmpodmI0eFNsVDhPMXJyeGtNeUpZV1ZWNmUzbk1IZ01rSzRodS8vUmJXUmJndkM2cHJGOFc5dURpY1AzalFZRi8yNDhmRnJzQUxBSFdiTmtXUDBhUGgwN0NoWHQvdEsxZEVGendBK2ZmSjhtblRvTXpOUmZLZE82TFgxbHIxNmdFQUh0NitqWU9GOXRSMzNEaFJCZWo5Zi95QnZiLzlwajFlTTJzV3h2LzRZNUdmRjI4dldBRGZSdjlXdHJzVEc0dUZZOGFJeGdpQ2dOMHJWdWpOZmVtVFQrRG03UzFxVTJSbjQ4ZUpFMFZ0cGdMRlQ4djFxQ2p0MXhLSkJKZVBIVVBVM3IzYU50MmZ2d0R3NnF4WkVEU2FVanQvUWFCWTl3SWRYYzdWcW1IUSsrOURrWjJOdU9ob2FFcngzRVJFUkZSNTJGbkxNSzEvQ043KzZZUmVuMW9qNE1zdEY3SG85ZFlveFY5NXE1eVV4d3FNLytVVVl1NGEvMzNIMmM0SzM3elNBazM5M010eFowUkVSRVJFUkVSRVJHV240djJGbG9pSWlBQUFVcWxVZEh4azB5YlVEZ3hFMm9NSHVIVDBLQUJBclZJaFQ2SFFxMUo0OHErL1VOM1BENnE4UEVUdDJhTU5uS1U5ZUFBbkl5R2tWQU9CNHJMVWNmQmdVVUN2b0RKeDNhWk5UYzd6Q3c1R3QxZGVRWTJBQURSczFhcFU5dEtxZDI5Um9EajU3bDNFbmo2TkJpMWJsc3I2RDI3ZXhNMkxGMFZ0WWQyNndkcldWcS9hWldIdkxGbUNta1lxR1plV2FqVnJGbnV1bzZzclBIMTg0T25qQXdkWFY3MHF6RTliWnFHd3E3bnF4eVVSMktJRmdQeWdhbEdyWnJ0NGVtcm5tVks0Y3E5dVVOeXRlblc4cnhNTUJZQzVJMGFJcXRxYW1tOU01SzVkb21PcFRJWmR2L3dpYXV2NSt1dllzbUFCVkVxbDJmV0s0OEtoUXhZSGxuV3I4cGFXaHExYVFTS1JsTm9GRmtCK3hkdG5SNDFDWUhpNDBUR09ycTU2NTd4LzR3Wnc0NGJlMkRwQlFXalJxeGMwYWpYV2ZmbWw2SHZTdG45L2hIWHZMaHJmYWNnUVhEaDBTRnM5T0NNbEJXdm56c1dyWDN4UmFoZFRSTzNkaTN2eDhhSzIrbUZoQ0dyYlZtOXNUbWFtWHB0dW9EZ2xNZEZvQ0Z3M0tGM1c0czZkMDM1ZHEzNTlKTWJGNGNITm0zcmpWRW9sN3QrOGFUTDhYbFIzWW1NQjVGZW5MbmcrR1B0WlhzREczaDdYejU0VnRRMmNQQm5oeno2clBZN2N0UXZydi9wS05NWlFsWEFpSWlLcW5Gclc5MEMzSmpXeCs3eitCYmluNDVLeCszd2l1b2NXLzNmQnF1eFdVaWJHL1h3S2lXbkdmNyt0NFdhSDcwZTNncDhuS3owVEVSRVJFUkVSRVZIVndVQXhFUkZSQmVYczRTRTYvbXZ4WW9QakFzUEQ0Vnl0bXFodDgvejVCc2ZXckZmUGFGWEQ4ZzRVMTZwZkg0SGg0WWc5Y3dZQWtLZFFZTm1VS1JhdE1mN0hIdzFXVzdaVWs0NGRzVzNSSWxFWTl0aWZmNVphb0xod2hWR0pSSUkyZmZ1V3l0cWxvYnFmbjltd3BMT0hCMnJYcnc5UFgxOTQrdmpBeThjSG5yNitzSE1VLy9FMFBqcTZyTGRya2V4Q1lkVFNya3BjV1BUKy9kaXhiQmxHejVrREwxL2ZNajFYV1VxOWZ4OFhDbFhrdlgzNU1tNWZ2aXhxbTcxckY3eDhmYkhvblhlMGJZSGg0ZWcwWklqMmVPbmt5ZHF2RzdSc2lZNkRCbW1QZDY5Y2lSc1hMaGpkeDlITm00dDlHMHFUazdzN2FqZG9JTHJ3UUpkRUlvRzFuUjNzblp5UStlZ1I4aFFLbzJ2NU5HeUlMc09ISTZCSkU3TmhVL2NhTlZBaklFQXZsRnVZVEM3SGdBa1RJSkZJc0dYaFF0eTVlbFhiMTZoMWEvUis2eTI5T1ZZMk5oajAvdnRZOU00NzJxQnU3T25UT0xoMnJlajdWeExYSWlQMTJqb1BIV3B3cktHd3NHNmdlUEc3N3lJekxjM2czSUlRYlBkWFhrSDI0OGZhZHJWS3BmZmFibVZqZzc1angwSm1aVldrMjJEdjVLVDkrbDU4dkdnUDljUENjUG40Y1lQelVoSVQ5U28ybDlUSG16ZHJIMXVPN3FhcjRBbUNvTDM0cUVCZ1dGaXA3b2VJaUlncXZnbTlHK05JekFQa0tQWGZhMzJ6N1JMYU5mU0N2UTMvUktEci9LMDB2THZpRkRLeTg0eU9hVkRUQlF0R3RVUTFKNXR5M0JrUkVSRVJFUkVSRVZIWjQ3OFdFaEVSVlZBTlc3WENqcVZMVFFiVGJPenRFZEd2SHpScU5YWXNYUXExU21WeXpRNHZ2bWkwcjNDZ3VINVlHRWJQbVdQWnBpM1VmdUJBSkNVa2lDcXBXc0xhMXJaVTltRnRhNHNtSFR2aTlNNmQycmJZMDZmeDZPRkR1SHA1bFdodFJYWTJJZ3RWZkt6WHZIbTVWdFEweDlyV0ZtN2Uzc2hNUzlOV0d6NS84S0FvNEJmUnQ2OG9aQ2dJQXJZdldZTG0zYnFoWnIxNlQyUGJaZ21DSUFvWEFzVUxGT3NHWW8xNW5KcUt6ZlBuNC9LeFl3Q0FQMmJPeE5nZmZvQzhpS0ZGYzJKUG56YmFsNmRRNlBVWGZ0MHdOZCtRZzJ2WFFxUFJtQjBua1VqZzdlY25hbk55ZDBkQWFLakI4YzdWcW9uNkhGeGRqYTU5K2ZoeFVURDJhWXZvMXcrM0xsMkNXL1hxY1Bid2dJdUhCeHhjWE9EZzZncDdaMmNrWHIrT1BhdFdJZTNrU1lQei9ZS0QwV1g0Y0FTR2grUHdoZzFZTjNjdVh2cmtFNlAzVllHZ3RtMUZnV0pyVzFzb2MzTkZZem9PR2dTdk9uV3dlK1ZLMFFVTU5ldld4ZUNwVTZITXlZRXlOeGQ1Q2dVVU9Ubkl6Y3FDSWpzYml1eHMxQTRNeE8wclY3UnpkcTljaWZwaFlhaFZ2MzV4N2lhUlFlKzloenlGQXJ0WHJjS0RtemRSdDJsVG83ZlhVS0M0cUpXK0N4UytDR1RYaWhWNlZkTzdqaGlCOEI0OUxGcTN3SlZDNGVINjRlRkdBOFZsSVNNNVdmdDE0UXVKQ3J0ejlhcW9XcmRYblRwNkZ5b1JFUkZSMWVmbFlvczN1Z1ZpL3ZZcmVuM0pqeFg0Y1hjc0p2UnUvQlIyVmpHZHU1bUtkMzQraFd5bDhYOWJhUlBvaWJrandoakVKaUlpSWlJaUlpS2lLb24vNmtWRVJGVEJaS1NrNE1iNTg3Q3h0OGZJeno3RFA3LzhnZ2MzYjJvRFpGS3BGQTZ1cnRwd21sdjE2Z0NnSGZ2dzltMXRtTENnYXFhWHJ5OWE5dXFGcGwyNkdEMXZTcUZBc2Jtd1VtbW8xN3c1eGkxYWhNOEdEQ2pXL05JS0ZBTkF5MTY5UklGaVFSQndldWRPZEJzNXNrVHJudm5uSDcxQVc5disvWXUxMWt1ZmZHS3lmOXVpUlhqMDhLRkZjMnJVclFzQUdMdHdJZXljbkNDUlNBQUFOeTVjRUlYUmRJTnNBQkM1YXhlT2JOcUVvNXMzSTdoOWUzUWJPYkxDVmVUTnljelVDeW1XVllYaWxNUkVVZGp3L28wYjJMbHNHWjUvKysxU1dYLzU5T2xHK3pJZlBUTFpiMjUrWVE5djNjS1p2Lzh1OHZpeUlBZ0NkcTlZVWFTeGN3b0Y5blg5K2YzM09MNTFhNUhIbTlLc2ExYzA2OXBWci8zMmxTdllPRzhlcnB3NG9kY25rVWpRT0NJQzdRWU1nSDlJQ0ZSS0pkYk5uWXV6ZS9ZQUFKWlBtNGJoSDMyRVJxMWJHejF2cTk2OUVSQWFDamR2YnppNXUrUFF1blhZcFhQZmVOU3FoUzdEaCtQNDFxM1krOXR2b3JuMzR1UHhTYjkrRnQxT3RVcUZkVjkraVhHTEZwVTRFQytSU0JEY3ZqMGFSMFRnNk9iTnNMR3p3NUdORzlIT3dHdSt1UXJGbG9vN2R3NEgxcXdSdFVtbFVqeE9UY1gySDM4czBoclY2OVFSaFk4TExoZ0E4aS9vcWRPNGZNTTM2VHF2d3k1bXdzRTI5dmFpNnRaQkVSRmx1amNpSWlLcXVJYTJEY0MyTTNjUS8rQ3hYdC9xb3pmUUo5d0hkYjJkRE16OGI0bTZrWXAzbHA4MFdNMjVRSjl3SDB4L29RbmtNa2s1N295SWlJaUlpSWlJaUtqOE1GQk1SRVJVd2N4NlVnVzJ3NkJCNlBYNjY2alh2RGtBWVAvcTFSQjBLb1oyR1Q1Y05DK3dSUXZjaVkxRlVOdTJSc2VZa3BxWUtEb3VqMEN4UkNLQnZiT3pYcnVMcDZkZWtFMFFCTDBxeXFVWktQWnAyQkNlUGo1SVNralF0cDNldVJOZFgzcXAyR3NLZ29Calc3YUkyang5ZkVSVk5JUGF0VU90d0VBQVFIWkdCbjU2N3oyajYrbCtidzNaWlNDQWFXNU9nY0xmQitkcTFVU0JZdDBnbXpJbkIvOHNYdzRnL3paZU9IUUkxOCtleGRUZmZ5L1N1UXk1ZlB3NGZqTVRmaTRnQ0lKZTIvUm5ueTNTM01oZHUzQzJVS0IwNmg5L2xQang3aGNjakpiUFBTZXFEbnRzeXhZMGJOVUs5Y1BDU3JSMmVmdHo0VUtEMWM3bjdONXRNS0JiMlBtREIzSHQ3Rm1EZmVmMjdjTlZuV3JKT1kvMVF3MEFjUDNzV1ZGVjNvb285c3daSEZpekJ2SFIwWHA5TnZiMkNILzJXYlR0M3gvdU5XcG8yMi9IeE9EOHdZUGFZMVZlSG43NzlGTU1mdjk5Tk9uVXllQjVuTnpkNGVUdURnQklqSXNUaFlZbEVna0dUSm9FdWJVMXF0V3NxVGZYMEhPbEtCN2N2SWxkSzFhZzErdXZteHlqUy9lMXN6Q0pWQXFKVklxdFAvd0FWVjRlSEZ4ZDljTFo2bElNRktja0p1TDN6ejdUQ3lsck5Cb2MzYnk1eU9zMGJOVktHeWpPU2svSDNXdlh0SDExUTBOTjdxKzZueC9tN042TnBJUUV6QnMxU3RSbkt0UnVhcnh1ME45Y29OakwxeGZqRmkzQ3dYWHJzUGZYWDQwK3ZvaUlpS2pxazhza21Ob3ZHRy84cVAvSkNocU5nTGxiTHVESC8wVkE4aC9PeUo2TlQ4SDRYMDZaREJPLzhVd2dYbjhtOEQ5OVB4RVJFUkVSRVJFUlVkWEhRREVSRVZFNWl6dDNEdWYyN2NQOUd6ZjBBbG02TkNxVktOQzVlOFVLYUhRQ3hXSGR1K3ZOS1J3b0xUekcwYzNOWUFCS0VBU2tQWGdnYXR1L2VqWDJyMTV0NnFaWXpMZFJJN3k5WUlIWmNjTS8vQkMralJxSjJyTFMwL0g1d0lHaU5xdFNEQlFEUVBOdTNiUkJXU0MvV25TTWdhcWpSWFh4OEdHa0ZBcHF0M3ZoQlcwVllBQ3dkM0tDdlZOK05hakhxYW5GUGxkcGMvSHdnRzQ4VUxmeThhNFZLL1QyMm1YNGNOalkyeGY3ZklKR0kzcDhXNnFvY3dWQjBBdFpXdG5ZRlB1OHVucU1IbzFMUjQ4aU15MU5lNjcxWDMrTkNjdVd3YzdSc1ZUT1VkYlVLaFh1eE1hV2FJMDhoVUpiSmQyU1BsME9ycTRsMmtOWlVTbVZpTnE3RjBjMmJUTDQrdTFWcHc1YVBmY2N3cnAzaDYyRGcxNS9RSk1tR1BuNTUxajE4Y2ZhKzBHdFVtSE43TmxRcTlVR0t5QVhVT2JtWXZVWFg0akMzaEg5K3NFL0pBUUE0QjhTQXBsY2JqQU1YaHlIMTY5SFVFUUU2Z1FGR2V6ZitNMDNSVm9uODlFanJKczdGN0Zuem1qYk5uMzdMV3JXcll2cWZuN2FOblZlbnQ1Y3FVeW0vWHJDc21YUXFOVlE1ZVZoN29nUlJzK1hrWnlNNWRPbUlkdElXTDI0bExtNW90ZU9lL0h4K09tOTk1QjIvNzVvWE1GRklkNysvdWo5MWx1bHVvZUdyVnBoNlBUcGlEbDVFdFZxMVRJN1hpcVRvVUhMbHZDb1ZRdUNJQ0F4TGs3VVg3aWlQUUM5TVFVOGF0VXExWXQ0aUlpSXFIdzFENmlHWHMxcVlVZlVYYjIrc3pkUzhmZTV1K2paelB6N2k2cm9URndLM3YzbEZITHpESWVKcFZJSlBuZ2hCSDFiVkt4UDVDRWlJaUlpSWlJaUlpb0xEQlFURVJHVnM1c1hMK0wwenAxbXg5MkxqOGZzWWNPTTlwdnFNemJtN1FVTDlJSzZBSkNlbEZScUlUUlRTaExjVk9ibWlvN2xWbGFRU3FVbDNaSkk4MmVld2E1ZmZoR0Z4azV1MzE3czlRNnNXU002dG5kMlJ2TnUzWXE5WG5seUxsVDlNdmx1L2grZUx4MDlpaU9iTm9uNnZQMzkwYlovLzNMYlcya3o5N2djT24wNmZCczMxaDdmdkhnUmErZk0wUnRuNStpSVhtKzhnWFZ6NTJyYk1wS1Q4ZWYzMzJQSXRHbEYzbytkbzZQSkNxWUFjSHpyVnZ6NS9mZmFZNGxFZ3RlLy9ob0JUWm9VK1R5R3lPUnlORzdUQmxGNzk1Wm9uWkx5OXZPRDNOb2FLcVhTNkppcHhYd3VGV1hlQjJ2WGFxc0NBMER5blRzNHVYMDdJbmZ0UW5aR2htaXNsWTBOUXRxM1I4dm5ub05mY0xDMlhhMVNJVGNyQ3ptWm1jak56RVRPay85eU16TVJFQnFLcTZkT2FjZHFOQnFzbXpzWEdyWGE0TVVpQUxCbHdRSlJGZUJxTld1aXgralJvbjM0Tm1xRUd4Y3VHSndmMXIwN1hMMjhZT3ZnZ08wLy9panFlK3U3NzJEdjdJeEY3N3lEbk14TXlLMnQwZUhGRjFHelhqMno5NVU1TXJsYzc4S0tQSVVDdjMzMkdjWXRXcVFOcVJyNkdTVFRxVlR2NE9JQ0FDWWZFeGtwS1ZnNmViTGUrWXBMWXFMOFhOcURCM29YNGdEQTlhZ29BRUJlR1R4MkhkM2NFTnE1TTBJN2R3WlF0SXRRRnJ6NXBrWG5NRGIrelcrL0ZUMitpWWlJcVBJWi8xeGpITHp5QUZtNSt1KzdGdjBUZzY0aE5XQXRMOTNmc1N1NjAzSEplUGVYMDFBWUNSUExwQkxNR1I2R3pzSGU1Ynd6SWlJaUlpSWlJaUtpcDRPQllpSWlvbkptNyt4c2RveWpteHU4ZkgwUmQrNWNPZXdJcFJhK01xY2tnZUtzOUhUUmNWbFVTblR4OUVSQWFLam9mbzg5ZmJwWWE4VkZSeU1qT1ZuVTFxWlBuMUtyaGx2VzNLcFhGeDByc3JOeDQ4SUZyUC9xSzFHN1RDN0g0S2xUUlpWRUt4T3BWQXE1VG1qUkVDZDNkOUg5a1hKWHY2cFhnZWJQUElPVGYvMkZXNWN1YWR2TzdkdUg0SGJ0RU55K2ZjazNqUHdnNDk4Ly95eHFhOVc3ZDRuRHhBVkNPM2N1VWFBNHJIdDN2RGhsaXZaWU56elpvbWRQREpnNFVYdjgyMmVmNGVMaHczcHJTR1V5MUFnSVFFSk1ER3JWcjQrNzE2NFZlejhsZGZmYU5Td2NNMGF2c2pXUUh6ajE5dmRIeXIxNzJMSmdBWlE1T1ZEazVFQ1JuUTJWZ1lxN3BnaUNnQTFmZncxQXY3cjhrVTJiY0ZZblpDNlJTREJnMGlUdDYwbE9aaVlrRWdsNnZmRUdOR28xUEgxOU1XZjRjQ2h6Y3JSemVvd2VEU2QzZDJqVWFyMUFzYXVYRjF3OFBkSHp0ZGNRR3htSjUvNzNQNzNYZ09LeWMzVEV5NTkraW9Wang0cXFVeWNsSkdEYm9rWGF4NFBCUUxFRnJ5dEpDUWxZUG0yYVhzaTMxeHR2b1AzQWdTYkR3UWt4TVZnNmViSm9meEtKQk8wR0RDankrWW1JaUlncXVtcE9ObmlyZXdOOHZmV1NYdCs5dEJ4c09QRi85dTQ3dktucUR3UDRtOVYwbDI1b0tSUm9TMHZaZXc4UmtTVXFNa1FSR2FLaWdoTkJ3QzB1eEkwRDJZcW9JQW95ZmlCN3I3Sm5DeFRLNnQ1dG1tYjgvaWdKdWNuTmF0TUJ2cC9uNFNIMzNIUFBQVWt6MnB2M3BBZWhUd0FBSUFCSlJFRlVmdTlsak96YW9CcG1WajBPSkdiZ3hVVUhvTmFJWCsxR0xwUGc0OGZib0VjVGhvbUppSWlJaUlpSWlPaS9nNEZpSWlLaUt1YnA0Mk56L2FUdnYwZWRoZzF4NCtKRjdGMjl1a3JtbEhYalJwWHN4NWt3YldsSkNhUXlHV1R5c2w5WGtoSVNCT3M5N0R5TzVkV3FkMjlCb0Znc1JPZ0k4ekN4UXFsRTV3Y2ZyTkRjcWxMdEJwWmZKQzk1ODAyb0Nnc0ZiWDNIakVHZGhnMHJ2TC80TGwzc1Z1VTFFQXVoT3JydHd1blRCWlZoM1R3OEhKK2tneDU0N2ptTEFPcnFiNzlGWEtkT2RyZjkrUEhIUmF1ZTJyTnZ6UnJzVzdQRzZlM01mYlJwRXhxMmFBR3BUQWE5VHVmUTg3KzhyeEY3Z3V2V3hmV2tKQXgrL25uTW5UeTVVdmJoaURvTkcwTHA2V254M0FmSzdudksyYk11MjVjaFZDeVJTSXpWekUvdjNZdTEzMzh2Nk9mdTVZVXR2L3lDVlY5OGdkejBkS2hWS2d5Yk1zVzRqVjZ2UjZsWlZYZDNMeSs3KzI4L1lBRGFEeGpnb250elcyaGtKQjU0N2ptc25ETkgwSDV3L1hyRWR1aUErQzVkeEFQRmNzZitYTDE1NlJKK2ZPVVZGT1huQzlyN1Q1aUExbjM2NE11bm4wYjkrSGpjUDI0Y1BMeTlCWDB5cjEvSG9oa3pCR0ZpQU9nemVqUWF0V3pwMFA2ZEZSd1JZWFdkdHJRVVdUZHZWc3AraVlpSWlJWjJpc1NxQTFkdzRXYSt4YnI1bXhQeFFOc0llTHZmL1Y4WjdFOU14MHVMRHRvTUUzL3llRnQwYitLYWsreUlpSWlJaUlpSWlJanVGSGYvMFVFaUlxSWF4bENoMkRjb0NCR05HK1BVN3QyQzlXR05HZ0VBUXV2WHgrcy8vMnhzLy9TSko2RFQzZjZ5eTNTZHdjZVBQeTVZTnUvakV4QWdPcWQyL2ZxaFhiOStUdHdMeDd3NWFCRFVKcUUyWndMRlc1Y3R3NVpseXlDUlNDQ1Z5U3pDWmtGMTY3cHNucWFhZGUrT3Y3NytHaHExR3NFUkVlajg0SVA0Kyt1dm5SNG5ybU5IMUczY0dIdisrZ3VGdWJsbzI3Y3Z2UHo4S2p3L2RYRnhwWVJnellWRlJWbTBGUmNVQ0pianUzUkJ0NkZESzMwdXJxUlJxd1hMU2s5UGwrOGpQRG9hYmZyMnhhRU5Hd0NVVlhzZU9XT0d3K0hJNnVibTdvNjZqUnZEdzl0YkVMNjJ4dlI5Q1lETlNyRE9DQXdQUjY5SEgwVnd2WHFpNjYxVmZNNjhkZzAzTGw2ME8zNWN4NDZRV2FsT0xYZHpNOTZXeW1TSWF0VUtKM2Z0Y21EV2pwRktwVkM0dTBPaFZNSk5xVVJPV3ByeGNkVHI5Zmo3bTIvUXVIMTdlUG41b1NBcnl5SzBYVnhRWUhHU2hXOWdvUEYyUVhhMllCdVpYTzd5NnVnVHYvb0s5ZUxpak10WHo1L0hOODg5WjdWL3UzNzljSGIvZm92UHZEOC8veHoxNCtORkE4VlNCMTh6d1JFUmFOeSt2Ykd5dGtRaXdjQm5uMFdMWHIzdzQ2dXZJdTN5WmR5OGRBa25kKzdFZ0tlZk5nYXZyeWNsWWRHTUdSWVY4R1BhdFVPdmtTTUZiWDVCUWFLZnUvT25Ua1hHMWF2R1pVTWZXNVhQWDFtd3dPcTY5SlFVZkRaMnJKMTdURVJFUkZRK01xa0VML1NMdzRzTExYL1B6eTFTWSttT0MzajJ2c2JWTUxPcWszQXgwMzZZZUZSYmRJOWptSmlJaUlpSWlJaUlpUDU3N294VUF4RVIwVjBrUENZR0w4MmJoOURJU0dTbnBscUVxd3hrY3JuTlM4NDdjamw2VjEyeXZyek13NXZPQk5vQ3dzSUFsSVhyeElKbUxYcjFxdGprckZCNmVxTFBFMCtnZG9NR2lHblhEaEtKcEZ5QlluY3ZML1IrL0hGMEh6b1UrOWV1UlpQT25TczBMNTFXaXkyLy9JTHMxRlFNZmUyMUNvM2xDQzgvUC9nR0JWbFVXallJall6RThOZGZkMWw0dEtxWVY1bDFwR3ByZWZRZE13Ykh0MjFENC9idE1lVGxseXR0UDVWbDBMUFBJc0hCcXMvbWo2bEVLblhKSE9JNmRrUm9aS1RncEFSVGo3LzVwa1ZiVGxvYXZuM2hCWWZHOS9EeHdiQXBVeHpxRzlPdUhVN3UyZ1dwVkFwUFgxOTQrdm5CMjg4UEhqNCs4UEQyaG9lUEQ5eTl2S0QwOUlSR3JjYUcrZk1GMjQrY1BoMlJUWnNhUThUbVlkUERHemRpeGV6WjBPdjE4UFQxeFpnUFBqQ2VnQkRUcnAxRGMzUnpkemZlTnE4Njd4Y1U1TkFZbGUzaGwxN0M1Vk9uVUpDVEE2QnN6dDBlZVFRZTN0N1FhYlVXL1dVeW1VUGp5dVJ5REh2OWRTZzlQWEhvZi8vRGlHblQwTFJyVi96NHlpdEl1M3paMks4d054ZS9mL0lKam16ZWpCWTllMkwxM0xsUUZ4Y0x4cXJYcEFsR1RwOXU4ZDRtbGNsRVAxUE5UeFJ3NUhQWFZtQllXMXBxZDN0bjJLcmVmbmpqUnZ6eDZhY085eWNpSXFLN1E1ZkdJV2pkSUFBSmw3SXMxdjJ5NHlLR2RvcEVrSTlyVDBhcktaSnU1dVBseGRiRHhBcVpGSitNYW9OdURCTVRFUkVSRVJFUkVkRi9GQVBGUkVSRVZjelR4d2VlUGo0MisxdzVjOGJ1T09YdFV6Y21Cc1VGQlhqdmtVZnNibDllSDIzYUJLMUdZMUc1VkdGUzlkTWVXNkdzNWoxNm9GWHYzdVdlbnowOWhnOTMyVmdLcFJKZEgzNjRRbU9rSmlmajkwOCt3YlhFUkRScTJkSkZNN012ckZFajBVQ3hiMUFRbm56L2ZXT2w1QXRIanlLeWFkTTdvZ0t2SWNob1lPKzFXRjQrQVFGNDd1dXZFUm9aNmRSMjk0MFpZeEZ3QklCU3RSci9XN0FBcFNVbHhyYnc2R2kwNzkvZjVuZ1hqeC9Ic2ExYkJXMWRIbm9JSVZhcS9ocEV4TVk2SENnMnIxeDljUDE2SEZ5L1hyU3ZyWFhteEtwazIxS1VuNCtGMDZjalA4c3lHQ0VtWWRNbWVQdjdvLzlUVDludDI2cDNiOFIyNkFCdmYzOUlwVkxjdkhRSitWbFppRzdUeHFKdjV2WHJGb0ZpMzZBZytKcUVlck5UVTdGaTltemNQMjRjSW1KajBlYSsrMUNjbjQ5ZGYvNkpjUjk5aE9DSUNHUGZXaUVoQ0k2SVFIcEtDaVFTQ1h3Q0FsQXJOQlErL3Y3d0NRaUFwNDhQM0wyOUVSZ2VidHptV21LaVlQK202MnpKVGszRmpRc1hFTmVwVTZXY0xPRGw1NGNIbm44ZXk5NS9IMDI3ZHNXZ2lSUGhGeHdNd1BJRUZBQldLMGlMa1Vna2VIRFNKSFFkTWdSQnQrN3ZZMisraWJYZmY0K0VmLzhWOUUwOGZCaUpodzliak5HZ1dUT00rZUFEdTFYZzlYbzlOR28xMUNxVmFCQmFyOWVqdEtSRVVPbmFWSHBLaXFOM2k0aUlpTWpsSkJMZ2hmNXhHUE90NWNuTnFsSXQ1djE3SHRNZWFsWU5NNnRjTjdLTDhjTDgvU2hRV1o2d0RKU0ZpV2MvMFJaZFlrT3FlR1pFUkVSRVJFUkVSRVExUjgxUGZSQVJFZjBIelowMHFkTDZ6Rnl4b2x4emNwWnA4TkhBbVFyRi9yVnJJemdpQW5xZERsS1pERzd1N2dnSUMwTm8vZm9JcVZjUDZ1SmlLRDA5QVFDZXZyNjRmOXc0d2ZaM1drVllhM2IrOFFlT2I5OXVyTktjYTZWaXNLdWQyTEVES1dmUFdyUjcrZmxoL01jZkN3TGZLMmJQaHFhMEZCMEdEa1JNMjdhNGQ5U29LcG1qc3pLdVhVTnVlcnFnelZBRjFwYkMzRnpCZG9XNXVRN3R6OWt3TVFDclFmbmZQL2xFOEpyeThQYkc0Mis5WlRONGYvN1FJWnorL250Qlc5dStmVEZvNGtTbjUyV0wrV05hSFFweWNqRC85ZGVSbXB3c2FQY0pDTEFJR0lmVXE0ZTBLMWNBQUR0Ky94MzVtWmw0NU5WWGJRYmlGVXFsOGYzcjNJRURXUGJCQnlndEtjSERMNzZJdHZmZjc5UmM4N095OE5PVUtjaThmaDNmdmZnaTdoMDFDcjFHamtUWElVUFFybDgvNC91YXFXRlRwa0NtVUNBa0lzSnFTTlZVVWtLQ1lEbkl3VUJ4eHRXcldQTFdXd2lOakVTSGdRUFJxbmR2ZUhoN08zYkhITlM4Unc4RTFLbUR1akV4Z25hTlNHWGU4cHlrWUhwZnZmejhNT3oxMTlHeWQyK3NuRFBINW5NMXVrMGJQUEhPTzFZL3AyNWN2SWlmcGt5QldxV0NScTJHWHE4WDdmZlc0TUZRRnhkRHI5ZGo4ZzgvV0ZTakppSWlJcW9KbXRYenh6MU5hMlBMeVpzVzYxWWR1SUxIdWpWRXZhQzc0MjlxQU1ndFV1T0YrZnVSbmlkKzlSTTNlVm1ZdUhOamhvbUppSWlJaUlpSWlPaS9qWUZpSWlJaXFoUWxSVVVXYmM0RWlnTnExOFlyQ3haWXRCOVl1eGEvdlBjZVpISTU2c2ZISTZwMWEvUWNNUUk5UjR5bzBIeHJxaU9iTnd1V2M5TFNvTmZySzZWNktBQVU1ZVhocjYrL3h2RnQyMFRYUjhUR0NxcmJGaGNVSURzMUZRRHc3NUlsMkxwc0dWNmFOdzlCZGV0V3l2d2NjUzB4RVVvUEQzalZxZ1UzZDNmb2RUcGN2M0FCZjMzMWxVVmYvOXExN1k3M3kzdnZWY1kwSGJadCtYS0xhc0hGQlFYNCt0bG5FUllkamJveE1ZaUlqVVZFYkN4OEF3T2gxV2l3ZWVsU2JQdnROMEgxMUVZdFcrTEJ5Wk5kUHIrTXExY0Z5eDdlM2xDNHV4dVhUYXRjSzVSS2VKaFVoUzdPenhjOStjQ3AvVis3aHNVeloxcFVmVzNYcngva0NnWDJybDR0YUgva2xWZnczWXN2R2dPaFJ6WnZ4bzJMRnpIczlkY1IxcWlSelgzdFhyVUthNy8vM2xoOWZjVm5ueUVuTFEzM1B2R0VRM010TGlqQXZGdGhZZ0RRYWJYWXVHZ1JrbzRjd1locDArQWJHQ2k2WFVSc3JNMXgxY1hGeU0vT1JtQllHQXB6YzNIKzBDSEIrbnBObWpnMHY2SzhQQUJsVmRGWGYvTU56aDA0Z0RFZmZPRFF0czR3RHhNRGdGcGxHZTZReVdRdTJWOUl2WHBvMkx5NXhmc3BBRWhsTW1PbzI5YjdxbDZ2ZCtoa0F0UFBQcWxVS3Rybkl4dlZ2OU5UVXZEWjJMRjI5ME5FUkVSVVVjL2RINHR0cDFPaDB3bFBsTkxwOVBoMncxbDgvTGpsMVRqdVJLcFNMVjVjZUJESjZRV2k2NlZTQ1Q0WnhUQXhFUkVSRVJFUkVSRVJ3RUF4RVJFUlZSS3hTcnIyTGlOdllDdGdtSEVyaUtmVmFIRHgyREdrWGJtQ2UwYU90RDZXV3UzUVBtc0MwL0NuTmQ2MWFxRlVwWEw0c1hTVXByUVVlLzc2Qzl0Ky9SVkYrZmxXKzUzZHZ4K25kdTlHZkpjdUFJQnI1ODhMMWtza0VvZEN1cFZweHg5LzROaldyUTcxclJjWFY4bXp1YTI0UVB3TGJGc0tjbkp3OGZoeGVIaDdXMnhmbEorUHBJUUVRVFZhLzlCUVNHVXlZMkRWSUs1alJ6dzJjMmFGcXFWTzdkTkh0UDE2VXBKZytjRkprOUNpVnkvUjdWcmVjdytHdlB5eWNmbm5kOS9GeVowN3l6Mm5zL3YzWS9tSEgwSlZXQ2hvcng4Zmp3Y25UY0kvMzMxbnNVMjlKazNRYzhRSWJQMzFWMlBielV1WDhPM3p6NlB6Z3craTE2T1B3dFBYVjdDTnVyZ1lhNzc3RGdmWHI3Y1k3L0RHamVnd2NDQjhBZ0xzenRmZHl3dk5lL1RBNXFWTEJSVnVMeDQ3aGkrZmZob2pwazFEZEJ0aGNFT3RVcUVnT3h0NW1abkl5OHhFYm5vNmN0TFNCUDhLYzNNUkhCR0JWeFlzd0s2Vkt5MnEvVWEzYm0xM2JnQXNxam43QlFWWjdldElsWHhuRkdSblc3U1pCdE1OdHYvK3UwWGJ5WjA3MGJSYk40djI3TlJVYkZ1K0hJYzJiREJXZVRmbEh4cUtSOTk0dzZIQXRid2MxWkoxT3Axb1NEbnorblZvUzB1aE1mbG5XTTY2Y2NPaS81WmZma0ZRZURpYTkrenA5QnlJaUlpSXJLa2Y3STBIMjlYRG4vc3ZXNnpiZk9JR1RxWGtJRDZpVmpYTXpIVzBPajJtL1pLQUUxY3NmOWMwZU91UkZ1Z2F5ekF4RVJFUkVSRVJFUkVSd0VBeEVSRlJqU1JXdmJDMHBBUkh0MnpCM3RXclVWcFNna25mZldkUjhmZnZyNy9Hd1EwYkVOTzJMVnIwN0lrbW5UdGJyUXBzcTBLaUs0Z0Y3M3dkQ053QndORXRXOUN3UlF1TElGWlJmajVPN2RvbGFCT3JkR25xV21LaVlGbG1GZ3JiOC9mZkRzM0pWSFpxcXQzdDBxOWV0ZHZIdzlzYnJYcjNOaTducEtYWjdOKzJiMThNbWpqUjVXSGlTeWRPNExlUFBySzdmNFBmUHZvSWo4MmNpY2J0MnlQcHlCSEJ1dkNZR0l2SDJFRHJRR0RhRlNLYk5uVW9VT3dURUlEWURoMnFZRVpsenV6Ylo5RW10Vk9CMWJ0V0xZeWROUXQ2dlI0WlY2OGkrZVJKSkNZazRNS1JJNkxWVWczVm9rM0o1SEkwYU5ZTTZWZXZvbmFEQmk2dmJuM3grSEhCY21CNHVPTWI2L1gyKzRnb0tTckMyaDkrd0lGMTZ5eldoVVZGNGNuMzM3ZjZQQVNBKzhhTVFkcVZLemkxZTdleFRhdlJZT2VLRlRpd2JoM0d6cHFGK3ZIeEFJRHpCdy9penkrK0VIMTlSTVRHWXZSNzc4RzcxdTJnaGEwVEF5UVNDZTRkTlFyMTR1S3cvTU1QalJXQkFhQXdOeGNMcGsxRDc4Y2ZSKzlSb3lDUlNGQmFVb0kzQncyeS9XRGM0dWJ1anBTelo3SGpqejhFN2ZYajQrSHQ3Ky9RR09aaDFxbzZPYUFnSjhmaVp5bVZTdUh1ZGZzeTJ6cWREbjk5OVJVT3JGMXJzZjN5RHovRXd5VWxhTlc3TnlRU0NTNGVQNDQ5cTFiaDlKNDl4bXJTcHR3OFBOQnR5QkIwSHpvVVNrOVBoK1lvTXdualMyVXllSGg3dzhQSEJ6bHBhZENZbkxqaUd4UUVkMDlQcEYyNWdpK2ZmbHAwckU5SGozWm9ud1liRnkxQ3B3Y2VjRHBRbkp1ZWJuTjlzY2pKSTdhMmtVaWxWcXRvRXhFUjBaMXBRcDhZckV1NENsV3A1ZSt3MzI4OGg2L0hWZDNmUzY2bTF3TWYvSGtjTzg5WS9vMWtNS2wvSEFhMHFiNnI2eEFSRVJFUkVSRVJFZFUwREJRVEVSRlZNYjFlRC8ydGdKTjVaVTh4VjgrZHc4RU5HM0JzNjFaQkZjNy9MVnlJZ2M4OFkxeE9UVTdHL24vK2dVNm53K2s5ZTNCNnp4NjRlWGlnV2JkdWFIdi8vWWhzMnRSbFFjS1VzMmVSZGVNR3BESVpaSEk1WkhJNXBESVpKRklwOHJPeWNITG5Ua0ZRenlBc0trcDBQUFBxcXdmWHI4ZXAzYnZoNWVkbmJOUHJkTWpOeUxDb1h0eWdXVFBqN1dOYnQ2SXdON2RzTGhJSnNtN2V4TzQvL3hUdXk4ZEhzTHo2bTI4Y3YrTzNwQ1luMjkzdTZybHp1SHJ1bk0wK3dSRVJna0R4NmIxN1JmdDUrdnBpeU1zdkc2c0N1MXBBN2RxaTFYT2xVaW42amgyTGcrdlhJK1BhTldPN1dxWEN3dW5URVJvWmFWRUoxN1FTYW5GQkFYUmFMZVFLQlVyVmFweXhjdjljelpHcXd4S0pCQSs5K0tMVndIMUZyUC9wSjZpTGl5RjNjNE5jb1lCVUprTjJhcXBveU5rME1HbUxSQ0pCY0VRRS9FTkRVYmR4WTBTM2JvMzlhOWZhZlk0QlpVSFpkZlBtQWZQbXdjdlBENDFhdGtSVXExWm8xS29WQXNQQ25MNS9wbExPbmhVRUVLVlNLVUlpSW14dWszSHRHbno4L2FFcUxCUUUvdTJGcTAxdFc3NWNORXhjdTBFRGpQdm9JM2g0ZTl2Y1hpS1JZTVMwYVZnMFl3WXVIRDBxV09maDdZM3c2R2dVNWVmam43bHprZkR2djZKak5PM1dEZjBuVElCT3EwVnhRUUdrVWlsS2lvdVI0TURKR2pGdDIrS0Z1WFB4eTd2djRxcEpsVys5WG85L2x5N0ZsYk5uTVdMYU5IajYrRUNoVk5xczJtNlFsNW1KQmRPbVdWVGk3VFpraVBtZHQ5ajIvS0ZEaUlpTnhVbXpFemJxTkd4b2Q3K095cngrSFl2ZmZCTWUzdDVRZW5nWVB6dFVSVVc0Y3ZvMDFDcVZvTDlmY0xEeE0wdW4wK0dYZDk4Vi9Wd0J5aXFzLy83eHg5aTFjaVgwT2gxdVhMd28yazhtbDZQam9FRzQ1N0hIQko4djVuUTZIWFFhRGJRYURiUmFMYlNscGZBTkRNU1VwVXZoNmVNamVOMSsvdFJUU0UxT05pNi84ZXV2MEtqVm1ERmdnS01QalVNY2ZhOHc5YUdONnYzbDJjYmR5d3R2Ly9XWDAyTlNHWDA1VDZDZ080dXJUOW9oSXFwc1FUNUtqT3pXRUF1MkpGcXMyM3MrSFdldTVTSXUzUHJ2VFRYWkQ1dk9ZZlhCRkt2clIzWnRnRkhkRzFYaGpJaUlpSWlJaUlpSWlHbytCb3FKaUlpcTJNSDE2L0huNTUrTHJwTXJGTkRyOWJoeDRRSk83OW1EWTl1MklUMUYvQXV3Zyt2WG84ZXdZZkM1VmZYMzhNYU5GcFVZMWNYRk9MeHhJdzV2M0lqQXNEQzA2OWNQN2Z2M2g2ZXZiNFh1dzdYRVJQejExVmRPYlJOU3Z6NkM2b3BYL29scTNSb25kdXdRdEJYbDVRbXFkNHFSU0NSbzBybXpjZm5pOGVQWS84OC9OcmNKclYvZndSbFhQYkVLcUEyYk44ZUlOOTZvMUtxUWZzSEI2RHRtREZaLys2Mnh6Y1BiR3lObnpFQjBtellJajQ3Ry9LbFRMY0pRcGlFNmc3aE9uWXkzengwNGdPVWZmbWh6MzI3dTdoV2J2SWlRZXZVZ2tVaXNocmNDdzhMd3dIUFBvWEg3OWc2Tk4zenFWRUZJK2ZLcFUvajlrMCtzOXMrK2VSUEh0MjkzYU96UXlFaUx0cFN6WjNIejBpV29DZ3RSbEplSDNJd001S2FuSS92bVRXU25wdG9OcGNua2NvdFFxVUZoYmk2T2I5OXVuRit0a0JCRXRXcUZRUk1uMnEzVWVvOUkwSENQV2Jpd1RxTkdkaXRvLy9IcHA3aDg2cFJGdTYyQXA3bWVJMGJnMFAvK2gveXNMR05ibzVZdE1lcnR0eDBPWGlxVVNveVpOUXUvZnZDQklLamFiL3g0eU4zY2tIYmxDazZLQkZnbEVnbDZqaGlCKzhhTXdiOUxsbUR6enovYjNaZFl3TXcvTkJUUGZQRUYvdno4YzRzUWN2cVZLeWhWcVFBZkgzalhxaVZhZWRxYzZXTmhFQkViaS9pdVhRVnRVcWtVY29VQ210SlNZOXZLT1hORTV4d1JHMnQzdjQ0S0RBdUR1cmdZYVpjdEw2a3R4blRmVXFsVTlQM0dQR3h0N3lRZG5WYUwvV3ZYWXI5SWxXT2c3TVFWblZacjhScno4UGJHOU45L1I0Q0RGWnZsYm00MjM0UEtRMUVKNzVWVXVmUjZQU1RDaHVxYUNsVVRQUmd3SnFJN3d4TTlHbUhGdm1Ua0ZaVmFyRnU0TlFtZlBONm1HbVpWTVJ1UFhjZFBteTFEMGdiM3RRakRpd09iaUoxclIwUkVSRVJFUkVSRTlKL0dRREVSRVZFVnF4c1RZM1ZkcmRCUWxKYVVZTkhNbWNqTHlCRHRvL1QwUk9mQmc5SHRrVWNFd2VEK0V5YWdkWjgrMkx0Nk5SSTJiYktvYUpsNS9Ucit0MkFCNHJ0MHFYQ2d1R0dMRms1djAzZk1HS3ZyN2g4M0RwZU9IMGRCVG81VFk3WWZNQURCSnRWUUd6WnZiamRRSE5leG8xUDdxRW9QVFo1c3JQNE1BTjJIRGNQOTQ4WkJLcFZXK3I0N0RocUV2YXRYSXowbEJaRk5tMkxZNjY4YnczTlJyVnVqMy9qeFpWVnViUWlQamtaNGRMUnh1WEg3OXBES1pOQnBMUytmQ3dEZS92NTJRNnpsb1ZBcU1lcWRkMUNjbncrdFJnTzlUZ2VKUkFLbHB5ZUM2OVZEbllZTm5RcjQrQVVGQ1NyNVp0KzhhYk4vWkxObURnV0tGVXFsNlBNeDY4WU4wWUNuUFExYnRFREhnUU1SMzdVcnJpY2w0Y1RPblRpNWM2ZngrU1FtSnkwTk9XbHBEdjBjN2pON0RXZGN2WXJQeG80VnRFVzNzUjgyaUduYlZqUlE3RWhsYVFPbHB5ZjZUNWlBM3o3NkNFRFplOEhnNTUrSFRPN2NuemR5aFFLUHZma21OaTlkaXEzTGxpRThKZ1l0ZXZVQ1VGWlJmZFJiYjJIaDlPbkc1N0J2WUNDR3ZmNDZvbHExQWdCRU5tM3EwSDc4clFSUjVRb0ZoazJaZ3RENjliRmgvbnpvOVhyNEJnWGhxVTgvaFY5d01JQ3lvTFVoVUN4WEtGQXJOQlMxZ29QaEZ4eU1XaUVoeU0vS0VxM1dyRkFxTWZUVlYwV2Y2N1ViTkJCVVJoWVQyYlNwelpEM2tKZGZGZ1RpMDFOUzhNZW5uOW9jTTZaZE94eXdFdVkxMS9uQkJ3WExyZTY5RjVzV0x6WXV0N3puSHZRZE94WUxwazJ6ZXVLTk9iMWVENDFhN1ZCZlU4MTc5b1Jjb1hCcW00NkRCa0Vpa1VEaDdnNkZteHNVU3FYTmYyNUtKZVJLSmZJeU12RDlTeThKeHZwdzQwYUdFdThneGlDeFhnLzlyZjhON1FDTUlXTldMTDQ3R0Y2Yit0c053di9CWURFUjFYemU3bktNN05vUTMyKzB2UHJKMXBNM2NDbXRBQTFDYkY4QnBDWTVmeU1QNy94eHpPcjY5bEZCZUh0WVMwajUza3hFUkVSRVJFUkVSR1NCZ1dJaUlxSXFWcnRCQTR2cWtBYk51M2VIbTdzNytvMGZid3pLR1hqNitxTHo0TUhvOHZERDhQQVcvekt2ZG9NR2VHanlaTncvYmh6Mi8vTVBkcTlhSmFoYUdkdWhneUNBVzE0aDllckJ5ODhQaGJtNUR2Vy83OGtuRWQrbGk5WDFnV0ZoZVBISEg3Rmp4UXFjUDNnUVdUZHZRbDFjYk5GUEpwZkQwOWNYb1pHUmFIM3Z2V2pkcDQ5Z2ZWaFVsTTE1QklhRm9YMy8vZzdOdVRxNGUzbmhzWmt6OGNQTEwrT0I1NTlIMjc1OXEyemZVcGtNL1NkTXdNMUxsOUJ6eEFpTDRFdjNZY1BnN3UyTk5YUG5Xb1RWZ2JLZnpjQm5ueFcwZVhoN28wN0RocmlXS0Y0WnF2UGd3YTY3QTJhYW1GUktkbGFIZ1FNRnkrYlZvVVBxMWNORGt5ZGIzVDZpY1dPSDlqUHdtV2RFWDh2TnVuZkgyaDkrUUY1bXBzM3RaWEk1NnNmSEk3WkRCOFIzNlNJSVBVZkV4aUlpTmhiOW4zb0sxNU9TY0hMblRoemJ0ZzJaMTY5YmpHTWVGRFlkUTFWWWFIWC9RWFhyNG9Ibm44ZmFIMzR3aGpSYjllNXRjODRBVUQ4KzNxSk5JcEdnNjVBaGRyYzExZktlZTNCZzdWcDBHandZelh2MGNHcGJVMUtwRkgxR2owWlU2OVlXb2RIb05tMHc4Smxuc1ByYmJ4SFhzU01lZWZWVlFjalczbnNPQURSbzFzeHVoZkVldzRjanBINTkvUFBkZDNqeS9mY1JVS2VPY1YzZnNXTWhsY2tRR0JZR3YrQmcwVkNhM00xTlVDMWFJcEZneExScENMRlNrYjNMd3c5YmZNYVlrc25sVnA4WEJxR1JrWUlRdUZRbXM5a2ZLSHR0MkFzVVN5UVMzRDl1bkVWWXUzV2ZQdmgzeVJMbzlYbzBiTkVDUTE5N0RUSzVITTk5L1RVMi8vd3o5dnoxbDlYSzNCWFY1cjc3bk41bThBc3ZsR3RmV3BIZkRSaEV2RE1JZ3NTR3NMRGh0a2tiZzhSM0Y5RWdzVVJTOXJvMVZDbzNDUjN6OVV4RU5kV3d6cEZZc3YwQ2lrcUV2MC9wOVdWVml0OGQzckthWnVhYzNDSTFYbDE4Q0NXbDRpZTFOZzd6dzZlajJzSk5YdmtuN1JJUkVSRVJFUkVSRWQySkdDZ21JaUtxWWxLWkRLR1JrY2FRcFVRaVFVQ2RPbWphclJ0Nmp4b0ZvQ3lVdDIvTkdsdytkUXAxR3pkR3B3Y2VRSXVlUFNGM2MzTm9IeDdlM3VnNVlnUzZEaG1DaEUyYnNQMjMzNUI1L1RxNkR4dm1zdnRSTHk0T1ovYnRzN3JleTg4UERabzFROWNoUXh5cTR1bnQ3NC8rVHoyRi9rODlWZTQ1QllhRlFTYVhXNFRLNUc1dWlHM2ZIb01tVG9TYmg0ZGczVWViTnBWN2Y1VWhQRG9hcnl4WVlLeE9XcFhpT25hMFdjRzVmZi8raUczZkh2dldyTUhaQXdlUWNlMGFkQm9ONmpScWhQdkhqVU9EWnMwc3Rxa1hGeWNJRk1zVkNnVFZyWXRXdlh1ajI5Q2hsWEkvS3NwV1dCZ0FmSU9DTEVMSHBtbzNhQUNKSVVSa1JxRlVJanc2R2oyR0Q3ZjZXRXRsTWpUdDFrMFFFQVVBditCZ2hFZEZJVHdtQnVIUjBXalFySmxEbFlYRG9xSVFGaFdGKzhhTVFjclpzemk2WlF1T2I5K08vS3dzeEhib1lMVXljT3MrZlN4QysrWTZQZkFBNmpkcGdrVXpaaUE0SWtKUXNkYTBqMEg5K0hpRVIwZERJcEZBcGxEQXk4OFBRZUhoNkQ1MHFPanp4eGFKUklJSm4zM21zbkNXdGYxM2Z2QkJCRWRFaUZaZjl2THpnNmVQRDRyeTh5M1d5ZVJ5Tkc3ZkhnOU9tdVRRL3VNNmRpeXI2bTFXa2R5UnFzK0RKazVFVVY0ZWptN1pBcm1iRzBaTW5XcnpKSTVXdlh0RG8xWmo1OHFWeUx4MnpmaWU2ZTdsaFhweGNlajkrT09pd1c5YkZHNXVGajkvOCtkbjNWdGhlNGxFQXFsTUJxbE1Cb1ZTQ1hkUFQvZ0VCcUplWEJ4YTkrbURPZzBiV296dkh4cUt5S1pOVVppWGgxRnZ2MjJzUnUzdTVZVUJUeitOSHNPRzRkVHUzVWc2Y2dSWk4yNGdOeU1EYXBVSzJ0SlM2TFRhY29jNGcrcldkYXA2ZGsweWM4VUtsNDRucVlKcStYY3FRNWpZR0I3VzZZd2hZc050ODZDeCtmWjA1N0Q0M0xtMUxKRklvRGNFaXFWU1k2aFlJcFVhdzhSNnZaNmhZaUtxa1h3OUZCamVPUklMdHlaWnJOdHc5QnFlNlJPRHNBRFhYMTNHbGJRNlBhWXRTOEQxN0NMUjlYWDhQZkQxdVBid2N1ZFhJa1JFUkVSRVJFUkVSTlpJRHZHYkt5SWlJb2Q5dlBWMnRkL1hld1dVZTV6OHJDeVVxdFZRdUxuQnk4OVB0TEpqZWtvS1ZJV0ZpSWlOTGZkK0RIUTZIYzRkT0dBekxPcXM0b0lDcUl1TElUR0VKcVJTU0dVeXlPVnl5SlZLaTFCY1ZjblB5b0plcjRmMDFueGtjam5jUER3WTNxZ21wU1VsVUt0VVpjRkJOemVIUS9GM3VxTDgvTExBbUVSUzlseVVTaUZUS0l3aFNIdlNybHpCeFdQSDRCOGFpbG9oSWZBUERiVUl3MWVFWHEvSGhhTkg0UmNVNUpLcTVibnA2U2pLenhjTmdscmJ2Nk92U1kxYWpVMUxsZ2phK28wZjc5QzJwL2Z1eGVWVHA4cTFyYU5TazVPTkZlY043emtLcFJJK0FRRVdGWThyazFhandib2ZmMFRIUVlOYzhqT3RpVTd2M1l1d1JvMVFLeVRFNlczMWVuMVpzRmluTTk0R3lqNGZEZXNGZ2M5YjVBcUZ6ZUMrVnFNcEM0d2ErdjlIM3VPcWdxdCs1NnBzaHVjT2dMTG4xNjNReUJYR0FBQWdBRWxFUVZRQXNhcEVnNDFKaFRoMlU0Mk1JaTFLeEFzbDBsM0NUUVlFZThyUVBGU0JleHU0dzhPdDdLUUpTS1czQThhRzM0ME5GWXlKaUdxWTdFSTFCbjY0V2JTNjc1Q085VEh0SWVkT0FLeHFYNjQ5ZzZVN0xvaXVVeXBrV0RpeEMyTENmS3Q0VmtSRVJFUkVSRVJFUkhjV0JvcUppSWljY0tlRVc0aUlpSWp1WkhmQzcxekd5c1MzZ3VxNEZTZytrNnJDa3FQNXlGYnA3STVCZHg5L2R5a2VhK3FCdUdBM1NHVXlTR1N5c2pEeHJhckZwaFdMaVlocW1zL1duTUt2dXk1WnRDdGtVcXlaMWh0QlBzcHFtSlY5L3p0NkRkTi9QV0oxL2F5UnJYRmZpN0FxbkJFUkVSRVJFUkVSRWRHZGlkZjNJaUlpSWlJaUlpSnlrZ1Jsb1dKRG1GaW4xZUpNcWdwZjdjK3I3cWxSTmNwVzZmRE5vVUs4MEZxSHhzRnVrT3Ixa01oa2tBTFFTNldBRTFYNmlZaXEycWp1amJCaTcyV1Vhb1VueFpScWRmaDV4d1c4T0tCSk5jM011dlBYOC9EdWl1TlcxNC91MlloaFlpSWlJaGRSYS9UWW42SkNVb1lhMmNVNmxHcFp0NHlJaUtxV1FpYUJ2NGNVVVVGdTZCRGhEamM1ajdNUkVibGE5VnlMbklpSWlJaUlpSWpvRG1VTUV0LzZwOWZwVUZ5aXdkSmpCZFU5TmFvaGZqNmxRbEd4R25xTkJucXRGbnFkN3ZienhmRDhJU0txWVVMODNER29iVjNSZFN2M1hVWitjV2tWejhpMlFwVUdyeTA5aEpKU3JlajZUakhCZUs1dmJCWFBpb2lJNk81ME9ic1U4dy9tWWs5eU1kSUt0QXdURXhGUnRTalY2cEZXb01XZTVHTE1QNWlMeTlrMTYrOVVJcUs3QVFQRlJFUkVSRVJFUkVST01OYTl1QlVtMW11MTJKUlVpR3lWenRabTlCK1NYYUxINXVRU2FFdExvVE1QRmNQa09VUkVWTU9NN2hrRnFkVHlYYXBZcmNXYVF5blZNQ1ByUHY3N0pLNWxGWW11aXdqMHdnY2pXNHZlRnlJaUluTE81ZXhTTEQrYWp6eit6VXRFUkRWSW5rcUg1VWZ6a2N4UU1SR1JTOG1yZXdKRVJFUkVSRVJFUkhjY3ZSNDZuUTdRNmFEVGFuRThUVlBkTTZJYTVrU0dEdjBqTllCVUNwMVVDcGxVQ3AxRUFxbEVBa2dZY0NPaW1pazh3Qk45VzRSaC9aRnJGdXQrMjVPTUVWMGExSWlRN29hajE3QXU0YXJvT2s4M09UNGIzUmErSG9vcW5oVVJFZEhkUjYzUlk5M1pRdU95ajFLS1hsR2VpS2dsaDdjYmE1Y1JFVkhWS2xEcmtKS2p3ZGFrSXVTWGxKM29zdjVzSWNhMTg0T2J2UHIvVmlVaXVodnd0M3dpSWlJaUlpSWlJZ2ZwOVhyalA5TUt4ZWxGNHBkYnAvK3VUSlVlT3BFS3hZTG5FQkZSRGZSbzE0YWk3ZGV5aXJEN1hGb1Z6OGJTOWF3aWZManFoTlgxYnc5dmlZYWhQbFU0SXlJaW9ydlgvaFNWc1RLeGoxS0tzZTM4RUJmaXhqQXhFUkZWQzI4M0tlSkMzREMyblI5OGxHV2ZSWGtxSGZhbnFLcDVaa1JFZHcvK3BrOUVSRVJFUkVSRTVDQmpuUXVUUURGME9xaVpKeVl6SlRxSk1Vd01uYzRZS01hdElERnJwaEJSVGRXa3JoK2ExL2NYWGZmYm51U3FuWXdaclU2UEdjdVBvRkFsZm1XQW9aMGljVS9UMmxVOEt5SWlvcnRYVW9iYWVMdFhsQ2ZjRmZ4TGhvaUlxcCs3UW9KZVVaN0daZFBQS3lJaXFoZ0dpb21JaUlpSWlJaUluR0dvTUhzckpLclRNazFNNHZTM0FzVzZXeFdLOVRxZHNibzFFVkZOTnJ4enBHajd2dlBwU0U0dnFOckptSmkvT1JISEwyZUxybXRVMndjdkRvaXI0aGtSRVJIZDNiS0xkY2JiRWJYazFUZ1RJaUlpb1FpLzI1OUxPU2FmVjBSRVZERU1GQk1SRVJFUkVSRVJPVWtDQ0VMRlJHSU1nWFBUTURIcmVSSFJuZUNlWm5VUTVLTVVYZmY3N3VTcW5jd3R4NUt6OE5QbVJORjFibklwWmozYUdrcUZySXBuUlVSRWRIY3IxZDQrR2RMYmpkRUNJaUtxT2J5VnR6K1gxRnFldkU5RTVDbzhqWkNJaUlpSWlJaUl5RUY2UTNWaVE1VlpWcHNsRy9TM3dzU216eFhUNTQ1RXduangzYUpRcGNIU0hSZXcvWFFxcm1ZV29sak55dVYwOS9wOWJ6SiszNXRjemJNUVVtdDBHUDc1OXVxZUJwRk5IbTR5MUEzMFFvOG1vUmpWdlJHODNQa1ZIUkVSRVJFUkVSSFZMRHhhUVVSRVJFUkVSRVJVVG5vR2lza0d2WG1RbU81S0J4SXo4TzZLWTdpWlUxemRVeUVpb2hxc1dLMUY0bzA4Sk43SXd6K0hyK0xOUjFxZ2ZYUlFkVStMaUlpSWlJaUlpTWlJMXlVaElpSWlJaUlpSW5LV1NaQ1lRVkd5eWp4TXpBRDZYZWRBWWdZbS9yU1BZV0lpSW5MS3paeGlUUHhwSHc0a1pWVDNWSWlJaUlpSWlJaUlqQmdvSmlJaUlpSWlJaUp5Z3NSMGdRRlJzc0Zha0ZoaXBUL2RXUXBWR3J5NzRsaDFUNE9JaU81ZzcvNXhESVVxVFhWUGc0aUlpSWlJaUlnSUFBUEZSRVJFUkVSRVJFUkVsVUlDVnJDK215M2RjWUdWaVltSXFFSnU1aFJqNlk0TDFUME5JaUlpSWlJaUlpSUFEQlFURVJFUkVSRVJFUkVST1czNzZkVHFuZ0lSRWQwRmR2RHpoSWlJaUlpSWlJaHFDQWFLaVlpSWlJaUlpSWlJaUp4ME5iT3d1cWRBUkVSM2dhdVpSZFU5QlNJaUlpSWlJaUlpQUF3VUV4RVJFUkVSRVJFNVJLL1hWL2NVNkM3RDU5U2RyVml0cmU0cEVCSFJYYUJJcmFudUtSQVJFUkVSRVJFUkFXQ2dtSWlJaUlpSWlJaklLUXlCVWtYeE9VUkVSRVJFUkVSRVJFUkVSRFVOQThWRVJFUkVSRVJFUk9WZ0NJVXlIRXJXbUQ5SCtGd2hJaUlpSWlJaUlpSWlJcUthU2w3ZEV5QWlJaUp5QmIxZWo2dm56c0hMenc4QmRlcFU2cjQwYWpVS2NuSlFrSk9Ed3B3Y1NHVXlSTGRwVXluN1NrMU9obGV0V3ZDdVZhdFN4bmVGbkxRMFhFOUtRbHluVHBCSUpDNGQrOGJGaXdDQTRMcDFJWGR6YzNpN3BDTkhVS2RoUTNqNStaVjczd1haMmREcjlmQUpDQ2ozR0hlTGE0bUp5TS9LUW5TYk5wREpIZjhUNHVyNTg3aDIvcnlncmNQQWdVN3ZQeThqQTF0Ly9WWFFOdmlGRjBUNzZuUTZIRmk3Rmw1K2Z2RDA5WVYzclZxb0ZSSUNwYWVuMC91OUcyeGJ2aHcrQVFFSWo0NUdTTDE2a01wa0xobjN4c1dMQ0sxZjMyWGpPYXU0b0FDcXdrSkJtMzlvYUxXTms1cWNiTHp0N3VVRnYrQmd1L3U5ZHY0OEFzUERVU3NrcE56dm5aclNVcXo5L25zMGF0a1NEVnUyaEtlUGo5MXRGczJZSVZqdU8zWXM2alJzV0s3OUV4RVJFUkVSRVJFUkVSRVJFZEhkZzRGaUlpS2kvNmdyWjg1VXkzN2RQVDBSVXIrK1JmdTF4RVNFUjBjN05WWkpVUkZPN3RxRjg0Y09JZkh3WVJUbDVhRkZyMTU0OUkwM1hEVmRDd3VtVGNQNVE0Y0ViWEtGQXROKy9iVkM0VlV4MmFtcG1EZGxDdlE2SFFhLzhBS2E5K2poMHZFcllzc3Z2K0R5NmRPNGV1NGNDbk56QVFCUGZmb3BHclZzNmRMOS9QUGRkN2h3OUNna0VnbHFoWVFnT0NJQ1ExOTd6V2JJTno4ckN3dW1Ub1ZlcjBmdEJnM1FxRlVyTk8vUkEvWGk0aHplNzVITm03SG0yMjhSVkxjdW5wNHpSeENpdlhqOE9Jcno4eXQwdjh4NStQaWdZZlBtRnUxTDNud1QxNUtTNE9YckMwOWZYL1FaUFJyMTQrTXQrbVducGxaNERyWkNsQnNYTGNLNUF3Zmc3dVdGSnAwNm9WbVBIb2pyMk5IdW1HZjM3Y08vUzVjSzJzb1RLQzdJemNYZTFhc0ZiZFlDeFltSER1R3ZyNzRTdEkzNTRBTTBidC9lNmYzZTZZNXMzb3dOOCtjYmx4VktKU1orOVZXRnc2TWF0UnJmdnZBQzNKUkt4SFhxaFBndVhSRFR0cTFUb2YrSzJ2bkhIOWl5YkptZzdhTk5tNnB0bk0rZmVzcDR1MVh2M2hnK2Rhck4vc2UzYmNPcUw3OEVVUFlaMG1mMGFQUVlQdHpwL1NhZlBJbTlxMWRqNytyVmtFZ2tDSXVLd29Cbm5oRjlQekU0dTMrL1lMbnJ3dzg3dlYrcWVrRWVNalR3VWVCZ21xcTZwMUtwRkZJSmFudktrRktnY2ZuWWJqSUoxRnBXQnlZaUlpSWlJcXJKRXY3OUY4a25Uc0R6MXZGUVQxOWZOR2pXRElGaFlTN2JSMmxKQ2ZhdlhTdG9zM1o4NU9hbFM4WmpPQVlUWnMrR1RDNUhmbFlXZm43M1hjRzZaNy80b2tKek83Vjd0L0cydTVlWFM0NjNhelVhcDRwRVZOVDVnd2NGeTM3QndRaU5qS3l5L1ZlSHU3WGdEZFY4bWRldkM1WmxjamxxaFlSVTAyeUlpT2h1d1VBeEVSSFJmOVRjU1pPcVpiOE5temZIaE04K0U3UnRXNzRjRytiUFI0ZUJBekhvMldjZERxVkpKQktzKy9GSFk2QVZBRTdzMklFQkV5YkFOeWpJcGZNMmFEOWdnRVdnV0ZOYWlvUk5tOUR0a1VkY3RwKzh6RXpNbnpvVkJkblpBSUJsNzcrUDAzdjI0TUZKaytEdTVZWE02OWRSVWx4Y29YMkVOV3BVN20xVHpwN0Z1UU1IQkcwSm16YTVORkNzMDJxUmN2WXNnTElEY29iUXJMMkt3Y2UzYjRkT3B3TlFWa1gxeHNXTENLaGQyNkZBY1VGMk5sWjg5cGt4Y0hmbHpCbXNtVHNYRDVxOFh0WisvejJ1SlNhVzZ6NVpFeDRkalJmbXpyVm92M3o2TkFwemM1R2JuZzRBR1BMS0s2TGJmelptRERTbHBSV2FnN1VRWmNiVnE4YUR3S3JDUWlUOCt5LzBlcjFEZ2VMcWNOanNmdFFLQ1VGTXUzYlZOSnVLYytia2o3Q29LTWdWQ2dCQVlXNHUvdm51TzhINjRJZ0k2UFY2WEw5d1FYUjdkeTh2Qk5TdWJYYy9sMDZjZ0VhdGhrYXR4dUdORzNGNDQwYTh0bmd4UGgwOTJ1RzUydlBTdkhrMTdvdUdEZlBuWTkrYU5YYjdIZCsrSFdmMjdSTmQ5L1pmZndFQVR1N2FaV3pUbEphS25pamdpS1NFQk9OdHZWNlBhNG1KOEhieHlTMVVNOXhmendzdnQvVEgzNWNLOE43QlRPanVvRnhzeDlydU9KMmxScDVhWjdldlRBTDhQU0FjSnpOTE1HTi9CcTdrdXk1WXZLcGZHQmFmeThPcUN3VW90ZkVBK3JsSkVldnZodjJwZDNkNG00aUlpSWlJcUNiYTl1dXZTTHR5UmREMnpPZWZ1elJRckNvc3REaHVaaTFRckNvc3hPVlRwd1J0K2x2SG5qV2xwUmJySEtGV3FmQy9CUXVNeTdVYk5FQzdmdjBBQUV2ZmZ0dllIaG9aaVpmbXpYTnE3T0tDQW1SY3ZZclV5NWR4NDhJRjR4WGtwaTViVm1WWFFWeGdWdkNsWGI5K0dQTHl5NEkyRnJ3cG42b3NlRU4zQnZOajhzRVJFWGpGNVAybE11bTBXbHcxdTBKbGVZVFdyLytmdmNJa0VWRk54VUF4RVJFUlZhc0RhOWNhSzJqdS8rY2ZYRDUxQ28vTm5JbmdpQWk3MjdwNWVLRDcwS0ZZLzlOUHhqYWRWb3Q5YTliZ3ZqRmpISjdEbDA4L2pSc1hMem8vZVJOcmYvZ0JhMy80d2FHKzlxcGY1cWFuNDhkWFg3VTRzL2pvbGkzd0NRakFnS2VmeHNyUFBzUEY0OGZMUFY5SDVtRkxpMTY5TEFKekozYnV4SU9USmtHaFZGWm9YZ1lwWjg5Q3JSS0dlWnAyNjJaM3U2TmJ0Z2lXcFZJcG1uWHY3dEErNVc1dVNFMU9GclR0VzdNR0RabzFRNHRldlJ3YXcxWHlNaklFWWZtQU9uVnNWaEd1TER0WHJvUmVmenQ0cFZBcWNmKzRjVlUrRDBma3BxZmpsRWxRRXdBNlBmQUFKQkpKTmMybzRwdzUrZU8xeFlzUkdCWUduVTZINVI5K0tIaitBTUQxcENSODljd3pWcmVQN2RBQlQ3Ny92dDM5SkI0K0xGZ09xRlBIcFYvcTFGU2xKU1ZRRlJiYTdhZlZhS0RWV0E5QlpxZW1Db0xBY2pjM3BGMjVndlNVRkt2YmhFVkZpWDZwWWY0RlFrQ2RPcUpmaXRDZFRTNlZZRVMwRDdKVVdpdzRuV3MxVE55cHRnY0dSSHJoblFPWk5nT3pqcXJqSlVmSFVIZXN1bGhnczErZ3V3d3Z0ZlRIUjRlelVGQnFHUnJPVit1d3FuOFlmamlWaTk4VGJWZjRWOSthOTV5ajJhSmg0bHBLS1hKSzdBZVR4ZmdwWmVnUTZvNTF5WVZXSDU4b1B3VSs3aHlNdXQ1eXZMZ3pIWHR2VnV6a0xTSWlJaUlpSW5MY3RjUkVpekN4cDQrUFUxZWV1eE9VbHBSZzk2cFZ4dVVtblRzYkE4Vmk5SG85TXE1ZWhhcXdFS3JDUWhUbDVhRW9QeDhGMmRrb3lNbEJYa1lHY3RQVGtaMmFpdUlDOGIvaGt4SVMwUEtlZTR6TEY0OGRjM3JlRFZ1MGNIb2JhMWp3cG55cXF1Qk5kVGk4Y1dPVjd6T2tYajFFeE1aQ1ZWaUlDMGVQVnZuK0RTS2JOcTB4Z2ZDcGZmbzQxRThxbFdMNjc3Kzc1TFU4WWZac2w3Ni9FQkZSeFRGUVRFUkVSTldtS0M4UDY4ek9zTDk1NlJLK2VmNTVESnN5QmZGZHV0Z2RvK09nUWRqKzIyOG95cjhkVURtNFlRTjZqeHBWcFpmeGNwWFU1R1FzZU9NTlkwVmFVM0VkTzZMZitQSFZNQ3RMY1IwN1FxNVFDS3JpcW91TGNYclBIcGNGYjVPT0hMRm9zeGNNVGs5Sk1WWTFOb2hxMDhadVZXTURkeTh2UFByR0cvais1WmVoMDJxTjdhdSsvQkwxbWpTcDBrRHZWYk1xeUs2cy91eW8vS3dzaXdONVhSOStHSDdCd2NibHo4YU90YnE5ZWFEVlhuOEFlR2p5NUhJZlBOcTVjcVZGa0hQOVR6OEpUanF3NTRsMzNrR1R6cDNMdGYrYTRuOExGbGlFZmwzSmZPeXF1S1Rlc2ExYjhldXNXVGI3T0hxdzB4N3pjV2F1V09IU0E3cjcvL2xIRU5MWHFOWDQ4L1BQYlc1eno4aVJGb0hpL0t3czNEQ3JObDFUSzRkVHhUemMwQnRoWG5KY3ppL0ZtKzBEcmZacjRxK0VoMXdDZjZVVUwrMU1ONFp6bmRFbTJCM2o0LzN3NnU2eTMwTm10Z3RFLzBndjQzcDNtUlR4QVc0NG5LNnlhRXZNVVdQeDJUeUxNVTlscWZGN1VnR210ZzVBZ0ZLRzcwL21XTjIvNGFXUkkxTE5lRkp6ZjNRTDg4Q1RtMitpMEN5NFBEYk9ENzhtNXFGWVV6YUFWQUpNYnVHUDcwN2tRS1V0YXl2VjZYRWdWU1VJUGZjTTk4UzJhMFVJZEpmaGlWaGZQTnpRR3ducEpmZ2pLUjhhL1IxVUJwcUlpSWlJaUtpRzAybzB4c3ErMW9oZEdhcHgrL2JRYWJXQ1k3WE9jalFnV2xOcFMwdnRIbE8xeHp4US9PT3Jyem85UmtVS2xOUlVMSGhUYy96eDZhZFZ2czlPRHp5QWlOaFlaTjI4S2FnT1h0WEdmL3d4b2xxM05pNGYyN3BWc0w1Mmd3WXV1WnBmWlkxTFJFUjNuenN2WlVORVJFUXU4ZnkzMzlydDg4MXp6eGx2K3dRRVlQUjc3d25XTDU0NUUvbFpXVTZOcWZUd01ONzI5UFhGaE5tenNYRDZkTUU0SlVWRitQbWRkOUJ6eEFqMGVmSkpuRHR3d09hWWtVMmI0dlRldmNibC9Ld3M3UGpqRDlSdTBNRHFOcWFocTRBNmRRVEJXRk41bVprb0tTcUNiMUNRWU83V1pGNjdCcjFlajhDd01FaWtVcnY5VFNVbEpPRG5kOThWcllBWjA2NGRIcHM1RTFLWnpLa3hIYUZXcVhCcTkyNm50L092WGR1aW91YWV2LytHenM2QllYTXQ3N2tIRW9rRUpVVkZTTDk2MWRoK2VzOGVRVDkzTHk5QXI3ZTRIRnBJdlhwbDZ3RHNYN3ZXWXZ4bTNicFpyY3dBbEZYY2xTc1V4dVY2VFpxZ3oralJnc3ZPcVFvTDhmdkhIMXRVTHdCdUg0RGI4L2ZmV1AzTk54YnRwdUhFQjU1L0hwMEhEN1pvTjdoeTVvelZNN29QcmwrUGcrdlhXOTIvcWRjV0x4WWR3OVNjY2VOc1ZsRUZnQjEvL0FHTldtMWM5dmIzUjg4Ukl3UjliRlZWRldPdmYwbHgrYXBCWnFlbVl0L3ExZVhhVnVBT3JtWU1BSHYrK2d2YmYvdXQwc2JQVGsyMU9NQWQwN2F0YUYrLzRHQzR1YnZiSFZPbjFWcFVaSytKQmsyY2lFRVRKNHF1TTMwOXQrcmRHOE9uVGhYdFY1U2ZqNzJ1ZUo0Q09IZndvQ0NZREFCeG5Ub0pYck9PMEdvMDlyZVJTQVR2azFSMS9OeWtlTFpaTFNUbXFQSE5pUnpzdkM3K0hoa2Y0SVlsZmVvZ28xaUxlYWR5YllhSkZWSUpablVLUWtOZkJRcExkZERveXlyL1pxcTBDUGVTUXlHVjRPMzJnWmg5SkJzQThOU1dWT08ya2I0Sy9Oa3ZUTFJOTEV4c3NPUnNMa2JHK0tCNVlObFZETUs5NUZoOGIyMFVhL1hJVkdrdEtnYS8xeUVJS3EzbDd4TTVhaTJHUm5sajBSbmh2aWJFKzJGd1EyK2tGWmQ5cmlsbEVqUU5VT0pHb1FiTGIxVkYxb284SnA5MERzTGVteXFrRjJ0eEtFMkYrMDlkc3dnckV4RVJFUkVSVWNVdGZPTU4wUUlTOWh6WnZCbEhObSt1MEw1cmFvQ3lLaVdhWEMyTHlyRGdEZFZVNW9VMTdoMDF5aVhCMzhvYWw0aUk3ajc4TFlhSWlPZy9xbTVNakZQOTVRcUZ4VGJtNFNKbnh3VEtMdU0rOGF1dnNQQ05Od1NYTTlQcjlUaTVheGM2UC9nZ0ZzK2M2ZlM0cG1GUU1hWUhFVWVKbkhtOGQvVnFITnF3QVNWRlJRQ0FXc0hCbURCN3RzMXFCaWQzN2NMUDc3d0RBRkFWRlNHdVkwZTA2OWZQb1V1eTdWcTVFdXZtelJPdHRCRGZwUXRHenBoUmFRZWdDbk56OGR0SEg3bGtyTXVuVHVIeXFWTk9iZE9zV3pmSTNkeVFjdllzZm5yOWRhdjlWSVdGbUR0NXNrWDcyRm16RU5PdW5mSFNYdVpXenBtRGxYUG1XQjMzL25IakxFS3lQWVlQeCtrOWV3VFZqdE91WEVHR1NlQzVKZ3NNQzdQYlIySW5PSnVYbVdsUkZhVHZtREZRZW5xaXVLQUFlcjBlbmo0K0ZacW5LNjM3OFVlckp3YmN5WWE4L0RLQXN1ZS9hWlVKdVpzYkJqLy92S0R2eVowN0xhb3hlL241NGJHWk0rRm1ka0pFVWtLQ3NmcUdRZjM0ZUx2ek9iNXRtMkJab1ZSYXJWQTg1S1dYRU5PdW5kMHhjOVBUOGVISWtYYjcxUVQvTGxsaXQ4K05peGRGKzhWMzdZcWpXN1lZUDFjcXl2eWtDMjkvZnpSczBRSnY5TzNyMURnTHAwKzMyOGZOM1IzdmlsUUpvc28zbzEwZ01sVmFqTjJjaWlsdC9IRXFTNDBzbGZCM0JZVlVndWx0QXlFQjhPN0JUQnpOS0xFNVpxbE9qN2YyWjBDckIwcTBlbU1nK09GMXdtQy9uNXR6SjBiWlVxelJZOG5aUEp6UEtRdXZYeXZVb08vcXE5Q0s1SjRUaHRmSHpQMFpTTTY3L1o3dUpaZWlXS3VEdFp5MFJnOHNPNStIMzI2Rmh3MzN5UkFtQm1EY1Y5c1FkeVRtcUpHcjFrR3JCL2JjTERadVIwUkVSRVJFUkhRMzhQRDJSbUI0T0lMcjFrVkkvZm9Jall5RVhxKzNlMHk0cXJEZ1RjMHJlRU5FUkVSa3dFQXhFUkhSZjVST3EwV1NFMmVsbDVhVTRQekJneFp0cHN6WG00dHEzVnEwd3E1L2FDaWUrZnh6TEhqakRWdzlkdzRBRUJvWmlhYysrUVNldnI0T3o5R1Z3cU9qc2U3SEg0M0xWODZjd2UrZmZJSkhwMDhYUGVpV2RlTUdWcHBVcnkzSXprWlNRZ0o2UC82NHpmMW9Ta3Z4eDZlZldseHF5S0J0Mzc1NCtLV1hMQjQzc1VxNS8zVkh0MnhCVVo3MTZvaldpQVcxcFZJcGhrMlpnaStmZVFZYXRSck5lL1RBNEJkZWdKZWZueXVtV3VuRXFoODdhK09pUllMWGVQMzRlTFM5Ly82eWRRc1g0dkNtVGVnd1lFQ0Y5eVBHVnFWbUE5UDcrUGliYitMRWpoMHUyWGROT2FodTBLNWZQd0JsSnl5WWF0aTh1WEdkWHEvSDVwOS94dWFsU3dWOVpISTVSczZZZ1lZdFdnamFjOVBUc1hQRkNrRmJzKzdkTFlMMVlvNXYzeTVZam1uYjFxRXF4QlhsNXVFQi85QlE0M0p4UVlGRk5YZlQ5WTV5WkJ6VDk5OS96UjVqTVRjdlhjTE5TNWNzMm5WYUxYYXRYQ2xvaTJyZEd1TS8vdGk0WEpTZmoxbkRoeHUvUlBBUERjWHJQLzlzTVZacFNRa1NEeDhXdERYdjBRTlNmbEZ3VnhrZTdZTW0vbTRZdnpVVmhSb2RGcHpPd3djZGd6QjVSNXFnQXZFcnJmd1I2KytHQldkeXNldUdZMVhlaXpUV0t4Z2IyQ2h5WEM3elQrY0tsc1hDeEdLVU1nbSs2aDZDQTJrcS9IQXlSN1NQVmk4K1dOTkFKU2EzcUFXZ3JBcnpFNDE5VWR0TGpzdjVwWGhoUjVyRGN5QWlJaUlpSXFML2hqUDc5cFdyd0ltQjJISFpkdjM2R1lzR3VFcG9aQ1I4QXdQaEV4QUFuNEFBK0FVRm9WWklDR3FGaE1DL2RtMTRlSHU3ZEg4RzVUbnViSHJsdmNDd01MeTJlREVMM3RTd2dqZEVCaE5tenpiZS92SFZWd1hyaHJ6ODh1MWlObGErUjNscDNqeTdWWTlkOGYwVkVSRlZMZ2FLaVlpSS9xTktpb3V4NEkwM0hPNWZrSk5qdDcrOTlXK3RXbVgxUUphbnJ5OG1mUG9wbHJ6MUZncHpjekgrazAvZzVlY25XckhYVmZLenN2REI4T0VPOXorK2ZidEZtTTZXN05SVWZQVFlZMWJYdjdKZ0FZTHExclVJWmh2MEdUMGF2UjkvdkZJZmc3dUZYcS9IanQ5L0w5ZTJZaUYzQUFpT2lNQ2daNStGdTVjWFd2VHFWWkhwT1V3bWw4UFQxeGM2clZZUWNsUW9sVkFvbFZVeUJ3QklPWHNXaC8vM1A4RzhIbjd4UlVna0VtUmV2NDRENjlaQnE5Rmc1NG9WY1BQd3dJVFpzMFVQMlA2N1pJbEZBTk9SU3d4ZU9YUEdxZm11K3ZKTHdYSm9aQ1FtZmZlZFExVzkzeHcwQ0dxVnlxbjlWUWZ6OEdoTTI3WUFBSzFHZytVZmZpZ2FxTzcyeUNQd0RReEVla3FLb1AyUDJiTlJtSHM3Mk9jWEhJeWVJMFlJS25BSFIwUllqSmQ1L1RxdUpTWUsycHAxNys3OG5TbUh1STRkQlpVN05pNWNpQzNMbGduNmlBVnY3WEhWT0k3WXNXSUZ0QnFOb0MwcElRRlhUcDlHdlNaTkFBQUpHemNLS3BKWWUzelA3dDl2OGRuUnNvcmVwNmhxTkExVVlsaVVEeVpzVGNXTndyTG56ZVg4VXV5OFhvUlB1d1RqdGQzcFVPdjBHTmZFRDhPaWZMRHVjaUcrUFM0ZXRpMHYzYTMvNTkxek8yVHZMcE5hYlRQWHFiWUhEcWFwb0RGTEpnK005TUkveVlXUVNvQlBPd2VqU1lBUzZTb05Ta3pTdmU5MUNJSktxek11NjZCSHF5QWxRajNsU0MwU3ZvNEE2K0huazVrbGVHTnZCakpWV3V3WlVnOUx6dVVKcWhIcnJBU1JpWWlJaUlpSTZPN3kwNVFwU0RweXhPcDZROEROdkFwdVRmWFN2SGt1SFcvQzdObUNvZ1JKQ1FrMnJ5WllVU3g0WTF0VkZieXBTUno1M3NEVW9oa3pjSGIvZmtGYi9maDRQUHZGRjA3dk82eFJJNmYzN3d6ekFLMjN2ejltbFBQN3JNcG1YcHpFVkhoTURNSWFOVEl1bTM3SFlLNjRvQUNaMTRWWFF3dVBqcTV4QlYySWlFZ2NBOFZFUkVSVXJYUmFMVzVldW9Td3FDaTRlWGpneVE4K1FHbEpTYVdkUVYvVFNDUVNESC85ZFh3N2FSTFNMbDhHQU1qZDNERGs1WmZScW5kdnBDWW5ZLzdVcWVqNTZLUG9PR2dRcTA5YWNXYmZQa0VGQVdmWUNwMTJHRGpRN3ZiV3pxWVdhMS85elRkWS9jMDNWc2NLajQ3R215dFg0dUQ2OVZnNVo0NnhmZGlVS1ZVVzNOUnFORmc1Wnc3MEppR3Jibzg4WWp5cmZPT2lSWUpRcEg5b0tPbzBiRmdsYzdQRzlNQ1ZSQ0xCUTVNbk94UW1CaUM0bjRidGF4cWRUb2N6SnBmTkE0QW1uVHNES0h2K1dndEViMXUrSE51V0w3YzdmbTU2T3I2ZU9GSFFKbllBOWRDR0RSWnRwaUhmLzVxSEprODJ2a2VZdnQ1YjllNk40Vk9uUWwxY2pEY2ZlTURZcmxHclJjZForK09QZUhyT0hPaTBXdXhkdmRyWUxwRklqRldvelprSHlMMzgvSXloWkxyenRReFNZbndUUDR6ZmtvcnNFdUZKUmN2TzU2TnBvQkkvM1JPS1UxbHFESS8yd2VwTEJYajNZQ1pjSFkwMXZEOCt0U1hWMkJicHE4Q2YvY0pFMjh4NUt5VDRzMThZUGtySXdwNWJsWlBkWkJJRWVaUjllYWZUQTYvc1RyZllMbUY0ZmN6Y240SGtQUEhMZmJwSkpZSUt6V1Z6dFg0LzBvdTFpUFJSd0UxbStmNHVWcUZZS2dHbXRRbkFIMGtGT0o4ai9yb2xJaUlpSWlJaTUvU2ZNRUgwNm5LYTBsTDhPbXVXc1JLclFZdGV2ZER1MXRYUzZPN0RnamMxbytDTldGR0pPOEhWYytjc3dzUUEwR1BZc0dxWURZbEpQSHdZeTk1L1g5RDI0Y2FOMVRRYklpSnlGZ1BGUkVSRVZLMVd6cG1EaEUyYjBIM1lNUFFaUFJweWhVSndxU3FwVEdiM3pHRHo0S1loekdXUFZDYUR0NzkvK1NidUFvYXo0Wldlbm5oc3hneDg4L3p6OFBUMXhhaTMzMGJkbUJpb1ZTcjg4dDU3eU12TXhPcHZ2c0hCZGV2dzRLUkpxQjhmNzlKNStJZUdpajdHY3lkUHhwWFRwd1Z0ejN6K09TS2JOclU3NXQ3VnEvSDMxMThMMm1SeU9kNVl2aHhlZm40T3oyM2lWMThKTHNsMTlmeDVmUFBjYzRJK2VyMGVteFl0c3RoMjFOdHZ3NzkyYlVGYlNWRVJmakM3dkp5andkT3FaRm90UXlLUjRQU2VQVGl5ZWJPeDdZbGJseTR6R0ROckZ2UTZIVnhoL2J4NXVIbnBrcUF0T3pVVnY3ejNIa3FLaTVGNDZKQmdibys4OG9yTEgwT2xod2ZDbzZPTnl6bHBhUlpudTRkSFIwT24xZUxHeFl1QzlqYjMzWWZJcGsyeDY4OC80ZTdsaFphOWV0bThGSnk1bWhnb1RrcElRRjVtcG5HNWJ1UEdDS2hUeDdnODlMWFg4UG40OFRZckFsU1VwclFVQjlhdHMyaFhlbnBhM1dibDU1L0R6ZDNkN3RpdU9qQmYweStWMW1IZ1FKdy9lQkRacWFrSWk0ckM5YVFrQU1EbFU2ZXdhZEVpeUJRS1FXNXZ6UDBBQUNBQVNVUkJWTldHbUhidFJBL3FseFFWNGN5K2ZZSTIwOGRaN1AxY3JHS0hPYi9nWUV4WnNxUkd2aWYrbDdRTVVxSlRiUSs4dUN2ZG9yS3Z3Ykp6K1pqZk94Uk5BNVhZZXEwSWJ4L0lGTzFYWGtFZU1tUVVheUd0NFB2aHBwUWl0QWwyeHpmZFF6RHJVQlpXWE1oSGgxQjNuTW9xWDBoWEtnRmVhUm1BcG9GdWVIcHJLbFFtYVdDOW5UaDFWQzJGMVhValkzeHhiOFR0OXpJZmhSUXh0ZHpRSTh3VG96ZmZORmFJSmlJaUlpSWlvdklMaTRvU2JmOTN5UktMTUxHYnV6c0dQdk1NZkFJQ0xQci8rTW9yZ3VYWURoM1EvVDhZSXJSMjRybzF6aHdmL1MvNXJ4ZTh1Vk90L2VFSGk3YVErdlVSMTZsVE5jeUd4SmgvWHlXVHkydmtkeTlFUkNTTzN4UVNFUkdSa1hrSXlUU2M1UjhhYW5FWitJOGZmeHpacWJjcjFObmFYc3lHK2ZOeCtOWVpxZHQvK3cxbjkrL0hzQ2xUQkVIQ3l1VGw1MWRqTGlzVUdobUprVE5tSUNJMkZ0NjFhZ0VBVm4zeGhhRHE3bzJMRjdGb3hneThzbkNoU3dOZjFnNk9OZS9lM1NKUWZIampSb2NDeFFraWdiWW1uVHM3RlNaMjFKSE5teTFDcGRGdDJpQytTeGVMdnNVRkJSWnRwbzlsNXZYclZzT05WWG0yL29XalI0MjN3Nk9qY2YzQ0JhUW1KMXYwMDZqVnVKbWNiRFBVNmFpcjU4OERFSCtNam0zZEtycE5sNGNmUmtSc2JJWDNiUzQwTWhJdnpKMXJYUDdxbVdjc3dyS0c5Zjh1WFlwL2x5d0JVUFkrTmZEWlo2RXVMc2FteFl0UlVsU0VkVC8raUhiOStxSGpvRUh3RHcxMStWeXJ3bUd6TS9lbE1oazJMbHdvYU92MzFGUDQ2NnV2blA0eXdWRW5kdXh3T3JDY20yNVplZlJ1c3VyTEw3SHF5eTh0Mm85czNpdzRBY0Fnc21sVDlCcy9IcWYzN0VIREZpMHdlOHdZNDg5cjIvTGxna3N1U2lRUzlCMDdWblMveDdkdnQ3aWtveTA1YVdrNGQrQ0FjVnp6cXR3R3VlbnBPTDU5TzFyMTd1M3cyT1I2SnpKTGNEUkQvT2NiNEM3RGhIZy9QTkxJQndkU1ZWRHI5T2dWN29tZis5VEI0ck81MkhXakdNV2FpdFVwSGhuamd3bnh0VEIyODAxa3FKd0wrMHNsWlZXSFRYMTlQQWYzMS9mQ29BWmVXSEVoSDExcWUyRFIyVHlzR1JBT3FRVElWR2xSWXJiUjRYUVZwcmUxL05MWVFLM1RZM2kwRHhhZnRheHNaVTNMb0xMUS9aQkdQcEJMSmZqMWZCNTArckxLeHN2TzUrRzN4SHdBd0lZSDZtTGhtVnpqTWhFUkVSRVJFVldlakd2WFJLK3UxWDNZTU5Fd01RQmNQSDVjc0J3WUh1N1NPVVcxYWlYNEh1VHF1WFA0NWIzM0hON2UvRHNVb0t4NGdpMDNMbHdRWEszT0lDOGpBeXZuekJFTlNjNFlNTURoT1FIQXJBMGJCTWVleW12c3JGbDIrNWhYQ281cDJ4WmRIMzRZQUtCd29QaEFWV0xCbXp2UDRZMGJjZW5FQ1l2Mi9rODk1YkxBNnU1VnE3QnZ6WnB5YmR0eDBDQjBlZWdobDh6alRxWXpEeFFyckovc1QwUkVOUThEeFVSRVJGUXRibHk4aUIxbVlkN1U1R1RNblRRSmZjZU1RYmVoUTZ2OGJOWFBySVMzWE9tVkJRdXNyb3ZyMk5GNGU4dXlaUmFCTklsRWdxRlRwaURqNmxWOC85SkxMcHVUdFFOaXpicDN4OW9mZmhDRXo0NXYzNDZCenp4ak04Q2Fkdmt5VXM2ZXRXaXZyRXZVSlI0K2JOSFc2OUZIUmZ1S2hZVk5BOFhmdmZnaUNyS3pSYmMxUEU3M1Bma2tpdkp2QjQyMEdnM1d6SjBycUtTaFVDb3grUG5uSFQ1STR1bmpZN3g5NCtKRndSeWkyN1RCNmIxN1JiZkx2SDdkb21KelJUM3h6anNXQVZZeGdXRmg2RHRtRE5URnhYanpnUWNjSHQvV2lRYVB6WnlKWnQyN0M5clNVMUp3L2NJRmk3NGxSVVZRZW5yaTNsR2pvTk5xc1czNWNqdzZmVHJjdmJ5d2I4MGE0OCtqS0M4UDIzLzdEV0dOR29rR2lzM1BsSzlwQjFLemJ0N0VDYk5MMlYwNWZkb2k3UC9oeG8wSXFWY1BjeWROTXJiRnRHMkxuaU5HR0pkL2ZQVlY0KzNHN2RzTExnRzNhZkZpMFFPeEJydFhyU3IzZmFEYjNMMjgwUHJXYStDZXh4NHpCc1AxZWoyMG10dFZVRHNOSG95d1JvMUV4emk0ZnIxVCt6eXdkcTN4ZlR3c0tnclhFaE1GNjBNakk0MG5MT3hjc1lLQjRtcW1GY2tEeDlSeXc2TXhQdWdUNFlWRGFTcU0zM0lUZ2U0eUpPYXFzZkdLRWk4MDk4ZkhuWU9oMXVweE1FMkY0NWtsdUp5dlFVcCtLUXBLZFNqVkFjVWFIWExWdDkvdm5tMWFDL2ZYOTBKT3llMUt4UFB1S1h1UFRNeFY0OGs0UDN4OVhQenowQnE1UkFLMVdXQzlVS1BEMG5ONUtOWHBJWldVaGFKdkZta3dlTjAxaS9CeFJlajF3a3JEN2pJcEFFQUNRQStnWFlnU0FQQlBjZ0VHTi9CR3gxQjN2TEFqelc1bFl5SWlJaUlpSXFvY1dvMEd5ei84RUpyU1VrRzdUMEFBdWc4ZDZ2TDlqZi9rRStQdC9Ld3NmREI4dUdDOTZURnkwMk9JenA0d1g1NkNCdG1wcWFMSGU0b0xDbkJ3L2ZvYVZTUWhwbDA3QUdYSDJSMDlqdW9YSEd6Y3poWVd2Q0Y3OGpJeVJLc1RSN1Z1amRnT0hWeTJuOEtjSEtTbnBKUjdXMWZMVGszRnhXUEhIT3FyVnFrYzdsdVoxTVhGZ21WN0oxWVFFVkhOd2tBeEVSRVJHWjAvZU5EcXV0S1NFb3YxNWhVU2JXMXZyazdEaGhnemF4WisvZUFEaTNEbXVubnprSmlRZ09HdnYxNmxaMmlYOXdDQnE1M1lzUU9iRmkyeWFPODFjaVNhZE9xRTVKTW4vOC9lZVVkRmNiVmgvSm10bEtWTDcwMHBJaXFLaXFKaWIxaGkxeGlqSmliV2FEUlJFMnRpTENrbU1kRWs5aFpiWWpSMll4UWJGcXdnV0JFVWtLSVU2VzEzNS90alpkM1ptUzNBZ3ZqbC9zN2huSjA3ZCs2OXc4N003cjczdWM5YkwrT3dzTFdGUjlPbURKRmhlVWtKTHZ6MUY3cSsvYmJHNDA3OS9qdXJ6TXJlSHI2dFd0WEpPSWQ5K2lrcXk4dHhjdHMyWkQxK0RPL216ZUVWSE14WmwwdFFYRjBCYVpQUVVNYjJQMXUyc05MeWRYMzdiYlNxb1lENnJwcDQyTGRWSzQyQzRyckFOeVFFUXJGWXF3TXFSVkVZTW5zMmhHSXhLekJrYUs2ZE9NRlp2bTcyYkl4ZnZoeW1GaGJvOGU2N2FOeXFGZHo4L1VIVE5Fdjg2aGtVaE9DSUNNNTIxTjFhRzFyYXJiTjc5ckJXODNOQlVSUWNQRHdZWldiVzFocnZCWE1iRzhZKzA1Zk82RnpjdVhRSmFmZnY2emZnMTBqNGtDSFZQdVpKUWdKUzd0N1Z1MzZYVWFPVXIwdUxpbkRsOEdIVysyUHY0UUdQcGsxaFpHb0t2c3J6eGNIVGsxRXZZdVJJeEVaRnNkekhCVUloMmtaR2N2Yi85T0hEYW8xWFdsR0JxOGVQSzdjYnQyckZFaFEzNjlRSkoxK09JVDB4RWZldVhERm9BSjVRZlNnQVRheEVpSEEyUVFjbll4UlV5SEgyYVFsV3g3NUFYcm5pYzJ4ZWlEVldodGxpKy8wQzlEdWNoaDV1cGhqb0tVRWJleU8wZDJRRzZHT3l5ckQ3WVNIT1BIMzFXZlZML0F2OEVxK1k0UEF3RitLdjNrNTQvM1FXNHpnN1k4WDFXeVUwQmw0SmRibktoSHdLRlJ3cTRZMTNGTzdtelJ1SmtWeWdtQ2lXMDRDQVIyRm1zQlYrdnAybjAxblp3VVNBSmFFMldCaVRnNndTS1dzL0RhYlRjTlU1VVJSZ0xlYkRSU0pFY2FVYzVUSWFxMlB6c0xxakhXeU0rTkJnMkcxUXJqM0tRV3JoTXhUS2VTaUZBQ1UwRDFLS2owbzVCVG1QOTFMU1RDbUUzUlJBZ1FLUHA3Z09LSW9DOWJLTW9oVGJQRVUxb09xMVdoMGVWZFhleTMwQUtCNnpEUW9BNytWeFVIbjlxaTBveDhPcmFrTmxmNVVJWGNDaklPRHp3T2RSNEhPOEZpaGZVK0R6ZUl6WEF1WHJsOXZLMStySDhoaGpKUkFJQkFLQlFDQVFDUDhmSEZ1L25qUGVGRGw1TWtRTnpNV1d3Q1EyS2dwSDE2L0hoQlVyWU9mbTlycUhVeU9JNGMyYmgxd3V4NjVseTFCU3dNNVlsWGpqQnVaMjc4NFFsWmNVRk1ERTNMdytoMWhuWFAvbkg3MU1ZQURGSWdoVlk1SHFvazJNL1BUQkE1Uzl6SEJwcnpZWG9ZNzYvRkpkWkM4bEVBZ0VRdDFCQk1VRUFvRkFJQkNVcUtlaVVxWG94UXV0KzNVZHo0VnZTQWltcmwyTEhZc1hzeHhJRTIvY1FGSnNMSnAxN2x5dE50OTBIbDYvamowclZyQkVqa0VkTzZMNzJMSDFQcDd3SVVOWXJxWG4vL3dUWVFNSHdsZ2lZZFYvOXVRSjRzNmNZWlZIakJ4Wlp3RTRpcUxRTkR3Y0FXRmhpTjYvSDJKalkxell0dzhkQmc5bTFkWGxVRnhkSHQyNnhVckx4K1B4VUppYnk3bFNuZ3Q3ZDNlRytQak94WXZLMTJJVEU3Z0hCTlI0ZkRWQktCYWp4N3Z2b3F5NEdKWjJkakMxc01ESnJWdVJrWlNrck5OKzBDQjRCZ1hWK1Zpa0ZSVWEzVmlmUG55SVgyZk94SHNyVnlyRjd3Qnc5L0pseHVJQWlxSVErZExGK1g1TURGNDhlNFkyL2ZwcDdKUGk4UXg0QnJYajJaTW51S1lpQm4wZDBEVE51Y0NCQzIzcC8vNys2U2RjT25oUTcvbzFvZThISDFUN21IODJiNjZXUUxmSHVIRUFnR2NwS2RpK2VER24yTnZKMnh1NUdSbklUa3REcCtIRDBhcFhMMGFxUkFESVRrdkRvVjkrWVltSkFVQmFXWWtmUC9nQXJYcjFRdmpnd1dqazRxTGNkKzZQUC9RZUt3QmNQSEFBaGJtNXl1MG1vYUdJMnJXTFVjZk4zeDhXdHJaS3g1MkRhOWJBdTNsekNNWGlhdlZGcUQzOVBTVndNeE5BSXVBaHExU0dtS3d5YkxpVGowb09rVzZGVE9INHUvbHVQbVEwY094Sk1ZNDlLWWFwZ0lkUWV5TTB0aFRDeTBLRUYrVXlMTCtleTlHYmJvUjh4ZWUycXRDWVMzenNZUzdFVCtGMjBQVXAzODNWRk9mU1g0bWFwWElhdzMzTjBNN1JDRGxsN005blZZejRQQVJhaXhCaUs4YlJKMnhCc2FhK2VSU0ZMaTRtT0poY2hDNHVDdmZpQ3htbFdKK1FyN05QUTVGWFhJN1VuSExrVmxCNElhVlFVQW1VeUNpVXlRRXBUVUVxQi9GSjFnT2wySmhEZkt4SmlLeGVSNkFxYU9aVEVBcDRFQXY0RUFsNHlqK3hVSFdiLzdLTUJ5R2ZEN0dReDlnbkZqU2M3d3dFQW9GQUlCQUlCTUtieE8xejUzRGhyNzlZNVMyNmRrV3pUcDFldzRoZUlhMnNaTVJTVkYvcmc2cGpiaFdXZG5hdjFjU0FvaWlkTVU5OUJJaUZ1Ym5ZLytPUHl2ajF6cVZMTVhYTkdsYmNxNllRdzV1R1lYalRVRG02YnAzV0RIdFYwRFNOSTcvOWhwdi8vb3R4WDMwRmx5Wk42bUYwL3o5b2V4YnNXN1ZLK1hyTTRzWEtPUmt1Vk84cmdBaUtDUVFDNFUyRENJb0pCQUtCUUNDOFZxd2RIRERweHgreForVkt4SjgvRDBBUjRCbzBZNFpTVEp5VG5vNXZxaUdtdlhucUZHNmVPcVZ4djc0aXRsbWJOc0hXMVZYdmZ0VjVucHBhclZYbHliZHZZOXVpUmF3MGI0RENoZmQxQkIzOTI3V0RyYXNySTVoVlZseU1vK3ZXWWZESEh6UHEwalNOQTZ0WHM4VFFWdmIyQ09uWnMwYjlxNHZ0dEFYVktCNFBGSStIZzJ2V1FGcFpDVk5MUzdUbzJwVlJSMlpBUVhGT2VqcCsvK0lMbGtoWkxwZXpISEsxNGRlbWpWSlFYSnlmejNBUDlRNE8xam8rZXc4UHJEaDVrdk5hMDNhZDY2cXY2dlFhdlg4L1EweHM2K3FLWGhNbUtMY3BIay9uYW5SOU1USTFaV3hmLytjZlRzZUJLcDZucHVMWG1UUHgvamZmd05yUkVRQVF0WE1ubzA1bzM3NG9MeW5CTHpObTRFbENBZ1JDSVh4YXRvU05reE1BdHNpOHVvN1ZkY25mUC84TW1aUXRuRnR4OGlTblFGZWR1TE5uOGZER0RjNTl0MDZmeG4yVklIdXBXb0N2aXNRYk54anZmMFBtMklZTjFUNm11bzd2Y3BrTTBmdjM0NTh0VzVTVEZnS1JDTktLQ21XZHBMZzRwVGozd09yVk9MTjdON3FQSFlzV1hic2lLVFlXVjQ0Y3daMkxGem5mMnlwa1VpbXVIRDZNSzRjUHc5ckJBUUh0MjZQTHFGRzRmZmFzM21NdEt5NW1MSGl3c0xXRmUyQWdxeDVGVVFqcDNoMm5YOTQ3dVJrWk9QMzc3K2haRDY0bytyTHpwdWJud0d1RHBnR2FCazNUb09VVWFMa1JuSzFvbEZmU3lDNHFxMUdUQjVPTDlLNHJlL2xSVzFEQkZMVUxlTUM3L3ViNE9lNEZma3ZJcjlFNHFpaXNrR1AwUHhrNjZ6MHRrbUxBMGFmZzBEMHI0VkZBaExNeGZvN0xZNVJMNVRTMjNDM1FlZTVWUXVhalQ0cjFHcnV5WHdBUnppYjQ2bHFPVWxBTVFPbk9USU9JZWQ4VVpISWFNam1OQ3VoMjdTY1FDQVFDZ1VBZ0VBZ05seWNKQ2RpemNpV3IzTXJlSGdPblQzOE5JMUp3OGUrL2tmSG9FVnIzN28yMXRSakhTbzdNZmt1UEhJRkFKTko0VEVCWUdONVpza1RqZm1sRkJmNVJXL0EvWjhjT0FBb0RCWSttVFNFMmVmV2I5OGJKa3ppNWRhdHkyOWJOelNCekN6bnA2WXpzZXBuSnlUaTJmajBpSjArdWRkc0FNYndoYU9ieW9VTzRzRytmem5weXVSejd2dnRPNmVhN2J2WnNqRjZ3Z0pWMXNpWm9tbStaMjcxN3JkditmNlE0bnhtWE5MTzJmazBqSVJBSUJFSk5JSUppQW9GQUlCQUlyeDJoV0l6UkN4Ymc1TmF0aU5xNUU1RlRwaUMwVDUvWFBTemtadWdXMFJqcStLVFlXR3hkdUpDMXFyNEtWYWRJbHlaTmxBRkRiYWdITDV1RWhsWTdLRXRSRkRxUEdJRS92dm1HVVg3MTJERTA2OVFKdmlFaHlySkxmLytOcExnNFZoc1JvMGJWV0xTcnV1SlpHMFV2WG1EdnlwVjRjTzJhc3V5djc3K0hrN2MzUSt3cTR4QnJxd3BJWjY1ZkQ3bE1CbWxsSldmd3Q0cUM3R3hzbWplUHRjcTZ0bFNVbFRFRTJSbEpTZGp3NmFmSXk4eGsxTnZ3NmFjQUFBZFBUL1NiTk1tZ1kxRGwwYTFiREtkbEhwK1A0WFBtTUFMZ1FyRVlNOWV2TjNqZjBzcEtwY0JSRzNsWldmajE0NDh4WmZWcVpDWW5JL1hlUGVVK1k0a0VQY2VOdzRIVnEvRWtJVUhaN3FHMWEvSHUwcVVBd0JMQTh4cUlRN0ZNS2tYYWd3ZTFhcU95dkZ6ak0wWGJQbFZNTFMxck5ZYjY1T3llUFhYV3Rsd21RK3laTXpqOSsrK01oUTJtRmhaNFo4a1MvREpqaHJLc3RJZ3BqSHp4N0JuKytPWWJuTnErSGJscTkzSVY3b0dCc0xDMTVYUjR6ODNNaEltNU9Zd2tFdkFFQXNoVnhNdmFPTE43TitNWjFhSnJWNDJUUjZGOSsrTE03dDFLeCtWemYveUJvRTZkNE9UdHJWZGZkVTNxQzgzaTY0WUJCWUFQWXlFQUdHYXNJYlpHK0RCSXMzT0hpNm5pYzNWOUYzdEd1Wk9KQUk2bUFxd0t0OFdIVVZsSXlOWHZldUdpb0VLT0FqMnVOeTRIWlhYYTJCc2p1MHlHTWhtenJveFdDS0FqUFUwMUhLbkFpSy85MmF4cFh0VFJWSUNVb2tvOExaWnl1aGhMaER4VXlJaWttRUFnRUFnRUFvRkFJQkRxZzJjcEtkaTZZQUZqWVhZVncrYk1VWXBpcXlQUXUzcnNtTVlNWis2QmdaajB3dzk2dFhQdzU1L2g2T1dGMXIxNzY5MTN2Y0h4bzlmSzNoNHhSNC9pNEpvMUdERjNMa1A0bXBtY3pLanJhaUNIVm8rbVRSSGF0eSt1SEQ2c0xMdDQ0QUQ4MnJSaHpCTzhTUkREbTRiUHJkT25jZkRubi9XcSsvc1hYeUFoT2xxNVhWRldocTBMRitLdEdUTVlXU0lKZFU5QmRqWmp1OHJnaFVBZ0VBaHZCa1JRVENBUUNBVENmeFJqaVVSbjRPTFN3WVA0KzZlZmxOc1VSZUg5YjcrRlY3Tm1CaDhQUlZIbzhlNjdhQjRSQVR0M2Q0TzNYeE0yZi81NXZmU1RFQjJOWFY5OXhlbE16SVZBS0lTVnZiM3VpbW9JeGVJYUhkZXllM2RjUG5TSUlkUUVnTDFmZjQycFAvOE1DMXRicE4yL3ora082dXJuVnk5QldMNUFnSnowZEVaWlpYazVkbnp4QmFhdFhRdVJrUkVBY0RxQzhsVlNzbFdsWGVJS2FsZFJrSk9EZGJObnMvcXJLZHJjSWZLeXNqalQ1Q1hldkFrQXFOUXl6dHF1akgrV2tvSWRTNVl3SEh5N3ZmT09Na1VZVGRPb0tDMWx1RjhZa2t0Ly82MTBlZVhDbzJsVHBidHNrOWF0SWJHeXd2SDU4eGwxdXIvN0xrek16ZEZ6L0hna1JFY3IzLzk3VjY3Z2Zrd01mRnUxWXJYYlVCeUsrUUlCQXRxMTB4cDhyZzhjUER4WURyenExUFJhMCtlNHovZnNhUkR1QlUvdTNNRWYzM3pEdUI4Y3Zienc5cUpGckdCb1lGZ1lPZ3dlak5PLy82NE1ZTnM0T1dIeTZ0WFkvTmxuREtHNG5ac2J1bzBaZzZCT25VQlJGTUlHRE1DcEhUdnc4UHAxWlIwcmUzdDBHallNUEI0UERoNGVlZ25Obno1OGlQTi8vc2tvQytuUlEyTjlTenM3K0xWdHEweFpLWk5Lc1gzUklreGRzNGFrbzN0TlhIOWVodFd4Tko0V1M1RmZMb05FeUVPK2lodng5R1pXZU5mZkhPK2ZabjlHMUJZeG4wSzRrekdlbDhvUW02MTc0WUcvbFFnakdwdGhTVXdPcDB1eGdFZmgvVUFMM09Kb1M0N3FPUlJYbDE1dUpsajMwcW1ab3NBUUZSdnhLWWo1RkFvcmlPTXRnVUFnRUFnRUFvRkFJTlExbWNuSjJEQm5qa2FEQnMrZ29Ib2JoNlo0Vzc2YUFLNmhvQjQvNXZGNCtIZjdkdnk3YlJzQUlENDZXaWwrcFdrYWlXb1p5OXo4L1EwMmxsNFRKaUFoT2hwRmVYbksvdjc0OWx2TVhMOGV4aEtKd2ZxcFQ0amhUY01sTmlvS2UxZXVWSm9ncU1MajgxblpCd1BDd25EMzBpVkdmYmxNaGorLyt3NEZ1Ym5vTW1wVW5ZL1pFT2dyT2dmWU1YWmJWMWZNMnJUSjBFT3FOdXJHR2tSUVRDQVFDRzhXUkZCTUlCQUlCQUtCazd5c0xCemZ1SkZSMXFaZnZ6b1JFd01LVVcxdVJnWmFkT3RXSiswM1ZES1NrdkQ3RjE5d0JrUWFDbFVyOG4rZVBKa3h6c0xjWEd5WlB4OGo1czNEbGdVTFdHNm5mSUVBUTJiTk1rZzZOVjBZU3lSNFo4a1MvRHgxS21NY3oxTlRjV2p0V2d6KytHTUFHZ1RGMVJDUVBrOU54YVo1ODFnaTN6NFRKeUo4eUJDdDU1cDY3eDdXelo3TkdCOUZVZWd3ZUxEZS9kY1hPZW5wMlBEcHB3eW5WUjZmai9TSEQ3SDJvNDlRa0oyTnd0eGN1UG43NDROVnEvQ0ZnYzVoNGN1MFpRWFoyZmgzKzNaRzMrckJ3Ukh6NXVHSGlSTVIwcU1IK2syYWhNdUhEaUVqS1VtNTM4SFRFMjBqSXdFb2dsV2hmZnJnMHNHRHl2MUgxNi9IRkk3bldVTVJGQU5BY0VSRXJRVEZJVDE2WU9nbm55aTNWWU9Mclh2M1Z0NFhBTERqaXkrVUxoeXE4UGg4T0hwNUlmWGVQVGo3K3VMcHc0YzFIcytiakdkUUVBWk9tNGEvZnZnQmZJRUFFU05IYW5WZmQvYjF4WmpGaS9FNFBoNkgxcTVGbjRrVFlXcGhnYkZmZm9sZlo4NkVyYXNyMmtaR29rbG9LT081NGRHMEtTYXNXSUZuS1NtNGR1SUU0cytmUjdjeFk1VDlPSHA3SSszQkF6ajUrQ0E5TVpHemIybGxKZlorL1RYamVkY2tORlNubzBtblljT1VnbUpBOFQxZzU5S2xtTEJpeFd1L0wwYTJNSHV0L2F0QzB6UkEwNkRsY2tBdWgwd3FCVjFaQ1ZsNU9kWWswRERreC9udEhNWG5oWU9KQUx0Nk91S2JHN2s0K3FTWVZjOVpJa0FUU3hHaTBrcFFHNi9kY0NkajlIUXpoYkdBd3A2SGhUQVY4bGdPeUZWT3dhcmxmcFlpbUFwNUtLMmtzZUpHcnJKOFNwQWxBcXhGY0RJVndOMU1pRjBQQ3RpZEdzZ2NtS2ZoOC9kT1hnVnl5eFNmSHhTWXBrNVdSb3JyT3IyNG9UdGdFd2dFQW9GQUlCQUlCTUtiemRPSEQ3Rng3bHlVRkhEOExxd25MaDA4aU9qOSs1R2RscWF4VGtsQmdWNFp2UXpObllzWE9SZmUyM3Q0Y0dhRzR3dUZqTGpRL1pnWVNDc3FJQkNKa0hMbkRpT21TMUVVL05xMDBUbUdrWjk5QnJlQUFPWDI0L2g0N0ZteGdsWFBXQ0pCbjRrVHNYZmxTbVZaUVhZMi92N3BKNHlZTjA5blA2cnRFTU1iN2RTWDRVMURKWHIvZmh6KzVSZFdoa0VBaUJnNUVyZE9uMmJOMDRUMDZBRmppUVE3bHk1bEdmajhzM2t6Q3JLek1XRGF0SHFaczNwVFViMHYxWjlMMDMvOWxaSFJyamcvbjdNTm1WVEtldFk2ZUhrWmNKUUVBb0ZBcUd1SW9KaEFJQkFJaFA4Z0s5OSttOVAxVkJlWER4M0M1VU9IYXQwL1Y2QW85c3daeEowNWcyTWJOc0F6S0FoTnc4UFJybjkvQUlDNWpRM0dmdm1seHZhMkxsakEyUFlLRGtiNGtDRzFIbWQ5cEpTeWMzT0RxYVVsQ25OenRkWjczVGg1ZTZQRGtDRTR0M2N2b3p3aktRay9mdmdoUyt3SktJSTY5aDRlOVRSQ1JZQzEvNVFwMkxkcUZhUDg2ckZqOEd2VEJvSHQyM01MaWpVSUF0WEpURTdHdWxteldDNGFmU1pPUk12dTNmSGpCeC9BUFRBUXZTWk1ZTGt4NUtTblk4djgrYXlBZFBleFkrSGR2TGxlL1ZjWGJkZXVyTEtTdFVLOGlyeXNMUHd5WTRiU1phSUt1VXlHK0FzWEdHVW01dVlBWVBESmdGdW5UNk84cEVTNUhkU3hJMktqb2hoMUxPM3NNUG5ISDJIbjdvN2N6RXpXQW9qK1U2YUF4K01wdDd1TUhvMXJKMDRvMzRPc3g0OFo2Zm1xZU4zQ1NWVzhnb1BCNC9OQnkrV2NnVk4xOUtsVEUyeGRYSkNlbUlnQlU2ZGk3VWNmMVVrZmhxQTZ6ZzFWL0xONU0wN3YzS2xYM2RDK2ZWRmFWSVNUMjdiaDh1SER1S3h5L1Vpc3JKU3ZIOTY0Z2FYRGhqR08zYlZzbWZJMUxaY2o3Y0VEL1BuZGR6cjdkUGIxUlV1VndLMmRteHNBWU1EVXFmaGx4Z3pPWTQ1djNJaXN4NDhaWloyR0Q5ZlpsM3RnSUh4RFFoanV5STl1M2NLQjFhc3hhTWFNMXhwb2Q3TVU2cTVVVHlnRnhUSVphSmtNc2dvWjVCV0FsQ2RIYVIwNDNmSW80UE5XMXJBUThkRFh3eFFYTWtwUm9OYlAweUlwUW15TnNMV2JBMzVOeU1mRmpGSzkydVpUUUF0YkkvVDFNQVVOWUtDWEJKdnU1Q01oOTVVamVWR0ZIQ2xGbFNpb2tFTk92M0lLMXNjWmVjM3RGL0F3RTJKWnUwWUFnQ2VGN005Z0dzQzcvdWFJOURUVjJsYVZrRmtib3hxYm81dXJDYU4rWExicUloNkFVdkVvYm1JcFFvV2N4cU44L1RKRTFKUldYbzNRMUVjSXFVQUVXaWlHak0rSG5DK0VERHlBeDRPTVZ2d2ZhQ2l1cjVlWG1PSTFGSy9sTDUvdk5FMUQvckkrcWw0cjY3MDhWdTIxL09XTHFuWVl4MEtsUCtWcmptTmZ2bFlNUXlHY2w5TTA1RFFOcVl5R1RFNURKcGRES3FNaGxkT1F5dVNReWF2MnlTR1YwNUNwdkZiVVk5WjU5VnB4dkdvN01pN3Jhd0tCUUNBUUNBUUNnZkRHa0JRYisxckZ4SUFpdHF0TlRHeHFZWUhRUG4zZ0hoaklpREU5am8vSHJ6Tm42dDFQVGVKVHVsRFBIQ1lRQ3RHc1V5Zmx3dkR5a2hKY08zRUNiU01qV2ZNM3pvMGJ3OExXVm1jZlp0YldqT3lHT1UrZmFxemJzbHMzWERsOEdFOFNFcFJsdDA2ZlJ0TU9IZEEwUEZ5dmM5SUZNYno1N3lLWHkzRjAzVHBjZUdrK29rNXdSQVI2akJ1SFc2ZFBjKzRQQ0F2RCtPWExzV1hCQWxTVU1tTmtsdzhkUW5GK1BvYlBuUXVCc09IRUcxWForZFZYak8ybUhUcWdXYWRPYjB6N2dHTHVSWFV1VG1Sa0JBZFBUNFAyUVNBUUNJUzZoUWlLQ1FRQ2dVQWdOQWlTNCtJQUtFU0xqMjdkUW1WRmhWSlFMQlNMNGQrMnJkNXRXVFJxVkszNm1qaTZiaDJNVExVTFhMUlJWc3gyRVZTSEx4Q2dkYTllU2tHYmliazVQSU9Da0JBZFhlTis2NHFlNDhZaDllNWRKTisrelNqbkVoUDdob1NneTl0djE3clB5YXRYTTFLeXBUMTRnSituVE5GWXYzWHYzcmgzNVFyci8vZlg5OS9EUFRDUVUxRE0wMU5RYk92cWlpYWhvVXJIV0lxaTBHL1NKQVJIUkdEZDdObDQ5dVFKTXBPVEVYLytQUHArOElGU0JKaWVtSWd0OCtlelZtczNidDBhRVdvcHRpd2FOY0tjSFR0WWZXK2NPNWNSOEs2cW95M29wUzJ0bFRheHU3RkVncklpN2FubmxYWE42c1kxVkZXSUxqSXlRcHUrZlZtQ1lnQ3djM2RIYVZFUnRpOWF4QkFnVzluYkkvWGVQVHk4ZmgybFJVVW9MU3BDV1hFeEJFSWhROVI5aXVOL3JhL0F2RDRRR1JuQnBVa1RHRXNrdUI4VG83Tyt1dE81b1FTZ05zN09pQmc1RXJZdnhhenFhSm9veUhuNmxPRWFyUW4vdG0zQjEzQXRDMFFpL1FkYUQzUWFQaHpITm14QWtkcEVUbDJoUHRuV3lNVUZyWHYzaG50Z0lHZjlHeWRQc29MdEhrMmI2ajNaMHVQZGQ1RjQ0d1pEbkI1ejlDaG9tc1piTTJjUzk0N1h3UFJtVm1qbllJd2ZZL093OVo3bXlkZUR5VVhJS3BGaVZRYzd4T1dVWStXTlhEd3U0QmJLV2h2eDhWbUlOVUx0aldBcTVPRk1XZ2xHbnNqQWd4ZnM2em91cDNiT1RJOExLM0V3dVFoK1Z0YklLbUYvQmxNQXR0d3R3TUZrN1o4N1ZVSm1UZkFwWU9lREF1eDVXS2lzdjd1bkk2TU9qNkxBVTdtRW05bUljUzJyREJWMUxGYTFrb2dnTURFQjM4Z0lBbU5qOEVRaThFVWlVSHcrS0Q0Zm9DaHliK21nU2d6TkpUWldGelRMNUFxeGNwVzRXYlZjOVhXbFZJNEttUndWbFhLVVMyV29sTXBSM3VDUWZ3QUFJQUJKUkVGVUxwV2pRaXBEUldYVlB0bkxzcW8vR2Nvclg5WjVXWmI1UWo4QlA0RkFJQkFJQkFLQjhGK21SZGV1T0xaaEEyY2NtWXVKMzM2cmNkKzYyYk1aMjAxQ1E5RkpiV0YzRmFxeGZUZC9mMDV6Z1NybTdkeFpiM0VvcmhpMU5pclY0bERHRWduODI3YUZRQ1JTaW8zUC9mRUgvTnUyUmR6WnM0eTZ3WjA3MTJxc211Zy9aUXArbmpLRkVVTTZ1R1lOL051MTAza3NNYnpSai9vd3ZHbG9GT2ZuWStmU3BYaDA2eGJuZnUvbXpURjA5bXlkY1JTdjRHQk1XTDRjbXo3N2pERnZBQUMzejUxRFNVRUIzbG15QkdJVEU0T04zVkRFblRuRDJHN2s1R1JRd1c5ZHR3OG9GcEdvd2hjSXNQK0hId0FvbmgwRUFvRkFhUGcwbk5seUFvRkFJQkFJLzFteTA5SllEcjJlUVVHdmFUU3Z1SHY1Y3IzMDA2cFhMMFR0MmdVekd4dE1XTDRjQ2RIUkRWSlF6QmNJTUhyQkFxeWVQQmtGMmRrYTY5azRPV0hVL1BrTWQ5ajY1SzJaTS9Fa0lRRkZMMTRBVUlneXc0Y01nYkZFd2htMDV1dnBTTXNYQ0RCc3poeUlUVXh3N2NRSmpKZzNEMDA3ZE1DNldiUHc3TWtUWmIzaS9IenMvZnByM0R4MUNzR2RPK1BnMnJXc2xmQnVBUUVZOWZubnJNQVhqODluT0VHbzlxMEtWeDExdEFVTFpaV2EzUmlOVEUzUkpEUlU1elVvRkl0aGFXZW5jeHcxd2RuWFYvbTZWYTllTUZKemZGYmw0b0VETE5GcVhsWVdqbTNZb0xNZkx0Ri9ReElVQTBEa3BFbTRvYWV6aWZyNVVBYTZCLzNidG9XOWh3Y3F5c280OTcrOWNDR3I3TVd6WjFnemJacGU3UnVibVdIWXA1OXFyY09WOXJFbWRmUkJ2UjFYUHo5TVVVbXYrRHB4YWR4WTQrZGpVbHdjeTZHZG9pajArL0JEdmR0MzlmTkRxMTY5Y1BYWU1VYjUxV1BISUpOS01mU1RUNGp3c1I0WjYyZU80YjVtbUhQeE9VNmxsZWlzZnlXckRKUFBadUdYenZiWTA5TVIzOXpJdzUrUENsbjFjc3RrNEZGQVluNGxsbC9QeFVNT0lYRk40RkVBbHpiWHpVd0lPUTBVVm5JNE9Cdm9jaEx3bUEzbGxja3c0bmdHOGxYY25Qa1VHSUxpZG81RzJIeVhMZExta1V1OHdVRlJBSitpd09kUkVBbGV6L2RMVGJTYW8xbVFRQ0FRQ0FRQ2dVQWdFQlJJckt6UXBIVnJaYnlkTHhCb0ZkVjZCUWZyM2JhNWpZMWU5VlZOS3lSV1ZxenNiUFc1cUYwOWk1MmxuUjE4UTBJQWdCV1RBWUJTdFl4NXhtWm1FSnVZd0M4MFZKbFJMamNqQTFzWExtUzVncmJxMWN2UXd3ZWdpTitHOU95SmE4ZVBBMURFcTBmTm45L2dZcXY2OGw4MXZHbElQTHAxQzN0V3J0UTQ5K1RkdkRuZVhicFU3M3ZWUFRBUTczLzlOVGJPbll0U05RT1ZSN2R1NGJkWnN6QisyVEpHNWpsdGZQLysrM3JWSTRDVjZiSzBxRWo1Yk9zemNlTHJHQktCUUNBUXFzbWIrWTJPUUNBUUNBUkNyZWd4Ymh4TDRBZ29WcnFmMkxTSkVkQnk5dlZGYUo4K1d0dExpb3RqdVllMkh6UkltWnBkRjRrM2I3TEtHb0tndUw2d2RuUkV1Lzc5MFduNGNGalkyalpJTWJFU2lvSzl1N3RXUWJGUHk1WVFHUm5WNDZDWW1GcFlvUC9VcWRpNWRDbWFkdWlBeU1tVGxXbmQxTlBEQWREb2pNb0ZSVkVZT0gwNk9nd2VqRWJPemdDQTBRc1g0c2l2ditMR3YvOHk2ajY4ZmgwUHIxOW50ZUVaRklSeFgzMEZrYkd4MXI1b21vYTBvZ0lWWldXY1FtaWFwbEZaWHE0eGdQWThOVlhmMDJJUkhCR0JoT2hvR0Vza2NQRDBoSjI3T3hvNU84UEt3UUhXRGc2d3RMZUhpUlozNGpHTEZ5T3dmWHV0ZlNSRVIyUDc0c1djK3lSV1ZqQ3p0a1paY1RFNkRSdUdZaTBwRVp0MjZJQ1RXN2ZxZFY3NjBOQlNuYm42K2VrdEtGWVBqRjQ5ZG94ekVrTFhQbldjZkh6MHFsZEZTV0VoTm4vK09XdWhpQ1p1bkR3SmlaVVYrcndoUWRucXBLN015OHJDU2pXMzlxbHIxc0NsY2VNYTlXMW1iYzFaWHVYVXJUNFpGOWkrUFd5Y25WblhoaW9WWldXTS9SRWpSeUwrL0huV01ZazNicUNpdExSQk9uZjhQeklseUJLOTNFMHg0WFFtN3VSV3dFTEVRNW1NUnJsTW9kaTFOdUlXVmNabWwyUE94ZWY0SWR3TzgxcFo0L3J6TWlSek9CVXZ2WmFMVXFrY3BWTER1UE9hQ1hsWTA5a09hK0plNEVvV2MvRkJtSU1SaXFWeVRyRXhYMCtCdWxDSHl2ZnZwQ0ljZi9KcW9peS9RczRRRXdOTWgrTG1qY1FRVUJUK1RlVllXRUpFOHdRQ2dVQWdFQWdFQW9GZ2NKcUdoK1B1NWN1d2MzTkQyLzc5Y2ZEbm4rdTEvMFl1TGdqcDBRUE5PbldDbzdjM2xvMFl3YXJ6NHdjZjZKVnRTeHVhRnJ5cnVzMnFDejNkL1AweCtPT1BBWEFMaXF1TU02b3d0N0VCQUlRUEdjSVE3cVVuSmpMcWhmVG9BV010UmcyMXBlZTRjWWc3Y3daTlFrTXgrT09QYXlWK2ZaMzgxdzF2WGpmU2lnb2MzN2dSMGZ2M014eXZWZkZwMlJKanYvZ0NRckc0V20yN05HbUM5NzcrR3VzLytZUjEzNlVuSnVLWEdUTXdZY1VLV0RzNmFtamhGVm1QSDFlcjcvOTNLc3ZMUVZFVWF6NGxNemtaaitQanRSN2J1RlVyeG5aZFpjSWtFQWdFUXMwaGdtSUNnVUFnRVA2RHRPamFsYk44NzlkZk04VEV4aElKM2w2MFNLc2I2b05yMTNEbjExOFpaYTE2OWtUazVNbDZqeWZ4eGczR05vL0hnMGZUcG5vZlgxdHkwdFB4Nk9aTkxOcS9ueEZnVTNjNGJkTzNMNHhNVGJIL3h4OXgrOXc1QUlyVjZYMC8rQUJ0SXlOMTlwUC8vRG1TYjkvbURFYjFuenExbG1kUnQ5QTBqWmdqUjNCODQwYXR3alFBdUhMNE1KTGo0akR3bzQvZzFheFpQWTJRU2JOT25XRHQ2TWdTN1VrNW5IbHI0cHBRSlNZR0ZBTG1ZWFBtb0huWHJ0aTNhaFh5bnovWGVKeHZTQWplV2JKRVkrQXJJeWtKR3o3OUZCVmxaWkJXVkdnTW9DMGFNQUFWcGFXZ2FSb2YvZmFid1VXd0FlM2FZZmJteldqazRtTFFkcXVEbzdjM1hCbzNob1d0clZaQnNiMkhCeHc4UFpHWm5NeTVYMlJzREhOcmE1aGFXa0ppYVFrVGMzUGNQbmNPWmNYRjRQSDVMTEYyZmJxUkdCcHQxMTU5VWZUaUJUYk9tY01Lc0pwWlc3TUM4M1p1Ym5pV2tnSUFPTGQzTHdwemNqQms5dXczeHNta09EOGZYNnFsTC96dysrL3I5Zk5MRmJtY0taNDBsa2dRZitFQ3l4RkNuVzJMRnJIS3VKNVJnMmJNSUdMaWVzQkVRR0YrYXh1VVZOSVljU0lEeFM5ZGZSMU1CQmpWeEF4Qk5tSVVWOUx3dHhLeEJMTlZuRTh2eGRhN0JYalgzeHkyeG54T1FYRnVHWGVhMlY1dXBoam1xd2ppeTJrYTZwOUNZajRGT1Eyczc4TDhibWh2TElDVHFRQXJ3bXp4M3VsTVBNcC8xYWVqcVFBdnlybkh5dGVpM1Iza0pVRWJleVBRQUx3dFJFb3hOUmNyYitoZXdDQ2dBTkZMUmZFN2Z1WlljaldISlhJVzh5bUl0UTJLUUdnQVNFUUNGRlZVTDBVeWdRQW9GbGFJK0JUS3BOelA1TnJpWW1HRVlFZHpITDMvREJwK3h0UTVJajRQTXBxR2pHc1ZDNEZBSUJBSWhOZEtRRmdZM0FNRDhjNlNKVWlLamEzMy9pbUt3dEJQUGdFQXZSZkIxeFhGYWdKaFhjWVRlWm1aakcwckJ3Y0FDZ2RXNytiTjhlaldMZFl4UXJFWUVTTkgxbktrMmpHenRzYVVuMzZDdllkSHRZNGpoamNFVmNxS2l4RjM3cHpHdVpDVzNicGg4S3haTlk0Wk8vdjZZdnl5WmRnd2R5N3J1c3RKVDhlbGd3ZlI5NE1QYXRUMmZ3MWFMc2Y5bUJqRUhEMktpckl5VEZpeEFrdVBIbjIxbjZheGJ0WXNuZTJNWDc0Y2dHSytycUVadkJBSUJBSkJ3WnN4VTBzZ0VBZ0VBZ0diUHZzTUQ2NWVWVzQ3Ky9waTJ0cTFCbXYvek83ZExCZk0wcUlpL0RScEVweDhmZUhTdURGYy9memc2dWNIY3hzYnlLUlNuTnErSFdmMjdHRUk4cnliTjhmQWp6N1N1MSthcGxrQkwrZkdqZXQxTmZ1MTQ4Y1J0V3NYRHE1ZGk0Q3dNTFR0MXc5ZXdjRTR1MmNQbzE2VDFxMWhabTJObEx0M2xXV1Y1ZVU0c0hvMUh0MjZoWkdmZllhYnAwNGg2L0ZqaEE4Wm9uU1NMQzhwd1puZHUzRiszejRJUlNKTS8vVlhyU0x0aGdSTjA3aDk5aXorM2I1ZEtmelRoMmNwS1ZnM2F4YWFoSWFpeTZoUmNBOE1yTU5SY3NQbEFGcFJWc1lxNC9QNUJ1blB6czBOWHMyYTRlYXBVNng5UEQ0ZjNjYU1RY1NvVWFDME9CL1NOSTNpL0h5ZGZaV1hsTHhxbThmdFVxbk5SZlY1YWlxK0d6OWU0MzZCU01RUUU5TTBqWUxzYkdRL2ZZcnN0RFJrUDMyS25LZFBrZjMwS2Q2YU9WUG5lR3RDNDVBUW5jSGlLa0w3OXNXZGl4ZGg3KzZPUmk0dXNIRjBoSldEQXl3YU5lSU15RnM1T0tDMHNCQytJU0hZTkc4ZVk1K3dsb0xpdW41V2F5TTdMWTJ4YlN5UlFLamlGcTdxTEM0VWl4a3IvMHNMQzFucEZxdmQvOU9uMkxwZ0Fjc2R1M1h2M2hBSWhiaDA4Q0NqZk1pc1dmaGx4Z3hsc1BqbXFWUElTRXJDc0RsejRPVHR6YWhibldkbVJWbVpWcGQwdVZ5dThiN2hvc3IxeFZEOFBHV0t6am8rTFZyZ3ZhKy8xcnROWTRrRVBjYU53NTRWSzVSbGtWT21ZTy9LbFRVYW81MmJHN3lDZzNIK3p6OEJLQlpwR0NKVkkwRTdGaUllcGpXendzNEhoWWpQWWQ2UDkxOVVZTkdWSERpYkNyQzJzejE0RkxBdTRZV0dsb0MxOFM4ZzRBRngyZFc3cjAra0ZPTkpZU1ZTaXFRb3FaU3pCTVUxNGR1YmVRaXhaWXZVS1NpY2g2VWFSRi83azRwd0lxVVlId1Zid2NkQ2lMK1N0QzlvMHNYelVobXVQaXZEVzE0U25Fb3JZZjJQQVlDbWdaUkN0Z0NiUUdnbytOdEpFUFZCT3l6NjV3RTJYRTB4aUdoU0xPQ2hxMDhqSEwzM3pBQWpaR0psckpnWXpDdmx2cThFUEFxMnBpSmtGTmJ1TzRndXpJMEVLQ2lydVFqYjA5b0VZZTVXMkJPYnJ2R1paU2pHdDNaRkowOGJmSDhoQ2JmU05TK3Fxd2xDUG9YSDg3cmkrL05KK09YeWsxcjlUN2d3RlFsd2VGd29IbVlYNDZlTHlkaDhOVTJyK04xWXlFZHBKZmNDbDVyaWFtbUVFeFBhWWxuVVEyeTduc1o0dnlnS3NEWVdJYWVFbmJWR0hRc2pBUXJMWlpCckVEWHdlZFQvdFdpNUx0NGJWVVI4SG5hTmFvbHQxOVB3OTUxTTNRZThCaG8zTXNXNDFxNVlkUzRKejR0MVh6TUVBb0ZBMEkyeFJJSVBWcTJxVmt6bS81VVh6NWpmdmNVNkJNWHFNVDhiSnlmbDY2NWp4bkFLaWpzTkh3N3pSbzMwSGxOeGZqN0RyRUNmR0RXQWFvdUpBV0o0bzA1RE1MeDVuVWlzckRCbTBTTDhPbk1tSy90YTE3ZmZSdmV4WTJ2ZGgxdEFBTjVkdWhTYjVzMWpaTEZzM2JzMytreWNXT3YyL3l1c216MWJPVGZsNk9YRjJoKzFjeWVTYjkvV3U3M2ZQdjRZcm41KzZQRFdXM3E1UkJNSUJBS2gvaUNDWWdLQlFDQVEzaERTN3QxamJQdTFhV093dG90ZXZFQlNYQnlNSlJLVysyeEpZU0VTYjl4Z0JGV3M3TzNCNC9PUms1N09xT3ZmdGkxR0wxaFFyUldscWZmdXNmcjBhZEdpQm1kUk0yaWFWZ3BBcFJVVmlEdHpCdmJ1N3ZBS0R1YXNiK3ZxaWtrLy9JQU5jK1lvQTNsOGdRQitiZHFBeCtjalBURVIwZnYzSTNyL2ZqVHIxQW50K3ZmSG42dFc0ZG1USjhvK2RpOWZYdWZCVXk0bjN1cFFXVjZPVzZkUDQ4SmZmK2xNNVNRVWl6VUtFZS9IeE9CK1RBeThtalZEMjhoSUJMUnZYNjNyWSszMDZkVVp0azZLOHZKWVpVSU80ZUhadlh0WlpmSG56Nk5wZURpclBDOHJDMmQyNzhhMTQ4ZFpBUzlBY2IrTS9Pd3p1QVVFNkJ5Zm9BYXI3T1Z5T2FkSU9TYzlIYkxLU2toVi9xcTJjek15V1BWUC8vNDdHams3dzlyUkVjbTNieU0zSXdPNW1abkl6Y2hBWG1hbXhtdXF1bW5HOUtYOVcyOXBGVityRWpaZ0FNSUdETkM3N1M2alJnRUFFcUtqR2VVOEhvL3plcWdPZGZtc3JrSlQ2a1QxdElZRHAwOUhjRVFFNTNITnUzUlJwbElFZ0IxZmZJSDQ4K2RyUEtaN1Y2NWc5L0xsck5SeDdvR0JHRGg5T2c3LzhndnJHTGVBQUhRZU1RSlJ1M1lweXpLVGs3Rm02bFNFRFJ5SWlKRWpZV0p1RGdDWXMyT0gxdjd6bno5SGJGUVVidno3THlSV1ZwankwMDhhNi83MS9mZEl2bjBialZ1MWdtOUlDTHlDZzdVS2tOOFVXblR0aW9mWHJ1SEd2Lzhpc0gxN3RPeldyY2FDWWdEby9mNzd5RTVMUTFKY0hQcE5tbVRBa1JJMGtWOGh4OUpyT1ZyclBDMlc0c3VyT2FCcDRQcHo5aUtaS3FSeUdxdHVzVC96ZEVFRHVKdG5XTkhNSDRtRitDT3hrRlhPNTFHWUZmMGNaOUpLT0k1U1VDS2xzZkpHTHU3bVZlQmdjdTBFeFVPUHA2Tk1ScU93UW83RWZPN1B0Q0hIMHpXNk54TUlEWUd1UG8xZ0x4SGoxN2VDTUwyOUJ6NDllaGRIYWlrRWx0TTBqb3dMeGVXVVBDdzYrUUQvUERCY3hnTlhTMk9jK3pBTXE4NG40WWNMU1N3QnE0QkhJV2x1VjJ5OG1vS1ZaeDRoOVFYYnBjd1FYSnNXanR1WmhWaDY2aUZ1cHVzbmpGREZWTVRIamhFdHNMeVhIMzY0a0l6MU1Ta29MSzhibCtpeVNqbmVDWEhCT3lFdU9KT1VnMVhua25EazNqT053dGJxVUNHVHcxNGl4b3JlL3BqYjJRZHJMajNHRHhlU2tXMGdzV1JCbWVMWjZ0dklGS3Y3TjhYU0huN1llRFVGMzUxUHd0Tjg1bWVXdFlrUWNUTTZJU0dyRUQ5ZGZJd2o5N0lNNG1wY1VDYUZ0NDBKTmc0SnhvS3V2bGdSOVFpYnI2V2lRaVlIVFFOeE16dmk4eFAzc2VWYUt1dlkxZjJiNG1yYUMyeS9rWVlXVGhiNFBqSVEwdy9HNDN5eVd2cHJheE9jZks4dFpoNUt3S0c3V2RVZW8xakFnMjhqVTBobE5PNDlyOTFubXpiYXVsbWh0RktHMkl6cUM5UEQzSzN3Wlk4bW1IdnNMczRsRzliQlVjaW5zUGZ0bGhnUTRJQklmM3NNMlhFTkIrL28vMzhVQzNobzZXeUJTMCtxOXozSHQ1RXBIbVlYNjY3NEVqa056TzNzZytudFBmSHI1U2Y0OXV5ak9sLzhRQ0FRQ1A4RmlKaFlRWTVhYkZiWFl2YW5hakUvSng4ZjVXdWhTTVNaaGMyaG1rTGYzNy84c2xyMURRMHh2SG16REc4TWJhcmg2dWVIeU1tVGNXRDFhZ0NBMk1RRVEyYk5RbERIanJVYXB5cGV6WnBoMU9lZlk4ZVNKWkRMNVdnYkdZa0IwNmJwUFFlaHpjRGwveEd1T1Q5Vm81c2lOYWYxU3djUDR1VFdyWXl5bHQyNjRjYS8vMnJzNDhXelowaTlkdytYL3Y0YnZpRWg2RDkxS2lNN0tJRkFJQkJlSDBSUVRDQVFDQVRDRzBCT2VqcEtDcGxDRFA5MjdReld2c1RTRXVPWExRTk4wOGhPUzhQaitIZzh2SEVEajI3ZTVGeUpucGZGbnV6aEN3VHdEQXJDODdRME9IaDY2djBqL042Vks2d3luNVl0QVFCM0wxK3U1cGtveU0vTzFubXN4TklTcm41K2VIanRHc01SZ0M4UW9FM2Z2cHpIVklsRkxlM3NNUEhiYi9IcmpCa29MaWpBbUVXTGxHT3VTbzhsazBweDg5UXBDTVZpZEIwOUdydVdMVk8yOHlRaEFSZjI3VVBIb1VOcmRINzZvQzRzQlBRTDJHWTlmb3hySjA3ZzJ2SGpMS0czT255QkFOM2VlUWZ0Qnc3RXNRMGJXTzZqcWlURnhTbEY2OEVSRVFqcTJCRWVUWnZXT0UxVlRTaDY4UUl4S3VtWEFNWC9SRFU0S0pmTGNXRDFhc1FjT2NJNmZ2Znk1WGlydkJ3dHVuWUZSVkZJaW92RHhmMzdjZWZpUmNqbDdMVEJJbU5qaEE4ZWpJNURoMEpzWXFMWEdQa3FZbXNlbnc5amlRVEdabVo0OGV3WlkrVzhlYU5HTURJeHdiT1VGUHlvSVIzWE45VmN1Zi9QbGkxbzE3OC9NcEtTR0FKUFhYQUpNWGN2WDY3enZlVVNYNnVpN3pPa050dzZmWnF4TGJHeXFsVy9kZjJzMWtWU1hCeGoyNlk2d2JjYUtqaktTMHB3NUxmZldQY1dvSmpjZUhmcFVxM1hRbzl4NC9Bc0pZVWg3cFpKcFRqLzU1K0lPWG9VNDVjdDAraHdYcENUZzRUb2FNUkdSZUZKUWdJakxWNzhoUXRvMnFFRDY1aWM5SFJjTzNFQ2Nwa016MU5URWIxL3YvTHpxMGxvS0pxRWh1cWREckdtV05uYlE2RERDZHZTenE1R2JRK1lOZzM1MmRrWU1udDJqWTVYaGNmallmU0NCWGgwNjViQlhab0p0ZVBhTTgxQzRqY0pxWnhHbEJZeGNSVnlHamhRUzNkaUFDaVRLWjRSbXNURUFJaVltTkRnR1JEZ29Id2RZRytHdytOQ2NmcFJOaWJ1aThPakhOMzNFeGVWTWhxVk1ocHQzYXh3WWtJYlJEL094YUtURDNBcU1WdjN3VG9vS3BmQ3draUFKZDBiNDZQMm52am03Q1A4ZERFWnhSV0tlNjFNS29lSVQyRktPdzlNREhYSDF1dXBXQjZWaUtUY21wMExGN2FtSXJoYUdzTzNrU2tHQlRwZ1gzd0c1aHk5VzYwK3lpb1YzL1ZkTFkzeFhiOEFMT3pXR0w5ZGVZSWZ6aWNaWEdDb0tsVHU3R1dEemw0MitQZGhObnBzdkZ4cndTMU5LMFRGSWo0UGxzWkNmTjdGRnlPQ25SSDh3MW5sZTFJYkNzdVpiWmdiQ1JCb2I4WXB2dTdrWlFNbmN5TTRXeGloUjJOYjNIOWVoSlZuSG1ISHpUUlV5bXArb3FXVnIzNlhlVmlaNE5lM2dqQy9xeSs2cmIrTSs4K0x3T2RSMkR3MEdPTmF1ZUtRaW9qVnk4WUVrOXE2QXdENitObmg1NHVQMGR6SkhPYytETVBldUhSY1RYMFZGeG5hekJIZU5pWTQrRzVyckx1U2dvOFBKMVRyLzljL3dCNTdSNGVnVWtaRC9Qa1Jnd2lwMWZHMFZveFB6T2RoOEk1citQZGg5ZTduZ2pJcDJybGI0ZXlIWVRoNjd4bWlIbWxmOEZRZElyeHQwTWRQOFYxWHlLZnd4OXNoR0xMOXV0N2liQXJBaFVsaFdIdnBDVDQ3Zms4dmNiK3JwVEd1VGd2SHNmdlA4TjZmc1hxOVgxWHUyaVpDUGo0Tzk4TGtkaDdZZURVRmkwOCtNSmdJbjBBZ0VBZ05qM0hMbHJGaWxtbjM3MWRMYkt0cFVieHFiRVU5ZHErYUtVNGR1VXlHeC9IeHltMGVqd2ZubDRMaWpLUWtiSm8zanlVbUJvQmR5NVpoeU96Wkd0MkE2d3BkY3dwY0VNT2JOOC93cGk1TU5kcEdSaUlwTmhiWlQ1OWk5SUlGRENkdVF4RVFGb1pCTTJZZ016bFpxNHUxeE1xcVJ1N2JYS2c3a2pkMDB1N2Z4OVhqeHhFYkZhVzFYbEZlSHVReUdTZ2VEMUU3ZCtLZkxWc1krNDFNVGRGbjRrU05nbUs1WEk3aWw2SmttcWJ4NE5vMWxCYXlEUWtJQkFLQjhIb2dnbUlDZ1VBZ0VONEFWRmNjQTRDWnRUV2NmWDBOM2c5RlViQjFkWVdWdlQxY21qU0JiOHVXdUhMa0NOTHUzOWQ1ckV3cXhkSDE2NEgxNjJGcVlRSHY1czNoMDZJRnZGdTAwUHJEWDExUUxESTJWcWFUMnJwZ1FZM09JeWsyRmtteHNWcnJORzdWQ3VPWEwyYzUwUVoxN0FpSmxSVUF4ZjlEVmFCMjlkZ3hPUHY2d3NUY0hPWTJObmp2NjY5UlVWWUdPM2QzNUdWbDRkTGZmN1BjZlAzYXRFRkFXQmh1blQ3TkVEbWYyckVETGJ0M2g4VFNza2JuQ0NqY2Z5bUtndGpFQkVJakl3aGZDdFN5bno3RjBYWHJXUFdOVk5KbHFWS1ltNHRySjA3ZzF1blRPdDJJcTNEeThjSFFUejVScGpVYU1HMGFtb1NHWXQrcVZTak0xZXhnVkZwVWhNdUhEdUh5b1VNUW01akFwMFVMOUJ3LzNtQUN2cHowZEd4ZHVCREdFZ25FeHNiZ0N3VGdDd1FvS3lsQnlwMDdxQ2hqaXJBc2JHMlZBbEs1WEk3ZnYvaUM1VnBiaGJTeUVudFhyc1NGZmZ0QXkrWElTRXJpck1jWENOQTJNaEpkUm8rR3FZV0Z4ckhLNVhMSXBWTElwRkxJWkRMSUtpdGhibU9EVDdkdmg0bVpHVVBvL1AzNzd6UGVtODkyN1lLMG9nTHpOWWpmYTRxUnFTbHNxL2xlY0lsRks4dkxOYnBXMXljWER4d0FUZE9LNjhIRUJDSWpJL0Q0ZkJUbTVpSTJLb3ExOEtDMno5WDZlbFp6a1hydkhpTXRJWS9IZzUycnE5WmpzcDgraFptVkZjcUtpL0gwNGNOWHgvTDVldmQ3WnZkdVRqR3hnNmNuSnF4WXdValR4d1ZGVVJneGJ4NjJ6Si9QY2dNeGxraFkvNy9zdERUY3VYUUo4UmN1SVBYdVhjWXpXcFVUbXpZaElDeU1GUmovZDlzMjFpU0xUQ3BGNHMyYlNMeDVFMGQrK3czV2pvNktaM2U3ZHZCczFzemdDeDlHTDF3SWw4YU5EZHBtRldJVEU3ejM5ZGZLNXhxWGM0YTZ3L1Y3SzFjcUY4V29JeENKMENRMDFQQURKUkFJQkVLMXNUWVJvck0zZTRGSDJvc3lwTlRTMmJlMFVnWWhYL0Y1MTk3REdqOFBiSXAyYTZMeG9yUjJXVTlLSzE5OTVscWJDTEc4dHg4Kzd1aUZMdXN1SVQ1VE1WRllKcFhEUk1pSGtFL2h2VkEzdk52S0ZWK2Rmb2pGSngvVXF1OHFuaGRYb08rbUdCd2UxeHJHUWo2R0JEbWluNzg5RnY1ekg5K2VlNlNYbUxOU2JmR2doWkVBUTRJY3NlYmlZNE9NVVpVQ05YRmtia2tsS21SeWJCN2FITnV1cHlFcUtidFdBdFN5U29XZ0dBRFNDOHJRZTlNVmc0aUpBYUJVeW16bmZISXUrbTZPZ1ZUT0h2RCsrRXdNL2YwNnRnOXZEbU1oSDAxc0pkZzBOQmlmZC9IRnZPTjM4VWNjTzZPS1BwU3BqYUZjS3NmbngrL2gva3NuNElJeUtld2xZblQwdEVaSFQydk9Oa1lFTzJGSTBLdDB1OE9hT1dGWU0rNll4c1EyYnFpVXl6SDFRRHpuZmk2NitpaFNqd3Y1Rk5ZTURFS0ZsTDA0dGJiMDlyT0RyYWtpUG5CMFhCdU0vK01XZHR4OHF2ZnhWV0phUUNHd3JoSUExd1VpUGc5L2pnbkI0TzNYY1ZnUFVYRzVUQTRlUldGcW1BY0dCanBnMzIzZDEwcTRwelVzakFRWUVleUVwdlptZUd2N05aMXV4YXJQTHdBd0V2QmdMT0RYK3JsSUlCQUlCTzA4am8vbkZNZHFveUFuUitkY2dDWnhwanBjQzZwVjQyMzZvTXY1VlM2WEkxVk5qS25Oa1RNcE5wYmhDdXJxN3crUnNUSFNIejNDcHJsek5RcDRaVklwOXF4WWdjZng4ZWp6L3Z0NkcxN1VGaTZqRjEyeFJtSjQ4MllaM3RTbHFjYmdqejhHWHlpc2xpaTh1clR1M1Z0bm5iQ0JBeEUyY0dDdCs1SldWT0Nmelp0WjVkVXhOY25MeXRMNWpGT2xvcXlzV3ZWVmlUdDdGanVYTHRWWmp5OFFJTEI5ZStSbVptTC9Eeit3NHZvQTBHL1NKT1ZjcXlwVjhmeTh6RXlXVVU5ZEczMFFDQVFDUVgrSW9KaEFJQkFJaERjQWRVR3ZYNXMydFhidlRMMTNENW5KeVNnckxrWkpRUUh5czdPUi8vdzU4akl6a1plVnBWR2tWUVZmSU5Eb01GcWNuNCs0czJjUmQvWXNBRVdBdzZkRkMwUk9uc3dJWEJWa1p5UGowU1BHc1Q3Tm05ZWJhMjNhZ3dlc0g3cXFRUlJUUzBzVTViMUtvNmw2VHZvZ3NiUlVDckVpcDB6QncrdlhJYTFVVEQ2Vmw1UWdOaW9LN1FjTnF2SDRZNk9pdEtZTFVxZEsvTXZGaFgzN09JTno2cGhhV0tEbnVIRm8zYWNQNnhyMGE5TUduMnpaZ2xPLy80N292LzVTbnFzbXlrdEtVRjVTb3RXQm9icllPRG1ob3JSVXVlSmVGNjUrZnNyWFBCNlBVMUF0RklzWjRsZ3U5MmRWNURJWnJodzVnaXNjTHNjQVFNdmxrTXRrckh2TVdDTEI1M3Yzd3RyQmdmTTRkUVFpRVV2MFhsdUVSa1k2UmFpQVFpamJ5TmtaalZ4Y1lHeG1ackQrRFUzeTdkdTRmZTZjM3ZXRE9uV3FWWDkxOGF6bW9zdW9VYXl5aXdjT01MWWR2YjBoTWpiVzJzNGYzM3lESndrSnJISnRRbmgxT284WWdXc25UakFXRW5nM2I0NHhpeGZyblJwUUtCWmozTEpsMlBYVlZ3eEJmKy8zM2xNNitWNDZlQkRSKy9jcm5UZDBJWmZKOER3bGhlRWtJWk5LVVZGV0JvRlFxUFg1bEp1UmdZc0hEdURpZ1FNd01qVkY5N0ZqMFg3UUlKWVFsNHRmWjg3VVdlZm5LVlAwT2dkVnVvd2FoUjdqeHVsVnR6N2N2UWtFQW9GUS80d0lkb2FBeDM3R2oyenVEQjZQd3RkbkVuRTdzMlp1UGlXVk1wZ2JLWDZEcGJ3b1JjUnZsd3dpbWl0UkUrVEphUnBmblg2b0ZCTURDdEdlaWZDVndHRGI5VFI4ZDQ1NzRWNU5PZjBvRzJQMzNzS2VVU0dnS0lVdzhPcysvbkMzTXRaTENGcXVKdmg4VmxTT2lOOHUxVnJJellXNjIrcVpwQndNQ25RQVJRRmpRMXlRbUZPTVZlZVNzUEZxS2lwazFSZWlscXNjRS9Vb1I2ZW9zanJJMUlUREtTOUtPY1hFVmV5N25ZR3N3bkljSFI4S003SGkrdk8yTWNIZTBTRTQzRElMbzNmZlJFR1pidmRaVmFSeUduS2FCdS9sOTZIMU1TbllkdVBWOTBkOXhOTVZNam0rUFp1RXo3cjQ2S3g3S2pFYnN3N2YwWHQ4ZkI2RlFZR3ZmdTlWdVNMWEpVSStoVzNEVzhEVjBoakxvN1QvbHExQy9kNnRhMFI4SHZhTkNjRmIyNjdoeUQzdERtNDByYmdueFFJZVhDeU04RkVIejJyMTFkVEJES2ZlYnd2Lzc4NG96NVBySjNXWjJuMS9JQ0VURS82c21UQ0RRQ0FRQ1BxelpmNThsQlZYNy92Si9aZ1kzSStKMFZwbnhjbVRDdUhheTRjK1Z6d0J3VGFCQUFBZ0FFbEVRVlNzdm5pU2tNQTRSN0dKQ1d5MXhHTmpqaDFqYlB1MWFZT1lvMGR4Y00wYVJrWTdRQ0ZtVmhmYlhqbDhHSGN2WFVLWDBhUFJxbWRQblZtejlPWFloZzJvS0MyRlFDU0NRQ2dFajg5SFhsWVdwNnVwdmpGQ1luanpaaGplMUtXcFJuMEozdzNOcXZmZVEyVlpHVVRHeGhDS3hSQ0tSSkJXVmlJN0xZMVQ5RitkLy92TlU2ZVVMdGI2a1AvOE9kYlZNSHVkcnZmUnd0WVdiZnIyUmN2dTNSRi80UUxXVEozS2VYNWhBd2VpVmMrZW5HM2NpWTVHVU1lT2lONi9uMUZ1NCtUMHhyNy9CQUtCOFA4SUVSUVRDQVFDZ2ZBR29QNEQzYjl0MjFxM21adVJnWDJyVmxYN09LL2dZTFR0MXcrQkhUb2dQVEVSdDgrZlIvejU4OGpOME93SzgrTFpNN3g0OW96MVl6RCt3Z1dXR0xJK25SQXBpb0tybjUvU0VTQWdMQXhPUHE4bURZUEN3M0hwNE1FYXQ5OTF6QmlsT05yYXdRRmhnd2JoM042OXNMU3pRK1RreVFoczM3NVc0L2R2MTA1dlFiRlFMRVpReDQ2Yys4eXNyVEY4N2x4cy91d3pqZUpVa2JFeDJ2WHZqNGlSSTdVR0FFWEd4dWo5M250bzA3Y3ZUbTdkaXRnelp6UzZTbGphMldIVS9QbGFVMnNOL3ZoamhpRHdlV29xL3ZqbUc0MzFBYUJ4NjlhSTBTRG1WVWQ5bFhtTGJ0MXdjdXRXNVhiekxsM1FjL3g0YkpvM0Q4OVRVL1ZxazZacFZqQlhINXAxN2x6dGxmZHRJeU5CVVpUU29Wb29GbXY5RTRuRkVJakZLTWpPWmdrZmwvL3pEeWlLVWpwZThBVUMyRGc1d2M3ZEhmYnU3ckJ6YzBNakZ4YzBjblorWXdJNzdnRUJlZ3VLSGIyOEVOeTVjNjM2cTR0bk5SZnF3dExzdERSOE4zNDhvOHczSkVSbk80MWJ0ZUtjUUhIejk5ZDdMR0lURS9TWk9CRjdWcXdBQUlUMjdZc0JVNmRXZTJHSVFDakU2SVVMY1dyN2RrVHQzQW5ueG8wUkhCR2gzRy9yNHFKVFRHeGthb3FnamgwUjBxT0hNdkN2Q2w4Z3dKakZpMUZlVW9KN1Y2N2c5dm56dUI4VG85Vk51N3lrQko1QlFkVTZGd0tCUUNBUTZvSnhyWmlMOEFyS3BEQTNFa0RJcC9CMkMyZU1idTZNWGJGUDhkbnhlM2lTVnoyaHE2b3c5ZTZ6SW1RV0dpYlRoTG9RZCtQVlZQeDRJVmxqblZPSjJYVW0yUHNqTGdNUjNrOFlBczRwN1R5dzlWb2FycWE5MEhxc3VpZzJPYmUwVHNURUFKQmZ4aFJ5UDhrcndmdjc0ckIrY0ROUUZPQmpZNHExZzRMd1VRZFBETjF4blNVaWw0Z0VjRElYNDRFR29YQmR1T0hXaGd1UGN6Rmt4M1g4K1hhSVVsUU1BUDM4N2JGNWFITU0zbjZ0Mm0xSzVUUkVmSVdnV0Yza3JIcXQvM2doR1RNT0tiNEwzNXZkR1Uxc0ZaazExc2VrWU9ISit3eEI4YVQ5dC9IclpjV2lWWHBsUDJYNXZ0c1pyT3RjRy8wRDdHRW5FU3UzODBvclVXSWdoK2dxTEkyRk1CVXhYUUFwQ2xqVXJUSHl5NlJZZStteHpqYlV6MG4xZjZXTlhrMXNjV3c4TTkzMS92aE1qTngxbzFyL0oxMVV5dVVRUXhGSEtLbVVJYTlFK3dJSUozTWpWSzI1UzMxUmlqNmJZMUJjSVlOWXdNT042ZUZZSHBXSVhiSHBqT3RGWGJEL3RJQ1o3WWhBSUJBSWJ4NWI1cy9IZzZ0WE9mZlZaNnp6aGxvMktaOFdMVFE2K01xa1VvWlltcUlvUEh2eWhGTmNHTmkrUFViTm40L0R2L3pDbXRNb3lNbkJ3VFZyNEJZUUFDZHZiODYraHMrZHk0Z0pQa2xJd042dnY5WjRIbm1abVhxYnI2akc5NnNnaGpkdnJ1Rk5mWmxxdkVrNGVubHhpdWsxWVVpVEhVTmk0K1FFTTJ0clZoWlNuNVl0MGE1L2YvaTNhNGNuQ1FuNDdlT1BPWjNDQWNVY2I3OFBQMVJ1aTAxTUdDN3JmMzczSGY3ODdqdldjZTZCZ1FZNkN3S0JRQ0FZQWlJb0poQUlCQUtoZ1NPVFNobEJEWUZJcEpkUVRCZEJIVHZpeUcrL29TQW5SMnM5dmtBQTk4QkErTFZwZzhEMjdSbXJ1VjM5L09EcTU0Yys3NytQOU1SRXhKOC9qOWd6WjVDVG5zNXFoOHRaVWRXSkVsQUV4QXlWR2trZm5IMTlNZVdubjNEbjBpWDh1MjBidW8wWnc5amZhOElFNUdabTZuUTRVSWZINTZQajBLRm9HeG5KS084eWFoUkVSa2JvTkd3WWhHS3hocVAxeDd0RkM3MGNhbms4SHQ2YU9WUHJxdWZHclZxaGJXUWtLOWhvTEpFZ2JPQkF0SC9yTFpoVXc0blcydEVSdytmT1JZOXg0M0J1NzE1Y08zR0NJZHJqQ3dRWXZXQUJUTXpOdGJaajcrSEJDR1RxU284R0FLNU5tdWdVRkZNVWhWNFRKckJFaHkyN2Q4ZS8yN2FCcG1sNEJRZGo2Q2VmZ0M4UVlNcFBQK0hVamgyNGVPQ0F4a0JsYlFucDBhUGF4d3lZTnExR2ZjazQzRm1yZ241aUV4UE0yclFKMW82T05RNmVqbG04V0tkZ1BpRTZHdHNYTDY1UisvcmlwS2N6Z28yVEU5NzU0b3RhQll2cjZsa05LSjYxMnR4WkdybTRvUC9VcVRqeTIyOUtNWHVMcmwxMXRzc1ZwS01vQ2gwR0Q2N1crSnAzNllLWUkwZlFic0FBTkt1Rnl6T1B4MFAzc1dQaDA3SWxTMXp2MDdJbEFzTENjT2ZpUmVZeGZENGF0MnFGbHQyNklTQXNUQytYRmJHSkNZSWpJaEFjRVlISzhuTGNqNGxCN0prenVIdjVNbXN4UU5Qd2NNWkNFd0tCUUNBUVhnY3RuUzNReXVYVmQvbkNjaW44dnp1RGlXM2NzS0NyTDNnVUJZb0NSalYzeG9BQUIzeDY5QzVETkNqZ1VlRHpLSTJDUG0wdXNyV2hVcTFkTHVHa3FtaXZyc1pSeFp5amR6R3NtU05zVEY1OVgyam1hRjV0UVhGZFVsVE8vQjhaQ2ZuWWVEVUZSZ0llZmg3NDZyZExFMXNKRHI3YkdwNHJUalBxbTRqNHVEdTdNLzY4bllIbFVZbTRsVjdBMkM4M1lIWVRRL0JaRngrOEgrcUdiODhsWVdGWFgvQlZYTGo3K2R2VnFNMUtHUTJSaHArTitwdytCYllRV1JPOGFnZ25lQlNGejdzd2Y1L01QWFlYNjY2a1lFVnZmMlFVbG1IenRkUnF1ektyUWxIQW5WbWQ0ZmRTSEEwQTE5SmVZT1daUnpoOE40dmx1cXVKbWw3enc1c3gzZi8yM2M3QTlJTUpyR2VQaFpFQStiVTR6d29wRGJ5OGpmZkhaK0x0M1RlMTFuK3hwQmNzWHJxdy94V2ZxWFJKTDVmSzRXOW5odTBqV21CeDl5WlljU1lSMjY2bm9VSW1CMDBycnBmL3VEYUdRQ0FRL3E5d0R3alFLQ2pXTjJOY2Jha3NMMGZzbVRPTXNzYXRXbW1zenhjSUVERnlKSTV2M0FoQVlWNFFObkFnWXFPaUZJN0xMd2tJQzhPbytmUEJGd2pRZitwVXlPVnlYRGw4bU5GVytKQWhHc1hFQUdEUnFCRmo3aWN2TTFQcnVYZ0VCZWtsYmhXS3haeW1DOFR3NXMwMXZLa3ZVNDAzQ1o4V0xhb2xLRmFmTzJ4SWVEUnRpdHZuemtFZ0VxRkYxNjdvOE5aYmpFVUJUdDdla0ZoWmNRcUtneU1pTU96VFR4bnplUGJ1N3F4cmhvdUFzRENEako5QUlCQUlob0VJaWdrRUFvRkFhT0JrUEhyRVNNM3UzYnk1UWNTb1BENGZUY1BEY2ZIQUFVYTVoYTB0bkgxODROeTRNWng5ZmVFWkZLVFhDbjBuSHg4NCtmaWd4N2h4U0wxM0Q3ZE9uMGJjMmJNb3pNMkZYNXMybkk2WDd5eFpna2UzYnVIaDlldTRjK2tTekcxc1lHNWpvOXkvUW0yMWZsMFIwSzRkQWppRXpHSVRFNHo3Nml1a0p5WWkrZlp0Rk9YbE1kNExWU2lLZ3NqSUNOYU9qdkFOQ1lHWnRUV3JqcEdwS1V1MFhCdE16TXpnNE9tSmpDUjJTbUMrUUFBemEydTRCd1lpZk1nUXVEUnVyTE85M3UrOWgzdFhyaUF2S3d1T1hsNW8wNjhmV25UdFdpdUhCaXQ3ZXd5WU5nMDl4bzNEcmRPbmNmMmZmNUIyL3o2NnZmTU9YUDM4cXQyZVVDUmlPUnFvajgrbFNSTUFpdmVFeCtlRHgrZERLQmJEeU1RRVpqWTJjUFAzUjh2dTNlSG81Y1U1WG8rbVRWRmNVSUF4aXhjckEyNUdwcWJvKzhFSDZEUnNHQktpbzVGNDh5WnlNektRbjUyTmlySXl5Q29ySVpmSmRJcTdOZEhJeGFWYXJyQjFqYlkwZTF5b0M4UDFjVm9XQ0lVNkJlVzF4Y25iRzJJVEU4VjdJNWVEcG1udytIendCUUtJVFV4Z2FXY0h2elp0MEg3Z1FJaU1qV3ZWVjEwOXF3R0YwTDFsOSs1YTY3VHIzeC91QVFIWU1uOCtiRjFkT1owLzJ2WHZyM3p0SGhnSVoxOWZVQlFGdmxBSVV3c0xOSEoyUnNlaFE2dnR5RXRSRkNaKzk1M0JuQ2cwOWQ5OTdGamN2WFFKTkUzRDFjOFBMYnAxUTNEbnpqQzFzS2h4WDBLeEdFM0R3OUUwUEJ6bEpTV0l2M0FCdDA2ZnhxT2JOMEhUTkxxUEhhdXNPMnZUcGhyM1UxdTQ3aFZWdC9nM3hUV2NRQ0FRQ0RYam8vYWVqTzJWWng0aHZhQU1pMDgrd0tVbmVkZzFxaVdzakJYZnYweEZmS3daMkJRK05pYjQrUEFkQUlDWldJQmJNenBpMGNrSDJIWTlqU1VxclN1TnFUNmlURms5R3VZV2xrdngzYmtrTE92MTZuZklqYWY1T28vVFYxeHFDQXJMbVNKTFk0SENoWFhOcGNkd3RqREN2SWhYQWdNM1MyUHdLSXJ4ZmhaWFNNR2pLQXhyNW9SaHpaeHc5TjR6TEl0S1JQUmpoY05VVFU2bHFZTVplald1dnJqWDMwNkMyUjIxaUZhTUJQaXNpODlMb2EwUE1ndkw0V3hocE54ZlUyRXRqZHE5WDZxaVpsMEkrZnJYbmRiZUF5SE96Tyt0cFpXS0c2QzloeFU2ZUZqanl4NU5zUGxhS242S2ZvekVuT3FsZXdlQWdZRU9TakZ4cFl6R0owZnZZSFYwc3NIdWNWTVJIenRIdHNTWHB4N2dXaHJ6M2pFVEN6RDBwYUJZVHRPWWNpQmU2ZXFzaXJlTkNXS21obVB1c2J0WUg1TlNvM0dvdXdkWHNYWlFFTFplVDhXVkZPMkxCRlFwazhwZ0xPVEQyOFlFNndjM3c4S3V2aGl5NHpwaVVsOUFUdFBnRTBVeGdVQWcvTitnTGZZYTByTm52WXhCS0JianZSVXI4UHZTcGNoLy9seVJWVkRINHZ6d0lVTnc3Y1FKNUR4OWltNWp4OExKMnh2aFE0Zmk3SjQ5QUJUeHZzakprNVVDUG9xaU1IRDZkRmc3T09ERTVzMlF5MlN3Y1hKaXpVdTA2ZGVQc2EwNkx3TUFkbTV1R1BUUlJ4ckg1Zm95QnErTGZoOStDR09KaEZWT0RHL2VUTU9idWpUVmVKUGh5cGFuaVo3ang4TzdlZk02SEUzdENBZ0xnNE9uSjlwR1JuTEczY1VtSmhpL2ZEbld6NTZOZEpWcklYeklFUFNaT0pFMVI5Qjk3RmhzbWpkUDY5eVpzNjh2NXh3dGdVQWdFRjRmUkZCTUlCQUlCRUlEcHpnL0h6NHRXaWkzV3hrd3VOVTJNaEoyYm02d3NyZUhwWjBkck96dGF5MnFBMTRGY3ZwTm1vUkh0MjdCb2xFanpucGlFeE1FaElVaElDd01BNlpOUTNHKzdzbmMxMEdWV0xxK2lCZzFDcDFIak5DcjdvUVZLMUJaVVFFZWp3ZStRQUNCU0tUNDAwUFFxWTdJMkJpajVzK0hYQ1l6ZUhvaFk0a0U3ZnIzUjd2Ky9mRXNKUVdObkoxWmRYeGF0dFFwSXJmMzhNRE05ZXUxMW5IMDhxcVZHRDE4NkZBNGVYdHpCam9sVmxabzA2OGZLK0JhQlUzVERQR3FYS1p3R0t0eWpLQmYyaHlwQjA5MHZWL1RmL2tGdE54d2FndGJWMWVEQ3ZZWDd0dFg3V09haElicWZaeVR0M2VOeG10a2Fvb2xmLzlkN2VOcVFsMCtxL1hGeWNjSFUzNzZDU1dGaFp6N3VSeXRsNTA0b2JjUVdDZ1NvZFB3NFp6N2RMWGgyNnBWclQ5ZkhMMjhNSHp1WExqNitURW1Ed3lGMk1RRUlUMTZJS1JIRHhUbTVpTHR3UVBZdWJrcDkxZFhhRi9YTEZaYkVLUXY5YlZZaDBBZ0VBaUd3Y25jQ01PRFgzM3VwZVdYNGZ2enJ4WVVubmp3SEIxL3ZZaFQ3N2VGbmVUVnBQRE1jQzhjZi9BYy96eDRqcEpLR2R3c2piRjVhREJtZC9UQ3ZHUDNjT2d1ZDNyU2hzcUlZQ2Zzam1VTEE2ckw2dWhrVEdubkFXY0xJNnk1OUJnMzAzWC9CcTFQVjkrU1NobGtjbG9wYWpVU3ZuSjJtbi9pUHRxNFdhS0x0K0wzOWNVbmVlRHpBTG1LcWJHNkEyMGZQenRRRk5CL3kxVkk1VFJrTlRpWHU4K0tNTGV6RDBhM1lQK0cwMFpMWnd1MGROWnY0WmVJejJPSWlRSGc3enZhWGZFMG9YNktabUlCeHJkMlpZbGJPM25aNElkSXhlOWUxWHZIU01DMk54N2F6SkhoK2x1RnNWQjNCaDBBY0RBVE00VHNnTUlGK0h5eVF1anRhR2FrSE92MDlwNllGdWFKT2NmdTRwdXpqMWh0YVdOT0owWGNvcmhDaHY1YnJ1TDBvK3hxSGErTE1xa2MvUVBzMFQvQUhzZnVQOFBweEZjQ29BQjdDVXhmV2tOZmY1b1BpVWpBS1NnZkh1d0lheE1oMWcxdWhsQlhTMHo5TzE2amU3b21OSW44ZXpXMnhhUzI3amo5S0J2TG94THg3MFBkNTE4aG8vRnlQUVpvR3RoNE5WV25hem1CUUNBUTZvNmF4anIwd1prams1bVZ2VDFhOSttRDlvTUcxVm0vNnJnRkJHRDZMNzlneDVJbGFPVGl3c29LNk5XczJhdnhPVGlBTHhDZ3o4U0orQjk3OXgwZVJkVzJBZnllYmVtOWtvUVVRbWloZDVDT0tDaWlpSUtpQ0tnb1ZxeUlCY1dHWWtIbFE4RktWMEI0VWJwMGtBNGhKQkJTU0NPOTE4MG1XK2Y3WTdPVG5lMjdTU0RCNTNkZFh1NmNPWFBtWkhkMlNXYnZlU1lqUHA2ck1EemhpU2VRY3U0Y1JqNzBrTWx6a0F6RFlQU01HWWpxM1J1Ymx5N0YxRmRlTVFxUVdnb0xBNENudjcvWmMrQUFFQndWWmZidWlXSW5KNFRHeEdEMGpCbG1xOWRTd1pzbTdhbmdUV3NXMVdqUC9NUEM0T3JwQ1ZsTmpmYTdPckVZSXJFWUVoY1h1TGk3dzhQWEZ5R2RPMlBBaEFrSWpJaXdPRlpySDNlTHJCUXVzZVhPaHk3dTdwaTdkQ20rZitrbHFCUUtQUFRHRytnMlpJakp2akVEQnVDbFZhdHdmczhlbEJjVVFOSFF3SzF6OWZCQVZLOWVHRDUxcWsxM0p5V0VFSEx6VUtDWUVFSUlhZU82RGg3Y2FyZFpDZ3dQNTRXbFdockRNTHlBblRYTnFUSjVPMkVZQm95TmZ6eTcrL2kwNkw0ZHFScHNyOVk4NWxwQ2M2NkVaaGlHcTJyY2tscGpUTkt5V3ZPejJoNWVBUUh3Q2dpd3ViODlWWVZGRWdrbVBmMjBJOU15ZTJMY1huM0hqV3YyR0xidzhQV2wyL1VSUWdocEU5NGUyeGxPalZWcUFXRFJ2bVRJbEdwZW42dEZ0Umo3MDFtY21EOE1mcTRTcnYzK0hrRTRrRllLdVVvRGxnVVlCb2dOOHNET09ZUHdaMklocG0rS2MyaE9YczRpckpqU0U0ZlN5N0RoVXA1alA1Z2R1Z2E0NDQrWi9UR3JmeGllL0RNQnhWSzV3MlBWS2RRWXRmbzBCb1I1WWZzVjJ3S3JON05DTVFCSUZXcDRPV3QvLzNjUk43MzJHcGJGM0swSmlGOHdDcTRTSVRMS1pUai80a2c4dU9FaXNpcGszRnoxQThtbmIxUmk2dnFMVURYK0RJNkVvOVVhRnJPM1hnWUF1MFBGOXNpdmJzRGIrMVB3N1gyeGNCSUo4Tm5SZEl2OXpWVS9GZ3VibnJOQkhiMlIrT29vUlBxNDRwRStJUWoyYUFvNzlBM3hSTjhRNDd0QXVFdU0veFlmRiszUEJibjE5UXoyZ0tlenlHbzE1ZTZCN25EVkN4L0xWUm84dlMwQjJaVXlDQmdHSGIyYnd0UXFEWXYzRDZUaTZ4UEdkeUt5Sk5EZENVUEN2UUVBOTY5citUQXhvRDBXbEdvV1lpR0RTVjBETWFtcjZjclZnOEs4TVNqTTIrcDRUdzhPUjVpWEN5YjlkczYrZVpnNWpwV054N251OWJxWVY0V0hObHIrbk5PdmRyenRTaUUrUEpSbTExd0lJWVE0SmpBOEhPTm16cnlwKzNUMTlNUnJ2LzRLaG1FZ2RuS0NxNGVIVFJlL1IvYnNhVGJnNXhNVTVGRDR6ODNMQzA5LzhRVmtOVFZHNjU3NSttdWp0aDdEaHFIcm9FSGNza2dpd2N1clZsazlaeHpldlR0ZSsrMDNoNHFQV0NOMmNzTGk3ZHVoKzBORElCQndRVXBiejJWVHdSdmIzT3lDTjVhMGhhSWFPbysrK3k1VUNzVXQyNzgraG1Hd2VOdTJGcnVEWDJ0cXFjQ3loNjh2bnY3aUN6aTd1Y0hkMi9Mdi9pSFIwWGpnNVpkYlpMK0VFRUp1RGtvbUVFSUlJWVFRUWdnaGhCQkNTQnNUNnVXTWVZT2JMc1k3ZmFNU3YxL09OOW4zV25FdFptKzVqRjF6QmtQM0hhWkMzUlM2azZzMWNHNE1KamVvTlBqcWhIMlZUL1hONmgrR0p3YUVZV3JQWUp6S3JrQm1ZNWkxdFV6dXJnMHQzdE10RUltdmpzSlQyeEt4dXhrVmxqTXJaSGJOK2ViR2lZRmF1WW9MRkJ0V3k4MnBxc2VnLy9zWGs3c0g0ZXZKUFNBU01JaDdlU1FlK3lNZSsxSkxBR2hmYTFlQmRydjRnbXBlOVZkSHc5RzZVUEg1M0Nya1ZOVWpvYkFHWlhVSzFNcjVRVnAyV1ZNVnUwM3grWGg4Yzd6Wk1aZE83SWEzeHpZRkk2YXN1NEJMK2RVNGRMMFVUaUloc2lzdHYwWUxSa1FoektDcXNhSGhFVTBYNEE0TjUxK01LMVdvVUYydm5YK1FoeE5FalNIc2FiMDZ3REFIVUZXdlJKMUNHK1RYcjZROHMyOG9FZ3Ryc095WTVmZlQwWXh5REZsNUVuZEUra0lxVjJIbnRXSXVHQi9pNlFTSlhnajZSRmE1MVRDMUtVNGlBU3JybGZCeEVYUEhUMnVvVjZvaEZyYk0rT25sZFhqcDc2dDJiMmZ1T0RaczM1dFNnaHVWOVJiSFV1aTlQL1REeFlRUVFscFhVR1FrN3BvNzk2YnZ0eTBWdWhDS1JDYXJ5RnJxYjJuWm5OWUlFK3NZVmxlMkZ4VzhhWC9hU2xFTkFDYXJUdDlLN1NGTTNOSk0zWW1VRUVMSTdZRUN4WVFRUWdnaGhCQkNDQ0dFRU5MR2ZIRlBkNjQ2c1VyRDRya2RWMkNwd096K3RGSXNPNTZPUldPMEljMDlLVTJoVzdtcUtWQzhKYUVBNTNPckhKN1htb3U1K0hCQ1YvaTZpckhwMFg0WXVlbzBWd0czTmR6WFBZaDdIT2p1aEYxekJtSFYyUnQ0WS9jMW8yck4xcmhMUk9qazU0ckVRdU5xY09iWVc5VDN1YUVSK1BsOGpzUFBpWDVJdDRPSEV4N3UzUUVkdlZ6UTBkc0Y0ZDR1Nk9qdGpKNUJIbHdBMXNkRmpOMXpCK0dqUTlmeDBlRzBWcXVvck5hd1dIRXFxOFhHQzNDVDhKWnpxclRCejhKYTJ5cFFqL254Tkk0OU85eHFxTmljWDgvbjRwVmRTUUNBZjU0YUFsZUpFQ01pdGFFZU56SC9hNU8zOTZkZzlka2JBSUN5RCs3Q3hrdjVHQnZ0aDk0ZFBPRW1zZTBybHZPNVZTYmZkMUcrL0Z0NGV6aUp6RlpmdHVURjRaSHdjZEVHaHJZOE5nQlBiTG1NUDh4Y2dOQWNEU28xUEJ1L1ZySVdHamVsNnNPSlhPQjVUM0lKMHN2cjdKNkR1VU5jLzlnL2xsbU9EdzVhcnpic1NOVnVRZ2doaEJCQ0NDR0VrTnNaQllvSklZUVFRZ2doaEJCQ0NDR2tEUmtaNVl1WmZadXEvWHgyTk4xaUNQYmRjVEVZSHVHRGh6Zkd3ZDlWQW9ZQkRsMHY0OWJyQisxVW11WlY0YXhUcVBIOW1Xd3NIaCtEb2VFK2VIZGNERDQ4WkQyNDV3Z2ZGekh1aURTdTNIWnZ0MEFjU0N2RlgwbEZOby9sSmhGaTc1T0RFZTd0Z3I3Zm5VQlZ2ZEttN1ZnN2FoUS8yRE1ZUDB6dGhVNStybmh6VDdMSlBsN09JZ1I3T0NQWXc0bi9uN3NUZ2oyY0VlN2RkSnZuM2gwOHNmV3hBVmIzSzJBWUxKblFCZjFDUFhuVmJ0dXlBUGVtUUxGYXc2SmNadC90aWpQS1pSaXg2aFE2K2JvaXVVU0tvc1lnc241ZzlidVRXVnhvR0FET3ZqQUNROEtOYjhkNzk2L244RUJzTUJjb3ZqUEc5RzJ4QVNEa2swTlFxRFU0K2R4d0FFQ2ZEcDUyemR0UUYzOTMzdktnTUc4TUNyTjh5MkJyUkFJR0d4L3BDMmVSQUdzdTVqWnJMRVBxTnBDL05mZWUxQThINjFmbXRrUk5nV0pDQ0NHRUVFSUlJWVFRSGdvVUUwSUlJWVFRUWdnaGhCQkNTQnZoSkJKZzFkUmV2TFlKTWY2b2FWQ1o3Qi9qNzRabmhtaHZGZno3ekg1NGFFT2NVWFhjNW9hSURYMS9PaHNMUjBmRFNTVEFlK05qc0MrMXBGbFZqODE1cEU4SVY0a1gwQVlHbi93ekFadmk4MDFXQUxaVTJmV0IyQ0F1blB6clEzMHdiY1BGRnAxclIyOFgvUEpRSHdEQTZ5T2pjVHl6QXJ1VGk0MzZGUysraTZzOGJTdVdCY3BrQ2hUVU5DQy91Z0VGTmRyLzhtc2FVRkFqNTVaTHBBb1VMNTRBSjVIRStxQzNXSUNiRS9lNFRLYXd1eEkwQU55b3JNZU55bnFiK3l2VVRlK0RlN3NIOHRiMUNXa0tCdTk0WWlCdjNmeWhFZWdXMEJUOGRSWUxNRFRjQndBd3BVY1F6cjR3QWxQV1hVQ0oxTGJxeXZxNkJMalp2WTB0QkF5RFh4L3FBeWVSZ0t1dTNCTDBMMDdvSHVodWR6VmxlNDk5VTh3ZEs0NFU1MWEzN0VjaklZUVFRZ2doaEJCQ1NMdEhnV0pDQ0NHRUVFSUlJWVFRUWdocEl6NmMwQld4UVI2OHRxSGhQbHlBMFpMN2V3VGpqNW45OGNqdmwzakJQMGVDZHBZVVMrWDQvWEkrNWc3c0NKR0F3ZHJwZmRIL3V4Tm9zTEVxcUszbUR1cklXMTRmbDRkMWNYbG0rd2Q3T09IMVVaMnNqdnRnejJBOE56UUNxL1NDbG1JaEEzOVhDUUxkblJEZ0xrR2dtL2Ivd1I1T3ZHMGpmRnp3N1gyeFJtT083dVFISHhjeEFJQmhnSFhUKzZMZmR5ZVFVOFVQdkE3OS9pUTJ6K3lQcm8wQlZRM0xvclJPZ2NJYU9TcnJsUmdiN2NmMVhSZVhoL2NQcEtLd3RnRktHMHZEdHBkNnEvNXVUYUhuRXFsOTFZa2RFZVR1eEt1QzNOblBEUXRHUk5tMGJaOE9uaFlyRVJkTDVRNkZpUUdnaXo4L1VOeHAyUkZrVmNnY0d1dG0wUDljNlIvcWhmNmhYamQ5RGhvemlXSjdxb2szWnh0Q0NDR0VFRUlJSVlTUTJ4a0ZpZ2toaEJCQ0NDR0VFRUljd0RBTTcvK0VHREk4UnVoWUlkWU1EZmZCR3pZRVlpMEpjSlBBdzBtRXFub2wxOVlha2JtVnA3TXhkNkEyOE5zOTBCMGYzZFVWQy9jbXQ5ajRzVUVlR0JUbXpTMDNxRFI0LzJDYXhXM2UySE1OU28wR2k4WjB0anIrOHZ0aWNiVzRGbC9lMHdOZEF0eTRNTEExd1I1T05nVlJmVjNGMkR5elAwYXRQczJycG55NW9BWURWdnlMVCs3dWhtdkZ0ZGdZbjQ5NnBSb0E0Q29Xb3U2VFNWemZlcVhhS0pDc1AzNkZUR25VempwUzZ2Y1dDT0FGaXZsaDNNRWR2UkdYWDgwTHJ6YkhtRTUrK0dObWY2ZzFMQ3BrU3ZpNm1uK3RGV29OM3QyZmlpL3Y3VzdUMlBFRjFaaXo5YkxEYzlPL2VFQ3FVQ0c3c3UyR2lRRkEzUWFPTDNQL2xnb2MrRGUycFMrMklJUVFRZ2doaEJCQ0NHbnZLRkJNQ0NHRUVFSUlJWVFRWWdlR1lhaWVIV2tXQ2hZVFUzeGN0QUZVb1VCN2ZLdzhuWTBYaDBkeTZ6ODhsSVlsSmdLMVJZc25JTWhkVzBYM1NsRXQ3dno1TEMvQUNnQ2FWa2pOWGNxdnhybWNLZ3dKMTRaK1h4dlpDVnNTQ2hDWFg5MGk0ejlwVUoxNCtZbE01Sm9KMStwN2UxOEtMdVZYbzZPWEM0NW5scU5Pb2Naai9VTHgzdmdZcnMvT2E4WDQ5bVFtRWdwcjhQYitaRHplTHd3bGRYTDhsVlNFd2hvNWVnUzVJemJJQXowQ1BSQWI1TUg5aklBMmNGcHFZMFhkY0c4WExCZ1JoYTlQWlBMYTZ4UnF2TG9yeWFpL1RLbUdUS21HcTFnSUFQQnlObjM2L3JGK29majRycTY0NTdmelNDbVY4dGExaDMrZlJBSUczczVOb1Y3OVFIR012eHVPUERNTS8yWlY0SkhmNDFEZG9ISjRQd0tHd1h2alk3RGt6aTRRQ2hnY1RpL0RFMXN1WTBTa0w0WkgrUENDNFNtbFVpdy9rWWwvMGtxUlUxV1BUeWQyaFVRbzROYi9jajRITi9TT1A3V0dSVnBaSGY1T0tqSjZ2OW5LV1NSQXRKOHJ0NXhVSkVWTDVIVWZpQTFHUm5rZHJoVFZObjh3QS9yL2VtMkt6OGZqbStQdDJyN3F3NGxtajJ0SDVtQkx1eVh0SllCUENDR0VFRUlJSVlRUWNyTlFvSmdRUWdnaGhCQkNDQ0hFQmd6RFVQQ0V0Q2dLRmhOOWE2ZjNSWVNQQ3dCZ3hha3N2TElyaVJjb05zZFpKT1FlRjlmS1RZWWJkU0hsbHZieitSd3ViQ3NVTVBqNW9kNFl1T0lrTk0zOHJQUjJFZVBwUWVIY2NtR3RISjhkVGJkNSt6OFRDM25MaXcrazhnTEZGL0txY0RTakhBQndOS09jZTZ5VFUxV1AvYW1sQUxUaFYrVm45M0xyNHZOck1QVDdrN2IvTUhZcWtjb1I2YU1ObWZyclZmSFZjWk1Jc1d4U2Q0UjZPZVBNQzNmZ3dRMFhlZk1YdHREbnlodWpvcHUxZmZkQWQ3Tmp1RXFFMEo5bWhJOHIxL2V4ZnFGd2t3Z3hzV3NBenI0NEFsUFdYc0Qxc2pxSDVqQnZTRGljUmRwUThJRzBVanl3L2lMcWxXcHNUU3pBLzY0VzhnTEYzUUxjRWVibHpGV0VycFdyNE9mYTlQelA2aCtHaWIrZXc3SE1jdHdSNll0VDJSVU96VWxmdDBCM1hsWGRxOFUxelI2emc0Y1RmbjJvRHhnR3VIZk5lWnk1VWRuc01mVzExbWVKUGN3ZDRtSzlBTGl0SVcvNmQ1Z1FRZ2doaEJCQ0NDR0Vqd0xGaEJCQ0NDR0VFRUlJSVlRUWNndjV1SWd4S3NvWExBdTgrMCtLWGVGWkYzRlRpSzVlcFRiWnA3VXlnRnNTQ3ZEdGxCNXdsMmhQTS9jTDhjS3pROEt4NnV5TlpvMzcwdkJJZU9wVk1WMjBOeGxTaGVPVmF0dVQzS29HTGxEYzBkdkZhUDBIZDNaQnFKY3pBRzN3K3ArbmhtTGU5Z1NzaTMrZlI0WUFBQ0FBU1VSQlZNc0RBRjVBdFRsZUg5VUp3UjVPRG0vZlA5UUwvVU85Yk9vN1BNSUh3eU44ak5xN0JiamozSXNqMFBmYkUxelExeDY2TVBHKzFCSTh1UDRpR2xRYWJwMUt3NkplcVlaTFl6WG9veG5sK1Bqd2RXNjlWSzZHcm5od1ZvVU1Nelpkd29XOEtyeDBSeVJXVE9tSlQ0OWN4M3YvcE5vOUp4MXZGekdXVDQ3bHRmVUk5TUMzOThXYTJjSTJ3eUo4NE91cXJmNTg4T21oZUhERFJSeElLN1ZyREV1aDlKWUtyRGNIWTZZV3NYNUZhWVhlYTIxNUxFSUlJWVFRUWdnaGhCQ2lqd0xGaEJCQ0NDR0VFRUlJSVlRUWNndFYxaXZ4MnU1cnFGTm9xNmZhU2l4a2VDRzZXcm5wMEcxTGhVd05TUlVxL0oxVWpNZjZoWEp0SDk3VkZSdmo4ODNPeFJvM2lSQXYzOUZVT2Zaa2RnWFdYOHByOWx6YmkrdGxkUmdaNVFzQUNHc01EdXNNQ2ZmR2F5TTc4ZHJFUWdaUERBakRydVJpVk1pVUxSWWVIL3ZqR1J4OWRsaXpRc1hOVmRPZ3dqUGJFMjBPRXdlNk8wRXM1RDhCOVVvMVRtVlg0c1hoVVViOTlkOFhJZ0dEVjBZMFBiZHVrcWJLMzVYMVNvenU1SWRIKzRiZzFjYm4vOTF4TWRDd3dQc0hIQXNWdnpBc0VtT2ovWGh0d3lKOE1NeEVzTnBSYmhJaGRzMFpoTHQvMFZaV3RwWEk0RG5Vci9Xclg2RjRRSmlYM1FGby9Rc2dERjhyVytsOTVQRzQ2cjFtY3JXTmdXSktGQk5DQ0NHRUVFSUlJWVR3VUtDWUVFSUlJWVFRUWdnaGhKQld3SUp1cDA1c3QrWmlydDNiK0xsS2VNdVY5VXFUL1ZvclVBeG9xeFRyQjRvRDNDUjRka2dFdmpxUjRkQjRMdzJQZ3IrYjl1ZFNxbGs4dCtOS2k4eXp2YmhlVnNjOWRwZUlFTzd0Z3B5cWVyaUtoVmc3dlM4djBKbGFLc1hjUHhOdzVrWWwxOVpTcjNWS3FSUmpmenlETzJQOGNTR3ZDdGtWOWFpb1YwQ3BaczF1d3k2YnpEM2VGSitQeHpmSDI3VlBvWUNCY3VtOVhNanpyNlFpYkx0U2FOTzIwM3Axd09xcHZlQXFiZ3FWbnNpcXdQU05jVGp3OUJEMDd1QnBjZnVSVWI1Y2tOdVF1V3JMaThmSFFLMWg4ZUdoTkp2bXFPL1RJOWZoNVN6Q202T2pBUUFzQ3hUVU5OZzlqcUVPbms3Y01TQlhhZkRob1RUOG0xMWgxeGhpQVQreEs5VzdPRUEvQk53dHdCM2RBdHdkbnF2K2EyVVBVMVdTR1FidzEvczhMS3RUbU56V01DemRGaW91RTBJSUlZUVFRZ2doaExRbEZDZ21oQkJDQ0NHRUVFSUlzUU12U3NVd0FNTkFJbUNoMEZBb2hUUnhZalJOWWVMRzQwU0hCZDFtbmJTTVNCOVgzbktKMUhTSVRyOXFiVXNINkE1ZUwwV2RRczJyNkRxcmY2aERnZUl3TDJlOE56NkdXLzdzNkhWY0xhcHRrWG0yRjRsRk5iemx2aUdleUttcXh3OVRlL0hDbXhVeUpTYXZ1WUQwOGpwZWYvMHNhSE5mNlpSU0tWSktwYzBjeFhZK0xtSmV4ZGpDV3JuVmJUcDZ1K0QvN28vRi9UMkNqZGJGNTFlaldDckhYYitjdzcvUERVZU12MXRMVGhjQXNHUkNGNmhaRnA4Y3ZtNzN0Z3YzSnFPcVFZbVA3K3FLZWRzVDhkc0YreThxTUNSZmVnOGtqYUhadlNrbCtPeG91dDFqR0ZZT3JtcG91bERCVGRMMGxaSk1xVWFselBnaWhsQzl5dG8xRFNwZXRmSVFUMmZ1TmZad2N1enJLYUdKTXR4QkJ0V3BNd3plRnpvaWcyMU5qVVVJSVlRUVFnZ2hoQkR5WDBhQllrSUlJWVFRUWdnaGhCQjc2UVZFR1lhQm56T0RRdGt0bmhOcFUzekZHdTQ0TVJjc0pzUWVvNkw4OE1uZFhaRllXSXZra2xvVTFzcngzTkFJWHAvc0N0TWZSRTZpcHBTcFJDUXcyY2RSRFNvTlRtWlg0TzR1QVZ4YmxLK3JoUzNNKzNweUR5NlluRkJZZzArUDJCK0diTy9PNVZUeGxzZDM5a2Vranl0bUR3amoycFJxRmc5dmpETUtFd1A4Q3NVaVFjdSsxcTB0d0kxZmNkdFN4VjR2WnhGZUh4V04xMGQxc2xycHRsZ3F4NTAvbjhYMDNpR0l5NjlDV2xrZEttVktGTHczQVY3TzJxOUl2anVaaFZkMkpYSGJwTHd4QmwwYkE5eU9WRnUyMWRJajZmamZsYUlXQ1c1N3U0Z2hFVGE5NW9XMWpsVThkamI0akNodHZGQkJ3RERjT3BZRnZqNlJpU1VIMDZCaCtWV3I5U3RWZjNraWd4ZTJydnB3SXJ5Y1JaQXAxWWpMcjNab2ZtS2g4WEhkSzVoZmdUcWozUFJub1l1SWY2d0llZThYK3ZlWkVFSUlJWVFRUWdnaGhBTEZoQkJDQ0NHRUVFSUlJUTVpR2dPaVBiMDFLSlMxcitBV2FWM2QzUlhjOGFFTEZUTjZJWFJDN05YSjF4VmpvLzBzOWpHc2JxdWpIeWkyRnI1MGhHR2d1S3JldUdxcE5mMUNQQkhvN2dSQUcxSitmSE04RkdwTmk4M1Jtb2Q2ZGNDMks0VTNiWC9tbE1zVVNDdXJRNWZHYXJwUDlBK0RwM1BUYVh5V0JlYitlUmxITXNwTWJxOGZLRFdzTk52VzZWNS9IVXVCMklzdmowUm5QMzdGWVlWYUF3SERtQXlHNWxUVk8xUTEyNXh3YnhlTWpmYkR1cmk4Wm8vbFNKaDRWdjh3REkvd3dmTi9YWUV1enh0azlQeFpyL0JzaW1IbDg2eEtiVGpYVlN4RXJWeUZkWEY1K0w5VFdjaXRic0M1RisvQWtvTnAySk5TWW5Jc0R5Y1JYTVJDMUN2VkFJRHNTaGwrajgvSHorZHpVT25BNXdUQVA4WjFCbmYwNWg2ekxIQTJwOUxrdGw0dS9LL0U5TjhqRkNnbWhCQkNDQ0dFRUVJSUFlaWJMa0lJSVlRUVFnZ2hoQkFiTWZyQlVMMy94b1V3OEJhejFnY2cvd25lSWpWRytUYUFFUXJCQ0FUY2NjSUNGQ29tRHJ0U1ZJT0VRdE9CWVFESXFwQWhzYkFXbjk3ZERTbHZqTUVibzZJQmFFTnkrbFZyUFp4YXZzYkU1UUwrdkk1a2xOczlobjZZZE1IT3E3aGFWTnZzZWRsQ0pHRHcwN1RlK1BQeEFaZzdzT05OMmFjMWUvWENtZDR1WXQ3cjkrcnVKR3lLenplNUhjUHdRNUd0RVI1dlRjRWUvRUJzUVkzNVFPeUxmMTJGZm1GY2xZYkY5STJYVUtkUXQ5YjBPQkUrTGpnK2Z4aldUdTlyVkNYOFpuaThYeWpXVHUrRCtVTWo4TU1EdmJqQzl4MjluWG45OHFvZHExQWM3Y2NQRk91cS9UYW8xQWhiZWdndi9YMFZhV1YxK09hK0hoZ1k1bzIvWncvQ2ZEUFB3d094d2NoLzkwNThkVzhQZFBKMVJiL3ZUdUNMNHhrT2g0a0IwMEg1ZTdzRmNvK1RTMnBSV3Fjd3VXMVdSVDF2V1QrYzdOTE8zaStFRUVJSUlZUVFRZ2docllFcUZCTkNDQ0dFRUVJSUlZVFlTUmNNWlFRQ01BSUJYQ1JDeklpUTQ4ZDA4YTJlR21rREh2U3ZnYk5ZR3lZV05JYUtHWUVBakM1VWZLc25TTnFsdVB4cTNMZjJBcDRiR29IdnB2VGtoZXJxRkdvOHNlVXlOQ3lMcmdGdTZCcmdqcGpHQ3JmT0ltMUlqbVdCTXptVldITXh0OFhuZHJtZ21udXNVR3Z3NVhISEs4R3V1WmlMbjg3bHRNUzByUEp3RW1Icll3TXdzYXUydXJLenFHM1UzL2pmMVVLOE1pTEtxSDNoM21SOGR6TExxUDI1b1JIbzNjRVRoOUw1Vll0Ykl6emVtanA2dWZDVzg2cnJ6ZlFFL2trcnhaY25NckJ3dERZNFAyZnJaZng5cllqWFo0R0o1MUNmaTdqcDlSN2R5US9mM2hmTExlc0gzQWVFZWZIV1BSQWJqQWdmN1Z5L2Y2QVgxQ3hyOXBqVjM2NGx1RXFFZUhKZ1J5NWtQbjlvQkZnQUwveDFCZUhlL09jdnA5TDg4MmRKdEY3bDV4S3BIQVUxMm1DeVNzT2lwa0VGQUhpNGR3YzhPMFFiSWhZS0dLeWEyZ3NSUGk1NFozOEtieXhkcGUzWFIzWENxeU9qOEZkU01iNDZrWUV6TjB4WEVMYUYvdnUwVnE1Q2lLY3pob1EzVlNqdUVlU0JOUS8zd2FkSDBwRmVYZ2NBU0Npc3dhdTdrbkRVNEdJSHNWNmcyTWVGZm9jamhCQkNDQ0dFRUVJSWFWOW5GQWtoaEJCQ0NDR0VFRUp1TlYyRjRzYVFxRUFvQkNzVW9vdVBBUE9pR3ZCbnJnUlZxcllSU2lNM2w1ZFFqV24rMWVqaUNRaEVJakFpRVJpaDBDaFVES3BPVEpwaDFka2JVS2haL1BKUWJ3QkFVbkV0Wm0yK2pQakdVSzkzWXlqT3oxWDdmeFlzRnU1TnhwYUVBdVJVT1JZd3RDYXZ1Z0dYOHF2UlA5UUxiKzFOUmxLeFk5V0ZqMldXWS83L3JyVHc3RXdMOFhUR25ybUQwVGZFRXdEd3grVjhyRHA3NDZiczI1ckJIYjJOMmhic1RNS0tVOFpoWWdCNHRHOG9Sa2I1Y2lGWG5kWjZ2WnRES0dEUU5jQWRhYVZTcURUOHl2NnhRZTdjWTVZRkYyUTE1OTM5S1JnZDVZZVVVcW5acXMzV1FzVTZmVU04dVdQQlVMY0FkM1FMY0RlNWptR0ExVk43UThNQ3Y1dzNEaFhYeWxWNGIzeU1UWE53MUhOREk4Q3lMR3JrS2w1N1ZxWE1vZkc2QmpRRml1UHlxNDNXajR6eXhmb1ovWXphRjQ2T1Jub1pmNStmSEw0T2taREJtNk9pSVJRd2VMQm5NQjdzR1l5akdlWDQ0R0FxL3MycXNHdHVFcUVBQW9aQmFxa1VIeCsramo4dUYyRHgrQmhlRlc4QW1ET3dJeDd2SDRhMUYzT3g5TWgxZkhVaUV4clcrRTRTdW5DeWhtVXRWb0FuaEJCQ0NDR0VFRUlJK2ErZ1FERWhoQkJDQ0NHRUVFS0lqYmdvU21Nb2xCRUl0TUZpb1JBQ2tRaGRmZFI0emFrT3gwcUVTSlpLVUs0VVFNRlN1UGgySm1FMDhCV3EwTTJsSHFPODYrSHNKQUlqZG9KQUxOYUdpb1ZDTG53T3ZUQXhWU29temZIcmhSeE03QnFBZjdNcXNQcnNEU2pVR202ZGIyT1FXRmRodFU2aGJsYkZZRnM5OHZzbGRBOTB4ODVyeFE1dG4xNWVoeWxyTC9CK2x0WVNHK1NCY3krT1FKaVhNd0FndVVTS2Vkc1RXMzIvMWdnRkRKWk42bzdYUjNVeVd1Y21FWnJjUmlJVVlGQmpBTG02c1hyc3Vad3FMTnFYakdPWjVTYTN1WlZjUkVJa3ZUWWFjcFVHMTBwcWtWUXNSVkpSTGZLcTYzRi9iRERYcjZST0RxWGFPQUNxVDZWaE1lUDNPRlRXSzAydS83OVQyUWh3bCtDUlBpRUF0Q0hscWdZbFpBbzFBQ0MwOGZVSGdQeHFmbmpaMGpwVDNoOGZnOEthQnV4SktlRzFMejZRQ2dCY3FGakRzcWlzVjZKQjJiTEgrZjA5Z25selZxZzFEZ1hLblVRQzNCSHB5eTN2VHkzbHJlOFI1SUcvWncvaVZRbG1XZUNQaEh4OGNDQU42ZVYxM01VT0FDQlhhN0Q0d0hYc1NTN0Jwa2Y3Y1ZXVXgwYjdZV3owY094SktjSExmMTlGWm9WdDRXY0JBOHphSEkvZkx4ZEF3N0p3RVF2eDdOQUlidjIvV1JYWW1saUFGVk42UWlSZzhQVGdjTWlVYXJoS2hQajhhRG9hVkUzUHUxaklRS1Zoc2VaaUxyNDhub0cwc2pyN25peENDQ0dFRUVJSUlZU1EyeEFGaWdraGhKQTJvakF6RXdBUUVCWUdrVVJpODNicDhmSG8wS2tUM0x5OFdtdHFuSHFwRkNVM2JxQTRPeHZGTjI3QU96QVFJeDk2cUZYMlZaeWR6VDEyZG5PRFYwQ0ExYm5scDZYQkx6UVUzb0dCMnNwdmRxcVhTckhwbzQ5NGJWTmVmQkdCNGVFMmJYODlMZzdIdDJ6aHRUMzl4UmQyejRNMFQvNzE2N2gwOENCOE8zU0FYMGdJL0VKQ0VOQ3hvOTNqMFBGQUNDSEVGTzUzRElZQjJ4Z28xb1dKV1kwR3JFWURWeGNXRXpzb2NKZXlCbXFsRXF4YURWYXRCbGdXTE10cWt6ZUE5akZwZC9TUEFWMjFZVVlvQkNNVVFpaVdnQkdMSVpSSXRJRml2VkN4TGxETTZHMUhTSE04dkRIT1pMdXZpL2J2eVJCUFo1UHJXOHYxc2pwY2IwWWdMNk5jaGxxRENxdUdmRjNGcUpDWkRvOWFZdmgyMHdWTUFVQ21WT09oalhHb2F3eVozaXBoWHM3WThFZy9qT25rWjNMOWtnbGRjREs3d3FpaTY0QXdMeTdjV1Z3cng0TWJMbUxIMWFKV242K2oxQ3lMZXFVYUxtSWgrb1Y0b1YrSTZYTVpLU1ZTbThhN1VXaytOS3RoV2N6YUhJK2QxNHB4cGFnR3lTVlNxQnVySWcrUDhNR0orY01oRkRCZ1dlQ0RnMm40OVlLMndyQ1hzd2lGNzAyQWkxZ0lEY3ZpV2trdGZydVFpeDFKUlpDcjdBOENMejZRaXZPNVZjaXRyc2ZWb2xxanlzd3RKZStkTzdsUWNYcFpIZmV6Mm1OMEp6KzRpclhoZFpZRnRsOHQ1TloxRDNUSG9YbEQ0ZE5ZQlIwQTBzcnE4T1NmQ1RpVmJiblM4TW5zQ2d4WThTODJ6K3lQOFozOXVmWjd1d1ZpYlBSb1BQZS9LMWgvS2MvcS9CcFVHbXpVcTBiOTNyZ1lkUEJ3NHBZL081cU9mYWtsS0pjcHNXRkdYd2dGREZ6RlFueHdaeGM4M2k4TXM3ZGU1dWFxWVlHb3p3K2pzRlp1ZGIrRUVFSUlJWVFRUWdnaC94VVVLQ2FFRUVMYWlOMnJWaUhqOG1Vd0RBUHZ3RUFFZE95SWg5OThFeDYrdm1hM3FhMm93RytMRm9GbFdRUkhSU0c2WHovMEhqMGE0ZDI3dC9qOGp2N3hCLzc1N1RkZW01dVhGKzZZT2hVQ29lbEtTYzN4emJ4NTNPTis0OGRqeHFKRkZ2c25IanVHSGQ5OUJ3QVFpY1dZTUhzMlJzK1lZZGMrVlFvRjB1UGplVzBOZGJaL0lWNVRYbTYwZlhQSWFtc2hyYWhBZFZrWmFzckxVVjFXaHVyU1VsUVdGNk9xdUJoelB2a0V2aDA2dE5qK2JoZVpDUWs0dFdNSHQrd1ZFSUMzZi8vZDduSGEydkZBQ0NHa2pXRVlDQVFDYUZnV0FxRVFhbzBHakVnRW9TNGt6REJjNVdLTlhxQ1lDeFUzb2xCeCs2Si8wUm9YQ200TUZBdUVRakFpRVJja0Zrb2tZRVFpb0hFZEJBSUlkRldLQ1hHQXJSOFhnZTdhUUhHa2p3dDhYTVJtcTdlMk40dkdkTWFDRVZFWSsrTVpwSlRhRmpiVkNiVVFybjVsWnhLdUZkZWFYUzh3ZU0rMnhsdDQ5b0F3Zkh0ZkxMejFncHIvWmxXZ3FGYU9oM3RyLythVENBWFlOV2N3N2wxem5oZmVIS0ZYVFRhL3BxRk5oNGtCb0Y2cFJ0alNRM2hsUkNlOE1hb1RYTVNtenlkczBndU5Ob2RLdytLUHkveXhvbnhkc2VPSmdSQUt0Qzhtd3dBL1Rlc0ZxVUtGTFFrRnFHNVFZZDcyUkh4elh5d0MzQ1NZRUJPQUNURUJxSkFwc2VaaUxyNC9rNDBzR3l2cTZ1eEtkcXh5dDYyaWZGMTVGWW9UaTh3ZjA1WThQYWpwQXRxOXFTVmNkZVlCb1Y3WSsrUmdydkk1QUd5TXo4ZXoyeE1oVTlvV3hpK3JVMkRTYitmdzg3USttRDBnakd0M0ZRdXhkbnBmNUZiWDQyaUc3VlcxeDNUeXcxdGpvcm5sWGNuRjJKZXFyUkQ5eCtWOENCaGcvWXkrM0hzNDJzOFZ4NThkaHBkM0p1R0hNOWxRYTFnS0V4TkN5QzJnbE10eGJzOGVYdHVJQng4MDJiY29LNHM3NTYvenpGZGZRU2dTb2JhaUFoc05pa0U4OSsyM3pacGIwcWxUM0dObk56ZEU5KzNiclBFQVFLMVNRU2d5am1Td0xPdFFVWlMycERRM2w3ZnM2dWw1VXdyZnRJYjIvSHJVUzZXUVZsYnkyaHdwc0ZKZVVJRDR3NGNSRkJHQm9JZ0krSVdHbWp4MmRSUU5EVWcrYzRiWDFtZnNXTjZ5L25zS0FMb01IQWl4a3hNc1VhdFVrTlhVV1B4dWxBQ3ltaHFrWDdxRXVwb2FESnN5NVZaUGh4QkN5RzJHQXNXRUVFSklHNkJScTVHYmtnSkFlK0tpc2xqN1JaTzFQNWdUangrSFJxT3RqbE9ZbVluQ3pFejRCZ2UzU3FDNDE2aFJSb0hpdXVwcVpGeStqSmdCQXh3YWMvK3Z2K0xzcmwxVyt5VWVQNDdrczJkTnJsdnkxMThBZ0tzblQzSnRLcVVTRWJHeERzM0pGb2ZXcjBkMVdSbGNQVDNoNnVHQkVkT21XVHl4WWszYXhZdTRmT1FJNnFxclVWZFZoZHJLU2tncks2RldXYTdPbFgvOSttMFRLTmFvMVhobjRrU0h0Mzk1OVdxRVJHdS9TQ3hJVCtldEMrM2N1Vmx6czZhbGp3ZENDQ0Z0SDVmcGE2eFFES0VRQXBZRkEwQU5RS2hYdVpoVnFjQ28xWUJHUXhXS2J4T21LaFJESUdnS0ZEZUdpaG1SQ01MRy8rdFhLQWEweDFENy9LcVMzRW9Tb2NCcW4yQVBKeTZnS1JRd1dES2hDeGJzVExLNGpValE5by9HUldNNjQ3TkozUUFBUjU4ZFpuZW9lR3kwdjhuMmJWY0s4ZlA1SEl2YkNnMmVuNVo4dnJyNHUrR0hxYjE0RlZ0bFNqVStPWHdkeTQ1bHdOTlpoSUZoWG9qeWRRV2dyWng3YU41UXZQejNWVzdlK29GaVhlWGI3b0h1eUs5cFFFMEQvMjlLa2NENk1YUXpWTWlVZVA5QUtqWmN5c091T1lQUU5jQ2R0MzVYY2pGK3ZaQnJadXZtaWZKMXhlRjVRM25CMktwNkpYYW5sRUNtVjZWNlUzdysva2tyeFE4UDlPSkMzYjZ1WXJ3K3FoTmVHUkdGelFrRmVIMzNOUlJMYjA0Z1ZjQXdDUFp3UWxHdEhCb1R2ejlNNlJIRVc0N0xxN1o3SDhFZVRuZ2dOaGlBOWxlVjl3K2tBZ0FtZGczQW40OFBnTHRFKzNldVhLWEJLN3VTc1Byc0RhUDNnN1hQS2FXYXhkdy9MNE1COElSZXFKaGhnTW5kZzJ3T0ZIZnhkOE8yV1FPNDkyZHVWVDJlM3BiSTY3TXBQaDh1WWlGK250YWJheE1LR0h6L1FFOWtWdFJoZjJxcDJmRkZBb2F1L3lHRWtGYlNVRmVIM2F0Vzhkck1CWW9iNnVwd0k0bi91eXpiK0gySVNxazBXbWNMUlVNRDczdU80S2dvREpvMENRQ3dZY2tTcmowb01oS3Yvdnl6WFdQWFM2VW95OHREOFkwYktNeklRRjVhR3ZMVDByRG85OS9oN3UzTjlXdW9xOE12Q3hjaWRzUUlqSG5rRVY2UVZhMVNvYWJjOWd0c2JPSHA1MmZ4ZkxWS3FZUlNMb2Vpdmg0TmRYV29LUzlIYldVbGFuWC9yNmhBYlVVRmxISTU1bi96RFRmVzEwOCt5UnRuM015WnVHdnUzQmFkZTJ2VHFOVTRzM01uenUzWmcyZS8vdnFXQmFJVkRRM0l1WFlObmZ2M3QzdmJ1QU1Iak41VG54ODhhUGM0YVJjdjR0RDY5ZHp5MFB2dXd3TXZ2MnkyZjExMU5mNVl1cFRYWmhnbzFuOVBBY0JiR3pmQ0o0ai9lNnUrbEhQbnNIdjFhZ2hGSXJ5NGNxWFY4UEYvaVVhdFJrNXlNdEl1WHNUMXVEamtwYWFDWlZrSUJBSjBHVGdRZmlFaDFnZHBJeFpObU1CYi9tREhEcmk0dTV2cFRRZ2g1RmFncEFNaGhCRFNCdVNtcEVEUjBNQnI2emx5cE5YdExoODV3bHNXQ0FUb05XcFVpODVOeHo4MEZCR3hzVVluNmE2Y09PRndvRmdwbDl0VThWV3RVbGtNMTFZV0Z5UDkwaVZ1V1NTUm9DUW54K2dLZVgwaG5Uc2pOQ2JHdmdrM2lqdHdnQXQ5TzdtNjJsMEoyVkJOZVRrdU9YQ0NwekFqQTUzNzk4ZUhVNmM2dEY5ckoyL2FxOExNVE41eWFKY3VyYnEvbGo0ZUNDR0V0SDJNWGlnVWV1RmhBQkFBMnNyRXVrQ3hTQVNCUnFQOTB0TkVoV0xTZnZFcUZPdTk1b0xHVURFYUE4YThNTEYrQ0prUUc1VExGUEJ6MVZZY25qODBBdDR1SWlqVjVqOURCb1R4dndCLytZNG9YQzZvd1pxTHVmam5xU0VJZEhkQ1FVMERDbXNiVUZxbmdFakFJTnpiaGV0dktxaW84KzE5emJ0b2MzUW5QNk14L04wazNPTnVBZTRtOXhIZ0xzSE12cUhjY3JDSGs5MmhZdjNBcms1K2RRUG1iVTgwMFp0UExHejVRTEduc3dqdmpvdkJLeU9pdUFBbXl3S2JFL0x4MXI0VTVGYlZBOUFHWFI5WWZ4SEhueDNHVlM5MkZnbncwN1RlZUhKUVI2dytld1BESTN5YXhuWFNudTdmUFhjd29ueGNrVlltUlVKaERWSkw2K0FpRmlEYXo1WHIyNkN5cmFxc28yeDVtcTZYMVdIaXIrZVIvTVlZT0lzRXFLcFhZdG14REh4NUlzUGlzUWdBb1Y3TzJQSEVRR1NVeTVCVkljT055bm9vTlJydU9RQ2FBdFk2ZzhLODhkZnNnUWpScTFoOThIb3BIdjA5SHVVeWhkRSt5dW9VbUw0cERuTlNPK0w3QjNyQ1ZTK3MvMWkvVUl5TjlzUHdIMDdoUm1XOTlSKzJtVHlkUmNoLzkwNG8xU3p5cXV0eG82b2UyUlV5Rk5Sb0E4M3pob1R6K3AvVXEySnRxMFZqT25QSCs5YkVBbHpLcjhiTGQwUmgrZVFlWEhBM3BWU0t4LytJUjF4K05kd2xJdFI4TkJHVjlVcVV5UlNvbENrUjRDN2hqV25xZFdSWjRNbHRDWENUQ0RHdFY5TkYwdnF2blNYUmZxNDRORzhvOTlsWVdhL0U1TFVYVUdJaTNQM0wrUngwQzNESDY2TTY4ZG9mN2hXQy9hbWxtTmFyQTk0WjJ4bEZ0WEtVU09Vb2x5a2hVNm94SU5TTFY1MWNyYUhmM1FnaDVIYWhsTXQ1ZDdmck1YdzRGeWcyaFdWWmxPWGxvYUd1RGcxMWRaRFYxR2p2TEZoWkNXbFZGV3IwN2lwWUx6WDl1Mm42cFV2b08yNGN0LzkxaXhjakx5ME5lV2xweUVwTXhJeEZpN2dnYTBWaG9WRlF0N2xlLyswM3JtTHQ4UzFiY0g3dlhpZ2FHcUJvYUlDeW9ZRXJXbU9MMVBQbjBXUDQ4QmFkMzYyU2Nma3lkbjcvUFlxenN3RUEyNzc2Q3JNLy9walg1OHZaczFGZVVOQ2krelVNKzZxVVNxei80QU9rWDdxRUlaTW5ZL0w4K2Jja1NHdjQzVjlVcjE0M2JkK2x1Ym5ZOWNNUFNMdDRrV3ZidFdvVkhuemxGVjYvS3lkT1lKUEJhK1NvSjVjdVJaZEJnMXBrck5aUVVWU0V2SlFVNUtTa0lEY2xCUVhwNlZES2pYL2YxV2cwT0w1bEMrNTcvbm03N3JDcHo3QzRsV0hnMTFHT0JOc0pJWVMwRFJRb0pvUVFRdHFBOVBoNG96WnJ3ZURTM0Z5dXFyRk81d0VEN0xvTlVFdjhVWGgrNzE2YzM3dlg1djQ5UjQ3RTQrKy8zK3o5Nmp1M2V6Y3ZtS05TS1BDL2I3Nnh1TTI0bVRNZENoU3JGQXBVbFpSd3kvNmhvUlo2MjhiUk1mSU5LdkVTYlJVSTNRbEFuZGFvMkszVEdzY0RJWVNROW9GRlU2Q1VGUWdnQU1BMmhrVTFBZ0VFdWtCeFk1aFlQMURNRzRmQ3hlMkswUzFRRFFQRmphODdJeFJxS3hicndzUUNBWmpHNDRPcUV4TjdYQ3VXWW1TVTltODhYMWN4bmg4V2FkZjIxUTBxN0UzUi9yN3E1eVpCM3hCUDlBM3hOTnMvcjdyQjdMcGF1UXJ2alhmc29rd0FWdmNkNGVPQ0JTT2liQnJMM2xEeGdwMVgwVC9VQzcyQ1BiaTJlZHNUVVZXdnRMcXRZY1ZWSjFIenF2emVFZW1MLzgwYXdGWEkxYkFzdGwwcHhDZUhyK05LVWExUi84VENHdHo5Nnpuc2ZYSXdGNkFFZ0tIaFBoZ2E3c1ByMnozUUhaN09Jdmk1U3NBd1FOY0FkNlBxdnpwWkZTMGJnaFVZZkQ3cUttVmJrMTBwd3lzN2sxQW1VMkJ2U2ducWxiWUZuY1VDQVFhRmVXTlFtTGZaUHZyVmcrY003SWpWVTN0eHJ4L0xBc3VPcCtQZC9hbFd3OHRyTCtZaVByOGF1K2NPUnBoWFV4ZzV4Tk1aNzQvdmdxZTJKZGcwNTVZZ0ZqS0k4blhWVnEzdTVHZXlUMm1kQXVkenErd2FOOHpMR2ZPSFJnQUFTcVJ5dkxVdkdldG45TVdzL3RvcXdpb05pMjlQWm1MeFA2bG9VRFdGamhoRys5bms2eW8yUFJlcGNWQWIwQVowNTJ4TlFLOE9udWppN3dZQXlDaVhXWjFucjJBUDdIOXFDQmNLTDVIS2NmZXY1NUJZV0dOMm00VjdrekVnekF0ajlKNHZMMmZ0VjJNZVRpTDBEN1ZlaWJERXpNOUJDQ0hrOXFkV0twc2Q4TlVQRkc5WnRneFpWNjV3NjlJdVhzVEtGMTdBRXg5OWhBNmRPcGtib3NXSW5aMmJGWkNOTzNEZ3Rna1VYNCtMNDMyWGtIejJMTTdzM0lsaFU2YmN0RGxvTkJwc1hycVVLNWh6YnZkdVpNVEg0NUYzM2tGWUt4ZEtNYVIvWERJTWcraCsvVzdhdm1zckszRTlMbzdYZG43UEhzVDA3OTlxUlpUYXF0VHo1N0gxaXk5UVYyMzdIVWZpRGh5QWQxQVFEcXhaNDlBK0tmaExDQ0hFRUFXS0NTR0VrRnRBTHBPaE5DK1BXNzUyK2pSdnZiT2JHOEN5eUVsTzVyVUhob2RyMXdFNHQyZVAwYmk5Um80MGV4VThBSWlkbkNBU20vNlM1MWE0Ny9ubmNkL3p6NXRjcHg5MjdqZCtQR1lzV21TeW42eTJGbWQyN215VitRSEFwbzgveHNocDB6Qms4bVNJblp4UW1wZkhDLzRFaG9kYjJObzJ0bFlKdm1QcVZIZ0ZCTUFuS0FnK3djSHQ2aFpHTjB0bVFvSlJNS3V1dWhySlo4OWEzQzR3UE55bTUvTm1IQStFRUVMYUI0Wmh0UDhHNklWRWRlMUNnUUNzVUFpTldxMnRTTndZSm1aTkJJcEpPNmRYY1ZoWGhWaWdGeUlHdzNBVnF3RzlJRG9oTnZyc2FEcEdSQTUycUtpMVVzM2lpUzN4WEtqeWkyTVplR1pJT01aRyt4bUZQM1cySkpnUEZ5dytrQXFoZ01IYll6dHpiVFVOS3RUS3pkOU5wclZ0ZUtRdjdsOTNFUVUxNW9QUWdEWllmYzl2NTNEMmhSRUk5WExHMm91NTJKZGFZbkViSGNOQXNadWtlYWZVR1FDQjdrNlFLbFRZY0NrZjM1M01RcXFWVVBUNTNDb01YWGtLZno0K3dHSW9lMFNrTDJRS05UcDhjaEJ6Qm9UaDNYRXhDTlVMd09xd0xMRDlTbUd6Zmc1RHpnWkJhM2M3bnFjZno5MndlMzhGTlExNGJmYzFQRGMwQWpHTmdWUkQrMUpMNE9Fa3dwZjNkc2V6UXlLNDlzd0tHWjdlbG9DakdiYmZUanloc0FZalZwM0NvWGxEMGRtdmFYKzJoRkZiUW5XREVzTi9PSVZKWFFNeFowQVlPdXBWRmpmMDY0VWNxeUZwUTEvZTI0TUxXeit6L1FxQzNKM3dXRC90QmJOSE1zcXdZR2NTcmhvRTNxVUtGZnAvOXkrbTkrbUFsNFpId1UzQ0Q1SFhLOVhZblZ4c2RwOVNoUXJUTjhiaDNJc2p3NWt6M1FBQUlBQkpSRUZVNENRU1lLZUZ2Z0J3ZDVjQWJIbHNBQmNHVGlpc3dmM3JMbGl0RUsxaFdUejFad0t1dkRhYXF6S2QzaGhlM3A5YWdnVTdrL0JnejJDTU5oUFFCb0E5S1piblJnZ2hoRmh5WGUvdWltTWZmUlM1S1Ntb0xpM2wyaXFMaTdGcXdRSk1YN2dRUVpHUnJUcVg1aGJFU0QxL0h2VlNLVnpjVFYrMDFwNU1tRDBicWVmUDgrNTR1UGVubjlCMTBDRDRkdWhnWWN1V2szYmhBcEpPbmVLMWxlWG5ZOVdDQmJoMy9ud012Ly8rbXpLUGdvd00zakVwa2tqd3oyKy84ZnJFM25FSHVnMFpndTNMbHdNQTVQWEd2NFBwMXBtejc1ZGY0T1NpL1QwMnBuOS85QjR6QmdEUXFYZHZqSjA1RTBjMmJlTDEzL0h0dDRqczJkT3VRa3J0bmJTcXl1WXdzVzl3TUNKaVl4SGVvd2ZrTXVzWDU5MEsyNWN2eDRWOSs3aGxDaThUUWtqN1FJRmlRZ2doNUJiSVRVbkJMMis5WlhaOVExMGRmbGl3d0toZGR3c2VsVktKU3liKzZOcStmTG5GUDlnblB2VVV4anp5aUdPVGJpV0gxcSszMnFjd005Tmt2OWdSSTNENXlKRm0vYUVzbDhrZ2NYRXhHK3lvTGkzRjd0V3JjV3pMRnR3emI1NDJHS1RIMmMwTkJSa1pBTUNyVkt1alcyZklKeWlJTytubTZlK3Z2YTJacHlkY3Ziemc1dVdGdk5SVW8xczNtUXBmV3dxUXR5Y0NvUkF2cjE3TkxWL1l1NWNYRkhmejhzS2NUejZCc0RFUXIxWXFVVmRkRFU5LzdhMkxBOEswVlpNeVRGVDczdnpaWjFiM3IzdHZ0SVhqZ1JCQ1NQdkJxemJiV0lHVzFXaTRFS2xBSU9DcUVuTVhvRkNGNG5iTlpJVmlORldyNXFvVkc0U011V09Gd3NURVR2dFNTekQrNXpONFlWZ2tZdnpkckZiSFZhaFpGTmZLa1ZJcXhacUx1YmlVMy9SRjVOYkVBbXhOTEVDdllBOThjMThzeG5mMjUyMzcvWmxzSEU0dnN6aitPL3RUY0NHdkNubFZEVWdvcklGQ2JmdnRrVysxdk9vRzNMUG1QSGJOR1lTMzlxVlkzNkNSNFhOdUdKeTExNFc4S3J5ODh5cld4ZVdocHNIMk1IWjZlUjBHci93WHI0N29oTmRIZGVJcUhPc0w5WExHbzMxRHNlRlNIbGFkdllFTmwvS3grc0ZlWERCVTU4ZHpOMnlxN0d3UFY0TXdxYWR6NjM3MW9GQnI4TTIvbVZoNU9nc2YzOVVOYjQySjVxMy8va3cyb254Y3NlL0pJVnhWWVlWYWc1V25zN0g0bjFUSWJLeUVyTzlHWlQzRy9IZ0c1eHFENlFCUWFVT1Y2NWJBc3NDWkc1VTRjNk1TSHg5T3c5dGpZN0Rremk1R0Z4dWN5cTdBcDRmdHU1dlJoSmdBUE5KSGU0SHRWeWN5OFBlMUlnREFhN3V2SWJWVWl2MnBwV2EzalMrb1JueEJOYjQvblkyanp3N2p3dFpxRFl0bnRpZWlzTmI0dHN6NkVncHJNSDFUSExyNHUrTmFzWEdGYnAwM1IwZmpzNG5kSUJRd1lGbmcvMDVuWWVIZVpNaFZ0bjBHWlZiSXNQaWZWSHc5dVFjQVlOc1Y3Y1VUUmJWeXJEaVZoUlduc3RBdnhBcy9UZXVGZ1FaVnIzODVuNFBMQmVZcklCTkNDQ0dHWE56ZDRSY2Fpb0N3TUFSR1JDQW9NaElzeTRKaEdJVEd4T0RsVmF1dzZhT1BrSm1ZeUcyamFHaEFibXFxeVVDeHVXSXI1bXo1L0hPejZ6ejkrQmZRaUNRU09MbTRRQ2dTb2FhY2Y3SFY2Qmt6NEIwWUNBOGZIM2o0K3NMVDN4K2VmbjRRaW02UGlJbFFKTUtNUll2d2Y4OC9EN1ZLKzN1NVVpN0g5dVhMOGZRWFg0QmhHSXg2K0dHajcyQnVKQ1h4Q3BnSVJTSk1tRDNib1RsMEd6SUVjejc1QkZzKy94eXkycWJmaGRRcUZYYXVYSW04MUZSTVg3alFvYkh0a1h6bURHOVpLWmZ6UXFDQTlqdU1ia09HR0xYcnM3UU9BQktQSGVNZVM1eWR1VUF4QU53NWF4YlM0K09SYyswYTF5YXJyY1cycjcvRzNFOC9OVHRtcDk2OUxlNVRSLy85MWg2NWVub2lOQ1lHSGJ0MlJWalhydWpZclJzdmFCMTM0RUNyN1R1c1N4ZnVRbmxMRE8rcVN3Z2hwUDI2UFg3Ykk0UVFRdjVqTGg4NUFsbU4vVjltdE1VVFBZYzJiTERhcHlnckMwVlpXVWJ0R3JVYUo3ZHY1N1YxN3Q4ZlR5OWJ4aTNMYW11eGRNWU1xSlRhTC9sOGdvTHcxc2FOM1BydDMzeURwSk1uNGVYdmp6bWZmR0oyRHRMS1NsUVVGa0pheGI5dDZKbWRPeTFXU0Y0eGY3N0o5aG1MRnFIZitQRUF0TUVTM1dNZFV6K3ZyU1krOVJSQ292bGZwcFlYRnVMdi8vcy9oOGU4R1hSemxzdGt1SExpQkcvZFhYUG1vR08zYmdDMHR5TDdlK1ZLdUhsNTRibHZ2K1g2c0N5TEpJTnEzL1pxQzhjRElZU1E5a1ZYcVpnTGpEYWVZR2RZRm14am9KaGxXVzNvbU1MRHR5ZURVREVYTG01Y1IyRmkwbHhITThydHFxUnF6WldpV3R6MXl6bjhNTFVubmgwU0FZVmFnNDhPWGNmU285ZHQybjdIMWFJV204dk5sbGhZZzE3ZkhMY3J5T3ZVV0tFNHQ2b2VQNS9Qd2MvbmM1bzFCN2xLZy84N2xlM1F0a28xaXkrT1oyREZxU3hNN2g2RSsyT0RNVHpDQjFFK3J0ekh6dVA5dElGaVFGc0JkdGFXZVBpNGlIRlB0MEJVMWl2eDRhRTByRGpsK04rYjV1aFhweTJXeXZIcmhlWTlUN1pTcWxrczJwZU1NQzluUE5ZdkZHb05pNjlPWkdKVGZCNFNYeDBOUUZ1aDl2ZkxCVmo4VHlxeUs1dFh1U3UvdWdHVDE1N0hpZm5ENGVFa3dpNHJWWFZiZzFMTjRxTkRhZkJ4RWVPVkVWRUFnRHFGR3N2L3pjVFNJOWZSWUdQSVZ1ZXVMdHFMQy82K1ZvUzM5amFGQUw0N2FmdHhrbGZkZ0tlM0plTFlzOE9RV0ZpRGwvNitpaE5aRlRadHUvTmFNUUR6ejJOc2tBY1hKazR1a2VLWjdZazRtVzNiMlBxK09abkpCY0V2NWhsWGZZc3ZxTWFvMVdkd1l2NHdMbFM4UGk0UHovOTF4YWd2SVlTUTFwRjg5aXpXTFY3czhQYjZkejNVR1RScEVxYTk5bHB6cG1Va0tESVNubjUrOFBEMWhZZXZMN3o4L2VFZEdBanZ3RUQ0QkFkYkxSemg1dVdGcDVZdHc3YXZ2a0w4NGNNQXRIY25uUFQwMHlqTnpUWHFiKzk1WTB1QjRzRHdjTHkxY1NPY1hGMjVJREVBNUNRbjQ0ZVhYK2IxSGZQSUk3ZDlFWXpncUNpTWV2aGhIUDNqRDY0dDQvSmxKQnc5aXI3anhtSEk1TWxHMi96NTVaZTg1ZEF1WFpwVnlLZnI0TUY0YWRVcWJGaXlCQVhwVFJlR0NZUkM5Qmt6QnFmLy9oczdWNjYwYTB4VDd3VjlobFZpRGIrUHVSVUVRaUVlZnVNTmZQdk1NMXpBR3dCeXJsMURTVTZPMmJ0RFB2UDExemFOYiswNWFjc1dybDkvMDZwbW0vTFVzbVUyZlJhMDUrZVlFRUlJWDl0TEZSRkNDQ0hFSXBabGNXTHJWb2UyRlFpRkZ0ZDNIem9VRDc3NnFrTmptL1BwakJrdE9wNitFOXUyOFU0c0FFRDZwVXZJdVhZTjRUMjBWV2N1SFRqQWhZa0JvTmVvVWJ6K3Nwb2FxRlVxVkJZWHc4blYxV2dmM08zTUFmUWROdzZiTFp5TWF5dkN1blJCNS83OWVXM21LdU8yUmNjMmIrWUZkVU9pb3pINDNuc0I4RytQVkphWGg4VGp4OUY3dFBaTDRxd3JWM2kzNVhMRTdYZzhFRUlJYVgzNlFWSHUzd3FHQVdOUWxWalhpNm9TM3g1MHJ6dHJzS3dmTUdZYmx5bEtUTm9hRGN2aXBiK3Zva1Nxd05xTHVjaXNhSnUzUjIwTjlvU0pBYUM2UVltcDZ5OWlWM0l4MUpxMjhmbmRvTkpnMjVWQ2JMdFNDRUJiRFRqU3h4VXVZZ0ZTU3ZnVjFGZ1dXSEl3RGYra2xXSnRYSzdkUDcrdDNDVWlGRXZsK09KWUJsYWR2WUY2QnlvQU44ZDNKN09RVlNIRGJ4ZHprVlVoQThOb3E5L3VTeTNCVCtkeWtOV0N4L2psZ2hyYy9lczVUTzhkZ2xWbnNsdHNYSHV0dVppTElIY0pEcVdYWWR1VlFvZGYyemYzSk9Ob1JqbU9aNVpEMDR6ZlVVNW1WMkRjVDJkd0xMTzhSYStoU2lxdXhlSURxYWlWcTdENjdBMm9ISHdmc2l6dyt1NXJGdnZVSzlYNDRHQWFQcC9VSFl2L1NlV3FOUk5DQ0dtZVh4WXVSTHFKTzh2cDZFSm9zdzN1Mk5kV3Zmcnp6ODBlUXlnU1lmcGJiOEVySUFEMVVxbkp1eFBxZkRKOWVyUDNweU1RQ3VFVEZOUmk0OTBPeGozMkdDNGRPb1RxMGxKSW5KMHgvdkhIamI1SDBwZVprTUJidHJWQ3JpVStRVUdZLzgwMzJMeDBLYTZkT1FPR1lmRHdtMitpNitEQk9QMzMzODBlMzVMY2xCUzdDdHpvamgrMVdvMmFzaktUNjNRcWkva1hqWG42KzBQWStEMmxxNmVuMGRnQkhUdGl6Q09QNFBER2pSQkpKQmcyWlFyR3pwd0pWdzhQbStkM08zSTBUR3pxTTdXeXFBZzd2LysrdVZNaWhCQnltNk5BTVNHRUVOTE9KSjg5aTVJY3h5cjlXS3RRTEJTTGViZkl1ZG1tTGxqQVhmR3RmeVZydi9Iak1XUFJJaWpxNi9IK2xDbGN1MHFoTURuT25wOSt3clBMbDBPalZ2T3F4VElNZzBHVEp2SDY2aW85Tzd1NW1ReGNQL2IrKzdoMjZoUktjbkxnN3VPRGd1dTJWZTJ5aDZtcUE0WW5Za3oxRXdpRkprKzZ0R2ZsQlFYNGQ5czJYdHQ5TDd6QUJYU0NJaUo0Ni9iLzhndGk3N2dEUXBFSThZY09OWHYvYmVGNElJUVEwbjd4Z3NYYUJ1MkNRYXFHd3FXM0Y5M3JxZi82VTVDWXRBZEtOWXYzRDZUZTZtbTBlWVcxY3Z5VjFMWkRoVFVOS2lRV21yK0wwWVc4S2x6SXF6Szd2aVVrRmRjaStPT0QxanUyRXNPZmtXV0J2dCsyWHFXMU16Y3FjZVpHWmF1TmI0dkV3aHJNL01OOE9Nc2VlMU5LbWoyR1dzTzJhRFYxZlo4ZFRiZmVxWVhzVFNscGtlZURFRUlJc1laaEdFeDg2aW1yL2FTVnQvWjNqdHVkMk1rSmsrZlBSL0xaczVqNDFGUHc5UFBqMXRWTHBmaHc2bFNMMngvYnZCbkhObSsydXArUkR6MkVlNTk5MXV4NmliTXpabjM0SWZhc1hnM3Z3TUNiZGtmRDgzdjM4cFlueko2TjhZOC9icmEvN2c2Z2xjWEZXR2JRVC8vdW9JQnh4ZHJudnYzV2FxQjk3S09QUXRIUWdCRVBQZ2l2Z0FDcjgvOWw0VUtyZmY2cnVnOGRhdFRtU1BFaGErOEJRZ2dodHg4S0ZCTkNDQ0Z0eFBNclZpQzhlM2R1T1M4dERTdGZlSUhYaDJWWkhGeTcxbWpiV1V1V3dDYzRtTmNtbDhud284R3R2QXdEeFZNWExPQXR0OFl0YzFwekgwTW1UMGJhaFF1b0xDNUdTT2ZPM08yZ2JpUWw0ZURhdFJDS3hTZ3ZLT0Q2ZHhrMENBRWRPL0xHMEFWSTNYMThUTzdEMDg4UDA5OTZDM0taREJrSkNkQm83THQxcUMyK2Z2SkpoL3E1Ky9qZzlkOSthL0g1M0Nvc3krSi8zM3pEcXlqZForeFlSUFhxeFMwUG5USUZwM2JzNEs1c3J5Z3F3dGxkdTlCbnpCanU5bkE2ZmNlTnd5TnZ2ODFyMjdseUplK0svbEhUcCtPZWVmTzQ1Ylp3UEJCQ0NHbi85SU9sNUQvRU1GQk9DQ0dFRUVJSUllUzJZNjdRaVRraWlZUzNMS3Vwd1lHMWEzSFB2SG1RdUxpMDVOU0lnM3FOR21XeEtuRnIwMmcwRUFnRVlCZ0drNTk3anJmT3pkTVRRWkdSWnJlVjFkU2d0cUtDMTJhcHY3NmFzakplb1JhR1lkRGZJQVI4czRra0VvdkJhME9XcXA4VFFnZ2h4REVVS0NhRUVFTGFrZmpEaDFHWW1jbHJpeGt3QUxGMzNHSFV0MTRxTldvekRCVHJxZ0VEMnNySHZ5NWExRUl6TmZiNVFldVZpblo4OXgxMmZQZWRVWHY4NGNOR1lWRUFpT3paRTVPZWZoclhUcDlHcHo1OThOWGN1ZHpKdkdPYk4vTXF6RElNZzd0TkJIZnJxcXNCQUI1bUFxUTZUcTZ1U0w5MGlkZjIwQnR2WU9EZGQzUExjUWNPNE04dnYrVDFzZVhuSmxwSGYvOGRHWmN2ODlxOEFnSnc5STgvSUpmSklLdXRoYXlteHVnMjhVYzJiVUpaWHA3UmlWekQyMmtCUUZsK1BtL1pQeVNFdDB6SEF5R0VrTlpBQVdOQ0NDR0VFRUlJSWNTeXp2MzY4U3FjNXFXbVl0UEhIOXU4dldGMVZBQndzaExZTGN6SXdQYmx5NDNhYThyS3NIMzVjblFmTnN4bzNYdjMzbXZ6bkFCZzZmNzkzSGNWR28wR3YzLzZLZEl2WGNLTnBDUTg4ZEZIVml1MjJudE8yYkFxTEc4dWp6NXE4dTZJcGxpcVNrcm51VnZPZ2JWcmtYTDJMR1lzV21ReUNOeG43RmowR1R2VzdQWW4vL2MvN0Y2MWl0ZjI2czgvMjdUdjQxdTM4Z3E4U0Z4Y2NHRE5HcE45SDNyakRhUmR2TWd0MTFVWjN3RWwrZXhaaS92TGlJK0htN2MzdHh6VHY3OVI0SjRRUWdnaHR4NEZpZ2toaEpCMjVIcGNuRkhiMkVjZk5kbFhvMVlidFJrR2ltOEh6bTV1M0JYVDR4NTdqRHZad2JJczFDb1YxMi9ZL2ZjakpEcWF0MjI5VkFxbFhBNEFjUGYxdGJnZmxtV1JkT29VcjYzTGdBSE5uai9SdXBHVWhJUHIxaG0xbjlpNjFlcTJkZFhWT0xOenAxRjdaWkh4YllrTkE4Vytlb0ZpT2g0SUlZUVFRZ2doaEJCQ0NDR2taVDM5eFJmYzQ5cUtDbnc2WXdadnZYNDRWVDljVzExYWF0ZCtyQVZ6VGFrc0xzYUZmZnVNMnV1bFVsell0OCtoTVMzWjkvUFBYS0dLd3N4TWZQL2lpNWo5OGNmbzJLMWJpKzZIV1BiTHdvVm1LOXMrdG5neFY2MVk0dXlNS1MrK3lLM2IrK09QdkFCdTk2RkRFVE53b01seGRxNWNhWFVlQjlldHc1Rk5td0FBSzU1N0RuZk5tWU5SMDZmZnRBdlRsUVpGV3VReW1jbmlQZ0F3N2JYWHNHN3hZb3ZqV1Z1LzdldXZlY3R2Ly80N0RtM1lZUEk5Q0FBekZpMUN2L0hqTFk3NVh4QjM0SURGOWYzdXZMTlY5Ly9nSzY5QTdPek1hNVBMWkx3N2VMcTR1N2ZxSEFnaGhOeGN0MStxaUJCQ0NMbU5UVis0RUVxNUhBZlhyMGR4ZGphaSsvWkZwejU5VFBZMUZTaldyOWpiVm95Yk9aTjdYQytWNHR6dTNidy9RZ0h0N1praWUvYUVzNXNiaEhvL1EzQlVGSy9mMkVjZlJjTFJveWpPenVhMWk4UmlETDN2UHFOOTYxK0o3K25uWjNHZWVhbXB2Qk9ZZ1JFUjhQVDN0N2dOc1YxSTU4NXdjWGVIckxhMnhjYXNyYWlBb3I2ZXUyMmNvcjdlS0dUc3B4Y29wdU9CRUVJSUlZUVFRZ2doaEJCQ1NHdTRrWlNFZjdkdDQ3VkpxNnJ3ODV0dll0YVNKWWd4VTdEaTJPYk5OMk42eEFTaFNJVGg5OThQQUNqTHk4Tk92VEF4QUF5Yk1nVmRCZzB5dWEyMVFQSDVQWHR3V0srcXRscWx3cjVmZmtGNmZEd2VlZnR0dUhsNU5YUDIxblVaTUFEbjkreHA5ZjIwbEY2alJ2MG5xMk1iM2duVFVKOHhZMXBzWDRiZnp3TGFLdGxPcnE2OHRpOW56MFo1UVFHMy9GOThYUWdoNUhaR2dXSkNDQ0drSFdFWUJqMUhqa1NQNGNOeGFzY09PTG00NE9UMjdSZ3hiWnBSMy9aU29maXV1WE1CQUNVNU9kaXdaSW5KUDFaRG9xTlJVVmlJc3J3OGpKNHhBd01uVG9SSUxPYjFLY3ZMdzY1VnE0ekN4QUNnVWlyeDNiUFBZdURFaVJnNWJScjh3OElBQU5WNkFWSXZLMkZRSjFkWGRPalVDWVdabVFDQTJPSEQ3Zm81TFRIOFE3czRPeHZmUHZNTVdKYTEyQS9RaHJDYlM2VlEySDJidHBiMDdwWXQ4UEQxeGFCNzdzSHhMVnNzOWhWSkpIRHo4b0ticHlmcWFtb3NWcWxnV1JhRm1abUlpSTBGQU9TbXB2S2VVeGQzZDNnSEJuTExiZVY0SUlRUVFnZ2hoQkJDQ0NHRWtQOGFsVktKMm9vS2Jsbi9zUzBxaTR1TjJyd0RBMjlhdFZkVEdJWUJJeEFBQUNKaVkzSDNrMC9pd0pvMXZQUFVpb1lHckgzdlBjeGFzb1JYQUVObi82Ky90dGg4ZklPRElaWklqTnBWU3FYUnVYYmY0R0J1N2dUSVRFamdMUXNFQXU2N0IwZjB1L05PWkNRa0lPSG9VVjc3OWJnNHJIanVPVHorL3Z1dFhyazZ1bDgvTUF4ajlGMFUrZTlxTDhXcUNDR0V0SzYybHlvaWhCQkMvcU1NZzdDbHVibG0reklDQVJpQkFEdS8veDRxcFJKdTN0NUd0LzFSMnhrbzdqcG9FRDdZc2NPK1NiY0FqVnFOVXp0MjRNRGF0VkRLNVFDMG9WR1YzcTJXTWhNVHVaTlpmNjFZZ1dPYk4yUEM3Tm5vTjM0OE1oTVNjRzdQSGx3N2ZScHFsY3JzZnRRcUZjN3QzbzF6dTNmRE56Z1lQZTY0QThHUmtkeDZhd0hTd1BCd3ZQVEREemkrZFNzT2I5aUEzaTE0eGEraG8zLzg4Wjg4Z1ROc3loUVVwS2ZEMDg4UFh2Nys4UER6ZzBhdGhxeW1CbTdlM25EMzlvYXpxeXRpQmc0RXd6RElUVW5COXkrOUJBQm1UM3JscDZjM0JZcFRVbmpyd252MDRKMU1yckVqVUh3emp3ZENDQ0dFRUVJSUlZUVFRZ2k1WFozKysyOFVabVJnMEtSSitPSGxseDBlWjluamp4dTFmYkpuRDBRbUFyUTZQWVlQeHhNZmZtaDJ2VXFod0lHMWEzbHRielZXbFUwOWZ4NlJQWHZ5S25kZU9uZ1FCOWV0NDVZRHdzTjU1NkRIUHZvb0FqcDJ4SmJQUCtlK0R3RzBkOHdMallsQlExMmQrUit3QmN6LzVodVQ3VG5KeVViUC9VdXJWc0hGM2IxVjU5T1daVis5eWx0T09uMmF0K3dkRk1RVkhMRkZUWGs1TjJaa3o1NFFPem5oMFhmZVFYajM3dGp6NDQrOElLZFNMamVxQ05zYVhOemRFUlFaaWZBZVBURGwrZWVOQ3M4WXZuOWVYcjI2UmZmdjd1TmpjOS9rczJleGJ2SGlGdDMvbSt2V21RengvNWVaQ2hRWFptUkFZUEQ5c3NxZ1duZGVXcHJSZG1GZHVyVHM1QWdoaE53MEZDZ21oQkJDMm9qdHk1ZmIxRTlhVllXdHk1WWg3ZUpGcnUxLzMzeURrT2hvQk9rRlpOVUdmOHdCbHE4aUZRaUZOL1hra0VhdFJzS3hZeml5YVJNdlBPM201WVVuUHZ3UXExNTVoV3N6ck1KYlZWS0NQNy84RW9jM2JFQkZVWkhKOFNOaVkrRVZFSURFWThlTTFsVVVGY0hWMHhQZGhnekJvKys4ZzVSejUrQVhHbXAxemdLaEVGMEhENFovYUNoWWxrVkJSb2JSdkF3Wjl0SHhEdzJGeE5uWnFMMDRPOXZrbkFGQUxwT2hPRHNiNFQxNldKMXJlK1FkR0lpblB2K2MxM1p1OTI3ZWJiK0FwcE5ZSGJ0MXc0aHAweEFhRXdPL0RoM3cweHR2WU9ERWlUaTdheGZYTi92S0ZlNldaR2tYTHZER2llelprN2ZjRm84SFFnZ2hoQkJDQ0NHRUVFSUl1WjN0WExrU0hUcDF3cUJKazI3MVZJeVpxRzdzRXhTRTgzdjNZdWYzMytPUlJZdDR4U2FLc3JKNGZUdDI3V3EwZmM4UkkrRDV4UmRZOCs2N3FKZEs0ZWJsaGFjKy94d2V2cjZ0SGlnbVdsTmZlUVh5K25vQXdJcjU4MDMyV2YzcXF4YkhxQ2dzdE5wSFg4TFJvMXcxNHFYNzkzUGYxOTB4ZFNvQ3dzS3c4YU9Qb0dob2dKT3JLNTc4N0RNRWhvZmo2eWVmdERwdWZXMnRVWnN0MnozOHhoc0k3OUVEdmNlTXdiQXBVMno2R1VLaW8xRmVVR0JUWDJ0MFFkNDdaODNDc01idmNNeTlGdVRtMGIvUUFkQVc4L2xod1FLcjI2MTg0UVdqTmxOM1hTV0VFTkkrVUtDWUVFSUlhV2VFSXBIUkgreEt1UndiUC9vSUwvM3dBeGRLTkZXdFZ5Z1djNC9WS2hVVURRMnRPMWt6WE56ZGNlUGFOZno1NVplOHExMDdkT3FFeHovNHdPaUs0Tmpod3pGaTJqUWMyYlFKU2FkT0FkQ2ViSGgreFFxc2VlY2QzcFd2Z2VIaHVIUFdMUFFhUFJvTTgvL3MzWGQ0Rk5YK0J2QjN0bVkzdlJjU0FpUVFRdWhkZWxkUXVJQW9UYkNqZ21JWDlhZWlWMFZzRit4ZVVWUkFiRnhSUkZBUVVJcjBUcWdCQWdtQjlMN0o5dDhmbXl5WmJka2ttMEo0UDgvRGs1MHpaK2FjM2N3bVpPYmQ3d2pvOTY5L1lkT0tGVGl6ZjcrMVQyQjRPQWJmZmp1a01obTZEQjJLTGtPSEFuRHZGbW8xUGFIaHJQK0RpeGJaQlZvQllNMUhIOEZrTWpuY1p0bjgrVWc5ZGd3VEhuMFVQVys2cVViemFLNXVxZkw2M3JOd0lWcDM2b1RqTzNkYXF3Mm5IRHdJczltTTh0SlNwQ1luaTdhMWZmMTlBZ09iM1BGQVJFUkVSRVJFUkVSRTFCeGNPWDhlQnpkdGNyaXVzTXJkNDVvU3dTWlFMSkZJOE9meTVmaHoyVElBd0xFZE82eUJZclBaakpRREIwVDlXeVltT3R4dnl3NGQ4TUIvL29QbEw3K01xYzgvajVEb2FBQ1c2eDdQclZ3cDZ1c2ZHbXEzdmE2c0RCZFBuQkMxeFhmdjd2NFR1ODQxdGFxMDdYcjF3cXgzM3NIeVYxN0I1SG56ckpWZFhkM0oxQlYzdHF1OFBqaDA2bFFJZ2lDNmE2Z3JiOTk1WjYzbVpLc3liT29mR3Vyd0dLZXJHaktZYXhzb1ZxaFUwR28wRFRZK0VSRTFEUXdVRXhFUlhXTlVQajZZK2NvcitQRGhoMFYvMkdXbnBlSFhqei9HclU4OEFjQkpvTGhLaGVMai8veURiMTU5dGY0bjdNRENqUnZSdWxNbmpIL2tFZnkwZURHa01obUdUcDJLb2RPbVFTcHovTitURm0zYllzYkxMeVAxMkRIOCt2SEhHRE5yRnJ6OS9YSG5xNi9pMDhjZlIyaE1EUHFPSFl1RTNyMUZKL2xhZGV5SWV4Y3VSTmJGaTlqM3h4ODR0bTBiUnN5WTRYU2N4blJ3MHlhY1BYVEk2ZnJLZGF2ZWZSZlo2ZWtZZmQ5OUhobFhrRWdRbTVUa2tYM1ZSbVhRZmYrR0RYYTNVN0s5clZobFA5dHEyNzFHajBhYnpwMEJBRzI3ZDhmK0RSc0FBSnFpSXFRZU80YnNpeGRGKy9ZSkRHelU1MHhFUkVSRVJFUkVSRVIwUGRpNVpnMTJyRjZOblBSMHAzMDBSVVYyUWJhR2NQeWZmL0RzeUpGMjdlR3RXdUh4SlV2czJxVnlPVEpTVXF6THAvYnNnVUduZzB5aHdNWGp4MFYzV3hRRUFlMzc5SEU2ZGtUcjFuaHk2VkxSdWU3Y2pBeTc2cktWZCt5cktpY2pBNS9QbXlkcXN3MGRIdHUyRFVlM2JjUGtlZk5FWTN3d2U3YmRYQndWbjFueTFGTVFKQkpSMjEydnZRYmZvQ0NuejRscUx6b2hBYzhzVzlhZzE2NTJyRjZOOUZPbkFNQmhvWnNmMzNrSGtpckh3T1JubjIyd3VkbnlEdzFGdCtIRFhmYXArb0VGUVJEUWRkZ3dsLzJWS3BWSDV0YWMyTjR4VnFsV00xQk1SSFFkYW5wSkdpSWlJcXBXZUt0V0dEZG5Edjczbi8rSTJ2ZXVYNC8yZmZvZ3FYOS94NEhpSmhhaTdYM3p6U2dyS2NIR1pjdXdhKzFhN0ZxNzFyck9KekRRK3ZqTWdRTjQ3ZmJiUmR0K3UyQ0I5YkhaWkVMNjZkTlk5ZTY3MVk3Wm9tMWJkSGR3Z3JDeDVWMjVncC9mZjkvdC9uOS8vejFLOHZNeFp0YXNPbzh0bGNudzBPTEZkZDVQWGYzeXdRZHVWYzFlL2Q1N2RtMVZiNGNYWHlWUURBRDdmdjhkbDg2Y0VmWHZQSGl3NkVRWUVSRVJFUkVSRVJFUkVYbmVsZlBuWFlhSnZmMzkwWHZNR01RbUpZbENzYW5IanVIVHh4OTNlNXo2cU9KcFc3VlZKcGVqOCtEQk9QN1BQd0FBclVhRGZYLzhnYjVqeDJMWHI3K0srclpvMTg1cDVkWDAwNmR4WnY5K2RCcytIQUZoWVI2ZGMyNUdCbjc1OEVPYzNyc1hBT0FURUlDeFZVTEV0dWZLbmNrNGU5YXV6YURYZTJhUzE0Qlo3N3hUYi91MkRXb0RRRUZXRnJhdFdvVUJ0OTZLd1BEd2VodTdxdk5IaitMWXRtMU8xeC9lc2tXMDNKaUI0cWk0T0pmakd3MEdVYUJZcGxBMDZueXZWV1hGeGFKbGxZK1A5WTZnQUREajVaY1JGUitQejU1OEV2bVptZGIyZVN0V0lDYzlIVi93TlNjaWFoYWFWcXFJaUlqb09qYjcvZmRGdDc5S1AzMGFIODZaNDdSL3I5R2pjWEwzYmlUdjJDRnEvMm5SSXNRbUpUa01GRXVhV0tBWUFBWlBub3oxbjMrT0VqZHZwMVJYbXFLaUJobW5KdlJhTGI1OS9YWFJwM3hsY3JuZHlUbHZmMytVRmhaYWwvZHYySURRbUpnR20rZTFvbjJmUHBBcmxkYUtGZ2YvL05QdTAvWFZmVEtkaUlpSWlJaUlpSWlJaU9xdVpXSWlkbGNwSm1McnVaVXI3U3J3MWhkSDEwMWMwZHRjdDFENStDQ3hiMS9JRkFwcjJIanJqejhpc1c5ZkhQbjdiMUhmTGtPR09OM3YyWU1IOGNmU3Bkanc1WmVJYWQ4ZWlUZmNnRUczM2VhdzcxL2ZmU2VxTUJ6U29nVkNIRndYMEdvMDJQVE5OOWp4MDAraTU3bGo5V3BFSnlSVVc5MlZ4TnAwNmRLZzQ1M2Fzd2M3VnEvR3psOStRZHVlUGRGOXhBaTh0bTRkWkJWM2VLenE0S1pOK0g3aFFsR2J5c2NIVHk1ZEtpcldVNTFkTHQ2WDdobzNadzY4L2YxZDlpa3RMTVNhano2cTgxalZqVkdWbDdkM3ZZN1hYTm0ranI1QlFjaE1UUlV0QjRhSDI5MUZOREE4SExxeXNvYVlJaEVSTllDbWx5b2lJaUlpdDAxOC9IRmNTRTVHU1VFQkFFRGg1WVdCa3laQjVlTURrOUZvMTE5cTh3Y2UxWnlyS2dmN04yekFqMisvN1haL0FEQ2J6ZmgrNFVLa25Ud3BhaDl3NjYzNDY3dnZSRzMzTGx5SUpVOC9iYjNsVUZ6WHJ1ZzFlalIrLytLTG1qeUZaay9sNDRPdXc0Wmg3L3IxQU94djFkV2liVnRSZUw4dVBIMDhFQkVSRVJFUkVSRVJFVFVuVmMvRitnUUdvaVEvWDdTK29jTEVBS3hGS0NvRmhJV2hiWThlQUdBOW4xeVZYYlZPWDE4bzFXcTA3OTBieDdadkJ3RGtYYjZNcjE5NlNSVGlWWGg1b2VkTk56bWRSL3JwMHdBczF3Y3VuamlCM0l3TURKMDYxV0hmUDVjdkZ5MjM3OU1Ibys0R2xBVnZBQUFnQUVsRVFWUysyNjdmMjNmZFpmZmFWanEyYlJ1NkRoc0dRUkNjenNuVFNnb0tvTlZvRUJ3VjFXQmoxb2U5NjlmYjNTMjB0bTU5NGduUjNSYXJPclZuRHdETDlZeFRlL2JnN01HRGFOK25qMTJndUt5a0JMOTkrcW5kOXJjODlKQmRtRGczSXdPQkVSSDFlcmZHeEJ0dXFMYWljbjVtWnAwQ3hUbnA2ZGkwWW9YTFBwWFh6U3JweXN2dFF0ZU9ETC9qRG9SRVI5ZDZibzNOb05QQmJEWjdiSDlGdWJtaVpkOGFCTlNKaUtqNVlLQ1lpSWpvR3VidDc0OXhEeitNbGErOWhvNERCbURzN05uV1cyalozb29MQUtSVlRqeDBHalRJWmJqeHAwV0xzR2ZkT2xIYjg5OTlCNy9nWU92eXN5TkhpdFozSERnUWQ3ejBVbzJmUjAxQ2x2bVptWGp6amp0RWJROS85QkdpMjdXcjhiaE5RZmJGaTlZVGo1VTZEeDZNMktRa3U3NVI4Zkc0ZThFQ0xIbjZhZmdFQkdENml5ODZ2RFVXQWYzR2ozZDRBaGdBUnN5YzJjQ3pJU0lpSWlJaUlpSWlJcm8raFVSSG84ZW9VZWc4ZURBaTQrS3dZTW9VdXo3dlBmQUFMcDg3VjZkeGJLOVhWSHB5NlZMcm5mN0tTMHRGNjFvbUp1TFdKNTRBNERoUVhGbk1wVkxsOVpHQmt5YUp6dXRucEtTSSt2VVlOUW9xSHgrbmM3MTA1b3hvT2JaREI2ZDkzZVVvVE55dVowK01tRG5UWllHTmVTdFdPQTJFT250TjNYSHgrSEVzbXo4ZkxkcTJSWmNoUTlCcDhPQnFnNmROaWRGZ2dMU0I3dnBwTkJpUWN1aVFxSzF0ang1UXF0VjJmZGQ5OXBuZGNkbTJSdy8wR0RYS3VxelZhUERuOHVYNDUrZWZNV3o2ZEF5M3VhWldxZXIxUElOT2h4ZHV2bG0wL3JYZmZxczI4SDlpNTA2M0toVFhSVkZlSGc1dTJsU2piYlFhalZ2YjlMbmxsbXN1VUp5Wm1vclQrL2JoelA3OU9ILzBhTTJ1eTFZVFBpN0l5aEl0QjRTRjFXYUtSRVIwaldPZ21JaUk2QnJYZWZCZ0JFVkcyZ1ZxRFhxOVhWOTNUMzZZakVhYzJydFgxS2IyOHhPRmlXdGk2NDgvd2ljd0VFbjkrams4QVZLcHRMQVFyMDZhSkdwN2NORWl0T3JZc1ZialhndkNZbU1SR2hPRDdMUTBBSlpxREtQdnZ4OVh6cDkzMkw5bFlpSm12UHd5ZklPQ29QYnpzL3ZVTlFCY1BIblM3bFpzK1ZldWVIN3lIdmJ2WDMrMWE5dTlkaTFXdi9lZXFNMmRrMWlSYmRvZ0tpNE9HV2ZQaXRwYnRHMkx4TDU5Nno3WkJtQTBHTEQ5Zi8vRG9jMmJVWmlkRGIrUUVIUWROZ3dESjAxcXNCT1pSRVJFUkVSRVJFUkVSSFVoQ0FKdWUvcHBBRUJ4WGw2anpxWFVKb2lwVUtsYzlyYzlyeDRZRVFFQWlFMUtRbHpYcmpockV3SUZBTGxTNmJUYU1HQzVEcEozK2JLb3pWR0JrZG9TQkFFZCt2WERrQ2xURU5PK3ZjZjJXMU9WSWRKTFo4N2cwcGt6V1AvNTUzajk5OS9ydFZxdXA1U1ZsT0NiVjEvRmZXKysyU0RqblQxMENMcXlNbEZieDRFRDdmcWQyTFhMTHZndVZ5b3g0YkhIck12SHRtL0h6KysvYncyWWIxcStIUEhkdXRYcEdDdkt6VVZ1UmdaYWQrcGt0NjR1bFlmZDhjOHZ2MEJUVkZTdll6UjFwWVdGU0Rsd3dCb2l0cTBpck5Wb25HNmJkZUVDdkh4OG9QTHhnVlF1UjhxQkF5N0h5a2xQRnkxZjZ4WEdpWWlvZHBoRUlDSWlhZ1ljVmVmVmxaZmJ0VW1sVXJmMnQvSHJyMUdZblMxcWkrdmF0WGFUZytVVHl1ZVBIb1ZVSmtOY3QyNFllT3V0MXR1SWVjS0hjK1pVMnllK1d6ZmM5OVpiSGh2VGs3b05INDROWDMwRkFCZ3hZd1lDdzhPZEJvb0JTMVVCVnpaOCthVW5wM2ROK25QNWNyc3dNV0M1L2R5RjVHU1BucUN0RHdhZERrdWZldzduamh5eHRtbUtpL0g3RjEvZzlONjl1T2VOTnhyMFZvQkVSRVJFUkVSRVJFUkUxenJiNnB2S2FnTEZyc0oxdzJmTWNCZ29Iang1TXZ4Q1FwenU4OEx4NDNadHJvcXFPQ3F3NGVqY3QxeXBSUGVSSXpGdzBpU0V0R2lCdEpNbnNYUE5HblFmTWNKbG9aZjZZbHVWVnUzblp4Y21UajkxQ2x0WHJjS0VSeDkxV2RHNUllVmR2b3lQNTg2MSs5NVhOZXF1dTl6YVYrVjFuK3FjMkxsVHRDeVZ5ZENoWHo5UlczRmVIbGE5ODQ3ZHRqYy84QUNDS29MdUFDQlhLRVRWcWswbUU3NTc0dzA4dm1SSnRRRjZSekpTVXZEMVN5K2h6ODAzT3d3VTE2ZmRhOWNpOWRneERKNDh1Y0hHYk94alVxL1Yyclc5ZHR0dE1MdW9MRnhXVXVMMGV0SFhMNzJFM0l3TXA5dmFGcS9KdW5oUnRCemNvb1dyNlJJUlVUUEZRREVSRVZFVDhmSGN1UjdkbjZQYlc4bTl2Rnh1WXpLWjhPZXlaZGp5N2JkMjY3b01IVnI3dVZSODZ0OW9NT0QwM3IySTc5clZvNEhpYTEzbndZT3g0YXV2RU5lMWE0T2VHTG5XR2ZSNkZHUmxvU0F6RTRVNU9lZ3hhaFNNQmdQV2ZQUVJkcTlkNjNDYnNwSVNmRDV2SHNiUG5TdTZCVmhUcytYYmIwVmg0cXJPSFRtQ3pTdFh1bjNTa29pSWlJaUlpSWlJaUlpQVhKdkt3TlhkbGZGU1NvcG9PU28rM3ZwWXJsQkFJcFhDWkRTSytrUzBhdVZ5bnhkdEFzVXl1Und0SEJTTmNhUXdPeHNtazhuaHV1ZFdyb1RhejgrNm5IYnFGTlo4K0NIV0wxbUNwUDc5TVhEU0pOSDg2NXR0b05nM0tFaTBmUDdvVVh6MXdndlFhalRJU0VuQjNhKy8zaVNxb2Y3K3hSZlc4S2F6eXEvRHBrOTNhMS91Qm9xUDJ3U0syM1RwSWdxekdnMEdySHp0TmJ2WHRNdlFvZWc3ZHF5b0xhRjNiM1FmT1JJSE5tNjB0dVZuWm1MdHA1OWk0dU9QdXpXZlNvZTJiTUV2SDN3QXZWYmJLTlhGVTQ4ZEF3QkV4Y1ZoWVpYblUxVkJWaFkrZlBoaGg5ZEVBU0EwSmdiM3Zma20vRU5EcXgydktSeVRsWGN6cmNwVm1CaXd2TmVjUFQvL2tCQ1hnZUxBS21IMDh0SlN1K3JwRWExYnV4eTdPdTE2OW9TWHQzZWQ5a0ZFUkEyUGdXSWlJcUptcUtTZ0FIdldyUk8xU1NRU2wzKzBYVWhPeHRwUFAwWGF5Wk4yNjhKYXRrU0hHMjZvZGx6YkUyZUFwYXBxN3FWTG9yYndhazZvMVZSZ2VIaTExVm9Ed3NMcVBJNXQxV1piWmNYRk5kcEdrRWpnRnh5TWtPaG90TzdVQ1ZPZWV3NkNJTlI1bnMyQnlXaEVTWDYrdzlmdnYwOCtpWUtzTEpUazUxdFBwQVJGUkNBcVBoNC92UGttTHA4NzUzTGZlcTBXUDc3OU5zN3MzNCt4czJmRDI5Ky9Wbk9zcitNQmdPaGszNWhaczlEM2xsdXc3NDgvckxjUE8vam5ud3dVRXhFUkVSRVJFUkVSVWJOdzk0SUZNQm9Nb3JiMFU2Znd6YXV2dXIyUGVTdFdPR3l2R2hyT3NBa0loMFJITzkyZnlXaTBCaG9CeXpXV0ZoV0IzTXZuem1IcGM4ODV2Q2J5N1lJRm1QVFVVK2cyZkxqRC9kb1drbWpScmgxa2NyblRlWmpOWnFRY09JQ2RhOWJneE02ZHVQWEpKeEVaRjJmWHIycVlHQUR5S2tLRXV2SnlITnkwQ2RFSkNRMGFLQzdLelJVdFZ3MDhwaHc0Z0s5ZmVzbGFqVFVuUFIyZlBQb283bnJ0TlVRbkpEVFlIQjJwR3Q0c2RoSlM5YVQwMDZmdHJodDBHalJJdFB5Ly8vd0g1NDhlRmJXRlJFZGo0bU9QT2R6bkxROCtpRk43OW9nQ3lIdldyVVBIZ1FPcnZRTm1WVlVySW1jN3FkZzhiOFVLQklhSHU5eFBmbVltM3J6akRwZDliTi8vVmVWZHVlS3dQZVBzV1N4NzZTVlJtRmdRQk1TMGI0K0xKMDVZNXAyV2hvOGZmUlJUbjMvZVpTWHdwbkJNbGhRVTRORG16VzcxRlFRQjBRa0phTnU5T3pvT0dJQzBVNmNjOXZNSkRIUzVuNnFGZHk0a0o0dU8vNkNJQ0xlck5KdE1KbVJldUdEWDNtblFJTkh4WEYwNG1vaUltZ1lHaW9tSWlLNVJ1UmtaK1BxbGw2RHk4WUZTcFlKVUpvTlVKa081Um9PTHg0OURWMTR1NnU4Zkdtb1hWdFZydFVqZXNRTjdmdnZOYVRWVXFVeUdXNTk0QWhLcDFHNmRJQWlpUC80dUpDZmowcGt6Q0lxTUJBQm9pb3F3N3JQUDdENHg3K21UVnROZmVnblJibjZDdnk3ZW1EYk5vOXQ0ZVh2ajVaOS9CZ0RjOWRwcmpYTGJzYVlpT3kwTnYvMzN2eWpLelVWeFhwNG9MR3pMVWVpOXBMQVFIODZaNC9Da1UwaDBORFNGaGREWUJId1BiZDZNMC92MlljU01HZWh6eXkxMnQzYXFUbjBlRDVVbld3VkJRUDhKRXlDVnlkQnYvSGlzKyt3ekdQUjZ1NU94UkVSRVJFUkVSRVIwN1dHdzV2ckFJaExWYzFRcHVMcUNEcmFxQ3pXYVRDYTdjOHNoTFZvNDdYL3U4R0ZSaGRxWXhFUW9WQ3BrbkQyTHBjOCtpN0tTRW9mYkdRMEdmTDl3SVZLUEhjT1krKzhYbmZmWGxaZmowdW5Ub3Y1VlE0NTZuYzV1ZjR0bnpSSlZHTlVVRlRrOHBneDZ2U2lZYkJ2dUM0K05kZlpVUGNMMjUxbTZUY0F4cUVvbDFJeXpaNjNCelVvbEJRVlk4c3d6dU91MTE5QzZVNmY2bTJnVnpyNkhsVW9yN3I1Wm40NXQyeVphRmdSQlZPQm4vZWVmaXdxUUFJQmNxY1QwRjErMHU2WmswT3VoS3l1RHRxd01mY2VPeFNhYmtQM3F4WXZ4eEJkZlFLNVUyczNEVVRpK3FxeUxGOTE2UHJXVm41bnA5cnF5a2hKcy9lRUhiUDN4Ujd0clF2M0dqOGV3NmRPeDZMNzdySGRQTGN6T3huK2ZlQUk5YjdvSlE2ZE5FeDJMbFpyQ01lbnFnd1dBNVVNRENiMTZJYkZ2WDhUMzZBRzFyNjkxbmJOQXNiT0NPaEtwRkgxdXZsbDAxOVF6Qnc2SStzUWtKcm83ZGF4ZnNnVGJWcTI2dW4rSnhHRy9mQ2ZoY0NJaWFsb1lLQ1lpSXJwR0JVZEZRVmRXaGl3SG4vaDBKS1o5ZTlIeTVwVXJzV1hsU3JzL2tLdVN5bVNZUEc4ZVlwT1NISzVYKy9tSlB1RmNXbGlJRDJiUGRqa1AvOUJRNjYydG5oMDVzdHA1ZityR0xaZytuRE9uMmo2MmhrMmJobEYzMzEzajdlcUxKOFBFOTczNUp1SzdkeGUxWlp3OWkvY2ZmTkJqWTlTSGs3dDMxM3BiWFZtWncvYlFtQmpNZXVjZEZPZmw0Zk41ODZBcEtoS3QxeFFWWWMxSEg4RXZKQVFkQnd5bzlmaWU1aDhhaXJ6TGwyRTJtN0ZuM1RyMEdqMGFCLy84RXdhOTNySStKS1NSWjBoRVJFUkVSRVJFUkRWbE5wc2hpQnNhYXlyVVNNeTQvZ0xHSnBQSmVxeGZTRTV1dEhsY1NFNUdlV21wZFZtcFZpTTBKc1pwL3ozcjE0dVcyL2ZwZ3ozcjFtSE5SeC9CWUJQOERRd1B0d3M5N2w2N0ZpZDI3c1N3NmRQUjg4WWJJVk1va0hyc21GMEFzdXIxRjBldlQ5VXdNUUFVNXVSQXFWTFo5VHV3WVFONmpSa0RrOUdJbEFNSGNPN3dZZXM2aVVSaWQ0Mm9VbldWWTUyUnltU2k1NUs4WXdmYWRPa0NwVXFGNUgvK3NadDMxZGQ2MEcyM3djdmJHNnNYTHhZRmtiVWFEWlkrOXh4bXZ2SUsydmJvVWF0NTFjU1Y4K2NkdGtza0V0eDA3NzJJVFVweUdLUjE1OXFXdTJ3RHhTM2F0clZXbGYzbGd3K3djODBhKy9sSnBWajUybXN3NkhUUTYzVFFhN1hRYTdYVmhvTHpNek94OGV1dk1XYldMTHQxenFvQUE1YnJrWlBuelhPNHJyYkhqNjE5di8vdXNEMnhiMS9jZE8rOU1KbE11SkNjakVPYk4rUGdwazBPcndtMTZ0Z1JZMmJOZ2xRbXc0VEhIc1B5bDErMnJqT2J6ZGk3ZmozMi9mNDcydmZwZzA2REJpRytXemY0VlZ4cmFRckhwSmUzTjBiZGRSZFd2L2VldFUycFZxUExrQ0hvUEdRSTJuVHA0alNvNjB5LzhlUFJybGN2NjdJZ0NGQ3ExWWhvM2RxdStuRHk5dTJpNVRhZE83czlUa1RyMXFMbHl0YzE0K3haSFAzN2Iwamxjc0JzeHZGLy9ySGJ0cm9nTlJFUk5Ud0dpb21JaUpxSVc1OTRBdUd0V2xtWHM5UFM4T1BiYjd2Y3BsMnZYdGp6MjI5dTdiL2YrUEdpNWQ1anhtRFhyNzg2RFJUN0JnVmg2dlBQbzAyWExrNzMyYXBqUnlUdjJPSFcrSldhVW1pVG1vNkFzRENQNzdOVng0Nlk4ZkxMOFBiM2gyOVFFTzUvKzIxOC9zd3pvaEE4QUhRZVBMakpIWmM5Um8zQ3hxKy9CbUE1YWZqTEJ4K0kxbmNaT3JReHBrVkVSRVJFUkVSRVJMVmdEUktielRCWGZLMXNCMkFOR2JOaWNmTlFHUmcyWDIwUWY4WDFGU3orNm9VWGNIcnZYb2ZyR3ZLdWZiWlZYdU83ZFhONFowYkFVbVg0MUo0OTFtVkJFSkIxNFFJT2J0cGsxemVwZjM5TWUrRUZyUDNrRTd2d1oxRnVMdFo4OUJGYWR1aUFxTGc0bk5tLzMyNzcyQTRkQUZpcW9XNzU5dHRxbjRkRUlrRkFXQmdVWGw2aU8xWCt0SGd4ZmxxODJPRTJyVHAyOVBocjdSOFNJZ3FoWmwyOGlDK2VmZFpwLzdpdVhVWEx2Y2VNZ1ZLbHd2ZHZ2aWtLd3VxMVdpeWJQNzlCQXB6YmZ2elJyazNsNDRQcEw3MkUrRzdkNm5Wc3dCSzJ6TGwwU2RTVzBMdTM5WEZtYXFyRDdiUWFEYktyVk0rdWllMC8vWVFlbzBhSnJrY0NjQmhjQml6WEt2NzF5Q05RZUhuVmFqeDN4WGZyaHIrLy8vN3E3MFZCd1BBNzdrQlliQ3grZk9zdHBCNDc1cktpZEd4U0V1NSsvWFhyblNpVCt2Zkh1RGx6c09hamowVDl6R1l6VHV6YWhSTzdka0VxaytHSkw3NUFjRlFVZ0taeFRQWWFNd1k3MTZ4QmZtWW1oazJiaHI1ang5YnB2UnNhRStQeWd4TlZSYlpwSS9wZ2hHM2hJcGZqUkVlTGxqc05HZ1FBa01sa0xuK3VLZFZxaHhXemlZaW9jVEZRVEVSRTFFU0V0MnFGbGxWdUgrUHNSRlpWTVFrSjFRYUtCVUhBVGZmZUs3cHRGZ0Q0QkFSZytnc3Y0TDlQUGluNncxZ1FCUFFZTlFwalpzMkMycy9QNWI1SHpKeUowL3YydWF4eVhGVlliQ3lHejVqaFZsL3lMSVZTaVJadDI0cmFtdEtuZnVWS0pkUyt2dEFVRnp0YzcrM3ZqNkRJU0FSSFJTRW9NdkxxNDRnSWFJcUw4Y0ZERDFrcVhjQnlEUGNkT3hhM1BQU1E5ZVFSWURrWjh1Q2lSZmgyd1FKa3BLUUFzRlRaSGo5M2J2MC93Um9hTW1VS3poMCtqTE9IRHRtdGE5bWhBNFpObjk0SXN5SWlJaUlpSWlJaW9wb1FCWWtydzhLVmo2dTBNVWpjdkRnTUVndUNKVUFzQ0pidmQ1WFFjWE1QRnNkMjZPQTBVQndVRWRFZ2M5QnJ0VGo4MTEraXRuWTllenJ0TDVYSk1IVHFWUHoreFJjQUxGVlMrNDBmajhOYnRsalBRd05BaDM3OU1PMkZGeUNWeVREdTRZZGhNcG13ZSsxYTBiNEdUcHFFcUxnNEFCQ0ZsQUZMMk0vYjN4K0E1WnFRdWNxK3ExS3ExZWcrWWdUNmpoMXJEWUoySFQ2ODFnVm5QQ0d1V3pmazJWUnhkaVk2SWNFdXdBcFlDbWZJbFVwODgrcXJvbXJIZXEwV0dTa3A5UjdlN0Q1cUZJN3YzR2xkRG9xTXhEMExGaURFSmh4Wlh3NXYyV0xYMXI1UEgrdmo0VE5tNE56VFQzdDBUSlBSaUY4Ly9oajN2ZldXcU4zYjVucWdYS25FaEVjZlJYY1BWbU4ySmI1N2Q0eVlPUk1idi80YU1ya2N0ei96RERvUEdZSXI1OC9qelA3OTFyczNPdEo3ekJpTWUvaGh1MnRlL2NhUGg4bGt3bStmZnVydzkreXc2ZE90WWVKS2pYMU1TaVFTVEhycUtmZ0dCc0kvTkxSZXg3STE3dUdIa1hMd0lIVGw1UWh2MWNyNjJuUWNPTkRheDlsMTQvQldyVEJpeGd4SXBGS0V4c1NnUTc5K0FJRFFsaTFkWHZ0cjNhbVRoNThGRVJGNUFnUEZSRVJFVFpSY29iQTd3V0w3S2RUb2hBUUFsaE9PRXFrVUVxa1VjcVVTWG1vMWZJT0QwVEl4RWQxSGprUmttellPeDRoTlNzTElPKy9FSDB1WEFyQ2NGQnQ1NTUySWlvOTNhNDZSYmRwZzl2dnZZOU9LRlVnOWVoU2xoWVdpUDhvRlFZQkNwVUpZeTVib09HQUFiaGczRG9vcXQrSjZzbUxjeGxCZFdOcVJGMWV0OHVnY2hCcmVtc2dSbFk4UEZ0cFVWbkFrSkRvYWozejhjWjNIcTArdE9uV0NYcXUxaG9hdFh5TWpSY2VOTGYvUVVQUysrV2JzK3ZWWEJFVkVZTUpqanprOXFSTWFFNE01SDN5QURWOTloYTAvL0lDYkgzaWdWc2NDVUwvSGcxUW13ejF2dklHL2YvZ0JCelpzUUg1bUpueURndEI5eEFnTW16NGRNb1hDbzJNVEVSRVJFUkVSRVpGblZZYUpyZUZoazhrYUlxNThiQnMwdHQyZXJoMTJvZUNLWlVFUVlLNE1GRXNrMWxDeElKRll3OFJtczdsWmg0cXJGbEt4MWVQR0d4dGtEbktsRXZjdFhJaHZYbnNOaGRuWmtDdVY2RFI0c010dEJrNmFoSDEvL0lIY1M1Y3c0czQ3RVJVWGg0RzMzWWEvdi84ZUFIRER1SEVZTzN1MnRUaU1JQWdZUDNjdWdpSWk4TWVYWDhKa05DSTRLZ29qS29xczZMVmFlUHY3UXlxVFdZT0tWUXZCcUgxOU1YN3VYQ3gvK1dWclcyQjRPUHBQbkloZU45MWtkMzFvOUgzM0lUTTFGUmVTazUwK0IwRVFNSERTSkZFZzBGWll5NWFpd2h4VlhUNTN6dWwyUTZkT3hkR3RXMUZlV3VxMEQyQXBGakwxK2VlZHJ1L1FyeCttdi9paUtNQTUrcjc3TUhqeVpKZjc5WVNPQXdhZzc5aXgyUFhycjRoczB3YjN2UEVHZklPQ3F0MXUxRjEzdWJYL0RWOTk1WEw5RVp1UXU3ZS92L1c2SDJDcDZoeWJsT1R5ZTF5VlhLbUV3c3RMOUZXdVZDSTdMVTEwNThaelI0N2d5dm56aUdqZDJ0bzJmTVlNbk55ekJ4a3BLZkFMQ2NITVYxNUJkTHQyMVk0NWNOSWtxSHg4WFBZcEt5bkJOamV1cHd5YlBoMFpLU200NFYvL3NsYUlqbWpkR3FQdXVndnJsaXl4Nng4YUU0TnhjK2E0RFBrT21EZ1JVZkh4K1BHdHQwVFZkOE5hdHNTUUtWTWNidE9ZeHlRQXQxNzMraEFRRm9iaGQ5eUI5Wjkvams1VmZtYmM4ZEpMMVc2clZLc3hZdVpNdTNaQkVCQ1RtR2ozWVFyQThpR0tvVk9uMW0zU1JFUlVMeGdvSmlJaWFnVHgzYnRYR3dJTmI5VUtqenY0QTdtcXlEWnQzQXFUdWpKa3loU1lqRVowSEREQTRTZkVxeFBacG8xYmYwdzY0dTV0ZGhxS2IxQ1F5OWV6c2xKQVEyaVptSWg3Rml4b3NQR2FncG12dkZMcmJVZk1tSUdneUVqMEd6Kysyc3JMVXBrTW8rKzdEMTJHREhFWm5tL3M0MEVxazJIWXRHa1lObTFhdlk1RFJFUkVSRVJFUkVTZVpRMFJBekNiVE5ZQWNibldnQTBwcFRoOFJZY2NqUkZhWTdXN29tdVlRZ3FFcXFYb0hDN0hpTlplVUNrc1JVRWdrVmhDeEJJSlVGRmtvRGxYS3JhOWN4NWdDY3IyR2pNRy9TZE1hTEI1dE96UUFYTS8rUVFyWG5rRklkSFJVUHY2aXRhMzZkejU2dndpSWlDVnlUQm0xaXljUFhqUVdtRjQ1TXlaT0xsN053Wk9tb1NlRHNMUWdpQmc4T1RKYU4yNU03NWJzQUFUSG5zTWNxVVNnQ1hzK2NCLy9nT3RSb016Qnc3ZytELy8yRlZKVHVyZkgxMkdEc1hsczJjeGJQcDBkQjR5QkJJbmhVbFVQajU0Y05FaXBCdzRnTFNUSjFGZVdtcjlJSUpNTG9kdmNERGE5ZXlKa0JZdFhMNHVkeTlZZ01Ed2NJZnJublZSblRZb01oS3ozM3NQZjN6NUpjNGZPWUt5a2hMUitBRmhZV2pYcXhjRzMzNTd0WlZXTy9Ucmh5blBQWWR2WDM4ZG8rKy9Id01uVFhMWjM1TnVlZkJCNk1yS2NNdnMyWGJIaERQdTNrR3d1a0R4USsrOWgyUGJ0K1BJWDMvaFFuSXlFbnIzdHZzNU1PYisrM0ZzKzNiNEJBUkE3ZWNIbGE4dlZENCs4UEwyaGxLbGdsS3Roc0xMQ3dxVnl1blBrR1BidDJORnhmV1h1SzVkTVc3T0hMdnJnVktaREpQbnpjTjNiN3lCTzE5OUZRRmhZVzQ5eDM3anh6czlmaXJsWjJhNkZTZ1dCQUV6cWdUcUt3MjQ5VmJzMzdnUm1hbXBBQ3p2NWY3ang2UHprQ0Z1L2R4czA3a3pIdnZzTTJ6NTlsdnNYcnNXWlNVbEdEZG5qdE1nUGRDNHgyUmpHbkRycmRpN2ZyMUhQK3pSTWpFUlp3OGVCR0Q1T2FqeTlVVjRiQ3dHM1g0N1lwT1NQRFlPRVJGNWpyQ1BIMjhsSWlKeTI1dGI4cXlQNXcydC9sUEtSRVJFUkZSei9EOFhFVjBMZXM1YlczMG5JaUlpTit4Nzg1YkduZ0o1a0xVeXNjbGtDZGRWQklwUFpKWmoyYUZpNUplYkdudUsxQWdDdlNTWTNsR0Z4RkFGSkZJcEJLblVHaWdXYkNvV055V2UrdnM4NitKRkNJSUF1VklKdGErdnl6dlMxVGVqd1FCTlVaRmJsV2dyKzFjTkh0b3VPMlBRNjZzdGZ1R0lycndjY3FXeTNvNkZpeWRPaUphajR1T2R6ck1tZlQwaDYrSkZoTFZzV1cvN3I0M0M3R3hya0xWU3UxNjkzTnIyM09IRG91WFFtQmlueDEzZWxTc3c2SFQxOXZ4L2ZQdHRKUFRxaGM1RGhyanNaektabkliWUFhQTRMMCswN0IwUTRMSS9ZUG05YU5UclJXMDF2UXZqaGVSa25EOTZGQjBIREVCSWRIU050cTFLVjE2T2xBTUgwS0ZmUDdmNk44VmowaEc5Vm10WExkemRuM0cyY2pNeUVCd1Y1YkxQMlVPSG9Dc3Z0eTRuOXUxYnE3RThnZWVSaVlnOGp4V0tpWWlJaUlpSWlJaUlpR3BJcFpDaVRNZXlna1JFVkRkcUJTL1ZOVGNDTE9HcHlqQ3h5V2pFaWN4eXZMKzdxTEduUm8wb3Y5eUVEL2VWNHBIdUppU0VLaUF4bXlGSXBaQUFNRXNrZ05uYzVNTEVudFNVQW5sU21heEdRVHZiOExBN1lXSUF0UTdlS3J5OGFyV2R1MW9tSnRaTFgwOW9Tc2RKSmYvUTBHb3JMRHZUcGtzWHQvc0dSVVRVYWd4MzNmYjAwMjcxcXk0Y1hKdVFxaUFJTlE0UTI0cE5TdkpJTlZ1Rmw1ZmJZV0tnYVI2VGpzaVZTbXMxOUxxcUxrd01XQ3BkRXhGUjgrWDZmd05FUkVSRVJFUkVSRVJFWkNjNjJMdXhwMEJFUk0xQWRMQzZzYWRBSG1RTkVsZjhNNXRNS05NYXNQeHdTV05QalpxSUZjbmwwSlRwWURZWVlEWWFZVGFacmg0dmxjY1BFUkVSRVJGUkkyR2dtSWlJaUlpSWlJaUlpS2lHQm5jSWIrd3BFQkZSTXpDSXYwK2FGV3Q5Mllvd3NkbG94TWFVVXVTWG14cHpXdFNFNUd2TjJKU3FoVkd2aDhrMlZJd3F4eEFSRVJFUkVWRWpZS0NZaUlpSWlJaUlpSWlJcUlabURJcERSSUNxc2FkQlJFVFhzTWhBRldZT2ptdnNhWkNubWMwd21VeUF5UVNUMFlnaldZYkduaEUxTVVkelREQWJESURSQ0pQUmFEbFdxb1NLaVlpSWlJaUlHZ3NEeFVSRVJFUkVSRVJFUkVRMTVPMGx3MHVUdWpUMk5JaUk2QnIyNHFRdVVDdGxqVDBOOGhDejJXejlWN1ZDY2JiRzJOaFRveVltdDl3TWs0TUt4YUpqaUlpSWlJaUlxQkV3VUV4RVJFUkVSRVJFUkVSVUM3M2JodURqKy9xeVVqRVJFZFZJUklBS0g5L2ZGNzNqUXhwN0t1UkJRdVdES29GaW1FelFNVTlNTnJRbXdSb21oc2xrRFJSWFZpZ1dxdG1laUlpSWlJaW92dkJqejBSRVJFUkVSRVJFUkVTMTFMdHRDTDUvZkRDV2J6MkxyY2N6a1o2cmdVYkhXNXNURVpHWVdpRkRkTEFhZ3pxRVk4YWdPSGg3OFJKZHMxUlpZYllpSkdveU1rMU1qcGtyQXNVbW94RkNaYWhZSW9GZ05nTUNJOFZFUkVSRVJOUTRlTGFDaUlpSWlJaUlpSWlJcUE2OHZXUjRjRlFDSGh5VjBOaFRJYXFULy92MklQNDRkTW11WFNJUnNQcnBvV2dScEc2RVdUVVBXcjBSTzA1bTRmZkRHZGgrSWhNNmc2bE8rNHNLVktOUDJ4RDBiUmVLWG5FaDhGUExQVFJUSXFvckFZQ3BTcWlZeUpIS3dIbGxtTmhzTnZQV3drUkVSRVJFMU9nWUtDWWlJaUlpSWlJaUlpSWl1czRkVHk5MEdDWUdnSEU5WXhnbXJpT2xYSXBoblNJeHJGTWtTc29OK0N2NUN2NDRkQW03VTNKZ01wbHJ2TCtNZkExVzc3bUkxWHN1UWlJSVNJejJSOTkyb2VqYk5oU2RXZ1pDSm1WMVM2S0dacTZzVG13MkExWC9FVGxnTmhvdGdmTXF4MHJWWTBkZ2xXSWlJaUlpSW1vRURCUVRFUkhWZ0Z3cVFHKzBuQVF1MFpuZ28yRE5BQ0lpSWlKUEt0RmVyZUNsWUJDR2lJaW9RWmpOd1B2cmpqdGNwNVJMOGNESWRnMDhvK2JOeDB1R1czcEU0NVllMGNndjFXSGJpVXo4bFh3RnUwNW4xNnB5c2Nsc1JuSmFBWkxUQ3ZERnBqTlFLMlRvR1JlTXZ1MUMwYWR0Q0ZxRytJQzVOS0tHWjJhZ21Gd3cyd2FKaVlpSWlJaUltZ0FHaW9tSWlHb2dVQ1ZCVm9rUkFKQldZRUJpbUtLUlowUkVSRVRVdktRVkdxeVBBMVQ4OEJZUkVWRkQySGs2Qy92TzVqcGNOMzFnRzRUNmVUWHdqSzRmZ2Q0S2pPc1pnM0U5WTFDbU0yTDNtV3o4ZlR3VFc0OW5vbENqcTlVK05Ub0R0cDdJeE5ZVG1RQ0FpQUFWZXJjTlFmZld3ZWpXT2doUmdXb0dqSW5xVTVVZ01ZT2k1SlJ0bUpnQmRDSWlJaUlpYWdJWUtDWWlJcXFCK0JBRnNrcktBQUJiVWpSb0hTaUhsNXhYWUlpSWlJZzhvVnh2eHBZVWpYVTVQb1FmM2lJaUlxcHZKcE1aNzYwNzRYQmRnTGNDZHc2T2ErQVpYYjlVQ2ltR0pFVmdTRklFakNZekRsL0l4OS9KVi9CWDhoVmN5dE5VdndNbnJoU1VZYzNlTkt6Wm13WUFDUFh6UXJmV1FSWC9ndEVtM0FjU0pveUpQRUlBWUkyRU1pQktMamdMRXZPbk1SRVJFUmNacXRrQUFDQUFTVVJCVkJFUk5TWUdpb21JaUdxZ1Q0d1hqbDNSb3FqY2hHS3RDVXYzRm1Kb3ZCb3gvakw0S0ZsQmo0aUlpS2cyU3JRbXBCVWFzQ1ZGZzJLdDVUYmYvbDRTOUduSmFvaEVSRVQxYmUyQmRKeTlVdXh3M2YzRDI4SGJpNWNSR29OVUlxQjc2eUIwYngyRXgyN3VnSE9aeGZqNytCVnNPNUdGNUxRQ21Pb1FVc3d1S3NlR3d4blljRGdEQU9DbmtxTkxLMHZBdUd1cklDUkcrME11NVhrdUlxTDZKSUFWckltSWlJaUlxT25obVVBaUlxSWFVTWdFakdudmplOE9XUzYwRld0TldKTmMwc2l6SWlJaUltcCtibXJ2RFlXVXRabUlpSWpxazBabndLY2JUamxjRngyc3hzUytMUnQ0UnVTSUlBQnhFYjZJaS9ERlBjUGFvcmhNajcxbmM3SDdURFoybnM1R1JoMnFGd05BVVprZTIwNWtZdHVKVEFDQVVpNUZwNVlCNk5ZNkdKMWFCaUlweGgvK2F0NDVnb2lJaUlpSWlJaW91V09nbUlpSXFJWmlBK1dZMHRVWDYwNldvcWpjMU5qVElTSWlJbXBXL0x3a0dOM2VHNjBDNVkwOUZTSWlvbWJ2czQybmtWVlk3bkRkN0J2YnMwcHRFK1dya21OWXh3Z002eGdCQUVqUDFXRFhtV3pzUHBPTlBTazVLQzAzMUduL1dyMFIrODdtWXQvWlhHdGJWSkFhU2RFQjZCRGpqNlRvQUxTUDlvZGF3VXRNUkVSRVJFUkVSRVROQ2MvMkVCRVIxVUpzb0J6Mzl2TEg3clJ5cE9Ub1VGQm1nczdJMjVNUkVSRVIxWVpDS2lCQUpVRjhpQUo5WXJ5Z2tMRXlNUkVSVVgwN2M3a0lLN2VmZDdpdVE3US9SblNPYk9BWlVXMUZCNnN4S1RnV2svckd3bWd5SXptdEFMdE9aMlBYbVd3Y1N5dUF5VlQzYzFZWmVScGs1R213OFVnR0FFQWlDR2dWNW9Pa21BQjBpUFpIVWt3QTRpUDhvSkF4aEU3WEo3T1o1NGJKczh4bU13U0JmeHNURVJFUkVWSERZcUNZaUlpb2xoUXlBUU5icXpDd3RhcXhwMEpFUkVSRVJFUkU1RGFUMll3M1ZoOTFHalI5WW13U0pBd3hYWk9rRWdHZFl3UFJPVFlRczBhMlEwbTVBVWN1NU9IZ2VjdS81TFFDNkkxMXYrT1d5V3pHdWN4aW5Nc3N4cS83MGdBQWNxa0ViU045MFNFNkFCMWlBcEFRNVlmV1liNE1HZE4xaGNGaXFpdXoyUXorQmlZaUlpSWlvc2JDUURFUkVSRVJFUkVSRVJFUjBYWGsxMzFwT0hJaDMrRzZjVDFqMExWVlVBUFBpT3FMajVjTS9STEMwQzhoREFDZ001aVFuRmFBZytmemNDZzFGNGRTODZIUkdqd3lsdDVvd3ZIMFFoeFBMd1IyWFFBQVNDUUNZa084MFRiU0QvRVJ2b2l2K0JvWm9BWXo2OVNjVlFhTEdUQW1aMnlQRVI0clJFUkVSRVRVRkRCUVRFUkVSRVJFUkVSRVJFUjBuU2dvMWVHOWRTY2Nydk5UeWZISW1NUUduaEUxSklWTWdtNnRnOUN0ZFJDQWVKaE1acHk1VW1TdFlIendmQjd5U3JRZUc4OWtNdU44VmduT1o1Vmd3K0dyN2Q1ZU1zU0YrMXFEeHBhdmZ2RHg0bVVySWlJaUlpSWlJcUxHd2pNelJFUkVSRVJFUkVSRVJFVFhpZmZYbjBDUlJ1OXczY09qRXhIb3JXamdHVkZqa2tnRUpFVDVJeUhLSDFQNnQ0YlpES1RsbHVKd2FoNk9weGNpT1MwZnB5OFh3V0QwYk9YTTBuSURqbHpJdDZ1VUhSR2dzbFF5anZCRDZ6QWZ4SWI2SURiVUc3NHF1VWZISnlLaXhwR2JrWUdEbXpZaFBEWVc0Ykd4Q0c3UkFsS1o4OGlDcnJ3Y0ozYnVGTFYxR1RwVXRKeThZNGRvdVYzUG5wQXJsUzduWVRRWW9Da3FnbThRNzhyZ3pNRk5tNkRWYUJBYUU0UFE2R2o0aFlSNGZJeW1janpVRjROZWo3TGlZbEdiSjQ0NXM5bU12TXVYY2VuTUdlakt5dER6cHB2cXZNOUt1OWV1eGRHdFcwVnQvU2RPUkdMZnZ0VnVtM2Y1TW41YXZCaW9VbkU5TkNZRy8zcmtrUnJONGFzWFhoQXQzL1hhYTI1dDk4bGpqNG1XYjMvbUdRUkhSZFZvYkNJaUltS2dtSWlJaUlpSWlJaUlpSWpvdW5BNE5ROXI5cVk1WE5leFpRREc5NDVwNEJsUlV5TUlRTXNRYjdRTThjYllucGJqUVdjd0llVktFWTZsRmVCNFdnR09weGZpZkZaeDFheUl4MXdwS01PVmdqSnNQNWtsYWcveVVhSlZxSGRGd05nU01vNE45VUdMSURXa0VzSHpFeUZxd3FRQ0lBZ0NES1o2ZUJNNklSR0FCaHpPcVVodkdTNlhHaHA3R2xRSHAvZnR3NS9MbGxtWCs0NGRpL0Z6NXpydFgxcFlpRzhYTEJDMTJRWklsNy84c21oNTNvb1ZDQXdQZDdyUGs3dDNZKzJubjBJcWsrSGhEejlzdExCcFUyWXltYkQyazA5UVdsaG9iVk9vVkpqeTNIUG9jTU1OSGh1bktSd1A5ZW5FenAzNDV0VlhSVzBMTjI2czlmNzJiOWlBZmIvL2pveXpaNkhWYUFBQWNxVVNYWVlPOWNoeFhKU2JpOS8rKzEvb3lzdXRiY0ZSVVdqYm80ZGIyLy94NVpkSU9YQkExTlo5NU1nYXorUGs3dDAxM2dZQUxpUW5pNWExWldXMTJnOFJFZEgxam9GaUlpSWlJaUlpSWlJaUlxSm1UbWN3WWNIcW93N1hTUVFCejAzb0JJbkFZQ2JaVThnazZCQWRnQTdSQVVCRmhxaTAzSUNUR1lWSVRpdEFjbG9CanFjWDRISisvWVUyOGtxMHlDdlI0c0Q1UEZHN1RDb2dPc2piR2pKdVZTVnNITUJxMjlSTStTdWwrR1prSkZhZUxzSTNwNHNhSk9qYjBsZU90L3FGNHFzVGhWaDNvZFRhN2kyVDRKa2VnVmgrc2dncGhZNnIzN3RyZUxRYTNVSzk4UG54QWhSb1RYYnIyd1Vvc0d4RUJENDVWb0RscHhybWVaUG4yUWIrV25mcTFHQmpaNmVsNGRlUFA4YnBmZnVzYmI5Kzhna20ybFExUGJwMXExMEl0TGJ1V2JBQTdYcjFFclhaQmk0OUxUUW1CdjZob1hYYVI4cUJBNkl3TVFEQWJFWmNseTUxMnErdHhqd2VBT0RaV29SZEt6VkdVRmttbCtQOFVmSC81L1ZhTFU3djI0ZWsvdjNydlA5ZlB2aEFGQ1lHZ0FtUFBncVp2UG83UlZ3NmN3WkgvdnBMMUJZYUU0T3V3NGZYZVY0TlJhL1Y0cmYvL2hkRHAwNTErQjdhOE9XWDJMeHlwY2ZHR3padEdrYmRmYmZIOXVjcGRYbGYxRlpvVEF5ZVhMcTB3Y2NsSWlMSEdDZ21JaUlpSWlJaUlpSWlJbXJtUHR0NEdtZXZGRHRjTjdsL0t5UkUrVGZ3ak9oYTV1MGxRNDgyd2VqUkp0amFsbGVpeFluMFFoeFBMOENaSzhWSXVWeUV0TnpTZXFsa1hNbGdOQ00xdXdTcDJTVjI2L3pVY3NRRWU2TkZrQnFSZ2FxS3IycEVCYW9RR2FpR1FpYXB2NGtSMVNPdHdZeHd0UlJ5aVdBWHFvMzJrYUZYbUJkK09WL2lOSERycjVCZ2Z1OWd2TEluRjRVNisrQ3VJMlVHRStMOTVYYWhZWjNKakxHdGZIQ3VVRyszemw4aFFaQ1hGT2VMM0FzYWIwN1hZRks4TDM0ZTB3THovc25HN2t4eHFHMWluQS8wSmpQU1NneVFDZ0pNSHZyaDBqOVNCWVZVd0paMGpkTStFZ0Y0cTE4bzFxYVc0cTlMenZ0UjlhcUdJUVZCUUZ5M2JnMDJkbkYrUHM3czN5OXEyL1BiYjJqYnZUczZEUnJVWVBQNGZONjhldDMvdUljZlJyOS8vY3ZoT3JQWkRLTysrdmZrM3ZYcjdkcTZEQjBLcVV3R2cwNVg2N2xKNVhJSVZUN0ExcGpIUTFOZzBPbWdyOEhyMmJwVEo4amtjaGhzdm9mSk8zYWdUUTNDM25LRkFqS0YrSU5YQnpkdFF2S09IWFo5cXp0ZTIzVHVqUHZmZVFlL2ZQZ2h6RFkvbDdQVDB2RDhqVGM2M2ZhV2h4N0NnSWtUM1o3M2QyKzhnVXRuenJqZGYvbjgrWGJQMDFabGlMV3NwQVJmdi9naVVvOGRROHFCQTNodzBTTDRCQWE2UFJZUkVWRnp3a0F4RVJFUkVSRVJFUkVSRVZFemR1UkNQcGI5ZmRiaHVoQmZKUjRjbWREQU02TG1LTWhIaWY3dHc5Qy9mWmkxclV4bnhMbk1ZcHk1WElTVUs1YXZaeTRYb2Fpc2JwVk0zVkdrMFNOWlk2bWc3RWlJcnhKUlFXcEVCYW9SRldRSkdiY0lWQ015U0lXSUFCWGtVZ2FPcVduU1Z5U0ZIUVYxdmFRQ1h1d1ZqTnZpZlZGcWNCd1dWc3NrU0F4VW9MQ3JDYS9zeVhWcnpNcGRaWlVaUk8zR2l2RFkzeG5pQ3VYeC9uSXNHaGdHTDZtQSt6Wm40a0p4OWU5NU00Q0YrL1B3djlGUmVMQmpBSFpuWHJHdTg1RkxNREpHamNlMlpXTi85dFdnY1lCU2doSzlHWVlhbGl0V1NBV29wQUlLZFNhRXFhUjRzVmV3YUwrTzlBajFRclNQREVkenRjZ3ROOVpvUExMSU9Ic1doZG5aMW1XWlFvRS9iQ3BTSnZYdmovWjkrdUIvLy9rUEFFQmJabC85dm5LZE0rcy8veHhLbFFvQTBMWjdkM1FlTWdTQUpmZzRkTm8wYlA3bUcxSC8xWXNYbzFYSGp2QU5DcXJ4YzdyV3BKMDhpWS9uenEzVnRudlhyM2NZTks2Sis5NThFL0hkdXdOby9PUEJVL0l6TS9IbUhYZUkyaFp1M09qV3RwdS8rY1lqRlc4UGJOeUlBMjZPQ1FBalpzekFpSmt6cmN2WmFXbjQrZjMzYXozK3RsV3JjUEg0OFZwdjc2Nzh6RXhrcDZYVnFMODdDck96c2ZUNTU1R1ptZ29BeUxsMENWODgreXhtdmZzdVZENCt0WmtxRVJIUk5ZMkJZaUlpSWlJaUlpSWlJaUtpWnFwTVo4UkwzeDkwV3NueHlYRko4UGJpcFFLcUh5cUZGRWt4QVVpS0NiQzJtYzFBZGxFNVVxNFU0Y3psaXBEeGxTS2tacFhBV01OUVlGM2tGR3VSVTZ6RmtRdjVkdXNFQVFqMTg3S0VqUU5WaUFwU0k4eGZoVEIvTDRUNktSSHE1NFVBYndVa1Zhb3NFalVVbzR2S3ZKWEIzemYyNStGb3J0WmhuMVorY3Z3ME9ncnZIQkFmKzJxWmdFK0doQ1BFUzRyY2NpTzBWZDZQc29wamZkR0FNQmdjalA5cW54Q1VHNjhHbUZWU0NVcjFKcFRxZ2NlN0J1TDVuZG5RR0twL2YxOG8xbVBINVRJY3NBbjNqbXZ0algvdnpSV0ZmdHNIS3JCb1FDajJaV254NHU0Y3UzMjE4SmJoaFY3QmNGU012Sld2SERLSmdQczNYN0VHdE8vZjdEcDRkbUJ5TEo3ZG1jTXdjUjJjMkxsVHRLelhhdTBDcW9IaDRXamZwNC9MNEdwMW9kWWpmLzFsZmF6dzhoSUZTRWZNbUlHVWd3ZEY0VWROY1RGV3Zmc3U3bjc5ZGFmN2JOTzVzOHN4SzUwN2NzU3RmdFEwamdkYlBvR0JrRHVwYU90dU9QVmFVMTVhaXVXdnZBS3RwbmJWMS9Nek03SHg2Njg5UEt1R1ZaaVRnOXhMbDBSdGw4K2R3L0w1ODNIUHdvV1F5ZVdOTkxQR0VSZ2VYcVArMnJJeWFJcUs3TnBkdlo5cytRVUhWOStKaUlnYURNOFNFaEVSRVJFUkVSRVJFUkUxVSsrdk80SDBYTWNCZ2VHZElqR2lVMVFEejRpdWQ0SUFoUGw3SWN6ZkMvMFNybFl6MWhsTVNNMHVRY3JsSXFSbWwrSkNkZ2t1WkpmZ1lrNHBkRTRxcmRZWHN4bklLaXhIVm1FNURxVTY3aU9UQ2dqeDlhb0lHVi85YXZ0WXBaQTI2TnlwK1hNVXk1VUlnTWtNNkd4QytRRktTNXEyUUd2L0hyS3RZS3d4bUhIL2xrem9qUFlqQkNnbDJEdytCbzl2ejdMYjE0SEpzWGh4ZHc1U0hWUk1ka1loRmZEUjREQkVxR1RJMTRyRHl3QXdJRXFGZ1ZFcWRBLzF3c1ZpUGJJclFyeDNKUGlKK3FXWEdoRGhMY1dRRm1yOGRVbjh1KzVTcVFHTER1V2pVR2RFWHJuSkdod0dnSjlHUitGaWlRRXBoWHJFK1l2RFRtMzg1SkJMQkp3cTBMbjlmTWc5UjdkdWJld3BRQ0tWNHJhbm5zTGlXYk5nTkZ5dHVIM3grSEZrWGJ5SXNKWXRIVzQzNjkxMzNkci9zeU5IZW1TZXRTV1Z5UkRYcFV1anpzRmRUZUY0c0RYdC8vNFBiWnk4Zm8zOXZhMFBSb01CeStiUFI5YUZDNkwyc2JObm8vdklrVGg3OENCV3Zmc3V5a3RMMGJKREI5ejU3MzlESXIzNi94cVQwWWdsVHo5dEY3YSs4WjU3MEd2MGFLejk1Qk1jMnJ3WkFOQzZVeWZNZU9VVkNGVStqQ1ZYS2dFQXVySXkvUGJaWi9EMjkwZGtteloyODh4SlQwZElkRFFlV3J6WTVmT3gvUjdOL2ZSVFJNWEZWZnM2dEV4TXhLU25uc0ozYjd3aGFqOTM1QWkrZStNTlRIL3hSZEc4cTVxL2VuVzErNi8weW9RSmJ2ZHRUUE5XckhDNzcvR2RPL0dUZ3lyaEhmcjF3L1FYWDRSVXhrZ2FFZEcxaUQrOWlZaUlpSWlJaUlpSWlJaWFvVjJucy9IanpsU0g2NEo4bEhodVFpZXd3Q28xRlFxWkJPMGkvZEF1VWh3WU5Kbk51RkpRaGd2WnBiaFlFVFJPelNuQmhleFNaQmJZMy9xOG9SaU1sbmxkcVdZT1BsNHlTN2pZM3d0aEZTSGpVSDh2QlBzb0VlaXRRSUMzQW9FK1N2aXI1SkJJK0lhazZ0a1dDTDRqd1ErZGc1V1k5MDgyYkl0OHgvcks4ZEhnY0N3OVhvaWxKd3FyM2Jlak1IRjkwQm5OMVZZRWxnckEzdHRqc2VKVU1WYWRMYTdWT0tjZGhJSWxBdERDUjRhZno1Y0FnRjBGLy9nQUJSYmVFSUlkbDh1dzZGQSt6dFVnS0UzT3BaMDhpU3Zuejd2ZHY3SkNwdEZvUkZGT2pzTjFsV3pEakg0aElaQldoQjdWZnVMZktRQVFHaE9ESVZPbVlOT0tGWkFwRkxoaDNEZ01uVFlOYWw5ZnQrZFhGd3MzYnJSciszUFpNdnk1Zkxtb2JjRWZmMEFpY1ZCaXU4SzZKVXV3OVljZlJHM0RwazlIZUt0V0hwbG5mV3BLeDhQMXJqTFVXNm5IcUZIb1AyRUN0Qm9OZmxxOEdPV2xwUUFzb2Z2MW4zK09TVTgrYWUxck5CalF0a2NQWkthbXdsenhzelEyS1FsRHBreEJXVWtKMGs2ZXRQWTlmL1FvdHYzNEkyNjg1eDY3T1dTbnAyUDMyclVBZ0M1RGg5cXRmK2Z1dXhHZGtJRCtFeVpnOHpmZnVQM2NscytmRDVtTENybDN2dm9xUWxxMEFBQjBIVFlNMldscDJHUVRwajIyYlJ2V2Z2SUp4czZlN1hBZktoOGZ0K2ZUbkdnMUd2ejZ5U2ZZOS92dmR1dVMrdmZIdEJkZVlKaVlpT2dheHAvZ1JFUkVSRVJFUkVSRVJFVE5URkdaSHY5ZWRkanAraGNtZFVhQXQzdTNvQ1ZxVEJKQlFGU2dHbEdCYXR6UUxsUzBya3huUkZwT0tWSXJxaGxmc0ZZMkxvVkdaM0N5eDRaVlVtNUFTWGtKem1lVnVPd25FUVQ0cWVVSTlGWllnc1lWZ1dQTFB5VUNmU3JDeHhVQjVBQzFBaklwQThqWEE2a0FMQm9ZaG9RQUJiTEtqQ2czV2lvRXorNFVnR2tKVndPUUkyTFVPSktyRlcxck5BTnFtWUNjaWdxLzdtcmpKMGUwand4Yk15eUJlWU1KV0htNkdLVjYrOER4Qzd0eWNMRzRZVU8zM25JSkh1c1NnR1VuaTVCVzR2eTlycFFLME5xRXBLTjlaSkJMQkp3cHNNelo5aGtwS3ZLYjdRTXRyemQ1eHA1MTYwVExJKys4RThQdnVNTnAvOG9LbWZtWm1YalRwcDl0OVV6YnFxUVBMVjVzRnpLMU5YVHFWT2pLeXpGZzRrVDRoNGE2N0FzQW56L3pUTFY5NnFKcXRlUkt6aXFpQXNDNXc0ZXg3Y2NmUlcyUmJkcGd5SlFwTHNkcG1aam9NTkFNV0VLK0g4K2RhdzJHQW9CTUxzZmpuMytPNENqUDN0R2lxUjBQVFVsTkt0NjZ5MWxsWEtsTWhobno1K1BMLy9zL25EMTBDSzA3ZGNLRVJ4OEZBQ2pWYWt4OS9ubDgrZnp6TUprc3YzY09iOW1DQVJNbm9qQTdHenZYckxIdXh5Y3dFSUpFQXFOZWoybi85MzhRQkFGcVgxL2MrZXFyK09pUlI2RFZXQ3JJSC9uN2J3eWRPaFVLbFVvMGo5eU1ET3ZqeW9DdnJmUlRwNUNmbVluc3REUzNuN2R0dU55V1VTLyszVFZpNWt4a3BxYmkyUGJ0b3ZZZHExZWpmWjgrYm8vYm5Kbk5adXo3L1hkcytPb3JGT2ZsMmEzdlBXWU14ai82cVBYREVMdlhyc1c1STBjdzhOWmJFWjJRME5EVEpTS2lXbUtnbUlpSWlJaUlpSWlJaUlpb21YbjdsMlBJS2l4M3VHNWNyeGdNU3J4MmdoVkV6cWdVVXJTTDhrTzdLSEhGUWJNWnlDL1Y0bkorR1M3bGFaQ1JyMEZHWGxuRlZ3MHU1NWRCWHhIS2JDcE1aak1LU25Vb0tOWEIzWnFOdmlyNTFTckgza29FZUN2Z3E1TEIxMHNPWDVVY1BpbzVmTDFrOEtsWTl2V1N3VmNsaDBvaFkzWHlhNGpSRE16ZG1pVnFPekE1Rmg4ZkxjQ1dTeHBSZTZoS0tscXV6SnluT3dqZENyQVAwMVk2VjZUSHpQWittTm5lRHkvc3lzVVZqUUh2SExRRWg1S0NGQ2pVbWF6N1hIZWhWRFRlRTEyRHNPSjBFUzZYVmgvcXY3TzlId1pFcVJ5dXF6eEU3MGp3eFkyeGF0RzZhRzg1d3RWU0RJaFVZOWFXSzA1RHhaRnFHZnBGcXJEeWRKRzFMZDdmOG1HYTQzbVc4TFZ0VldkRnhZdVdWMjVFaVY3OGM0SnZtOW9weXNuQndULy90QzRMZ29EdU5xSFBoaVpUS0hEekF3KzQzVC9sNE1GNm5BMmcxMnJ0MnM0Zk9ZSTJYYnJZdFplVmxPQ0h0OTRTQlg4bFVpbHVlL3JwV2xjRU5SbU4rR25SSXRFK0FXRElsQ2tlRHhNM3hlT2hLV25vaXJjeWhRSXpYbjRaUHkxZWpBbVBQaXFxNk51MlJ3L2NkTys5V0xka0NXTGF0OGZ0enp5RDBKZ1lYRWhPeHNuZHUwWDdtYjk2TmZLdlhCRUY5TU5hdHNSdFR6MkZGZi8rTjVMNjk4ZWtwNTZ5Q3hNRFFNNmxTOWJId1U0Q3hRRFFya2NQYlBqeXk3bzhYWmNFUWNCdFR6K055K2ZPaVVMT0F5ZE5RdHNlUFhEK3lKRjZHL3RhY0hydlhxeGJzc1JsZGZFOTY5Wmh6N3AxV0xoeEk0cHljckJ1eVJKb05Sb2MzcklGclRwMnhNQkprOUNoWHorWEg1Z2dJcUxHeDBBeEVSRVJFUkVSRVJFUkVWRXpzdW5vWmF3L2VNbmh1c2hBRlo2OEphbUJaMFRVc0FRQkNQSlJJc2hIaWFTWUFMdjFKck1aT1VWYVM4QTR2d3daZVphZ2NXWHcrRXBoR1V5MktjTW1xTGhNaitJeVBTN21sRmJmdVFxSklNREhTMVlST0piRFZ5VU9IVmUyKzFRRWtIMVZsc2NxaFF4ZWNpbFVDaWxVQ2hrckpEZEJ0b2V0cE9KYlZPNGdRQzhJbHZDOU13djM1K0YvbzZQd2R2OVF6Tmg0R1ZIZU1oak5sa0R1Ly9VTXd0RmNIVXcya1dSZnVRVHRBaFFZMTlvYmQyMjZnck9GcmlzWHIwb3B3Y0ZzTGM0VjZWR3FGKzlOS2dCN2I0L0ZpbFBGV0hXMjJPVituRWt0MXFOTGlCSlQydnJpdXpPV2ZTUUVLSENweElCQ25lVTFzWDBOdktTV3FvcTJsWTJCcTY4bjFjemZQL3dBUTVWS29BcVZ5bWtvY05KVFQrSDB2bjNXNWRLQ0FycytKM2J0Y2puZTJZTUg0UjF3OVdkLzIrN2RSU0hKcGtpdjA5bTFiVnUxeW1HZytPZjMzMGRCbHZoREJrTW1UMFpVZkh5dHgvL3IrKzl4K2R3NXUvYVRlL2JneklFRHRkNHZZS2tRWEZWVFBoNCtlK29wbC90cUtFYURBVVc1dVI3Wmx6dlZtYjI4dlpIWXQ2OWRTQmdBZklPRGtkQzdOem9QSG96MDA2ZVJmdm8wMGs2ZXRPdFh1VzNtaFF0MjYzcVBHWVBXblR0Yis4UjM2d2Jmb0NEcit0d3FnV0pIRllySHpwNk5NL3YzSXpvaHdXbUZiY0MrT3ZYY1R6OUZWRnljMC82T0tOVnFUSC94Ulh3OGR5NE1lajJHVForT1VYZmRWYU45TkNkR2d3R0hObS9HOXYvOXorSFBDRmQrK2ZCRGEzVnFBRWc5ZGd5cHg0NGhLRElTQXlaT1JLL1JveUZYS2owOVpTSWk4Z0FHaW9tSWlJaUlpSWlJaUlpSW1vbExlUnE4dXVxdzAvWHpiK3NLYnk5ZUdxRHJtMFFRRU9idmhUQi9MM1J0WmIvZWFESWpzN0RNVXRVNFQ0UE13akprRjVVanE3QWNXVVhseUM0c1IzNnBmZmpyV21FeW0xRlVwa2RSbWV1d1ozVmtVZ0ZxaFF4ZUZRRmpTOURZOHMrcmNsbCtkWjJYNG1vWTJhNmZRZ292dVJSeXFRUnltUVJ5cVFRS21RUVNRV0ExNVJxd3pYaFhobU50SyswQ2x2ZUJ5VVdpdU54b3h0SVRSYmc5M2xJdGMwSWJIM3grdkJBNmt4a3lpWUI3TjEreDIwWUFzSDl5TEQ1TkxxdzJUQXdBcFFZVGp1VGFWMmF0cWNSQUJVN2tPMzVQL25LK0JHLzFDMFcrMW9RL0xwYWlZN0FDaDNLdWptbDdmSG5MaFlxNTJiODJQQlJyeHpZc3E5Vm9jSERUSm9kOWIzM2lDWHo5NG9zdTkxZmQrbFh2dml0YWZtN2xTdnk1ZkRuMnJsL3ZzUC9rWjU5RnQrSERYZTZ6dnBXVmxOaTFuZHk5R3pucDZRaUpqaGExSDk2eXhhN3Y1cFVyc1hubFNydjJxYzgvank1RGg3b2MrL3pSby9qejY2OGRya3MvZGNybHRyWFJGSTZIcWxWMG02S2M5SFFzdXY5K2orekxWUUMzcXU4WExuUzUvdFNlUFhYYWZzKzZkZGJIOTczNXBpaFFYTFhpcmUzeERnRDlKMHlBMnM4UDc5NXpqOHN4YkMyZlA5K3REeE04dVhTcGFEa3FQaDdqNXN4QmFWRVJoazZkV3FNeG00dnN0RFFjMnJ3WmU5YXRRM0ZlbnROK3ZVYVBobEtsd3ZhZmZoSzFGMlpuSXlNbHhlRTJlWmN2WTgxSEgySFRpaFVZY091dHVHSGNPSGg1ZTN0MC9rUkVWRGM4YTBoRVJFUkVSRVJFUkVSRTFBem9EQ1k4czN3L1Nzb2QzL3A5Nm9EVzZCa1gzTUN6SXJyMlNDVUNvZ0xWaUFwVUEwN2VNenFEQ2JuRldydWdzZVZyR2JLTHRNZ3FLb2RXYjJ6ZzJUY2NnOUV6d1dSWEJBRjJJV09aOU9wanVWU0FYQ2ExZkxYcEo1ZGErbFkrbGxmMGwwa2xrRW9zUVdWTFlGbUF4UHJZUlp2RWVUOEJsakN2eEd5Q0JHWklqWHJJVEVaSURGb0E5UnVTYWVVcng5UGRBL0hjemh5N1c0aXJaWmJsUXEyalFMSDl2cVluK0dGUFpqbk9GRmdDZjZ2UEZXUDc1VEw0S3lSUVNBVm9qV1lZWEZUdnJodysyUU1oWVhjOTJERUE5M1h3eHlOYnM3RHpTcG5EUHEvdnk4VjNOMFloVDJ0RWx4QXZ2SFB3YWpqSzluVlF5eXdoN0NLZC9Xc21aYnE5VnRyMTZJRTl2LzNXMk5Od1c2ZEJnOXdPWVhwS1lYYTJYWnZaYk1hMi8vMFBFeDU5dE43R0xTMHN4TGV2dnc2VHlmNTRyeS9YMnZGUW43b01IWXJJR2xiUXJZMVo3N3dqV2c2TWlLajNNZDFsTWhxUm1ab0tBUEFQRFlYYTE5ZGh2N0tTRW1TbnBkVm8zL21abWJXZVYrK2JiNjcxdHRjcWcwNkhmMzcrR1llMmJIRWFCcTRVSEJXRmlZOC9qcml1WGZIbnNtVjI2LzFEUS9IMDExL2p5TjkvWSt1UFB6cmNYMmxoSWY1WXVoUi9mLzg5YmhnM0R2MG5Ub1JQZ1AyZFJZaUlxT0V4VUV4RVJFUkVSRVJFUkVSRTFBeTgvY3N4bk1vb2RMZ3VOdFFIRDkvVXZvRm5STlI4S1dRU1JBYXFFQm1vY3RySGJBYUt5L1ZWZ3NibHlDNHFSMDZ4RnZtbFd1U1g2SkJmcWtOK2lSYUZHcjNMYXJIWEs3UFpFdDdXR1JvdTdGWTdac2dFQVRMQkRDOHBvSmFZNFNjSEF1UW1vSFczT3UzNXBwYmVlTHA3SUhMS2pDalJtMkdDNVRoNXFGTUFwaVg0UWkyVFFDRVI4SERuQUh4MW9raTBiWUJTQ29QSmpILzNDY0dpdy9sSUxib2EvcmF0Wmd3QVc5STErR0pZQkxaYzBtRFJvWHpvVFdaa2FneDRJTWtmR3k2V1ZqeFQ1eW9EdDFxajgxNmpZNzN4ZExjZzVKUWJVYXd6V1orUEkyY0w5UmpYMmhzM3hxcWQ5Z2xRU0hHK1NJLzdrL3h4TWwrSGZLMTlpTDlRWjhKN2gvUHg0YUF3eUNXQ0tIZ3NzUWtKQnlndGdlTGNjdnY5T0FwaFUvWGl1bldESUFndzgyZWNVd1ZaV1E3YjkvMytPd2JmZmp1Q0lpTTlQcVplcThWWEw3eUFvdHhjaisvYmxhWjBQQVJIUmRWNlc2bFVXdWZ4dzF1MVFuaXJWblhlVDNYYWRPbFM3MlBVVnVhRkN6RG9MYitiSXR1MGFlVFoxSnlqNnVMWEtxbGNqcTJyVnFFa1A5OXBINVdQRDRiZmNRZHUrTmUvSUpXNWpwdEpwRkowSFRZTVhZY05ROHFCQS9qN2h4OXdadjkrdTM3bHBhWFk4dTIzT0hma0NCNWF2TGpPejRPSWlPcU9nV0lpSWlJaUlpSWlJaUlpb212YzJ2M3BXTDNub3NOMWNxa0VyMDdwOXYvczNYZDBGTlhmQnZCbnRxWW5CRUlQaEpDRTNqc0lDQ2d2VFlvSUNLSW9JSW9vS2hZUWtDSlNSUFNuZ0lpTjNwc0tDQW9DQ2tqdm9aZFFFa0o2YjF2bi9XT1RKWk10MlUwSG5zODVIak4zN3R4N041a1VacC81RHRUS3dnY2ZpTWh4Z2dCNHVTcmg1YXBFN2NyV0srN2xNQnBOMVg0VDAwMGg0NlEwRFJLeXc4YUo2Vm9rcFd1Um1LWkZRbllRT1NsREM2T2RTckgwK1Bqelhqb09SbVlnUTIvNmVyc3JaRGcwMEIvL081ZG9VWkhYMzBQNjFtOWxOem1pTWd4b1VrR043enRYeEt2N29zejdGSUtBdlBIZ3lIUTk1cHlPeDdjZEt5SkpZOENQbDVLaGxndG9YdEVGUDF5eWZzTktia3BURnRkdW9IajMzWFFjak14RXVzNStTTnpQVlk2Rm5TcGk5YlVVN0l2SVFHRlA5ei92cGVQMUJ0N3dkWkVqUHV2aDNEbHJ6bEhleGZTN010VktoV0pGRVNXS0szaTQ0SThVUHdqcGNrQW1neUFUSU1nTUVJUXMwdytPeDZ3U3NxdUhCeW9GQktCRy9mcm8rOVpibUpxbjh1Zm5mL3dCaFVwbDNoNi9kR21SenU5UnJwekRmYThjTzRhVm4zNWFwUE4vdEhLbDNlQ3FYcXRGcW8xUXIwR3Z4NS9MbG1IWWxDa0ZtcnRpelpwVzI0MUdJOVo5L2puQ3IxNjF1cjladDI0WU1tbVMwL050bkRjUFY2V0NXZ0FBSUFCSlJFRlVaL2Z0czl1bkxKMFBINjFjYWY0NEt6MGRNZmVrZjB2NzE2MXJVZm45Y1RYOTExOGQ3bnY2cjcrd004L1h4Wm5qMWE0UGI4YktYYm5XWHFDNGZiOSthTit2bjhOemxKU1pBd2FVOWhLS2pDQUlhTkNoQTQ3djNHbXhUKzNtaHJiUFBZZW5YM3dScmg0ZVRvOGQxTHc1Z3BvM1I4VDE2OWk3Y2lXdW5UaGgwYWZIcUZFRldqY1JFUlU5Qm9xSmlJaUlpSWlJaUlpSWlCNWhOeDZrWU82dm9UYjNmOWkzQWVwWDl5N0JGUkdSczJReUFUN3VLdmk0cTFETGdmNUdVVVJhcHQ1VTZUaGRpNFEwTFZJenRVak4xQ010UzRmVUxKM3A0OHljajNWSXpUTHRTOC9TRi92cm9hS1ZFeVlHQU8vc0NycXhtWlpmUjFXZXNzTkIzaXJjU3RhaFVYa1ZWbHhOUVhTR0FRRmVNbVRvUlp1WjFVT1JtVGdXbFlXazdFRHRnRUFQSEl6TXRONDVEMWVGYVcyWmRnTEZBUElORXdOQVRVOGw2dmlvMEQvUUEwZWpzcEJtNVJnZnRRenBPaEU2QjlMR2ZxNXkxUEJVUW04VThYSWRMeXkvWWdwSUsyV0NaT3dhMmFIczF4dDR3MXN0dzRZYnFiaVRva09tWGtSR0VWWEtWaXNGUE5DN0FKSXZvUWo3OVo4ZmJZMmZmaHJ0K3ZaMXFHL1YyclVSSHhsWkpQUG1CSG1mZWZsbHRNc09JeTU4ODgwaUdidW9QQWdMZzlGbys5d0svZmRmUkF3YWhPb2hJUUNBaVd2V1dQUzVmK01HMXN5Y0tXa0xiTkxFYWtEVGFEQmcwL3o1dUhMc1dDRlhYbkNsZlQ1WWN6czAxQ0pNUHVmUFB5RVVRU1ZpWjFVS0NNQzh2WHZ6N2FmWDZYQm95eGJzWDdzV09vMUdzcTlpalJyb08yNmN3M002RXhKVnF0V0ZPajQzbFlzTGF0U3JoNmpidC9PdFVLek55c0pueno5Zm9IbXMrWHpYTHB2N2ttSmk0RldoQW1ReW1jMCtqNlA2N2RwSkFzVnVYbDdvTUdBQTJ2ZnZYK0N2Y1c3VlEwTHcydXpadUhmNU12YXNXSUdiWjg4Q0FKcDA2WUphalJvVmVud2lJaW9hREJRVEVSRVJFUkVSRVJFUkVUMmkwckwwbUxqbU5EUTZ5MGV6QTBEUFp0WHdmQnZyMWVtSTZORWxFd1I0dVNuaDVhWkVUVC9uampVYVJhUnBjb2VOczBQSU9hSGozQ0hrN0gzcEdqMHl0UVprYWgvK1g1OVBhSlNLaDcrSEFrWVI2RmZMQSt0dnBDSXlYUm9zWG44OUZXSEpwc2ZIQi9rb3NlVm1LdXI3UHF6MkdaOXB3TURkOTVGaXBRSnZqdmNPeDBCbkVLR1VDWGdweEF1di9CMWxzMjl1RmJLcis2YlpHZHRSUWQ1S0FNQlhaeE90aG9rcnVTbncvZE1WY1RsQmkwK1B4ZVVieFIwUTZJSFFlQTFPeDJUaDlRYmUySGtuRGJHWkJ0eE0wdUdGM2Fhd29ydENodW9lU3ZNeGc0TThjVG9tQzNkU2RPaS82ejVpTTYzL3JxWDhkUms2RklJZ1FLL1ZPdFQveXhFamltVGVuRkNtdDU4ZnZQMmMvR0ZaUXU3ZnVHSFJKZ2dDUk5GMFZvdWlpTisrL1JadkxWb0VtVXlHY3BVcVdmVGZzbUNCUmR0VEF3ZGF0Qm4wZXF6Ny9ITmMrdTgvdTJ1S3VYY1BoN2R0Yy9RbFNJNXpSR21mRDlaa3BhZEx0dVVLQldTbEVDWjIxTFVUSjdCanlSTEUzYjh2YVZlN3VhSGI4T0hvTUdBQTVJcjg0MENUbm4yMlNOWlRrSEg4NjliRnVFV0wwS2hUSjRpaUNORk9zQjRBSUlyUTYzUUZYS0Z6dHYzdmYwaU9pMFB2Tjk1QVNNdVdKVEpuV1ZDN1dUT29YRnhRT1RBUWJmdjBRZVBPblNVVnc2MXg5ZlMwRzlhM3BrYjkraGc5Zno1dWg0Yml3THAxNlBYNjY0VlpOaEVSRlRFR2lvbUlpSWlJaUlpSWlJaUlIa0dpQ0h5MjVUenV4YVZiM1I5WXlST2ZQTi9vY1h0eU9oRVZra3dtd010VkNTOVhaZjZkN2RBYlJIUEFPRXRuUUlZNWRHeEFWazd3V0pjcmhLekovbGlYcDQvV2RLek9ZSVJPYjRUV1lJUmVMMEpyTURDMGJFV0lqd3IzMC9WWWZ5TVZQM1NwaERYWFVyRHhSaW9BNEZheURsK2VUUUFBQkhvcFVjMWRnVk14V1JnYTRtVStQbFZuUkdvK2VTeHQ5dWU5ZjZBSHJpZHBrYWl4SGFUdFVNVVZlcU9JeUhROWVnZTRJMFZyUkdvK0ZZaWY5WGZEekRZVkVKR21SNnJXQ0tPVk9IQmRIeFZTZFVaODE3a1NJdEt0THpnK3k0Qktibkk4WGMwTkIrNW4ySnpQVlNGZ1NMQW5QajBlajhzSkdyeFV4d3R2TnZUQnJKUHh1Smp3c0twbkV6ODFaQUp3TjFVSFQ2VU12aTV5M0U0eHpWMlVZZUs0VkMzZURFaUFYSzJHVEtXQ1hLMkdvRlNhd244eUdRU1pEQkFFQ0dYZ0YvajZzNm1GSHVPL1gzOUZ4TFZyQUdDMUV1L21CUXNrVlVDSFRKcFU2RGtMeXR2UEQ4MjZkYlBiNSt5K2ZlYVBCVUZBMDY1ZDdmWlh1N3JhM1gvMzBpWEp0aUFJNkRSNE1QN2R1TkhjRm5IOU92N1pzQUZkaHcyek9QN0VybDI0ZGU2Y3BLMTZuVHFvMTdhdDFiNzVoWWtCVThqWld0QzVLSlNWOCtIYk45N0FnN0F3bS9zTmVuMitJZG5QZHV3bzZtVTVaTlgwNmJoODVJaEZlN051M2RCcnpCaDQrdnFXd3FvS1J4Q0VVcWtHYlUxQ1ZCUnVuRDROVVJTeDdKTlBFTlM4T1hxT0hsM2F5eW9SQ3FVU0h5NWZEcThLRlJ3K3BzT0FBZWd3WUVDQjVxdlZxQkZxeloxYm9HT0ppS2o0TUZCTVJFUkVSRVJFUkVSRVJQUUlXbjg0RFB0REgxamQ1NnFTNDR2aExlQ200dHNBUkZROEZISUJucTVLZUJZeW1HeVBLQUo2b3lsb3JETVlvVE9JME9wTlFlT2M4TEY1WDk3L0cwUm85VWJvRGFadGJYYTczbUNFS0FKR1VZVFJhUHEvS0lvd2lqa2Y1K3d6dFpuMjVmNFkyZnR5SFdjMFFnWUFvaEVLMFFnRmpIQVZESENESHBlTCtIUFN1cElMVHNWa0lUSmRqMCtQeGVIbnJwVVI3S1BDNXlmakpmMTZCYmpqYXFJV2x4S3NWd0R0RStDT25YZXMzNUFDQUpYYzVIaWpnVGRtbjBxd3U1N1FlQTJHaG5oaFlTY3ZLR1VDdHQ1NkdFQWQxOGdIUzBLVExPTENlOE16OEhmNFBadFZoU3U0eXJHelR6VXNDVTFDaXRZSWd4SFljU2ZON2pyc0dScnNoWnZKT2h4NWtBa0EyQitSZ2VjQzNMRWtOQW54V1ErRHdzLzZ1d0VBZHQxTngrQWdUNnRqbFhlUlM0NHBDSTNlZ0NvS0RSUnFPZVF1Q2loY0FabEtnRndsaHlBMy9WZFdBc1ZGNFhab0tDNGVPbVJ6Ly9rREJ5VGJwUmtvcmxxN3R0MzVEWHE5SkZDc1VLa0t0VjVSRkhIOTFDbEpXK1ZhdGZETXl5L2p6TjY5U0UxNCtQMjNiL1ZxMUd2YkZsVUNBODF0MFhmdVlPZlNwUmJqOW43akRhdm5UN1hnWUl1MlZqMTc0dVR1M1FWK0RjNTZsTTZIL0JUbWU5Um9OQ0kxUGo3L2psYmtEUk83ZTN1ajM5dHZvMmFEQmpBYURFaU9qYzEzREk5eTVSeXFZRnpXMmFzNm5aczJNeFBUK3ZaMXFPL0pYYnZNRmNJQjRPYVpNemoxNTUvbzk4NDc2UDdhYStiMnFiMTdTNnBzZDN6aEJmUis0dzBBbGhXYm4zbjVaVHp6eWlzT3pWL2Fjc0xFUlZXOTJwNkJFeWFnVmMrZXhUNFBFUkU1NTlIL0M0R0lpSWlJaUlpSWlJaUk2QWx6T2l3ZTMrNjZZblAvcHk4MFFhMktIaVc0SWlLaW9pY0lnRkl1ZzFJdXk3OXpLUkpGRVJCRmlBWURSSU1CQnEwV1JxMFcrc3hNdkg4a24wZTRPOEZITFVPYlNpNTQ0NTlvQU1DNU9BMDIza2pGMEJCUC9Ib3IxUndlOW5XUlkyQnRUOHcvWXpzTVBDekV5eUpRN0s2VTRjMEczcWp0clVLd2p4SWVTaG1PUkdYYVhWT0sxb2dmTGlZaExGbUxwNnE2NHN1emllWjk5Y3FwNEtJUWtLbTNqQTdicXozOVNoMHZhQTBpdHQ1S1E2YmVpS1ZQVjBKY2xnRkg4MW1MTmVYVWNnd044Y1FiQjZMTmJYL2VUVWV2bXU3b1hOVVYyOEpNUVdWZkZ6bDYxSEJIcGw3RXRsdHBOZ1BGVTF1V3gvdUhZNXhlQnhWTzMzSGo0Tzd0YmJkUGVuSXl0bi8zWGJHdUl6MDVXYkx0NHU1ZXFQRWlybDJ6R0xORy9mcFFxdFY0NXVXWDhldTMzNXJiRFhvOVZzK1lnWEdMRnNIZDJ4dHBpWWxZTVhVcXRKblM3NHVHSFR1aVZxTkdWdWVyRmh3TXBWb05uY1pVbWJ2TDBLSDR2NUVqU3pSUVhCVEt5dmxRbUVCeGNtd3N2aGcrdkVqV2taNmNqSFd6Wnp0MXpQaWxTMUcxZG0wTWVQZmRJbGxEanV1blRsbFV3YlkxaDBlNWNrVTZkMUV3NlBVNCtlZWZralpCRUN3cThHb3lNaVJoWWdEdzhQRXA5dlVSRVJHVkJBYUtpWWlJaUlpSWlJaUlpSWdlSVhkaTAvRGhxbE13R0szSHNRYTNEMEQzSmxWTGVGVkVSRlRjaGdSNTRteWNCbWRqTmVhMm55NG40YmxhN3REbnlpMVBiTzZMTXpGWjJIM1hlZ1ZpZDZVTW5rckxrSGE2em9pdnppV2liamtWbG5lcmpMQVVIVFFHZTlIZmgvYUdaMkJ2ZUliRlBGWGNGQWhMMFRrMEJnQ0UrS2d3Tk1RTEM4NG1JRjFuZWxIVFQ4UmpSYmZLK1BseU1qYmZUTTFuQktrUG1wWERtbXNwa2pVY2pjcEVzdGFJaW00UDN5b2YzOWdIYXJtQXhSZVM3RllnOWxHWDdYRDc0NnBldTNZb1Y2bVMzVDZKMGRHRkNwREdSVVJnMzVvMWR2dGtwa2tyWld1enNyQngzcng4eCs0MmZEZ3FWSzl1MFg3Mjc3OHQya0phdGdSZ3FoeDhlTnMyeElhSG0vY2xQSGlBVmRPblk4aWtTVmcrZVRJU282TWx4N3A3ZTZQLytQRTIxeUZYS0ZBOUpBVGhWNitpM3p2djJLd00ycXhidHdKVkJ0NDRiNTZrZ25OeEtZcnpvVWI5K3BKUTh0M0xsODFCYXdEd0tsOGVGV3ZVTUcrbkp5ZmpRVmlZZEpESG9JcDRtejU5aW5TOHpMUTBpMEJ4VWMrUlcxRlgwYjN3Nzc5SVMweVV0SVcwYW1YeC9ac1FGV1Z4YkU1bFh5SWlva2NkQThWRVJFUkVSRVJFUkVSRVJJK0l4SFF0eGk4N2dkUk02K0dzQnY0K2VLOTMvUkplRlJFUkZUYy9Wem1lcisySk1RZWtBY0lralJFRGRrVWlQc3NBQWNDSHpYeFJ3MU1ocWNpYlYza1hHU3E1eWVHaGxDRk5aMWxCK1dxaUZwY1R0TkJadVhFbHAwa21QUHpZbG5KcUdaNnQ0WTRmTGlibCsvb0F3RnNsdzl4MkZYQW1Ka3NTSEg2UXJzZUgvOFZpeWRNVjBjQlhoZitkUzBTeU52L0t6KzBxdThKVEtjT3FxeW1TZG9NSXJMbVdnZ3R4cHZCZ3Yxb2U2RnZMQTBlak1ySGlhcksxb1FBQTdnb1pLcmpJSFhvdDlORHdhZFBNSCt1MVdrenQzVnV5Ly9NLy9vQkNwYkk3eHBXalJ4MnFTRnNZS1FrSlRvZGhOUmtaRGgzVHBrOGZpMENpVHFPeE9GYXBWcHNEeFRLNUhDOSs4Z20rZi9kZDZIVVAvKzY3ZStrU3ZoNDVVdEtXNC9uMzM4KzNTbXJEamgzUmE4d1krTmV0bSsrNmkwTlpPUjl5VjgzVlpHUmc1dlBQUy9hMzY5Y1BYWVlPTlcrSEhqeUl0Yk5tU2ZySVpJL0hEUVpGSGNwMVpQdzJmZm9VZVhYa29uRGt0OThzMnA3S2MyNEF3TzNRVUl1MnFyVnJPelJIZW5JeUJFR0FtNWVYOHdzc1JXNWVYbEM3dWhacWpMdzNRUkFSVWRuRVFERVJFUkVSRVJFUkVSRVIwU05Bb3pQZ2c1VW5FWm1RWVhXL2w1c1M4MTVxQVpYaThRZzNFQkdSaVV3QVBtMVZIbCtjU2NEZFZNc1FZWHlXQVY0cUdhYTBMQSsxWE1Db2ZWSEkwRDlNKzJicGpRajJVVUVoRTZBM2luaW11anNVTWdIam0vaGd6cWtFcTNNcTVhYmdiVjR4bWFicXZmMERQWEE4S2d1Mk1zVzF2WldvNGFuRXlIcGUyQmVlanB2Sjlxc1VWM05YNE1zT2ZzalVpNWp3WDZ4RldEazBYb094LzhUZzZ3NSs2TkxIRGR0dXBXSDMzWFJjVDlKYUhhKzhpeHpENjNqaTR5TnhWdGY0eTJWVDJQRDUyaDZZM0tJOERqL0l4RWRXNXMydG9wc2NWZHdWOEZiSkhBbzBrM05TNHVNUkh4bUpXbzBhV2V3clRPVmhSeHo1L1hka3BLVGszN0VJblQ5d3dLTGljVkN6WmxDcTFlYnRhc0hCNkROMkxINWJ1RkRTejFxWXVQT1FJV2pRb1VPKzgzWVlNQ0RmUG1mMzdTdVJTc1AybE9UNWNQUHNXUmdOMHNyazFVTkNKTnZXUHVjeU9XOHdLRzErL3Y0TzlSTkZFWEVSRVhiN1JGeTdodkNyVnlWdGxRSUNFTnlpaFVYZkswZVBTcmJWYm03d3kxWFIycDZyeDQ5ank0SUY4SzlYRDhITm15TzRSUXNFTkd6bzBMR2xxZWZvMFRhcm1qdXF1TVByUkVSVU5CZ29KaUlpSWlJaUlpSWlJaUlxNDR5aWlCbWJ6dVBDM1VTcisrVXlBVjhNYjRFcTVRcFhOWXFJaU1xZXR4dVZ3OTU3R2RnZllYbERpUURnLzJxNFkyaUlKOVplVDhXZWUra1dmWGJmVGNjYkRYM3dmS0NIdVUxdkZCR2VxcmM1WjZDWEN2ZXNoSmN2eG11dzQwNGFQbXJtQzdWY3NIbThVUVRpTWczWUZwWm1OMHpzbzVaaFNMQVhCZ2Q1WVB2dGRId2ZtZ1N0alZUdnhYZ05odTE5Z0U5YStHSkVYUytNcU91RlpLMFJsK0kxaUVqWDQxUk1GdjRPTjMyT1J0WDN4clRqOFVpM1VvRVpNRlZEL3FpNUx6cFZkY1gvemlkaS9mVVVTWmc0VFdkRWVSYzV1bFIzZzE0MGpmbENiVS9JQkdCS3kvTDQrRWlzemRkRXpvdThlUk1ycDAxRG05NjlyUVpJaTlQeG5UdHg1K0pGZEI0eXBNVG1OT2oxMkw5MnJVVjdpKzdkTGRyYVB2Y2N3aTVjd0lWLy9yRTVYb01PSGRCajFLaWlYR0twS3VuejRmeUJBNUp0UVJCUXZVNGRTVnZld0xFZzJQNzU1d2l2OHVYeHdiSmxCVHIycTVFakpkdUJUWm80WGUyM1hPWEtCWnE3ckhIMGM2ak56TVMwdm4zdDlqbTRlYk5GbTdVQS9vT3dNTnc0ZlZyU1ZyOWRPNGNyVnFmRXgwTVVSZHk3ZkJuM0xsL0d1ZjM3OGRIS2xRNGRTMFJFVkJJWUtDWWlJaUlpSWlJaUlpSWlLdU8rLytzYTlsNkl0TGwveXNER2FGVzdRZ211aUlpSVNzS3dFRStjamN2Q29jaE1pMzJkcXJxaVRTVlhYRXJRNFBYOTBUYUR1RDljU3NhV1cybndWR1dIblVSVFZlTlVHMkZiQUxpZXBJVlNaajB3Ti8xNFBLWWZqM2YreFdRVEFEU3VvRWJQR3U1b1ZFR05mKzVuWVBDZkR4Q2ZaY2ozMkxoTUF6NDRISXRXbFZ3d3VwNDNXbFZ5UWZzcXJ2ajZYQ0wrdWYvd2M3VHdmQ0t5ckpSWWRsZklNQ2pZQXoxcXVHTnZlQWJtbjBsQWlwVnF3OHV2cE9Dalp1VXd0cUVQeGpiMEFXQUtTZDlNMW1ITnRaS3RaUHU0TzNmZ0FINWZ0QWc2alFhcENkWXJaaGVuT3hjdkFnQ3ExcTZOZVh2M1d1MlRGQk9EeFcrL2piUkU2emQyK2ZuN1kvUVhYOERiejgraE9VLzkrU2NTb3FJa2JaNit2cWpYcnAxRjM5andjS1RsODNsSlRVaEErTldycUZHdm5rUHpsMlVsZlQ3RVIwYmk0cUZEa3JiS3RXckIxY05EMG1iSVU2RllyakJGYmRTdXJtalRwNC9UODhvVkNvZXI2K1pINWVKU3FMSHlodEhqSWlKdzZxKy9KRzF5aFFKZFgzckovTHB0Q2J0d0FkZFBuclE3UGdCVURRb3E0R3FsOG9hcmJSRkZPK1huQVNSR1IxdWNCMjVlWG1qV3JadWtUYWZSWU5NWFgxZ2MzN1JyVjRmV0FaaCtudVJXb1hwMWg0L05hOW5reVpMUGQ3WGdZTHl6WkVtQnh5TWlJZ0lZS0NZaUlpSWlJaUlpSWlJaUt0TitQM2tQeXcvY3RMbC9aTmRnOUcxWk5JRUVJaUlxVzdiY1NvUFdTakFXQUU3R1pPR2dsYUN4TmZGWkJvY0N1emxlM3g4RmI3WGM0ZjZPYWxwQmpaWVZYUkNYWmNEcWF5bTRmOFoybFdSN1RrWm40V1IwRmdJOGxXanFwOFp2WVdtUy9kYkN4TDFxdXFPV2x4TEhvckt3OGtvSzdNWEx0dDlPdy9iYmFYWjZVRkhac21DQitlUFlpQWlyZlNhdVdZTnlsU3JaSFNjeE9ocGZEQjl1dDQ5QmIvdDh5eHZ3elJGNTZ4WldUWnNtQ1JNTGdnRC91blZ4NzhvVjA3ckR3N0hrM1hjeGRQSmtCRFJzYUhjTmFVbEorR3Y1Y292MlZqMTZTTUthR2FtcCtHZkRCdnkzYlp2ZGRRUEF2U3RYc0dUOGVOUnYzeDZkQmczS2R3MzVxUlljakdiUFBPUDBjV2YvL2h2M2I5d28xTndsZVQ0QXdKNFZLMkEwU204cXNGWXBPaVZlZWhPRkxQdHI1ZWJsNVhSMTRNTElMeGhiRUUrLytLTEZITEVSRWJoNzZaSzV6YURYSXlNbEJjKzk5VmErNCtVTkZPY2R2eWpGaG9jWHlUaUh0bXl4T0EvYTlPNE5wVnB0M3RacE5GZzljeVllaElWSitsVUpERVJJcTFaMng4OWQ0VHIyM2ozSnZrb0JBUVZjTlJCeDlhcGt1MjZiTmdVZWk0aUlLQWNEeFVSRVJFUkVSRVJFUkVSRVpkU0ptM0dZc3kzVTV2N3VUYXJpemU0aEpiZ2lJaUlxU2JiQ3hBQ1FxUy82WUZrT2d3Z2tPQkZBZHRTNU9BM094V21LYkx3N3FUcmNTZFhsM3hIQXJydnBSVFl2RlV6dVVKMDFNWG1DZGtVdE1UcmE0WDJaYVdrNHVHa1REbTdlYkJIb2JkKy9QN3ErOUJMK04zbzAwcEtTQUFESnNiSDRZY0lFdE96UkExMkdEWU52NWNwVzUvbDkwU0prcEVpclhLdGNYTkRoK2VjQkFPbkp5VGo2Kys4NHZHMGJzdEtkTzJjdkh6bUN5MGVPbUFQQlRaNStHcDYrdms2TkFRQVZhOVRBVTlucmNjYk5NMmVjNmwvYTU4UHBQWHR3L3NBQlNadGNvVUREamgwbGJaRTNiK0w0SDM5STJsUXVMdm1PcjgzS0t2d2k4MGg0OEtESXg4eExFQVM4OE1FSCtQYU5ONkRQVlpuNXYxOS9SVkR6NXFqWHRxM05ZNU5qWTR0OWZVVXRMVEVSSjNmdmxyVEo1SEswNjl2WHZKMFlIWTAxTTJkYURjejNHRFVLZ2lDdDZDOElnaVQ4ZlRzMEZKcU1ETnk3Y2dWM0wxK1c5UFd2VTZkQTY0NlBqRVJHYXFxa3pWcVZjeUlpSW1jeFVFeEVSRVJFUkVSRVJFUkVWQWFGUmFmaTQ5V25ZTER4Q1B2R05jdGh4dUNta0FuV0gwbFBSRVJFVkpiWXFnSU1BT1dyVnNXUWlST3Q3bk9rMHF3alR2MzVwOVgyZW0zYm9zZW9VVEFhamJoNzZSTE83ZCtQcy92MlFadHBXUUU4b0dGRDlCb3pCbktGQWdQZWV3K3JaOHd3N3hORkVTZDM3OGFwUC85RTNUWnQwS2hUSndRMWF3YXZDaFZNOC8vMUYwSVBIclFZczIzZnZraU9pOFBlbFN0eGVzOGU2RFMyUS9kZTVjdWpSZmZ1K08vWFgyMEdWdS9mdUlIN04yN2dqNlZMVWIxT0hZUzBiSWt1dzRaQm9WVGErL1E0SkQwNUdRYWREaXBYVnlpVVNzamtwa3JtWVJjdTRPYlpzNUsrZVVPV2VaWG0rUkIyL2p4K1g3VElvcjFoeDQ1WTlza25pQTBQaDFLdGhpaUtWcjhlUG41K2RzZFBUMDdHaVYyN0pHMjVLMURuSitiZVBVVGZ1UU1YZDNmSWxVb0lnb0NVdURnYzNyYk5vcTlNSm5ONFhFZjUrZnVqMjhzdjQ2OWx5eVR0VzcvK0doTlhyMGI0dFdzQUFKVmFEYVZhRGJsQ2dRZGhZVGp6OTk5RnZoWjc1dTNkNjFDL2pKUVVmRFp3b0hrNzk3bDU1UGZmTGI3R2pUcDFnbGVGQ2pBYUREait4eC80ODVkZm9NbklzQmkzUmZmdXFOTzZ0VVc3cTZlbjVNYUIyNkdobU42dm4wVS9RUkJRcTNGamgxNURYamtWMG5ONCt2cWlXbkJ3Z2NaeXhOYXZ2OGJXcjc4dXR2R0ppS2pzWUtDWWlJaUlpSWlJaUlpSWlLaU1pWWpQd0xpZmp5TXR5L29qcnF2NXV1R3JFYTJnVWhSOWdJQ0lpSWlvT0J6ZHZ0MXFlNHZ1M2RIdm5YY2NxdnBhR0VITm11SGZqUnZObFVNRlFVQzM0Y05Sc1daTmJKNC9IM2N1WGtSbVdwck40MnMyYUlEWFpzODJCME1iZE9pQXZ1UEdZZnQzMzBuNmlhS0lLOGVPNGNxeFk1QXJGSmp3eXk5SVQwckNiOTkrYXpHbW02Y25JbS9jd01GTm0vSmRmNE1PSFRCd3dnUzRlWG1oVmE5ZTJQclZWN2gxN3B6Ti9xSW9JdnpxVlhqNytSVkptQmdBTGgwK2pHM2ZmT05RMy95cUk1ZlcrWERyM0Rrc256SUZlcTFXMHE1eWNVSFAwYU54NVBmZkVYUHZudDBLdzdsRG9PY1BITUNtK2ZNaHlHVG1vS3BlcTVWVXFBVUFkeDhmaDllWW5weU10Yk5tT2RUWHpjdkw0WEdkMFduUUlKemR0dzh4ZCs4Q0FDb0ZCR0RnaEFsUXF0VTRzRzRkYnB3K25lOFl4ZjA5blZmMG5UdlFhVFJRdTdsQjVlSUN1VklKZzA2SEk3Ly9MdW5uVWE2YytlT25CZzVFWWxRVXp1N2I5N0F0dTBMM1B4czNZcy95NVZibnFsNm5EdnE5ODQ3VmZmNTE2K0xhaVJQNXJyZFc0OGJ3Y09LOHlDMGlPOVNkbzI2Yk52bUcrSW1JaUJ6QlFERVJFUkVSRVJFUkVSRVJVUmtTbFpTSnNUOGRSV3lLOVJDRGw2c1NDMGUyUmpsM1ZRbXZqSWlJaUtqZzNQTUVINVZxTlFhOCt5NmFQL3RzaWN3ZjFMdzVubm5sRmV4ZHVSSUtwUktEUC80WWpaOStHbEczYitQRzZkUFE2M1EyajIzZHF4ZjZ2djIyUlRDM2ZmLytNQnFOK0dQcFVvc0FLUUIwZmVrbGxLOWFGV0huejhOb05GcnM3ekY2TkdyV3I0OGw3NzVydFFJcUFKU3JWQW5QdmZVVzZyZHZiMjd6clZ3WnIzLzVKYTRjTzRhL2xpMUQxTzNiVm85VnViamd1YkZqYmI0dVo5WHYwQUcvZnZ1dDFkZWFWNVhhdGUzdUw2M3pvVkpBQUx4OGZTMHFKRDg3WWdSOEtsWkVjUFBtZGdQZVNyVWFiWjk3enJ4ZHUxa3pHUFRXYndMTXJXYjkrZzZ2c1VhOWVsQzV1bHF0a3AxWFFLTkdEby9yRExsQ2dRSHZ2b3RmSmsxQzEySEQwSG5JRUhPWTNyOXVYWWNDeFpVQ0FvcGxiYmFFSGpxRXYxZXR5cmRmMWFBZzg4ZHVucDRZTW1rU0duWHVqQzBMRnFCQ3RXcndyMXNYQU5CbDZGQTh1SFhMb3JKNGxjQkF2RFo3dHMzQWRLZEJnM0Q5NUVtNzN5YzVOelFVVk40S3hmWGF0aTN3V0VSRVJMa3hVRXhFUkVSRVJFUkVSRVJFVkViRXBXb3c5c2RqZUpCb1BUeWdrQXY0OHBXV3FPbm5VY0lySXlJaUlpcWNiaSsvaktzblRpRHk1azE0VmFpQVYyYk9SUFdRa0h5UDYvakNDM0Qxc1ArM1QyWmFHZzV0MlpMdldGMWZlZ21STjIraVhiOStDR3JXREFCUXVWWXRkSC8xVmV6NjZTZUwvbjcrL3VnN2JoeUNXN1N3T2VaVHp6K1Bxa0ZCMkR4L1BoS2pvODN0Rld2VXdOTXZ2Z2dBYU5XekovejgvYkYyMWl5a0ppUUFBQUlhTmtTcm5qMGhDQUtHVEp5STFUTm1TQUtJN3Q3ZTZEeDRNTnIxNndlbFdtMTE3bnB0MjZKdW16YTRmT1FJanZ6Mm0wWEY0cWRmZkJIZWZuNzVmbDRjNWVIamcyb2hJUmJWVWZPU3lXVDVoaVZMNjN6dzhQSEJhM1BtWU1uNDhlYUsxSUdORzZQRGdBRUFnR3JCd1RiSFZibTRZUERFaVNoZnRhcGt2SW8xYTVvcitWb2pDQUk2RGh4b2Q4MjV5UlVLK05lcFk3Y0NOV0FLN0RidDBzWGhjWjFWcTFFalRGcTcxcUtLcnIzUFVXN3QrL2N2am1YWlZLZFZxM3dEeFhLRkFsMkhEYk5vcjkrdUhkNzc0UWZKOTNETzkyWlNUQXpDcjE0RllQcWVHenA1TWxTdXJqYm5xTjIwS1laUG40Ni9saTFEekwxN2tuMkNJTUMvWGozODMydXZvWGJUcHM2OFBET0RYbzhIdDI2WnR4VXFsZDJmVVVYQjNkc2JMdTd1aFJvalBqS3lpRlpEUkVURmlZRmlJaUlpSWlJaUlpSWlJcUl5SURGZGk3ZCtPb2J3K0hTYmZhWU9iSUlXZ2VWTGNGVkVSRVJFUlVPdVVHREl4SW5ZTUhjdVJzeWFCWitLRlIwNnJuMy8vaWhYcVpMZFBvblIwUTRGaWdWQndNc3pabGkwUHpWd0lFN3YzWXZvTzNjQUFEWHExMGVIL3YzUitPbW5JUWhDdnVNR05tNk05Mzc4RVFmV3I4ZnhuVHVSbVphR3Z1UEdtU3U2QXFZQThWc0xGMkw1NU1sSWlZL0hrRW1UekdQWGI5OGUzWVlQeDkrclY2TjgxYXBvMTdjdld2ZnViYk1DYXQ3WDFLQkRCelRvMEFFeDkrN2gvSUVEQ0QxNEVOcXNMSFFhTkNqZjQ1MFYyTGl4elVDeElBaW9GaHlNWG1QR29FYTllbmJIS2MzendjL2ZIeTkrOGdsV1RKMkthc0hCR0RGckZtUnlPUURBemNzTERUcDBnQ1lqQTNLbEVncWxFcTZlbnFnU0dJZ21UejhOajNMbExNWUxhTmpRWnFEWXQwb1Y5SDdqRGRSd29rSXhBRlFMQ2JFWktGYTd1YUZScDA3b09YbzBGS3JpZldwSjNqQXhZQXJoMitQdDU0Y3VRNGVpV2JkdXhiVXNxNm9GQjBQbDRnSnRsdVdUWHBScU5RSWFOa1NYb1VOUnMwRURxOGQ3VmFnQXJ3b1ZKRzBLbFFvdlQ1K09Iejc0QUowSEQwYXJYcjBjK3BtUTh6MlptWmFHckhUVHYrOEVRWUNibDVkRDM5ZjJQTGgxUzFKUnZYYlRwalp2T2lncVBVYU5RcXVlUFFzMXhxUVNxa1pQUkVTRkk1eHk1RmtVUkVSRVJFUkVSRVJFUkVSVWJGSXlkWGp6eDZPNEhwbGlzOC83ZmVyanBZNkJKYmdxSWlKeWhDaUtnQ2hDTkJnZ0dnd3dhTFV3YXJYUVoyYmkvU1BHMGw0ZWxVSHo2aVpCNGVZR3VZc0xGSzZ1a0tsVWtLdFVFT1J5Q0hJNUlBZ09CZGFLMnhjSEVzd2ZUK3ppVzJUakdvMUd5R1Q0TnhHNEFBQWdBRWxFUVZReW0vdHpLdmptY1BmeHNkc2ZNSDBmR25JRjdBQTRIYlM4ZStrU2JvZUdvdUZUVDZGQzllcE9IWnViTmlzTE44K2NRZjMyN2EzdXoweExRK1RObXhiVlNVVlJ4TzNRVU5ScTFLaEl2djZhakF5bzNkenk3UmVacTlJcEFMaDVldG9OOTZZbUpDQTJJZ0pDOW5rcVZ5Z2dWeWlnY25HQnA2K3ZRM1BtVnBybnc4bmR1OUdnUXdlNGVYazVzV0pMZHk1ZXhQV1RKeUZYS3FGeWNZR3JweWQ4SzFkR3hSbzFyQWFRSFpHVm5vNzA1R1NMZHBXTEN6ektsU3ZWbnhHaUtDTG03bDBJZ2dDWlhBNUJKb05NTG9kY29ZRGExZFhwYzhEUk9WUGk0aVJ0MXFwdngwZEd3bWd3UUpESklGY29vRlNwb0haekszVGdWaFRGTXZGekdRQ3VuVGdoQ2N5MzZkTUhqVHAxS3RJNWp1L2NLZGtPYk5JRWZ2NytaVzdNNHZvOVJVVDBKR09nbUlpSWlJaUlpSWlJaUlpb0ZLVm42ZkhXejhkd0tUekpacCszL3E4T1JuWjE3TkhDUkVSVXNoZ29KbWM5NllGaUlpS2lvc0RmVTBSRVJjLytiVnRFUkVSRVJFUkVSRVJFUkZSc01yVUd2TGZpaE4wdzhjaXVRUXdURXhFUkVSRVJFUkVSVWJGaW9KaUlpSWlJaUlpSWlJaUlxQlJvOVVaOHNPb2t6dDVPc05sbldNZEFqTzFldHdSWFJVUkVSRVJFUkVSRVJFOGlSV2t2Z0lpSXlGRmF2WWpqNFZtNEdhZEZZcVlST29OWTJrc2lJaUlpb2lLZ2xBc281eXBEVUFVVjJ2aTdRS1VvL2NlNkVoRVJGVGVOem9DSmEwN2p4STA0bTMwR3RxMko5M3ZYUnhsNDRqa1JFUkVSRVJFUkVSRTk1aGdvSmlLaVI4TGRSQjEyWFUxSFNwYXh0SmRDUkVSRVJFVk1aeEFSazJaQVRGb21Ma1pwMEt1dU8ycVdVNWIyc29pSWlJcE5XcFllRTFhZXhKbXdlSnQ5K3JTb2pvbjlHekpNVEVSRVJFUkVSRVJFUkNWQ1Z0b0xJQ0lpeXMvZFJCMDJuRXRsbUppSWlJam9DWkNTWmNTR2M2bTRrNmdyN2FVUUVSRVZpNFEwRGQ3NDRhamRNSEgzSmxVeDdZVW1rREZOVEVUMFNCS3lmMzRML0RsT051UTlSM2l1RUJFUkVSRlJXY0FLeFVSRVZLWnA5U0oyWFUwM2IzdXFaZWdTNUFaL0h3VThWTHd2aG9pSWlPaHhrS1kxSWp4Smp3TTNNNUNxTWQxRXR2dHFPa2ExOG9aS3dUZFZpWWpvOGZFZ01SUGpmajZHZTNIcE52dDBybDhabncxcEJwbU12d09KaUI0MWdpQkFMTzFGMENPTndXSWlJaUlpSWlwTlRHSVJFVkdaZGp3OHkxeVoyRk10dzhoVzNxaFhVY1V3TVJFUkVkRmp4RU1sUTcyS0tveHM1UTFQdGVudnZKUXNJNDZIWjVYeXlvaUlpSXJPN1pnMGpQcitQN3RoNHZaMUttTHVTODJoa0ROTVJFVDBLR0VJbElvYXp5a2lJaUlpSWlvTlRHTVJFVkdaZGpOT2EvNjRTNUFiWEpTOGlFWkVSRVQwdUhKUkN1Z1M1R2JlenYyM0lCRVIwYVBzY2tRU1JuOS9CREhKdG0rVzZkNmtLcjRhMFJJcUJTL2JFeEVSRVJFUkVSRVJVY2xUbFBZQ2lJaUk3RW5NTkpvLzl2ZmhyeTBpSWlLaXg1Mi85OE8vK1pKeS9TMUlSRVQwcURweE13NGZyanlGREszZVpwL24yOVRFcFA0TklaUHhSbW9pSWlJaUlpSWlJaUlxSFV4bUVSRlJtYVl6aU9hUFBWU3MwRU5FUkVUMHVQTlFQL3liVDV2cmIwRWlJcUpIMFlHTFVaaTg3Z3gwQnRzM3lZenNHb3l4M2V1QVR6WW5JaUo2Y29nQUJQN3lKeUlpSWlLaU1vYUJZaUlpSWlJaUlpSWlJaUtpSXJiOVpEZyszM29CUnRIMkRUSVQrdFRIc0k2QkpiZ3FJaUlxVHBLZitJSUFDQUpVTWhGYUk0T2o5SkJhTUQ0TUUyZWZKemxFQUR4YmlJaUlpSWlvdERCUVRFUkVSRVJFUkVSRVJFUlVSSXlpaUIvM1hzZlArMjdZN0NPVENmaDBZR004MTlLL0JGZEdSRVFsSWxkQVZCQUVsSGNSOENDamxOZEVaWXF2MG1nK1Qyd0ZpNG1JaUlpSWlFb0RBOFZFUkVSRVJFUkVSRVJFUkVVZ1E2dkg5STNuY09CaWxNMCtLb1VNYzE5cWpzNzFLNWZneW9pSXFLUUoyUUhSaGo1R1BNaVFsZlp5cUF5cDU2RTFueDg1b1dJaFZ3aWRpSWlJaUlpb3REQlFURVJFUkVSRVJFUkVSRVJVU0pHSkdaaXc0aVJ1UnFYYTdPT21WdUIvcjdaQ2k4RHlKYmd5SWlJcUNia0Rvcm4vNjFwVndNbFlFVWs2QmtVSjhGRVkwTWszQzRMY0ZZSk1aajVQUkFBeWhvcUppSWlJaUtpVThYWllJaUlpSWlJaUlpSWlJcUpDT0hNN0FhOHNPbXczVE96anJzSVBiN1JqbUppSTZERW53aFFJRldReUNESVpYRlZ5REttcEwrMWxVUm54ZklVVXVDamxFR1F5eU9SeTgza2laSWVLaVlpSWlJaUlTaE1EeFVSRVJFUkVSRVJFUkVSRUJmVHJpWHNZKytOUkpLVnJiZmJ4TCsrT1g4YTJSNzFxM2lXNE1pSWlLbkdDSUFrVHkrUnlDSEk1UXNySjhIcXRMUGdvaktXOVFpb2wzbklEUmxaS1FJaVhDSmxDQVVHaGdDQ1hXNFNLd2VyRVJFUkVSRVJVaWhTbHZRQWlJaUlpSWlJaUlpSWlva2VOd1NqaXF4MlhzT25JSGJ2OVdnZFh3THhoTGVEbHBpeVpoUkVSVWFrd1Y1Zk5Eb1VLTWhrZ2s1bENvd29GNnBRellJSTZIZi9FeUhFbFRZVjRuUXhha2JXZkhtY3F3UWhmdVI1MVhUUFJ5U2NUTG1vRkJLVWFNcVhTRkNxV3kwM25pRXhtUG0rQTdDclhwYnQwSWlJaUlpSjZRakZRVEVSRVJFUkVSRVJFUkVUa2hKUU1IU2F0UFkwVE4rUHM5bnV4UXkyODM2Yys1RExHZ29pSUhuZENUbVZaUVlDWVU2VTRPMHdzR28wUWpVYTR1WXJvVVVXTDdyb1VHSFE2aUFZRFJJTUJFRVdJb2dpSXBsaXlLSXAyWnFLeUt2YzVrRk50V01pdVVpMVhxaUFvbFpDclZLWkFjYTVRY1U2Z1dNaDFIQkVSRVJFUlVXbGdvSmlJaUlpSWlJaUlpSWlJeUVGaDBhbVlzUElrSXVJemJQWlJ5QVZNNnQ4SS9WdlhLTUdWRVJGUm1TQUlrTWxrTUlvaVpISTVERVlqQklVQzhweVFzQ0NZS3hjYmN3V0t6YUhpYkF3VlAxcUVYQ0ZnY3lnNE8xQXNrOHNoS0JUbUlMRmNwWUtnVUFEWit5Q1RRWlpUcFpqS2xJT2JOdUhxOGVPU05wK0tGVEh3Z3c4Z1Z4USthckZqeVJMSWxVclVhOXNXTlJzME1KMEgrZEJwTkRpMlk0ZmtaNFFnQ0dqVHB3OVVMaTZGV2svWStmTjRFQmFHRGdNR0ZHcWNrcENlbkl6a09Pbk5mVlZyMXk2V3VXYjA3eS9aN2o5K1BKcDI3Vm9zYzFtanljaEF4UFhyaUxoMkRWV0RnaERjb2tXSnpmMmtTazlPaHJ1M3QxUEhaS1NtUXBlVkpXbnpMRi9lb2UvcmdsbzFmYnBrdTFYUG5xalh0bTJ4elVkRVJFOEdCb3FKaUlpSWlJaUlpSWlJaUJ4dzRHSVVwbTg2aHd5TjNtYWZjdTRxZlBsS1N6UU44QzNCbFJFUlVWbGdqdmRsVnlpR1hBNlpLRUlBWUFBZ3oxVzVXTlRySVJnTWdOSElDc1dQQ1dzVmlpR1RQUXdVWjRlS0JZVUM4dXovNTY1UURKak9JY2FLQ3liMDRFR3NuVFZMMGpadjc5NENqM2Z2eWhYOCtjc3ZNQnFOa3ZablI0d29rakJ4V2xJU2p1M1lBWU5lajRPYk5zSE4weE92TDFpQUtvR0Jkbzg3c0c0ZDlxOWJKMmtMYXRZTUhWOTRvVURyTU9qMU9MZC9QdzV2M1lvSFlXRUFnRW9CQVFocTFxeEE0emxLRkVWYytPY2ZuTnUvSDBNbVRZS0x1N3RUeDUvZXN3ZTdmdnhSMGxhWXI3YzlXZW5wa20yRDN2YS9CYXd4NlBVT25UTlo2ZWxJakk1R1lsUVVFcU9qOGVEV0xZUmZ1NGFZdTNmTnZ4Y0NtelJob0xpWUhkMitIYnQrL0JHRFAvNFlqVHAxY3ZpNGJWOS9qWXVIRDB2YVBsbTNEdDUrZmtXOVJMUExSNDVJdGdPYk5DbTJ1WWlJNk1uQlFERVJFUkVSRVJFUkVSRVJrUjBhblFILzIza1pXNDdkdGRzdnBJb1h2aHJSQ2xYS3VaYlF5b2lJcUN3UmNvVkNrU3M4REFBeXdGU1pPQ2RRckZCQVpqUkN6QTRVNTYxUVRJOHVTWVhpWEY5eldYYW9HTmtCWTBtWU9IY0krVEUxNmRsbkMzeXNpN3M3WnZ6Mld4R3V4cjdVaEFTcytld3ppekF4QUJ4WXZ4NzEyN2ZQTi9pYm56Tjc5a2lDcWQ1K2ZxaGNxNWJkWXhLaW9uQnd5eGFMOXJEejUzSG40a1VFTkd6bzlEb1NvNkx3NnpmZlFLL1RtZHUyZmYwMTN2LzVaeWpWYXFRbUpHRDJrQ0ZPajV2WG0vLzduM2w5b1FjUFlzK0tGWWdORHdjQWJKdzNENjk4OXBtazB2ZmpJdXIyYmF5WU9oVUQzbjBYZFZxM3R0aWZIQnVMRlZPbklqRTYyaUs0Yk0zdEN4ZVFHQjJOdzF1MzRyOWZmeTNRbWo1Y3Zod1ZxbGVITmpNVCs5YXVMZEFZUmVIL1hudk5WS1VkcG9CNFNhdFlvd2I4NjlZMWJ4djBldnkrYUJGTzdOb0ZBRmcvWnc0QU9CVXF6a3V1VkRyY056VWhvY0R6NU5Ca1pEZzlqc3JGQldvM3QwTFBUVVJFanc4R2lvbUlpSjVRZXEwV2g3WnVoV2U1Y21qWm80ZFR4NjZlTVFOeDkrOUwydDcvNlNlbjEyQTBHR0EwR0I0MkNBSVV1ZjV4blJJWEI4L3k1WjIraUdRMEdLREp6SlMwdWJpN096M09vUzFiY1BmeVpVbmI4R25UN0I1ei9zQUIxRzdXREI0K1BrN05sWjhyeDQ2aGJwczJKWFpCTGVidVhYaVVLd2MzTDY4U21lOVJFM2YvUHRJU0V5M2F5MWV0Q2svZmtxMUNwdE5va0J3YkMyMVdGcW9HQlpYbzNFUlBrcGk3ZDZGUXErRmJ1WEtoeDdyMDMzK1NiZThLRlZDOVRwMUNqWm1WbnU1UUpSZEhLNklRRVJIUlEySFJxZmhrM1JuY2lrcTEyNjlyb3lxWU9iZ3BYRlh5RWxvWkVSR1ZSU0llQmtwRm1Rd3lBR0oyV05Rb2swR1dFeWpPRGhQbkRoUkx4bUc0K0pGaWNkMDJiNkE0KytzdXlPV21pc1U1WVdLWkRFTDIrY0hxeEdWRFpsb2FsaytaZ3BTNE9Ldjc5Vm90Vmt5ZGlyZSsvYmJBbFVkRlVUU0hGbk4wR3o0ODMrdi8yeGN2aGw2cnRXZzNHbzFZUDJjTzNsMjYxT2xyK2hXcVYwZTNsMS9HWDh1V21kc1NvcUt3ZisxYS9OL0lrVTZONWFqVXhFUnptQmd3dmYreGYrMWFkQnMrM055Mlk4a1Nwd096K1lYV3JWVXdQcmhwRTg3Lzg0OVQ4L3k5YWhXTzJBbTR2N05rQ1FCVFFIVEYxS2xJaW9uQmlxbFQ4ZXlJRWVneWJKams2NnpOeWpKWGhuYlV0Uk1ubk9xZmwxS3RCZ0JvTWpQeDc4YU5oUnFyTUo1OTVSVnpvSGp6bDErVytQenQrdmFWQklyL1hyVks4bjFwTkJpd2ZzNGNDRElaR2o3MVZJSG1jT1k2YkZFRTkvZXVYSW05SzFjNmRVeUhBUVB3M0Z0dkZYcHVJaUo2ZlBCZFJDSWllcUpkK3U4L3JKODlXOUlteUdSNGUvRmlWQW9JY0dxczhLdFhzWFBwVWtuYjJHKytjV3FNSHovNFFMSmRvMzU5OUJnMXltNmZvQll0MEhYWU1LZm11WGpvRVA3NDRRY2tSa2RENWVLQ2dFYU5VS0ZhTlllUGo3dC9IOUYzN2pnMXB6WGJ2L3NPeDNic01HKzdlbmhnZXZZRm9vanIxN0ZzMGlUVWJOQUFneWRPaEt1SGg4UGozanh6QnNzbVQ1YTBUZG00MGVtZzU5M0xsM0h4MENHSCsxODVkZ3diNXM2RnA2OHZoazZaZ2xxTkdqazFueldpS0dMNzRzVTR1bjA3UWxxMnhJdVRKOFBOMDdQUTQ5cVRjOEhVb05kajBFY2ZsZGpqczFaTW5TclpmbXJnd0dKL3JGcEJKRHg0Z0VWdnZRVk5Sb2FrdlVMMTZuaDc4ZUlTV2NQUjdkdHhiTWNPcE1URklUTXREWURwSXVDblc3WkE1ZUpTSW11Z2twSDd3bnB4OGZUMWRmcVJnaVhoM3BVcnBUS3ZpNXNiS3Rhc2FkN1daR1RnNzlXcjhkK3Z2OEsvYmwyOCtiLy9GZnJtanRVelpraTJHM2JzbU84TksvYmNEZzNGTHhNbm9sR25UdWd3WUlEVmNISldlam9PYmRtQ1l6dDI0STJ2djBiRkdqVUtQQjhSRWRHVFFoU0JYMC9jdzFjN0xrR2pNOWp0TytiWkVJenVGZ3paWTFoVmpZaUluQ01JZ2lrTW5Dc2ttdE11bDhrZ3l1V21JZ3VpYUE0VGkxWUN4ZlNJeTFWeE9LY0tzU3hYaUJpQ1lLNVlEZVFLb3BOZDJzeE1UT3ZiVjlMMjZaWXRjUGYyTHBMeE0xSlRzV3pTSkVUZXZDbHBOMzlmWjB1T2pjVXZreWJoOVMrL0xGQ0JpZXNuVDBxS3RsUUpERVNEZkFLTFI3ZHZ4OVhqeDIzdVQ0Nk54YnJacy9IYTdObE8zMHplZWZCZ25OdS9YL0srejlIdDI5RzVDQUtPMXJUcjJ4Zm45dTJUWFAvN2U5VXFCRFpwVWlUdnF6Z2pNVG9hOTIvY2NQcVl4T2hvdTMwMEdSbFkrZW1uU0lxSkFXQjZyMmZQaWhWdzlmUkV1enpuc0QxZTVjdWphbEFRL092V1JZMTY5ZUJmdHk1YzNOMnhJenUwWEJBcVZ6NU54Wm91dzRiaHh1blRpTGgrM2R4bU5CaXdmdlpzdkR4akJ1cTJhV1AzZUdzVnpSVk9WQ2dtSWlJcUt4Z29KaUtpSjVaZXE4WE83NytYUE1ZcHgvRS8va0RmY2VPY0dpOHpOUlYzTDEwcTFKckNMbHlRYkZ2N1IzM2VQczdlQVg5Nnp4N0puYjdhckN4c25EY1BZNy81eG53bmNFbkorL3B5dmhaM0wxM0Nzc21Ub2NuSXdKVmp4N0I0M0RpOE1uT20weUh2a2hRYkhvNE5jK2RDRkVXa3hNZmpwNDgrUW8rUkk5RngwS0FDWHdnMkdvM1lzbUFCem1UZk5YLzkxQ2tzSGpjT0l6NzdMTi9QaFNpS0JacFhGRVZzbkRmUGZERnMyU2Vmb01PQUFjaE1TeXZTUjA1WnF3U1E5MkpvM3NkSUdmUjZHS3g4dnpwTGtNbk1kK0E3UzVPUmdUVXpaMXFFaVFHZ1duQndpWVV5cXdVSFc0VDZkUm9Ocmh3OWlpWmR1aFI0WEVjZk94alVyQmxHejUrUDc5OTdyOUEvOTZ5ZEMyWEpseU5HRlBzY0g5bXBHUEJWTVZVQnlXM2doQWxvMWJPblJYdHBQMlp1eWZqeEpUNC9BQVEyYm93eFgzMEZ3UFM0eVBWejVwZ2ZFM2YzMGlYOHUzRWpubjd4eFZKWm16VUd2UjYvTFZ3SXZVNkhzL3YyNGV5K2ZhaFJyeDc2dmZNT3FnVUhRNmZSNFBDMmJUaTRhWlA1Qm9RdEN4Wmc3TGZmOG8xS0lpSWlPMUl5ZFppOTlRTDJoVDZ3Mjg5RktjZG5RNXFpYTZNcUpiUXlJaUo2RkVpcXpXWlhvQldOUm5PSVZDYVRtYXNTbTBPS3JGRDhTTE5hb1JnUHExV2JxeFhuQ1JtYno1VW43Ti9vTXBrTTFVSkM3UFlKdjNxMWhGWmpraEFWaGVXVEoxdmM0Szl5ZGNYb2VmUHcyOEtGaUx4MXk5d2VjKzhlbHI3L1BrYlBuNDl5bFNvNU5kZmhiZHNrMjgrODhnb3lVbEtROE9BQnF0ZXBZM0UrUk4rNWd6OSsrRUhTcG5aemcxLzE2cEx3NDgwelo3Qmg3bHdNbXpyVjVqbDE5OUlsL1BUUlI1SzJxWnMzbysrNGNlYjJ4cDA3bzllWU1aREpaRkNvVkZhRGxIcWREaktaek9yN1NrYURBZGRQbmJMNStnVkJ3TUFKRTdCdzdGZ1k5SG9BcHA5NUcrYk94WHMvL3VoVWdabXlTSnVWaFdXVEowdStOZ0RRb0VNSHRPbmRPOS9qZTQwWmd5cUJnYWdhRkFSM2IyOFlEUWJ6dGRxYzl5QkNXcmFFMnRVVlJxTVIvMnpZWUQ1V29WU2kwNkJCNW0xUkZIRmcvWHJKK0FWOWYrUnhwM0p4d2F1eloyUEorUEZJZVBEdzM0RUd2UjVyUHZzTXI4MmVqZHBObTlvOFB1ZGN6aUVJQWhRcVZiR3RsNGlJcUxnd1VFeEVSRStzUFN0VzJMeUQrTWh2djhIZDIxdnllS1hIUmRPdVhYRnc4MlpKR0RIODZsVWNXTCsreEYrdk9rK2dPT2NmMitGWHIwS2JtV2x1ajQrTXhQZnZ2WWZoMDZZaHFIbnpFbDJqSTBSUnhMclBQNWVFVEkwR0EzYjk5QlB1WHI2TUlaTW1GYWhxYkZKME5HNmRPeWRwUzNqd0FOK05INDloVTZiWXZCczYvT3BWckowMUM1MEdEVUtybmoyZHVqajAyOEtGa21DdktJcTRIUnFLeXJWcU9iMytvclpueFlvaWVmeFc3ckNnTS9RNkhkWjg5cG5rb25GdTV3OGNRT1ZhdGRCbDZORENMakZmTmVyVlE4V2FOUkZ6OTY2ay9lTGh3NFVLRkpPbCtNakkwbDVDcVNrTGo1a3JiVDZWS3BsRHVEbjJybHlKT3ExYm8wcGdZQ210U3VydzFxMFdOeGpFM0xzSG40b1Z6ZHZIZCs2VXZJNTdWNjdndjIzYjhOVEFnU1cxVENJaW9rZksrVHNKbUxMK0xLS1NNdTMyQzY3aWhUbkRtcU5XeFVjNzhFQkVSTVVqcDZLcE9UQ2FYWWxXRUVXSTJZRmlVUlJOb1dPR2h4OVBlVUxGNW5CeDlyNG5OVXdNbUVLNjR4WXRzdHZIMGVJSFJlSEc2ZFBZTUhjdTBwT1RKZTF5aFFJdlRaMktHdlhyWThTc1dmaHUvSGlreE1XWjk4ZEhSbUx4dUhFWVBuMjZ3NVYxSTIvZXhJM1RwODNiVllPQ1VMOTllK3hadmh3SDFxK0hUOFdLYU5TcEV4cDM3Z3ovdW5XUmtacUtOWjk5QnIxV0t4bm5oUTgrUUsxR2piQm8zRGdreDhhYTIwTVBIc1NXQlFzdzhJTVBURGN2NUNHS29rV2hIVkVVVWJ0cFUzUWROZ3pCTFZ1aWVrZ0lqbTdmam44MmJNREFDUlB3NnVlZlc0eno5NnBWT0xGckYxcjE3SWsydlh2RHEwSUY4NzdNdERUTUhEREE3dWVoVWtBQTJ2WHJoOE5idDVyYmttTmpjV0RkT3ZRYU13YTFteld6V3dUbi92WHJGZ1Y0T3I3d2d0MDVTOHFLcVZNdENuRUVOVytPb1ZPbU9GVFlKeWNRTElvaUx2ejdML2FzV0lHNGlBajQrZnZqL1o5K2drd3VSNTNXclZHbmRXdkVob2RMQXNYZWZuN28vdHByNW0xdFpxWWtVQ3lUeVZnMTF3NFBIeCtNbkRNSFM4YVBSMFpxcXJsZHI5WGk0cUZEZGdQRlJvUDBxVFpLdGRxcG4rOEZLYjZTOStka243Rmo4ZFR6enpzOURoRVJVVzRNRkJNUjBSUHA4cEVqT0xoNXM5MCtlMWV1aEllUEQ5cjA2V051aTQrTXRLaFcrY202ZFU1WENTNU5jb1VDQXlkTXdQZnZ2aXVwY3JGLzdWbzA2TkNoUklPamVRUEZSb01Cb2lqaXFZRUQ0ZW5yaTgxZmZtbStzSldWbm83bFU2Ymd0VGx6RU5Tc0djTE9uOGVQSDM0b09iNjBLcDBLZ29BWFB2d1FxNlpQbDF5NEE0QkwvLzJIcGUrOWh4R3paamw5bnZoV3FZSzNGeS9HcXVuVEpkVVl0Sm1aV0RWdEdwNGJOODdxbzdGMkxsMktwSmdZYlAvdU8reGZ1eFlkWDNnQjdmdjN6emRZL09jdnYrRDR6cDJTTmpkUFR3eWZQbDF5UWVwUkozUHljVytBcWZydjZoa3pKQmQ2cmZscjJUSW9WU3FuUTNvSE4yL0dyaDkvZEhwZGVZVWVQT2pVaGZhK2I3K045djM2RlhwZUtqbTJxZ2s3b3lUZmpIblUrVmF1ak02REIyUGZtalhtTm9OZWo2MWZmWVczRmkyeStxWk1TWXErYzBleXRoelB2UEtLK1ZHZlNyVWFmY2FPeFpxWk15VjkvbHErSExXYk5Tc3p3V2dpSXFLeXdHZ1VzZXpBVGZ5NDl6cU0rUVM3aG5RSXdMdTk2a09sS04yL0I0aUlxR3pMSFNUS0NSaERFQ0RrcVVxYzA0dFZpUjhQT1Y5M01jOTI3b0N4bUwzOTVFV0pMWDJScDlESlJDdlhPb3FMUWEvSHZqVnJjR0RkT292dlA1bGNqbUZUcDZKTzY5WUFURUhOMFY5OGdSOG1USkFFajlPVGsvSFRSeC9obVZkZVFaZWhRL01ORVA2OWVyVmsrLzllZXcxNnJSYkgvL2dEQUpBVUU0TkRXN1pBcDlHZ1NtQWdWazJiWmxFMXVYMi9mdVluL0kzNDdETjgvOTU3MEdrMDV2Mm45K3hCV2xJU2hrMlpBcldibThPZmorNnZ2WWJvTzNmdzVZZ1JTSW1QQjJDNjVsMnZYVHZKZGJEMDVHUWMycm9WbW93TTArZHYvWG84OC9MTDZQclNTdzdQQlFEZGhnL0g2Yi8rTXQ4STM3NWZQM1IvOVZVQVFQMTI3VkMvWFR1Ynh4N2N2TmtpVU56N2pUZWNtaDhBK3IzekR2cTk4NDdkUG5tdnB3NzY2Q08wNk43ZG9sOXFRZ0pXVForT3NQUG5KZTMxMnJiRnNLbFRDeFRrM2JkbURlSWlJZ0NZbnBSNWJPZE95VFg5ZTFldVNQcjcrZnRMdHJXNXpnc0FVT1lxZnVQcDYrdlUrMnIzcmx5eCtsUzVvbmh2enRreFZreWRhdkhVeTVvTkdtRHNOOThVZWkwVnFsZkg4Qmt6OE12RWlURG85UkFFQWMrKytpcTZEaHRtOXpodFZwWmsyOXBUYUIxMThkQWhiSm8vMytuamR2LzBFL1lzWDU1dnY4RWZmNHlHSFRzV1pHbEVSUFFFWUtDWWlJaWVPTEhoNFZhckxuWVpPaFRIZHV5UVZQRDdiZUZDZVByNm9uNzc5aVc1eEdKWG8xNDl0T3ZiRjBkKy85M2NadERyc2ZuTEx6RnUwU0tIN3BBdUN0YitNYTNYYXFGVXE5R2tTeGQ0K3ZwaXhkU3A1bitFMTJ2WHp1RzcvRXRhdGVCZ3ErRmZBSWk4ZFF1TDMzNGJyOHljNlhUbFRVOWZYNHhac0FEclB2OGNWNDRkTTdjYmpVYjh2bWdSa21KaTBIUDBhSE43Nk1HRGtqdmYwNUtTY09xdnYrd0dYRVZSeEk0bFMzRGt0OThrN1RLWkRDOU9ub3h5bFNwQkxwZmJ2TmhsME9zdExyYVc1VHZjNVU0R2l0T1RrN0ZxK25TTGlnSUFVS2QxYTF3N2NVTFN0blBwVW1Ta3BFaXFBRHlxZ3BvMUEyQjYzRi91UjN5VnIxYXR0SmIweE52eC9mZlkvZlBQcGIyTUV2SDJkOS9sMjJmeHVISG1qejE5ZlRGaTFpekovcFdmZm9yVWhBU254c3g3czh2VEw3NkkwM3YySUNrbXh0d1djZjA2L3R1MnJWU3JubVNtcFdIVjlPa1dGNm9yQlFSWTNDalE4S21uRU5LeXBlUlJrenFOQnF1bVRjTzR4WXZoNGVOVEltc21JaUlxeTJLU3N6QjF3MW1jQ1l1MzI4L0xUWWtaZzVxaVUzM25IbXROUkVSUE5rbXcyTlJnMnNoelRZM2gwc2RMenRjejk5ZWZRV0pMdHA0a1dkeWk3OXpCcHZuemNmL0dEWXQ5S2xkWERQLzBVNFMwYWlWcHIxaWpCc1lzV0lDZkowNlVYSE15R2d6WXMzdzVycDg4aVlFVEpsaUVPblBjRGczRjVTTkh6TnMxR3pSQW5kYXRjWGpyVm1Ta3BKamJGVW9sT2c4WmdnM3o1dUhPeFl1U01XbzJhSURlYjc1cDNxNGFGSVNoVTZaZ3pjeVprZ3FwMTA2Y01ELzVzVUwxNmc1K1ZvRHlWYXRLeG9tNWR3L25EeHhBczI3ZHpHMTdWNjZVUExGUnJsQ1lBODdPY1BYd1FOZVhYc0toclZzeDZNTVBFZHlpaGROamxCVjNMMTNDMnM4L2wxU3dCb0Rtenp5REZ6NzhzRUR2dXdtQ2dPNnZ2b3JWTTJhWTIvYXRYbzJXM2J1YjMxODdmK0NBNUppYURScEl0ak56VmRrRjRGVEF2S3lLdUhiTklrd01BSjBIRHk2eU9RSWJOOGJ6NzcrUDN4WXV4T0NQUDNiby9OYmxDVzhYaGtHdnQ3anU2K2h4T1UrRHphOGZFUkdSTFF3VUV4SFJFeVV4T2hvL1Q1eG84Zmp5K3UzYTRmOUdqa1JBdzRaWU1YV3FPUndwaWlMV3o1bURONzc2Q3RYcjFDbXlOUnphdkJudCt2V3plVkdwc0pKalk2RjBjWUdicDZmTlBzKysraXJPLy9PUDVFNzZ5clZxUWEvVkZ1cXVXV2ZrRFcwQnBqdDRjeXJwQmpacGd0Zm16TUh5S1ZQUXNFTUh2UERSUjBWV0RWS2JtWWxwVnFyNzVxZWdsVDFURXhLd1o4VUtqSm8zeitsamxXbzFYcDQ1RTc5Kzh3MU83dDR0MmZmdnhvMG9YN1VxV3ZmcUJiMU9aelZvMkgvOGVKc2hXcDFHZ3cxejUrTFNmLzlaN0J2dzNuc0lhZGtTZ0ttU2JkKzMzN1k2eHNJMzMwVGtyVnZtYmJXYkcyYjg5bHVaZlZTZk00SGl5SnMzc1hyR0RLc1h0YnUrOUJLNnYvb3Fkdi84TS83ZHVGR3liLys2ZFlpTmlNQUxIM3p3U0YrZ0c1MTlCL3o2T1hNa2dlS2M4Mkx3eHg5RGsybi9NZENQbTFZOWUyTGdoQWtGUHY2UEgzN0FvUzFiQ255OE5qTVQyaWZrYzE0OUpNU3AvZ3FsMHVLWXZEYzNPRHNtWVBvWjNHUFVLR3lZTzFmU2ZuTDNialR0MmhXemh3eHhlc3k4TGg0NlpQSDdaY3JHamZEMDliWGFYeFJGYkpnN0YvR1JrWkoydVVLQndSOS9iUFVOaW9FVEp1Q2JNV01rZndNbFJrZGo5WXdaR0xOZ2dkTTNXeEFSRVQxTy9ya1VoYysybkVkS2hzNXV2K2FCNWZINWk4MVEwZHZGYmo4aUlpSmJ5dXIxTWlwbWVRUGxWS3AwR2czMnIxMkxnNXMzV3czVmVmdjU0WldaTTFFdE9OanE4WlVDQWpEMm0yK3c3Sk5QRUhmL3ZtVGZuWXNYOGMyWU1lZzBhQkM2REIwcWVhOUZyOVBodDRVTEpmMTdqQm9GblVhRGZ6ZHRrclEzNzk0ZDJ4Y3ZsaFFaQVV6VlowZk1tbVZ4SGFkK3UzWVlNbkVpTnN5ZEt5bitFWFg3TnI1OTgwMDhPMklFbmhvNDBLSDNWeFFxRmRyMjdZdS9WNjB5dHgxWXR3NU51M2FGSUFpSXZuTUhKN0tyS2VkK0hRVjl2NnQ5Ly81bzJhTUhYRDA4ekcwRmZSL0drZU5HZi9FRmdwbzN4N2NGcUdhY1k4K0tGVGk4ZGF1a0xlYmVQWXZ6U1JBRVBBZ0x3NkszM3BLMCsxYXBncGR6aFlSdFNZbVBoeUFJVUx1NW1RUGNPZFdodXcwZmpydVhMa2tLQ0FCQWd6d0ZrbklYU1FBZytUdy9xdjc0NFFlTHRvbzFhNktlbllyV0JkR2llM2NFTjI4T3J3b1ZIT3FmOTdwOWVsSVM5Rm90RkNwVmtZOG0waDhBQUNBQVNVUkJWSzZMaUlpb3VQRWRReUlpZW1La0ppVGdsNGtUa1J3Yksya3ZYN1VxQm4zOE1RQlR0ZEVlbzBaSlFwazZqUVlyUHYwVTR4WXRLdFQ4a2JkdTRkK05HeEg2Nzc4d0dvMEFZRE9nV1ZoN1Y2MHkzekhlWWNBQVZBb0lzT2pqNnVHQkhxTkdZZXZYWDhQUDN4OEQzbjBYZ1UyYUZNdDZiTEVXWE01N0IyK3RSbzB3YnVGQ3lPUnlYRDk1RXBscGFaSTc0Y3N5cFZwdGZqMlZhOVhDc0tsVEhUck9hRFJpMGRpeGtyYU9MN3lBZ1JNbXdOWFRFd2R6WFZ4czFiTW5XdlhzQ2NBVUxzNGQrZ1NBWnQyNm9YYlRwbGJuZVJBV2h2Vno1aURtN2wyTGZkMWZmZFU4Ym41cmpjbnp1TFhLdFdvVnk1c2pQVWVQbGxSalBybDdON1orL2JXa3p3ZkxsbGxjdUp3N2JKamsrOTdSME56Ujdkdnh4OUtsME9zc1F3VmRoZzQxUDNxdDUralJ5RXBQeC9HZE95VjlRZzhleElOYnR6QjQ0a1RVcUZmUG9UbHo4NjFTcFVnL2o2TFJpSVNvcUFJZG0vc1JiWEtGd2x5NXVIelZxa1d5Tm5MY3dBa1RIUHJldE1mUkMvS2wvWmc1bzhHQW0yZk9PTnhmcDlIZytzbVRGbTI1NWQyZlYxRHo1bGJEdUUyNmRNRi92LzZLOEt0WG9YSnhRZWNoUTlCcDBLQUNWWWtvQ24vODhJTkZkWFRBOUxQYjFwdGQzbjUrR1BEZWUxajMrZWVTOXJ1WExtSFQvUGtZTW1sU2tkMjBRMFJFOUtoSVNOTmcvdThYOGZlRkIzYjd5UVFCWTU0TndjZ3VRWkRKR0FNaUlxS2l3NEF4VWNtNjhPKy8yUDNUVHphcklnYzJib3hobjM2YTc5T2NmS3RVd2JqRmk3RjIxaXlMNjFjR3ZSNEgxcS9IeVQvL1JMZmh3OUc2VnkvSUZRcWMyTFVMMFhmdW1Qc0pnb0QxczJjakt6MWRjbzFKRUFUY3ZuQUJzWG11dTN1VUs0Zlg1c3l4V1VpbVNaY3UwT3QwMkxKZ2dTUlVyTk5vc092SEgrSHE0ZUhRZGNVZFM1WklxaVVEcHJEc0o5MjdXKzJ2VUNxUjhPQUJkaXhaZ3VmeUJHZXRNZWoxRUxQZkk4dWhWS21nMTJvaFZ5cEw3T2ZpZzdDd0FoK2JIQnRyOFY2ak5hSW9XcDBuOTNzT2FVbEpGdnRYZnZvcElxNWZsMVRCenUzZzVzMW8ycldyeGZzakFRMGJ3c1hkSFpscGFWQzV1RUNibFlXajI3ZEwrcFNyVkh4UFdvbUxpSUJIdVhKd2NYY3Z0amxPNzltRDI2R2hGdTI5WG4rOXdPZE9SbXFxUmZBNk4xZFBUM01oSkh2eUZyTVNSUkZKTVRGT1ZRaTN4OW5yOWJrVk5LUlBSRVJQSmdhS2lZam9pWkR3NEFGK21UVEpvcEtmcTRjSFJzeWFKYmtqdC9PUUlZaTRmaDJoQncrYTI5SVNFN0ZpNmxRTW56YXR3R3M0dm5PbjVORkRwL2Z1eGYrTkhGbmsxVXQxR2cxQ0R4NkVUcVBCaVYyN2NHTFhMclRyMnhmOTNubkhvbS9MSGoxZzBPdlJza2NQaXlxT0pjRmFoZUlicDAvRG9OY2pMaUlDY2Zmdkl5NGlBZ2xSVWVaSGJLbGNYUitaUVBIb0w3N0E1Z1VMb05kcU1YTHVYTWZ2L0xaeWtTbm5vbEt2MTErSHlzVUZmNjlhaFU2REJ1SC8yVHZ2c0tiT05vemZHUkEyc2hGa0Q1RXRPRkdodVBmZWlsdGJXemRxM2FLaTFWcjdmYTNWV21mVmlyYmFPbEd4aW51aG9DQUtDZ2l5RkVRUlpZL2srd056dnB5Y2t3VlJVZC9mZFhuSmVYZVNrMENlOTM3dnArZVVLUUNBbkpRVVJPL2JSK3VqcmFkSFMzMG1TZkxObS9oanhRcFdzV3pnMEtIb09HcVVVa3Q5bVp1TDZzcEtXcG1sZzROU2ZldExsZFM4QUZoUGVrdW1ad09nTUxYWXEveDgvUDNqajBpSmpXWFVjVGdjZEo4NEVVRlNqcVQ5Wjh5QVNDUmlPRE1VNU9SZ3k2eFphRDlvRURxSGhLamsvajFuKzNid05UVWhGQW9SdFhNbjJ2VHBJelBZZC9pbm4yaXZRN08yYmVIWnZqMnRUVmx4TVZZTUdLRDAvR0tlWjJYUkFwZjJucDRmdGV2eXg4N2ZQLzdJQ0JRM0JONUZtcm1Lc2pMc1hMUkk2ZmJGcjE0cGJLK29mdm5odzZ5ZjFSd09CNzIvK2dveEowK2kyNFFKTURBeEFZQVBJaWcrc1dVTHd3RUZBSng4ZlJHbzRQbjJEZ3BDU213c3crMCsvdng1MUZSWFk4U2lSY1NwbUVBZ0VBaWZCU0lSY0R3MkMvODk4UUN2eStTN0VsczAwc2JxRWMzaGE4K2VPWUJBSUJBSUJBS0IwUEFwZmZNR3Z5OWVqTXlrSkxudE1oSVRzVVlOMmFpQTJuMmxveHMzNHNLQkErZytjU0pzcExKZ2lrUWl2SDd4Z3RHdjNjQ0JTTHg4bVhXODcwTkM2clFXUFNNaitIYnNxRlRicTRjUHF6UjJkVlVWMVVjWlFmSGVzRERXT0NJQWpGcTZGRjZCZ1NyTi96RWpGQXBwQmpKaXBKMnBwYWtvTGNYUFU2ZFNyc1ZpdW93ZGl6OVdyVUxtZ3djeSsxbzVPOWR0c1FwNGxwNk9iZlBtUVZOTEN5TVdMNjZUeVlvaVhoY1VzTG9UTy92NXdhMTE2enFQZS8vS0Zia3g5eGxidHNES3lVbnVHQ0tSaUNFb0JvQ1h6NTZwVFZCOFp0Y3V0WXhESUJBSUJJSWl5RTRoZ1VBZ0VENTVuajUrakowTEZ6Sk84bW9JQkJnWEhnNXpXMXRHbjRHelp5TXJPWms2a2NybDhkQnA5R2lGUWtSNXRPN2RtK1pnV2xGYWl0dFJVV2hYQjRHZlBPNWR1c1FJSWpTVzhVV1h3K0dnVFo4K2FwMWZFUldscFpSUStIRkNBcU5la1ZDdXNxeE03a2xocGVGd29HTmdJTGRKUldrcEkwV1ZyRDVzYlczYzNERDF2LzlGV1hFeEpUNlRSQ1FTb2J5a1JPVVVVNTFEUXVEaTV3YzdEdzhBdFFHN1A5ZXRZOHpmZmVKRW1VNEtWczdPNEdsb01BVEZYY2FPUmFmUm8vSHkyVFB3TlRUK0w1b3JLOE95dm4yVld0L05FeWNZYnIyU0xJeUlnS0dabWNKeE1oSVRVZmJtRGQ0VUZxTGsxU3U4S1N4RXg1RWpxY2Rkd3lLR1pqc2xMdTEySUVzc0o2eXB3YldqUi9Idjd0Mk05NUI0N0NIejVzRTdLSWhSeCtGd01IRFdMSmhhV2VIVTl1MDBCd2loVUloTEJ3L2liblEwdWsyWWdPYWRPNnZrQWhwMzVnd3UvdmtucnZ6OU45cjA2WU9PbzBaQjE5Q1ExdWIyNmRPMDE5L0V5Z3FRRWhUWEZVbDNZZ0JvMXFhTldzWWxmRnE4cnpSekh4STdEdy9xODBjTWg4dUZucEdSeW1NVkZ4YlNydmthR3RDUytsM0E5amZIc1UyYmNPM0lFVWE1YVpNbUdMMTh1Vkl1SFAxbnpFQitaaWFlM0w5UEswKzhmQmw3dzhJd2V0a3lrb2FQUUNBUUNKODBPUzlMc2ZydkJNU2tGaWhzRyt4cGlhV0RmR0NnOC80UDRCSUlCQUtCUUNBUTFJZU92ajVNckt4WUJjVUdKaWFVc0Zjb0ZVdFdCVDVMdkIyb2pRT1pXRm1oU2RPbU1EQTF4ZXNDMlgrSGFtcHJJM2pFQ09nYkdkRXlhZGFYb0tGRGxYSlliU2hJbXNvOFMwOUhRVTRPSEgxOFpMb3p5eU1qTVpIbVNLMnBwYVdXTmFxRForbnBDc1hEc3BEZXcvRHYyaFZPdnI0d2E5SkVwcUNZdytHdzdtL1VGN0dZdUtTb0NDVkZSZGd5ZXphNmpodUhvR0hEMU9ZNExSUUtzWC9OR29aN05nQ2t4c1ZoUVpjdU5BZmYwdGV2RmU0QnFwT1NvaUtHdVEwQVBFMUxnMnVMRm1xWkl6b2lRaTNqRUFnRUFvR2dDQ0lvSmhBSUJNSW56L21JQ0ZZeDhaZ1ZLeGpDSURIYWVub1l2bkFodG9hR2dzUGxZdVNTSmZCbzE0N2hjS3dLVms1T3NIRnpRMVp5TWxWMi9laFJCUFR2cjlZVVRqRW5UOUt1QlRvNlNwODhGMU9YMURlSytreGF0dzdGcjE3aHdIZmZxVHkyTlBsUG50UmI3S1NwcFlWbExBNlBrdnl4Y2lYRENVQlduNjJob1RTQnRMYWVIcmc4SG5RTkRSbmlUekdGZVhsWVAyWU1US3l0WWRPMEtXeWFOVVByWHIyVXVoOGs3OTJvblR1Ui8rUUpyZDdCeXd1dGV2V1MyZC9BeEFTZFEwSW9FU0NIdzBIdnFWUFJic0FBMUZSWFk5L0tsWGlSbTRzZWt5YkpIYWMrM0RsM0RyZE9uVUx4cTFjTWNSMEFob01tQVBoMTdrdzlkamFIWWcyVyswSmFhTTBtS0U2Tmk4UHhYMytscFp5VFJNZkFBRVBtellPbGc0UE1kSGdBNEJVVUJBNlhpNU5idDlKRXhRRHcrc1VMSEZ5L0hoY09IRUNuMGFQaEhSU2s4SkJDZFZVVnp1N2RTejJPcTRjUDQzWlVGRHFPSElsMkF3ZUNyNkVCa1VqRWVJenFEQTZuM3JsRHV4WUxSSFBUMHRRMmg2bVZsVXJ1elo4VG9UdDN2dk01OUkzcjU3YjNMdExNZlN6bzZPdGppWVNMU0VGT0Rvb0xDMkh2NlNtM24vVHZUTGMyYmVSbVFhaXVyTVRobjM1QzdKa3p6RFVZR0dEODZ0VktIMDdoOGZrSUNRdkRMOTk4d3ppZ2szenpKcmJObjQ5UlM1YkF3TlJVcWZFSUJBS0JRUGhZcUJHS3NQOUtPbjQ5OHhBVlZjeU5Ya2swK1Z5RTl2SEF3TloyK01UL25DRVFDQVFDZ1VENGJCZ3dheFp5VWxLUW41bEpsVFh2MUFsOXAwMnJVMlkzYVlaKyt5M1M3dDVGVEdRa0xUYmNlK3BVeXEzVk56Z1lTVGR1UU5mUUVNS2FHb2JBdVczZnZ0QTFORVRMSGozdzc1NDlzUGZ3WU1SbmxjVW5PQmhaU1Vrb0x5bEI2enJHK0ExTVREQjg0VUtaOVJHclY3UEc5dXZMc0FVTEFOVEd4UDh6ZVRLcUtpcVFjdnMyN0wyODROR3VIVHpidDZkTVMrNWZ2VXJMM3NqaGNqSHRsMThBMUpxNnJKWEl4c2pYMUlTVml3c0EwTVNueXBDWGtZSG9pQWdrWExqQWlQMXJDQVFZTW5jdXZMLzRRcVV4clp5YzRCNFFnQWZYcnRIS3VUd2VMTzN0MGNUTkRZMGRIZEhZMFJGbU5qYllNbnMybm1kbHdiVmxTL0I0UEVxTWJPM2lnbjdUcGdFQVRLeXRaYzdYWmV6WWQ1SmhVaXdtRmlPc3FjSHBIVHVRR2hlSFlRc1cxRHYrREFBbnQyNWxqVUZMSXhLSkVQbmJiN2h6OWl6R3IxNk5KbExPNE84S1dRY0ZzaDg5ZWkvekV3Z0VBb0dnVG9pZ21FQWdFQWlmUEVIRGhpSGg0a1hxV3V4TTdPVHJLN2VmdmFjbnVvd2JoOGFPanZWS2xTTko2OTY5YVlMaWdwd2NQTHAxQzAxYnRWTEwrSGtaR2NoSVRLU1YrWGZwQWswdExkdzZkYXJlS1h2cWk0bVZWWjM3NmpWcUJETWJHNWpaMkVDM1VTTldCOWtQU2JGRXNBU1E3V1FzU1Y1R0JrUWlFUXF5czFHUW5ZMzcxNjZoYmQrK0RFZGRlVHlNaWNFVktaR3pqb0VCUml4YXBGRElGOUMvUDY0ZE9ZS3k0bUtNV0xTSXVnK2pkdTFDVGtvS0FPRHdUei9oenJsekdEeDNydEpyVXBaWCtma005MXRGbEplVVVEK3pPaFN6dUF0SXUwcElDb29MOC9Md3ozLytnNVRZV0xuemxyNStqZDFMbDZxMFZsazh6OHJDZ2UrK1E5VE9uWmowL2ZkeTN4ZkpOMjR3Qkg4VnBhVTR0WDA3YmtaR291ZVVLV2phc2lXam43cGNGb1JDSVZMajRxaHJNeHNiYXIwL2YvV1ZXdVlBYWc4Y09QdjVxVzA4ZFNFdDFBWnFoZTVzWW5kMThxN0hsNGVobVpsS2pnbnZLczJjTEtRRC9aTENYQ01MQzN6N3h4KzArbldqUjlNT0FjanJMMDFKVVpITVF3WkE3ZDhKa29jQ0VxOWN3Y0gxNjhIaGNERDF2LytGaGIyOXZJZWlOSVY1ZWZoanhRcnFjMWtTTFYxZGpGKzlXdVhmcjNxTkdtSENtalg0TFRTVUZ1d0hnQ2YzNytPbnI3N0M4SVVMNGVMdlg2KzFFd2dFQW9IUVVIajA5RFhDRDhYalFYYVJ3cmJ1VFJwaCtSQWZPRm1xN241R0lCQUlCQUtCUUdpNGFHcHBZZVNTSmZobDJqVG9OV3FFZnRPbnF6VWJtNWFPRGdiTW5Bbi9MbDF3YlBObVpEOThDSy9BUUxTVnlQelhjOG9VOUp3eUJVQnQ3RjFTVUt5cHBZWEFJVU1BMU1iNGh5OWNpR1p0Mm1CeGp4NTFXbytObXhzR3pabURyT1RrT3BzNWFBZ0VjUFR4a1YzL2pyTmMzVHh4QWdYWjJRQnFZOVdQNCtQeE9ENGVKMzc5RmJidTd1Zy9Zd2FLQ2dwb2NUTyt4dit6aTJRK2VJQ2k1OCtwYTl0bXpXajFpaENKUkhnY0g0L3JSNC9pL3RXckRDRXhBSmhhVzJQVXNtVm83T2hZbDRlSTdoTW5Jdm5HRFdqcjY4TTdLQWh1clZ2RHdjdUw5VFhyTjIwYU5BUUMySGw0UUNnVTR1OE5HL0EwTFEzajE2eWgycHRLQ1lvRk9qb3dhOUlFQWYzN3c2OE9aa0xLWU9maHdSQkZBN1ZtSmYrZE1nWER2djBXcml6N0dNcHk0L2h4eGo0WUcrTG5SR3pLc0hYdVhJeGF1bFJ0ZTdEeWVQbjBLV3Q1OXNPSGFwdERWUkc4SkhVeGtpSVFDQVRDNXdzUkZCTUlCQUxoazhmYXhRV3VMVnJnMGUzYkFJQ3FpZ3BzbXpkUHBURm0vdlpibllNQmtuZ0hCZUg0NXMwME1leTFvMGZWOW1YMjVva1R0R3NPaDRPMi9mcXBaV3gxWUdGdkR3Nkh3eHAwRVdOZ2Fvb21MaTR3czdXRm1ZME56RzFzWUdacnkzQmVWRldJK3E0cGxSSmt5WElsbGtUYVZkalN3YUgyK1ZGeXp2ek1URVNzWGsxN1Bqa2NEb1o5K3kwTVRFMVJVMTJOZTVjdXdjWGZuM1U5UEQ0ZkEyYk9oSkdsSmN4c2JBQUE4ZWZQNC9MQmc3UjJsZVhsclAwRk9qcXNicitTQ0d0cWFDSmdTWlIxMDVTa29xeU0rbG5hb1pqSDU0UEw1Ykt1UWJxZEdGMURRNGFEK2Z2Q3pzT0RFZ0UyYmRtUzhSeHorWHg0ZHVpQWJ6WnV4TGsvL2tEeXpadTArcGRQbitMeW9VT3dZVGxocjZXcnl5alQxTkxDRUtuUFByRXpoaXd5SHp4QVdYRXhkZTBlRUNEL1FYMWlWTE80WUw4UDVCMytlTmU0dG1paHRLQzRvYWVacXkrUDQrT3hiOVVxbWZYTER4K0d0cDRlaERVMU9MVjlPeTRmT2tUVi9iNWtDYVp0MnFUVTd3SjVwTVRHeW55T3RmWDBNSEhkT2pSeGRhM1QyT1oyZHBpNGJoMjJ6WjFMZTU4RHRXTHFuUXNYWXNUaXhlOGtEU0tCUUNBUUNPK0x5bW9odHA5N2hOMFgwbEFqbFA5TlMwdURoNis3dTJGNGdEMjRYR0pMVENBUUNBUUNnZkFwWXVuZ2dJbHIxOExheFlWbXlsQWZvWjQwdHU3dStHYmpSaVJjdUNCVFJQbnkyVFBjUG4yYVZ0YTJYejlhTE1temZYc0FRSGhrWkozV3dYMGJMMWRrcnZPK0dUQnpKaXJMeXdFQUd5Wk1rTnUyZGUvZU1EUXpROXkvLytKaFRBeXEzNXFNaUVRaXZIejZGS2JXMWpSRERJQ2V2VS9TYkFnQUhMMjlsVnBqWVY0ZTdwdzlpOXVuVCtQbHMyY3kyN1hxMVF1OXYvcXFYZ1lmNXJhMkdCY2VEa2NmSDRXWk9TVk5PYmhjTGdiUG5ZdXFpZ3JhL041QlFmQnMzeDVDb1JBOFB2KzlaSkFiczJJRkxoMDhpTk03ZGpEMlkwcUtpckJyOFdJRWp4aUJ6bVBIc3U3aHlPTnVkRFNPdlhXY1ZzUytsU3R4LytwVjZycXl2Qnk3bHkzRHdGbXowS0o3ZDVuOVd2Ym9nWlp2aGZ0dlhyN0U2bUhEVkZvakFEeC9LM3lYcGpBdkR5OXljK3RsdUNUbXpLNWQ5UjZEUUNBUUNBUmxJSUppQW9GQUlId1dkQmc4R00renNtZ3VoYXFnTHJkUFRTMHRlQWNGMGR3bkg5MjZoVmY1K1doa2JsNnZzU3RLU3hFckZmUnk5dk9qaEtJTkFVMHRMUmhaV3FLNHNKQnlHMDY0ZUpFV1lBam8xdzlmREI5T1hZdEVJa1J1MlFLL0xsMWc1ZXo4SVphdEVKRkloTkkzYjJobHlvakljdFBTYU5lcWlOWkwzN3pCN3FWTEdVN05IWVlNUVdNbkoveTdlemR1UmthaXVMQVFIUVlQUnE4dnYyUWRSektnK1RnK0huOTkvejFOb0t3aEVHRDR3b1hnU2Jod2lobTFaSW5DVStXWlNVbllQR01HYTUwaVFiR1pqUTBzN095Z2Iyd01QU01qNkJzYnc4SExpNnFYZGlnV3lIQlprQ2NvMXRUU3dwZ1ZLN0R4NjY5cGdqcnhRWVR6Ky9mTFhhT3l0QnN3QU5lT0hLR2VXd3Q3ZXd5Y1BadXF0N0MzWjdpWm50bTFDMFVGQlFnY01nVGp3c09SbTVxS3FGMjc4REFtQmtDdDA4TGcwRkJXd2JhMlB0Tk5qY2Zudzc5clY1WFdMWjVMakh2YnRpcjEvOWlSRkxBVG1IeUlOSE9QYnQyU1dWZFZVY0dvcjZxb1VMcC9YY2wrOUFoWC8vbUhWbGFZbDRlOVlXR1l2SDY5d29NWDhpaDkvUnBsVXI5ZnhMZ0hCQ0FqTVpHUm1VQlYzRnEzeHAxejV4amx4bzBicStSV1RTQVFDQVJDUXlNdS9TWENEOFVqczREOWdLTWtiVnpOc0dpZ0Y2eU1kTjdEeWdnRUFvRkFJQkFJWXVTWmo3d3JKR1BNN3dvT2h3T2Y0R0NaOVNlM2JxVmxSNU4wSjVaR2tjajBYVkpWVVNIWDNFWGE5RU1aRE0zTWxHcDM3OUlsdkhuNUVrMWJ0VUpJV0JqS2lvdHgrL1JwM0RoK0hDOXljOUU1SkFRYUFnRWpQaTRaRzIvV3RpMzBqSXp3UERNVCtWbFpNclBraVVRaVpEOThpS1RyMS9IZytuVThTMDlYYW8weGtaR0lVVkx3UFhiVktwbU8ySzR0Vzc0WEI5bVFzREI0dEd2M1RzWU9IRElFTm01dTJMZHFGWW9MQzJsMUlwRUkwUkVSeUVoTXhJakZpNkZ2Ykt6VW1QSG56K092ZGVzWVdTZ0JnTXZqTWZaKzNBTUNrSFQ5T3EyOXNLWUdoelpzd091WEw5Rng1TWc2UERMbHlFMU5sVm1YZE9NRzJnOGNXTzg1b2lNaTZqMEdnVUFnRUFqS1FBVEZCQUtCUVBnc2NQYnp3L1RObTdGeTBLQTY5VmVYb0JnQVd2WHNTUk1VaTBRaTNEcDFDbDNHanEzWHVMZWpvaGppMG5ZREJ0UnBySkN3TUxuMXh6ZHZ4cXY4ZkpYNk5IWnlBZ0JNKytVWGFPdnJVNmVpMCsvZG82V2NlbDFRUU9zWGUrWU1ydnp6RDY0ZVBnelBEaDNRWmV4WW1OdmFLdmxJM2c5bHhjV013SVV5Z21McFZFZldTZ3FtaFRVMTJMZHlKVjdrNXRMS2JkM2QwWDNDQkJ6WnVKRVd4THB4L0RnQ2h3eVJHNlRKVEVyQzNyQXdXaEFUQUhwTW5neHpXMXRVeWhGV1ZsZFdVaW1reERUdjNGbmgrOGJhMVJWOXZ2NGEra1pHMERNeXd0YTVjMm4xWHd3ZkxsY0FLeDJzMUpBeG56eEJNVkFybXVzM2ZUb09mUGNkZEF3TTBHWHNXTFR1M1J0SjE2L0xYYjhxOVBuNmEzZ0hCZUhveG8xNG5wMk5VVXVXeUgxKzB1L2R3L245K3lFU2lSRDM3Nzl3YmRrU0hVZU94UGpWcTVHUm1JaW9uVHZoMHFJRnpHeHNXQVdkT2l5QzRycVFsWnhNdTVaMk1mM1VrUTU4QXJWQ2VEWUhhR21rRDdCb2FtdERWMGwzWGtsSEZPbjc5MTNCWlRrMElJOFBsV1p1NTZKRk11dUtYNzJTVzYrb2YxMnhiZFlNUFNaUFJ1UnZ2OUhLTXhJVGNmU1hYekJ3MXF3NmorMFRISXlDbkJ6OHUzczNvMDc2YzdlKzhEVTBLSmNYdnFZbVJpOWZydFM5VGlBUUNBUkNRNk9vdEJLYm94N2k3eHRQRkxZMTBOSEEzRDRlNk5HOENkNkRjUmVCUUNBUUNBUUNRUXJwdVBQN2NGUDkwS1RFeGlMeDhtVmFtYlE3Y1VQaDlZc1hqTGo5KzZDNnFnckhOMi9HNnhjdmdFMmJZRzVuQjgvMjdlSFpvUVBhRHhxRTFMZzR5bmxaT3JPWFhxTkcxTS9Pelp2RHVYbHp4dmcxMWRYSVRFcWlEdXRMWitvajFBMEhMeS9NMkx3WmUxZXNZT3d0QU1EamhBVDg5T1dYR0w1d29VeHh0NWlyaHcvanhLKy9zaDQ2Q0I0eEFuZWpveGt4ZVArdVhhR3RwNGVJOEhBcXppbm16SzVkZUYxUWdIN1RwNytUenhsNXBnOFBybDFUaTZDWVFDQVFDSVQzQlJFVUV3Z0VBdUd6Z01QaHNLWlpOelF6QTE5RGcxWW1UcFVraVRvRnhUWnViakN6c2NIenJDeXE3TmFwVStnVUVsTG5NVVVpRWE0ZE9VSXJNN094b1FtMlBOcTNoL1hidE9pbHIxOWorL3o1TXNkVGRFTDV6TysvcTl4SGpQVHJZR0JpUWhNVUYwa0lpaXZMeWhDMWN5ZUEyc2Q0NzlJbHBNYkZZY0crZlVyTnhjYUQ2OWZ4aHdMeHN4aTJRTVdpYnQyVTZodDc1Z3ppcEJ5akYwUkV3TURFQkVDdHc3QzBJTmltV1RPRjR3cHJhckIvelJxazNiMUxLOWN6TXNMSXhZdkI1ZkVRTkhRb2JwMDhTYTIvcXFJQzBmdjJvZC8wNmF4anBzYkZZYy95NVZTYU1USCtYYnNpb0Y4L2hXdXFLQ3ZENFo5K29wVzV0VzZ0OEgxamFtME4wenFLM2dFV2gySWRwcHVZU0NSaXZJNXN3a25mamgxUlZWRUJ6dzRkS09ka2ozYnQxSnJxenM3REE5Ti8vUlhQTXpOaGJtY25zMTExWlNYK1dyZU9XcmRJSk1MRG1CZzhqSW1CczU4Zk9vZUU0TXNmZjZUcUpkOC9ZcFE5NGErSTdwTW1ZY3VzV1ZUdzdlRDY5WmkxZFN2MGpZM2xQamV4Wjg3ZzRQcjF0TEkxcDArckxGcjkwTHhpZVc1N1Q1MnFsTlB6YjNQbTBNVGV1Z1lHQ04yNVV5VkhrZXJLU2l6cDFVdnA5dlZCbFh2OWZhU1orOWpvTUhnd2NsTlRHVTYvTVpHUnNIWjJSdXZldmVzOGRzZFJvNUNabElTSE1UR3djWE5qRGNhcmc1RkxseUpxNTA3a1pXU2cxNWRmcXVTYVR5QVFDQVJDUTZDcVJvaUQxekt3N1Z3SzNwUlZLV3pmemRjYW9YM2NZYXduVU5pV1FDQVFDQVFDZ2ZCdWtIYVhsV1Vhb1M3ZWh3dXNOSzE3OThhQW1UTUIxQm8yL1Azamo3UjZEb2VEUnVibXVQam5ueWpNeTBOaFhoNTZUSm9FWTB0TExPdmJ0OTd6VDl1MENVM2U3ZzE5TE1SR1JkV0tpZCtTLytRSm9wODhRZlMrZlRDenNVSGdrQ0ZVckZsYVZHcGthYWx3L0lxeU1teWZQNTloc0VLb1B3YW1wdmp5eHgveHozLyt3OWdqQTJwTklmWXNYNDc1ZS9mU3hOOWloRUloVG03ZEt0UE13aWM0R0YzSGo4ZmQ2R2pXZXZlQUFFejQ3anY4dm5RcDQ4RENqZVBIVVZKVWhHRUxGakQyaHBWRkpCSXhCTWs1S1NsNDgvS2x6RDdwQ1Frb3lNbUJxYlYxbmVZVVU1LzlxZy94MlVjZ0VBaUVqeGNpS0NZUUNBVENaODJvcFV0aEt5WGlMQ2txd3FyQmcybGw2ZzVpK1hYcFFnbGxnZHBUM3NrM2J0UjV2TVRMbHhuaTFQWURCOUsrMU9ybzYxT3VwZksrMkw1dkRFMU5rU1Z4TGVsOGZPYjMzeGxyN1RocUZLdHdWRmxFUWlGcmVpUmxVYll2bTVCVlEvRC9qZW9uOSsvVDZqUzF0R0JoYnk5LzdyZGk0bnVYTHRIS0JUbzZtTEJtRFJxWm13TUFUS3lzNE5taEE2MWR6TW1UQ0J3NkZFWVdGclMrc1dmTzRQQi8vOHM0clczdjZZbUJzMmZMZjVCdllSTmVjN2hjcGZyV0Iya0J0RUJibTlHR0xTRElreEVvYXRtamgzb1dKZ2NPaHlOWFRBejgzeG4wZkVRRTdsKzlTbnQrVStQaWtIYm5EcVp2M2d5cnQ0N1cwcTdlSEE0SGVrWkdhbGx2RTFkWGRKc3dnWEplTFNrcXd2bjkrOUgzbTIvVU1uNURKLzhKMDlWT1dZZjB0bjM3MGdURmhYbDVpTjYzRDEzSGoxZmIrajRFSDFPYXVmcmlGUmhJQldsdm5UckYyT3lSWnVEczJjalB6RVJPU2dxdC9OaW1UYkJ5ZG9hTm0xdWQxc0hoY0RCMC9ueWt4c1hCeU5JU20yZk1xTk00aXJDd3M4UFhQLzJFbTVHUmFLdUd6U29DZ1VBZ0VONFhJaEZ3NGY0ei9Id3lDVmt2U2hTMnQyaWtqWVVEdk5EZXpmdzlySTVBSUJBSUJBS0JJSS9uMmRtMGE2MTZ4UDQvQm81djJzVEkvaWdTaVhCMDQwWmEyU0FsWS9PZktpNysvdWd4YVJMdVg3MktyT1JrV296OGVWWVdiWStvSUNlSDF0Zk14a2JoK0RyNittaldwZzBTcjF5UjI2NnVld2JWbFpVTTR3RlZhZHUzTDdVSElFbHVhaXF1SHp0R0t4czBadzdyR0lyaW1lOEt2b1lHaHM2ZkR3czdPNXplc1lPeGh6Um96aHhXTVhGSlVSRWl3c01aaGpwaW5IeDlNV1R1WElVT3c0NCtQcGo0M1hmWXVXZ1JJN1BydlV1WFVQcjZOY2FzV0tIeVhtTlZSUVVpd3NNeDlOdHZLV01hb0ZZQUw0MXBreVlvZVB2NUpoS0pjUDNvVWZUNSttdVY1cFBteks1ZDllcFBJQkFJQklLeUVFRXhnVUFnRUFoU1NJc1UrUm9hNEtwWkhPblh1VFBPN05wRit4SjlNekt5enVOZE9IQ0FkcTFqWUFDL2orUzBxWUdwS2UxYUhQeTVmL1VxcnZ6ekQ2M08wc0VCN2VyaGFQdWhrUlFVcDkyNVE2dHIwclNwM1B0TUpCVGl3SGZmTWNURVBENGZJV0Zoak1EU0Y4T0gwOXJXVkZmandvRURsQk5DZFdVbGp2N3lDMjZkT3NXWXk3UkpFNFNFaFlISFYrNVB4YXFLQ2taWlhVOTNxMEtGMU9seTdiZUNlVW1reFkwQXdKUGprbHY2NWcwam9LdE9HcG1iVThKK2VWaTd1R0QwOHVYSWYvSUVVYnQyMFJ4ZUE0Y09wYjNlMGdGVGZSTVRwVjg3WlFqbzN4ODNqaCtuRGkzY09uVUtYY2FPcFFKbUo3WnNnYkM2R3M3Ky9uRHk4VkVZaEh1Um00czdaOC9DMXQwZHJpMWFxRzJkN3dKcFlTaFErLzRBYWdYQ2oyN2RncjJuSjh6dDdCaEJUSS8yN2RISTNKeDJQNTNmdng4TzN0NXc4ZmV2ODVxKy92bG4xdlNIbVVsSitIUHRXbHJadk4yN1djY29LaWpBMXRCUWxlZCszMm5tdFBYMEZMb3VYRDkyakxiaHd1RndNUG1ISCtEbzdhM0tRMU1MR2dJQlJpOWZqbzFUcDZMMHpSdXFYRmhUZzVTNHVEb0xpZ0ZBMTlBUVBzSEJ5RXhLVXNkU1dkSFUwb0pBUndlQlE0YThzemtJQkFLQlFGQTNTVGxGTGxkSDN3QUFJQUJKUkVGVStNL3grNGhMVjN4b2xzTUJoclMxeDdUdWJ0QVJrTEE0Z1VBZ0VBZ0VRa1BnYVZvYTdkckV5dW9EcmVUOXdCYkRsb2JENFVEUDJCalZMSEgzOThIYWYvOUZWVVVGd3ZyM3B3dzdPQndPMWtSRmdjUGgwSnhPblpzM3g2VHZ2MWY3R293Yk4wYlFzR0VJR2pZTXJ3c0tjRGM2R25mT25jUFR4NDloNmVBQXI4QkFBTFVPMXkrazR1TTJUWnNxTllkWFlDQWxLT2J4K2RCdDFJaGgzaUZMcUt1SWtxS2llZ3VLbmYzOFdET0Qzcjk2bFNFb2xpVjgvbENDWWpGQnc0YkIzTTRPKzFldnB2WmV2eGcrSEQ3QndZeTJhWGZ2NHM5MTZ4aXZnUmduWDErTUN3OVhPZ09nblljSEpuLy9QWFlzV0lDeTRtTEdYTCtGaG1MQ21qVkttN09VbDVSZzk5S2xTTDkzRHlteHNmQU9DZ0pRKzFyZmxoSVUyM2w0b0duTGxyUnNyN2Vqb3RCeDFDalcyTDZ5UkVkRTFMa3ZnVUFnRUFpcVFDS25CQUtCUUNCSVVWSlVSTHZXZkFjcHRnek56T0RvNDBNN1pmdm8xcTA2alpVV0g4LzRndDIyYjErYWVMVWhJKzJZVzFGYWl2Ujc5M0J3L1hwYU9ZL1B4N0FGQzZnMFZoOGJYQzZYSnJKTmxSSVVLeEsvWFRod2dCSDA0SEE0R1BidHQzQnUzcHpSM3RyRkJTNysva2lKamFYS1lxT2kwRGtrQlByR3hraTdlNWRkVEd4dGpTay8vQUJkUTBQVzFFMXNTS2VOQXZCZTdyK1NWNjlvMTJ4Q1hWYUhZamxpMjZUcjF4bjNuam9aTW04ZS9MdDJWYnE5dVowZFFzTENrUG5nQVU1dDM0NnFpZ3AwSFRlTzFpWS9NNU4yYmRLNHNUcVdTc0hqODlHeVJ3K2MzckVEUUsyQVBEVXVEbDZCZ2FpcXFNRE5FeWRRVlZHQmEwZVBnc3ZqSVZUQ2ZWMlN2Q2RQY1Bpbm41RDU0QUdBMm1CelF4WVVpMFFpcENjazBNcjBqSXdvSWZXRkF3ZHc4OFFKQUxYM25wMkhCeHk4dk9EZzdRMXJWMWZ3K0h4MG16Q0JKdklWaVVUNFkrVktURml6Qm5ZZUhuVmFsNUdGQmZTTmpSbmxSYytmTThwa2JjQ28ram5hVU5QTUZlYmxVZmVsbU5hOWUzOFFNYkVZSXdzTERGKzRFTHNXTDRaSUpJS0JpUW1HenA4UFp6OC90WXh2MjZ3WlEyVDl4NG9WRERlVjJkdTJ5WFc5M3pCaEFwNW5aZEhLMkZ6ZUNRUUNnVUJvcU9RWGxXTlRWRElpWTdNVk53YmdZSzZIcFlOOTRHMm5ua3dlQkFLQlFDQVFDQVQxa0NTVnVWRW9GS0ttdWxxdGhna05pYWF0V3VIcTRjTnkyMmpwNnFyZDVFWlZrcTVmcDhYVzlZMk41ZTRWWkQ1NGdCTmJ0c0N6UXdlNHQyMExYUmIzV1ZYWXMzdzVIbHk3eGxyM0xEMGRDK1hFMkhjdFhpeDNiSEZzemJWbFMzUWRQeDcySGg2d2NYUEQzZWhvaGdEMzdKNDlLcTY4bGtvMWlNSExTMHBZczQyV2x6Q3pzalNrcktUU05HdlRCbC8rK0NOMkwxMEtheGNYZEpzd2dWWmZYVm1KMHp0MjRPcmh3NnhHRmtDdHVIcnN5cFVxN3pzMWFkb1VrNzcvSHR2bXpXTThiN21wcWZoMTFpeE1YTHNXeGdyMlZFcGV2Y0toSDM1QWJtb3FBQ0Rod2dWS1VCeTFheGZEcUtwRnQyNW83T1JFRXhSWGxKYml6TysvVTZZL0JBS0JRQ0EwWkQ3TnY4UUpCQUtCUUZDQnFvb0tjSGs4S2tDVkdoZEhxMWZteEhoZGFONnBFMDFRTE91THNpS2t4Y1FhQWdFQyt2ZXYxOXJlSjVZT0RveXlQY3VXTWI3Y2R4cy9IbzBkSGVzOW4wZTdkZ29kTDhYOHNYSWxFaTlmcHBVcDIzZlg0c1Y0R0JORFhXdEtDTFdLbmo5SFhrWUdyYjBUaXloWUVta3hNUUQwbmpvVjNsOThJYk5QKzRFRGFZTGk2cW9xWFB6ckwvVCs2aXMwYmRVS3pkcTBvUVZzVGF5c01PV0hIMkJnWW9LSzBsTDhGaHFLZ0g3OTBLSjdkN2xyZS8zaUJlMWFReUJRdTZENGVWWVdyaDg3aHI3ZmZFT1ZTVHZ6c3Azc1puTW81amF3WUhSaFhoN1dqUjZ0ZFB2RkN0S3NwZCs3UjNPSlVFVG96cDBLMDhBMWE5T0dKdHhNVDBpQVYyQWdVbUpqYVE3VkpsWldNTEd5UWtaaUltTU1BeE1UNUVvNC9xYmR2WXVDbkJ5WVdsc3J2ZGIzeVpQNzkxRXNKVnAzOVBFQkFCUVhGaUwyekJtcXZQVE5HeVRkdUVHOW53UTZPbkR3OG9Lamp3LzBqWTFwQWQySzBsSnNtejhmQTJiT1ZFbGNMbWIxc0dGS3QxWGxQcERGaDBvenQyNzBhSWJic1RMY09INGNONDRmVjdtZk5NcCsxclBoMnJJbE9vV0VJT2ZSSXd5ZU81ZngyU1R0MUZ4ZmlsaGNPeFE1YTFSWFZqTEtOTjdCQVNvQ2dVQWdFTlJOYVdVMTlsNThqRDBYMDFCUnhmeGJYeHB0VFI3R2ZlR01rQ0FuYVBJL3JDaURRQ0FRQ0FRQzRYTkgwdTJWcDZHQm91ZlBrWEh2SHEzTmsvdjNzV3ZSSW94ZXZoeWpsaTZsdFZjSHkrV0llYy90M2N2SW1xaXRwNGNwR3phZ2tiazVyVnhZVTROTEJ3L2k4cUZEYU96b2lQRnIxc2dVUVVzZW9uZjA4WUdHUUlDcWlncncrSHlZV0ZuQnpNWUdKbFpXTUc3Y0dJM016ZVdLRzBQQ3dsaGRhOFU4ejhyQ0JpbkJwcW9VdjNxRjQ3LytTaXV6YmRaTWJwL0tpZ3BrSmlVaE15a0pKN2R1eGNKNk9LbldWRmZMZEtsVko5cDZldWc0Y3FUY05tZjM3bjNuNjVDRktzWW5xc1NNUHdUV0xpNlk5c3N2RU9qb01PTEk1U1VsU0xoMFNlWWVxVi9uemhnVUdscm5Rd2JXTGk2WXNHWU50aTlZd0RDN2VKR2JpK3ZIanFIWGwxL0tIU01pUEp5MlI1ZDA0d1lxU2t1Ui9lZ1JicDA4U1d1cklSREFPeWdJQWgwZEdEZHVqSmRQbjFKMXQwNmVSS3VlUFdIdDRsS254MUtmbUxVNjlnb0lCQUtCOFBuUXNOUVVCQUtCUUNCOEFNNUhSQ0E2SWdJY0RnZGNIby9oYUNwT2I2OXV2QUlEY1dUalJsUlhWc0xNeGdZQi9mdlQwcllyUzdNMmJkQ2thVk5jTzNJRUpVVkZhTkd0VzcxUzVvaXBMQ3VqaVdEZkZWYk96b3d5YWZHc1I3dDI2UENScFdDWEZtdUpSWElBY1AvYU5WcHdSRU1nVUJpUWs0VEQ0YURubENsb04yQ0EzSGF1TFZ2Q3RFa1RGR1QvMzdVckpqSVN3U05HUU5mUUVMMm5Uc1dqMjdkUlUxME4yMmJOTUdiRkNrcUVkdmlubjVDYm1vcERHellnNmNZTjlKNDZWZVk4a2dFUkFEQTBOVlg2c1NqRDdkT25jV3pUSnRwNzhVVnVMa09VeU9iYXl1WlF6RzlnZ3VLUEFTTkxTOXIxcTdkdXVQRVhMdERLZmVRSTNMWDE5T0FlRUlDRWl4Y0IxQjZpdUhYcUZIcE1tcVRXdGFxTDI2ZFBNOHFhdFdrREFMajg5OStzZ2t3eEZhV2xTTDU1RThrM2I3TFdWMWRXNHVENjlVaTRlQkU5SmsxaVBWZ2hDMWt1dmlLUmlIRy9xOUtXallhZVpxNGgwMm4wYUpraWErbFVuZ0NVY29PWGhiVFRzSVpBQUIwREE3bDlxcVR1WDAwdHJYcXRnVUFnRUFpRWQ0MVFLTUtKdUd4c1BwMk1namVLM2I0NEhLQnZDMXRNN2RZVXB2b2ZSL1llQW9GQUlCQUloRStkbGxKR0NVYzNib1JRS0dTMFM3MXpCNy9PbW9VSmE5YkEwTXhNcldzUVp4K1RKdW5HRFlaek1KZkx4Y2dsU3hoR0owOGZQOGIrMWF1cHpIRTVLU2s0czJzWEJzNmVyWEIrdm9ZR1FzTENvRzlzREhOYjJ3Ym54SnlmbVluZkZ5OW1PTjc2ZHVwRS9jemhjS2o5amFLQ0FsUlZWQ0Q3NFVPcVhrdFh0ODU3UzVYbDVkaXpmRG15SHoycVUzOUN3OFZBeHI2Um5wRVJRcFl2eDViWnN4a3g2MDZqUjZQTDJMSDFudHZXM1IzandzT3hjK0ZDV2x5L1pZOGU2RGxsaXNMKzBySHNkZ01Ib3JLOEhIK3VYY3NRUXJmdDI1ZmFEMnpWc3lmTnFFVW9GR0xmeXBXWS91dXZqTThpb1ZCSTIvT3FZbkc1WmpNZXFpdFZGUlcwOFFUYTJyVE1odGtQSCtMU29VTVlNSE9tek05TkFvRkFJSHk2Tkt5L1VBa0VBb0ZBK0FBWXYwMEpMMHRnNVJNYy9FN21GZWpvb011WU1iQjBjSUJyeTViZ2NEaDFFaFJyNmVxaTAralJDQnd5QkRjakkrRWVFRkN2ZFFscmFoQzlieDhLOC9Jd1pONjhlbzJsRExxR2hqQXdOWlVwV0xPd3Q4ZXdiNy85NklSTzBnN0xXcnE2MU0rcEVxN0JBT0Rhb29YU2dVTXVqNGZCb2FId1l6bE5YRmxlRGswSmgwa09oNE4yQXdiUTdpdGJkM2VVdm40TlhVTkRtRmhab1ZYUG5paDk4d1pENXM2bFJJRzNUcDNDM2Vob3FzLzlxMWZsT21wbUppWFJyaFc1M1NwTHlhdFgyQnNXaHZ0WHJ3SUFMWmdpN1NRT0FNWlNvbGVBWFZDc0xqZUx6NG5DWjg5bzF5VkZSYWdzTDBmUzlldTBjc25BTWh2K1hidFNnbUlBaUQxekJ0M0dqNmNGcWhvQ2hYbDV1SFB1SEsyTXkrV2lhYXRXQUdwVGxobVltT0J4ZkR3ZXg4Y3JET1R4K0h3SWEyb1l3Y1dITVRGNGRPc1duSm8zaDEvbnpuQnQwVUtobVBiYlAvNWdGYzgvam8vSDFybHphV1hoVXU0SWtvOVBuaXQyUTBnejk3R1RtNW9LWVUwTkJEbzZFR2hyUTBOTEMxd3VGL21abVRqeTg4K005cEsvSTFUaGVWWVc0M2swc2JKUytEdFRPaUF0ZWVpRlFDQVFDSVNHeHEyMEF2em54QU04eW4ydFZQc1dUaWFZMDlzRHJsYnlEOWdRQ0FRQ2dVQWdFRDRjT1NrcGlKRVJ1d0tBdkl3TWJKNDVFeFBXcklHRnZUMVZ6dVh6MGJwM2IxcmIrbWJMeTM3MENQdlhyR0hFd2ZwODh3MWMvUDBaN1ExTlRWRWg1WFFhYy9Ja0dqczVvVzNmdmdybmMyM1JvbDdyZlJkVVYxYmk1TFp0dVByUFA0eVl1cFd6TTgwVldkL0VoTnJQZVo2VmhhVlNyNGZKMnoyM3VuQjA0MFpVbHBlRHcrR2dUWjgrY3RzbVhybkNFRDY3dG1oUnIva0pId1liTnpmMCtmcHJLbTRxME5IQjROQlFlQVVHcW0wT1IyOXZqRnk4R0grc1dBR2hVSWcyZmZxZzMvVHBLdTg5dHUzYkY1MUhqOGEyK2ZNWjJUdTE5ZlFRTE9GNjNhcFhMMFJIUk5DY2tWOCtlNGI5cTFkajdLcFZ0SDNCWitucCtQbXJyK1RPdlVLQnlaQXFITnF3QVljMmJLQ3V4NjVhUlJtcXBOKzdoOStYTEVGRmFTbHlVMU14ZnZWcThyNGlFQWlFend3aUtDWVFDQVRDWjQrUmhZWE1PdStnSURSWElKQ3JEMEZxVEVPa0lSQ2cvY0NCOVJvakx5TURmMzMvUFhKU1V1RGs2NnVtbFNuR3lzbUpWVkJzWUdxS2NlSGgxR24ydEx0M1llL3AyZUJPN2JOUi9Pb1Y3VnBIWDUvNmVkU3laVWlOaTBQQ3hZdDRjTzBhVFFSZVVWcUt5SzFiV2NmVUVBZ3djc2tTNmt1OU5IZk9uc1dsZ3dmaDE2VUxQTnUzaDRXOVBmeTdkTUg1L2Z2aDNyWXRBdnIzaDdtdExhMVBqOG1UYVNMa3RMdDNHV0kzVFMwdDlKZzBDUTlqWWhoemlrUWlwTjY1UXl1cmE3b21hVTV0MzA0TDRwWVVGVkUvU3p2akF1eHUxelVzUW1nTkpkMVV4WHpPYWFTT2I5Nk1vb0lDUEw1N2wxYk8xOURBL2F0WFVWbGVUcFhaTm1zR1UydHJ1ZU81dEdnQmZXTmpLdEJiWEZpSTVKczM2MzBRUXQwYytmbG5SdURjcVhsejZuMXNabU1ETXhzYnRCc3dBQ0tSQ05rUEh5TDF6aDJrM0w2Tkp3OGVNUHI2ZGVrQ1J4OGZIRnkvSHNJYWVtcHVrVWlFMUxnNHBNYkZ3U2M0R0NNV0xaSzdObFhTMTlYMS9tc0lhZWE2amgvUHFBTnFuWFdqZHU2a0NXS3RYVnpRcW1kUHVYTStUa2hBL1BuenRMSjJBd1l3UGhQVnhaMXo1M0RsNzcrVmJtOVd4MndJaVZldU1NcVUrUXlXZm00Rjd5RWpBWUZBSUJBSXFwTHdwQkRiejZYZzJzTjhwZHJibXVwaVZtOTNkSEN6d0VkMkhwVkFJQkFJQkFMaHM2S3N1Qmo3MTZ5aHhkQTRIQTQ2anhtRDZIMzdxUEtpNTgreFpmWnNqRit6aHNyd3g5ZlF3SUNaTTlXMmx2d25UN0JyMFNKR3JDUjR4QWlaNG1BZEF3T01YTHdZdjRXRzBtSjl4emR2aG9XZEhSeDlmRlJhUS9HclYzaWVsWVdDN0d3OHo4cWlzbEVwaWhPcUU1NkdCZ3FmUFdQRU5RVTZPaGkrY0NGTmRPbmk1NGZZTTJka2ppVkxNSzJNY0ZNY2J4YUpST2d4YVJLcjAzRjFaU1VpZi91TklTWUdhb1dReG8wYm84UGd3V29SUU5aMWI2Q2txQWlyQmcrdTE5d2hZV0UwSWJlWSsxZXZZbTlZR0sxTTFqby9wdjJKTm4zNjRIRjhQQXB5Y2pCcTZkSjNJbUIxRHdqQWdGbXo4Q3c5SFgyKy9scmwvaTI2ZFVPUHlaT3haOWt5WkNVbk0rcURSNDZrdWZucTZPc2pjTWdRbk4yemg5YnUwZTNiMkwxMEtVTEN3dXA5SUVMZHBNYkZZZmV5WlZUOHZTQTdHNy9PbklseDRlRm8wclRwQjE0ZGdVQWdFTjRYRFYrTlF5QVFDQVRDTzhiSTBoSm1OallRQ1lYZzhualExTktDc1pVVkxPenNZRzVyaThxeU1zcTVUOGZBQU4wblRxVDFyNnVyWUVQajhzR0RTTGg0OGYvQk9obU93ZXJtM3FWTHJGKzhkUTBOTVduZE9wcmcrOUFQUDZDNnFncXRlL2VHYTRzVzZCd1M4bDdXcUNvRk9Ua29ldjZjVnFacmFFajl6T1B6MGJSVkt6UnQxUW8xMWRXVWFDL3Q3bDBjK3VFSEZPYmxNY2JVMXRQRDJGV3JZTy9wS1hQZThwSVN2TWpOeGIrN2QrUGYzYnRoWkdHQklmUG1ZY0VmZjhoMGdKVVVFK2RsWkdCdldCZ2phTmhqOG1SVzkxOEFTTGw5bS9GWVM0cUtVRk5kclpMWWtDMTlrN1NZVVNnVVFpZ1U0a1ZPRGg3SHg5UHE5STJOWWNJaVptVnpWdVkzc0FDTmtZV0Z5b0hKNnNwSzdBa0x3Nk5idDJqbDdnRUJHRFJuRHUxK3F3K2xyMThqOGZKbFJybUp0VFZpSWlOcFpmNWR1eW9jajh2bHdyZGpSMXcrZElncWl6MXpwa0VKaXMvdjM4OHFudjlpK0hEVzlod09Celp1YnJCeGMwUHdpQkdvS0MxRlNsd2NIc2JFSVBubVRieDUrUklCL2Z1anNhTWpkQTBNY0dEdFdwUytacnJyYVdwcm81Y1M2ZFhlQncwaHpaeXNEWWEvdnYrZTlubWhyYWVIMGN1WHl6MGM5T2oyYlR6WXNvVlcxcUpidHpvRmpaV2xhY3VXU2d1S09SeE9uZDREWmNYRmpGU2NBT0RnN1MyM1gyVjVPZVB6OVZQNVc0WkFJQkFJbndaeGoxOWcrN2tVeEtRcTk1M1VRRnNEVTdxNFlsQWJPMmp3dU85NGRRUUNnVUFnRUFpRStsQldYSXp0OCtlaklEdWJWdDZxVnk5MEdqMGFObTV1MkJzV1JzVi94TzNIckZnQlp6OC91V05MdTRVcUlqYzFGVHNXTEtBWldRQzFoK2s3anhtRHFvb0sxRlJYbzZhNkd0V1ZsYWlxckVSVlJVWHR2OHBLdUxab2dlU2JONmwrd3BvYTdGdTFDak4rL1JXR1ptYU0rUXJ6OHZBNFBoNHZjbkpRa0p0YiszOU9EaTB6bjVnbXJxNHFQWmI2d3VGd01IemhRcFFVRlZHeGQyMDlQWXdMRDJlYWxFeWFoRmY1K1VpVE1xSGdjRGp3YU5jT0hVZU5ZbzEvU3U4WHNHVVhsS1Nvb0lDV0RiR211aHAzbzZOeGRzOGUxajBVb0hhZjRjYng0N2g1NGdRODJyVkQ0TkNobEJpZDBQQVpOR2NPZUJvYTRML0RMSk10ZS9TUVc4OTI3d0sxMld4N2Z2a2xmbCs4R0k4VEVoajE1bloyQ09qZm4xRWVOSFFvWXFPaUdQZnNvOXUzc1dYMmJBeGZ1RkJ0V1QvVlFXNWFHbU8vcnZqVksyeWJQeC9qd3NQaDRPWDFnVlpHSUJBSWhQY0pFUlFUQ0FRQzRiUEgyTklTb1R0M01zcGpJaU94NzIzS0dUc1BEemo3K2VHTDRjTmxpc28rZHU2Y08wZTdmcFdmRDVGSXBISzZIMlVwZmYwYVJ6WnVSQUtMMHl4UW0rSklNbEJWVmx4TWZlRSt1MmNQemtkRVlQYTJiVEN0bzZ1ak9zaEpTWUZBV3h1NmpScEJVMHNMSXFFUXVXbHByT25zaldRSWNubDhQaXJMeW5CMHl4YmNPSDVjcGlQb0Y4T0h5eFVUQTJBSWV3dno4c0RsOFdTS2lTWEp6OHpFamdVTFVGNVNRaXQzOGZkSG16NTlVRjFaQ1VjcGtacUdsaGFPL2ZJTFk2enJ4NDRoSlRZV2ZiNytHdVoyZG1nbmxZWkpMTkNYbmw4ZUZ2YjJHTDFzR2JoY0xxSjI3V0xVTjJ2Ymx2VmVaUk1xcStwUTNORElTVW5Cd2ZYcjhTdzluVkgzNE5vMUpOKzRBVWRmWDNnSEJzS2pmZnQ2aVl1Yk5HM0srR3dBYWwzRkpRWEZtbHBhOE8zWVVha3h2WU9DYUlMaTVKczNVVkpVVk9kMTdseTBpQ2FzdG5aeHdmVE5tK3MwRmdBOHVYK2ZVV2JyN2c0blgxL2Nqb3JDK1lnSU9QcjR3TW5YRjQ0K1BqQXdNYUcxRmVqb3dMTjllM2kyYncrUlNJUzhqQXhZT2pnQUFGeGJ0c1RNTFZ0d2NQMTZock4zNTVBUUdKaWEwc3A0R2hxc3Y1L1l5RXBPeGwvZmYwOHJVN1l2R3cweHpkeUZBd2NRSnlXK0x5c3V4c2FwVTJIbDRvSW1ycTZVdU52QXhBUTExZFU0dDNjdkx2ejVKODB0eHNuWEYvMVZkTEtSZHAwSGFoMjJKUjBuSkhIdzhnS1B6MWU0TVFJQTdRY05VdmwzV1UxMU5mYXZYbzNpd2tKYU9ZL1BWeWhPTG52emhsRkdCTVVFQW9GQStOQ0lSTUN0MUFKc1AvY0ljZWxNcHpFMmVGd09oclZ6d0tTT0xqRFFlWGNiemdRQ2dVQWdFQWdFOVpDVGtvSjlxMWJoNWRPbnRISWpDd3QwbXpBQlFLMjc3ZmcxYS9ENzRzV1VXMjFsZVRsK1g3SUVJV0ZoYU5xcUZWNFhGS0Nvb0FBOFBwK0tmYi9JemNXbGd3ZHA0OG96dkVpOGZCbC9yVi9QbWlFcjd1eFp4SjA5VzZmSFdGSlVoRDlXcnNSWC8va1BZLzYwTzNkd2FNTUdwY2FSNVZvcTdVeXJUbmg4UGtZdlg0NU4wNlpCMTlBUXd4WXNZSFdKMVRNeXd1VDE2MUZjV0loWCtma1FDb1hnYTJpZ2tiazVkQXdNQUFDM1RwOW05Tk50MUloMkxYMGZTTktpV3pjWVdWaWdzcndjNlFrSlNMNTVFd2tYTHpMRTN3QnE5MEM0WEpxNWlFZ2tRdUtWSzBpOGNnVU9YbDRJSGpsU3BuT3lQUDcrOFVlVit3Q2dHU2pVbGJTN2R4bjdOVUR0KzBnYWVZN1JIeE5zZTBmdkc4bERBbUpjL1AweE9EUVVtNlpQWjkyWDBSQUlNR3JKRWxZaHRJWkFnTUZ6NTJMNy9QbU0vYitjbEJUOFBIVXFadno2SzZ5Y25PUWF6OVJVVitOWmVqcXlrcE9SbFp5TTZxb3FtUzdtcVhGeHVCc2REWE03TzFqWTJjSEMzaDZHWm1aSzdmY0dEaGtDTFYxZEhQN3ZmMm5yclNndHhjNkZDekZteFFxNCtQc3JISWRBSUJBSUh6ZEVVRXdnRUFpRXp4bzJzYUdZZ3R4Y0FMVmYwaDdIeHlNL014TWRSNDZVUFpZYUFnVHZDMGxobFN6MEdqVkNWWGs1YTBxcCtsQmRWWVZyUjQ3Z3d2NzlLR1VSTllsSnZua1Q5NjllcFZJNjVUeDZSS3ZuY0RneVJicnZpMHNIRHlMKy9IbWwycktkZ2hlSlJJaU5pa0xVcmwyczZia2s0WEFWTzIxSmkzSTVIQTRhT3pvcTdKZVRrb0tkYjkwSEpER3hzc0tJeFl2QjRYQ2dJUkJnaWtTd3M3SzhIQkhoNFhqNitESHJtQVU1T2RpMWVESGMyN1pGNzZsVFlkeTRzZHcxeEp3OEtiUE9yM05uREpnMUN4b0NBVkppWTFrZGMxdDI3ODdhVjFadzUyTWtNeWtKVi83NUIvY3VYcFFwUEFkcW5aeFQ0K0tRR2hlSEl6Ly9ERWNmSDNnRkJzS3pRd2VWUmJ1bUxLN1A3UWNOUXY2VEo3UXluK0JncFlOOU5tNXVhR1J1amxmNXRhbXJhNnFya1hEeG9zd1Vnb3JJbG5JNGQydmR1azdqaUJteGFCRTJ6WmhCZTR4ZHhveUJzS1lHNXlNaThDSTNGeTl5YzNIcjFDa0FnR21USm5EeTlhWCtTVDdISEE2SEVoT0xNVFF6dzZUdnYwZjgrZk00dldNSEN2UHlZRzVyeXhEZUEyQTR0YnhMQ25KeUdLOTNRMG96Vi96cUZSNG5KRUJiVHc5bHhjVzB1dEkzYjZoN1hveVJoUVc0UEI1ZXZQMWRMcVpabXpZWXRYU3AwaTRYTmRYVk9MMWpCNnZiOEcraG9SaStZQUdyT3c1ZlV4Tk5talpsRmFpTDBUTXlRdERRb1dnL2FKQlNheEZUWGxLQ2lQQndQTHA5bTFIbjE2VUxkUFQxNWZhWFBud0NBTm9LK2hBSUJBS0I4SzRRaVlCckQvT3gvVndLN21VV0t1N3dsaTg4TERHalp6UFltcEpETVFRQ2dVQWdFQWdObmJMaVlwejc0dzljUDNxVWNmaGFReUJBeUlvVnRIaUdvN2MzSm56M0hYWXVYRWlKaXF1cnF2RFg5OS9qMjcxN2taMlNnajNMbGltY1Y4L0lTR2JkemNoSVZqR3hPc2hLVHNiUlgzN0J3Rm16YU9Wc0dmWmtvWXhKeUx0QVIxOGZVMy82Q2JxR2hnckZoM3BHUnRnMmZ6NktDd3VocWFWRkNiekxpb3NaK3gyNmhvWm9aRzVPSzdzcGxRRVBxQlUxdCtuVEIrVWxKZGc4Y3lhZXBhZkwzYzhTNk9oZzlMSmxNTE94d2RtOWV4RjM1Z3lFUWlHdFRmcTllMGhmdUJEV0xpNzRZdmh3ZUhib29MU1JqamdHL0NHNGR1U0kwbTBQcmwvL0RsZnkrVkQ2K2pVdUhEaEFLek8zczhPb3BVdWhJUkRBeWRlWGRjK3AzL1Rwc0xDM2x6bXVrNjh2dmhnK0hPZjM3MmZVT1RkdnpuQW9yaXd2UjE1R0JwNm1wZUhwNDhmSVNVbEJibG9hUTZqZW9sczNWbkh2NlowN2tmM3dJYTFNVTFzYkZuWjJzSFJ3Z0lXOVBTenQ3V0ZoYnc5OVkyTkcvMVk5ZTBLZ3JZMC8xNjJqdmYrcUtpcXdaL2x5SWlvbUVBaUV6d0FpS0NZUUNBVENaODNkNkdnNCt2Z3dnZ2VsYjk3Zy9wVXJ0REpGS2Fha1R3VkxuejYvZHZTb3l1c3J6TXRUMk85NWRyYkNOdHA2ZW1qZXFSTjFMUmJ5eVVLY0NsN2RZdUwwZS9mdzU5cTFDdWNYOCtmYXRSaTFkQ21hdG1yRmNQTzBkbldWNlRCUW80UmdXaDNZZTNvcUpTaldOelptaUJ6VDd0NUY1Sll0eUUxTFUyb3VSYzlaU1ZFUm5qeDRRQ3N6czdGUktQSjhkT3NXOW9XSE05S3FhZW5xWWx4NE9Lc3c3V0ZNREk1dDJzUVE2ckh4NFBwMVBJcU5SZkNJRWZoaStIQ1pyNWtKaStDWXgrZWo5OVNwbE5EMHpjdVgrSFBkT2tZN1czZDNtTnZhUWlnVWdpc2h2SDc2K0RHaTkrMWp0RmYxbEh0ZVJvWks3ZFdGc0tZR1djbkplSGpyRmhJdVhwUXBMdVZ5dVRBME0yTk44eVlVQ3BGNjV3NVM3OXpCMFY5K2dZdS9QM3c3ZG9SSHUzYlExTkpTdUFianhvM0I1ZkZnWUdJQ093OFB0T3pSQTFiT3p2aHV4QWhhdTdiOSt0R3UyWndpSlBFS0RLUzVGTjg1ZTdaT2d1SVh1Ym1NZ3duTjJyWlZlUnhKQkRvNkdMdHlKWDZlT2hVVnBhVm8xYXNYWFB6OUVYdm1ET3M5WDVDZGpZTHNiTnc4Y1FJY0RnY1c5dlp3YnQ0Y1RzMmJ3OUhiVytiOTVoTWNESy9BUU53OWZ4N0dscGFzNzQwTmI1MVo2b29xL2JWMGRSSEdFcVJ1Q0dubWdOcERMaFBXcklGSUpFSkJkall5RWhPUkVoZUh0RHQzV084M3R2Y0RqOCtIZzVjWG5tZG53OUxCUWVIR3dZdmNYT3hmdlJyWlVnZGF4QlFYRm1MN3Q5L0MwY2NIdnNIQmNQRDJob0dKQ2ZXYTk1czJEWVY1ZWVCd3VlQndPT0J5dWVEeWVPQnJha0xmeUFnbTF0YTBOWWhFSWdocmFxaC9YQjZQY1FBaTljNGQvTDFoQSt2ajA5TFZSWmN4WXdBQUdZbUpFSWxFME5IWGg3YWVIZ1E2T3REUTBrSkZhU211L1BNUG82L1lQWWJ3N3BCM0VJVHc2ZkN1TW5zUUNKOGlRcEVJbHg3a1ljZTVGQ1RseVAvYlVaS21Wb2FZMDhjZC9vNG1paHNUQ0FRQ2dVQWdFQm9FYjE2K1JHeFVGRU5Nek5mUXdNZ2xTMkRsNU1Ub1krL3BpVEVyVitMM0pVdFFYVmxKeGFzMXRiWGg1T01ETHBmTEVJNnlqU0dManFOR0lTVTJ0bTRQU0FsaUlpTmgyNndaV25UclJwV3htVGRJbzZPdkQxTWJtenE1NmFvTFBTa25ZWG00dG1pQnk0Y09LWXdITisvY21mR2RXZHE4UU5mUUVHTldySUMxcXl0Kyt2SkxQTS9La2p1bWpac2Joc3lkQzNNN093REE0TkJRZkRGc0dNNzgvanZ1WGJyRTZnYTdiOVVxVEZpekJxNHRXeXI3RUFtZkVUb0dCbkJ0MlpMYTk5TTFOTVM0OEhBcXUxdjNpUlB4NlBadDJyM1pxbGN2MnZ0Y0ZsM0hqMGRlUmdZZVhMOU9sV25yNldHQXhNR0ROeTlmWXV2Y3VTakl6bFlxbG5oMjcxNkdzUGZSclZzTU1URUFWSmFWVWU3R2t1Z2FHbUxPamgwTU14cWY0R0JvQ0FUWXQyb1Y3Yk83cXFJQ3VhbXBSRkJNSUJBSW56aEVVRXdnRUFpRXp3cHBaOE5icDA3aC90V3J0QzlLSXFFUVJRVUZEUGRpQnk4djZ1ZjQ4K2RSVWxRRUxvOEhEb2VEbDgrZTRhcVVRRWZhN2UvWUw3K292TjY4akF5Ri9iSWZQbVQ5Y2lpSm1ZME5UVkFzK1lWVkVoMERBd3lhTTRkeUJWWTN4cGFXREdkSm9GWVEyVzNDQk53NmRRb0ZPVGxVZVdWNU9YWXRYZ3dMZTN1R2tNOUZ3aEd5ckxnWXdwb2E4RFUwVUZWWmlTUVpqMC9kc0xrT1M4UGhjQ2gzWFRFM2poL0hrWjkvbHRuSHpNYUdFVENJaVl5RXNhVWxiTjNkd2RmVXBNcUYxZFhJejhyQ3BiLytZdHl6VHI2K011Y1FpVVQ0ZC9kdW5JK0lZQVFtZUh3K1JpMi80cGVDQUFBZ0FFbEVRVlJkU2pzVlhmenFGZTVmdVlLWWt5ZFpVMm9CUUpleFl5R3NxY0dGQXdkb0FZYnF5a3I4dTNzMzdsMjZoRUZ6NXNER3pZM1JOM0RvVUJUbTVlSDZzV01BYW9NWW81Y3ZwOTUzSlVWRjJQN3R0eWd1WkxxV2RScy9Ibi8vK0NQdVhib0VEUzB0YUdocW9xcXlrdFZoZ3NQaHdGaEZaK3YvVEo2c1V2dTZVRk5kamJ5TURPUTllVUtscmNwKzlFaWhTNFpBUndmREZ5NkVXK3ZXZUJ3Zmo5aW9LTnk3ZkpuVmZWMVlVNE9ITVRGNEdCTUREWUVBN2dFQjhPM1lFYzNhdEpFNXZwbU5EVmFmT2tVTDlyNTUrUkt0ZXZiRTNlaG9sQlFWVWZmSmk5eGNjSGs4RkdSbnM3c25TSXdoS1NodTByUXBmRHQybFBzNFpaR1psRVM3MWpjMmhyV0xTNTNHa3NURXlncURRME1SdFdzWGVuLzFGWVJDSWM1SFJDanNKeEtKOEN3OUhjL1MwM0hsbjMvQTVYTFJwR2xUT0RkdkRtYy9QOWg1ZU5DRXcxd2VEMzZkTzlkN3ZlK1NocEJtVGhJT2h3TXpHeHNZV1ZpZ1NkT21jUEh6dzgzSVNJVy9CNEhhOTluSmJkdUFiZHVnYTJnSUoxOWZTdnpONXI3OE9ENWVwcGhZdXQzaitIanFXaXdjNXZKNDRIQzU0SEs1LzNlWkY0bHFoY05DSVVRaUVVUkNJU1VnbHY0c0hyRm9FWHlDZ3dFQXVXbHBPTHRuRHg1Y3V5WnpIUU5uellLQnFTbUEydDh6ZDZPakZhNWRqS3FmaXdURmlFUWljT2dGSDJvcGhBK0VDRVJnVENDd0lSU0pFSDN2R1haRXB5RGw2V3VsK3psYTZHTmlSMmQwOGJFQ2w3eTNDQVFDZ1VBZ0VENHF6RzF0TVhyNWN1eGN1SkNLRzJ0cWFXSE15cFZ3YnQ1Y1pqL241czB4WXRFaS9MMWhBOGF2V1VQRmxRVTZPckIyZFdVSTR5VGg4bmpvTUhpd3pIb0hMeTg0ZUhraC9kNDlsUjRMWDFNVEFtMXRDTFMxb2FtdERVMHRMV2hxYWFHeW9nS1pVb1lmMTQ4ZWhWL256cFRic0w2eE1UUzF0VkZaVmdaRE16T1kyOXJDM05ZV0ZuWjJNTE8xaFptTkRVM00rNjRjbE5XSmk1OGZ6VGlDRFZ0M2QzUm5NVDVvMjdjdjB1N2NRZUtWS3pDeHNzS0U3NzZqWW5RRFo4L0diM1Btc0k1bmFHYUd6aUVoYU5HOU8rTjd0Mm1USmhpNVpBbWVQbjZNazF1M01rVGp6ZHEwSVdKaWdsd0doNGJpZVZZVzhwODh3WmdWSzJoeFV3MkJBQU5temNMVzBGQUF0ZG5pQnN5Y3FkUzRIQTRISTVjc3djNkZDL0U0SVFFQTBPdkxMMkZnOHYvRHN2ckd4ckJ0MWt5aG1GNWJUdytPUGo1dzlQRkJUWFUxYmMraHBxWUcza0ZCZVBMZ0FXdW1PbW5NYlcxbFpyWjBEd2pBcUtWTGFhTGlIcE1tSVdqWU1JWGpFZ2dFQXVIamhnaUtDUVFDZ2ZCWjRlem5oM3VYTHRIS1NsKy9SdWxyK1J1WkhBNEg3Z0VCMVBYamhBVGNQSEZDYmgrTHQ2ZWlHeUpzYnJlTzN0NFl2bWdSN2N1cnVqRTBNME8zOGVOeGJOTW1xa3hiVHc4amx5eUJpNzgvckYxY3NHUEJBb2FvaXMwaFZ0S0Y5R0ZNREE1ODk1M2N1WlZ4WTFVVmMxdGJjRGdjbVNlRlRheXMwUGViYjlDMFZTdGF1WGRRRUtKMjdtU0lxN2s4SG9LR0RrV25rQkNzSFRrU3hhOWVVWFhWVlZVNHNXV0xTdXZ6N05CQlp0M2xnd2RaM1h2NUdob0lDUXVqVGhjblhyNk1DMy8raVp4SGorU2VpUGJyMGdVZFI0MENoOE9CWjRjTytIdkRCb1lRNzFsNk9qYlBtSUdBL3YzUmJjSUV4bXZTNTV0djhDby9IM2xQbm1EaTJyVlU4TEFnT3h1N2x5MWpEYUw0QkFmRHlkY1hCZG5aU0xoNEVaVmxaWElEcmRZdUxnMU9JQW5VQ2gzM3JWcWxsT3V6R09mbXpURW9OQlJHRmhZQWFnWGtUcjYrNkRkOU91SXZYTUR0cUNoR0VGdE1WVVVGNHMrZlIzRmhvVnhCTWNBVVEra2JHNlBQMTErangrVEp1SHZ1SE40VUZ1TG5yNzZTTzRhMm5oN05QZHJHelEwOUprMkNSL3YyU2psenlFSmFST3JXdXJYYXhGdGVnWUZ3OFBhR3BwWVd5b3FMNFJNY2pMUzdkNUdWbk14d1U1R0ZVQ2hFWmxJU01wT1NFQjBSQVEyQkFQYWVuaGl4YUpGTVIxaVJTSVNxdDZrY1Y3NFYyQ3REK3IxNzJMVjRNYTFNbGY1QTdTWUZoOHRsdU9KK0tMS1NrL0VzUFIzbEpTVW9mZjBhUlFVRktIcitISVhQbnFFd0wwK2hTd09QejVmNVdwVVVGU0hoNGtVa1hMd0lBR2hrYmc3bjVzM1I1K3V2cWM4SXp3NGRjSFRqUmxSWFZWSDlmRHQyaEpXek0wNXUzU3B6WHFGUVdPdVFJOUZQVmZpYW1taldwZzJFUWlIK0NBdVRlUkJJVE0vSmsrSDl4UmZVdGJtS2Y0TTQrdmpVWlprRUZpZ2hzVWdFMGR2L3hlVUFLSkV4Y1N6K05CRC96aEg5djREK1A0aXdtRUFRVXlNVTRVeDhMblpHcHlBOW4zbklWQmF1alEwd3NaTUxnajB0aVpDWVFDQVFDQVFDNFNQR3lkY1gvV2ZNd044Ly9nZ0xlM3VNZkdza29naVBkdTNnNk9NRGJUMDlXcm05cDZkTVFiR3B0VFY2VDUycU1PdGtwOUdqY2Zpbm4yQmhidzhqQ3dzWW1KaEFTMWVYOWsrZ28wUDkwOUxSb2NUQjBnaUZRdnc2Y3lheWtwTWgwTkZCbHpGakVOQy9QNlA5TnovL2pFYm01bldPVVllRWhjazFoSG1lbFZYdnJHZXFZTy9wQ1I2ZlQyWGJFZ3V1ZFEwTllXUnBDWTkyN2VEYnNhUE16SVdEUWtOUlhWV0ZRWFBtUU4vWW1DcDM4UEpDODA2ZGNPZmNPUUMxMzZ2dFBEd1EwSzhmUER0MGtQazZpR25zNklpSmE5Y2lKVFlXcDdadFEyNWFHalFFQXZTZE5rMmx4N2YyMzM5VmFpK21wS2dJcStRSTJwVkIwV3V0REF1NmRLbFgvODhSRFlFQVkxYXNRUGJEaDdEejhHRFVPM3A3d3lzd0VEdytIMFBtelZNcDVzUFgxTVM0MWF1eE55d013cG9hdE9qZW5kR20yNFFKU0xoNGtXWWFvNldyQ3djdkx6ajYrTURKMXhlTm5aeGt6dHVzVFJ0cXorZk55NWQ0OHVBQk1wT1M4T1QrZmVTa3BLQzZzcExXM3I5clY3bHJkZzhJd1BDRkM3Ri85V3IwbUR4WjdrRU5Bb0ZBSUh3NkVFRXhnVUFnRUQ0cnVrK2NpUFNFQkpwUVV4bGE5ZXBGYzJ0MTlQWldLQ2hXSk5MN2tBeDRHOWg2K2ZRcGdGcDMyTzRUSjlJRWYrK0tObjM2NFBxeFkzaWVsUVY3VDA4TS9mWmI2b1N2czU4ZmVreWFWT3NnS1FkckZ4ZWFDMm5UVnEzQTVmRWdyS2xoYmE5blpQUk9SS1FhQWdGQ1ZxeEEyWnMzcUttdWhrZ29CSWZEZ1VCSEIyYTJ0bWpzNk1qNnBWN0h3QUNkeDR6QjhjMmJxVEliTnpjTW1Ea1RWczdPQUFBWGYzOHFXRllYTE96dDVRckVmSUtERWJWckYwMXNKdzZVU0tZcXNuWjFSVjVHaGx6aFU0ZkJnOUZ6eWhUcXNUWjJkTVRYR3pmaThzR0QrSGYzYnBvWVR5UVM0V1prSkZyMzZzVVF2SEc1WEl4WXZCaGxiOTdBME15TUtyOTA4Q0NybU5qSXdnTDkzZ1lBSGJ5OVphNVBlcTBORVUwdExReVpOdysvelptalVHUm01ZVNFVGlFaE1vT0pBaDBkdE9yWkU2MTY5c1R6ckN6RW5EeUoyRE5uV0E5T3RPM1hyODVyNW10b29FWDM3cWlwcmtiMHZuMnNyc2hpR2pzNjBxNDVISTVhVHJGTE94U3IrM05YN0FpaXJhZUhMbVBIb3N2WXNhaXFxRUJHWWlJZXg4Y2pMVDRlMlE4Znl2enNrYWFxb2dLdjh2Tmxpb21CMmdNZjYwYVBWc3Y2bC9YdHEzSWZHemMzZkxOeG8xcm1yeTh2bno3RjN6LytxSEkvUng4ZnRPbmRHeDd0MnlNM05SWDNMbDlHNHVYTDFPODhObDdsNStOVmZqN3RkNFcybmg3Y1dyZEc0cFVyQUdvUFRvaUR4THFHaG9qODdUZUZCNUxxaW11TEZ0RFUxZ1lBQkF3WWdPU1lHTmI3ak1mbm8rODMzNkIxNzk2MGNsTVd4MlZadVBqN3N6ckhFMVNESmlRV2Y0NkxmNVlvSTBMaVR3dFdJVEdIVS9zM2tmalFtWVRvbUFpTENaOGpwWlhWT0JtWGc0akxqNUZaVUtKMHYyYldocGpjMlJVZG1sbUF2SFVJQkFLQlFDQVFQZzFhOXVnQlRTMHR1QWNFcUhTZ1hWcE1EQUFCL2Z2RDBjY0hQQjRQUEEwTnlpbFl0MUVqbXN1dlBKejkvREJ2OTI2bDF5RVBMcGVMWVFzVzRPS2ZmNkxydUhFMGNhd2t5b2lvcVRINWZGcm1TYUQyVUx3OHRQWDEwVzdBQUZxWnZwRVI3ZHJlMDdQT1FsbHBOTFcxc2ZyVXFUcjMxOWJUdzdqd2NOYTZubE9tb0x5a0JLNHRXOElqSUlES3pLVUtMdjcrY1BielE5eS8vNkttcW9veTUyRER5ZGNYSXhZdFVua09OclIwZFJsaktjcXMxM1hjT05xMU9reUxwQVhValoyYzZqV2VwWU1EcGtrWUJuMUlSaXhlekJESHFvdEc1dVp5MzJ2OVo4eUF0cjUrbmVJOG1scGFHQmNlTGpPdWJHQmlndUNSSS9Iay9uMDQrZnJDMGNjSDFpNHVkWnBMMzlnWW51M2J3N045ZXdDMXhqWTVLU25JZlBBQVR4NDhRRzVxS3J3Q0F4V080eFVZQ0F0N2U1amIycXE4QmdLQlFDQjhuQkJCTVlGQUlCQStLMHlzckRCcjYxWmNPblFJajI3ZHdzdG56MWpkVEhsOFBuUU1ER0JoYncrL3pwM2hKM1dLVnl6NmxEZFBxNTQ5MWJwMmRhS2xxNHRSUzVmaXR6bHowSGZhTkxUbzF1Mjl6YzNsOGRCenloUThTMC9IRjhPSE03NEVCdzRkQ2kwOVBSemZ2SmxWb01qajg5Rjc2bFJhbWJhZUhobzdPaUluSllWMXpvQjZpQ1lWNFM3aGxLd0tiZnIwd1pXLy8wWk5UUTI2VDVpQTVwMDcwNTZMTG1QSElpVTJWbVh4T3dEb0dob3FQQmx0YUdhRzVwMDY0WFpVRk5WbjlQTGxjUER5b3JVenNyQkEwTEJoT0x0bkQyTU1ZMHRMOUpzK25lSEFETlFHVUlPR0RZTnJ5NWJZdjNvMThqTXpxYnFlVTZiSWRNOFVCMzRsR1RCckZuUU5EWEYrLzM2cVRGdFBEMk5XcnFTRW1XWTJOdERTMVVWNUNidElRU3hnOVFrT1pxMXZDTmg3ZXFKVnIxNnNoeFUwdGJUUXJHMWJ0T3JaRTA2K3ZrcVBhV1pqZzE1ZmZvbHVFeWJnM3FWTGlJbU1wTkw0R1pxWjBaelg2d3FQejRlbGc0Tk1SeEIxaVllbHFhbXV4dE8wTk9xYXI2bEpFOE8vS3pRRUFyajQrMU56VlphVklTTXhFV254OFVpTmkwTnVhcXBjd2VENy9MejkyUEVLREVUa2I3L2g5WXNYY3R2eCtIelllWGpBclhWcmVMUnJSN21iQTdVQ2FSczNOL1NjUEJtNXFhbEl2SHdaOFJjdXNMcUJkeDAvbmxIbTI2a1RFcTljUWZOT25XaWZxLzVkdThJOUlBRDNMbDNDdzVnWVBNL0t3dXNYTDFCWlhnNlJVRmh2MGFnNHlBdlV1cEgzL2VZYkhQbjVaMW9iMHlaTk1IVGVQTmk2dXpQNk41S3pPU0tKazY4dlJpNVpVcSsxRXY0dkpxYkV3MEloSlNJVy95d3ROSmJ1VC9oNFlQeDk5ZmFhdytGQUpCWVVjN21VcUpqRDVWSmlZcEZJUkVURmhNK0dKOCtMY2ZENkV4eVB6VUpKdVhMWkhRREF5OVlJa3p1N29LMnJPUkVTRXdnRUFvRkFJSHlDcUNzK2EyUmg4VC8yN2p3dWl2S1BBL2huOW1TNTcwdEE1UEFBRlc5VE0xUFR0RFFyTFR2c3NETFR5aTc3WmFabFhwbGxoNW1XbFphWmVaUjNacFQzZmFDZ2dvaUlJSWljQzh1eHNOZk03NCtGbGRtTFhWZ085ZnQrdlhqQlBEUHp6QVB1THZqc1o3NlAxWEJvUy9CdDB3WmozMzdiWWYySnhHS01uekhEcm5OY1BUMHhldXBVaDQyaEpibDVlK081ZWZNYTNRL0RNUFZXWVFVQTc2QWdlQWNGTmZwNmdINiswdDdIK3BDbm4zYkl0ZXR5OUh0akVpZW5laXQvTjVld1RwMWE3Tm91SGg2Tk9sOG9FbG04NlFBQWhqejFWS1A2dDNiZHNFNmRFTmFwRSs0ZU85YXVjeWxNVEFnaGR4WUtGQk5DQ0xuanVIcDU0WUZKay9EQXBFa043c01uT05qc1V1b2lpUVFkKy9UQjZLbFREWlVGYXpucWptOUhhUk1kalhkV3JlSlZnbTB1ZFpmY01hZlBBdytnWTU4K09MNWpCMUpQbmtUUjlldGd0Vm9FUlVaaXhJc3Ztb1JlQWYza1FkMUFzVWdzaG05SUNMb1BIWXFCanozV0pOOUhZd2hGSWp6ejhjZndiZFBHSkVBTDZDZXZwbjMzSGZhdlg0KzAwNmRSbXAvUHEvUnIzSmVUaXd0OFEwSVEzYU1IK280YVpYVXlvbGFmQngvRTZYLytRWEJVRko2Wk04ZmlCT3pBc1dOeGJOczJWQ29VQVBTVHRRUEhqVU9mQng2QVNDS3hlbzJnaUFpOHZudzVkcXhZZ1pOLy9ZVU9mZnJZUFluRk1BenVmK0VGdVB2Nll2dXlaWER4OU1URUJRdDRWVzhaaGtHUFljTlFrSlVGc1ZRS3NaTVRuSnlkNGVMaEFVOS9mMFRFeGZHcWpOdGo0ZTdkRFRvUEFHYWFXYkxLbXRyZ2IxVjVPZnpidGtWa1hCeWlldlpFZEk4ZWRsWHRNQ1lTaTlGOTZGQjBIem9VaGRuWk9MRnpKN3dDQXgxV2xUd29NdElrVU13d0RJSWlJakQwbVdmTWhzNGI2OGFWSzd6blJHUzNibzM2R1RXVVJDWkQrOTY5MGI1M2J3RDY1ZXpTejV6QjVZUUVYRDV6Qm9yQ1FzT3hBb0VBM2UrN3oycC9ycDZlZUhyMjdDWWRzelhXcWljM040RlFpTTREQitMbzFxMjhkZzgvUDdTSmlrS2I5dTNSSmpvYTdicDBzYWtLZlhCVUZJS2pvakI4NGtSa3A2WWljZTllbkR0d0FPVnlPVHIyN1d0MkVycGozNzdvTldJRUhuM3JMWk1Rb016VjFWQU4zQmpMc3VCWUZxeE9wLytvKzdVTjI4WTNMdDAxZWpTeVUxT1JFQjhQcWJNejduM2lDUXdjTzliaWE3QmZhQ2dHalI4UG5WWUxWcXVGVHFjemhGdHJKNndqdTNWRGVPZk85ZjdjaUhXR0VER2dENVBYQklpclZWckVwMWNpS1UrTklxVU9LdHNLbVpOYmxFUUkrRGtMMFRWQWpQdmFPVUVtRWVxWFh4VUk5Q0ZpZ1FDbytaMUxsWXJKN1l4bE9SeE9MY0RHWTVrNG5sWlk3L0YxZFcvbmpVbEQyNk4zbEM4RmlRa2hoQkJDQ0NHRUVFSUlJYVNGTUtlcEZBNGhoSkJXN05OOWNzUFg3dzJ1UHlEWm5NcmxjbkFjQjRGQUFJRlFDS0ZJQklsTVJnR0JGcUpScWFDdXJvWkFLSVJZSXFrMzZFcjAvbHV6Qm9QR2o2ODNpSGxzKzNia1hMcUV1TUdERWQyelo0TWU1OGxIanFCdFRBeGNqWlpZczhlRnc0Y1IxckZqZzVZM3M4V2xreWV4ZDkwNlh0dVVyNzVxY0g4cjNueVR0ejNrcWFmcURkZVc1T2ZEeGQzZDVLYUU1bkI0ODJiZTl0MlBQbXJUZVpVS0JTcEtTdlN2aFRWTERNcGNYU0VVTmQzOWk1ZE9uc1NoUC80d2JQY2ROY3FtNWJtYVc4RzFhN2lja0lDMDA2Y2hjWEpxMGJCd1U3dDI4YUxKTW5NUmNYR042clBnMmpWa0pDWEJLeUFBbnY3KzhBb0ljT2h6ZytNNFhFbE1oSWV2YjROdk9tZ3VHcFVLSjNmdFFvOWh3OHd1OVhtN2FjMS9BOVl5VkNhdXJVcGRFeWkrbUYrTk5ZbmxLS2xtVzNxSXBBVjRPUW53ZEdjWk92bEpJQkFLd1FpRmhrQXhZMVN4bUpEYmhVS3B4clpUMmRoMExCTTNTa3hYQUxLbWQ2UXZKdDBYalI0UlBrMHpPRUlJSVlRUTBpaTN3di9QQ1NHRTNMbm85eFFoaERnZUJZb0pJWVMwYXZTZkFFSUlJWVNRTzg4dDhUY2d4eGtxUDZPbXl2VEYvR29zUFZIVzBpTWpyY0RyUFdUbzRDZUJRQ1FDSTd4WnNaaXBDUlpUQ1ZaeU8waTlyc0RHbzVuWW5YZ2RhcTE5TjFIMGErK0hsNFpHSXk2OGxiN0dFMElJSVlRUUFMZkkvODhKSVlUY3NlajNGQ0dFT0Y3VGxRd2poQkJDQ0NHRUVFSUl1UTF4SEFmVStlQllGbFVxTFg1TnFtanBvWkZXWW0xeU5kN3ZDN2pVRkZYbkdFWWZKT1k0MU43WlQxV0t5YTFJbzJPeDUvd05iRHlhaVhOWkpYYWRLeEF3dURjMkVNOE5pa1JzcUdjVGpaQVFRZ2doaEJCQ0NDR0VFRUpJUTFHZ21CQkNDQ0dFRUVJSUljUU9ES0FQaGRhRWlUbWREdittVjZLazJyNEtuZVQyVmFMaXNDZFRoUWVqR0FnQVExVml3K2VXSGlBaGRpcFFWR1B6aVN4c1BuRU44Z3FWWGVkNnUwcnhTTjh3ak8zYkZ2NGVUazAwUWtJSUlZUVFRZ2doaEJCQ0NDR05SWUZpUWdnaGhCQkNDQ0dFRUh0eEhGaVdCVmdXckU2SGN3WGFsaDRSYVdYT0Y3RjRJRndMQ0FSZ0JRSUlCUUt3REFOQlRhaVlrTlpPcldWeE9MVUFPMDluNC9DbEFyQXNWLzlKZFhRSjg4TGovY014dEVzUUpDSkJFNDJTRUVJSUlZUVFRZ2doaEJCQ2lLTlFvSmdRUWdnaGhCQkNDQ0hFUmh6SDZTc1QxMzZ1cVZCY3FOUzE5TkJJSzFOY3pZSFZhTUFJQkJBSUJPQ0VRakFDZ2VHeEE5UlVMaWFrRmVFNDRPSjFCWGFlenNidXBPc29VMnJzT2w4aUVtQjRYREFlNzk4T01TRWVUVFJLUWdnaGhCQkNDQ0dFRUVJSUlVMkJBc1dFRUVJSUlZUVFRZ2doTm1JQWNJQStkVmNUS0FiTFFrMTVZbUpFeFRKZ3RWb0lSQ0tBWmNHeExKaTZZZUlXSGg4aGRSV1ZxN0RyVEE1Mkp1UWdJNy9jN3ZNRFBXVVkxNjh0eHZRT2c1ZUxwQWxHU0FnaGhCQkNDQ0dFRUVJSUlhU3BVYUNZRUVJSUlZUVFRZ2doeEI0MUZZcTVtcEFvcTZNME1UR1AwMnJCNlhSZ2RUb3dOWThYQ0FUNllERlZKeVl0cktKYWkvM0plZmduOFRwT1hDNENXeE4ydDBlZktGODgzajhjQXpzRlFDaWd4elFoaEJCQ0NDR0VFRUlJSVlUY3lpaFFUQWdoaEJCQ0NDR0VFR0luQmdCYkoxUk1pRG0xZ2ZQYU1ESEhjUkMwOUtESUhhMUtyY09oaS9tSVQ4ckZrZFFDYUhUMnYzNDVTMFFZMVRNRTQvcTFSVVNBV3hPTWtoQkNDQ0dFRUVJSUlZUVFRa2hMb0VBeElZUVFRZ2doaEJCQ2lJMjQydXJFSEFmVS9TREVERTZuMHdmTzZ6eFc2ajUyR0twU1RKcUJXc3ZpNktVQ3hDZmw0bUJLUHFvMURhdXFIaFBpZ1ZHOVF2Rmc5eEM0T05HME1pR0VFRUlJSVlRUVFnZ2hoTnh1YU9hWEVFSUlJWVFRUWdnaHBJRTRDaFFUS3pqaklERWh6YVJLcmNPeHRFTHN2M0FEQnk3bW83SmEyNkIrdkYybGVMQkhDRWIxREVGa0lGVWpKb1FRUWdnaGhCQkNDQ0dFa05zWkJZb0pJWVFRUWdnaGhCQkM3RlVuU0V4QlVXS1JjWmlZQXVpa0NaVlVxbkhvWWo3Mlg4akQ4Y3VGVUd2WkJ2VWpFaklZRkJPSTBiMUMwYSs5SDRRQ3FxUk5DQ0dFRUVJSUlZUVFRZ2doZHdJS0ZCTkNDQ0dFRUVJSUlZVFlnUUZnaUlSU1FKUllZU2xJVFBGTTRpaTVjaVgySitkaGYzSWVFak5Md0RiaTlhaHptQ2RHZGd2QmlPN0I4SENXT0hDVWhCQkNDQ0dFRUVJSUlZUVFRbTRGRkNnbWhCQkNDQ0dFRUVJSUlhUUpNS0FLMXNTeHREb09TVmx5SEVrdHdORkxCVWpQSzI5VWY5RkI3aGdlRjR6aGNjRm80KzNzb0ZFU1FnZ2hoQkJDQ0NHRUVFSUl1UlZSb0pnUVFnZ2hoQkJDQ0NHRUVFSmFxUUpGTlk1YzBnZUlUMXd1Z2xLbGJWUi9vVDR1dUwrYlBrUWNFZURtb0ZFU1FnZ2hoQkJDQ0NHRUVFSUl1ZFZSb0pnUVFnZ2hoQkJDQ0NHRUVFSmFDYldXeGZsckpUaVNXb0FqbHdwd3BaRlZpQUVneUV1R29WMkNjSCszTnVnWTdBR0djY0JBQ1NHRUVFSUlJWVFRUWdnaGhOeFdLRkJNQ0NHRUVFSUlJWVFRWWdPTzQxcDZDT1EydzNFY0dFcDIzdkYwTElmVTZ3cWN1bEtFVStuRlNNeVVRNlhSTmJyZnlFQTNESTROeE9ET2dXZ2ZSQ0ZpUWdnaGhCQkNDQ0dFRUVJSUlkWlJvSmdRUWdnaGhCQkNDQ0hFRGhRc0pvM0ZjUndvMjNubllqa082WG5sT0oxZWhOTlhpcEZ3dFJpVjFWcUg5TjIxclJmdXJRa1JoL3E0T0tSUFFnZ2hoQkJDU05OSU9Yb1VIZnIwZ1ZEVXNyR05HeGtaQUFDL2tCQ0lKQktiejBzL2V4WkJFUkZ3OGZCb3FxRkJXVmFHOUROblVGbFdobjRQUGRSazF6R25xcUxDcEUzbTZ0cXNZeUNFRUVJSWFXNFVLQ2FFRUVJSUlZUVFRZ2hwZ05wZ01RV01pU1hHanhGNnJOeVpkQ3lIUzdsbFNNcVVJekZUanROWGlxRlFxaDNTdDBRa1FLOUlId3lLQ2NTZzJFRDR1a2tkMGk4aGhCQkNDQ0hFUEsxR0E0MUtCYTFhRFkxS3BmK28rZHE0TGFaL2Z6aTd1Wm4wVVM2WFkvT1hYK0xpOGVQb2NzODllR3JXTEpQVmE3UWFEY3JsOGthUDE4WGRIUktaek9veE8xZXN3SlhFUkRBTUEwOS9mL2lGaHVLeGQ5K0ZtN2UzeFhQSzVYS3NtakVESE1jaHNGMDdSSGJ2anE2REJpR3NVNmRHalpmVjZYRHQ0a1drblQ2Tnl3a0p5TGwwQ1J6SFFTQVFvSDJ2WHZBSkRtNVUvN2I2Ni92dmNlaVBQM2h0UGU2N0Q0Ky85MTZ6WEo4UVFnZ2hwS1ZRb0pnUVFnZ2hoQkJDQ0NHRUVFSWNwTEphaTNQWFNwQ1VLVWRTWmduT1h5dEJ0VWJuc1A3YmVEdGpRRWQvM04zUkh6MGlmT0FrRmpxc2IwSUlJWVFRUXBwS1FueDhzMS9UUHl3TW9SMDc4dHAyL2ZBRENxOWRnMDZuQTZ2Vmd0WHBvTlBwb05OcXdXcTFGcit1RFJMYmM2UG94QVVMMEtGUEgxN2IxZlBuOGV0SEgwRlpYZzRBT0gvd0lMWXZXNFl4cjcvT095N24waVY4OTlaYkRmek9ieHI3OXR2b1BYS2t4ZjJzVG9mczFGUUErcHRnUy9MekFjQnFtQmdBemgwNEFKWmxBZWdySE4vSXlJQjNZS0RkZ1dKNVhoNXlVbE54TFRVVjJhbXB5RTFQaDBhbE1oMG55K0xBaGcwWVBYVXFxaXNyN2JwR3JmcStwMXA3MXE0MUNSTzNpWTdHSTIrKzJhRHJFa0lJSVlUY1NpaFFUQWdoaE55QktoVUtYTHQ0a2RmVzZhNjdiRHFYMWVtUXRIOC9yNjE5cjE1TnVxUlZYUnpINGU4ZmY0UlBVQkQ4d3NMZ0h4WUdWMC9QWnJsMmExSlZVWUUvdi9pQzE5Wjk2RkRFRGhqQU82WXdPN3ZSRlFHYVExbFJFYVRPenBBNk96ZEovK1Z5T2JRYWpXSGJLeUNnU2E3VDFJNXMyY0tiVEJWTHBSand5Q05tajYwb0tZR3JsMWVEcjFWVlVXRXlNZHVRbjV1aitybFRxWlJLaHowdmRGb3Rpbkp5VUppZGpjS2NIRVIwN1lxMnNiRU42cXVpcEFSSHQyMkR6TlVWTWpjM3crZXdqaDN0V2hiUjBkTFBua1hDUC8vdzJoNmVOcTNKWGx2TVNUNXlCRnIxemFxVGpFQ0Fyb01HT2F4L2VtNFNRa2pyd25IQWRia1NGN0pMa0pTcER4R241NVdEZFdBMWFvbElnQjRSUGhqUXdSOERPdm9qMU1jRlJzWExDQ0dFRUVJSWFmVTJmZlpaczErejMwTVBtUVNLSzB0TGNmSDQ4V2E1Zm1GT2prbWdPQ2dpQXM0ZUhvWkFNUUFjMjc0ZGZtRmg2RDltVExPTXE2N3MxRlNvcTZ0NWJaMEhEcXozdk1TOWUzbmJBb0VBWGU2NXgrYnJYanA1RWhzWEwwYWxRbUh6T1FueDhmQU1DRUQ4NnRVMm4xUFhvbi8vdGJxZlpWbjg5ZDEzT0xKbGk4bSs2NWN2WS9hb1VYWmQ3NE1ORzJ3T01STkNDQ0dFdEJZVUtDYUVFRUlhUVYxZERVVmhJUlJGUlZBVUZxS3N1QmdEeDQ1MVNKZ3E5OG9WQjR3UUNJNk1OR203bnBhR1gyYlA1clhWTjVGU1M2dFdZOE9pUmJ5MlY3NzhzdGtDeGRkU1VuQnc0MFplMnpOejV2Q0N0UFlveU1wQ2VVa0pJcnQxcyt1ODVDTkg4T3VjT2J5MnVqL0RzcUlpdVB2Nk5taE10aEFJQkxodzZCQ3ZMYkJkTzhRT0dBQ05Tb1hEbXpmajRNYU4wS2hVZUdIUklrUjA3ZHBrWTJrc2xWS0puOTUvSDZ4T2gyZm16SUYvV0pqRHIvSDdnZ1hJT0hmT3NHM3I0NzIxK1cvTkdsUlZWQmkyWGIyOHpBYUt6KzdaZ3orWExNR0lsMTdDM1k4KzJxQnJIZHEwQ1h2WHJlTzFOZVRuMXRCKzhqTXpjWHpIRHJ1dlo0L2hFeWRDNXVyS2F6TysyYUs1T0RrN3c3OXRXOE4ydVZ5T1RaOS9qdXJLU2t4ZXNnUkNVZVAvNjNiaXI3K3dmZGt5dy9aZG8wYzNLRkRNY1J3MmZ2WVowazZkNHJXM2lZN0dhOTkrMitoeE5zYWhQLzdBcFpNbkRkc2hIVG8wYTVnWUFQNzg0Z3NveThvTTIyS3AxS0dCNHBaK2JwS1dOU0JJQmdFREhMbFJCZFp4V1VWQ2lJMDREaWdzcTBaS1RpbFNja3FSbkszQXhaeFNsRlZwNmovWlRwR0JidWdUNVlzK1ViN29GZWtMbVlTcUVCTkNDQ0dFRU9JSVFSRVJqVHJmMWRNVFFyRVlJckZZLzFrazRtMExSU0tJeEdLSUpCS3p4VkNjWEZ6dzNOeTVXUGJhYTFBcGxZYjJuU3RXd0M4a0JORTllelpxZlBaS1AzdldwSzIrWUhCaGRyYWhxbkd0cUo0OTdRclBWcFNXMmh3bTlnNE1STnZZV0lURnhQQitabzVVWFZtSjlaOThndFFUSjVxa2YwSUlJWVNRV3dVRmlna2hoTnp4V0owT1dyVWFHclVhS3FVUzFaV1ZOeitVU2xTVmwwTlpWbWFZM0tnc0xVVkZhU2txU2twNHdiNWEzb0dCaUJzOHVOSGpXdnJLSzQzdUEyaWQ0YUFadzRiWmRKeTV1N2VOSjNQRVVtbURKdGlVNWVYNGI4MGFITit4QXhJbko3eStmRGw4Z29QdDdzZWNsS05Ic1c3K2ZBeVpNQUZEbnZPVHhMc0FBQ0FBU1VSQlZIcktJWDBhazhoa1lCaUd0N3lhVHFNQnE5TmgrYlJwdUpHUllXai85YU9QTUhYcFV2aUZodkw2K095NTUreTZabFNQSGdqcjFBbC9mZjk5NHdZUDRNTS8vd1NnditQL3QzbnprSitaQ1FCWTl0cHJHUC9lZTRnZE1BQTVhV2xZOXVxcmR2WDcycmZmSXFSOSswYVByN1dxWFVLdWx0ak16UXRIdDIzRGptKy9CY2R4MkxsaUJRcXlzakRtOWRjZEVraHRUdks4UEJ6YnZyMUpyM0h2RTArWUJJcVhUNXZXcE5lMEpLSnJWN3k4WkFrQS9RMExkVU9wdTFhdXhPaXBVdzNIZmoxNU11ODVia2xRUkFUZXFQTjg3VEp3b09HeEFRQlp5Y2tOR3V2UnJWdE53c1FDZ1FDUHZ2VVdtQllzbDFoMC9ickp1SHFQR05GQ283bnBWbnZ1a2RidGJHRTFsdDhiZ1BkNmVHUHVxV0tjeksrdS82Uld5bE1xZ0VMRm9tNHVlbnkwRzdyNlNQRlZVZ2tLcTNRdE1pNFhzUUFCTWlFeXlod2ZFQ1czbnBKS05TN21sQ0lsUjRHVTdGSWs1NVNpdU54MDZWMUhhT1B0akQ1UnZ1Z2Q1WXRla1Q3d2RwVTJ5WFVJSVlRUVFnaTUwL1VZTmd4aE1URVFDSVVRaWtRUUNvVVFDSVVRMUh3dEZJa00rN0pTVXJEcS9mZDU1OC9hdEtuUlkvQUxEY1hZdDkvR3V2bnpEVzNCVVZITk1vK2tVaXBSbUpOajJFNDVlcFMzMzhuRkJlQTRrOElML21GaCtuM1FGeTR3MW1YZ1FMUHZtZFVTUzZVUWljWDFqcy9aM1IxdG9xTVIycUVEUWpwMFFHakhqcnozaVJMaTQrdnR3MTVYRWhPeDZiUFBVRnBRd0dzWGlrUTIvWnNZVjNpdXhRZ0VEaGtmSVlRUVFraHpvbmMyQ1NHRTNISCsrL1ZYSE51MkRScTFHbHFWeWlTZzExaW5kdTgyQ1JRWFptZGp5UXN2Mk56SGkwWVZnSnRiM3RXck9QVEhIN3kyeDk1OXQ0Vkd3NWRzTkxrVjNiTW5KRTVPZHZXaFVhbncxYVJKS0NzdUJxQy84M3p0eHg5ajZ0S2xFRXNiOThiOXVmMzdzWDdSSXJBNkhlSlhyNGFpc0JCalhuOGRBZ2RQSERFTUE3R1RFOVJWVllZMmpWb05nVkNJUjk5NkN5dW5UNGRHcFE4N1ZGVlU0SmZacy9IRzk5L3p2ci9pM0Z5N3Joa1FIZzZ0V3MycnZObFkvNjFaZzdUVHB3M2I2cW9xclAzNFl6dzRlVExDdTNScFVKK0YyZG04eXJaMWc1aTNPczdvOWNxNEducnlrU084Q3JRQWNITFhMaFJkdjQ0SkgzMEVaemUzSmg4amFieHJGeS95bm1kSHRteEIyOWpZQmxXNU5aNzQ5dzRLTWp6Mzh6TXpjZlg4ZWNPa2VIQlVWTDJUK3BrWEx1RHZIMzR3YVdkWkZ0L1k4VndiUDJNR3VnOGRhdlVZblZhTDN4Y3V0TG5QNHV2WGVUZFpBRURLc1dPNGZPYU16WDNVbXZEaGgzYWZVOHZrZVdyREd5V0UyRXFwNWZEMjRVSnN2RDhJOC92Nll2ajJuUHBQYXFBQlFUSkloQXoyNVZpdS9DTmdnTVg5L2JBenN4TDdyOXRYSVdoQ0IzZDA4NVZpN3FsaVhDdlhBZ0F5eWpUb0Z5aHIwVER4OGtIK2FPTWl3b3Q3ODVGVlRxSGlPNFZXeHlHcnNBSnBOOHB3dWM1SFVST0Zod0hBeDAycUR4QkgrcUpYbEErQ3ZacTNvajRoaEJCQ0NDRjNLbWQzZDRTNXU5dDBiRlBPNjNRZE5BanBaODRnS3lVRnc1OS8zcVpWR04vKzhVZDRCd1ZaUFdiV2d3OWEzWitkbW9vZjMzdlA0djdxeWtvc2YrTU5rL1lYRmk1RSs5NjlvZFZvY01aTUlacy92L2dDZjM3eGhjVitSN3o0SXU1OTRnbXJZL3ZmbWpYMWZuK09wRklxRWYvenp6aTZkYXZKdkdKVTkrNTRhdlpzcTNQcXJFNkhIY3VYbXhUR2tEbzc0K0ZwMDh4V3FDYUVFRUlJYWUwb1VFd0lJZVNPazNQcGtzM0xLRFhFbGJOblVWcFFBRTkvL3diM0lXdmgwRjlaVVpISlhkNHRGU2hldDJBQnJxZWxHYmFOUTdCWHo1Mnp1ZEp1LzRjZnhvQkhIb0ZZS3NYQWNlTjRsWFp2WkdSZzJ6ZmZZTnowNlkwYWIybEJBUzlNZG1MblRsU1VsT0RKRHo1dytPU2pWQ2JqQjRwckFzU2hIVHZpc1hmZk5WUTNpSWlMdzRnWFgyeDBXTG9wOUh2b0lhU2VPSUhjOUhSREc4ZHgyUG5kZHcxZTJxMGtMdzlIdG13eGJOOU9nZUw2S2hUSDlPK1AzaU5INHRUZmYvUGFNNUtTOE8xcnIrSDUrZk5OS2xYWFN0cTNyOTd3cHEzVnhldGozTS9zUC82QWk0ZUhRL3ErSFF4NzlsbWtIRDJLd3V4c1E5dm1MNzlFMjVnWWVQajUyZFdYdFlyTExNdmkrN2ZmTm15L3QzWXR2QUlDTEI2Zm41bUpYMmJQaGxiVFBBRTdqbVZ4NGRDaFJ2Vng2ZVJKQjQzR2RzYlBVMkVqWC92cHVYbm51Uy9VR1NvZGgwTzVWV2IzeTZ0MVdINitGQU9DWlZiNzZSY29nNWRVZ0YxWmxUWmZXeUprSUJNeVVLaForTXVFbU4zYkJ3bUYxcXNnOS9SelFvaXJDT2VMVlNpdXRqMElQQ2pZR1NHdUl0d2RKTU82OG5JQXdQa2lGV0w2U2lBV01OQ3dYRDA5OEFXN2lQRGprQUJvV1VDdTBsazhQOFpMaWh0S0xVcFVwbU1WTWd4RUFnYjVWVHBNNitxSkQ0NFhvVnBuM3poSTY4WnhRRW1sQ3VrM3luRTVyOHdRSUw2YVh3R056ckUzbWhwcjYrZUtidUhlNkJidWhiaHdiNFQ2dUtBRkMvc1RRZ2doaEJEUzdPeGRUZkhuV2JOTVZpeHNHeHVMS1Y5OTFhRHJOOVg4aVMxY3Zid3dlY2tTaTRWbmZwMHpoN2Y5M3RxMVpvOFRpc1VRaUVSSTJyZVAxOTRtT2hyK1lXRjJqNnNoRXZmdWJWRFJFVnNxL1RZMFRQemN2SGttYlNWNWVkais3YmRtaitjNERxZisvaHZ4cTFlam9yVFVaSC9mVWFNdzlPbW5vZE5vVUM2WG0rMURvMVpqOHhkZklQM3NXVjY3ZDFBUUh2L2YvK0FUSEd6MlhPTlZPUWtoaEJCQ1doc0tGQk5DQ0xuakZGeTcxbVI5aTZWU3VIbDc0K3I1OC9WV1hyVG1kcWdpcWl3dngvVzBOR1JmdW9UZUkwWlluQ1NSeUdRSTY5Z1JBSEQxL0hub3RQb0tkUXpEUU9Ma0JFVmhvZFZLdWxVVkZWYVgwZUlkV3hOV0FZQzd4NDdGeGVQSGtaR1VaR2c3L2M4L2lPemV2VkgvZHZjOC9qaThBZ094NGROUG9WV3JBZWpEbkVVNU9RaHMxODV3bktNbUwrczZzWE1uVHV6Y2FkS2VrWlRFQ3hYNmhZYmluVldySEg3OWhuRHo5c1lyWDN5QnRmUG1JZTNVS1VPN3hNa0puZTY2QzVjVEVneHR2ZTYvM3lSc1gxMVphUktldlozcGpJS2N4aFdLR1liQjJMZmZock83T3c1czJNRGJWNXliaStYVHBtSEsxMTgzMitTeW8wMzc3anNFUjBZMjZOeUUrSGhzK3V5emVvOTd6Y0lrYzEzTFhuM1Y4TFdidDdmSmhQVXZzMmZ6Sm90dDZWTXF1eGtNRkVra0dQZk9PL2p1cmJjTWxUR3FLeXV4Y2ZGaXZMUjRzY201TDlRSm02NmFPYlBlYXpWRVNYNCtmbnIvZlp0ZmIrOWt0YS85dFl5RC80VFVwNmVmRS9vRU9PSFpqdGFySlFuQTRJY2hsbThDNk9ncGdWaklJS2RDaTNQRk42dXN0bkVSWVZadkg0ak1MSjRRN2lhR1NNQmcwdDQ4UXlCMzB0NThxK000TTc0dFpod3JzaXRNSE9zdFFhU0hHTjhuSzdBdTdlYmZaOVU2RGlrbGFveHM2NEx0VisxN3ZjbXQxT0xoWGJsUTF4TUFQak8rTFRhbGwyUEQ1WEtyeDVGYm00N2xrRnVpeE5XQ0NtVFdmaFRxUDVkVk5mMk5NVUlCZzVnUVQ4U0ZlNkZidURmaXdyM2g1VUsvRHdnaGhCQkNDTEZWenFWTEptRmlBQmowK09NdE1KcldSYWZSWUlQUktwY1B2ZnBxczh6NWNoeUhneHMzTnVoY2dWRG80TkhjMU9tdXUwemFjcTljc1hpOC9NWU43Rm03MW15WUdMRDhYb3N0NURkdTRMdTMzcks0Mzk1Z1BTR0VFRUpJYzZOQU1TR0VrRHVLVnFOQlNWNmV4ZjBNdzBBb0VrRW9Ga1BpNUFTcFRBYXBzek9renM1d3F2bnM3TzV1K0hCeGQ0ZXpod2Zjdkx6Zzd1c0xtYXVyUThicGJHYTVyV2ZtektsM3lhdnpCdy9pTnpOM1lqYzFqVXFGck9Sa1pGKzZoT3pVVk9SY3VzUUxBWGNkTkFpV0l0SStRVUY0YWZGaVZGVlVZTzZqanhyYXcySmlJSFZ1dW1WL0dZYkJZKysraXk4blRlSlYrZDN5OWRjSTY5UUpQc0hCRGU2N3l6MzN3TTNiRzcvTW5nMkJVSWdYRnkzaWhZbGJpL29tcm42Yk53L25EeDQwYkFlMGJZdWV3NGVqODhDQkpzZnVYTEVDWi9mc01XeDM2Tk1Iai8vdmZ6YU5ReUtUNGZsNTg3Qng4V0lrN3QwTG9VaUVaK2JNTVFrUER4by8zcVM2Ym5GdTdoMFRLTlpwdFNiTHJoa0hpbXVOZk9rbGlNUmk3REdxWk5Idm9ZZHUyVEJ4Y3dscDM5NnU0MFZpc2NrNXh0WEk3ZTBUMEZkYnVXdjBhTjV5ZVZmUG5VUE9wVXNteDdidjNkdnUvdTJSbTU2TzFSOThZRkpSUXlRV28vUEFnV0NzbEZmVWFqUzRjT2lReVdQWHpjdXJTY2JhMGppT005d1lVNnMxVm9jbnJaZXppTUdJdGk1WWVMb1kvMllyZWZ0bTlQVEcya3RseUtuUVdqajdKaitaRUZzZWFJUGNDaTBpUGNTOFFQSDFTaTIrVEN5QlFxMkR2SnJsVmZMZFBESVkxeXEwU0Zkb0VPbkIveDBUNFM2R1dNRGdVaWsvTk44UUV6cTRRMTZ0dzYrcHBxdUcvSlZaZ1NsZFBQRlhaZ1hzTFE1Y1g1aVkzRjVxcXcxZmx5dVJVNncwQklhdkZsUWd1Nml5eVNzTzErWHY0WVRZVUU5OWlMaXRGMkpDUGVFa2JybzN5d2toaEJCQ0NMbmQxVjFkc0paLzI3Ym8xSzlmZy90MDkvVzEreHlkUm1PeTRtVkQrbkgxOUxUN0hFdU01OWtBeS9QRWpuYngrUEVHRisyeHBVSnhjL0VKRHNacnk1WmgxZnZ2NDBaR1Jrc1BoeEJDQ0NHa1ZXazlmN1VSUWdnaHphQW9KOGRrc3NVN0tBaXZMMThPc1VUU1pKTXV2aUVoK0dqTEZvdjdGNHdmYjZob0tKWks0ZVRpWXZGWXJVYURheWtwdkxZMjBkRk5HcjZ0ejA4elpsamRiOHRFMGRYejUzbi9OdWJ1S0hjMHI0QUEzRDl4SW5Zc1gyNW82ejUwS054OWZCcFVRZGpTT1V1blRBSFFPcGVPMTZoVVdEdDNMb1k5K3l4Q09uUXd0S2NjTzhZTEU3djcrT0RlSjU2QXlNTHpSRzRVMUc4Ykcydlg5eW9RQ2pGK3hneklYRjBSMmEwYm9udjJSRTVhbXNseFdjbkpoc2RKZU9mT052ZmYyaGxYTkRWSFZTZjRYa3NvRWxrOGQvQ1RUNExqT096OTdUY3dESU5SVTZhZzc0TVBtaHhmKys4cGtjbmdGWEN6MG1WVlJRV3FLeXQ1eDliZGJ5dGIrckcxT3NYU1YxNngrL3IyWW5VNnBKODVZL1B4R3BXS1YxMjd0cTB1NC8zR29ucjBNUHN6R0Q1eElzNGRPSUJLaFFLZS92NTRjdVpNaE5aVWRMZlZvbi8vaGJxNkdnbng4Y2k3ZWhXUHZQR0dZWjlPcThYNlR6N0J3TEZqRVJZVFkvYjh0Tk9uc1hidVhONk5GNEQrc1RmaG80L1FzVzlmaTlkbVdSYnI1czB6K2IxNy93c3ZJS3BIajNySExwSklyTjc0VUZwUWdMVno1NXFFckh2ZGZ6L0dUWjhPQU5qODVaYzR1V3NYcjg4SFhuNFovY2VNcWZmNkRXSDhidzhBWWllblJ2VjVLenczaWVPODI4TWJIaElCQ3FyNDFYNTcrVHZoOFNnM0RBOTF3Y3Y3OHBDdXNGNWg5YzA0TDJ5L1dvRXZFa3VnWlUzZmFFd3pFd29XTUVBYlZ4RzIxbFFHWm8yZXUxR2VFaXpxNTRzak42cndaV0lKTXNvYVZ1VTEwa09NWWFFdVdIeEdEcVhXZEd4N2M1UjR1NXMzSG85MncrOXBWRVg0VHFmV3NzZ3JyVUpPc1JMWDVaVTFuMnMraXBWUXF1c1AyRHVhdTdNWXNTR2VpQW4xTklTSWZkM281aEZDQ0NHRUVFSWNKU0UrSGxmUG56ZHBmMkRTSktzM3R0ZG41dSsvMjMxT1JsSVNWdGJNTXpXbUh3QW96TTYyK1Zocjc2bHdyT25OazhZRkR1dzFkZWxTaEhYcVpOak9TVXZqcmRJRzZJUE0vLzc4czhtNXo4eVpBNi9BUUY2YlNxbkU5Misveld0clRZRmlRTC95M01RRkM3RHd5U2RiZWlpRUVFSUlJYTFLNi9xcmpSQkNDR2xpNXU2Y0RvcUlzRmhaK09pMmJieHRGM2QzeEEwZWJQZDFHWVl4WEVOZFZRVkdJREJVTEt4VUtIZ0JQOTgyYmF6MnBWUW9UQ2F3cG56MUZkckd4dG85TG52c1g3OGUxeTVlTkFrejI4S1d5YXlyNTg3eHRtc0R4Vk8rK2dvQXNPLzMzL0hQcWxXOFBtZHQybVExZkcyTC9nOC9qTVM5ZXlHL2NRUGpwazl2bGlCemE4RnhIRFl1WG94TEowOGlJeWtKNDJmTVFPZTc3NFpLcWNUV3BVdDV4ejQ0ZWJMVjBIcEJWaFp2TzdST09ObFdETU5nek91dld6M21oM2ZmaFZhakR6RGRMa3VEYWRWcXpIcnd3UWFkZXpraHdhWnpPWTdEanVYTGVlSDVXdlAvK2dzaWlRU2Q3cnFMOS9pUFg3MGFlOWV0NHgzN25sSEZZMXM0cXAvbW9xcXF3cXFaTTIwK3ZxSzB0TjdqNjl2LzBaWXRabjhQeVZ4ZE1YTFNKRnc4ZGd6anBrOXZVQlg4QXhzMllQLzY5YWlxMEFjRVkvdjNOMVEwUG5mZ0FNNGZQSWp6Qnc4aWRzQUFqSG50TlVPRkZWYW53NTYxYTdGdjNUcXdSbTlTaUtWU1RQandRM1RvMDhmaWRUbU93NmJGaTNIaDhHRmUrejJQUFliQkRwaWtQMy93SUxZdVhXcFNJY1l2TkJRUHZmYWFZWHZNNjYrak1EdmI4Q2FVVnEzRzltWExjUG4wYVl5ZU9oWGVRVUZXcjVPYm5tNTR6YkZGVmJscCtKSFY2WER0NGtXYis2aFYreVlPUFRmdkhCNFNBWHI0T1dGclJnV1NpbTZHMHhrQVU3dDRRc2NCSHh3dk1oc205cElLTWF1WE56NDhVWXdnRnlGeUtyUlljY0g4c3AwQUlCVXlVQmxWOHcxeEZVRXNZSEM1Vk4rL2NkUlhJdEIvN3VnbE1RazgyK09OT0Mra2xxang1eFh6WVdFZEIveVFVb3EzdW5uaHdQVXE1RlkyZjJDVU5JL2FDc01GaW1ya0s2cVFyNmhHZm1tVmZydTBDcmtsVmNoWFZNRk04YTFtNCtFc1Fmc2dkM1JvNDQ2WUVIMkFPTmpMR1kzSU1CQkNDQ0dFRUVLc0tDc3FNbHVkT0twSEQ2czN0dHVySVFWRkduSnUzVGxzNzZBZ3ZGUG5QUTVBSDl6ZHNHZ1JyeTJ5V3plNCsvaEFmdU9HMlQ3TjNkQXVhZVFON2JZNHUyZVBTVFhmNko0OXphNnNXVHNYV1pjdGdlS0UrSGlyKzd2ZmQxKzlmZGpEWENHQTJ2bHljeExpNDdIcHM4OTRiZU5uekVEM29VUE5IbCtwVUdEZXVIR05IeWdoaEJCQ1NET2lRREVoaEpBN2lyazd3QVBidGJONC9QWmx5M2piQWVIaERRb1VBMEIxWlNXT2J0Mkt3My8raVg1anhtRFljODhCQUVyeTgzbkgrWWFFV08vSXpMdlhqRUJnMHhpc1RYVE5HRFlNblFjT3hPZ3BVOHdHbjNiLzlKTk4xekRIcGdyRmRRTEYzb0dCQ0FnUDUrMVAycmVQdDkyaFR4OElSU0xFcjE3TmE3L3JvWWZnN3VOajg5Z1loc0g0R1RQZzVPd01WeTh2bTg5ckxHc1ZxMjFSZU8wYWx0ZXBOQW9BejgrZmIxT3dYRkR6ZU5temRxMmhDckZHcGNKdmMrZml3Y21UVVppVGc3S2lJc1B4RVhGeHZNZTlMUk9tMXFwV3Y3TnFGZnhDUXczYk56SXljT1hzV2R3OWRteTkvWkk3bTFkQVFJTXJ5VmRYVnFKY0xuZndpSnBleitIRDBldisrNjBlWTYwQ3NxZS9QMjhDZi9kUFB5RzZWeTh3RElQRGYvNXBhTTlPVFRYY05GQ2NtNHYxbjN5QzdOUlVzMzM2QkFjamNlOWVKTzdkYS9HNmlxSWlaQ1FsOGRwRUVnbks1WEtUTjBrQVlPaUVDZlgvL2dPUWVlRUMvdjd4UjJRbEo1dnM4L0R6dy9QejUvUGVRQkdLUkhoMjdsejhOR01HcjVMeHhlUEhjZW5VS1hRZk9oU0RIbjhjL20zYm1yM2VyM1BtbVB5ZXRsZk9wVXRZUG0yYTNlZmRMamRORU5zcDFDekcvSFhkcFAyUlNGZDA4NVVpVDZuRkN6SHVlQ0hHM2VTWU5pNGlCRHFMOENFSHZIZTBFT2tLeTJGaUFBaHlGcUYva0F6cjBzb01iVkVlK3RmWEZMbitqVW5qd3NZU29mNXZVSG0xRGhVYS9vMEd0bVlyaDRRNG82ZWZFNTZNejRYT1NraDBhMFlGSG90eXc4Sit2bmg1Yno3VVpxb3NXK01yRTZLNFNtY1NpaWJOZytPQWltb041QlVxRkZlb0lTOVhRVjVoUGppczBabFcxbW9KQW9aQld6OFhSQWU1SXpySUhlMXJQdnU1TzFGNG1CQkNDQ0dFa0diQ3NpeCtYN2dReXJJeWszM3BaODVneHJCaHZQa1NaVmtabk4xTi80L2NXZ2xGSXQ2OE9BRHNXcm5TNUxqQlR6MWx0UitObVJYckdsdDR4UmFYRXhKTTJpd1ZEbUIxcGpjaTIvSStrWEZZMTFqY3ZmZlcyMGRqbFplVVdDeVNjM1RyVnQ2MlNDSkJXS2RPRnVlZHpSVWZJSVFRUWdocDdTaFFUQWdoNUk1aXFVSnhVeXNyS3NJWEw3MWtXRnI4MEI5LzRLN1JvK0htN1ExNWJpN3YyUG9xRkpzcjBkV1laYjdxU2pseUJCY09IYkw3UElGQWdJRHdjSVRGeENDc1V5ZHMrZnByWHRYbCtpYUtxaXNya1p1ZWJ0anUxSzhmYjM5K1ppYnlybDdsdGNYZGV5L1UxZFVtMVJWakJneXdLMUFNbVArWlczdGNzQ3lML014TXU4NEIrRXZITjZUU2FGMmVacGEzNXppTzEyOUpmajcycjErUHdVOCtDVTkvZjVQajNYMThJSkhKb0s2cU1weS84N3Z2VE1ZOHBrNjFUMGNyS3k3R3o3Tm1RVkZZaUt2bnorUHgvLzNQYWlWazBySWFVN25ERVo3NStHTUVSMFkyNkZ4ejFTTnVCYmE4dmx1cmdCdzNlREJPN2Q2TjlETm5BQUM1VjY3Zy9JRURrTG01NGZybHk0Ymp4cnordXVHNWQrM2lSWXRoWWdESXUzclY1RFhaRmxxMUdtZjM3REc3cisrb1VSWUR4Y3F5TWlUdTI0ZFR1M2FaVkVHcEpYVjJ4c1BUcGtHclZwdDlmUjQ5WlFyV2YvSUpMeHpNNm5SSWlJOUhRbnc4L0VKREVUdGdBQ0s2ZG9WZldCZzgvZjBkOXJ1MU9iVDBjNU0wbldBWEVkNkk4OEtmVjhweFJhSEIrV0lWa3VYOE53NGpQY1Q0YVVnZ2p0Nm93aStwQ2pBd3JTNXNMTE5jZ3poZktaNklkc1A2eS9vM3R6cDRTbkM5UWd1RldoL3dOUDZUMDBtb3Z5SEp1TEl4QUFoc2VMcjR5b1NZMmRNYm41K1Y0MW81ditxdzhaaFpEdmp3UkRIV0RndkV2THQ4OGY2eFFwT0FzelVQaGJ2aS9qQm5mSitzd040Y3BlMG5Fck00RHFoVWFWRldwVWFaVW9NeXBRYWxTalhrRmZxZ2NIRzVHc1hsMVlZQWNVbUZDbXB0NndnS20rUHJKa1c0dnlzaUE5MXFnc01laUF4d2hWUXNyUDlrUWdnaGhCQkNTSlBadFhLbFlaVXBhemlPdzEvZmY0K3ovLzJIaVFzV0lLUUJxK1VaOHc0TWhOQk1pRlJkWFExRllTR3Z6VGdVWEV1bjBVQ2VsMmZ6TlRNdlhNREY0OGQ1YmUxNzkwWlU5KzVXejZ0OW42a3VwMGErMzJDTHgvLzNQMmhVS3Z5N1pnM3lNek1SMmEwYkl1TGl6QjVyTGxCYzkvMlIxdXpUQ1JOc1BsYXJWdU96bXVKQmhCQkNDQ0czQ3dvVUUwSUl1YVBZVzZIWVVkeDlmZEUyTmhhWFRwNEVvSitFK25mTkdqejY1cHZJU2tuaEhSdFVUMWpPM05McnR0elpiUXZqWmUxdDllS25ueUt5V3pmRDl0YWxTM243elUzRTFYVWxNWkYzYmVNbHNveXJZRXBrTW5UcTF3L3E2bXE3eDNycTc3L3g1eGRmV053L2RlbFNoSFhxaERmTUxLdFdhLy82OVdZck5sczd4OUdjM2R4TTJveVhFVHU0Y1NOTzdOeUowN3QzbzllSUVTYkI0ajRQUElDb0hqMndhZkZpaXhPMUF4NTV4S1JhdEtPb3E2dnh5K3paaGduWjVDTkg4TTNVcVhoKy9ueWJLcFdTTzgvKzlldmgwc0NxSStaZS8yMWxYQ20yYm5qVEt5QUE3NjFkeTl2LzZZUUp2T0NxdGZPTmxSVVhRNlUwSDM2cmZiTkNWWE1UZ0swZW5Ed1pTMTk1QlJ6SHdkM0hCMnFWQ2djMmJqVHM3enh3SU85MXQ5dVFJVGl5ZVROeTB0THN1bzRqcVpSS0hOeTBDV21uVHlQbjBpVnc5YXgzcjFJcThjdnMyUTIrWG1GMk52YXZYNC85NjljRDBOOGdNczNvQmd0Q21wdE14T0NMdS8xdzdFWVZQa25RVjdyNXBKOGZObHd1eDVsQy9kOUFZVzRpTEI4VWdNUWlGZDQ5VWdpTkhhbmJiVmNyc0xpL0gwcFVMUDY1Vm9uT1BoSWtGdDFjTnRVNFUrOGkxamRVYXMzYzNGYlB0WVFNc1BBdVg4Um5LN0VsdzNUWjA0WDk5UHYyMVFuL1hpNVY0L096SlhpL3B6ZGtJbis4ZjZ3SWxScmIvbGF0MXJHSTlwUkFiYTBNc2hudDNNVzRYcW0xKzd6V2pPT0FLbzBXVlNvZGxHb3RsQ290bENvZHF0UmFWS3IwN1JVcUxjcXJORkFvMVRXZk5UZkR3MVg2RDliT0t0RXRUY0F3Q1BhV29aMi9HOXI1dXlMYzMxWC8yYzhWYmpMci96Y2hoQkJDQ0NHRU5ML2pPM2J3VnRPeWhHVlovTGxrQ1JMaTR3RUFLNmRQeDlPelo2TkRuejZOdXY3RWhRdk5Cb1V6a3BLd2N2cDBYdHM3cTFhWjdhTXdPeHRMWG5qQnB1dXhPaDIyZlAwMXIwMGtGdU9oVjErdDkxeHpWVytibzFJend6RG9QSEFnWXZyM3g1RXRXeUNWeVhENHp6L05yanpZMEFyRmhCQkNDQ0drNWRGZmJZUVFRdTRZSE1lWkJNckVVaWw4NnFzSTdDRDNUNXlJdEZPbkRLR28wMy8vallGang1b0VPY05qWTYzMm96V3puRlhkNWQyYlN0dllXRVIwN1lyUWpoMng1cU9QZVB1TUo0STRvMkJ5ZlJORnRaVXpBWDFRTnJ4ejU1dDljUnpPL1BjZjcvaXU5OXdEc1ZUYW9FQnhZK1ZkdllwL2YvbkY0bjVsZVRsdVhMbkNDMWhiWXM4RVk2MjNmdmdCQWVIaEVFa2tFRXVsMEtodUJuK1VDb1hoNjRyU1Vweis1eDhBZ0U2cnhZbWRPNUVRSDQvM2Z2MFZidDdlaHVPOEF3UHg4cElsT0xCaEEvNzk1UmZvdERjckJycDVlK08rWjU2eGEzejJ1SmFTWWxKdHRPajZkWHo3K3V0NCtzTVBtMldadHRaQUlCTGhnWmRmcnZlNGs3dDJvU2duaDlkMjN6UFBRQ0tUTmZyNnQ0cHorL2UzOUJDYTNQWnZ2N1ZZS2I0Mm1Hd3BjR3hPdVZ3T1YwOVAzRFY2TkR6OC9OQnR5QkJjU1V3MFZDY1dTNlVZOHZUVGhtWDVuTjNkSVJTSk1ITFNKUHp3N3J1Ti9HNGFUdXJzakt2bnpsbXRsT3dYR29weXVkeHNWWmI2Qkxaclo3WEs4ckRubnJ1bEtoU1QyNCtBQWViMjlVV0tYSTM1cDRzTjFYbm5uaXJHTi9mNFkxZG1KUktMcXJIaTNnQ2NMVlJoNXZFaWFCc1ErRnh3dWhqcjd3K0dYS1ZEbks4VFBqOTdjNGxPNDZyRHppSjloZUl5dFdtb1YxalA4MlZXYngva1ZtcngyUm5USlVBRG5FVzRMOVFGdzhOYzhON1JRdnlYZmZNMWJsTjZPZHE1aS9GRXRCczJqUWpDNTJkTGJLbzRYSnNIUG56RDloc3dvajBsV0RrNEFHY0xxekg5aUgwVmthMlJWNmhRWGNsQkkxS0RGVlZESXhDQkZZaWc0Umh3akFCYWpnTUhCanFXQThkeDBMRWNXSTZEamdVMFdoWnFuUTVxRFF1MWpvVkd5MEtsMWVuYmpUNXE5NmswTEM4c1hLWFJtbHZnNUxiaDR5WkZpSThMUW55Y0VlTHRYQk1jZGtPWXJ3c2tOWTlaUWdnaGhCQkNTT3VXdUhjdnRpOWJadE94djgyZGkrUWpSd3piNnVwcS9QTGhoM2owelRmUmE4U0lCbzlCZnVPRzJmYlNnZ0tUTmt1RkN5ejFZYzcrOWV0TlZ0bVN1YmxCWjZhZ2pMSGFlYnk2M092TStUZUU4VmlzRldkZ0JBSXdBZ0cyZi9zdHRCb05YRHc5MFgzb1VONHhPZ29VRTBJSUlZVGNzdWl2TmtJSUlYZU0wb0lDWHZnU0FOeDlmSEQxM0RtYisxQlhWU0VqS2NubTQwTTZkRENFZllPam90QmwwQ0JESUk1bFdXeGJ0Z3g1ZFFLVlhnRUJjUGYxdGRxbnVlQ1VyWUhpUjk1NEF3Q1FuNVdGbzF1M211dzcvYzgvRnNOYlU3NzZDb0QrWjFDZnVwVWtSUkpKdmFHc3kzVUN4UjM3OXVVdGZaVjI2cFRKa21JOTc3Ky8zakUwQmExYWpRMkxGdkZDdDNXVkZSZmpweGt6SUw5eEE1T1hMSEhJVW12V3VIbDU4WlpRcTZ3VEtENnllYlBKNDczejNYY2J3c1R4cTFkajc3cDFWdnN2bDh2eDBaZ3h2TFlQTm13d09lNmRWYXNzTHZNR1dLN0dHdFdqQjU2Yk94ZHI1ODdsamJXcW9nSWJGaTNDVTdObVdSM2Y3VUlnRU9DZXh4NnI5N2lrZmZ0TTJnYU5Idyt4VkdwU25Wb29GRFk2YUd6T3dISGo3RDRuS3prWjF5NWVkUGhZbWxQYXFWTVc5MmxVS3BQOXhzODlhK2ZiaTJWWjN1K0I0S2dvVEZ1eHd1THh4czgvNCtycUdwVUtTMTk1eGJEOXlwZGZJcnh6Wi8yU2hWMjd3anM0R0tkMzcrYWQ4K1RNbVlnYlBOamtXbnZYclVQODZ0V0c3YUNJQ0xPVjI4MVZkakhuNFduVDhOWGt5U1lWVGJ5RGdqQjB3Z1Iwdis4K0xKazRzVUdCNGplKy94N0podzlqejlxMUpqYzJSSFR0aXBqKy9RRUF6OHlaWTNabEFFdisvZVVYWEU1SU1HbC83TjEzcmI1T050YWQrdHk4WFlrRURPYjI5Y0haUWhYV3BaWHg5bFZxV0x4MXFBQnJoZ1hoUFJkdjdNdFJZc2F4aG9kZkZXb1dYeWVWWU5rOS9oQUwwbHlZckFBQUlBQkpSRUZVR0J6THUvbDNuc0RvN3pkUHFUNmNXVnh0WnRsU0szL3FUZW5zQ1FFRGZIeXlHT2FHK1V3SE53Z1pZTTdKWWw2WXVOWm5aK1J3RmpGNHFKMHJQaC9naDNTRkJuTlBGdU9DWEdXbU45czgxZDRkOTRVNm03U25LOVJ3a3dnd090d1YyNjZhVmxKdWlJU01ZbHdzVkVHdVpsQ3FaVkNtQVpRNkJ0VXNvT1VZYUZtWS9ia1FQWkdRUWJDWGMwMWcyQVZ0Zkc1K0hlenRESm5rMWxneWx4QkNDQ0dFRUdKZTByNTkyUGpwcDJaWFR4UUloU2J6UWpIOSsrUGlzV084NDFtZERuOHNXWUl5dVJ4RG5ucXFRZU5ZL2NFSE5oOXJiNUVRWTltcHFmanYxMTlOMnN2bGNpeC80dzJNZis4OXc5eVVPV1hGeGJ4dG1hc3JSQkpKbzhaa2JWWEh1aXBLUzdIeDAwK1JkdnEwb1czemwxOGlPREtTdDlLaHVXQjAzZmQ5TERGZTZhMnB5VnhkVGE2cDAycHhKVEVScC8vNUJ5bEhqcGlkRyt6LzhNUDFWcFBPVFUvSGY3LytpcFNqUitIczdvNDN2LysrM3ZmL0NDR0VFRUphQXdvVUUwSUl1V09ZdTZPNk9EZlhwbEJUclpMOGZMdU9yNjBtVzJ2NDg4L2p3c0dEaHNtdXVwVjVBZkFxODFwaUhCd0VZSE1sMTc2alJnSFFoOXVNQThWOVI0MkNwNzgvVkVvbFdKYkYrazgrc2FsUGMrb0diaVZTcWRWaldaWkZkWjN2S2ZmS0ZXZzFHb2pFK3FXSVQrN2F4VHZlSnpnWTdicDBhZkRZR29yak9Hejg3RE9UNEZsZEs5NTRBeVg1K1FDQW4yZlB4cXZmZkFPdmdJQW1HNU9udno4dlVGdzdrYWdvTE1TUkxWdDR4d3BGSWd4NzdybEdYWTloR0xoNGVscmNuM3ZsQ204N0tDS2kzakI1aHo1OThPS2lSZmg1MWl4REtGQW9FdUdwV2JNZ3J1ZXhjNmNwTHluaGJkZFdxV1oxT256OHlDTzhmUkZkdStMbEpVc2NQb1lISjArMis1ejQxYXR2K2REaXFwa3pMZTZyS0MyMXVyKys4KzFWZlAwNjd6WFdKempZWVgwYm03aHdvYjdhdVZHZzJKSWlvOSt6WG9HQmpicStmOXUydUd2MGFCemR1aFVNd3lBaUxnNjlSNDVFMTBHRERHOUF2R3VsWW54OU9nOGNpTmk3NzhhVnhFU2NQM2dRS1VlUG9sd3V4OGhKa3d6SEJFZEYyZFdudVFveGdQNzF1ZWZ3NFEwZWEzMXU5K2ZtdXJObDlSL1UzRGdPNFBRVlpUbVdBY2M2b1kwWEI1V0dRMUZGNDFaUWVEVFNGV3RTeTVCYVlyb3FoVWpBWUVJSGR3VEloRGg0WFlsK1FVNlkwdGtUUDZlV29WSmordWFyTFhaZnE4U2tXQTk0T3dsUlhIMnpEN0ZSY1ZjZkovM3pydHhNaFdLUmhVVHhpekVla0t0MFdIR2gxT3orUUdjUnhrVzVZVStPRXRzdEJIZzU2TVBJOG1vV0FjNUNMRHd0UjZXMllkOXJyWFZwWmRodzJYU0pXTkw4dkZ3a0NQQ1VJY0JEaGdCUEp3UjZ5aERvS1VPQWh4TUNQR1h3ZDNlQ3dGcGluUkJDQ0NHRUVITExPckpsQzNhdVdNRXJVRkpyOEpOUEluSHZYc044ZTYyZXc0ZEQ1dXFLZGZQbm13UTk0MWV2UmxsUkVjYTgvbnFyWFhsS1dWNk8zeGN1TkFsSzExSXBsZmgxemh5TWZPa2xoTVhFbUQybTZQcDEzblpUdmdkaFRDZ1NvVGczbDllbVVhbXdkdTVjdkw1OHVhSDRqYm1pTE1LYTkzeGFHMWFuUSs2Vks4aEtUa1pHVWhMU3o1NnRkNFc0bzF1M1F1TGtoQkV2dm1peXIyNlF1SmF5ckF3YlB2MFVMeTFlM0dvZm00UVFRZ2dodFNoUVRBZ2g1STVSY08xYVN3OEJ2bTNhb01ld1lUajl6ejltOTNmczI3ZmVQb3p2UGhkTHBRNnJSTnFoVHg4QWphdW1xVlh6d3kvaWVxb25Dd1FDako0NkZiOHZYQWdBeUx0NkZmK3NXbVVJUjZXZU9NRTd2amczMTJMRld3QlladVd1OEJjV0xrUzNJVU40UCtjRjQ4ZGJIVit0Lzlhc01WU1h0c1RaM2Qwd3dWbFJVb0xWTTJkaXl0ZGZRK2JxYXRNMUFKZ3NEWFoyeng2THgzcjYrL08yYXg4YjI3LzlGdXBxZnBpcDc2aFJqUTRldW5oNlFpQXd2M1EwcTlQeHFwd0N3TndkTzJ5cW5oM2V1VE5lL3Z4ei9EUmpCaW9WQ2p3OGJScmFkZW1DbkxRMGsyUE5UUzdmQ2RSVlZTZzNldTQ3dTdzMyt6aisvdkZIdTgvSnZIQ2hRZGZxZE5kZHpWNlI0bFpnL0x2cy9NR0RGbDhUMy9yaGgwWmR5OTVRZjRGeG9OZ0JiMmJjOSt5emtMbTZvdWZ3NGZBT0NtcDBmOFlZaGtGVTkrNkk2dDRkRDArYmhvS3NMTjZOUVBiUXFGUVcvOWE0Y09nUUJqLzVaQ05HYWwxelBqZGJRbmFwK1pVQldnOEdnQkF5TVFBMGZxd2JMUVJkb3owbCtLaTNEMWlPdzRSL2J5QmRvVUdNdHdSeit2aml5ZmJ1MkplanhLNnNTcHdwcklaS1ovdnZTeitaRUdGdVltaFpEczkwY01mcWkvb1ZEOFFDQmhWMVFzcGhydm9wcEVteEh2Q1FDckQrY2preXl6U28wbkpRbWduNFNnUU1qdWRWSVZsdUdveXVOYjI3RjhyVkxCYWNMclo0REtBUEZTODlWd0lHVk0zM1Z1SGlKSUtQcXhRK2J2b1BiMWNwZk4ya05jRmhmWGc0d0VNR2ljajgzNWFFRUVJSUlZU1EyeGZMc3RpMWNpVU8vL21uMmYxeGd3ZGorTVNKU055NzEreittUDc5OGNJbm4rRG4yYk5OVmxROHZtTUhLaFVLako4eHcxQzB4QmFXVnVFenQ5S1dwVG5Md3V4c3E5V0xXWmJGN3dzV1FIN2podFd4Y0J5SFhULzhnTGF4c1diM0YyUmw4Ylo5bTNCVkxHTXlWMWM4Ky9ISFdQYmFhN3hWMmdxenM3RmorWEtNZmZ0dEFCWUN4VFpVS0c0dUJWbFpPTEJ4SS9LdVhrVitWcGJKKzFwMVJYYnJodjRQUDR6U2dnTHNXTDdjMEw1Ly9YcTRlWHRqd0NPUGdPTTRwSjA2aGNPYk41dGR2UXdBcmlRbTRzS2hRK2h5enowTy8zNElJWVFRUWh5SkFzV0VFRUx1R09ZcUZMZUVJUk1tNE95ZVBTWVRLaUt4MktaQXNmRWQrYTVXS3NhMmhHcWpPN2VsenFiTFNSdnJldSs5Mkx0dUhmSXpNd0VBeDdadHd6MlBQUVkzYjIrekUwK05JWlpLN1E3SkhkMjJEWHZXcnVXMWRSODYxQ1RzKy9UczJWZzZaWXFoMG03QnRXdjRkYzRjdkxob0VZUWkyLzdzR2o5akJtL2JXcURZdVBwbmFVRUJMcDA4aWVRalIzanRycDZlR1A3ODh6WmQzeG8zTHkrTCs4ejlPOW15aEZtdDRLZ292UHo1NTdodytEQjZqeHhwOWhpT1pRM1hzUlJzdmwzbHBLV1poS245dzhLYWZSd0hObXhvMHY1L25qV3JTZnUzeHNQUEQ0Kzg4VWFMWGIvVzJMZmZ4cGpYWGdNQXJIci9mWk9xNkpZbXBDMTV6K2kxNjlNSkV3eGYrNGVGWVdMTnpSeTEzTHk5N2VxL2xsYWpRWjdSV0IzeEdIVjJjOE9ldFd0TlhvT2JTbWpIam5qMW0yOGFkRzdLMGFNV3E4dGN2M3daMXk5ZlJwdm82TVlNejZLbWZtNlNsaFhnTE1MVUxoN281ZWVFNzVNVjJIRzF3aENxVFpHcjhjUS91UmdWN29ySnNSNTRNTndGT2c2NFhLcEdpbHlORzBvdGlxcDBTSmFya0s0d1hhSVRBQjZKY01YNVloVVNDcW94S2RZRE96TXJVRmlsUTNxcEJ1UCsxbGNkY2hFSkVPSjY4NDNZeDZQY2tGQlFqY3d5RFI3ZWRSMkZWYWFQZlRYTFdRMFREMm9qdzcxdG5QSHFnWHlVcW15ck9FeGg0cGJqNGlTQ2gwd0NONWtZSHM1aXVNbkU4SGJsaDRWdmJrc2dGYmVlTjRvSklZUVFRZ2doclVlbFFvRjE4K2ZqU21LaTJmMlIzYnJoc2VuVDY2M2lHaEVYaHhjLytRU3JaczQwcVNaNy91QkJLTXZLOE96SEg5djAva1J6U2Zqbkg2dHpld3pEOE9hQXM1S1RUWTVoZFRxVFFoeGFsUXBKKy9ZQjBML1gwdFFDd3NQeDBLdXY0czh2dnVDMW4vcjdiM1RzMnhleEF3YVlEeFRiK0I1SmMvQU9Da0pHVXBMSisyMjFnaUlpMFBYZWV4RTNlREM4QWdKd2J2OStuTmk1MCtTNFhTdFhvbEtod1BtREJ5MitCeWtTaXhFM2VERHVIanNXUVJFUkR2MCtDQ0dFRUVLYVF1djVxNDBRUWdocFlvV3RvRUl4QUhnSEJxTG4vZmZqNUY5LzhkcWplL2EwYVhLcktDZUh0MjFjcGJhbGxlVGw4YmFkM2R6cVBZZGhHUFFlT1JJN1Y2d0FvQSttbmR5MUMwUHJCTjlheW9FTkcwd3FQL1ljUGh3eC9mdWJoSDI5ZzRJdzdwMTNzSGJ1WEVOYlJsSVMvdmo4YzVPZ3NDTVloL1ZLOHZLd2Jka3lrK05HVHBvRUp4Y1hYdHZ3aVJNeGZPSkV3M2J1bFNzbUZZWVgvZnN2V0piRkJ5TkdnT000cTBGRDQrWGxBUHNuQ0FQQ3c2MVdCdFhVcVJMUVdwZEhheXJtS29uZWpwT1B4aFhKbTFOdEJSS1pxMnU5bFpHUGJkK09iWFZDcHd6RFlOTG5ueU9pYTlkR2o2TnVSWFBqVUQ3SGNieWw4bXhoclVxd1VDUnkySktJMTlQU1RGNEhBdHUxYzBqZnR3cExWWE5xSGR5MENVL09uTmxNbzdtOVBObTkvcjhsbWd2SGNRREhnV05ab09aR0YwNmpnVTZsd3JmSkhGamJjckUyNmVZcnhkaElOOXdkTE1QU3BCSXNPQ1dIbWpXTjFMSWNzUDFxQlk3bFZXSFYwRUFVVnVuUXpWZUtqbDRTQU1DR3krVTRubDl0Y2g0QXlFUU14a2U3WWZhSllxVElWWGk2Z3p0ZTZleUplYWVLY1VGK3M5SlFuSjhVQWdiSUt0ZkFUU3lBdDVNUVY4djB6M2x6WWVMNmVFZ0UrS0NuRDM1S1VlQ0UwZGllNmVDTzNkY3FHOVF2TVU4bUVjSlpLb0t6UktUL0xEWGRkbk1TdzkxWkRIZG5DVHhrTlYvTDlOdHVUbUtJaExRa0t5R0VFRUlJSWFSeHJpUW1Zc09ubjZLc3FNanMvc2h1M2ZEOC9Qa1FTU1EyOWRjMk5oYVRGaS9HVHpObW9LcWl3dVJhMzcvekRsNVl1QkN1VmdwbDFMSldXZGlZdFJVVXJmRU5DYkc2Zjl6MDZkank5ZGZRcXRVUUNBUzQ1L0hIc1gvOWV0NHgxeTVlNUZVR0JvQ1VZOGVRY3V3WUFDQjJ3SUFHalczcTBxVUk2OVRKc0oyVGxtWjFOY2plSTBjaTljUUprK0ltbTcvOEVtMWpZODBYSUdsa29GaXJWanRzQlVPUlJJSVJMNzVvV0RuVHljVUY3YnAwUVljK2ZkQ3hiMTk0K3Z1alVxSEEyZi8rdzRtLy9qS0VoZDE5ZlNHV1NGQ2NxNzhCVzZmVll1OXZ2MW04enVBbm44U0FSeDZ4NlRGSUNDR0VFTkphVUtDWUVFTElIZVBsSlV0TTJxb3JLMDJDbG5VWlR3d0ZoSWViWFVLZTFlbnNxc1o2ejJPUG1RU0t3MkppYkRyMyt1WEx2RzJmTm0xc3ZtNVRTVGwyREdmKy9SZGFqUWJwWjgveTl0azZVUkxaclJ0diszSkNBb1pPbUdBMTdNYXlMQlNGaGJ3Mk4yOXZpMHVaaWV5b1RNeHhIT0pYcjhhKzMzL250ZnVHaE9DaFYxODErVDVyZFI0NEVQMGZmaGhIdDI0MXRKM2Rzd2RlZ1lFT3FSSmNsM0ZZVDZ2Um1DeVhGdFc5TzNvMGNJSVRBSlFLaFdHU3pscWcySGhwT1pGWVhHOFZDV09YRXhJUUVSZG5NWWhjVm54ek9YUjdxMHpmNnBMMjd6ZHBDNDZLYXY2QkVKVGs1MlAzVHoveDJ2cU9HdVdRTUhGOUxodzZaSGdlR0Zjc2VhaW1xdkYyTXpjVk9OcnZDeGNhSnR1dFdmSG1tMDArbHRiaVJrYUdTU0RlK04vby9NR0RHUExVVTFadm5DRG1oWG0ybnB0SURJRmluUTZjVGdlZFdnZFdEV2dGTEtyVWpVc1Rpd1FNdXZwSTBTZkFDYjR5SWJMTE5manBvZ0lQaHJ2ZzBVZzNQQkJ1K1c5V0FIQVNDdERHUllTL01pc3g4MWdSQmdiTDBNWkZoSytTU2l5ZTgyUzBPOUlWR2h5OW9mODl2amRIaWRIaExsaCt2aFRGMVRjRHZjTkM5VGU5N2NxcXhPTlI1Z1BlUGs1QzNqbldmTkRMQjVjVmFueWZYR3F5Yi9lMVNudzkwQjhmbnl6R3BWTExGWTV2RlY0dVVvUnhZbmh6UWxSQkNCV0UwRUFJSFFTQWtBRUxCa0tCQUF6RFFNZ0FqSUNCa0dIQU1BeWtJZ0hFSWdHa1lnSEVRZ0drWW1ITlp6UGJJZ0drSWlFa0lrRk5TRmdFWjRrUVRoSWhCSGIrVFVZSUlZUVFRZ2doanFSVnE3SDdwNTl3Wk1zV2k0SFFxQjQ5OE56Y3VYYlArNFowNklDWEZpL0dEKysrYTFnNXNGWnVlanBXdlBrbVhseTBDTjVCUVEwZXY2T0VkZW9FaVpNVDFOWFZjUEh3UUtWQ3dkc2YwNzgvdklPQzhNdnMyWGpnNVpmaEh4Wm1FaWcrZCtCQXZkY3hmcytycVlwelBQcldXOGhLVGtaRnFmNy85aEluSnd3Y053NHlWMWV6cTNnSjdYZ1ByVlorWmliU1RwL0c1WVFFWEQxL0hoTSsvTkQyaytzSkgzZTk5MTZvbEVxMGFkOGV3VkZSWUJnR3l2SnkvU3FRaHcvajR2SGp2QlVUKzQwWmcrSFBQNDl6Qnc2WVZHZTJSQ0tUVVppWUVFSUlJYmNjQ2hRVFFnaTVZN0U2SGI1NzZ5MDR1N3RqeElzdjh1Nit0a2Y2MmJQWS9NVVhlUENWVjJ5Kyt6dkY2SzV0QUVpSWo4ZWc4ZU1oRUFnc25sY3VseHZ1Zks2Vmw1R0JiZDk4QTZGSWhMYXhzZllOM2tGY1BUeHdjT05Hcy90OGdvTnQ2c000T0Z3Ym5IN1B5akwzbFFvRjVvMGJ4MnQ3YnQ0OGhMUnZiOU0xTGFtcXFNRDZUejdCcFpNbmVlMFNtUXpQenBsVGJ5WHBCeWRQeHJXVUZON1NZM3QvK3czZWdZSG9OV0tFMVhNM0xGcGs4emg5UTBJZ0Vvdk5WZ2NHQUttek04YlpzRHljTmVVbE4wTkkxaWErNm9aOUFVQm1RMlhxdWpRcUZWYlBuQWxuZDNmMEdENGMzWVlNTVRtbWJuamN4Y1BEcnY1dlpkY3ZYMForWmlhdlRTQVFvSDJ2WG5iM2xaV2NqUHlzTE1RT0dOQ2duMkY5bFh2TmlWKzlHbnZYcmJQN3ZKYnc2WVFKRnBlNXMrYjRqaDA0dm1OSG82OWYzODgzL3VlZkRWOUh4TVh4bG9ic1AyWU1BTk5Bc2JXS0tUY3lNbmo3MzF1NzFtRVZpeDBwcG45LzNuWkJWaGFLcmwvbnRYWG8wOGNoeXliV1ZxcTIxKzZmZmpKNVEyejR4SW1JWDczYTBNN3FkTmk2ZENsZVhyS2tVYS9MNXR6dXo4MDd4WkFRWnhRb3RWaDlVUUdWVHYrNHFYMmt6RDVSaE13eTg3L3ZhNFc3aTdGNVpEQldKcGVDNVlCTjZlVldqL2VTQ3ZGa2V6ZE0zbmZ6ZFc5M1ZpVWVhT3VDUWNFeWJNN1FWM2Z5ZGhKaVJKZ0xxclFjTmwrcHNCZ29udFhMQjI4ZExxajMreHdiNllZb1R6R2UremNQWmdvdW83QktoMi9PbFdMbGtBQzhmYWdRQ1lYbXF5dmZLbnBGK3VBdVoyY0luWndna3NrZ2tFZ2dsRWpBQ0lWZ2hFS2dKanhNQ0NHRUVFSUlJYmVyNnNwS25EdDQwR0tZdU1kOTkySHNPKzgwZUc2blRYUTBYbGk0RUQvT21HRlMrS0k0TnhmSHRtL0hnNU1uODlwdG5RTlNWMWViRkRWcDZQeVJVQ1JDV0V3TU1wS1M4UFRzMlZnNWZickpNZTI2ZE1IMG4zK0dxNmNuMUZWVmVPM2JidzM3bEFvRjFuejBVYjNYbVZPbjJFbFRjdkh3d0VPdnZZWjE4K2VqODkxM1kvVFVxZkR3OHdPZ0Q1RWJzeVhZWEtsUUlQM01HVU9JMlBoOUI1VlNhZkhjZ3F3c09MbTZRdWJxQ3FGWWpQUXpaNnhlaTJFWWRCczZGTm1wcWRpM2JoMHVKeVFnS3prWmJKM2xweGlHUVV6Ly9oajIzSFB3Q3czRnZ0OS94ejR6ODJrTXcrQ3UwYVBoNXVPRCtOV3JEZTMvclZtRDlyMTZvVTEwZEwzZk95R0VFRUpJYTBHQllrSUlJWGVzUTMvOGdieXJWd0VBeTZkTlEwei8vcmgvNGtTYkt3ZXFxNnJ3MThxVk9QblhYK0E0RGhzV0xjS1VyNzlHVUVTRTFmTXFGUXFUcXJjQVVKU1RnNlI5KzlCOTZGQ0w1eHBYUHdUMFMwL2xwS1ZCSkJhM1dLQTR0Rk1uczNmVUMwVWk5QjQ1MHFZK2pLc0thMVFxcUt1cklYRnlBZ0FjMjc0ZDZXZk9vTmVJRWVqUXA0L1Y0RFhIY2JoNC9EaU9idDJLOE02ZGNkOHp6OWo4dlZTVmwrT2JLVk1nejh2anRUTU1nOGYvOXovNHQyMWJieDlDa1FoUHpaNk5iNlpNNFMyMUZ2L0xMK2cyWklqVkpkdk83dGxqODFpRkloRkNPM2JFMWZQbnplNS82TlZYNGVudmIzTi81bFRVQ1JTN1dRa1VHNGN3bmQzZDdicE9UbG9hV0paRlJXa3BEbTdjaUlNYk4rTFp1WE41eDl6SXlEQjg3ZTdqWTFmL3R6SnpTNmFGZCtuU29FQndWa29LZHExY2lhMWZmNDEyWGJ1aVU3OSs2RFo0Y0t1cGttQXVGUG5idkhrUVN5VG9OV0lFMm5YdGFqWjBaUnlhSFQ5amh0WFhVa3MrblREQjduT2FVKzNTZWdEUWMvaHdYcUQ0ZHZic3h4L3p0bitaUFpzWEtIYno5c2JFQlF1YWUxZ0dDZkh4SmplZ3VIaDQ0SjdISHNQVmMrZVFkdnEwb2YzcStmTTR0bjI3SVFCT1NGM3gxeXBOMmhxU016VVgwalhubmU1ZVdIdXBEQmwxZ3NySDhxcWdVTFB3ZDc0NVhUU3RxeWVrUWdiTHpwVmFyVURzS2JYOHQxbXRyajVTdkJUampzbjc4MUd1c1Z6UitWaGVGWFpuVldMcFBmNTQ5VUErRW90VUZvOGxoQkJDL3MvZWZZZEhVZTF2QUg5blMzcnZDU1JBYUtFR1FpOFN1b1IyQ1NnZ1Jla1hVVkVVRmZXcXFIUit5Z1V2aXFnZ2dnaFlVQlNVM2x2b0xmU1dBQ0VWVWtqYjl2c2oyWEVuczd2WkZKSUE3K2Q1ZU1pY09UTnpkbmV5U2M2Kzh4MGlJaUtxMmx3OFBUSHl3dyt4Wk1vVXNlS3JVYmNSSTlEamhSZktmSXlRaGcweGFzWU1MSHZuSFVtWXRWVlVGSHBQbUNEci84YXlaVGJ0OTlxcFU3TGdyNjNibWxPemNXTTA2OW9Wb2VIaEZ2dTRlSGdBS0Nod1lsbzhaZlhNbVJhTGk1ano2My8vaTVxTkdxRnA1ODRXNytwWVZrMGpJK0VWR0NncjhtSnVuRVVENDVvOCtkLzZNNTU5MW1Md0hDZ29CbVBwODVVVkgzd2dLOGhqN2ZoclpzL0c2ZDI3elZaVFZpZ1VhTkN1SGJxTkhJbWcyclZ4NitKRi9PK2xseVNmVVpneUdBem9QSFFvM0h4OGNERW1CamZQblFNQTZMUmFyUGpnQTd5MGFKRVl0alpIcDlWaTN5Ky80T1NPSFVoUFRvYWJqdythZGUyS3A1NTVwbHlLS0JBUkVSR1ZCSC83SUNLaUoxTEtyVnZZdG5LbHBDMzJ3QUhVYXRMRTVrRHhqdFdyY2ZqUFA4WGwvTnhjclByb0k3enl4UmV5VzBxWit1T0xMeVFoVTFNN1Y2OUdzNjVkSVFpQ3JQcW9xNmNuOXY3OHM5VXgrWVdFb091d1lUYU52endKZ29EYXpadmo5SzVkWXB1TGh3Y0d2UG9xZktwVnM3cXRYcStISmk4UFovYnNrYTB6VGk3bVpXZGoyL2ZmNDBGNk9zN3QzdzlYTHk4OCsrYWJacS9xdm5QbENuNzQrR014NEhyejNEbTBqb3FDbTQrUFRZL0YwZFVWYmZyMnhWL2ZmQ05wN3pOeElocDM3R2pUUGdEQUt5QUF6MHlkaXBYVHB3TW9DSmVOblQzYmFwaTROR28xYldvMlVCelJ2VHRhOU93SkFEaTFjeWZ5YzNNUjBhTkhpU2VmakxjckF3cENlNWFZVm1NR0NoNS9TY1NmUHk5WjlnNEtrb1dHNDJKanhhOTlxbGN2MGY0ZlZYR3hzVGhucHFKNWVPZk9wZHFmc2FLRFhxL0gxWk1uY2ZYa1NiaDVlNk5wWktUVlNyWkd0dlN4UmRIOUJJZUY0YVhQUDVmMXk4N0lRT3lCQTlCcHRUaStiUnU4QWdQUmI5SWtOR2pidGx6RzhhaXFWcmR1cFZhMXFObTRzVmpKK0g1U2t0bjNvQ2FkT3BYb2d3cmpCeVhGMGV2MXN1TTV1cnBpejA4LzJYd3NjOXIyN1FzN1I4Y1NiNWNVRjRmZnpaeTdIYUtqb1ZTcDBHWFlNRW1nR0FBMkxsbUN3TkJRMUdyU3hLWmpWTVh2VGFyYUZFTHhvZUoyQVk1d1ZTdncvWVVNU2J2T0FLeTZtSUhUaFFIZWY5VnlRZjlhTGpoNE53ZmZYVWczdHlzQWdMTktBUjhINjdjdWJlWmpqeGx0ZlRCbFh6TGlNclZXK3dMQW9sUDMwYVdhRXhZODVZZm5OaWZnYm5ieDI1UUhaN1VDVGIzdGNmQnVUdkdkaVlpSWlJaUl5Q2JCWVdIb04ya1NmbHUwQ0VEaDNmWGVlQU5OT25VcXQyT0VObTJLWWUrOWgxVWZmUVM5WG8rMi9mcmhYNis4SWl0UVVOWjVsSkpzNytMcGlmK1kzTjJ4MHpQUGxHb082dWpmZjBzK2Z3RUF0YjI5MlZDdTBkVVRKeEN6Y1NNMkxWMktWbEZSYU51dm45VlFhMm1adTJOa2ZxNzhia05LcFhUZXdMUjRncEcxTURGUVVMREgwbU53OS9HeEdpajJMUEtaUmVPT0hYRnl4dzVKbTR1bkoxcEhSYUYxbno3dzhQUERuYXRYc1hMNmRNa2N2VUtoUUt2ZXZTV2ZEd0xBMVZPbkVORzlPL3EvOUJMKzk5Skw0bVBKU0VuQnQ5T200ZCtmZldhMlNJZzJQeC9MM25rSDEwNmZGdHV5TXpQeDk3ZmY0dEtSSXhqekVENVhJaUlpSXJLR2dXSWlJbnJpNkxSYXJKazlXemJSVXIxK2ZYUVlPTkRtL1hRYk1RS3hCdzhpNmVaTnNTMzF6aDJzbXpkUFZrM1JLUGJnUWRrRWhhbWt1RGljMmIwYlRUdDN4cGpac3lYcnJwNDhpUnRuejFvZGszL05tdWc1ZWpTQWdsdXJLNVRXZ3gzbUZMMTlsNjNhOWUrUDZ2WHF3Y1BQRC80MWFrRHQ0R0JUZFZ4dGZqNCs2TmRQTmxHa3RyY1hnOWxiQzhQRVJ0a1pHUWl3RVB6MkRRNkd4cVFDZ1NZdkQ1dVhMOGV6Yjc1cDgyT0pIRElFV28wR1cxZXNFSmM3bHVEY01HclVvUU02UkVmajVJNGRHRDkvdnMxaDlaSXc5M3I1MTZ5SjZOZGVFNWR2WGJxRXZULy9qTzJyVnFGRGREUmFSVVZaRGIyYk1xMVFiSzJLN2VVaWdibVMzdmF0NkxrZEdoNE9UMzkvOUgvNVpRQ0FUcVBCeHErK0V0Y0gxYTROb0tCUzhiaTVjLzg1YnZYcXVKbHVPZkQwS01uUHljRzZlZk5rN1M0ZUhvZ281YVMzdWZPbHBPSHZpblI2OTI1SjFaSzBoQVNvYlpnOFhUdG5EdGJPbVdQVE1VWk9uNDVHSFRvQUFIcU9IaTI3TFNJQWFQTHpzWG5aTXNuUGpXcDE2NkoxNzk1VzkzM3Q5R21jMnJsVDB0WWhPaHArSVNFMmphMm84QzVkY0dyblRrU05IeTliWjJteXZPaDczMC96NTR0ZnUvdjZvdWVvVWVLeXM1bks0Z3FGUWd3UEcwVU9HWUlHYmRzaU96TVRTMHplYTR4cU5XbUM0TEF3U1Z1blo1ODFPejRBK0hIV0xOeTVlaFZ1M3Q3RmZxQnkrOUlsNUQ2UVZuRk51bmtUbTVZdXRicGRjV3l0cG04cTdlNWRmRHR0bXV3REVtZDNkM1NJamdaUThGelViOTFhVXNGWXA5VmkxVWNmWWR5OGVjWGUxWUNvRkFXS29SQUU2SzE4QU9mdG9NU0krcTU0NjBBS3pQWDZOcmJnNStqQTJpNTR0NFUzOWlYazRNMzl5VlpEeW41T1NnUTZxK0J1cDBCNnZyenljTzhhenZpNGpRL3VabXZ4V3JnbmxBcEFKUWppL3lwRndTUE4wdWlSbWE5SHBrYVBMSTBlRis3bm8yT2dJeWFIZStEZGd5a2xlaDVLdzgxT2djV1IvZ2p6dE1PYis1T3g2N2JsVzZrU0VSRVJFUkZSeWJUdDF3L1hUcDFDeXUzYkdQNysrL0FPQ2lyM1l6UnMzeDdScjcyR3U5ZXZvOStrU2VXKy83SXFUWmo0MkpZdCtPV3p6MlR0dmNhT3hSOWZmR0Z4dTh6Q3VmMnMrL2V4ODhjZjRlcnRiZkd1V1Y5TW5semljVmxqK3JtQ2ticndicFRHTVZuN3JNeVVJQWlvWHI4KzZrWkVvSEhIam9pL2VORnN2K0x1d21jc3dHTFVxR05IQk5XdWpiUzdkOUd3ZlhzMGpZeEUzUll0b0ZTcGNQUGNPZnp4eFJlSVBYQkE4dG1WbTdjM25udnZQWVEwYUNBTEZLY1czbEd0V3QyNjZESnNtT1RPZzBseGNmaGk4bVNNbmpWTFZvUm41NDgvU3NMRXBxNmRQbzBkcTFkTDVuQ0ppSWlJSGpZR2lvbUk2SW16N2Z2dlpkVlVsU29WQnIzK09oU0s0bS9WYktTMnQ4ZHo3NzZMLzczMGtpVHdGbnZnQVBiOStxc3NnSnFlbkl5ZlRZSmNBT0RvNG9MYXpadmo3TjY5WXR2MkgzNUFrOGhJeVZYeitUazVXUC9mLzlvOHRyenNiSHcyYnB3WUhuVjBjU2wybTAxTGwrTGMvdjF3Y25ORGorZWZ0L2xZUnJXYU5KRlVXMXc5Y3liaVltUFJwbTlmdE9yVnkrSmtqcDJEQXp6OS9aRjI5NjUwZjAyYlFoQUUzTDU4R1FmV3I1ZXNDKy9jR1c0K1BwS1FzWkhhM2g2Umd3ZEx3cWZIdDI1RngwR0RTaFRjNmpaaUJCNmtwME9wVWlGcTNEaWJ0eXVxOTRRSmFOdXZuOW1Bclc5d01PWnMzVnJxZmU5ZXV4Ykh0bXlSdFQ4MWFCRFU5dmJpY21aYUdvQ0NTcUlidi9vSzUvYnZ4OFFGQzJ3NmhvT3pNK28wYnc0QThBb01OTnNuN3Z4NTJhMitBZ3NEdjdZd0dBeG1BOFhPN3U3aUJPZUo3ZHNsNjJzMmJvellnd2VSZXZzMm5ucm1HWnVQOWFnd0dBejRaY0VDcEJST1FwcnFNSENnNVBVdENXUGxibE5lRDJIaXZyd1VuWlIxOC9GQmFMTm1EKzE0emJ0MU05dStidDQ4U1pqWTBjVUZJejc4VUJhME5YWHA2RkhFTGxraWFXdjU5Tk5sK2lCajRHdXZ3ZEhGQlhXYU4wZmlqUnVTZGZNdDNCcXk2RVM1YWFEWXlkVlZ0cjRvZDE5ZnZMMXFsYXc5SXlVRnk5OTdEMGx4Y2JMK3JmdjBrUVc2TFFXSzgzTnpjV3JuVHB6YXVSTXF0UnExbWpiRjAyUEdtSzFzQWdCWFRweXdPdDdTRUFUQjVvc3NqRkx2M01HUFZndmJBQUFnQUVsRVFWUTNiNzFsTnFUZlorSkUyRHM1aWN2OVhud1IxMDZka3B4REQ5TFRzZlNOTnpCNjFpeUVOR2hRK3NIVFkwOVorUHZnSjIxOGtLdVRCM1ZOT1NnTGZvOVZLd0N0bGE1akc3cmpnOE9wZUtBeDM4bmRUb0UzSTd6UUtjZ1JDMDdkdzQrWE1pUmg0aXlOSHQ0T1NuU3A3Z1N0b1NCdysweHRWeWdFNEwyVzNuanJnUHo3WXMrZEhHUnA5SEJTS1pDU3E4TzFkQTN1Wm11Um5LTkRhbTdCdjR4OHZTemc3R0d2d0piKzFkSFMxMEcyVHlNdkJ5V1dkd3VBM21EQXZUdzk4blVGZTRsSnpNV1N6dkwzNlpqRVhIU3A1b1F1MVp4azZ3RGdnVWFQWTBtNUdGamJCUmZ2NXlQaFFjVlVSaVlpSWlJaUlub1NESHI5ZFNqVjZoTGQyYXFraXJ0d3ZDVEZNUEp6YzJYelB5WFozbHhGV2x2cHRGcHNYYkVDdTlldWxSVmtxZEdvRWRvUEdHQXhVSnlUbFNVcm5GRGFJZ2NsbFhYL1BtSTJiWkswS1JRS3lmeGJjYSsvazVzYjZyZHFoUVp0MjZKT2l4WndjblVWMTFrS0ZGdDZyaFZLSmRyMDZZUElJVU1rN1lJZ1lOU01HWEJ5ZDRkS3JVWjZjakwyL1BRVGptM2ViSFpldm5tM2J1ajc0b3R3ZG5jWDd3Um95dlJ1ajkxSGpzU1Y0OGNSWjNKbnh0UTdkL0RGNU1rWStOcHJhUHpVVTJMN2NaUFBpSHBQbUlDMmZmdmk2T2JOMkxCNE1RRGd4TFp0REJRVEVSRlJoV0tnbUlpSW5paXhCdzVnMTVvMXN2YWVvMGFWcWtwZ1lHZ291bzBZZ1MzZmZTZHAvK3ZycjFHclNSUHhsdlRhL0h6ODhNa255TTdNbFBUck5YWXM2clpvZ2RnREI2RFg2UUFBaVRkdTROeStmZUtFZ2s2cnhlcVpNMlVUR0k0dUxzakp5akk3cmdmcDZVaFBUc2FtcFV1eDVidnYwT1NwcC9Ec1cyK0pnV25UQ3I1R3h0dkZGM2NWdDYxUzR1TnhQeWtKbTVjdHc3YnZ2MGVIZ1FQUjIweFZUUUR3RFFtUkJJb1ZDZ1c2RFI4T1RWNGUxczZaQTczK244Q0xJQWpvTkhpdzFXTzM3ZGNQdTlldUZTZHdEQVlETmkxZGlyRTJWaXcxNmpkcGt1eDJhQ1dsVktsS1hLM1hGbWYyN01IZjMzNXJkdDM1UTRmUXNsY3ZjYm5vaEdkSktqKzBpb3FTVGNEMkdqdFcvRnFUbHljNy93SGdqeSsrZ01GZ1FFVDM3cEwrQU9EczRTRlpUcnA1VS9hOUVkcTBxZmkxWHFlVFhNM3Y3TzZPdmIvOGdxTi8vdzBBRUJTS1VsV1FMb3RsNzc2TFMwZU9pTXZWNnRiRksxYXFRWlRVYjRzV3lTcmJBZ1doYm1QbDA5Skl1WFZMc3V6cTVTVk94bG9MeHhhVm41c0xPd2ZMNFM2OVhsK2lDelRjdkwxbGJlY1BIWklGMVIxZFhLREp6WldFTlIrMlhXdldTQ1oxZ1lJSitjOWZmQkZCZGV1aWVyMTZDQTRMUTNCWUdOeTh2YUhUYXJGOTVVcnNXcnRXZkY4SGdOck5tbUhBcTYrV2FTejJUazRZVU03VlFrcmp5b2tUV0RON3RxelNpRktsd29nUFBrQk9rZTluYTNKTmZvNXBOUnBjUG5ZTTdRY01zTmovNnNtVEpSOXdNUnljblV2MFhuOHhKZ1pyWnM4Mit6TzRRZHUyaU9qZVhkTG1VNzA2ZW80YUpiblFCU2c0ajVhKzhRWjZUNWhnOVRGWHRlOU5xbGhxaFFDOUFaaDJNQm0zczZ3SFcydTZxZkZ0Vi85aXF4b3ZPblVQdVRwNXVXRm5sUUxQMW5WQnJ4Qm5iSTNQeHJ6amFjZ3dVMjE0K2ZrTXZObmNFeTgyOXNDTGpRdCtwdXNOd0pWMERWWmR6REI3ekN5TkhoTjNKZUpLdWdaYWE2V09pN2lmcDhmdU96bEl6TlpaN0pPV3E4Ty9Oc28vNkNNaUlpSWlJcUtxcHlMbjlTeDVZOWt5bS90ZU8zVUtTNmRPTGZYMnBYWG55aFg4OHRsbnVIMzVzbXlkYjNBd1JrNmZiblkrS3owbEJkNUJRYmgyNnBSc1hYbmVLU3YxemgycytPQURPTHE0d043UkVVcVZDa3FWQ3JuWjJZaUxqWlhkMGN2ZDExY3lYZ2RuWi9RY05RcnJGeTRVMit5ZG5CRGV1VE9hZHU2TTBQRHdFczFoQVVEN0FRTlFyMVVyY1ZrUUJOZzdPU0dnVmkyelJYZjBlajN1SnlmanlOOS80OUxSbzRpTGpaVUZ0d0VncUU0ZC9PdmxsMUdqVWFPQzdZcDhYaUUrUmg4ZjhXdUZVb2xoLy9rUEZyL3lpbGp3QlNpNCsrYXFqejlHcDhHRHhjL0xqT0ZrUVJEUUlUb2FTcFVLN1FjTXdLYWxTNkhWYU15R2w0bUlpSWdlSmdhS2lZam9pWkVjSDQrMWMrZktKZ1JxTjJ0bU5xQnFidUxBbk03UFBZZHorL2RMSm5aMFdpMStuRGtUazVjc2daMkRBOVl2WENpNUVoa0Fnc1BDMExwUEh3aUNnR1pkdXVENHRtM2lPbU40T0Q4bkI2dG56c1NGdzRkbHgrMDNhUkxXelp0bmRreW1Fd3phL0h4Y09ub1V0eTVleE9uZHUzSDF4QW5jdlg3ZDR1T3g5WEZibzlmcGtCUWZMeTdydEZyb05CcUwvVDM4L01Tdi9XdldSSjhKRTFDalVTUDgvT21uc3VxWEVUMTZJS0JXTGF2SFY5dmJvOVBnd2RpMGRLbllkdm5ZTVZ3N2RRcWg0ZUVBQ2g3bnhpTFZRNEdDOE9Cejc3NEx0YjE5bWNQRXBaV1huWTM3U1VtNG41U0VlNG1KdUplWUtINDkrSzIza0phUWdEV3paMXQ4clM0Y1BveU0xRlF4Q0phYWtDQlpYOXp6VjV6T1E0Y0NLRGcvVjM3MGtka0tuZGtaR1ZnM2R5NU9idCtPNk5kZXN4cUlLM283TCsrZ0lMajcrb3JMMjc3L0hza201NU5TclJiRHhBRHc1NWRmd3M3ZUhxMzc5QUVBMUd2VnFreVZuMjF4NjhJRnlYSlltemJsc2w5TlhoN1dMMXdvQzdBQ0JST0t6N3p4aHRXd29GRnV0dndXN1NtM2JpSDN3UU5KbTMrTkd1TFg1cXJRbWtwUFRzYXBuVHR4Zk5zMnVIaDY0cVhQUDdmWTk5Y0ZDM0Q5ekJuVWE5a1NkVnUwUUdoNHVFM2pOclh6eHg5bGJZazNidURiYWRNdzRvTVA0R1l5UVZ0VXcvYnRFVkN6cGszSHNSYjR6N3AvSDlkT256WjdBVWQyWmlhdUhEK09LOGVQaTIyZS92NVFLSlZJdlhOSDByZEIyN1lZL3Y3N0phcThjdlhrU2RtRkpLZDI3a1I0bHk0Mjc2TzhaV2RrWVBQeTVZalp1RkgyL21PY0pBOE9DNU9FN1l2eklFTWVQdlMyVUEwZEFNYk5uV3Y3Z0MzWXRXYU41SUlNSnpjM203YlQ1T1ZoMjhxVjJMTnVuZG4zWDkvZ1lBeCsrMjJ6MjNZY05Balh6NXhCN0lFRGtuYXRSb01OaXhmajRwRWo2RGRwa3V5V2gwRFYrOTZraXFVekdEQmlhMEt4WVdJQVNNN1JZZEJmZDVDdHRmNjduTGt3Y2U4YXpxamxwc2FodTdsWWNUNURWaW5ZMUlicldkaHczZnhGYmRaY3VDZS9vTTBXMHc0a3c4eVFpWWlJaUlpSWlHejJJRDBkQ3lkT0xQRjI1ajdYbVBYY2N5WGVqNHVIQnlaLytXV3gvWkxpNHJCMXhRcWMzYnZYN1B5VFYwQUF4czJkQzVmQ29oMUtsVXB5QjgwdlgzMFYzdFdxNGM2Vks1THRmS3BWSzFPMTVLSzhnNEtRbjVPRHBKczNiZW9mSEJZbWEydlZ1emNPYnRpQWU0bUo2RHBzR05yMjYxZW13TGx2Y0xETnhWMnVIRCtPSHo3NXhHTFJIcUJnempBN0l3TzVXVm5Zc0hpeE9JZVdjdnUySkNRTUZOeFpyMjIvZnBJMkR6OC9qSms5RzB1bVRFR2V5WHg5WUdnb25obzBTRngyOS9WRldrSUNEQVlEWWpadFFxdW9LSnpZdGczYXduUFAzY284T0JFUkVkSER3RUF4RVJFOUVUTFQwckQ4M1hjbGY3UURCWlZPaDd6OXR0bmdhTUxWcTdJMmMvMFVDZ1VHVHBtQ3hTKy9MS21rbTNMN052Nzg4a3NNbkRJRlhrWENVVXFWQ3RHdnZpcnVMM0xJRUp6WXZoMU9ibTU0WnVwVU5HamJGbmV1WHNXYTJiUE5Uc2cwYk5jT0VUMTZTQUxGcHBOTFJjTnNBYlZxNGN5ZVBkajN5eSt5ZlJXbDEyb0JNNDh6OThFRE9EZzd3ODdSc2RpdzVzM1lXR2lMVkVHdVpWSnh0cWlPQXdlaWFXUWt2SU9DeEhEeHdRMGJKS0ZSb0NBby9QU1lNZUt5dFN1ejIvVHBneDAvL0NBSlVHNWV2aHd2L3ZlLzBPYm5ZODJjT1RpN2Q2OXN1OWdEQjdCa3loVDBtVGhSVWlXM0tMV2RYYW1yT1d2eThuRHA2RkZrcEtZaUl5VUZHYW1wU0MvOFB5TWxSUmI2TkhYNTJERnNXcnBVTWtsWWxFNnJ4WTRmZnNDQXlaT1JuWm1KakpRVXlmcWdPblZrMjJqejhrcjBHQkp2M01DUHMyWlpEYWNEd0tXalI3RmczRGowSEQwYUhhS2p6WDRQWFQ1MlRMSnNESDBEUU96Qmc1SmdxVktsd2t1TEZ1SG5UeitWYkxkKzRVSTR1TGlnYVdTazJYRmtGcW1rV2hhcGQrN0lLaW8zYU5ldXpQdE5qby9IanpObjRvNlo5eDRBNkRSNHNPUzVNVklvbGJLSjQ0U3JWeEY3NEFEcXQyNE5wVXFGbkt3c2JGNitYTFp0VUdFVmRVc3lVbE54YnY5K25OcTVFemZQblpPOHo1emR0dytOTzNhVWJaTjY1dzZPYnQ0TXZVNkg1UGg0N0YrL0hrcVZDcldhTkVIOTFxMVJ2M1hyWW0rdmQyekxGc1RGeHBwZEYzZitQUDc3NzMranh3c3ZvRlZVbE5tUWJwTk9uZEM4V3plcng3Q0ZpNGNIeHN5YUJZUEJnSlJidDNEajdGbGNQbjRjVjArY3dJUDBkRm4vZTRtSnNqYmpZMCsrZFFzQnRXclpkS0hDa2IvK3d2cUZDeVVWamdGZzdadzVTTHQ3RjA4TkdnUlBmMytNbVRYTDZuNUtVdG5XbXZ6Y1hCejgvWGZzV3JQRzdDUzdVcVhDa0duVDBLaERCNHY3eU03TWxOeWEwT2grVXBKa1dSQUUyYy9NOHBaNDQ0Wmt1V2pWZEhNdUhUMkszeFl0UWxxUkN6U01YTDI4OE1Jbm41aXRkZ0lVUEs2aDA2Wmh5WlFwWnIvSEw4YkU0TXJ4NDJqZHV6Y2lod3lSWEdoalRtVjliMUxGeTlVWmJBN2lQdERJcXduYmF0Tk55Nzk3VkRhR2lZbUlpSWlJaUtpczlEcWRiSjY4dEVxem42THpmSmJrRkJZeE1CY21ydCs2TllhOC9iYms0bml2d0VCSk1ZNnMrL2ZGT3pjVzNkYWFRYSsvRG4rVEFnM0o4Zkg0YWY1OHE5dlVhOVVLTVJzM1d1MWpaTzd1WEFxRkFzOU1uUXBYVDA5SmdaR0tVTE5KRTlnNU9wcWQ2NnhXdHk0NlBmc3NHclp2anhtREJ4ZmNYZFBrRHB0RitWU3JobEV6WnBndFdoQVlHb294czJiaHUvLzhCemxaV1FocDJCQmpaczJDZzdPejJLZEZ6NTdZdW1JRkFPRDN6ei9INzBXS0JWUm1nUWtpSWlKNk1qRlFURVJFajcyODdHd3NmL2ZkZ2ovNlRTaVVTZ3gvLzMzb2REcjgvdm5uY1BIMGhJT3pNMVJxTlI2a3ArT3dtWWtRUzFkSFY2dGJGeDBHRHNUZW4zK1d0TWRzMm9RRzdkb2hjc2dRSE4rNlZRejY5cDR3UVJMcTlLOVpFMCtQR1lNV1BYdkN6c0VCbTc3K0d2dC8vZFZzYUxSNi9mb1lNbTJhckYybjFlTDhvVU9vMmJpeHJMcHA5ZnIxYlFvSmhUUnNpTFo5KzhMQnpPUGN0SFFwZW80YVpUVkVtL3ZnQWVJdlhNQ0d4WXNsN1FxRkFyV2JOYk80WGRFcnh6TlNVaVRWSTQzQzJyUkIxcjE3TU9qMTBPVGxZYk9WVzR2Wk96bWhkWjgrMkxOdW5kZ1dGeHVMNjJmTzRPOXZ2OFhOYytjc2Judjc4bVVzZmVNTlZLOWZIL1ZhdEVETnhvM2g0dWtKUjFkWE1id1lXTHMyWGpXcGNHelE2NUdlbkF5RHdRQ0R3UUM5VGlmKzArbDAwT2JuSXo4M0Z5RU5Ha0NuMVdMbDlPa1dqMi9OaHYvOXoreGtvbDlJaUtTYTgrRS8vMFNkNXMxbG9VZUZRb0hxOWVwSjJuUmFMWTRVQ1c5YmtwZWRqVjFyMW1EUFR6L0p6aytsU29YUk0yZmk5SjQ5a29uRS9OeGMvUG5sbDRqZHZ4L1B2dldXSk9TbzErdGx0MTh6aHM4dkh6dUcxWjk4SW5tOExYdjFncnV2TDBaODhBRytmTzAxTWRCc01CaXdkczRjT0xtNXdiZDZkUnpkdkJrdUhoNVEyZG5oN3ZYcmtrblZzaXBhYmR6Vnl3dlZpZ25tV3BPZm00c2RQL3lBdlQvL2JERW8zclJ6Wi9RYU85YmlQano4L0NRWEVoZ01CbnovNFlmRkh0dGNhRDdsMWkzRUhqeUlzL3YySWY3OGVZdVZzRGN2VzRhRzdkdkxiajIzN2Z2dlpSUGtPcTBXVjA2Y3dKVVRKN0R4cTYvZ0ZSaUlzRFp0MExCZE85UnEyaFJLMVQ5L2xtVGR2MisyZXJpcDdJd00vUDc1NTlqMi9mZG13OXdscmJTdTErdGgwT3NsNHpBbENBSjhnNFBoNmUrUDZ2WHJvMjVFQkE1djNJaGJGeThXdTIrZFZvdE5YMzhOZlAwMW5OM2RVYnRaTTlScDNoeTFtemVIZDFDUXJQK09IMzdBbHUrK3N6ak96Y3VXNGVDR0RRanYzQm4xV3JhRVgwZ0kzSHg4Yks2by9yTEorN09kdmIxa25jRmdrT3duSXpVVmh6WnN3S0UvLzBTMm1VckNBT0RrNm9vUjA2ZEx6aVdGbWVkeCs4cVZlSHIwYU5nNU9nSW9lRjZTNCtObHR3ZjBDZ3lFeXM3T3BzZGlTcWZWSWo4M0YybzdPeWpWYXJQUGg4Rmd3SVhEaDNGMjN6NUp1N1VxSDlmUG5NSFdGU3ZNM2liU3lOWExDeFArNy8vTVZoYzJaZWZvaUxGejUrS2J0OTVDd3JWclpoL0R3UTBiY09pUFB4RFdwZzM2dnZpaTVCeXA3TzlOSWlJaUlpSWlJaUo2dUdvMGFvU0pDeGJnbTdmZkZxdmdxdTN0MFgza1NIUWFQRmcyNTlXbWIxLzhXVXpsWTZWS0phdWVXNVIvelpvSWFkQkFYRllvbGNXT05iaCsvV0lEeFlJZ29OZllzYWpadUxIWjlVVS9xNmdvS3JVYVhZY053L3FGQ3dFVVBNZU5PblJBNjk2OUpVVTk2alJ2am5QNzk1dmRoL0Y1N1RscWxOWEt5alVhTmNLTEN4ZGkyL2ZmWTlEcnI4djZkaDQ2Rk5kT25jTFZreWRsMjRZMGJJaXV3NGVYNWlFU0VSRVJsUm8vSFNRaW9pZUNaMENBckNKZzcvSGpFUm9lRHExR2c2T2JOME5qUTRWV2E2SGNIczgvajFPN2RrbXVUbS81OU5PbzJiZ3hWR28xb3NhUHg2cVBQa0o0bHk3b0VCMHQyNzd6MEtFNDlNY2YyTHhzbWNYYkxBWFZybzJ4YythSUV3N083dTZTd09pSzk5ODN1MTFvMDZZV0t6RDYxNnlKWmwyN29sblhybUxRTXk4N0d3cUZRbEp4T1diVEpzUnMybVR4OFZzVDJxeVp4YXFONXJqNStPRE5GU3V3NTZlZmNQRDMzNkhKeTROUDllb0lxbE1IaTE1ODBlcTI5b1ZoTlFEb0dCMk4vYi8rQ3IxT2h5YVJrZWc2YkJpOEFnUE5CcmtFUVpDRnMyNWR2R2hUWU5CV3p1N3VlRy9kT3RnNU9NRGV5VWxXTWRzVzVnSmtIUWNOUXJjUkl6QnY1RWp4M0RFWURGajE4Y2V5dnRYcTFZTzlreFB1WHIrT3I5OThFMHFWQ3RtWm1iS0swdWFxdnU1ZXV4WjdmdnJKYkdWV2xWcU5vZSs4Z3pvUkVhZ1RFWUhnK3ZYeCsrZWZpN2ZsQW9CcnAwL2p2eE1tb1A5TEw2RkZ6NTRBZ0ZzWExzZ3FNdGNPRDBmTXhvMzQ3ZlBQSmVFM0p6YzNQRDE2TklDQ3dQam9tVFB4K2FSSllzVUZZMUQ3MzU5OWhsMXIxbGo4bmk3cnJkMktuaE5oYmRyWUhPWTBKejgzRjZkMzc3WVlKcTdYcWhVR3YvV1cxV1BVaVlpUVZTWXZqck83TytwRVJJakxCemRzd1A3MTY1Rnk2NVpOMit0MU9pVEh4VWtxVnhoRG5TcTFXdkxhRjVXV2tJQUR2LzJHQTcvOUJnZG5aL1I0NFFWMGlJNkdYcWZEbXRtelpSV2c2N1pvQVpWYWpmT0hEa25hSDZTbnl5cVpBOEM2dVhPeGJ1NWNLSlJLQ0lJZ2UrNE1CZ01NZXIxNEFRQlFVS1ZqOU15WmlMOXdBWGV2WDBmdWd3Zkl6c2hBZWtvSzBwT1RjZS91WGR4TFRDdzJyRnkwV25UUjhaN2V2UnVuZCs4R1VCQUVyOU84T2ZwTm1pUytyMTgvYzBhMm5VLzE2cExYSlNNbEJYdC8vbG04aUVVUUJDalY2b0pxMVlXUDJWeWxlUmd2ZURBKzlzSWd0ZkVpQ09ON2IzSjhQTFlzWDQ2TFI0NVlyWjRTMHJBaGhyMzNucXlhcnF1WkMwLzJyMStQL2V2WFc5eVhVZlg2OVl2dFk4NzlwQ1RNZitFRmNWbXBVa0dwVmtPcFZJcm5RVTVXbHRuWHh2VERFbE5KY1hGWTlzNDdWbjgvQ0toVkM4OS8vREc4QWdKc0dxZXp1enZHejUrUGxkT25tMzJ0Z1lMelU1T1hKNm5ZWDluZm0wUkVSRVJFUkVSRWp6SlhMNjlpNzd4WVZmalhySWtKLy9kLytQck5OMUczUlFzOFBYbzAzQ3hjRU44aE9ocHFPenNjK3VNUHBDWWtJRDhuUjF6bjZPS0M2dlhybzhmenowc0t1dGhDYldjbm1Wc0M1QVYzalBONGdpQkFVVGdIcDdhM2g0T1RFMXk5dlJIU29BRWlldlJBWUdob2lZNWRVVnIwN0lsTFI0K2lZZnYyYU55eG85bFFjSjJJQ0ZtZ1dLbFNvWG4zN3VqeTNITm1DMGFZNHhjU2dtSC8rWS9aZFVxVkNtTm16OGJ1ZGV0d2ZNc1czRXRNaEt1WEZ5SzZkMGZYNGNOTFZYeUJpSWlJcUN3WUtDWWlvc2VldlpNVFJrNmZqcDAvL29ndHk1ZkRZRENnVGQrKzZEaG9FSUNDSUdSd1dKalY2b05HVFo1Nnl1STZPMGRIOUprd0FUL09tZ1YzWDE4ODg4WWJxTnVpaGJpK2NjZU9hQlVWaFg2VEpsbmNoMTlJaUN4Y2FicjlNMU9uU202RkZGU25EaTRmTzJaMXpNYlFvRjZuRTBPelhnRUJDTy9TQmMyNmRwVk5DZ0VGejFsNGx5NDRzWDI3MVgzYnF1UEFnU1hleHNYREE3M0hqMGU3L3YyeGFlbFNkQnc0RUFxbEVwdXRiS05RS2lYQk5qY2ZId3lZUEJrMUd6ZVdUSmcxN2RRSlJ6Zi9zNmZROEhEODYrV1hzVzdlUE55K2ZMbkVZN1ZWbzQ0ZHhZcVJIbjUrU0x4eHcrWnRWV28xREFhRExBelhJVG9hZlNkT0JBRDBHanRXdktMZWtvYnQyd01BL0dyVWdDWS8zMnc0R0FDOHpFeUVaYWFsbWUzdjdPNk9rZE9uUzZvTXRJcUtRbUJvS0ZaKzlCSFNrNVBGOXJ6c2JQdzBmejRVU2lXYWQrc21DNGg2QlFiQzNkY1htZmZ1eVlLTTBhKytLcmx0bUx1dkw0Wi84QUcrZnZOTnNXKzcvdjBSR0JxS21vMGJXL3plTUswT1hocEZLeFEzYU51MlRQdHo4ZkRBbU5tejhlV3JyOHFlMzlaOSttREFLNjhVV3hFaWNzZ1FuTnE1MCtMN1IxR0NJS0QvU3k5Smd1TytSVUtyNWpnNE82TkpwMDVvMGJPbjJhb1NTcFVLSTZkUFIxNTJOaTRjUG93emUvZmlZa3lNMVVCbVhuWTJhalZwQWdCWXYzQWhyaHcvTGxsdjUrQ0FnVk9td04zWEY3dlhyc1dPSDM2dzZRSVF3UFpiQ1FKQVJQZnVBQW9DbGI5ODlwbk4yeG1GaG9lamJkKythTlN4SSs1Y3VZSXplL2ZpN042OVNFdElzTGpOL2FRazNFOUtra3hXdDRxS2tweTdiZnIyeFlESms3RnA2VkpaRlh3amc4RWd1eWlnTkhvOC96eFVhalc4QWdLUWN2dTJ4ZWRQWldlSGJpTkdJSEx3WUxQbnBtOUlDRnk5dk1RcUtpWFIwRXpGYVZ0NEJ3VkpqcW5UYWkwR3UwMjUrZmlnWmE5ZVp0Y1pKL3BYVHA5dTlybG9HaG1KWjk1NFE2eTZiQ3NuTnplTW16Y1BHNWNzd1lIZmZ6ZDczT0VmZkNCV0I2NEszNXRFUkVSRVJFUkVSQlh0dWZmZUs1YzVyNnJxL1NKemZhYWYvZmdHQitPdGxTdk5GdjR3SlFnQzJ2VHRpelo5KzlwODNEb1JFY1dHcS8xcjFzU1VyNysyMmljd05MUlNRdHBOSXlOUnIyWExNdTlIWldlSGtjWGNTYkpkLy81bzE3OS9tWTlWSEtWS2hhN0RocUhyc0dFUC9WaEVSRVJFeFdHZ21JaUluaGhkbm5zT1hnRUJPTE4zTC83MXlpdVNkYllFaXB0MTdZcDZyVnBaN1JQZXBRdlNVMUxRcGs4ZnMxY3pEM3I5ZGF2Ymg0YUhvK3Z3NGRpK2FwWFlwbFNwMEh2Q0JMTVZBcDhlUFJyWFQ1KzJXRzNRZURzcHBVb0ZwVXFGN3M4L2o3b1JFUWhwMk5EcU9BQ2cvOHN2SS9YT0hWbDRzaVFFUVVEWDRjTVIxcVpOcWZmaDZlK1A0WVdWbHpWNWVXWXJDUnMxNzlZTmFudDdTVnVycUNoWnZ4WlBQeTBHaW1zMWFZSlJNMmJBenNFQkx5NWNpUDIvL29vRHYvOHVDY0dXbDBhRllWNUFIaWdXQkFFdW5wN3dDZ3lFVjBCQXdmL0dmd0VCY1BQeHdiVlRwL0RkZi80akJzQTZEeDJLWG1QSGl2dG8wN2N2cnA0NmhkTzdkcGs5dmtxdFJvc2VQUUFBQ29VQ0lXRmh1SExpaE5tK3JYdjNsclU5UFdZTVlnOGVsQVFrRzdacmg0RlRwc0RGVEVYUzZ2WHJZOUxDaFZqKzNudTRlLzI2MkI0NVpBaWFkK3NHQUxodytMQmtHK1B0eExxTkdJSGsrSGljM0xFRFFFRVY1aWFkT3NtT1VhdEpFL1NkT0JGL0wxdUd3VysraWNhRm9mOXFkZXVhRFJRcmxFcDBIanJVN0dPMmhVNnJSWUpKdFhPVm5aM2t3b0hTOHFsV0RTT25UOGZTcVZPaDErbWd0cmRIcjdGamJhNE02aFVRZ1BIejUrUG4vL3Mvc3hXNFRmblhySW5lNDhlamZ1dldrdlk2RVJGbzJMNDlZZzhja0xRcmxFclVhOWtTRWQyN28ySDc5alpWUkRCZWxCRGVwUXMwZVhtNEdCT0RVN3QyNGZ5aFE3SVBBUm8vOVpRWThnNnNYUnRxZTN0SnlERnEvSGl4ZW5xWDU1NUR5NmVmeHFFLy9zREpIVHRLWEpYWkVwV2RIUm9VQmxtYmRPcUVqVjk5aFl6VVZLdmJLRlVxMUdqVUNHRnQycUJSaHc2U2FoVEJZV0VJRGd0RDcvSGpjZWZLRlp6ZHV4ZW5kdTB5Tzk2ZWhWVzNqUnAxNkNCV24yL1d0U3NHVEo0TVFSRFE1OS8vUm9OMjdiQnR4UXBjUDNPbTJFckpKZVhwNzQrSXdzcmg5azVPZU9HVFQ3RDQ1WmRsRmZNYnRtdUhQaE1uV3EyK29WQW8wR3ZzV1B3MGYzNkp4dENzYTFjMDdkeTV4R00zcXRHd0ljN3UyMmR6LzZBNmRmRGN1KzlhcmFEZm9HMWJESnd5QlQvLzMvK0piWTR1THVqLzhzdmkrMWhwS0ZVcTlILzVaVFJvMXc2L0xsaUFlNG1KNHI1ZitPUVR5Wmlxd3ZjbUVSRVJFUkVSRVZGRnMzUlhxY2RGY1hmU0t5NU0vS1JTMjl2TFBnY2lJaUlpb3ZJakhDM3ZUNktKaUlqSzBkeWQvMVEzZkx1TDEwTTd6dG05ZTdIcTQ0OWw3UXFsRXY0MWFxQmxyMTVvOTY5L2lkVmxIeWE5VG9mL3Zmd3k3bHk1Z3NZZE95SnEvSGlyd2EzVU8zZHdjTU1HcE55NkpRYS83QndjNEJjU2d0YTllNXV0UUZ5U3NaemR0dzhYRGg5R1d1SHRzbXo1MWNIZXlRbSt3Y0ZvK2ZUVHFOR29rV3o5dE1KUUsxQndGZnVyWDMxbDg1am1EQitPKzBsSmtqYWxTb1h3TGwwUS9lcXJOazBrR1F3R3pIL2hCYmg0ZW1MY25EbXk2cEo2blE0WGp4ekJqYk5uRVgvK1BOTHUza1ZPVmhieXNyTnRIcWNwUVJCZzUraUk5My82U1F4OG5kMjNEeG1wcWYrRWh3TUNiQXFEWFQ1MkRDdmVmeCs5eG80VnEyeWIwbW0xK0hYQkFoemJza1cycnQra1NaS0E2cGJseTdGajlXcEpIMWN2TDdRZk1BQ1JRNGFZUGQ4dnhzUmcrWHZ2d2NQUEQxSGp4aUc4UzVkaXg1ejc0QUZXVHArT3F5ZFBJbXJjT0VRT0dTS3VTN3h4QXhjT0g4YTUvZnNSZC80OEJyLzl0bGdwTmo4bkI0c21UVUpRN2RwNDdyMzNJQWlDeFdPa0p5ZkQzZGRYWEQ2MWN5ZCsvdlJUQUFYbmg0T3pNL3hyMWtTblo1OUY3V2JOaWgyekpiY3VYc1QvWG41WlhLN2Z1alZHejV4WjZ2MFZ0ZmZubjNGMjN6NDhPM1VxZktwWEw5VStrdVBqa1JRWGgvemNYTEZORUFRNHVyakFOemdZWG9HQkZyZE51SFlOaXlaT2hNRmdRSEJZR0pwMzc0N3d6cDJMbmR5MlZWNTJOczd1MjRlVE8zYmc2b2tUTUJnTW1QTE5OL0FMQ1pHTWYvV01HVWk0ZGcydG9xS3NYb2h4THpFUnR5NWVSUEt0VzhoTVRVWHVnd2ZRYWpUUTYzUUYvL1I2NkhVNkdQUjY2UFY2eWYvRzl6SkJFRkM5Zm4zMGYra2xjYjhiRmkvR2dkOStreHpMM2RjWDFlclVRYlY2OVZDdGJsM1VhdExFN0lVajFzUmZ1SUNUTzNiZzlPN2R5RXhMUTFpYk5oZzFZNGFzMzhhdnZrTGl6WnNZOWNrblppc0EzMHRNUkZ4c0xCSnYza1RXL2Z2SXk4NUdmazRPdEJxTldKblgrTGdOQmtQQll5MzhYL3crRWdRSWhmOGdDR2pYdno5YUZBYUtqV0lQSHNUM0gzd0FvQ0M4MzNQMDZCSlZyTDBZRTROOXYvNktwTGc0V1NWY1FSQ2dWS3ZoNHU2T3dOcTFFZDY1YzdFWDdSVG54UGJ0T0xiWmNoMTdoVklKQnhjWCtGU3JoanJObTZOVzA2WlczMWRNYlY2MkRMdldyRUhMWHIzdzlKZ3hjUEh3S05OWVRXbnk4ckIvL1hycytla25ESDdyTGJNWDRWU0Y3ODJLVmxHL0E1YVUrUDJrMDhHZzAwR1hudzk5Zmo2ME9UbVlja0JmMmNPakttaE8ySDJvbkp5Z2RIQ0F5dEVSQ2pzN0tPM3NJQ2lWRUpSSzhmMllpSWlJaUlpb0txcXFmNThURVJFQi9EbEZSUFF3TUZCTVJFUlZXa1g5RWFETno4ZTl4RVFvbEVvb2xFcW8xR3JZT1RqQXp0R3hVajdnVDd4eEE5bVptWS90cmNhdkhEOHVmbTN2NUlUZ3NEQ2J0MDI0ZGczNU9Ua0ZyNU9kSGV3ZEhlSG03VzFUR05mVW1UMTdVTGRGQzhsdHhJcWoxK3VoMTJxdDloRUtRN2pHa043RENLSGZUMHFDaDUrZjFUN1hUcC9HOGExYmtSd2ZEeFdoTElnQUFDQUFTVVJCVkVjWEY3U0tpa0tqRGgwa2ZiSXpNbkF2TVJHQ1FnR1ZXZzBuTnplYlFuS25kKzJ5dVJxbWtVNnJ4ZFVUSjZ3R0J1OGxKc0xCMlZsU21UUDF6aDE0K1BsQnFhb2FOOWE0R0JPRHZTYTNvbXZUdDYvWnlzbGxJUWw5Vm9LVE8zWWdPQ3pNNm9VTTVTRXpMUTIzTGwxQ2c3WnRaZXUwK2ZrNDlNY2ZhRDlnZ05sQTdjT1dGQmVIYTZkT3dkUGZIeDUrZnZEMDk1ZGRlRkFXQm9NQlYwK2VoTHVQRDN5RGcyWHIwNU9UNGVqaVVxN0hMSzFEZi95QndOQlFzeGVIUEVrTUJnTlNidDB5KzNxVkY1MVdhL1c5cmlwOGIxYWtxam9SekVBeGxSUUR4VVJFUkVSRTlDaXJxbitmRXhFUkFmdzVSVVQwTURCUVRFUkVWUnIvQ0NBaUlpSjY4bFRWM3dFWktLYVNZcUNZaUlpSWlJZ2VaVlgxNzNNaUlpS0FQNmVJaUI2R2gzL2ZkaUlpSWlJaUlpSWlJaUlpSWlJaUlpSWlJaUlpSXFxeUdDZ21JaUlpSWlJaUlpSWlJaUlpSWlJaUlpSWlJaUo2Z2pGUVRFUkVSRVJFUkVSRVJFUkVSRVJFUkVSRVJFUkU5QVJqb0ppSWlJaUlpSWlJaUlpSWlJaUlpSWlJaUlpSWlPZ0p4a0F4RVJFUkVSRVJFVkVwQ0lJZytaK29xS0xuQ004VklpSWlJaUlpSWlJaUlpS3FxaGdvSmlJaUlpSWlJaUlxQVlaQ3FheDREaEVSRVJFUjBhTkFyZnpuYjVlc2ZIMGxqb1NJaUVncUsrK2ZuMHQyU3M2MUVSR1ZGd2FLaVlpSWlJaUlpSWhzd0JBb2xUZWVVMFJFUkVSRVZKVjVPdjRUSjRpL3I2M0VrUkFSRVVuRnAvL3pjOG5Ea2ZFM0lxTHl3bmRVSWlJaUlpSWlJaUlpSWlJaUlpSWlrcWpqWXlkK3ZmTktObkkxaGtvY0RSRVJVWUZjalFFN3IyU0x5NlkvcjRpSXFHd1lLQ1lpSWlJaUlpSWlJaUlpSWlJaUlpS0pOc0VPY0hNb2lCUms1dW14N0VnNnppZmxTMjR6VDBSRVZGR3k4dlE0bjVTUFpVZlNrVm40czhqZFFZRTJJUTZWUERJaW9zZUhxcklIUUVSRVJFUkVSRVJFOURneUFCQUVvYktIUVVSRVJFUkVWQ3AyS2dHOXc1eXg1bVFtZ0lKUThZWnpXWlU4S2lJaW9uLzBDbk9HblpMemIwUkU1WVVWaW9tSWlJaUlpSWlJU2tCeWcxZEJBQVFCZGdyZTlwV2s3QVg5UDJIaXd2UEVpR2NMRVJFUkVSRTlLbXA0cWpHMG1hdFlxWmlJaUtncWNITlFZRWd6VjlUMFZGZjJVSWlJSGl1c1VFeEVSRVJFUkVSRVZGSW1BVkZCRU9EdElDQWh1NUxIUkZXS2wxb3ZuaWVXZ3NWRVJFUkVSRVNQZ2hxZWFveHQ1WTdEOGJtNGtwS1Aremw2NU90NHFTUVJFVlVzTzZVQUQwY0Y2dmpZb1Uyd0EreFVuR2NqSWlwdkRCUVRFUkVSRVJFUkVaV1NVQmdRYmV5aFIwSTJxelhSUHhxNDVJdm5oekZVTEppRTBJbUlpSWlJaUI0bGRpb0JUOVZ5eEZPMUhDdDdLRVJFUkVSRTlKRHdreTRpSWlJaUlpSWlJaHNKcHNGUWszOWRnd1I0cUZtZGlRcDRxSFRvNUpVTFFhbUVvRkNJNTRrQllLaVlpSWlJaUlpSWlJaUlpSWlxSkFhS2lZaUlpSWlJaUloS3lCZ01GUlFLQ0FvRkhPMlVHRkpEVzluRG9pcGlvRThHSE5RRllXSkZZYWhZVUNnZ0ZJYUtpWWlJaUlpSWlJaUlpSWlJcWhvR2lvbUlpSWlJaUlpSVNzSllwYmd3SktwUUtpRW9sYWpucWNENFdybndVT2tyZTRSVVNkeVZPb3p4VDBNOU53TVVLaFVFbFFxQ1Vpa0xGWVBWaVltSWlJaUlpSWlJaUlpSXFJcFJWZllBaUlpSWlJaUlpSWdlRldKMTJjSlFxS0JRQUFwRlFXaFVwVUo5VHgxZXQzK0FYVWxLbk0reVE2cEdnWHdEcitkK25Oa0plbmdwdFFoenpFRW5qeHc0MktzZ3FPMmhVS3NMUXNWS1pjRTVvbENJNXcxUVdPVzZjb2RPUkVSRVJFUkVSRVJFUkVRa1lxQ1lpSWlJaUlpSWlNaEdnckd5ckNEQVlLeFNYQmdtTnVqMU1PajFjSEkwb0ZkZ1BucHFNcURUYUdEUTZXRFE2UUNEQVFhREFUQVV4SklOQm9PVkkxRlZaWG9PR0tzTkM0VlZxcFZxT3docU5aUjJkZ1dCWXBOUXNURlFMSmhzUjBSRVJFUkVSRVJFUkVSRVZGVXdVRXhFUkUrY3ZPeHNaTjY3QjU5cTFTcDdLRlhDc1MxYkpNdGhiZHJBMmQyOXdvNmZjTzBhWER3ODRPcmxWYUx0dFBuNXVISHVITzVldjQ2T0F3YytwTkZabHh3ZkwxbDJjbk9yME9jT0tEaWZVeE1TSkcxQnRXdFg2QmlJaUlpZVNJSUFoVUlCdmNFQWhWSUpuVjRQUWFXQzBoZ1NGZ1N4Y3JIZUpGQXNob29MTVZUOGFCRk1Rc0JpS0xnd1VLeFFLaUdvVkdLUVdHbG5CMEdsQWdyWFFhR0F3bGlsbUlpSWlJaUlpSWlJaUlpSXFJcGhvSmlJaUo0WUJvTUJSLy8rRzV1WEw0ZWR2VDBtTDFrQ0IyZG5jYjFlcDBONlNrcTVIdFBUMzcvWVB0bVptY2hLUzBONlNnb3lVbE9SbnBLQzlPUmszRXRNeFAzRVJJeWFNUU5lZ1lIbE9pNVRQODJmTDFtZXRHaVJ4VkRzdmNURVVoM0R6ZHNiU3BYNVh6dld6cG1ENVBoNE5PclFBVzM2OWtYdFpzMnM3dXZvNXMwNHZuVXI0bUpqb2RWb0FBQWVmbjVvM0xGanFjWUdBRnFOQnBxOFBPVG41Q0Qzd1FOa3BLWWk4OTQ5WkJyL1QwdERabG9hTkhsNW1MaGdnZmhZUGgwelJyS2Zyc09Hb2VmbzBTVTZ0c0Znd0ludDI1R2JsWVgyQXdaWTdMZGg4V0lFaDRXaGJvc1djUEh3RU50dm5qdUhaZSsrSytrN1ordldFbzJCaUlpSVNrYU1BQmRXS0laU0NZWEJBQUdBRG9EU3BIS3hRYXVGb05NQmVqMHJGRDhtekZVb2hrTHhUNkM0TUZRc3FGUlFGdjV2V3FFWUtEaUhHQ3NtSWlJaUlpSWlJaUlpSXFLcWhJRmlJaUo2SXR5NmVCSHJGeTdFN2N1WHhiWmZGeXpBc1AvOFIxeE9UMG5CM0JFanl2VzRwc0hPUzBlUDR1U09IWGlRbm80SDkrOGo4OTQ5Wk4yN0I1MVdhM1VmdHk5ZmZxaUJZbHZwZGJwU1B6K1RseXd4V3pYM1lrd003bDYvRGdBNHZYczNUdS9lalpIVHA2TlJodzRXOTZWU3EzSHQxQ2xKMjkvZmZJT0c3ZG9WVkg0cnh1NjFheEd6YVJQeWMzT1JuNXNMVFc0dTlIcTl6WS9sWWt3TUdyWnZiM04vYTY2ZVBJbE5TNWZpOXVYTEVBUUJuZ0VCYU5DMnJhemY3Y3VYY2VDMzN3QVVCRmhDdzhNeHZrZ1FuSWlJaUNxT1lCSUtoVWw0R0FBVVFFRmxZbU9nV0tXQ1FxK0hvVEJRWExSQ01UMjZKQldLVFY1elJXR29HSVVCWTBtWTJEU0VURVJFUkVSRVJFUkVSRVJFVklVd1VFeEVSRThFUWFFUWc2dEdwM2Z2UnQwV0xkQXFLcXBDeHBDUm1vcmpwYWdjbTNEMUt1cEVST0NqNk9oU0hmZnRWYXRzcXBSY0dYYXNYaTFaRGc0TFE4UDI3WEV4SmdiM2s1TE1icVBYNjZHMnQ0Y21MMDlzUzdsOUczOTg4UVVDYXRXeWVLdzJmZnNDQU5RT0RraTljNmZVWXo2MlpVdTVCSW8xZVhsWU4yOGUwcE9UQVJSVUtGd3plelplV3JRSWZqVnFTUHFlMjc5Zi9OcGdNRmg5bkVSRVJGUXhEUGduVUdwUUtLQUFZQ2dNaStvVkNpaU1nZUxDTUxGcG9GaXlINGFMSHlsQzBTQncwVUJ4NGVzdUtKVUZGWXVOWVdLRkFrTGgrY0hxeEVSRVJFUkVSRVJFUkVSRVZCVXhVRXhFUkUrRWFuWHJvdHZJa2RpeWZMbWsvYzhsUzFBbklxSkNBcmMrMWFxVmFydmJWNjZVODBpcWhxc25UK0xtdVhQaXNpQUk2UGZpaXhBRUFmdlhyOGVsbzBkTHRMK0RHelpZWFc4TUZKZjJkVEM2R0JPRG5Ld3NPTHE0bEdrL2FudDdESHp0TlN4Lzd6MnhMUzg3Rzk5LytDRmVYcndZRHM3T1l2dkpIVHNrMjZiY3ZvMWZQdnNNQU1SQXNpbmp1cUo4cWxWRDVKQWhaUm8zRVJFUkZSQUVvU0FNYkJJU05iWXJGUW9ZbEVyb2RicUNpc1NGWVdLRG1VQXhQZUpNS2c0YnF4QXJURUxFRUFTeFlqVmdFa1FuSWlJaUlpSWlJaUlpSWlLcVloZ29KaUtpSjBibm9VTnhNU1pHRW1MTnk4N0dMNTkraXJGejV6NzA0OXNhV3U0UUhRMTNYMTk0K3Z2RE15QUEza0ZCRDNsa2xXUDd5cFdTNWViZHVpR2tZY09IZmx3M2IyL0pzc3JPRHZhT2psQ3FWTWhJVFpXc2l4d3lCQjUrZm5EMTlJU3JseGZjZkh6ZzV1ME5wYXA4Zm9XcTM3bzFXdlRzaVdOYnRvaHRLYmR2WTkzY3VSajUwVWNRQkFFM3o1MURXa0tDWkx1TE1URlc5M3ZrcjcvTXR0ZG8xSWlCWWlJaW9uSWtxVFpiV0lIV29OZUxJVktGUWlGV0pSWXJFYk5DOFNQTmJJVmkvRk90V3F4V1hDUmtMSjRyREJNVEVSRVJFUkVSRVJFUkVWRVZ4VUF4RVJFOU1SUUtCUWE5L2pvVy92dmYwR20xWW52Q3RXdElqbytIWDBnSTVtemRXdXI5SC83elQ2eGZ1TkRpZWpjZkh3eVpOZzNPYm01d2NuZUhzN3M3YmwyOGlCOCsrVVRTcjkra1NiSnRjN0t5U2owdVU5TjY5Q2kyenhlVEo4dmEvR3ZXeEt0TGxzamEvLzNaWndpb1ZVdlcvbEYwdE5WalhEbCtITmRPbnhhWDdaMmNFRFYrZkxGakt3OStJU0Y0ZTlVcTJEczVpVUZpQUlnN2YxNzIyRHNQSFZybVNzVEY2ZnZpaTdodytEQWVwS2VMYmJFSEQrTEFiNytoUTNRMER2M3h4ME05UGhFUkVaV05zVkt4R0JndHJFUXJHQXd3RkFhS0RRWkRRZWlZNGVISFU1RlFzUmd1TGx6SE1ERVJFUkVSRVJFUkVSRVJFVDBLR0NnbUlxSW5pbDlJQ0NJSEQ4YU8xYXVodHJkSGgraG9kSG51T2RnN09UMzBZd3VDZ09iZHVrbmE3bDYvWHVyOTlSbzdGa0cxYTB2YVVoTVM4UHZubjVkNm55Vmw3K1JVNHNDdHdXREEzOTkrSzJuclBuSWtYTDI4TEc0ejYrKy9vVkFxUzNTYytTKzhnTlE3ZDJUdENxWFM1bXJSRmNIUnhRVzl4bzdGTDU5OUpyWTE3OVlOTFo5K0dsbjM3dUhNbmoyVk9Eb2lJaUt5aFdsUTFCZ3doaUJBS0ZLVjJOaUxWWWtmRDhiWDNWQmsyVFJnYkNoY1pwU1lpSWlJaUlpSWlJaUlpSWlxT2dhS2lZam9pZE4xK0hCb05ScDBpSTZHdTYrdjJHNUw5VjV6UFAzOThmYXFWZVUxUEp0VnIxY1BkU0lpSkcxM3JsNnQ4SEdVMU1rZE8zRHIwaVZ4T2FoMmJYUVlPQkMzTDEvRzlwVXIwYXhiTjJqejh5dHhoQld2WmE5ZWlObTBDU20zYm1IQTVNa0k3OUlGQUxCcnpScG9OUnF4WDdPdVhUSDBuWGNrMjE0NmNnVEwzbjFYMGxhV1N0dEVSRVJVZXBKZ2NVRkR3VUtSQURIRHBZOFg0K3RwK3ZvelNFeEVSRVJFUkVSRVJFUkVSSThhQm9xSmlPaUpvN0t6USs4SkV5cjh1TW54OGJLMmpKU1VZdnNwbEVvNHViazl0SEZWcEp5c0xHeGF1bFJjVnFwVWVHYnFWQWlDZ044V0xVTDhoUXVJUFhoUXR0Mjd2WHBWNURBcm5DQUllSGJxVk5nNU9zTER6MDlzYjl1dkgrNG5KZUhramgwd0dBeUk2TjY5RWtkSlJFUkV0aklObHRJVHBHaWduSWlJaUlpSWlJaUlpSWlJNkJIQ1FERVJFVkVGK1hUTW1GTDFjL0gweEJ2TGxwWExHTjVidTFiV05uUElFTW55NkprekVWU25qcVJOcVRML0s4T2lpUk5MZFB6OXYvNkt6TFEwU2R1eWQ5K0ZKaThQZWRuWkpkcFhhYzE2N2ptelFXNXpQb3FPdHJpdXZLc0ErOVdvSVd0ejkvWEZrR25UMEg3QUFPeGV1eFoxVzdZczEyTVNFUkZSeFdEQW1JaUlpSWlJaUlpSWlJaUlpS282Qm9xSmlPaXg5OHRubitISVgzK1pYVGRrMmpRMDc5YXRna2RVZVZ5OXZJcnQ0K2pxYXJhZlhxY3I4L0VEUWtNbHl6cXRGbG4zN3NuNk9ibTZJanN6czh6SGU1U2RQM1FJSzk1L1g5TDJUcytlTm0wN3JVY1BxK3ZMT3d4TlJFUkVSRVJFUkVSRVJFUkVSRVJFUkk4MkJvcUppSWdLemRpNHNYUWJzdUtjeldvM2F3YUZRZ0c5WG0rMWoxS2x3cVdqUjhXMmZwTW1RVkFvS21LSUZhWm9wV1pUVG01dUZUZ1NJaUlpSWlJaUlpSWlJaUlpSWlJaUluclNNVkJNUkVSVVNHVm5WOWxEZU93NXVyaWdXcjE2aUw5d0FVREJjNjdOejVmMDZUVjJMTGF1V0NGcGF6OWdRTG5kS3R3cklBQnFNNisxVnFOQmVuS3lyTy9EQ2pMUEhETEU0cnBKaXhZOWxHTVNFUkVSRVJFUkVSRVJFUkVSRVJFUkVabkRRREVSRVZHaCswbEpXRGQzYm9tM20vRHBwemIxbTdOMXEyUTU4Y1lOL0hmQ0JCZ01CcXY5QUNBbks2dkU0Nm9JbzJmT2hGK05HckwydVNOR1dOeG02RHZ2UUJBRXVQdjY0cmRGaTNEa3I3L0VkVTA2ZFVKd1dKaHNtK05tbnBPU0NnMFBoNmUvUHlZdVdHQjJmZHo1OC9oaThtUkoyeXRmZmdsSEY1Y3lIN3MwUFB6ODBDb3FxbEtPVFVSRVJFUkVSRVJFUkVSRVJFUkVSRVJQRmdhS2lZam9zZGQ5NUVpMCs5ZS9BQUNMSms2MDJFK1RsNGRycDA5WDFMQ3c4OGNmWldIaWlqQ3RSdytyNjR1R2FqMzkvZkgycWxWbSs3cjUrTURUMzc5RXgvY09DZ0lBWER0MUNrZi8vbHRzVjZwVWlCbzNEZ0NnMDJvbDIvdzBmMzZKam1ITzhQZmZML0ZZSzFOZ2FDZ0d2ZjU2WlErRGlJaUlpSWlJaUlpSWlJaUlpSWlJaUo0QURCUVRFZEZqejkzWEYrNit2cFU5REluRUd6ZHdldGN1cyt2eXNyT1JlT01HUWhvMnJOaEJGVU92MTh2YUZBcEZxZmFsemMvSHJ3c1dTQUxWSFFjTmdsZGdZTUY2amFaMGczeE1GUmNDdDVXNTZ0ZEVSRVJFUkVSRVJFUkVSRVJFUkVSRVJBd1VFeEVSVllJTml4ZWJEZWdDd1BjZmZvZ2JaODhpK3RWWDBiSlhyd29lbVdVR2M0RmlwYkpVKzlyNDFWZEl1WDFiWEhiejhVRzM0Y1BGWlUxZVhxbjJhNnZQSjAyU3RlWG41c3JhdnA0NkZVS1IwUFNvR1RQZzZ1VlY1akdZaG52TEt6Qk1SRVJFUkVSRVJFUkVSRVJFUkVSRVJGUWFEQlFURVJGWlViU2lhM0o4UEQ0ZE02Wk0renl4ZlR1dW5qeHBjYjF4M2MrZmZvcmtXN2NRTlc1Y21ZNW5qZHJlSHZWYnQ1YTFuOTI3VjlabUxuQ2JtWllHbFoxZGlZNFplL0FnRG03WUlHbHIxclVyTHNURUlDTTFGYjdWcStOQmVyclpiU2N2V1lLZzJyWHg2Wmd4U0k2UEIvRFBhMVMwTFRNdERUT0hEREc3bjl1WEw5czAxanRYcjhyYVdEMlppSWlJaUlpSWlJaUlpSWlJaUlpSWlCNDNEQlFURVJGVm9MUzdkL0hib2tVMjk5KzlkaTJ5N3QxRDd3a1RIc3A0WER3OE1PS0REMlR0NWlybTVqNTRJR3RiT25WcWlZNW5NQmp3NjJlZnlkcjNyRnNuZnQxdHhBaGtaMlFBQUJRS2hjVkt6ayt5aU83ZDRlcnRiYlZQWm1vcWptL2JWa0VqSWlJaUlpSWlJaUlpSWlJaUlpSWlJcUpIR1FQRlJFUkVGVVNUbDRjZlo4NUVYbmEyMktaU3EyVVZiNTNkM1NVVmVvOXQyUUxmNE9BS0c2Y2xXZmZ1bFhrZmdpREF2MlpOWkZtcDBLelg2YURKeXdNQXVIaDZJaU0xdGN6SHJTeFo5KzhqTHpzYjNrRkI1YnJmdHYzN0k2UkJBNnQ5NHM2Zlo2Q1lpSWlJaUlpSWlJaUlpSWlJaUlpSWlHekNRREVSRVZFRk1CZ01XRHRuRHVJdlhKQzBkeHcwQ0x2V3JKRzBqWjB6QjErLytTWnlzcklBQUxXYk5VT3JxQ2o4L2UyM0ZUWmVjOG9yMkJ2ZXVUT3VtZ2tVQzRJQUIyZG5TU1ZrTng4ZnlYSHZYcjhPYlg0K3RQbjVZbHZjK2ZNQUlHdkx5Y3kwZVV4dnIxb0ZUMzkvcyt2TVZXdTJWVnhzTEw3LzhFTlVxMXNYNFowN28wbGtwTVhqRUJFUkVSRVJFUkVSRVJFUkVSRVJFUkZWRmdhS2lZam9pV2N3R0hENTZGRjRCZ1RJMXBVbFRHb3FPUzRPWi9mdGs3UTFqWXhFalVhTlpIMkQ2dFRCNkZtejhQV2JiOExGd3dQRDMzOGZna0pSTHVNb2k1VGJ0OHRsUDQyZmVncVhqeDlIVUowNjhBME9obGRnSU55OHZPRHM0UUZCRUJDemFaUFkxeXNnQUxjdVhoU1gxODJkSzl2ZkY1TW4yOVJXR1l5VnBtOWZ2b3pibHkvanIyKyt3Y3kvLzRhaWpLOW5WWGw4UkVSRVJFUkVSRVJFUkVSRVJFUkVSUFI0WUtDWWlJaWVhTGtQSG1ERisrOGpMenNiQTZkTWVXakg4YXRSQTc3QndVaU9qd2NBcU96c0VEVitQTzVldjI2MmYwaURCaGc1ZlRwY3Ziemc1T1ltVmlzMkZYZmhBalFtVlhrQjRON2R1K1UvK0VJSjE2NUpscHQxN1lxaDc3eGp0cSsxSUxhVG14dUd2LysreGZYR2lzTUE0QjBVVk1KUlZpM0dRTEdSazV0Ym1jUEVENE5PcThXK1gzN0J5UjA3a0o2Y0REY2ZIelRyMmhWUFBmTU1sQ3IrdWtoRVJFUkVSRVJFUkVSRVJFUkVSRVQwdUdOQ2hJaUlubWdibHl5QlZxT0JYNDBhWmQ2WFhxKzN1cjU1dDI3WTh0MTNBSUR1STBmQzA5L2ZZcUFZQU9xMWJHbDFmMXVXTHkveEdNc2lMalpXc2x5OWZuMmJ0eFVFd2VJNnJVYURlM2Z2SWkwaEFha0pDYmg4N0ppNHJqeGVsOHBVTkZEczZ1VlZiQjhBTUJSekxwVW5iWDQrbHIzekRxNmRQaTIyWldkbTR1OXZ2OFdsSTBjd1p2WnNxT3pzS213OFJFUkVSRVJFUkVSRVJFUkVSRVJFUkZUeEdDZ21JcUlubWxhakFRQ2tKeWViWFYrbmVYT2I5MVZjZGVDbWtaSFk4dDEzcU4yc0dTS0hETEY5a0EvUnZjUkVxOVdFalpKdTNzVDlwQ1JKVzdDRlFIRjJacWFzVGFsVUFnQ3Vuem1ENjZkUEl5MGhRUXdRWjZTa3dHQXdtTjFYWUdpb1pIbnlraVVJcWwwYm40NFpJMVo3bnJOMUt3REkyakxUMGpDemtwL25qTlJVeWJLN3I2OWtPVHN6RTkrODlaWnN1OThXTGNMNCtmUGg1T1lHQUEvMWZObjU0NCtTTUxHcGE2ZFBZOGZxMWVnNWF0UkRPejRSRVJFUkVSRVJFUkVSRVJFUkVSRVJWVDRHaW9tSTZJbVIrK0NCeFhWNTJkbXk4Q2NBakpzM3o2WjlaOTIvajJOYnRramFpbFoxOWFsZUhiV2FOTUhRZDk2eFdyRzNLanF4ZmJ0azJkSEZ4V0tGNHFLVmpBRkE3ZUFBQUxoNjRnUzJyVnhwMHpIdG5ad2V1UXJGUllQUnR5NWVsQ3g3QlFTSVgrZGtaZUhidDk5R3dyVnJzdjBrWEx1R0wxOTdEZEd2dm9yUThIQkVqUnYzY0FZTTRIaGhJQnNBZWsrWWdMWjkrK0xvNXMzWXNIZ3hBT0RFdG0wTUZCTVJFUkVSRVJFUkVSRVJFUkVSRVJFOTVoZ29KaUtpSjRhNTRLWlIwOGhJZUFjRm9VTjB0TlY5M0R4M0RqdFdyNGFEc3pQVWRuWlFLSlY0a0o2T3F5ZFB5Z0xMcnA2ZXN1MUh6WmdCZXllbjBqMkFTcEtmbTR0RGYvd2hhV3ZZdmoyVUtoWFNrNU1oS0JSUXFkWFE2L1ZJdUhvVkcvNzNQMGxmUVJEZzZ1VUZBQWdPQzdQNXVEVWFOb1JDb1NqN0E3REIzQkVqU3JXZFVxV0NUcXNWbDgvdDM0L1E4SERZT3pyaTNJRURTTDF6UjlMZk56Z1lRRUdBZmRrNzcrRDI1Y3NXOTUwY0g0K2xVNmVpYm9zV2FOeXhJK3BFUk1EZDF4Y3F0YnBVWTlYcjlkQnBOTkJxTkZDcDFWRGIyd1A0cDRxeUlBam9FQjBOcFVxRjlnTUdZTlBTcGRCcU5HYUQ5a1JFUkVSRVJFUkVSRVJFUkVSRVJFVDBlR0dnbUlpSW5oaEZRN0ZBUVlpeTI4aVI2RFppQkFSQlFMOUprNnp1dzlYYkd4ZGpZbXc2WGxDZE9ySzI4Z3dUajVzN0YzVWlJaVJ0ZDY1ZXhhS0pFMjNlaDUyREF4cDE2R0MxejRYRGg1R1RsU1ZwQysvU0JRRHd4eGRmNE95K2ZWYTM5dzRLRWtPdzVxb2F1M2g0d0M4a0JIazVPWktBYmIxV3JXeDZET1lrWEx1R3F5ZFBTdG9lUmxWb2R4OGZwTjI5S3k0bnhjWGgyMm5UTFBhdjNhd1pBT0JCZXJxc2VyRWxsNDhkdytWang4UmxleWNuTVF3c01oaGdNUDdUNjJFd0dLRFg2MkhRNjZIWDZhRFg2U1RWazhmTm00YzZ6WnNYUEFaZlg2UWxKTUJnTUNCbTB5YTBpb3JDaVczYm9OVm94TWRJUkVSRVJFUkVSRVJFUkVSRVJFUkVSSTgzQm9xSmlPaUo4ZFF6eitEY3ZuMWlVRkpsWjRmQmI3MkZwcEdSTnUvREt5QUFUbTV1eU03SUtMWnZSSThlcFI1clJYRjJkOGNRS3dIWWE2ZFA0K1NPSFpLMndOQlExRzNSQWdBUUdoNWViS0M0ZnV2V2t1TjFmLzU1dUhsN3c3OUdEZmlHaE1ESjFSVTZyUllMeG84WCt3bUNnQ1pQUFZXYWh3UUEvOS9lM1lWV2ZkNEJIUCtkazVNM2t4aVRwcjVVRzYySkVWTnh2cEJhZDlHcHM0V0NROWl3VTlJeTFnc0xvbEM2aXcxdkM5WkJDNVBRWHZSQzZkMG1nN1UzSzZ1VU1BdURZVEhhRFFUbkMwNDJYNWd2SVRHYW1KZGRxRWRQMDZRYU5ZaytudzhjK1AvL2VmNy9QT1Jjbklma3k1UFkvZFpidzY2VlZWU00rWGtqYVZpMkxDNTkvdms5aloyemNHSE1tRGN2SWlKcVo4Mkt4dVhMQzBMaHVjOC9IeHUyYllzL3Z2OSsvUGZFaVJHZjA5dlRFNzA5UFdPZTg1U3BVMlAra2lYNTh4V3Z2Qkw3UC9ra0lpSSthMnVMejlyYUNzYmZqc2NCQUFBQUFBQUFBSGh5Q1lvQlNNYWNwcWI0eWRhdDhhZmR1Nk84c2pKKzhlNjdNVy94NHZ0K3pqTU5EWEc4bzJQVU1UOVlzK1o3ZC81OUZFcEtTMlAyZ2dVRjEyN3ZEbnpiejk1NUozOWNXbDQrNnZOeXVWeFVWRmRIOTVVcitXdHJXMXZ6dS8zV0wxbzA2djBWMWRYeDBzYU5CZGZXdmZIR3NIRW5PanJpOGwwNy9UWXVYeDdWVHo4OTZyTy9yYXFtSm5xdlhZdXVpeGNMZHVPTmlNaG1zekh6dWVkR3ZIZDZmWDBVNWI1N1dYVDI1TWtSNzF1emVYUDg0OENCdUg3MTZxaHpxNml1anMwN2RoUmNXN2wrZlQ0b3JtOXVqamQzN296U0tWTmlhMXRiL08zVFQrUEF2bjBGUC9lSFpkR0xMMGEycUNoL3ZuclRwamg1NU1pd0haMXZ6MnR0YSt0RG53TUFBQUFBQUFBQUFKT0xvQmlBcEt4Y3Z6NHVuVHNYSzE1K09hYlBuVHVtWjh5Y1B6K09kM1JFSnBPSm91TGlLQzB2ajdLS2lxaW9ybzZhbVRPamVkV3FXTEo2OVVPZGQzbGxaZXphdi85N3g5WE5tUlBiUC9wbzFERXRyNzU2ejkrM3ZyazV0bjM0WWV6WnNTTXVuRDRkQzFhc2lNVjM3Unc4Yy83OHlCWVZ4ZURBUVA1YU5wdU5xcWVlaXNabHkrTEhyNzkrVDJGd1UwdEwvR3J2M3Zqenh4L0hQNy82S2xadjJqVHErQTNidHcvYnBYZkxCeDlFUk1UdnRteUpjNmRPNWE5bk1wbFl2WGx6Vk5iVWpQaThYKzdjR1RVelpuem4xMzR6eWs3VHRiTm14ZGJkdStNdmUvZkdxVysraVd2ZDNmbVlPVmRjSE5PbVQ0K21scGI0MFd1dkRmczVOSzlhRlZXMXRWRmRWNWVQaVcvZjk5TEdqZkhERFJ2aVg0Y094YkdEQitQY3FWTngrZno1dU5yWkdmMTlmY09DNmZ1eCtGczdQeGZsY3ZIbWUrL0ZYL2Z0aTBOZmZCR1h6NStQcXRyYVdMNXVYYXh0YlkxY1NjbVl2eGNBQUFBQUFBQUFBSStIek5jUFVxUUF3Q1AyMi9aTCtlTmZyNm1kd0puY01kRGZIeEV4NG82MjkrTnFaMmY4NTlpeGdtdE5MUzBQL055SHJhZXJLLzZ3YTFmODlPMjNoNFd4WFpkdXZrZEZ1VnprU2txaXVMUTB2NFB4V0p3NGZEZ2FsaTdObng5cGI4OGZON1cwUkhsbDVhajNIMmx2ajR0bnowWjVaV1ZVVHBzV3N4b2FvbTcyN0lJeC96NTZ0T0Q4bWNiR1lUczVqMlhzL2VyNDhzdFkrTUlMTWFXcTZyN3VHK2p2ajRIKy9oZ2FISXlCZ1lHSW9hRVl1dldLdTVkMnQ5NkhUQ1p6ODVYTlJsbEZ4UU85UHdBd0hpYmpHaEFBQUFBQUFBQ2VaSUppQUNZMU1Ra0FRSHFzQVFFQUFBQUFBR0I4WlNkNkFnQUFBQUFBQUFBQUFBREF4QkVVQXdBQUFBQUFBQUFBQUVEQ0JNVUFBQUFBQUFBQUFBQUFrREJCTVFBQUFBQUFBQUFBQUFBa1RGQU1BQUFBQUFBQUFBQUFBQWtURkFNQUFBQUFBQUFBQUFCQXdnVEZBQUFBQUFBQUFBQUFBSkF3UVRFQUFBQUFBQUFBQUFBQUpFeFFETUNrVmx5VXlSOTM5dzFPNEV3QUFCZ1AzYjEzMW53bGQ2MEZBUUFBQUFBQWdFZEhVQXpBcEZaVGZ1ZWo2c3lWL2dtY0NRQUE0K0ZNNTUwMTM3Unl2N1lBQUFBQUFBQ0E4ZUF2Y3dCTWFvMTFKZm5qOXVNOWNmM0cwQVRPQmdDQVIrbjZqYUZvUDk2VFA3OTdMUWdBQUFBQUFBQThPb0ppQUNhMWxjK1d4ZFN5bXg5WFhiMkRzZWRnWnh5OTBGZndyN0FCQUhpOGRmY094dEVMZmJIbllHZDAzVnJuVlpkbFkyVjkyUVRQREFBQUFBQUFBTktRK1hwb3lGYVBBRXhxcHkvZmlOOGY3cHJvYVFBQU1JNSt2clFxNXRVVVQvUTBBQUFBQUFBQUlBbDJLQVpnMHB0YlV4eWJsbGJsZHlvR0FPREpOYlVzS3lZR0FBQUFBQUNBY1dhSFlnQWVHMzM5US9IM005ZmorUC82NHNxMXdlZ2I4QkVHQVBBa0tDbkt4TFR5YkRUV2xjVEtaOHVpSkplWjZDa0JBQUFBQUFCQVVnVEZBQUFBQUFBQXFNRmpaUUFBQW1wSlJFRlVBQUFBQUpBdy96c2VBQUFBQUFBQUFBQUFBQkltS0FZQUFBQUFBQUFBQUFDQWhBbUtBUUFBQUFBQUFBQUFBQ0JoZ21JQUFBQUFBQUFBQUFBQVNKaWdHQUFBQUFBQUFBQUFBQUFTSmlnR0FBQUFBQUFBQUFBQWdJUUppZ0VBQUFBQUFBQUFBQUFnWVlKaUFBQUFBQUFBQUFBQUFFaVlvQmdBQUFBQUFBQUFBQUFBRWlZb0JnQUFBQUFBQUFBQUFJQ0VDWW9CQUFBQUFBQUFBQUFBSUdHQ1lnQUFBQUFBQUFBQUFBQkltS0FZQUFBQUFBQUFBQUFBQUJJbUtBWUFBQUFBQUFBQUFBQ0FoQW1LQVFBQUFBQUFBQUFBQUNCaGdtSUFBQUFBQUFBQUFBQUFTSmlnR0FBQUFBQUFBQUFBQUFBU0ppZ0dBQUFBQUFBQUFBQUFnSVFKaWdFQUFBQUFBQUFBQUFBZ1lZSmlBQUFBQUFBQUFBQUFBRWlZb0JnQUFBQUFBQUFBQUFBQUVpWW9CZ0FBQUFBQUFBQUFBSUNFQ1lvQkFBQUFBQUFBQUFBQUlHR0NZZ0FBQUFBQUFBQUFBQUJJbUtBWUFBQUFBQUFBQUFBQUFCSW1LQVlBQUFBQUFBQUFBQUNBaEFtS0FRQUFBQUFBQUFBQUFDQmhnbUlBQUFBQUFBQUFBQUFBU0ppZ0dBQUFBQUFBQUFBQUFBQVNKaWdHQUFBQUFBQUFBQUFBZ0lRSmlnRUFBQUFBQUFBQUFBQWdZWUppQUFBQUFBQUFBQUFBQUVpWW9CZ0FBQUFBQUFBQUFBQUFFaVlvQmdBQUFBQUFBQUFBQUlDRUNZb0JBQUFBQUFBQUFBQUFJR0dDWWdBQUFBQUFBQUFBQUFCSW1LQVlBQUFBQUFBQUFBQUFBQkltS0FZQUFBQUFBQUFBQUFDQWhBbUtBUUFBQUFBQUFBQUFBQ0JoZ21JQUFBQUFBQUFBQUFBQVNKaWdHQUFBQUFBQUFBQUFBQUFTSmlnR0FBQUFBQUFBQUFBQWdJUUppZ0VBQUFBQUFBQUFBQUFnWVlKaUFBQUFBQUFBQUFBQUFFalkvd0dlcUUxTFptTFVad0FBQUFCSlJVNUVya0pnZ2c9PSIsCgkiVGhlbWUiIDogIiIsCgkiVHlwZSIgOiAibWluZCIsCgkiVmVyc2lvbiIgOiAiIgp9Cg=="/>
    </extobj>
    <extobj name="C9F754DE-2CAD-44b6-B708-469DEB6407EB-3">
      <extobjdata type="C9F754DE-2CAD-44b6-B708-469DEB6407EB" data="ewoJIkZpbGVJZCIgOiAiMjMyMDk0ODkzODU4IiwKCSJHcm91cElkIiA6ICI2MTcyNzY3ODkiLAoJIkltYWdlIiA6ICJpVkJPUncwS0dnb0FBQUFOU1VoRVVnQUFCNG9BQUFPY0NBWUFBQUM0Mnp6OEFBQUFDWEJJV1hNQUFBc1RBQUFMRXdFQW1wd1lBQUFnQUVsRVFWUjRuT3pkZVZ4VTFmOEc4R2RnWUFCUkJDR0V4RjF6aWNwOXdUUlR0Tnl0ckRUU05NMTlUODE5U1FIVE1nMHRMVTBMMTB4UlF6TXpsY1FWRXdPTnhOQkVVRllaSFphQm1ibS9QL2pOL1RMTXlvN044LzRMN3R4NzdybDRaOGJYZmM3NUhJa2dDQUtJaUlpSWlJaUlpSWlJaUlpSWlNaHEyRlIxQjRpSWlJaUlpSWlJaUlpSWlJaUlxSEl4S0NZaUlpSWlJaUlpSWlJaUlpSWlzaklNaW9tSWlJaUlpSWlJaUlpSWlJaUlyQXlEWWlJaUlpSWlJaUlpSWlJaUlpSWlLOE9nbUlpSWlJaUlpSWlJaUlpSWlJakl5akFvSmlJaUlpSWlJaUlpSWlJaUlpS3lNZ3lLaVlpSWlJaUlpSWlJaUlpSWlJaXNESU5pSWlJaUlpSWlJaUlpSWlJaUlpSXJ3NkNZaUlpSWlJaUlpSWlJaUlpSWlNaktNQ2dtSWlJaUlpSWlJaUlpSWlJaUlySXlESXFKaUlpSWlJaUlpSWlJaUlpSWlLd01nMklpSWlJaUlpSWlJaUlpSWlJaUlpdkRvSmlJaUlpSWlJaUlpSWlJaUlpSXlNb3dLQ1lpSWlJaUlpSWlJaUlpSWlJaXNqSU1pb21JaUlpSWlJaUlpSWlJaUlpSXJBeURZaUlpSWlJaUlpSWlJaUlpSWlJaUs4T2dtSWlJaUlpSWlJaUlpSWlJaUlqSXlqQW9KaUlpSWlJaUlpSWlJaUlpSWlLeU1neUtpWWlJaUlpSWlJaUlpSWlJaUlpc0RJTmlJaUlpSWlJaUlpSWlJaUlpSWlJcnc2Q1lpSWlJaUlpSWlJaUlpSWlJaU1qS01DZ21JaUlpSWlJaUlpSWlJaUlpSXJJeURJcUppSWlJaUlpSWlJaUlpSWlJaUt3TWcySWlJaUlpSWlJaUlpSWlJaUlpSWl2RG9KaUlpSWlJaUlpSWlJaUlpSWlJeU1vd0tDWWlJaUlpSWlJaUlpSWlJaUlpc2pJTWlvbUlpSWlJaUlpSWlJaUlpSWlJckF5RFlpSWlJaUlpSWlJaUlpSWlJaUlpSzhPZ21JaUlpSWlJaUlpSWlJaUlpSWpJeWpBb0ppSWlJaUlpSWlJaUlpSWlJaUt5TWd5S2lZaUlpSWlJaUlpSWlJaUlpSWlzRElOaUlpSWlJaUlpSWlJaUlpSWlJaUlydzZDWWlJaUlpSWlJaUlpSWlJaUlpTWpLTUNnbUlpSWlJaUlpSWlJaUlpSWlJckl5RElxSmlJaUlpSWlJaUlpSWlJaUlpS3dNZzJJaUlpSWlJaUlpSWlJaUlpSWlJaXZEb0ppSWlJaUlpSWlJaUlpSWlJaUl5TW93S0NZaUlpSWlJaUlpSWlJaUlpSWlzaklNaW9tSWlJaUlpSWlJaUlpSWlJaUlyQXlEWWlJaUlpSWlJaUlpSWlJaUlpSWlLOE9nbUlpSWlJaUlpSWlJaUlpSWlJakl5akFvSmlJaUlpSWlJaUlpSWlJaUlpS3lNZ3lLaVlpSWlJaUlpSWlJaUlpSWlJaXNESU5pSWlJaUlpSWlJaUlpSWlJaUlpSXJ3NkNZaUlpSWlJaUlpSWlJaUlpSWlNaktNQ2dtSWlJaUlpSWlJaUlpSWlJaUlySXlESXFKaUlpSWlJaUlpSWlJaUlpSWlLd01nMklpSWlJaUlpSWlJaUlpSWlJaUlpdkRvSmlJaUlpSWlJaUlpSWlJaUlpSXlNb3dLQ1lpSWlJaUlpSWlJaUlpSWlJaXNqSU1pb21JaUlpSWlJaUlpSWlJaUlpSXJBeURZaUlpSWlJaUlpSWlJaUlpSWlJaUs4T2dtSWlJaUlpSWlJaUlpSWlJaUlqSXlqQW9KaUlpSWlJaUlpSWlJaUlpSWlLeU1neUtpWWlJaUlpSWlJaUlpSWlJaUlpc0RJTmlJaUlpSWlJaUlpSWlJaUlpSWlJcnc2Q1lpSWlJaUlpSWlJaUlpSWlJaU1qS01DZ21JaUlpSWlJaUlpSWlJaUlpSXJJeURJcUppSWlJaUlpSWlLeUVRcUhBTjk5OGc1OS8vcmxDMmxlcFZFaE9UcTZRdGdGQXFWUWlOemZYb241WXNwOHBHbzJtVE1kWFIycTEydXgxQ1lJQXVWeGVTVDBxSDNsNWVaVnluc2pJU0VSR1JrS2xVbFhvTWRWZGVubzY5dTdkaS92MzcxZDFWOHBGZkh3OGZ2MzFWeng2OUtoTTdWVFdmYWhXcTZGV3F5dmxYSlV0T2pvYWYvenhSNldmZC83OCtaZy9mNzdKeno2NVhDN3U5NlE0YytZTTFxOWZqNGlJaUtydUNoRlZZd3lLaVlpSWlJaUlpSWlzeEw1OSs3QjM3MTZFaElRZ01UR3gzTnUvZlBreVJvMGFoWUNBQUNpVnluSnZmK0xFaVJnMGFKRFovYzZkTzRlaFE0ZGl4NDRkcFRxUFJxTkJRRUFBNXM2ZGk4ek1USlA3K3Z2N1krREFnYVU2VDJWNzVaVlg4T3FycjVyY0p5b3FDc09HRGNQSEgzOWNJWDA0ZWZJa2hnOGZqdUhEaDVkYm16Tm16TUFISDN4UW9ZTVVBR0Rac21WWXRteFppUUxCMGh4VDNaMDRjUUxmZlBNTmdvT0RxN29yWmFaU3FSQVVGSVExYTlhVWVYQkpaZHlIYXJVYXI3enlDbDU1NVJXVCt5a1VDdmo3KzhQZjM5L2tObU4yNzk2TlRaczJpZmR0WW1JaS9QMzlNV2JNR0l2NktRZ0Njbk56a1phV2hvU0VCRVJIUitQVXFWUDQ4Y2NmY2Z2MmJhUEh6WnMzRC9QbXpiUG9IT1VwS2lvS1VWRlJ5TS9QTjdwUGZuNit1TitUSUMwdERldldyY05QUC8yRWE5ZXVsVnU3Y1hGeFdMaHdJUjQvZmx4dWJaclNyMTgvOU92WER3VUZCU2IzRXdSQnZMOXpjbkpLZko3S3ZpNmk2a1JhMVIwZ0lpSWlJaUlpSXFwSXhoNktPems1b1U2ZE9uajIyV2Z4eWl1dm9GV3JWaFhTaGlVUDVRMDVjZUpFcVk0ejVkMTMzOFg1OCtkeDU4NGRyRjI3RnA5Ly9qa2tFa201dGYvYmI3OEJBT3JWcXdlWlRGYnFkbTdkdW9YdzhIQzk3UThmUGdRQXJGKy8zdUJ4RXlaTWdFd213NWt6WjZCV3EvSE1NOCtVNnZ5eHNiRklTMHNEQUxpNnVwYXFEVlB5OHZJd2JOaXdjbXR2eTVZdDhQTHlLcGUyZnZ6eFJ3aUNnSmRmZnJsYzJpc3VOemNYNmVucDVkWmVXbG9hL3Zubkg5U3NXUk5QUGZVVWdOSy81NENLZWQ5Vk56ZHYzc1RreVpOTGRNeTZkZXZ3N0xQUEF2amYzOGpjb0lNbndjNmRPNUdZbUloZXZYckIwOU96MU8zODErN0RFeWRPSURFeEVlKzg4dzRjSEJ5TTdqZDU4bVNvVkNvVUZCUkFwVktKVlIveTh2SWdDSUxCWS96OC9MQnMyYklTOTZta2YwOEhCd2NjT1hLa3hPZjVMeEFFQVd2WHJrVjJkalo4Zkh6d3dRY2ZsRnU3R3pac1FIeDhQT2JPbllzMWE5YkEyZGxaZk4zU2dRVEdiTnUyVFcrYk5pQTJkajlwRmEyV0laV1dMUGFxaXVzaXFrNFlGQk1SRVJFUkVSR1JWY3JKeVVGT1RnNFNFeE54N05neDlPL2ZIOU9tVFlPTmplVUYyTXFqamNwa1oyZUhHVE5tWU9iTW1haFJvd1llUDM2TVdyVnFsVXZiY3JrY1o4K2VCVkMyZ0FRQWtwT1Q4ZE5QUHhsOTNkaHI3Ny8vUHJLenMzSHUzRG00dWJtaFk4ZU9wVHAvWkdRa0FLQm56NTdsR3FSckNZSlFyak5NelQxQXQxUnNiQ3l1WExrQ2lVU0NyVnUzWXV2V3JTYjM3OVdyRjk1NTU1MXlPWGRwWGJod0FVQmgrRlE4SFBEeDhiRzRuWXFZWVY5ZDJkblo2WVdpcWFtcEVBUUJycTZ1c0xlMzF6dEd1KzNHalJ0SVRFeUVzN016ZXZic1dTbjl0WlJLcGJJb0FCOCtmRGhlZXVrbFhMMTZGVHQzN2dRQVhMMTYxV2dZNU9Ua2hKQ1FFSk50V3V0OWVQUG1UZkZucVZRS0J3Y0gxS3BWQzA4Ly9UUnExYXFGMnJWcnc5WFZGYTZ1cm5CM2Q0ZTd1enM4UER4S2ZUNkpSQ0lHOGFha3BLVG9iUnMxYXBUWjQyYk9uQWxiVzF1RHJ4VXQ5MjJzcmZyMTYxZFlOWWFTMkxKbGkxakNPekV4RVFNR0REQjdqSjJkSFk0ZVBXcHlINGxFZ3VYTGwyUEdqQm00ZGVzVzVzK2ZqOVdyVjhQSnlVazhWMVVwK2oxb1oyZFhvbU9yODNVUlZRWUd4VVJFUkVSRVJFUmtGYnAyN1lyeDQ4Y0RLSHpnbTVXVmhkallXSVNGaFNFek14UGg0ZUZ3Y0hEQWhBa1R5clVOWStXUHRRK2FpN1paRmlVTlp5OWZ2b3pYWDMvZDdINmRPblhDeXBVclMzU080T0RnVXBlbG5UNTlPZ1lNR0dCd1J0MllNV09RbUpob2NyYmQ5dTNib1ZLcGtKbVppYjU5KzVvOFYzaDR1RjRvSmdpQ0dIajM3dDI3RkZkUU1udjM3b1dibTF1cGppMXJJRitVSUFqNDZxdXZ4Sjh0ZVRCdXJpeDNaZENHK2oxNjlOQjd6ZEpaWE5weXZtWHg1cHR2bW54OTlPalJCZ2NkekpvMUM1MDdkeTdUdVV1cVVhTkdDQTBORlgrL2Rlc1dKazZjaUpvMWEyTDc5dTFpT0dLSTlyM1h2My8vTWxVTnFBZ2FqUVlKQ1FsbTk1UEw1VWhKU1VGZ1lDQUVRWUNMaXdzY0hCejAxdjNOeU1pQVVxbTBhREJOUmQ2SGdpQ0lzeXFMenByVWxrbTJ0YlUxR201V2hucjE2bUhidG0wVk1xaW1PSmxNcG5QdkdtUG9zOUdTa3VDR0FtWkRqTFZsYXZaMVpUbDI3QmoyNzk4UEFQRDI5amE3ZjNwNk92THo4eTBlNE9iaDRZR2dvQ0JNbXpZTmNYRnhXTEprQ1FJREE4WHYwbHExYXVISEgzL1VPMjdQbmoxd2NuSXl1SHpFNjYrL1h1WTF3b3UrSDBwekwxYlg2eUtxREF5S2lZaUlpSWlJaU1ncU9EbzY2ancwOWZIeGdhK3ZML3IxNjRkcDA2WWhPVGtaWVdGaEdESmtDT3JXclZ0dWJaaDdVRnU4emVyTTJFTnd0Vm90QmhuMjl2WmxtbEZkTlBBNGRlcVV6bXZhZFFlTGJ3Y0taLy9LNVhJY1BIZ1FBRkMzYmwyOVdVVkpTVW5RYURUdzhQQ0FnNE9Ed1g1ZXZIZ1JxYW1wOFBYMVJhTkdqVXA5SGFXaDBXaE0vdTBPSHo0TVB6OC8xS2xUcDl6UEhSNGVqci8vL2hzU2lRUmZmdmtsbWpScFluQy9xS2dveko4L0h3REVVc1JWSlRVMUZYLzg4UWM4UER6UXRtM2JLdTJMdGl5Nk1WbFpXUWEzbTFvVHRiTHMzYnNYQURCczJEQXhKTDU5KzdiZS9aK2JtNHZUcDA4REFJNGZQeTcrYkV6Ly92M0xkUzFxYyt6dDdYVUdrYXhjdVJLUmtaRUlDd3ZUQ2JYbGNqbW1UNStPckt3c2VIcDZZdVBHalhCeGNkRnA2OEtGQzFpMmJCbGtNcGw0dnh0VDBmZmh2WHYzRE01Mjd0Ky9QNERDRXVDdnZmWWF4bzBiWjNHYmhvTFVBUU1HWVByMDZTWHVuMFFpS1hWSUhCc2JhM2E3aDRkSG1jcUNhNWthWUtUOWUremF0Y3Zvak9lMHREU01HREhDYkZ0VjZlVEprL2o4ODg4QkFPUEhqOGNiYjd4aGN2OUxseTVoeVpJbEFJQkpreVpaZko3NjlldGowYUpGV0xod0lSUUtCUlFLaGRrQlQxdTNib1c3dTd2QlFMVThGUDAvU0dsVngrc2lxZ3dNaW9tSWlJaUlpSWpJcXJtNHVPQzk5OTVEWUdBZzFHbzF6cDgvajZGRGgxWjZHK1ZsMjdadEpTcDFXaExHMW50Y3NXSUZmdi85ZDBpbFVtemZ2cjFNcFVXTENnd010SGg3ejU0OXNYMzdkakZNZnZmZGQ5R25UeC94OVl5TURBd2ZQaHhTcVJSZmZmV1YwVm1DMnJMV1E0WU13UjkvL0lGNTgrYVo3V2RlWHA3WjJiMGJObXhBeTVZdERiNG1DQUsrKys0N3hNZkhpN08zaTd0Ky9UcSsrT0lMN055NUU3dDI3VEk3Z3pBeE1kRmd1S1RSYUhUNmV1TEVDYVNrcEdETGxpMWlYNzcrK211RE04SWZQMzZNZGV2V0FRQTZkdXhZNWFXSGp4OC9Ea0VRMEtkUG53b3I5MjdvMzdYb2U5dmQzUjI3ZCs4MkdoeHBqejk0OEtET21wZlZSV0ppSXM2Y09RTVhGeGNNR1RJRVFHRVZoTkRRVUt4YXRVcW5mSHRZV0JnVUNnVUE0OEYzVVZVNWswNFFCRVJIUjZOWnMyWjZJZkg4K2ZPUmxKUUVKeWNuckZpeFFpOGt2bnIxS2xhc1dBR1pUSWFWSzFmQzE5Zlg1TGtxK2o2MHQ3ZEg0OGFOeGQrMXM2YTEyeXdweFZ4ZHpadzUwK3oyTjk1NHcyalZEWDkvLzFLdFJheFNxU0NSU0twMEpuWjVPMzc4T0Q3OTlGTUlnb0QzM252UGJFaDg0OFlOckZpeEFtcTFHdVBIajBlL2Z2MUtkTDcyN2R0anhZb1ZlUDc1NTZ0a0puVndjREJPbmp5cHR6MDNOOWZvOS9GSEgzMkVYcjE2bVd5M3FxK0xxQ293S0NZaUlpSWlJaUlpcTllbVRSdng1M3YzN2xWWkcwK2loSVFFc1ZSemp4NDlESWJFU1VsSjR0cWhZV0ZoSldyZnk4dExEQzAvK3VnajNMOS9YNmVjdDNiYjFhdFhFUjRlanNhTkd5TTlQUjBIRGh5QXY3Ky9PTk10UER3Y2dpQ2dRNGNPUmtQaSsvZnY0OUtsUzVESlpQRHo4OE9OR3pmZzZ1cHFjTitIRHg5Q0lwSG9ySXNvazhtTWx1MHR2bTVwOGJhMElkemh3NGNOemt6YXZuMDdBR0R3NE1FV2hSdDJkblk2QXdZMEdnMlNrcElBNks2WnFsS3BFQlFVaE56Y1hQajUrU0UrUGg1WHJsekJMNy84b2hPMGF6UWFCQVlHSWpVMUZSNGVIcGc3ZDY3WlBsUWtqVWFENDhlUEF5aWNVVmxSM04zZHhaL1QwOU1CQUhYcTFCSHZxOUtXRGE4dXZ2MzJXd2lDZ0hmZWVRZU9qbzRBZ05hdFd3TUFkdTdjS1FiRk9UazUrT0dISHdBVXpqeis0SU1QOU5vYU9IQWc4dkx5OE1NUFA2QjI3ZHFWZEFXRzNiNTlHM0s1WEtlVWMzcDZPdWJObTRlN2QrK0tnYTZoZ1JrcEtTa29LQ2lBVENZVEIwWm8xYWxUQjJ2V3JCRi9yNHo3ME5QVEU1czNid2FnVzU1YXUwMnI2R0FGaFVKaGNyQlNkWmtSVzd5UFlXRmhFQVJCWi90enp6MVg3dWY5OXR0dmNmUG1UU3hhdEFndUxpNVl2SGd4QUpnc00xNnJWaTF4ditwRUVBU0Vob2JpKysrL0IxQTRNOWpjUUxXRWhBUXNYTGdRU3FVUzc3Ly92dGxRMlpoT25Ub1pmYzFRV0p1ZW5xNnozZFFBcW9wZzZkckZUOXAxRVpVVmcySWlJaUlpSWlJaXNucEZaL3JsNWVWVldSc1Y3ZEdqUjlpMmJSdHUzTGlCelpzM0d5d1hHaE1UZzRLQ0F2ajYrbHIwVUhYNzl1MWlXR3BzblZhTlJvUHM3T3hTOVZrcWxZcWx1YlZoYTlGUzNkcHRTVWxKc0xlM3grelpzM0grL0htRWhvYml5SkVqR0RSb0VOTFMwc1MxQmQ5NjZ5Mmo1d29ORFlVZ0NKQktwYkMxdFlXdnJ5LzI3ZHVudDE5Y1hCeW1UcDJLWjU5OUZqRXhNWEJ3Y0VETm1qVlJwMDRkZlBIRkZ5VytSamMzTjB5Wk1nWEJ3Y0hZc21VTDJyUnBveFBtUmtkSEl6bzZHclZxMVJKbmZacFR0MjVkbmJWUlkyTmpNWFBtVE5qWTJPaHNEd2tKd2ZYcjErSHQ3WTI1YytmaTVzMmJtRHQzTGtKQ1F0QzBhVk0wYnR3WWdpQmc3ZHExaUlxS2dwT1RFNVl2WDY0M0M3TTBjbk56TGRyUHhzWkdiejNjMDZkUGkrdUpsa2RaV21OMjc5NHQvcXdOQXI3NTVwdHFPVHU0cEs1ZnY0N2ZmLzhkM3Q3ZUdEaHdvTGk5ZmZ2MmFOaXdJVzdjdUlFclY2NmdYYnQyT0hqd0lCNC9mZ3pBOE5yVUtwVUtlWGw1a0Vna0ZxM3BXOUhPblRzSEFEb3pvbk55Y3NUMzk0SUZDN0JpeFFxeEFvRWgydEt6UlJVdkZWNVo5MkZWeWN6TVJINSt2bGhhWGExV0l5MHREYmEydHVVeVNLSjR1ZU93c0RCSUpKSVNsVUV1S2JsY2pzT0hEeU12THcrVEowL0dpaFVyMEwxN2Q3UEh5V1F5aS9hclREazVPVmk5ZXJWNHY5dlkyR0QzN3QwNm4xdUdaR2RuSXo4L0h4S0pCQWNPSE1DQkF3Y003bWZvKzg5U3hTdWJKQ1ltd3RiV1Z1ZjcyOWc2NXhNblRrUnFhcXJPTm0wWit6NTkrbUQ4K1BHWU9YTW1wa3laSXI1Kzc5NDlUSjA2RlY1ZVh0aTBhWlBPc1lzWEwwWnNiR3laeWxKcmxlVzZpS29yQnNWRVJFUkVSRVJFWlBXS2xsRTFOb08wTXRvb0x3OGZQc1RwMDZkUm8wWU5uVm1oTXBrTVAvLzhNOVJxTlc3ZXZJbG5ubmxHNzlnOWUvYmcwcVZMYU5ldW5jSHl3MFZGUlVYaC9QbnpBQXBuNEJRdGoxcGVFaE1UOVdid0dGdGYwOC9QRDY2dXJ2RDA5TVNCQXdmdzFWZGZ3ZFBURTN2MjdFRk9UZzU2OU9naHpwWXM3dDY5ZS9qMTExOHQ2dE94WThjQUFGMjZkRUZNVEF5QXduRHQyTEZqU0VsSktWVmcxS3RYTDV3N2R3NFJFUkg0NUpOUHNINzlldGpZMkVBUUJMRXM5SnR2dm1sMHhySTUyaUFCS0p5QkpwRklvRlFxY2UzYU5UZzRPR0RwMHFWd2NuTENDeSs4Z0pFalIyTEhqaDFZc0dBQlZxMWFoYjE3OStMVXFWT1F5V1JZdm53NW1qVnJWcW8rRkdmcG1vNCtQajQ2NGJZZ0NOaTFhNWZaNDh5VkE3ZG1Db1VDbjM3NktRRGdndzgrZ0ZLcHhNT0hENUdUazRQczdHeTBidDBhZCs3Y3dlN2R1OUd5WlV2czM3OWZQTlpRMldsdG9GcWpSbzBLS3dOZUVxZE9uWUt6czdQTys3MSsvZm9JQ1FuQjNidDMwYUpGQ3dDRnMwUzFnMGdBSUNBZ0FDa3BLUVpuM0JhL242emhQaXcrY3p3NU9Sa2pSb3dRUzY0RGhqK2pqYkd4c1JGbllCdFQwdldPUzdxL2k0c0wxcTFiaDJYTGxpRWxKUVV6Wjg3RXdvVUx4VUVGcGZuM3FzclM4aEtKQkRLWkRPUEdqVU5JU0lqWjlkS0xFZ1RCNHYwblRacUUrUGg0blcybVpxWVgvY3dHQ3YrdXJxNnVldHNOZWZ6NHNWN3BldTN2Mm9GNE1wbE1KNURWVnRwd2RIVFUrN2ZRYURRQURNOG9yc3pySXFxdUdCUVRFUkVSRVJFUmtkVzdmUG15K1BPenp6NWJaVzJVbDk5Ly94MmJObTFDdzRZTjlZTGlKazJhNE9iTm03aDY5YXBlVUt4V3E4WGdzMjNidGliUG9WUXFzV0hEQmdDRkQvL0hqaDFiemxkUnlNWEZCVU9IRGtWa1pLVDRNUGU5OTk0VFh6OTQ4Q0RrY2ptQS93WDBMaTR1bURadEdvS0RnN0ZvMFNJQWdJZUhoODdzbytLMmI5OHVQa3cyUmFsVTR2VHAwNUJJSk9qV3Jac1k0bmJxMUFuSGpoM0RpUk1uRUJBUVVLcHJuVDU5T21Kall4RVhGNGM5ZS9aZ3hJZ1JPSEhpQk9MajQxR25UaDBNSGp5NFZPMEtnb0NJaUFqeDU0a1RKMkxjdUhGbzE2NGQxcTFiaC9qNGVKMlFQeUFnQUxtNXVkaTNieDhtVHB3SVFSQlFvMFlOZlB6eHgyYlhhNjBNdi8vK08vNzk5MSt6K3hXZitaV1VsQVNOUm1Od0RlL0V4TVJTOWVYQWdRUDQ4c3N2emU1bnJoVHM0Y09IeGRMUEZVMmhVR0RtekpuaU5TOWJ0c3pvdnRldVhjUFZxMWRoYjIrUFRwMDY0ZUxGaThqSXlORGJUeHZpVklmWnhBa0pDYmg3OTY0WW5oVzFiZHMyTVNRdXErcHlIK2JtNWxiWXZkT3paMCtENFZyTm1qWEZuNlZTS2J5OHZKQ2NuQXlOUm9ONjllcnA3UzhJQXU3ZHUyZTJiTDRnQ0Jhdkc2eFNxUUNnVkxORW16WnRpbzBiTjJMUm9rV0lpNHREVUZBUWR1N2NxVE1ReDl2YjIyUmYxR28xa3BPVEFhRFVBM2pLeXNuSkNVdVhMc1g5Ky9kaFoyZUhrSkFRQU1hRHpxSWx5WTN0azVhV2hoRWpSdWh0cjF1M3JoalNhdS9oaWhJYUdpcityQTN1dzhQRGRmNnRCVUhBNmRPbjBhVkxGemc0T0VDcFZBS0F3WFdGQ3dvS0FCU0c2cGN2WDRhTGl3dWFOMjhPb0hLdmk2aTZZbEJNUkVSRVJFUkVSRll0TXpOVFhOdlAyOXNiSFRwMHFKSTJ5cE4yWnRTZE8zZVFtSmlvRTBpMGF0VUtOMi9lUkV4TURONSsrMjJkNCtMaTRzUnl3RVZMdGhvU0docUsrL2Z2QXloY203Tmh3NGJsZUFXRlB2cm9JOVNvVVFQSnljbTRkZXVXdUNadzgrYk40ZUhoZ1lZTkc2SkpreVlHeTFyMzdOa1RlL2Jzd1owN2R3QUFMNy84c3RGMVV5OWZ2b3d6Wjg3QTFkWFY3T3lxMDZkUEl5Y25CNzYrdnZEeThoSzNkK2pRQVU1T1RqaDY5Q2hHakJoaDhhektvclBoYXRXcWhlblRwMlBwMHFYNC92dnY4Znp6ejR1emxNYU1HV1B3QWJnbExsMjZKSmJIQlFyRDdpVkxsbUQ1OHVWbzM3Njl6dnJhUUdGUW9MMFB0R1hGblp5Y2NPdldMVFJ1M0JnMWF0UW9WVCtLTzNqd29FWDdGZjFiS3BWS01adzNwL2dNcjlkZmYxMHN2MTVVMFhWZlM4clIwVkZuSGVQU1VxbFVwUTZyUzhySHgwZm5YbkoyZG9hcnF5dHExNjROVjFkWHVMaTRvSGJ0MmtoSVNFQmtaQ1FpSWlJUUhCd01WMWRYdlBmZWUwaE1URVIrZnI1T2FLUHRlOUgzUkZVNWZQZ3dnTUo3cGFMK3B0WGhQa3hKU2NHV0xWdmc1ZVdGc1dQSFFxMVdpNitaQzd1Szdnc1VmZzRaK3N5YVBIbXkyVEx6WGw1ZTJMWnRHeVpQbm95Yk4yOWkvZnIxT2tFeUFQejc3NzhZTzNZc0dqVnFaTFFkYlo4dERZcTFaY0F0L1Z4VUtwVzRkZXVXT012Y3hjVUZhOWV1eGFwVnF6Qnc0RUM5c0hmRGhnMG1yejBsSlFVQkFRRndkSFNzMGxuMEVva0UzdDdlU0V0THE5RHpMRm15UlB4WmV3OGJFeFFVcERkTEZ5aXNkakptekJpZGJhV2RpZnZISDM4Z01EQVFiZHUyeGVyVnE4WFMrSWErbjdSQmNYUjBOSGJ2M28zdTNidUw2MDFYdCtzaXFnb01pb21JaUlpSWlJakk2cWhVS3FTbXB1THk1Y3ZZdFdzWE1qTXpJWlZLOGVHSEg1Wm9ObE5aMjZnb2RldldoWStQRHhJVEUzSHUzRG1kZFhsYnRXcUZzTEF3eE1iR2lpV0l0YUtqb3dGQURHR051WHIxS3ZidTNTditQbXJVcVBLL0NBQXZ2dmdpTm16WWdPUEhqMlBzMkxFNGZ2dzRFaE1Uc1dMRkNpaVZTdmo1K2VIZGQ5L1ZLM21kbHBhR29LQWdNU1FHZ0wxNzkrTGF0V3Q0KysyMzBhVkxGL0hCdmxLcHhQcjE2d0VBWThlT3habzFhNHoyUjYxV2k2Vm1pd2M2OXZiMjhQUHp3NGtUSjNEcTFDbjA2dFhMWkR0YXhlK1ZybDI3b2xldlhqaDU4aVRtekptRGdvSUNORy9ldkV6bGF3OGVQQWlaVEFhbFVnbUpSSUpWcTFaaDZ0U3BXTHAwS1lLRGc4Vlp3aGtaR2RpOWV6ZU9IajJLZ29JQ09EazVZZkRnd2ZqcnI3OFFIUjJOVFpzMllkdTJiZWpac3ljNmRlcUU1NTU3VGk4UUtvblNsR3JkdVhNblVsSlMwTHAxYXp4NDhNRGc3TmFOR3plV3FFMWJXMXY4L1BQUEpUcm0zMy8veGJWcjF6Qnc0RUM4K3VxckZoMmowV2pFVXUxK2ZuNDZyOTI4ZVJPVEowOHVVUjlLNjhTSkU1ZzllelllUG55SUZpMWF3TkhSRVJxTkJwY3VYUUlBZE83Y0dVQmhFSGJ1M0RuRXhNUmc5dXpac0xlM2g0K1BEK0xpNHBDUWtLQXpNL2Z1M2JzQWdDWk5tbFRLTlJnamw4dkZFdkpGUzVhUEdUT21YRVBqNm5BZmpoNDlHZ1VGQmVqUm93ZisrdXN2VEpzMnplSmppMzkrT1RnNDRNaVJJeFlmYjBqRGhnMXg4K1pOSkNRazRQbm5uOWQ1N2NhTkd3Q2dVd3I4NnRXck9tdTZhd2VsNU9mbld4UzZhV2VCV2pxYmQrM2F0VGh6NWd5R0R4K09rU05Id3RiV0ZqS1pEQ3RXckxEbytPSzBnMm5LYStETWYwbEtTb3JCOTV0YXJTNjM5NkgyZnRWKzEycEw0aHVxYXFBZFZPRG41NGREaHc3aDRzV0xwWnFKWHhuWFJWUVZHQlFURVJFUkVSRVJrVlU0ZWZJa1RwNDhhZkExVjFkWExGaXd3R3haM2ZKb295Sm9TM0FDL3l2RDJhbFRKeVFtSnVMOCtmTTZRYkgyUVgxT1RnNXUzNzZ0RTdKR1JVV0p4eHJ6OE9GREJBY0hpdy8xZ2YrVmZMWWt6RFMyVC9HMUsyTmpZL0haWjU4aEtTa0pzMmJOd3F1dnZpcStIaFFVaE8rLy94NW56NTVGWkdRa1hucnBKVXlZTUFFT0RnNElDd3ZERHovOEFJVkNBUjhmSHl4WXNBRFhyMS9IMXExYkVSY1hoMlhMbHNITnpRM2R1blhEcUZHamNQMzZkYVNrcEtCbHk1Ync5L2MzR1JRZk8zWU15Y25KY0hOenc4c3Z2NnozK29BQkEzRGl4QW5zM0xrVEw3MzBrdEVCQTBWbit4bmFaOHFVS2JoNjlTb3lNek1CQUJNblRpenhPcHhhTVRFeHVITGxDbnIzN2kwR2FON2UzbGl5WkFsQ1EwTlJyMTQ5bkQxN0ZyLysraXN1WHJ3SWxVb0ZCd2NIREJvMENNT0hEeGRuMU4yNGNRTTdkKzdFcFV1WGNPellNUnc3ZGd3U2lRU05HalZDVUZBUTNOemNTdFcva3RCb05EaDA2QkRzN093d2E5WXN6SnMzeitCKzJwS2lKV0ZxY0lkS3BjTE5temZGMzBlT0hDbk9YbXZXckJsYXRteHAwVG1VU3FWWTV0blVHcGlWb1dIRGhqcURRWlJLcFRqRFR0czNUMDlQckZpeEFtM2F0QkUvVjVvM2I0NjR1RGpjdkhsVEp5aStmZnMyZ0tvUGlnOGRPaVNXb0xYRW8wZVBESDRtbWZvc3E2cjdNRFUxVlZ3WEdDaThMM3YxNm9XUkkwZUs1ZmNyVS9GWnk5cnZrcmk0T0wyZ1dEc0lxZWl5RERrNU9RYkROVUVRTEFyZDB0UFRBZnp2KzhjVVFSRFFyRmt6L1A3Nzc5aTFheGRpWW1Ld2RPbFNzN09sVGRGV3NxaXF0WW1yczg4Ly83eEMyOC9JeU1DRkN4Zmc3T3lNSGoxNmlOc0FHUHczMVFiRk5XdldST2ZPbmZIYmI3L2gvUG56QnIvSFRhbm82eUtxS2d5S2lZaUlpSWlJaU1ocTFhOWZIeSs5OUJLR0RCbFM2cG1SNWRGR1dXbkxLZ0lRMTVQczBLRUQ5dS9manhzM2JrQXVsNHNQVDU5NjZpbTR1TGhBTHBjakxpNU9mTGl2VUNqRVdWOWR1blF4ZUI2VlNvV1ZLMWVLQVdaeHhoN1lhelFhdlhXRWk5TUdKQXFGQXA5Kytpbk9uajBMRHc4UEJBY0g2MlpSZEJvQUFDQUFTVVJCVkpWR2Z2YlpaN0Y2OVdwRVIwZGo0OGFOK1B2dnY2SFJhREJxMUNoa1pXWEJ4c1lHQXdZTXdQang0K0hnNElDbVRadWlTNWN1MkxadEcwNmZQbzNNekV3a0pTV2hWcTFhNk5DaEF6dzlQZkhoaHgrYURHT1ZTcVc0YnVKcnI3MEdxVlQvc1ZxclZxM1FyRmt6eE1mSDQvRGh3MGJYcFMzNjcyV29uUm8xYXNETHl3dVptWm13c2JHQlRDWXoyaTlUQkVFUXkrUDI3OTlmRElvQjRQbm5uOGMvLy95RE1XUEdRS0ZRQUFEcTFLbURBUU1HWU5DZ1FYcXpzbHExYW9WVnExYmh6cDA3K1BYWFgzSG16Qms4ZVBBQTl2YjJsUklTQTRXRENicDA2WUxtelp1amZ2MzZPcS9GeDhjaktDakk1UEhhNnl3K1c5R1F3TUJBU0NRU2ZQTEpKL2o3Nzc5MXdrZTFXbzAyYmRyZ21XZWVLZFg2cUlZMGI5Njh5c05qUTdTemk3WGF0bTJMdzRjUEl6SXlFb01HRFFKUWVKLzk4Y2NmQUVvWGpwYVhodzhmWXYvKy9YQnlja0pPVG81Rng5alkyT0RwcDU4V2YwOU9Ub1phclRhNWZuQmwzNGYyOXZiWXVuVXJmdnZ0TjUxQlFWdTJiQkhEZm05dmI1MzdwK2hhdElaWWVxOXQzTGhSYjQzaU9YUG1BTkF2WDYzOW5MNTQ4YUxPNEtUOC9IeGN1SEFCTXBsTVowa0RiUVVHcllTRUJJd2ZQeDZOR3pmRzVzMmJ6Zll0TlRVVkFOQ2dRUU96KzBva0VyejU1cHRvMWFvVmxpOWZqcGlZR0V5ZVBCbGZmdmxscWIrM3RZTkZHQlRyS3UyZ3BwSTRjdVFJMUdvMWV2WHFKWDQvM3J0M0QwRGhBSmZpdEVHeHZiMDl1bmZ2anQ5Kyt3MW56cHdwVVZCY0dkZEZWRlVZRkJNUkVSRVJFUkdSVmVqYXRTdkdqeDhQb0RDY2MzRnhLWEVBVng1dFZBVHRBMnZnZncrdG4zdnVPVGc0T0NBdkx3OVhybHpSZVNEYXNHRkRYTHQyRFhGeGNlalhyeCtBd3ZYK05Cb05IQndjOUlKWm9EQU1XcnQyTGY3ODgwOEFoVE1ILy9ubkg1MTk5dTNiWjdCL2lZbUpZaWhpYkoraS9YZDBkRVN2WHIwd2RlcFVrMlU5WDNqaEJXemV2QmtaR1Jsd2QzZEhqeDQ5OE9qUkk0d2NPUkwxNnRYVDJmZXBwNTdDUng5OWhQZmZmeDloWVdIaWRVdWxVcXhaczhiczJxcmZmdnN0TWpJeVVLZE9IUXdaTXNUb2ZnRUJBVmk2ZENtMmI5K09ybDI3R254b3JRMnhqSVhBQnc4ZXhQWHIxd0VVaHV4cjFxekJwazJiREliS3BodzVjZ1J4Y1hGbzJiS2x6a3crTFc5dmIrVGw1YUZ6NTg3bzI3Y3Z1blRwWXJac2VzT0dEVEYyN0ZpTUhUc1dmLzMxbDA1d1ZSbEdqeDZOcDU1NlNtOTdTZGFqdFdTL2dvSUNPRGc0NE04Ly80UkVJa0dyVnEzRWdSUTdkKzRVMzJlWExsM0Nva1dMTERwdjBWbjR3NGNQRjM5dTBLQUJnb09ETFdxanFyM3d3Z3V3dGJWRmRIUTBzckt5VUx0MmJmejExMStReStYdzhmSFJlOTlWcGgwN2RpQTNOeGVqUm8zQ2poMDdUTzZyRGY1cjE2NnRVOVk0SUNBQUtTa3BCa3NkRjUxbFhKbjM0WU1IRC9ETEw3OEFLSnkxbTVDUUFBQVZzaTY4bGpaWU8zWHFsTjVyMnFCWVczcFp1MFp3NDhhTjRlN3VqaHMzYmlBek0xTWNRSEx1M0RuazVPU2daOCtlSnRjVDFxNFBiMms1WU8xYXNUNCtQbnByWmh2ejdMUFBJaVFrQkFzWExrU0xGaTNLTkxnck9Ua1pRT0ZTRGRWTjBjK1hvb3g5QmhWbGJuMXJZN1QzUTlHQkJhWm01aGN0RFY4U0NvVUNZV0ZoQUNBT1ZnRWdMalZoS2lpV3lXUm8yN1l0cEZJcG9xS2lrSk9UWTdaMGVXVmRGMUZWWWxCTVJFUkVSRVJFUkZiQjBkRVIzdDdlVmQ1R1JkRE8xblYwZEJRZmxrdWxVclJ1M1JwWHJsekI1Y3VYRFFiRjJnZnRBTVQxU2R1MWE2YzNnd3dBOXV6Wkk1YmQ5dlgxeGZ6NTh6Rml4SWdLdVo0NWMrWWdOemNYVTZaTTBYdk54OGZIN0V5OEpVdVdtSHg5dzRZTk9yUEF6SVhFVjY1Y3dZRURCd0FVcm1Oc2FuQkExNjVkMGJwMWExeS9maDFCUVVGWXUzYXRYc0NyTFZscUtEUkpTa3JTV1ZkMS8vNzl1SDM3Tm5idTNGbWl0YUJUVTFQeHpUZmZBQURlZmZkZGcvdDA2dFFKZS9ic2daT1RFMGFPSEZuaU5WV0xsc0d0TElaQ0FLQXdBREkwUzFJdWwyUHMyTEZ3YzNORGFtb3FGQW9GbWpkdmpudjM3dUdycjc0eStXK3YwV2d3WWNJRTlPalJBKzd1N2diRGdieThQTEVFYmtrVVBjYlFtcG9WelZUUVVmdzFkM2QzOGQrNlJvMGE4UFB6UTBSRUJJNGRPNGJodzRmanQ5OStBd0N4Qkd4VmFkV3FGYUtpb2pCczJEQ3pRZkdqUjQ4QUdINFBXcUl5NzBPZ3NCTEQ2TkdqNGUvdmIvR2EyR1doRGRLUEhqMHFmaDhVdnk4TWxWN3UzcjA3RGh3NGdLTkhqeUlnSUFBQXhQWHMrL2Z2Yi9LYzJuV3VyMSsvam0rKytRWmp4NDQxdWI5Mk1NMkdEUnV3WWNNR2kyZEplM3A2WXYzNjliQ3pzME5NVEF5YU5HbGlNaXlVeStXNGUvY3VQRHc4NE96c0RIdDdlOXk5ZXhjSER4NEVVSGpmVlRlV2ZDYVY1blBMR0VFUXhQK0hGSDlQU2FWU3ZmdTdMT3Y1L3Zqamo4ak96a2E3ZHUzRUdmMjV1YmxpK2Z0R2pScnA5VTE3UDh0a010amIyK1A1NTUvSGxTdFhjUEhpUmZUczJiTmFYQmRSVldKUVRFUkVSRVJFUkVUMGhMdC8vejRBL2ZEaXVlZWV3NVVyVjhTeXNGcmFtV2gzN3R5QlNxV0NyYTB0TGx5NEFBRG8xcTJid1hPMGI5OGUzMy8vUFRwMDZJQUZDeGJvbEU4dWJ4S0pCQnFOcHNJZXVoWXZtV3JLbzBlUHNHYk5HZ2lDZ0RadDJxQjM3OTVtajVrNmRTb21UWnFFNjlldlk5MjZkWHBscmJXbHUydlhycTF6bkNBSVdMTm1EWlJLSmRxM2I0L2h3NGZEdzhNRHExZXZ4dTdkdTlHdFd6ZWROV0J0YlcyaFZxc05YbytkblIwS0NnclFzV05IZE9qUXdXQS9KUklKWEZ4Y2tKK2ZYNjZoUVhXeVljTUdaR1ZsWWNtU0plTDZ3RE5uenNUa3laTVJHQmlJZGV2V0daMnBiV05qZzlkZmY5MWsrOTI3ZHhjRHFqLy8vQk8rdnI1R1M1VG01dWFLTStDcXVzeDA4YzhLUVJERVVyN0ZYeXRlV256Z3dJR0lpSWpBM3IxNzBhVkxGM0c5YWxPQlMyWG8wNmNQT25YcVpGR1ZCMjBWQmt0bnI1WlZXZTVETHk4dmJOKytIVTVPVGlYNjdDb0w3UXhkUTRPR3RMU2ZZMFdyUGd3ZVBCZ0hEeDdFb1VPSDhOcHJyK0h5NWN1NGRlc1dubnZ1T2IxMWk0dUxqWTBGVVBpNXRIZnZYbkd3a0tIM1UxcGFHbUppWXVEdTdvNzgvSHd4K05kcTFxeVp5VUVBTldyVVFINStQZ0lEQXlHVlNyRjgrWEp4R1liaWxFb2xaczJhWmZBMWQzZDNpNzRUS2x0WlBsL2tjbm1KS2h3b0ZBcXNYcjBhYjcvOU5vRENKUXlLOHZMeTBwdGhhMnFnaWlrNU9UbGlRRiswc3NmNTgrZWgwV2pnN095c0Y5N201K2RERUFSSUpCSnhJRjJuVHAzRVNnalY0YnFJcWhxRFlpSWlJaUlpSWlLaUo1eDJKbGJ4c3EvYUIvT1ptWm00YytlT0dCQnJaOXc0T0RnZ1BUMGRxYW1wa012bGtFcWxSdGNuYnRhc0dUNzU1Qk8wYnQwYUVvbWtRb05pb0hDV21xVVB1NGNQSDQ3MDlQUnlEOS95OHZLd2VQRmlaR1Jrb0ZhdFdtTEpWWE9hTkdtQ2Q5OTlGenQyN01BdnYvd0NPenM3VEo4K1hRdzhVbEpTQU9nL2VONjNieCt1WDc4T1oyZG56SjQ5R3dEUXUzZHZuRHg1RWxGUlVWaTdkaTFDUWtMRTh0QlNxVlFuS0Q1Nzlpd2FOR2dBSHg4ZnVMcTZ3dC9mMytoc1ltUE0vUTN6OC9QTnpneXNMbzRlUFlxSWlBajA3TmtUdnI2KzR2YW1UWnRpMkxCaDJMdDNMNEtDZ3JCZ3dRS3pKYmZOT1hqd0lEWnQyb1RCZ3djYm5BbGYzV2pYMjlZcUdtSVhmNjI0RjE1NEFiNit2b2lKaWNHSEgzNkkvUHg4OU96WlUyKzkzcXFnWFl2ZEhHM1o0S0psOFlIL3piSzBaUDFnUzVYMVBwUktwU2JMemd1Q29GY3UyRno1WUdPQnM2MnRMWlJLSlhKemM0MnVKNitsSGFCVXRQU3l0N2MzWG56eFJVUkVSR0RqeG8yNGVQRWlKQktKMmI5blFVR0JPS0JweVpJbFdMZHVIUTRmUGd5bFVvblpzMmRESXBIZzY2Ky9obzJORFFEZzBLRkQwR2cwZVBIRkY4VktGMFZ0MnJUSjVQa0E0UERodzBoUFQ0ZWpvNlBKYTMzcXFhZmc3dTZ1TTVpbVJvMGE4UFgxeFFjZmZBQm5aMmVvMVdwODlkVlg2TisvZjRXV0JLOE1MaTR1NGpyYjhmSHhPSGZ1SFByMzd3OTNkM2U5ZldOaVlyQjY5V3FrcEtTZ1diTm1BRkNoVlZlY25Kd1FHQmlJMzM3N0RaMDZkUkszYTB1emQrM2FWVzlnUVY1ZUhnRG9EQ0RwMjdjdit2WHJaM1JRU1dWZkYxRlZZMUJNUkVSRVJFUkVSUFNFKy92dnZ3RkFmS0NwOWN3enowQW1rMEdwVk9McTFhdmlBK3ltVFpzaUpDUUV6WnMzaDBRaUVjc3F0MjNiMXVTYXdJYld1YTBzYytmT1JlM2F0YkZnd1lKS09WOStmajRXTDE2TUd6ZHV3TWJHQmg5OTlCRThQRHdNcnV1b1ZDcDF0cmR0MnhZZmZ2Z2g0dUxpY1BIaVJZU0hoeU0xTlJVZmYvd3hiRzF0eFJLWlJSODh4OFRFNE50dnZ3VUFUSm8wU2VlaC9Jd1pNekIyN0ZqY3VuVUwrL2J0RTg5bGIyOHZoanBBWWZCeDllcFZmUExKSjJqVHBnMm1UNTllNWdEMFNSVVZGWVVOR3piQXc4UERZSEE3WnN3WUpDUWtJQ0lpQW1xMUd2UG56eS9UZXVOZHUzWkZhR2dvRGgwNkJDOHZMN016a1o5MDA2Wk53NFFKRThRQkp1Kzk5MTY1dEtzTlBTVVNpUmdLVmdUdFd1djUrZmtHS3hlVVZ6V0R5cmdQdDIvZmpsMjdkcFhvbUZkZWVjWGc5dkR3Y0tTa3BFQVFCSVBCWUZHM2J0MENvUCs5TTJIQ0JFUkZSWW5oM2JCaHc5QzZkV3VUYlVWR1JrS2hVS0JldlhybzFxMGIzTnpjTUhmdVhCdy9maHlDSU9ERER6OFV2Ny91MzcrUEF3Y093TWJHQmdNSERqUVlGR3R0M2JvVnZYcjEwZ3R2YzNOenNXZlBIckYvNWtMeDNidDNReEFFRkJRVVFCQUV2WDhqdVZ5T3NMQXduRHAxQ3Z2Mzd6ZloxcFBrN3QyN0NBME54UysvL0lLZE8zY0NLQXhldFRQeVo4K2VEVUVRMEw1OWUzRU45K2JObTFkb24xcTFhcVZUN2pzaElVRWNaTkM5ZTNlOS9iVkJjZEVaNW9aS2pWZjFkUkZWSlFiRlJFUkVSRVJFUkVSUE1KVktKWVlleGRkS2xFcWxHREprQ056YzNIUktTc3RrTWp6enpETUFDb09aczJmUEFxajZOVVpOdVhyMXF0bmd3bHpaeDVkZWVna0xGeTYwNkh3SERoeEFkSFEwZ01KUzB0cnl6WVpLTkF1Q29MTmRMcGRESXBGZzhlTEYrT2lqanhBYkc0c21UWnFJb1cxVVZCU0EvNVVBejhyS3dxcFZxNkJXcTlHelowKzk2L0QwOU1Tb1VhT3dlZk5taElhRzRzVVhYMFM5ZXZWUXExWXRQSDc4V0h5NHJWQW9BUHh2VnFXMWhzVFIwZEg0K09PUEFRQUxGeTQwdUFhd2pZME5GaTFhaEJrelppQXlNaEpUcGt6QndvVUxTejBiME5QVEUvUG56OGVDQlF1d1pjc1dORzNhMUd5cDNTZVpTcVdDVENaRFRrNE9OQm9OYnQyNlZTNHo3bGF1WEltSWlBaTBhOWV1Uk9WdlMrcmF0V3NBQ3QvYjJwblVBQkFRRUlDVWxCU0RNK3RMV2xhMkt1N0Q4cUNkS1d4dWh2ajU4K2NCNkFmRnJxNnVhTktrQ1dKaVlpd3VTYjV2M3o0QVFLOWV2UUFVZnBmTm1UTUhLMWV1eEMrLy9BSzFXbzE1OCtaQnBWSWhNREFRQlFVRmVQWFZWK0hqNDJPMFRiVmFqVDE3OW1EUG5qM1l2Mysvem16ekF3Y09RQzZYdzgzTkRXKzg4WWJaL2dIUUtWMWNYRnBhR2dEZDllN2o0dUtRa0pDQWZ2MzZXZFIrZGFRdFIvLzAwMCtMMnlJaUlpQUlBb0RDdjhuSWtTUHgrdXV2aXdPWTJyWnRxOU5HWW1KaWhaWmszcng1TXdSQmdKZVhGOXExYTZmM3VuWWdsYmt5ODVWNVhmK0ZlNFArV3hnVUV4RVJFUkVSRVJFOXdhS2lvcENUazRNYU5Xb1luUEU3ZHV4WWs4ZGZ1M1lOYVdscGtNbGtSdGNuZmxLWUNnMEFtQTJhaXhvNmRDak9uRG1EUG4zNllNQ0FBZUwyNGdHU3Y3OC9IQndjY09USUViMDJaRElaZ29PRHNYLy9mb3dZTVFJQThNOC8vNGloZ3Erdkx3UkJRRkJRRURJeU1sQ3ZYajNNbURIRFlIOWVlKzAxbkR4NUVyZHUzY0tubjM2S3p6NzdERzV1YmtoS1NoSWY1bWRsWlFIUUxRVnJiVTZlUEltMWE5ZENwVkpoeG93WkptY3lPams1WWMyYU5WaThlREgrK3VzdlRKa3lCVys4OFFiZWZQTk5nelBPekduZnZqMEdEUnFFUTRjT1lmLysvVTkwVUN5WHk1R1Nrb0lIRHg3Z3dZTUg4UGYzRjJkZHhzYkdZc21TSmVMblRuWjJOZ0lEQTVHZm4xL205VnExNjlTV3gyZVJzU0JIRzlJQVFKczJiY3A4SGtNcTh6NGNQWG8wUm84ZXJiTk5vVkJnNk5DaFJvOHhWV0wrK3ZYckFJQUdEUm9ZM2VmT25UdElUazZHcTZ1clRxQXNsOHNSR0JpSW1KZ1kyTmpZUUtQUllPN2N1Vmk0Y0NIYXQyOXZzSzFUcDA0aFBqNGVNcGxNSjdUdjBhTUgvdm5uSCt6YnQwOGMyUFRaWjU4aExpNE9ycTZ1R0RkdW5OSCthZnNDRks3WFhqU2tUMDFORldjVGp4dzVzbHpXcWI1Mzd4NkEvMzBIWldSa1lQNzgrVkFvRkxoOSt6WW1UcHhZb1RQa0s4by8vL3dEQURvREY3UXp5WjJkbmJGNDhXSzBiZHNXdTNmdlJuWjJOcG8yYmFvM1lFUXFsZXF0R3d6QTRMYVMrdVdYWDhUWnhBRUJBUVpMdEd1RFlsTnJWZ09WZDEzL2xYdUQvbHNZRkJNUkVSRVJFUkVSUGNIQ3dzSUFBSDUrZmliWHNUVG0xMTkvQlFCMDd0eTVWT0VZVUZpbTBkQk1XeTJWU2lYK1BHclVLSk50N2RpeG8xUjlBSUJ0MjdhVit0amlaRElaUHYvODh6S1ZJOWEyODg0Nzc0aS9hOHVrMXFsVEI4MmJOOGUvLy82THYvLytHL2IyOWxpOGVMSFJmd01iR3h2TW1qVUxIMzc0SVhyMjdBbUpSSUo2OWVvaEppWUdkKzdjZ1VhalFXWm1KcHljbkZDelpzMHk5YmswdE9HM09kcFp6eVU1UnN2QndjSG90ZVhrNU9DcnI3N0NzV1BIQUJTVzc3WmtMV1VYRnhlc1diTUdRVUZCaUl5TXhNNmRPL0hUVHo4aEpDUUVkZXZXRmZmVHpqUXpaOXk0Y2ZEdzhEQllldHJTTmlxYVhDNUhVbElTSGo1OGlNek1UR1JtWm9xRERRQmcwS0JCWXJpaTFicDFhOVN1WFJ0aFlXSFlzbVVMVkNvVjJyVnJoMFdMRm1INTh1V0lqbzdHNnRXckVSOGZqN0ZqeDhMT3pxN0UvWHJ3NEFFeU16TWhrVWpRdFd2WE1sK25zU0JIVzBLM2NlUEdaZ2VYbEZSRjM0ZVY0ZXJWcXdCZ2NxQkRlSGc0Z01JWndOcVE2L0xseS9qc3M4K1FucDRPVDA5UHJGeTVFdHUyYmNQNTgrZXhZTUVDREJvMENLTkhqOVpaM2tDaFVHRHo1czBBQ3UrNzRyT3VSNDhlalI0OWVxQlJvMFpZdTNZdGZ2MzFWOWphMm1MaHdvWGlaNEYyVFZxVlNxWHpIYWhkQzk3THkwdG4zZHFRa0JEazVlV2hmdjM2ZVBYVlYvV3VUU0tSUUJBRTVPZm5XL2dYQTI3ZXZBbmdmNEZxblRwMU1ITGtTSHo1NVpjSUN3dkQvZnYzc1dqUklyTmhaVmtVYlRzbko2ZlUzK2RGeGNYRkFZQVkxQU9GNWRLVGtwSXdjZUpFMUt0WEQ0OGZQeFpuaEJzYW5PRGw1V1gydTdrMG40MEpDUW5Zc0dFRGdNTDNzckZCS3RyMXlNMnRYMTVaMTFVVjl3YVJPUXlLaVlpSWlJaUlpT2cvemRUTXFjcHNveUxhdkhMbENxNWN1UUlBNGt5c3ZuMzdRcVBSbExpdE0yZk80TXlaTXdaZk05ZlhsSlFVOGFHOE9kcUh0aytDc29iRXhXVmxaWWt6ajN2MzdnMkpSSUtHRFJ2aXl5Ky9SSHg4UEJvM2JtenkrR2JObWlFME5GUU1TSHg5ZlhIczJER2NPM2NPalJvMWdscXRObHN1MWh4RGF6QmJRanRqdWlLUE1WVTYvTk5QUDBWRVJBU2tVaWttVFpxRWdRTUhXdHl1VENiRHNtWExjUFRvVVd6ZXZCa3RXN1lVdzdtVWxCUzR1Ym1Kczgwa0VvbkpCL295bVF4dnZmVVdOQnFOWG5DbG5hbHBhaDN3eWhBWkdZbDE2OVlaZlYyajBhQkJnd2J3OHZKQzNicDE0ZVhsQlpWS2hkbXpaeU1tSmdaQTRmMDdjK1pNMk52YlkrWEtsVmkxYWhYT256K1BBd2NPNFBMbHk1ZzJiUnBlZU9HRkV2VkxPNXU0WmN1V2NITnpLLzBGL2o5RFFjNkZDeGR3OGVKRkFOQ3BGR0NPZGdheXVmQ3RJdTdEL1B4OGFEUWF5R1F5OGU5Zm1rRkJsa2hLU3NMZmYvK05talZyb2tXTEZnYjN5Y3pNeE5HalJ3RUFmZnIwUVhKeU1yWnUzWXFJaUFnQWhZTUtsaXhaQWpjM055eGR1aFFiTjI3RWtTTkhjT2pRSVp3NWN3WnZ2LzAyQmd3WUFKbE1oblhyMWlFakl3TWVIaDRJQ0FqUU81ZEVJb0dYbHhkV3JGaUJ5TWhJQUlYcll4Y05zVjFkWFNHWHkzSDA2RkgwNjljUFVxa1UyZG5aT0hUb0VBQ2dTWk1tNHI2UmtaRml5ZXp4NDhjYm5NbnA0ZUdCMU5SVTdOdTNEeU5HakRENWZzL1B6OGUxYTlmRWdRRkZaNmdQSFRvVTd1N3VDQTRPeHNXTEZ6Rm56aHdFQmdaVzJFQ2VtalZyaWpQOGYvamhCN3o5OXR1bC9nNVRLQlFJQ3d0RFNrb0tiRzF0ZGE3THdjRUJxMWF0QWxBWXppOWZ2aHdLaFFJTkdqUVFTNGRyN2QyN1YyY0pCTzNuWXRFUzNvbUppVkFvRkNVS3RwT1NrckJvMFNJb2xVcklaRElzWExnUU5qWTI0aXhkVjFkWHlHUXlwS2FtaWdOREdqVnFaTExOeXJ5dXlyNDNpTXhoVUV4RVJFUkVSRVJFOUFRcUtDakFwNTkrQ2dEbzJMR2p6b3lmeWhZYUdscXU3WTBmUDE0TVpvcEtUMDgzdVNaZ1NkY0xySWdCQUthRWhZVWhMeTlQWER0YXk4dkx5K0l5bkVVZkpQdjUrYUYyN2RwSVMwdkQ1NTkvRGdCR3k3dGF5dFRNOE9wczJyUnBlUGp3SWQ1Ly8zMlRaWDVONmRldkg5cTNiNjh6KzNEeTVNbGlDVnVnTUd5d0pLVEx5c3JDVzIrOUJVZEhSemc2T3NMVzFsYjgyNWEyZitYbCtlZWZoNCtQRHp3OVBWRzNibDE0ZW5xS1A5ZXRXMWNzTVEwVVhzZjMzMytQTFZ1MlFLMVdReWFUNFlNUFB0QXBFU3lUeWJCOCtYSjgrKzIzMkxObkR4SVRFekZuemh4MDdOZ1JLMWV1MVBsN21xSU4wdjM4L01wOGpVT0hEdFc1RHFBd3VBa0tDb0lnQ0hqNjZhY056aVl0YXViTW1VaFBUNGVOalkwNDQ5cFllS3BWRWZmaHRXdlhzR0RCQXAxOW1qWnRXcXEyelRsMDZCQUVRVUMzYnQyTS9yc2RPM1lNK2ZuNThQUHpRMkppSWdJREE2RldxMkZqWTRNMzMzd1RvMGFORXQ4anRyYTJtRFp0R2xxMGFJR1FrQkJrWldWaDY5YXRhTm15SmJLeXNoQVJFUUdKUklKcDA2WVpETlR1M2J1SHBVdVg0dTdkdTVCSUpKZ3dZWUxldXE1ZHUzYkZuVHQzOE1VWFgrQ0xMNzdRZVUwaWtZZ3p1cFZLSlRadTNBaWc4SE95WThlT0JxL3Y1WmRmeHA0OWV4QVdGaVpXN0xCRXg0NGQ5ZFpyZnZIRkYrSGs1SVFsUzVZZ0xpNE9jK2JNd2NhTkd5dHMvZmgrL2ZyaGh4OStRR2hvYUxsOUw3LzY2cXRHQjI1czJiSUYxNjVkZzYydExXYk5tcVYzWGNXUHk4bkp3V3V2dlFaYlcxczRPVGxCS3BWQ0xwZERFQVEwYjk3Y292NDhlUEFBczJiTlFtWm1Kb0RDOTV4MmdKUWdDSmcxYTViZU1WS3B0RVRyQVZmR2RWWDJ2VUZrQ29OaUlpSWlJaUlpSXFJbmtKMmRIUVlNR0lCZHUzWmh3b1FKNHZiang0OVhZYS9LaDVlWEZ3b0tDcXE2RytXdWI5KytDQThQUjY5ZXZVcTBYckl4VGs1T21EOS9QcFl2WDQ2Y25CdzBhTkRBWU1uamtqQVhudWZuNXhzc3BWdlpvWHR4TGk0dStPeXp6OHJjemxOUFBhWHp1N2UzdHhnVWUzdDdZL3IwNlJhMTQrYm1CZ2NIQitUbTVvcGxuTzNzN05DNmRXdE1uVHExelAwc2k2ZWZmdHJpTXUwWkdSbjQrZWVmb1ZhcjBhWk5HOHlZTVVOdnJVNmdNSkFiTTJZTTJyVnJoODgrK3d6Mzc5OUhuejU5TEE2SmdmSmRuM2pTcEVsNjIyeHRiZUhtNW9hOHZEek1tREhEWU9BL1lzUUlaR2RuQXloY2IxYmJKM3Q3ZTNUbzBBSHZ2ZmVleWZOV3hIMVl0RXFBUkNKQmt5Wk5NSFBtekRLZnc1QWhRNFlnTWpMUzVQckdyN3p5Q3NMRHd6Rmh3Z1M0dXJxaWJ0MjZrTWxrbURGakJscTJiR253bUQ1OStzRFgxeGZyMXExRDc5NjkwYXBWSzZoVUtqUnAwZ1NkTzNkRzU4NmREUjVuWTJPRDdPeHNTS1ZTekpneEEzMzc5dFhiNTkxMzM0V0Rnd011WDc0c3J0TnVhMnVMdW5Ycll2RGd3ZUxzWTN0N2U3ejExbHY0OXR0dkRkNGZXcU5HalVLdFdyVncvdng1WkdSa0dOMVAyMmF0V3JYUXBVc1hvN1BIMjdWcmgyWExsbUhac21VWVBIaHdoUWFCbzBlUGhsUXF4Wmt6Wi9EZ3dZTlNWUmNCQ29OVlQwOVArUHY3NCsyMzN6YTYzNEFCQTNEOCtIR01HemNPclZxMU10dXVzN016NnRXcmgzdjM3dUhSbzBjQUN2K3RXclJvWWZIbm9ydTdPOXExYTRjVEowNWcwcVJKNk5PbmovaGF6Wm8xNGVucEtWWTRjWFIwUk1PR0RURjY5R2lkZFpiTnFhenJxc3g3ZzhnVWlWQmRGc2NnSWlJaUlpSWlJcUlTdTNIamhrVVBNc3RiZm40K3Z2dnVPd0RBMkxGaksvMzhGV1hxMUtsd2NuTEM2dFdyTGRwLy9QanhjSEJ3d1ByMTZ5M2FQejQrSGs4Ly9YUzVyQitwcFZBb2tKcWFpdnIxNjV1YzdkcTNiMS9ZMnRxS1pXTzFpb2EvSlFtS3F6b2MvdW1ubjVDYm00dGh3NFpadFAvbXpadVJsNWRuY2RnTEZNNVEwdzVhS0ZwVzFOSmoxV28xQkVHQUlBaXdzN01yVVhCYVhadzRjUUkxYXRTd2VOM2dnb0lDWEx0MnJVU3oyeFVLQlY1NzdUVTBhTkFBWDMvOWRXbTdhcFpjTHNlVksxZnc4c3N2VzdTLzl0L1ExdGJXNkw5ZFJkK0hnaUNJZ3hXY25Kd3N1Zyt6czdQRmdFOWI3dDdRTmtNeU16UE5sdjdPeXNwQzdkcTFBUUNwcWFsd2QzYzNXTWJabkxTME5MaTd1NXQ4WHlRa0pFQ2hVT0M1NTU0cmNmdUdLQlFLT0RzN2wwdGJKWkdlbmw0dUE0U3FtOVRVVkwwQk5wYlF2cmRzYkd4TTNqdmFjdER6NXMwVHY5OEVRVUIwZExST1NlemlOQnBOcWU1SnJZcStycUwrcS9jR1BUa1lGQk1SRVJFUkVSRVJFUkVSRVJFUldablNENmtnSWlJaUlpSWlJaUlpSWlJaUlxSW5Fb05pSWlJaUlpSWlJaUlpSWlJaUlpSXJ3NkNZaUlpSWlJaUlpSWlJaUlpSWlNaktNQ2dtSWlJaUlpSWlJaUlpSWlJaUlySXkwcXJ1QUJFUkVSRVJFUkZSVWVyTXUxQ2wvUU9OSWgyYW5JZVFOZTBHcVZlcnF1NFdFUkVSRVJIUmY0cEVFQVNocWp0QlJFUkVSRVJFUk5aTm5Ya1hPUmREb2Z6N05OUVpkM1JmbEVqZ1B1TVgyTG8xcUpLK0VSRVJFUkVSL1JkeFJqRVJFUkVSRVJFUlZSbU5JZzJLa3h1USs4ZCtRS091NnU0UUVSRVJFUkZaRFFiRlJFUkVSRVJFUkZRbDhoTXVRTDV2SmpUWkdUcmJKYklhc1BOcEE5dGFuckNwK1JRY1dyL0MyY1JFUkVSRVJFVGxqRUV4RVJFUkVSRVJFVlc2blBQZjRmR3hRRURRaU50a3ovU0VVK2NBMkRYc0JJblV2Z3A3UjBSRVJFUkU5Ti9Ib0ppSWlJaUlpSWlJS2xYT3BaMTRmSFNsK0x2VXZSRnFEbGtGK3didHE3QlhSRVJFUkVSRTFvVkJNUkVSRVJFUkVSRlZtcnlZY0R3K3NsejhYZGE4QjF5R2ZRYUpRODBxN0JVUkVSRVJFWkgxWVZCTVJFUkVSRVJFUkpWQ25YRUhqOElXaXIvTFd2ZEY3VGMvQjJ4c3E3QlhSRVJFUkVSRTFzbW1xanRBUkVSRVJFUkVSUDk5Z3JvQThoOW1RY2pQQVFEWU4rb0VsemZXTWlRbUlpSWlJaUtxSWd5S2lZaUlpSWlJaUtqQzVaNy9EZ1ZKc1FBQW14cHVjSGxyUFNSU1dSWDNpb2lJaUlpSXlIb3hLQ1lpSWlJaUlpS2lDcVhKem9EaTlFYng5MXFEVjhLbWhsc1Y5c2d3bFVwVjFWMmdhb3IzQmhFUkVSSDlGekVvSmlJaUlpSWlJcUlLcFRpNUhvSlNBUUNRdGV3TldjdmVWZHdqWGRuWjJRZ01ETVNpUll2S05SRFVhRFRsMXBZcDBkSFJ5TXJLTXJ1ZlNxWEM5OTkvanp0MzdsUjhwLzRqS3VyZUlDSWlJaUtxRGhnVUV4RVJFUkVSRVZHRjBUeE9SZTRmK3d0L2tkakEyWDkyMVhiSWdQVDBkSncvZng1WHJsekI1NTkvWGk1dGFqUWFCQVFFWU83Y3Vjak16RFM1cjcrL1B3WU9IRmlxOCtUbTVtTFpzbVVZUG53NC92cnJMNVA3N3QyN0Y5OTk5eDFXckZpQjNOemNVcDNQMmxURXZWRWRwS2FtWXNhTUdaZzBhUkxXcmwwTFFSQ3F1a3RFUkVSRXFFMjJod0FBSUFCSlJFRlVWQVdrVmQwQklpSWlJaUlpSXZydnlqbi9IYUF1bklucDJPWTFTRDJhVkhHUDlEVm8wQUF6WnN4QWNIQXdqaDgvam1lZWVhYlV3YTFXYkd3czB0TFNBQUN1cnE3bDBVMkRqaDgvanV6c2JEUnMyQkF0V3JRd3VlL3JyNytPNDhlUEl6RXhFU0VoSVpnelowNkY5ZXUvb3J6dmpkemNYQXdhTktoYytuYml4SWxTOTJIeDRzVklTRWdBQUNnVUNqeDY5QWd1TGk3bDBxL2lCZzRjaUx5OHZCSWZWOXJySXlJaUlpTExNU2dtSWlJaUlpSWlvZ29oNU9jZzUvSnU4WGVuYnU5WFlXOU02OVdyRnk1ZHVvVFRwMCtMQVc5WlJFWkdBZ0I2OXV3SmlVUlM1dllNRVFRQkJ3OGVCQUFFQkFTWVBZK0Rnd09tVDUrTytmUG53OUhSRVJxTkJqWTJMRFpuVG5uZkcxcTFhOWN1OGIwaENJSkZaY1pOSFI4Y0hJeUVoQVE0T1RuQjNkMGRkKy9leGFKRmk3QjI3VnJJWkRLTDJwSEw1WGpqalRmTTdsYzA3UFh4OGRGNTdkNjlleEFFd2VoMklpSWlJcXA0RElxSmlJaUlpSWlJcUVJby8vb1ZRdDVqQUlCOTAyNlZQcHM0THk4UDc3enpqc1g3cTFRcTJOallJRHc4SE9IaDRSWWQ4L1hYWDhQTnpVMW5teUFJT0h2MkxBQ2dkKytLVzQvNTlPblRTRTVPUnVQR2pkRzllM2NBUUhKeU1rYU5HbVgyMkVPSER1SFFvVU5HWDkrMmJadGVnUGRmVWxYM1JsSGZmZmNkSEIwZExlNERZSGxBYTRoS3BjTGF0V3R4N3R3NVNDUVN6SjgvSDAyYU5NR1VLVk1RRnhlSGxTdFhZdW5TcFpCS3pUOHV0TFcxMWJrL2pJVytSVzNidGszbmQrMU00K0xiaHd3Wmd1enM3QkplSFJFUkVSR1ZCb05pSWlJaUlpSWlJcW9RZWJISHhKK2RPbGtleXBVWFFSRHc2TkdqRWg5WGttUFVhclhldG9zWEx5STFOUlcrdnI1bzFLaFJpYzl2Q1VFUXNIdDM0V3p0MGFOSGl6TlRwVklwdkwyOTlmWi85T2dSYkd4czRPenNiRkg3bG9TRlQ3S3F1amVxaWxLcHhJb1ZLM0RwMGlVQXdMUnAwOUM1YzJjQXdLcFZxekJuemh4Y3VIQUI4K2JOdzdKbHkxQ3paazJUN1RrN08rc0V2TVpDWHlJaUlpS3EzdjdiLytzbklpSWlJaUlpb2lvaDVEMUNmbndFQUVBaXF3SDdwaTlXYVg4T0hqeG9jVWhxVG41K1B2cjM3Mi8wOVo5KytnbEE0Y3pJUC83NEEvUG16VFBiWmw1ZUh2ejkvVTN1czJIREJyUnMyUklBOFB2dnYrUDI3ZHRvM2JxMUdQamR2WHNYWGw1ZTJMRmpoODV4U3FVUzQ4YU5RMlptSmlaTW1HRDJQTmFtTXUrTnFwQ1ptWW5seTVmanhvMGJBSUFwVTZaZ3dJQUI0dXRObXpiRko1OThncmx6NStMUFAvL0V0R25Uc0dyVktvTUREb2lJaVA2UHZmdU9iNkwrL3dEK1NwcTBwUzB0RkVxaHNvZVVKVXRBNWhlc0RFVmtDUWdvL2xpeVFaUWxXMFJCS2FNQ2lvd0N5aEJrcjhvZWdpQUlza29MbFYxRzk2QWpUWlBjNzQ4K2NpWnQwbDdTakZaZno4ZkRoMm51N25PZmhPVHVjdS9QKy8waG9uOFhCb3FKaUlpSWlJaUl5T2F5SWs5QTBHWURBTnhxZDRCTTRlcmtIam5HczJmUGNQSGlSYmk1dWFGMTY5YTRkZXNXU3BjdWJYTGRwS1FreUdReW8vbFkzZHpjNE9IaFlYSjlmWmF2UnFQQjJyVnJBUUFqUm93QWtKTzlPbjM2ZEdnMEdzeVpNMGNNS0FQQVR6LzloR2ZQbnNISHh3ZE5temJOMDI1cWFpcTh2YjJ0ZThGa05jTk1jS2wwT3AxRjY1OC9meDZMRnk5R1Nrb0tGQW9GSmsyYWhLQ2dvRHpyMWFwVkMwdVdMTUdNR1RNUUhSMk5VYU5HWWRpd1lYajc3YmR0TnNmMmtDRkRqUDdPeXNveStYeEdSb1pOOWtkRVJFUkVCV09nbUlpSWlJaUlpSWhzVG5Yam4zbGMzZXQyZG1KUEhHdlRwazBRQkFFS2hRSXVMaTVvMEtBQnRtL2ZubWU5eU1oSWpCczNEdlhyMThlTkd6Zmc3dTZPa2lWTG9reVpNbGkrZkhtKys5aTVjeWVlUFh1Ry8vM3ZmMkpBK09qUm80aUppVUdaTW1WUXRXcFZjZDE3OSs1aHg0NGRBSUJKa3lZWnpaa2JIeCtQNE9CZ0pDUWtZTVdLRlhCemM3UEJPMEJTSlNRazJLM3RyS3dzL1BEREQ5aS9mejhBd01mSEJ6Tm56a1NqUm8zTWJsT3RXalVzWDc0Y2MrZk9SV1JrSkw3OTlsdWNQSGtTRXlkT3RNbDgxWThmUDdib2VTSWlJaUt5UHdhS2lZaUlpSWlJaU1pbWRKa3B5UHI3TEFCQXBuU0hhNjEyVHVtSFVxbkVxRkdqQUVBTWd2YnUzZHZxOWx4Y1hMQjkrM1lvRkFxeFhjT1N4ZEhSMFRoMjdKaWt0c0xDY3VadmJ0bXlKVzdjdUFFQWVQWFZWeEVXRm9hWW1CajQrL3ViM0M0Nk9oby8vdmdqM056YzhORkhId0hJS1hlOGVmTm1BTUJISDMyRUVpVktBTWdKRm43NTVaZlFhclhvM3IyN1dLSmFUeTZYSXlvcUNxbXBxUWdKQ2NHVUtWT2t2aFhGbnFNL0c2YnMyN2RQL0xlU0tpVWxCZSsrKzI2KzY1dzhlUkpyMTY1RmJHd3NBS0JldlhxWU9YTW15cFl0VzJEN1pjcVV3ZEtsUzdGbXpScnMyclVMTjI3Y3dQRGh3L0g2NjYralg3OStxRktsaWtYOU5YVDA2Rkdqdi9Yekd1ZCt2a2VQSGtoUFQ3ZDZQMFJFUkVRa0hRUEZSRVJFUkVSRVJHUlRXWkhIQVowV0FPQmFxeTFrcnBZRncyeEZvVkNnVjY5ZVJzK2xwcVphM1o1Y0xoZi9uN3RkQU5pd1lZT2swc0JaV1ZrNGRlb1VaRElaMnJScGc5V3JWd01BV3JSb2diQ3dNQnc5ZWhUdnYvKyt5VzEvKyswM3FOVnF5R1F5REI0OEdObloyV0xwNmthTkd1SDExMThYMTEyNWNpVWVQWHFFd01CQWpCdzVNazlidnI2K0dEZHVITDc4OGtzY1BYb1VEUm8wd0p0dnZsbndHL0V2NE9qUGh1RjYrdXhjL1RhV1VDcVZhTkdpaGNsbGtaR1IrUDc3NzhXNWlHVXlHU3BWcW9UdzhIRDA3OS9mNG4wQlFQUG16WEh4NGtVY1BYb1V4NDRkUTRjT0hmRFpaNTlaMVJZUkVSRVJGVDBNRkJNUkVSRVJFUkdSVGFudlhSQWZ1OWZwNk1TZTVKVTdlOUVjUVJCdzhPQkJyRnUzRG1scGFWQXFsZWpYcjUvWjlTOWR1b1RUcDAramRPblNTRXBLeXJmdFU2ZE9JU01qQXcwYU5FQ0ZDaFhFNTVzMWF3WVBEdzhjT25RSUF3WU1NQmxJZk9XVlZ5Q1h5MUd5WkVsNGUzdERMcGZqNGNPSFVDcVZtREJoZ3JqZTNyMTdFUllXQmg4Zkg4eWVQVnVjMzFqLzJsUXFGVlFxRlFJREExR25UaDFFUkVSZzVjcVZlT1dWVi9EU1N5OEJ5TWxVam9tSmtmUitGWll0U2hzWGxyMCtHNGJjM053UUdocHFkUjg5UER3d2YvNThrOHQyN3R3cEJvbnIxYXVIc1dQSDR2NzkrOWk0Y2FQVisvdnl5eTl4K1BCaHJGbXpCaWtwS2FoYnQ2NjR6SEJ1WVZQekRiZHYzeDZEQmcyeWV0OUVSRVJFWkg4TUZCTVJFUkVSRVJHUlRXVS92Q3crZHEzZTBvazlzVTVVVkJTKy9mWmJSRVpHQXNqSnFod3paZ3dDQWdKTXJwK1ZsWVdRa0JBQXdMQmh3N0JvMFNLemJXdTFXbXpac2dVQTBLVkxGNk5scnE2dWFOMjZOWTRlUFlxVEowOGlLQ2dvei9iMTZ0WERyNy8rQ3BsTUJnQll1SEFoSGo1OGlBRURCcUJpeFlvQWdLVkxsK0xRb1VQaS9pWk5tZ1NWU2dXMVdvMnNyQ3hrWjJlYmZSMExGeTVFU0VnSTVISTVIang0Z0RGanhwaDlMYllrTlVqcmJKWitObUppWXN4bWg5dmE3dDI3a1pTVWhKNDllNkoxNjlZQWdKbzFhNkpqeDhJTjF1amN1VFBhdEdtREkwZU80SjEzM2hHZk56VzNzT0Z6QlEyWUlDSWlJaUxuWTZDWWlJaUlpSWlJaUd4Rzl5SU8ycVNjWUpHTFR3WEl2VTNQdFZzVXBhZW5ZLzM2OWRpL2Z6OTBPaDM4L2YweGV2Um90R3JWS3QvdHJseTVncGlZR05TcFV3Y2RPM2JNTjFBY0ZoYUdwMCtmd3RmWDE2aE10TjdiYjcrTm8wZVBZdlBteldqZnZqMWNYRnp5cktNUEVwOC9meDdIang5SGpSbzFqRW9MbHk5ZlhueWNtWm1KdExRMHMvM3g4L09EaDRjSEFPRGh3NGVJakl6RWxpMWJIQmJjTEM2cy9XeklaREo0ZW5ybWVWNmowU0FyS3d0eXVkemllWXJOOGZMeVFuQndzRTNheXMzVDB4TTllL1kwZXM0d3VHOXV2bUZENWdMV2hRMWtFeEVSRVpIMUdDZ21JaUlpSWlJaUlwdFJQL29ubTFoWnFaRVRlMks1SVVPR0lERXhFVXFsRWdNR0RNQjc3NzBITnplM0FyZHIxcXdaL1AzOU1XblNKREdJYTBwV1ZoWTJiZG9FQU9qVnE1ZFJPV2k5dW5Ycm9sYXRXb2lLaXNLK2ZmdnlCT2YwRWhJU3NIanhZaWdVQ2t5Wk1zVW9vTnlqUnc4MGJ0d1lsU3RYaG9lSEI3cDI3UXExV28wbFM1YkEzOThmbnA2ZTZOR2pCNENjZVpWZFhWMmgwK2t3ZGVwVVhMdDJEWW1KaVFDQWwxOSt1ZGhrK3RxYnRaK05jdVhLWWMrZVBYbWVYN0prQ2NMQ3d0QzFhMWVNSHovZUhsMHVjbktYRjQrT2pvWWdDR2FmSnlJaUlpTDdZNkNZaUlpSWlJaUlpR3dtKzlFVjhYRnhDeFRyQTZUZmZQTU42dGV2TDNrN2hVS0JSWXNXR2MwM2JNcjY5ZXVSa0pDQU1tWEtpSUZhVTk1Ly8zM01tVE1IR3pac1FLdFdyZUR2YjV5VnJkRm9NRy9lUEtTa3BHRDQ4T0dvWHIwNmdKeXMxK2pvYUZTcFVnV0JnWUVBY2twUHE5VnFBRUNkT25WTUJxY0JRQzZYNDdQUFBrTjhmRHhlZnZsbHlhLzl2OExhejRZcFdWbFpPSDM2TkFDZ1U2ZE9oZTZiT2JiSzFOMnlaUXY4L1B5czNyNWR1M1pRcTlXWU1XT0cwZlA2TE9UY2N6WXZYcndZS3BYSzZ2MFJFUkVSa1hRTUZCTVJFUkVSRVJHUnpXUS8vRk44N014QXNVcWxRcDgrZmF6YWR0cTBhZmxtQnVlMmYvLytBb1BFbHk5ZnhxNWR1d0RrekdPY1h6WnFxMWF0VUs5ZVBZU0hoMlBCZ2dVSURnNFdBN3lDSUdEQmdnVzRkZXNXM056YzhQRGhRMHljT0JIUjBkRklUazRHQU96ZHUxZHNLelUxRlFCUW9rUUpzMEZpUFY5ZlgvajYraGI4Z29zNVIzODJjanR6NWd3eU1qSlFxVklsTWFCdlR4NGVIaGIxV1M4OVBkMG0rNTg4ZWJKRjYzLzY2YWMyMlM4UkVSRVJGWXlCWWlJaUlpSWlJaUt5Q1VHZGdleG5FUUFBbVlzU2lncjFuTmNYUWJBNkt6RXJLOHVtZlVsTlRjV2lSWXNnQ0FJYU4yNk1OOTU0bzhCdHhvMGJoOUdqUnlNOFBCeExseTRWeTFyTFpESmN2MzVkN09lUkkwY0E1R1FFQndRRW9GcTFhdUtjd3dEdzdOa3pBRGtsa0NtSHN6OGI5KzdkQXdBOGZ2eTRVRm0vdzRjUFI5KytmUXRjYiszYXRWWmxCSFB1WUNJaUlxSi9Qd2FLaVlpSWlJaUlpTWdtc3AvZEFuUmFBSUNpUWwzSUZLNU82MHVKRWlVc25sOVhIeGdMRFEzTk0yK3F0VlFxRldiTm1vV0VoQVI0ZTN0THpxNnNVYU1HUHZqZ0EyemN1QkZIamh5QlVxbkVoQWtUSUpQSjBLbFRKeVFuSjZOeTVjcW9WS2tTS2xldWpQTGx5NXZNR0w1Ly96NEFJQ0Fnd0NhdjU5L0EyWjhOVDA5UGxDNWQydXJ0VTFOVG9kVnFDMVVPMmxFT0hEaUFrSkNRZk5mSkx5RE5PYktKaUlpSTdJdUJZaUlpSWlJaUlpS3lDVzNzMytKalJZVTZUdXhKMGFCV3F6RnIxaXpjdW5VTGNya2MwNlpOZzUrZkgvcjM3NTluM2F5c0xLUG5telJwZ2ttVEppRXlNaEovL1BFSERoNDhpTmpZV0h6eHhSY1lQbnk0NUQ1Y3VaSXpaM1N0V3JVa3JYL216Qmw0ZW5xaWNlUEdrTXZsa3ZkRDByMy8vdnQ0Ly8zM3JkNitmLy8raUkrUEw5Slo0aTlldk1EejU4L2g1ZVZsTnJBZUhSME5RUkJzTmlpRGlJaUlpQ3pIUURFUkVSRVJFUkVSMllRbU5rcDhyUENyNGNTZUZBMjdkdTNDMWF0WEFlU1VrbTdXckJrQUlENCtQcys2Z2lBWVBaK1NrZ0taVElaWnMyWmgyclJwdUhuekptclVxQUVYRjVjODIybzBHdHk5ZXhjUkVSRzRkZXNXT25mdWpLWk5teUlwS1Fubno1OEhBRFJxSkcyKzZELysrQU5Iamh4Qno1NDlNWHIwYUl0ZmMyRkZSa2JpM3IxN2VPdXR0eHkrNytKQXJWWWpJU0VCQUZDK2ZIa245eWF2elpzMzQ5S2xTNGlJaUVDREJnMFFIQnlNOXUzYm0xeTNXN2R1VUtsVUNBME5kV3duaVlpSWlFakVRREVSRVJFUkVSRVIyWVRHTUtPWWdXTDA3TmtUcDArZlJxZE9uZkQyMjIrTHorY3VwOXV4WTBlNHU3dGovLzc5ZWRwd2MzUER3b1VMc1dQSERnd1lNQUNDSUNBNk9ocDM3dHpCN2R1M2NlZk9IVVJGUlVHdFZvdmI2T2RBWHJWcUZiS3pzL0hTU3kraGZ2MzZrdnI4NHNVTEFFQ3BVcVVzZnIyRmxaQ1FnTTgrK3d4cGFXbTRmLzgrUm8wYXhhem1YQjQrZkFoQkVPRHU3bzR5WmNvNHRTL1oyZG40NjYrL2NQNzhlWEh1NWcwYk5vakxVMUpTbk5ReklpSWlJcEtLZ1dJaUlpSWlJaUlpc2dsTjNEK0JZcGRpRmloV3FWUTJiOVBOelEzTGxpMkRtNXRib2RzWk9IQWdnSnhBM09iTm00MldlM2g0NEpWWFhrSDkrdlZScjE0OTFLdFhEOXUyYmNPSkV5Y0FBTU9IRDRkTUpqUFp0aUFJUm4vcnM1cjkvZjBMMVdkcmxDbFRCb01HRGNMMzMzK1BQWHYyNE5telo1ZzVjeWJjM2QwZDNoZEQ5dmhzV092MDZkTUFnSm8xYXpxMUgzLysrU2MrLy96elBPOU54WW9WOGRwcnI2Rmx5NWFTQnljUUVSRVJrZk13VUV4RVJFUkVSRVJFaGFiTFRJSHVSUndBUU9icUFSZnZvbGNXMTFCa1pDVDgvUHpnNWVVRm1VeUdYYnQyaWN0c21hbFoyQ0J4YnMyYU5jT2VQWHZRb0VFRE5HellFQTBiTmtTTkdqWEV6TnZNekV5c1dMRUNodzRkQWdDODg4NDdhTjI2ZFo1MlNwVXFoZVRrWklTSGg2TkpreVlBY3JKVjc5Ky9Ed0NvWExteVRmc3RWYytlUFZHMmJGa3NYTGdRZi96eEJ5WlBub3l2dnZvS0pVdVdkRmdmSFBYWk1DUUlBcTVjdVFKUFQwOTRlWG5CMDlNVFNxVVNTcVVTY3JrY0NRa0pPSGJzR0xadjN3NEFac3M1bXpKZ3dBQ2I5N2RzMmJKaWtMaFdyVnBvMjdZdDJyUnB3L21HaVlpSWlJb1pCb3FKaUlpSWlJaUlxTkMwY1hmRnh3cS82b0NaRE5haVl2cjA2V0taWlVPMWF0V0NoNGVIRTNva1RkMjZkYkZyMTY0OEpaazFHZzBPSERpQWJkdTJpVm5CM2J0M3g1Z3hZMHkyMDdScFV4dy9maHlmZmZZWnlwWXRDMEVRa0pDUUFKMU9CMzkvZjZkbXJMWnQyeFllSGg2WVBYczJJaU1qTVhueVpLeGN1ZExrL016MjRJelBoa3dtdzZKRmk4VDVoL05UcDA0ZGRPM2FWWExiZm41K1ZwWHdqb21KTWJ1c1NwVXFHRE5tREZxMmJHa3krend0TFEwOWUvYVV0SitPSFR2bXUvemd3WU53ZFhXVjFCWVJFUkVSV1lhQllpSWlJaUlpSWlJcU5NUDVpVjM4bkZzV1Y0cnk1Y3NiQlFObE1obGVmdmxsVEo0ODJZbTlLcGhNSmpOWlJsb21rK0hzMmJPSWo0OUg2ZEtsTVhic1dMUnIxODVzTzZOR2pVSjJkamF1WExtQzJOaFlBSUJTcVVUdDJyVXhidHc0czZXcUhhVnAwNmFZTzNjdTVzNmRpKzdkdXpzc1NBdzQ3N05SdDI1ZC9QNzc3OUJxdFNhWGx5dFhEa0ZCUVJnd1lBQVVDdW0zOUVKQ1F1RG41MmR4Zi9JTDRNcGtNdlRvMGNQc2NybGNiclBzWXM1VFRVUkVSR1EvREJRVEVSRVJFUkVSVWFGcDR1K0pqeFZscXp1eEo5SUVCd2REclZaRHA5TkJxOVhDMjl2YlptV2lBd01ETGNvOHJWNjllcUhuNFhWeGNjSDA2ZE54K1BCaDlPelpzOEQyZkh4OE1HdldyRUx0MDk2YU5XdUdqUnMzb216WnNnN2RyejAvRy9tWlBYczJnSnd5MUJxTkJscXRGanFkRG9JZ3dOWFZGVXFsMHFMMjZ0V3JCd0JXWitPKyt1cXJWbS92NGVHQjBOQlFxL1pMUkVSRVJJNGpFd1JCY0hZbmlJaUlpSWlJaUtoNFM5azJBYXFiWVFBQW43NUw0ZDVBZW1sY0lpSWlJaUlpY2p6V2JpRWlJaUlpSWlLaVF0TW1QeFVmdS9oVWNHSlBpSWlJaUlpSVNBb0dpb21JaUlpSWlJaW8wSXdDeGFWZWNtSlBpSWlJaUlpSVNBb0dpb21JaUlpSWlJaW9VQVNOR3JxMHVKdy81QzZRZXpsMlRsa2lJaUlpSWlLeUhBUEZSRVJFUkVSRVJGUW91dFRuNG1NWDcvS0EzTVdKdlNFaUlpSWlJaUlwR0NnbUlpSWlJaUlpb2tMUnBoaVduUTV3WWsrSWlJaUlpSWhJS2dhS2lZaUlpSWlJaUtoUXRNblB4TWR5ems5TVJFUkVSRVJVTERCUVRFUkVSRVJFUkVTRm9rdjVKMURzNGxQZWlUMGhJaUlpSWlJaXFSVE83Z0FSRVJFUmtUV0VyRFNrbjEySHJNaGowQ1krZ3FET2RIYVhpSWpzVHVaYUFpNitsZUVXK0FZODJ3eUZ6TTNMMlYwQ0FPalM0c1RIOHBMbG5OZ1RJaUlpSWlJaWtvcUJZaUlpSWlJcWR0UjNmMGZxbnBsd3Jka2EzdDNuUTFHdUZtU3VIczd1RmhHUjNRbnFER2hpbzVCNWVRY1NWcndEN3g3ejRWcWpsYk83QlYxNm92aFk3bG5HaVQwaElpSWlJaUlpcVJnb0ppSWlJcUppUlgzM2Q2VHNtZ3FmZDRQaFdxMkZzN3REUk9SUU1sY1BLQ3MyaExKaVE2anYvNEdVSFpQZzAvc2J1Rlp2NmRSKzZkTGl4Y2R5THdhS2lZaUlpSWlJaWdQT1VVeEVSRVJFeFlhUWxZYlVQVFBoMDJjeGc4UkU5Si9uV3EwRmZONE5SdXJ1R1JDeTBwemFGMTE2Z3ZpWUdjVkVSRVJFUkVURkF3UEZSRVJFUkZSc3BKOWRCOWVhcmVGYXRibXp1MEpFVkNTNFZtc0IxNXF0a1g1Mm5WUDdvVXRqb0ppSWlJaUlpS2k0WWFDWWlJaUlpSXFOck1oaktOSDBYV2QzZzRpb1NDblI5RjFrUlI1MzJ2NEZiVFowbVNrNWY4aGRJQy9oN2JTK0VCRVJFUkVSa1hRTUZCTVJFUkZSc2FGTmZBUkZ1VnJPN2dZUlVaR2lLRmNMMnNSSFR0dS9rSjRvUHBaNytnSXkzbW9nSWlJaUlpSXFEdmpyallpSWlJaUtEVUdkQ1ptcmg3TzdRVVJVcE1oY1BTQ29NNXkyZjg1UFRFUkVSRVJFVkR3eFVFeEVSRVJFUkVSRVZ0T2x4WXVQR1NnbUlpSWlJaUlxUGhnb0ppSWlJaUlpSWlLcjZReExUM3VWZFdKUGlJaUlpSWlJeUJJTUZCTVJFUkVSRVJHUjFYUnBCcVdudlh5ZDJCTWlJaUlpSWlLeUJBUEZSRVJFUkVSRVJHUTFiVHBMVHhNUkVSRVJFUlZIREJRVEVSRVJFUkVSa2RXTU1vb1pLQ1lpSWlJaUlpbzJHQ2dtSWlJaUlpSWlJcXNabDU3bUhNVkVSRVJFUkVURkJRUEZSRVJFUkVSRVJHUTFYVG96aW9tSWlJaUlpSW9qQm9xSmlJaUlpSWlJeUdxNk5JTTVpcjE4bmRnVElpSWlJaUlpc2dRRHhVUkVSRVJFUkVSa0hVR1hLNk9ZcGFlSmlJaUlpSWlLQ3dhS2lZaUlpSWlJaU1ncXVveGtRS2NGQU1oTCtFQ21jSFZ5ajRpSWlJaUlpRWdxQm9xSmlJaUlpSWlJeUNyR1phZVpUVXhFUkVSRVJGU2NNRkJNUkVSRVJFUkVSRmJScGNXSmorVmVmazdzQ1JFUkVSRVJFVm1LZ1dJaUlpSWlJaUlpc29ydWhVR2d1Q1FEeFVSRVJFUkVSTVVKQThWRVJFUkVSRVJFWkJXdFllbnBraXc5VFVSRVJFUkVWSnd3VUV4RVJFUkVSRVJFVmpIS0tHYnBhU0lpSWlJaW9tS0ZnV0lpSWlJaUlpSWlzb3JoSE1VdVhzd29KaUlpSWlJaUtrNFlLQ1lpSWlJaUlpSWlxK2hlR0phZUx1ZkVuaEFSRVJFUkVaR2xHQ2dtSWlJaUlpSWlJcXNZWmhUTG1WRk1SRVJFUkVSVXJEQlFURVJFUkVSRVJFUlcwYVVaWmhSemptSWlJaUlpSXFMaWhJRmlJaUlpSWlJaUlyS1lvRkZEbDVtUzg0ZmNCZklTUHM3dEVCRVJFUkVSRVZtRWdXSWlJaUlpSWpJaUNJS3p1MEJFeFlBdS9aOXNZaGN2UDBER1d3eEVSRVJFUkVURmljTFpIU0FpSWlJaStxL1NhRFJRS0FwM1NiNTgrWElBZ0srdkx3WU9IR2lMYm1ISmtpWEl5c3JDK1BIajRlWGxKWG03N094c2hJU0VvSG56NW1qWHJwMU4rdkpmcGRWcWtabVpDUUJ3YzNPRFVxbVV0SjFHbzRGS3BRSUFlSGg0UUM1M2JPQXVJU0VCTDE2OEFBQlVyVnJWSWZ1OGNlTUdkRG9kbEVvbDZ0YXQ2NUI5NXBhUWtJQjkrL2JodmZmZVE0a1NKWnpTQjJmUXBjYUlqK1VsT1Q4eEVSRVJFUkZSY2NOQU1SRVJFUkg5WnoxOStoU3BxYWtJREF4MCtMNmZQSG1DR1RObVlNaVFJWVVLcXU3YnR3OEFVS2xTSlpzRWlzK2VQWXRmZi8wVkFIRDkrblZNbWpRSnI3NzZhb0hiSlNZbVl1N2N1WWlJaU1EUm8wZWgxV3JSb1VPSFF2Zm52MnJseXBYWXYzOC9BT0RiYjc5Rm5UcDFKRzMzMVZkZjRiZmZmb09YbHhlMmJObGlVZEF5S1NrSlM1Y3V4Ymh4NCtEblo5MWNzeHMzYmtSWVdCZ0E0T2pSbzFhMVlhblBQdnNNV1ZsWjhQWDF4Ylp0Mnh5eVQwUEhqeC9INHNXTGtaMmREYlZhalJFalJqaThEODZpVFhnb1BuYnhyZUxFbmhBUkdiUEZZRHdpSWlLaS93SmVNUkVSRVJIUmYxSjRlRGhtejU0TnJWYUxiNzc1QmkrLy9MTFpkZGV2WDQ4dFc3WlkxUDRISDN5QVFZTUdtVnlXbHBhR2p6LytHTW5KeVZpd1lBRmNYVjN4Mm11dldkUyt2YlJwMHdZZmYvd3hWcTVjaVlTRUJFeWZQaDI5ZS9mRzBLRkR6ZDV3dlhMbENyNysrbXNrSmlZQ0FPclVxV08zek01ZmZ2a0ZxMWV2dG5yN2ZmdjJGZm1Nejd0MzcrTEFnUU1BZ0ZhdFdra09Fb2VIaCtPMzMzNERBUFR1M2R1aTE1bVZsWVdaTTJmaXpwMDd1SDM3TnI3NDRvdDh2eE5Ga1V3bWM4cCtHemR1RElWQ2dlenNiT3pldlJ0dnZ2a21LbGV1N0pTK09Kb20vcjc0V0ZHdXBoTjdRdW5wNlhqNDhHR0J4MTZkVGdkQkVPRGk0bEtvL2QyNmRRdFZxbFNCcDZkbnZ1dGR1blFKQVBEcXE2ODY3VHRxQzNGeGNRQmc5U0FhWjd0NTh5WnExNjVkWUhXS3hNUkVKQ1Frb0diTm1qYi85M3I0OENHaW82UFJ1blZybTdhYlczcDZPa0pDUXBDYW1vcjU4K2M3TEZpc1VxbXdhZE1tQU1DZ1FZUGc2dXFLUjQ4ZTRlKy8vOGJycjcvdWtEN1lVMUpTRW43ODhVY0F3SVFKRTV6Y20rSWhOVFVWMDZaTkF3Qjg5OTEzaFc1UG85Rmc1Y3FWYU5pd0lWcTNibTMyKzN6djNqM3MyYk1INDhlUEx6YURKZFJxTlZ4ZFhaM2REYWZoOTh1OG9uRCtLczcremNjTnNpMytxeE1SRVJIUmY5TE5temVSbXBvS0FKZzZkU3FDZzROUm8wWU5oK3pieThzTDc3NzdMdGF1WFF1TlJvTjU4K2JoeXkrL1JPUEdqUjJ5LzRKMDdkb1Z0V3JWd3R5NWN4RVhGNGVkTzNlaVljT0dKb1BaWVdGaFdMcDBxUmg0Nk4rL1B6NzQ0QU5KSlkvRHc4TngrL1p0U1gzcTFhdVh4YStqT01yT3prWndjREFFUVlCQ29jRGd3WU9oVnF2TnJpK1R5YUJVS3FIUmFQRHR0OThDQUh4OGZOQ3RXN2Q4dDlQVDM1UnpkWFZGWUdBZzd0eTVnOFRFUkh6NjZhZVlNV05Ha1JuQWtCLzluTnFPTHJPdDUrdnJpMzc5K21IRGhnM1FhclZZdFdvVnZ2cnFLNmYweGRHMENRL0V4d28vQm9xZGFjMmFOVGg0OENCcTFxeUo1Y3VYbTczSjE3MTdkNmhVS216WnNzWHFvS2RHb3hFeitYLzY2YWQ4MjVrK2ZUb0E0T0RCZzBVNkNCQVRFNE5TcFVyQnpjM041UElCQXdZQUFINzk5VmV6UWZZSER4NDRyT1ErQVBUdDJ4Y3BLU2s0ZlBod3Z1dEZSMGRqNHNTSmNIZDNSMGhJQ0twWHIyNTIzYjE3OTJMTGxpMm9VS0VDTm03Y2FMT2I3U2RQbmhRSHhxMWR1eGJseTVlM1NidW14TWZINC96NTgxQ3BWRmkyYkJrbVRacGt0MzBaMHVsMFlsV0xmdjM2UWFGUVlONjhlWGo0OENFT0hEaUFjZVBHb1ZxMWFnN3BpMVFmZi93eGdKenZhYmx5NWZKZE55MHRUUnpFeGtDV05CcU5CbEZSVVRacjc5cTFhemh3NEFCT25EaUJObTNhbUZ3bk9Ua1pFeVpNRUtjaCtlU1RUMnkyZjN2UmFEUVlNbVFJeXBVcmh4RWpScUIyN2RwMjJZLyttTGxtelJxSERPamo5NnZ3SEhuKzZ0MjdOMUpUVXgxV0VjbFI3SDNjaUlxS1FsWldsazM2cXVmbTVvWmF0V3JadEUwcUdBUEZSRVJFUlBTZjFLOWZQeVFrSkdEMzd0MUlTMHZEdEduVHNHelpNcnowMGt2NWJqZDU4dVI4bHk5YXRFankvdVBpNHJCMzcxNWtaMmRqOXV6WitQcnJyNTAyeDJwdUw3LzhNbGFzV0lGNTgrYWhjK2ZPWmdPR0xWcTBRTGx5NWVEbTVvYXBVNmRhbElWNi92eDV5YVdDVFFXS0MvcTMwTHQ2OVdxeCtkRy9hdFVxL1AzMzN3QnlicHdOSHo0ODMvVkxseTZON2R1M1kvdjI3YmgzN3g0QUlDVWxCZSsrKzY2ay9XM2J0ZzIrdnI2UXlXUVlOMjRjZkgxOXNXSERCcWhVS3N5Wk13Y1RKMDVFbHk1ZEN2ZWk3RXk5V2FKUUFBQWdBRWxFUVZRZktIYW1kOTk5Ri92MjdVTmlZaUl1WGJxRThQQncxS3RYejluZHNqdkRqR0tYWXBCUlBHVElFRHgrL05obTdlVStybWkxV3B1MW5aL2NnY3JyMTYvajBLRkRrTWxrK1BEREQ2M09CRWxOVGNYV3JWdWgxV294ZXZSb3MrdGR1M1lOR1JrWnFGcTFxbDB5Ykx0MTYyYnpOZ0ZnMTY1ZEpqTnBZbUppTUdIQ0JKUXNXUkl6WnN5d09OZ3JDQUkyYnR5SUxWdTJvRXVYTHBnd1lVS2VmNk9QUC80WTRlSGhGdmRaL3htTGk0dURUcWVEdjcrL3VFeXIxVUtuMHhYWXhxbFRwd0FBWmN1V0xUQlFlZWJNR1FDMnp3QnYxYW9WeXBZdGk3aTRPSHozM1hlWU4yK2V6ZHJPclVxVkt2ajQ0NCt4Y09GQ0hENThHTFZyMTdiYlo4cVE0VUFJblU0SHVWeU9HVE5tWU5HaVJiaHg0d1pHang2Tjk5NTdEd01IRHN6ekhlM1lzYVBkK3BYZjlZLytNMm5ybS96TzRLejMwSkhPblRzSEFHalpzcVhaNDN5cFVxWHdmLy8zZjFpMWFoWEN3c0lRR0JpSXQ5NTZTL0krVWxOVG9kRm9iTkpmUTc2K3ZtYVhuVHg1RWpFeE1VaFBUMGVGQ2hWc3ZtODlqVVlEblU3bnNHeFRlMzIvTExuT0w0eFZxMVpCRUFSTW5EalI3dnY2L3Z2dlViRml4VHpQRjRYekY1QnovV2lOME5CUThiR2pyMjMwN0gzY1dMQmdnVTJ2cllHY0tiVU0zenR5REFhS2lZaUlpT2cvYTlTb1VVaElTTUNaTTJlUW5KeU1xVk9uSWlRa0JHWEtsREZhVDM4alZpNlhvMU9uVHZtMktUVlFEQUJqeG94QlhGd2Nmdi85ZDZoVUtzeVlNUU5MbGl4eFNNYkp6WnMzSmYvd0R3OFB4NUlsU3dwY2I4eVlNWkxhczlVTnQ0TCtMZlRVYW5XUnVjbVhuME9IRG9selRsc2lNaklTUC8zMGswMzZNSERnUUpRcFV3WkxsaXlCVHFmRDRzV0xrWm1aaVo0OWUwcTZDWkNlbmk0K2xuclRvRUtGQ29VcWNlYnNqR0lnWitUN3dJRURjZkRnUVF3ZVBQZy9FU1NHb1B0bmptSzVDeFRGYUk1aVB6OC91THU3VzdXdElBaUlqbzdPODN4bVppYmVlZWVkd25aTkVzUGpXVnBhR3I3Kyttc0lnb0IrL2ZxSmczb1NFaEt3YmRzMkRCMDYxR3lXckY1R1JnWjI3ZHFGWDM3NUJSa1pHWkRKWlBqZi8vNW45blA4eHg5L0FJRFp6SlRDMG1lMDJKcTVRU1VsUzVaRXZYcjFjT2JNR1l3ZE94Wmp4b3pCbTIrK0thbk54TVJFZlAzMTE3aHk1UXBjWEZ4UW9VSUZrOGNpZjM5L3NZckpreWRQb05QcFVLbFNKYU4xekQwUDVKeGZrNUtTTEQ2WENZS0FJMGVPQU1qSkpzL3Y1bmxVVkpUNDJaWjZmcFhLemMwTlE0WU13ZGRmZjQzejU4L2o4dVhMYU5xMHFVMzNZU2dvS0FnWEwxN0VxVk9ueExMaDlxWlFLS0JRS0tEUmFNUkFXN1ZxMWJCOCtYSnMzcndabXpkdnhpKy8vSUkyYmRxWXJXQlR0bXhabS9VblBqN2VabTBWSi9aK0QrUGo0ekZseWhSSjJ4c09IcklrMEdRcVFDSUlBczZmUHc4QWFOZXVYYjdiOSs3ZEcxZXVYTUhGaXhleFlzVUtORzdjV0hJQTl0TlBQOFdEQnc4azkxVXFjOGN1UVJEd3l5Ky9BTWlwM09EdDdTMHVPMzc4T0JZdVhHalJmaVpQbm16MitLVS9CK1ErRG43NTVaZGlRTklhanY2TklaUEpMTHFHMFIrVFpESlpnZGNEaHVSeU9iS3pzKzEyVGpaazZ2eGNWTTVmZ1BUZk5QbHg5TFdOZnBrampodEF6c0NDM0VhT0hBbC9mMzk4L3ZublJzL1BtVE1ITVRFeFpyY2g1MkNnbUlpSWlJaitzMlF5R2FaTW1ZSW5UNTdnN3QyN2lJbUp3ZUhEaDhVU2szcEpTVWtBQUE4UEQ1dnZmK3JVcVJnN2Rpd2VQMzZNdExRMDdOMjdWeXhWOW04M2JOZ3dEQnMyek96eTVjdVhZOSsrZmZEeThpcXdMYTFXSzk1TXFGKy92c2tiN1VYWnVYUG5FQklTQWlBbm9MQjA2Vkl4VSsvaXhZczRkKzRjUm8wYWxlZkcwSXNYTHpCcTFDaG9OQnFqc214eGNYRll0MjRkZ29LQzBLeFpNNHY2MHFWTEZ5aVZTbnp6elRmUTZYVGlqUTFMUjlOTFhYL05taldGS3RlcXZ4RmIyRGxYQWR0a0pNMmFOY3VxN1hidjNpM3BzMTVVYUdML2hwQ2RDUUJRbEswT3VCU2Yyd3VUSmsxQ2t5Wk5yTnJXa1FGaEtaWXVYWXJZMkZnMGF0UUlnd2NQRnA5ZnVIQWhybDY5Q2dCbXM0TmpZbUt3Wjg4ZWhJV0ZpWU04YXRTb2dRRURCcGl0YmlFSWdwaWQwcTVkTzhuZjh4RWpSdVI3azlmRnhRVnIxcXd4ZXM1VzVhb0wrbDU3ZUhoZzFxeFoyTGx6Sjlhc1dZTWxTNWJnNzcvL3hxaFJvL0lkeFBMYmI3OWgyYkpsU0UxTlJmbnk1VEZ0MmpTendmWFBQdnRNZk55blR4OGtKeWRqN2RxMVJrRmxmZGxMVzJiUlhMdDJEYytlUFlPbnB5YzZkKzZjNzdyNnNxY1ZLMVpFaFFvVmtKS1NZblpkVDA5UGl3ZjRCQVVGWWNlT0hhaFlzV0tCWlZoTlVhbFVHRGh3b09UMU5Sb041SEk1RGg0OGlJTUhEMHJhWnMyYU5mbG1QaGJFM2QwZGFXbHBSaG1aTGk0dUdEUm9FSm8wYVlLVWxCU3pRV0s1WEk2dFc3ZWFYTFo3OTI0OGVmSUV2WHIxUWtCQWdLUytkTzdjV1ZMRytiK0pJOTVEclZaclZkQ29zSUdteTVjdkl6NCtIbDVlWHBLdTZ5Wk1tSUJQUHZrRVE0Y090V3VXYm1HZE9IRUM5Ky9mUjBCQUFIcjA2R0cwVEtsVUdnV084NU9Sa1FHTlJwUHZjYWtvREN5MEJXOXZiK3pmdjEveStuUG16TUh2di8rTzExOS9YWnd6MnhKU0ErSGp4NDlIUkVRRSt2ZnZiM1VHcnFHaWRQN1NrL3BlNUhmZDRhaHJHOEN4eHcxejV6WlhWOWM4eS9TdjMxSFRmcEUweGVlWEhCRVJFUkdSSGJpNXVlSHp6ei9IK1BIajBhZFBINU9sdlBTbHd3b3FTMjBORHc4UHpKMDdGK1BHalVPM2J0MHdkT2hRbSsvRGxGcTFhbGwxTTNyMTZ0VzRjT0VDQU5NWkQ3YjAvUGx6QU5LeVE5UnF0WmoxUEdIQ2hHSVZLRDUrL0RpQ2c0T2gwK25nNStlSDRPQmdNVWlja3BLQ2tKQVF4TWJHSWlvcUNnc1dMSUNQancrQW5QbU05U095OVlNZTlITjNuVGh4QXNlUEg4ZUpFeWZ3MFVjZldWeWlMaWdvQ0FxRkF2SHg4ZWpkdTdkdFg3QU5DWUlnM3ZpelJhQ1lwTXQrK0tmNDJMVkdLeWYycEdnb1VhS0VUYk9LSGo5K0xONW9OZGZ1VHovOWhETm56cUJpeFlxWU0yZU8wWGZnazA4K3djaVJJN0Zueng2MGE5Y085ZXZYTjlwMjhlTEYrT3V2djhRZ1NMMTY5ZEMvZjMrMGFORWkzMzVkdVhJRnNiR3hxRm16SnFwVnF5WTUrR0VxQzl0UVViaHgzN3QzYjFTcFVnVmZmUEVGSWlJaW9GYXJ6ZDVNVGt0THc5cTFhNUdhbW9wT25UcGh6Smd4Rmc4bXMxZjUwN2k0dUR3RDN0TFQwMDBPY05pM2J4OUtsQ2lCakl3TW5EaHhBa0RPdjFWQjU0eTVjK2NpSUNBQTQ4ZVB0Nmh2T3AwT1Q1NDhFYlBTcFZpM2JoM0tsU3NIUVJERXJHeExXTEtOZnVDUnRTVkM5U1ZtaHc0ZFd1Qy83N3Z2dm9zUFAveXd3RGF2WHIyS1ZhdFd3ZC9mMzZKQU9mM0RsdStodjcrLzVHTjlZbUlpK3ZYckI2RHdXYWY2d1E2dnYvNDZsRXBsbnFDcUtUcWREaUVoSWVKQVJGTTJiTmlBVXFWS2lYL25IckJqamo1SUZSb2FhdlUxdDBhandZWU5Hd0RrVkhuS1hUNjNYYnQyQldaQjZrMmFOQW5YcmwwVGo5a2FqUWFIRGgxQ2Ftb3Ezbi8vZlFESWM3MllucDZPZmZ2MllmRGd3Wmd4WTRiWnRtM3hXcDFGRUFSY3YzNGRBTkMyYlZ1NzdlZng0OGVJaUlpUS9OazB4MUhucjlhdFcxdmR4K0xFVWNjTkFBZ0xDek81Ym5wNmVwNWwrc0dKNXJZaDUyQ2dtSWlJaUlqKzgvejkvYkYrL1hxVE4zbi8rdXN2OFFaMzdodnQrYkVraTZOeTVjcFl0MjZkVGN2bEZjVE56YzJxbXgyZW5wN2lZM3ZmTExFa1VGeGNYYjE2VlN3YnF3OVErUGo0aUdVNWZYeDhFQndjaklrVEp5SXFLZ3BmZlBFRmdvT0RBUUEzYnR6QS9mczVjOFNPSERuUzZBWlF2Mzc5b05QcEVCb2FpaDkrK0FFZUhoNFd6VkVIQVAvNzMvK00vcFp5azNQSmtpWGlqMzVIbE9JekxPdG9pMER4cUZHakNsd25ORFFVV1ZsWlVDZ1VCYzRoYlFsTHlnRVdCZXFIbDhYSGJyWGJPNjhqLzBFNm5RNGJObXpBMXExYlViSmtTY3lmUDk4b0cxMFFCSlFzV1JKOSt2VEJ4bzBic1dUSkVxeGV2ZG9vNkhuNThtVW9GQXEwYjk4ZVBYdjJSR0Jnb0xnc05EUVVRVUZCcUZJbGJ6bnh3NGNQQTRCWW1ybWc3N24rQnJ1dE1tanM3ZFZYWDBWd2NEREtsU3VYYitEWHk4c0xTNWN1eFowN2Q4UnkzMUk1Y2w1MWN3SDQzTmNvKy9idGcwcWxna0toUU1tU0pjMjJsNXljREVFUW9GUXFqU3BPMkpPcDk4dVdGUmpVYWpXNmR1MXE5RnhoWDVlVU9VbXpzN01MWENjcUtncHo1c3lCVHFmRHMyZlAwTGR2MzN6WHIxcTFxdVJBMzMvRnYrRTlURXhNRk12SGR1blNCWUR4VkIrRjRjeXM4ejE3OXVENTgrZG8wYUpGbnVQb3BVdVhFQnNiaTQ0ZE8wbzZkK2l6K1BYQlpoY1hGNnhidHc0eW1Rd0RCdzZFVENZem1rb0l5RGtQaG9hRzR2TGx5K0sxOWI5TlJFUUUwdExTNE9YbGhlYk5tOXR0UDRjT0hRSUF2UEhHRzRXcXltREludWN2d0h4R3J1SHpBUUVCMkxoeG82VmRMeEljZmR3d04wMVZZbUtpMldWU3ByWWl4MkdnbUlpSWlJZ0lwc3RLWjJSa1lNV0tGZUxmN2R1M2w5Uk9Sa1lHL3Z6elQzVHYzaDJsUzVlV3RQOS9jekEwUDNGeGNkaXlaUXNDQWdMUXAwOGZvMlV4TVRFQVlGV0p5dUtpVWFOR0dEcDBLRzdjdUlIcDA2ZERwOU5oOU9qUmlJNk9Sdi8rL1RGNDhHQlVxRkFCQ3hjdXhNNmRPNDFLZFRkcDBnUS8vdmdqcmx5NWtpZW9Dd0Q5Ky9kSGRuWTJTcFVxSlhtK1RXZjY2YWVmak1wMVNtRjRveUlsSlFYcjE2KzNhdC82a3IyOWV2VXFjTjExNjlZQnlQbXVTMW4vWDBuUVFmM2dJZ0JBNWxvQ3lpcVdsVGVud2psMjdKaFlYclZVcVZKWXZudzVYcng0Z2JTME5LU2xwZUhGaXhkR3diWEhqeDlqeDQ0ZGVPKzk5OFRuK3ZYcmgxNjlldVc1b2F0U3FiQjE2MVpzM2JvVkJ3NGNNQnJBOE9MRkM1dzdkdzZ1cnE1NC9mWFg3ZndxY3h3NGNBQ2JOMisyZW50elpXaUJuSGtwNzk2OWExRjdwZ2FIckY2OTJ1UzY3Nzc3cnNrQk9vSWdRQ2FUMlMyajJKQStzRzhvTFMwTlBYdjJGUDlXcVZUWXNXTUhBT0QvL3UvL3hBeElVOTU1NXgxa1ptWkNxVlNpUm8wYWVRWUtKQ1Vsb1cvZnZsQW9GTml6WjQra0FUQXhNVEZpeHQvR2pSc2xsd1cySjJzR091bmZWdzhQRCt6ZHU3ZlFmWWlJaU1ETW1UT1JrWkdCdG0zYm9rU0pFaWJYMCtsME9IWHFGRFFhamVScnp2K0tmOHQ3dUdmUEhtaTFXc2psY3RTcVZRdUE0K2ZGdGJYWTJGaHMzTGdSN3U3dUdEZHVuTkV5alVhREZTdFc0T25UcDRpTGk4UC8vZC8vRmRpZS92cFJQeUJLSnBPaFpzMmF1SDc5T2g0L2ZvektsU3ZubWFwRVg5bEF5dSs3b2lvNU9Sa2ZmUENCMmVYNjE1eWVuaTdwbW5YMTZ0VW1TdzRYVkVwYS81dnQ0c1dMRnBlZE5sZWh5cDduTHlEdmdHZDloUlRENSszMUc5U2Uxelo2ampwdXRHelpFaSsvL0RJKytlU1RmTmNMQ1FtQnA2ZG52dE5PQVRuQjR6Smx5dGl5aXlRUkE4VkVSRVJFUkNaa1pHUmd6cHc1ZVBUb0VRQ2dhZE9tUmhsWDVsU3ZYaDAzYjk3RTdkdTM4MlF0REI4K3ZNQk1Ca2Y3NFljZnhCL1lsckowUGxkVFAwN1hyVnVINDhlUHc4dkxDMis5OVphWXNaeVVsQ1JtNUpqS2F2czM2ZGV2bjlHTmpTNWR1bUR0MnJYWXVuVXJuajE3aHFsVHA2SnExYXJvMzcrLzJYSnE4K2ZQejNjZnk1Y3ZOL3A3MXF4WlJ1WDhObTNhaE9Ua1pJd1lNU0pQNlQ5SDJicDFxNlFNSzNPU2twS3daY3NXcTdZMW5OczFQenFkRG1xMUdrRHh5d0MycGF5STQ5Q2w1dHdVZEszUkdqSkYwYzhVTlJRY0hKeG52bStwSEprTmFrNnJWcTJnVkNxUm5aMk54NDhmaXpjM0ZRb0Z2TDI5VWFWS0ZYaDdlOFBiMnhzK1BqNDRjZUlFTm0vZWpLQ2dJTEdON3QyN204ejZTVXhNQkpDVE1adjdNNzVyMXk2bzFXb0VCQVE0YkQ3dHpNeE14TWZIMjZYdDU4K2ZXenh2cUNYcjYwc2VCd2NINDlhdFcrTHora0IrN3B2cGFXbHBBUExla0xmM05BODdkdXhBU2tvS2ZIMTlDeXhMcVE4Nm1DdkpYYnAwYVZTdFdoVVBIanpBelpzMzBiUnAwd0wzcnkrTDZ1Zm5WeVNDeE5ieTlQU0VUQ1pEWm1abW9kczZjK1lNdnZubUczRXdWRnBhR3FaTm01WW5zMUtqMFNBNE9CZ2FqUVlCQVFGV3pUOEtvTUFiOTdubE4xOW9XRmhZa1NnbGIrLzMwTkpyWUNucmUzcDZZcytlUFViUHZYanhvc0NCQjZtcHFaTG44ajE5K2pRYU5teVlwMnlzb3kxZnZod3FsUW9qUm95QXY3Ky8wYkk5ZS9iZzZkT244UFgxbGZ5N1NYLzlhSGdOKy9MTEwrUDY5ZXVJakl6TUV5Z1dCQUVYTDE2RWk0dUw1UExXMXJMbjkwdHFaUWRCRUNTdlo0clVjMTlDUWdJU0VoSWtyV3NMaFRsL0daNWI3OTI3aHhFalJ1UjUzbDdzZVcwRE9PNjRjZWZPSFhHdzhvTUhEL0p0NDhpUkkvRDI5c1liYjd5UjczcjZBUTEzN3R5QlFxRVFwMVVpKzJPZ21JaUlpSWorTTFRcUZlTGk0a3d1SzFldW5IaFRQRHc4SElzV0xjS1RKMDhBNU55NG1UaHhvcVI5REJreVJNeGV5TTNQenc5UlVWRm01MnFzV0xHaU9PSVhzT3lHdEQ1Z1VCQXZMNjhpbFMweGNPQkFuRHg1RW1scGFkaStmYnNZc0h2NDhLRzR6cjg5VUp4YnYzNzlrSjZlanExYnQrTFVxVlBJeU1nb01CQmNHQ2RPbkJETHF0MjRjUU16WnN4QTVjcVY3YmEvNHN6d2UyMHVNK2xmVHhDUWZ2YWZzcHp1OVl0K3RycWUvdC9QM0huQVZnem5wWlJpMjdadEZwVnE5UEx5d3V6WnM2SFZhbEdxVkNueFA4T3BBUXlWTDE4ZU8zYnNRR3BxcW5pRFdUL2dJVGY5K1NsM1JsRkdSa2FlQUlhZWxBQkk3dEsraHZMTGNPblRwMCtlYWhPMmtuc0FUVzQ3ZHV6QTJyVnJVYnQyYlRIUXUyN2RPaWdVQ29zQ21yR3hzU2JQeitiTzJaWUdyd3NqSmlZR1AvLzhNNENjNjVlQ0JzRG9nMjc1RFNocTFLZ1JIang0Z0wvKytzdWlRSEdqUm8zeVhVK3BWSXJUQStqNzJidDM3d0xiTjhmRnhRWGJ0MitIUXFFUTJ5M01BQWlaVEFaUFQwK2twYVZCcFZKWk5SaEZwOU5oNWNxVjJMZHZIN3k4dkRCLy9ueUVoNGRqelpvMW1EMTdOajc3N0RQNCtQZ0F5UGxjTFZpd0FEZHYza1QxNnRXeFlNRUNxMHUrV2xwK09MLzFuVDJZeGxIdm9aVHBWN1JhTFo0K2ZTcDVmVlBWalhidTNHbnlOd1dRRTBoWnVIQWhBR25CclppWUdNeWZQeDh5bVF6VHAwOTNXaVp0V0ZnWUxseTRnRHAxNnVUSmNrMUtTc0pQUC8wRUlHZXViNmx6djVzTEZBUEE3ZHUzMGJGalIvRnpxMUFvY1BQbVRTUW5KNk5aczJhU2cyWFdjdFQzcXpCVFBFZ2QrSkI3SC8zNzkwZDhmTHpaODNqZnZuMlJsSlNVWjdtcGt2K1dzdVg1NjdmZmZwTzBUMHV6cGMyeDU3VU40TGpqeHBneFl5enFWMnBxcWtYYmVIdDdZK2ZPblJidGc2ekhRREVSRVJFUkZVMkNBRUdkQVYxbU1yUkowZENsUEN0MGsxZXZYc1dzV2JOTUxnc09Ea2JEaGcyUm1KaUlHVE5taUhQNGxDaFJBdlBuejg4ejJ0MmNCZzBhWU9QR2pRZ1BEeGV6aWZUcTE2K1BuMy8rR2Z2MjdUTzU3VHZ2dkdNVUtMYmt4K2p6NTg4bHJmLzIyMjlqd29RSjR0L3Z2ZmVlUlhQWHJsNjlHaGN1WEFCZ214SFhsU3BWUWxCUUVJNGVQWXJkdTNlalY2OWU4UEh4d2MyYk44VjFxbGF0V21BN2hqZE9IRkhPMDk0R0R4Nk1aOCtlNGZUcDAyamR1alZrTWhrcVZLaUFnd2NQV3QxbWVucTZ5Y3lNNXMyYjQ3WFhYc09GQ3hkdzc5NDlqQjQ5R2hNblRqVEtQdFJMU1VuSmR4K0d3YWVDMW5WM2R6ZTZxYU9mMzh3U0VSRVJHRDkrUElDY2dSaldaaFJMWlRpM2w5U2JsNDZrdXI0YjJZK3UyNjE5QVRMb01wT1IvZmdxQU1ERnR3cmM2MXMyOTdVejZUTTJOMnpZZ0pkZWVpbmZkYi83N2p2czNyMGJIVHAwd1BUcDA4WG5Nek16OGM0NzcwamVaMzduRG4ycFJtdFlNaTl1Nzk2OTBhRkRCL2o3KzZOczJiSjQ5T2dSRGh3NGdJRURCeHJON1oyUWtJQnQyN1lCQUtwVnEyYlV4djc5KzhYM3p4eFRnUkI5MExOaXhZcDVqczJPREloYUlpVWxCY3VXTGNQWnMyZlJ2SGx6eko0OUcyKy8vVFlBWVBiczJYajY5Q2thTjI2TXJsMjdvbFdyVm1hemEvVysrZVliOGZIVHAwL3g0WWNmSWpBd01FK2d1bmZ2M2toTlRYVm9TZG0wdERUVXFWTUhXcTBXblRwMVFuWjJkcjVCNE56emdKcnkybXV2WWMrZVBUaDc5aXlHRGgyYTd6bFpwOVBoMHFWTEFIS21VOGlQUXFISUUxVEtmWjFsQ2YyZ0NibGNicllrcTVUZ2llRy9sNWVYbDFqK1BYZWdlTmV1WFZDcFZPalNwWXZaWUtSY0xrZXBVcVZRcVZJbGZQNzU1NmhVcVJMcTFhc0hBRmk3ZGkyR0RSdUdzV1BISWlFaEFSczNia1JHUmdaZWYvMTFUSnc0MGVvcUNRQ3dmdjE2Vkt4WTBlcnRpeEpIdllkU3JvRU5CdzFaYzgyY21KaUkzYnQzbTEzdTcrK1BwMCtmUXF2Vklpb3F5dWczaENtWEwxOFdIemRvME1EaS90akM0OGVQOGQxMzM4SE56UTFUcGt5QlhDNkhJQWpJenM2R1dxM0dtalZya0pHUmdjREFRSXV5dHZYWm9vYkhKdjE1N002ZE8wWVZheFFLQlU2ZVBBa0FEcGxHd2RuZnI5VFVWTEZVc1Q1cjl0L0FsdWV2MDZkUFM5cG5VYjF1TWVUSTQ4WlhYMzBsdVYvVHAwK0hsNWVYMFRWMVFaeFY1ZXEvaW9GaUlpSWlJbklxSVNzZDJjOGpvSGw2QzlyNCsxQ0Yvd3BkdXVOS1Z1WG02K3VMdVhQbll0cTBhUWdJQ01EczJiTWxCU29ObFNwVkNxMWJ0emE1ek0vUEwwOEpwWHYzN2xuYjNVTHo4ZkVSTXl1a01NeFlrNUlkSWNYNzc3K1BFeWRPSURNekUxdTJiTUdvVWFQRVFMR2ZuNStrZVlvTUE1VEY4VWVsU3FYQ2dnVUxBT1NNemc4TURNVGt5Wk1SRkJRa0JvUmtNcG5WbVFLQStReENMeTh2ekpzM0R6LysrQ00yYmRxRXJLd3NMRnk0RUxkdTNjS29VYU9NZ2lEbVNsK2JVdEM2UTRjT05ab3oxUnI2MHZCQVRwWm9iR3lzWGVlMFRrNU9GaDlMS2V1V24yN2R1dG04UEdmS0wxTnQybDVCM0dxMWhhRFRRQ1ozS1hobEo4dk96a1pXVmhaa01objgvUHdLWEw5NzkrN1lzMmNQVHAwNmhmZmZmMS9Nc2xjcWxaTG1TOVRidEdtVDJXV1dsaTQxWkduQVdoL002dENoQXpadTNJZ2RPM2FZblhiQXhjWEZhRjV6cVdYZGN3ZENCRUZBcDA2ZEFBQnIxcXpKRTFBdHpPdTNCMEVRY09EQUFZU0doaUl0TFExdnZmVVd4bzhmYnhSTUh6NThPTUxDd25EcDBpVmN1WElGdnI2KzZOS2xDN3AyN1NycDJLTVBpdGFzV2ROdXI4TVNOV3JVd0tKRmk1Q1JrWUdmZi80WmUvZnV4WklsUzB4bVRCdG11ZVYzbm0zU3BBa0NBZ0x3NU1rVFhMcDBDYzJiTnplNzd2bno1NUdRa0FCUFQwKzBhZFBHNHY1TERhb0xnb0NEQnc5aTNicDFTRXRMZzFLcGxKejE3K0xpWXZMOTBOOW9OMVNtVEJrOGYvNGNDUWtKUnNjWnJWYUxiZHUySVRFeEVTOWV2TWczV1BQQkJ4K2dYNzkrUnVmN3ZuMzd3dC9mSDE5KythVllZVVFtazJIY3VIRVdIUWZNS1FxbG9tM0pHZStoUGF4YXRRb1pHUmxpT2ZmY2ZIeDgwTFJwVTF5OGVCRW5UcHlRSFBDcFc3ZHVubXRyYTQvSGxneHE5ZlQweEJ0dnZBR1ZTZ1VYRnhlTUhUc1dhclU2ejdRamNya2M0OGVQdDJqZ3A3NE53L05NeFlvVjRlTGlncnQzNzRvbDRXVXlHVnhjWEhEbXpCbTR1Ym1aL2IxbVM4NytmcVdscFlubiszOVRvTmhXNTYrclY2OGFCWUJ2M2JxRmhJUUV0RzNiTms4N1VzODV6cnkrY2VSeG8xbXpadUxqM09kRFU1UktaWUdEd21ReW1kTy9NLzlWREJRVEVSRVJrZU1JT21pZTM0YjYvZ1ZrUjE5SDlyTndhT01mT0d6M3I3MzJtdEVQdkR0MzdwZ3NmOVNvVVNQTW16Y1BWYXBVZ1ZLcEZPZHN0RWJ1ckpIMzNuc3ZUM0RNM0k5SktUOUc5ZHRXcWxUSklYTXEyVU5BUUFBNmRlcUVzTEF3N04rL0g3MTY5VUpFUkFTQW5DeHNLZlR6R1FNb1ZERFZXVFFhRFg3Ly9YY0FFQU1ycnE2dUZtVU5Gb1pNSnNPSEgzNklLbFdxWU5HaVJWQ3IxVGh3NEFEYXRtMWJZRGxRWnpJTUZBTTVwYk5OWlVMYml1R3g0TW1USjFpeFlvVlY3Y2psY25UdjN0MVczWEthakQ4MklmdDVCRW9OWEFWNUNla0RUcHdoS1NrSlFNNE5NaW5IaUpkZWVnbHZ2UEVHamg0OWlwQ1FFQVFIQjBNbWswR2hVR0Rnd0lIMjdxNUY5Tmx5dWVsME92RllxdGUvZjM5NGVIaUlBVHBEN3U3dUNBZ0l3RHZ2dkdOMDdOVm5lQVVGQmVINDhlT1MrMlY0WTdhZ3JGc3BwTTVWNmU3dWpoOS8vRkZ5dXhxTkJzZU9IY1AyN2R2eCtQRmplSGw1WWViTW1lSzhlNFplZSswMXRHN2RHbkZ4Y1FnTEM4UEJnd2V4WmNzV2JOMjZGUzFhdEVDUEhqM1FwRWtUa3dFT2xVcUY3ZHUzQThnSjJGdEN2MTN1ZnR0S2lSSWxjT1hLRlNRa0pHRDY5T2xZdm53NVNwWXNhYlNPWVRBbnYwQ3hUQ1pEdDI3ZDhNTVBQMkQzN3QzNUJvcjM3OThQSU9kYXBqQVpzZm1KaW9yQ3Q5OStpOGpJU0FBNVZUVEdqQmtqdVh4NDZkS2xUVjVmNlV1dUdpcGZ2anpDdzhQelBILzI3RmtrSmliQ3hjWEZiUGF5SWYweEtpTWpBNWN1WGNMWnMyZHgvdng1Q0lJQWIyOXZxTlZxcUZRcXJGeTVFaWRPbk1BcnI3eUNPblhxb0diTm1wSUd3Z0RHbFZnTUIwUDhXOWpyUGJRa01Hb1lPTEZrdThhTkc2TmR1M1ppMXV2SWtTUE56cDNjdm4xN1hMeDRFV2ZPbk1GSEgzMWtOcmlxMCtsdzVjb1ZBREFaQUhPVWV2WHFZZS9ldmRCcXRkRHBkUEQyOW9hSGh3ZmMzTnh3OSs1ZENJS0FIajE2RkJpOHlzMVU2V21GUW9HWFhub0pHbzFHck9EaDZ1cUsrUGg0ZUh0N28xR2pSbmFiUnVUZi92MHFTZ3A3L3RKWCtwTEw1ZERwZFBqODg4K1JuSnlNS1ZPbTJQVTNoWjR0cjIydVhidm10T05HbHk1ZENub0pTRXBLS25DOTRueFBvN2hqb0ppSWlJaUk3RWNRb0ltL0IvVzk4MURmTzQvcyt4ZWh5OHkvSEcxUjhlZWZmMkxHakJtRmJzZVJKU1F0WVczcExNUFN1OWEyNGUzdG5TZUxlZURBZ1RoNjlDaXlzN094WU1FQ2NWNGxxYVh4aW51Z09EOVBuejdGdUhIakxONXUrZkxsRnMyakNlVGNPQ2hYcmh4bXo1Nk5vVU9INWdrU204dEF0SVl0Z2dKLy9mV1gwZDkvL1BHSFhXL3EyR3B1VzN1VnJaYTVlUUxaS3J1MHJTZm9kQUQrdVFHYS9mQXlramVOZ08vUXpVQVJ6aXkrZmZzMmdQeExRZWMyZVBCZ25EMTdGdGV2WDhmMjdkc3RtbmZZa1JZdlhtenlSblJhV2hwNjl1eHA5TnlTSlVzQTVKUUxsRko5SVRrNUdjZU9IWU9YbHhkR2poeHBVYUJZWDhYQVZsVWU5TUgrZ2tnOXR0eTdkdzhuVHB6QXNXUEh4S0I1bXpadE1ITGt5QUkvSjM1K2ZoZzBhQkFHREJpQTMzNzdEYnQzNzhhRkN4ZHc0Y0lGVktwVUNUMTY5RUNuVHAzRXZnaUNnQ1ZMbGlBMk5oYUJnWUY0NVpWWEpQVlJUeDhVMWdmY0wxKytqSXlNakFLREhQMzc5OC96bktrNUx2VnpENDRjT1JKUG5qekJ2SG56c0hEaFFxUFBsV0hRcTZCLzB5NWR1bURUcGszNDg4OC9jZm55WlpOekZZZUhoK1BLbFN1UXlXUmlhVzliU2s5UHgvcjE2N0YvLzM3b2REcjQrL3RqOU9qUmFOV3FsYzMzcFZlK2ZIa0FFT2VsMWRPWGZlM1FvVU8rUWNnWEwxN2c1czJiaUlpSXdMVnIxM0Q3OW0xb3RWckk1WEkwYk5nUW5UdDNScnQyN1pDZG5ZM1RwMC9qOU9uVHVIcjFLc0xEdzhVMlBEdzh6RTZ6WXNod29NRy9LWkJsNy9mUTJtdGZTN2FyVkttU1dHMm9aY3VXK2M3MTNiSmxTeWdVQ3NUR3hpSWlJZ0oxNjlZMXVWNUVSSVE0ZllDcGdJK2wxM2Y2cWpIZmZ2dXQ1R3ROdVZ3T2QzZDNiTnUyRFQ0K1BrYWZ1N0N3TUN4WnNnUitmbjRXVmUzUU14VW9Cb0NRa0JCNGVYbUpBd3ZkM2QxUnZueDVoSWFHbXAzRDFSYUswdmRMZit5MjUrdmhxdklBQUNBQVNVUkJWTlE4OXNpZ2RjVDU2Lzc5K3poNzlpenExNitQUjQ4ZUlUVTFGWjkrK2lubXpKbURyNy8rR2hxTkJwMDdkN2J4S3pObXkyc2JSeDgzY2l0ZHVuU2hCbE5hT3dDWGJJT0JZaUlpSWlLeUxaMFc2a2VYa1JWNUhGa1J4NkZOZkZUd05ybTRWbTBHdHpvZDRWcXRCVno4YWtDbXlBbjh4Y3g2MmRhOS9jK3lKTFBCMW0wTUdEQUFnd2NQTm5yTzM5OGZuVHQzeHNHREI0MXUxcjM2NnF1UzJqVE05UFR5OHJLcVgwV1ZWcXUxYWg1R0tTWEFUS2xidHk0MmJOaGc4bjIwcEV5NXZjWEZ4U0VxS2dyQVAvTkNuanQzRHVucDZVWWwwbTNKY0U3WlljT0dXUnc0SERCZ0FPTGk0dXpXdjNJei95cDRwVUxLanI2R3hOVjlBWU9iZGRtUHJpRGo0aFo0dlBhQjNmZHZMWDAyWVowNmRZeWV2M2p4SXM2ZVBZdk9uVHZueWN6MTgvUER5SkVqc1hUcFVvU0dodUtsbDE2eXFqeHVVWExreUJFQXdOaXhZMDBHKzJKalk3RjE2MWIwNzk4ZjVjcVZRNmxTcFZDelprMzA3ZHNYcFVxVnlyZnQzT2NFZlVheFJxT3h5VGtIeUxsUnFzOUNOVVhxemVwcjE2NWgwcVJKNHQvMTZ0WEQ4T0hEVFdabkM0SWdCbEZ5My9CWEtCVG8wS0VET25Ub2dKczNiK0tYWDM3QitmUG5zWHo1Y3Z6eXl5L1lzR0VEZ0p3QS9jbVRKNkZVS28zMks5V2ZmLzZKV2JObXdjWEZCUXFGUWh3Y1ZidDI3WHkzeTUzWm1wL1NwVXRqeG93Wm1EeDVNcTVldllydnYvOGVZOGVPRlpkTHpTZ0djbzdKSDM3NEliNzc3anNzVzdZTWE5ZXVOWnFUWHFQUllObXlaUkFFQVYyNmRFR1ZLbFVrOTFPcUlVT0dJREV4RVVxbEVnTUdETUI3NzcxbjFBZDcwTTk5YmxqdTg5eTVjN2g3OXk0VUNnVSsrQ0QvWStTVEowOHdaODRjQ0lJZ2x1aHMxYW9WcWxhdGlqcDE2b2lmUDZWU2lUZmZmQk52dnZrbTB0TFM4T2VmZitMU3BVdTRkdTBhMHRQVDBiQmh3d0w3bW52TzFuOExlNytIVWdhQS92MzMzNWcwYVJMUzA5UGg3dTRPbFVxRkw3NzR3cUlxTWVucDZmajU1NThMSENqbzVlV0ZKazJhaU5tQjVnSSsrckwzZ1lHQkpzdmtXM3Q5NStYbFpmRzJ1YXN0SlNRazRJY2ZmZ0FBakI4LzNxb3NYM1B6eitxdlpmWEhRc1BTdWZZYXRBY1VyZStYL2plRXZhNDlBZlBURVQxNThzU291b2dsSEhIK0NnME5oU0FJNk5xMUs3Ny8vbnNBT1ZVbnBreVpnZ1VMRm1EeDRzVU9tVi9hVnRjMm5UcDFjdWh4dzFTN2hhbVl4RUN4Yy8xN3JnU0lpSWlJeUdrRWJUYlVmNStGNm1ZWTFMZFBXcFExTEhOUndxMXVKN2pWYmcvWEdxMGc5NUpXTXMvZWhnNGRpa0dEQm1IRmloVTRmdnc0QWdJQ3NITGx5Z0szUzB4TXhJZ1JJNkRSYU16KzZDTFRCZ3dZZ01PSEQ0czNlNnBWcTRZS0ZTcEkydmJaczJmaTQ3Smx5OXFsZjBXQkplWElDNk00Qk52UG5qMHJQaDR4WWdTV0xWc0d0VnFOa3lkUDJpVTdEUUNlUDM4dVB0WUhCQ3loejhpMzU4MDZlMU5XYkFqWEtzMmdmbkRSNlBtTWM2SHdhREVRa0JYTmVjWDBKWmdOcytRRlFjRGF0V3R4Ly81OWhJV0ZvV0xGaXVqVXFSTTZkKzRzM3NoKzY2MjNjT1BHRFJ3N2RneGZmdmtsSmsyYTVKQlNoSmFRVXU2dklJbUppZGk2ZFNzT0hEZ0FqVWFENU9Sa3pKa3pCd0F3WmNvVVZLMWF0Y0EyekdYTUNZSmdkUmFldlRSczJCQjkrL2JGaXhjdjBLMWJ0M3pMbkVaSFIyUElrQ0h3OVBURW5qMTd6SzVYdjM1OTFLOWZIdzhlUE1EbXpadFJzMlpOdUxpNFFLdlZvblRwMGxBb0ZKZzFhNWJab0dpYk5tM0VNcmxBemx5LytxQ1dmbzVzclZZTHJWWUxwVktKd01CQVRKZ3dJZC9YYWVxY1lTclRYTytWVjE3QmdBRURzR25USnV6ZHV4ZDE2dFFSUCsrV0JJcUJuSG0rZi8zMVY5eTdkdytyVjY4MnVuSDk4ODgvNDhHREJ5aFpzaVNHRFJ0V1lGdlcwQThnKythYmJ5UlBZMUZZK3MrUlBxc3JPenRiRElDOTlkWmJCV1plQmdZR1l0eTRjZkQzOTBmRGhnM2g1dWFHcDArZjRzTVBQNFJDb1VDRkNoVlF1WEpsVks1Y0dWV3FWRUdWS2xWUXFWSWx0Ry9mSHUzYnR3Y0FjUTdtZ3J4NDhVSjgzS2RQSDR0ZjYrN2R1NHZrdFlJajMwTlRIajE2aEduVHBpRTlQUjN0MjdmSG0yKytpYWxUcDJMejVzMW1BOFdYTDEvR21qVnJNRzNhTlBGWTYrbnBLV2JZRnFSbHk1YmlvS2VSSTBlYVhPZVBQLzRBNE55eTArWXNXN1lNNmVucENBb0tFdDhqblU1bjBUeWwrZ29XNXFvS1BYbnlCRUJPMW45S1NnbzhQVDN0R3NBdFN0K3Y1T1JrQURrVm5lekZYS25ndm4zN1NzNll6YzNlNTYrTEZ5L2l3b1VMOFBQelEvdjI3Y1ZBTVpCVC9TRXVMZzZwcWFsbXAvY29pcHg5M0hqOCtMRlQ1MmVtd21HZ21JaUlpSWlzSStpZ2ZuUUZxbXY3a0hVenpPTGdzR3Z0OW5CdjBCVnV0VHRBcHJUUC9GQ0Y0ZWJtQmpjM04zVHIxZzNIangvSDA2ZFBjZVBHRGJSczJUTGY3VFpzMkNBR09nY05HdVNJcmxyRjJwTFl6NTQ5dzYxYnR3QUFUWnMyTFRERHpCTGx5cFZEbHk1ZGNPREFBUUJBNjlhdEpXOXJXT2JSTUZ1QXJKT1JrV0hYVEl2QzBtZzBZb2FmaDRjSGdvS0NjT2JNR1Z5NmRBbS8vUElMdW5UcFlwY2JnSWJ6dlZxYVlTQUlBakl6TXdFZ3o5eHB4WTE3dzI3L0JJcGxNa0FRb0UxK0F2WDlpM0N0N3BoNXRTMFJGeGVIbXpkdlFpYVRHWlg4bGNsa0dEMTZOUGJ1M1l2ZmYvOGQwZEhSQ0EwTnhZOC8vb2cyYmRxZ2UvZnVxRisvUGo3NTVCTWtKQ1RncjcvK3dzS0ZDM0huemgwTUdUTEU3dG1KVW5YdDJ0VmtTY25zN0d3Y1BudzQzMjJqbzZPeGQrOWVoSVdGaVZtcUFRRUJhTnEwS1FSQmdFd21LekJJYk81OGN2NzhlY3llUFJ1TkdqWENva1dMOGl4MzlzM0U0Y09IUzFwUEgrU3VWcTJhcFBXclZxMXFOSFdGaTRzTGhnMGJobDY5ZXVYSnBETTBjZUpFQVArOEw0YUJnb0NBQUJ3NWNnUmFyUll5bWN5dXBVd0hEaHlJYytmTzRmNzkrd2dKQ2NFcnI3d0NQejgvTVJBRFNKdmlRUzZYWStMRWlaZzRjU0wyN2RzSGYzOS85TzNiRnlkT25CRG5XUncrZkxpa2JFU1ZTbVZWc0FVQXBrMmJabEhKMWR4WlhmSHg4WkkvcTFXcVZFR0pFaVZ3Ly81OXBLV2xZZWZPblhqMjdCbEtsaXdwK1pxd1c3ZHVSbitucEtUZ3RkZGVRM1IwTko0K2ZZckhqeC9qM0xsejRuSzVYSTd0MjdlTDc2UFU0SkkxbFVxS0MwZTloN2xGUmtaaXpwdzVTRWxKUWR1MmJURjE2bFFvRkFvMGFOQUFOMjdjd0lVTEY0eUN4WW1KaWZqKysrOXg2dFFwQU1EY3VYT3haczBhTVpBbGRVQmF5NVl0OGUyMzN5SW1KZ1pSVVZGNUJyNGtKQ1RnNzcvL0JnQzBhOWZPcXRkbUx5ZFBuc1NGQ3hmZzYrc3Jab0QrK09PUCtQWFhYN0ZxMVNwSndVMk5SaU9XSkRaM2JOSVAza2hPVHNaSEgzMkVqaDA3Mm0yUUNsQzB2bDgzYjk0RVlQbDFhM0VrOWZ5VmtaR0JaY3VXQVFENjlldG44amVEcWJtRG5YM2RJb1V6anh1K3ZyNFlPblNvWlIwMllPcGFrUnlIZ1dJaUlpSWlzb2cyNlRFeS85d08xYlg5MEtZOExYZ0RBeTQrRlZDaStRQ1VhTm9IY2svek4wdUxrbnIxNnFGNjllcTRkKzhlMXE5ZmorYk5tNXU5UVJzZEhZMURodzRCeUpsYk43KzVnWXFybzBlUDRxZWZmZ0lBYk4rKzNlYnRHODQ5OWZEaFE4bmI2Y3RWeTJReWZQSEZGd0NBK2ZQbjI3WnoveUV6Wjg2RVJxTkJVRkNRVVFreC9SeHl0bENZK2J1UEhqMksyTmhZQURsbDFwUktKZDU2NnkxY3VuUUpUNTgreGNHREJ3dFYrc3lVWjgrZWlYTVVseXhaMHVKU3FlbnA2ZUxudXlobVlWbkNyVjRYWVA5Y1FLZUYzTjFiSENpVWVXVm5rUXdVSC9wLzl1NDdycW5yL1FQNEp4QUloQTNpQWhVWDRxWnEzWHZod29sN1ZXdnJWclF1WEdCZGRWVmJjUlIzSFY5RjYwQXRhcDJvaUNpSUMzR0FLQm9FWklRUkNDUzV2ei80NVphUUJKSVFodlo1djE2K1hwaDc3N2tuNnlZNXozbWU4L2ZmWUJnR3pabzFVd3JTdTdxNnd0WFZGVWxKU2JodzRRSXVYcndJb1ZDSW16ZHY0dWJObStqUW9RTjhmSHl3ZXZWcXJGcTFDZzhlUE1EcDA2ZHg3OTQ5VEpvMENWMjdkaTB5Q0RWdTNMalN2bnVZUFh1MjJqV0sxUVdLSHp4NGdFdVhMdUhodzRmczY3SmV2WG9ZT1hJa09uZnVyRlVtRndCRVJFVGc2dFdyK09tbm45akhRNTdCcFc3UXNpU0RpZnFnN1lEdnMyZlB0RHFtZmZ2MldMVnFGZnYvb29MRW11QndPR1ZTd3BUTDVXTGh3b1ZZdEdnUmZ2enhSell6U1Q3UWJtQmdvSEUvNU5tZFc3ZHV4ZDY5ZTVHY25JeUFnQUF3RElOQmd3YWhiOSsrR3JYRE1BeHljblJiZjEwK0FVSlhob2FHS2pPQkJRS0IwaElQSEE0SERSbzBRRVJFQlB6OS9kbnZTVk9uVHRXNXRHL0RoZzNaN3pWU3FSUUNnUUF4TVRHSWpvNUdkSFEwT0J5T1RtM0wzNTgxYTliRXZuMzdORG9tSlNXbHdxN1ZYcFRTZWd3THVuVHBFbjcvL1hmazVlVmg4T0RCbURGakJuc3RuRDE3Tm1iTW1JR3RXN2ZDejg4UFhDNFgvdjcrT0gzNk5ISnljc0RsY3RHalJ3K01HVE5HcDB4bU96czdPRHM3NCtYTGw3aHo1NDVTd09mZXZYc0E4alBlNWV0b1Z3UXBLU2xzdGFiNTgrZXozNDJTa3BLUWxKU0VVNmRPYWJSc2dTYVRXSjQ4ZVFJZ3Y2endzV1BINE8vdmp4WXRXcUJGaXhZbHZSc3FWYVQzbDd4S1JWbFZWaWhQbW41K2ZmcjBDWjgvZjRham95UDY5Kyt2Y2Z2cVNtd1hWdEdxcUtoU0d0Y05Nek16OU83ZFcrYytVYUM0ZkZHZ21CQkNDQ0dFRkU4bWhmajFiV1NISG9INDlXMkZ0U2sxWVZ5N0RmaHR4NFBuMGdNd0tMMHNtTkx5L2ZmZlk5bXlaWGo3OWkxT25UcWw4a2M4d3pEWXZIa3o4dkx5d09WeWkxMGI2RXYxOU9sVEFQa0RIelkyTm5wdFd5Z1VLZ1FQYjkrK2pWZXZYc0hadWVpMXFVVWlFWnZsekRBTVd5YnJhMVFXUVNleFdJd1hMMTVBSXBGQUxCYnJQZUJhVWhrWkdleTZuNGFHaHZEdzhBQ1FuNEZlbzBZTnhNWEY0ZkRodytqYXRhdGUxMVMrZGVzVyszZXpaczIweWxBRC9pMDdEWHo1R2NVR3BsYmdWbkdHSlA0RlpEbi9sbGNVUDc4RXh0MGJIRjdGQ1lSTHBWSTJXRnJVYTluZTNoNlRKazNDbURGakVCZ1lpRk9uVGlFaElZRXR0OGZqOGJCNjlXcjQrZm5oOU9uVGlJK1B4N3AxNjNEdzRFSDA3OTlmWmVZSm9MaXVkVVVpRDVwd3VWeDA2TkFCL2Z2M3h6ZmZmS05UV3lLUkNHdldySUZRS0lTVGt4UDdubno1OGlVQXFDM3JQR3JVS0ozT3B5KzZEUGdhR1JscFBHQmFlQm1FcEtRa2pCa3pSdVArcVN1dldWaEpKdDJvVTc5K2ZSdzllbFNoc29ROFVLdHRKbjIvZnYwUUhSMk5nSUFBbkQ1OUdnRFF0bTFiekpneFErTTJURTFOdGI2ZjhxRCsvdjM3Tlg2dVZiR3hzVkZaVm5YMDZORXExOUJzMTY0ZElpSWk4TC8vL1E5QWZ2VVZOemMzcmMrN2ZmdDI1T1hsd2NIQkFZNk9qbkJ3Y0VEMTZ0VlJvMFlOMUtoUkExMjZkTkgremhUdzl1MWJBTkNvclB5WHFyUWZReUQvdStzZmYveWg4UHFjT1hPbXdqNjFhOWZHcUZHamNPVElFWGg1ZWVIVHAwL0l5TWlBa1pFUjNOM2RNV3JVS0kzVy95eEs2OWF0OGZMbFN3UUhCMlBTcEVrSzI0S0Rnd0ZVckd4aWhtSHd5eSsvUUNnVW9uLy8vbWpUcGcyN2JjeVlNYmh5NVFyT25qMExEdytQWXJPSzVaTkJ1Rnl1eXU5bVNVbEplUC8rUFRnY0RnWU1HQUJqWTJQNCtmbGh3NFlOOFBQejArdDNSYm1LOHY2NmMrY09PL0UyUER3Y3pabzFLNVZTeWhVcDAxYVR6eTlIUjBlMGFORUNvMGFOMG1vQ2xyb1MyNFZWcE1laktQcStibERwNlM4YkJZb0pJWVFRUW9oYXNxd1VaSWVmUW5iby95Qk4rNmpWc1J3alU1ZzBId2grMi9IZ1ZpazYwRmZSdFc3ZEdxNnVyb2lJaU1DaFE0Zmc2dXFLQmcwYUtPeHorUEJoTnF0MStQRGhHcGVvTEM4Ly9mUVRPN3RlRisvZnY5ZjVoNkM2d2Q2elo4OHFaQVVBd042OWU3Rng0MGIyLzNaMmRuQnhjVkhZNTg2ZE8yeFdUK1hLbGRsTVU3bVdMVnRpeFlvVkFMUWY0SzVveWlMb0ZCa1p5WlpQLy9iYmI5WHU1K3ZycTNWNTZzdVhMK1BFaVJNbDZ0KzJiZHZZdFNmNzlldUhLbFdxQU1qUDVCbzNiaHpXcjE4UG9WQ0k5ZXZYWS8zNjlWb0hkTlc1Y3VVSys3YzJaZEhsQ3BZaExNMTE0c3FLVWRXR2tNUy9BQmdaT0NabVlIS3l3RWpFRUVkZGcwbnppak81NEsrLy9rSlNVaExzN093MGV0NTRQQjRHRHg2TWdRTUg0dDY5ZTJqZnZqMjd6ZERRRU5PblQwZUxGaTJ3ZGV0V0pDY25ReUFRS0t4OVYxaHBCUEVLMDJXTjRscTFhcUZQbno3bzFhdVgwaUM1cjY4djJyZHZqMisrK1Vhajl3K2Z6OGU4ZWZQZzQrT0RmZnYyb1VhTkdtalpzaVVlUG53SUFBcmx2a3NxSnlkSGI0T1FtZ3o0aG9XRlljbVNKYkMwdElSRUlrRjJkamFtVFp1RzFxMWJhMzArTHBlclVjQlNIcGgyY0hEUU9yTmJud3BmMzNVTkZBdUZRcVV5ckRLWkRNbkp5UnF0bzFpZXFsZXZyallUZlBYcTFTcmYreDA2ZEdEWHVyU3hzY0hpeFlzVnRuLzY5QWs3ZHV4QW56NTkxRjZUTWpJeWNPSENCY2hrTW9YYk9Sd083TzN0VWF0V0xUZzVPY0hKeVFtMWE5ZEd6Wm8xdFg1ZXdzTENBR2hlVXYxTFU5cVBJY013dUhUcEV2YnMyWU9NakF6WTJOZ2dQVDFkS2N0Y2JzS0VDWGo1OGlXYjNlbm01b2JKa3llWHVOS0FYT3ZXclhINDhHSEV4c1pDSUJDd1dmQlpXVmw0OU9nUmdJb1ZLRDUyN0JnZVBYcUVXclZxWWZyMDZRcmJxbFdyaG80ZE95SW9LRWlqckdMNWJ3ZDF6OStOR3pjQUFIWHExSUdWbFJVOFBEeHc1ODRkUkVaR1l2UG16ZXpFS1gwcXEvZVhzYkV4RzJRdi9Ia2huOFFnRnhFUkFVOVBUelJ1M0JnalI0NUUyN1p0MmMvNEFRTUdBTWpQQ05XRnVzKzJqeDgvS3IwSHk0SW1uMStMRmkzUzIvdXZwUFQ1M1VZYityNXVVT25wTHhzRmlna2hoQkJDaUNLR1FkNkh4eENGSG9QNDZVVXdVdlVENEtvWVdsVUh2OTFFbUxRWUNnTlQvYy9RTGl0Q29WQmg4SHorL1BtWU5tMGFSQ0lSVnExYUJWOWZYL2JINWJWcjE5aHl6QzR1TGhnL2ZueTU5UGxMbHBLU2dyLysrZ3RBZnJDM1ljT0d1SFhyRmg0OWVvVHc4SEMyTkZ6Mzd0M1J2WHQzOWppR1lYRDgrSEgyLzkyN2QxZjRQNUEvNEZTdFdyVXl1QmVsVDVPZ1Uwa0hHdVFEQTBEUmdXSUhCd2V0U3lpWE5Hc2pJQ0FBUVVGQkFGUVBSblR2M2gwWEwxN0VreWRQRUJZV2hqLy8vQk1USjA0czBUbUIvT3gyZWZDR3orZnJOTmo2dFFXS3VkVWFBdi8vVXVGV3FvZThENDhCQURuUEFpdE1vRGdoSVlGZEM5WER3NE10ejV5Ym00c2xTNWJBeGNVRkhUcDBRS05HalpRQ29nWUdCbXFET0czYXRNSCsvZnR4L1BoeHZIanhBcU5Iank3ZE8xSU1YZFlvM3I1OU8weE5UWlZ1WnhnR0FRRUJPSGZ1SEU2Y09LSHhJR3FIRGgzZzRlR0JVNmRPWWRXcVZlaldyUnN5TXpOUnAwNmRFbVZ6RnNiaGNHQnRiVjNrUGlZbUpubzVWM1oyTmxzV2RkaXdZYkMxdGNXV0xWdXdkdTFhckZtekJrMmJOdFdxUFhXWnFZWEpyK0crdnI0VnFreTl2Q3FDcG85dlhsNGVBZ01EY2ZEZ1FXUms1RmNlY0hGeFFWUlVGRUpEUXpGNThtUU1HellNSGg0ZUZlcCtGblRvMENHMTIrclZxd2VHWVpDVWxBU1pUTVpPV25ydzRBRTRIQTRZaG9HN3U3dFM5UldCUUlDUWtCQzhmZnRXN1RYRzNOd2MrL2Z2UjF4Y0hONi9mNCs0dURqMlgySmlJaElURTltQUk1RC92bWpTcEluR1MwTzhlL2VPemZndnVHYXV2a1ZGUlNFbUpnYjkrdlVydFhPb1UxcVBvVlFxeGMyYk4zSDgrSEhFeHNZQ3lMLyt6WnMzRCtQR2pWTWJLT1p3T0ZpMmJCbVdMRm1DcUtnb2hJV0ZvVnUzYm5vTFZEVm8wQUFOR2pTQWk0dUxRc0F3SkNRRUVva0VkZXZXVlZsQ3ZUdzhmZm9VZi83NUo0eU5qYkZzMlRJMmVDZVZTcEdTa29La3BDUjJ5WUx6NTg5ajlPalJLait2NUxLenN3R29EaFRMQS9vQTBMTm5Ud0Q1ejhXQ0JRc3dkZXBVaElTRUlDQWdBQU1IRHRUYi9TdXI5eGVRL3pwWHRkU09VQ2pFb2tXTDhPblRKeGdaR1dIZHVuVjQ5T2dSenA0OWkrZlBuMlBseXBXb1U2Y094bzRkaTA2ZE9tSHUzTGtsNm9lNno3WVJJMFlnTlRXMVJHM3JnNnJQcjRvU0pBYks5cnROUWZxK2JsRHA2UzhiQllvSklZUVFRZ2dBZ01uTFJzNlRDeERkUHdwSmZLVFd4eHRZVm9GNWwra3dhVGtjSEVQdDE5ZXFLTVJpTWZidDI0ZTB0RFFzWGJxVXZiMWF0V3FZTldzV05tN2NpS1NrSkN4WXNBQ2JOMi9HL2Z2M3NXM2JOZ0Q1ZzhEZTN0NDZyUyttVG5KeU1vS0NnalF1UWFtcHhZc1hhN1Z1WDNwNk9udU1pWWtKY25KeVlHaG9pQlVyVnFCbXpab2w3cysrZmZ2WWdaNHhZOGFnY2VQR0NBb0tBc013Mkw5L3Y5bzF4QUlDQXRnQVhydDI3WXI5TWJ0dzRVSTBiOTRjdlh2M0xuR1p2NjlWYUdnb2dQeUFhR21VcDlQVmpSczM0T3ZyQ3lCL1FNWFQwMU5sNW9PbnB5ZW1UWnVHM054Y0hEbHlCQ1ltSmlWYTgwMHFsZUxBZ1FQcy85M2MzSFRLVEJjS2hlemZYMFdndUtxTHl0dkZyNFBBNUtTRFkxTCs5L0hDaFFzUWk4VndjbkxDNE1HRDJkc0RBZ0x3OU9sVFBIMzZGQ2RQbm9TdHJTM2F0MitQRGgwNndOWFZWYU15aEh3K1gyMldrNFdGUmFsa0tLbWp5eHJGNmdpRlFqQU1BME5EUTYyWEY1ZzZkU29rRWduT25qM0xadURyYy9EZHhjVUZKaVltWlRLUW1KT1RnMVdyVmlFdUxnNjFhdFhDc0dIRHdPUHg4T2JORzV3N2R3NWVYbDZZTld1V1R0bmNYNnEwdERRQUtESmdBK1EvZHZMcUVmSjEzVzFzYkRCcjFpeDA3dHdab2FHaDJMSmxDMUpTVW5EMDZGSDg5ZGRmNk4yN053WU1HRkJoczF2RllqRUVBZ0hpNHVMdzRjTUhoZUJqZG5ZMmhnMGJobW5UcHVIWXNXTUtueGNYTGx6QXNHSERGTExiNUd1WEZyV3NCb2ZEZ1lPREF4d2NISlFDVGFtcHFYajkrclhDdjhURVJMVWwzbFU1ZXZRb2dQd3N3SHIxNm1sOG5EYVNrNVBoNWVXRnpNeE12SDM3RnRPblR5L1REUG5TZUF3ek16TXhjK1pNQ0FRQ0FQbVQzMzc0NFlkaVM0dm41ZVhoN3QyNzRQUDUyTEJoQTFhdFdvWHc4SEFzV2JJRXJWdTN4cmh4NDlDd1ljTVMzMS81ZDZTQ2J0NjhDUUI2S2JPdER5S1JDT3ZYcjRkTUprT2xTcFd3Zi85K0pDY25Jems1R2FtcHFXQUtMVytVbVptSndNQkFEQjA2VkcyYjhva29xcjRUQmdjSEl5NHVEb2FHaGdvVFRXdlVxSUh4NDhkai8vNzk4UFB6ZzZ1cnExNSt6d0JsOC81U2gyRVkzTDU5R3p0MzdrUnljakk0SEE1bXo1NE5WMWRYdUxxNndzUERBLzcrL2poejVneGlZbUt3ZXZWcU9EazVZZEtrU1FvVlZMNDJtbjUrbFlleS9HNVRtTDZ2RzFSNitzdEdnV0pDQ0NHRWtQODRxVEFlb3VDRHlBNy9DMHhPZXZFSEZHSmdYZ2xtbmFmQjlOdVI0SEMvN0xLK0wxNjh3S1pObXhBWEY0ZVdMVnNxYmUvVnF4Zmk0dUx3di8vOUQzRnhjWmcyYlJvN1M5ckN3Z0pyMTY1VldwTlFWd3pENFB6NTgyd1pUMzBIaXJVSmtqSU1nNTkvL3BrTkxQdjQrT0Rnd1lPSWlvcUNuNThmdG16WlVxTDcvZVRKRXpaVHRucjE2bkJ6Y3dPWHkwVzdkdTBRSEJ5TWx5OWY0czZkTytqWXNhUENjYkd4c2ZEejh3T1FuLzAzY2VKRXZIcjFxc2h6eGNiR0lpSWlBbS9mdm1YTFVRUDVtWWYyOXZibFd1YXpJa2hKU1VGTVRBd0E0SnR2dnRGcTNhN1NGQlFVaEkwYk43SURpR1BIamtXN2R1MVU3bHVqUmczTW5UdVhIWERadTNjdjh2THlNSGJzV0ozS1VCODVjb1NkakdCcWFxclZHcU1GeWN0bEF5WFBySzRJQ2dhS3BXa0NjTzNyUXBJVURVZ2x5SGwrR2FZdGg1ZGo3L0tOR3pjT0VSRVIrUEhISHhWZXk0TUdEWUtqb3lOdTNicUZlL2Z1SVNVbEJSY3VYTUNGQ3hkZ2JtNk85dTNibzB1WExtalJvb1ZPN3dFakk2TVNaeEhKUDF0VUJZQkxRcDdwbUp1YnEzTEFWQjRBcVZ5NXNrN3ZsMisrK1Fibno1OW5zK3AyNzk0TmdVQUFEdytQRXE5cnYzMzdkcTJQMGFYa1pVeE1ERFpzMklDWW1CaFlXVmxoNWNxVjdPU1FtVE5uZ3NQaDRPelpzOWl5WlF0dTM3Nk5hZE9tNlRWcldwLzBPV0Q3OU9sVEFPcXZYOUhSMGJoNDhTS3VYYnNHa1VnRUlMOHM2cUJCZ3pCMjdGZzJpTk82ZFd2czM3OGZKMDZjd09uVHA1R1RrNE9BZ0FBRUJBU2dmdjM2Nk5hdEd6cDI3RmlpU2lEeU1xTzZpSStQeDgyYk54RWZINC80K0hoOC9QZ1JuejkvVmdwZ0FmbVBoVHhyZnVmT25UaHo1Z3dNREF3d1o4NGNuRDkvSHRIUjBkaTZkU3VXTGwzS3ZwL2tuN0c2QmdadGJHelF1blZyaGZMblFxRlE0Kzh2RVJFUmJCQkFYbTYyTk5qWjJXSENoQW5ZdFdzWHpwNDlpL2o0ZUN4ZnZyeFVzdUswcGV0amFHNXVqbjc5K3VIUW9VTVlNbVFJeG93WlUyU3AzcGN2WCtMYXRXdTRkdTBhMHRQVE1XWEtGTFJ1M1JycjE2L0g0Y09IY2V6WU1ZU0doaUkwTkJTMWF0VkN0MjdkNE9ycWl2cjE2OFBZMkxqRTl6TTlQWjFkQWtDZlphZmwyWm1BY3JuajRuQzVYUGJ6VFNBUVFDQVFnTXZsd3M3T0RvMGFOWUtkblIwcVZhcUVTcFVxSVRrNUdYLzk5UmRPbno2TklVT0dxUDFNaW9xS0FxRDgyMFlxbFdMZnZuMEE4cStGaFROSVI0d1lnVnUzYmlFckswdmhQcW03cjVwOEpwYlYrNnN3a1VpRVc3ZHU0ZXpacyt3MWhzZmo0YWVmZmtLM2J0M1kvU3dzTFBEOTk5OWp5SkFoT0h6NE1BSURBeEViR3d0dmIyKzR1TGhneXBRcGFONjhlWm4xdXlobCtmbFZuc3JxdTQybVNuTGRvTkxUWDdhSzhhdWZFRUlJSVlTVU9XbktPMlFGK1NFNzRnd2dsV2g5dkFIZkJtYWRmb1JwbXpIZ0dGVzgyYm1hS0xpMjNQSGp4eEVXRnNZT0JLcjdJVGw1OG1TOGUvY093Y0hCN0VDSGlZa0pObS9lakRwMTZ1aWxYekV4TWZqdHQ5OFFHWm1mMlMyZkJWMGVwRklwdG0zYmhqdDM3Z0FBZXZUb2daWXRXNkpLbFNxWVBYczJCQUlCNXM2ZGk5V3JWK3QwL3pNek03Rmh3d2IyY1o4OWV6WWJtQms5ZWpTQ2c0TUJBQWNPSEVENzl1M1pBU21CUUlDbFM1ZXk2NUlOSHo0Y2RldldMVFpRbkptWkNVQ3gzRmhjWEJ6bXo1K1B1blhyWXZueTVSVzJCQ1lBaGF6STBuRC8vbjMydVNpcTdIUlpZUmdHaHc4ZnhwRWpSOWgrZGV2V0RSTW1UQ2p5dU42OWV5TW1Kb1l0WjM3bzBDRkVSVVZoNGNLRldnMFNQWHYyRE1lT0hXUC9QM0xreUdKTHc2bVRuSnpNL2wwUkI2cTBaV0JxQlFOVEs4aXloWkJsSnNHMHpSaElydjBHQUJBRkg0QnBpMkVBcDN3blh2QjRQR3pldkZrcEExd2V5RzNidGkwa0Vna2VQbnlJb0tBZ0JBY0hJek16RTFldVhNR1ZLMWRnYm02T2poMDdva3VYTHZqbW0yLzBIclJOUzB1RFNDU0NtWmtaVEV4TVlHeHNEQTZIZzArZlByRWxiN1VKbGtra0VtUmxaWUhQNThQUTBCRDM3dDBEb0pobFpXdHJpK1RrWlBqNys2TjM3OTRLZy93NU9UbnNNZ3JhWHMrVGtwS3diOTgrWEx0MkRRRFFxbFVySkNjbjQrM2J0L0QzOThkZmYvMkY1czJibzFPblRtalpzbVdwTEFjZ3ovcTB0cllHbjgrSGtaRVIrOW5GNC9HS3JmWVJIUjJOVTZkTzRmcjE2NURKWktoZXZUcFdyVnFsa0dYRzRYQXdjK1pNMUsxYkY3dDI3VUpvYUNnZVBIaUFObTNhb0cvZnZtalZxcFZTZ01mSHh3ZnYzNy9YK3Y3TW1qVkxxeUNNcXRLZjZvNVhOY2dzbFVyeDZORWoyTnJhd3RyYUdxYW1wdUR4ZU1qTXpNVDE2OWR4L2ZwMUFQblpUM0t4c2JFSUNnckM3ZHUzMlRLOFFQN2ozYTlmUDR3WU1VTGxSREl6TXpOTW5qd1pnd1lOZ3IrL1B5NWR1Z1NSU01SbWQvcjUrY0hKeVFtdFdyWENxRkdqaXIxbVJrVkZ3ZDdlSHVibTV1QndPRGg5eVB4YW5BQUFJQUJKUkVGVStqUzd6YzdPcnNoakM4dkx5MU40TERrY0RpcFhyc3l1WjF1alJnMDRPanFpWnMyYXNMQ3dnRUFnd1ByMTZ4RVZGUVV1bHdzdkx5OTA3dHdaVFpvMHdlelpzM0h6NWsyWW1KaGd6cHc1TURJeXdwTW5Ud0FBcnE2dUN1ZVZ5V1FZTVdLRVZuMHRpcXJuT0RVMWxmM09WYjE2ZGIxbS9Lc3laTWdRVktwVUNiLzg4Z3Z1MzcrUGhRc1hZdDI2ZGJDd3NDaVY4NVhGWXpoaXhBaDA3OTVkYVgzdHZMdzg5bmZGZ1FNSGNQUG1UWGJpRFFCWVcxdkQwZEVSd0wrVEc3dDA2UUkvUHo4OGVQQUE3OTY5dzhHREJ3SGtmODhwV05Xb3NPVGtaSHozM1hmRjlwOWhHRWdrK2IveHBrMmJwbmEvOCtmUHE5MFdIUjBOWTJOam1KbVpnY2ZqSVRjM0Z3RUJBZXgyYmIvUEdCc2JZKzdjdWVEeGVLaGN1VElxVjY2TVNwVXFxUXpDNXVibUlpOHZEMzM2OUVGd2NEQnNiR3hnWVdFQk16TXpHQnNiUXlRUzRjbVRKK3ozdE1MTEFmajcreU11TGc1Y0xoZmp4bzFUYXQvUTBCQStQajZ3dHJhR2lZa0p3c0xDd09Gd3dPZnpZV0ppQXFsVWluUG56ckg3RnpjcHRxemZYNG1KaVFnUEQwZElTQWdlUG55b1VDbXFkZXZXbURObkRsc1N2ekJiVzF2TW5Uc1hRNGNPeGU3ZHV4RWFHb3FvcUNnc1dMQUE3ZHExdzQ4Ly9zaStYZ3VhT25XcXduTWwveTJzcnNLS3ZKcE80ZTJxSnQ0VVZ0cWZYN29vajJ6WmtuNjNrU3VMNndhVm52NnlVYUNZRUVJSUllUS9ScEw0R2xtM2RpUG42VVdBMFg0MnFvR3BGZmdkcDREZmRqdzR4dnppRDZqQTNyNTl5LzR0bnpuTDUvTXhaY29VbGJQQWs1T1RjZURBQVhid1hTNG5Kd2U3ZHUzQ3pKa3o0ZVRrcEZVZkN2N1l6Y25Kd1I5Ly9JRXpaODZ3MlZoT1RrNllOMitlVm0zcWkwQWd3S1pObS9EczJUTUFRUDM2OWRtK09EbzZZdlhxMVZpNmRDa1NFeE14YytaTWpCOC9uaTNQcVFtR1liQmx5eFlrSmlZQ3lDOXYxYXBWSzNhN2k0c0xtalZyaGlkUG5pQWhJUUhSMGRHb1g3OCszcjE3aDhXTEY3T0JOMWRYVjB5YU5Lblk4NGxFSXZhSGI4SEJuZ01IRGlBdExRMWhZV0dZTTJjTzFxeFpVMkhXY1N0TVhjYUR2c2dISGdBb1pOcVVoOVRVVkd6ZHVsWGgvZGF0V3pjc1diSkVvNnlPcVZPblFpd1c0OEtGQ3dEeWcrQS8vdmdqcGsyYmhxNWR1eGJiUmx4Y0hMeTl2ZG4zcUl1TEMwYU5HcVh6L1pHdlZ3ZEFhWUQ1UzJWZ1hSMnk3UHhCUU9NNjdTRzZzeGVNT0F1U3hEZklpYndDazhibFg1YTN1T3NSbDh0bGc4Ynk4cUNYTDE5R1dGZ1lNak16Y2VuU0pWeTZkQWxObXpiVmVQMVBUVVZFUkdEdDJyVUt0OGt6ZnVWNjlPaWhjWHRaV1ZudzhQQlF1cjFnUUtwVHAwNDRlL1lzL1AzOTRlL3ZyN1l0VFFkRFg3NThpWUNBQUZ5L2ZoMFNpWVFka0pkbjNsKzZkQW5IangrSFFDQkFlSGc0d3NQREFlUm5OVGs3TzhQQndZSE5JT3Zldlh1SnFoaElwVkpNblRwVjVRQzBxbldvVTFKUzhPYk5HengrL0JpaG9hRnNvTlBBd0FEdTd1NllNbVdLUXNuZ2d2cjA2WU9XTFZ2aXdJRUR1SHIxS2tKQ1FoQVNFZ0llajRlR0RSdWlZY09HcUZHakJwbzJiWXI0K0hpMktvRTI1Q1dLUzBKVjZmSE16RXlWVlVvTURRMnhZY09HSWllbm1abVpzY0dQZCsvZVljYU1HUXFUN2lwWHJvd0JBd2FnZi8vK0dwWFl0N096dy9UcDB6Rmh3Z1JjdkhnUkZ5OWVaSU5yc2JHeHFGdTNya2FCcUtWTGw3TGxad3VxWDcrKzJ1ZFFuWm8xYTJMY3VIR29XclVxYXRXcWhWcTFhcWt0VjNyNThtWDQrdm9pSnljSFZsWlc4UEx5WWl2UzFLcFZDNy84OGd1V0xWdUdTNWN1SVN3c0RQYjI5bmovL2owY0hCeFVscVF0emJVOEdZYUJ0N2MzUG4vK0RBQ1lQbjE2bVZRTjZkU3BFL2g4UGxhdVhNbE8yTnF4WTRmZUo5N0lsZlo2cUJ3T1IrVm5lR0JnSVB2ZFhSNjROREV4UWNlT0hkR2pSdyswYU5GQ0tmRGw1T1NFZGV2V0lUWTJGaGN1WEVCd2NEREVZakZtenB4WlpCOWtNcG5XV2ZPNlp0bi84Y2NmZVBUb2tjcHRMaTR1T2sydTFMUmt2N0d4TVdiUG5nMEE4UGIyWmt2WnEySmxaYVd3RnJaTUptUFhKaDQxYXBUYWdHblZxbFhadjgrZE82ZjBHMCt1UllzV1JXYkRsK1g3NjlHalI5aXlaUXNTRWhJVWJqYzBORVM3ZHUwd2N1UklqUU9pTldyVXdOcTFhL0h3NFVQczNMa1RjWEZ4dUhmdkhqNSsvSWc5ZS9Zb3ZXWS9mUGlnc3AzaVB1TjArUXdzemM4dlhXbGFQVVNYKzZ1T3R0OXQxTkgzZFVQVjkwUjlsSjR1M01iKy9mc3JiTldXcncwRmlna2hoQkJDL2lQeUJNK1FkV3NYeEpILzZIUThoMmNPc3c2VHdXLy9IVGk4aXB0eHFhbnM3R3lGakJNQWFOYXNHUll0V3FRMG1DQVFDSERxMUNsY3VYS0ZuYTF0WkdTRUFRTUc0TzdkdTBoTVRFUkVSQVNtVHAyS1RwMDZ3Y1BEUStNZjZBVUhQZVJyT2dMNWd5UGp4bzNEOE9IRHk3ejhiMUpTRWs2ZlBvMXo1ODZ4QThDTkd6ZkdtalZyRklJdVRabzB3YSsvL29ybHk1ZXpRZlJ6NTg3Qnc4TUR2WHYzTG5adzE4L1BqdzFNMnR2Ylk4NmNPVXI3akJremhoMjB0Yk96dzlXclYvSGJiNyt4UDF3Yk5HaUFWYXRXc1FPT0JRYzBzckt5RkRMcENtWjJGQ3hQSnc4OEJnVUZJUzR1RG5QbXpNSFBQLytNUm8wYWFmeVlsUlY1aWU2U1VqV29JQktKMkNDT2s1TlRzY0hNang4L2FqMEFYM0NkWG5VWWhzR2xTNWZnNStmSFpvQURnTHU3dTFZWmRod09CM1BuemdXZnoyY0RZaWtwS1ZpM2JoMU9uanlKeVpNbksweE1LT2pEaHc5WXNtUUowdFB6eS9HYm01dkR5OHRMNTRIdDJOaFl0a0tBbVptWjNrclVsemREcStxUXhMOEFBRERaYWVDM0hZK3NXN3NCQUJrWDE0Qlh0d000SnFXVE9WWWFqSXlNMExWclYzVHQyaFZKU1VuNDU1OS9jUG55WlFnRUFyaTd1K3Y5ZktxeWR1VURnWFoyZGhnd1lJQldreE9zckt6UXVIRmpKQ2NudzhEQUFIdytIdzBhTkZESUlKa3laUXJNemMzeDZORWo5dlV0WjJob2lNcVZLNk52Mzc3bzBLRkRzZWRidDI0ZGJ0eTR3ZjYvZmZ2Mm1ESmxpc0tBWHQrK2ZkR25UeDg4ZnZ3WWx5OWZ4c09IRDVHV2xvYU1qQXlFaFlVaExDeU03VmRKUCt2NGZENmNuWjBoRUFpUW01c0xxVlRLQm00TGY3N2N2SGxUS1VodlltS0NuajE3WXVqUW9Sb05TdHJiMjJQUm9rVVlOMjRjTGx5NGdHdlhyaUVsSlFVUkVSR0lpSWlBdWJrNS9Qejg4TWNmZjVUb2ZwV2xPblhxc0o4REJYRTRIRFJwMGdRelpzeGdQeHRxMWFxRldiTm1ZZnYyN1d4R2RldldyWFVxV1c1bVpvWVJJMFpneElnUmVQcjBLUzVmdm95UEh6OWkvdno1R2gxZnRXcFZoVUF4aDhPQnM3TXpGaTVjcUhWZkFHRGl4SWthN1dkdGJRMkdZZENzV1RNc1hicFVLWHU1VWFORzJMRmpCdzRlUElqZzRHQWtKU1d4cjV2Q2o1T0JnWUhXYTRvWHhjM05UV0V5SW9mRGdidTdPMTY4ZUlFeFk4YVV1RHkrTmxxMmJBa2ZIeC80K1BoZzBLQkJwUllrTHUzSHNDak5talVEbDh1RlZDcEYwNlpONGVibWhrNmRPbW0wSnFxVGt4Tm16WnFGV2JObVFTZ1VGdnY5MmQ3ZVhtL2ZCelhwVytGQXNiR3hNWm8xYThZR2NjdUNzN016a3BPVGxaNFBXMXRidUxxNllzS0VDUXJMR3hnWUdHRERoZzN3OWZYRjJMRmpOVHBIblRwMWNQLytmWVZ6V0ZsWjRadHZ2c0gwNmRPTFBMWXMzMS9ObXplSGpZME5FaElTd09WeTBhUkpFM1RxMUFsZHVuVFJ1V0pOcTFhdDRPZm5CMzkvZjV3OGVSSmVYbDRxdjI5ZnZIaFJMMlhSYzNOejBiOS8veEszVTVBMm4xKzZVbFc1UXhWOVpoNXI4OTJtS1BxK2J1emR1MWR2YlJWRmswbG5SRDg0akNhNS9vUVFRZ2doNUl1Vjl5NE1tVGQzSXZmTmJkMGE0QmpBdE5WSW1QZVlDd016MitMM0wwVUpLNXhSWlhYUnBZVTFsWm1aaWFsVHB5SXhNUkZjTGhlVEprM0M4T0hEMllHN3ZMdzgzTHQzRDFldVhFRm9hS2pDTE41V3JWcGgxcXhaY0hCd2dFZ2t3dTdkdTNIcDBpV0ZmZXJWcTRmT25UdWpVNmRPS2t0M3lSMDdkZ3dIRGh4UXVLMXAwNmFZUDM5K2tjZkp5WCtJMXFoUlErTWZyNnBrWldYaC92MzdDQW9LUWtoSUNKc1Z3ZUZ3TUhqd1lFeVpNa1h0d0VCNmVqcDhmWDBWQWdaY0xoZk5temZIdDk5K2kyYk5tc0hKeVVtaE5GWlVWQlE3d0dSZ1lJRE5temNybFl3clNDZ1VZdmZ1M2JoNjlTcDdXNHNXTGVEdDdhMFFyQXdMQzhPU0pVc0E1SzlQT25yMGFCZ2JHeU05UFIxYnRteGhTMW43K2ZtaGR1M2E3SEVNdzJESGpoMXNpVGtlajRlVksxZVdXVlp0d1JueVBqNCtDa0dhek14TXZheDNKaEFJMk1IdnRXdlhLdDIzcTFldllzT0dEUUR5U3l4UG1USkZxWTNBd0VDOVpWV3FHcXdJRHcvSG9VT0gyS0Fxa1A5YW1qMTd0a0ttaUxhQ2dvS3daY3NXZHQxTU9RY0hCL1RwMHdlOWUvZG15NUZIUmtaaXhZb1ZiQkNOeCtOaHc0WU5hTnk0c2NxMkV4SVNjUHYyYlZTdFdoV1ZLbFZpU3lQS1N6UkdSa2JpOTk5L1p5Y3FGRmRTVWxmNnZENXFLdVBDenhEZFB3SUFzT2kzSEtZdGhpRjVlMzlJaGZuMzFhUnBmMWdOMzFMdUphaEw2dm56NTFwbGJXaUtZUmhrWjJlemc5SXltUXdNdzhERXhFU2p5Z3p5aVJkbFdjcThWNjllcUY2OU9nNGRPb1Q0K0hqTW5Uc1hyVnUzeHBBaFExQzNidDFpajJjWUJqRXhNWGo2OUNsaVkyTVJHeHVMQmcwYUtBekN5eWRRbFdibVBjTXc4UFQwaEVna1FxTkdqZEM2ZFd1MGF0Vks0NG9ZNnRwOCtmSWx3c0xDRUJrWmlTNWR1cFNvQktPdUpCSUozcjE3QndBYVBTZUZpY1ZpNU9Ua3NBUFNIQTRIVmxaV2FyUHBDay9LS2c4aWtRaTV1Ym1ReVdTUVNxV3d0TFFzMFhPcGpiaTRPRGc0T0JRN2lVa3FsU0l6TXhPV2xwWksxNUtwVTZmQzBOQVFPM2Z1MUZ1L1pzeVlBYWxVcWpSUjRlN2R1MmpmdnIxTzE3UHM3R3ljUEhrU1FINldwcllCbzgrZlA1ZmFSS215ZkF6VnVYSGpCdXJWcTFjcTJXK0JnWUhnY0RnYVorUHFrMHdtWXorbkdJYlJ1TlJ0YWZWRklwRkFKcFBCMk5oWTZ6V1NOY1V3akU3dmtiSjZmMzM0OEFFSkNRbG8wcVNKM3E5MVlyRllxVTM1ZDlocTFhcnA1YnNRd3pCc1JhbUNFN1RMK3ZPcm9EVnIxaUFyS3d2cjE2OVgydWJwNlFrQTJMWnRtMGI5VUxWL1dYeTNLYXc4cnh2a3kwT0JZa0lJSVlTUXJ4SERJRGY2THJKdTdVSnU3QU9kbXpHdTB3NFcvWmFCVzhWWmo1M1RuYjRESWMrZlA4ZkdqUnV4ZE9sU05HalFBQ0tSQ0E4ZlBrUklTQWp1M2J1bmtNMEk1R2NMVEp3NEVjMmFOVk5xNjlXclY5aXpadzhpSWlLVXR0bmIyNk54NDhZWU1tU0lRcGFxUkNMQjJMRmprWktTQWlBL20ybktsQ2tZT0hDZ3hqL0NkUWtVU3lRU3hNVEVJRFkyRm0vZXZNR3paODhRSFIydE5FdS9jZVBHK09HSEg5UUd5QXA3OHVRSjl1L2ZqK2ZQbnl0dDQzSzVjSFIwUk9YS2xkR3JWeTkwN2RvVksxYXNRRWhJQ09iTm02YzJDQ2lUeVJBUUVJQkRodzRwUEIvRGhnM0REei84b0pTVmtwR1JnWEhqeGlrRkJBdVNCemxVT1hUb0VJNGNPY0wyV2I3V1lHa3JLbENzTGFGUWlQZnYzOFBhMnBwZHh5MHJLd3QrZm40SUNnb0NBQnc1Y2tRcGMzN0praVZzZHQvbXpadlJ2SGx6cGJaTEsxQWNFeE9EMzMvL1hlbTFVN3QyYlN4Y3VCRDE2OWN2OGZrU0VoTGc2K3VMa0pBUWhkdjVmRDQyYk5pQUJnMGE0UFRwMDlpM2J4K2JTYS9KaElIazVHU05zejZOakl5d2MrZE9yVXZVYTZJOEFzV2lPL3VRY1RsL2NnRy8vWGV3NkxzVXVXOXVJL1hROSt3Ky9QYmZ3YUtQRjZEbklDc3BIL0tCVi9uZ3ZFd21LN1dCK3RLbWF5Q0FFRUlJSVlTUXJ3bVZuaWFFRUVJSStab3dETVF2YnlEcjVnN2tmWHlxY3pPR3RyVmcwWGNKZUEyNmY5V0QrNDBiTjhhK2ZmdkE1WExCTUF5V0xGbUNGeTllS096RDVYTFJxVk1uREJvMHFNaUFxYk96TXpadDJvU0lpQWljUG4wYUlTRWhiSVp4VWxJU1hyMTZwUlFjNG5LNThQVDB4TXFWSzlHa1NSTXNXclFJMWFwVjAvdjlMRXdxbFdMZHVuVXExei9rY3JsbzE2NGRCZ3dZZ0JZdFdtalZick5temJCdDJ6WkVSa2JpNHNXTHVIMzdOckt6c3dIa0I2ZGpZMk9SbFpYRnRqdHYzanhjdTNhdHlFelJ6TXhNQkFRRXNFRmlXMXRieko4L0gyM2F0Rkc1djRXRkJUdzlQYkYxNjFiMjNBWFoyTmpBeTh0TDdma21UcHdJUTBOREhEcDBDQktKQk0rZVBTdVRRTEUrNWVUa0ZGbXVzMjNidGtwQjRwU1VGTGEwSUovUFI1TW1UWW85ejVrelo3UmVtKzdreVpQdzgvTlR1dDNlM2w1aFhVRWpJeU9NSERrU1k4ZU8xVnZwOVNwVnFtRDE2dFVJRFEzRm4zLytpWmN2WDRMSDQySGR1blZ3Y1hIQnVYUG5zSHYzYm5aL2EydHJyRm16QmcwYU5DaXlYVHM3TzVpYm15dE5MQ21NeitkajBhSkZwUklrTGk4RzF2OWVyNlFwK2V1eEdkZnJCUE9lODVGNU5YOUNnU2o0SUdSWktiQjBYd1VPcjN5ekRrbkpGWjZjODZVR2lRSFZKZmdKSVlRUVFnajVyNkZBTVNHRUVFTElWeUx2WFJneXJteEMzbnZsdFhrMHhlR1p3N3piTEppMkhRK09ZZm1WRlN0TDhpQVVoOFBCd29VTE1YMzZkSWpGWXRTclZ3L2R1blZENzk2OVlXMXRyWEY3cnE2dWNIVjFSVUpDQXY3NTV4OTIzZHZseTVlclhNKzFYYnQyV0w5K1BWcTJiRmxtZzlZOEhnOC8vZlFURzB5MHRyWkc4K2JOMGFaTkc3UnAwNmJFYXdFMWF0UUlqUm8xZ3Flbkp4NDllb1RRMEZBOGUvWU03OTY5ZzVlWEY5dStyYTB0aGc4ZlhtUmJscGFXV0w5K1BXYk5tb1dPSFR2aSsrKy9Melk0MmExYk43Um8wUUl2WDc1RWNuSXlnUHhnaHAyZEhabzBhVkpzK2JGeDQ4WWhOemNYR1JrWnhhNUpWaEZWcVZJRmxwYVdTdXVQY3JsY2RPM2FGYk5telZJNnh0TFNFc3VXTGNQMTY5ZkI0L0ZLYmYxQWRTd3NMTEJxMVNyTW1UTUhiZHEwd1pRcFU1U0MyZnJTdW5WcnRHN2RHaEVSRVpCSUpPd0VFSGQzZDRTSGh5TTRPQml1cnE1WXRHaVJ4dVhoWnMyYWhmajRlR1JuWjBNa0VrRXNGaU12THc4eW1ReG1abWFvVjY4ZXVuYnQrdFd0czJWb1ZTQlFMUHgzRFhDenpsTWh5MHlDS09Rd0FDRG5jUUR5UGp5QlpmL2xNSzdYNmF1ZWdFUUlJWVFRUWdnaFh4SXFQVTBJSVlRUThvV1RKTHhDNXRWZklZNjZybnNqSEFPWXRob0I4eDZlNWI0T2NWSEtvclRxa3lkUFlHZG5Cd2NIQjcyMW1aNmVYaUVEUkJFUkVhaFdyVnFwQmVRS3k4dkwwM2xkczV5Y0hJM1dsOUtuTDdrc2FXWm1Kckt6czlsZ0paZkxoWjJkWFluWGxSTUtoVWhJU0FDUXZ3NjN0dG1FcWFtcDdCcGR6czdLSmUwek1qSmdZV0ZSb2o2V2hGZ3N4bzBiTitEbTV2YkZQZmZsVVhwYW1oeUx6OXZ5MTJBMXRLcUdTZ3R1L2J1UllTQUtQb2lNS3hzQm1aUzkyYWg2RS9BNy93aWVjeGR3akV6THRMK0VFRUlJSVlRUVFoUlJvSmdRUWdnaDVBc2xGUXFRZGUxM1pFZWNCUmhaOFFlb1lWeW5MU3o2TGdPM2F0SGxWU3VDOGdpRUVFTElsNkE4cm8reWJDR1MxbjBMQU9BWW1hTHl5c2RLKytTOUQ0ZncxQUpJVXo4bzNNN2g4bUJjcHcyTW5idkJxSHBqR0ZhcURRTlRxekxwTnlHRUVFSUlJWVNRZkZSNm1oQkNDQ0hrQ3lQTEZpSXJhRGV5UXc2RGtlVHEzSTZoWlZWWTlGOE9Yc05lVkFhVUVFS0kxZ3hNTEFDT0FjREl3T1JsZzhuTEFjZElNZlBmcUdZTDJNMjlqSnp3djVCNWN3ZGs2ZmtaNll4RURQR3JJSWhmQmYzYkh0OGFoblpPTURDekE4ZllGQndqVTNCNFp1RHd6R0hTc0NlNDFScVY2ZjBqaEJCQ0NDR0VrSzhkQllvSklZUVFRcjRRVEY0MlJQZitSTlp0UHpBNUdibzNaR0FJZnJzSk1POCtGeHhqNVRWekNTR0VFSTF3REdEQXQ0WXNLd1VBSU10T2c2RlJWZVhkREkxZyt1MG9tSHd6Qk9KbmdjaDVmaG01YjI0clRYYVNpZElnRTBXb1BGWFd6UjJvNUhrRmhyYTE5SDgvQ0NHRUVFSUlJZVEvaWdMRmhCQkNDQ0VWblV5SzdQQy9rSG45ZDhneUVrdlVsSkZqTTFnT1hBMXV0WVo2Nmh3aGhKRC9zb0tCWWthVUJsZ3FCNHJsT0Z3ZVRGd0h3OFIxTUJoeEZzU3ZiaUV2N2hFa0NhOGdTWHdOV2VibnN1bzJJWVFRUWdnaGhCQlFvSmdRUWdnaHBPSmlHSWhmWEVYbVA1c2grZnkyUkUxeFRDeGcwZXNubUxZYUNSZ1k2cW1EaEJCQy91czRmQnYyYjVrb1ZmUGplR1l3YWRvUEprMzdLUnd2VFk0Rkk4NkVMQ2NUVEc0V0dIRVdtTHdjOE9wM3BteGlRZ2doaEJCQ0NORXpDaFFUUWdnaGhGUkFrdmhJcEY5Y2c3eDNEMHZjbGtuVC9yRG90eFFHNXZaNjZCa2hoQkR5THdNZEE4WHEyaXJZSGlHRUVFSUlJWVNRMGtXQllrSUlJWVNRQ2tRbVNrWG0xYTNJZm5nQ1lKZ1N0V1ZvV3hPVzdqNHdydGRSVDcwamhCQkNGQlVNN0RLaXRITHNDU0dFRUVJSUlZUVFiVkdnbUJCQ0NDR2tJcEJKSVFvOWhzeHJ2NEhKU1M5Wlc0WmNtSFg2RVdhZHA0RmpaS0tmL2hGQ0NDRXFHUEN0MmI5TG1sRk1DQ0dFRUVJSUlhUnNVYUNZRUVJSUlhU2M1Y2JjUThiRk5aQWt2aTV4VzhaTzM4Smk0TS9nMnRmVlE4OElJWVNRb2ltdVVVd1p4WVFRUWdnaGhCRHlKYUZBTVNHRUVFSklPWkdtZlVSRzRIcUlJNitVdUMyT01SOFdmUmJEdE5WSWdHT2doOTRSUWdnaHhhT01Za0lJSVlRUVFnajVjbEdnbUJCQ0NDR2tqREY1MmNnSzhvUG96bDR3RW5HSjJ6T3UxeEdXZzFiRDBOcEJENzBqaEJCQ05HZEFHY1dFRUVJSUlZUVE4c1dpUURFaGhCQkNTRmxoR09ROEMwVG01UTJRQ3VOTDNCekh4QUlXZmIxZytzMHdnTVBSUXdjSklZUVE3UlFNRkRPVVVVd0lJWVFRUWdnaFh4U3FTMGdJSVlRUVVnWWtuNktRdW44Y2hQNmVlZ2tTOHhwMFJhWFpmOE8waFFjRmlRa2hoSlFieFRXS0tWQmNuSnljSE1UR3hwWksyNUdSa2NqS3lpcDJ2d2NQSHVEQmd3ZGdHS1pFNS92OCtUTzJiOStPeU1qSUVyV2ppZGV2WCtQaHc0ZWxmcDZDRWhNVFZkNys5T2xUSERwMHFOVE9LeFFLc1hmdlh1emR1N2ZVemxHUVNDUXFrL09VaGJpNE9MeDc5NjdFcisyS0xDa3BTYS90UFh2MkRIbDVlY1h1bDVLU2d0ZXZYMy94aiszOSsvZjFkaitrVWlta1Vxa2Vla1VJSVlTVUx3b1VFMElJSVlTVUlpWW5BeGtYVmlGNTUyRGt4ajRvY1hzR3BsYXc4dGdFNjdGL3dNQ3lpaDU2U0FnaGhPaE9jWTFpS2oyZGtaR0JreWRQNHVUSmswcmJvcUtpTUhIaVJDeFpzcVRZNEZ4Q1FnS21UcDJLcVZPbmFuUmVpVVFDTHk4dkRCczJyTmhBMHRLbFM3RjA2VktOZ2tORk9YejRNQUlDQXZEcnI3OUNKcE9WcUsyaXZIdjNEak5tek1DbVRac2dGcGQ4eVE1TkNJVkNUSjgrSFhQbnpzV25UNThVYmwrOGVER09IRG1DcUtpb1VqbDNlbm82VHB3NGdSTW5UcFJLKzNJQ2dRRExseS9IdUhIaklCUUtTL1ZjWldYUG5qMllNbVVLZHU3Y1dkNWQwYnU0dURnc1dMQUFreVpOd3F0WHIvVFM1b2NQSHpCdjNqd01IVG9VTVRFeFJlNTc3dHc1ekpneEF4TW5UdnhpZzhVTXcyRHIxcTJZTVdNR0FnTURTOXhlbno1OTBLZFBIK1RtNW1xMHYxQW9SSzlldmRDclY2OFNuNXNRUWdqUkp5bzlUUWdoaEJCU0doZ0dPYzhEa1hGeExXU1orcG41ejJ2VUc1YnUzakF3dDlkTGU0UVFRa2hKR1poWTVsZTJZQmd3NGt4QUtnRU0vN3RERFdscGFmRHo4d01BREI4K1hHRmJyVnExd09Gd2tKeWNqQU1IRG1EbXpKbHEyOG5OelMwMmNGUFE0OGVQSVJLSjRPVGtCSHY3MHYrZUVCY1hoOHVYTHdNQXBrK2ZEZ09EMHN0RHFGV3JGdHEyYll1UWtCQ2NQWHNXSTBlT1ZMbWZUQ2JEb0VHRGltMXYzTGh4YXR1UTI3RmpCOUxUMHlFVUNtRnJhOHZlYm1WbGhWNjlldUh2di8vRy92MzdzWEhqUnUzdVRBVmlhV21KcUtnb1pHUmtZTy9ldmZqcHA1OTBiaXMzTnhmOSsvZlhXOS8rK2VjZnJZOUpUMDluczg2N2R1MnF0NzVVRkZaV1ZvaVBqNGRZTElhM3R6ZDI3TmloOE5yVXhjMmJOd0VBbFNwVlF1M2F0WXZjTnlnb0NBRFFxbFVyY0xTb1psUmFRZEdDcjVHVWxCVDgrZWVmbURadEdreE1UTlFlOCtiTkd5UW5KNFBENGFCZHUzYWwwcStDenA4L2ovcjE2Nk4rL2Zvd05EUXM5Zk1SUWdnaHV2cnYvbm9qaEJCQ0NDa2wwdFE0cEo5ZmhkelhRWHBwejRCdkF3dDNiNWcwN2t0bHBna2hoRlFzQm9Zd01MR0VMRHMvSTFHV25Vb1RtdFF3TlRYRjVNbVRzV25USmdRRUJNRE56UTMxNnRYVFM5djM3OThIQUhUczJGRXY3UlZGSnBOaDgrYk5rRXFsNEhBNDJMeDVzMDd0VEpvMENiMTc5OVpvMzdGanh5SWtKS1RJVEVxR1laQ1RrMU5zV3hLSnBNanRJU0VodUhIakJnREEwOU1UeHNiR1NuMjVldlVxSGoxNmhLQ2dJSFR1M0ZtRGUxRHhtSnViNDd2dnZzTnZ2LzJHeTVjdlk5aXdZWEJ5Y2lweHV6WTJOc1h2cEVacXF1N2w2eTlmdm95OHZEelVxVk1IalJzMzFybWRpc3JTMGhKZVhsNzQ2YWVmSUJLSjhQVHBVM1RwMGtYbjloaUd3WlVyVndBQWd3WU5Lakw0Ky9yMWEzejQ4QUVBTkg3UEZsYWpSZzJkamlzc0xpNU82YmJseTVmajlldlgrUGp4STlhdFd3Y2pJeU9WeDhxRDNjMmJOeS9SNjFUVGZ2NysrKzhBZ0dQSGpwWEpCQjVDQ0NGRVZ4UW9Kb1FRUWdqUkY2a0VXWGYzSWV1R0x4akp2NlVSR1FDNmhuZE5tdmFIUmY4Vk1EQXJXY2JBMTRKamJBb21Wd1NPTWIrOHUwSUlJUlZHZVY4WE9Yd2JRQjRvRmdrcFVGeUVYcjE2NGN5Wk0zano1ZzE4ZlgyeGJkdTJFcmZKTUF6dTNyMExBT2pjdVRNbVQ1NnMwWEZUcDA0dE1qaGthR2lJUFh2MktOM3U3Ky9Qcmt2TU1BdytmLzZzUTYrQjdPeHNwZHVLNnJ1UmtSSGV2bjJyY3A5ZHUzYUJ5LzEzaUt0d1JpckRNSmcwYVJJK2Z2eUlxbFdycWoxSFltSWlHL2p1M2JzM1hGMWRsZmFwWExreVBEdzhjT3pZTWZ6MjIyOW8zTGd4N096czFMWloxcEtTa2pCbXpCaXRqbUVZQmovODhJUEcreGVWOGV2djc2L1Z1ZVdLeTByV05ETTFKaVpHNXl6V1diTm1hWlNWcms5Q29SQWVIaDVhSFNNU2liQm16UnFzV2JPbTJIMVBuVG9GS3lzcnBkc2ZQMzZNK1BoNG1KbVp3YzNOcmNnMkxseTRBQUJ3ZEhSRXRXclZpaXhWYm1abXB2QmVsTnUvZjMreGZkV0VxdWZXMDlNVEN4Y3VSRVJFQk5hc1dRTnZiMitsS2djeW1Zd05qT3NhN0M0S3d6QUsxOU5Iang0QkFGeGNYQ2hJVEFnaHBNS2pRREVoaEJCQ2lCN2t2UTlIK3JrVmtDUytWdHFtUzVEWXdNd1dsZ05YZzllSTFyQXF5TkMySmlTSnIySGsyTHk4dTBJSUlSV0dKUEUxREcxcmx0djVEVXd0SWYzL3Y1bnNyMk90MDlMQzRYQXdaY29VTEZteUJNK2ZQOGUxYTlmUW8wZVBFclVaSGg2T3hNUkUxS3RYRDdWcjExYVpjYWVLUEVOUUhWWGxwQjg5ZW9SRGh3NnhBUkZUVTFQNCt2cHFsQzJZbXBxS1JZc1dJVFkyRm5aMmRtamZ2cjNTUHNYMVhkMzI0dFpJRGdrSndjZVBIMkZsWmFVMkF6ZzNOeGMrUGo0UUNvV29XclVxcGsrZnJyYTlzV1BINHM2ZE8zai8vajFXclZxRlRaczJnY2ZqRmRrSGdVQ0FpUk1uRnJsUFlab0VQSTJNalBEMzMzK3IzRmFwVWlXdHpsY1VtVXlHbEpRVXZiV25yYUpLQ3VmbDVVRXFsY0xBd0VBcEExd2JxZ0tjWlVtZkpkeFZ2U2RVVFNMSXlzckN3SUVEbGZZTkNBaUFxYWtwUkNJUnJsKy9EaUQvbWxGY1VOdkh4d2NkT25Rb1FjKzE1K3pzakJVclZtRDU4dVVJRGc3R2I3Lzlobm56NWluc0V4b2F5cjUrOSszYmgwT0hEbW5jL3A5Ly9sbmtjek4vL255MGE5Y09ZOGVPWlcrN2MrY09BS0JuejU3YTNCVkNDQ0drWEZDZ21CQkNDQ0drQkdUWlFtUmUyWVRzaDdwbFQ2Z1pic2IrQUFBZ0FFbEVRVlRDYytrQnk4RnJZR0JXY2JKVEtncWVTMDlraDUyaVFERWhoQlNRSFhZS1BKZVNCUnRMZ21OcXpmNHRvMEJ4c1ZxMmJBbFhWMWRFUkVSZzM3NTk2Tml4bzFLUU1TOHZENEJtZ1N2NVdzRjkrL1lGVVB6NnJ2TGc0OFdMRjdVS3FyMS8veDQvLy93ekpCSUp2dnZ1TzJSbVp1TFVxVk5ZdVhJbHRtN2RDbXRyYTdYSHhzZkhZOW15WllpTGk0TzV1VG5XclZ1bk1zdXVZTjlEUWtMZzRPQ2dNZ2dkRkJTRTdPeHM5T3paazEzN1V5cVZLdTBuOTlkZmZ3RUFCZzRjcUxJc0xjTXcrUFhYWC9INjlXc1lHeHZEMjlzYjV1Ym1hdHN6TmphR2w1Y1hQRDA5OGVMRkN6YUxzYndEallYOTczLy8wMXRiQ1FrSkdEZHVYTEg3bGRhYXRPZlBuMWQ1ZTJabUpyNy8vbnVrcEtSZzNyeDU2Tk9uVDZtY3Z5ekkzOHY2VU56em9DN3dXVGpBSEJBUWdKeWNISEM1WEZoWVdLaHRMeTB0RFF6RHFDMzdYTnBhdFdxRkdUTm1ZUHYyN2ZqNzc3OVJwVW9WaGFENHlaTW4yYitUazVPMWFwdGhHUGJ2Njlldkl5NHVUaUc0L3Zuelp4dzllaFJkdW5TQm82TWprcE9URVJFUkFRQTRjZUlFVHA4K0RVRHhzVlUzYWVUYmI3L0ZyRm16dE9vZklZUVFVbElWNnhzc0lZUVFRc2lYZ21HUTgrUThNZ0xYUVphbG4rd0tqakVmRnYyWHcvU2JZYlFXc1JwbUhiOUhzdTlBNUw2OUQrUGFiY3E3TzRRUVV1NXkzOTVIYnZSZDJNMVVIVVFwQ3dhbS81WTFwVUN4WmlaUG5vdzVjK2F3WlZ3clY2NnNzRDAzTnhjQWlnM2tabVJrNE83ZHV6QTJOa2IzN3QxTHJiOENnUUJlWGw3SXpNeEU1ODZkTVhic1dFZ2tFcng4K1JKUG56N0ZnZ1VMc0hIalJ0amFLaStWRVI0ZWpqVnIxaUFqSXdQVzF0YjQ1WmRmVUtkT25TTFBkL2Z1WGZqNCtLQlJvMGJZdG0yYlFrbFhtVXlHdlh2M0lqNCtIbUt4V0dVMlpFSFIwZEY0L1BneGVEeWUyckxDdnI2K3VIYnRHb0Q4OHNPYXJCMWRyMTQ5eko4L0grdlhyMGRJU0FpV0wxOE9iMjl2bUpxYUZudHNVY0g4OFBCd0xGNjhHRFkyTmtXV2NZNk5qZFdxWERTUUg5RGFzV01IK3ZmdmoxYXRXaWx0djN2M0x2NzU1eDhNR3pZTVRaczIxYXB0T1YzWG9tVVlwdGdzZDFYMjd0MkxsSlFVMUtsVHA5Z1N5dVJmcW9MU21abVpHREprQ1B2L25Kd2NuRHAxQ2dEdzNYZmZZZVRJa1dyYkd6aHdJTEt6czlVR2lqVXRpVjhTQXdjT3hKczNieEFZR0loVHAwN0IzZDBkRmhZV2lJeU14Sk1uVDJCZ1lJQURCdzZnZXZYcXhiYmw3KytQUFh2Mm9FNmRPdXhrRkNEL1BSSVVGS1JRQ1dMTW1ESFl2bjA3ZHU3Y2lYWHIxdUhxMWF0c2NEa3BLVWxsK3dLQlFPWHQ1Wm0xVHdnaDVMK0xBc1dFRUVJSUlWcVNKc2NpL2J3UGNxT0Q5ZGFtc2RPM3NCeTZBWVkyam5wcjgydkU0Wm5EY3ZBYUNFOHRnSlhIWmdvV0UwTCswM0xmM3MrL0hnN2JDQTdQck56NlVUQlF6R1NubFZzL3ZpUU5HemJFNzcvL2pvWU5HNnJjbnBPVEE2RDRRUEhwMDZlUm01dUw2dFdyRjVrQld4S3hzYkZZdkhneFVsSlMwS2hSSXl4YXRBaEFmcmJ6enovL2pQbno1K1B0MjdlWU9YTW1mSHg4MEtCQkF3RDVXZEVIRHg3RXlaTW53VEFNYXRXcWhWV3JWc0hCd2FIWWM3WnYzeDROR2pSQVpHUWt6cDQ5cXhDOHVuSGpCdUxqNDFHelprMzA2OWV2MkxaT25EZ0JBSEIzZDFlNVZ1dU9IVHNRRUJBQUFCZzVjaVNibWEySjd0MjdJelUxRmJ0MzcwWllXQmhtenB3SmIyOXYxS3BWUytNMkNrdE5UUVdBSWpPMGkySm1acVlVMEdNWUJtZlBuc1hCZ3djaEVva1FHUm1KUC8vOFV5R1RYU3FWd3MvUER3S0JBSGZ2M29XenN6T0dEUnVHenAwN3M5bWttbVE2NnJvV2JYRnJGS3Z5NU1rVC9QMzMzK0J3T0pnelowNlJhMjVYVkJ3T1I2OGxwL1hwMUtsVEVBcUZzTFcxeGVEQmc0dmNWNTdScnk2clh0T1MrQ1UxZS9ac3BLYW1ZdkxreVd3RzlPSERod0hrcitFdUR4SXpESU9GQ3hlQ1lSaXNYTGxTNGRyQU1BeTdMdk9BQVFNVTJvK05qUVdYeTFVSU52ZnExUXNuVHB6QWd3Y1A4UERoUTV3N2R3NEFzRzdkT256NzdiZnNmZ1hYb3k2dThnTWhoQkJTbGloUVRBZ2hoQkNpSVVhU0M5R2RQY2k2dFF1TUpGY3ZiWElNaldEZWN6NzQ3YjhEREF5TDNaOEF4blhidzJyb0JxU2Y5b0p4dlE0d2Jla0JidVg2NEJqenk3dHJoQkJTNnBoY0VTU0pyNUVkZGdxNWIrN0NhdGhHR05kcFY2NTk0bEJHc1U3VUJZbUJmd1BGUldXbmlrUWluRDE3VnVVMlRjci9GaFdVS3hqRWVQMzZOVkpUVStIczdJeDE2OVlwQkJmTnpjM3g2NisvWXRteVpZaU1qSVNucHlkR2pScUZCZzBhWU5ldVhXeldYTGR1M1RCdjNqeU5zbTJCL09EWjNMbHpNWFBtVEJ3NmRBaGR1blNCcmEwdEpCSUpEaDQ4Q0E2SEEwOVB6MkpMUFgvNDhBRTNiOTRFajhmRDhPSERGYmJsNXVaaTY5YXR1SHIxS29EOGJNUXBVNlpvMUwrQ2hnMGJCZzZIZzkyN2R5TXVMZzR6WnN6QStQSGpNWHo0Y0lWTVJFM0pzMnBWbGViV0JKL1BWN2dmWVdGaDJMZHZIMTYvZmcwQWFOeTRNZWJNbVFNZWp3ZUJRSUFQSHo3QTBkRVIxYXRYeDY1ZHUzRCsvSG1jT1hNR3IxNjl3dnIxNjdGLy8zNk1HalVLYm01dWFqT3l5ME5LU2dyV3JsM0xabTU2ZW5ycTFNNnhZOGQwZnF6MXdkTFNVcThscCtVdVhib0VBRHE5Qm9IOFV1UEhqeDhIa0o4TlhOd2EzUEt5eXVveWl2VVZHQzN1Mm1aa1pJVFZxMWV6LzVjSGJ6a2NEa2FOR3NYZW5wT1RnOGVQSHdPQTBnU0QrL2Z2SXo0K0hpWW1KZ3Fad3hLSkJCOC9ma1NOR2pVVWd2dUdob1lZUG53NDB0TFNrSktTZ3FTa0pGU3BVa1ZsMWo0aGhCQlNFVkdnbUJCQ0NDRkVBN252SGlMajNISklrbUwwMWlhM3FndXNQRGFEVzhWWmIyMytWeGpYYlErN1dRSEl1ck1QNmVkV1FKcnlIa3l1cUx5N1JRZ2hwWTVqekllaGJVM3dYSHJBYmxZQU9MelN5U0xWaG1KR01RV0s5U0VoSVFFQVVLbFNKYlg3bkQ5L0hwbVptVVcybzZvTXNEeXp6OUhSVVNsQW9pcnJyMWV2WHVCd09HamJ0aTNNekpRejE4M056YkY1ODJiczNMa1RGeTVjd0pFalI5aHQxdGJXbUQxN05qcDM3bHhrUDFXcFg3OCszTjNkVWJseVpWaGFXZ0xJdjgrZlBuMkN1N3U3UnFXUi8vZS8vNEZoR0xpN3V5dVV4VTVLU29LM3R6Y2JQSFZ6Y3l2UnVxQkRodzZGdmIwOU5tM2FoT3pzYk96YnR3K0JnWUdZT25VcTJyZHZyMVZiOGo3VnJsMWI1LzRBUUdob0tBNGZQb3lvcUNnQWdKMmRIYjcvL252MDdOa1RIQTRIc2JHeFdMaHdJZExTMGxDelprM3MyclVMZkQ0ZkkwZU94TkNoUTNINThtV2NPSEVDbno1OXdtKy8vWWFqUjQ5aXhJZ1I2TisvZjVHWjdycVdHQzY0RG14eHBGSXAxcXhadzVicDFhWGNkVmxsdUJZbE96dTcyTkxwK3FCTGtEWXpNeE1OR3phRVZDcEY3OTY5a1plWFYrVDZ3eEtKQklENlFMRysrUGo0YUx3dnd6RHc4L01EQUhUcDBnVjE2OVpsdDJWblo3Ti84L21LazAyUEhqMEtJSC9kOTRMYjNyNTlDNmxVcXJKaXdPREJneUdWU3RsSkd2MzY5ZnNpTTl3SklZVDhOMUdnbUJCQ0NDR2tDRXl1Q0psWE5rTjAvMGp4TzJ1S1l3Q3pUai9Bck50c2NMaEZsNVFrNm5GNDVqRHZNUmZtUGVhV2QxY0lJZVEvellEL2I0bGN5aWpXRDNrbWJ1RzFpK1ZTVTFOeDdOaXhZdHNwWEFhWVlSajA3dDBiQUxCbnp4NmxqRngxMlhvOWUvWlVlNDdjM0Z6Y3ZIa1QwZEhSU3RzNEhBNWV2WG9GSnljbjFLeFpzOGkrSmlVbFljeVlNU3EzN2QyN1YrSC81OCtmeC9ueml1dHl5ek1vNWFSU0tTSWlJZ0RrQjErenNyTFlRUGU5ZS9mWWdPeUVDUk13ZnZ6NEl2dW1pVTZkT3FGMjdkcFl1M1l0M3J4NWc2U2tKSzNMZ1l2RllyYlBxYW1wWUJoR3AyRFQ5dTNiMlhMYUppWW04UER3d01pUkkyRmlZZ0lnZjkzbXhZc1hReWdVZ3NmajRmMzc5NWc3ZHk2OHZiMVJ0V3BWR0JrWlljQ0FBZWpidHkrdVhMbUNvMGVQSWlFaEFUdDM3b1NkblYyUmdmL1NEc0F5RElNdFc3Ymc2ZE9uN0cyNmxMdFc5MXJQemMxbEoycVVObnQ3ZTYwRHEzbDVlUUR5U3p5WFppQ3lidDI2MkxScEUwUWlFWTRmUDQ1ejU4N2gxMTkvVmJtK3J6eWJHQ2o5UUhHSERoMkszVWNpa2JDUHovejU4N0ZqeHc1TW1qUkpZWitDejNGOGZEdzcyZUR0MjdlSWlZa0JsOHRseTBUTFBYLytIRUQrSkJaVkFnTUQ4ZUhEQi9CNFBLV1MxWVFRUWtoRlJvRmlRZ2doaEJBMWNtUHVJZjNNVWtqVFB1cXRUVU9iR3JEeTJBU2ptaTMwMWlZaGhCQlNuamdtbHV6Zk1oRUZpdlZCSGlpdVdyV3F5dTE3OXV5QlNDUkNqeDQ5Y08zYU5ZM2JMUmpRS2E1c2MxSHk4dklRRmhhRzI3ZHZJemc0bU0xc05qVTFoWnViRyt6dDdYSG16Qmw4L3Z3WkowNmN3SWtUSjFDOWVuVzBiTmtTcnE2dXFGdTNMcXBYcjY0UTZPSnl1VHBsaHFwamFHaUkzMy8vSGQ3ZTNuajgrREhtejUrUHJWdTNncy9uWStEQWdmanc0UU1hTm15SXVuWHJ3dDNkdmNUblc3Um9FVHAxNmdSZlgxK2NPblVLZG5aMmFOYXNtVlp0WEw1OEdXS3hHQUJ3NWNvVnBLU2tZTm15WlZvSG5FZU9ISWxidDI2aGUvZnVHRDE2Tkd4c2JOaHQxNjVkdzdadDI1Q1RrNE9CQXdkaXdvUUpXTGx5SlNJakl6RjkrblFzV0xDQURjWVpHaHFpYjkrKzZOV3JGeTVjdUlEWTJOaGlzOE4xTFRHczZSckZ1M2J0S3RYMVhXTmpZekZ6NXN4U2E3K2dmLzc1QjMvLy9iZFd4OGdEM0g1K2ZucDl2NmhqYW1xSzhQQndKQ2NuWStuU3BkaStmVHU3OXErY1BIZ05LQWFLNVNYMEM1YXQxcVFzZmxIR2p4K1BDUk1tRkxuUHFsV3JVTHQyYlV5WU1BRU5HemFFcjYrdjBqN3lheXdBUEg3OG1IMHNhOWV1alpNblQrTEZpeGRLRTNVaUl5TUJBTTdPcXF0QlZhdFdEZmIyOXVqUW9RTmJCWUVRUWdqNUVsQ2dtQkJDQ0NHa0VDWW5BeG1YTnlEN29iOWUyelg5ZGhRcytpeWh0WFFKSVlSOFZRcG1GRFBaYWVYWWs2OER3ekJzNXBxcWdFUmFXaHF1WHIwS2MzTnpUSnMyVGF0QWNXNXVMZ0R0cy81RUloR2lvNlB4N05relJFUkU0UG56NTJ4QUV3QnExcXdKTnpjMzlPdlhqdzFxRGgwNkZOZXVYY1BseTVmeDdOa3pDQVFDQ0FRQ05oT1l4K1BCMGRFUmRuWjJzTGUzeHc4Ly9LQlRacWljVkNwVnVzM096ZzRiTjI3RXZIbnpFQk1UZ3kxYnRtREZpaFVBZ0JrelpnRElEd3pLQTFvbElRKzhHeG9hWXVUSWtWb2ZuNXFhaXNPSER3TUEyclp0aStqb2FEeDgrQkF6Wjg3RW1qVnJ0QW9LVnE1Y0djZVBIMWVZRENBV2k3Rmp4dzRFQmdiQ3dNQUFzMmZQWnNzZWI5eTRFYi8rK2l1dVg3OE9IeDhmZlB2dHQ1Z3hZd1ljSFIzWit6WjQ4R0N0NzVNK3ljc0luemx6QmtEK210THlyT212U1ZSVUZGdmVXTnNKQXRvWVBYcTAwbTJxeW45ek9Cd3NYYm9VMDZaTnc4ZVBIL0h6enovamwxOStVVmo3dU9CN3IrQzFSU1RLWHhhbVlQbm1rZ2EzcmF5c2l0d2VFeE9Ea0pBUWhJU0V3TkxTVWlrcldFNWVraDBBUWtKQ0ZES0ErWHcrV3Jac3FYU01zN016M3IxN3B6YWp1R1hMbHRpNWM2ZktheEVoaEJCU2tWR2dtQkJDQ0NHa0FQR3JXOGc0dHdMUzlFOTZhOVBBdkJJc0I2OERyMEZYdmJWSkNDR0VWQlNjQW1zVXk3TFR5N0VuWDRlb3FDaGtaR1FBQUZ4Y1hKUzJXMXRibzE2OWVoZ3hZZ1NzcmEyVnRoZFVlTDFZZVVheFJDTFJhQzNaQnc4ZXdOZlhGL0h4OFVwQnBHclZxcUZkdTNibzBhT0h5b0EybDh1Rm01c2IzTnpja0ppWWlLQ2dJSVNGaGVIcDA2Y1FpOFVRaThXSWpvNUdkSFEwK3ZidHEzTDlZMzNnOC9sWXUzWXRKaytlaktDZ0lJU0hoNk5GaTM4cnV6ZzVPU2xscUg3OCtCSGZmZmNkT0J3T0FnTURGWUppaFUyYU5Ba2ZQbndvY3QzZTR1VGw1V0g5K3ZWSVMwdUR1Yms1Rml4WUFMRllqQ1ZMbGlBdUxnNXo1c3pCaWhVckZQcGRuSUpCNHBDUUVPemF0UXNDZ1FDV2xwWll1blNwUWlDTXgrUEJ5OHNMVFpzMnhSOS8vSUVIRHg3Z2h4OStnTHU3TzRZTUdZSnExYXBwZk43U1dLTllJcEZnOCtiTjdLU0lJVU9HWU96WXNXeWd1S1JacWdVNU96dVhhc1p5Y1E0ZVBJaXdzRENNSGoxYTU4ZFNFNTgvZjlaNFh4c2JHeXhidGd3TEZ5NUVSRVFFZHUzYXBiQ210N3FNWXZrNndBVUR4U1daREtLSjQ4ZVBzMzN1MTYrZjJ2M2twY3VOakl6dzhPRkRDSVhDWW9QUUhoNGVhZ1BQY3NWZGt3a2hoSkNLaUFMRmhCQkNDQ0hJWDFNeDQrKzF5SWs0cTlkMmVRMjZ3WExJZWhpWTJlcTFYVUlJSWFTaU1DZ1FLS2FNWXMySXhXS0ZjcXdGM2J0M0QwQitscTZ0cmVydkQ0c1dMWUtUazFPeDUxRzNYaXpETUJxdEpkdThlWE5JSkJJd0RBTUxDd3MwYXRRSXJxNnVhTk9tamRZWnJ2SWdpMFFpK1QvMjdqdTh5YXI5QS9nM28wM2JkQStXRk1xR0YyVUlpQ2lDaVBDNm1DSWlpQ0FneUJEWlcvYTBaU3VJREswdmUxZ0tzbVVJQ0xKSHl4WmFLQVZMb1ROTjBqVEo4L3Vqdnp3MmJaSW1iVUlaMzg5MTlTSk56blBPU1pzOERjOTk3dnZnMnJWcitQdnZ2M0h6NWswa0ppYWlUNTgrWnUwZENaRFpFM2dLRGc3R2h4OStpTldyVjJQNzl1MkZCbHdmUFhvRUlEZllaQ3RJREVETXJMYjIreXhNZG5ZMnBrNmRpblBuemdFQUJnOGVMQWFzNXMrZmo3Rmp4K0xHalJzWU4yNGNoZzBiSnU0eGJZL0V4RVFzV2JJRUowK2VCQUEwYmRvVVgzLzl0ZFZnMWdjZmZJQ0dEUnRpd1lJRk9IUG1ES0tpb3JCMTYxYTgrdXFyYU5ldUhlclhydytwVkdwelRGZnNVYng2OVdveFNOeTJiVnYwNzk4ZkdSbi9Ma29wU3BhcXEvZFNMcXJidDI4RGdGM3Y3K0t3RkF4WHFWVG8wS0dEeGZaMTZ0UkIxNjVkc1hyMWFrUkhSNk5XclZwbzJiSWxBT3VCWWxOR3Nhc1dnZVIzNTg0ZEhEcDBDRUR1M3VONUE5UjVKU1FrNE9iTm0xQXFsWGpublhld1pjc1c3Tnk1MDJLV3RhTVNFaExzT245Wlc5d1FHUmxwY1I5b0lpSWlWMktnbUlpSWlKNTcyVmQrUjhhMlNUQ3FrcDNXcDBTdWdQZTdZK0RWcUN1UVovODlJaUtpWjQxWlJyRTJBeENNZ01SMk1PbDVsWm1aaWVYTGx5TW9LQWc5ZXZRbzhMaEdvOEZ2di8wR0FHalJvb1hWZmdvTElsbkxpRHgrL0RnbVRweUlldlhxSVR3OHZNRGorWU1YN3U3dW1EWnRtcmgvY0ZaV0ZqcDA2SUJseTViWkhOOGV0ckkyWFJIRWE5eTRNVmF2WG8wYk4yNFUyalkrUGg0QThNSUxMeFRhdGppQjR2ajRlTXlZTVVNY3IyZlBubWEvZHo4L1AwUkVSR0RpeEltNGNPRUN3c1BEOGVqUm8wSURXbkZ4Y2Rpd1lRTU9IVG9FZzhFQVgxOWZEQm8weU9acnlxUk1tVEtZUFhzMmpoOC9qcFVyVitMMjdkczRmdnc0amg4L0RtOXZielJxMUFpTkd6ZEc4K2JOTGU1ejdZbzlpdHUyYll2bzZHaTBhOWNPUFh2MkxQQjRVYkpVblptRjdDeHF0VnJNOUxWVzN0aWtmLy8rWm50OFd6Sm16Qmh4djJsbjZOYXRHLzc4ODAvRXhjVmg0Y0tGcUZPbkRrSkNRc1NTOWdETU11dnYzcjBMQUZZWHZEamJMNy84QWtFUUVCb2FpbmZmZmRkcXUxMjdkZ0VBWG5ubEZiUnExUXBidG16QmxpMWIwTEZqeHlJditEQnhjM096dW5EQllEQ0lleU5iYTFPY3ZlT0ppSWlLaW45OWlJaUk2TGxsekVwQjVvNnAwTWJzZEdxLzh0TFY0ZGQ1UHVTbGJGL2dJU0lpZWhaSVpHNlF1SHRDMEdrQVFZQlJtMm1XWlV5NTl1L2ZqeDkrK0FGcGFXbmkzckQ1UlVkSGkyV25xMWF0V3F6eHpwOC9qOTkvL3gzRGh3OFhBMHFKaVlrQXJBZEFlL2Z1WGVDK3lwVXJXMndiRUJEZzhKd0VRVUJhbW4xWjV4NGVIdUoreHBhMGFkUEdvYjJGZzRLQ0FQeWJMV3lMYWY5U2UzNEhwa0N4cDZlbjNYUEp6czdHK3ZYcnNYSGpSdWgwT2tna0V2VHUzZHZpM3NhbTB0bGp4NDVGVEV3TVZxMWFCWlZLWlRIUW1aeWNqSVVMRitMa3laTVFCRUg4dmV2MWVpeGR1aFJMbHk2MWU0N0F2NlhLeTVZdGkvdjM3ME9sVXVIZ3dZTjQ4T0FCM25yckxZZjZLbzdBd0VBc1hib1VaY3FVZVd4amxvVFkyRmdBdWMrM3NDenB2SHVFVytQc3ZYTGxjamxHamh5SlVhTkdvVy9mdmdnSkNRSHc3OTduVXFuVUxOQVpGeGNIQUtoU3BRb21UWnFFWThlT09YVSsyN1p0RTk5M3QyN2R3dUhEaHdIa2xvTzNWZ2tnTlRWVkxGbmVwazBiVktsU0JTKysrQ0ppWTJPeFpzMmFZcGY3TGxPbWpOV0ZDK25wNldMcGFsZVg0Q1lpSW5JRUE4VkVSRVQwL0JFRWFHTjNJdk8zcVRDcVU1M2F0VmVUSHZCdVBRSVNlZkZXb3hNUkVUMU5wSjcrTU9oeTk2TVV0QmtBQThXaXUzZnZZdEdpUldKcFlhVlNpVHAxNmhSb2w1U1VoTFZyMTRyZlIwUkVZTzdjdWFoWXNhTERZNnJWYWt5ZlBoM3A2ZWtJQ3dzVGd4UFhybDBEWUQxYnNVdVhMbmFQc1hIalJvZm5aYXUwcmF1bHBLUUFnTlZ5dENZR2d3RW5UcHdBa0Z0NjJ4YWowU2dHN0Fyck42KzFhOWVLdjJ1bFVvbVJJMGZhelB4VUtCUmlzUGpTcFV1NGR1MGEzbnp6elFMdEFnSUM4T2pSSXdpQ2dFYU5HcUZYcjE3bzM3OC8xR3ExV0FhNEtPYk9uWXNIRHg1ZzM3NTlPSHIwS0FZT0hGaG9OcXV6UGV0QllnRDQ0NDgvQUVBTXdOcXlhdFdxSXBYY0xxNXExYXBoelpvMVpxOTMwNEtOL05tNHBrejV5cFVySXpNejArSjhOUnFObUVYdDUrY0hYMTlmdStlU3R3ejZqei8rQ0VFUVVMTm1UYnp4eGh0V2oxbTZkQ215czdOUnExWXR2UFRTU3dDQVR6LzlGR1BHak1HbVRadnc1cHR2V2wwY1EwUkU5S3hpb0ppSWlJaWVLOGJNWkdSc240VHNLNzg3dFYrcE1naStIZWRBVWIyWlUvc2xJaUo2R2tnOC9ZRDArd0FBb3pvZHNvREhIOEFvTGtFUVlEUWFJWkZJQ3QySDFSNDZuUTdyMXEzRGhnMGJ4RDA4bXpWcmhvRURCeFlveGFyUmFEQng0a1JvTkJyNCsvc2pJQ0FBY1hGeEdEVnFGT2JQbisvd25wVmVYbDRZT25Rb0prK2VqSlVyVnlJME5CUU5HalRBNmRPbkFjQmlvUHBab2xLcElKZkw0ZUhoQVNEM2QyRUt6QlpXMHZmdzRjUEl5TWlBUXFGQXc0WU5iYmJORzN4MUpGRGN2WHQzbkR0M0RvR0JnUmc4ZUxCZHBYazlQVDB4YytaTXJGaXhBbDk4OFFXU2twSUt0REZsZkJvTWhnTFBjKzNhdFhZRklQUEttN1ZjdTNadDFLNWRHMTkvL1RVa0VvblYwczNPS09tY3R3OTc5bXg5RXN0SU8wcXYxNHNadDlldVhjT3BVNmZRcUZHakVwNlZaZmxmNjVZQ3hZSWdpQXRUcWxTcGdtYk5DdjRmU2FmVFllVElrWGo0OENGQ1EwTXhmLzU4Y1g5dTArTzNiOTh1OUQxNzh1UkpuRGx6Qm9EdC9jMFBIanlJZ3djUFFpS1JvRisvZnVMOURSbzBRT1BHalhIaXhBbE1tVElGMzMvL1BieTl2VzJPU1VSRTlDeGhvSmlJaUlpZUQ0SUE3WVZvWk82Y0FhTW0zYWxkSzZvM2gyK0hXWkI2Qnp1MVh5SWlvcWRGM2xMVGdzYSswc0pQbXVuVHArUHc0Y05vMEtBQlpzK2VYYVErTWpJeXhOdDkrdlRCL2Z1NXdmT1FrQkFNSGp3WXI3NzZhb0Zqc3JLeU1HSENCTnk2ZFFzeW1Rd1RKMDVFMmJKbDhkVlhYK0hodzRkaXNOalJJTi9ycjcrT1RwMDZZZlBtelpneVpRcGF0R2dCbFVxRnlwVXJsMGdtNHVOMC9QaHhmUHZ0dC9EMjlvWlNxVVJLU29vWXJHL1RwbzNWNHpRYURTSWpJd0hrQmg4TDI2ODBLeXNMQUNDUlNNU2d0RDNrY2puQ3c4TWQzZy9WeThzTGd3Y1B0dG5HMWRtUXBremlvcFFlTHdwckpZVHpLc3JyMlJYN1lCZkgvdjM3b1ZLcElKRklJQWdDZnZqaEI3ejQ0b3NPbFRRdkthYjNRZDczUUV4TURGSlNVaEFjSEd3eDBDOElBaUlpSW5ENThtV1VLbFVLYytiTUtSQWtIalpzR0c3ZXZJa1JJMGFnWmN1V0ZzZlc2L1g0NFljZkFBRDE2dFZEL2ZyMUxiYUxqWTFGUkVRRUFLQmp4NDZvWGJ1MjJlTkRoZ3pCRjE5OGdYdjM3bUh5NU1tWU1XTkdzZmNySmlJaWVsb3dVRXhFUkVUUFBHTldDaksyZllQc3kvdWMycTlFN2c3di80NkdWK05QZ2NkY2ZvK0lpT2hKSXNrVEtIYjJncXpIeGJRL2FOT21UWXZjaDZsMExBRGN2MzhmRW9rRTdkdTN4K2VmZjI0eDRKT1FrSURKa3lmanpwMDdBSUJCZ3dhSjVWQm56SmlCb1VPSElpa3BDV1BIanNYOCtmUGg0K1BqMEh6Njllc0h2VjZQclZ1M1l1L2V2UUJnZFgva1o0a3BjS2hTcWFCU3FRRGtaanYyN05uVGFvbG5RUkN3Y09GQ0pDWW13dFBUMDY0eTNLYmZtNysvdjhOemZOcURVSVdWSGxlcjFUaHk1QWplZnZ0dGk4SGU1T1JrcU5YcUlwVld6NjhvKzcwK1NWbklHbzFHZkE0ZE8zYkVwVXVYY1BYcVZVeWFOQWt6Wjg0MDIvZjNTV1RhZHp6dk9lN1FvVU1BZ09iTm0xc3NVNzVvMFNJY1BIZ1FJU0VoQ0E4UEw3QVF4dDNkSFowN2Q4YTMzMzZMMmJObjQ4R0RCL2prazA4SzlMTisvWG94Nk4relowK0w4enQvL2p3bVRab0VuVTZIV3JWcVdkeUxQVGc0R0tOR2pjS2tTWk53NGNJRmpCczNEdE9tVFhPb1VnQVJFZEhUNnNuK3BFRkVSRVJVVE5sWGZrZEc5RGN3WmoxeWFyL3lVdFhnMTNrKzVLV3JPN1ZmSWlLaXA1RjVSdkhURnlqKzU1OS9rSktTQW9sRWd0ZGVlNjFJZmNUSHgyUHIxcTNpOTVVcVZjS3dZY05RczJiTkFtMEZRY0QyN2R1eGZQbHlhTFZheUdReURCczJESzFidHhiYlZLNWNHZDk4OHczR2p4K1AyN2R2WThLRUNmajIyMjhkRGpEV3IxOGYyN2R2aDhGZ0FBRDg4TU1QdUhmdkhqcDE2dlRZc2tLTElqczcyMllaV2RQZXdKWlVyVm9WUzVjdVJYcDZPb3hHSTd5OHZGQzVjbVdyMlpsR294SHo1czNEL3YzN0FRQjkrL1pGNmRLbEM1MmpxVlN3TTRLZGpqSTlmMmVVU1hlbU8zZnVZUHYyN2RpN2R5L1VhalVTRXhNdC9oNi8vZlpibkQ5L0htRmhZV2pldkRtYU4yLysyRExkOVhxOWVQdHg3N1ZzeVpvMWE1Q1NrZ0ozZDNkODlORkhhTk9tRFFZTkdvUno1ODVoNk5DaEdEWnNHQ3BWcXVUVU1aMFpLSStKaVFFQU1TTTRLeXRMREJUbjMwdGJvOUhnKysrL3g1NDllMUM2ZEdsRVJFUlkzWCs2V2JObUtGV3FGQ1pNbUlCVnExWWhOVFVWL2Z2M04vdWQ1ZVRrUUNxVm9tN2R1Z1d5aEFIZ3Q5OSt3L2ZmZncrOVhvL1EwRkJNbno0ZGJtNXVGc2RyMHFRSit2YnRpMlhMbHVIaXhZc1lPSEFnSmsrZVhDTHZieUlpb3NlSmdXSWlJaUo2SmduYVRHVHVuQUhOdVYrZDNyZFg0MC9oL2Q5UmtMalpYMktRaUlqb1dTYjEramVqMHFoKytrcFBtN0tKYTlXcVpkZCtzWmFFaFlXaGFkT21PSHIwS0xwMDZZTFBQdnZNWWlaZ2JHd3NsaTFiaHF0WHJ3SUFmSDE5TVhyMGFMenl5aXNGMmpaczJCQmZmdmtsbGl4WmdzdVhMMlBxMUttWU9uV3FYZVY0azVPVHNYTGxTakg0MmJCaFF6eDY5QWh4Y1hIWXVIRWp0bXpaZ3JwMTYrS05OOTVBZ3dZTlVMWnNXWWVlcjZzek1nVkJLSEo1WUxsY2pxcFZxOXJWTmpFeEVYUG56aFdEWFIwN2RzUUhIM3dnUGg0Zkh3KzFXbzNnNEdCNGVYbkIzZDBkS3BVS0J3NGN3TTZkT3dHZ3lJc0w3S0ZXcXhFWEZ3ZGZYMThvbFVwNGVIZ2dKeWNIMGRIUkFHQjNTZkpCZ3dhNUxLaXNWcXR4OU9oUjdOcTFTM3d2QWJudmlWS2xTaFZvbjU2ZWpxQ2dJSGg1ZVNFK1BoN3g4ZkdJakl4RTVjcVYwYnAxYTd6MTFsdE9XOFNRbFpVRlFSRGc1ZVVGcVZRS2c4R0FIVHQyQU1nTnNoY2xHOXlaRGg0OEtHWm5kK25TQlVGQlFRQ0FXYk5tWWR5NGNiaDY5U3I2OSsrUFJvMGFtWld1ejhqSVFIcDZPcVJTcWJpdnVrUWlnY0ZnUUU1T0R2UjZ2Zml2VXFrVSt6V3g5bG93R28wRjdqTVlET0tlMnY3Ky92RDA5SVJDb1JEZkJ3Y09IQUFBY1ZITW1qVnJrSm1aaVlzTTRhY0FBQ0FBU1VSQlZORFFVTE9GTXV2WHIwZFVWQlJTVWxMRU9VeWZQaDFHbzlIc3kyQXdRSy9YdzJBd3dHQXdpSHNnUjBWRlFhMVdZL2p3NFdLdytQUFBQMGVUSmswS25CTlRVbEt3YU5FaS9Qbm5ud0J5OXlhZk9YTW1mSDE5YmY0K09uWHFCSzFXaThqSVNOeTlleGNEQnc3RXA1OStpazZkT2ozeG1kMUVSRVJGeGI5d1JFUkU5TXpSeGYyRmpDMWpZRWkvNTlSK3BjcEErSGFZRFVXTk41M2FMeEVSMGROTzZ2VnZjTlhaVlR3ZWgwdVhMZ0dBMWJMRTlqSmxCVnZhaS9qYXRXdUlqSXpFcVZPbnhQdmVlT01OREI0ODJHYXdxa09IRG9pTGk4T3VYYnVRbkp3TWxVcGx0cGVucFhHMmJkdUdBd2NPUUsvWFF5Nlg0OU5QUDBYWHJsMEJBTHQzNzhiNjlldHg3OTQ5bkQxN0ZtZlBuZ1VBK1BqNG9IcjE2bmpoaFJjUUZCU0U0T0JndlBYV1cxYURJMFhKL2pRYWpVaE1UTFNyclllSEI3WnYzMjcxOFRadDJvZ0JwS0pJU2tyQ2xpMWJzR1BIRHVoME9rZ2tFblR0MnJWQStkcHo1ODVoeVpJbFZ2dXBWS2tTM252dnZTTFBvekJHb3hGRGh3NkZJQWdXSDdmMFdyUEVGSnh6RnJWYWpSTW5UdURvMGFNNGNlS0VXWWJ6YTYrOWhuYnQycUZldlhvV2ovWHo4OE9ZTVdPZzArbncxMTkvWWQrK2ZUaDkralJ1M2JxRkgzNzRBY3VYTDBlalJvM1FwazBiaXdzb0hMRnQyemF4ckxOVUtvVWdDT0xQc2tHREJpVWEvRHQ3OWl5Ky9mWmJDSUtBc0xBd2ZQenh4K0pqTld2V3hMSmx5N0JvMFNMODlkZGY0cGZKa0NGRDdCN25tMisrUWJObXpjenUyN05uVDRGMktwVUtIVHAwS0hDL1RDYkRuRGx6eEJMVGxpaVZTclJ0MnhhUEhqMUNWRlFVQUtCSGp4NW1iVzdldkduMk9yeC8vNzY0ajdzdEVva0VjcmtjQm9NQmUvYnNnVjZ2eCtqUm84VmdjZjZxRFFjT0hNQ0NCUXVnMFdnQTVKYS9IalpzbU4xbHBELzk5RlA0Ky90ajhlTEZ5TTdPeHBZdFc5Q2lSWXRDcXd3NHNuakdWdHVSSTBlYVZaY2dJaUp5TlFhS2lZaUk2SmtoNUdpaCtuMGUxTWQrZG5yZjdwV2J3TytqQ0VpOTdjdmFJQ0lpZXA1SWZZTEYyMGJWd3hLY1NkRTRZMzlpQVBEMjlyWWF1RE1halRoMzdoeUEzT3kyeno3N3pPNGczK0RCZzZGVUt0R3RXemQ0ZTN0YmJUZHo1a3djUEhoUS9QNjExMTVEbno1OXpJSzY3Nzc3THQ1NTV4MWN1SEFCZS9ic3dlblRwNUdXbG9iTXpFeWNPWE1HWjg2Y0FRRDA2ZFBIWmhDdEtQdkNXZ3RFNVNlVlNndk5tclpXUnRwZVAvMzBrNWh0WGJwMGFZd2NPUkoxNjlZdDBLNVNwVXBRS0JUUTZYUm13VnBmWDErODhjWWI2TjI3dDEzbHdDVVNpZFdTdDdaNGUzc2pPRGdZeWNuSlp2ZDdlbnJpelRmZnhHZWZmV1pYUDJ2WHJyVTcrOWpFVmpEcjhPSERtRHQzcnZoOWFHZ28zbjc3YmJScTFjcnVjZHpkM2RHc1dUTTBhOVlNNmVucDJMZHZIM2J0Mm9VN2QrN2dyNy8rUXRXcVZZc2RLSzVTcFlwNDIyZzBRaUtSSUNBZ0FIWHExTUdBQVFPSzFYZHhtVEtBdmJ5ODhNMDMzOERkM2QzczhaQ1FFRXliTmcyM2J0M0NIMy84Z1N0WHJ1Q2ZmLzZCV3ExR1RrNE9kRG9kREFhRDFVVUVBT0RsNVlVbVRab1VlNjZWSzFjV0Y1WGtmdzR2dnZnaUJnd1lnSkNRRUFpQ2dGZGVlUVVwS1NsbzNyeTVXZHYyN2R2RDI5c2JGU3RXaEorZkg1UktKWlJLSlJRS0JSUUtCVHc4UE9EdTdnNjVYQzUrbVRLbGdkelgzTFJwMDNEdTNEbmN2WHZYNm1LVi8vem5QM0J6YzRORUlzRVhYM3hoVmlIQVhoOTg4QUVxVktpQWI3LzlGbVBIanJXckZMMnpTcWNybFVxbjlFTkVSR1F2aVdEcjB3UVJFUkhSVXlJbk1SWVpXMFpBbjN6THVSMUxwUEJ1K1RXVWIvUUZwSVdYZVNRaUlub2U2VzRkUitwUHVkbGpiaFViSXJEUDJoS2VrZjFVS2hVNmR1eUlpaFVyWXZueTVTNGQ2K0RCZzFBcWxjVU9mdVhWcWxVcmxDdFhEcEdSa2JoLy96NisvdnBydlBMS0sralFvWU5aa013YVFSQnc2OVl0eE1URWlHV0FhOVNvZ2Y3OSt4ZG9xOWZyeGJLOTdkcTFjM2l1eFQyK01FbEpTUUJnVjFBbkp5Y0hzMmZQUnYzNjlmSE9PKzhVbWxrcUNBSnljbkpnTkJvaGs4bUtGUFF0S3IxZUw1YmlOUVU3YlMwWXlNdVVEZDJqUncrSEExQzJqaFVFQWNPSEQwZWxTcFhRcWxVcmkzdHhGOVdGQ3hjUUhSMk5RWU1HV1MwRnIxYXJFUkVSQVFDWU9IR2l6ZjRNQmdNa0VvbjQ5U1JadVhJbEdqUm9ZRFg3Mmg2Q0lNQm9OSW9CWTBFUXhITFVlVXRNNi9WNjNMNTlHd0RzT2pma2w1MmREYTFXS3dhb0pSSUovUHo4NE9GaHZoMlBTcVhDL2Z2M1VhMWF0U0kvSjJzMmJOaUFkOTU1eDJaVkJTQjM4VStaTW1VUUhCeHNzMTFoVEZVWkxERlZFb2lPam42czV3TWlJaUpuWTZDWWlJaUlubTRHUFZSL0xFWFdIMHNBbzhHcFhjdDh5OEN2ODN5NFZXemcxSDZKaUlpZU5mb0hOL0JvOGZzQUFGbFFHSUtIN0MzaEdUMC9UQUViVTBESWFEUzZiQzlhSWlJaUlpSjZ0ckQwTkJFUkVUMjE5TWsza2JGNUpITHV4VHE5YjBXTkZ2RHRPQWRTTCt0N0JoSVJFVkV1cVU4cDhiWlJsV3lqSlRsYi9oTE5EQklURVJFUkVaRzlHQ2dtSWlLaXA0OWdoUHA0SkZUNzVrTFE2NXpidDB3T245YWo0TldrQi9DRWxhWWpJaUo2VWtrOWZDR1J1VUV3NUVESXpvS2cwMERpWHJ3OVpJbUlpSWlJaU1pMUdDZ21JaUtpcDRvaExSRVp2NDZCTHU2RTAvdVdCWVRDNytPRmNIdmhSYWYzVFVSRTlFeVRTQ0QxRG9FaC9SNEF3SmoxRURMMzBCS2VGQkVSRVJFUkVkbkNRREVSRVJFOUhRUUIyZ3ZSeVBodENvVHNMS2QzNy9IU2UvQnRPdzBTRHgrbjkwMUVSUFE4a1BvRS94c296a3lHTElDQllpSWlJaUlpb2ljWkE4VkVSRVQweEJPMEdjallOaEhhbUoxTzcxc2lWOERuL1cvZzJlQWpscG9tSWlJcUJyTjlpak81VHpFUkVSRVJFZEdUam9GaUlpSWllcUxwNGs4aFkvTklNVVBKbWVRaFZlRDM4VUxJUzFkM2V0OUVSRVRQRzZsM3NIamJvR0tnbUlpSWlJaUk2RW5IUURFUkVSRTltUXg2cUE0dVJ0YmhaWUJnZEhyM25pOTNncy83MzBEaTd1bjB2b21JaUo1SE10L1M0bTFqK2o4bE9CTWlJaUlpSWlLeUJ3UEZSRVJFOU1ReHBOeEcrcWJoeUxsNzBlbDlTOXk5NE50MktqenF0blY2MzBSRVJNK3p2SHNTRzlMdWx1Qk1pSWlJaUlpSXlCNE1GQk1SRWRHVFF4Q2dPZmNyTW5kTWhhRFRPTDE3ZWVucThPL3lIV1RCWVU3dm00aUk2SGtuQ3lndjNqYWtKcGJnVElpSWlJaUlpTWdlREJRVEVSSFJFOEdvU1VmbXRvblF4dTV5U2YrZTlUdkNwODBrU054WWFwcUlpTWdWWklGNU1vcFRtVkZNUkVSRVJFVDBwR09nbUlpSWlFcWNMdTRFTWphUGhDSEQrZnNaU3VRSytMU1pCTStYT3ptOWJ5SWlJdnFYVkJrTWlac0hoQnd0akZtUElPUm91RUNMaUlpSWlJam9DY1pBTVJFUkVaVVl3WkNEckFPTGtIWGtSMEFRbk42L0xMQUMvTHNzaHJ4c0xhZjNUVVJFUlBsSUpKQUZsSWYrd2Q4QUFFUGFQY2hEcXBUd3BJaUlpSWlJaU1nYUJvcUppSWlvUkJnZXhpTjkwekRrM0l0MVNmK0tXbS9EcitOc1NEeDhYZEkvRVJFUkZXUVdLRTVOWktDWWlJaUlpSWpvQ2NaQU1SRVJFVDFlZ2dETjJjM0kzREVkUW83RytmMUxaZkJwUFJKZXIzME9TQ1RPNzUrSWlJaXNrZ1g4dTAreE1ZMzdGQk1SRVJFUkVUM0pHQ2dtSWlLaXg4YW9TVWZHMXZISXZyelhKZjFMZlVyQi8rT0ZjS3ZZd0NYOUV4RVJrVzJ5Z1BMaWJVTmFZZ25PaElpSWlJaUlpQXJEUURFUkVSRTlGamwzemlKOTQxQVkwdSs3cEgvM3lrM2cxM2tlcE1vZ2wvUlBSRVJFaGN1YlVXeElTU2pCbVJBUkVSRVJFVkZoR0NnbUlpSWkxeklha0hWa09WUUhGZ0pHZzB1R1VMNDVBTjR0dmdLa01wZjBUMFJFUlBhUkJZV0p0L1VQYnBUY1JJaUlpSWlJaUtoUURCUVRFUkdSeXhoVnlVamZOQUs2VzhkZDByL1UwdysrbmVaQ1ViMlpTL29uSWlJaXg4aURLMEVpZDRlZzEwSC9LQjZDUGhzU3VhS2twMFZFUkVSRVJFUVdTRXQ2QWtSRVJQUnMwdjE5QkkrK2ErdXlJTEZiK1RvSUhCak5JREVSRWRHVFJDcUR2SFQxM050R0F3ekpOMHQyUGtSRVJFUkVSR1FWQThWRVJFVGtYQVk5VkhzamtCclpHOGFzUnk0Wnd1dlY3Z2pvc3c0eXYzSXU2WitJaUlpS1RsNm1sbmhibjNTOUJHZENSRVJFUkVSRXRyRDBOQkVSRVRtTklTMFI2UnVISWlmaHZFdjZsN2g3d2JmOVRIaTg5SjVMK2ljaUlxTGlrNWY5TjFDY2szUU5IaVU0RnlJaUlpSWlJcktPZ1dJaUlpSnlpdXhMZTVDK2RSd0ViYVpMK3BlWHFnYS9Mb3NoRDZuc2t2NkppSWpJT2R6eVpoVC9jNjBFWjBKRVJFUkVSRVMyTUZCTVJFUkV4U0xrYUpHNWV6WTBKOWU2YkF5UHV1M2cyM1lxSk82ZUxodURpSWlJbkVOZXBvWjRXNS9FUURFUkVSRVJFZEdUaW9GaUlpSWlLako5OGsya2J4emlzbXdoaWN3TlBoOU1oR2VEem9CRTRwSXhpSWlJeUxra0NtL0lBaXZBa0hJSHhzeGtHTlZwa0hyNWwvUzBpSWlJaUlpSUtCOXBTVStBaUlpSW5rS0NBTTNaTFVoWjJ0RmxRV0paUUhrRTlOMEF6NFlmTTBoTVJFVDBsTW03VDdIK242c2xPQk1pSWlJaUlpS3lob0ZpSWlJaWNvaVFuWVgwTFNPUkVUVVdRbzdHSldNb2FyNkZ3UDVSY0N2M29rdjZKeUlpSXRmS3UwK3hMdjVVQ2M2RWlJaUlpSWlJckdIcGFTSWlJcktiL3Y0VnBLMGZERVBLYmRjTUlKSEN1OVZ3S0p2MkJpUmN6MFpFUlBTMGNxdjBpbmc3Sis0dkFGK1YzR1NJaUlpSWlJaklJZ2FLaVlpSXlDNmFNNXVRK2RzVUNIcWRTL3FYZW9mQTcrUDVjQTk3cGZER1JFUkU5RVJ6TDE4UEVuY3ZDRG8xZEFubklPUm9JSEh6TE9scEVSRVJFUkVSVVI1TTFTRWlJaUtiaEJ3Tk1uNGRnNHl0NDgyQ3hJSVR4M0N2MUJoQkE3Y3lTRXhFUlBTc2tNbmhYdm5WM05zR1BYTHVuQ3ZaK1JBUkVSRVJFVkVCREJRVEVSR1JWWWFIOFVoWjloRTA1MzR0OEpqRVNXTW9tL1ZEUU0rZklmVU9jVktQUkVSRTlDUndyOXBVdksyN2Rid0VaMEpFUkVSRVJFU1dzUFEwRVJFUldhUzl0QnNaVVdNaFpHZTVwSCtKaHkvOE9vVkRVYU9GUy9vbklpS2lrdVZlNVhYeHRpN3VSQW5PaElpSWlJaUlpQ3hob0ppSWlJak1DSVljcVBhR1EzM3NaNWVONFZidVJmaDFXUVJaUUhtWGpVRkVSRVFsU3g0VUJwbGZPUmpTN3lFbk1RWkNkaFlrQ21WSlQ0dUlpSWlJaUlqK0gwdFBFeEVSa2NpUThROVNWMzdxMGlDeFo0T1BFUERGT2dhSmlZaUlublVTQ2R5ci9uOVdzZEVBWGZ6SmtwMFBFUkVSRVJFUm1XR2dtSWlJaUFBQXVyK1BJdVg3ZHNoSk9PZWFBV1J5K0xhZEN0OTIweUdSSzF3ekJoRVJFVDFSeEVBeGdPeExlMHB3SmtSRVJFUkVSSlFmQThWRVJFVFBPNk1CV1FjWEkvV1gzakNxVTEweWhOUW5CSUc5MThDelVSZEFJbkhKR0VSRVJQVGtjYS95T2lReU53Q0E5dkplQ0hwZENjK0lpSWlJaUlpSVRCZ29KaUlpZW80WnMxS1Ercjh2b0Rxd0dCQUVsNHpoVnVGbEJQWGZDcmZRK2k3cG40aUlpSjVjVWs4L3VOZG9BUUFRc2xYUTNUaGN3ak1pSWlJaUlpSWlFd2FLaVlpSW5sTTVDZWVRc3FROWRIOGZkZGtZWHE5MFEwQ3YvMEhxRStLeU1ZaUlpT2pKNWxtdnZYaGJjKzdYRXB3SkVSRVJFUkVSNVNVdjZRa1FFUkhSWXlZSVVQLzFDekozendhTUJwY01JWkc3dzZmdFZIalc3K2lTL29tSWlPanA0VjY5T2FSZS9qQ3EwNUI5OVFBTXFYY2hDeWhmMHRNaUluSUt2VjRQdVp5WFdJbUlpT2pweEl4aUlpS2k1NGlRclVMNmhxK1J1WE9HeTRMRU1yK3lDT2l6bmtGaUlpSWlBZ0JJWkc3d2JQQlI3amVDRWVxVGEwcDBQanJkODcxUGNtcHFLaFl1WElpRkN4YzZwVCtWU29Xc3JDeW45RVdQbDBxbHdvb1ZLN0I3OTI2bjlLZlg2M0g5K25WY3YzNGRCb05yL3E5aGo5dTNiK1BQUC85MCtUaFpXVm1ZT1hNbUpreVlBTDFlNy9MeEhLSFJhSEQxNnRWaTk1T2VubzVObXpaaDA2Wk40bjMzN3QxRGJHeXMzWDJrcEtSZzNyeDUyTDkvdjgxMk9UazUyTHQzTHdRcld5S3BWQ3BFUlVYQmFEVGFQZmFUN3NLRkM3aHc0UUt5czdOTGVpcVBsYVB2RjBFUXNIWHJWdHk3ZDg5Rk0zS3RQLzc0QXdzWExzVGh3OC9HOWh1eHNiSEl5Y2twdEYxS1NncHUzTGhoOVQxdHk4bVRKd3M5ajkrOGVSTnhjWEVXSDR1TGk4UE5temNkSHBlZVBROGZQc1NHRFJ0dy8vNzlrcDdLRTQzTDNZaUlpSjRUK3FUclNGczNDSVpIOFM0Ync3MVNZL2g5dkFCU1paREx4aUFpSXFLbmoxZVRIc2c2OWhOZzBFTnplaU9VemI2RTFOUHZzYzlEcjllalY2OWVLRldxRlByMTY0Y2FOV3E0Wkp6T25Uc2pQVDBkeTVjdlI0VUtGVnd5Umw1RGhnd0JBSXdiTnc2bFNwV3kyVmFsVXVHMzMzNERBSHo5OWRmRkhydERodzV3YzNQRHpwMDd6ZTV2MWFvVnBGSXA5dXpaVTZSK1Y2MWE1YlFBdEkrUEQzcjI3R254TVkxR2d6dDM3cmpzdFdCeTh1UkpoSVNFb0ZLbFNnNGQxNnBWS3dDNVA0L1EwRkNuem1uanhvM1lzR0VERkFvRmF0ZXVYZXorNzl5NWc0RURCd0lBZHUzYTVZd3BPdXpnd1lPWU5Xc1czTjNkc1dMRkNwUXBVOFpsWXoxOCtCREhqeCtIVnF2RmdnVUxNR0xFQ0plTjVRaWRUb2VKRXlmaTBxVkxHRDkrUEY1Ly9mVWk5NVdSa1lFZmYvd1JBUERSUng5QnI5ZGowcVJKaUkrUFI4dVdMZEczYjE4RUJnYmE3R1ByMXEzWXRXc1hOQm9OV3Jac2FiWGRxRkdqRUJzYmk3dDM3NkpYcjE0Rkh0K3laUXRXcjE2TjA2ZFBZOGFNR1VWK1RrOFMwMnNtTWpJUzVjcVZLM0kvS3BVS0dvM0dvV09DZ29JZ2xUNytITExzN0d5TUhUc1dZV0ZoR0RCZ2dGM1orRXVYTGtWVVZCUjI3TmlCUllzV3dkUFQwKzd4TWpNemNlWEtGUmdNQnZGTHI5ZkRZREFnSnljSGVyMGVPVGs1eU1uSmdVNm5RMDVPRHJLenM1R2RuUTJkVGdlTlJnT3RWZ3VOUmdPTlJvT3NyQ3hrWldXaGQrL2VhTnUyYmFIakp5Y25ZLzc4K2NqS3lvSlVLa1d6WnMzc25ydWp0Rm90VkNxVjJWZEdSZ1l5TXpNUkZoYUdCZzBhV0QxV3JWWkRxOVVXK242K2UvY3VoZzRkQ2c4UER5eGN1QkNWSzFlMjJqWTZPaHByMTY1RjJiSmxFUmtaQ1lsRVl2ZHptVE5uRGpJeU1yQnYzejZyYmI3ODhrdDRlSGhnKy9idEJSNGJQSGd3dEZxdHplT0x3bWcwMnJXd3c5SnI5TDMzM2dPUSszTnhjM096ZXF3Z0NHamR1clhZMXN2THk2RTVYcjE2RmYvNzMvOHdac3dZK1BqNE9IVHNzMmpmdm4xWXRXb1ZqaDA3NXJSRmtzOGlCb3FKaUlpZUE1cHpVY2pjUGdsQ2p0WmxZM2k5OWpsOC9qc0trTXBjTmdZUkVSRTluYVErcGVCWnR4MDBaN2RBMEdaQ2ZXUTV2RnMvL3FES3dZTUhrWlNVaEt5c0xKUXRXOVpsNCtqMWVoaU5Sb2N1aWhiSHBVdVhBT0NweVVvekdvMjRldlVxenA0OWkzZmVlUWZCd2NFRjJ1emV2UnVwcWFsT0dTODRPTmhpb0RndExRMWp4b3pCM2J0M01YSGlSTHp5eWlzRjJtZzBHcnVDQVNhV0xrb2ZPblFJczJiTmdvK1BEOExEd3gwT0ZydEs5KzdkY2Z6NGNjVEh4eU1pSWdJTEZpd28xbXYyNGNPSEFBQmZYOThTSzhYODJtdXZJVGc0R01uSnlWaXlaQW1tVHAzcXNyRXFWcXlJSVVPR1lQYnMyZGl6Wnc5cTFLaUJObTNhT05USGhRc1hNSHYyN0NLTlAzZnUzQUxCeGV6c2JFeWRPaFhuejUrSG41OWZzWVAvN3U3dTRtMUJFQ0NYeTlHM2IxL01uejhmKy9mdng4bVRKekZnd0FDOC9mYmJGby9QeXNyQzl1M2JJWlBKOE5sbm45a2NxMU9uVG9pTmpjVzZkZXNRRmhhR3Q5NTZTM3dzSlNVRm16ZHZCZ0M4Ly83N3hYcE9wc1VYOXRxOWV6ZGtzcEw1UDI2Yk5tMmcxVnIvUDd3cFNMWjA2VkxzM2J2WG9iN1hybDJMa0pDUTRrN1JZVmV1WE1HVksxY1FFeE9Edi8vK0c1TW1UVUpRa08yRjVoOS8vREVPSERpQStQaDR6SjgvSCtQR2piTjdQSzFXaS9Ianh4ZDMycERKWlBEdzhJQ0hod2NDQXdPaFVxa0tQVVlRQkVSRVJDQXJLd3Vob2FIbzI3ZHZzZWNSRXhPRGRldldRYTFXbXdXdTFXcTF6V3o3K3ZYcld3MFU2L1Y2VEpreUJkZXZYOGZRb1VOdEJyTVBIVG9FSVBmdmFtRi95MHdaMUEwYk5ueHNuNGZzWldreFNtRmtNaG02ZCsrT2FkT21GZHJXMG1jQlV4WjJZUm5XZVgrUGp2NHRGUVFCaXhZdHdvMGJOekJxMUNpRWg0ZkQyOXRiZkx3b3p6dXZWYXRXRmV2NG9yaCsvYnE0Q00xZTgrZlB4NHN2dmdqZzM5L0Z1KysrNi9TNVBVc1lLQ1lpSW5xR0NUbGFaTzZZQnMyWlRZVTNMaUtKbXdkODI4K0FSeDNITG9vUUVSSFI4OFdyYVI5b3prWGxscDgrSGduUHh0MGc4M05kc0RZL1FSREU4cWxkdTNhRnI2K3YrTmorL2ZzZER0YU1IRGxTelBpd05CYUFBaGRHWjh5WUlWNWtMUXBuWjhiWUl5b3FDdGV1WFN0V0g0SWdJRDQrSGhjdlhzUzVjK2R3L3Z4NU1WczRPenNidlh2M3RucHNjWit6cmFDUWw1Y1gvUDM5Y2ZQbVRVeWFOQW5qeDQ5SDA2Wk5yYmIzOFBDdytwaXRZRTZkT25WUXFsUXAvUFBQUHhnNWN1UVRFeXgyYzNQRGtDRkRNSFRvVUNpVlNtUm1acHE5THh6MTZORWpBQ2cwNk9OS0NvVUN2WHIxd3B3NWMzRDgrSEdjT1hQR1poWmRjYlZzMlJJblQ1N0VvVU9Ia0p5YzdQRHhPcDFPRExBN0tuOTU3L1QwZEV5WU1BRlhyMTZGVXFuRXJGbXppbDNSUUtGUWlMZjFlajNjM056UXFGRWpyRml4QWdzWExzU0JBd2V3Y2VOR3ZQSEdHMlp0VGRhdFd3ZVZTZ1UzTnpkTW1qVEo3TEc2ZGV1YVZUVjQvZlhYMGE1ZE8wUkhSMlBldkhtb1dyV3FPUDhWSzFaQXE5V2lSWXNXZU8yMTF3cU1VMWp3MTlKNXhGWkdId0M3U3VzK0x0V3FWU3R3MzQwYk44VGJwb0FJa0J0ayt2MzMzK0h1N280MzMzeXp3SEVIRGh5QVhxOTNLQ3ZYbWVyVnE0ZlpzMmRqMHFSSnVITGxDcjc2Nml2TW1qVUxGU3RXdEhwTVVGQVFoZzhmam9rVEorTGd3WU5vMHFRSldyUm9ZZGQ0SVNFaDR0OFl1Vnd1ZnJtNXVZbGY3dTd1Y0hOencralJvK0hyNjR2dzhIQjRlSGhBb1ZCQW9WREF3OE9qU0l0ZmZ2enhSNXc5ZXhZQWtKQ1FnQTgrK0tEUVl5eFY2TWdyS0NnSXAwNmRNcnRQS3BYQ3k4c0wzdDdlNHBkU3FZU1Bqdys4dmIzaDQrTmpjVUVXa0hzZUNROFB4OW16WitIajQyUHpuQ0VJZ3JnZ29WMjdkamFEdnpkdTNNRGR1M2NCd09wbkpVZEZSMGNYdUUrdjExdTkzOUl4YjcvOU5wUktKUklTRWh3ZVh5cVZ3c1BEdytyUEVzaGQxRkxjOHZoNUE4bUZuYWZ5azBna21ESmxDb1lNR1lLLy8vNGJZOGVPeFp3NWM4U3M1S0k4NzVMbTV1YUcwcVZMbTkzMzRNRURDSUtBZ0lBQXN3Vk5KcWI3TGwrK2pJU0VCSGg3ZTl0OXpuaGVNVkJNUkVUMGpES2szRUhhK3ErZ3YzL0ZaV1BJQXNyRHYrc1N5TXZVZE5rWVJFUkU5R3lRaDFTQjF5dWZRSDFpRFFSOU5qSjNUb2QvbCsrQXg1UmxjdURBQWNURnhhRmN1WEpvMzc2OTJXTnVibTUyQjhqVWFqWDBlcjNOaThhbWkzd2xVZGJUMldKaVluRGt5SkVpSFNzSUFpWlBub3lMRnk4aU16TlR2TDlDaFFwbzJiSWw2dFdyaDNyMTZ0bnNZOFdLRlVVYTJ4N3U3dTZZTW1VS0preVlnUFBuejJQR2pCbVlNR0dDV2FuZXZCZDhMWlczQkhMTHZuYm8wTUhxT0lHQmdaZ3padzZHRGgyS2xKUVVqQnc1RW5QbnpyVVpHQ2t1UjdNbVQ1MDZoUTgvL0xEUWRvMGJOOGIwNmRNdFBtWUtlSlprb0JqSURkNXUzcndaNWN1WEw3UVV1eVZhclJiZHVuV3p1NzFlcjRkVUtzV09IVHV3WThjT3U0NVp2bnc1QWdNRDBhaFJJekdJYVRBWThNNDc3d0F3ejJMVjZYUmlGcTIxaFJPM2J0M0NsQ2xUY08vZVBRUUVCR0RXckZtb1VxV0szYy9CbXJ3WDRFMkJZaUIza2NYWXNXUFJzR0ZEMUtsVHgyS1FPREV4RVZGUlVRQnlnNjc1QXhTV1NpMS84Y1VYT0hYcUZOTFMwbkQvL24xVXFGQUJNVEV4K1AzMzN4RVlHSWhCZ3diWm5HLys4M2hHUm9iVnR1dldyWU9mbitVdEVLeTlwKzE5WC9YdjN4OGRPM2EwcTYwOWxpeFpZbk11Nzc3N3JwZ3RsNWFXaHQ5Ly94MGhJU0VZT1hKa2dlT09IajFhb29GaUlIZVJ3THg1OHpCMjdGZ2tKeWRqeUpBaCtPNjc3L0RDQ3k5WVBhWkpreVo0NjYyM29ORm9VS2RPSFlmRzY5S2xpOTF0WlRLWnpYTEs5dHExYTVlWUJXOVBXZkdIRHg5Q3A5TVYrcm1oWExseVdMUm9FYnk4dktCVUt1SGw1U1VHQWRQVDB5MitwdVBqNHhFV0ZsYmdmclZhamVuVHArUFVxVlB3OVBURWpCa3pMTFl6dVhEaEF1N2Z2dytsVW9uLy92ZS9OdWRwMnVLaWZQbnlLRnUyTE5MVDA2MjJWU3FWZGdYaXYvdnV1d0wzNmZWNmkvZGJPNlpSbzBaUUtwVUZ6cVc5ZXZWQ1FrS0NlSCtyVnEwUUdocHFNWU4yM2JwMVZzZjc1Sk5QaXJ6NHgwU24wd0hJZlMwV0pSTTdKQ1FFczJiTnd1REJnM0gxNmxWTW5EZ1JNMmZPRk0vbnZyNisyTEpsUzRIajFxOWZEeTh2TDR0VlZENzg4RU9iNTFOWHFsU3BFbGF2WGkxKy8vZmZmNk4vLy83dzhmSEJ6ei8vYkxNMHQrbjMrZjc3NzF2OE8wWC9ZcUNZaUlqb0daUjllUi9TZngwTklidndja2hGNVY2MUtmdzZ6eStSL1FXSmlJam82YVJzT1FUYWk3L0JxRWxIOXVWOTBKemRETThHSDdsOFhMMWVqNTkvL2hsQTdnWDgvQmthelpvMXMzdmZ3QkVqUnVEQ2hRdmlSVTI5WG8rZE8zY2lJeU1EbjM3NktZQi9BOFdtUUU5V1ZoYTJiZHVHenovLzNHWUpURmZ1UjF0VUV5ZE90UG00cmNDSklBZzRkdXdZS2xhc2lCWXRXdUNsbDE1Q25UcDF4RDBRTDF5NGdLTkhqK0xOTjkrMEdyVFlzR0ZEMFNkdkI0VkNnU2xUcG1ERWlCRzRjZU1HVnExYWhZWU5HNG9YRlAvNTV4OEFjSGlQd1B6S2xTdUg2ZE9uWStqUW9VaFBUOGVZTVdPd2F0V3FFZzNXT0p2cDR2anAwNmNkRGxSYkV4RVJBVjlmWHd3ZVBOaWg0NHhHSXhJVEUzSGl4QW03ajFtNWNpVktsU29GUVJDS2RFSGNrV1B5WndNWHg2NWR1L0RkZDk5QnA5T2hYTGx5bURWcmxzM0FsS1Bsc1UwNmQrNWNhSnNmZi93UlpjdVdoU0FJQ0E4UGgwNm5RL2Z1M2MzS1RrK1pNZ1ZIang2MW1CbXNVQ2d3ZnZ4NCtQajRvR3pac3NqSnljSDgrZk1oQ0FLR0R4OXVjMEdQVkNvdEVQeDQ3NzMzU2lRenVDVEw3Sm9xUUZoYWlDSUlBalFhRGJ5OHZFcXNuTFpKNWNxVk1YLytmSXdZTVFLdnZ2b3F5cFVyaDNuejV0bTF2L254NDhkdFBtNEtEb1dIaHpzOHI2eXNMSWVPcTFpeFlvSDN4djc5KzdGZ3dRSUFRTDkrL2RDcFV5ZWJmWnc4ZVZMOFd6dGd3SUJDeDZ4VnF4WlNVbExNOWhPZVAzOCtEaDQ4aUo5Ly90bnNmcFZLaGErLy9ocVZLbFZDUkVTRStOa2xQajRlTTJmT1JGeGNIQUlEQXpGanhneFVyVnExd0ZqSnljbm8ycldyMlgxWldWa1dnNG5idG0yRHA2Y24xR28xRGh3NEFDQjNUK1BDbnYva3laUFJxRkVqczBWcHB2ZnQvdjM3eGZ2R2pCbGpkdHpzMmJQaDV1YUc0Y09IRitoejd0eTV5TW5KS1hCTVFFQ0F6Yms4Q1V6UDNWS21yTDBxVktpQUNSTW1ZUHo0OGVKKzFZWHRQNzF5NVVvRUJ3Yzd0TjFHU1RCOUx2em9vNC9FejJaeGNYRUZLclZvTkJxeGlzK2VQWHNLcmVqei92dnY0NU5QUG5INmZKOFdEQlFURVJFOVN3eDZaTzZMZ1BwUDErNGJvbXpXRDk0dGgzQS9ZaUlpSW5LSTFOTVAzdjhkaFl5dHVjSFN6QjNUNFZhK0x1U2xxN3QwM0sxYnQrS2ZmLzVCNDhhTjhlcXJyNW85ZHVyVUtUeDQ4QUN0V3JXeTY2S2NxWnloS2Rnc2s4bXdjdVZLU0NRU2RPdldEUktKUk14Q05XVUduVGx6QnF0V3JjS1pLR012YlFBQUlBQkpSRUZVTTJjUUVSSGh6S2RXb2dyYlowOHFsV0x6NXMzdzhmR3grSGhNVEF3aUl5Tng5KzVkZlBIRkZ4YmJ1TEwwdEltWGx4ZG16SmlCelpzM28zdjM3bVpaSjZkUG53WUFwd1R1cTFXcmh1SERoK083Nzc3RGlCRWpIa3VRK0hFdU9qQ1ZublkybzlGb3M3UzNzMWg2UFVkRlJabnQ3MWdjZVRPRG5lSEJnd2RZdUhBaFRwNDhDU0IzSDlEeDQ4Y1hPdCtpL2l6dE9jNzBNL3pmLy82SFM1Y3VvWExseW1aQnBwTW5UK0xvMGFPb1hidTJtQUZyS1JCbFNmNUZOcE1uVHpiTC9uOGNDanNmRFJvMENOZXVYVU5nWUNEdTNidUhIajE2Mk5Wdi9uYkZPZStac3RvdDdibWVucDRPUVJDc25wTWZ0M0xseXVINzc3K0h2NysvUzRMcmp1N2JET1MrVHgwNXJuNzkrbWFCNGoxNzltRHUzTGtRQkFFOWUvWXNORWg2K2ZKbFRKMDZGUWFEQWYzNjljTjc3NzFYNkpoejVzekIwYU5IeGNVdEFPRG41d2VOUm9NMWE5YmdxNisrRXR0R1IwZERyVmFqVktsU2tNdmxNQnFOMkxScEV5SWpJNUdUazROS2xTcGgyclJwQlVyN1dtSXQyemwvcWVWdDI3WkJxOVZDTHBmYmZLMmxwYVZCRUFTNHVibEJwVkpaM0FJazczMzUzeGV6WjgrR1RDWkR5NVl0a1oyZGpZeU1ERWdrRWdRSEIyUEJnZ1hJeWNsQnk1WXRDMzFlSlczMjdObG1BWEVUalVaajlUUE1tREZqQ24xdURSczJ4TlNwVTFHM2JsMmJXMmM4VFJJU0V2REhIMy9Bejg5UHJBNFVHUm1KMWF0WFk4YU1HV2JudmExYnQ0cDdpYWVscFJYYWQwbGxURDhwR0NnbUlpSjZSaGd6a3BDMjRXdmszRG5yc2pFazdwN3c2L2d0RkxWdGx4a2lJaUlpc3NiejVVN1EzVHdHYmN3T0NEa2FwUDdVQXdHOVYwTWVVdnd5cVpZOGVQQUFrWkdSOFBEd01MdDRDdnhic3ZEZXZYdElUazVHejU0OUMrM1BGQ2cyWmVWSUpCSlVyVm9WRnk5ZVJFSkNBaXBVcUNCbUM1b3l0a3haalpiMmkzeGFDSUtBKy9mdjQrYk5tN2gyN1JxdVg3K082OWV2VzIwdmtVZ2dDSUxOWU9qZmYvOE5BS2hSbzRiVDUrdW9nSUNBQXNIcVI0OGVZZVBHalFCUVlJRkJYbmxMWnQ2NmRjdG0yZElXTFZxZ2NlUEd4YzVRZmhLWk1vcnR5YUJ6VlA0QVFXcHFLanAzN2d5NVhJNnRXN2ZhVlZJeUtTbEp6UHFQakl5MHF4enNreW9yS3d0ZmZ2a2xNak16SVpGSTBMVnJWL1RvMGNPaFlOdmF0V3NSRWhKaXM4M0Rody94eVNlZlFLRlFpS1ZrQzNQKy9IbXNYcjBhQ29VQzQ4YU5FOThmYXJVYUN4WXNnRnd1eDdCaHc4UzV5dVZ5cTRzWlRPV3FMVDFlRXUraHRMUTBMRnk0RUYyN2RyVzRiM0JpWWlJQWxOZ2U1RWVQSHNYeDQ4Y1JFQkNBdDk1NkMzZnYzb1dibXh2OC9mMEJBSnMyYlFJQXA1UldMcW9IRHg3QTM5OWZYSmlWTjhOejJMQmhHRFpzbU1YajhpNG9NR1d1RnNiUmdIdXJWcTBRRUJBZ252Y2RJUWdDVnE5ZWpmLzk3MzhBY2pPRGJXMUpBT1QrdlJnL2ZqeXlzN1BSdTNkdnU4K2JwVXFWZ2xhcnhROC8vQ0JtSW5mdTNCbmJ0Mi9IenAwNzBibHpaNVF1WFJwYXJSWlJVVkdReStYbzJiTW5qaDgvanBVclYrTDI3ZHNBY3FzTGZQbmxsM1pucnU3WnM2ZkFmZm5MdEd1MVdySGtkcytlUGZIeHh4OWI3YTl0MjdiUWFEUndjM09EaDRlSDJmUGZ2bjA3c3JPejdmcVpaR2RuWStqUW9iaHg0d2JDd3NMdzQ0OC8ydlY4ZXZYcUpkNitmLysreGZ2eWZsKzJiRm5NbURIRHJyNWR6ZDY5aXhzM2JtejFNVXRCNkljUEg1cmR2MmpSSXRTcVZjdnhDYnJJVHovOUJFRVEwSzFiTi9FY1VMdDJiUURBbWpWcnhFQ3hXcTBXejNjZmZmUVIrdmJ0VzZDdk5tM2FRS3ZWWXRPbVRlSTU4bm5HUURFUkVkRXpRSGZyT05JM0RvVXhLOFZsWThpQ3d1RGY5WHZJU3hYOER6RVJFUkdSM1NRUytMYWJEdjM5eTlBL2pJTXg2eEZTVjMwRy8wOFd3NjNDeTA0ZmJ2SGl4ZEJxdGVqWHIxK0JqSm10VzdmaTNyMTdDQXdNdEt1c0t2QnZTY0M4RittcVY2K09peGN2NHVyVnF3VUN4WUlnNE9USms1REpaSGFYdHk2cVBuMzZPTlRlMWg2RHUzYnRRbng4UExadTNZcTR1RGpFeDhjN2xJa1lIQnlNNU9Say9QcnJyMmpmdnIzWmhXaUR3WUFyVjY3ZzdObXprRWdrcUZ1M3J0VituRlhDMkZFUEhqekE2Tkdqa1pHUkFXOXZiNXZsZWowOFBCQVNFb0xrNUdUMDY5ZFB6TndKQ3d2RDRzV0xDN1IvVW9MRUdSa1pXTFZxRlM1ZnZveGx5NVpaRERMR3hNUWdKeWNITDczMFVxRVhwazJCNHVEZ1lKZk1ONitBZ0FDRWhZVWhQajRlc2JHeGFOQ2dRYUhIWEx4NEVVRHUvbzFQYzVBWXlOM1RzMXUzYm9pT2pzYm8wYVBGQytVbWdpQWdNaklTN2R1M0w5WUZjTk5yT1RzN0d3YUR3YTV5eGRXcVZVT3BVcVdRbEpSazlaelV1M2R2OGZhK2Zmc3M3Z09hZDg5bVM0K1hoTjkvL3gxSGp4N0YzYnQzc1hUcFVyTkZJc25KeVZDcFZGQW9GSGpoaFJjZ2s4a0tEVlNhem0vT1dMancxMTkvaWRtWGd3Y1BocWVuSjdadDJ5YnVFNTJYUFZtcnJtRGFqOWpUMHhOanhveXhHR3gvR3FuVmFzeVpNd2ZIamgwRGtKdDV1MjdkT3B0NzJRSzVDejUwT2gwa0VnbCsvZlZYL1BycnJ4YmI1UTljZCtuU0JidDM3OGFSSTBkdzd0dzUxSzlmSDk3ZTNtamZ2ajFXcjE2TlgzNzVCU05IamtSVVZCVFMwOVBScmwwNy9Qbm5uMklBTlNnb0NJTUhEeTVRL2wydjE5dTFWN0F0bXpkdlJucDZPZ0lEQThXTVQydE1uNVhrY2ptOHZMelFyMTgvOGJHOWUvY2lPenZiN0w3OElpTWpBZVNXR0w5eDR3YUEzSkxhNjlhdHc0OC8vbGhvMVpQOCs2Ym52MCt2MTF0czQ0aisvZnZqd1lNSFp2ZVp5aHUzYnQwYS9mcjF3OUNoUTgzMlg3OTc5eTYrK3VvcmxDMWJ0c0QrNU45ODh3MWlZMk9MVlpiYUpQOENuSVNFQk1oa01yTnowWk8wcisrbFM1ZHc1TWdSbEN0WHp1d3pXY09HRFJFV0ZvYkxseS9qekpremFOQ2dBYUtpb3BDWm1Ra0FTRWtwZUoxVXI5ZERxOVZDSXBIWTNOTGdlY0pBTVJFUjBkTk1NQ0xyangrZ09yQVFLT1JEY0hFb2FyU0FYNmR3U0R6NEFZcUlpSWlLVDZKUXdyLzdjcVQrMUFPR3RFUVlWY2xJV2ZFSmxFMzdRUG5tUUVqY25STkkyN1ZyRi83NjZ5L1VxbFVMSFR0Mk5Ic3NOVFZWelB6cDNidTMzY0U3YTRGaUlIZHZ5RmF0V29sbEdPVnlPV0pqWTVHV2xvWkdqUnE1L0dKVS92S1B4V2t2Q0FLTVJxUFpmcEUrUGo2b1VhTUdhdGFzaVZxMWFxRkdqUnBXczMzZWZ2dHRyRnUzRHN1WEw4Znk1Y3V0anRPOGVYUDQrZmxaZmR6YVhubEdveEV4TVRHb1U2ZU96U3pLYmR1MkZianZ5SkVqRmdPNHBvdngyN1p0dzRvVks2RFJhQ0NWU2pGaXhBaWJjd1J5TStFV0wxNk0rL2Z2aXdGMWIyOXZQSGp3QU5uWjJRWGFseXRYN3JIdEVacWFtb3BEaHc1QnFWU2lkZXZXNHYwS2hRSzdkKytHd1dEQTlldlhMV1oycjErL0hpZFBua1NEQmcwc2xnVTEwZXYxWXRuR3h4RW9Cb0I2OWVvaFBqNGU1ODZkY3loUVhLOWVQWnZ0M056YzBMOS9md0QvWGlULzhNTVBpenhQbVV5R2pSczNRaTZYaS8wNm81eDF4NDRkOGY3Nzcxc3NLYnA0OFdKczM3NGRmLzc1SjVZdFcyYTFaR3hodkx5OHhPb0Fhclc2UUJuWmpJeU1BdWMxcFZLSmhRc1hva3VYTHZEeThrS1RKazBBNU80cnExYXJ4WEtwcHU5TFNsR3kzanQwNklCOSsvYmgxcTFiK09XWFg4eXlEYTljdVFJZ2QvOVlaNyszYlMyWXljcktRbVJrSkxadTNRcEJFUERsbDEraWFkT21BSUFYWDN3UnAwK2ZoazZuQTVDYmlkcTJiVnViRlJKY3lXQXd3Ti9mSHpkdTNNQlhYMzJGWHIxNjRhT1BQbm9zZXpyYnUrZ29OVFcxMExibHlwVVRnNVFtRW9rRUNvVUNYM3p4QmI3NzdqdWtwcWJhUFRkQkVCeHE3K25waVc3ZHVtSHg0c1ZZc21TSitCNXYzNzQ5OXUzYmg1bzFhMEtsVW1IanhvM3c4dkpDOSs3ZDRlSGhnUU1IRHFCdTNicjQ3TFBQQ256bVVhbFVHRHAwS0pvMmJZclBQdnVzU0wrVHBLUWtyRisvSGtCdVptNWhRVWJUWnhCN3MyUHpLMXUyTEJZdVhJZy8vdmdEUGo0K0dEbHlKR2JObW9XZmYvNFpMN3p3QXBvM2IxNW9INkdob1ZpMWFoVjY5ZXFGaElRRWNYRkhxMWF0eE1kTTN4ZEZabVptZ1pMR3B1OU5ueFVVQ29YWno4cDAvdkQwOUN6d3Q4TFd6MnpBZ0FGaXdOekUxbUtWL0F0d1RCbjFUOHJDbkx4VUtoWG16cDBMQU9qYnR5K3lzN09SbXBvS3RWcU5yS3dzMUs1ZFcxd2tVS3RXTFRHckhiQmNkdHBVa2xxcFZCYjU3K096aG9GaUlpS2lwNVJSbllhTUxTT1FmZjJ3UzhkUnR2Z0szaTBHQWhKK2VDSWlJaUxua1FWV1FFQ2Z0VWo5dVFjTUQrTUJRVURXa2VWUW4xZ0Rqem9mUUZHck5XU0JvWkQ1bFlYRXpmRzkxUklTRXJCa3lSSW9GQXFNR2pVS1Vxa1VnaUFnSnljSE9wME95NWN2aDFxdFJzMmFOUjI2QUdqS2dNbDdrYzVVWnZUNjlldGlJQm5JRFJRZlBIZ1FBUERXVzI4NS9Cd2M5ZE5QUDZGOCtmSk82NjlLbFNybzBLRURxbFdyaHBvMWE2SjgrZklGTGg0SEJBUll6R3pwMGFNSEFnTURjZno0Y1R4NjlLaEFVTnJiMnh2MTZ0VkR0MjdkTEk0OWJ0dzQ1T1Rrb0ZHalJoWWZqNGlJd08zYnQ5RytmWHQ4OE1FSFZwL0RxNisrV21CK09wM081a1Y1VTFsUEx5OHZqQm8xeXE1OVVCczJiRmdnY0FBQXc0Y1BGd09VZWVVdCsydlA2eTl2UU1xU045NTRReXhCbXQrUkkwZXdaTWtTaElXRkZRZ1VWNmxTQmRldlg4ZTVjK2NLQklvTkJnTmlZbUlBQUMrL2JEdmIvOUdqUjJMMjF1TUtGTC82NnF2WXVuVXJqaDQ5aXQ2OWU5c01iQmlOUnB3NmRRcEE0YzlGTHBjWFdGaFNuTDBMVFJlaHBWSnBnWDZMUXlLUldBd1NyMWl4QXR1M2I0ZFVLa1gzN3QyTGRSRmNLcFhDMDlNVGFyVWFtWm1aQlFMRkV5Wk1nRXFsUXUvZXZjM2VKMEZCUWVLL1k4YU1BWkQ3R2xhcjFRVytMeW1CZ1lGV2Z6YUNJRmpjYzFzbWsySEVpQkVZTkdnUU5tellnTmRmZjExODM1dzltN3NGVk40S0NZSWdZT2ZPbldqZXZIbXhGZ2RZS3IxdHluUk1TMHZEN3QyNzRldnJpK0hEaDR1QmVRQm8xcXlaeXl0Wk9LSk1tVEpZc0dBQkZpMWFoRDE3OW1ENTh1VzRlUEVpUm84ZS9WajJUZmJ4OGJHWlRiMWh3d1o0ZUhpZ1hidDJOdHZrNStYbGhVbVRKdUgrL2Z0d2MzUERkOTk5QjhCNmtDNXZ1V1pyYlFyYnUvdTk5OTdEc1dQSDBMNTllL0YxN09mbmgxOSsrUVZTcVJSMzc5NUYrZkxsMGFSSkUzR2gwL2ZmZjIveE5hOVdxekZod2dURXg4ZERyVmFqVFpzMkNBd010RHEyTlNxVkNyVnExWUxCWUVEcjFxMlJrNU5qTXdoczJzcWpzRUN4VnF2RjNyMTd6UmFPR1kxR1JFUkVZTisrZlZBb0ZKZzJiUnBxMTY2TjBhTkhZOHFVS1pneFl3YlVhclc0RjNwaGREcGRrUVBXdHF4ZXZWcThiZnBidjJQSERyUFBKWUlnNE5DaFEyalNwQWs4UER6RXhXV1d6dSttejVnU2lRU25UcDJDbjUrZnVGaXhUSmt5WXZBNU1USFI0Y1dEVHlyVElnYlRPVy95NU1sVzIxNjRjQUhuenAyRHU3czdHamR1akJNblRsZzhsNXYrcGpPYitGOE1GQk1SRVQyRmN1NWVRUHI2cjJGSXYrZXlNU1FLYi9oMWlvQ2lwdXN2YWhJUkVkSHpTZVpYRm9GOTFpTno1M1JvTCtidWZ5bm8xTkNjM2dqTjZYOUxMYnFITllKL2oxV1F5TzB2Z1JjZEhRMnRWZ3VaVElaQmd3WkJwOU9aQlhHQjNDREk0TUdESGNxY01mV1J0enhqK2ZMbElaUEpjUFBtVFdnMEdnQzVGL0ZrTWhrT0h6NE1oVUpoVjdDeHVKeWRGU0dSU0RCZ3dBQ2JiYXp0NVNpVHlkQytmZnRDUzAvbTljOC8vK0RubjM4MnUyLy8vdjBXMjVwS09mNzAwMCtJalkwdHRHOVRadlNZTVdQUXNtVkxNYXN4YjNsYmsxZGZmUlVUSmt4QXJWcTFDdDNEdFREVnExYzN5eTQ4ZCs1Y2dUYTJBcXVtY3M0QkFRRTJzeFJ0WGV3MDdka1hIeCtQaElRRXM2RFRmLzd6SDF5L2ZoMHhNVEhvMHFXTDJYRlhyMTRWWDgrbVBxd3h0UU9BN3QyNzIyeHJqNWt6WjFwZEpHRHk4c3N2bzF5NWNraE1UTVNwVTZkc3p0RzBZRUdwVklyWmxvNndkNjlUUVJDd1k4Y09yRnk1RWlxVkNtNXViamIzNkhRbVFSREVUR0tKUklKaHc0YlpEQkorL3Zubk5zOTlhOWV1aFkrUEQvejkvYUZXcTVHYW1tcFdralFtSmtiTW9uVkdHZFRpTWhxTmhTNjZ5RnVLZHVYS2xWYUR0L24zWGMycldyVnE2TlNwRXpadTNJaUlpQWdzV2JJRWNya2NmLzMxRndEejk4cWFOV3NRR1JtSlc3ZHU0YXV2dm5MMEtZa3NaZmlabnVzTEw3eUFHVE5tSUR3OHZOQUtEb1gxK1RpNHU3dGp4SWdScUZTcEVwWXRXNFpidDI1WnpGWjNCWDkvZjV0Yk5HellzQUdlbnA2RnRyRkVJcEdnWExseVNFNU9Mdlk4N1NHWHl3dFVlV2pWcWhVOFBEeXdmZnQybEM5Zkhvc1hMeFlYdHdHV1B5TWtKU1hobTIrK1FWeGNISUtDZ2hBZUhsNmtJREdRdTdnc1BEd2NhclVhNjlldlIzUjBOT2JObTJleHJIcmVJS2F0QU8yR0RSdXdhZE1tYUxWYU1WQ2NrWkdCR1RObTRPelpzL0QwOU1TVUtWUEU4dnV2di80NmhnNGRpdm56NTJQZXZIbUlpNHREbno1OUNqMUhhVFFhdTErRG5UdDNkaWdEdkRCbno1N0Z6Smt6OGZMTEwyUE9uRGxpeVdTbFVsbWdyZWt6NlBuejU3RnUzVG8wYTlZTTMzenpEUUNZTFJiNzhNTVBiUzV3bWpWclZvSHNZeUEzb3o3L3dqUkw1d3FkVG9la3BDUTdubDN4aFlhR21nWE52YjI5RVJBUUFIOS9md1FFQk1EUHp3LysvdjY0ZGVzVy92enpUeHcrZkJpelo4OUdRRUFBZXZic2lZU0VCT2gwT3JQWGdDbm9YTFpzMmNmeUhKNEdEQlFURVJFOVRRUUI2cE5ya0xsckptRFF1MndZZVVnVitIZGRDbGx3bU12R0lDSWlJZ0lBcVRJUWZoL05nMGVkdGxEdG1RTjk4czBDYlhUeHA2Qy9md1Z1b2JaTHh1WlZ1M1p0UkVkSHcyQXd3R2cwd3RmWEYxNWVYbEFvRkxoNTh5WUVRVUQ3OXUwZDNpUFJVdWxwdVZ5T0YxNTRBWHE5WHJ4dzV1N3Vqb2NQSDhMWDF4ZjE2dFdEcDZlblErUFlLMi9ndzlXbGpKMjVYN0Nsd0Z0R1JvYlZ3TEExamg1anltWXNqRXdtdytqUm94MmFpMG5laTZyNTkxZTA5RE8wdFkrbHFmM2N1WE10WmhYYW8weVpNZ2dORFVWQ1FnS09IVHRtRnJqOHozLytnNjFidHlJMk5oYUNJSmdGRHMrZlB3OGdkMC9mc0xDd0lvMWRWUFprWDBva0VyUnAwd2JMbGkxRFZGU1V6VUR4OXUzYkFmd2JTSEdGR3pkdVlOR2lSYmg2OVNxQTNJRGh3SUVEcmU0OXE5UHA4UDc3NzF0OExQL2lCWlA4cngvVCt5ZzdPeHZoNGVINDQ0OC9JSmZMTVhMa1NJdFZEUEtlTHl5VlJNL0xkRkU5S0NnSTkrN2RLNUNWWlNveFc2VktsVUtEK29XSmpZM0YwS0ZEclQ1dTZYMWo2UnlTZngvNi9JRU1Vd2xtb0hnTGF6Nzc3RE1jUFhvVThmSHgrT1dYWDFDdlhqMDhldlFJcFV1WEZyUDdnTndTL0d2V3JNRnZ2LzJHOTk5L0g1VXJWeTd5bUxhODlOSkxTRTFOZFdnZitaTDI0WWNmSWpRMEZPWExseS93ZTNNVm85RW9scHkxUmhDRVF0czhUV3g5TGpoMTZoVEN3OE9SbXBxS0NoVXFZUHIwNlU0Sm5IbDZldUxzMmJONDlPZ1J4bzBiaDhXTEZ4Y0l3dVpkdUpjL1VKeWFtaXBtRzY5WXNRSXltUXovL2U5L0FlU2VaNmRNbVlLa3BDVDQrdnBpNXN5WkJhcGh2UHZ1dTFBcWxmajIyMjhSRlJXRk0yZk9ZTml3WVFYMmNqZFJxOVhJeU1pdytyZzFsdjRtMzd0M3p5dzRidy9UM3lmVEFqWlRxV1JMQzhCTTU3RFhYMzhkMGRIUk9ISGlCRFFhamNPZk1aT1NraXp1djJ3d0dPemFsemsrUGg0REJ3NTBhTXlpMnJkdkg0WVBINDdVMUZUVXJGa1RucDZlTUJxTk9IbnlKQUNJcGZTVGtwSnc3Tmd4eE1URVlQanc0WEIzZDBkb2FDaXVYcjJLVzdkdW9XYk5tbUtmZCs3Y0FaRDc5NHR5TVZCTVJFVDBsQkJ5Tk1qWU9nSGFpOXRkT283aVA2M2gxM0VPSklxQ3F4ZUppSWlJWEVWUjQwMG9xamRIenYzTDBGN2NCdjI5eXpDazM0Y3g0eC9JWDZnRGVkbGFEdlhYdEdsVGJOaXdBWDUrZm1ZWFNuZnQyb1Y1OCtZaEpDUUVQWHYyZEhpZWxnTEZBTEJ3NFVKNGUzdUxGNTg4UER4UXBrd1pyRnExeXFYbFZVMFhVd0hYQjRwTmlycS9yc0Znd0wxNzFpdmlWSzllM2U3TVRWZkx5c3F5NjJMcGt5anZhOElVN0d2Y3VERVNFaEp3L1BoeHMwQ3g2Y0s0V3ExR1hGeWNXU0RyOU9uVDRyR0ZDUXNMYzhydjd1T1BQMFpLU29yZFpYcmZlZWNkckY2OUdxZFBuOGFaTTJjczdsVjg2ZElsbkQxN0ZoS0p4R2FaOHFMS3lzckNUei85aE8zYnQ4Tm9OS0owNmRJWU1HQUFYbnZ0Tlp2SFNTUVNCQVFFbU4xbnlsS3o5MzRnOStMNDVNbVQ4ZmZmZjhQVDB4TVRKa3l3R2pUUEc1eUppb29xOEhNMlpkS2E5bHNGY29Pdk1URXhZaFkvQU1URnhZa1g2VzFsa0Nja0pCUUk4bG9LK2lvVUNwdmxsZTFaSkNHVlNzM0t2QUs1NVhuelBtZG5uUzhWQ2dXR0RCbUNVYU5HWWVQR2plSjdKWDl3dmt5Wk1uanZ2ZmV3YmRzMkxGbXlCQkVSRVVVZTAxNkZ2US9idEduenhBU1VMYjFPN1ZtUVpHM3ZlbDlmWDJ6WnNzWHFjWW1KaVZZenhVM1MwdElLYlZQU2JQMk10RnJ0LzdGMzUzRlIxZC8vd0Yrek1NUHFnSXJnd2tkenF6VE5YYk95eGR3d05VTkoxSExKRFROTFM4dk16QTNUY2tzakl6NW1ibVJ1WlBseEp5VlJ0RnpJWEw2aWhpSEtJc3NJREFQTXpQMzl3Vzl1RE16QURIQVI5ZlY4UEhvOFl1Yk9uRHZibmZHZTl6bkg2dlhmZi8rOXVHaEZwOU5oN2RxMVlxZU5qaDA3WXM2Y09WWXJXSXNMQ2dvcWRWbnh4U2RtTXBrTUgzMzBFU1pObW9Ta3BDVE1uejhmbjMzMm1jVm5ybmd5MWZ4NzZzYU5HOWkxYXhjT0hqd29Ka1NmZi81NWpCNDlHajQrUHRpd1lRTWlJaUpnTUJqRTQ5T1NKVXRzN3E5U3FVU2RPblh3enovLzROMTMzMFhYcmwweGV2Um9ORy9lM0dLN3ExZXZBaWlhTDE3OHRwbVptZEJxdFdMcjdwS3NWZHF1WGJ0V3JBaTJSM3A2T21KalkrSHU3aTdPVkRZdnlyRVcxL3k4ZUhoNG9GdTNib2lLaXNLSkV5Y2NIbSt5Y3VWS2g3YS8xNW8wYVdLeFlDMC9QMStzcERZZjgzeDhmREIvL255MGI5OWUvTzNUc21WTFhMNThHVmV1WExGSUZQLzk5OThBbUNndWpvbGlJaUtpKzRBeDh5YXl0a3lHSWZteWRFRmtNcmkvTkIxdXowNEFIR2kvU0VSRVJGUmxaREk0TldnTnB3YU9WWFZZNCtUa1ZLcDlZbnA2T3I3NTVoc0F3TlNwVXl0VTVXdHJwcDQ1NFdKdUZXeWUwUWtVelMrVVNzbVp5TlZoeFlvVkZXcE5xZFZxTVdUSUVMdTNYNzE2dGNNeHJLbEl5OWZldlh2anBaZGV3b2dSSTVDUmtZRjE2OWFoWWNPR05yYy9jT0FBUHYvOGM3UnQyN1l5dTFvbHJGVnFkZTdjR2R1M2I4ZkZpeGN0VG56WHExY1BHbzBHV3EwV2x5OWZGaFBGT1RrNXVIanhJZ0JZekR5VldtNXVMZ0RyTFRldGNYZDN4NmhSb3hBYUdvcVZLMWNpUER4Y1RDQUFSWi9YbFN0WFFoQUU5TzNiRjQwYk42N3lmUjQ3ZGl3eU1qTGc1T1NFNGNPSFk5aXdZUmI3WUl1VGs1TkY2M2FkVG9kQmd3WkJxVlJhWEY2ODhyaGtxL2VZbUJpc1dMRUNXcTBXOWV2WHgvejU4OHVzL2k1ZVVXdnQrR2R0TnFaNTdybDVFUXdBaElhR0FpaXFaQzJycmI2N3U3dVl3SWlLaWtKT1RvNlk1RFAvRFJTMWN5NlpkQ25lRnI2cTJpU2I0eWtVQ3J0ZW83SzBiOThlZmZyMHdmNzkrM0gxNmxYSTVYS3JDeEZHamh5Si9mdjNJeTR1RHFkT25TcTNqZnZEcEdRWEE2blZxVk9uVkplSDRrSkNRdURtNW9aMzNubW56RzN1Tld2SFI0UEJJSDUrclYwdmw4dGhNQml3Wjg4ZWJOcTBDVmxaV1ZBcWxSZzllalFDQXdQdGVoM012Mi9zNGVYbGhkbXpaMlBHakJrNGQrNGN2djc2YTB5Wk1rVzh2dVQzVkVaR2h0V1czN05uejBaQlFRSGVldXN0WEw5K0hRcUZBbVBIanNYZHUzZXhmZnYyY3VmSGI5bXlCU3RXck1DUkkwZHc4dVJKOU9qUm8xU2lPQ1ltQmdBc2ptWE5temZINWN1WEhmck5BZ0NUSmsxeWFQdWZmLzRaUnFNUlBYdjJGSTlKTjIvZUJGQzZRd0x3N3pGY3BWS2hSNDhlaUlxS3d0R2pSeDFLRkZmRlo2NG1MZXdyemx4ZGJOYWhRd2ZzM3IwYk1URXg0bmVQSUFqaVRQbmlIU0FlZGt3VUV4RVIxWEFGMTQ1RHUvVWRtUEswa3NXUXUyaWdDVndPVmZObkpZdEJSRVJFZEsrdFhMa1N1Ym01Nk5tenAzZ3l5V1F5T2RTQ3RQaEpPbXVTa3BJQUZGV1NhYlZhdUxtNVNackFMVjY1TW5Ub1VJZHZiNjJxc0tiWXZYdDNsZHhQUldlRHl1Vnk5T3ZYRHhzM2JzVG16WnN4YytaTXE5c1ZGaFppdzRZTkFLcG1QbTlsRlg5UG1GL2J0bTNid3RuWkdYcTlIcWRQbjdZNHFkeWtTUlBFeGNYaDh1WEw4UGYzQjFBME05RmtNc0haMlJudDI3ZXZsdjAyR28xaW9zT1I5K1NnUVlPd2I5OCtYTDkrSFdGaFlSYXY5dzgvL0lDRWhBUjRlSGlVT1hlME1qSXlNZ0FBUzVjdXhSTlBQRkhoK3pFL2Ruc1NtQWFEQWN1V0xjT2hRNGNBRkZWbWZ2amhoK1hPMkRRblZWeGNYS3hXMUpwblRSZFBJcHNUeitaRThkNjllM0h1M0RuSVpMSXlrMjVBVWJMSS9IcWNQWHNXT1RrNXBmNnVUbHB0MGIrcDdWMklVSjVKa3lZaE5qWVdXcTBXclZ1M1JyMTY5VXB0NCtYbGhRRURCbUQ3OXUxWXQyNGRPbmZ1WEszSjBacXFzTEFRWThhTVFlL2V2VEZreUJCeFFkVytmZnVzYm4vbnpoMk1IRGtTQUJBWkdXbTFoWHg1ejZ1cnF5dGVlT0VGbTllSGhJUkFwVktWdTQyOXJGWGdBcFpWdUxhMktUN0R0NlRJeU1oU2w3My8vdnVJaTR1RHM3T3oxZXNGUWNCYmI3MGx6cVZ0MXF3WlpzeVlVYXFpVXEvWDIyelBieTB4V05ZODc3WnQyMkw0OE9IWXRHa1RmdnJwSnp6KytPTmllK1dTaWVKYXRXcEJxVlNpVFpzMkdEVnFGRDc1NUJQeGVLVlNxZEM5ZTNjVUZoWmk1c3laWW1Wb2VjY2ZzOW16WitQNTU1L0gyYk5uMGJ0M2I0dnJjbk56c1cvZlBqUnIxc3ppK0QxNzltenMyclZMUEdZNE9oYkRIams1T2VKclZieEtQaUVoQVVEWmlXSzFXbzBPSFRwQXFWVGlqei8rZ0U2bkszZFJvdm40WG55aFkxblY2WDUrZnZkc2xubFZhZGV1SFJRS0JjNmRPNGVzckN4NGVucmkwcVZMMEdxMVl1dDdLc0pFTVJFUlVVMGxDTkRGckVQMmdjOEJ3ZlkvRWlwTDZmc29QSWVIUXVGVnNabG5SRVJFUlBlRFgzLzlGYkd4c2FoZHU3WlkxYkpod3diczI3Y1BhOWV1dFRvTHJpU0R3U0NlNExXVktMNSsvVHFBb3ZhVkV5Wk1RSzlldlNSTFVBRW90NXBHQ3NWYkYwdk55OHVyVkJXbHZZS0NnaHlxZ0xKbTBLQkIyTGx6Snc0ZE9vUytmZnRhclJoZXQyNGRVbEpTMEtsVEo3UnJaLzhjYmFtWVQyeTd1TGlJNzFPbFVvbldyVnZqOU9uVCtQMzMzNjBtaXMwSkJBQmlXK0dPSFR1V3FwNlhpamxwcUZLcGJINitySkhMNVpnMmJScW1UWnVHM2J0M3c4ZkhCNEdCZ1lpS2loSVQrT1BIajdmWlByUTR2VjVmb1FVWFFOSDhhMGNTZ09hNWxHYm1kcVBXMmt1WFpHNnBxbGFyTVg3OGVBd2FOS2pVTm9tSmlmanFxNi93M252dndkdmJHOEMvTGF4dGRRUXdKeEtLSjFMTjh6L2o0K09Sbkp5TXNMQXdBTUFycjd4U2FqWm9UWmVjbkF5ZzZMaFpGVFBYYzNOenhlZnNyNy8rd3A5Ly9tbjFHREYwNkZEczNyMGJOMjdjS05YaTNSNWp4NDZ0OUw3V05CY3VYRUJLU2dvMmJkcUVWMTU1UmJ6Y1Zrdnc0Z3U2NUhKNWhWcUhaMlZsSVR3OHZNeHQ4dkx5eXQzR1h2WjgvMVQyT3dvQURoMDZoTGk0T1BGdjgrK1U0c2NqbVV5R2dJQUFmUDMxMXhnOWVqVDY5KzlmNm5pVm5wNk9LVk9tNEkwMzNrQy9mdjBxdlY4QU1HTEVDTVRFeE9CcFM0cDVBQUFnQUVsRVFWVHZ2Ly9HcWxXcjBMWnRXM2g3ZTF0ME4xQ3BWSkRKWkZpelpvM05Wc0FqUjQ1RVVGQ1FROThOeFQzOTlOTld1eCs0dUxpZ2VmUG1HRDU4dU1YbHZyNitDQTRPRnYrV0lsRzhZOGNPNU9ibW9tUEhqdmpQZi80RG9PajlaMjZML01namoxaHNMd2lDeFlJaWxVcUZKNTk4RXFkUG44YkpreWZMWE9BZ0NJTDQyNkRrUWdDbFVsbHFOblZORzcxUjF2RzY1SFYxNjlaRlJFUUVnS0x2c3FlZmZoclIwZEhZdTNjdmdvS0NFQlVWQlFCaXEyOHF3a1F4RVJGUkRTUVU1T0Z1NUVmUW45OGphUnpudGkrajFxQkZrS2tjYjd0SVJFUkVkTC9JeU1qQVYxOTlCUUNZUG4yNldLMllscGFHdExRMGJOKyszYTRUOFNWUGJGcno1NTkvQWlpcThOdXlaUXQrL1BGSGRPalFBUjA2ZEtqc3c3REtYTUg4bi8vOEIvLzk3My90dWsxR1JrYWxrcjFTelNpdWlUUWFEWUtDZ2hBZUhvNmxTNWZpcTYrK3NrZzRuanAxQ2p0MjdJQktwYXB3NVhKVnUzMzdOb0RTMVVodDI3YkY2ZE9ueFphTFp1YUswWVNFQkJnTUJpZ1VDc1RHeGdJb212VnRUWGg0T0xadTNWcGwrM3p3NEVHeEV0cWVSUnNsUGZiWVkzajc3YmV4WXNVS2hJZUhJejA5SGJ0Mzc0WWdDQmcwYUpEZFNROUJFQ284djlWOEFyK2l6SjhOYTFWazFyejU1cHNZTUdDQTFlMVRVbEx3d1FjZklDMHREUnMzYnNUMDZkTUIvSnNvdFZiNUN2eWJyQytlS0s1YnR5NGFObXlJcEtRa3pKbzFDems1T2ZEMTliMHZrNWZtcW1pMVdsMW05YlVnQ0dMaXZpemg0ZUVvS0NpQVRDYURJQWo0N0xQUEVCWVdWcW9pdm5idDJnZ09Ea2JidG0zRmhKQWpIRW5hVkVVQ3ZEcVlqME90V3JXcTBHZStJckt6czhzOWJ1bjEraW83dGxXbU5hOVdxOFZubjMxVzduWXBLU2tJRFEyRmg0ZUhlQXo5NFljZkVCY1hoOW16WjF1OHozdjI3SW1ubm5yS2F1V3BUcWZESjU5OGdqdDM3dUNubjM1Q3IxNjlxcVFiaWxLcHhJd1pNekJ6NWt4TW1EQkJYTFJpL2owbGw4dkZPR1hOaTFVb0ZGQW9GREFZREpnd1lZTEQreEVXRm1iMThjamxjc3liTjY5S083L1kwMUpkcDlOaDE2NWRBR0N4VU9MRWlSTXdtVXh3ZDNjdmxid3RLQ2dRNzl2OEc3UnIxNjVpaGF3dE9UazVXTEprQ1lZTkd3YkFjalFLQU5Tdlg3OVU1WEJOTzQ2VS9KNFRCQUdwcWFsV3J5dTVFR3JBZ0FHSWpvN0cxcTFiOGRSVFQySHYzcjJReVdSbEp0WWZSa3dVRXhFUjFUQkY4NGlEWVVqK1ArbUN5Qlh3NkRNVHJrK041anhpSWlJaWVxQ1pUOTVydFZyMDc5OGZYYnQyRmE4YlBudzREaHc0Z01qSVNBd1pNcVRjazlYbVJKQlNxYlI2RWpBdExRMy8vUE1QWkRJWlhuNzVaYWhVS29TRmhXSEpraVVJQ3d1enE2TFJVZWJLazdMbWtsYTE2cHBSREJSVlFONkxFNWJKeWNudzlmVUZBQXdaTWdReE1URzRkT2tTNXMyYmg4V0xGME90VnVQU3BVdFlzR0FCQkVIQXBFbVQwS0JCZzJyZlQydk15YkNTTFJXZmZQSkpBRVVMQlJJU0VzVDNqTGxxeWRuWkdYZnUzRUZxYWlxMFdpMlVTbVcxemljMm4raXVhTkxJMzk4ZjE2NWR3KzdkdTdGejUwNEFSZk1LSjArZWJQZDl1TGk0T0p6Y01iOC8xNjFiQnorL2luZHB1blRwRWdDVW1wOXBpMHdtczVva1RrMU5GWlBFSFR0MnRGakFjT1BHRFFDd21hdzB2d1lsRTUzZHUzZkh0bTNiY1BQbVRTaVZTc3llUGR1aUtpMDlQUjF1Ym02bEt0VlNVbExFNXo4bEpRVUFTdjBObEY4eGErMTZkM2QzZlBubGwyWGVyaVJ6MVdWUVVCQkdqQmhoYzd1eTJ1bWFuVHAxQ2tlT0hJRk1Kc1A4K2ZPeGVQRmlwS1dsWWRteVpaZzdkMjZwN2EzTkw3YVh0ZmVrcmVOaWVlL0JtemR2V3JRK3ZsZk1YUXVLZnlkTHljdkxDdzBiTnNTS0ZTdHNidE9yVjY5eXUxZ0VCUVZWNlB2UFVScU5Cb3NYTHdaUVZNMS8vUGh4OU8vZkgzWHIxaFczS1N3c3hMeDU4NUNkblkxNTgrWmg3dHk1RUFRQnAwK2ZSbHhjSElLRGcvSHBwNTlhSEZPc0pZbno4dkx3eVNlZjRNcVZLL0R4OFVGSVNFaVZKazVidEdpQnpaczNXOFEyTDhoeGRGYTR5V1NxVUxXcnJWYmVpWW1KVlZZOWJmYkREei9nNXMyYkdENThPQm8yYkdoMUcxZFhWNFNFaENBcUtzcmlNM0Rnd0FFQVJjZmNrcjh6clQxbmZmcjBnYisvdjgzbjhmejU4MWl5WkFsU1VsTFFva1VMQUtneHYxVWNzV25USm91LzgvTHl4SGJkSmE4cnFWMjdkbWpUcGczT256K1A5OTkvSHdVRkJYamhoUmNxdEdqblFjWkVNUkVSVVExU2NDMEcycTN2U2p1UDJOVVRtdGUraEtwcE44bGlFQkVSRWRVVVc3WnN3ZG16WjlHNGNXT0xOb0pBVVJYRk04ODhnK2pvYUx1cWlvdlBoclBtMTE5L0JRQTBiZG9VR28wR1E0WU13YkZqeDNEeDRrVjg4Y1VYV0xCZ1FSVThJa3VuVDU4R1VMcEY0WU5DclZhalQ1OCtWcS83NVpkZklBZ0NCZ3dZWVBYNkF3Y09PRndkcXRWcXNXTEZDdFNxVlV1c3dsUW9GUGpvbzQ4d1pjb1VuRDkvSGg5Ly9ESDY5ZXVINWN1WEl6OC9INzE3OTdhNUQvWktTVW1CaDRkSHVUTUc3ZkYvLzFlMDROUjhVdGpzMFVjZmhWcXRSbjUrUHM2ZVBTc21pcHMzYjQ0MWE5YWdaY3VXa01sa1lwSzFRNGNPTm1lNXZ2bm1teGd6Wmt5bDk3VTRjeHYxaWlhS3RWcHRxVmJzSnBNSjZlbnBZaFZiVFhiaXhBa0FxTlNjNC9qNGVIejg4Y2ZJeU1oQW16WnRNRy9lUEl2VzRWZXVYQUZndTNMUG5JQXBtUWhyM2JvMXRtM2JCZ0NZTUdHQ09DUFViUC8rL1lpSWlNQ29VYU1zRm9NVUZCUll0RFEzNzZPdHVMWll1NzdrKzhSa01wVzVxQ1FyS3d0Ly9mVVhBRlM2UmJ4V3E4V3laY3NBRkNXQXUzWHJodEdqUnlNME5CVEhqaDNEM3IxN3F5VDVOSG55WkJpTlJxdlhmZm5sbHhidG1DZE5tZ1NEd1dDMURibFpibTR1amh3NUFvUEJVT0Y5RWdRQkpwTUpNcG5NSXI0ak1qSXljTzNhTlFEVmx5aXU2QWlEa3N3dGJhdlRQLy84ZzAyYk51SEFnUVBZdkhremdLTDNlMGhJQ09MajR6Rm8wQ0IwNzk0ZFFORUNrc1dMRitQenp6L0hyNy8raW5mZmZSZnZ2ZmVlemVySnpNeE1mUHp4eDdoeTVRbzhQRHl3ZVBGaVNSTGhKYi9iS3Bvb0xzNmVSVDNsTFRTejFuYlpHa2VTMHhrWkdUaHc0QUFhTjI2TXdNQkFtOXUxYXRVS3JWcTFFdisrZnYyNldHbmZvMGVQVXR1Ym43UGlDM0tzL1diUTYvVmlkZmw3NzcwSFFSRFFxVk1uWEx4NEVRRFFzbVZMdXgvTGcyTHExS21ZTkdtU3VBaHU5T2pSOTNxWGFod21pb21JaUdvQ1FVRHVzWERrSEZ3bTdUeGluNWJ3SExFV0NxOUc1VzlNUkVSRWRKODdmLzQ4Tm16WUFKVktoZG16WjRzbkpJMUdJekl5TXBDV2xpWldlL3o4ODg4SUNncUNpNHZ0a1J6bVdaVFdUbXdLZ29COSsvWUJBRjU2NlNVQVJTZHMzMy8vZlV5Y09CR3hzYkhZdlh1M1dBRlJGVzdjdUNFbUJidDFxNzVGZ05VMW8zajA2TkZ3Y1hIQnE2KytDcURvNUd2eEU5aDc5KzZGMFdnVUt5WU5CZ1AwZXIxWURkbW9VU1BvZExveVl4UlB3aHc3ZGd3clY2NkVWcXNWVDdxYitmcjZJaVFrQkRObXpNQzVjK2R3N3R3NUFFVXo3c3dKNVlvUUJBR1JrWkZZdDI0ZFZxOWVYZW5LY0lQQklMWS9MMzRDR2lnNklmN0tLNitnZHUzYUZpMmwxV3ExT0d0V0VBUWNPM1lNUU5ueisyUXlXWVhhajVmRlBEL1gwVVJ4WVdFaDl1N2RpL1hyMTRzbnh4OTc3REZjdm53WnAwNmR3dGl4WXhFUUVJQWhRNGFVcXBTdEtjNmZQNCtrcENTNHVycFd1RTE5Ykd3c1FrSkNrSmVYaHg0OWV1Q0REejZ3YUpGZldGZ29Ka3FmZU9JSnBLV2xvYkN3RUxWcjE0WmFyY2FOR3pld1owL1I2S1BpaWVCYnQyNWgxYXBWWmNaT1RrNkdYcTlIYm02dXhlVitmbjZsV3BxYXJWKy9IaGtaR1FCZ2RSdWowWWp4NDhmYnZON2ErNitzOTg2dVhidGdNQmhRdDI3ZFNzMVdOaHFOQ0FrSlFVWkdCdXJWcTRjMzMzd1RRRkg3Mk1PSEQrUC8vdS8vRUJvYWlqWnQycFNxNm5kVXYzNzk4UG5ubnlNdUxnN0RoZzBURS95Q0lDQWpJOE9pb3J4Ly8vN0l6OC9Ic1dQSGNPellNVXlZTU1IaWVCa1RFNE5seTViaDdiZmZybFRMMVlVTEZ5STZPaG9kTzNhMHF6V3lOU2RQbmdRQWVIdDdPenl2dVNKQ1EwUHQzbGFuMDltMXZWS3ByRkFMNUlvd3Q5ZzEvMTRSQkFGTGx5N0ZzV1BIMEt4Wk0weWNPTkZpZXljbko4eWFOUXZlM3Q3NDhjY2ZFUklTQXIxZVgycnh3c1dMRjdGZ3dRTGN1WE1IUGo0K1dMaHdZYVc2SWpqQ2ZLd28yWVdndWxscnUyeU5JNTFOek45bHhhdS83ZkhOTjk5QUVBVFVyMThmSFR0MkxIVzkrVGRvV2I5VEFTQTZPdHBpVHZVYmI3eUJnSUFBQkFVRkFVQ3A3NWpFeE1RYTEycTZxaGtNQnFqVmF1aDBPcGhNSmx5OWV2VytyS3lXRWhQRlJFUkU5NWhRa0llN3UyWkIvOWYvSkkyamJ0VUxtb0RQSVZOVnZrcUJpSWlJcUtiVDZYUll2SGd4VENZVDZ0YXRpM1hyMWlFOVBSM3A2ZW5Jek13czFYb3pKeWNIZS9mdUZaT1MxcGlUVU5hcUxJOGZQNDdFeEVRb0ZBcTgrT0tMNHVWK2ZuNTQvZlhYc1c3ZE9vU0ZoYUZkdTNaVjF1N09YRm5rNStkbmQ3dmFxbEJkTTRyTnJXSGo0K01SRVJHQjQ4ZVBZK1hLbGFXcUdjMTI3OTZOOFBCd1BQWFVVK2pWcXhjR0RoeFk3bjRXMzU5NTgrWUJLR3JSUEduU0pJdnRCRUhBMzMvL0RaVktaWkY4cmxldkhnb0xDeXYwZkZ5L2ZoMHJWcXpBNWN1WEFmejcvcXFNUC83NEF6cWREbTV1YmxZclU4ZU5HMWZtN2VQaTRwQ1dsZ2ExV20xelByRlV6QzJ6Uzg1UHRFV3YxMlAvL3YzWXVuVXIwdExTQUJTMWw1MHlaUXA2OU9pQlU2ZE9ZZG15WmNqSXlNRG16WnV4WThjTzlPN2RHeSsvL0hLTnE4RC8vdnZ2QVFBdnZ2aWl6Zm5udGhRVUZDQThQQnlSa1pFUUJBR0RCdzlHY0hCd3FiYWx2Ly8rTy9MejgrSGo0d00vUHo4Y09uUUlTNVlzS1hWL1hsNWVlUDc1NXdFVVZlSE9talVMbVptWjhQYjJSbHBhR2padDJvU2VQWHRhSkdYTjFYYkZGenJzMmJPbnpJclQ0aFZkMXBKVHhSZHgySk84a3N2bDJMRmpoOVhya3BLU3NIMzdkZ0JBUUVCQXBkcnFmdlhWVnpoejVneGtNaGsrL1BCRDhmdEFKcFBoM1hmZnhWdHZ2UVc5WG8rUWtCQ3NXYk9td2xXM1FORTRnNmlvS0JnTUJqSEpBeFE5dDZ0V3JjTFRUeitOVHovOTFHTDd4WXNYbzZDZ0FDNHVMbmpublhmRTYxeGNYSkNkblkwdnYvd1NiZHUydGZ0elZwSjVzVUZsamcvSGp4OEhBSFR1M0xuQzkrRUk4eXhZZStUbjU5dTF2Wk9UVTdVbGlzM1YxMDJhTkJIZld5ZE9uSUNQanc4V0xGaGcwVFhBVENhVFlmejQ4WEJ6YzhQUFAvOXNzZmpKWURCZ3c0WU4yTHAxSzB3bUV4NTc3REhNbno4ZlhsNWUxZko0Z0tKakMxQiswdk4rWlA1ZFlVK2xzdG1CQXdmRWF1S1JJMGRhUFVhWkU4WGxKZGV2WHIwS29LZzkvNXc1YzlDaFF3ZEVSRVFnTnpjWHpaczNMNVVndFZWVjdjaiszMnRhclJZcEtTbElUazVHY25LeTJFWWVLRHBtZmZMSkorSnZvOXpjWElTRWhLQ2dvRUJjMkVsTUZCTVJFZDFUeG94L2tMVmxNZ3dwVnlTTjQvN2kyM0I3L2kxQVZ2Ri9wQklSRVJIZFQ1UktwVmpWY2V2V0xkeTZkUXRLcFJKMTZ0UkJxMWF0VUtkT0hkU3RXeGQxNjlaRmVubzZkdXpZZ1owN2QyTHc0TUZXNXc4REVCTjY5ZXJWczdqY2FEVGl2Ly85TDRDaXFwT1NiUnNEQXdOeDlPaFI1T2JtbHFxNE15dCt1YTM0eFowN2R3NUhqaHdCVUxuWmx4VlJIVE9LQlVIQXlaTW5zV1BIRHJGNjE4ZkhCM2Z1M0xIWXByaUNnZ0o0ZUhnZ09qb2EwZEhSMEdnMGVQSEZGOUczYjErYlZXdm1Oc3RBVVdYdHVISGpNR2pRSVBFMU1CZ01pSXFLd3JadDI1Q1FrQUNnS0duMW4vLzhCekV4TWRpMmJSdWlvcUlRRUJBQWYzOS9tNjJhZ1g5UDhnSkZpY0ZEaHc3QmFEVEMwOU1Ua3lkUFJwczJiZXg2YnNvU0dSa0pBSGo2NmFjcmxBdzdkT2dRZ0tJSzlhcG9nMjJ2dkx3OHhNVEVBQ2gvUnUrMWE5ZXdaODhlSEQ1OFdFemFxMVFxREJvMENDTkdqQkJmZ3k1ZHVtRGR1blhZdW5VcmR1N2NDYjFlajkyN2QyUDM3dDFvMGFJRlhuamhCVHp6ekRPVk9obnVhR3R6YTNidjNvMjR1RGdvbFVxSHEvWGo0K094ZE9sU0pDUWt3Tm5aR1ZPblRyVlpHZmEvL3hVdFREYTNOSDMwMFVlaFVxa3NXdW8vL3ZqakNBNE9ob2VIQjFKU1V2RHh4eC9qMXExYmFOT21EUll1WElqcDA2ZmoyclZyV0w1OE9lYk9uUXVaVEFaQkVNVFBSdkYyNStVbHZIVTZIYkt5c3BDVmxZVm16WnBWcWdXdG41K2Z6Y1VhK2ZuNVlsTEEyOXNiL3Y3KzVkNmZyUm0rMzMzM0hYNysrV2NBUmUzWFMzNW1temR2anNHREIrUFVxVk1ZTTJaTW1VbGk4K0lHd0hyN1dLQ29YYkxCWUVDWExsMHNqbUc5ZXZYQ2hnMGJjUHo0Y2R5NmRVdE0vRFJxMUFpalJvM0N0OTkraTcxNzkyTElrQ0ZpRldxSERoM3c0b3N2SWlvcUNzdVhMOGVpUll2S2ZSNUtTazVPUmtaR0JtUXlXYW11Qy9iUzYvVmlRcXhMbHk0VnVnOUgyVHQzM0o0WnhlVXBuc1RUNlhSVmNodzEvL1o0OU5GSHNYVHBVcHc0Y1FKMTZ0VEI1NTkvWG01Yi9lSERoNk4vLy83UWFEUUFpbVpEaDRhR0lpa3BDUURRdDI5ZnZQMzIyM1l0VUtuS3F0UHo1ODhEZ0xoZjl4UHpzU283T3hzZUhoNFcxNWxNSnR5OGVST0FmUXRjZ0tKRlkrWjU2MDJiTnJXWnZEUW5vTXQ3enNhT0hZdWtwQ1FFQndlalVhTkd5TTdPRnQvVDFtYXYyMU5WZlMvbm1tdTFXaVFsSlNFek14TVpHUm5JeU1nUXErd0JZT0RBZ1JhL3I0Q2ljUW1lbnA2SWpJeEVXRmdZREFZRE9uYnNpSTgvL2hqejVzM0R1WFBuc0dUSkVzVEh4MlBjdUhGV0YxczhiSmdvSmlJaXVrY0tydjRHN1kvVEpaMUhMSE55Z1NaZ0tkU3RyYzkxSXlJaUlucFFxVlFxdlBQT08xQ3IxYWhYcng3cTFhdUh1blhyV2szQ0ZoUVVvTEN3RUgzNzlzWHg0OGZoNWVVRkR3OFB1TG01aVJXa2YvNzVKN1pzMlFJQXBaSURQLzc0SXhJVEU2RlVLakZ5NU1oUzk2OVFLUERwcDUvQzA5TVR6czdPT0gzNk5HUXlHVnhkWGVIczdBeWowWWlmZnZwSjNMNjhkb1dabVpsWXNtUUpCRUZBZ3dZTnFyU2RkV1hwZERwa1oyZkQyZGtaS3BVS0NvVUNjcmtjQlFVRjJMOS9QNEN5SDE5V1ZoYjI3OStQWDM3NUJjbkp5UUNLNXFtKzl0cHI2TktsaTVnRXZIejVNZ3dHZzhWSitHSERoaUV3TUJDblRwM0NnUU1IY09MRUNlemF0UXU3ZHUxQ2l4WXQwTGR2WC9qNysxc2tVRDA5UGNVWXMyZlBGay9zWHI5K0hRY1BIc1RodzRmRkJRZnU3dTU0N2JYWE1HVElFQ2lWU2tSSFJ5TTBOQlRwNmVrSUN3dkRoZzBiMExWclYvVG8wUU5QUHZsa3FaTzU1aW9mQU9KejhkSkxMMkh5NU1tbFRqWlh4T25UcDhXWjFlYjNSSjgrZldBeU9UN2E1dWpSb3poNjlLalY2K3hOdXBocHRWcWNPblVLSGg0ZWNIZDNoNXViRzF4Y1hPRGs1SVNDZ2dJa0ppWml5NVl0U0U1T2hwT1RrOVdacFFrSkNZaU9qc1p2di8wbUppV0JvaFAyL3Y3K0NBd010UHErY25Oenc5aXhZekZvMENEOCtPT1AyTGR2SDNRNkhlTGo0eEVmSDQrd3NEQTBhZElFblRwMXdyQmh3OG85QVgvNThtVjRlM3ZEM2QzZFlwNHpZSDhsZEhISGp4OFgyOXlPR0RFQ3ZyNitkdDB1TXpNVDMzMzNIZmJ0MndkQkVOQzRjV1BNbVRNSGpSczN0cnA5Zkh3OFRwNDhDWmxNSmk0czhmUHp3NTQ5ZTJBeW1WQllXQWlWU2lVZUh5OWZ2b3hQUHZrRW1abVplT1NSUnpCLy9ueTR1cnBpNXN5Wm1EWnRHbUppWXJCNDhXSk1talFKY1hGeHlNbkpnYWVuSnhvMGFJQ0VoQVQ4OWRkZjRzS1k3T3hzM0wxN0Y5bloyZUljYWExV2k4TENRbkgvTm0vZVhHb0JqaU5zSlRsTUpoT1dMbDJLSzFldVFDYVRZY2FNR1JiSERLUFJLTFlrTGM3ODNuZHhjUkVUMER0MjdCQy9BM3IzN20wenFUOW16QmlNR3pmTzRqaVRrSkNBMU5SVTFLcFZDODdPenNqUHp4ZnZ5OVhWVlR3T0ZaZWFtaXEyQWpkM1Z6QlRxOVVJREF6RU45OThnejE3OW9ndHVnRmd5SkFoK1BYWFgzSDE2bFZFUkVUZy9mZmZGNitiTkdrU1ltTmpjZXJVS1J3N2RzemhxbUJ6TmZIamp6OWU0VG0ycDA2ZFFrRkJBWlJLSmRxM2J5OWU3a2dTc3J6dnZINzkrbFZxSkVCbG1IODc1T2JtWXR1MmJSZzJiRmlGRjBIazVPUWdNaklTS1NrcFVDZ1VhTisrUFRwMjdBaTlYby9nNEdDN0Y3bG9OQnFjUDM4ZTY5ZXZGMGNUK1BqNFlOcTBhVlpiSE50aWErR0R0ZThZbzlHSXMyZlBvbmJ0MnZEMDlJU0xpd3ZVYWpWeWNuSVFGUldGcUtnb0FKWnQ3dlB5OHVEaTRvSzB0RFRrNXVhVys3eU5IVHZXN24yM3BTSnRsMzE5ZlpHY25JeU5HemRpOU9qUjRqR2xvS0FBTzNic1FGNWVIdno4L093YWRaQ1VsSVNQUC80WStmbjVVS3ZWbUQxN051UnlPWEp5Y3ZEMzMzL0R5OHNMYXJVYXFhbXBZaGVaOGpwaU9Eczdpd3RCREFZRDVzMmJoNXljSERSdTNCZzllL2EwMkhicjFxMFdpMnhNSmhNTUJvUEZ3b0hFeEVUazVPUlU2K0t4NG1KaVlyQml4UXFiMTV0TUpqUnUzQmoxNjllSHI2OHY2dGV2RDRQQmdQZmVlMDlja1BEU1N5OWgyclJwVUtsVVdMaHdJUll0V29RVEowNWc1ODZkK1AzMzN6RjE2dFJLejY2LzN6RlJURVJFVk4wRUFibkh2a1hPd2VXU3ppTldlRGFFNTRpMVVQcFdmUDRTRVJFUjBmMnNiOSsrZG0yblVxbkVPYmR6NTg2MXFQUXFTYVBSV0ZTa21Vd21jVGJ4c0dIRExHWkdGbGM4QWZUVFR6L2h4SWtUVnJmcjBLRkRtVzBGQlVIQTNMbHp4Y3JhNE9EZ1NyVlJyV29KQ1FrVzdVNnRzWldjeU0vUHg0UUpFNUNabVFtWlRJYk9uVHNqSUNCQVBKRTlhOVlzbkRsekJtcTFXcXdlTWMvc05KUEw1ZWpXclJ1NmRlc0dyVmFMdlh2MzRwZGZma0Y4ZkR3S0N3c3hZTUFBaSsxSGpSb0ZkM2QzREI0OEdKbVptUWdORFVWc2JDeHUzNzR0YnVQcDZZbEJnd1poOE9EQkZoWERQWHIwUU5ldVhiRno1MDVzMzc0ZGQrL2V0VWl3K3Z2N1k5cTBhZUwyR3pkdUZQKy9idDI2bURadFdwVlYxQlVXRm1MWnNtVUFpcXIwS2pPRHRhb3BGQW9zWGJyVXJtMUhqQmhSS2xsNzQ4WU5USjQ4MlNLeFdLOWVQYno4OHN2bzM3Ky9YVE9ONjlTcGcrRGdZTHp4eGh2WXMyY1A5dXpaSTFabkpTUWtvRm16Wm5aVnRuMzAwVWRXVzRTM2FOSEM0WlBvOGZIeCtQVFRUeUVJQWpwMzdvemh3NGZiZGJ2RXhFUk1tVElGT3AwT01wa01BUUVCR0RObVRKbEpsVFZyMWdBQW5uLysrVkp0UitWeXVjVnRDd29Lc0dEQkFtUm1acUoxNjlaWXNHQ0JtUEJvMnJRcFB2dnNNOHlhTlF1Ly92b3JmdjMxVi9GMlR6LzlOQURnMHFWTDVjNDBWcXZWOFBIeGdaZVhGenc5UFNWTFFDeGR1aFRSMGRFQWltYXJGMDlNQWtWVnZhKy8vanBrTWhuVWFyVzRlQ0UvUHgrQTVaenZ0bTNiUXFGUW9IdjM3bVVtSWEyOURsZXVYTUhubjM5dWRmdisvZnRidlh6ZHVuVW9MQ3pFTTg4OFUycmV1UGwybXpadHdzR0RCekYyN0ZneDJTT1h5L0hXVzI5aDJyUnBPSHo0TU41NDR3MHhDZS9sNVlYQXdFQ3NYNzhlb2FHaDZOYXRtMFBmSHhjdVhBRHc3MnRkRWVaT0dLMWF0WkkwOFhUcDBpVk1uVHJWNGR0bFptWTZsRGhzMzc1OXFlT2J2NzgvdG0zYmhrMmJObUhUcGswTzc0TTEvZnIxRTVQeklTRWhkdC91MUtsVDJMaHhvMWlWckZRcU1XREFBSXdaTThiaHRzL21CVTdGNWVUa1dLMVNWU2dVV0xKa2lkaGkyaG8zTnplTHBQL0VpUk9Sa3BJQ1FSQWdDRUs1M1NYTUxlOHJ3MWJiNWJKaTllN2RHK2ZPblJNWG9sbGp6d0srNU9Sa1RKOCtYWnpWUG5YcVZIRTBpU0FJVm84elNxWFNycTRJWm1GaFlZaUxpNE5Db2NEMDZkTkxkVjRvdWVCRHA5UGgxVmRmaFVLaGdLdXJLNVJLSmJSYUxRUkJRTXVXTGUyT1c1V2VmUEpKK1BuNXdjZkhCNzYrdnZEeDhSSC8zOWZYMTZKbGVsWldGalp1M0lpd3NEQVlqVWFvMVdwTW1EREI0dlZRcTlXWU4yOGV2dnZ1Ty96d3d3OUlURXpFakJrejBLVkxGeXhjdU5DdXJqNFBvcHJ6THdraUlxS0hnRkNnKy8vemlQZEtHa2ZWcEFzMFFhc2hkNjIrR1RORVJFUkVENEtXTFZzaVBUMjlWSVZNN2RxMTBhNWRPN3p4eGhzV0o2WGtjam1XTEZtQ05XdldsS3I2c3FWcDA2WTRlZktrUlF5TlJvUDI3ZHNqT0RpNHpOdktaRElNR0RBQWx5NWR3dkRodzlHdFd6Y0hIcDMwbWpWcmhqcDE2aUEvUDErczFoTUVBUXFGQXQ3ZTN1alJvNGZOaEpoYXJjYVlNV053K2ZKbEJBUUVsSnJsM0xScFUvenh4eC9JeTh1RFVxbEU4K2JOeTB3RWFEUWFzY280TmpZV3pzN09wVTRBS2hRS0JBWUdBaWg2alM5Y3VJRGJ0MjlESnBQaHlTZWZoTCsvUDU1OTlsbWJ5UlMxV28yZ29DQUVCQVRnOE9IRDJMZHZIeTVkdWdSUFQwK01HalhLWXR1QkF3Zmk3Tm16Nk5teko2Wk1tV0pYdFpHOW5KeWM4UExMTDJQTGxpMFc4NVd0bmRpdmJ1N3U3bmo4OGNlUmtwS0N3c0pDR0kxRzhUKzVYQTRQRHc4MGJkb1VmZnIwd1hQUFBWZnE5bzBiTjhhVUtWT3dldlZxZE8zYUZmMzY5VU9YTGwwcWRETFh6YzBOZ1lHQkNBd014UG56NTdGLy8zNGtKU1haWFgzbzYrdHJrU2lXeVdSbzJiSWxac3lZNGZDK3RHalJBcSs4OGdwdTNMaUJPWFBtMkt6V2s4bGtGdGY1K2ZsaDRNQ0JPSG55SktaUG4yNXpabmR4ZmZ2MlJVSkNBdDU4ODgxeXQxV3BWRmkwYUJGMjdOaGh0U1h0NDQ4L2p0RFFVS3hkdXhhblRwMkMwV2pFbzQ4K2lqRmp4Z0FvYXIvOC9QUFBRNlBSaUlsZ1QwOVBpLyt2cnNxMERoMDY0TmRmZjBYZnZuMnRQblpmWDErNHU3c2pKeWNIZXIzZW9wVjRpeFl0eEFWRTVyOC8vZlJUZE83YzJlR1o1Q1dQWlRLWkRQWHExY09MTDc1b3RRdEZSa1lHVHB3NEFhVlNhWE91dUl1TEMvejkvWkdZbUlpOHZEeUw0OGtUVHp5Qm9VT0h3cy9QcjFTbCs1QWhRM0R4NGtVTUd6Yk00VVZHVlRHZjJOeWhvZVI4WWtjN0ZaVG4xcTFiNk4yN2Q1WGVwelhXcXZqSGpCa0RwVktKbzBlUElqazV1VUpkSFlDaXBLQ1Bqdzk2OWVxRlljT0dWZWcrWEZ4Y2NPWEtGVGc1T2FGdjM3NElDZ29xdDExMVZXbmF0S25ZWnJ3NG1VeUdKNTU0QXBNblQ3YllGejgvUDNHUmxxK3ZiN20vaCt4NXo1U1g5TGVuN1hMSisrblZxeGZ5OHZKdzhPQkJwS2FtaW0yWjVYSTV2TDI5MGF0WEw3c1N4WFhyMWtYSGpoMXg4T0JCVEo0ODJlTDk2dUhoQVI4Zkg2U2twQUFvZWgyYk5HbUNNV1BHV015Q0w4L0xMNytNL2Z2M1kvejQ4VllYbkpUazd1Nk9SbzBhNGViTm03aDc5eTZBb3Q5Smp6MzJtTVh4c0RvMWJOalFydGNJQU5MVDA3RnYzejRZalVhMGI5OGU3Nzc3YnFuRlVVRFJlM0RzMkxIbzJMRWpsaTlmanR1M2I2TjM3OTRQYlpJWUFHVEN2V3d3VGtSRTlCQXhadHhBMXBhM0pKOUg3TnBsQkR6OFp3TUtyZ2NqSWlJaXFpaHorejJUeVFTVlNsWG1yTW5LRUFTaFFpZW1ZbUppMEwxNzl3cmROaTh2RDl1MmJRTlFWQVZ0ejJ4QzROK0ttb1lORzByMmZOakRaREpCSnBOSmNrSXZPVGtac2JHeDZOR2pSNFZicTVyYlpsbzdtWHY1OG1XN0VudG01dGFhSVNFaGRyVWx2bmp4b2wwbmcrOUh1Ym01WmM2QXJnNDZuUTRGQlFVd21Vd3dHbzJvVmF0V3BXYnJHbzFHQ0lMZ2NNSk9FQVFZalVhSGJwZVFrT0JRZ3NFZStmbjUwT3Yxa3N3WkZRUkJySVN1VElMaXdvVUxhTldxbGMzalJYWjJOdlI2dmJoNHdXUXl3Y3ZMcTBvWGNnRC96dmcwSC9QTE8zN2w1dWJpMHFWTDZOU3BrODF0akVhancwbnJpc3JKeWNHcnI3Nkt4clZlQ2ZJQUFDQUFTVVJCVkkwYjQ5dHZ2NjNVZlNVbEpjSEZ4YVhDeDFpeUxqUTBGQ3FWcXRUaWdwaVlHTFJzMmJKQ0NXS0R3WUFiTjI0QUtOM0J3eDdtWTBSQlFRR01SaU5rTWhrMEdvM1Z6aW5aMmRuSXo4K0hxNnVyemNVa1JxTVI0ZUhoQUlvcWtNdnp6VGZmQUFER2pSdFg2ck9TbUpnSUp5Y251NzViYjkyNkJhVlNXYWtXK2VaMjBCOTg4SUY0N0JZRUFlZk9uU3ZWN2FBNGs4bFVxZDljcWFtcEZkcHY4L2VNWEM2L3A3LzVISFh3NEVHNHViblpQVWU5c0xBUWNYRnhaUjVySHdaTUZCTVJFVldEZ3Zob1pQMDRIWUwrcm5SQjVBclVlbmt1WERwWGJLVXBFUkVSRVJFUkVSRVJFVDA4V0dwRVJFUWtKVUZBN205aHlEbTBISkJ3YlpiYzFRdWFvRFZRTmVsYy9zWkVSRVJFUkVSRVJFUkU5TkJqb3BpSWlFZ2lRb0VPMnAwZklQK0N0SFBCbEw2UHdYUEUxMUI0TnBRMERoRVJFUkVSRVJFUkVSRTlPSmdvSmlJaWtvQXhQYUZvSG5GcXZLUnhuSi9vaDFxRFA0Tk01U0pwSENJaUlpSWlJaUlpSWlKNnNEQlJURVJFVk1YeXIwUkR1MjBhQkgyMnBISGNlNzRMdCtlQ0FabE0wamhFUkVSRVJFUkVSRVJFOU9CaG9waUlpS2lxQ0FKeW85Y2k1L0JLU2VjUnkxU3UwQXo1QXVySFg1SXNCaEVSRVJFUkVSRVJFUkU5Mkpnb0ppSWlxZ0pDZm03UlBPS0xCeVNOby9CcUJNOFJhNkgwYVNscEhDSWlJaUlpSWlJaUlpSjZzREZSVEVSRVZFbEY4NGdudzVCNlZkSTRxcWJkb0hudFM4aGRQU1dOUTBSRVJFUkVSRVJFUkVRUFBpYUtpWWlJS2lILy80NUF1LzA5eWVjUnUzWjdIUjU5WndFS2ZuVVRFUkVSRVJFUkVSRVJVZVh4YkRNUkVWRkZDQ2JrSGwyTG5LaFZrczRqaGtLSldnUG13YVhqVU9saUVCRVJFUkVSRVJFUkVkRkRoNGxpSWlJaUJ3bjV1ZER1bUlIOFM0Y2tqU04zcXdQUG9EVndhdHhSMGpoRVJFUkVSRVJFUkVSRTlQQmhvcGlJaU1nQnhqc0p5Tm9TREVQYU5VbmpLT3UzZ3VlSVVDZzBEU1NOUTBSRVJFUkVSRVJFUkVRUEp5YUtpWWlJN0ZSd0xRWlpQN3dEUVg5WDBqak9iZnhSYS9CaXlKeGNKSTFEUkVSRVJFUkVSRVJFUkE4dkpvcUppSWpLSXdqUXhXNUU5cjdGZ01rb1hSeVpETzR2VFlmYnN4TUFtVXk2T0VSRVJFUkVSRVJFUkVUMDBHT2ltSWlJcUF5Q3NSRFp2OHhEM2g4L1NocEhwbmFEWnNneXFCOTdVZEk0UkVSRVJFUkVSRVJFUkVRQUU4VkVSRVEybVhJem9QM2hiUlFrL0M1cEhFWHQvOEJ6eEZvbzZ6V1hOQTRSRVJFUkVSRVJFUkVSa1JrVHhVUkVSRllZVXE0Z2E5TkVHTE9TSkkyamF0WWRtdGRXUWU2aWtUUU9FUkVSRVJFUkVSRVJFVkZ4VEJRVEVSR1ZrSC9wRUxUYjM0ZFFvSk0wam12MzBmRG84d0VnVjBnYWg0aUlpSWlJaUlpSWlJaW9KQ2FLaVlpSXpBUUJ1YitGSWVmUWNrQVEvcjBZZ0t3S3c4Z1VUdkFZT0I4dUhRS3E4RjZKaUlpSWlJaUlpSWlJaU96SFJERVJFUkVBb1ZDUHU1R3pvZi96NTFMWFZXV1NXTzVXRzU3RFErSDBudzVWZUs5RVJFUkVSRVJFUkVSRVJJNWhvcGlJaUI1NnB1eFVaRzBPUm1IU2VVbmpLSDFhd25Qa04xQjROcFEwRGhFUkVSRVJFUkVSRVJGUmVaZ29KaUtpaDFwaDBsL0kyandKcHV4VVNlT29IMzBCbXFITElWTzdTUnFIaUlpSWlJaUlpSWlJaU1nZVRCUVRFZEZEUzM5K0QrN3UvQkNDSVYvU09HN1BqSU43ci9jQXVVTFNPRVJFUkVSRVJFUkVSRVJFOW1LaW1JaUlIajZDQ1RtSFZ5SDM2TmZTeGxFb1VXdlFRcmkwZjFYYU9FUkVSRVJFUkVSRVJFUkVEbUtpbUlpSUhpcENnUTdhN2U4ai85SWhTZVBJWGIzZ09Ud1VUbzA3U2hxSGlJaUlpSWlJaUlpSWlLZ2ltQ2dtSXFLSGhqRXJDVm1iSjhHUS9IK1N4bEg2dElUbmlMVlFlRFdTTkE0UkVSRVJFUkVSRVJFUlVVVXhVVXhFUkErRndodW5rYlZsTWt5NnpDcTlYd0dBck5qZjZrZWZoMmJvY3NqVTdsVWFoNGlJaUlpSWlJaUlpSWlvS2pGUlRFUkVEN3k4MDl0dzkrZTVnTkZRNWZkZFBFbnMrdlJZZVBTZUFjZ1ZWUjZIaUlpSWlJaUlpSWlJaUtncU1WRk1SRVFQTHBNUjJmdVhRSGQ4dmJSeEZFclVHamdmTGgyR1NCdUhpSWlJaUlpSWlJaUlpS2lLTUZGTVJFUVBKRUYvRjFsYnA2SGc2bStTeHBHN2VrSVQ5QlZVVFRwTEdvZUlpSWlJaUlpSWlJaUlxQ294VVV4RVJBOGM0NTBFWkcyZUNNT2R2eVdObzZ6WEhKNGp2NEhDeTAvU09FUkVSRVJFUkVSRVJFUkVWWTJKWWlJaWVxQVVYSXRCMWcvdlFORGZsVFNPdXVWejBBU3VnRXp0TG1rY0lpSWlJaUlpSWlJaUlpSXBNRkZNUkVRUEJrR0FMbllqc3ZjdEJreEdTVU81ZGg4RGp6NHpBYmxDMGpoRVJFUkVSRVJFUkVSRVJGSmhvcGlJaU81N2dyRVEyYi9NUTk0ZlAwb2JTSzVBcllIejRkSnhxTFJ4aUlpSWlJaUlpSWlJaUlna3hrUXhFUkhkMTB5NlRHZ2pwcUFnNFhkSjQ4aGRQYUVKV2dOVmt5NlN4aUVpSWlJaUlpSWlJaUlpcWc1TUZCTVIwWDNMa0hJRldac213cGlWSkdrY1piM204Qno1RFJSZWZwTEdJU0lpSWlJaUlpSWlJaUtxTGt3VUV4SFJmU24vOG1Gb3Q3MEhvVUFuYVJ4MXl4N1FERjBCbWJPSHBIR0lpSWlJaUlpSWlJaUlpS29URThWRVJIUi9FUVRrSGd0SHpzRXZBRUdRTkpScjk5SHc2UE1CSUZkSUdvZUlpSWlJaUlpSWlJaUlxTG94VVV4RVJQY053VmlJN04xemtYZG11N1NCNUFyVUdqQVBMcDBDcFkxRFJFUkVSRVJFUkVSRVJIU1BNRkZNUkVUM0JWT2VGdHFJdDFId2Q2eWtjZVF1R21pQzFrRDFTRmRKNHhBUkVSRVJFUkVSRVJFUjNVdE1GQk1SVVkxbnpMaUJ6STNqWWJ5VElHa2NwWGRUZUk3OEJvcmFqU1dOUTBSRVJFUkVSRVJFUkVSMHJ6RlJURVJFTlZwQnd1L1FicGtNVTU1VzBqaXE1cy9DODdXVmtEbDdTQnFIaUlpSWlJaUlpSWlJaUtnbVlLS1lpSWhxTFAyNVNHZ2pQd0tNQmtuanVENDFDaDU5UHdUa0NrbmpFQkVSRVJFUkVSRVJFUkhWRkV3VUV4RlJ6U09Za0hONEZYS1BmaTF0SExrQ3RWNmVDNWZPdzZTTlEwUkVSRVJFUkVSRVJFUlV3ekJSVEVSRU5ZcFFxTWZkblI5QS85ZGVTZVBJWFRUUUJLMkc2cEZ1a3NZaElpSWlJaUlpSWlJaUlxcUptQ2dtSXFJYXc1U1RocXpOd1NpOCthZWtjUlIxbXNEcjlUQW82alNSTkE0UkVSRVJFUkVSRVJFUlVVM0ZSREVSRWRVSWhwUXJ5Tm80QVVidExVbmpxQjdwQ2szUUdzaGROSkxHSVNJaUlpSWlJaUlpSWlLcXlaZ29KaUtpZXk3L1NqUzBQNzRESVQ5WDBqZ3VIUUxnTVhBK1pBb25TZU1RRVJFUkVSRVJFUkVSRWRWMFRCUVRFZEU5cFR1NUNkbDdGZ0tDU2RJNDdyM2VnOXV6RXdDWlROSTRSRVJFUkVSRVJFUkVSRVQzQXlhS2lZam8zakFaa2YyL1JkQ2QzQ1JwR0ptVE16UUJuMFBkdW8ra2NZaUlpSWlJaUlpSWlJaUk3aWRNRkJNUlViVVQ4bk9nL2ZGZDVGK0psalNPM04wYm5pUFh3cWxoRzBuakVCRVJFUkVSRVJFUkVSSGRiNWdvSmlLaWFtWE1Ta0xXcG9rd3BGeVJOSTdTcHlVOFh3K0RRdE5BMGpoRVJFUkVSRVJFUkVSRVJQY2pKb3FKaUtqYUZONk1ROWJtWUpoeTdrZ2FSOTN5T1dnQ1YwS21kcE0wRGhFUkVSRVJFUkVSRVJIUi9ZcUpZaUlpcWhiNnYvYmk3bzZaRUF6NWtzWnhmZW9OZVBTZEJjZ1Zrc1loSWlJaUlpSWlJaUlpSXJxZk1WRk1SRVRTRWdUa1JuK0RuRVBMcS9adUFjaUtYeUNUdzZQL0hMaDJIVkdsY1lpSWlJaUlpSWlJaUlpSUhrUk1GQk1Sa1dRRVF3R3lkODlCM3RsZFZYN2Z4WlBFTXJVYlBGOWJCVldMSGxVZWg0aUlpSWlJaUlpSWlJam9RY1JFTVJFUlNjS2t5MExXbHNrb3ZQR0hwSEVVbWdid2ZEME1TcCtXa3NZaElpSWlJaUlpSWlJaUlucVFNRkZNUkVSVnpuRG5iMlJ0bkFCanhnMUo0emcxYWd2UEVWOUQ3dTR0YVJ3aUlpSWlJaUlpSWlJaW9nY05FOFZFUkZTbEN2Nk9oVGJpYlpqeXRKTEdjWDZpSDJxOXVnUXlKMmRKNHhBUkVSRVJFUkVSRVJFUlBZaVlLQ1lpb2lxVGQyWTc3djQwQnpBWkpZM2o5bHd3M0h1K0E4amtrc1loSWlJaUlpSWlJaUlpSW5wUU1WRk1SRVNWSjVpUWMzQVpjbi83VnRvNENpVTByNFRBdWQwcjBzWWhJaUlpSWlJaUlpSWlJbnJBTVZGTVJFU1ZJaFRtUWJ0OUJ2SXZIcEEwanR4RkE4M3dVS2lhZEpZMERoRVJFUkVSRVJFUkVSSFJ3NENKWWlJaXFqQlR6aDFrYlpxSXdxVHprc1pSMUcwQ3I1RmhVTlJwSW1rY0lpSWlJaUlpSWlJaUlxS0hCUlBGUkVSVUlZYTBhOGphTUE3R3JDUko0NmdlNlFwTjBCcklYVFNTeGlFaUlpSWlJaUlpSWlJaWVwZ3dVVXhFUkE0citQc2tzcmE4QlVGL1Y5STRMaDBDNERGd1BtUUtKMG5qRUJFUkVSRVJFUkVSRVJFOWJKZ29KaUlpaCtqamZvSjIxeXpBYUpBMGpudnY5K0gyekhoQUpwTTBEaEVSRVJFUkVSRVJFUkhSdzRpSllpSWlzbzhnSVBkb0tISU9yNUkwak16SkdacUF6NkZ1M1VmU09FUkVSRVJFUkVSRVJFUkVEek1taW9tSXFIeEdBKzd1bm9POE16c2tEU04zOTRibnlMVndhdGhHMGpoRVJFUkVSRVJFUkVSRVJBODcrYjNlQVNJaXF0a0VmVFl5TjQ2VFBFbXM5R21KMnBPMk1VbE1SRVJFUk9TZzNOeGNYTHg0c2R6dFRDWVRqRVpqcGVOZHZIZ1J1Ym01NVc3MysrKy80L2ZmZjRjZ0NKV09LUldEd2ZHUk9vc1dMY0tpUll0UVdGam84RzMvKzkvLzRwdHZ2bkg0ZHBYeDExOS8yYld2R1JrWmlJK1ByOUd2VjBWa1ptWmkxYXBWV0xXcVl0MnhEQVlEcmx5NWdpdFhybFRKNTZlaXRGb3R3c1BERVI0ZVhpM3hkRHBkbGQyWFhxK3ZzdnNxUzB4TURHSmlZaHo2WEZma052YTRkdTBhdnZ6eVM5eTVjNmRLNzllV3FLZ29qQjgvSHJkdTNhcVdlUGZDblR0M3NIWHJWdHkrZmR2aDJ4cU54bnY2K1NVaXFzbGt3b1AyNjQrSWlLcU1VWHNMV1JzbndKQnlSZEk0NmtlZmgyYm9Dc2pVYnBMR0lTSWlJaUo2RUsxY3VSSjc5dXhCOCtiTnNYcjFhaWlWMWh2SURSZ3dBSHE5SGx1MmJJRzN0M2VGWWhrTUJnUUVCQ0EvUHg4Yk4yNHM4MzU2OWVvRkFOaXpadzlVS3BYRHNZeEdJN0t6czVHVmxZWEV4RVRjdUhFRENRa0p1SEhqQnQ1NjZ5MjBhOWZPNnUzMGVqMHlNaktRbXBxSzFOUlVKQ1VsSVRFeEViVnIxOGFVS1ZQRTdlTGo0N0Y0OFdJTUhEZ1FyN3p5aXRYN1NrNU9SbXhzTE5xMmJZdW1UWnRhUEs3ZHUzZkR4Y1hGb2NmazcrK1B3c0pDSER4NDBLSGJWZFRObXpjeFpzd1lPRHM3WTlXcVZlSmpzT2E3Nzc3RGxpMWJVTDkrZlh6Ly9mZVF5V1RWc284VjhlNjc3d0lBUHZyb0k5U3JWNi9NYlJNVEV6RjI3RmdBcU5EemZ2MzZkVXljT0JFQXNIZnZYcHVmTDZsVjluSFk2OWF0V3dnTkRjWEZpeGZ4M1hmZlFhUFJWUG8rSjAyYUJKUEpoRTgvL1JRTkdqU29ncjIwenZ6WjNMVnJGOXpkM1NXN2pUM2VmZmRkWExod0FYMzc5c1Y3NzcxWFpmZHJ5K0xGaXhFVkZZVWVQWHBnenB3NWtzZTdGeUlpSXJCdTNUcTBhdFhLNFlVZmpuNGZhYlZhREJreUJJQzBuemNpb3BxQXJhZUppTWlxd2xzWGtMVnBBa3paYVpMR2NlMzJPano2ZlFUSUZaTEdJU0lpSXFLSDI5aXhZNUdZbUZobDkxZnl4SEYxVlNvcEZKYS9tLy84ODAvODczLy9nMHdtdzZoUm95cWN4THA3OXk0aUlpSmdOQm94ZWZKa205dkZ4Y1ZCcDlPaFNaTW1GVTQybDJma3lKSEl6czR1czZMeCtQSGphTmV1SGViTm13ZXRWb3ZjM0Z6azV1WWlLeXNMK2ZuNVZtK2pWcXN4YnR3NE9EczdBd0RPbkRtRHhNUkVyRjI3RnMyYU5VT2JOcVc3R3gwL2ZoeGZmLzAxT25YcWhNV0xGMWZOQTdUQ25NU29pTElTMWtlT0hBRUExSzFiRjQ4ODhraVo5eE1kSFEwQTZOU3BrOTFKNHNyc2QzbktTczVjdUhBQkFHeSsxbFhKWEJGYXExYXRlNVlrcms2MWF0WEM1Y3VYa1oyZGpmRHc4RW9uT2RQUzBuRHQyalY0ZUhpSVNmM0t2Ry91bDZUZHhJa1RNWFhxVkJ3NGNBRERoZzFEdzRZTkpZMDNldlJvSEQxNkZMLzk5aHV1WDc5ZTVxS1FlK1hLbFN0NDY2MjNITHJOaWhVcjhNUVRUd0Q0OTdYdjE2OWZsZS9ienovL2pCWXRXcUJGaXhhbHZtZUppQjUwRC82dkd5SWljbGorbGFQUWJwMEtvU0JQdWlBeUdUejZmUVRYcDBaSkY0T0lpSWlJcUFSdmIyOHhVZWdvUVJCdzgrYk5VcGZuNWVWaDRNQ0JsZDAxdXhSUGt1VGs1R0RKa2lVUUJBR3Z2ZllhdW5YckJnQklUMC9IMXExYjhlYWJiMEt0VnBkNWZ6cWREanQzN3NTMmJkdWcwK2tnazhudzNIUFBvWFhyMWxhM1AzbnlKQURnbVdlZXFhSkhWRnBLU2dwa01obDhmWDFSdTNadGVIbDVvWGJ0MnFoWHJ4NThmWDNoNit1TFJvMGFBUUQrK09NUHNhMnRUQ2FEdTdzN2ZIeDh4TnZVcVZOSC9NL2IyeHR5K2I5VDJBSURBM0hpeEFsY3VIQUJDeGN1eE5xMWErSGw1V1d4TDJmUG5nVUFkTzdjV2JMSEN3QitmbjR3R28yNGRlc1dsRW9sNnRldlgrYjJlWGw1dUhQbkRtUXltY1ZqS2s0UUJCdzRjQUFBTUdqUW9ES1R2L0h4OGVKN3UzZnYzZzd2ZjkyNmRSMitqUzNWMWFyWFh1bnA2UUNBT25YcTNPTTlxUjd1N3U0WVBYbzBWcTFhaGYzNzl5TWdJQUJObWpTcDhQM0Z4c1lDQUo1Kyt1bFNpWFkvUHorNzc2Y3FGL3BVVkVVUzNDYVRDYU5IajdaN2V6YzNOMFJHUm9wL1Q1dzQwZTQyOTNLNUhFYWpFVE5uemtTdFdyWEszWDdwMHFWVit0a3RqNU9URTN4OGZDd3VTMDFOaFNBSThQTHlzbHJwYTc3czRzV0xTRXhNaEx1N08xNTQ0WVVxM2EvRXhFUjgrZVdYQUZDcGpodEVSUGNySm9xSmlNaEMzdThSdVB2elBFQXdTUlpENXVRTXpkRGxVRC8ra21ReGlJaUlpSWlzZWYvOTk5R2hRNGNLM2JZNkU4TDJXTEZpQlZKVFU5R3VYVHVNR1ROR3ZQeXp6ejdEdVhQbkFNQm1kWEJLU2dvaUl5T3hkKzllY2Q1d3MyYk5NSHo0Y0xScTFjcnFiUVJCUUV4TURBQ2dSNDhlWWh2YzhreWNPTEhNSktWQ29jQzMzMzVyY1ptbnB5YzJidHhvMS8wRHdJNGRPK0RoNGVGUXUyU1pUSVlaTTJaZ3dvUUp5TWpJd09MRmk3Rmt5Ukx4UHZMeThuRG16QmtBUlVrdUthMWJ0dzVBMGV0MTllcFZmUGpoaDJqWnNxWE43ZWZNbVlNN2QrNmdiOSsrTmhjRHhNWEY0ZmJ0MjNCemMwT2ZQbjNLalAvTEw3OEFBQm8xYW9UNjlldERxOVhhM05iTnpjMGk0U2VYeXhFUkVXRjEyMTI3ZGlFcEtRbXZ2dnFxM1MySCsvVHBBNU5KdW4rUE9zcWN1TDdmRThWcGFXa1lQbnk0UTdjUkJBSGp4NCszZTN0cjFiN21ZOFp6enoxWDZqcnorNzQ4UnFNUmZmdjJ0WHMvckFrTURDenorakZqeGxnOWZreWZQbDFjaE9OSVlydWlYRjFkTGY1T1RFeDBlQjY2VnFzdDh6TnNWdDB6ZXg5NTVCRnMyclJKL1B2cTFhc0lEZzZHaDRjSDFxOWZYK3F4RjJkK2IvWHYzNy9jQlZEbEVRVEI0clUyTHdoNjdMSEhtQ1Ftb29jU0U4VkVSRlJFTUNIbndCZklQUll1YVJpNVd4MTR2aDRHcDRhbDI3b1JFUkVSRWQyUFhGeGNxclFkcWoyelNEZHUzSWpvNkdnMGF0UUljK2ZPdFdpVk9YMzZkRXlhTkFtUmtaSG8wYU9IMkxiVGJObXlaVGg3OXF5WWpHdmR1aldDZ29MUXRXdlhNdmZyekprelNFMU5SZlBtemZISUk0L1lYZUZuclFxN09Gc1ZzWTZ3cDNyT21vWU5HK0tOTjk1QWVIZzR6cDQ5aTRpSUNER1pGaHNiaTRLQ0FzaGtNc3lhTmF2VWJTZFBubXd6TWUzdjd5L090M1RFK1BIak1YUG1UQ3hac2dTclY2KzJtampadUhFalltTmo0ZXZyaXdrVEpsaGNaeTBabUp1YmEzV0JnN2xsdFU2blExUlVGSUNpMTZxOC9mNzAwMC90U3B5Zk8zY09hOWV1aFkrUEQwYU1HRkh1OWpXVk9WSDh4eDkvVkZtcjdTKysrQUpQUHZra2dLS1p3S05HT2RacHk1NzljSEp5d3YvKzl6K3IxMVZsRmFuSlpFSkdSb2JWNjFKVFUzSG16Qmw0ZTN0WGVJRk9WY25NekN6eitxeXNMS3VYRnhRVWlQOXZiMkpiQ2x1M2JrWHQyclV0TGpNbmVzdHFsV3plLzRyTWlaZmExcTFiQVFCRGh3NFZqM1YvLy8xM3FUYjVlWGw1WWh2OS9mdjNpLzl2Uy8vKy9SRVVGR1QxdXVuVHArT3BwNTZ5T0NZZE8zWU1BUERTU3l4bUlLS0hFeFBGUkVRRXdaQ1B1enRtUXYvWFhrbmpLTDJid2ZQMWI2SHdhaVJwSENJaUlpS2lCNVhKWk1MNjllc1JFUkVCRHc4UExGeTRFTzd1N3VMMWdpREF3OE1EUTRjT3hmZmZmNC9seTVjakxDek1vZ0wwOU9uVFVDcVZlUDc1NXpGNDhHQTg5dGhqNG5YcjFxMUR6NTQ5MGJoeDQxS3g5Ky9mRCtEZitaRGxKY2ZOeWF3OWUvYlV5Q1NGMlpBaFEzRDQ4R0VVRkJUZzhjY2ZGeS9mdTdmbzMwZUNJRmhOaXBlVkFDK2VkTEtXMUN0K1daTW1UY1NLNnZidDIyUFFvRUg0NmFlZk1IZnVYTXliTjA5TW9BaUNnTysvL3g2Yk4yK0dtNXNiRml4WVlQSGFsMlFyQVYreVduZjM3dDNRNi9WUUtwWHc4UEFvOHpFSmdnQW5KeWViMjVqRng4ZGo3dHk1TUpsTXVIMzdkcm5Wbk1XZmc1ckczSHI2UVdLckFyd2lVbEpTTUhMa1NLdlg3ZCsvSDRJZ29IZnYzbFd5SU1RYWE1K3Z3WU1IaS85ZnQyNWRSRVJFMkR4ZW1XKy9hOWV1TWo5UDFnaUNnQ1ZMbGpoMEcycysvUEJEaDI5VHZNcTZyR054Ly83OXk5M21Ya2hNVE1UUm8wZWgwV2p3eWl1dkFBQysvLzU3Yk5xMENZc1dMVUtYTGwzRWJTTWpJNUdUa3dQQWRrSy91THQzN3dJQW9xS2lrSmlZYUxGUTVzNmRPOWk4ZVRPZWUrNDVOR3JVQ09ucDZXSUhqcTFidDJMbnpwMEFMSStUdGhaeWRPN2NHVk9tVEhIa1lSTVIxVWhNRkJNUlBlUk11a3hrYlE1RzRUOW5KSTJqZXFRck5FRnJJSGZSU0JxSGlJaUlpT2hCZHVqUUlUSEo0K25waWRXclZ5TTdPeHM1T1RuSXljbEJkblkyQkVFUXQwOU1UTVQyN2RzeGJOZ3c4YkxYWG5zTnI3NzZhcW5xTkwxZWo0aUlDRVJFUk9DWFgzNnhhTytabloyTm1KZ1lxRlFxdlBqaWl4SS95dXFsVUNpd1lNRUMxSzVkVzB5Q0ppWW00dHk1YzFDcFZOaXlaUXMwbW4vL0hXTk9MSmtyY3N0VHZGM3R6WnMzSVFpQ3hXVyt2cjRXMndjSEIrUDI3ZHM0ZGVvVXBrMmJodG16WjhQTnpRMHJWcXpBeVpNbm9kRm9zSGp4NG5Mbnhwb1QrOFhsNU9SWUpOSDBlajIyYjk4T0FCZzllalJlZSswMW0vYzNjT0JBNU9YbGxac292blRwRWo3KytHUG9kRG84Kyt5ek5wOGprOG1FSTBlT3dHQXdsSm9OWFpPWUs0b25UcHhZb1NweFI1U1Z6RHR6NWd3KytPQURlSGw1NGNjZmY3UzVYVUpDZ2tQdG9vR2l4L2pWVjEraGYvLys2TlNwVTZuclkySmljUERnUVFRRUJLQk5HL3U2ZzVsTXBsS0xTNlJRdkRxNmVKdHdjN1YveWVOY1ZUS1pURGg4K0hDbDc2Y2lpZUw3M1hmZmZRZEJFREJpeEFqeEdORzZkV3NBd09iTm04VkVzVTZudzdadDJ3QVVWUjZYN0tJQUFBTUdESUJlcjhlMmJkdmc2ZWtwWGg0VEU0UG82R2owN05sVHZHejQ4T0ZZdlhvMVFrTkRFUklTZ2tPSERvbmZtV2xwYVZiMzlkYXRXMVl2dDFWSlQwUjB2MkdpbUlqb0lXWk1UMERtaHZFd1p0eVFOSTd6azROUTY1VkZrQ2xyYmhVQkVSRVJFVDBjdnZqaUN6ZzdPMWZvdHNVVHNQZEs5KzdkNGVUa2hNTENRaVFtSm9xVnJrcWxFclZxMVVManhvMVJxMVl0MUtwVkN4cU5CbEZSVWRpOGViUEZpZkpCZ3daWlRaNllUM3E3dTd1WG1nRzVjK2RPRkJRVW9FR0RCZzVYM1ZXRVZxdTFPUU81ZnYzNldMUm9VWlhHOC9IeHNmajdoeDkrZ0NBSWVPR0ZGeXlTeEJWUnZGMnR2NzgvQ2dzTHkyeGhxMUFvTUhmdVhDeGJ0Z3hSVVZFSURnNkdrNU1UY25OejBhSkZDOHlaTXdmMTY5ZXYxRDZaYmQrK0hWcXRGclZyMXhhcittd3h0N2t0WHAxZVVuUjBOSll1WFNwVzQrWGs1T0RERHo4c1ZWRnVNQmp3eFJkZndHQXdvRUdEQmhWT2xJMGJOODZoN2N1YTFieDM3MTZyVmEvbTVHTlZ0bXV1Q0hQcjVPS0pNRWU0dWJtVldnZ2dDQUlpSXlPeGZ2MTY2SFE2WEx4NEVSczJiTEQ0L0J1TlJvU0ZoZUhXclZ1SWlZbEJ5NVl0RVJBUWdCNDllb2hWNk5hcUtvOGNPWUtVbEJRQXBUOWZWYWw0ZGJSNUVVZDRlSGkxSEtlS2M3UmkxOUc1eTFldVhNR2NPWE9zWG1kUEszSnIyOXlyS3VNTEZ5N2d0OTkrUTRNR0RUQmd3QUR4OGs2ZE9xRkprLy9IM3AySHgzUytid0MvejJTWmJMSVJJUkZDQ2JISFZwVVdvYWlXMG0rVld0cmF1dGhwYWRIV1ZvUlNxdFpxS1ZXS1VrTFUxcUtLcUMwSlltOFNJaUdKSkRNa2syMW16dStQL09iSUpET1ptU3lTY0grdUs5YzFjK2JNT2U5a1prNG1jNS9uZVgxeDVjb1ZuRDkvSHExYnQ4YXVYYnZ3Nk5FakFJYURXYlZhamF5c0xBaUNVR2dLZ3RqWVdGaGJXK3ZOajk2dFd6ZHMyN1lOWjgrZXhibHo1eEFTRWdJQW1EOS9QdHEyYlN1dHAxUXFwUk5ES2xvMU5oRlJhV05RVEVUMGpNcTljd0dLelI5QnF6TGR0cWNrSElQR3dpbG9IR0JrN2k0aUlpSWlvaWRCcFZJQk1GNHhWRnBTVTFPTHJNb3N5TkM4azBWeGNuTENqQmt6b05GbzRPcnFLdjA0T2pvYVhMOUdqUnJZc1dNSEhqNThLSVZnK2VmY3pFL1hTcmxnQ0tsU3FiQjc5MjZEOXpFbm9OQzFQalhFMkJmd1dxM1c3RG1RUzV0S3BjS3BVNmNnazhrc2VpNUxpeWlLdUhIakJ1enQ3U0VJQW5KeWNxVG56TlBURTlIUjBYQnhjVEU0ZjdFbEVoTVRzWFhyVmdEQThPSERDNTBjVUpBdS9EVlVVYXpWYXJGeTVVcnMyYk1IVGs1T21EdDNMcUtpb3ZERER6OWd4b3dabURadG1oUzRKeVVsSVRnNEdKY3ZYMGE5ZXZVUUhCeGM3S3JQZ20yMFM3SytvUk5CMUdxMTFNYTJ2SU5pM2Z2VHc4T2pXUGQzY0hEUUM5YlBueitQZGV2VzRlYk5td0R5cWpuSGp4OFB1VnlPaElRRTNMMTdGN1ZxMVlLWGx4ZFdyMTZOdlh2M1l0ZXVYYmh4NHdhQ2c0T3hmdjE2dlAzMjIralJvd2Y2OU9tanR5OVJGTEZseXhhVFl5cXRPWitmQlhLNVhLOFRBUURwR0Zsd3VhWHJQRW5wNmVuNDVwdHZBQUFmZlBBQnNyT3prWmFXQnBWS2hZeU1ERFJwMGdTeHNiSDQ5ZGRmNGUvdkwzVThBQXkzbmRhMXBIWjBkTlE3MFVPdFZpTStQaDQrUGo1Nnk2MnNyUERXVzI5Qm9WQWdOVFVWeWNuSjhQVDBORmhKVDBUMHJHQlFURVQwRE1xNnZCOFBkMDZCcURiOEJWR3BrRm5CdWU4ODJBZjhyK3oyUVVSRVJFUmtKdDJYeVJzMmJJQzN0M2VSNjY1YXRRcTdkdTFDVUZBUXBrK2ZMaTNQek16VW0rdlFsS0txNkhTVmRzWFJ2bjE3czlkOTg4MDNFUlFVQkU5UFQxU3JWZzEzN3R4QmFHZ29CZzhlRENzcksybTlsSlFVYk51MkRRQlF0MjVkdlczczNidFgrdjBaWXlpRTBBVVV0V3JWa3RyQUZyek5HSGQzZDJrOCtSa0xsb3hWSHhmVXBrMGJ2UHJxcXdaYjgrcENhd2NIQjJ6WnNnVVhMMTU4WXVIS2d3Y1BFQmtaaVFzWEx1RE1tVE5TSUdKblo0ZWVQWHZDM3Q0ZWUvZnV4WWtUSjNEaXhBbFlXVm1oUVlNRzhQUHpROTI2ZGVIdDdZMkFnQUNMOXBtZW5nNS9mMzlvTkJwMDc5NGR1Ym01UmJhVlZxdlZBQXdIeFRLWkRLNnVydkR4OGNIczJiUGg0K01qdFpIOThjY2ZNWExrU0l3ZE94WXBLU25ZdUhFalZDb1Z1blRwZ2ttVEpoVzd3aC9JYTE5YnExYXRZdC9mbEpTVUZDbEFMdStnV0Jmb0ZueC9XdXJNbVRQWXRHa1RybDI3QmlDdlRmT0lFU1B3OHNzdlF4QUV4TWJHWXNxVUtWQW9GS2hkdXpaV3IxNE5Cd2NIcVdYOXdZTUhzVzNiTnR5L2Z4L0xsaTNENXMyYjBiOS9mN3oyMm10UzVmZy8vL3lEMjdkTmR5NHIrUDZLajQrSFZxc3Q4bmhpcWQ5Ly94MnJWNjgydVY3K1BIRVJXUUFBSUFCSlJFRlVsdXlHbUdvMXYyREJBb3ZHWldtSGlqcDE2dWgxSXNoZmtWeFVod0xkTWJPb2RaNlU5UFIwVEpvMFNYb3VaODJhWlhUZHlNaEloSWVIdzliV0ZzOC8venorL2ZkZmcvT0Y2MDdrS0ZoTkhCTVRBNDFHZ3pwMTZoUzZUOSsrZmFIUmFLUVRKMTU5OWRWQ2Y2T0lpSjRsRElxSmlKNGxvb2lNayt1UWZ2RHJNdDJOSUhlQzY2Q1ZzSzMzUXBudWg0aUlpSWpJSExtNXVjak96b1lnQ0daVjQvWHAwd2U3ZCsvR3NXUEhNR1RJRU5TdVhSdEFYa0EyZE9oUXMvZjd5eSsvR0wydEpKVjBsZ2JXdWdBMEtDZ0lHemR1eEk0ZE8vU3F0UEt6c3JMU20wODBMUzNOck1yQWdpR0VLSXJvM3IwN0FPQ0hIMzRvMUs2NHRDc0p6UTJSZkgxOUlaUEo5TUxKckt3c3ZYWHloODdmZi8rOTBXMk5IajI2eUhEQndjRUJLMWFzS0hJOG9paGk0c1NKdUhMbGl0N3l1blhyNHBWWFhrRzNidDJrU3Q5Qmd3YmgxS2xUT0hMa0NNTER3M0h0MmpVcDdHdmR1clhGUWZGenp6MkhSWXNXUWFWU1lldldyUWdKQ2NHU0pVdjAyclRxNUsvRU5SWW12L1BPT3hnd1lJQmVtK24rL2Z2RDA5TVQ4K2JOdzl5NWN3RUFnaUJnM0xoeEZyMkdqVEhVS3JvMFpXWm1TcGZmZWVlZEVtK3ZZSHRiYzJWblp5TWlJZ0pBM250U0ZNVmlCVnZMbHkvSG5qMTdBT1NkaE5Ddlh6OE1HREJBZWovODk5OS8rT3l6ejZCVUtpR1h5M0huemgxTW1EQUJNMmZPUkkwYU5XQmpZNE5ldlhxaFo4K2VPSFRvRURadjNvekV4RVNzV3JVS1ZhdFdSY2VPSFpHZG5ZMjFhOWVhTlo2Q3g0MDMzM3dURHg4K0xMVGMwamJOK2RuYjI1ZEt5Ry9xdFZZYWN4V1hoNXljbkJLZHVHUUpIeDhmdldPdms1TVQzTnpjNE9ycUNqYzNON2k0dU1EVjFSWFIwZEhTL01JTEZpeUFtNXNiaGc0ZGlyaTRPT1RrNU9nZFkzVEgvb0tkTUtLaW9nQUFEUm8wTURpVy9mdjM0KzdkdTVETDVlalZxMWRwUDFRaW9rcUZRVEVSMGJOQ3E4SEQwRG5JUFB1cjZYVkx3TXJGQzY3di9nRHI2b1kvakJNUkVSRVJHYU1WZ1lSSFFJd0NTRlVCR2JsQWxocW81UXgwclF0WUZUTVQwczN0NmVMaVVtaXVWRU84dmIzeDhzc3Y0L0RodzFpMmJCa1dMMTRNUVJCZ2JXMk53WU1IRjI4UVpVUlh0Vm1RVnF2RjFhdFg5WllOSERnUURnNE9DQXNMSzFTWlpXZG5CeTh2TDd6Kyt1dG8yclNwdFB5SEgzNkFTcVZDMTY1ZExRcEM4Z2VMUmMxcFcxb010YkR1MXEwYlpESVpEaDQ4V09pMnZYdjNBc2dMU1FxMnhqWTNkTmExQWpiR1dEdHduWnljSE1URnhlRi8vL3NmcmwrL2prYU5HcUZkdTNaNDhjVVhwWk1UZEk4RHlIdU1RVUZCQ0FvS1FrNU9EaTVkdW9UTGx5L2oyclZyZVB2dHQ4MGFzeUgyOXZhNGNPRUNVbEpTTUgzNmRDeGZ2aHhWcWxUUld5YzNOMWU2WEZUVnNlNzlwVktwY1Bic1dadzRjUUpoWVdFUVJSSE96czdJeWNsQlZsWVdWcTVjaVNOSGpxQjU4K2J3OS9kSC9mcjF6VzZwbkw4U00zOVZmR1ZRM0hsekR4NDhpT3pzYkFEQW9VT0hrSnFhaXM4Ly85emk3UTBZTUFCLy8vMDN1blRwZ29FREI4TE56VTI2N2ErLy9zSzMzMzZMckt3c3ZQNzY2M2ozM1hjeFk4WU1YTGx5QmFOR2pjTGt5Wk1SR0JnSTRQRUpKZDI2ZFVOb2FDaGlZMlBSc1dOSEFKREM0eVpObXVEKy9mc0dxMEJYcmx4cDBiaXRyS3h3NE1BQmkrNXorL1p0UkVaR29uZnYzbm9udnhSRnE5VWlMQ3dNQUtUSFdoUkJFS1JqOExmZmZtdlIrTFJhcmNHNW5ZdkQzSTRLaHNUR3htTE1tREdsTWc1VERoOCtqRTgrK1FScGFXbG8xS2dSN08zdG9kVnFjZWJNR1FDUHUyVWtKaWJpMUtsVHVIVHBFajc1NUJQWTJ0ckN4OGNIMTY1ZFEzUjBOQm8xYWlSdDg4NmRPd0R5VG56SlQzZnlqWitmbjhHeDFLeFpFeDRlSGdnTURDeFVqVXhFOUt4aFVFeEU5QXdRYzFSUWJwdUE3QnQvbCtsK2JMeWF3SFhJV3NpcUZHL09KQ0lpSWlKNk5tbEZJQ29KQ0wrZkZ3d1hGS3NBSG1RQ25rWG5ia1pkdjM0ZFFOR3RvQXNhTm13WVRwdzRnWXNYTDJMNzl1M2xNbGV0T2I3NTVodURZVmw2ZW5xaFZxcExsaXdCa0ZmVldGVFlwNk5RS1BEbm4zL0N5Y2tKSDMzMGtVVkJzVzVPWFhQMlV4SWFqYWJVVzRZYUNwMzc5Kzh2VlZmckFrMWRnTHR2M3o2elRrRElINTVQblRvVmx5NWRnb2VIQjM3NjZTZTBiZHZXb2ptSGJXMXQwYnAxYTdSdTNkcm9PZ01IRGl5MHpGQzdXMEVRTUgzNmRIejAwVWVJajQvSG5EbHpzR0RCQXIzWGxVYWprUzRiZWs0ZlBYcUV5NWN2NCtyVnE0aU1qTVQxNjllaDBXZ2drOG5Rb2tVTDlPalJBeDA3ZGtSdWJpNysvdnR2L1AzMzM0aUlpSkNxL29DOEN1d3Z2L3pTNUdQWHRjQUd5ajRvOXZYMU5UcVB0aVVHREJpQTFOVFVZZ1hGYVdscDJMUnBFNEM4SU8yLy8vN0R1WFBuTUdiTUdNeWRPOWVpOXVqVnExZkgxcTFiOVU3ZXlNN094c3FWSzdGLy8zN0laREs5YXUrdnYvNGFTNVlzd1pFalJ6QnIxaXkwYmRzV28wZVBsdHA5VzF0Ym8yL2Z2dEsydEZvdFFrSkNZR05qZzQ4Ly9oaWZmZmFad1hFWUMrK0tVdFJ6clZhcmNlUEdEZW42dSsrK2kwZVBIZ0hJcXlqMTkvYzNheC9aMmRsU08yUnpubmVaVEdaeFFKei92cXRXclRLNW51NjlWOVRqTDYvNTNJdkQxOWNYdnI2KzB2WHM3R3pwZmEvN25YdDZlbUxPbkRrSUNBaVFqcTErZm42NGR1MGFidHk0b1JjVXg4VEVBQ2djRlB2NStlSDI3ZHRHSzRwYnQyNk5WYXRXNlIzYmlJaWVWUXlLaVlpZWN0cEhTVWpiOUFIVTk2NllYcmtFNUEyRDROSi9LUVJiODcvY0lDSWlJaUs2bnc0Y3Z3MG9zZ3pmTGdDbzR3cFVNejQxcEVtNjlyd0Z3NEl6Wjg3Z3hJa1Q2TkdqUjZIS1hBOFBEM3owMFVkWXVuUXAxcTlmRDI5dmI3ejQ0b3ZGSDBRRmNPalFJUURBMkxGakRZWjlTVWxKK1BYWFh6Rnc0RUJVcjE0ZHJxNnVxRisvUHZyMzd3OVhWOWNpdDEyd29rMFhpcXJWYW91cTNYUmYycHZUVWpnN094dTV1YmxTYStheXBBdSt6UW1FODFPcFZQanJyNzl3NGNJRlJFUkVTSlc1NTgrZmwrYjFGVVhSb3BEWVhBOGVQREI3WFRjM04zeisrZWVZTW1VS0lpSWlzSHIxYXIxcVIxTVZ4Zkh4OFpnNWN5WkVVWVNOalExYXRXcUZEaDA2d05mWEYvNysvbExJWldOamc1NDllNkpuejU1SVQwL0h1WFBuY1Bic1dVUkdSaUlqSXdNdFdyUXdPZGI4WTNrUzFlcWxJU01qQTREcEt2T0Njbk56RVJ3Y0RJVkNBU2NuSjB5ZVBCbloyZG1ZT25VcTR1TGlNSDc4ZUh6NTVaZG8xYXFWMmR2TS96czdmZm8wVnE5ZWpZU0VCRGc3TzJQNjlPbDZKeC9JNVhKTW16WU56Wm8xdy9mZmY0K3paOC9pL2ZmZlIrL2V2ZkhHRzI4VWF2Y3JrOG53d2dzdndNL1BUNjhxSHNpYll6azRPTGpJc2VubVFqZm5tREYvL253SWdvQ3Z2LzRhMTY5Zmx5cXVnYnpqU0VCQUFCbzJiR2p4ZTlhVWtyVEJOa2YrZ0ZxcjFVckgwcUpPdWlrcTFEYlY1dC9QejY5VVRvWW9iYnJxWXAxV3JWcGh6NTQ5T0hueXBIUWlneWlLdUhEaEFvRENKeC8wNjljUC9mcjFLM0lmcHY2dUVSRTlLeXJIcHlraUlpb1dkZUlOS0RhOUQ0M3lYcG51eCtINXdhank2aGVBckhLMS9TSWlJaUtpOG5VckZUZ1dtMWRSck9Oa0N6em5Edmc0NTExMnRDbCt5MmtkWFF2bWxpMWJTc3RFVWNTUFAvNkltSmdZN04rL0g3VnExVUwzN3QzUm8wY1B1THU3QXdCZWZmVlZYTHAwQ1gvKytTZm16WnVIeVpNbm8ydlhyaVViVENrcmpjQWlOVFVWdi83NkswSkRRNkZXcTZGUUtEQno1a3dBd0tlZmZxcFgvV1dNc1lvMlVSUXRxbmJUVll1bXBhV1pESXNlUG53SUFIcHpYcFlGdFZvTmxVb0ZRUkRNQ3ZwU1UxUGg3T3dNYTJ0cnBLU2s0THZ2dml1MHpwdzVjOUNpUlFzcElENTY5Q2ptejU5ZjVIYUxDbndNQlQyR2xobXFOTmRwM3J3NUJnMGFoRjkrK1FVaElTSHc5L2VYWHUrbWd1SkdqUnBoM0xoeDhQVDBSSXNXTFNDWHk1R1FrSUQzM25zUDF0YldxRm16Sm1yWHJvM2F0V3VqVHAwNnFGT25Ebng4Zk5DNWMyZDA3dHhaR3BzNUZlaTZTbEVBZU91dHQweXVYOUN1WGJ1SzNRSzZPRFFhalJSaVdyTGY3T3hzekprekIrSGg0UUNBOGVQSHc4WEZCUUN3ZE9sU1RKczJEVGR2M3NUMDZkUHg4Y2NmUzNPQ215TStQaDZyVnEyU1d2NisrT0tMbURCaGd0SGdyRmV2WG1qVHBnMisvZlpibkQ5L0hydDI3Y0x1M2J2UnZuMTc5T25UQndFQkFkTEpIY09HRFVQMTZ0VU5QaDV6andYbXJKZWJtd3M3T3p0Y3ZIZ1JnaUNnY2VQR1Vydmh6WnMzUzcvck0yZk80SXN2dmpCcnYva3I3dk5YNU5lcFV3Y0xGaXdvdEw0bDFkeW1HSHJNS3BWS3Vsd3c4TGF5c3NLK2ZmdE1icmNpaHNERjBiSmxTMWhaV1NFaUlnSUtoUUt1cnE2NGV2VXFsRW9sZkh4OHBDcDNTOFRGeFpsMVVvS3hZKy9HalJzTnp1bE9SRlRaTUNnbUlucEs1ZngzQ29wZngwTE1UaSs3blFnQ3Fyd3lGUTR2REFWS3VkMGJFUkVSRVQzZExpVUJZZm0rRjdlekJ0clhBaHBVemFzaUxpM0p5Y200ZlBreUJFRkE4K2JOcGVXQ0lHRDA2TkVJQ1FuQnFWT25jUGZ1WGF4ZnZ4NC8vL3d6WG56eFJmVHAwd2RObXpiRnh4OS9qSlNVRklTSGgyUEJnZ1c0Y2VNR2hnOGYva1NxV00zeDJtdXZHV3k5bkp1YmEzQnUzdnp1M3IyTGtKQVE3TisvWHdxeXZMeTgwTHAxYTRpaUNFRVFUSWJFeGtLSXNMQXd6Smd4QXkxYnRzU2lSWXNLM1c3c2kzZGRSYUZHb3pFWkZ1a0N3L3p6ckphRlc3ZHVRUlJGVkt0V3phd0sxZ01IRG1ESGpoM28zYnMzQmcwYUJEOC9QM1RzMkJHQmdZSDQ0SU1Qa0p1Yml4ZGVlRUh2UG5LNTNPamowTTJ4WGRhUEV3QUdEeDZNa3lkUElpWW1Cc3VXTFVQejVzM2g0ZUVoVlZRRHhxdXFlL2Z1clhkZHFWU2lmZnYydUh2M0xoSVNFaEFYRjRlVEowOUt0OHRrTW16ZnZsMEtQODBOVVhVbkNGUVd1dGUwcmEydDJkV3RzYkd4bURkdkhtSmpZd0VBUTRjT1JWQlFrSFM3aTRzTEZpOWVqQmt6WmlBeU1oS0xGaTFDU2txS3dYYmorY1hFeEdEYnRtMDRkdXdZTkJvTm5KMmRNWGJzV0wxdEcxT2pSZzBzV0xBQVlXRmhXTGR1SFc3ZnZvMndzRENFaFlYQnlja0piZHUyeGZQUFA0OU9uVG9aUENZMWJkclU0UEZDcVZSaTVNaVJjSGQzUjFKU0V0TFQwK0huNTRlN2QrOWl6Wm8xaGFxVzg5TnF0ZmpvbzQvUXFWTW5WS3RXemVCeEpTc3J5NkxxZXAzODl6RTJoKzM2OWVzdDNxNHhoc2F1ZTYwN09EakEydG9hTzNic3dCOS8vRkdpL1pUbW1JdWpxQk5lQ3Q1V3JWbzEvUHJycndEeXF2RURBd054L1BoeDdOKy9Id01IRHNTUkkwY0FBSjA2ZFNyV1dHeHNiSXlHL1JxTkJna0pDUUNNbnhCUVdUb2FFQkdad3FNWkVkRlRLRE44Rng3dW5nNW95MjZ1RmNGYURwZTN2b0c4c2ZsbkxSTVJFUkVSQVVDTVFqOGs5cTRDZEsyWEZ4YVh0ai8rK0FPaUtLSjU4K2FvVXFXSzNtMHRXN1pFeTVZdGtaeWNqTkRRVU96YnR3OUtwUkxIamgzRHNXUEhFQmdZaUZtelp1R3JyNzdDN05temNmYnNXZnorKys4SUN3dkRzR0hEMExsejV5TG54eDB5WkVqcFA2QUN4bzBiWjNTT1ltTkI4ZG16WjNIZ3dBR2NPM2RPcXFDclg3OCtCZ3dZZ0k0ZE81clY5am0vaUlnSS9Qbm5uL2prazArazMwZDhmRHdBd052YjIrQjlSb3dZWVhDNUxoZ0pDQWpBMTE5L1hlajJIajE2U0kvMzVzMmJBQ3liZTdvNGR1M2FCUUJtdFVVRzh1WjJmdlRvRVdKall5R1h5N0Z5NVVxVDkrblFvUU02ZE9oZzhEWmRlTEo5KzNZelIxeDgxdGJXbURKbENqNzk5Rk44OE1FSDBuek11cUJZSnBPWkhZNzQrL3ZqcTYrK0F2QTRkSW1PanNaLy8vMkgvLzc3RDRJZ1NDR3hKWFN2cmRxMWEyUGR1blZtM1NjMU5kV3NlY1ovL1BGSGJOdTJ6ZUl4R1hQNDhHSHBoQVpqWVdOKzJkbloyTHAxSzdadjM0NmNuQndJZ29BUkkwWVlITHVEZ3dQbXpadUhhZE9tNGRLbFMxaS9majNTMDlNTkJuSEp5Y2xZdG13WnpwdzVJNTBFQXVSVnk2OWV2UnFyVjYrMjZISHAyaUhYckZrVDkrN2RRM3A2T280ZVBZcWtwQ1IwNmRMRm9tMTk5OTEzVUNnVW1ERmpoalEvOEtSSmt6Qm16QmpNbno4ZlM1Y3VOZnFhazhsa2VQUE5ONHZjZnNlT0hhV0ErdUxGaTJqV3JKblI0M1ptWnFiVTF0alNTdHhWcTFaSkxjYk5NV1hLRkpQckpDVWxBWURVNVVLaFVGU3ErWWdOS1hpOEZrVlJlcHdGYjlNOWJwM2V2WHZqK1BIajJMWnRHMTU0NFFYczM3OGZnaUNZZGFLRElUVnExREFhbkN1VlNxbDFkWG1INjBSRVpZMUJNUkhSMDBRVWtYRjhEZEwvWEZxbXU1RTV1c04xOEJyWStMUTB2VElSRVJFUlVUNFBWTURSbU1mWDY3a0JRWFVCcXpKb1VLUFJhS1N3dEUrZlBrYlg4L0R3d0xCaHd6Qm8wQ0RzMzc4Zk8zYnNRR0ppSWw1NjZTVUFlZFdlWDMzMUZkYXVYWXZmZi84ZDkrN2R3L3o1ODdGaHd3YTg5dHByNk4rL3Y4SHRKaVltbHY2REtnVzY4TTdhMmhxQmdZRjQ3YlhYRUJBUVVLeHRxVlFxekowN0YwcWxFcjYrdnRJWDY5ZXZYd2NBTkdqUXdPRDkzbjc3YllQTGRiK3pHalZxR0x3OWYvaDkrZkpsQUVDOWV2V0tOWFp6L1Bubm4xTFZXcTlldlF5dWs3OWRMZkE0M0NsT0s5U0tvRUdEQnRpOGViUGV2TWxaV1htVGlKdFRTYjk4K1hMazV1YkMyOXNidFdyVmdyZTNON3k4dk9EajR3TWZINTlpVi8vcHhNVGtIVURNYVlsZUVTaVZTZ0RtQmNWYnRtekJsaTFiQU9SVlVFNlpNZ1dCZ1lGRzE1Zkw1VkpZSEJVVmhldlhyMHV0dlBOemMzTkRTa29LUkZGRTI3WnRNWHo0Y0l3YU5Rb3FsVXF2dmJHbHZ2bm1HeVFsSmVIdzRjTTRjZUlFeG93WlUrVEpNd1g5OGNjZk9INzhPSUtDZ3RDc1dUTnBlZjM2OWZIV1cyOWgyN1p0Q0E0T3h2VHAwdzJlRUdPSlhidDJZZFdxVmVqVHA0L2UvTnVsNWRpeFkxTDF2em5NQ1lwMUowWG9xcXBIamh5SmtTTkhRaFJGekpneEE2ZFBuMGE3ZHUwd2MrWk1vOVhxKy9idHczZmZmUWRSRkRGcTFDaXp4MWRXZnZubEY3M3IrY1A1Z3JjVjFMSmxTelJyMWd5WExsM0M1TW1Ua1pPVGc2Q2dvRUx6WVJNUmtXVVlGQk1SUFMyMEdqd01uWTNNczF2TGREZlcxZXJDOWQwZlllVldlblB4RUJFUkVkR3pRU1BtaGNUcXZHSTAxSElHdXRZdHUxbE1kdTdjaWVUa1pGU3RXclhJc0VWSExwZWpiOSsrZVAzMTF4RVdGcVpYNFdsbFpZVlJvMGFoVmF0V1dMcDBLVkpTVXBDUWtLQTNkMnRCVDJKdXlPTE1VVnluVGgyODhzb3I2TmF0VzZHS3poVXJWcUJEaHc0SUNBZ3dLL0J4Y0hEQXBFbVRNR3ZXTEt4YnR3NCtQajVvM2JvMXpwMDdCd0I2N2I3TmNlZk9IUUF3T01kcFFaY3VYUUtRTno5dWFkTnF0ZGkrZlR0Kyt1a25BSGxWdlUyYk50VmJwMHFWS25qMDZCRnUzYnFGSmsyYUFNaHJFNjBiVi8zNjlVdDlYRTlLL3BBWU1EOG9mdlRvRVVKRFE2V0tVeDFCRU9EaDRZRTZkZXJBMTljWHZyNitxRnUzTG1yWHJtMXhHL2Z6NTg4REFPcldyV3ZSL2N3eFlzUUlEQnMyckZTM3FhdVNOeWNvZnVlZGR4QWVIZzUzZDNlTUh6KytVRVdsSWZiMjlwZy9mejUrL1BGSHZQLysrd1pQVU5GVmltczBta0luYjJ6WnNrV3FIRGRYL3FybEprMmFvRW1USnBnd1lZSkZJZkc1YytmdzNYZmZ3Y1BEdzJCd08zejRjRVJIUitQNDhlUFFhRFNZTm0xYWlWcitkK2pRUVpwL3UyYk5taVlya1l2TDFIRi80TUNCWnJmQ3ZuWHJGZ0FVQ2tJRlFjRFVxVlB4eVNlZlNITXd6NWt6UjIrK2RsRVVzWDc5ZW16ZHVoVXltUXlUSjArMmFCN3JpbXI4K1BINDZLT1BvRlFxWVcxdGphRkRoNWIza0lpSUtqMEd4VVJFVHdFeEp4UEszeVloKzlxUk10MlByVzlidUF4YUJabTk1ZTNCaUlpSWlJZ2k3Z05wZVhrVHFzakxOaVJPVEV6RXp6Ly9EQURvMTYrZlZJMldrNU9EcVZPbm9sR2pSZ2dNREVUanhvMExoUnN5bWN4b3NQejg4ODlMWDc1ZnZYclY1SnlnWmEwNGN4UXZYNzRjOXZiMmhaYUxvb2c5ZS9ZZ0pDUUUyN1p0TXl1a0FvREF3RUQwNjljUE8zYnN3T3pac3hFVUZJVDA5SFRVcTFmUDZOeU94dWphU1J1clJOYTVkT2tTNHVQallXVmxoWll0aTkvcHlGQTE1ZG16Wi9Iamp6OGlPam9hUUY0VjI4U0pFd3V0MTZKRkM1dzRjUUtUSjArV0txQ1RrNU9SblowTkp5Y25QUC84OHliM241Q1FnUGZlZTgrc3NSWTF0eWNBN05teng2enRGSWV1cFc3K0lNb1FKeWNuckYrL0huRnhjYmh6NXc3aTR1S2tuNlNrSkNRbEplSHMyYlBTK29JZ29HblRwbGl5WklsWjQ3aDkrN1pVcmQ2K2ZmdGlQaHJqQkVFb2NlVnFRYm9xVTNPQ1ltdHJheXhhdE1qaVFOVEJ3UUhqeDQ4dmNwMnlyTHdIWUZGSUhCRVJJWFUyK1B6enp3MytibVF5R2I3NDRndE1uRGdSSjArZXhOaXhZL0g1NTU4WHU1TGMwOU1UMDZaTncvVHAwN0YyN1ZyVXIxL2Y3SGJ5NVNVcUtnb0EwTEJodzBLM09UbzZZdUhDaFpnMmJSckN3OE14YXRRb2ZQcnBwL0QzOThmdDI3ZXhaTWtTWExseUJTNHVMcGc4ZVhLWnZGL0tnMXF0aGx3dWgwcWxnbGFyeGExYnQrRGw1Vlhld3lJaXF0UVlGQk1SVlhMYWpGUW9mdmtBdVhjdmx1bCs3SnIzaHZNYndSQ3NEYmN6SWlJaUlpSXFpaklMQ0wvMytIclh1b0M4REwrVkNBME5SWFoyTm54OWZkRzNiMTlwK1o0OWUzRHAwaVZjdW5RSnYvMzJHOXpkM2RHaFF3Y0VCZ2FpWmN1V1pzMi82dURnZ09IRGh4dThyVXFWS2xJQThpUVVaNDVpWTVSS0pVUlJoSldWRmR6YzNDeTY3NGNmZmdpMVdvM2R1M2ZqMEtGREFDQzFFeldYS0lxSWlJaUFJQWhTaGE0eE8zZnVCQUMwYmR1MlVQV3J1VlFxRmI3NDRndnArdW5UcDlHK2ZYdG9OQnBFUjBkREVBVDA3ZHNYSDN6d2djSFh4Ymh4NHlDS0lpSWpJM0gzN2wwQWVkV2R6WnMzeHdjZmZHRFd1TXo1WGV1Q1JsUHJXVHEzdENVVUNnVUFHRHpCSUQ5QkVPRHQ3UTF2Yis5Q3dWUmFXaHB1M3J5cDk1T1VsR1R5cElEOE5tL2VEQUR3OGZHcE5CWGJ1aXI1cWxXcm1yVitTYXBtSzRPLy92b0xpeGN2aGxxdHhzU0pFNHQ4cnpzNE9HRFJva1g0OHNzdmNmWHFWWXdkT3hiOSt2VkQvLzc5aS9XK2I5T21EVjUvL1hXRWhJUmd4NDRkWlJJVUwxcTBxTWpiZFhOV201S1ltSWlZbUJnSWdtQzBNNE9MaXd1V0xGbUNiNzc1QnNlT0hjUEVpUlB4d2dzdjROOS8vNFZhclVhN2R1M3d5U2VmbUgzU1QwV2dWQ3FSbUppSSsvZnY0Lzc5KytqV3JadDA3THQ4K1RKbXpKZ0JsVW9GUjBkSFpHUmtZUDc4K2NqSnljSExMNzljemlNbklxcThHQlFURVZWaW10UTdTTnM0QXByVTIyVzZIOGZPbytIVVpVTFpsWHNRRVJFUjBWUHYvRDFBKy85VHVUYXFCbFIzTE52OURSa3lCQkVSRVlWQ3ZqNTkrcUJXclZyNCsrKy9FUllXaHRUVVZJU0doaUkwTkJST1RrN28wS0VET25YcWhGYXRXcGtWR2hka1kyTlQ0c290WFRCWTJwV05naUJBRkVYazVPUVlEUHdTRWhJQTVMVjl0cVE2VUNjZ0lBQjc5KzZGUnFNQkFLeFpzd1lKQ1FubzE2K2ZXY0Z6WkdRa0ZBb0ZHalJvQUNjbko2UHJ4Y1RFNE5TcFV3Q016eHRzU2xaV0ZxWlBuNDdyMTYvRDNkMGRhV2xwV0xod0lXYk9uSW4yN2R0anpKZ3hhTnEwYVpGaHBMdTdPMmJObW1YUmZndk9aK3pwNlludDI3Y1hlUjlkSmJHcDlZemRyelRvMm1rWGJGVnVDVGMzTjdScjF3N3QycldUbGltVlNyTUQ3b2lJQ0J3N2RneEE4Wi8zSnkwek14TW5UNTRFOE9SYWtXZG5ad01vMnhNSGlrT2xVbUhObWpYWXYzOC9BR0QwNk5GNDdiWFhUTjdQeGNVRml4WXRRbkJ3TUU2ZVBJbk5temNqTkRRVUsxYXMwSnZMdk9CN3k1ajMzMzhmSGg0ZUJsdFBtN3VOb3VoT2xMR0VXcTB1dEV6WHd0clB6Ni9Ja3d6czdPd3djT0JBM0w1OUd6RXhNZExyemNmSEI4T0dEYXRRSWJGU3FVUjhmRHpTMHRLUW1wcUsxTlJVYVU1M0lPL2tvc3pNVEwzN05HblNCSzZ1cnRpOWV6ZldybDBMdFZxTjFxMWI0NHN2dnNEczJiTVJFUkdCaFFzWDR1Yk5teGc1Y2lSc2JHeWU5TU1pSXFyMEdCUVRFVlZTdVhjdlF2SExCOUJtcEpiZFRtUldjSDU5RHV4YnYxVjIreUFpSWlLaXA1NGlDN2oxL3g5YmJhMkFkdDVsdjArNVhJN0ZpeGNYcXM3VEJibnQyN2VIV3EzR3VYUG5jUHo0Y1p3NmRRcnA2ZWs0ZE9nUURoMDZCQ2NuSjd6NDRvdm8xS2tUQWdJQ1NqMjBWU2dVVWxXVW5aMGRiRzF0SVFnQzd0Ky9qNDBiTndJQWF0YXNhZmIyMUdvMU1qSXk0T0RnQUNzcks0U0ZoUUhJYTArcTQrN3VqcFNVRkd6ZnZoM2R1M2ZYQzVLeXNyS3dhZE1tQUphM3FFMU9Uc2E2ZGV2dzExOS9BY2lyMmt0SlNVRk1UQXkyYjkrT25UdDNva1dMRm5qcHBaZlF1blZybzQvcjk5OS9CMUIwd0ptVGs0UGc0R0NJb29qNjlldWIxZDY1b056Y1hNeVlNUU5SVVZGd2RYWEYwcVZMOGVlZmYyTFRwazM0OU5OUEVSUVVoSzVkdThMZDNSMmlLSm9kbW91aUNJMUdBNDFHQTdWYURiVmFqU3BWcWlBOVBSM096czZJam82VzJxWStDY2FDd29MekJ3T0FScU9SNXNaMWRYV0Z2YjA5NUhJNTB0UFRjZVRJRVJ3NWtqZk5rYUg1b0xWYUxmcjM3MTlxNHpZMFBsMlFMNG9pdkx5OExLNVdMd3RLcFJKbnpweEJsU3BWNE9Ua0JFZEhSOWpiMjhQR3hnWTVPVG1JaTR2RGxpMWJjUC8rZmRqWTJCVHJ0Vm9VbFVxRm1KZ1lPRHM3UzhlUjNOeGNoSVNFQUlEWjh3NlBIVHYyaVlUSzMzenpEWTRmUHc1cmEydU1IajBhdlh2M052dStjcmtjczJiTndoOS8vSUh2di84ZS92NytVa2ljbUpnSWQzZDNhVDVmUVJDS2JKRXVsOHN4WU1BQWFMVmFxTlZxdlJPQ2RLMmU4eDgzTFdYcDNQUTVPVGtJRFEwRkFGU3JWZzFBM2drR3V1ZlIwTHpDYXJVYVY2OWV4Wmt6WjNENjlHbkV4c1lDZU56UklEdzhISEZ4Y1JnMWFoUzh2YjNSdW5WckJBUUVvRUdEQnZEMDlDejJZeXVwa3lkUFl1blNwVVp2MTJxMXFGT25EbXJXcklrYU5XcWdaczJhVUt2VitPU1RUNlNUVlY1KytXVk1talFKdHJhMm1EdDNMdWJObTRld3NERDgvdnZ2T0h2MkxNYVBIMStpNlFpSWlKNUZsVDRvVm1seUVITDNMTTZrM01MOUxBV3lOTG5sUFNRaW9pY25zRi9aNzBOMUcvaG5jZG52aDhnQ2RsWTJxR0huaW5aVjY2TlByYlp3c0dKTGRDSWlvb3JzUXI2VzAwMnFBM1pQNk5zSVU0R2N0YlcxRkJybjV1Ymk1TW1UT0hqd0lNNmZQNC8wOUhRY09IQUFCdzRjUUxObXpjeWVROVZjRVJFUm1EZHZudDR5WGNXdlR0ZXVYYzNlWGtaR0J2cjFLL3ovUWY0dnpGOTY2U1hzM3IwYjI3ZHZMN0k2MWR4SzFPdlhyMlBQbmowNGN1U0lGTGdNR1RJRWd3WU5BZ0FjT0hBQVc3ZHVSVUpDQWk1Y3VJQUxGeTRBeUd2UDdlZm5CMjl2YjFTdFdoWFZxbFdEdDdjM3dzTENZR2RuaHk1ZHVoamQ1NFlORzZSMnJHUEhqalZybkFYZHZIa1Q0ZUhoc0xXMXhWZGZmUVV2THkrODg4NDdrTXZsMkxCaGcxNHdLcFBKWUdOakF5c3JLOGhrTXVrSGdGNG9yTHVjbjR1TEM3WnUzWXJodzRjakl5TkR1djFKVlpZYWFqMmVucDZPTjk1NG85QnlLeXNyTEZ5NFVHb3hiWWlqbzZQUmdGWlhCVjhXUkZIRXpKa3o4ZURCQXdEQXFGR2ppbFh0WDlxc3JLenc5ZGRmbTdYdTRNR0RTMVNOYlloV3E4V2tTWk9NVnNHYTI5a2dOYlVNVHo3UFovejQ4VWhMUzhPSUVTTk10cFkzNXRWWFgwV2JObTMwVHQ0WU0yWU1sRXFsZEwxdTNicG12VDRVQ2dVR0RCZ0FlM3Q3Mk52Ync4cktTbnFORldkOFc3ZHVOYXNpZWNHQ0JUaDY5Q2hFVVN5MC9nc3Z2QUFqdVY4dEFBQWdBRWxFUVZRQStPbW5uNkJRS09EczdJeVhYMzRac2JHeHVIWHJGcUtqbzNIdDJqVmN2MzRkT1RrNTB2MThmWDNSbzBjUDlPelpFNDZPamxBb0ZBZ05EY1dSSTBjUUZ4ZUgrUGg0YVE1ekp5Y24xS3BWQzU2ZW5uai8vZmVmYUhEY29rVUwrUGo0d05QVEV6VnExSUNucDZkMHVVYU5HbnFkSnhRS0JUWnQyb1MxYTlkQ285RkFMcGZqZ3c4KzBEc0d5ZVZ5eko0OUd6Lzk5Qk8yYnQyS3VMZzRUSmt5QmUzYXRjUGN1WE9MUE1uSGtvNExSYTA3WmNvVWcyRStFVkZsVXY2ZnFrb2dVbkViSzI4Y1JITDJ3L0llQ2hFUkVUMUJXWnBjeEdZa0l6WWpHVWNUb3pER3J3ZGF1TllwNzJFUkVSR1JBYXBjSVByL015UnJHZENzZXZtT3h4Z2JHeHQwN3R3Wm5UdDNSbkp5TWc0ZlBveURCdzhpSVNIQm9zbzNjeG1xMnRXRkJsV3JWa1d2WHIzdzl0dHZtNzA5RnhjWE5HblNCQ2twS1pESlpIQndjRUREaGcweGRPaFFhWjJSSTBmQ3lja0o0ZUhoZVBoUS83c1VLeXNyVks5ZUhUMTc5a1JnWUtESi9jMmZQeDlIang2VnJuZm8wQUVqUjQ2RWo0K1B0S3huejU1NDVaVlhFQmtaaVlNSEQrTGN1WE5RS0JSNDlPZ1J6cDgvai9Qbnowdmo2dHExSzU1Ly9uazBiTml3eUVBdE1EQVFJU0VoNk51M2I3SERwc2FORzZONTgrWjQ5ZFZYcFFwWlFSQXdZTUFBZE83Y0dYLzk5UmZPbkRtRGUvZnVJUzB0VFdybGE2bVhYMzRaMXRiV3FGV3JGcUtpb2lBSUFueDhmREJtekpoaWJhK3MxYXRYVHdyejh4TUVBVTJiTnNYbzBhTU5WcW5LWkRLTDU4TXVTbzhlUGZTcWlnVkJRTy9ldlhIMTZsVU1HalNveEszZFM0dVRreFA4L2YyUm1KaUkzTnhjNldRQmpVWURtVXlHS2xXcW9GNjlldWpSb3djNmRlcGtkRHVDSUJTclhhNlRreE9xVmF1RzVPUmt2ZVgyOXZibzNMa3ozbjMzWGJPMnMyWExGck9yajNXSzA5WmNONTl1U1ZXdnJ2OUh4TXZMU3dxS3ZieThNR0hDQkxPMjQrN3VEanM3TzJSbVprcnRqbTFzYk5Da1NST01HemZPNG5HWlc1WGRva1VMbkQ5L0htcTFXbnFkdTdtNTRmbm5uNWVPMTg3T3pnRHlwbEJ3Y0hEQTMzLy9qVjkrK1VYYWhpQUlhTlNvRWRxMGFZTk9uVHJCMTlkWGJ4K3VycTRZTW1RSWhnd1pndWpvYVB6Nzc3K0lqSXhFVkZRVTB0UFRjZTNhTlR4NjlLalE3N0tzZVh0N1kvMzY5V2F0bTVLU2dnTUhEa0NqMFNBZ0lBQVRKMDZFbDVkWG9mVUVRY0R3NGNQUnVuVnJMRm15QlBmdTNVUDM3dDFOZG9MSS83ZXFKRXBTZlU1RVZGRUlZbWxNdmxBT0loVzNNZXZTYitVOURDSWlJcW9nWmpmcmorYXV0Y3Q3R0VSRVJGUkErSDNnYkh6ZTVTWWVRR0FsKzNNZEZSV0Z4bzBiRjJ2TzNxS0lvb2pNekV3cEtOQnF0UkJGRVhaMmRtYTFKdFlGSTZWZHBWaVVidDI2d2N2TEN4czNic1M5ZS9jd1ljSUV0R3ZYRG0rODhRYWVlKzQ1ay9jWFJSSFIwZEc0ZE9rU1ltTmpFUnNiaTRZTkcyTFVxRkVBSHMrdGF1cnhYN2x5QlkwYU5USVp6RVJHUmtJUUJEUnYzcnpRYlVxbDBxemZuU2lLeU0zTmhWYXJsVUpBM1hNbGs4a0tWUnJybGhWOHZXZzBHb2lpV0t4SzJPUEhqd01BT25ic2FISmR0VnFOMjdkdkE0Qlp6MGxCMmRuWnlNcktRazVPRGpRYURRUkJnSXVMaTlGV3ZoOSsrQ0dzckt5d2F0VXFpL2Rsek9qUm82SFJhUEQ5OTkvckxUOTU4aVE2ZE9oUXJQZGlabVltZnZzdDczdkV0OTkrRzdhMlQwZEhJbDJMYzkzclVoQ0VJdWYzemsvM25MMzMzbnNXaDEzbTNqYzBOQlNabVpsNDZ5M3pwclA2L3Z2dmtaV1ZaWGJZQ3p4K2p3S3crSG5WdFl2WFZmZmEyTmlZOWZyU2hmT1dCdXlXMkw1OU85NTY2eTBJZ29EczdHd3NYTGdRdFd2WFJzT0dEZEcwYVZOVXFWTEY0bTFxdFZyRXg4Y2pKaVlHYm01dWFOYXNXUm1NdlBRY1Bud1lqbzZPNk5DaGcxbnI1K2JtSWpJeUVtM2F0Q2wwMjZ1dnZnb0FDQWtKNFR6R1JFUUZWTXFnV0tYSndjVHpHMWhKVEVSRVJCSVB1VE8rYlQyVWJhaUppSWdxRUZFRWZyME1wUDkvaDh4K2pRRjMrL0lkRXhXZkxqalVCYlJhcmZhSnpHMUtSRVJFUkVSbG8xSittZys1ZTVZaE1SRVJFZWxKem42SWtMdG55M3NZUkVSRWxNKzk5TWNoc1ljRFErTEtUbGM5cThPUW1JaUlpSWlvY3F1VW4ralBwTndxN3lFUUVSRlJCY1RQQ0VSRVJCWExIZVhqeTM3VnltOGNSRVJFUkVSRVZGaWxESXJ2WnluS2V3aEVSRVJVQWZFekFoRVJVY1Z5TzE5UTdQdmtwdElsSWlJaUlpSWlNMVRLb0RoTGsxdmVReUFpSXFJS2lKOFJpSWlJS2c1bFZ0NFBrTmR5MnRHMmZNZERSRVJFUkVSRStpcGxVRXhFUkVSRVJFUkVGVnYrYW1JZjUvSWJCeEVSRVJFUkVSbkdvSmlJaUlpSWlJaUlTbDMrK1lsOTJIYWFpSWlJaUlpb3dtRlFURVJFUkVSRVJFU2xLbHNEM0V2UHUyd2pBMm80bGU5NGlJaUlpSWlJcURBR3hVUkVSRVJFUkVSVXF1NHFBVkhNdSt6dERNaUU4aDBQRVJFUkVSRVJGY2FnbUlpSWlJaUlpSWhLbGE2YUdBQnFjWDVpSWlJaUlpS2lDb2xCTVJFUkVSRVJFUkdWcW1UVjQ4czEyWGFhaUlpSWlJaW9RbUpRVEVSRVJFUkVSRVNsUmlzQ0tmOGZGRnZMQUZlNzhoMFBFUkVSRVJFUkdjYWdtSWlJaUlpSWlJaEtUVXBtWGxnTUFGWHRBWUh6RXhNUkVSRVJFVlZJRElxSmlJaUlpSWlJcU5Ra1p6eStYTTJoL01aQlJFUkVSRVJFUldOUVRFUkVSRVJFUkVTbEp2Lzh4QXlLaVlpSWlJaUlLaTRHeFVSRVJFUkVSRVJVYXZRcWloM0xieHhFUkVSRVJFUlVOQWJGUkVSRVJFUkVSRlFxMUZvZ0xUUHZza3dBM096S2R6eEVSRVJFUkVSa0hJTmlJaUlpSWlJaUlpb1ZxWm1BK1ArWHE5cm5oY1ZFUkVSRVJFUlVNVEVvSmlJaUlpSWlJcUpTb2NoNmZObk52dnpHUVVSRVJFUkVSS1l4S0NZaUlpSWlJaUtpVXFITWZuelpoVzJuaVlpSWlJaUlLalFHeFVSRVJFUkVSRVJVS3BUNUtvcGQ1T1UzRGlJaUlpSWlJaktOUVRFUkVSRVJFUkVSbFlxSCtTcUtuUmtVRXhFUkVSRVJWV2dNaW9tSWlJaUlpSWlvVk9TdktHWlFURVJFUkVSRVZMRXhLQ1lpSWlJaUlpS2lFbFBsQXJuYXZNdjIxb0N0VmZtT2g0aUlpSWlJaUlyR29KaUlpSWlJaUlpSVNreXY3YlJkK1kyRGlJaUlpSWlJek1PZ21JaUlpSWlJaUloS0xIL2JhUmUyblNZaUlpSWlJcXJ3R0JRVEVSRVJFUkVSVVlucFZSUXpLQ1lpSWlJaUlxcndHQlFURVJFUkVSRVJVWWxsNUQ2KzdHUmJmdU1nSWlJaUlpSWk4ekFvSmlJaUlpSWlJcUlTeThoNWZObkJwdnpHUVVSRVJFUkVST1poVUV4RVJFUkVSRVJFSlphL290aVJRVEVSRVJFUkVWR0Z4NkNZaUlpSWlJaUlpRW9zZjBXeEkxdFBFeEVSRVJFUlZYZ01pb21JaUlpSWlJaW9SSEkwUUs0Mjc3SzFETEMxS3QveEVCRVJFUkVSa1drTWlvbUlpSWlJaUlpb1JGVDUyazV6Zm1JaUlpSWlJcUxLZ1VFeEVSRVJFUkVSRVpWSS9yYlRESXFKaUlpSWlJZ3FCd2JGUkVSRVJFUkVSRlFpR2ZrcWlqay9NUkVSRVJFUlVlWEFvSmlJaUlpSWlJaUlTa1F2S0daRk1SRVJFUkVSVWFYQW9KaUlpSWlJaUlpSVNpUXpYMUJzWjExKzR5QWlJaUlpSWlMek1TZ21JaUlpSWlJaW9oTEpWaisrYk0rZ21JaUlpSWlJcUZKZ1VFeEVSRVJFUkVSRUpaS1ZMeWhtUlRFUkVSRVJFVkhsd0tDWWlJaUlpSWlJaUVxRVFYSEZkL1BtVGZ6NTU1OTQrUEJoaWJhVGxaVlZTaU15VDA1T0RvNGVQWXFqUjQ4aUxTM3RpZTc3YVpHVGsxUGVReWhYYVdscFdMWnNHWll0VzFiZVEzbW1YYjU4R2JtNXVTYlhTMDFOeGMyYk55R0s0aE1ZMVpOVG1WNkhHbzBHV3EyMnlIVkVVWVJTcVN6eHZpSWlJcUJRS0V5dXAxYXJzV25USnNUR3hwWjRuMFJFcEkvL3ZwVkFVeGNmV0FtUHMzWXRSRnhXM01IVDlUR0c4cHZXdUsvZTliQUhOM0FzNlVxWjc5ZkZ4Z0dlZGk3UzlXeHRMbTVuUENqei9Sb2pBR2pwVmxkdjJSWGxYV1JyVFgvZ0w0bFh2UUwwcmtjcWJpTmVsVnFzYlhuYXVTQXhxK1FmYUluSWZQbi9aZ0tBUml6NkgwOGlJaUtxUExJMGp5OVh4S0E0TEN3TXpabzFnNU9UVTVsc1B6MDlIZVBIankrVGJldE1tREFCTFZxMEtOWjkxV28xZ29PREVSOGZqNTkvL2huT3pzN0ZIc2ZFaVJPaDFXb3hhOVlzZUhsNUZYczc1dHEyYlJ0Ky92bG5lSGg0WU9QR2pXVyt2NmVOV3EzRzhPSERVYjE2ZFh6NDRZZG8yTEJobWV5bmYvLytVQ3FWK09HSEgxQzdkdTB5MlVkK0V5ZE9CQUJNbno0ZDFhdFhMM0xkOVBSMGhJYUdBc2g3SDFsS285SGcwYU5IVUNnVWlJdUx3KzNidHhFYkc0dmJ0MjlqekpneGFObXlwY0g3WldWbElUVTFGVWxKU1VoS1NrSjhmRHppNHVMZzd1Nk9zV1BIV2p3T1EwUlJSRTVPRHJLeXNwQ1ptUW1WU29XTWpBeGtaR1NnV2JObWNIUjBMSlg5bE5UZHUzY3hhZElrMk5uWllkbXlaYWhYcjU3UmRVTkNRckJseXhiVXJGa1RHemR1aENBSVQzQ2tsbm1TcjhNbjZaVlhYb0ZNSnNQQmd3ZU5yblB1M0RsOC92bm5lT21sbC9EbGwxOFdheitabVptWU5Xc1dzck96c1dUSkV2ajcreHRkVi9lMzRPalJvMWk1Y2lYczdlMkx0VThpSWlxc0F2NzdWam0wcjlZQW4vbjMwVnQyTkRFS2x4UjN5bnpmUHowL1d1LzZWMUU3RVoyZVdLcjdzSlZaNHgzZmpuckxqaVZGNFQ4VCsybms3SVhBYW8zMGxxMlBQZ3F4RE9Kekc1azF4dnU5Z2tqRmJmeDUvMUtwYjkrUWRsWHI2MTIvbTFtOGtOSlNiZHlmdzFpL0h0TDFPeGtQTU9IQ2hpZXliME5rZ2d3em1yNnB0MnowdVI5eEw5UDBHWUFsOGY1elhmV3VMNzl4b0ZoQjhXdGVyVERpdVNEc2l3L0hMN0gvbEhuQVRVUjVkcno0c2Q3MXp5STI0OGFqZStVMEdpSWlJaXBOK1N1SzVSWHNtNFpObXpiaDU1OS94b3N2dm9pWk0yZVd5VDQwR2czaTR1TEtaTnM2bVptWnhiN3Y1czJiRVJjWGg2NWR1OExUMDdQWTIwbE9Uc1ovLy8ySEtsV3FTS0ZJdDI3ZGlyMjl3NGNQRjNsN1ltSWl0bTNiQmdBWU9YSWtiR3hzaXIydjhxSlVLdEd2WDc4eTM4K2FOV3Z3M0hQUEZWcCs5T2hSSkNZbUlpTWpBelZyMWl5ei9hdlZhbWkxMmljVzZrVkZSUUVBc3JPenkyd2ZRNFlNd2FOSGo2QlNxWXl1YytyVUtiUnMyUkt6WjgrR1VxbVVRbHFGUW1GMGJISzVIQ05Iam9TZG5SMUVVVVJ3Y0xEMCs5Tm9OTkJvTkZDcjFkTGwzTnhjcU5WcTVPYm1JamMzRnprNU9jakp5WkV1RzZ1OG5UZHZIdHExYTFkbytkMjdkekZxMUtqaS9WS0tzR0hEQmxTdFd0WGdiY2VPSFFNQVZLdFdEWFhyMWpXNGpzN3g0OGNCQUczYXRESDc5VlNTNDVBcFJSMm55dnAxbUpXVmhiZmVlcXZVdHJkMjdkcFNPdzdzM0xrVG9paWlTNWN1eGQ3R3dZTUhrWkdSQVY5Zlh6UnExS2pJZGQ5ODgwMGNQSGdRY1hGeFdMRmlCYVpNbVZMcy9SSVJrYjRLOXU5YjVXQWpzOGJRdXAwTExROXdxNHZhanRWd3A0d3JQVjF0SGZTdVd3dWwzMEhjUm1hRlh0NnQ5SmJkU3I5dk1paXU0K2hSNkg0YllvNUJVOHJ0WXB4dEhEQ3RjZCs4WU5xakliU2lpQ09KbDB0MUh4VkpUb0VnczJCVm5tN1o2QWJkY1NMNUdzTFRZcC9ReUNxZmp0WDlNZUs1TGhBQTlQSnVoVFpWNjJIRmpRT0lVdDR0MFhhOUhkelJ3clZPNlF6eUNmZ2pJYnk4aDBCRVZHSTVHdUJpSWhDckFCNW1BMm9XcVJQUk04QmFCampMQVY5WG9Ma25ZR3RWM2lNQ3RDS1ErLzhWeFFJQWVRVVlVMzZkTzNmRzl1M2JjZUxFQ2V6ZHV4ZTllL2NHQUh6NDRZZUlqbzR1OGZZUEh6NE1GeGNYazZGbnQyN2RZR2RuaDcxNzkrb3Q3OXUzTHpJeU1remVYMGV0Vm1QTW1ERW0xeHM0Y0NBNmQrNk04UEJ3Yk42OEdRQVFIaDZPNGNPSEcxemZ3Y0VCSzFhc0tIS2JwMCtmQmdBRUJnYkMybHIvS3lVZkh4OXpoZzhBWm9YcUdvMEd3Y0hCVWdBVEhCeU00T0Jncy9kaHpJUUpFOUNyVjY4U2I4ZGNnaURBenM3TzdQWFZhalhVYWpVRVFZQmNMamY3ZmpKWjRlOEpSRkhFYjcvOUJnQVlOR2lRWGlYNVgzLzloUVVMRnBpOWZRQ1lNbVVLdW5mdmJ2QTJYVmhaTU5pYk4yK2VGQklXaDdudmk3S1FtSmdJUVJCUW8wWU51THU3dzgzTkRlN3U3cWhldlRwcTFLaUJHalZxb0ZhdFdnRHlxaXQxYmRrRlFZQ1RreE04UFQybCsxU3RXbFg2OGZEd2tKNHZRUkJ3NjlhdFlwMW9ZbVZsQlh0N2U5amEya0l1bDhQT3pnNXl1UnoyOXZhd3M3TXorSm9BOHA2cnNtZ2hiNnhWc1NpS09IVG9FQUNnVDU4K1JZYS9OMi9leE4yN2VkL1BHSHV0RmFWYXRXb1czOGVZQncvS3I1T2ZUbWsvVjZYVnp2dnk1Y3M0Zi80OEJFSEF1blhyc0c3ZHVpTFg3OXExS3dZUEhseG9MTHQyN1FLUWQxS0dxWk1DN096c01HSENCRXliTmczMjl2YlFhclZHWCtORVJHUVpCc1hGMExkV0c3MDJ3RHF1dGc2WTIyd0FabDMrRGRIcFNlVXdzbWVEcTYwakZyUVlKRDBIQWdTTTllc0JyYWg5SW0yZ3kwT09WcTEzM2FyQUJ5RUJ3RmkvVjlDNWVtTUVlVGJCYjNkT1krdnRVMlZTeVYyWjJWblpZSWp2UzhqLzBiT0duU3UrYXY0MlF1UFA0NWZZZndyOXJzM1ZzSXBYb1lybml1eFpENHBYdERIODVWaEZOeTlxRis1bEZwNlh6YzdLQmw4MCtWK1o3WGR1MU8vSTByRHluaXFXK0lmQThkdEFMV2VnWXgzQXpSNnc0ZmNFUlBRTXlOVUNhWm5BOVFmQXppdDV4MER2NG5jUkxoVUZxNGtyV3BkUUh4OGZqQjA3Rm9zWEw4YjMzMytQZ0lBQTFLcFZDM1oyZGtVR2VLSW9TaUdsWEM2dk1PMVB0VnF0V1FHM1VxbEVZbUlpNXMrZkQxRVU0ZUxpQWpzN08yZzBHcjMxVWxKU2tKMmRiVlk3NnBNblR3SUFPblhxVk9pMjlldlhtelYralVhRFYxNTV4ZVI2R3pac1FGUlVGS3l0clZHbFNoV3p0bTBPUzhMWDB1RHM3RnpvNUlDaXpKdzVFNmRPblVLWExsMHdkZXJVRXUzN3lKRWppSW1KZ1plWEYvcjIxWjlLeThiR3h1d1c1Q3FWQ21xMXV0REpBZm5wQXFpbkxiaHhkWFhGcGsyYnpGNS81ODZkcUZLbGlrWEhpNGtUSitMaHc0ZXd0cmJXKzdHeHNaRitVbE5UNGVEZ0FFOVBUOGpsY3RqYTJocmNoMXF0bGs2SUtlcjVBbUR3eEpYOGRGVzZXN1pzZ1llSGg4bjFqSW1Nak1TOWUvZmc2T2lJSGoxNkZMbXVyalZ6clZxMVVMTm16U0xud0hWMGROUjdqREtaREwvKytxdkJkWGZ0Mm9YNCtIajg3My8vTTd0bGZvOGVQVXpPMC9za2JkdTJEZTd1N3NXNmIybFdYSXVpaURWcjFraVh6VG5KSVRXMWNEZkFZOGVPSVNFaEFmWHExVVBIam5sZExSTVNFdkRlZSsrWjNGNUlTQWhDUWtLTTNyNSsvWHFMVGw0aUlucldNU2kya0xlOU85N3llY0hvN1ZWczdER24yUURNdWJ5RDdUVExpREluQTFIS09MMndYb0NBY1g0OW9SRzErQ2Y1V2ptT3Jtd1VDb29MVkJUM3FkVVduYXMzQnBEM3UraGYrd1UwZFBiQ2ttdjc4RERYZUl1a1owMldKaGNmWC9nWkg5WHZoa0NQeC9NeUNRQjZlN2RHYS9kNitQYjZIN2pKOTY1azEwdVR5M3NJWnJuMk1CN1RJZzMvUTJpSXQzM3gvcmtxYnpZeXcrVTVWb0lNVFZ6SzdwOGdRMTBNaU1wVC9FUGdXQ3dRVkJmd0tyM3ZqWW1JS2dVYkdWRGRNZThuNFJGd05BYm9YQmZ3THNmallmNmd1Q0xPVHd6a2ZlRi82dFFwbkRwMUNnc1hMc1MzMzM2TFpjdVdGWG1mVTZkT1llYk1tWEIwZE1TMmJkdWVlTUJvaksydHJWNlY1ZHk1YzNIeTVFbnMzcjFiYjR4S3BSSVRKa3lBUXFHQXA2Y25WcTVjQ1JjWC9aUGVUNTgralZtelprRXVsMlBhdEdsRjdqY3BLUWtYTGx5QWg0Y0hXclZxVmVTNkpmWEhIMzlnNjlhdEVBUUJVNmRPTlJoTVA0MUVVY1RGaXhjQkFDKzk5RktKdHFWV3E3Rmh3d1lBd0toUm93cTE3ZTdZc2FNVXpwZ3llZkprUkVaR1NxR2NXcTNHSDMvOGdZY1BIMkxJa0NIUzJJRzhLbGNBeU1qSXdKNDllekJzMkRCOC92bm5ScmV0QzdDZWxtQ25PUE4vTjIvZUhDa3BLVkNwVkFaL0IvLzg4dzhXTGx5SXhvMGJZK0hDaFVXRzBDdFhya1JvYUNnT0hUcUVKVXVXbE5zOHJzbkp5UmcwYUpEZXNveU1ETHorK3V1RjF0Mnpady9zN2UyaFVxbHc1TWdSQUhudHNVMjFiSjgxYXhZQ0F3Tk5qaVVpSWdKcjFxeUJwNmRub2FyV3lzcFVOZTJlUFhzUUdCaG90QlY0U2V6YnR3L1hyMStISUFoWXZYcTF3WmIzUUY2VnZlN3ZTdE9tVGZWdUUwVlJDdldIRFJzbXZhYXRyYTBOQnZrUEh6NkVUQ2FEazVPVFdXTTBkWklFRVJIcDQxSFRBZ0tBMFEyNjYzMVJuNlhKeGY1NzRYaWoxdU01UHh5dDVaalY3QzNNamZvZFY4eHNaMXZmcVliZTllaU1SR2hMdVYzejAwSUVzUExtUWRoWjJhQkR0Y2RobjB3UU1MSGhhOUNJSWs0OXVGNStBeXdEQllOaUcwRS9MRHB3THdLTlhXcWhyZnZqRDJjdFhPdGdjY0FRekl2NkhiZk5hSWN1RTRSQ3I4T244V1NIZEhVV0ZsL2JpN09wLytIRCtpL0Qzc3BXdXMzTDNnM0JMUVppUjl4cC9IYm5ORFJpeFRsemxLaWlLbmpjaU1sSTRudUh5bFNPSnErU3VFdGRvQ1pEWWlKNnhubFZ5VHRwNXU5WTRNM0c1ZGVHdWpJRXhVQmV5K0ZMbHk0aE9Ua1ppWW1KSnF2S2ROVkszYnQzTnpza0hqMTZkSkZ0UXJPenN3dTFmdGJOZjJxc0pUUmd2RnBYRkVWRVJFU2dRWU1HaFVMaWFkT21JVDQrSGc0T0RwZ3paMDZoa0RnOFBCeHo1c3lCWEM3SDNMbHowYXhac3lJZjI4R0RCeUdLSXJwMzcxNm1WYVBIangrWFF2ekJnd2MvTXlFeEFGeTllaFhwNmVsd2NuSXlPTGVzSlhidjNvMzc5Ky9qK2VlZlIvdjI3ZlZ1TzN2MkxKS1NrdEN0V3pmWTJ0b2EyY0pqYW5YZW0xd1hObHRaV1dIZHVuVVFCQUdEQncrR0lBaFM1YVh1dFhIKy9IbXNYNzhlNTgrZngrTEZpMHYwV0o1MjhmSHhtREJoQXV6czdMQjgrWEs0dWJucDNkNmtTUlBZMnRvaVBEd2MyN1p0dzl0dnYyMXdPM3YyN0pFcWNnTURBOHN0SkM3STJQR2lZTFh1bmoxN2tKV1ZaYktMZ0VLaGdDaUtaczFaZnZQbVRjeWNPUk5hclJiMzd0MUQvLzc5aTF6ZjE5Y1hQL3p3ZzhudGxoZFJGUEh6enovajVzMmJtRHQzcnNGMW9xS2lzSHo1Y216ZXZCbGJ0bXlSVHQ0d0ppNHV6dURmSDYxV3ExZUpmUGp3WVNRbUptTHQyclhTV0g3NDRRZURMZXdmUFhxRXBVdVhBZ0RhdFd1SG9LQWd2ZHYvK2VjZnhNVEVvRW1USnRMeDZjNmRPNmhac3lZMmJ0eW90MjUyZGpiZWYvOTlwS2FtNHFPUFBpclQrYWlKaUo1VkZmaGZ1SXJuTmU5V2FPeFNTMi9acHRqaitDTWhIR2s1R1JoZTcvRWZQWHNyVzh4bytpYm1SKzNDUmNVZGs5dGVGREJFNy9xUXNPWElVR2VYenNDZlFscFJ4SkpyKytEUVJJNldicjdTY3BrZzRPTkdyMEY5VllNektiZktiNENsTEZ1akh4UmJGNmdxek5Ma0lqaHFONGJYQzlLYkk5cEQ3b3pnRm9PdzlObytuRTM5cjhoOTJGdlpZbUZML1RNcjMvam42ZjFuN3Ura0s3aitNQUdmTk9xRitsVWVCMTFXZ2d3RGFuZEFnRnRkTEwyMkQvZXpGTVhhL3NuazYxaDk2MUJwRGJmRWZubGhYSGtQZ1o1U0JmOStqVHp6UFZLeUg1WFRhT2haY0RFeHI5MDBRMklpb2p4ZVZmS09peGNUZ1RibWRkTXNkWlVsS0haM2Q4Zk1tVFBoNit0YktEUXRLQ29xQ2hjdVhBQUF2UEhHRzJidkl5NHVyc2lndUtnMm5jV1pvelFtSmdaS3BWS3ZsZk9EQncvdzJXZWY0YzZkTzFKQVl5aFFTRXhNUkc1dUx1Unl1ZlNGdms3VnFsV3hhTkVpNmJwV3E4WEJnd2NCQUQxNzlyUjRuT1lLRFEzRmQ5OTlCMUVVMGFWTEZ3d2NPQkFqUm93bzhieWFIMy84Y2FHS3R2S2dVQ2p3emp2dkdMMWQxeFk4SXlNRC8vdWY2YWxsMXE1ZGk1bzFheFphbnBTVWhJMGJOOExPemc3anh1bi9MNmhXcTdGaXhRb2tKQ1FnT1RrWlE0Y09OYmtmWFZDc3E5SVRCQUgxNjlmSHhZc1hFUmNYaDlxMWEwdGoxNFZTLy83N0w0QzhPY0twYUY1ZVh2RDM5OGZwMDZjeGMrWk1MRjY4V0MvQWQzZDN4N2h4NHpCLy9ueHMzTGdSclZxMWdwK2ZuOTQyTGx5NGdGV3JWZ0VBZXZmdUxWVjZWd1M2WTBkKzZlbnBlc2ZXckt3czdOaXhBd0F3ZE9oUURCZ3d3T2oyWG4vOWRXUm1acG9NaXE5ZXZZb3Z2dmdDS3BVS0w3MzBrdEhnWEt2VjR0aXhZMUNyMVlWQytvb21MUzBOdTNmdlJucDZPdmJzMldPd1FsdlhTYUJQbno0bVEySWc3d1NRL0pYc1dxMFc4Zkh4QVBUbm5sZXIxUWdPRGtabVppWUNBd054OCtaTm5EOS9Ib2NPSGRLYlQxcXIxV0wrL1BsSVNrcUNoNGNIUHYzMFU3MzlxZFZxL1Bqamp3Q0FEei84RUVEZXNXLzY5T2xRcTlXWU9YTW0vUDM5cGZVM2JkcUVlL2Z1d2NYRkJhMWJ0eTQwL29jUEh4YXJrcCtJaUI2cndQL0NWU3gxSEt2aFhWLzlsanhSeWpqcy8vOTVQdmZHbjRjSUVTUHFkWkZ1bDh2eTVveGNlSFVQenFlYW5qK0lMS01SdFZoNE5RUnptNytONTV3OHBlVldnZ3hUL0h0amZ0UXVoS2ZGbHQ4QVMxSEJpbUpyb2ZBSFBSRWkxa1VmUVhLMkVrUHJCVW56OE5wYjJXSmFrNzVZZWVNUS9rcTg5QVJHVzNuY3oxSmdhdVFXdkZlM0UzcDc2My9ZOUt0U0U1TWF2WWJQSWpZWGE5c2FVZnRVbk94UldlYWxMWGd5aGFVK2k5aGM0Z3I2VHhyMXdvc2VqYVRyNmVvc2pQaDNUYkhudlM2cGtwem9VVmxhanRPektWYVJOeDhuRVJFOTFyQWE4TS90OGd1S3N5dEpVQXdBTFZxME1MbU9ya3BLeDFBUVowcisxdEE2M2JwMU16Z25hTisrZlpHUmtXSHdQcjE3OXk0eWVENTE2aFFBNkZXZnFsUXFpS0lJYTJ0clRKOCtIWFBtekpHcWxnMUpUMDlIZW5xNjNyS2NuQnk5NjhlT0hVTmlZaUlBd05QVEUyVkJyVlpqOSs3ZEVFVVJQWHYyeEtSSmt4QWRIWTA3ZDB5ZmZHOUtTWVBtMHFMVmFvdDhQblZFVVRSN1BVT1dMMStPckt3c2ZQamhoNFdlcjkyN2R5TWhJUUh1N3U0bXF5dDFjblB6L2kvTUg4ejUrZm5oNHNXTHVIYnRXcUdnV0JSRm5EbHpCbFpXVm1hM3R5NnVrU05IV3JSK1VYUGs3dCsvdjFEMXExS3BORnJ0WDdObVRjeWJOOCtpL1J1aWE3RStac3dZWEwxNkZkOSsrMjJoY0Mwb0tBaC8vLzAzVHA0OGlRVUxGbURObWpWU21Cd2RIWTNaczJkRG85R2dZOGVPaFU0T3FBeDI3TmdCcFZJSmQzZjNRdk5wRjZSN3JSWFZYdmo0OGVQNCt1dXZwYXJsOVBSMFRKMDZ0VkFGdlZxdHh1TEZpNkZXcStIbDVWWHNlY0hMK25XbzQrN3VqckZqeDJMQmdnVll1M1l0QWdJQzlNTGNpSWdJUkVSRXdObloyZVR2VWFkR2pScDZYU3N1WDc2TVNaTW1RU2FUNlMxZnNXSUZvcUtpNE9YbGhVOC8vUlEzYnR6QXA1OStpaFVyVnFCKy9mcW9WNjhlUkZIRTRzV0xjZTdjT1RnNE9HRDI3Tm1GVHN6YXVYTW43dDI3aDA2ZE9rbUJzSzVhdVdyVnF2RDE5WlhXalk2T2xrNGdtRHg1c3Q0Y3pROGVQTURpeFl1UmtwS0NGU3RXVkpqcElZaUlLcU1LL2k5Y3hXQXJzOGJIRFh2QlJ2YjQxNVdseWNYeUd3ZVEveU41YVB3RmlDSXc4cm5IWWJHTnpCcFRHL2ZCZ2lzaERJdkxRSlltRjE5ZDNvbUZMUWZyelZsc0xWaGhhdU8rbUhONUo2S1VscCtWWGRGa2FmWERPbVB6bEFMQW52anplSmliaWJGK3IwanppcWJsWk9DU3N1VC9YRCtOTktJVzY2T1A0c3JEdXhqbjF4TU8vOStLT2kwbkE0dXY3alZ4NzZmZndGTkZ6OXRHZVd4azFtampyajh2ejVIRXkrVVdFaE05elI1bUEyNFZvNHNlRVZHRjRXYWZkM3dzTDVXbG90aGMrL2J0UTFSVWxIUTlKaVlHRGc0T1pSYVFsc1RSbzBmaDVPU0VKazJhU010cTE2Nk5GU3RXNE02ZE8yalVLTzlFUm1kbloremN1Vk5hWjhpUUlVaE1URFFhYU9jbmlpSzJiTmxpY2l3bGJiMGZXTmNBQUNBQVNVUkJWQWRxYlcyTldiTm00ZkRod3hnMmJCZ0FJRFkyRmdEUXJGa3pMRm15UkcvOXRXdlhvazJiTmtYT2w2d0w0U3RpZ0xCdjN6NnoyajRiVXRUdmV2LysvVGg5K2pUOC9mMExWU1ducGFWaDA2Wk5BSUFSSTBiQXdjSEJyUDBaQzRvQjRQcjE2K2pXclpzVXlGbGJXK1B5NWN0UUtCUm8yN1p0bVZmNkZXeGZYSkwxRFFYdldxMjJXTlgrbG5KMGRNU01HVE13ZHV4WUhENThHTTg5OXh6ZWZQTk52WFhHakJtREN4Y3U0TUdEQjdoeTVRcGF0bXlKNU9Sa2ZQNzU1MUNwVkdqZHVqV21UWnRXNUJ6RytXVmxaWm4xdmkwNDEzQnBTMHhNeE5hdFd3SGt0ZUEzOVg3VlBZZUdLb3ExV2kxV3JseUpQWHYyd01uSkNYUG56a1hVLzdGMzN2Rk5WZjBmZjJjMG5YU1g3aGJLcG95eU40b29xS2lBQXg1UVVSRnhzVVVVa0wwRlVVUVJIRHcvSDNHQUNvSW9Dckwza0dHQnNsZWhkQzg2a3liNS9SRnphZEtrVGRJSm5QZnJ4WXZlazNQUFBVMXVicFA3T1ovUDk5UXB2dmppQzZaT25jckVpUk1sNFRJNU9abDU4K1p4OHVSSm9xS2ltRGR2bm9rUWFRK1ZmUjRXcDJmUG51emJ0MDhTdzVjc1dZSmNMa2V2MTB1eDBBTUdETEQ1L1cyT2NRR1NjUzR5bVl6Q3drSk9uRGlCaTRzTDA2Wk53ODNOalppWUdJWU1HY0xYWDMvTnBFbVRtRE5uRHF0WHIyYjc5dTA0T3pzelk4WU1HalJvWURMMjlldlgrZC8vL29lenN6UERodzhIREF1VHZ2M1dZTklZUG55NDVQd3VMQ3hrenB3NWFMVmErdmJ0V3lKQ1h5NlhjLzc4ZWJLenMxbXlaRW1KeFJVQ2dVQWdzSjI3NEN0YzVmTkdnMTVFdVB1YnRLMjh0STJrZ3F3U2ZYOUxNRVJURlJlTGxUSUY3elRweTd6VGQ0L0R0U2FScGNsajdxbDF6SXNaTElsOFlCRDRKMGYzNTgwalg1R2h6cTNHR1pZZmMxZW5RaVpIaGd3OWxqODg3a2crVFlGV3cvZ21qNU92VlRNajlpZVNMWnl2VlVtUDJ0RU1xVnV4dGFWZXJ2Y0F6OWNwLytyazN4S084bFA4QWVKejA1Z1kzUTgvVlMxbW4xcExTbUYyQmN4U2NDL1F4cWN1TG9yYlgxTDF3QjgzVDFUZmhBU0N1NWdpSFRoVlhsbEVnVUFndUNOeGtvUEd2bnZVRlVwTkZZcXZYTG5DSzYrOFVxTGRramhxNVByMTZ5WHFVMDZlUEJtTlJzUDA2ZE5OQk5ucXh1aTJkWFoyTHZGN3JseTVVaEtKeTh2dTNidTVldlZxbWYyS3U5ckFVSGRWcDlPVmFBZnJNZHRoWVdHU1NBd0drUjR3Y1ppQm9iN3lqei8reU5xMWF4a3hZZ1NQUGZhWXhmR016bWdYRjVjeTUxOVR5TTdPNXZ2dnZ3ZHV4N0xhU254OFBNdVdMY1BaMlprSkV5Wkk0cEZHbzBHdFZ2UEZGMStRbDVkSDQ4YU43UkwyalE3TzRzSmMzYnAxQVRoMzdwd2tKSU5CS042K2ZUc0FEenp3QUpYTmYvLzdYOExDd3NydTZDQyt2cjZzWHIyNlJMdTE1NiswV3VQRmFkdTJMVys4OFlaSlcxUlVGSysrK2lyTGxpM2oxcTJTNVh3Q0FnS1lNbVVLOWVyVmt3VE5MVnUya0pxYVNuUjBORE5tekNqVlpXdU9UQ2JEMjl2YjZ1TVpHUmtBZUhsNWxWcVgzTmpQVVhKeWNtalNwQWxhclpaZXZYcWgwV2hLalpVMnI1bGRITGxjanJlM04rSGg0Y3lZTVlQdzhIRHB1djNsbDE4eWJOZ3dSb3dZUVZwYUdsOS8vVFY1ZVhrODhNQURqQjA3dGx6WGljbytEODBaUFhvMEowK2U1TXlaTS96d3d3OE1IanlZTFZ1MmNQNzhlZno4L09qYnQ2OUQ0K3IxZW5idDJpWDkvUHJyci9QS0s2L1FwazBiUHZ6d1E4NmZQMDlVVkpUVS83bm5uaU0vUDU4MWE5YncrdXV2bzlmcmNYZDNaOWFzV1JicjN1L2V2UnUxV28xTUp1T2xsMTVDbzlGSXduaE1USXpKTmVQVFR6K1ZGank5OXRwckpjWXlSckxQbVRPSExWdTIwTHg1ODBvdGpTQVFDQVIzTXpYb0sxek5wRTlJYSs2cjNkU2tiVS9LR2JZa1dvL3cvUzNoS0hyMHZGS3ZwOVRtSkZjd3NXay9acDlhYTFQTllvRjlYTXRMWlZIY0JxWTBld3JadjZITGFsMFJ5ODV2dnVORllvQkNDL0cvS3JtU1FwMzFXT0FEYWVkNVAyNDltZW84cnVXbFZ1YjBiRUtsVU9LdGNtdzFvelhjRkNxVHhRR09ZaFRjYitTbk0rSFlLc0xkL2JtVWsxVHVjUVgzRHQxck56SFpQcDV4aFp2NTVmdXlYQm5JWlRLVDlBV2RYbTl4MFpOQUlCQUlCQUtCUFJSb2IvOWNrNFJpdVZ4dWN1Ty9yQ2pmL1B4OFpzeVlRVjVlSHMyYk55YzIxdkM5UHp3OG5LTkhqL0wyMjI4emR1eFltd1EyYTJKUllXRmhpY2VNc2RDVzlpa3N0RzRWMzdCaGc5U25zaHlQaFlXRmtrT3RMSXBIbEFJODlkUlRaR2RubDJqWGFyVW1OWlZMdzVwUTNLcFZLNTUvL25tKytlWWJsaXhaUWxKU0VrT0hEaTNocERRS1N1WUNrRnF0bHFLMEt4dExRbmxwNU9Ua1NGR3I5Z3JGNjlldnA2Q2dBSVZDd1lnUkkxQ3IxU1lpTGhqZUY2TkdqYkxaZFFxM0hjWEZSY2l3c0RBVUNnVVhMMTRrUHo4Zk1BaVBDb1dDWGJ0MjRlenNUSmN1WGV5YXZ5T1VKbUJXQjdhK0Y4M1BhU045Ky9ZbEppYUd5TWlTdFZhTTE1NTE2OVpKYllNSEQ4YmYzNS9PblR2YjdaeFhxVlNzV2JQRzZ1UEc0MzMyMldjRUJBU1UyYzlSNnRXcng4S0ZDOG5MeStPSEgzNWcvZnIxTEY2OG1KQ1FrdlVVaWp0eHJZbkp6ei8vUEFNSERqUng3QThZTUlEQXdFRG16SmtqMVd5WHlXU01IRG5TWXAxZmU2bUs4N0Q0ZTliVDA1UFJvMGN6YmRvMHZ2bm1HMXEyYkNsZGE0Y09IZXF3NkgzbzBDR1RhMk5oWVNGVHAwNWx4b3dadEczYmxsYXRXcG4wVDBsSmtkNy9Sc0hYemMyTkN4Y3VFQlVWaGJ1N3Uwbi9GaTFhSUpmTHFWV3JGcDZlbnNqbGNxNWV2WXFUa3hPalI0K1crcTFmdjU1Tm16Ymg1ZVhGMUtsVFRhNDl4bWorZ29JQ0dqZHVUSk1tVFlpTGkrUFRUeitsUllzV2hJYUdBalg3T2k4UUNBUTFqUnIwRmE3bTBkcW5MaTlGM1cvU2RqTS9rMlhuTjVlNTcrOEp4NUFoS3hGRFBTbTZQN05QcnVWa05jUWhHK0tLWldqdTBpalVZeGxYV0hWbEQ4L1g2VVpxNFMzbW5mN2xyaEg3MURvTmVxRDQxemdudWFKVW9SamdVTnJGVWgrWGdSVlA4cjFGWHJGYXdubGFOV2V6RThvOVp2ZmFUVXFJaDRLN0V3K2xTNG5ZYVdPNlJFM0R5OG1OWlcxdjEwN1M2SW9Zc1BlamFweVJRQ0FRQ0FTQ3U0R0tjQlJuRlVMQ0xVak9nUncxNUdnTXRZK0xkS0RUUTRRWDlLd0xDanZ1eFVkRVJFajFnTlZxTlgzNjlMSGF0NmlvaU9uVHAzUGx5aFhxMUtuRDJMRmpKZUYyenB3NUxGcTBpSzFidC9MKysrOXo5ZXBWWG43NTVWS0ZObXRpa1Y2dnQvcVlQV0p2VmxZV2YvMzFGMkM0UVYxY0lLaEkwZmpiYjc4bEtTbUo2T2hvRWhNVFNVdExLOUhuMDA4L3RXdE1oVUxCSDMvOFlWTmZvMUJzU1RRYk1tUUlMaTR1ZlBIRkYyemZ2cDJCQXdmaTRlRWhQYTVXcXlYaHdsdzB1WExsQ20rKythWmQ4M2FVMGh6c0ZVMTBkRFRyMTY5SHE5V2kwK253OVBURXpjME5aMmRuTGw2OGlGNnZwMSsvZmlYaVlNdkNVdlMwVXFra05EU1VvcUlpU1l4UnFWU2twcWJpNmVsSlRFeU1GQ0ZiMFJTUDVsVW9ySmZtcWc2c3hibkw1WEwrL1BOUG04YXdkTDZYUnE5ZXZlenFiMXhBVVZOcWR4dHhkWFhsNk5HanBLV2xNV25TSkpZdVhVcXRXclZNK2hSZitGQ2E2OWdvRXVmbDVYSDQ4R0gyN05uRC92MzcwZXYxZUhwNm9sYXJLU2dvNE5OUFAyWGJ0bTIwYU5HQ0prMmFVTDkrL1ZKRjhlSlV4WGxvZFBOYk9rYm56cDNwMmJNblc3ZHU1ZTIzMzBhajBkQ3dZY055Q2ZmcjFxM0QyZG1ad3NKQ1pESVpjK2JNWWVUSWtVeWJObzM1OCtkTEx1RzB0RFMrLy81N2Z2LzlkelFhRFc1dWJ2VHQyNWU0dURpT0h6L09zbVhMV0xseUpUMTY5S0JEaHc2MGFOR0NXclZxRVIwZHpSOS8vQ0g5L1p3L2Z6NVhyMTVsOE9EQmtpUDd3dzgvNVBmZmY1ZCsvL0hqeDFOUVVJQmFyYWF3c0xERTRoY2poWVdGeko4L1g0cml2bHV2OHdLQlFGQVpDS0hZQ2xFZWdiemQ1QW1weGl1QVJxZGwwWmxmeWRlcWJScmp0NFNqdUN1ZEdSUjVld1dsczl5SnlkRlBNdlBrVDhSbDM2andlVnZDVytYT0k4RXhQQnpja3RYWDl2Tjd3ckVxT2E2OU5QZU9vTDVIRU51U1RwS2x5WE5vakxYeEIzR1NLZmpqNW5HSHg2aUo2REc0aW90SDJ6ckxsZVRZdUwrVFhFbTRteThSYnY1RXVnY1E2ZTVQaEpzL0d4T084c3YxdzVVeTV6dUpYRzAxRm5RVDFHZ0dSWFpCV1VwTmNJQmdGMitUdXVGYXZZNW9yekNhZXBVdmRxcElwK1g3cTN2TE5VWloxS3piQWdLQlFDQVFDTzVVQ2gwUWl2WEExVXk0bkdrUWlIUEwrSnA5SlJOUzh5SFF2ZlIranFEUmFKZzFheFpIang3Rng4ZUhHVE5tbEJERTNubm5IZno5L1ZtOWVqV3JWNjhtS1NtSkNSTW1XQlVxTE4wMFhycDBLYjYrdnZUcjE2K0V5OG9hanovK3VFVW45UHIxNjB0MUc1dVRuWjF0VVR3b1RWRFE2WFNzWDc4ZUp5Y254bzBieHp2dnZHT3huN0ZXclQzWUlxcms1ZVdSa3BJQ1dIZGZEaGd3QUtWU1NaczJiVXhFWXJnZE93M1V5QnJGMWpBS1EvWTRmbzEwN2RxVjFhdFg0K1hsWmZJY2I5cTBpY1dMRnhNUUVNQ0xMNzVvOTdpV2hHS0FKVXVXNE9IaHdiVnJodVE4RnhjWGdvS0NXTGx5cGVTVXJ3eU1RaWZVSEtGWXE5WGEvWm90V2JLRWpSczMybjJzL3YzNzI5WGYvSHBrYnozZDhqSm8wS0FTYlpaRWFwbE14cVJKazNqdHRkZTRjZU1HTTJmT1pQNzgrU2F2Y1hIaDFOTDE5OWF0VzV3OGVaSzR1RGhPbkRqQjJiTm4wV3ExeU9WeVdyWnNTZS9ldmVuZXZUc2FqWWFkTzNleWMrZE9qaDgvYmxLWDNzM05qU2xUcHBUNWUxWEZlVmo4dGJKMGpCRWpSbkRzMkRIUzA5TUJlUDMxMXgyNmRnREV4c2J5OTk5LzgrQ0REMG9Ma1VKQ1FwZzZkU3FyVnEwaUxDeU1QWHYyOE5kZmYzSHc0RUdLaW9wd2NYSGhpU2VlWU5DZ1FWTHQ1OU9uVC9QdHQ5OXk2TkFoTm0zYXhLWk5tNURKWk5TdFc5ZWtEdlQrL2Z2WnVuVXI5ZXJWTXpsSGdvS0NwSi96OC9QSnliRis5ek1nSUVDcXhYejE2bFhPbkRuRGQ5OTl4M1BQUGVmUWN5QVFDQVQzS2tJb3RrQ29teTlUb3A4eUVlVUFscDMvMDI2SDZwcHIrL0ZRdXZCNGFCdXB6VVhoeEpSbVR6SGo1RThWNGx3c2pYNWg3WGkyVGxlVU1zT0hpWWVEWTJxc1VQeEljQXlkL0J2eWJKMnVIRXE3d09iRWZ6anVRRTNuMWRmMlZmemthZ0FGV3JYSk9hbFNsUHhBTEVOR2tLczNrVzcrUkxqL0t3cTcrUlBzNm9QY3dnZkZJQmZydFdncW1qOXZudURQY3Rac1hkZHR2TW4yMG5OL3NDM3BwTjNqZk45NXRNbHptVnNraEdLQlpaNEliVnZpYjBGWktHUnkrb2UxTC9leEM3U2FLaENLaFZRc0VBZ0VBb0dnL05qaktOYnA0VUk2SEUrRXpOS1RvQ1ZrUUtRMytGZUNPVEUzTjVjWk0yWnc3Tmd4UEQwOWVmLzk5d2tKQ1pFRVNta09NaG5EaGczRDM5K2ZaY3VXc1dQSER0TFQwNWt4WTRhSlFQbnBwNTlhRkdFdVg3N01yNy8raWw2dnAzSGp4clJwMDZaRUgwdFlHaThqSTRPZmZ2b0pOemMzbThVNHVWd3V4WEVDSkNRa29OVnFTNjBmTEpmTDZkU3BFdzBiTmlRaUlzS2t6L256NTVrM2IxNnB4elRlM0xlbFp1dmN1WFB4OHZLeUdnSDc5Tk5QbHpsR2FaalhNTjZ5WlV1TmRZQmxaMmNEMkx5WW9EaE9UazZTQ0dNa0xTMk5GU3RXQURCcTFDaUhYTDdXYXNJYXovM1VWRU81S3o4L1Ara3hvM2hUR1pqWFJLNE1qSUtrTFpIQ1JwZmpuYklnd2JqSXBMSWMzK1lZenc5YjhQSHhZZkxreWJ6OTl0c2NQMzZjeno3N2pCRWpSa2lQbCtVb3ZuSGpCdE9tVFVPdjErUGs1RVRyMXEzcDNMa3pkZXJVb1VtVEpwTFk2dVRreENPUFBNSWpqenhDVGs0T1I0NGM0ZkRodzV3NGNZTGMzRnhhdG14WjVseXI0andzNnhqdTd1NEVCd2VUbnA2T1hDNTMrQnpVNi9WU21ZRStmZnBJUWpGQXk1WXR1WGp4SWtPSERwV3U2MzUrZmp6MjJHTTg4Y1FUZUhwNm1velZ0R2xUNXN5Wnc1VXJWL2pycjcvWXVYTW5pWW1KcUZRcTZmcVVscGJHQng5OGdGS3BaTUtFQ1NZaWVMOSsvV2pWcWhVUkVSRzR1Ym5ScDA4ZjFHbzFpeGN2SmpBd0VIZDNkL3IxNndmQS8vM2YvNkZTcWREcGRMenp6anVjT0hGQ0VzMGJObXhZWTYvekFvRkFVTk1RUXJFWndhNCt6R28rc0VRdDFiWHhCOW1SZk5xaE1mOTdhVHZ1U21jZUNHd210YmtxVkl4cytEQWpqNnlzMU52MHFZVzNKSkVZSU56TmoyWmU0ZFVTZlYwYTdrcG5LYnBWSVpQVHliOGh3YTQrRGduRmR5djVXZzNGWmQxQUZ5OXF1M2dTNmZhdlEvaGZsN0JLYnZ2YnVuaXQwbnNGaFV4ZVF2aXJES0g0U200SysxTFBWdmk0ampJNHNtdDFUMEZRQTVCaHVtQ2toaVdOQ1FRQ2dVQWd1RVBKdDFFb3ZwNE51NjRhb3FYTmNYT0NJQS9EUDA5bnd6Z3FCVGdyd1ZrQmNzY01VcVVTSHgvUDFLbFR1WDc5T2o0K1BzeWRPOWVxYzlWSXYzNzljSFoyNXNNUFArU2ZmLzVoekpneExGeTRFQjhmSDRBU2dxcVJ6ei8vSEwxZVQweE1qTTBpc2JYeHZ2NzZhL0x6ODNuaGhSZjQrdXV2UzkzZktBaDVlM3ViMUFwKzdybm5TRXBLS2xFL0dFeGR4aSs5OUJLMWE5ZTJPSzZ0RWRlMjlOTm9OTWpsY3VsNUJFTk42Zno4ZkZRcWxVT2lLUmhFZFFBdkw2OGFWOHZXR3BtWm1RQWx4QmRIK2Vpamo4ak56YVZuejU1MDdOZ1JNTGdVN1hrK2pPN3M0alZmaTNQamhpRXhMeWdvaUt5c0xOemQzU3ROT0FPRGE5VElNODg4WS9mKzY5YXRLK0ZBTjhjb2ptZGtaSlM1Mk1Fbzd0dGJGM2JVcUZFbUlxZ2xybCsvenRpeFk2WFkzZUxIV2Jod29kMHg0b0JVVTdhcWhHSkxZbDFPVG81VlozU0xGaTBZUEhnd3ExYXRZdjM2OVRScDBvU2VQWHNDWlF2RmpSczNadVRJa1FRR0J0S3laVXVjbloxSlNFamdoUmRlUUtsVUVod2NURVJFQkJFUkVVUkdSaElaR1VsNGVEajMzMzgvOTk5L3Z6UzMwbUt0alZURmVXaGNER1JOQkY2M2JwM2todGJwZEN4Y3VKQmx5NWJaL2Y3NzlkZGZPWFBtREUyYU5LRlpzMllsSGc4SkNhR2dvSUNPSFR2U3UzZHZPblhxVkthTHVrNmRPZ3diTm94aHc0WVJGeGNudmFlS2lvcVlPWE1tV1ZsWnZQTEtLMFJGUlFHR2hWdlhyMThuTWpLU3hvMGJBNFlGRzhiclQ1TW1UYXorWG5LNW5Ja1RKNUthbXVwUXlvVkFJQkRjNndpaHVCZ1I3djVNYS9ZMFBpclRMeUNIMGk2eTZzb2VoOGZWQTUrZS94TTNwVE1kL1F3ZjREUTZMUitmM1ZUcFhxNkRhZWZKS1NyQVEzbjd3K29qSVRFMVRpanU3Ti9JSkxvVllFdmlQOVUwbTVxRnU5S1pDRGQvbEdaZjRxWTFLOStLNnJUQ1c2UVVacGRyakRzUk4yWEpEOVo1bFNBVVg4dE41Y2RyQjJ6cTY2RjBNWEY4WjJ2eWJUNk9yZnNLb1ZnZ0VBZ0VBb0ZBVUJsbzlhRDVOd2xVTGpPSXUrYm85WEQwSnZ4OTA3VGQzUW1pYTBPVWowRWNya3ArKyswM2xpOWZUa0ZCQVJFUkVjeWRPNWZBd0VDYjluM2trVWR3Y1hGaHdZSUZlSGg0VUt0V0xadHJRaDQvZnJ4YzlTT1hMMTlPMDZaTk9YTGtDTTg4ODB5WlFyR2pBcFlSYTg5SnMyYk5MSW8vV1ZsWkRCczJERjlmWDVLVGs4bkp5YUZodzRaY3YzNmQ1Y3VYRXh3Y1hPcngxcXhaSS8yOGVQRmlObTNhUkw5Ky9YamxsVmRNK3FXbnB6Ti8vbndHRGh4b1ZYalB6OCtYSE1wZmZmV1ZGSXRhMHpsNTBwQ2FaYXpYV1I2MmI5L09nUU1IOFBYMWxRVEovLzN2Zi96eHh4OHNYNzdjSmpHNnFLaElpZ20ySmhSZnVuUUpNSWpjdzRjUDU2R0hIbUxZc0dIbG5yODFqT2QxWldKMFRtcTEyaklYT3hnRncrSUxIV3hCSnBPVktyYWxwNmN6ZWZKa2J0MjZ4YnZ2dnN2OCtmTUJHRE5tREFzV0xHRHExS2tzV2JLa3pQZVZ0ZmttSmliYWREMGFQSGl3WGVOWEJNOCsreXg3OSs3bDh1WExMRm15aEJZdFdoQVFFR0FTS1cvdGZIejg4Y2ROdHJPeXN1allzU1BYcjE4bklTR0IrUGg0OXU2OW5kNGxsOHRaczJhTmRJMG9TN3cxVWhYbllXNXVMbUQ1R243anhnMlQrdlEvL2ZRVGx5OWY1dHR2ditXRkYxNncrUmpKeWNsOCtlV1hBRHovL1BNVyszVG8wSUVmZnZnQk56YzNoZ3daWW5kdCt1Ky8veDR3T0pmbnpadkg2ZE9uY1haMjV1clZxNHdkTzVicjE2OUxpMlRXcjE4djdXZDhqbDFkWGNzVXYzMTlmVXNrS2dnRUFvSEFOb1JRL0MrTlBVTjVML3BKM00xRXBMUFpDWHg0ZG1PNTR6bDFlajJMejJ6a3ZlaW5hT0Vkd1djWE5uUHUxczJ5ZHl3bkdwMlduY21uNlJQU1dtcnI0TmNBSDVVN0dlcmNTaisrcmR4WHU2bkp0bHBYeEU0SEhkeDNLa3FaZ2pBM1g1UEk2RWozQVB5ZGE1VnIzQUt0aHZpOFZLN2twbkkxTjRVcnVTbGN6VTBocDhqR25MZTdESGRGeVR0UTFWMmplR21ib1NZcEJ2MTNMN0o1MzQvYXZJaWY2dmFYR0d2N3JyeTAzZkVKQ2lUc2VXMGN3VHhldmFKUnlFd1huT2owVlZ1YlNpQVFDQVFDd2QxSHdXMXpsMFUzc1VZSFd5NGEzTVJHdkYyZ1ZURFU4NmtjcDNCWnBLZW5zM0xsU2dvS0N1amV2VHZqeG8yejI3SGFvMGNQWEYxZGFkaXdJVXFsMG1LRU14amNZR2xwYVlEQmJWbWFTeTB4TVJHTlJvTkNvU0FrSk1SaUg1VktSYTlldmVqUW9ZTk5FYU5HUWFpcW5JTWZmL3d4bVptWlRKMDZsZW5UcHdNd2R1eFkzbnp6VGViT25jdUhIMzVvczlQdDdGbERRbFA5K3ZWTFBIYml4QWxpWTJNNWZ2dzQvZnYzNTVWWFhpa3hydEUxQ1pVYmcxelJIRDU4R01DaXE4OGUwdFBUSlRGbjNMaHhrdmlWa3BKQ1Nrb0tQLzMwazAyeDRMWUljLy84WTFqbzM3NTllNzc3N2p2V3JGbEQ2OWF0YWQyNnRjWCs1Y1hvWUk2SWlPQ3JyNzZ5YVovMDlIUUdEaHhvOHpHTUFsV3JWcTE0Ly8zM1N6emV1M2R2U2VROWYvNDhZSDFoaFNPa3BLUXdhZElra3BLUzZOZXZIejE3OXBTRTRnNGRPakJvMENDKysrNDczbjMzWFdiUG5tMzFHbVFKWXpTdms1TlRxYUtvclk1OFk3K0tSS2xVOHZiYmJ6Tmh3Z1NHRHg5T1FFQUFjUHQ4bE12bE5sOUxtalJwd3F4WnN3Q0Q4SitRa01DbFM1ZTRlUEVpRnk5ZVJDYVRPYlNRcENyT1ErTnI1ZTF0V2pwT3I5ZXpjT0ZDQ2dzTGFkdTJMWU1HRFNJZ0lJQUZDeGJ3L2ZmZjA3VnJWK3JWcXlmMVZ5Z1VhTFZha3hyUFJweWNuTkJvTkxSdjM1NTI3ZHBabklmeE9WS3IxWFpGaVZzYXgzaTlLQ3dzWlBQbXpZRGg5UXdKQ2FGdTNib20xK3ViTnczM3ppMGxXd2dFQW9HZzRoQkNNWEIvN2FhODBhQVhUbWFSdlZkeVU1aDE2bWNLdEJvcmU5cUhScWRsM3VsMTNGZTdLZHVUVGxYSW1MYXdOZkdraVZDc2tNbDVNS2k1elc3SHlxYTJpeGROdlV4WHl1NUpPWE5QMVkyTmNQZG5jYXNoSlVRY2U5QURTUVdaa2hCcy9EOHhQMU5VSVMyRytXSVFnTng3UURULzljYmYxVDBGUVEzQXZGYTVWZ2pGQW9GQUlCQUl5a254MkdsWE13MVVwNGV0bDB4RjRzYiswRGtjbE5XWUF1enI2OHVrU1pOSVRFeWtUNTgrRG85ampQRUZMRVk0YTdWYXhvOGZUMXBhR20zYnRtWHUzTG5JWkphVjhiaTRPTWFNR1FQQXNHSER5cXpKYTZ1b2taQ1FBQmppbjR1TGdzWWIvYllJaGJieSsrKy9zMnZYTG5yMDZFSHo1czJsOXZyMTYvUE1NOCt3ZXZWcTVzMmJ4NlJKazhxTUxGV3IxVnk5ZWhYQVlyUnVqeDQ5cUYyN05qTm16R0R0MnJWY3ZueTVoSmhuakd4VktwVTJ4Y2pXQlBiczJTUDkza2VQSHFWRml4WkVSMGZiUFk1ZXIyZisvUGxrWldYUnAwOGZPblRvSUQwMmVQQmdObS9lekMrLy9NTFRUejlkcHF2WUdIZXNWQ290bnI4cEtTbGN1M1lObVV6R1k0ODloa3FsNHZQUFAyZkJnZ1Y4L3ZubmxlTGt2bno1TWtDWlVmSGxJU2twQ1RBczhMREVuMy8rS2Yxc2RJRWJJM1RMeTltelo1azZkU3JwNmVtMGI5K2VWMTk5dFVTZkYxOThrYXRYcjdKMzcxN2VmUE5OeG8wYkowVW5sMFZpWWlJQVBYdjI1SzIzM3JMYXorZzIvdXl6enlTaHRyUitGVTJEQmczNDl0dHZUWVREZ2dMRC9SdGJGc29zWGJvVWpVWkRhR2dvWVdGaGhJYUdFaElTUW5oNE9PSGg0ZHgzMzMzbG1sOVZub2ZGNjMrRElYM2gxS2xUZUhoNFNLL2hndzgreU5hdFd6bHk1QWlMRmkzaWswOCtrYTYxU3FYU1JDamVzMmVQRkx2dDQrUERRdzg5Wk5WTmJJMnk2ditxMVdxTGYyTjc5ZXBGWm1ZbUVSRVJoSWVIRXhFUlFWQlFrRVhoMy9nY1cxczhKUkFJQklLSzRaNFhpdjhUMlptQkVaMUx0Q2ZrWnpBOTlzY0tGeXNMdEJyK3ZIbWlRc2NzaTh1NXlWektTU2JLNC9icXF3Y0RtL1BUdFlQbGRrcFhCRDBEbTJIK1ZXT3poZGpwWnlJNjJoV2YrODd4YjB1NHRwdDdSL0JDM2ZKOUVDek9BN1dqYWVrZDZmRCs0NDk5QTBCeVFSWnlPMFhpMU1KYkhFNjd3SlYvUmVGcmVha1Z0cWpoYnNZOGVscW4xNHZuVFhEUFlDNFU2MnJBM3dDQlFDQVFDQVIzTmdYRmhXS3pPd3g3cnNHMUxNUFBjaG5jWHdmcTE1QlVTSHZxQkR2S0YxOTh3Y21USjNGemMyUDgrUEZXUmVLa3BDU21UNStPVHFlalk4ZU9aWXJFOW1CMGJxblZhb3Z4dWJiV0dTNkxJMGVPOFBISEh4TVFFR0N4NXVyUW9VTzVkT2tTdTNidFFxdlZNbkhpeEZLRm5vc1hMNkxWYW5GemN5TTBOTlJpbitqb2FENzk5Rk1XTFZwa1VmQTJSZ2ZYSkRleFNxV1NSRnR6aDJaV1ZoWXJWcXlRdG84ZlA4NllNV09Jam81bTRNQ0JkT3pZVVRxSEhudnNNUUNyVHZqdnZ2dU9ZOGVPRVJrWnlldXZ2Mjd5V0hCd01GMjdkbVhYcmwwMnVZcU5EazVycjlmMjdZYjBxcWlvS0x5OHZIajY2YWZaczJjUHAwK2ZadEdpUlpLVHN5TDUrMi9EUXVpNmRldFcrTmhHcmwyN0J0am1aSXlOalFXUTZxbzZpbDZ2bDJMeEN3c0w2ZGl4STlPbVRiTW9vTWxrTXFaTW1jTENoUXZadW5VcmMrYk00ZkRodzd6NDRvdWxpcm9BVjY1Y0FiRDYzcXBKbUw5L2JSV0tiOTI2eGNhTkc5SHBUQmRIeTJReUFnSUNpSXlNcEU2ZE90U3BVNGU2ZGVzU0VSRmhrL2hjbktvNER5MEpwYkd4c2Z6M3YvOEY0STAzM3NEZjMxOTZiTXlZTVF3Yk5vd0xGeTZ3WnMwYUJnMGFCQml1UFlXRmhWTFN3b1lOR3poMjdCanZ2LzgrclZxMVl2VG8wV1V1NEtrb3pFc0psTWJSbzBjQnl3dUdMTEZyMXk3YzNkMXAxYXJWSFZPWFhpQVFDR29DOTd4UWZEMHZ2VVRiTFUwK0lhNCsvRi9ITnlyOGVGOWUzTVp2Q1VjcmZOeXkrQ3NwbHVFZVBhWHQyaTVleFBqVTRWakc1U3FmUzNIa01oazlnNXFidEYzTFRlVnNka0tsSEsrVzBvVjZIaFVYQmVTdGNzZGJaVjlFbVNVS3RCcVNDN0lJZERGZGFhdldGWEU5TDUxcmVhbW81RW82K3plVUhqdWJuY0RuRjdlVys5ajNHdWFPNHJ4cWpwMnVLWVM0K3ZCQnF5SFZQWTBLNWExai95TWh2K0lqc081azVKaCtVUktPWW9GQUlCQUlCT1dsdUtPNGVQVDA2UlE0VXl5ZHNudGt6UkdKcTRKTGx5NUpqc084dkR5R0RoMUsrL2J0NmRTcEV4MDZkSkFFdmt1WEx2SGVlKytSbnA1T3c0WU5tVEJoUW9YTzQ4UUp3MEwxa1NOSFN2VjZBWjU3N2ptU2twSXNPc0xzZFFjZVAzNWNFZ01uVDU1czBhRXFsOHQ1NzczM0dETm1ESHYzN21YRWlCRk1uanpacWhQUDZIaFdxOVc4L1BMTFpjNWh3WUlGSmRxTVR0amMzRndUTWZUamp6KzJ1UVpwUmVQaDRjSHMyYk5MdEdkbFpURmh3Z1FTRXhOeGNuSmk3dHk1SER0MmpGOSsrWVZUcDA0eGRlcFVvcUtpZVBiWlorbldyUnVqUjQrMmVvelkyRmorOTcvL29WS3BtRHg1c2lSK2FiVmEwdFBUU1VsSmtRVENYMy85bFVHREJwVWFUVzRVbGl5SmFIcTluai8rK0FNd3VCbkJJTVNOSHorZVYxOTlsUU1IRHJCaHd3YVRjNis4WEwxNlZZb2xMKzdxcjJpTWNkSmxDVlN4S0gvYU5RQUFJQUJKUkVGVXNiSGN1SEVEaFVKQlRFeU13OGRMU0VoZzhlTEYwbnUyZS9mdVRKdzRzZFI0WllWQ3dUdnZ2SU9ucHlmcjFxMWo4K2JOYk4rK25TZWVlSUlCQXdaWXJOZXExV3FKaTRzRElETFNjZU5EZFZGYXpkN2llSGg0c0hMbFN1TGo0N2wyN1JyeDhmSFN2K1RrWkpLVGs2V1lkekNjdDgyYU5XUHg0c1UyemFPcXpzTWpSNDRBdDEzTG1abVp6Smt6QjYxV1M0OGVQVXBjcndNREEzbmhoUmRZc1dJRnExYXRvbHUzYm9TRmhlSHA2Y210Vzdla2NnVEdoVFJHeDM5VmljU1dLQ29xNHVMRmk4VEZ4WEg2OUdsNjkrNU5telp0eU1qSVlQLysvUUEydjdjT0hqekk1czJiNmQrL1AyKzhVZkgzOVFVQ2dlQnU1WjRYaXZla25LRmJRQlBhK3hucU5sek5UZVhUODMveWZzeXpsWEs4Nm5JdTdrNk80Nlc2OTVuRWEvY0thbEh0UW5Gcm55aVQrcW9BZjl3OFhrMnpxVjcrVHIrRXQ4cU5xN21wWE10TDVWcHVLamZ6TXlYWGR6dmZlaVpDc1lleTlBL0Y1cmdxVktoMVJmZThNT1N1TUgzZUtqdmkzRmZsUVplQVJxWDJjVmFZWG9vZkQ3WGQzZUFxTjQxUXMzVmY4eWhxbVV5R2krTE9pR096Rld1T2pYc1pKN25wbHorTnJtUjlJb0ZBSUJBSUJBSjd5Qy8yRmRmb0tNN1R3S0VidDl2YmhrQkQwOVRNS3VmYmI3K1ZmazVLU3FyUVdxS1dpSXFLNHNjZmYrVEVpUlBzMmJPSGZmdjJzV1BIRG5iczJJRlNxYVJGaXhaRVJVV3hZY01HMUdvMUhUcDA0TDMzM2l0VC9MQkVmSHk4UlhIM3pKa3pYTHAwQ1REVVdhME10bTdkeXFKRml5Z3FLcExjcjlad2MzTmo0Y0tGVEpreWhiaTRPRWFNR01IVFR6L05nQUVEU3JnRzlYckQ5K0Npb3FKeXU1NjFXcTNKR0pacWRGWVhlcjJlM2J0M3MyelpNdExTMHBESlpJd2NPWktZbUJoaVltSjQrdW1uV2JObURldldyZVBTcFV2TW1qV0xPblhxOE5KTEw5RzVjOGwwdkx5OFBPYk5tNGRPcDhQZjM1K1ZLMWVTbHBaR1dsb2FHUmtaMHZOcUpDY25oMDJiTnZIa2swOWFuYU5SV0xMa1h0NjNieC94OGZFb0ZBb2VlT0FCcVQwOFBKem5uMytlbFN0WDh2bm5ueE1URTBORVJJU2pUNU1KeHZkeWVIaTR4ZnJWRllGZXIrZjQ4ZVBJWkxJeW83OS8vdmxuQU5xMWErZVFlejBySzR2VnExZXpZY01HQ2dzTGtjdmxEQjA2bEFFREJ0ajBuVlltay9IR0cyL1FxbFVyUHZyb0k5TFQwL241NTU5WnQyNGRMVnUycEVlUEhuVHQycFZhdFdvQmNPellNUW9LQ2xBb0ZMUnMyZEx1K1ZZM21abVpRTmwxMTJVeUdhR2hvWVNHaHBZUWNqTXlNamgvL3J6SnYrVGtaSnRkcTFBMTUrSEZpeGRKU1VrQm9Ibno1dWoxZXViTm0wZGFXaHBoWVdGU3VRSnpubnp5U2JadTNjcUZDeGY0NElNUFdMeDRNYjYrdnR5NGNZUGs1R1RnOXZOWWx2dThvdEhyOVZ5L2ZwMXo1ODV4OXV4WnpwMDd4L256NTAxcW9Sc1huU3hmdmx5S0RyZTFacnZ4ZW1WZTAxa2dFQWdFcFhQUEM4VUFYMXo4aXhiZUVaeTlsY0Q3Y1J0d1ZhZ3E3VmlGdXVvUmluT0tDamlZZG9HdUFiZGpjTnI1MWNQYnlZMU1UVjYxekFuZ29hQVdKdHY1V2pVN2trOWI3SnRlbU12Rm5DU3JZMVdrVTdnNitLSU1kL0F0c3pxNnRaeEsvMUJzem12MUh5TGMzWTlsNXpaeklTZlI3dm5kTGJnclRkL2ZsU1VVR3dYK1FCY3Zoa2Ixc0d0ZmUvczdzcStvV2V3WTY3cU5yKzRwbEF1bG1WQmNKSVJpZ1VBZ0VBZ0U1YVI0OUxUTHYrc085MThIOWI4Zk13STlvRlZ3MWMvTGlFNm40OE1QUDVSY2p3QVRKMDVrNXN5WmhJV0ZXZDFQcVZTV3UrNmtVcW1rVFpzMnRHblRobEdqUm5IcTFDbDI3OTdOYjcvOXh0R2pSNlZJVGFWU1NmUG16VWxPVG5aSVRGTXFsUVFIbDN5U2pVSkdWRlFVNGVIaDVmcGR6TW5MeTJQNTh1VnMyclFKTU1TZjJsTHYyY3ZMaTRVTEZ6SnYzanoyN3QzTHQ5OSt5OGFORy9ua2swOU1hc0YyNzk2OXpQcVhaYkYwNlZJMmJOaEF6NTQ5ZWZmZGQ4czFWa1dUbDVmSHpwMDcrZVdYWHlReDM5blptYmZlZW9zZVBXNS9wNnRWcXhZdnYvd3kvZnYzNTV0dnZtSFRwazFjdVhLRmFkT20wYmh4WTRZTkcyWWk5aW1WU2pJeURLbEtDUWtKSkNRa29GUXE4ZlB6bzJuVHB2ajUrZUh2NzQrL3Z6OXBhV244L1BQUHJGMjdsdjc5KzFzVkpjK2NPUU9VakdEV2FyVjg5ZFZYZ01HRmJ1NWVIVEJnQUR0MzdpUTNOMWR5Z1pwVHZOMFdVZlQ0OGVQczJMRUR1QjIvWFJtY09IR0N6TXhNR2pSb1VLcjcvUExseSt6YnQ4L2grWHovL2ZkODk5MTNVcHl5bjU4Zmt5ZFBOcW54YlN1ZE9uV2llZlBtZlBiWloyelpzZ1dkVHNleFk4ZUlqWTJsZnYzNmtsRDgrKysvQTlDMGFkTUtpV1UzajNhMlJFWFdNRGJHZkplbjlyV1Bqdy90MjdlbmZmdjJVbHRXVnBiTlVjVlZkUjV1M1dxNFQram41MGZEaGcwbEY3TktwV0xLbENsV1h6KzVYTTY0Y2VNWVAzNDhQWHIwUUNhVEVSWVdSbXhzTEZldVhFR24wNUdlbm82Ym01dDBYbFFWWDMvOXRjbkNMVEFzSW1yUm9nWE5talVqT2pxYTZPaG9WcTllemJadDJ3QkRWTFcxNjRQNTRoZGpHa1ZsTHdZVENBU0N1dzBoRkdPbzlUcno1RStjdTNVVHJWNW5VU2crbEhiQm9iRWIxZ3JCVzNYN0QzZStWbDFLNzhybHI4UllFNkZZSVpQelFGQnoxc1lmckpiNStLamNhZU5yV3NkalI5SXBxOC9SMXFSWXRpYkZXaDNQRmdGblgrbzUrdTllWk45RVN6bkcydXVIK09ieUxvZkhzNGRzTTBIZlMyWDdCL29ZbnpwMHI5MEVnUGRiUGN0dk40N3g3ZFhkOTJSdFhuZWx1YU80d0VyUDhpRnF2OTVaM0N1dmw1UE16RkdzRjBLeFFDQVFDQVNDOG1GZW96ZzVGeTcrVytGSkJuU05NUHhmSGFqVmFtYlBuczMrL2Z0UktwVk1talNKdi83NmkzMzc5akY4K0hCNjkrNU41ODZkQ1E4UHg4ZkhCNFZDZ1V3bVF5Nlg0K1Bqd3hkZmZHRXluazZubzZpb3FNUS9OemUzVXNVa3RWcE5YRndjaHc4Zlp1L2V2VklrY2toSUNCa1pHZVRuNS9QbGwxL3k1WmRmRWhnWVNJY09IZWpRb1FNeE1UR29WR1V2WkE4T0RtYmx5cFVtYlFjT0hPRGdRY04zZlh1RURLTm9XWmFBOU1FSEg3QnIxeTZVU2lWdnZQRUdqei8rdU0zSGNIWjJadnIwNmZ6KysrK3NXTEdDSmsyYW1JakU5bUIwcC9uNCtPRHU3bzVNSmtPbjAzSDA2RkZKYUs0cHJzbms1R1NPSGozS2dRTUhPSExraUhRZUFMUnYzNTVSbzBaWkZUZDhmWDBaUFhvMFR6NzVKTXVYTCtmUW9VT2NPWE9HOGVQSDA2bFRKNFlQSDA1WVdCZ3FsWXJSbzBmajdPeE03ZHExcVYyN052NysvaFpGRnJWYWpVYWo0ZUdISDJiZnZuMzQrUGhRcTFZdDNOM2RVYWxVNU9YbDhjOC8vL0RkZDk4QmxCQXYxNnhaUTN4OFBFcWxrdWVlZTY3RStBcUZndW5UcCtQdDdZMkxpd3QvLy8wM01wa01OemMzWEZ4YzBHcTFyRisvWHVwZnZNNnFKVEl5TWxpd1lBRjZ2WjZRa0pBS2piTTJaKzNhdFVEcEFxZGFyV2JldkhubzlYcnExNjh2MVo2MmgvRHdjTW5kMjY5ZlA0WU1HVkl1OGRiRHc0TzMzMzZid1lNSDgrT1BQN0pseXhhZWZmWlp5U2w3NWNvVjl1elpBMkRUd2c1ek5Cb05NcG5NSkE1NzU4NmRKc2UzaERVQjFwTElyTlZxT1hic0dMNit2bmg3ZStQcTZvcXpzek01T1RsczI3Wk5FZzh0MVlQVzZYUU1HRERBcnQrcE5Dek5yNnJPdzh6TVRINzk5VmZBNExDVnlXVFVxVk9Ieno3N2pQUG56eE1WRlZYcS9nMGFOR0RWcWxXU0VOeThlWE0yYmRyRXZuMzdxRnUzTGxxdHR0d3VmMlA5WTN0bzE2NGR2L3p5QzgyYk42ZGx5NWEwYk5tU2V2WHFTZWRJZm40K24zenlpYlNnNFlrbm5xQkxseTRseHZIMjlpWXpNNU5UcDA3UnVuVnJ3QkFIYnF6cFhGRUpCZ0tCUUhDdklJVGlmNG5MdmxIcTQvTk8vK0xRdURPYkQ4QmJkZnVQVTNVS2MvOWtYaVdsTUpzQTU5djFnaDRJaks0Mm9iaFhVRXNVTXRNUGk1dnUwZGhwV3pCM2Zuczd1U0dETXVVdGxWekphL1Z2ZjdtUklhTnJRR1BXeE8rL1I0Vmk4eHJGbGJONFE2ZS9zNFRIRzNucDVWcEVZU3ZtaXkyK3U3cUhINjhkcVBUakZrZHU0U2FKK1NyVXV4V1YzUFRQdmxwWFpLV25RQ0FRQ0FRQ2dXMFVqNTUyVVVKczh1M3RKZ0hnWjE4UVVvVnkrZkpsOXUvZmowd21ZK0xFaVhUcjFvMzI3ZHV6WXNVS05tN2NLUDByRGFOd3JOUHBySDVtbkRGakJwMDdkNmFnb0lDVWxCU1NrNU81Y2VNR2x5OWY1dEtsUzV3L2Z4Nk5SaU9OWjR3VWJ0KytQV3ExbXNPSEQ3TnIxeTRPSERoQVVsSVNHelpzWU1PR0RUZzdPOU9xVlNzNmR1eEk5KzdkTFRxLyt2ZnZqNCtQajBsYmZIeThKR0NGaG9ieXlDT1BsUG83amgwN2x0VFVWT1J5dVJSTGFrbUVLYzZvVWFQSXlNamc1WmRmTGpPYTF4cVBQdm9vYmR1MkxWZkpHSmxNeHFoUm84akp5VUVtazZGU3FkQm9OSkxBRXhnWWFCS0pYQjBjTzNhTUR6NzRnS1FrMDRRMGhVSkJwMDZkR0Rod1lKblB0NUh3OEhEbXpKbkRrU05IV0xac0dmSHg4ZXpmdjU4Yk4yN3d4UmRmSUpmTGVmamhoMjBhUzZWU01YTGtTQUNtVFpzbVJkeGF3c3ZMaTBjZmZWVGExdWwwa2t2L1AvLzVqMVdCdS9nQ2dQWHIxMHYxUnMxcDNicDFxYkhyZXIyZWFkT21TVzdCMTE5L3ZkVGF2ZVhoekprejdOKy9IeGNYbDFMUG5mLzd2Ly9qOHVYTHlHUXlSb3dZNGRDeHVuYnR5cXV2dmtyYnRtM0xuV0JRbk5EUVVNYU1HY01MTDd4Z2N0MzQrT09QMGV2MUJBUUVjTjk5OTlrOTdwNDllNWc3ZHk1T1RrNm9WQ3AwT3AxVXd6b3lNdEpxSExTeFhudHhjbkp5Nk4rL2Y0bDJoVUxCZ2dVTHBHaGtTN2k3dTFzVmFJMk8rc3FnS3MvRFgzNzVoWUtDQXBSS0pmMzY5WlBhZzRPRExTWklXS0w0YTkrbFN4ZTh2YjFKU1VuaG80OCtBcUJ0MjdibG1xUHhlYkNIcGsyYnNuYnQyaEtMQjRxS2l0aTRjU09yVjYrV3h1M2J0eTl2dnZtbXhYSGF0R25EMXExYm1UaHhJdjcrL3VqMWV0TFMwdERwZEFRR0JsWmFITGhBSUJEY3JRaWh1Skp4Tll1NUxhaEdSN0VlMko1MGlnRVJuYVMyVUZkZkdudUdjQ1k3b1Vybm9wREo2UjFzdXFvM052TWE4WGxwVlRxUE80bThva0xVdWlKSjZGSEk1TlJ5Y2l2aE5EWm5jR1JYQWwxTUkzbFdYTmpDTFUxK3BjMjFKdU9tTUJXS0s4MVIvTzlOcERQWk54aXc5Nk5TKzM3ZWJyaEo4a0JaL1l2eldidGhKblcrN2RuM1hrVm13ZE5pcTdCZlZrUjhlWG1sWHM5S0hkKzhEblhoUGJoWVJDQVFDQVFDUWNXU1gzemRtUXd1Rjd0SDM3eWFreDhiTldwRW16WnQ2TmF0RzkyN2R3Y01idFpSbzBiUnYzOS9kdTdjeWRtelowbExTeU12TDQraW9pSjBPaDFhclphaW9pSzBXaTFhclJhZFRpZTVqYzN4OFBDZ2ZmdjJGQllXTW5qd1lLaytZbkZVS2hVeE1URjA2ZEtGYnQyNjRlZDN1MkN6czdNelhidDJwV3ZYcnBKb3ZIUG5UZzRjT0VCK2ZqNEhEaHpnbjMvK29XdlhyaFoveHpmZWVLTkVtMEtod05mWGw0S0NBc2FNR1dOUnlCZzhlTEFVK3hzZUhzN0preWVsdWJacjE0NFhYM3l4MU9mV3k4dUx4WXNYbDlySEZzempqQjJoVWFOR0hEMTZGTDFlTDdsMHZieThhTnUyTFMrLy9ETE96czVsakZDNXRHelpFaDhmSDVLU2tsQXFsVFJyMW94dTNicHgzMzMzT1J5ZjI3WnRXejcvL0hQV3JGbkRqei8reU1TSkUyMk96YlZFdzRZTkpaR2xPTDYrdnNURXhEQmt5QkNUQlFseXVad0ZDeGJ3eVNlZjhPeXp6OXAwaktpb0tBNGVQR2h5REM4dkwxcTFhc1hycjc5ZTZyNHltWXpISDMrY3VMZzRCZzhlWEtMbWJFWFNvRUVET25Ub1FLTkdqVXA5ZmJwMDZjTDY5ZXZwMTYrZnc0c2xBSjUrK21tSDl5MEw4MFVrRFJvMElEWTJsdGRlZTgwaGdkTW92bWswR21ueEN4anEzSTRiTjY1OGt5MUdWRlNVRk0xZkhKbE1Sck5telhqampUY3MxdGFWeStVV1JXbEg2ZDI3dDhuNVdwWG5ZZS9ldmZudHQ5L28yYk5ubVc1N1czQnpjMlBpeEluTW1ER0R2THc4SWlNamVlcXBwOG8xWmxubEFkUnFkUW5udWt3bXMvaTNWQ2FUc1dmUEhsSlRVL0h4OFdIRWlCSFMzMjFMdlA3NjYyZzBHbzRlUFNvdGNISnljcUpSbzBhTUhEbXlYQXVRQkFLQjRGNUVDTVdWakhtTWRYVkdUd1BzU1RsakloUURQQkRZdk1xRjRzNytEZkZSdVp1MC9YN3pXSlhPNFU0a1haMURrSXUzdE8zdjdGR3FVTnpTTzVJbndreFhDTzVPT2NPQnRQT1ZOc2ZpTEduekloRnU1ZjlBYTQyUkRSOW1aRVBiVmt0YjQ0SEFaandRMk16aVkvWkVpNXQvQk5YcERWOG05SURHVHRlbXZmMHJhdDk3QmFWWi9ESkFrWTBSekw4blZPNTFxcktGWW1jem9UaGZDTVVDZ1VBZ0VBaktTZkhvNlp2Wm9QdDMvVjI0SjNoVnJ6NEh3SHZ2dldjeERqVThQTnhpWEs2aktKVksrdmJ0eTlxMWF3a1BEeWM4UEp5b3FDaWFObTFLbzBhTmJCSmxWQ29WWGJwMG9VdVhMaFFXRm5MbzBDRjI3dHhKZEhTMFhZSmlTRWdJSDMzMEVYLy8vVGN4TVRFVyt4UjNoNDRiTjQ2eFk4ZWkxV3F0Q3VJQXp6NzdyT1FldElWZXZYcEp0VmNyay9uejV3Tkk0cjVDb2FnMGw1OGp5T1Z5M25ubkhaS1NrbWpXckZtRkNkZEtwWkxCZ3dmejFGTlBsWHZNNmRPbkE3ZmoxWFU2SFNxVnFsVHhPU2dvaU5telo5dDhqQmRmZkZGYWdLRFg2KzBXY2g1NjZDSGMzTnpvM0xtelhmc1pjWFYxNWZubm53Y29OZEpkb1ZBd1pjcVVNc2VMam81bTRjS0ZOcm5CRnkxYVZDSENsVEZDV3FFbytaM1dGbDU3N1RWQ1FrSktGZUNLczJIREJnREo3UjBXRnNhcVZhdFFxOVhTSWhwM2QzZHExNjVkNHZmejhmRmgrZkxsVnNmMjhQQ3dLalF1V0xDQXdzSkNDZ29LcEdQSlpESzh2THlzT3Mram9xSWNmbDZzVWE5ZVBiUmEwM3NGVlhVZUJnY0hNM2Z1WEVKRFF4MDZqaVZhdDI3TnQ5OStTM0p5TWhFUkVhVmVKK1Z5ZVlVL242V2hVQ2lZTkdrU2YvNzVKLzM3OXk4MVlRQU1pMHhzZVo4S0JBS0J3RFpxemlmbnV4Uno5MkpseGR6YVNueGVHdGR5VTRsd3Z5M2VkUWxveEZjWHQxR29xenJCb0U5SWE1UHQ1SUlzaCt0QTMwdWtGdDR5RVlwck8zdHhLU2ZaWXQ5YVRxNk1hdlNJaVlDWnFjN2w4d3QvVmZJczd4NktkTGJYYjFYS1RUOUEyeW84M3FuWUVudGVVMUZhdU5seHQ3OWVSc3dYTDFWbnlvVkFJQkFJQklLN2crS080dXZadDM5dVhIbnJSZTJpdE5yQkZjM3p6ei9QQ3krOFVDRmpPVHM3MDYxYk43cDE2K2JRL2w1ZVhuWkZMcHZYSGJXRVBiV09BVjU5OVZXNytwY1hwVkpab3dUaTRvU0ZoUkVXRmxZcFkxZWtZMW91bDl0VUY3dThPQ3FhV3FwVmFpdXVycTRNR1RMRXByNjJQcWRObXphMXFWOUYxY2xldG14WnVmYVh5V1QwN2R2WDV2N21VZEl5bWN4cXpMZzVTcVdTZXZYcTJUVy80amc3Tzl0MWJxOVlzY0xoWTFuRDJ2TmRWZWVoY1dGQVJlTGg0V0hUMzBWcnpteVZTbFdtazlpUnZtQklNSENrN3JGQUlCQUl5by9qdVRRQ20zQXppNTdPTDZyK20vSjdVcytZYkxzcFZIVHlyL2dQSDlhbzV4RklJODhRazdiZkVvN2VjVFZkcTRPVWdteVQ3VUJYNjZ2S1J6VG9qVyt4U0dJOXNQVGNIK1JVVXRUeTNZakdIcUhZektWYWVKYzdlMGMxZXBRUkRYdmpiWllNVUJuNHFqeVlGTjJmdHI2T2Y4a3NqcE84NU0wanRmYnVmcjJNZUNoTlYrWG1hZ3VyYVNZQ2dVQWdFQWp1QnJSNjBQejdrVmt1ZzR4L3Yyb281QkR1V0tMdUhVMTVvbjhGQW9GQUlCQUlCQUtCb0Rxb21Vc3Q3eElVTWpuTzh0c3huMXE5cmtwZHU5YllrM0tXd1pHbTlZM3VENHhtUi9McEtqbCtuMUJUTjNHZVZzMld4TmdxT2ZhZFRtSkJwc2wyaUt1dnhYNVBoM2VrdlY5OWs3YTE4UWM1bW5HNTB1Wm1pVXgxSHU3S25Bb2JyM2d0WG9DY29vSUtGV1M5bkZ4TkJGOTdYS2JtTHRXN1dYaHNXQ3VZKzJvM1JRWjA5bS9Fei9FSDJYRGppRjNDdXEzMERHekdTMUU5Y0ZjNjA4UXpsUEhIdmlHcElLdGNZN3JJblVxMEZkU0FhM05WWUM0VTUyakV3aEdCUUNBUUNBU09VMURzSTVSU0R1cC9QdzZHZVJxMkJRS0JRQ0FRQ0FRQ2dVQlFzeEZDY1NYaTUxekxaTHVtT0RsdjVtZHdLU2VaS0kvYVVsc0w3d2o4VkI2a3FTdE8xTE9FbjNNdHVnYzBNV243S3pHMjJtczMzeWtrNUdlWWJJZGFFSXJiKzlWamNCM1RoUUNuc3E3ejNkVTlsVG8zUzB5TFhWT2g0NjNyTnQ1ays3K1hkckF0NldTRmpiK3cxWFBVOXdpU3R1MFJQcDNOeEVkWGhZcFFOOHRDdmpseXM5Z3RXL2NEVUpnRlE5aXpMMENXT3MvdWE5UFFxQjVTcExtclFzV3pkYnJ4VCtZMXp0KzZhZGM0WmRFbnBEWEQ2dDJPeS9OUXVqQ2hTVi9lUGZGZHVXb3h1eWdzQ01VMjF1cDlzZTc5RGgrM0p1RGw1R2F5ZmF2STlocHpBb0ZBSUJBSUJPYmtXL2xJRnVGWnRmTVFDQVFDZ1VBZ0VBZ0VBb0ZqQ0tHNEVtbFlLOWhrTzBPZFcwMHpLY21lbERNbVFyRU1HZDFyTjJYZDlVT1ZldHpIUWxxamtOMFd0blI2UGI4bEhLM1VZOTVOWE05TE05bU9kRGN0L0JYdTVzZVlSbjFNNmhKbmFmTDQ0TXl2SXRyYkJzempvKzF4Rk5kU210YnU2UnZXbHI1aGJSMmF4eWR0aGpxMG55UDdmbk5sTjJ2akQ5cmN2MXRBNHhMUjhWc1RZeXRjSkFiWW5QZ1BEd1EyTTdsV1JYblVabmk5bm54NjNuSzlIRnN3ZDlVV2FEVm85VHFiOW5YME5hMHArRHFidXZKcjB0OGxnVUJnR3p0MjdPRHc0Y01BdlAzMjI5VThHd00zYnR6ZzFLbFRBTngzMzMwVldpdlJFdW5wNlFCNGUzdUxtTmNheXJGang4akx5d1BLVjhkUFVQTzVWV3k5YjFHeHJ4dUJWVmNXV0NBUUNBUUNnVUFnRUFnRTVVQUl4WldFREhna09NYWt6VnprcTA3MnBwNWxTTjN1Sm0zM1Y3SlE3S1pRMFN1NFpZbDVKSmN6UnZaZTRrWitPbHE5VGhMYlBaUXVCTHA0a1ZTUWhaOXpMYVkwZXdwWHhlMjYyRVY2TGUvSGJSQmlrSTBvWlk3SFIzczR1WlRkNlE3SFNhN2tlYlByUms1UkFkOWMyVlVweDlQb2luZy9iajJMV2oxdkl1NCtHTlNjTTlrMzJPcWdtL3hlcnRQcmI1WjBrVjdKS1JJQ1FVMG1KNmRxejM4WEZ4ZVV5dkovOUQ1NzlpeWJOMjhHS2tZb3pzN081cHR2dm1IZ3dJSDQrL3VYdllNRi92bm5IeFl2WGd4QTI3WnRLMTBvSGpod0lBQXJWNjRrUER5OFVvOVZsZFRFYzNMS2xDa2tKaVlDOE1VWFg5Zzg5dEtsUzRtUGp3ZGd5NVl0amsvU1J1Yk5tOGVSSTBjQUNBa0pZY0dDQmJpNXVaV3hsNkFpdUZYc1k1VHUzM1YzS2dYNHVGcnVMeEFJQkFLQlFDQVFDQVNDbW9VUWl1MUVJWk5UenlPUTVNSnNzdFM1V1BKb09zbVZ2RkMzTzAyOXdremFUMmJGVjgwa2JTQzVJSXR6dDI2YXVKNGozUDJwNjE2Ynk3bkpsWExNWHNFdGNTc21ZZ0oyT1JrRmhpamsrTHcwNnJnSFNHME5hd1dUcjFVem85a3pCRGliWnJ4OWN1NVBUbWRkcitwcDNyRW96QnpGOXRRVXI2VzgrNFhpWjhJN2xqakhWbDNaVGJhbTh1S0xrd3F5K09qczcweU9mdExFS2Y5cS9RZTVsSlBzMFBYS1IrVnVzcDJ0eVN2bkxPOE1GREk1UVM3ZUptMHBCZG5WTkJ1Qm9QcnAzNzkvbFI1djlPalJQUGJZWTFWNnpMSlFxOVdNR1RPRytQaDR0bTNieHJ2dnZrdTdkdTJxZTFvVlRrNU9EbWZQbmlVdUxvNHpaODZRbFpYRjBxVkxxM3RhSmFpSjUrU05HemNrd2JlbXNucjFhclp0MnladGUzaDRvTkhZL2htdXZEejAwRU1WTWs1VkNPcVZRYmFGOVhhQjdpQXIyU3dRQ0FRQ2dVQWdFQWdFZ2hxSUVJcnRSS3ZYTWFYWlUzZ29YZERvaWtndHZFV3V0cEQ4SWpYNVdqVXF1Wkw2dFlJc1JwdnVUamxUVGJPMnpONlVNeVpDOFkyOGRKd3QxTzZzQ0dUSWVEU2tsVW5iMyttWHVKS2JVaW5IdTVzNWZ5dlJSQ2h1NTFlZko4TGFscWhOdS9yYVBuWW1uNjdxNmQzUnFCU21sOFJDTytyZytwc0pxRjlmM3NsTnM1clNBQ01iUG9LNzhyYlRhdjdwWDByMGNWWTRNYUxCd3pqSkRjSjFnVmJEWnhjMlUyaGpIVjE3dUdaajBrR29xeS85dzAzRmd3czVpV3krK1UrRno4bWN2OU12OGRPMUF6d1QwVkZxYzVJcm1kRDBDY1lmKzRiY0l2c2N3ZWJ4eTVsMk9PNzc3MTVVWmg4WGhSUGZkeDV0MGpiNjZQOXhMVGUxekgzTjYzQlhKQkZ1L2liUi8ycGRFYW1GUWlnV0NLb1RyZGIyRWdjVnRiOWNMa2NtTTBnNEtwV0tZY09HTVd2V0xMS3pzNWs4ZVRMUFB2c3NRNFlNa2ZyWUs0SVozYjVsOGROUFArSGw1WVZlcnljNXVmUkZQNEdCZ1RZZmY5V3FWYVNscFpHYW1rcGFXaHBwYVdsa1pHU2dOeXZCY2ZYcVZTSWpJMjBlVjFBejJiRmpCMTk5OVJWZ09MZDFPaDBKQ1FsTW5qeVpSWXNXNGVKaTMwSStuVTdIalJzM2JPNS9Oem5hSGNXaVVDeGlwd1VDZ1VBZ0VBZ0VBb0hnamtFSXhRNXc4VllTTFgwaWNaSXJDWGIxc1dtZlZWZDJrMmVubUZIWjdFMDV5NHRSUFRpZGRaMzExdzl6SlAyaVJZZDBSYUJIei9UWUgra2IxbzRldFp2aUpGZXl0cExySWQrdG5NbSt3VU5CemFYdGJnR05TL1RabVh5YUg2N3VxOHBwM1JVNHkwMHZpV283aE9KQUZ5K1Q3WU5wRnl3S3hhL3B0Q1g2V1NMVTFaY0JFWjBBZy9EWTFET001UmNjZDVvMDk0N2dTbTRLdHh4MC83N1c0Q0dUR3M1NjlLeTQ4QmY2U3J0cW1QTER0YjAwOVFvbDJ1djJEZGtnRjI5R05YeVUrYWZYMlRVTGMxZDBXcUgxcU04aEJ6NmhLajB4QS9aK1ZHeXJZcC9iWnQ2bU43T3Y1YVpXMGFzbkVOUnNoZzRkU3UvZXZhMCtmdnIwYVdReUdVMmFOSEZvZkd2QzZjV0xGM250dGRjY0d0UEl3dzgvYlBjK3MyYk5vbVBIMnd0dk9uZnV6TFJwMDVneFl3WkZSVVdzV3JXS2MrZk9NWEhpUkR3OEtsL3R5YzdPNXJubm5pdTFqejFPeTYrLy9yclV4MVVxRmVIaDRTUWxKZFZZb2JpNnpzazdqY09IRDdOZ3dRTDBlajBLaFlKWnMyYXhaY3NXdG0vZnp0bXpaNWsxYXhZelo4NUVvVkNVUGRpL1pHWm1NblRvVUp2N0Z6ODNYM3p4UmJwM055M1JjZVhLRldiT25BbkE5T25UaVlpSU1IbDh6NTQ5ckZ5NTB1YmoxVVNFVUN3UUNBUUNnVUFnRUFnRWR6WkNLSGFBcTNtcHRQU3gvY2JTVC9FSCtDM2hhQ1hPeURIUzFEbU1PUElWQ1JiRXJNb2dJVCtEejg1djVyc3JlK2pvMzBCRUlqdEliT2ExVWg4L21IYUJwZWYrcUtMWjNGMDR5MDBkOWJZNmVEMmQzSEF4YytQbkZCV1VheTQveHgra1IyQzBKR3IyRG03SjZlenI3RXFPczJ1Y0JyV0NlYlpPVjFwNlI3SXA0UmlmWDl4cTkxeDYxSTZtbVplcHlMajU1ajljdUpWbzkxaU9vdFByK2VETVJqNXMvUUplVHJkckRyYjNxOGNUWVcxWmYvMkl6V09GdXBxNjc1TUxyZGRKMXhRVDltWEltTmkwSDBmU0wvRlg0ajhWSXJLMjlhMUhqRThrWDEzY2poNDlHanNXSjloTE85OTZKdHNwd2swc0VBRGc1dWFHcjYrdnhjZlMwOVA1NktPUHlNcks0b2tubm1Ea3lKRlZQTHVxb1dQSGpyejMzbnZNbWpVTHJWYkxvVU9IbUR4NU1rdVdMT0czMzM0cmMvL05temV6Wk1rU3dPRG85ZkVwZXlHbFNxVXFzMDk1YU5DZ0FTRWhJUVFFQkZDN2RtMkNnb0tJaUlnZ0pDUkVja3ZYVk1RNVdUWjc5KzVsOXV6WkZCVVovbTZPR0RHQ2R1M2FFUk1UUTJwcUtyR3hzUnc2ZEloNTgrWXhZY0tFU2ovZkFIeDlmVXM0alBQemJ5L1FDd29LS3ZHNG41OWZwYytyTXRIcElVZHQyaWFYUVcxM3kvMEZBb0ZBSUJBSUJBS0JRRkR6RUVLeEExekpUYVpBcTBFbFZ5SzNjcU1wWFoxRGJPWTFOaVljclZJeHhWNnFTaVF1VHBZbWp6OXZucWp5NDk0dHBCUm1jeTB2bFFnMy94S1AvWjEraVVWeHY2TFY2NnBoWm5jMkNwbGNpbm8yVW1CamplSndzOWh2dGE2SW5ITFc3VlhyaXZqaXdsYk1QL1ZVQUFBZ0FFbEVRVlFtUmQrdVZ6aWlRVytTQ3JJNG01MVE1djUxM0FNWUZObUY5bjcxcGJiZXdUSDhjZk1FMS9MS2prQTJVc3ZKbFJlajdqTnB5OWJrcytyS2JwdkhxQ2d5MUxsOGVQWTNwalY3R2xreGwrOXpkYm9SbTNtTlN6bGwxeXVXSVNQTXpmU203TTM4VEp1TzN5K3NIZTM5NnRQZXJ6NzMxVzdDc3ZPYkhiNkd5b0JuSWpyeG44Z3V5QUF2SnpjK092dDdwYjEzUFpRdU5QVUtNMm5yNU4rUU54cjA0dk1MV3luU2x5LytWaUM0R3lrcUttTDI3TmxrWldYaDQrUERmLzd6bndvZFB6SXlza3ozcXlWKytPRUhObTNhQkpUdG5yV0VOV0dxUzVjdXZQUE9POHliTncrQUlVT0dBTFlKdXNVZG0wNU9UZzZMY3NZNGFvRDQrSGk3bkozbVRKdzQ4YTZMQmE3c2MvSk9ZZVBHalh6eXlTZFM5UHF3WWNPa1dzdE9UazdNbkRtVGQ5OTlsN05uejdKejUwNVNVbEtZTVdNRzN0N2VaWTd0Nit0YndzRnVqRjkvKysyMzZkV3JWd1gvTm5jMm1RVUdzYmc0QWU3Z0pMZmNYeUFRQ0FRQ2dVQWdFQWdFTlE4aEZEdkE5cVJUYkU4NkJSakVKYVZNZ1VJdVIvNnZjSkd2VlZ1ODJlL3A1SVljeU5Ua1ZlVjBCYVhRb0ZZd0JWbzE4VGJXYWEwSjlBeHNUckJMU2FmT2lZeXJMSWhiYjVQZzgwYURYaHpOdU16aHRJdENWUDZYMmk2ZUpkcXkxYmE5Vit0NW1OWk9UQ3pJckJDMzZlSDBpL3lXY0pRK0lhMEJRMTNlOTZLZlpGcnNqMXpLU2JLNFQ0UzdQd01qT3RQSnYyR0p3R1M1VE1aTFVmY3o0K1JQTnM5aGVMMmVlQlp6OEFKOGMyVlh1UjNUam5JaTR5by94eC9rNmZEYnNhbEttWUp4alI3anJXUGZVRmlHdUIvdTdsZkMvUjF2ZzNCZXh6MkF3WFc2U052Ulh1RXNpSG1XVnc5OVRwNVdYY3FlbG5tbC9vTThFaHdqYlhjTmFJeUx3b24zNDM1MXlGVmNxQzBxTlVtZ1YxQUxrL3JFUmg0S2FrRzRtejhMNHRhYjFHbzJINnRRVzNsTzU4cWdvQWhVQ29PclNTQndCTDFlejRJRkM0aU5qUVVnSXlPRHdZTUgyN3ovSDMvOFVXYmNyVktwSkNRa3hPNjV1YnZmdHVvNXNuOXA5T2pSZy96OGZGSlNVbWpUcG8zVXJsYVhmcDByWGl0Wm85R1UyZDhSSWRsU3JXUnpJZG1laU9vN2phbzRKMnM2UlVWRmZQNzU1NnhidDA1cUd6NThPTTg4ODR4SlB3OFBEeFlzV01DNzc3N0xtVE5uT0gzNk5DTkdqR0QyN05uVXFWT25pbWQ5ZDVPU1c3SXR0RmJWejBNZ0VBZ0VBb0ZBSUJBSUJJNGpoT0p5b3RYckRFS2JEVnBiVTY5UXhqZCtuUDJwNTlpV2RKSVRtVmZSNlExeTBzeVRQNXYwTGJBeDhsYmdHTTV5SndiWDZjcmpvYTFaR1BmckhTRVVLMlJ5aHRWN2dJZUxpVXZGK2VYR1laT1lYR3ZJWlRJZUNHekdRMEV0eU5ia2N5RHRQR3V1N2lOTm5VUC8zWXNxZXRwM0RERStkVTIydFhvZFdUYTZncVBNaEdKYkhhcTI4TjlMTzJoUUs1aUd0WUlCZ3pOMFJ2Tm5tSFh5Wjg3ZHVpbjFNd2pFbmVqazM4aHFSZDFDbllZMDlTMWNGRTQyWFdNNit6ZWlxMWtON0RQWkNXeE5qSFg0OTZrSWZyaTZqeGJla2RKekFoRHE1c3ZRZWozNDdQem1VdmR0NlcxYU5rQ3RLK0o2WG5xcCt6akpsWXh0M01la1JqUDhXM3ZlQVpFWVlQMzF3N1R6clllLzgrMjdxVzE5Ni9GZTlKUE1QYld1VE1IYm5DSzlsbTFKSnkwK3BwREplVFNrbGRWOUczdUdzS2pWODh3OXRVNWFnR0J0TEV1WS8vM0tyZ0dMb2Y3M2IyaUZRZzRxT1RncERNS3g4WitUd3RBdS9WeEd1eENjN3kzMGVqMGZmL3d4TzNic2NIaU1taDV0WEJxUFB2cG9pYlkrZmZyWXZIOVo5WVlCdnZ2dU93SUNBdXlhMTczTXZYNU9BaVFsSlRGbnpoemk0Z3dsT0pSS0pXUEdqTEZheTluZDNaMEZDeFl3YytaTS92NzdiNUtTa2hnMWFoVERoZzNqOGNjZnI1VG5JemMzbC9SMDA4OFUyZG5aSmorYlA1NmJhMEZwdllOSXNmQW5QMFFJeFFLQlFDQVFDQVFDZ1VCd1J5R0U0aXJFVitXQlFpYW5hMEJqdWdZMDVzK2JKMWgrd2VCOE9KWnh1WnBuZCsvUTBqdVMxeHYwSXRERkVHM29vWFN1NWhtVlRhQ0xGMk1iOWFHUnAzWG4wR01oclRtZWNhWE1zZnlkUFNWbm9hZVRLNzJDV3JEeHh0K2txWE1xYXJwM0hKNU9yandaMXQ2azdmeXRSUFEyK29JYmU0YWFiRi9NcWJpNGVhMWV4L3R4RzFnVTh4emVLb09MekVQcHd1d1dBL240M0I4a0ZtVHlkSGhIMnZ2VnR5b1FYOHRONVkvRUUreE1QazFlVWFGTngvVjJjdVBWK2crYXRCWHFOSHg4YmxPRnVLWExnMWF2WS9HWmpTeHUvUUp1aXR1dXRGNUJMVGlhZm9tRGFSZXM3dHZLcDQ3Sjl2bGJOOHQwMVErdjE3TkUxUHVodEF2bGl0QlBLc2hpeWorcm1kMWlJSDdGeE9JVzNoRzgxK3hKNXB4YVcyRUxodnFHdFRNNUJzQzVXemROaEhZL2xRZHpXLzZIajg3OHpvRzA4M2FOWDVQL2ZtbDFrSytEL0hJYW9oVXlLNkt5b3FRUVhWcTc0czdXYWU0SmlvcUtlUC85OTltK2ZUc0FMaTR1TEZ5NGtNYU5HMXZkUjYvWE0zLytmTFp0MndZWVhLNXl1ZTI1cTVhY3NwV3hiMVJVRkN0V3JDalJydFZxN3dpbjZjcVZLd0U0ZWZJa2l4Y3ZCbURPbkRrRUJ3ZVh0dHNkVDNXY2t6V056WnMzODlsbm41R1RZL2lzNnVIaHdiUnAwNGlKc2J4NDBvaWJteHR6NXN6aGswOCtZZVBHamVUbjU3TjA2VkwrK3VzdnhvMGJWK0h1NGhVclZsaDhqeG1aTUdGQ2hSNnZKbUR1S0ZiS0lkQ2pldVlpRUFnRUFvRkFJQkFJQkFMSEVFSnhGVkxiMmN0a083R2c0bHlIZ3JMeFVMcndZdFQ5OUF4c1p0SnVIcXRiMCtnWjJJeVg2ejJBcTZMMG1NYld2bEdFdXZseW93eDNwRkVnTjZMUmFhdWxWblZsRXVOVGgwR1JYVWpNenlTeElKT2IrUm1rcVhQSTE2ckoxNm9wMEdvbzFHcHdVem9UN1JuR3dNak9KczVPTU5SN3RvVlFWOThTejJsRjF5VlBLN3pGbE5nMXpHNHhFSzkvejFjbnVaSzNHajltZFIrTnJvaTlxZWY0OCtZSnptVGZzUHVZcnpYb2hhZVRxMG5iTjVkM2M3T0duQ3RKQlZrc1A3K1pjV2JQd1pzTmVuUCtWaUxwRmhZK3VDbFVSSHVaMXFzOG1sNjZ5UGxnVUhNZURHcHUwcGFoenVXVDgzODZPUFBiSkJaa01pVjJOYk5iL0FkZjFlMjdxczI4d3BrUy9SU3pUdjFjYnJFNHdObVRaNHJGZEFNY3k3akNuRk5yR2RYd0ViclhiaUsxTzh1ZG1OQzBMNnV1N0dadC9NRnlIZmR1UTZzM2lNM2xGWnpsTWtQZFJpZUY0V2E2aytMZmJVdHRwVDFXN0dmRm5hdjkxRGd5TWpLWU0yY09KMDZjUUNhVEVSTVR3N0ZqeDVnNGNTS0xGaTJpWHIxNkpmWXBMQ3hrM3J4NTdOMjdGNEJCZ3dZeGFOQ2dxcDY2dzJ6WXNJRWZmL3lSdDk1NnExVFJyYXhJNTAyYk5rbmk3ZXJWcS9IMTlhM1FlUUpTdmVGZHUzWkpiY0hCd1hkZEhlTGkxTFJ6MHRGRkRiYnN0MkhEQmx4ZFRUOTMzTHg1azA4KytZUkRodzVKYlEwYk5tVEtsQ2tFQlFYWmRHeUZRc0hvMGFOcDBLQUJ5NVl0bzdDd2tMaTRPRjUvL1hXZWV1b3BCZ3dZZ0tkbnlmSWpnckxKMTBDYVdmaE9rSWRZRkNVUUNBUUNnVUFnRUFnRWR4cENLSzVDZ2wyOVRiYXY1cVpVMDB6dVBiclhic0xRcUI2U3lGWWNieWQzQzN0VVA3NHFEMTZwMzVPT2ZnMUtQRmFnMWJEMDNDWjZCYldrcFk4aFNsY0dQRmVuR3d0T3J5OTEzQ0FYMC9Nd1BpL3RycXRUbkpDZlFjTmljYzMyVXFqVHNEblJOcmRvSzk4Nkp0dGF2WTZ6MlFrT0hiYzBydWVsTVRWMkRiT2FEeXdoNEJZbklUK0RQMitlWUZ2U1NZZnJDUGNPYmtrSHYvb21iU2V6NHZrOTRhaEQ0MVVXdTFQTzBNcW5MajBDbzZXMldrNnVqRzcwLyt6ZGQzaVRaZmZBOFc4NjZJUlM5bWloTEdVam83SkUyWW92S0U1UWNQczZrUEdxSUV1UkYxRVErSW1JZ0tpQUExNEJRUkNVcFF4Qjlxd3RaUlJLTjVUU2tlNjBTWjdmSHpHaGFVYVQwSW5uYzEyOVRKNXhQM2ZhcDZuazNPZWNCNWtadnQ0aTg3bFB2VFpVY3pQL3MzZktUalpzQy8vNnZOSmlnTmsybmFMbi84NXZKY3ZCc3VRbHVacVh3Y3p3SC9tdzQwaXFGL201dGcwSVlrYjd4NWtWc2NIbFlMR0h5cDJKYllhWjlXUldnUC9GL29sTzBmUHBoVzNrNlFxNHYyRW4wMzRWOEV4SUh4cDRCN0Q4MHUrMzNYdERSZE1yb05FWnZrcUxTdVZZUU5sZWNMcGFzWDBlLzhEZ2MweE1ESk1uVHlZdExRMVBUMDhtVDU3TWZmZmR4eWVmZk1MMjdkdVpQSGt5Nzd6ekRuZmZmYlA2UkhSME5IUG56dVhLbFN1b1ZDcGVlZVVWSG4vOGNhZXZiY3lVZGRTNmRldll1WE9uMCtjVzd3c2NFeFBEa2lWTDBPdjF2UFBPT3d3Yk5veFhYbmtGTDYrYmxWWks2alZzNUd5UFlnQTNOemM4UEp6L3AwaGtaS1JEeDEyOWV0WHVmbmQzOTFMdjhWeWFLdktlckdqNStmbXNYYnVXOWV2WFUxaDQ4Mi9nM1hmZnpVc3Z2VVJoWVNIeDhmRk9qZG1oUXdjbVQ1N01va1dMVUt2VmFMVmExcTFieCtiTm0zbnd3UWQ1N0xISHFGKy9mc2tEMlRGaHdnUUdEeDVzdGkwcUtvci8vT2MvQUN4ZXZKam16WnViN2YvOTk5OVp1SERoTFYyM29seElOZnhkSzZwbDZhOFJFVUlJSVlRUVFnaFJ4aVJRWEk2Q2k1VXVqYzI1VVVFeitlZW83eDNBYXkwSGNWZXhjck5HQjFNdXNESCtTUGxPcWdRcVZBeHBkQmVqUXZxWWxkVTFTc3hOWSs2NW4wbklUU1c5SU1jVUtBYm9VYnNWWFdzMXQ1c05HK3hiMit6NWxaemswcHQ4SlhFOVgwMk9Wb09maTJYRnY3NjhoMHdIQTRGOTZyWXhlMzQrTTlIbHZyVWxpY3U1d1l6d2RVeHIrd2oxaW1VeEExeklUR0x1dVovSktIQzkzMTJJWDExZWF0N1BiRnVlcm9ERkYzZFVlTWxwYTc2NnZKdTJBVUZtV2QwZGF6WmhlTkRkYkVvNFpuWnM4Y3pnRkUwbU1UWVc3QVI0K2pLNTdjTjRGZ3NzZjNObEgyZlZDYVUwZTRQNDNGUm1uZDNJckE1UG1sVU9hRk9qTWRQYVBzTHNzejlSb0hjK2xmV1ZsZ01zRmt2c3VocG15bmhYVVBqaTBtL2s2RFFXcGRjSE5laElIYS9xekR1M3BkUktZSXV5b1NoUW9ETjhVVVkvS3JlL1MyOTdlWUJYMFl6bnZ4OVhjemNQUUx2L0hXejJNRDVXMmQ1V1dUUnUzSmlXTFZ0eTZkSWwzbi8vZmRxMmJRdkFtMisraVVxbFl0dTJiVXlmUHAwaFE0YncvUFBQczNuelpuNzg4VWUwV2kzKy92NU1temFOME5CUWw2N3RiRVpzOWVvM0syRGNTalp0U0VnSWMrYk00YU9QUGtLdFZyTmx5eGJDd3NKNDk5MTNUU1Y1bmVsTmJPUklqMktBYnQyNk1XZk9IS2ZHMXV2MURnZUtwMCtmYm5kL2pSbzEyTGh4bzkxaktsSkYzcE8yakIwN3RsVEhLOHJUMHhPdFZzdldyVnY1My8vK1IwYkd6Y3BMalJzM0pqTXprMlBIanBsbEY3dnE4Y2NmWi9QbXpXaTFXalFhRFpzMmJXTExsaTA4OTl4enQ1Ujk3ZTd1YnJFZ3c5UFQwK3h4OGYydUxKYW9EQlRnWExGL3l2cDVTcUJZQ0NHRUVFSUlJYXFpcXZrdjB5ckl6OE9MQmtVeWltOW9zcXlXUmkySnltWVgwbjgyWHlzQndYODE2a0tQT3Ewc01nakI4UDFmZnVsM1RxUmRMby9wT2F4dFFCQXZOTzlMUzMvcjVmUjJKMGZ3OWVYZHBzRE51Y3hFd3RKanpZTEZyN1ljeUZ1bnZyT1pUVnE4MStybDdPdE96OU5OVllrKzNiZmhhbjY2emUrakxUcEZ6OHJvdmZ4K0xkeWg0NE44YTFzRTRrNDRXTExhVWZXOUEraGV1eFUzTkZrY3VuR0IySndiVER5em1yZGJENlZUemFabXg5NVpveEZmaEw3TTlxUXpiRTQ0anJvdzE2bHJlYnQ3TXJITk1Jdmc2S3JvZlZ6UFY5L3lhL0gzOEw3bE1ZckwweFh3NllWdGZOaHhKRzZxbSsrUFR6WHR6Ui9YSTAzdnMrMENnaTN1aDkrdS9XVjFURzkzVDk1dC95aDF2Y3hMVWU2L2ZvNWZFc3NtcS9wUzFqVStPcnVKR2UwZk0vditkNmpaaENsdGh6TW5jaE9GZXNmVFVGOW8zcGRCRFRxYWJVdlJaUEo5ekg2TFk3Ky9zcDhjcllablF2cVliZThjMkl5UE9qM0ZCeEViU2IrRnhRZEdSWDgrWmExWlRVTzVhSzNlOEY5ZDBmL3F6ZmNwbFhFRlJDV2pWeUJmYS9pNlhYbDZlakp6NWt5eXNyTE15aWFyVkNyZWZQTk5XclpzeWRLbFM5bStmVHM3ZHV4QStmdkdDUTBONWEyMzNxSk9uVHEyaHE3VXVuVHB3ckpseTVnNWN5WVhMMTRrTmphV3NXUEg4dWFiYnpKZ3dJQ1NCeWhuNTg2ZE0vV3BOZEpxdFZVMjJHWlBaYnNuVlNvVkR6LzhjS21PV1Z4OGZEd3JWcXhBbzlFQWhpejRwNTU2aWhFalJ2RHFxNitTbFpWVkt0ZDU5ZFZYR1RwMEtGOTk5UldIRGgxQ1VSUThQRHpvM2J1M2FSN1dwS2FtbXUyclVhTUdBUUdXQy9jcVd2aDFTQ3FkYjVWVktnVXlOWkNsTWQvZXJaRmhZWkVRUWdnaGhCQkNpS3JsOXZ0VXBSUllLN1hwNytIdGNobFhNSHpnWHZUZnphNzBEQVdvNXkwOXRLeXA1Mlg1ZlNuYWU5TklRV0ZiMG1sV3h4eW9WRmx5d2I2MWVhYlp2WVRXc3V3MUI1Q3R6V2RwMUM0TzM3aG9zZStyeTd2NXRPdHplS2pjQVVOUDBxbHRoek16NGtlcmdhVWdQL09NNG9zdWxFbTI5djNXVjdKb3k5RWJVV2oxT3Z3OHZQSDM4TWJmdzhzaUFBcUczL2Y0M0ZUK3lvamwxNlRUVGdWRWh6UTA3K2Vvb0hEZytybGJubnRUdnpwMHI5Mktublh1SU1TdkxnRGZYYmtaNE1zcXpHTld4QVpHTmIySDRVRjNtd1hndk53OEdSNFV5dERHWFRpUkdzM2U2eEdjVEx2aVVBbmhWMW9NcExHUGVTckk2ZlFZbXdGVlp6WHpyMmV4VFZjSzk4MzV6RVIrU2pqSzQzLzM0azB0eUdieGhlMW1pM0ZHTnUxVjdMcDZxd3NDM0ZRcUpyWWVaaEZVanM2K3p0S29YUTdOeDFwQVhISGdkVWFvNC9uMHduWW10aGxtOXZlaWMyQUlFMXNQNCtOelA1ZjRlK2FtVXZGaTgzNzhxMUVYcyswNlJjK0NjMXZKMFdxc252ZFQvRkZ5dFBtODJuS1EyYldiK2RWamJxZW4rVy9FaGx2dVpWNjhsM2RaR21UOXJkUXF2V0w0MGxvSkpoY1BLaGZkWnp6UHVOMzB2TWgrblFKNkY1K0w4dWZwNlduUlcxZFJGTUxEdzRtS2lzTER3d090Vm12Mis1eVhsOGZ1M2J2cDNMa3pMVnUyeE0zTnNZVlVXcTJXMU5SVWwrYVptM3R6RVZCeXNtdFZRV3JYcm0wS3J0YXRXNWRQUHZtRXVYUG44dWVmZitMdTdrNlRKazJBa25zVGw3YVN5aVFmUFdyZVAzM0praVZjdlhxVmp6LysyS0puN2NxVks4MHlybzE5Y290dnI4eks4NTRzaWJ1N2U2bU1ZMDl3Y0RDdnZQSUtuMy8rT2YzNjllT2xsMTZpWGozRC96czRXNks5SkkwYk4yYm16SmxFUjBlelpzMGEycmR2YjdydlgzenhSYXZuckZ5NTBtd2V6enp6RE04KysyeXB6cXMwSEhhdUtuZXB1S00yM0ZrMTE4c0lJWVFRUWdnaHhEK2VCSXF0c1BaQmVxZkFwaHhNdWVEU2VMN3UxWGlrV0ZuUDh5NzJNTzFaNXc2TGJScTlaY0J6VTUrSkxvMXZ6My91ZkpELzNQbWcwK2R0dU9ldFc3NzJ5OGVXazZxeHZUUytTMkN6RXNkSXlrdG44Y1VkTGdmcHk0cTd5bzBKZHo1SUMzL3JmZEdPM0loaStlWGZiWllUVHN4TFkyUDhVVVkwdVJrSWF4c1F4TVRXdzFoNDRWZXpnSGhnTlQ5cVYvTTNQUy9RYTIyVzNyV25aeDNMdnNsbFZXN1pWUnZpajdJaC9xakZkbmVWR3g0cWQ5eFZLblNLWXZYM3h4RzFxL2xiWkd6K2xSRkhhZ21WQXF4bFdxZ3daQU4zcjkyS0huVmFXZlNSQnRCakh1alZLd3JmeHh6ZzBJMkx2TjVxc01YOTQ2RnlwMGNkdzNpWmhYbWNTWS9ocjR4WS9zcUlJMFdUYVhWdTI2NmVwa1gxK3Fhczh4eXRoaVVYZDloOVBZN3k5ZkN5eUZnMVhNUDFCVGhGclkwOVJPZkFabHpQVjdNMGFwZlp3cDRPTlp2UVBzQThLSEEwOVpKRmxxd0tlTDNsWUxyV011OGZtS0xKWlBiWmpRN2ZLM2ZXc094NTZlakNsRU0zTHZCTmRIVmVhTjdYYlB2ZHRWc3lwdFg5Zkc3bjUrSG40Y1hFMXNPc2x0cGZHcldMaTFuMiszWHV2QnFHVHRFenB0WDlac0hpZXQ0QnpPbjBGQitjL2NsVXR0b1Y5OVJ0YmJFdHJ4SzhiN2lwREYrVnJTK3Z0Y0J6YVFhaWJRVzU5UmorYXl4bnJkRVpuditUcU5WcVRwOCt6WWtUSnpoeTVBaHE5YzBGUk8zYXRlTysrKzRqTEN5TUkwZU9FQkVSUVVSRUJBQStQajYwYU5HQ2xpMWIwclJwVTRLQ2dtamQydksrQjRpTmplVzExMTY3NWJrNld1YTV1QysrK0lJV0xXNnVxUER5OG1MR2pCbDgrKzIzZE8zYWxWYXR6UC9PRnhZV21ySThiNVczdDdmTEdjQ0hEeCttWHIxNlhMOXVxSVlTRnhkSFNrb0tFeVpNNE9PUFB6YVZ6TDdkbE1jOWFZdFdheWdsVUI2QllvQmh3NGJSdm4xN2kxNitaYVY1OCthODk5NTdwVEpXV2xxYVJUWnkwY1VjMTY1ZHN5Zzk3ZXFDa2NyRVhRVjNTTWxwSVlRUVFnZ2hoS2l5SkZCc1JhRmV5OVc4REJvV0tSWDlTb3VCZUtqY0NVdVBJY09CY3E3ZTdwN1U5UFNqUTgwbVBOUzRLMEZGK3NJcXdMSFVTNmJuSGlwMy9EMjgwQ3A2OUlvZW5hS2dVL1RvMGFOWEZGU29xT3RkZzE1MTd1Q3BwcjB0cnBWZTRGeDUyZHVOcjRjWHd4cDN0YmxmcnlqOG5IaWNIMklQVWVoQ244K3lwbFAweklyWXlFY2RSOUxZOSthbkxLa0YyWHg5YVRkSFVxTktIT1BIdUNPMEQyaEN1NEFnMDdhN2E3ZGszbDJqV1hCdUszRzVoaVppeGI5UDV6SVR6VEpOMndZRVVkM0RteXh0UGxtRmVlUnFOV2owV2dyMU9nb1ZMWUhWL09sWnB4VlBOT2xwTms2dVZrTzJnejE5SzVwTzBUdVVYVnVTRVUxNzRlbG0vcUhwcnlXVUpWWUJQdTdtWmRKZmF6bUk3clZiVXJPYW45MXpqUm5qeFYzT1R1YWRNNnNaMHJBekk1cjBwTHFuajhVeE5UeDl1TGRlRzFPVy9mVjhOVEU1TjBqSXZVRjhiaXBuMVFta2FESzVsSFdOdDA5OXoxTk5lekU4Nkc1V1hONVRZdUM3c1U4dEpyWVpSbVpoSHBtRnVXUVc1cUhSRnhydUdiMFdCVU9XdTYzWEdGZEt2ZHAxaXA0WmY2MnpXTERncm5MajVSYjl6Yllwd1BxNFEyYmJWS2dZMDJxd1JSL2pYSzJHMldkL01nV1ZhM2o2MEtkdUcxTC9iaCtnTHN3bFc1dFB2cTRRRDVVN3JRTWE4WHl6dmhaenl5aDB2SFR6bHNRVDFQT3VZWkVWUEtCK2U3SUs4L2oyeWg4VzUzUUtiTW9icmU2M0tKY05odExTZTVJakhMcjI3OWZDVWFIaTlWYUR6WUxGTlR4OSthRERDRDQ0dTVISUlqMmE2M3JWb0Z1dDVxZ0w4OGpTNXBGZG1FK09UbU42N3dDbzQxV2RQblZibXpLK2pSUndxUVhEUDBWbERXQ1hSTUZRemx0ZjVNdjQzSmp6cVB6OXVPZ3g5Z0xpeFlQY3g4cGd2ZGZ1M2JzSkR3L243Tm16eE1iR21tVm8xcTFibDM3OStqRnc0RUNhTlRNc1RIdmtrVWRRcTlVY09IQ0EvZnYzODlkZmY1R1hsMmNXcFBQMzkyZk5taldsUDlreW9sS3BlUDc1NTYzdTI3cDFLOHVXTFN1VjYweWJObzErL2ZwWjNmZmRkOStaZWpBbkppYWE5Y1M5ZE9rU01URXhQUERBQSt6WVlWZzBNMlBHREw3NDRndk9uajNMcEVtVG1EOS9mcW5Nc1RLb0xQZWtNVkJjWHVXOVZTcFZ1UVdKYlNtZVNXL01ScDgwYVJLREJ3KzJlZDQzMzN6RE45OThZM1AvekprelMyTjZKWEpUUVptdTd5bFc5VUtud0o0WWVLd04rSGhhUFVNSUlZUVFRZ2doUkNVbWdXSWJqcVpHTVR3bzFQUzhocWVQUzltMDFoeE1PVytXMFJkWXpZOHY3MzdGcGJHdTVtV1E2V1FmMHR2TnYxc01zQmxrUzh4Tlk5SEY3VVNWa0VsWDBUSUxjNWtaOFNQejdocU52NGMzV3hKUHNDSCtpTU5aaURwRnoveHpXMWpRK1JucWVGVTNiUS8ycmMzQ0xzL3hWMFlzZ0VXbVlWaDZyTm56TmpVYU05cEsxbWRKSXRUeHhUOHp1cTExcU5tRWdjV3lpUk56MDByc2VkM1FKOUFpdUh4L3cwNTJ6OUVyQ3VjekUrM2V3M3BGNGRla1UreE9EbWR3ZzQ0OEZCUnFsamxlWEQzdkFPcDVCM0IzN1Jaa2EvTjU2OVIzcG4xYVJjZjNNUWZZZXoyU2hOeVNzMXhTTkprMDlhdmpVdjkwZFdFdVViZVFvVnFjdGF6Mmh4cDNzK2pML1dmS2VXS0xCS2hWcUJoN3gvMzByOS9lN0RpdG9tUHV1Wi9OZ3RrYW5aYVhXdlIzNnRWR1pWMXpxcjh3d0lyTGUybmdYZE1zdTFtbjZFMkxQb3dDUEgwWkZkS0hRY1VDM0dENEhIZGw5QjZuK3lyL2R1MHYzRlFxaXpMVVYvUFRpYmR5VDd6U2NxQlQ0eHZGNXFUWUxJVXRxaTRWb0ZLVmJaL0tzZ2dVUjBWRjhldXZ2NXFlQndVRjBhdFhMMEpEUXdrS0NyTGE3elVnSUlDaFE0Y3lkT2hRY25KeU9IWHFGTWVQSHljc0xJeWtwQ1NHREJtQ3I2K3YxZXMxYjk3YzdIb2x5Y3ZMWTlxMGFWeThhTjZDNHQxMzM2Vm56NTQyenJMTjA3TnlSbk44ZlgzeDkvYzNQUzdLR0x6cjBxV0xLVkRzNStmSG5EbHptREpsQ3BHUmtXYmYwOHI2R2gxVjN2ZWtMUVVGaHIrdHQyTWY2TnZWeTExS1B1WldwZWZCeG5PR2hUd0F1WVZ3S0FFR2xGemtTUWdoaEJCQ0NDRkVKU1AvNHJmaDU4UVQ5S3ZmamdCUDV6NU1LVW1LSnBPdkwrK3gySlpXa0UwdE80RWRXM1pkQzdPNnZhUXN3S3JHWGdibzlxVFQ5S25iR25mVnpiUXJCWVd0aVNkWkhmTm5wY3dpdHVhR0pvdVo0VCtpMFJlUzdFU2ZYQ04xWVM0end0Y3hxOE1JczJDeG0wcGx0UlN0QWh4Sk5mL0ErWnlMWmJtM0pwNTA2YnlxYW5DRGpoYUJ3clZ4aDBvTWx0dkxmQzhxVDFmQTZmUVlqcWRlNGtSYXRNUDkwZk4xaFd4SlBNbTJwRFBjVzY4Ti9lcTNvMTFBa04wZzdtY1h0bHN0UmUxSWtCZ001Y3VUODlWV3kyV1haRjNjWWJTS2N3RlVaL1VxVnE1ZnAraFpHM3ZRYkp1N3lzMmlCTEp4OFVWNFJwelpkbzIra092NWFxZjY3ZTY0ZXNiSldSdmV3ejQ1L3dzZjN6V0tJTi9hNU9zS21YZHVDNmZUcjVpT2VUeTRPNDhHZDhmSHZackYrUnA5SVVzdTd1UkF5bm1ucncyR010UnVxRXhCNE9qc1pONFAvOUhpWGt6UlpKS3R6YmZhbDdra3Z5WTVGOEFXb2l5TkhEbVM2OWV2MDdselo3cDE2MGJEaGcwQjJMTm5ENU1tVGNMWDE1ZWdvQ0NDZzROcDBxUUpUWnMycFduVHBqUnExQWczTnpmOC9Qem8wNmNQZmZvWUZsdWxwcWJhRFZTcVZDcUxFclMyYURRYVpzMmFaUW9TanhvMWlnc1hMbkRpeEFuV3JWdkhmZmZkWi9mOEN4Y3VjUHo0OFJMTFZPdDBPalFhVFltQlJGZjZGcWVrcFBEMDAwODdmWjZSUnFOaDkrN2RlSGg0RUJvYWFyYlB4OGVIano3NmlIWHIxakZ5NUVnMmI5NE1WUDNBWm5uZms3WmtaeHYrVGFGV3EwMlp0YTRJRGc1MnFjL3c0c1dMMmJKbGk4dlh0YWUwZW5BUEhUb1VnSUVEQjlLdVhUdXpmUmN2WHVTTk45NEFMRXUrQTBSR1JwWjdML0RTRU9nRFRRUGdTc2JOYmRGcGNIZGpxTzdZVzVzUVFnZ2hoQkJDaUVxaWFuK0NVb1l5Q25LWUZiR0JkOW84N0ZSQXdKN1Q2VEVzdnJnZHRaVU00T2pzWkdyVmNpNVFIS2xPc0JtZ2Uvbm9GeTdOc1NxNm1IV1ZqZkZIZWZMdmNzalg4OVVzdXJqZHJEeHFWVkU4VzlCWlYvTXltQmIyQTlQYVBVS0lYMTI3eCs2L0hzblZ2QXl6YmE2VUFWNGJlNGdJZFh6SkI5NUd2cnE4bTFiVkc1cmVHeTVsWGVPZ0F3RzVRRHVMUWZKMWhaeEl1OHpCbEF1Y1RMOXlTd3NjdElxT1Bja1I3RW1Pb0hZMWYvclVhME92T25mUXdyOEJicXFiUWVOZmswNXh2SVFzYUVjazVxWTVIU2plbkhDYzdVbW5iL25hSlZsd2Zpdno3aHBGamI4WC9XeEpQRUZTWHJyWk1WcEZ4OWVYOTNBNlBZYi8zUGtndnU1ZWZITCtWNDZsV3YvZUpPV2xPL3gzNGMrVTgveHhQZEtsdWVmcUN2Z29jaFBUMno3S3B4ZTJjU25iUFB2YXg4UExhcEQ0YWw0Njg4NXRjYW4vZUZIYnI1NEJsWXIrOWR2eDMvQU5OaGNzWE1tK1RvZWFUWndhKzgrVTgreStGbjVMOHhPaU5OV3NXWk1aTTJaWWJEOTI3QmdBdWJtNVhMeDQwU0tqMTlQVGsrRGdZUHIwNldNV2lLMWR1emFsUWFQUk1IUG1UUDc2NnkvQUVKQjYvdm5uT1h2MkxDZE9uQ0FxS29valI0N1FvMGNQaTNNTENncFl2WG8xNitISHArMEFBQ0FBU1VSQlZOYXRRNi9YVTdObVRWTkF5NXB6NTg0eFpjb1VldlhxeGVPUFA4NGRkOXhoODlqeXRuUG5UdFJxTmQyNmRUTmxIQmZsNStmSGl5KytTSHI2emZkM0h4L0xWZ3hWU1dXNEozTnljdERweW5aQjErMWd3b1FKTHAvYnRtMWIyclp0VzRxektUK3Q2NWdIaWhYZzdIWG9FV1R6RkNHRUVFSUlJWVFRbFpBRWl1Mkl6cjdPMkJNcjZWbW5GWjBDbTFMUEt3QWY5MnFvVkNYWFUxUlEwT3AxWkJibUVaT1R3dkhVeXhZZjhoZVZtSnRPdDFvMmQ1dkoweFd3ODJvWS80czlXQ3E5Vm04SDYrTU8weVd3R1FsNWFYeDE2WGVySldqL0tWSTBtVXc4L1QxREczZmg0Y2FoQkZvcHl4MmVFY2Z5Uzc5YmJNL1c1anVVSFZpbzF4S1ptY2pQQ1NmTU1oei9LVElMOC9nb2NoTWZkeHFGbDdzSFgxM2U3VkRwN1MraWR0RzJSbU5USDJFRmhaTnAwZXhOanVSRTJtVUt5aUQ3UGJVZ204MEp4OW1jY0J4ZkR5L2ExZ2lpZlVBdzlYMEMrUGJLL2xLNVJueHVLbDFxTmJkYmpybFFyK09HSm92SXpIaDJYdjJyM01yQkorZXIrZmpjRm1aMWVKSWJtaXpXeGg2eWVlekp0R2dtblY1TmlGOWR1NzNCcnp1UThaK1FtOHEycTJmWWtlUjhObkZSVi9NeUdIOXFGWHJGOGc1YmZlVUFMZnpxMHltd0tXRDRnSFpiMGltK3YzSUFqZDZ4c3ZVbDJaNTBtbDFYdyt6K3JVbklUWFU0VUp5WW04YldwSlBzdWhyMmp5cFhMNnF1U1pNbU1XclVLT0xqNDRtUGp5Y3VMbzdZMkZoaVltTFFhRFFVRmhZU0hSMXR5dG9zVGNuSnljeWNPWk5MbHk0Qk1HellNTWFOR3dkQXUzYnQ2TmF0R3lkT25HRFpzbVYwN05qUkxCUDR4SWtUTEY2OG1LU2tKTk8yUC83NGd3Y2VlTUJtcG0xRVJBUWFqWWE5ZS9mU3ExY3ZtNEhpKysrL3Y3UmVvc00yYnR3SVFQLysvZTBlWnd3VWUzaDQ0T2RudlMxSlZWZWU5MlJ5Y3JMcGNmUG16Ums0MFBsV0ExOSsrZVV0ejhObzJyUnB0enpHenAwN09YbnluMVVKcDZ3RTFRQnZEOGd2OHIrdjhabGd1V3hGQ0NHRUVFSUlJVVJsSm9IaUVtZ1ZIUWRTenJ0Y3Z0TlJPNitGRVpWOUZUZFVxRlFxVkg4WGl6VStWbERRNkFxNW9ja2lPdnQ2bVpkcnJXcDBpcDczd3RjNTNOUDNkcWRUOVB5Y2NJSmZFay9STmlDSU82czNvbVkxWHpTNlFzNnFFemlkZnNWbWtPYlY0MTlSVGVXT3U4b05ONVViYmlxVnFYU3hna0srcnBBc2JaN1Z3TlUvU1Z6T0RaWmQya1VML3daY2RERG9tVkdZeTFlWGR6UCt6aUhzVFQ3THBvVGpYQzJXM1ZxV2NyVWFUcVJkTHJHWHNyTyt2ZklIMzE3NUE4QjB2eGp2R1pVS0ZJVUtmYytLVkNmd3paVjl4T2VtbGhpTXY1YWZ3Ylg4REx2SHJJemV5LzlpRCtLaGN2djc5MFJsK0YxQmhWYlJrVldZVjZxTFZXejlyaWtvZkhweEc0dTZQTWUxZkRVckx1OXgrRjUwUmtrTGtuNk1QOEsrNjVIRjNqTXcvZTNTSzRiM2pSdWFUREtzVk5RUW9qSnpkM2NuT0RpWTRPQmdzKzE2dlo3NCtIZ3VYNzdNNWN1WFN5ei83S3hUcDA3eDRZY2ZrcGxwYUEwd2V2Um9ubnZ1T2JOanhvMGJ4Ny8vL1crU2twTDQ3TFBQbURKbEN2SHg4WHoxMVZjY1BuellkRnpidG0xNTl0bG42ZHJWZnZ1RDhQQ2JXZjZkT25XeWVaeGVYLzZMRk4zYzNQRDM5K2ZlZSsrMWU5eU5HNGJLS0RWck90OE9vYW9vejNzeUllRm1kWjY3N3JxTEo1NTR3dWt4U2pOUTNLOWZ2MXNlSXlJaVFnTEZwVVNsZ25wK0VGZGsvVng2SHVRVmdrL1ZiaEV1aEJCQ0NDR0VFUDhvRWlpdUpLN21wWmRyd09oMlZCNUI0a2NPTENqemE1UW1uYUluUENQT29zK3FQYmxhRFpVMWxGUFp2di83cjUvalR5Y1hrUnhJT1U5WVJoeVp0Mm5BekJEVUxCTFlyQ1RyQ1g1SkxMMSt1QVY2Ylpsa2Y3c2lveUNIdDA5L1Q2b21xOEsrMWVrRk9hUVg1RlRRMVlVb2ZaOTg4Z2xuejU2bGNlUEdwcStnb0NBYU4yNU1uVHAxVUtsVXVMbTVtWHJDbHBUbDZveTh2RHkrLy81N05tN2NhQmFRZmZMSkp5Mk9iZFNvRWM4ODh3d3JWcXhnOSs3ZFpHUmtjUHIwYWRONXJWdTM1dGxubjdYbzZXdU5vaWhFUmhySzVBY0hCeE1ZR0dqejJJcm9VZHluVHgvMGVqMWVYbDUyajR1UE43VENNUGJ6dlYxVTFEMTU0Y0lGMCtPbVRadVd5cGkzbTFkZmZaWG82R2lIam4zdHRkZnM3cStLdllycitwb0hpZ0dTc3FDRmc1V3loQkJDQ0NHRUVFSlVQQWtVQ3lIRUxYQWxzL3AyRFJLTGluRkRrMVhSVXhEaXRxSFg2emw0OENDWm1abkV4Vmt1c3ZMeThxSng0OGFFaElRUUVoSkNzMmJOYU5hc0dmWHExWE9vTllrOUJ3NGNZTm15WmFTa0dQcUxxMVFxbEJMK3hvd1lNWUtJaUFpT0hqMXF5cEs4ODg0N2VmYlpaN243N3JzZHZ2YVZLMWZJenM0R0RKbWpsVTNmdm4wZDZyRWJGV1ZvRzlDNGNlT3lubEs1cWNoNzhzU0pFNmJIVmJXUGJsa3FMSlJLUm5XdFZIaFBsRUN4RUVJSUlZUVFRbFFwRWlnV1FnZ2hoQkFDME9sMFRKZ3dnWVNFQkJJU0VraE1UQ1F1THM0VVJOVm9ORVJIUjF0a0VQcjYrdEswYVZOYXQyN05tREZqbkxwbVJFUUVxMWV2Tml1SDI3ZHZYenAxNnNTaVJZdnNucXRTcVpnNmRTb1RKa3dnTmpZV2dCWXRXdEN4WTBlbjUyQmtyK3cwd0tCQmc1d2EyeGtwS1NuazUrY0ROOHRJZzZFL3JpT01yNk5WcTFZdVhUODVPWm02ZGV2aTV1Ym0wdmxsb1NMdVNjQnN6THAxNnhJU0VuTExyNldxMCtsMGhJZUhjL3o0Y1k0ZVBVcXpaczJZTldzV0JRVzIyMDNFeE1Rd2E5WXNBR2JPbkVtVEprM0thN3Jsd2xxZ09Fbldyd2toaEJCQ0NDRkVsU0tCWWlHRUVFSUlJUUJQVDArcmZYQlRVMU9KalkwbE5qYVc2T2hvTGwrK1RFeE1qQ21qTURjM2wzUG56dEdnUVFPSHJxTW9Da2VQSG1YdDJyV2NQWHZXdEwxbXpacE1tRENCZSs2NWgvMzc5enMwbHErdkx3c1dMR0RTcEVuRXhNU3diZHMyd3NMQ0dETm1qTU5aeFdmT25ERTlMaWxRWEpaZWYvMTFsOCs5Y3VVS3ljbkpnS0hzdHJQaTQrTjU2NjIzYU5HaUJlKysreTcrL3Y0dXo2VTBsZGM5V2R6R2pSdE5qL3YwNmVQYTVHOEQxNjVkTXoxZXVIQ2hXWmEvbDVjWDlldlh0M3QrWGw2ZTZYR0RCZzBzZWt0WGRUNGU0T1VPR3QzTmJaa2F5QzRBLzJvVk55OGhoQkJDQ0NHRUVJNlRRTEVRUWdnaGhCQjIxSzVkbTlxMWE5T2xTeGZUTnAxT1IyeHNMQmN1WE9EaXhZdWNQMytlZ1FNSE9qUmVXRmdZTTJiTU1BV2RQRHc4ZVBEQkIzbjIyV2NKQ0Fod2FJems1R1IyN05qQi92MzdXYkZpQlFzV0xPQ0REejRnTEN5TXhNUkVwaytmVHR1MmJSazVjaVNob2FGNGVGai8zMzZ0Vm12S1pnNE9EcVptelpwMnIxc1JQWW9kc1dmUEhnQUNBZ0pjeWloZXRXb1ZHUmtabkR4NWt2SGp4ek43OW13YU5XcFUydE1zTmFWOVR4WjErZkpsMDg5WnBWSXhkT2pRVXB0M1paZWRuYzJaTTJjNGRlb1VKMCtlSkNrcHliU3ZhSkE0SkNURXFmTHV0N01hWHBCU3JLdks5UndKRkFzaGhCQkNDQ0ZFVlNHQllpR0VFRUlJSVp6azd1NU84K2JOYWQ2OE9VT0dESEhxM0x2dXVvc25ubmlDSDMvOGtiNTkrL0xDQ3kvUXNHSERFcy9MemMzbDBLRkQvUDc3NzV3NmRRcEZVZkR4OFFFTUFkSjU4K2F4YXRVcTFxOWZqMTZ2SnpJeWtoa3paaEFRRU1DOTk5NUwxNjVkYWR1MkxZR0JnYVl4SXlJaXlNMDFSSGtxTXBzWVlNT0dEYVpBZVh4OFBDKysrS0pENTJrMEdyWnQyd1pBOSs3ZFhlck5PMlhLRkZRcUZmdjM3eWMrUHA3eDQ4Y3phOWFzS3RXYjkxYnVTYVBDd2tMbXpadG5Db3IyNmRQbnRzdUN0V2ZQbmowc1hyellZcnUvdno5ZHVuU2hXN2R1aElhR1VxZE9uUXFZWGVWVTNVcWdPRGtibWdkYVAxNElJWVFRUWdnaFJPVWlnV0loaEJCQ0NQR1A5Zm5ubi9QNTU1K1grM1dmZi81NUJnd1lZTFAvYnRHU3RRY1BIdVRRb1VNY1BYclVvaDlxMFF4Z056YzNYbnJwSmZyMTY4ZVNKVXY0NjYrL0FGQ3IxV3pkdXBXdFc3Zmk1dWJHNHNXTHVlT09Pd0E0ZXZTbzZmd09IVHFVMnVzcnFtajVYbmQzOTFJZmYrUEdqV1JtWmdMd3dBTVB1RFJHdFdyVmVQZmRkMW15WkFrLy8vd3phcldhZDk1NWh4a3pacFI3NW1oRjNaTUFYM3p4aGFrM3NhZW5KeSs4OEVLRnpNT2FzdXlQYlZTMHYzZmp4bzNwMmJNblBYdjJwSDM3OW1hOXF4VkZJVDA5dmNUeGpQZWw4WEZhV2xxSjU5U3FWY3ZKV1Zlc0dsNlcyNUp6eW44ZVFnZ2hoQkJDQ0NGY0k0RmlJWVFRUWdnaHlwbW5wNmZOSUxGZXIyZnYzcjJtNXg5Ly9MSFovdXJWcTNQdnZmY3lZTUFBMnJkdmIzRis4K2JOK2IvLyt6L0N3c0xZdEdrVGh3OGZScS9YQXpCNjlHaFRrQmhLTjFDOGZmdDJWQ29WUGo0K1ZLdFdEWGQzZDlScU5XdlhyalVkVTd5bnE3ZTN0NmtzdGJlM3QybDdVRkFRVzdac0tmR2FDUWtKL1BEREQ0RGhkZC9LYTFDcFZJd2RPNWJxMWF1emV2VnFOQm9ONzcvL1BsT25UclhhSi9oMjg5TlBQNWw5ejU5NTVobUNnb0lxY0VibHIyblRwb3daTTRadTNiclp6YVMrY2VPRzArWFUzM25uSFllT2M2VzhlMFd5RmlpK2tRczZQYmk3V2U0VFFnZ2hoQkJDQ0ZHNVNLQllDQ0dFRUVMOFk0MGFOWW9CQXdhVTJmaU9sazh1S2ljbmgwdVhMcGx0OC9EdzRPNjc3MmJ3NE1GMDc5N2Racy9ob2pwMTZrU25UcDFRcTlVY1BYcVVxS2dvcytEVzFhdFhpWStQQjZCaHc0YlVyVnZYNmJrV3RYZnZYazZmUG0xemYxQlFFQzFhdEREYjV1WGxaVFZyMVJod0xzbVpNMmZJejg4SEtMWHMxK2VlZXc1M2QzZSsvZlpidEZvdEVSRVI1Um9vcnFoN01pZ29DQThQRDdSYUxhR2hvWXdjT2JMTTV1Q0tsU3RYM3ZJWWE5YXNZZmZ1M1RiM3ExUXFIbm5ra1Z1K3pqOUo5U0tCWW5jM1E0QllyeGpLVVRmd3I3aDVDU0dFRUVJSUlZUndqQVNLaFJCQ0NDSEVQMVpnWUdDbDY4RmF2WHAxM25qakRUNzY2Q09hTkduQzBLRkQ2ZCsvdjZsL3I3TUNBZ0lZUEhnd2d3Y1BOdHV1VXFsNDhNRUhPWExrU0ttVW5XN1pzcVhWUUhGQVFBQnQyN2JsMVZkZmRTakE3WXloUTRlU2xwWkdkSFEwUFhyMEtMVnhSNDhlVFVGQkFWbFpXYnorK3V1bE5xNGpLdXFldlB2dXUzbjc3YmZadUhFajA2ZFBkNm5YYzFrcWplK0puNTlmS2N3RTZ0U3B3NlpObTBwbHJLck96L1BtWTNjVjZQNStmQzFiQXNWQ0NDR0VFRUlJVVJXb0ZFVlJLbm9Tem5ya3dJS0tub0lRUWdnaEtxbE5mU1pXOUJSRUdmcnlKTHpTOWRiSE1mWUs5ZlB6dzh2TFN1M1VVbklyMXpsNThpUmR1blFwODRDZG9pams1T1RnNzI4OXFwT2NuRXhjWEJ3QW9hR2haVG9YUjF5OGVCR0FrSkFRcWxXckJrQnViaTYrdnI0Mnp6Rm1rZmJzMmRQdWNjVXBpbEp1QWRQS2NrOXFOSnBTdTc2eDE3YWJtNXRMWTU0L2Y5NTA3eFZmNk9DSzZPaG9ybDY5Q2tEdjNyMXZlYnpLcHJUZUg1MlJyNFh2d2d5UFBkeEIrM2VrdUlFL1BIUm4rYzVGQ0NHRUVFSUlJWVR6SkZBc2hCQkNpTnVLQklwdmJ4VVJDQkZDaUtxZ0l0NGZGZURyVTJEOFZFSDE5emFBWnp1QnQ5UXdFMElJSVlRUVFvaEt6YTJpSnlDRUVFSUlJWVFRUW9pcVJ3VjR1OTk4WHE5SWRlK1lqSEtmamhCQ0NDR0VFRUlJSjBtZ1dBZ2hoQkJDQ0NHRUVDN3hMdEtudUZHTm00OGpVOHAvTGxWSlptWW1ZOGFNWWN5WU1XVityZXpzYkw3KyttdDI3TmhSNXRjcVNsRVVqaDgvenZIang4djF1cUp5MnI5L1A5SFIwV2JiYnR5NHdlclZxeW1yWW9kUlVWSDgvdnZ2WkdabXVqeUdXcTEyNm55OVhzKzVjK2M0ZCs2Y3k5ZlU2L1V1bjFzVnFkVnF2djc2YTc3Kyt1dHl1VjV1Ym02cGpoY1JFVUZoWVdHSng2V2xwUkVWRlZWbTkzdDVzZlh6T25ic1dLbC9iNFVRUXBRUEtRUWxoQkJDQ0NHRUVFSUlsL2g0UVByZmordjdnYWNiRk9yaFJpNWN6ekhQTWhZM2FiVmFvcUtpeXVWYTY5ZXZaOTI2ZFhoNWVkR3VYVHVDZzRPZE9sK3IxYkorL1hxR0R4L3VWSi8zd3NKQ3BrMmJCc0J2di8zbTFEVkw4dUtMTHhJZkgxL3E0d3JuNmZWNjNOenM1NkhrNU9Rd2I5NDhOQm9OeTVjdnAzbno1bWkxV3NhUEgwOUtTZ3A2dlo1bm4zMjJWT2VsMVdxWk0yY09pWW1KZlBmZGQ5U29VYVBrazZ4NC9QSEg4ZmIyWnV2V3JRNGRuNXVieS9qeDR3SFg3bnU5WHMvbzBhTUpDZ3BpeXBRcDFLcFZ5K2F4Z3dZTmNtcHVsVlZtWmlicjFxMEQ0T1dYWHk2ejZ5UWxKYkYwNlZJaUl5Tlp0V29WQVFFQnR6eG1Ra0lDYjc3NUp0N2UzaXhhdElqbXpadmJQUGJubjMvbWYvLzdIdzBiTnVUYmI3OUZwVkxaUERZN085dDBINVdWQ1JNbTBLbFRKNmZQcy9iek9uTGtDRE5tektCT25UcTgvZmJiZE8wcXZZS0VFS0lxa1VDeEVFSUlJWVFRUWdnaFhGSzBEM0doSHU2c0F4SFhEYy8vU29hQnRqOHpMemVEQmcwcXM3R3JRcUR5bVdlZTRmRGh3OFRFeExCZ3dRSSsvZlJUdXdHSzRwWXRXOGFXTFZ2NC9mZmZtVFZyRmtGQlFXVTQyOUtoMFdoSVRVMGxNVEdSQ3hjdWNPN2NPUzVjdU1DVUtWUG8xcTJiUzJNNmV4L3QyTEVEZDNkRGJmYXNyQ3d5TXNxdUhydXp3Zi9TY3ZMa1NSWXZYc3pjdVhOcDBLQ0J6ZU4yN2RxRlJxT2hYYnQycGtDYWg0Y0hMNzMwRW5QbnptWDE2dFYwN3R5WkRoMDZsTnJjMXF4WlEzeDhQQU1HREtCKy9mcWxObTVaaTRpSUlDWEZVSkloTURDdzNLK2ZsNWZIUXc4OTVQUjVtelp0d3QvZnZ3eG1WSHBxMUtqQitmUG55Y3JLNHV1dnYrYnR0OSsrNVRIMzdkc0hRSjA2ZFdqV3JKbmRZL2Z2M3c5QXQyN2RTbndQMXVsMHhNZkgzL0w4N01uTHl5dTFzVHAwNkVDdlhyMDRlUEFnVTZkTzVja25uK1RGRjE4c2NSR0pFRUtJeWtFQ3hVSUlJWVFRUWdnaGhIQ0pUNUZQRmZJS29WMDlPSnNDaWdMUjZaQ1VCWTJxVjl6OGlxcFRwMDZwalhYanhnMnIyOTU1NXgySHp0ZnBkS2JITDc3NG9zUFhYYmx5cGNQSEdubDZldktmLy95SE45OThFejgvUDdLeXNwektybnpoaFJkSVNrcml4SWtUakJzM2poa3padEM1YzJleXM3TjU1SkZISEJxanBDQ3JNZUJ1ekJRdUxqZzQyS0hYL3ZMTEw1T2Fta3AyZHJiRnZucjE2aEViRzJzV0tIWjBYa1Y1ZW5wYU9mSW1heVZvZCt6WXdaZGZmbW4zdkZ0UkVRc1c5SG85UzVjdUpURXhrZmZlZTQ5Rml4Wlp6VGhYRk1XVThUcGl4QWl6ZlFNR0RPREFnUU1jUEhpUTNidDMyd3dVYTdWYTNuampqUkxuOU5SVFQ5RzNiMTlPbno3Tm1qVnJBRGg5K3JUTjN6RmZYMTgrLy96ekVzY3RUd2NQSGdTZ1g3OStUaTNvS01udTNidVpPM2R1aWNkOTlkVlhwc2ZlM3Q0bEhwK2ZuMzlMOHlwUC92NytQUC84OHl4YXRJaWRPM2Z5MkdPUEVSSVM0dko0aXFLd2E5Y3VBQjUrK0dHN1A2K29xQ2dTRWhJQUdEeDRjSWxqQndRRWxQaDdiU3VqZlBqdzRlVGs1SlRyKzRLZm54OHpaODVrM2JwMXJGaXhnaDkvL0pHZVBYdlNybDI3Y3B1REVFSUkxMG1nV0FnaGhCQkNDQ0dFRUM0cDJxTTRYd3NCWHRDdTdzMnM0b054OEZoYmNDdTllSWRMM056YytPR0hINnp1MjdScEU0bUppVHo2NktNMGF0VElvZkh1di85K2l6NmlybWFBM1VyV21MTlpyc2VQSCtleHh4NHI4Ymp1M2JzemUvWnN3QkJjK2VpamoxaStmRGtiTjI1azZ0U3BUSmd3Z2Z2dXU4OXVKcXVpS0tiQWlMTVpyMFdQZCtiN0V4c2JpNCtQRDBPSERxVmV2WG8wYU5DQWhnMGIwcVJKRTd0bHM0c0h6dTMxcFAzaGh4OXNscXgxSm5oZTFibTV1VEY5K25UR2p4OVBURXdNSDM3NEliTm56N1lJbHUzYnQ0LzQrSGlhTjI5T2p4NDlMTWFaTUdFQ3ZYcjFzaHM4MCt2MUZ2Mk5yVkdyMVNRbkovUFJSeCtoS0FvQkFRRjRlM3ViTGN3QVNFMU5SYVBSdUZ5T0dneFo2NisvL2pyZzJnSU9heFJGNGM4Ly93Umc0TUNCcFRLbWtiZTN0OWxpR2VOaWw5cTFhNXY5ekl4WjhJQkRKYTNMc21LRG8xSlNVbmo2NmFlZE9rZFJGUDc5NzM4N2ZMeTFvR3RZV0JoWHIxN0Z6OCtQKysrLzMrNzV2L3p5Q3dCQlFVRTBiTmdRdFZwdDgxZy9Qejg4UEtybVIvWWpSb3lnYWRPbVpHVmxTWkJZQ0NHcWtLcjVWMGNJSVlRUVFnZ2hoQkFWcm1oR2NiN1c4Tjl1amVCeXVpSERPRDBmRHNYRFBVMHFabjRsT1hQbURGOTg4UVgxNjlkbjFLaFJ0elJXL2ZyMUhjN2dTa3RMTTJWWFZvWHkxU3FWaXRkZWU0MmdvQ0MrK09JTGNuTno4ZlgxdFJzZ0t5Z280Ri8vK2hmZ2ZDQ3Q2UEhPQnFJQ0F3T1pNR0dDdzhlN3VibXhjZU5HczIwUFB2aWcxY3hnVnozeHhCTTg4Y1FUcFRMVzl1M2JXYnAwcVNtVHMyUEhqcVV5cml1YU4yL08rUEhqbVQ5L1BzZU9IZU9iYjc3aGhSZGVNTzFYRklYdnYvOGVnT2pvYUx2QjRQbno1MXZkL3ZycnIvUG9vNCthL1o3TW5qMmJnd2NQc25uelpyeTh2RXpiMVdvMUV5Wk1JQ01qZy9yMTY3Tmt5UktMb1A2UkkwZVlPWE1tWGw1ZVRKMDYxYVhYRFliZ3RTdUxQUEx6ODFFVUJSOGZINHQ5UjQ4ZTVmcjE2M1RvMEtIRU1zYk82dDI3TjcxNzl6WTlOLzVlclZxMXltd3V0c29SLy9UVFR3QU1HemFzeEt4Nm82U2tKSjU3N2ptbjV1bkk3N3VucHlmYnRtMnp1cTgwSzBmbzlYclMwdExNdGxrTFN1Zms1Rmd0MTcxbHl4WjhmSHpJemMxbHo1NDlnS0duOGVPUFAyNzN1ak5uempUN1daVTFqVWJEODg4LzcvRHhSUmRlUFBYVVV6YVBLLzYrUDMzNmROcTNiKy8wL0lRUVFwUTlDUlFMSVlRUVFnZ2hoQkRDSmQ3RlNrOERWSE9IbmtHdzU0cmhlV1FLMVBDQ2pwV3NUV2hVVkJUdnYvOCtlcjJlcTFldjh1U1RUOW85UGlRa3hLd3NhMld5Y3VYS2N1bFRPM1RvVVByMTY0ZWZueDlnK0I3T21UUEg2ckdLb3BnZTJ5dXYvZTY3NzVyNjF0cGpyWFJ1MGFCU1ZRaTQzNHJNekV3V0xseG95amoxOHZMaXBaZGVZdmp3NFJVNnI4R0RCeE1XRnNhdVhidjQ0WWNmdU9PT08weEJydDkrKzgwVVRMVjFmeHIzQndVRldTM2RXNzI2ZWUxNlJWRTRjK1lNclZxMXNnZ1NUNTA2bGNURVJIeDlmWmsxYTVaRmtQajA2ZFBNbWpVTEx5OHZacytlWGFvOWtlMkppWW5oMkxGakhEOStuSWlJQ0JZc1dHQTEyOUtZZFRwOCtIQk9uVHJGNU1tVFN4dzdQeisveE9EcVo1OTlScHMyYlZ5Yi9OK1dMVnNHR0g3ZWpnYUtLNEt0eWhHdVNFNU9adlRvMFRiMzIrcS9XN3pheEpZdFc4alB6OGZEdzhQaWZpNHFJeU1EUlZITXZyOWp4b3l4Vzk1Ym85Rll2TC9tNXVZQzl0OTNpd1p4OVhxOTFYWUtqbkRtdklLQ0FwZXVJWVFRb3V4Sm9GZ0lJWVFRUWdnaGhCQXVNZXRSckwzNXVHVXRTTXVETTljTXo0OGtnRW9GSGVxVjcveHNPWGZ1SE8rKyt5NjV1Ym4wNmRQSGFuWWZHRDVBMzdkdkgxcXRsc0RBd0hLZVplV2cxK3ZOQWlMR0lERVlnaFNPWkZYYU8wYWowVGcwRHo4L1AxT3dzYVRnNCszbTFLbFR6SnMzajlUVVZBQTZkT2pBeElrVEhTNlZYdGJHamgxTFJFUUVTVWxKN05xMWk5NjllNU9kblcyMnNNSmFWcmxPcCtPQkJ4NEFZUG55NVZTclZxM0VhMTI1Y2dXMVdtMDZEd3pCcXNtVEp4TVhGMmU2VjQybDA0dEtUazZtc0xBUUx5OHZGaTVjYUxhdmR1M2FOck9hWGZYSko1OXc0c1FKVWxKU3pMWmJlNTFYcjE3bDJMRmplSGw1MGJ0M2J5SWpJMjIrNTZTbnA2TlNxY3dXWTNoNWVka3NyMTRaeWhqYlc4aGhESW9IQmdheWZ2MTZtOGZGeE1RNFZTNGFEUGZHa2lWTCtOZS8vbVhXbjl6bzRNR0QvUGJiYnp6MjJHTk9MeHpZdVhPbnhiYmk1ZWZ6OC9QWnNHRURBTTgvLzd4Rm4rNmlIbnJvSWZMeThzd0N4Zkh4OFhZRHhZcWkySHgvZFRUajNjZkh4Nm1GTnZIeDhhWWc5TzIrUUVjSUlmNHBLdjcvRklRUVFnZ2hoQkJDQ0ZFbEZlOVJYRlJvWThqU0dNcFFBeHlPaDJ0WmNGK0lJZXU0b3V6ZnY1OTU4K2Fac3I2eXM3T1pNbVdLUmZCR3E5V3lZTUVDdEZvdGpSbzFZc3FVS1E2TjcyeXBaRWVPOS9QelkvUG16VTZOYTVTWm1jbktsU3VKakl4aytmTGxWck0ydzhQREtTd3NwRU9IRG1aQmltdlhyakZseWhUR2poMXJOY2pTdm4xN200R0NvcVduU3lPWTBLTkhEM3IwNkdFV3BDaXQzckNWVlU1T0RsOSsrU1hidDI5SFVSUzh2THg0OGNVWGVlU1JSNnorSEN1S2o0OFAwNmRQWjhPR0RVeWFOQWt3L0d3eU1qSksvVnFIRGgwQzRPNjc3elp0eTgzTlJWRVVQRHc4bURadEdyTm16VEpsVlZxVG5aMU5kbmEyMlRaanR1UGV2WHY1NXB0dnpQWnBOQnF6RXNyZmZ2dXR4WmlKaVlrY1BueVlnd2NQbXJadDM3NGRQejgvQmd3WXdMMzMzc3ZDaFF2SnlNZ3d5NFEyV3IxNnRlazF1THU3MDZGREI2dEIwL1BuenpOdTNEamF0MjlQZUhnNDN0N2VWSzllbmRxMWE3TjQ4V0ticjdreVMwODMvSkdvV2JPbVMrZjcrZmxaQkdBVlJXSHo1czE4ODgwMzVPYm1FaGtaeVhmZmZXZjJ2ZGZwZEh6NTVaY2tKU1Z4OE9CQjdyampEaDU3N0RIdXZmZGVVL2J2MkxGalhYOWh3SVlORzFDcjFkU3FWYXZFN0g5alNXZHJnWDFyNzZHREJnM0MyOXZib3BmMDhPSER5Y25Kc1hyT3NHSEQ3QWFld2JDZ29ucjE2bmI3dWhzVkZoYmF6RERYNlhRVUZoYmk3ZTFkNGpoQ0NDRXFsZ1NLaFJCQ0NDR0VFRUlJNFJKYkdjVUFLcUJ2Q0NoQTlOL0I0aXNaa0JJSm5SdEFxOXJnWWIxeVo1blE2L1VzV2JLRUxWdTI0Ty92eit6WnN6bDc5aXhmZmZVVk0yYk1ZT3JVcWFaU3RkZXZYMmZPbkRsRVJFVFF2SGx6NXN5WlE2MWF0Unk2amlOWnJqcWRqcVNrSkllUGQrUUQrL1QwZFBidDI0ZWZuNTlaTDFndkx5OTI3TmlCVHFmajRzV0wzSG5ublJibnJsMjdsbVBIanRHMWExZXo4czRyVjY0a01UR1JhZE9tOGNJTEw5anRSMWxlSWlNaksvVDZKZlVYTFMwSER4N2tzODgrTS9WSTdkcTFLMisrK1NiMTYxZXlHdTUvdStPT081ZzJiUnBnNlAxdExLTmMydmJ1M1l1L3Y3OVo2ZVltVFpydytlZWZFeGNYUit2V3JRR29VYU9HV2UvcDBhTkhrNXljYkRQZ1pwU1RrMlA2M1RSU0ZNWHFOcU1YWDN6UmF2Ym1oeDkrU0pjdVhVeUJ2MDgrK1FUQUlsQ2NrSkRBNzcvL2J2K0YvMjM3OXUwQTlPelprL0R3Y0FDNmRldkc5dTNiU1U1T3JyVDNoejBKQ1FrQTFLMWIxNlh6ZlgxOWVmbmxsMDNQVDU0OHlZb1ZLNGlLaWdLZ1hidDJqQjgvSGk4dkw1S1Nra2hJU0NBb0tJaEdqUnF4Yk5reXRtN2R5cVpObTdoNDhTSno1c3hoNWNxVmpCdzVrdnZ2djUrSEgzN1k1ZGVWbkp6TTJyVnJBY005WW0yQlFGSEd4VXNWV2RvN0xDeU1XYk5tRVJ3Y3pKdzVjMnhXMnpEYXVYTW5RNGNPdGJwdjBhSkZSRVZGTVh2MmJHclhybDBXMHhWQ0NGRktKRkFzaEJCQ0NDR0VFRUlJbDNnVnlReldhRUd2Z0Z1UlJFZDNOeGpZSE1Ldnc5RUV3LzdzQWpnUUI4ZVRvSDA5YUJFSUFlV1FjT1RtNWtiTm1qVUpEZzdtdi8vOUw4SEJ3YVpnMDlkZmY4M0xMNy9NMkxGalNVMU41ZHR2dnlVM041ZisvZnZ6NXB0dk9wVVI1VWlXYTFwYW1pa0RyclN5WWc4Y09NRFNwVXNKQ1FteENCUzNhTkdDaXhjdmN2cjBhWXRBc1U2bk13V2N1blRwWXJidjdiZmZ4c2ZIaDIzYnRyRnk1VXJpNCtONTY2MjM4UER3Y0NwenVxUmpKMHlZWURQWVVOeGZmLzFsZDM5U1VwTGQ2LzM2NjY4T2xUaTJwVmF0V2paN2t5cUtZaW9QN1NwRlVaZzllemI3OSs4SERBSFAxMTU3emVsTTlZcWlWcXVaTTJjT2lxSXdlUEJnZHUzYVZXcGpSMGRIRXhjWGg1ZVhsMFVKNHBVclY1cUN4TGRpNk5DaFp2ZGk4YXpOczJmUE1uZnVYRTZjT0dFNkpqNCtuc0RBUVByMDZVTm9hQ2p2dmZjZVlKNzFVb3lMSEFBQUlBQkpSRUZVRERjelJvdmZmOTk4ODQxRlgxdHJOQm9OKy9idFE2VlNjYzg5OS9EbGwxOEMwTDE3ZDdadjM4NXZ2LzFtdDZldXE0enpCc29razkwWTBHM1dyTmt0alhQczJERysvLzU3enA4L0R4aktpYi8wMGtzTUhEZ1FsVXBGVEV3TWt5Wk5JaU1qZ3laTm1yQnMyVEo4ZlgwWk1XSUVqejc2S0R0MzdtVGR1blZjdTNhTlJZc1dzV2JOR3A1ODhrbis5YTkvdWZTZWtaMmRUWnMyYmREcGRBd2VQTmh1OWkwWXFsaEF4UWFLdmIyOUtTZ280T3paczB5ZlBwMDVjK2JZRFhDdlhidVdJVU9HNE81dVhpWms5ZXJWcGtVTmE5YXNZZno0OFdVNmJ5R0VFTGRHQXNWQ0NDR0VFRUlJSVlSd2lVb0YzaDQzeTA1cnRPQmo1VFB1RHZXZ3JpL3NqNFdNdjZ0ZTVtdmhSSkxoeThjVEd2aERRMytvNFFWZUhvWWd0SmU3NGJGYktjVW1ubm5tR1VhTUdHSDJvZitUVHo1Si9mcjErZkRERDAxOVRWVXFGZVBHamVPaGh4NHFuUXVYQTJOUUtpWW1odmo0ZUxOTTViWnQyM0x4NGtYQ3c4TVpPWEtrMlhubno1OG5MeS9QYkF3akx5OHYzbnp6VGRxM2I4K25uMzdLYjcvOVJuNStQak5tekNqVi9zRCsvdjRPSGFjb0NzZVBIemM5ejhuSndjZkh4eXh3NitIaFFjT0dEVTNQNCtQanpiWVZEL0xxOWZvU2c3QkZzMGRYckZoaGM3N0YrNU82b3JDdzBCUWs3dEdqQnhNblRqUmx1bGNGbXpadElpMHRqWVlORy9MQ0N5K1lBc1VsZlkrTlpjcUw2dHk1TS9QbXpUTTkzN0psQytCNGIreXljTzdjT1hidjNtMjJiZjc4K1hUcTFBbVZTbVZSMHJxb3dzSkN3RHlqK1BqeDQvenh4eDhFQmdhYVNqRGJzbS9mUG5KemMrblFvWVBaUFI0YUdvcXZyeS9idG0zajZhZWZ0cm1Rd2RyUG9PaDdYR0Jnb05XeTJrVkxGWmQyb0ZpajBYRG16Qm5BVUJWQlVSU1hyckY0OFdMVC9lSHQ3YzNqanovT2lCRWpUSXQ4TGwrK3pPVEprMUdyMVhoNWVSRVhGOGVFQ1JONC8vMzNhZENnQVo2ZW5nd2RPcFFoUTRhd2E5Y3UxcXhaUTNKeU1rdVhMcVYyN2RyY2UrKzlUcytwUllzV3pKOC9uOXpjWE5hdVhjdlBQLy9NSjU5OFlyVzNlTkdGQXRZQ3hjWnkrOFZwTkJxTGZjYXk2OWJPS2Frbi9KMTMzc203Nzc3TGpCa3pDQThQWi9iczJmejN2LysxZVU4bEp5ZXphOWN1aGd3Wll0cTJmZnQyMDMzVXExY3Z4b3daWS9lYVFnZ2hLcDRFaW9VUVFnZ2hoQkJDQ09HeW9vSGlmQnVCWWpBRWdwOW9heWcvZmVvcXBPWGQzSmRYQ0ZmU0RWL0ZxWUNtTldGQU0wT0c4cTB5Qm9semMzTTVmdnc0Zi83NUo0Y1BIMFpSRkdyVXFFRkJRUUg1K2Zrc1diS0VQWHYyMExGalI5cTBhVVBMbGkzdGxrYTE5VUcrTlVVejlKdzVyM1Buem93Yk44N3F2Z1lOR2hBY0hFeDhmRHlIRGgweTY5blp0bTFiTm0vZVRFUkVoRVVneGhpa3FWdTNMaUVoSVZiSEhqUm9FRTJhTkdIRmloWGwwaC9ZVmxEeHdvVUxac0cwY2VQR0VSSVN3clJwMDB6bGZldlZxMmMydDBHREJ0R3dZVU83OHkxZXJqYzVPZG5zdWJGL0xWZ0dtc3RTLy83OXExU1FHQXdsbnFPaW9oZzFhcFJaSnI2dGhRWEdnRzlRVUpCRmdMQmV2WHFteDJxMTJsU2VPVGc0MlBUenRGWDJ1YXkwYTllT3h4OS9uTTZkT3pOOStuUUE3cnJycmhMUDArdjFwaUNkTVZDczBXaFl0R2dSQUMrLy9ETHo1OCszZWI1T3ArTi8vL3NmQUE4ODhJRFp2bXJWcXRHN2QyOSsrKzAzOXU3ZHk0QUJBNnlPVWFkT0hkUGpHemR1QUlhc1crUDMzVmFQNEpLQ2k3ZGk1ODZkcHZGMzdkcEZXbG9hMDZkUGQzanhpTkdJRVNQNDQ0OC82TisvUDA4OTlSU0JnWUdtZmJ0MzcrYlRUejhsUHorZmh4NTZpR2VmZlpZWk0yWVFHUm5KNjYrL3pzU0pFK25kdXpjQTd1N3VEQmt5aEVHREJ2SExMNzhRRXhQalVwQzRLQjhmSDA2ZE9rVnFhaXJUcGsxajhlTEZWSzllM2V3WTR5SUNzQjRvdG5XUEs0cGljNStydnhmZHUzZG4zTGh4TEZxMGlDTkhqdkRwcDUveTFsdHYyVHgreFlvVjlPN2RteG8xYXJCdDJ6WSsvZlJUQU82NTV4Nm1UNTl1dGVleUVFS0l5a1hlcVlVUVFnZ2hoQkJDQ09FeTd5S2ZMT1JyYlI4SGhnems1b0dHcnppMUlXaWNsQVZaZHVJUUNoQ1RBVGZ5b0w2ZjYvUE15c29pSWlLQ2MrZk9FUllXeG9VTEY5RHBkTGk1dWRHcFV5ZnV2LzkrN3IzM1hnb0xDL25qanovNDQ0OC9PSFBtREdmUG5qV040ZXZyYXlvclc1eXJIOG83YzE3UllKdXhUQ25jREg1Mzc5NmQrUGg0RGg4K2JCWW9OcGJZenMzTjVjcVZLelJ2M3R5MHoxaEN0M3YzN25hdmZlZWRkNXBsZHhyZFNrbGthLzFpd2Z4MUZ2Mys3Tm16QjI5dmJ3SUNBa2hPVHNiUHo0OERCdzd3d1FjZk1HUEdESmZtNE9ibXh1clZxODIyUGZqZ2cyYUJtNkxmNitJbFZvWEJzV1BIV0x0MkxjT0dEV1AyN05rVzJiWFdBdlU2bmM0VTlGeStmTG5kOHI0Ly8veXpVd0hMek14TXEvZm1yWmJ3YnRPbURXM2F0REZsNFR2S21PWHA0ZUZodW9kT25UcEZjbkl5YmRxMFlkQ2dRWFlEeGR1M2J5Y3BLWWxhdFdyUnYzOS9pLzFEaHc3bHQ5OStZODJhTmZUdDI5ZnFmZnJERHorWUhodS9ENnRXclRMclEydnRkUlV0cDE2YUN5WFMwOVA1L3Z2dkFVUDIvT1hMbHpseDRnUnZ2UEVHczJmUGRxcHFRYjE2OVZpN2RxMVpVRktqMGJCa3lSSzJiOStPbTV1YldaV0llZlBtOGNrbm43Qm56eDVtenB4SmFHZ29ZOGFNSVNnb0NERDhuSVlQSDI3M210WjZ0aGV0UG1Da1VxbVlObTBhcjczMkdvbUppY3lhTll1NWMrZWEvWXlLTGg2eUZpaTI5bDY1ZVBGaWF0V3F4ZkRody9IemMreVA0N0Jodzh3eXhHMFpPblFvVjY1Y1ljdVdMUnc3ZG95VWxCU3JDNlY2OXV6SjRjT0hXYjU4T1hmY2NRZExsaXhCVVJUNjkrL1BPKys4SSsrWFFnaFJSVWlnV0FnaGhCQkNDQ0dFRUM0ekN4VHJiQjlYWEpNQXd4ZEFWb0VoWUp5Y2JlaGhuRjFnQ0RycjlLQlRETWZWOGJFL1hra1NFeE41Ly8zM1VSUUZUMDlQdW5UcFFxOWV2UWdKQ2FGTm16YW1EN1E5UFQwWk1tUUlRNFlNSVRzN214TW5UbkQ4K0hIQ3dzTEl5Y21oVTZkT1ZzZTNGZlFzNnRLbFMweWNPSkdjbkJ5OHZiM0p6OC9uZ3c4K29FZVBIazYvSG1zWmFLR2hvV3pZc0lISXlFalVhclVwRzdWZXZYb0VCQVNnVnFzNWYvNjhLVkNjbloxTlpHUWtZUGpBLzFZNEU5UXBLVGhlUENNWURNSGFQWHYyMExWclYrTGk0Z0JEeWQvMzMzK2ZRNGNPc1hUcFVxQnNBcm5HZ0tlN3U3dmRmcDMvWkljT0hTSThQSnhHalJyUnIxKy9VaDA3UFQyZERSczI0T3ZyYXdxNGxzVE56WTNHalJ1Ym5pY2xKYUhUNmF6ZXArV1JrV3pNaEMrYUtSc2FHa3I5K3ZXWk9IR2kzWExMR28zR3RKamgwVWNmdFpxaDJiWnRXMXExYWtWVVZCUmJ0bXk1NVJMb1JTVW1KcG9lbDFhZ3VMQ3drRGx6NXBDUmtZRy92ejhUSjA1RW85RXdaY29VNHVQakdUOStQTys5OTU1RjMzUjdpbjVmamh3NXdySmx5MGhLU3FKR2pScE1temFOcmwyN212WjdlWGt4ZGVwVU9uVG93UExseXpsKy9Eai8vdmUvR1Rac0dJODg4b2haYVc5YmpGblpqZ2dNREdUNjlPbE1talNKTTJmT3NHelpNc2FPSFd2YWJ5dWplTW1TSlZiN1YxKzVjb1d0VzdlaUtBcXRXN2MyZTIzMjJCclBtakZqeGxDdFdqV2VlT0lKYXRXcVpkcCsrZkpsMCtNMzNuaURVNmRPc1d2WExsT1orWWNlZW9peFk4ZVdTVDlySVlRUVpVTUN4VUlJSVlRUW9zcndjSU5DUFhpV1g5VkhJWVNvOUNyNmZkR1pqR0picWxlRE8yc2J2c3BLNjlhdEdUZHVIUFhyMTZkVHAwNTRlWG1SbEpURWM4ODlaK3BoMjZSSkU1bzBhVUxUcGsxcDJyUXB3Y0hCOU8zYmw3NTkrd0tHZ0tHMWJDOUh4TVhGTVdYS0ZISnljdWpidHk5RGhneGg4dVRKckZtenhtYWcrT1RKazN6MTFWZE1tVExGb2l4MFZsYVc2YkV4K05TeFkwZFRBUHJreVpObW1ZY2hJU0dFaFlWeC92eDVIbnp3UWNDUTBhalg2L0gyOXFaejU4NTI1My94NGtVeU16TzU2NjY3ckFhcW5DbEY3VXBXNS83OSsxR3IxZHgzMzMybUxFUnZiMjgrK09BRHZ2NzZheDU0NEFHMmJObGlOeXZWVldxMUdzRGhyTDEvR2tWUk9IejRNTUF0bCttMTV0dHZ2eVV2TDQvbm5udk9hZy9kb294Wnh6VnIxalM3SjBlUEhrMXljckxWKy9SV3M0eHRTVTlQUjZWU1VhMWFOYlp1M1FwZ0ZyejI4UEJnL3Z6NUpRWWxWNjFhUldwcUtyVnIxN2FiNVRwNjlHamVmLzk5dnZubUczcjE2bVZSVXQxVnNiR3hwc2NGQlFYb2REcXpMR1JuYVRRYVpzMmF4ZW5UcHdFWVAzNjhhVkhMd29VTG1UcDFLbEZSVVV5Yk5vMjMzbnFMd1lNSE96eDJZbUlpUzVjdTVkaXhZNENoL1BHRUNSTnNsdFVlT25RbzNicDE0OU5QUCtYa3laTnMyclNKelpzMzA2TkhEeDUrK0dFNmQrNXNNemh1YlhHUXZUN2xIVHQyNU9tbm4yYjE2dFg4L1BQUHRHblR4bFFtM0ZhZ3VFbVRKbGJIK3ZMTEwxRVVoYnZ1dXN2aElMRzk4YXh4ZDNmbjFWZGZOVDJQakl4azFhcFZwbllGWUNqYlAzTGtTTlB2NVNPUFBDSTlpWVVRb2dxU1FMRVFRZ2doaEtneWFuaEJlaDdVazg5cGhSRENKRDNQOFA1WVVVb2pVRnhlaGcwYlp2WmNyVmJUbzBjUEVoSVNTRXBLSWo0K25vTUhENXIydTdtNXNYNzllbE1RdzltK21VYm56NS9uL2ZmZlI2MVcwNmRQSHlaUG5veUhod2NkT25RZ1BEeWNJMGVPbUFXTDA5TFNXTFpzR2Z2MjdRTmc1c3laZlBYVlYyWUJCR1B3MHNmSHh4UWM5ZkR3b0YyN2RwdzhlWkxqeDQ5YkRSUkhSVVdadGhtREtWMjdkaTB4QUw1OSszWisrZVVYZXZmdXpjeVpNeTMyejUwNzE3bHZpcFBXclZ1SHI2OHZ2WHIxTWdXS3dWQjJlOHlZTVNRbEpRR0c4dUNsN2RxMWE0RHRjc2IvZEpHUmthU2xwZUh2NzI4ekE3U2tYdHl2dnZxcVJRWmlpeFl0bUQ1OU9tM2J0dVhFaVJNODhjUVRKUWFLTXpNekFjejZJMWVVL2Z2Mzgvbm5uNXR0S3g1SUx5bElmUExrU1g3NjZTZkEwTWZZWGtaN3IxNjlhTmV1SFdmUG5tWE9uRGtzV0xDZ1ZQckRHc3ZUQTZZZ3FDTVZGS3lKaVluaHd3OC9KQ1ltQm9Ebm4zL2VMQU05SUNDQUJRc1dNR1BHRE1MQ3dwZy9mejZwcWFsV3l6d1hkZVhLRmRhdFc4ZStmZnZRNlhUVXFGR0RzV1BIT3BUZDNxQkJBK2JPbmN2aHc0ZFpzV0lGc2JHeEhENThtTU9IRCtQdjcwOW9hQ2pkdTNmbnZ2dnVjK2sxRnpWcTFDZ09IanpJbFN0WFdMUm9FUjA3ZHFSdTNicG1mZENyVmF2bThQdk1tVE5uYnVrOTZZc3Z2cUJGaXhaMmo3bDgrVEtyVnEzaTZOR2pWdmVQR0RHQ28wZVBjdjc4ZVE0ZE9zU0lFU09vWGJzTVYzMEpJWVFvZFZVeVVPenQ3a20rcnJEa0E0VVFRZ2p4aitMdDdscUdqNmc2UW1yQ2hSc1NLQlpDaUtJdTNJQ20xcE9seW9WWEZRb1VGOWVtVFJzKytPQUR3TkFqTWlrcGllam9hQzVmdnN6bHk1ZFJxVlNtSUxHcmR1ell3V2VmZlVaaFlTSERodzluekpneHBvRFl1SEhqR0RObURBc1hMdVRMTDcvRXc4T0Q5ZXZYODlOUFA1R2ZuNCtIaHdjREJnemc2YWVmdGdqa1hyMTZGY0FpYTdCang0NmNQSG1TVTZkT21XMDNaaVRIeE1TZzFXcHhkM2ZueUpFamdDSHJyaVRoNGVHQW9jU3ROYnQzN3k1eERGZWxwNmVUazVQRFk0ODlaak5RbHBHUkFSaEt2SlkyWTZsckx5OHZxbGV2YnZNNFJWSE0rcm4rVS96eHh4K0FvWHk1cmNCa1NlV2RFeElTTExZWk03Z0hEeDVNOSs3ZEhTcjdiY3kwdjVXTTE5TFNyRmt6MCtQcTFhdlR0MjlmVTQ5Y1IyUm1aakovL253VVJhRno1ODRNSERpd3hIT003eWxuejU1bDRjS0ZKWmExTHNtTkd6ZTRjT0VDWUFocUc5OTNqSXhsN0VzcVNhM1JhRmk3ZGkzcjE2K25vS0FBbFVyRlN5KzlaTlpMM2NqWDE1Y1BQL3lRcVZPbkVoNGV6c3FWSzhuT3pyWWFFRTFKU1dIUm9rVWNPM1lNUlZGTXIxV3IxYkpzMlRLV0xWdm0xT3MxbG1VMnZ0YnM3R3oyN3QzTDlldlhyZmFHZHBhSGh3ZVRKazNpblhmZTRaVlhYakgxL1RVR2l0M2MzUER3OExCWnlqODNOOWYwSHRPZ1FRTzdDM3l1WGJ0R1lXRWg3dTd1TkdyVXlPb3g5aW93eE1YRjhlMjMzM0xnd0FGVDcrWFEwRkQ2OSsvUHh4OS9iRHJPMDlPVG1UTm5NbWJNR0pLVGs1a3laUW9mZi95eFdibHFJWVFRbFZ1VkRCUTM4SzVKVEU1S1JVOURDQ0dFRUpWTUErOEsvSlJjbEl1TzlXRmpwS0dQWlNQYm45TUtJY1EvUmxJV0pHVEM0OVpqZCtXaWFFYXhwb29FaWhjdlhreGhZU0dOR3pjbUtDaUl4bzBiMDZoUkk0S0Rnd2tPRGk2VnpERzFXczN5NWN2Tk11L2VlT01OczJPYU5Xdkd5SkVqV2IxNk5WT25UdVhhdFd0a1pXWGg2ZW5Kc0dIREdEbHlKUFhxMWJNNnZqRjRHUlFVWkxiZDJFTTVMUzJObUpnWVU0RFlHTFR5OXZibXhvMGJYTDkrSGJWYWpZZUhSNG45aWRWcXRhbjhySzBTMWM1a0dEcWJBUmNZR0VpYk5tMTQ0b2tuYkI1ejZkSWx3QkE4S1cxaFlXRUFQUFhVVTR3YU5jcm1jZmJLenQ2dUZFVmgvLzc5Z1AyeTA5YnVEOTMvczNmbmNWRVU3aC9BUDdNc0xDS0NvbmdoZ29qa2xlRUZLbXFpS1pybFVkNWxubjB0VTFNekk3WFVOSSt2YVlmWjF6eElMVFh2QzFNcno5Uzg4Q2J2RTBVQkFibFoyTjM1L2JHL25ZQTkyQVdHUXovdjE4dlhhNW1abldjV2RoYWNaNTduMFdyUnRXdFhBTUR1M2JzdEpxMnN2V0hEVUZrZUZSV1ZxNHJaTUU4MnY4cm1vdFNrU1JOcGJxc2hnWG5xMUNrY09IQUFIVHAwc0RpYlBETXpFNTk5OWhuaTQrUGg0dUtDanovKzJLcVlkZXZXeGVEQmc3RjY5V3I4L3Z2dnNMZTN4NGNmZm1oVnNqZ2hJUUZLcFJKTGx5NlZsbTNhdEVsS0VuYnAwc1dvb3Z2SEgzKzA2cmpXclZ1SGRldldBZERmQVBEeHh4OGpLQ2pJN1BZcWxVcEtGa2RHUnVMYXRXdlNDSUNjS2xXcWhQajRlSWlpaUpZdFcyTDQ4T0Y0Ly8zM2taNmVidlU4YTFNV0xseUkyTmhZL1BISEh6aDY5Q2crK09DRElwdTVXNjllUGF4ZHV6Wlg5NFBNekV3QWtHNkdNTlVpWGF2Vll0S2tTWWlQajBlTEZpMHdaODRjczhkMDVjb1ZqQjgvSG9DK0VyMVBuejVXSDkrdFc3ZXdidDI2WEFuaXBrMmJZdWpRb1dqWXNLSEptejRxVjY2TW1UTm5ZdUxFaWJoNzl5N0dqUnVIdVhQbjJqUzdub2lJU2s2WlRCUUhWUFpsb3BpSWlJaU1CRlQyTGVsRElKazUyQUh0dllDRGQ0RGdPa3dXRTlIekxUcEYvM25Zb1E1Z2IxZHl4K0dZSTNaWnFDaE9TVWxCZUhpNFZEbG1JQWdDM04zZDRlWGxCVzl2YjNoN2U2Tk9uVHFvWGJ1MlZaV01CcUlvWXUvZXZWaStmRGxTVWxKUXFWSWxKQ2NuUTZ2Vm10eituWGZld2JWcjEzRDY5R2tBUUVoSUNJWVBINTV2TlphaHlxOWV2WHE1bHIvd3dndFFxVlJRcTlVNGQrNmNsQ2oyOWZYRjk5OS9EejgvUHdpQ0lMV3piZGFzV2I2emR3M1Z4TTdPenZEMUxabS90NlpNbVdLeDliZWhwYmF0aVFtZFRtY3hjZjMwNlZOY3Zud1pBT0R2NzIvVHZrczdVUlNoMCtrZ0NFSytGYUhtWExod0FmSHg4WEJ5Y3JKcFZxcGNMbDY4Q0VCZm9Xa3FvWlZmWmJNNWNYRnhPSHIwS1A3NjZ5Kzg5dHByK2Q1Y1laQTNrZmZnd1FQczM3OGY5Ky9mTjVzb3pzckt3bWVmZllaLy92a0hDb1VDb2FHaGNIZDNOOWwrV2ExVzUxcmVyRmt6VEpvMENWZXZYc1hKa3lleGUvZHV4TWJHWXRhc1diQ3pNLzVGY2Zic1dWeStmQmxuenB6QjNidDNNV1BHRENtQmUvdjJiWVNIaHdQUW4vczllL1kwMi9yN2wxOStRVUJBQVB6OC9FeXVIeng0TU02ZE93YzNOemVNR3pmT3FtclRjdVhLWWM2Y09WaXhZZ1hlZmZkZHhNVEVHRzFqcU5EVmFyVkduNFhyMXEyVEtuYXRsZk96b0ZHalJtalVxSkhWaVhaYjVHMlJuemRSYk1yeTVjdHgrZkpsT0RrNVdhd1VqNG1Kd1l3Wk02RFQ2ZENxVlN1cms4U1JrWkZZdDI2ZE5KSUEwSDhQaGc0ZGF0Vm5YLzM2OVRGanhneDg4Y1VYaUltSndiaHg0ekJod2dSWjVwWVRFVkhSS3BPSjRwNjFXdUpnVENUaTFNa2xmU2hFUkVSVVNyaXJYTkNyVnN1U1Bnd3FCaDR1UUFkdjRQQmRvSllMOEVJVm9GSTV3TDVnMXplSmlNcVViSjErSnZHMUovcEs0ZzUxQUk4U3ZtbW1MTTBvQnZRSmo3Q3dNRVJGUmVIKy9mdUlpb3FTL3NYR3hpSTJObFpLMmdMNlJFL2p4bzJ4YU5FaWkvdlZhclU0ZE9nUWZ2MzFWMm4rWmxCUUVDWk1tSUMzMzM3YmJLSllFQVJNblRvVm9hR2h1SHIxS2lJaUloQWNIR3d4a2FMUmFLU0VXTjVXMEVxbEVyMTY5WUtibTF1dWx0SXFsUW92dlBBQ0FIMkM4T2pSb3dCZ1ZmVzBvYUsyU1pNbVpwTVRSVG03MTFUVlozN3pvUTNmai9yMTY5c2N6OFhGeGV5NmJkdTJRYVBSb0VxVkt0TDM3MWt4ZS9ac0hEbHlCTTJiTnkvd2pHbERwWERyMXEzem5YTmRIQXp2MWJGangrWnE4L3oyMjI4akppYkdaR1d6dWZldTRUek96TXpFb0VHRHBPWFdKb2xOTVNRN0xkM1FzSFhyVnB3L2Z4NkEvblcwYktuL1A0NmhLam9uVVJSekxVOUtTb0lnQ1Bqc3M4OFFHaHFLeTVjdm8yN2R1bEtTT0NZbUp0ZXMyWnp6eHF0VXFTTE5kazVOVGNYczJiT2xsc2pEaGcyejJIWjl5NVl0V0wxNk5SWXVYSWdtVFpvWXJWY3FsVml3WUlGTk45MEErb1RxdUhIakxHNWphSDh0bDZKT0VwdVNscFlHd1B4czdkdTNiMlBmdm4wQTlPMm5odzhmam9DQUFMUnUzUnFCZ1lIU3pUNjNiOS9HdEduVGtKQ1FBRDgvUDB5ZVBEbmYyRkZSVWZqbW0yK2t6MUJBL3owZE5teVl4YXAzVXdJQ0FqQi8vbnhNbXpZTnFhbXBtRFZyRnJwMjdZcVJJMGNXZW93REVSSEpwMHdtaXAzc0hQQ0JYd2htWE5wVTBvZENSRVJFcGNRWXY2NG9aMmUrWFIwOVd6eGNnRGNiQWhkamdML3VBY2xxZmZLRWlPaFpaNjhBWEZUNm1jUnZOdFIzV2locFpXMUdzU0FJOFBEd2dJZUhoOUZGOE1URVJOeTRjU1BYdjlqWVdLTkt0YnhTVTFQeHdRY2ZTRzF2WFYxZDhlNjc3eUlrSk1UaTg3S3pzM0hzMkRFNE9UbGgvdno1bURsekpzNmVQWXZRMEZBRUJBVGc3YmZmUm9NR0RZeWVkK2JNR2FTbnA2TjgrZkpvM0xpeDBmcVJJMGRhakh2aHdnWEV4Y1ZCcFZKWk5aL1lrRml5VkZYV3FWT25mUGRqa044OFkxdXJQaTlkdW9UbzZHaTR1cnJDeTh2THB1Y3FGQXBzMmJMRjVMcUhEeDlpOCtiTkFJQTMzM3pUN1B6ZG9xVFIvSHNTbWFvQUxVcUdTbWxyM2dPbVpHWm1TamNjdEd2WHJzaU9LejlSVVZFbWs3dFhyMTdGN2R1M0FaaHZrWjZmNk9ob0hEaHdBSWNQSDVZU3hZRCtaOUd5WlV0MDd0d1pyVnUzenZWenlzbloyZGxpRzNiRGU5dlMrN1IzNzk0NGZQZ3d1blRwZ3RkZWUwMWFubmUvblR0M2hxT2pJM2J0Mm1XMEQ1VktoWG56NW1IejVzMFlOR2dRRGg4K2pKOS8vbGxxSVc5UXAwNGR0R25UQm0zYXRFRzlldlVnQ0FLU2twTHd5U2VmU01mYXFWTW5pN09WZFRxZGxPaXNXTkg4S0NCYms4VFBFOE9NZFhPenRYMThmTEJwMHlaY3VIQUJSNDhleGZIangzSG8wQ0VjT25RSVNxVVNUWm8wZ1krUEQzYnUzSW1zckN3RUJnWmkyclJwWmhQUE9ibTR1RWl0KzZ0VnE0Wmh3NGFoWThlT0JVNlFOMnJVQ0FzWExzVDA2ZFB4K1BGajdOMjdGMGVQSHNVbm4zeGljK0taaUlpS1I1bE1GQVBBU3hXOU1PUEZ2bGh5ZlI4cmk0bUlpSjVqN2lvWGpQSHJpaVlWYTVmMG9WQXhjN0FEV3RUVS95TWlvcEpUMWlxS0xhbFVxUklDQWdJUUVCQWdMVXRLU3NxM0xhK3pzek5lZmZWVnJGNjlHcjE3OThhZ1FZTXN0bk8rZHUwYTl1L2ZqLzM3OXlNNU9Sa2pSNDVFUUVBQTVzNmRpNTkvL2xscS8zbnExQ2w0ZVhraE9EZ1kvdjcrcUZldkhod2NITEI5KzNZQStvcmxnaVF2Ly96elR3QkFxMWF0akZxZzVuWHYzajA4ZXZRSXdML3pqMDBKRFEyMU9uNStpZUtjQ1RGcktwVjM3OTROUVAvOXNDVzU0ZW5wYVRZWnExYXJNV2ZPSEdSbFpjSGQzUjJ2dnZwcXZ2c3p6UE1zakZ1M2JrbVA4MnNKWGhpUEh6OUdRa0lDQkVGQW16WnRDclNQZ3djUElqMDlIWTZPam1qUm9rVVJINkY1U3FVU05XclVNRnErZHUxYUFQcWtXa0ZubzY1YnQwNnEzRFRzS3lRa0JCMDdkc3lWQkZVb0ZGQW9GTkRwZEVoSVNMQ3FsYkpXcThYVnExZWwvWnFqVXFud3pUZmZGRHF4cWxLcHBKbmE3dTd1dUhmdkhoUUtCUm8xYW9TZ29DQUVCUVVaemZTK2Z2MDZ2dnp5UyttbWw4REFRRXlZTU1GbzM2SW9TdWRhUWtLQzlONjN0ZFd6TGRScU5RQVV1RTE2VVN2S0xncUc5djZXcW02VlNpV2FOMitPNXMyYlk5eTRjWWlNak1SZmYvMkYzYnQzNCt6WnN6aDc5cXkwM1lzdnZvalkyRmpVcnAzLy81RmRYVjB4ZE9oUWFMVmE5T3paTTkvT0FLbXBxUUFzVjFyNytQamd4eDkveEE4Ly9JQjkrL2JCd2NIQmJGdHlJaUlxZVdVMlVRem9rOFhmTkIrS0hROU80MVQ4VFR6T2ZJcE1iWFpKSHhZUkVSSEp6TkhPSHRVZEt5S2dzaTk2MW1vSkoxWVNFeEVSbFJoVmpqeGJsaGJRaVlCQy9rNmROdEhwZE9qWHIxK1I3aSt2ZnYzNm9XUEhqa2FKa3V6c2JHUm42NjlWL1BUVFR6aDA2SkNVaEFIMEZYaTFhdFVDb0UrQURCa3lCQysvL0RLV0xWdUcwNmRQNDk2OWUxaTFhaFVBSURnNEdDRWhJWWlJaUFBQXFjb3ZKQ1RFNURIbDUvRGh3emg4K0xESmRZWms3WWtUSndBQUZTcFVRSjA2ZFd5T29WYXI0ZURnSUNVVkRBa1JheXJkQUtCTm16YW9VcVdLMmZXUmtaRTRjT0FBQUtCYnQyNDJIVnRZV0pqSjVUcWREdi85NzM5eC9mcDFDSUtBanovK09GZENYYXZWUXFQUkdDWHlETi9MY3VYSzVWc05IQjRlRGhjWEY3aTZ1c0xKeVFsS3BSTFIwZEZZc1dJRkFIMFNwaURmYjJzWnFva2JOR2hnVlpMVGxOOSsrdzJBdnQxc2Zrbk4vSkpxM2J0M043bThmdjM2V0x4NGNhNWxOV3JVTVByWm5UaHhRcXA4ejFtRm14OURCYkxoNTl1K2ZYc2NQMzRjd2NIQjZOcTFxOWx1QW5aMmRxaGV2VHFpbzZPeFpNa1MvT2MvL3pIN1BoVkZFVEV4TVZpelpnMVNVbEtnVXFsTXRtZk9xYWlyYnhzMmJJalBQLzhjVFpvME1abU16TTdPeHFaTm0vRHp6ejlMMWRKZHVuVEJ4SWtUYzcyWFhWMWRrWlNVaEtOSGo2SnQyN2JRYXJYU2pSclZxbFV6V3hGcmkvVDBkTnk1Y3djdUxpNG9YNzQ4SEIwZGtaMmRqUjA3ZGdDd1Boazlac3dZV1pQSzV2WnQ2ck5ZcTlWS001b3JWcXlJY3VYS1FhVlNJVFUxRlFjT0hKQSt3NnhwblorVmxZVXJWNjdnOU9uVE9IYnNtSlJBcjFtekpoSVRFNUdSa1lFVksxWmd4WW9WcUZhdEdnSURBeEVZR0FoL2YzODRPSmorZjNQdjNyMU5MbytMaTROR280R3JxeXNjSFIzeDlPbFRyRisvSGtEK1B3ZkRMT1hXclZ2RHljbXB3Sjh6UkVRa3Z6S2RLQWIwYmFnSGVnVmhvRmRRU1I4S0VaRXN4SmpkRUMrTUJFU1pib1FSN0NFMCtSK0U2cjNrMlQ4UkVSRVJQZE1FUVY5VmJLZ216dFFBVGlVL3F0UklZbUtpclBzWEJNSGtoZk05ZS9aSTg0blhyVnNIUUo4a2JkdTJMVHAxNm9SbXpab1pKUnk4dmIweFo4NGMzTDE3RitIaDRUaCsvRGpVYWpYKzg1Ly9TUE02QXdJQ2ltVm03dDkvL3czQThueGlTNlpQbjQ2elo4K2lYTGx5VUNnVVVqV2FxZXF5cjcvKzJtaVc4OHlaTTgzdVc2ZlRZZUhDaFJCRkVmNysvZ1dhVDJ6S2YvLzdYeHc1Y2dRQTBMOS9mNk0yeG5GeGNSZzhlREFFUVlCS3BZSzl2VDJ5c3JLa2hFM2V1ZEdtaEllSDU2b2V6cXQ5Ky9heUpsWWlJeU1CNkt1d0MycjgrUEhZc0dHRFZXMm5DMXJobTdmaXRYZnYzcWhVcVZLdVpWRlJVWmc3ZHk1RVVZU0hoMGUrTnd4TW1EQUJUNTQ4Z1VJa250TFBBQUFnQUVsRVFWU2hRR3hzTElCL0UzUXRXclRBaGcwYnJKcTMzS05IRHl4ZHVoUkhqaHlSM2kvVzZOdTNiNzZWL0hJdzkzTTZjZUlFdnYvK2UybCtzcE9URThhT0hZdFhYbm5GYU51QWdBRDg4Y2NmK09LTEw0eldGVldGclU2bnc0UUpFOHhXNkZ2YnZqZ2hJYUZJanNlY25KWG5CcW1wcVNhVHJuWjJkcGcvZjc3VVl0cVU4dVhMNTJyeG5abVppYmk0T01UR3h1TGh3NGU0YytjT2J0KytqUnMzYmtnM0h3bUNBSDkvZi9UcDB3Y0JBUUhJeXNyQzZkT25jZVRJRVp3NGNRSXhNVEhZdVhNbmR1N2NDWlZLaGFaTm02SlZxMVpvMzc2OXhablRCc2VPSGNPU0pVdE1yZ3NNRE16MytVRGhQbU9JaUtoNGxQbEVNUkhSczA2bzFoMW85Z3ZFYys4QU9uWFJCeEN6SVY1NEY5Q2tRS2cxdU9qM1QwUkVSRVRQUEZVcFR4UXJGQXFURi9VTHlwWUszaVpObWtDcFZFS3IxZUxGRjE5RVNFZ0kyclZyWjFYbG5iZTNOOGFNR1lNeFk4WWdLU2tKcnE2dWVPMjExN0J1M1RxODk5NTcwblpGK2RyeWF0aXdJZUxqNHkyMm5iYWtmdjM2aUl5TWhFNm5nMDZuZzdPek0rcldyU3NsdkhPeTFIYlZGSVZDZ1hidDJtSGp4bzE0Ly8zM0MzUjhwalJyMWd3SER4NUUxNjVkTVdMRUNLUDExYXRYaDdPek0xSlRVNUdabVluTXpFeHBYYjE2OVRCMjdOaDhZOVN0V3hkMzc5N05sUmczdEZSdTM3NDlCZzBhVkRRdnhvekN6aWNHOUs5aHlwUXBWbTFycm5yYlZxTkhqelphWm1kbkJ6YzNOMlJtWm1MOCtQRW0yN0VQR2pSSW1xUHI2ZWtwdlg0SEJ3ZTBiTmtTUTRjT0JmQnZTMmxydlBIR0c3Q3pzOFB1M2JzUkhSMk5yS3dzczlzNk9qcWlaczJhNk42OU8xNS8vWFdyOWw5Y3FsZXZqb3lNREFpQ2dJNGRPMkxFaUJGbXEwWEhqQmtEVjFkWFhMNThHV2xwYVJBRUFSVXJWa1RyMXEzeDVwdHY1dHBXRUFTckV1NTVPVHM3bzBxVktvaUxpOHUxdkZ5NWN1alFvUVBlZWVjZHEvYXpidDA2bTF0aEYyVTc2Yng4Zkh5azl0QTVDWUtBeG8wYlkvVG8wZEx4cXRWcURCbzBDQ2twS1ViYk96ZzR3Ti9mSDBGQlFXalhyaDBxVjY0c3JUUE1uVy9idHEyVU5ENTgrREJPbkRpQmpJd01uRGh4QWhjdlhyVDZ2SzlidDY3Uk1vVkNnZURnWUpPZmpVUkVWRFlKWWxFTVVDRWlJdmtsSElmdTdFQkFteVpiQ01Gdk9vUTYrVi9VSUNJaUlpTEthY2MxSUVaZktJclgvSUNhK1JjcUZadFJvMGJCenM0T1AvendRNUh0Yy9UbzBkQnF0Zmp4eHgrdDJ2N2d3WVB3OWZVdGNGVmxYdi84ODQ5VlZhdEZTYVBSbUV6QVJVVkZBU2g0eFdoQnJGbXpCb21KaWZqd3d3OGhpaUpPbmp4cHRzcHc4dVRKcUZxMUtpWk5tbVJUak1qSVNEUnMyTkJzRlhWS1Nnb3lNek9oMVdxaDFXcWgwK2xRcVZJbE9EczcyeFJIRkVWb3RWcUlvbGlncEZwQnBLYW00bzAzM29DWGx4ZVdMMTh1VzV5MHREUU1HREFBQUxCcjF5N1o0Z0Q2V2VJUkVSSG8yTEdqVmRzYnZ1OTJkbllGcXBTWHc5aXhZK0hrNUlUNTgrZGJ0ZjJvVWFQZzZPaUliNy85dHRDeHIxMjdCanM3Ty9qNitoWjZYMFZCbzlGQW85Rkk1NVlnQ0ZhZlc0YlAraUZEaHRnODV6dS81Mm8wR3R5N2R3K0E2U1JxZnRScU5USXpNNUdWbFFXdFZndEJFS1Myem5tdFhyMGFXN2R1aGFlbkp6dzlQZUhqNDRPR0RSdmloUmRlc0hrMnZWcXR4cWxUcDNENDhHRTBhdFRJYkt2cHZMUmFMWjQ4ZVNKOXppbVZTcmk3dTlzY240aUlTamNtaW9tSXlwS2tDT2pPOUFNMFNiS0ZFT3FNZytEM0dZRFM4WjlsSWlJaUlpcjk5dDBFN3YzL242aWRmWUE2bFN4dlQwUkVST2JwZERwWlp5d1RFUkVaOExjTkVWRlo0dG9jaW9DZGdFUGwvTGN0SVBIT2R4QWpQd0pFYmY0YkV4RVJFUkZCUDZQWXdOQ0Ntb2lJaUFxR1NXSWlJaW91L0kxRFJGVFdWR2dFUlVBNG9Lb3VXd2p4d1JxSUYwY0JPdk16bG9pSWlJaUlERlE1RXNVWlRCUVRFUkVSRVJHVkNVd1VFeEdWUmVYclFSRzRHeWpuSlZzSThmRjJpT2NHQTlvTTJXSVFFUkVSMGJQQktjZG8xWXpza2pzT0lpSWlJaUlpc2g0VHhVUkVaVlU1THlnQ2RnSGxmV1VMSVQ3WkQ5MlpQckxPUkNZaUlpS2lzaTlub2ppTmlXSWlJaUlpSXFJeWdZbGlJcUt5ekxHbVBsbGNvWkY4TVo2ZWhPNVVEeUFyVHI0WVJFUkVSRlNtbFhmNDkzRTZFOFZFUkVSRVJFUmxBaFBGUkVSbG5ZTTdGQzIzQTY3TjVJdVJFZ25keVZlQmpDajVZaEFSRVJGUm1WVStSMFV4RThWRVJFUkVSRVJsQXhQRlJFVFBBdnRLVUxUWUFsUnFMVitNOUR2UW5Yb1ZTTHN1WHd3aUlpSWlLcE9jOGlTS3haSTdGQ0lpSWlJaUlySVNFOFZFUk04S1pRVW9tbStFVURsWXZoaVpqNkE3K1JxUWZGNitHRVJFUkVSVTVpZ1ZnRXFwZjZ3VGdVeE55UjRQRVJFUkVSRVI1WStKWWlLaVo0bGRPUWpOMWtLbytxcDhNYklUb0R2VkUyTENNZmxpRUJFUkVWR1prNnY5ZEZiSkhRY1JFUkVSRVJGWmg0bGlJcUpuamNJQmd2OUtDRFg2eUJkRG13WXhvaS9FMkwzeXhTQWlJaUtpTWlWbm9qaU5jNHFKaUlpSWlJaEtQU2FLaVlpZVJZSTloQmQvZ0ZCN2hId3hkRmtRencrQkdMMVJ2aGhFUkVSRVZHYVVkL2ozY1RvVHhVUkVSRVJFUktVZUU4VkVSTThxUVFHaHdUd0lQaFBsaXlGcUlWNGFEZkgrY3ZsaUVCRVJFVkdaNEp3alVaekMxdE5FUkVSRVJFU2xIaFBGUkVUUE5BRkN2U2tRWHBncGF4VHh5cWNRYnkwQUlNb2FoNGlJaUloS0x4ZlZ2NCtUTTB2dU9JaUlpSWlJaU1nNlRCUVRFVDBIQk84UElEVDZHb0FnV3d6eDVueUlWejhEUkoxc01ZaUlpSWlvOU1xWktFNVNsOXh4RUJFUkVSRVJrWFdZS0NZaWVrNEl0UVpEZUdrRklOakxGa084dHhSaTVJZUFxSkV0QmhFUkVSR1ZUcTZPL3o1T1pxS1lpSWlJaUlpbzFHT2ltSWpvT1NKVTd3bWgyUytBbldQK0d4ZVErSEE5eFBQREFSMnZEaElSRVJFOVQxUjJnS05TL3poTEMyVHkza0VpSWlJaUlxSlNqWWxpSXFMbmpGQ2xFeFROTndQS0NyTEZFR04vZ3hneEFOQ2t5aGFEaUlpSWlFcWZYSE9LZWQ4Z0VSRVJFUkZScWNaRU1SSFI4NmhTS3loYTdnUWNLc3NXUWt6NEM3b3p2WUhzQk5saUVCRVJFVkhwa3JQOU5PY1VFeEVSRVJFUmxXNU1GQk1SUGE5Y1hvUWlZRGZnNkNGZmpLUnowSjE2SGNoOEpGOE1JaUlpSWlvMVhITldGR2VXM0hFUUVSRVJFUkZSL3Bnb0ppSjZucFgzaFNKd04xQytybnd4VXE5QmQ2bzdrSDVIdmhoRVJFUkVWQ3JrYkQzTmltSWlJaUlpSXFMU2pZbGlJcUxubldNdGZXVnhoY2J5eGNpNEQ5M0pWNEdVU1BsaUVCRVJFVkdKcTVpajlYUkNSc2tkQnhFUkVSRVJFZVdQaVdJaUlnSWNxa0FSc0FPb0dDaGZqS3c0NkU3MUFKNmVsaThHRVJFUkVaVW90M0tBUXRBL1Rzd0VOTHFTUFI0aUlpSWlJaUl5ajRsaUlpTFNVN3BDMFdJVGhDb2Q1WXVoU1lMdXpCc1E0dy9LRjRPSWlJaUlTb3hDQUNvNzZSK0xJcXVLaVlpSWlJaUlTak1taW9tSTZGOTJUaENhL2dLaGVrLzVZbWd6SUVZTWdoaXpVNzRZUkVSRVJGUmkzSjMrZmZ3a3ZlU09nNGlJaUlpSWlDeGpvcGlJaUhKVE9FQm9zZ3hDcmJmbGl5Rm1RN3d3RXVLRFgrU0xRVVJFUkVRbHdyMzh2NCtaS0NZaUlpSWlJaXE5bUNnbUlpSmpnaDJFUmw5RDhCNHRYd3hSQnpGeVBNUTczOHNYZzRpSWlJaUtIU3VLaVlpSWlJaUl5Z1ltaW9tSXlBd0J3Z3N6SWRTYkltc1U4Zm9NaU5kbkFCQmxqVU5FUkVSRXhhT2lJNkQ4LzZzTkNSbUFqbi9tRVJFUkVSRVJsVXBNRkJNUmtRVUNCSitKRUJyTWx6V0tlT2Q3aUpmSEFhSkcxamhFUkVSRUpEK0ZBRlQ1LzZwaW5haFBGaE1SRVJFUkVWSHB3MFF4RVJIbFM2ZzlBc0tMUHdDQ25Xd3h4SWZySVo1N0I5RHlTaUlSRVJGUldaZXovZlNqMUpJN0RpSWlJaUlpSWpLUGlXSWlJcktLVUxNZkJQOVZnTUpCdGhoaTNPL1FSZlFGc3AvS0ZvT0lpSWlJNUZlandyK1BvNUpLN2ppSWlJaUlpSWpJUENhS2lZaklha0xWYmhDYWJ3RHNuUExmdUtBU1QwQjN1Z2VnZml4ZkRDSWlJaUtTbFllTHZnVTFvSzhvMXVoSzluaUlpSWlJaUlqSUdCUEZSRVJrRThHdEhSUXR0d1AybGVRTGt2SVBkQ2RmQmRKdXlSZURpSWlJaUdSanJ3QnEvbjlWc1ZiSDl0TkVSRVJFUkVTbEVSUEZSRVJrTzlkbVVBVHNCRlRWNUl1UmNSKzZVNjhDeVJma2kwRkVSRVJFc3ZHcStPOWp0cDhtSWlJaUlpSXFmWmdvSmlLaWduRnVBRVhnYjBBNUwvbGlaTVZEZDZvSHhJUy81SXRCUkVSRVJMS283ZnJ2NHdmSkpYY2NSRVJFUkVSRVpCb1R4VVJFVkhEbHZLQUkzQTFVYUNoZkRHMGF4SWorRUdOMnloZURpSWlJaUlwY0JRZkFyWnorOGROTUlFVmRzc2REUkVSRVJFUkV1VEZSVEVSRWhhT3FEa1hBTHFCU0svbGk2TElnbmg4Qk1XcVZmREdJaUlpSXFNamxyQ3ErODdUa2pvT0lpSWlJaUlpTU1WRk1SRVNGcDNTRm92bG1DTzRoTWdZUklmNHpDZUt0QlFCRUdlTVFFUkVSVVZIeHlwRW92aDVmY3NkQlJFUkVSRVJFeHBnb0ppS2lvbUhuQ0tIcGFnZ2VBMlVOSTk2Y0QvRktLQ0RxWkkxRFJFUkVSSVZYMVJsd1Zla2ZKMlFBY2VrbGV6eEVSRVJFUkVUMEx5YUtpWWlvNkFoS0NJMi9nMUJuakt4aHhQc3JJVjRjQmVpeVpJMURSRVJFUklVakFHamcvdS9YVitKSzdGQ29pS1NscGVHZmYvN0pkenVkVGdldFZsdW9XSm1abVlWNlBsbVduSnlNMGFOSFkvVG8wYkxIdW5IakJwS1Nrb3AwbjJxMUdoa1pHZmx1cDlGb3JOcXV0UGpubjMrUWxwYVc3M2FuVDUvRzZkT25JWXJzdUdXdHMyZlA0dXpaczgvYzkweU9jMW1qMFVDdFZsdTFiVUpDUXBIRnBiSkxqdk1ySyt2NXZ1NlhtSmlJYjcvOUZ0OSsrMjFKSHdvOTQ1UWxmUUJFUlBTc0VTRDR6UURzcTBDOFBrTzJLT0xqYlVCMklvU21xd0c3OHJMRklTSWlJcUxDOGFzTW5INElhRVY5KytrV05RRW5lL25qcHFhbVl0eTRjYkxHK1BEREQvSFNTeS9KR3FPMFdiNThPWGJ2M2cxZlgxOHNYcndZU3FYcFMwczllL1pFWm1ZbTFxMWJCM2QzZDVQYjVHZjgrUEhRNlhTWU1XTUdhdGFzV1pqRE51blNwVXZZc21VTFFrTkQ0ZWpvV09UN0wrMDBHZzF1M0xnaGU1eHAwNmJoNU1tVDZOT25EMGFOR2xWayszMy8vZmNSRlJXRlAvNzR3K0oyeDQ4Zng1dzVjekJ3NEVBTUdUS2t5T0xMUWFQUjROTlBQNFZhcmNiUFAvOXM4ZHlaTW1VS0FHRDM3dDF3Y0hBb3JrTXMwejc1NUJNQXo5NzNyS2pQNWVQSGorT0hIMzVBWUdBZ3hvNGRhM0hiaHc4Zll1alFvZkQyOXNieTVjdXQyditOR3plc1RrSmJTNlZTb1Y2OWVrVzZUN0pOVVo5ZkdvMEd3NGNQUjlXcVZURnExQ2k4OE1JTGhkNm5LZjM2OVVOU1VoS1dMMStPMnJWcnl4SWpwL0hqeHdQUWY0WlhyVnJWNHJhcHFha0lEdzhIb1ArYnM2anMzNzhmSzFhc0FBQ3NYNysreVBaTFpSY1R4VVJFSkF1aHpoakFvVExFeVBHQVdMaEtBblBFK0VNUVQvZUNvdG12Z0VObFdXSVFFUkVSVWVFNEtnSGZ5c0MxSjRCT0JDN0ZBb0VlOHNmVmFyV0lpb3FTTllhNUtzWGh3NGNYYWV5OGliRENWdXBheTg3T0x0ZlhGeTlleEcrLy9RWkJFREJreUJDelNlTDhKQ2NuWS8zNjlkQnF0V1lyNE9MaTRuRHIxaTFVcUZCQnVwRGF1WFBuQXNVRGpMK0hxYW1wK095eno1Q1dsb2FwVTZkaXpwdzVVS2xVMHZyQ3hETG8xcTBiSms2Y1dHVDdNeWUvUkdsSmE5aXdJVTZlUEltZE8zZWliOSsrY0hOenMrbjVOMi9leE83ZHU0MldKeVltQW9EWlNxdjMzbnNQS3BVS2h3OGZobGFybFMzSlVKUXVYTGlBOVBSMGVIdDdGL2dHQzB0ZWYvMzFJdDhuQUd6ZHVoWDI5c1Z3QjVDSnVQLzczLzhzYmxPUTh5TWpJd043OXV4Qjc5NjlJUWhDcm5YUHc3bGNybHc1eE1URVlOZXVYZWpRb1FOZWZQRkZzOXRldUhBQkFGQ3JWaTJyOXo5Mzd0d2kvLzNzNmVtSnNMQXdrK3VTazVPaDBXaUtOQjRBbzg4eW5sL1dzWFIrNVhUdzRFSEV4TVFnTFMwTk5XclVzRG1PdFRRYURYUTZuY1ZqS1VxUmtaRUFVT1EzUzlnaUl5TURUNTQ4S2JINFZQb3dVVXhFUkxJUlBBWUNEbTRRenc4SGRETDlBWlIwRHJwVDNhRm92Z2tvNXlsUERDSWlJaUlxbEtiVjlkWEVvZ2o4RXd1OFdGWCtxbUpYVjlkOEwyQjI3dHdaam82TzJMVnJWNjdsdlhyMVFscGFXcUV2MnJ1N3V4ZTRVbFVVUlR4NDhNQm9lVVpHQm5yMDZGR280N0pXenRlZm1wcUsrZlBuUXhSRjlPL2ZINjFhdFFJQXhNZkhZOE9HRFJneFlrU3VSS3NwNmVucDJMcDFLelp0Mm9UMDlIUUlnb0NYWDM0WmpSbzFNdHIyeElrVEFJQ2dvQ0NqaExTbnAvVi85NXRMUmpnN095TTBOQlF6WnN6QXhZc1hNWFhxVkh6NTVaZlNhOGp2NTJab2k2MVNxY3hlWERaMVliOUtsU3BXSDN0K1RGM2tmZkxrQ1NaUG5telY4M1BlY0RCOCtIQ3I0NXBMeHBqejVwdHZZdnYyN1VoTVRNU1dMVnZ3N3J2djJ2VDg2T2hvcWFMS0ZIUHJSb3dZZ2JTME5Cdy9maHh1Ym00SUNBaXdLVzVKT0hueUpBQ2diZHUyc3V4ZnJuYnVKZFhLdVVLRkNtWS9EeDQ4ZUZDZzQzcnk1QW1tVHAySzI3ZHY0K3JWcTFMbGRsN1A4cm5jdEdsVGRPclVDZnYzNzhmMzMzK1AvLzN2ZjFBb1RFK3dOQ1NLQzlKZFkrblNwVWJMM252dlBWU3JWZzB6Wjg3TXRYejY5T21JaVlreCt4eExQdnJvSTl5OWU5Zm00OHRQM3I4UmVIN2x6OXJ6U3hSRmJOcTBDUUF3YU5BZ3VMaTRTT3YyNzkrUGVmUG0yUlQzNDQ4L1JwY3VYY3pHQW1EMHUvekxMNy9Fb1VPSGJJcVRVMm01OFlQSUdrd1VFeEdSckFUM0VBZ3R0a0IzZGhDZ1NaWW5TTnBONkU2OXFrOFdPOWVYSndZUkVSRVJGWmlMQ3ZCekE2N0ZBOWs2NE9SRElOaTdwSTlLZnBNbVRVS3paczBLOU56aVRBaGI0K3V2djBac2JDejgvZjB4Yk5nd2FmbThlZk53L3Z4NUFEQmJIUndURTRQdDI3ZGp6NTQ5MHV6VnVuWHJZdENnUVdqWXNLSEo1eHc3ZGd3QThQTExMeHV0c3paUnFkVnEwYlZyVjdQclc3VnFoY21USjJQZXZIbTRjT0VDcGsrZmpsbXpac0hlM3Q3bzVvRzhERldGUC8zMGs5V1Zud3FGd215THgyM2J0dUhodzRkNDQ0MDNyRzZ6SFJJU0FwMU9sMnRaUVN2cEMvS2NnbFJXYnR5NEVSczNiclI2K3ovKytBUHQyN2MzZWNIZFVMbHY2V0w4cWxXcm9ORm9rSkNRZ0pDUUVJdXhTcm9kc1NpSzB2dStmZnYyVmlmOFJvMGFaYkVTenM3T3pxZ2xjRkc5VmptcmE2Mk5iKzRZWG4vOWRac1RkNWN1WGNMczJiT1JrSkFBWjJkbnZQTEtLeWEzZTliT1pWTkdqQmlCbzBlUFFxMVc0L0hqeHlaZlMxWldsblJ6USt2V3JXMk9VYmR1WFpQTEhSd2NqTllaM3EvbW5sT2E4UHd5emRyekN3QU9IRGlBTzNmdW9HYk5tdWpWcTFldWRmYjI5cmtTeDVha3A2ZERvOUZZN0lCaVNCU2J1eG1DNkhuQVJERVJFY212VWlzb0FuWkJGOUVQVU1mSUV5UHpFWFNuWG9PaTJYcWdZa3Q1WWhBUkVSRlJnVFd0QWR4TUJMUTY0RVk4MEtBS1VOMjVwSStxN0NsWHJseVJWcWxFUlVWSkNTbHorLzM1NTU5eDVNZ1IxS3BWQzlPblQ4L1ZrbnJpeElsNDc3MzNzSDM3ZHJSdjN4Nk5HemZPOWR5RkN4ZmkzTGx6VWhLa1VhTkdHRGh3SUFJREE4MGVVMnhzTE02ZVBRdDNkL2NDSjlxdDFiRmpSOFRHeG1MbHlwV0lpSWpBdG0zYjBLOWZQMWxqNW5YKy9Ia3NYYm9VMWFwVncxdHZ2VldvZlZXclZzM3E5MGRDUWdMNjkrOFBvSENWVDVVclZ5NXdHM0pUTkJvTjR1UGpqWllmUEhndzE5ZnA2ZWttbHdOQWNIQXdrcEtTc0czYk5nQkE5ZXJWalNxOEh6NThDSjFPSjFYK2wzU1M0T3paczRpTmpZV3ZyeS9xMUtsamRjTFBWT2VCbkVyNmRaVUZvaWhpOCtiTldMbHlKYlJhTGJ5OHZEQno1a3g0ZU5nMko2R3Nuc3VYTDE4MnVYemt5Skh3OGZGQlFrSUNFaElTcE9YT3pzN3c5dmJHaVJNbmtKYVdobnIxNnFGYXRXbzJ4OTJ6WjQvSjVXbHBhVWJyRERjWm1YdU9KZGJPVGpZa1JjUEN3bXpxWEVHVzJYcCthVFFhckZxMUNvQitGbjNleis3MjdkdWpmZnYyVnNXZU5Ha1NMbHk0SVAyTzBtZzArTzIzMzVDY25JeTMzMzViT2o3ZzMzRWJhV2xwMkxseko0WU5HNGFwVTZlYTNUZmZML1FzWWFLWWlJaUtSNFZHVUFUK0J0MlpQa0Q2SFhsaVpEK0Y3a3h2Q0MrdGd1QnUvczVFSWlJaUlpcCtMaXFnZVEzZzFFUDkxd2Z1QUc4MDBNOHdsdFBvMGFNdFZyMm8xV3FqeWoxREFzcFNSWit0N1hmTElwMU9oMVdyVm1IOSt2V29VS0VDWnMrZURXZm5mN1A3b2lpaVFvVUs2TnUzTDFhdlhvMUZpeFpoMmJKbHVaS0dFUkVSVUNxVjZOQ2hBM3IzN28zNjlmL3RBQlFXRm9aT25UckJ5OHNyVjl4OSsvWkJGRVYwNmRLbFdKSmNBd1lNd01PSEQxRzllblgwN2R0WDluZzUzYmh4QTlPblQ0ZE9wOE9qUjQveVRWSjdlM3RibmZRb0xnc1dMQ2pTaStRNWIxN0lhYzZjT1NhM043VThPRGdZcTFhdGtzN2x3WU1INTJvN0doOGZqNEVEQjBLcFZHTHAwcVZXVjZmSmFkKytmUUQwczYyQi9CTitoaVJGU1ZkQ2wzV3hzYkZZc0dDQjFCbWhiZHUybUR4NU1zcVZLMmZUZnNyeXVUeGh3Z1NidG0vUm9nWG16cDJMMzMvL0hZRCt0ZWRYL2RxdVhUdDgvdm5udVpZdFdyVEk1TFlKQ1FsbTE1bGJUcVZUUWM2djdkdTM0L0hqeHdnTURKVEdYQmljUG4wYXNiR3g2Tnk1czFXZmU0YloxSVprczUyZEhWYXVYQWxCRVBEV1cyOUJFQVRwUmpiRDN4c1JFUkVJQ3d0RFJFUUV2dnJxSzl0Zk5GRVp4RVF4RVJFVm4zSmVVQVR1MFZjV0oxK1VKNFkyRStLNXQ0REdpeUhVTE41S0FDSWlJaUt5ckVrMTRHWUNrSkFCcEdZQmY5NEdYcTBIS014M1RTMjBxS2dvaTRsaVVSVE5WdTRWVlF2UHN1clBQLytVMnF0V3JGZ1JpeGN2UmtwS0NsSlRVNUdhbW9xVWxKUmNNd3Fqb3FLd2VmTm1EQmd3UUZyV3YzOS92UEhHRzNCemM4dTE3OHpNVEt4ZnZ4N3IxNjlIZUhpNE5CdFlwOU1aSmN5S3cwY2ZmVlJzc1F5dVhMbUNhZE9tSVQwOUhlM2F0VE43NFZ5bjArSFFvVVBRYURTb1ZLbFNNUjlsNlZLalJnMXBObVZvYUNnZVBYcUUxYXRYUytzTnk4NmRPNGZkdTNmRHg4Y0hUNTQ4d2RhdFc5RzVjMmVwUmZQdTNic2hpaUphdG14WktwTEVLU2twT0hic0dCd2NITkN4WThkaWlSa2VIbzYxYTljVytQbm1XaStYRlRxZERydDI3VUpZV0JqUzA5T2hVcWt3ZE9oUXZQbm1teFpiZVp0UzFzL2xGaTFhU0kvUG5Ea0RBUEQzOXpmYktjRFB6dzkzN3R6QnFWT25BSmllNmE1V3F5R0tJaHdjSEtCUUtISWw5VnEzYmcwL1B6OU1uRGpSNG5GOSsrMjNLRisrUEVhT0hHbHh1MFdMRnFGeTVjb1d0eWx1UEw4S2RuN0Z4c1ppOWVyVmNIUjB4Tml4WTNPdDAyZzArUDc3N3hFZEhZMjR1RGdNSFRvMDMrTXdKSW9ONzJWQkVPRHI2NHVMRnk4aUtpb0t0V3ZYbG1aOEd5cUtEZTNVTzNUb1lPdkxKaXF6bUNnbUlxTGk1VkFGaXBZN0lKNGJEREhocUR3eFJDM0VTNk9CN0hnSVh1L0xFNE9JaUlpSWJLWVFnSTUxZ08xWEFZME9pRTRCOXQvV0w3T1R1WERVVkhWZTU4NmQ0ZWpvYURTUHRsZXZYa2hMU3pQNUhGdm04bjMxMVZjbUw2QmJJMmNDdHFTMGFkTUc5dmIyeU03T1JsUlVsSlE0VnlxVmNIRnhnWmVYRjF4Y1hPRGk0Z0pYVjFjY09IQUFhOWV1UmFkT25hUjk5T3paMHloSkRFQnFZK3JzN0N3bGlRSGcwS0ZEaUluUmo2c3BTQ3ZUb3JaaXhRb0Erbm1kdGlhUExEbHk1QWorKzkvL1NwVk1xYW1wQ0EwTk5hcVEwbWcwK09xcnI2RFJhRkN6WmsyRWhvWmF0WDliWjF0YXMzMzU4dVd4ZmZ0MjZXdERGWEhldHFDRlpXOXZiN1pDV2FsVVNyTlNEUmYrYzg1T05TeDcrUEFoSEJ3YzhORkhIK0h2di8vR0w3LzhnbDI3ZHFGSGp4NklpNHZEbGkxYkFFQnExMXZTdG03ZGlxeXNMTlNzV1ROWDFiNmNNakl5OE9USmsyS0pKYWQ1OCtiaCt2WHJSc3ZWYXJYWjU2U2twR0RhdEdtNGVmTW1BS0J4NDhiNDZLT1BVS3RXTFp2alB3dm44dHk1Y3dGQTZ1UUFBTk9uVDdmNFhwdzFheFpFVVlTZG5SMTI3dHhwOVBuNDFsdHZJVFkyRnQ5ODh3M3ExYXNuTGI5Ky9ibzBlLzd1M2JzV2ovUDMzMytIaTR1THhWbTJBUERHRzI5SSsxWXFsZkR4OGJHNGZYSGcrVld3ODJ2eDRzWEl6TXpFcUZHampQNEcyTDU5TzZLam8rSG01bWIxaUlqczdHd0F1WDlQK2ZuNTRlTEZpN2g2OWFwUm9sZ1VSWnc2ZFFwMmRuWld0N2N1cVB4dWdNZ3JKQ1RFN0xvOWUvWVV1QU5MUmthR1Zkc3BGSXBjZjYvUnM0V0pZaUlpS243S0NoQ2Fid0F1dmdjeFpsZisyeGVRZVBVelFQMEVndDgwQURLV3FSQVJFUkdSMWR6S0FaMThnSDM2NjRlNDh4VFljeE40eFVmK050VEZ4ZER1Tmk0dVR0WTRPZWRTV21QRGhnMG1rN2JtT0RzNzQvUFBQNGRXcTBYRmloV2xmK1hMbHplNWZmWHExYkY1ODJZa0p5ZExGeXl6c3JKTWJtdVlxMXFqUmcxcG1TaUtXTGR1WGI3SFpXdmlKSytiTjIvaXM4OCtNMXB1cW9Kcnc0WU5BSUJodzRibG1zMWNVRHFkRGt1V0xNSE9uVHZoN095TTJiTm5Jekl5RXN1WEw4Zm5uMytPVHovOUZLNnVyZ0QwbFZWejU4N0Y1Y3VYNGVQamc3bHo1MXI5ODdPbUZiUldxMFYwZExUVjJ6czVPZVg2T21mNzlmWHIxeGZaN095d3NEQ3pyZDJqb3FLTWZ2Nm0zZyt2dmZZYWdvS0NVS2xTSlZTclZnMWJ0MjZWWnNmKyt1dXZTRTlQeDhzdnY0eEdqUm9WeVRFWFJucDZlcTZrWFU3V3ZOZTdkKzl1ZHAybG4wbmZ2bjJMdmRXNkhLNWN1U0s5ajYxVm9VSUYxSzVkR3c4ZVBNRHc0Y1BScTFjdm0yOEVlWmJPWlZNc3pSMi9mdjA2L3Zyckx5bDJZbUtpMGV0SlRFd0VBRlNwVWlYWDhnOCsrQ0RmMkRrbEp5ZmI5QndYRnhmcFJwQ1N4UFBMOXZOcno1NDlPSEhpQkJvMGFDQWwvdzBTRXhQeDg4OC9BOURmdUdYTmV4Z3dueWdHZ0d2WHJxRno1ODdTVFI1S3BSS1hMMS9HMDZkUGk2WGJoQ0Z1VVd4Zm1Kc0xlL1RvWWRWMm5wNmV6OFhZbGVmVk0vSmZNQ0lpS25NVUtnZ3ZyUUN1VElZWXRUci83UXRJdlBNdGtQVUVRcU9GZ01CZmUwUkVSRVNsZ1pjckVPUUpIUHYvenM3UktjQ0dTQ0RRQTNpaFN0bS94UzgxTlJVQXNHclZLbmg0ZUZqYzlvY2Zmc0MyYmRzUUhCeU1LVk9tU01zek1qS3N2bmdIV0s2K05WVG9Ga1RlK1lDV3ZQbm1td2dPRGthMWF0VlFwVW9WM0w5L0grSGg0WGpycmJkeUpWbmo0K09sQkd5ZE9uV2s1WC85OVJmdTNidVhiNXk4aVpDSER4OUNwOU9aVEpDWWFoK2VuWjFkWXBWZUNvVUNGU3RXaEtlbkoyYk9uQWxQVDA4cFdibGl4UXFNSERrU1k4YU1RWHg4UEZhdlhvMzA5SFIwN05nUkV5Wk1zS2s2M1pxTHVUbHZOQ2pzeGQvRXhNUmlhZFh1NnVxSzNyMTc0OWl4WTdoeDR3WUE1R28vdW0zYk5pUWxKUUdBMU5yWDFkVVY0OGFOdzd4NTh6QnQyalFBZ0x1N084YU1HU1A3OFZwajE2NWQwbWVHT1piZTI3VnExVEpLd2p4UGJmTU4zUW5XckZtVDY4YVRkOTU1eDJMM2h3OC8vQkREaGcxRDllclZDeFQzV1R5WERaV1ZnUGxFc1ZhcnhjS0ZDeUdLSWhRS0JYUTZIZUxqNDNNbGlsTlRVNUdkblEybFVvbUtGU3ZtZXI2NVdlT21USmt5QmM3T3pybCtOK2FucURzY1BPK0s2L3lLaW9yQ0R6LzhBSlZLaGNtVEowT2hVRUFVUldSblp5TXJLd3ZMbHk5SGVubzY2dGV2YjlQTllvYjNkTTczaGVIdmp1dlhyMHVKWkVEL25qOTQ4Q0FBRk1zSWdKOSsrcWxBWFF5STVNQXI1a1JFVkhJRU93Z052NUsyVVFBQUFDQUFTVVJCVkFJYzNDSGUra3EyTU9MRHRmbzIxRTFXQUhZRmEvMUhSRVJFUkVXclVWV2duRDF3OEE2Z0ZRRzFCamh5RDRpSUJ1cTZBYlZkQVdjSG9MeDkwYlNsSGo1OHVNbmxhclhhYUoyaEl0alVjeXkxV3dUMFNVaTFXZzFCRU9EdTdwN3ZjZlhzMlJQYnQyL0hvVU9IOFBiYmI2TjI3ZG9BOUJjMXJabS9aL0RMTDcrWVhWZVlDbHhiRTlhR0NzYmc0R0NzWHIwYW16ZHZ4dWJObTAxdWEyZG5KODBoVnF2VldMWnNtVlV4OGlaQzNuenpUU1FuSnhzdDEycTE2TnExcTlIekd6Um9JQjFuVmxhV3hZcE1PUXdlUEJqOSsvZlAxWnEyWDc5K3FGYXRHcjc4OGt2TW5qMGJnSDZXNHRpeFkyMzYvcGVVMGFOSFkvVG8wYkxHQ0EwTlJmbnk1UkVkSFkyYk4yOUNFQVNJb2dnL1B6KzR1N3ZEMjlzYmRldldSVnBhbXRGemc0T0Q4ZXV2djBxdGJqdDI3R2lVd0NvSmlZbUpWbFhSNTMxdjUyd1J2SHo1Y3FPa1htR3I3Z3NqS3l1clVEZW4yTUxOelEyWm1aa1FCTUdvY25YTm1qVVduK3ZrNUdSMVZhSTV6OXE1YktoWUZBVEJiS0k0UER3Y3QyL2ZScFVxVlJBVUZJUWRPM1lnT2pvNlYzdnBSNDhlQVFDcVZxMXFkQk5EeTVZdHBjYzVFOVBtMk52Ym8xbXpaaGEzRVFUQlpOdmRncDRINXY1ZU1DVnZHMis1UGF2bjE0NGRPNUNabVFrN096dU1HVE1HV1ZsWnVaSzRnUDdtakhIanh0bFUvVy9ZUjg3M2M2MWF0V0JuWjRkYnQyNUpiWmNGUVlDZG5SMk9IRGtDbFVxRm9LQWdxMk1VVkVGYlJSZTFiZHUyV2JWZGFUbGVrZ2NUeFVSRVZNSUVDTDZoZ0VObGlGYytsUzJLR0xzWFlrUWZLSnF0QlpTdXNzVWhJaUlpSXV2NVZOSW5ndy9kQlo3K2YyRktXalp3TVViL3o2Q0dNL0JxdmNJbGpNMVYySW1pYUhaZFFhcnlETzAyWFYxZGpXWlVtdUxoNFlGWFhua0ZmL3p4Qjc3OTlsdDg5ZFZYMGtYNnQ5NTZ5K2I0Y2pMWHBsZW4wK0hLbFN1NWxnMGNPQkJPVGs3NCsrKy9FUjhmbjJ1ZG82TWphdGFzaVI0OWVxQng0OFlBZ0xWcjF5SW1KZ2FOR2pYQzQ4ZVBqWjREQUV1V0xMSHBlTzNzN0xCMzcxNmJubU9yUVlNR21WeiszWGZmb1VHREJtYWZaM2h2cEtlbjQvVHAwemg2OUNqKy92dHZpS0lJRnhjWFpHVmxJVE16RTB1V0xNR0JBd2ZRcEVrVE5HalFBTDYrdmhadlFMQWx3WkV6U1dQTDg1bzJiWXF4WThkYXZYMVJhZGV1SGI3NzdqdnMyN2NQSTBlT3hMNTkreEFWRllVdnZ2Z0NhclVhUVVGQkdEeDRzTkY4MHJpNE9NeWRPemZYUE5RTkd6Ymd3b1VMR0RCZ0FGcTNibDFpRjhBTlZYS2RPblhDL3YzN3JYNWV6aGFrbGxvRVc4dmFlWitPam83NUpvanUzcjFyYzN2aGdscTVjaVVBZmJ0aGM1V2s0OGVQUjJSa1pLNWx0dDRjWXFtRjk3TjBMaHVTYXFJb21rMnlmdm5sbDZoVXFSTEdqaDByVmNMZnZIbFRtanNNUUtyMno1azhOc1hValR4NUpTWW01cnRkYVcrSnkvUExzai8rK0FPTkdqWENqaDA3b05WcW9kUHA0T0xpQWljbko2aFVLdHk2ZFF1aUtLSlhyMTc1dnFmeU10VjZXcWxVd3NQREF4cU5Sa3E2T3pnNDRNbVRKM0J4Y1lHL3Z6L0tsU3RuVXh4cjVXd1JYUlRqTElxQ3BWbms5UHhnb3BpSWlFb0ZvZmE3Z0gxbGlKZEdBNkpHbmlDSko2QTcxUU9LNWhzQmxmbldmRVJFUkVSVWZLcVdCL28wQlA2SkE4NCtBakpOL0NuNEtCVjRrZ0ZVTXowYTF5cW1MdlF2WHJ3WWJtNXU2TldybDltNXUzbTkvdnJyRnRzdFhydDJEWURsVnRCNURSczJERWVQSHNYRml4ZXhjZU5HbStZT0Y2ZUZDeGVhdkxDWm1wcUszcjE3NTFxMmFORWlBUG8yby9tMUF0WHBkTml4WXdmczdlMHhjZUpFZlBMSkp5YTNNOHdWdElYY0YySlZLcFhKNmlaemljZVVsQlJjdm53WlY2NWN3WVVMRjNEdDJqVm90Vm9vRkFxODlOSkxDQWtKUWZ2MjdaR2RuWTNEaHcvajhPSERPSC8rZks0TDhVNU9UaVpuTEFNRmJ6bHN5L09zbVlGYTFDNWZ2b3hGaXhiaDRjT0htRGh4SXJwMTY0WjkrL1lCQU9iT25ZdWZmLzRaUjQ4ZXhiRmp4OUNoUXdlODk5NTdjSFIweFBidDI3RnAweWFrcHFiQzA5TVRVNlpNUVdSa0pGYXVYSW1yVjY5aXhvd1pjSE56UTl1MmJURmt5QkRaWjFMbTlQVHBVL3o1NTU5d2RuYkdlKys5WjFPaTJERDd1NmphN0JwdWNNbVBMUzJUaTRQaGhoSkxDVmNYRnhlcERibmhkUnErVGs5UGgxcXRsaEpTdG5nV3oyWEQrMG9RQktQdmgrSDNYcTFhdGJCNDhXSlVxMVpOdWtISWtCZzJ1SG56SmdDZ1ljT0crUjVEcFVxVkNuVlQxUGZmZjI5Mm5ibHVGdWIwNmRNSGdQNUduNW8xYTFyMUhHdHVNdUg1bGYvNTFiWnRXMnpZc0FHdXJxNjVmbS92MmJNSGl4WXRncnU3dTAxZFZneE1KWW9CNE50dnY0V3pzelB1Mzc4UFFQKzlyMTY5T3NMQ3dxU3VNbkxRYVA3OUk3ZTBKSXFKQUNhS2lZaW9GQkZxdkFIWVY0UjRmZ2lnelpBblNFb2tkQ2RmaGFMRlpzQ3BUdjdiRXhFUkVaSHNGQUxRdUNyUTBCMTRsQUxjZmdva1pBRHBXZm9LNDJybGdTb0ZMTzVZc21SSnJ1bzdnenQzN21EWHJsMFFSUkgxNjlkSDgrYk5DN1UvZzZ0WHJ3S0FVVFhwcVZPbmNQVG9VWVNFaEJoVjVycTd1K085OTk3RDExOS9qYkN3TUhoNGVLQnQyN1pXSFU5cDlmdnZ2d01BeG93Wll6S1pGUnNiaS9YcjEyUGd3SUdvV3JVcVdyZHVEVDgvUDZuMXRzR05HemN3ZCs1Y2k3RU1WVzNXVk5MTm1UT253RE5KVGZucHA1K3NhakZ1OFBEaFEweWZQaDJpS0VvdFZkdTBhUU52YjI4MGFOQkF1bkJzYjIrUGJ0MjZvVnUzYmtoTlRjV1pNMmR3K3ZScFhMaHdBV2xwYVhqcHBaZE03dDlTNWFQQnpaczNNV25TSktTbHBjSFIwUkdabVptWU5XdVdUZk9vaTB0cWFpb1dMbHlJbzBlUHd0M2RIZlBtelVQVHBrMXpiZE80Y1dQTW56OGY1OCtmeDVJbFMzRHQyalhvZERvTUdUSUVUNTgraFVLaHdHdXZ2WVpSbzBiQjBkRVJ2cjYrYU4yNk5jTEN3bkRvMENFa0pDVGc0Y09IeFpva0JvQ0tGU3ZDMTljWC9mcjF5N2NOZHQ3M3R1RXpTS1BSMkZSQmFvbWpveU4yN2RwbGRyMjFiWHo5L1B5c2VoOFdoVC8vL0JPQVBqbHE3dnN3ZCs1YzZjWWR3MnY0NVpkZjRPRGdnTjkvL3gwTEZpeEFxMWF0OE9tbnRuVTRleGJQWlVNeTJOM2RIV3ZYcnMyMXJtZlBua2hQVDRlam82TTBqN2hldlhwUXFWU0lqSXhFZG5hMjlGa2ZFUkVCd0xwRXNiT3pNM3IyN0ZtZzR3VXNKNHBkWFF2V1RjN1oyYm5BenpXSDU1Zmw4OHZlM2o3WG5HdEFuNmorOGNjZkFRRGp4bzByVUpXdklUR2I5KzhRUXhYdGt5ZFBBQUNWSzFlVzFoVzJKYjBsZVdjaUU1VVdmRGNTRVZHcElsVHBDS0hsZHVnaUJnRFoxdDExYWJPTWU5Q2Q3QVpGOHcyQWkrbi9sQkVSRVJGUjhWTUlnSWVML2w5UnladDRORmkyYkJsRVVZUy92Ny9WU1dKTCt6TXdWRmo1Ky90THkwUlJ4SW9WSzNEbnpoM3MyYk1IdFdyVlFwY3VYUkFTRWlKZEdIMzExVmR4NmRJbC9Qbm5uL2p5eXk4eGFkSWtkT3JVeWVyaktnN1d0QW5OVDBKQ0F0YXZYNC93OEhCb05CbzhmZm9VMDZkUHg3Qmh3MUMxYWxXajdkVnF0ZFVWY3Rac2wzZm1ZWEdyWDc4K3hvNGRpMnJWcXVHbGwxNkNTcVZDZEhRMGhnd1pBcVZTaVJvMWFxQjI3ZHFvWGJzMnZMeTg0T1hsQlU5UFQzVG8wQUVkT25RQW9FK2VGclNTOVA3OSt3Z05EVVZhV2hvNmRPaUFidDI2NFpOUFBzSGF0V3ZOSnBjaUlpS3dmUGx5aElhR3d0dmJXMW8rZXZSb28wckNvdmJISDMrZ1hMbHk2TlNwRThhT0hXdXg4dC9mM3g4Ly92Z2o0dVBqVWFWS0Ziejg4c3RJVGs3R08rKzhnMXExYXVYYXRtclZxZ2dORGNXSUVTT3dmZnQydlBycXE3SytEbk1tVDU2YzYzdHFUa0ZhNXo4UERCV1BsajRuTEkwQWFOMjZOWlJLSlk0Y09ZSlJvMFlaSmFvc2VaYk9aUVBEZkc5VDFaOXF0UnBBN3FwWHBWS0ordlhyNDhLRkN6aDM3aHdDQWdKdysvWnRSRWRIdzgzTnphb3VFRkZSVVNVNlU1dk1LOG56Q3dDKytlWWJwS1dsb1ZPblR0SjdXcWZUMlRRcXdGQWxiKzQ0SHo1OENBQ29YcjA2a3BLU1VMNThlVmtUdUNrcEtkTGp2bjM3MnZ6OGJkdTJzVlUweVlLSllpSWlLbjFjbTBNUnVCdTZNMzJBekdoNVltUTlnZTdVNnhDYXJvWlFPVmllR0VSRVJFUlVZcXk5OEh6Ky9QbENYYVJldW5RcDZ0YXRDMEEvQy9YeTVjc1FCQUZObWpTUnRoRUVBYU5IajhhT0hUdHcvUGh4UEhqd0FHRmhZVml6WmczYXRtMkxuajE3b25IanhwZzRjU0xpNCtOeDd0dzV6SnMzRDlldlg4Znc0Y050Ym9rcWwrN2R1NXRzczV5ZG5TMjFBVGJud1lNSDJMRmpCL2JzMlNNbEhHcldySW5telp0REZFV3pyYm9iTjI1c3Nub3FLU2tKSTBlT2hKdWJHMkpqWTVHYW1nby9Qejg4ZVBBQVM1Y3VSWTBhTlFyd0N2VU14eWZYOS8zMTExL1A5WFZTVWhKYXRXcUZCdzhlSURvNkdsRlJVVGgyN0ppMFhxRlFZT1BHalZLRlcwRXZFbCs5ZWhYVHAwOUhVbElTMnJWcmgwOCsrUVJLcFJJdnZ2Z2lMbDI2aEJNblR1UktNQ1VrSk9CLy8vc2ZEaDA2QkFDWU1XTUdsaTlmTGlXMktsZXVqT1RrWkpPeFltTmpJWW9pS2xldWJIVFIzVEFUc2txVktsYTEzdno0NDQrUmtaR0JNV1BHR0szejlQVE10NkwyODg4L3Q3ait1KysrSzdFTDcva2xpYzFWRHY3OTk5LzQvUFBQNGUvdmp3VUxGaGl0ZjE0U2IvMzc5emZicXQ5UUFXdnBaMXVoUWdXMGE5Y09CdzhleEs1ZHV6Qmt5QkNiNGo4cjU3S0I0WHpPVzEydjFXcWxPY2g1MnlPM2F0VUtGeTVjd0Y5Ly9ZV0FnQUNwaFhwd2NMQlZDVDAzTnplTUdESEN0bTlBRHFiZS8xUTBTdkw4T25qd0lFNmNPQUUzTnpmcHMzL05talhZdTNjdmxpNWRhbFVIQ0kxR0k4MEVOcGNvdm4zN05nRDlLSUQvL09jLzZOeTVNMGFPSEduMWNkckszTzlNb3BMR1JERVJFWlZPNWYyZ0NOeWpUeGFueVhTWHVqWWRZc1JBb1BGaUNEVnR2NU9QaUlpSWlFb3ZjM05VMDlQVHBTcVo2dFdyVzZ6bWV2ejRNYkt6czJGbloyZDJYbUhPaTQrLy9mWWJSRkZFa3laTlVLRkNoVnpiK2Z2N3c5L2ZIM0Z4Y1FnUEQ4ZnUzYnVSbEpTRVE0Y080ZENoUXdnS0NzS01HVE13YTlZc3pKdzVFNmRQbjhiV3JWdng5OTkvWTlpd1llalFvWVBKSkszQjIyKy9iWFpkVVJrN2RxelpHY1htRXNXblQ1L0czcjE3Y2ViTUdlbUNyYSt2TC9yMzc0LzI3ZHZiVkJtVTAzZmZmWWVuVDUvaTg4OC94NHdaTXdBQUV5Wk13QWNmZklBNWMrYmc2NisvTGxCVmtGcXR4dlRwMHpGNDhHQ2pGdUZ5YWRDZ0FXYk5tZ1ZBbjVDSmpvN0c3ZHUzY2V2V0xkeTZkUXVDSUJTNkRlcmV2WHZ4M1hmZklUczdHNzE2OWNMbzBhT2w5OVBZc1dNeGV2Um9mUDMxMTFpMmJCbVVTaVUyYnR5SXJWdTNJak16RTBxbEVwMDZkY0tnUVlOeW5TK0dZODVMRkVWMDY5WU5XcTBXaXhjdk5tck5iVWhpZnZQTk4xYk44aFlFQVRxZFRyYktXVU1DckxRNmYvNDgvdnp6VDN6MDBVZlN6OHhRQmVmaDRXSHlPWVZKdkQwTFJGRkVSa1lHN08zdDg2M1k3ZE9uRHc0ZVBJak5temVqUzVjdWhickpwS3lleXdhRzM0MDUyL0FDUUVhR2ZqU1lnNE9EMFdkMmNIQXdsaTFiaGdNSERxQi8vLzRJRHc4SEFMenl5aXRXdlo3eTVjdWpTNWN1dG4wVGNtQ2l1UGpKZlg0bEpDUmd5WklsQUlDSkV5ZEt5ZWk0dURqRXhjVmg4K2JOVnJYY04xUVRBK1lUeFJjdlhnUUFCQVFFWU4yNmRkaTRjU09hTld1R1pzMmE1YnYvZ2pCOGR0ZXVYUnNyVjY2MDZqa0pDUWxtRS9aRVJZV0pZaUlpS3IwY1BmU1Z4UkVEZ2FRSWVXS0lHb2lYM2dmVU1SRHFmQURBL01VM0lpSWlJaW83d3NMQ2pKWnB0VnBNbWpRSjhmSHhhTkdpQmViTW1XTTIrWHJseWhXTUh6OGVBREJ5NUVqMDZkUEhZanl0VmlzbFN5M05XM1IzZDhld1ljTXdhTkFnN05tekI1czNiMFpNVEF6YXRXc0hRRi9GT212V0xDeGJ0Z3hidDI3Rm8wZVBNR2ZPSEt4YXRRcmR1M2RIdjM3OVRPN1hVS1ZaMmhpU0prcWxFa0ZCUWVqZXZidlJqRmxiL2ZiYmJ6aHk1QWlDZzRQeDRvc3ZTc3Q5ZlgzUnQyOWZiTml3QVhQbnpzV1VLVk9zcWxnMXlNek14UFRwMDNIMjdGbTBiTmxTOWtUeDRzV0xrWjJkRFE4UEQ5U3FWUXNlSGg2b1diTW1QRDA5NGVucGlaZGZmcm5RTVpLU2t2RGpqei9tcWt6OTRJTVBjbTFUcDA0ZERCZ3dBTC84OGdzKy9mUlRQSDc4R0NrcEtiQzN0OGZycjcrT0FRTUdtR3dMYnM2alI0K2cxV3FoVUNqeW5iMXJMV2RuWjZ2bmNnNGNPQkJQbmp3cHRqbWVja3BQVDhmczJiT1JsSlFFYjI5djZYUG8yclZyQVBRellrMFpNR0JBc1IxamFaU1JrUUZSRksycTJQWHo4ME5RVUJDT0hUdUdCUXNXWU9IQ2hSWnZ5akhsV1RtWEh6MTZCTUQ0QmdSRG90alVqTmpLbFNzak1EQVFKMDZjUUdob0tOTFQwOUd5WlV2NCt2cGE5YnJZZXJyc2tmUDhFa1VSOCtiTlExSlNFcnAzNzQ3QXdFQnAzYUJCZy9ENzc3OWorL2J0Nk5PblQ3NVZ4WWJ1SUVxbDBtVE11TGc0M0w5L0g0SWc0TFhYWG9PRGd3T1dMVnVHK2ZQblk5bXlaVVUrcHhvQTd0eTVBeUQvYmhKRXhZMkpZaUlpS3QzczNhQm91UlhpK1dFUW54eVFMWXg0ZlFhZ2ZnemhoUzhBb1dCVkRVUkVSRVJVdWkxZnZoeVhMMStHazVNVEprMmFaUFppWlV4TURHYk1tQUdkVG9kV3JWcmxteVFHZ0MxYnRpQXVMZzZWSzFkR1VGQlF2dHVyVkNyMDZ0VUxQWHIwd045Ly80MDJiZHBJNit6czdQRCsrKytqV2JObStQcnJyeEVmSDQvbzZHaUw4M1dMSXlsV2tCbkZYbDVlNk5xMUt6cDM3bXgwMGZYNzc3OUhtelp0MExScFU2c1RNMmZPbk1GMzMzMEhkM2QzazYySWh3OGZqdHUzYitQSWtTUFFhclg0OU5OUExiYVExbWcwMHVQUTBGQkVSa2JDMTlkWDlzUkZTa29Ld3NQRG9kUHBjaTBYQkFIdTd1N3c4dktDdDdjM3ZMMjlVYWRPSGRTdVhkdW1WdGlpS0dMdjNyMVl2bnc1VWxKU1VLbFNKU1FuSjV1dG5uM25uWGR3N2RvMW5ENTlHZ0FRRWhLQzRjT0gyenhURWdDT0h6OE9RSjhnS09qODFkdTNiME9oVUppOW1ENTU4bVJVckZnUlU2Wk1LZEQraTRvb2l0RHBkQkFFb2NEVjhaWTRPVGxod29RSm1ERmpCbGF1WEFsUFQwODBiOTRjWjg2Y0FZQmNMZTRMS3pNejg1bEoyS1dtcGdLd3ZyWHorKysvajRpSUNGeTZkQW0vL3ZvckJnNGNhSFdzWitsY05zd2M5L0h4eWJYY01MdllWS0lZQUFZUEhvd1RKMDRnSmlZR2dpRGczWGZmdGZyMVBTK3RwM2wrV1hkK3JWdTNEdWZPbllPWGx4ZmVmLy85WE90cTFLaUJ0bTNiNHNpUkkxWlZGUnNxaXMyZGJ3Y1BIZ1NnZjcrN3VycWlUNTgrT0hyMEtQNzU1eDk4OWRWWFpydG1GRVpFaEw0SXBrNmRPa1crYjZMQ1lLS1lpSWhLUDd2eUVKcitBbHdlQS9IUlZ0bkNpUGVXNml1TFgxd0NLRXkzcFNFaUlpS2lzdW4yN2R0U3hXOTZlanFHRHgrT2dJQUF0RzdkR29HQmdTaGZ2cnkwM2JScDA1Q1FrQUEvUHo5TW5qdzUzMzNIeE1SZ3pabzFBUFJ0RmcxVnJGbFpXUWdORFVYOSt2VVJGQlNFaGcwYkdpVkVGUXFGMmNSeVlHQWd3c0xDOE91dnYrTEtsU3MySlMva1VKQVp4WXNYTHphWlhCQkZFVHQzN3NTT0hUdXdZY01HcTVJWTU4K2ZseTdjVHAwNjFXUTFrVUtod0xScDB6QisvSGdjTzNZTVk4YU13ZFNwVTgwbUhBMFZkQUFRR1JtSkYxNTRBZlBtelpOOVpxMnpzelBDd3NJUUZSV0YrL2Z2SXlvcVN2b1hHeHVMMk5oWUtkRUQ2Sk5PalJzM3hxSkZpeXp1VjZ2VjR0Q2hRL2oxMTE5eDkrNWRBRUJRVUJBbVRKaUF0OTkrMjJ4eVNSQUVUSjA2RmFHaG9iaDY5U29pSWlJUUhCeHNjNkpZclZaank1WXRBQ0JWeVJmRTJiTm44ZU9QUDJMbzBLRjQ2NjIzak5hZk8zY09WYXBVc2JpUC9KSXlIVHAwd05TcFV3dDhqQUF3ZS9ac0hEbHlCTTJiTjhlOGVmTUt0Uzl6Z29LQzBLZFBIMnpldkJrelo4NUVjSEF3VWxOVDRlUGpZN2JGZmtFSWdwQnZCWGplK2JTbDFkT25Ud0hBYUFTQUtmZnYzMGVOR2pVd2F0UW9mUHZ0dHdnTEM0TktwY0liYjd4aFZheG41VndXUlJILy9QTVBBUDFzK0p3TWlVRW5KeWVUejYxUm93WmNYVjJSbEpTRWF0V3FtUjNWWU1yejBucWE1MWYrNTllbFM1ZXdaczBhT0RnNFlPclVxVktDVjZ2VklpRWhBWEZ4Y1ZLMSs2NWR1ekJ3NEVDek55OEEvMWJDbTBvVUcyN0FBUDV0a3k0SUFpWk5tb1JSbzBiaHhJa1QyTGx6SjNyMDZKSHZhN1RXdlh2M3BHNFFPV2VJRTVVR1RCUVRFVkhab0hDQThPSlN3TDR5eFB2TFpRc2pQdDRHWk1WQmFMb0dVRnB1WTBORVJFUkVaWWVQanc4MmJkcUVDeGN1NE9qUm96aCsvTGcwSDFpcFZLSkpreWJ3OGZIQnpwMDdrWldWaGNEQVFFeWJOczJxQzdmaDRlRlFxOVh3OXZaR3IxNjlwT1U3ZCs3RXBVdVhjT25TSld6YXRBbHVibTVvMDZZTmdvS0M0Ty92YjlVTVhTY25KN05WTXhVcVZKQ2w0c1djZ3N3b05pY3BLUW1pS01MT3pnNlZLbFhLZC92OSsvZmpxNisrZ2thandmang0eTIyaFhaeWNzS0NCUXZ3MldlZjRjcVZLeGd6Wmd6NjlPbURmdjM2R1NVNi92enpUK2x4L2ZyMU1XL2VQT21tQVRrSmdnQVBEdzk0ZUhnWVhUQk9URXpFalJzM2N2MkxqWTAxMjJiWUlEVTFGUjk4OEFHaW82TUJBSzZ1cm5qMzNYY1JFaEppOFhuWjJkazRkdXdZbkp6K2o3Mzdqb3JpL1BvQS9wMmxTaEZGQlJ0cTdJYWcySTI5UkNOR0VqV0p2Y1NTS0xaWW9rbjh4V0JYb3NZWXUxRVVhK3lHMkkyeEt4WlE3RVpCRFZLVWpuU1duZmNQM3AydzdDNjd3STRGdjU5emNvN016RDUzZHBtWkpYUG4zc2NHUGo0K21EbHpKb0tDZ3ZEZGQ5K2hXYk5tR0Rod0lPclZxMmZ3UFltaWlFV0xGaUVtSmdZT0RnN28zcjI3d2Rmb2s1U1VCRUQvdkpMR01KUkVOWlJvTnNhdFc3Y0FBSzFidHk3eVdQa1pPWElrbEVvbDl1L2ZqMlBIamdHQVNSTVlkZXZXaGJXMTlSdVRkRE1rSmlZR1FQNkpyQmN2WG1EejVzM3c5L2ZIc21YTDBMMTdkOXkrZlJ0Ly9mVVhWcTFhaGV6c2JIeisrZWNHWXhXWGN6a3dNQkJKU1Vtb1dyV3Excm1oUGg5MVhSdFRVMU14YmRvMEpDWW1BZ0Npb3FJd2UvWnN6Smd4dzZqdnVMZWg5VFRQTDhQblYycHFLdWJQbncrVlNvV3laY3ZDMTljWHNiR3hpSTJOUlh4OFBFUlIxQmcvT1RrWmh3OGZ6dmVCamhjdlhnRFFmZHhldUhBQllXRmhNRE16UThlT0hhWGxMaTR1R0RSb0VIeDlmYkYyN1ZxNHU3dWpTcFVxeG4wd0JtemR1bFdLWVd4cmRxS1hoWWxpSWlKNmN3Z0tDUFhtQVZibElENllKMXNZTWU0Y3hNdWVVRFRlQ1ZnNXl4YUhpSWlJaUY0dWMzTnpORzdjR0kwYk44YjQ4ZU54Ky9adG5EMTdGZ2NQSGtSUVVCQ0Nnb0trN2R6YzNQRDgrWE9qYmhBT0hEZ1ExNjlmeDFkZmZhVnhZL3lUVHo1QjVjcVZjZnIwYVZ5OGVCRnhjWEU0Y09BQURodzRBRHM3TzdSczJSTHQyclZEbzBhTmpMcWhucGVGaFVXUnExTGk0K01Cb0VCeitScERFQVNJb29qTXpFeWRGVC9xQklpVGsxTytiYWRUVTFPeGV2VnFIRDU4R0FBd2V2Um9mUFRSUndiak96ZzRZT0hDaFpnL2Z6N09ueitQclZ1MzRzQ0JBMWkrZkRuS2x5OHZiVmVtVEJrQU9mTWJ6NTgvLzZVa2lRMHBYYm8wbWpWcmhtYk5ta25MRWhNVERiWTJ0ck96UTdkdTNlRG41NGVlUFh1aWYvLysrYjZmKy9mdjQ4U0pFemh4NGdTU2twSXdZc1FJTkd2V0RQUG56OGZtelp1eGJkczJYTDU4R1pjdlgwYlZxbFhSb1VNSHVMdTdvMWF0V2xvSjNPVGtaQ3hhdEFqbno1K0hJQWlZTW1XSzN1cEQ5Ykdobmo5U2w2aW9LQUE1bFlxRnBXdWVjbE9LaW9wQ1hGd2NCRUhRYUIwdmw0WU5HK0xQUC8rVUtrbFhyMTZOaUlnSWZQYlpaMFk5YkpHZlpjdVdGZmcxZVZzdHYwNUNRME1CQU03Ty8vMy9mTzQyOHp0MjdNRGV2WHVsU3RtSWlBalVxbFVMa3lkUFJueDhQQUlEQTdGMjdWcmN2SGtURXlkT0xQVG4reWFkeS92MjdRTUFkT2pRUVd2ODNBbnIzT0xpNGpCdDJqU0VoSVNnVEpreUdEcDBLSDc1NVJkY3VuUUpVNmRPaGJlM3Q4RjVYbCtYMXRQcTl0b0FUTjVHbnVlWDRmUEwzTnhjK25za0lpSUNFUkVSTURjM1I1a3laZkR1dSsraVRKa3lLRnUyTE1xV0xZdlkyRmpzMmJNSGUvZnVSYytlUGZYK0RYSHYzajBBMEpxWE96czdHK3ZYcndlUTAza2liN1Y5Nzk2OWNmcjBhYVNrcEdnY0Y3bmxYbTdNMUJuWHIxL0hxVk9uQUtCSUQxRVpFaDBkYmRSMjZ0OU5RVjZqWm0xdGJWUTFPYjFabUNnbUlxSTNqQUNoK2lUQXlobmk3VW1BcUx2ZFVwRzl1QTNWcGE1UU5ONEYyUEpKUHlJaUlxTGlKRE16RTNmdjNzV1ZLMWR3L3Z4NUtXRlZzV0pGeE1mSEl5MHREZXZXcmNPNmRldmc3T3lNNXMyYm8zbno1bkIzZDlkWjRXaGxaWVZGaXhacHRUZFVKM0pidEdnQnBWS0pxMWV2NHN5Wk03aHc0UUtTazVOeDdOZ3hIRHQyREhaMmRtamR1alhhdFd1SGhnMGJtanhwbTVDUWdOVFVWTmphMnNMYTJocVdscFlRQkFGUlVWSHc4L01EVUxDRW5GS3BSRXBLQ214c2JHQm1ab2FMRnk4QzBLemFjWFIwUkd4c0xIYnUzSWt1WGJwbzNIaFBUMC9INXMyYkFXalBoWm5YNHNXTGNlYk1HWmlibTJQMDZOSHc5UFEwZWordHJLd3dZOFlNSERwMENHdldyRUc5ZXZVMGtzUUFwUG1uTzNmdUREczdPK3pZc1FOYnRtelJHaXQzcFhodVE0Y096ZmNtOFo5Ly9pbjlXNlZTb1hmdjNrYnZ2eUc2RWdtOWUvZEd4NDRkVWE1Y09ZM2xXVmxaMGh6WEd6WnN3S2xUcDZUa0R3Q1VLbFVLbFN0WEJwQ1RKQmt5WkFqYXRXdUh0V3ZYNHNxVkszank1QWsyYnR3SUlDZVJwSjRiT0QwOUhjZU9IY1Btelp1UmtKQUFoVUtCeVpNbm8zbno1bnIzMjhuSkNjK2VQY1B1M2J2eDVaZGZhdHh3enN6TVJIQndNQzVkdWdUQThQSHhLcW1yaWV2VnExZW91WnlORlIwZGpmWHIxK1BFaVJNQWdDWk5taUEyTmhhUEhqM0N6cDA3c1dmUEhqUm8wQUJ0MnJSQjQ4YU5pNVJjMXljakl3TVJFUkVvVmFvVWJHeHNZR0ZoZ1hQbnpnSElPYzhLT3hkMVVhV2twQ0FzTEF3bFM1YUVqWTBOQkVIQS9mdjNzWGR2enBSVmRldldsYmE5ZS9ldTlHLzFWQUYxNjliRmlCRWowS0JCQXdBNUR3bk5uRGtUczJiTnd1WExsM0h4NGtYY3VYTUhxMWF0MGppbml0dTVIQmdZaU11WEw4UGMzQnhkdTNaRlZGUVU3TzN0VWFKRUNZU0hoMHZYc2R3dC9PL2R1NGRaczJZaE9qb2FqbzZPK09tbm4xQ2xTaFdVS0ZFQzgrZlB4ODJiTnpGeTVFaU1IejgrM3djcFhrWHI2WkNRRUZoYVdzTFcxaFpXVmxiSXpNeUV2NysvdE41UWN0dlVlSDdsbkY5ZmYvMDFyS3lzNE9Ua0JDY25KNVF0VzFibjkydG1aaWF5c3JMUXRXdFhYTGh3QWFWTGw0YTl2VDFzYlcxaGFXbUoxTlJVM0xoeEE5dTJiUU1BdUxtNWFieCs1ODZkQ0FzTGc3bTVPUVlPSEtnMXZwbVpHV2JNbUlGU3BVckIydG9hZ1lHQkVBUUJOalkyc0xhMlJuWjJOdjc0NHc5cGUwUGRLZUxqNCtIajR3TlJGRkd4WWtXVGRvUElxMy8vL3JLL3hoVFROdERyaDRsaUlpSjZJd21WQnVRa2k2OFBCYkxUNUFtU0ZnYlZwVzVRTk5vR2xHb2lUd3dpSWlJaWtrMTZlanFpbzZQeC9QbHpoSWVINDlHalJ3Z05EY1dEQncra0crMkNJTURkM1IyZmZmWVptalZyaHN6TVRGeTVjZ1ZuenB4QlFFQUFuajE3Qm45L2YvajcrOFBLeWdvTkd6WkVpeFl0MExadFc0MEVsNjQ1OEhJek56ZVhrc2JxOXFCSGp4NUZZR0Fna3BPVGNlVElFUnc1Y2dSdWJtNEc1NjRzcU92WHlVOWM4UUFBSUFCSlJFRlVyMlB1M0xrYXk5UlZuV3FkT25VeWVyeVVsQlFwd1pxYnU3dTc5TzgyYmRwZy8vNzkyTGx6SjNidTNLbDNMRU10UjhlUEg0LzQrSGdNSHo0ODMzYlQrZW5XclJ1YU5HbWlONkdiKzcwb2xVcWtwNmRyYmFOckdZQjhxMkoxVVZkTXlVVVFCSzNFRWdBY1BueFlxa1JWM3p5M3RyWkc2OWF0MGFsVEp6UnExRWlyaXE1YXRXcVlOMjhlSGo5K2pBTUhEdURDaFF2SXlNakFtREZqOFBUcFUyemF0QW1YTGwxQ2Ftb3FnSndITGI3NTVodXRtL0o1ZGV6WUVkdTNiOGZodzRlbFNuRmQ2dGF0aTRvVksyTGt5SkZTQlZ0dU1URXgrUjQvQlcxbmUvejQ4UUp0Zi92MmJRRFFPOGQ0VWQyL2Z4Lysvdjc0KysrL29WUXFwYVNHK3FiK2tTTkg4UHZ2dnlNaUlrS2pJNEs5dlQxcTE2Nk5TcFVxU1ZWNEhUdDJMRlRYQXJYczdHeU1IRGxTcS8wckFKMXpyNzhzS3BVSzQ4ZVAxN2xmRlNwVVFOdTJiYVdmMWNrcklLZVR3SmRmZm9tT0hUdHE3YnVWbFJWbXpacUZsU3RYd3QvZkg3MTc5OVo1VGhXWGN6a3hNUkdMRmkwQ0FIaDRlS0JNbVRJWU8zYXNOSmVxbXBtWkdUNzQ0QU9Jb29qZHUzZkQxOWNYU3FVU0ZTdFd4SUlGQzZRSEZOcTJiWXNTSlVwZzFxeFppSTJOaGJlM054bzFhb1NCQXdkaTBxUkpXdS9IRksybjg0N2g2K3ViYit2NU5Xdlc0TnExYXpyWDFhMWJWL1k1NnZQaStaVnpuSGZ0MnRXby9iSzB0TVM0Y2VNQUFON2UzdmxXeERvNE9LQmJ0MjRhNzBrOU4zSGZ2bjAxcXFKenkvMVEyUjkvL0NFOUVKZFhvMGFOOHAyaVJCUkZlSHQ3UysyNnZieThpblF0SnBJTGowb2lJbnBqQ1dVL2dORFVINnFndmtCbXJEeEJzdUtndXRvRFFnTmZDT1VLLzVRckVSRVJFYjFjR1JrWjZOKy92elJIWFc2V2xwWndkM2RIcTFhdDBLWk5HNm45TUpCekU3TjE2OVpvM2JxMWxEUStmZm8wQWdJQ2tKYVdob0NBQU55NGNhTkljNUphV0ZpZ2ZmdjJhTisrUGFLam8zSDgrSEVjUFhvVUVSRVJCYXFZTlphdXFrejFqZDh5WmNxZ2UvZnU2TnUzcjlIak9UZzR3TlhWRmJHeHNWQW9GTEN4c1VHZE9uWHd4UmRmU051TUdERUNkbloydUhidG1qUy9wWnFabVJtY25Kemc0ZUZoTU1ubTRPQmdrc1I1M3RhVCtnd1lNQUFEQmd3b2NqeGRGQXBGZ2VkeXpzK0hIMzVvZEh2Uyt2WHJ3OXpjSE5uWjJYQnpjOE9ISDM2SU5tM2E2R3dMbmxlMWF0VXdkdXhZakIwN0ZvbUppWEJ3Y0lDWm1abVVKSFoyZHNibm4zOE9EdzhQbytZVUhqeDRNRXFVS0lHelo4OGlPanBhNHowSWdnQTdPenU4OTk1NzB0emNGU3BVa0I3c2VKM0lPVC94dkhuemNQTGtTZW5ubGkxYllzU0lFUnJKTHc4UEQzVHQyaFhCd2NFNGV2UW9ybDY5aW9TRUJMeDQ4UUtCZ1lFSURBd0VrSE11RmpVeFlXTmpnOXExYXlNaUlnS1ptWm5JenM2R2xaVVY2dFdyaC9Ianh4ZHA3S0t3dDdkSDFhcFY4ZVRKRSttYVptTmpBemMzTjR3ZVBWcmpBWjdQUC84Y3djSEI4UER3Z0plWFY3N0pIVE16TTR3Yk53NWR1blJCblRwMXROWVhwM001T0RnWXNiR3hjSEJ3d05DaFF3SGt0T0xQblNpdVZLa1N2dnp5UzFTc1dCRlRwMDdGOWV2WEFlUzBRNTgrZmJwV0c5cW1UWnRpeFlvVm1EMTdOaDQvZm95Z29DQzR1N3VqVDU4K3huNGtSVkt5Wk1sODExZXJWazByVVd4cGFZbjY5ZXRMQ2NpWGllZFg0ZFd1WFJ1eHNiRmE1NCtqb3lQYzNkMHhlUEJnamRieENvVUNQajQrV0w1OHVkSGY5ZFdyVjhlbFM1YzBZamc0T0tCaHc0Ync4dkxLOTdXQ0lNRFQweE4zNzk1Ri8vNzlpenhkaUNFRmZlQ0pTRTBRZFQwU1FrUkU5Q1pKZlF4VjRPZEE2aVA1WWdobUVGeC96cWxrSmlJaUlxSTNncCtmSC9idTNRc1hGeGU0dUxpZ2V2WHFlUGZkZDFHblRwMENKMDR5TWpKdytmSmxuRDU5R3E2dXJ1alpzNmZKOS9mMjdkdXlWQStKb29pMHREVHBKcWRLcFlJb2lyQzJ0alpZQ1Eza3pLa0p2THgybkFjT0hFQmFXaG8rLy94em83WmZzMllOMHRQVDhmWFhYOHU4WjRVM2N1UkltSm1aWWVYS2xTWWJjL1RvMGNqT3pzYWFOV3VNMnY3a3laT29XYk5tdnBWMkJYSG16Qms0T2pyQzFkWDFsVlc4dlNySnljbm8xYXNYcWxhdGl0OSsrODBrWTNidTNCa1ZLMWFFbjU4ZklpTWo4ZlhYWDZOWnMyYm8yYk1uYXRTb1lmRDFvaWdpTkRRVU4yL2V4T1BIai9INDhXUFVxVk5ISTVHaHJyelRWYW42cGxNcWxWQXFsZmttcVA3NTV4L1VybDI3U0hHSzQ3bnM2K3VMK3ZYcm8wbVRuRTVxMmRuWlVyY0VNek16amUrSnExZXZZc2FNR2VqVHB3OEdEQmlRNzN5K21abVoyTDU5T3g0K2ZJaFpzMmE5VnRjSmxVb2xmU2VLb21pUzlzNDh2NHArZmhXV1NxV0NVcW1FU3FXQ3BhV2x5ZWVaVmhORnNWREg4Zm56NTlHeVpjdEN2VFl0TFEyN2R1MENrRk1GYmN3RFdVUUZ4VVF4RVJFVkQ1a3hVQVgxQXhKMXR3OHlGYUhtOXhCcVRBTHcrdndQRGhFUkVSSHBwbEtwWkx0WlNFUmtTdG5aMlJBRVFicG04ZnBGcnl0MU5USVJFUlVQVEJRVEVWSHhrWjBLTVhnWXhPaS9aQTBqdUh3Qm9aNFBJSmpKR29lSWlJaUlpSWlJaUlpSVNDNU1GQk1SVWZFaUtpSGVtUUx4NldaWnd3ak9IMEZ3V3dPWTZXKzdRMFJFUkVSRVJFUkVSRVQwdW1LaW1JaUlpaUVSWXNoQ2lBOS9ramRNNlJaUU5Od0NXSlNTTnc0UkVSRVJFUkVSRVJFUmtZa3hVVXhFUk1XVytIUXp4RHZmQUdLMmZFSHM2a0RSZUNkZ1hVbStHRVJFUkVSRVJFUkVSRVJFSnNaRU1SRVJGV3RpOUhHSXdjT0E3TFQvbGdFUVRCbkV1Z0lValhjQmRuVk5PU29SRVJFUkVSRVJFUkVSa1d5WUtDWWlvdUl2TVFpcW9INUFacXg4TWN3ZG9HaTBGU2pkUXI0WVJFUkVSRVJFUkVSRVJFUW13a1F4RVJHOUhWSWZRWFgxTXlEdGlYd3hGSllRNnErRjROeGR2aGhFUkVSRVJFUkVSRVJFUkNhZ2VOVTdRRVJFOUZMWXZBTkZpeU5BU1hmNVlxZ3lJVjRmQ2pGc2czd3hpSWlJaUlpSWlJaUlpSWhNZ0JYRlJFVDBkc2xPZ1hoOU9NU1l2MlFOSTlTWURLSG1kekR4Yk1oRVJFUkVSRVJFUkVSRVJDYkJSREVSRWIxOXhDeUl0NytCR0w1VjFqQkNwUUVRWEJjRGdybXNjWWlJaUlpSWlJaUlpSWlJQ29xSllpSWlla3VKRUIvNlFBeFpKR3NVb1Z4bkNBM1dBMlkyc3NZaElpSWlJaUlpSWlJaUlpb0lKb3FKaU9pdEpqN2RCUEhPTjRDb2tpK0lRMk1vR20wRExNdklGNE9JaUlpSWlJaUlpSWlJcUFDWUtDWWlvcmVlR0gwVVl2QndJRHRkdmlDMk5hQm92QXNvVVVXK0dFUkVSRVJFUkVSRVJFUkVSbUtpbUlpSUNBQVNya0lWMUIvSWlwTXZocFVURkkxM0F2YnZ5UmVEaUlpSWlJaUlpSWlJaU1nSVRCUVRFUkdwcFlSQUZkZ2JTSHNpWHd4ek93Z05OME53YkNOZkRDSWlJaUlpSWlJaUlpSWlBNWdvSmlJaXlpMHpHcXJBUGtEU0RmbGlDQllRM0ZaQXFOQkx2aGhFUkVSRVJFUkVSRVJFUlBsUXZPb2RJQ0lpZXExWWxvT2lxVCtFc2gzbGl5Rm1RYnp4RmNSSHZ3TGc4MXBFUkVSRVJFUkVSRVJFOVBLeG9waUlpRWdYTVF2aXJZa1FJMzZYTll6Z01oUkN2Zm1BWUM1ckhDSWlJaUlpSWlJaUlpS2kzSmdvSmlJaTBrdUUrSEFCeEpERnNrWVJ5bldCMEdBZFlHWWpheHdpSWlJaUlpSWlJaUlpSWpVbWlvbUlpQXdRd3paQ3ZEc1ZFRlh5QlhGb0NFV2piWUJsT2ZsaUVCRVJFUkVSRVJFUkVSSDlQeWFLaVlpSWpDQStQd3d4ZUFTZ3lwQXZTSW1xVURUZUFkaldsQzhHRVJFUkVSRVJFUkVSRVJHWUtDWWlJakpld2hXb2dnWUFXWEh5eGJBb0RVV2pMVUNwNXZMRklDSWlJaUlpSWlJaUlxSzNIaFBGUkVSRUJaSHlFS3JBUGtEYUUvbGlLQ3doMUY4TndmbGorV0lRRVJFUkVSRVJFUkVSMFZ0TjhhcDNnSWlJNkkxaVd4T0tGc2VBVXMza2k2SEtoSGg5T01USEt3SHdlUzRpSWlJaUlpSWlJaUlpTWoxV0ZCTVJFUldHS2dQaXpiRVFvL2JKR2thbytoV0VPck1Cd1V6V09FUkVSRVJFUkVSRVJFVDBkbUdpbUlpSXFMQkVGY1NIOHlHR0xwRTFqT0Q4RVFTM05ZQ1p0YXh4aUlpSWlJaUlpSWlJaU9qdHdVUXhFUkZSRVluaFd5SGVuZ3lJU3ZtQ2xHb0NSY090Z0dVWitXSVFFUkVSRVJFUkVSRVIwVnVEaVdJaUlpSVRFR1BQUUx6K0JhQk1raStJelR0UU5ONEoyTHdqWHd3aUlpSWlJaUlpSWlJaWVpc3dVVXhFUkdRcXlmZWhDdW9IcFAwclh3ekxNbEEwMmdZNE5KWXZCaEVSRVJFUkVSRVJFUkVWZTB3VUV4RVJtVkptTkZSQkE0REVJUGxpbUZsRHFMOFdnbE0zK1dJUUVSRVJFUkVSRVJFUlViR21lTlU3UUVSRVZLeFlsb09pNlI4UW5EM2xpNUdkRHZIYUVJai9ycE12QmhFUkVSRVJFUkVSRVJFVmE2d29KaUlpa29Pb2d2aGdGc1JIeTJVTkkxUWJBNkcyTnlEdzJTOGlJaUlpSWlJaUlpSWlNaDRUeFVSRVJESVN3L3dnM3AwS2lObXl4UkRLOTREZ3RnSlFXTWtXZzRpSWlJaUlpSWlJaUlpS0Z5YUtpWWlJWkNiRy9BMHhlQmlnVEpZdlNPa1dVRFRjREZpVWxpOEdFUkVSRVJFUkVSRVJFUlViVEJRVEVSRzlEQy91UUJYVUQwZ1BseStHYlUwb0d1OEFTbFNWTHdZUkVSRVJFUkVSRVJFUkZRdE1GQk1SRWIwc0djK2dDdW9QSkFYTEY4T3lIQlNOdHdNbDNlV0xRVVJFUkVSRVJFUkVSRVJ2UE1XcjNnRWlJcUszaHBVekZNMytoT0RrSVYrTXpHaW9MbnRDakQ0dVh3d2lJaUlpSWlJaUlpSWlldU14VVV4RVJQUXltZGxBY044SW9hcVhmREd5MHlCZUd3RHg2U2I1WWhBUkVSRVJFUkVSRVJIUkc0MnRwNG1JaUY0UjhkLzFFTzk5RDRncTJXSUkxU2RBcURrTkVQaHNHQkVSRVJFUkVSRVJFUkg5aDRsaUlpS2lWMGlNUGc0eGVEaVFuU3BiREtIQ1p4RGUreFZRV01vV2c0aUlpSWlJaUlpSWlJamVMRXdVRXhFUnZXb3Zia0VWMkJmSWlKSXRoT0RZR2tKRFA4RGNRYllZUkVSRVJFUkVSRVJFUlBUbVlLS1lpSWpvZFpBZUFWVlFmK0RGTGZsaTJOV0Zvdkh2Z0hWbCtXSVFFUkVSRVJFUkVSRVIwUnVCaVdJaUlxTFhoVElaNG8wUkVLUC9raStHbFRNVWpYY0E5dS9KRjRPSWlJaUlpSWlJaUlpSVhudUtWNzBEUkVSRTlQL003U0EwM0FLaHluRDVZbVE4ZytyU1J4QmpUc2dYZzRpSWlJaUlpSWlJaUloZWU2d29KaUlpZXUySUVKK3NoWGp2QndBeWZVMExaaERxTFlEZ01sU2U4WW1JaUlpSWlJaUlpSWpvdGNaRU1SRVIwV3RLZkg0WTRvMnZnT3cwMldJSVZiMGcxSmtCQ0dheXhTQWlJaUlpSWlJaUlpS2kxdzhUeFVSRVJLK3pwR0NvZ3ZvQkdjOWxDeUU0ZFlWUWZ3MWdaaXRiRENJaUlpSWlJaUlpSWlKNnZUQlJURVJFOUxwTGZ3cFZZRDhnK2E1OE1VcTZRZEZ3RzJCZFFiNFlSRVJFUkVSRVJFUkVSUFRhWUtLWWlJam9UYUI4QWZINk1JaXhKK1dMWVZVZWlrYmJnWkp1OHNVZ0lpSWlJaUlpSWlJaW90ZUM0bFh2QUJFUkVSbkIzQjVDNDIwUVhJYklGeU1qQ3FyTEgwR01QaXBmRENJaUlpSWlJaUlpSWlKNkxiQ2ltSWlJNkkwaVF2eDNIY1I3UHdCaXRrd3hCQWgxWjBPb09oS0FJRk1NSWlJaUlpSWlJaUlpSW5xVm1DZ21JaUo2QTRteHB5QmVIdzRvRTJXTElWUVpCcUh1UEVBd2x5MEdFUkVSRVJFUkVSRVJFYjBhVEJRVEVSRzlxVkpDb0xvMkFFaDVLRnNJb1d3bkNBM1dBZWIyc3NVZ0lpSWlJaUlpSWlJaW9wZVBpV0lpSXFJM21USVJZdkJYRUdOT3lCZkRyaDRVamJZQkpWemtpMEZFUkVSRVJFUkVSRVJFTDVYaVZlOEFFUkVSRllHNUE0UkcyeUJVR3kxZmpPUzdVQVYwQVJLdnlSZURpSWlJaUlpSWlJaUlpRjRxVmhRVEVSRVZFMkw0ZG9oM0pnT3FUSGtDbUZsRGNGc0Z3ZGxUbnZHSmlJaUlpSWlJaUlpSTZLVmhvcGlJaUtnNFNiZ00xYlhCUUdhTWJDR0UydDRRM2hrTFFKQXRCaEVSRVJFUkVSRVJFUkhKaTRsaUlpS2k0aWI5S1ZSQkE0RVh0MlFMSVZRZUNPSGRoWUJnSVZzTUlpSWlJaUlpSWlJaUlwSVBFOFZFUkVURlVYWXF4SnRqSVQ3emx5MkU0TmdHZ3ZzR3dLS1ViREdJaUlpSWlJaUlpSWlJU0I1TUZCTVJFUlZYb2dwaTZDS0lEMytTTDRadExTZ2EvdzZVcUNwZkRDSWlJaUlpSWlJaUlpSXlPU2FLaVlpSWlqbnhtVC9FbTJPQTdEUjVBbGlXZ2FMaFpxQlVNM25HSnlJaUlpSWlJaUlpSWlLVFk2S1lpSWpvYmZEaUZsUkJBNEQwY0huR1YxaENlRzg1aEFxOTVCbWZpSWlJaUlpSWlJaUlpRXlLaVdJaUlxSzNSV1kwVk5lR0FBbVhaUXNoMVB3T1FvM0pBQVRaWWhBUkVSRVJFUkVSRVJGUjBURlJURVJFOURaUlpVSzg4dzNFOEcyeWhSQXE5b2JnK2d1Z3NKUXRCaEVSRVJFUkVSRVJFUkVWRFJQRlJFUkVieDBSNHBQVkVPOTdBNkpLbmhDbFcwRFJjQk5nNFNqUCtFUkVSRVJFUkVSRVJFUlVKRXdVRXhFUnZhWEVtQk1RZzBjQXloZnlCTEI1QjRwR3Z3TzJOZVFabjRpSWlJaUlpSWlJaUlnS2pZbGlJaUtpdDFuS0E2aUNCZ0Nwb2ZLTWIxRUtDdmROZ0dOTGVjWW5JaUlpSWlJaUlpSWlva0pSdk9vZElDSWlvbGZJdGhZVUxZNUJLTk5PbnZHekVxQzYraW5FaU4vbEdaK0lpSWlJaUlpSWlJaUlDb1dKWWlJaW9yZWRSU2tJalhkQXFQcVZQT09MV1JCdmpvWDRZSjU4Y3lJVEVSRVJGVFBCd2NFSURnNUdSa2FHenZXcHFha0d4OWk0Y1NOT25EaUJ6TXhNVSsvZUs1ZVZsWVhNekV6b2E1U1htWmxaNFBlZG1abUppUk1uNHZUcDA2YllSYU05Zi81YzUvS2JOMi9DejgvdnBlNUxVV1ZrWkNBdExjM2dka3FsMHFqdDZEK1hMbDNDZ3djUDlCN3pyNXUzOFJxbFZDb1JFUkh4cW5manJiRnIxeTdzMnJXcjJGMUxrcEtTY09EQWdVSy8vdXpac3poLy9qeXlzckpNdUZlR1BYejRFUC84ODQvZXYxdUtvemZsZWt4a2lQbXIzZ0VpSWlKNkRRam1FT3JPQSt6cVFid3pGUkJOL3o4VVl1alBRT29qQ084dEE4eXNUVDQrRVJFUlVXN0p5Y2tZUDM2OHJERysvdnByTkdqUVFKYXh2L25tR3dDQW41OGZLbGFzcUxIdSt2WHI4UGIyeHVEQmc5R3JWeThJZ3FEMStvaUlDR3pkdWhVbFM1WkV1M2FtNng3VHVYTm5XRnRiNDg4Ly95elVhd0hneUpFak1ETXowN2xOUWtJQ2R1ellnYjU5KzhMQndVSHZXSjk4OGdteXNySjBmajdSMGRIbzM3OC9BT0Q0OGVORzc1K2ZueDl1M2JxRkowK2VvRkdqUnJDM3R6ZjZ0WVdWbUpnSUx5OHZWSzVjR2Q5Ly96M0tseTh2TGYvMjIyK1JsWldGNXMyYm8yN2R1b1VhdjNQbnppaFpzaVQyN05sVDVIMU5UazZHcmEydHp1Tk56Y3ZMQzJGaFlRWS85d3NYTG1EZXZIbm8xNjhmaGd3WlV1UjlLKzVFVWNTU0pVc1FHeHVMaVJNbm9sdTNiZ1Y2L2N1K0hoYm5hMVIrcmx5NWdoOS8vQkhPenM1WXYzNDlyS3lzQ2p3R0dXL3QyclVBZ1BidDI2TkVpUklhNjE3RjN3QVpHUm00ZCs5ZWtmOHUrUDc3Ny9IUFAvL0EzdDYrd09mR2d3Y1BNSC8rZkdSbFpXSFlzR0hvMTY5ZmtmYWxJQ1pNbUlDTWpBeXNYTGtTdFdyVkt0SllseTlmeG9zWEw0bzBocjI5UFpvMWEyYlV0cjE3OTRhMXRUVTJiZHFrYzczNmVHcllzQ0crK3VvcldGbFpZZnYyN1RoNDhDQisvZlZYT0RvNkZtbGYxWTRkT3daYlcxdTBhdFhLSk9NUkdZdUpZaUlpSXBJSWxRZEJzSzBGMWZVaFFHYXN5Y2NYby9aQlRBK0RvdUVXd0xLc3ljY25JaUlpVXN2T3prWllXSmlzTVY1VkZkUGp4NCtSa1pHQjFhdFg0K3pacy9qMjIyOVJvVUlGalcxT25EZ0JBT2pVcVJQTXpkK2MyejgrUGo2NGV2VXFidHk0Z1VXTEZtbmQvSmRMVUZBUWR1L2VEU0RuWm5mdUpQR0hIMzVZNFBGYXRtd0piMjl2Zzl1dFdMRUNTVWxKU0V4TTFMalI3T0RnZ002ZE8rUFFvVVB3OWZYRlR6LzlWT0I5TUlaU3FVUnFhcXIwWDBwS0NsSlNVdkQ4K1hORVJrWWlNaklTVVZGUmlJcUtRa3BLQ2hZdVhBaDNkM2M4ZlBnUUJ3OGUxQm92UGo0ZUFMQjA2VktkOFVhTkdnVXJLeXVjUG4wYTJkblpxRk9uamtuZmo2ZW5KOUxUMHd2OHVvSThVR0JLY1hGeDJMUnBFMGFOR2dWcmEvMFAwejU4K0JDeHNiRVFCQUh2di85K2dlTzg3T3RoY2I1RzVlZnZ2LzhHQUZTdVhObGtTZUpodzRiSjhydkxlOHdmTzNZTXYvenlpOG5qSERwMHlPUmpHdU5sSC9PaUtHTEtsQ2tJQ1FuQjh1WEw4YzQ3NzBqckRQME84LzR1eG93Wmd3a1RKc0RYMXhldFc3YzIrcUdGMU5SVXpKa3pCMWxaV1hCemMwT2ZQbjBLK0k2S1JsMWRtOS9EUk1iYXVIRWpIang0VUtReHFsZXZiblNpT0Q0K1B0OXI4SkVqUnhBV0ZvWVNKVXBJNTNaMGREU2VQWHVHRlN0V1lQcjA2VVhhVjdXRkN4ZkN4Y1VGclZxMXdzT0hENDJxQ3E5V3JkcEwrMXVKaXEvaThTMU1SRVJFcGxPNkJSUXRqa04xYlNEdzRvN3B4MCs0Q3RYRkQ2Qm90Qld3ZHpYOStFUkVSRVRJU2JRWlN2N29xenpyMGFNSFVsSlNYbG55eUpBZVBYcWdWcTFhbUR0M0xtN2Z2bzFSbzBaaHlwUXBhTjI2TllDYzVKKzZiZVcrZmZ1d2I5OCtvOGQyZFhYVlNCYUVoSVNnU3BVcXNMQ3cwTGw5UkVRRXlwVXJKNjJQajQ5SFFrS0N4azN5Z3Bnd1lRSzh2THp3enovL1lPYk1tWmc3ZDI2aEt2c0tJaW9xQ25QbXpJRktwVUtYTGwzUXRtMWJqZlVxVmNHblR6SG1OUUVCQVRoNThpU0FuUGR0YVdtcHNYN0FnQUg0NjYrL2NPM2FOWnc1YzBacnY0b2lLeXNMUFhyMEtGRExYMEVRY1BYcVZiaTd1eU1pSWlMZjFxajYxZzBmUGh3cEtTbTRjT0VDSEIwZGpicUpuNWlZaU04Kys4emdkcm5QVnhjWEY0MTFUNTgraFNpS2VwZS9Lai84OEFNZVBIaUE4UEJ3ekpzM1QrOTVkdWJNR1FCQWd3WU5VTHAwNlFMSGVkblh3K0o4amRJbk1URVI1ODZkQS9CZlpiSXBsUzFiMWlUSklIMEp5K3pzN0pmU3F0alQwOVBnTnVwSzg2SjQyY2U4SUFqNDVKTlBzR0RCQXN5ZVBSdXJWcTNTZWxnZzcvVW5NaklTU3FWU2E2eDMzMzBYM2JwMXc3Ly8vb3U0dURpVUsxZk9ZSHhSRk9IajR5TzFQbytNak1TSUVTTU12cTV0MjdiNDRvc3ZERzVuRFBXMVZLRXczV3luKy9idGc1MmRYWUZlazVtWmlZOCsrc2hrK3lDS29uU005T2pSUTFvK2RPaFFuRDU5R21mT25FRmdZQ0FhTjI2czlkcUlpQWlqdW1ib090YW1UNStPbUpnWWc2OWR0bXhab2J1T0VLa3hVVXhFUkVUYVNsU0JvdmxoaURlOElENlg0UW5nOUtkUVhlb0t3VzBsQkdmRC82TklSRVJFOUxvek5qSGc1ZVdGWHIxNkZUbWVxNnNyVnExYWhUbHo1dUR1M2JzYTdaZjM3OStQdUxnNDJOdmJvMVNwVXRMeTlQUjBSRWRIdzhyS0NrNU9UaHJqeGNmSEl6azVXU01wdTMzN2R2ajYrbUxTcEVudzhQRFF1Ujh6Wjg1RVZGUVVObTNhQkZ0YlcweWZQaDJQSHovRytQSGowYVZMbHdLL0wyZG5aMHlkT2hYVHAwOUhZR0FnbGk5ZmpxKy8vcnJBNHhnckxpNE8wNlpOdzRzWEwxQ25UaDJkc2VSNFlPRDU4K2RZdEdnUkFLQkxseTV3ZDNmWDJzYkp5UW1mZmZZWnRtM2JocVZMbDhMVjFSVmx5cFF4U1h4UkZLVWtzWjJkSGV6czdHQnZidzk3ZTN2WTJkbWhaTW1TS0YyNk5KeWRuYVgveXBVckoxVit0bTNiVnVmbm9xNmN5Kzh6MjdoeEk1UktKZUxpNGd4V2F4ODhlQkJtWm1ZYUNSWjlTZC9jZkgxOU5YNVdWeHJuWGE1T0NMMHFFeVpNd0pRcFUzRDkrblhNbVRNSDN0N2VXa2tXbFVxRlk4ZU9BVUNoenFsWHBUaGVvNHk5emk5WXNBQUxGaXdvME5ocVgzLzlOYnAzNzY2MWZPellzVVZ1UjV1ZG5ZMnVYYnZxWE9maDRhSDNNelFsWXlyKzM5UjVYenQxNm9TZ29DQWNPM1lNR3pac3dLaFJvelRXcjF1M1R1UDhWbDh2ODBzbXFxZFJBSURaczJlalJZc1dPcmRidm53NUxseTRJUDFzVElJUnlQa09OQlU1Zm0vaDRlR3dzYkVwMEd0TS9jRERoUXNYRUJFUmdiSmx5NkpEaHc3U2NudDdld3djT0JBclY2N0V5cFVyOGR0dnYybGR2ODNOelRXK3F4SVRFNUdVbEdUVWd4OU5telpGWW1JaWdKenZnWUNBQUZoYVdxSkpreVlBZ0R0MzdpQWhJVUgyaCtubzdjQkVNUkVSRWVsbVpndkJmU01RNGdNeFpMSHB4ODlPZzNoOUtGQnpLb1RxM3dDQzZaNDZKU0lpSW5wZG1hSWxvNXFEZ3dOOGZId1FFaEtDNnRXckE4aTU2YnRseXhZQU9UZVZYVjMvNitCeTZOQWhMRm15QkIwN2RzU2tTWk9rNVZsWldSZzZkQ2lTazVNMUVpZk5taldEcjY4djl1N2Rxek9COFBUcFU0U0doc0xWMVZXYVQvakREei9FeXBVcnNYRGhRdHk5ZXhkang0NHQ4RTNNRmkxYXdNUERBNGNQSDhhQkF3ZnczbnZ2b1ZPblRocHpMYXB2QkUrY09GRm5ZazB0OTJ0YXRteUpjZVBHU1QrcjV3RU9Dd3REMmJKbE1XUEdESzJxWGpsa1ptWml4b3daU0V4TVJQbnk1ZUhsNWFWMzJ3RURCdURjdVhQNDk5OS9NWFBtVEN4Y3VORGs4NTRXcEpvekwzVkZ0RnBxYXFyTzVRRFFvVU1ISkNZbVN2SEtseSt2VlFVYUhoNE9sVXFGY3VYS3dkcmFHZ3FGQW5aMmRob0pYbjFKM3pkUjdkcTFNWDM2ZFB6d3d3KzRjT0VDbGk1ZGlva1RKMnBzYy9ueVpTbVpzMzc5ZXZqNStSazkvcVpObTB4YTNWZFF4ZTBhcGE4MWJlNXFYRXRMeXlKOTVtOUwwbWYzN3QxYTg5RExVWW45c28wZVBScEJRVUhZdTNjdk9uWHFwREZYcjc3di83ekpSSDMwSlJhM2I5OE9mMzkvQ0lLQUdUTm1vR1hMbHZtT3MzRGhRaHc3ZGd3Mk5qWUZudTg4UDluWjJRQk1ld3lQSFR2V1pHTVYxdGF0V3dFQW4zNzZxVmFiZkU5UFQxeTdkZzA5ZXZUUWVkNDdPVGxwZkZmTm1UTUhwMCtmeHR5NWM2VnJvajY1cjRGcGFXbjQrT09QNGVEZ2dKa3pad0tBOUpDUnZtNEtSQVhCUkRFUkVSSHBKeWdnMVB3ZXNLc0w4ZVpZUUpWaGttRkZBT3IvUlJJZi9nUzh1QWZCYlRsZ1ZyQW5SWW1JaUlnTUdUMTZkTDRWVEJrWkdSZzJiSmpHTW5XeUsrL3kzUEltcVF4Vm5ZNGRPeGIzNzkrSG82T2owYTBJQVdodGx6ZU9RcUZBclZxMUVCNGVMaVZsVWxKUzBMNTllNDBFREFDcEtqRnZHOHMvL3ZnRHo1NDlnNHVMaThhTitobzFhcUJHalJvSUNRbEJVRkFRR2pWcXBQRzZVNmRPQWRDc2N2VDA5RVMxYXRVd2MrWk1IRGh3QUUrZlBvVzN0M2VCVzBlT0dqVUt0Mi9maG9lSEI5cTNidzlBZDRXVW9XcW8zSzlKU2txUy92MzA2VlA4NzMvL1EwUkVCRXFWS29XZmZ2b0paY3VXUldKaUltSmpZdzNld0Mwc1VSVHg4ODgvNDhHREI3QzB0RFQ0MlZoYVd1TDc3Ny9IaEFrVGNQZnVYYW5xVk5lY3JrRkJRZmoyMjIrMWxpY2xKV244WHJkczJWS285c1c2ekpzM3oramxIVHAwd01hTkc2WHphOUNnUVJySFRteHNMUHIxNndkemMzT3NYcjI2eUsxbjN4Uk5talRCNk5HanNXelpNaHc2ZEFqT3pzNGFWWVM3ZHUyUy9oMGJHMXVnc2ZOVytMMnM2MkZ1eGVrYWxiZEZzZHFzV2JOdzl1eFptSnViWStQR2pVYTFDaTZvR1RObW1Iek0xMVZXVnBaUkxhclZoZzRkcXBHRVhiRmlCYXBVcVFMZzVSL3p0cmEybURCaEFoNDllb1NhTldzQ01EeDNyNU9URTlhdVhZdFRwMDZoU3BVcXFGMjd0c2I2WGJ0Mm9YUG56aHJWOTJxYk4yL0dwazJiQU9SMExER1VKTjY0Y1NPT0hUc0dLeXNyekprengyUXRpMFZSbE42bktlY2NmOVd0cHk5ZnZpek5sYnhtelJxc1diTkc1M1lYTDE3VVdtWnJhNHY5Ky9kTFA0dWlpT3ZYcjZORWlSS0ZibjJmK3hoU3R5MS9XeDR1SVhreFVVeEVSRVFHQ2VWN1FyQ3Buak52Y1hwazBjZkw4N1A0ekI5aWFpZ1VqYllBMXBXTFBENFJFUkdSV2xoWVdMNDNpVVZSMUR0bm83N2x1aVFrSkdEcDBxWG8zNysvUmdXUlduaDRPQUJyczdSQUFBQWdBRWxFUVZTWWZGNU1JQ2Nac21USkVuaDZlcUpXclZwNDh1U0pWaFhPb1VPSGNQdjJiUURBdG0zYlVMOStmVFJvMEFBQWtKS1NBanM3T3d3ZVBGaXJJcVp6NTg0SUNRbUJ2NysvVmhMbStQSGpzTGEybGhLNWFtNXVidmpsbDEvdzNYZmZJVEl5VXFveUtnZ2JHeHVzVzdkTzQ2Wm83aVI1dDI3ZGtKV1ZCVDgvUDQyV3RnQVFIUjB0SmRwMEpmQVRFeE14ZnZ4NHZIanhBaVZMbG9TUGo0OVV6ZVhyNjR1alI0OWl6Smd4QlVwVUdHdjU4dVU0Y2VJRWdKeUhCOVNKaFB6VXJGa1RreVpOd3Z6NTh4RVFFSUFmZnZnQjN0N2VXdFZsMXRiV0dsVnAyZG5aaUlpSWdFS2hRS1ZLbGFUbHByNnBYS0ZDQmFuTnJ2cDNucnZxVmIzczJyVnJPSGp3SUtwWHI0NlltQmpzM2JzWG5UdDNsbjdIQnc4ZWhDaUthTnEwYVpHVHhIa1RQQmtaR1RxWHF4TkNyOXJISDMrTWh3OGY0dkRodzlpOWV6YzhQVDFoYjIrUE8zZnU0TWFORzFBb0ZOaXdZWVBXc2E3THpwMDc4ZHR2djZGNjllcGF2K3VYZFQzTXF6aGVvOVJDUTBPbHVZbmJ0V3VuTTBrY0hoNk9NV1BHQUlCRzRxZ2c1SjZqK0hVaWlxSlJMYXJWMU9lM1d1NnVFcS9pbUcvZXZEbWFOMit1c1grR3VvazhmdndZaXhjdlJ1blNwYkZpeFFycFlaNkFnQUNzWGJzVzV1Ym02Tm16cDhaK3IxNjlHbnYzN2dVQURCNDhXR085TG9jUEg4YldyVnRoYm02T0dUTm13TTNOTGQvdEMvSjd5SDBPWldWbElTMHR6YWpYQVRuZlhmbytIMFB2cWJBR0RoeW90U3dqSTBOYVhyWnNXZno4ODgvNDdiZmZwUFc2cXI3Vng0aXVkWGxiWm9lR2hpSXhNUkh1N3U0RjdpNmo2MkVEZGFLWUZjVmtDa3dVRXhFUmtYRktOb0NpeFY5UVhmOENTTGhpK3ZGZjNJTHE0Z2RRTlBRRFNqVTN2RDBSRVJGUkFlaEtHSGJ1M0JuVzF0WmFWV0xxZVV0MXZVYmQ5amF2di83NkMrZk9uY1BUcDAreGF0VXFqWXFhNk9ob0pDY253OHJLQ3BVcVZZS1ptWm5CQ21SMTFaeXVSS2hhVmxZV1ZxMWFKZTMvOCtmUE1XM2FOQXdhTkVpalBmR3hZOGZ3NjYrL0FzaXBVTjYrZlR0Ky9QRkhUSmd3QVIwNmRNQ1FJVVBRcDA4Zm5TMk5PM1RvZ0xWcjF5SWdJQUFKQ1FuUzh0dTNieU1pSWdJZUhoNDY1dytzWExreWxpNWRpaGN2WG1pMUZ6VldmamRTaXpJWG9vT0RBNnBYcjQ3SXlFZ3NXTEJBdXNINzRNRURIRDU4R0tJb29tclZxb1VlWDU4VksxYkEzOThmQU5DblQ1OEN6UWZhc1dOSHhNZkhZL1hxMVFnTURNU1lNV1BnN2UydHNaL3Z2dnV1UnBYYjVjdVg4Yi8vL1UrcmRUTUFhWDVpVXpBM041ZU9VZlZ4bi91WVZTOExEdytIcGFVbEprK2VqSXNYTDJMTGxpMzQ4ODgvOGZISEh5TTZPaHA3OXV3QmtQUFpGSlVjeVU2NWpSczNEdkh4OFJnMmJCanM3ZTBCNUZRTEFqbHpRcXMvVTFFVU1XWEtGSWlpaUI5Ly9GSGovQkpGRVFjT0hBQUFuZlBjcXNsOVBWUXI3dGNvSUtkQ1UzMDk2dDI3dDg1dFZDcFZrZWZDMWpkSDhiaHg0MkJ0YlkyRkN4Y2FYSmZmSE1XdkUwdExTNlBtaGxkL1QyN2J0czFnRmZmTE91WjFTVTlQaHlpSytiYldybG16Sm9ZUEg0NDFhOVpnL3Z6NThQSHhnVktweE5xMWErSGs1S1J4UGljbUptTEJnZ1c0ZXZVcWdKenZ5cE1uVCtwcytaK2Irb0UxQ3dzTHJGeTVVdWMydWI4cm5qNTltbTlWdFQ1ZmZ2bGxnYlpmdlhvMWF0U29vWE9kK2hndUNLVlNpU1ZMbHVTN3piTm56N1NXaWFLb3NmekFnUU40L1BpeDlMT3VLbkwxNzlTWXFSRE9uajBMQU5JRE1Qa1JSUkV4TVRHSWlJaUFLSXJTNTVQNzRSOVdGSk1wTVZGTVJFUkV4ck55aHFMcEh4RHZUWU1ZdHRIMDQyZkdRSFc1QndUWHhSQXE5VGU4UFJFUkVkRnJvbWZQbmpoKy9EaENRME94YWRNbWpadXJkKy9lQlFEVXExZlBaRGYwUWtORHNXREJBang2OUFnV0ZoWVlOV29VUHY3NFl3Q1FraW5QbnovSHVuWHJjUExrU1FpQ0FDOHZML1RxMVF2dnZQTU81c3laZzNuejV1SFNwVXNZUEhpdzNtUzBvNk1qeG80ZEMzZDNkNDIybHhVcVZFRHYzcjIxS3ZWeUsxT21ETXFVS1dPUzk2dFBZZWQ4OXZMeWdvT0RBOHFXTFFzZ0o1R3piTmt5aUtLSWR1M2FvWDc5K2liYng4ek1UQ3hac2dSLy9mVVhnSnpxMFJFalJoUjRuRTgvL1JTQ0lHRDE2dFVJQ3d2RDZOR2pNV2pRSUh6KytlYzZqNnUvLy81YituZHFhcXJPWkprcGhJV0ZhU1ZBZENWRXVuZnZqbGF0V3FGMDZkSndkbmJHM3IxN3NYcjFhamc3TytQMzMzOUhhbW9xMnJWcnA5V091RER5Sm5qVXlaMjh5OVVKb2RlQmhZVUZacytlTGYxODVjb1ZYTDE2RllJZ29HL2Z2dEx5OVBSMEJBY0hBOUErL2k5ZHVvVEl5RWhZVzF1alU2ZE9MMmZIOVhnYnJsRlhyMTZWV3M0MmI5NWN0cGIxK2JsMzc1N2VSRnJlZFdabVpqaDQ4T0RMMmpYNmYrb0hjL0pXblVaR1JrckpQaURuR24vdTNEbGtaR1FnTGk0T0NRa0ppSW1Kd1lRSkU2U3EwZVRrWkhoNWVTRTZPaHFDSUVndG53dnlFRXhhV3Rwcjk5RE03ZHUzOGVMRkMrbm56cDA3bzIzYnRpaFhybHlodnVlSER4OE9LeXNyQkFRRVNNdk16TXpRdEdsVEFOcmZFWGtmR29pUGp5L1U5M1IrMU4vSnVhdk5SVkhFbFN0WEVCVVZoYWlvS0FCQVJFUUVQRDA5cFVwNVYxZFhxZlY4N29jUTFmT2ltN0xWTjcyOWVCUVJFUkZSd1Nnc0lieTdDSEJvQ1BIT0ZFQmx1bW9FQUlDWUJmSFdlT0RGWFFoMXZBR0JmNjRRRVJIUjY4L016QXpmZlBNTnhvNGRpeDA3ZHFCVnExYW9VNmNPZ0p5NVl3SE5LaEpSRkhIbzBDRzBhOWV1UVBQdmlhS0lIVHQyd00vUEQwcWxFcFVyVjhiMDZkT2xCSVVvaXJoeDR3YU9IajJLa3lkUFFxbFV3c0hCQVJNblRwU3EwVnExYW9VbFM1Wmd6cHc1T0hIaUJFNmVQSW0yYmR1aWMrZk9hTkNnZ1ZiVm5xNFd6STZPamxwVlE4bkp5ZmpsbDE4d2ZQaHdWS2hRd2VqM0JPUzAzZFJWaFdTb3FxeXdpZUs4MVVzN2R1ekEzYnQzWVdkbmg5R2pSd1BJYVc5ZEZPKy8vejVHalJvRmIyOXZhWTdERHovOFVLdmxia0gwNnRVTDVjcVZ3OEtGQzVHV2xvYjE2OWZqOE9IREdEbHlwTWJjbEttcHFiaHc0UUtBbk1UaTBLRkRNWExrU0hUczJGRnJ6RTgvL2JSQSsrRGs1SVJWcTFaSlB6czRPS0JuejU0NGYvNjg5RDYvK09JTGFmMitmZnVRbUpnSUFGSTdWUWNIQjR3ZlB4NExGaXpBRHovOEFDQm5YdHFpZkRiRmlTaUtXTHQyTFlDY2RzYTVqOWZjTFYzekp2KzNidDBLQUhxcmFGK0c0bnFOeWlzakkwT3FnbFlvRkNaUEtzbkYwdEpTNCtlaVh1ZU10WGJ0V2xTdVhEeW5tZEwxL2VYaTRnSmZYMStrcGFWSkNiKzhWYWZUcDArWGtvUHFoOHVTazVOaFoyZUhLVk9tQU1nNXpqWnYzb3d0VzdiQXhzWUd5NWN2UjhlT0hmSG5uMy9pbTIrK3dheFpzd0RvLzY1VUtwWG8xcTJiMUcxQVYxVyt2amw5WFZ4Y2pLcnNCb0NRa0JDTUdqVUtBTEJzMmJJQ3ozMDhidHc0M0x0M3IwQ3ZLU2hkMWVQNkxGbXlCRWxKU1dqZHVyWFVXcjRvN3R5NWc4aklTRGc2T21wTU9TRUlBdWJNbWFOeFhjL096b1pDb1VDVktsVlF1WEpsdlB2dXU5SXhsUHYzcDA0VXMvVTBtUUx2dkJJUkVWR2hDSlVHUUxCN042Y1ZkWHE0eWNjWG42d0NrdTlCYVBBYllGSEs4QXVJaUlpSThxR3ZmV0pHUm9iZWVVdDF2U2J2WElpNTFhcFZDNTk5OWhsMjd0eUpSWXNXWWVYS2xUQTNONWNxV3BvMWF5WnR1M1hyVnZqNStTRTBOQlRqeG8weituMHNXN1pNdXRIWnRtMWJUSjQ4V1VvSVhicDBDVC85OUJPU2twSUFBQ1ZLbEVEUG5qM1J2MzkvcldSMDNicDFzV2JOR3V6WXNRUDc5dTNEcVZPbmNPclVLVmhaV1dIbzBLSDQ5Tk5Qc1dEQkFtayszZHpTMDlPMUtrYVBIejhPZjM5L25ENTlHbGV1WE1HNGNlUHd3UWNmR1AyK0ZBcUZSdVdib2RhZTZqa29DNXNvenUzQmd3Zll0R2tUZ0p6MnJvNk9qZ0QrdXdsYldFcWxFaGN2WHBTU3A0TUhEOGFnUVlPS3RyTUEyclJwZzNmZWVRZHo1ODdGdzRjUEVSMGRyZlg3UFhUb2tIVGpXYUZRU0swNGE5YXNpU3BWcW1oc3F6NWVqSlY3bnRUdnZ2c090cmEyaUlpSXdNT0hENlVLdDlxMWE2TmN1WEtvVnEwYWF0U29vYk5xdDBPSER2ajk5OStsMXA0ZE8zYlVxQWpOTGZlNXFHdSs0ZmJ0MjJQdzRNRUZlaCt2STZWU0NYTnpjd2lDZ0VtVEptSEZpaFVZT25Tb3hqYTVXNk5HUmtaS1ZZcVBIajFDYUdnb3pNM044ZGxubitVYlI4N3JZWEc5UnVXMVpjc1dSRVpHQXNoSnpGZXJWcTNRWXhsRG9WRGc1NTkveHVIRGg3WFc2WHEvaHRhcEU0QkZ2YzRacXpEVEJZU0dobUxObWpXWU9uVnFrYnRUeUhuTVcxaFlhRlFMNTY3V1ZTZUNkY25kUVNEM2ErTGo0elcyZS9yMEtRREExdFlXUUU2MXJLZW5wL1RnVFg3aTR1SWdpaUljSEJ4MEpvbE41ZDkvLzVYK0hSd2NYT0JFOGN5Wk0yVS9GbzM5ZXlFeE1SSFhyMStIaFlVRmhnOGZMaVdLODJ2RG5YZWRoWVVGMXF4WkkvMnNubG9oTGk0T1hicDBrWmE3dUxpZ1c3ZHUwaFFPUzVZc1FhVktsYkJod3dhTi9WVi92cm4vVGxKL1htdzlUYWJBUkRFUkVSRVZua05ES040L0FWWHdjQ0R1dk1tSEYyTlBRcnowSVJRTnR3SzJOUTIvZ0lpSWlONXNXWEVRWTA0Q01YOUJUUDRIeUh3T1pNWkJLUGNCaFBwckFVWGhiM0xxYTdPWVg4dkd3clJtSER4NE1NNmRPNGZIang5ajA2Wk5jSGQzUjJ4c0xKeWRuVkc3ZG0xcHV3OCsrQUJidDI3RmdRTUg4TkZISHhuZHNyUnYzNzY0Y09FQyt2VHBnNTQ5ZTJxc2E5cTBLV3JXckluVTFGUjg4TUVINk5TcFU3N1Z5cmEydGhnMmJCaDY5dXlKSTBlTzRQang0MGhOVFpWdVlwWXBVMGJqNW5kS1Nncmk0dUlnQ0lMT3lyQisvZnBCcFZKaDA2Wk44UEh4d2ExYnR6Qm16QmlqcWwycVZLa2lKWmYwVlRmbHBrNFVLeFFLZzJQbkp6RXhFYk5telpMYWYrWnUxMnRNSlZWWVdKaDBnMWpmOWsrZlBrVzlldlZRbzBZTm5aV1BCVFYxNmxTMGFkTUd5NWN2eCs3ZHUxR21UQm1OVnRsS3BSTDc5dTFEaVJJbGtKYVdCa3RMUzR3WU1RSS8vL3d6WnMrZWpSVXJWbWlNcDJ1L2M4OWxtdC9uMEtaTkcvejY2Njg0ZXZRb1Jvd1lnYU5IanlJc0xBeXpaczFDUmtZR1dyVnFoVUdEQm1rZDM5SFIwWmcvZjc3Ry9JODdkdXhBY0hBdyt2YnRpL2ZmZjEvamQ2dnJYTXd2c2ZLbW1qbHpKdDU1NXgwTUhqd1k5ZXJWdy9MbHk3VzJpWWlJa1A0ZEhCd3NuYVB2dlBNT2R1M2FoYnQzNzhMSnlTbmZPSEplRDR2ck5TcTNhOWV1WWNlT0hkTFBRNFlNS2REckMwT2hVTURSMFZHcmZYRllXSmplOTV2Zk9qVmpLMFp6ajJub21tY01Rdzh6QU1EU3BVdHg1ODRkYk5xMENSTW5UaXgwTEVEZVk3NVNwVW9hMWNLNUUvUDVKWXB6MDlVSzJkblpHVnUyYk5IYVZoQUVPRHM3R3pYWGZHeHNMQUFZdkNZVVZVaElpUFR2YTlldUZYaXVlZlVEV21ySGpoMHp5WDdsVHNvYVM5M2g0TW1USnhxZEIvSTdIdkt1eTMxTmlZeU1sSkxONXVibTBwanExNmdyc1lHY1NtYUZRcUdWMUZZL2JKWDdRUzMxM3kyc0tDWlRZS0tZaUlpSWlzYXlMQlJOOWtEOFp4YkV4eXROUDM1S0NGUUJYU0EwV0FlaHJIYXJQQ0lpSWlvRzBzSWdoaXlFR0xFREVMTzFWb3ZQRGtKSXVnR1VhbHJvRUxwdWFDOWJ0Z3lPam83bzBhT0hWS2xqaUhxdVUzMnNyS3d3WWNJRVRKMDZGVHQzN3NUVnExY0JRS3ZsYi9ueTVkR3RXemY0Ky90ajVjcVZXTFJva1ZIeG5aeWM0T2ZuSjFVRzVhMWlFVVVSZ2lEZ2p6Lyt3QjkvL0dIVW1BQ3dmUGx5OU92WFQycDdDUUJmZnZtbFJqdk5oUXNYNHRpeFk3Q3lzdEpxb1FuazNMd2VPSEFnYXRldWpibHo1K0xnd1lOSVNFaVE1dFlyQ24zVmN2Mzc5eS9RNjJ4dGJiRi8vMzRBT2RVNDN0N2VSdC9JTHl4MUsrdkhqeDhickpRMmhubytRak16TTUwMzQvMzkvZkg4K1hOMDc5NGRCdzRjQUFCMDdkb1ZSNDRjd1owN2Q3Qmh3d2FwTlhSUktwRnUzYnFGbjMvK0dlSGg0WmcwYVJJOFBEeHc5T2hSQU1EOCtmT3hlZk5tbkR0M0R1ZlBuMGY3OXUweGF0UW9XRnRiWS8vKy9kaTFheGVTazVQaDR1S0NhZE9tNGZidDIxaS9majN1M2J1SEdUTm13TkhSRWExYnQ4YVFJVU5Rc21SSmpmTlgzM3pEdWVrN1h2UXRmeDJFaG9ZaUlDQUFBUUVCS0ZteXBONUVXdTcyckFFQkFlamV2YnYwczQyTkRSbzNibXd3bHB6WHcrSitqWXFQajhlQ0JRczBLbVRWbFozR0hGLzZ0bEVvRk5MNWs1djZvUmd6TXpOODhjVVhHbTNkMWVQcGU3LzVyWHZWU3BVcXBaVU15L3ZBeDVBaFEvRHR0OS9pNk5HajZOMjdOeXBWcWxUb2VDL3JiNEM4MUEvRFdGdGI2LzNkcjE2OVdtczZCRk5SZDdSUVQ0VWhGM1huRkhOemMxeTdkZzB4TVRFb1c3WnNvY2RidUhDaFNmYXJNSWxpSUtmalJYYTI1dCtqdW80aDllODB2KytqN2R1M1MrZHhoUW9WcFBPeElOOUh5Y25KQUFCN2UzdHBtVHBSekRtS3lSUjRGQkVSRVZIUkNlWVE2c3dDU3JwRHZEMGV5Qzc2RFRBTnlpU0lRWDJCMmpNZ1ZQTUNVUFFXZzBSRVJQUWFFTE1oaGl5R0dMb0VFUFcwSEJRVUVKdzhnSkwxZGE4M1lNV0tGZElOdXR3ZVBYcUVQLy84RTZJb29tN2R1a1lsVi9JYkw3ZUdEUnZpd3c4L3hOR2pSL0h3NFVNb0ZBcU5aSTdhd0lFRGNmVG9VUVFIQitQeTVjc2FyYW56azd0OVpHR3FublZSdnlkOTFYMnBxYWs0ZmZxMDlITnNiQ3d5TXpOMXp2UFpyRmt6TEYyNkZETm56a1Rmdm4xTnNuKzViemhuWldVaE1URVJnaURvYkVlcVVxa1FGeGVuOVRyZ3Y5YWRXVmxabURObkRtN2Z2aTIxUzVaYnRXclZ0RzRtaDRlSDQ0c3Z2b0FnQ0RoOCtIQytpZHVoUTRmaTZkT25Xbk9NNXBhY25DeFZvT1ZPRkF1Q0FDOHZMNHdmUHg2UEhqMlNxcFB5R3l1L0dJc1hMOGE1YytkUXJsdzVMRml3QUEwYk50VFk1cjMzM29PUGp3K3VYNytPRlN0VzRQNzkrMUNwVkJneVpBZ1NFaEtrYzJMa3lKR3d0clpHelpvMThmNzc3OFBYMXhlblRwMUNYRndjd3NQRFViSmt5UUx2SHdDdHFzdW5UNTlDRkVXOXkxOEh2Ly8rTzRDY3BHTis4OGJldkhrVFFFNFYyZFdyVjVHWW1BZ0hCd2VqWXJ5czYyRnh2VVlwbFVyTW1UTkh1cjdrcGE4VnNFcWwwcHFuT3k5OTU3NDZHU1JuMitDOEFnTURzV1hMRm5oNWVXbDB3c2hQWm1ZbU5tellBQnNiRzZOYTdLOWJ0MDdydU0yYk9HdlVxQkhjM054dzgrWk4rUG41WWRxMGFjYS9pZi8zS3Y0R3lDMDRPQmhBVGpYOTJiTm5OU3BLWTJOanBUYlhjcmwxNnhZQXdOWFZWYllZWVdGaGVQTGtDV3hzYk9EcDZZa2RPM2JnNk5HakdEQmdRSkhHVmMvenJNdXdZY01RRmhhbU4wR3JYbDhVWm1abVdzbmlnZ29KQ2NHUkkwZUtOQWJ3MzBNVXVhZG55TXJLWXBLWVRJWkhFaEVSRVptTVVLRVhCTHM2VUYwYkRLUTlNZTNnb2dyaS9SK0I1THNRM2wwTUtBcCtVNHVJaUloZUk1a3hFRzk4QlRIMmpPYnlVazBnT0hsQUtOMFNzSzRBV0RvVjZYcy83M3lzYW12WHJvVW9pbkIzZHpmNkJuRis0K1UxYXRRb0JBUUVJREV4RWE2dXJqcmJQcFl1WFJxZW5wN1l2WHMzZkgxOTBiUnAwMExQdWV2djc2L1JrdEJZeGxhMEhEeDRVSnFiTVRzN0crUEhqNGVscFNWKy9mVlhqUW9YdFdyVnFtSDkrdlg1dG9aV3FWU0lqbzZHazVPVHdmZTlmZnQyNmQ4blQ1N0V2SG56VUwxNmRheGV2VnByMitqb2FLblNPUGZyMURJeU11RHQ3WTNBd0VDWW1abmh5eSsvMURuT3k2QnVDMXE2ZEdtRDFiM3F6eisvaE5IeTVjdng0c1VMTkd2V1RLdENyVzdkdXBnNWN5WmF0R2doM1VCWHp4MWJFSFoyZGloUm9nUTZkZXFFY2VQRzVWdUo1Kzd1ampWcjFpQTJOaFpseTVaRnUzYnRrSlNVaE1HREIydTF3M1Z5Y3NKMzMzMkg0Y09IWS8vKy9ma21TL1ZwMjdZdE1qTXo4Yi8vL1U5anVib0tNRy9TWWZIaXhTYXA4aTZxZi8vOUY2ZE9uUUtRMDc1ZTMrOGxMQ3dNSVNFaHNMVzFSZGV1WGJGbnp4NGNPblFJL2ZyMU15ck9xN29lQW0vK05Rb0FGaTFhaEJzM2JnQUFhdFNvb2RGdUZ3QjI3dHlwYzV6YzdacjFiYU9QK3ZqMDhmSFIrMkNIcm5sMmpWazNlL1pzclNyZDdPeHNyRnExQ2srZVBNR1dMVnN3YTlZc28vYnoxS2xUMkwxN053UkJnS3VyS3hvMWFtVFU2d3daTkdnUXBrNmRpbE9uVHFGLy8vNEZuZ3Y2VlI3elNxVVN0Mi9mQnBEVFZlVHMyYk1hRmFWejU4NlZ6dnVpTW5TZStQajR3TWZIeHlTeDh0cTFheGNBb0huejV2RHc4TUNPSFR1d2QrOWVmUExKSi9tMmxqY2tLeXRMYjdKWFBUK3ZvZld2Mm9ZTkd5Q0tJdHEyYllzelo4NFlmb0VlMGRIUkFEUWZmbFBQYVU5a0NqeVNpSWlJeUxUc1hhRjQveStJTjBaQmpEbGg4dUhGOE8wUVV4NUM0ZTRIV01rN3p3NFJFUkhKSkRNYXFzdmRnWlQvYnJJTGptMGcxUEVHU3JxYkpJU3h5WVhyMTY4WHFSMnR2cGFSS1NrcFNFdExBNUJUMFhQanhnMk5lV1RWUHYvOGMvajcrK1BKa3lkNDlPaVIwWE1WR3lNOVBWMmFFL2ZJa1NPRmJqT2NrWkdCblR0M3dzWEZCV0ZoWVRBek0wUDM3dDNoNit1TEdUTm13TWZIUitmTlNsRVU4ZXpaTTBSRlJlSFpzMmZTOHFsVHArTFpzMmVJaVlsQmRuWTJkdS9lYlhSRkpBRHB4bnZkdW5VTDlYN0N3OE1SR0JnSVFSQXdhZElrMUt0WDc1VWxpdFZ0U1kxcHFXb29VWHptekJtY09IRUNnaURvcmVoNy8vMzNBUUF2WHJ3QUFKMFYyY2FZTW1VSzB0TFNNSGJzV0sxMUxpNHVlaE5UYWovKytHTys2My85OWRkQ0pSaW1USmxTb08wblQ1NWM0Qmh5MkxScGsxVHg3T0hob1hlN3c0Y1BBOGlwaU8zY3VUUDI3Tm1EUFh2Mm9GZXZYdmsrUVBDcXI0ZjZ2RW5YcUVPSER1SEVpWnovdjNWemM4UDMzMzl2c1BWOVVZbWlLSjJydWZkUDEzYUZtWU5YVnpKTi9YMWtaV1dGTVdQR0dMMnZYYnAwd2FWTGwzRG16Qm5Nbno4ZnExZXZMdlQxSmJlR0RSdWlUcDA2dUgvL1ByWnQyMlowVmZIcmNNeGZ2SGdSNmVucGNISnlRc3VXTGZNZFI5YytQSHYyVEdQNTdObXowYUpGQzUydnIxaXhvdGF5cEtRa0pDY253OXJhV21zTzROeEVVVVJrWkdTKys2ZFBWRlNVVk5YN3lTZWZvRktsU21qUm9nVUNBZ0t3WmNzV2pmbDNDek8yb2U4U1ErdGZ0WDc5K3VIQmd3Y1lQWHAwa1JMRjRlSGhBQ0JWbzR1aUNLVlNXYWlIYjRoMFlhS1lpSWlJVE0raU5JUkcyNENIUGhCRGZ6YjkrQWxYb0FyNEFJcUdXd3JkaHBLSWlJaGVrYXg0cUs1KytsK1NXRENIVU04SGdzdGdtSEo2aWJ3dFp0VlNVMU9sS3M3eTVjdkR3c0pDN3hoUlVWSEl5c3FDbVptWnpwdXdnUDdXdmV2V3JVTm1acWJVMW5qQmdnVll1M2F0VnZMTDBkRVJYbDVlcUYrL2ZvRXFsWXlSZS82Nm9zeEZ1MnZYTGlRa0pHRFFvRUZZdG13WmdQOXVmcDQ5ZXhhclZxMUMvLzc5Y2ZEZ1FZMmtTM1IwdE00V25lcUtQRHM3T3pnN095TXpNOVBvZmNuT3pzYjU4K2NCUUdmaTNSalZxMWZIZSsrOWg2NWR1NkpMbHk0bWE0MWJHT3I1Wm12V3JHbHdXM1dpV04rTllYVUwwODZkT3h0TW9xdm5aUzVmdnJ6Uis1cWJJQWhRcVZTeWZYWkZiZmY1SmdrTkRaVVNDRU9IRHRWN3JzYkh4OFBmM3g5QVRvVjBqUm8xOE41NzcrSFdyVnZZdW5WcnZnbVRWMzA5MU9kTnVrWTFhZElFbXpkdlJ0T21UVEZ0MnJTWFVyRVlHeHNyN2Q4ZmYvd2hWWnJybXFkNzM3NTlXTGx5SldiTW1JRldyVnJwSEM4ckt3dFBuanpSZTcySmlZbkJ4bzBiQWVSTWplRHM3RnlnL1owOGVUSWVQbnlJaUlnSXpKMDdGNHNXTGNxM1l0dFlmZnIwd2NXTEYzWE95YTdQNjNETXE4L1hRWU1HR2Z3Yzh1NnYrb0dIM0hIelh2c1ZDb1gwY05tYU5XczAxb21paUZHalJpRTVPUmxmZmZXVjlFQ0dMa3Fsc2tBUEJlU09zWGp4WWlpVlNyaTV1VW50clFjT0hJaUFnQURzMjdjUExWcTBnTHQ3NFI0QWZOV3RwM1dOYWV3Nkd4c2JMRisrSEs2dXJsaS9mbjJoSG56S3pzNkd2NzgvUEQwOXBlNEY2b3A2OWJVenYrT1hxQ0NZS0NZaUlpSjVDR1lRYWswRFNqYUFlR3NNL28rOSt3Nkw0bXJiQUg3UHN2UVZCQVhFRm51Skdnc1cxRml3WUN3eHhoaDczbGdUakJvVmpiMEZzYnpXMkUxc1VXTVNvNzVSb3pGb3hCYU5zUnZGaGlJUkFVRkFnYVV2Tzk4ZmZEdGhZU3NzUmIxLzErV1YzWjJaTTJmWjRTeVo1enpQZ1VwcDJmYlRvNkMrMkFOQ3czVVFLdlN4Yk50RVJFUlVORVExeEJ1ZkFNbTNjNTdMRlpBMSt3RndhVzN4VSttNnVaaWRuWTBwVTZZZ1BqNGV6WnMzeDZKRmkvU1dQTDV6NXc0bVRwd0lBQmcxYWhUNjlldG44cmt2WHJ5SVU2ZE9RUkFFQkFRRVlQSGl4WGoyN0JsV3JGaUJlZlBtNWR0ZjEvckZsdkRpeFFzQSt0ZjBORVZVVkJSKytPRUhPRHM3dzlmWFZ3ckNBSUMvdnovdTNidUgyTmhZS0pWSzdOcTFTK3RZaFVJQlQwOVBlSGg0b0VLRkN0aTNieDhBWU1PR0RhaFlzYUxCa3NYNm5EMTdGbkZ4Y1ZBb0ZIajc3YmNML0w0V0xGaFFxSitMSldSblorT3Z2LzRDQURSdTNOamd2bXExV2dvVTZ5dEw3T1BqZzcxNzkrTFRUejgxZXU3YnQzTitCd3VUd2E1UUtQVGVwTTlyMEtCQmlJdUxNM24vZ2poOCtEQldyMTV0Y0I5RG1ZTkYyVGRETkNWdzY5V3JoM2J0MnVuZGIrUEdqY2pJeUVEOSt2WFJxRkVqQURrQm1lblRwMlB2M3IzbzJMR2ozcyt6Sk1kRFExNm1NY3JOelExTGx5NUZnd1lOSUFoQ3NRU0tvNktpQU9UOHpoc3JFOSs3ZDIvOCt1dXZXTDU4T1dyVXFLRzFObk4yZGphQ2dvS3dlL2R1cEthbTR0dHZ2OVZaeFdIOSt2VklUVTNGRzIrOFVhRFAyTUhCQWJObXpjS0VDUk53OCtaTjdOcTFDeDkvL0xIWjdlVFZybDA3Zzc4YnVwU0dhejQxTlJYMTZ0VkR0Mjdkek81djE2NWRVYjU4ZWIyQlVpQm5na1hlQUxIR2dRTUhFQllXQmxkWFYvajQrRWlCVEYzdDVXM243dDI3cUYyN3R0SEpHM3YzN3NYMTY5Y2hrOG0wcWt2VXJWc1gzYnAxUTFCUUVBSURBN0YrL1hxekp4MEFPWlZaamgwN3BuY2JBS1BiQytyKy9mdTRmUG15MXVRRVE0SG52TnR5angybWptKzVKMGhkdkhnUm16WnRRa1JFQkJvM2JveEhqeDdCeGNWRnFqNmlHWDhZS0NaTFlhQ1lpSWlJaXBUZzBST0NvZzdVMXo0Q1VoNVl0dkhzZElnM1JnSEt1eEJxVGdXRXdzOVdKaUlpb3FJai9yTVJZdnpKbkNjeUd3aE5keFZKa0ZpZnpaczM0OWF0VzNCd2NNQ1VLVlAwM2lDT2lZbkIvUG56b1ZhcjRlM3RiZFlONHNURVJLeFlzUUpBVGdEWTI5c2J3NFlOdzRZTkcvREhIMy9nNk5HakJrdkxXdExqeDQ4Qm9FQTNhSUdjNE9UeTVjdVJtWm1Ka1NOSHdzN09UbXU3UXFIQTh1WExVYUZDQldSbloyUE1tREdvVUtHQzlDOXZZRU1UaEtsUm8wYUJzZ2VUazVPbEV0RTlldlF3TzNzeGI5OUwycGt6WjVDVWxBUmJXMXMwYjk3YzRMNmFiR0ZBZjZEWTF0WVdxMWF0Z3BPVGs5RnphOHAzMTY5ZjM0d2VHeloxNmxTVUxWdlc1Tkt3bHBLY25JeW5UNTlDb1ZEb3pTSjg4dVNKVk5yWmtrUlJoRnF0aGlBSUJjcWN2SGp4SXE1Y3VRTEFjTGJheVpNbmNmTGtTUWlDb0RVUndNdkxDNjFhdGNKZmYvMkZMNy84RXV2WHJ6ZjUyaTZPOGRDWWwyMk1hdGl3WVlINldWQVBIdVQ4LzdPdU5lN3pzckt5d3N5Wk16RisvSGhNbVRJRlM1Y3VoWWVIQjQ0ZlA0N3Z2LzllcWlMZzVPU0VrSkNRZktXUVQ1NDhpVC8rK0FPQ0lHRENoQWtGWHZ1MFRwMDZHRDU4T0RadjNvenZ2LzhlclZxMUt2QXlBWlpXM05mOHRHblRZR1ZscFhXZTZMQ0pxYkVBQUNBQVNVUkJWT2hvNlhkZGs5bHNhWGZ1M01IbXpac0JBSDUrZnJDeHNURXJ1M2Jac21WSVNrckNpaFVyOUZZNkNRNE94cFl0V3dEa1pIem5uYVRpNStlSEsxZXVJQzR1RHY3Ky9saTJiSm5lckd4OUVoSVNzR3paTXFOOXRSU1ZTb1d2dnZvS0Z5NWNRSHg4UEdReUdmcjM3eTl0MXpXWlNEUDV5QklUalc3ZXZBa2c1L3RxMXF4WkFBQnZiMitjT1hOR1d1ZFlReE1vTHN6ZlFVUzVNVkJNUkVSRVJjK3hObVRleHlIZUhBc3g5bGVMTnk4K1hBNG83MEJvdEFHd01qOHpoWWlJaUlwQmNnakUrNEhTVTZIQmFnaXU1bVVJRlVaWVdCaUNnb0lBNUFUZFJvd1lnWll0VzZKMTY5Wm8xYXFWbFAwUkZoYUcyYk5uSXlFaEFYWHExTUhVcVZOTlBrZDJkallXTFZxRWhJUUV1THU3WStUSWtRQ0FQbjM2NE1TSkU3aDM3eDQyYk5pQVJvMGFvWExseXBaL2szbG9TalFybFVxY09YTUdyVnExTXJpT2FWNDdkKzdFelpzM1VhVktGYjFsS3pWWmEzSzVISDM3OWkxOHAvVklUVTFGUUVBQTR1UGpVYUZDQlF3ZE9yVEl6bFVjMHRMU3NHUEhEZ0E1TjVxTmZTNmE3Q2hCRVBJRnczSXpKVWdjRXhPRFI0OGV3ZGJXVnNwTXRZUnIxNjZoZlBueUJ2Y3h0aFpveDQ0ZHBSdmt4dXpldlJ1WExsM0NuVHQzMEtoUkl5eGZ2aHdkTzNiVXVhK21WSytoN0x5Q0NBd014Smt6WitEbDVZVWxTNWFZZGF4S3BaSW1QalJwMGdSTm16YlZ1ZCt0Vzdld2ZQbHlBRURmdm4ybDhxNGFFeWRPeE9qUm94RVZGWVg1OCtkajRjS0ZScStuNGhnUFRmRXFqVkZGNGNhTkd3Qk1EMUJYcjE0ZFU2ZE9SV0JnSUNaTm1nUzVYSTVuejU0QnlDblYzNk5IRDdSdjN6NWZGbUo4Zkx5VWlmM2VlKzhWZWx6NDhNTVBjZkhpUmR5NGNRTkxsaXpCcGsyYjhvMWJ4VDJHRjljMXIxVG1WRkxMenM3V0dXUlZxVlJGdXR4QmFHaW9WQnE5YytmTzhQSHhNV3Q1QnlCbndsdGlZcUxleVFMSGp4L0h5cFVySVlvaW1qWnRpbUhEaHVYYlI2RlE0TXN2djRTL3Z6OWlZMk14YWRJa3pKNDkyK1JycTNuejVuQnpjNE8vdjcvTzdjWktUNjljdVZLNjluVkpTa3BDU0VnSWJ0MjZoVnUzYmdISStXeU9IRGtDSUdkWmtPYk5teGZyTWdqZmYvODlnSndKU0s2dXJwZ3dZUUphdG13cFRTeklYWDFHODVtYU0xNFNHY0pBTVJFUkVSVVBlUmtJVGI0Rnd0ZENERjBJaVBuWGdpb01NZVlJeE5RZWtEWGRCZGhiZG4wL0lpSWlLaXdSNHQxWmdKaVRBU0Y0dmcraDRvZkYyb01hTldwZzc5Njl1SEhqQnY3NDR3K2NQMzhlcDA2ZHdxbFRweUNYeS9IV1cyK2hSbzBhT0hUb0VESXpNOUdxVlN2TW5qM2JZRkF1ci9YcjErUHExYXNRQkFIVHAwK1hiandMZ29DSkV5ZGk3Tml4U0U5UHg2SkZpN0J1M1RxTHJOMm9XYWMzYjFzWExsekFpUk1uQUFDUmtaRllzR0FCN08zdDBicDFhL2o0K0tCNTgrYlMrd2FnTTN2dXdZTUhFQVFCL3Y3K3hWYmVVQlJGclJLWUVSRVJxRktsQ3ZidjM0L3IxNi9EMXRZVzA2ZFAxN3RPNzh0QUZFV3NYcjBha1pHUnNMZTN4OENCQTQwZW84bThMRnUyYktIUGYrREFBYWpWYXJScDA2Yll5MVlheStqVkYyak95c3JDdFd2WDhPZWZmMG9sdURWcnFRSTVnWTJTb0Frd0ZLUU0rbzgvL2lnRmpIUUZXZ0RnK3ZYcm1EZHZIakl6TTFHL2ZuMXA4a2x1NWN1WHg5U3BVekZ2M2p6Y3VIRURNMmZPeElJRkN3eVdLaTZPOFZEalZSdWppa3Q2ZWpxdVhic0d3SGhwK3R6YXQyK1BxVk9uU212SE9qazVJU0FnSU44RUF3MVJGTEZreVJJa0p5ZWpTcFVxR0RWcVZLSDdMZ2dDcGsyYmh0R2pSeU15TWhLYk5tMlN5amhycEtlbkYvbzg1aWlPYXo0bEpRWFRwazBEa0ZNMi9OeTVjL25XaTg2OTd1N0NoUXR4NnRRcGk3M0hzMmZQWXVuU3BVaFBUMGVEQmcwd2FkSWtzOXRJVFUxRlltSWlCRUZBdVhMbHRMYXAxV3BzMjdZTmUvYnNBWkNUUFQ1djNqeTlmOHZVcVZNSHMyZlBSa0JBQUJJU0VqQjU4bVQwNzk4ZkgzMzBrYzRBWjNaMk50NTU1eDJ0MTQ0ZVBXcXd2OFltSCtYZXJna3EzNzkvUDkrYXpISzVIQTBiTmtUejVzM1Jva1VMS1VQYTBvSGlpSWdJdlgyZU5Ha1N4bzhmajRZTkcyTHk1TWtvVTZZTTl1elpnK2pvYUhoNWVVbnJFd1AvVmhsaFJqRlpDZ1BGUkVSRVZId0VHWVRxRXdEbjVqa2xvelAxei9Bc2tPUVFxQzkwaGF6SkRzREYyN0p0RXhFUlVZR0pzVWNoSnZ5Ujg4U21QSVQ2L3kyUmZzamxjbmg1ZWNITHl3dWZmLzQ1UWtKQ2NQYnNXUnc1Y2dSWHIxN0YxYXRYcGYwYU5XcUUyTmhZdldVWDg5cStmVHQrK2VVWEFNRElrU1B6WmMzVXFsVUw3Ny8vUGk1ZXZJamh3NGNiREJMbnpvSXh0aTZscHN5MXh0T25UN0Zueng0Y09YSUVvaWpDMTljWFhsNWUrUDMzMzNIbHloVUVCd2NqT0RoWVd1TjMyTEJoYU5pd29jNFNuTDE2OVVLalJvMktyZHhxZG5ZMmxpMWJoaE1uVGtBUUJJaWlpRm16WmlFd01CQ0RCZzFDYUdnb0Jnd1lvRGZnVVJJMGE2enFLMkdhbDFxdHhzcVZLNlVBMlNlZmZHSlMyZDN6NTg4REFONTQ0NDBDOWpSSGFtcXFkT085UjQ4ZWhXcXJJQXFTMFh2NThtVjgrZVdYK1FKTGxTdFhocmUzTjFxM2JsM3NKWUdCbk4rMWhJUUVDSUtRcjR5dktiS3lzaUNUeWRDNGNXT2QxL1RodzRleGZ2MTZxRlFxVktsU0JZR0JnWHFEb2ExYnQ4WW5uM3lDcjcvK0duLy8vVGZHamgyTCtmUG5HN3hlaW5JOHpPMVZHcVAwbVR4NU11TGk0dlJ1VjZsVTBtTmphL1pxS2cwRUJ3Y2pMUzBOOXZiMmFObXlwY0Zqd3NQRGNlN2NPZnp4eHg4WU4yNGN1blRwQWc4UER3UUdCaUloSVFFelpzeEF0MjdkNE92cmk5cTFhMnNkdTNQblRseS9maDFXVmxhWU5tMmEwUXpGNU9Sa0FNYkhQRGMzTjR3Yk53Ny8vZTkvY2ZueVphU2twR2l0MjdwdjM3NTg2eVFiQy9ybHBzbmNCVXhmcDdVb3IvbTB0RFRNbWpVTDkrL2ZsMTVidm53NTdPenM0T1hscGZPWVpzMmFRYUZRNkt3RTBiMTdkNU1xUkFBNTMwUGZmUE9ORkFoOTY2MjNzR0RCQXVtenpQMzNSbnA2dXNIZzk2Tkhqd0RrZkg2NXI0VkhqeDVoK2ZMbDB2dXJWNjhlRmk5ZXJQV1o2dUx0N1kwRkN4WWdJQ0FBcWFtcDJMTm5ENDRmUDQ0aFE0YWdSNDhlV2xuTE1wa01YM3p4aFVudmVldldyVWhJU0RCNS85eHExNjRORHc4UFpHVmxvVVdMRnZEMjlrYXpaczJNL3IxbENYSzVYS3B5a0RlejNOUFRFMnZXcklHbnB5Y0VRVUI0ZURpKysrNDd5T1Z5ZlBiWloxcjdhc2FibDNuU0hKVXVEQlFURVJGUnNSTmMyMEpvY3dycUc2T0E1MzlhdHZITWVLZ3Y5WUh3NWpJSWxUK3liTnRFUkVSa1BsRU44ZjRDNmFsUWN5cGc3VnFDSGNvcDJYZm56aDFjdW5RSjU4NmRreklVSzFhc2lPZlBueU10TFExYnRtekJsaTFiNE9IaGdWYXRXcUZWcTFabzBxU0p6dXlOL2Z2M1N5VURmWDE5TVdEQUFKM25IVDU4T0VhTkdxVjFZelE4UEJ5eHNiRndjbktDblowZE1qSXlwTFljSEJ5TVpwQW1KU1hod1lNSHVIMzdOaTVmdm96YnQyOURGRVVJZ29BK2ZmckF6ODhQVmxaVzZOU3BFeElTRW5EaXhBa2NPM1lNNGVIaCtPMjMzL0RiYjcvQjA5TVRYYnQyUmRldVhWR2hRZ1dwN1pZdFc4TGJ1M2dtMzJWbFpXSEJnZ1g0ODg4L1lXTmpnOERBUUFRRkJlSEVpUlB3OC9QRE8rKzhnNzU5KzhMRHd3UFoyZGtHMXpoMmMzUFRLa2VablowTmxVcUZyS3dzWkdWbHdkbloyZXhzN295TURGeTZkQW5PenM2d3Q3ZUhYQzVIU2txS0ZQZzBaUTNSeU1oSXJGaXhRbHFIc0cvZnZscWxKTVBEdzVHYW1vcnk1Y3ZEd2NFQk5qWTJVQ3FWQ0E0T3hxKy81aXpmVXBDQVpHNnJWNjlHU2tvS0dqUm9nQ1pObWhTcXJlSlN2bng1S1VoY3UzWnR0R3ZYRG0rLy9iYkYxeHMybHlhYnVINzkrbkIxTlg5TUd6NThPRnEzYnAzdldrNUlTTUNhTld1a3NzeTFhOWZHb2tXTGpBYU4rdlhyaC9UMGRPellzUU5Qbmp6QjJMRmpNWFRvVVBUcjE4L2dlck9XSGcvemVsWEdLRU5pWW1JUUV4TmowcjVSVVZGRzk4bjlQZEMxYTFldEFKWktwWkkrb3kxYnR1Q1BQLzVBWkdSa3ZqWWFOV3FFclZ1M1l1dldyVGg2OUNnT0hEaUFBd2NPb0Z5NWNtalNwQWxxMWFxRnhvMGJvMkhEaHZEdzhJQ3ZyeS9xMXEycjFjWmZmLzBGVzF0Yk9EbzZ3dHJhR3FtcHFkS1k1K2JtWnZSOWRPblNCY25KeWZEMTlUVWFVRFFrSkNRRUNvVUNaY3FVZ2IyOVBiS3lzdkRkZDk4QnlDbTltemZnYkl5bHIvbk16RXpNblRzWElTRWhrTXZsbUQ5L1BnNGNPSURMbHk5anhvd1o2TkNoQTdwMDZZSWRPM1pvL2R5NmQrK083dDI3Nit5anY3OC9SRkdVdnJ0VUtoVlVLaFZjWEZ5a2ZWNjhlSUZEaHc1aC8vNzlVb2JwZSsrOUJ6OC9QNjNmZWJsY0RqczdPNlNucCtQZ3dZTjQ5OTEzOHdWRlJWRkVkSFEwdG0vZkRnQjQ4ODAzcFhQOCtPT1BPSGp3b0RUaHdjZkhCMU9tVERFNW05WEx5d3NiTjI1RVlHQWdRa05Ea1pDUWdMVnIxMkxuenAzbzFLa1RldlRvZ1dyVnFrRVFCUGo2K3ByVTVvOC8vb2lFaEFTVDk4OU5FQVNzV2JNR0xpNHVKay95QWd4UFpOQzE3YTIzM3NvM1VjYlQwMVA2SGRKMWpHWWQ1K1RrWk15Yk53L3A2ZWtZTVdJRUtsYXNpTlRVVk5qYjIwT3RWdVBZc1dNQVVLREpPMFM2TUZCTVJFUkVKY1BXQTdJV1AwTU1EWVQ0YUoxbDJ4WlZFRU1tQWNraEVPb0ZBZ0wvNUNFaUlpb3A0ck5qUUVwb3poT0g2aENxRk45RXJ2VDBkRHg3OWd5eHNiR0lqSXpFbzBlUEVCWVdodERRVUdSbC9YOFpiRUZBa3laTjBLOWZQN1JzMlJLWm1abTRkT2tTenB3NWd3c1hMaUFtSmdhSERoM0NvVU9IWUd0cmk2Wk5tOExiMnh2dDI3ZEhtVEpsQU9UY0RMU3lza0tiTm0zMHJxY0g2RjVMN3Y3OSsxaTJiSm5PL1h2MjdKbnZOYzBOMXJpNE9FUkZSU0VwS1VscnU3VzFOZHEyYll2Ky9mdm55eHh6ZFhYRmh4OStpQTgvL0JEMzd0M0QwYU5IY2ZMa1NVUkhSMlBuenAzWXRXc1gyclZyaHpsejVnRElYeXEyS0QxOCtCQi8vdmtuWkRJWjVzeVpnNlpObTZKUm8wWndkWFhGL3YzNzhjc3Z2MGdaMjBETzUyWnRiUTI1WEs3MVQ2MVdTd0ZoelExMlVSUzFmZ2E3ZCs4Mis3M0o1WElzWExoUUt6TXdOME1CM0ppWUdPemZ2eDlIamh4QlptWW1CRUhBNE1HRDg1VWJ2bmJ0R2paczJLQzNuZXJWcXhjcUMvaTMzMzVEY0hBd1pESVovUHo4Q3R3T0FIejY2YWNJQ3d2TDkzcGNYSnpaTjlNTk9YNzhPTjU0NHcyTUhUc1dyVnUzMXBsOXJWUXE4Zjc3NzV2VW5ySHpIemx5eE9UZ1IwaElDQURrS3kxcmpucjE2bWs5RHc0T3hsZGZmWVcwdERRQVFJY09IZUR2NzI5eXB0dlFvVU5SdG14WnJGMjdGaGtaR2RpL2Z6OThmSHpnNGVGUmJPUGhxenBHR2FJSldscks4ZVBIRVJNVEF4c2JHL1RyMTA5cjI0MGJONlF4VFZNQzJOWFZGVzNhdEVIcjFxMjFncjBLaFFJVEprekFnQUVEc0cvZlBnUUhCeU0rUGg0blRwekE2ZE9uc1diTkduaDVlV0h6NXMwNnIvczllL1pJRTF2eWF0Kyt2VW52SmUvdnBpWVFwbXV5aithOTVzMTRYYjkrUFVKRFEzVzIvL2JiYitzTjloWFhOWC83OW0xY3YzNGRNcGtNczJiTlFxdFdyZENvVVNOczJMQUJRVUZCVW9sckRTc3JLOGpsY2xoWldVbVBaVEtaMXFRbWxVcVZyK3l4WmkzMGl4Y3Y0c1NKRXpoNzlxejBQanc4UERCeDRrUTBiOTVjNTgvQ3k4c0w1ODZka3dMZ2hzamxjdlRwMHdjWExsekF3b1VMcFlrNjl2YjI4UFB6SzlEM1VNV0tGYkZtelJvY09IQUF1M2J0a2twY256aHhBcjYrdm1aL04yaVllOXpQUC84TWhVSlJvTWs5NWs1T3lqdUJ6TW5KQ1FxRlFucmV1WFBuZk9XOWdaeWxGS1pPbllxb3FDajQrUGhnMEtCQmlJcUt3c2NmZnd4QkVDQUlBdFJxTlFSQlFPZk9uYzErSDBTNjhLNHBFUkVSbFJ4QkRxSE9mS0JzUzRnM3h3R3FKS09IbUVOOHZBVkl1UStoOFZiQTJzWDRBVVJFUkdSeFl2aS9FOEtFR3Y2QVVEenJTR1prWkdEdzRNRlNtY3pjYkd4czBLUkpFN1J0MnhidDJyWFR1bEZuYTJ1THQ5OStHMisvL2JaMHcvajA2ZE80Y09FQzB0TFNjT0hDQmZ6OTk5OWFhNUxXcmwwYjgrZlBSNHNXTFF4bXV1cVNOeHRFRUFTNHU3dWpVNmRPR0RwMGFMNzlYVjFkb1ZLcGNQZnVYV24veXBVcm8wR0RCbWpXckJsYXRteHBVdVpXM2JwMVViZHVYZmo1K2VIVXFWTTRmUGd3N3QyN2gyYk5tcG5WZjB1cFY2OGVtalJwQWg4Zkh5bERVQzZYNDVOUFBrR3ZYcjF3K3ZScDNMNTlHL0h4OFVoT1R0YTZtWjZSa1lHVWxCVHBwcm9tYUtDNW9TcVR5YVRYZXZYcVpUQzdVaDhyS3l0VXJWbzFYM0RVMWRVVmJkdTJ4ZkRody9VZXUzMzdkcW5VdEllSEI3NzQ0Z3VkYTQ1V3IxNGR0cmEyeU16TTFBcHVPems1b1YyN2RoZzVjcVRSc3JDR2FNcXpEaHc0TUYrQTBseWVucDVTZ0tLb2FUSlA5WkhKWkJiTExqWW44RmlZOVluMWVmUE5OMkZ0YlExQkVEQjY5R2l0akhOVDllclZDMVdyVnNYU3BVc3hZOFlNZUhoNEZPdDQrS3FPVWNXcFc3ZHVPSGJzR0x5OXZhVXl0UnFWSzFlR2c0TURzck96MGJWclYvajQrS0JSbzBZR015TXJWS2lBY2VQR3djL1BEMWV2WHNXMWE5ZFFxVklsS1ZDdnIzeHR0V3JWdEFMRmdpREF6YzBOSFRwME1GcENXeDlOYVcxZFB2MzBVNTJ2MTZwVkN3OGVQTkFhRngwY0hOQ3FWYXQ4SlhrMWl2T2FiOUtrQ2VyWHJ3OWZYMS9wZFFjSEIweVpNZ1Y5Ky9iRjJiTm5jZmZ1WFNRa0pFQ3BWR3BOWnNyTXpKUW1JT1grREFWQmdKV1ZsZFpyUTRZTUFaQXo5Z1FIQndNQW5KMmRNWERnUVBUdTNkdmdKSmRKa3liQjBkRVIxNjlmaDFLcGhGcXQxdG91Q0FLY25KeFFzMlpOOU8vZkh3MGFORUJHUmdhcVZLbUMwTkJRZUh0N1krellzVm9aL2VhU3krWG8xNjhmdW5idGlrT0hEdUhZc1dPWU0yY09hdFdxaFhIanhoVzRYWE1VWkoxMWpZSXNuWkRiL3YzN3RaNVBuejVkNTM3QndjRUlDd3REbXpadHBOTGFucDZlY0hGeGthNW5kM2QzZlBUUlIvbXFBQkFWbENEbUhtR0ppSWlJU2twcU9OVFhod0hKdHl6ZnRrTjF5SnJ0Qmh6cldMNXRJaUlpMGk4NUJPcnpIWEllMjVTRHJNUGZnS3pnZ1M1ejdkaXhBLy83My85UXBVb1ZWS2xTQlRWcTFNQ2JiNzZKdW5Ycm1oMHN6TWpJd01XTEYzSDY5R2swYU5EQTVBeEdVMmh1eldqS3NSb3JoUmdWRllXUWtCQlVybHdaMWFwVnM5Z2FkV0ZoWWFoZXZickI4NDhZTVFKMmRuWUdNMThOSFF2a2xFdlZGWkJMVEV3MHU0U29KU2lWU3FtTVk5KytmWTN1TDRxaTlKbVpFbGpNeXNyQ2tpVkwwTFJwVTd6enpqdEdyejFSRkpHVmxRVzFXZzByS3l1VDE5L1VaZG15WmJDM3Q1ZHV3di84ODgvbzA2ZVAwV3RNRkVVc1g3NGNBQXEwQnVTclRxbFVvbS9mdm5qampUZXdlZk5taTdaOTY5WXRWS2hRQWVYTGx5OVVPeXFWU3V0YUs4N3g4RlVkbzNMTHpNekV6cDA3QVFDalJvMHkrMXpHSkNRa3dNbkpTZWRuRXhJU2dpcFZxcGk4aG0xaGFjWThVNzZmaXBJbTQxWVVSWk1DZnNWNXpSZm45NWRLcGNMaXhZdlJva1VMK1BqNEZHb0NrVEZQbno1RlZGVFVhekZCUXhlMVdpMTlmeFprVENrSVVSU2w3K3JTVWpXQlhuME1GQk1SRVZIcGtaME84ZTRNaUU5MldiNXR1UUxDVzVzaHVCV3NwQkVSRVJHWlR3d05oQmoyRlFCQXFEa0ZRaTNkMlJORlJhMVc4eVliRVJFNEh0THJoOWM4RVpGcE9GSVNFUkZSNldGbEI2SEJLZ2lOMWdGV0JTOEpwSk5LQ2ZIcVlJaVAxZ0RnUERraUlxS2lKMEtNL2xsNkpsUWFWT3c5NEExaUlxSWNIQS9wZGNOcm5vaklOQnd0aVlpSXFOUVJLZzZFckZVUTRGRER3aTJMRU84SFFMd3hDc2hPc1hEYlJFUkVwQ1hwYnlEdG41ekhaUm9DOW0rVWJIK0lpSWlJaUloSUN3UEZSRVJFVkRxVmFRQlo2OThoZUx4cjhhYkZwd2VodnVBTHBJWlp2RzBpSWlMS0lUN05sVTFjQk4vblJFUkVSRVJFVkRnTUZCTVJFVkhwSlhlQzBHUWJoSHFCZ0NDM2JOdktlMUQvMlFYaXMyT1diWmVJaUlnQWlCQ2ZIcFNlQ1I2OVNyQXZSRVJFUkVSRXBBc0R4VVJFUkZUS0NSRGU4SU9zNVNIQXp0T3lUYXVTY3RZdGZyZ1VFTldXYlp1SWlPaDFsbmdWU0l2SWVleFlDMURVS2RuK0VCRVJFUkVSVVQ0TUZCTVJFZEhMb1d4THlGcWZoRkMrazhXYkZoOHNoWGp0STBDVlpQRzJpWWlJWGtlNUszYmtsSjBXU3E0elJFUkVSRVJFcEJNRHhVUkVSUFR5c0NrUG9kbVBFT3JNQlFRcml6WXRQZ3VDK3M4dWdQS3VSZHNsSWlKNkhZblBMMGlQQlRmZkV1d0pFUkVSRVJFUjZjTkFNUkVSRWIxY0JCbUU2cDlEMXZJWHdLNnlaZHRPRFlQNmdpL0VtRU9XYlplSWlPaDFJbVlCaVZkeUhzdHNBS2ZHSmRzZklpSWlJaUlpMG9tQllpSWlJbm81bFcwSldadVRFTng3V0xiZDdGU0kxMGRBdkI4QWlObVdiWnVJaU9oMWtIUVR5RTdQZWV6VU9DZFlURVJFUkVSRVJLVU9BOFZFUkVUMDhySjJnZEIwQjRUNml5MStFMXA4dEFiaWxRRkFWb0pGMnlVaUluclZhWldkZG01ZWdqMGhJaUlpSWlJaVF4Z29KaUlpb3BlY0FLSHFhTWhhL1FZNFZMZG95Mkw4cVp4MWk1TnVXclJkSWlLaVY5cUxpLzgrTHN0QU1SRVJFUkVSVVduRlFERVJFUkc5R3B6ZWdxejFTUWllL1N6YmJ0cGpxUDk2QjJMVVhzdTJTMFJFOUVvU3RUT0tHU2dtSWlJaUlpSXF0UmdvSmlJaW9sZUhYQUhoclkwUUdxNEJyT3dzMTY0NkErTE5NUkR2ekFEVW1aWnJsNGlJNkZXVEdnNWt4dVU4dHZNRTdDcVZhSGVJaUlpSWlJaElQd2FLaVlpSTZCVWpRS2cwR0RMdkU0Q2l2a1ZiRmg5dmh2cFNieUE5MHFMdEVoRVJ2U3JFNUJEcHNlRGNyQVI3UWtSRVJFUkVSTVl3VUV4RVJFU3ZKa1ZkeUx5UFFhajhrV1hiZlhFWjZqODdRWXcvWmRsMmlZaUlYZ1hLdS84K1Z0UXJ1WDRRRVJFUkVSR1JVUXdVRXhFUjBhdkx5aDVDZzFVUUdtOEc1QXJMdFpzWkQvSHloeEFmTGdkRXRlWGFKU0lpZXRtbDNQdjNzV09ka3VzSEVSRVJFUkVSR2NWQU1SRVJFYjN5aEFydlE5YjZGT0RVeElLdGloQWZMSUY0ZFRDUWxXREJkb21JaUY1ZW92Sys5Rmhnb0ppSWlJaUlpS2hVWTZDWWlJaUlYZzhPMVNCcjlTdUU2aE1BQ0JaclZvejdIZXJ6bllERWF4WnJrNGlJNktVa3FvQ1UwUDkvSWdDT3RVcTBPMFJFUkVSRVJHUVlBOFZFUkVUMCtwRFpRS2d6QjBLTEE0QmRKY3UxbS80RTZvczlJVVpzQnlCYXJsMGlJcUtYU2VvL2dEb3o1N0Y5RmNES3ZtVDdRMFJFUkVSRVJBWXhVRXhFUkVTdkhjRzFMV1J0VGtPbzhMN2xHbFZuUXJ6OUJjUy94d0RacVpacmw0aUk2Q1VoNWxxZm1HV25pWWlJaUlpSVNqOEdpb21JaU9qMVpGMFdRdU52SURUYUFNZ1ZGbXRXak40SDlRVmZJT1dCeGRva0lpSjZLU2ovRFJSRHdVQXhFUkVSRVJGUmFjZEFNUkVSRWIzR0JBZ1YrMFBXNWpSUXRxWGxtbFhlaGZyUHpoQ2ZIclJjbTBSRVJLVmQydU4vSHp2VUtMbCtFQkVSRVJFUmtVa1lLQ1lpSWlLeWZ3T3lsb2NnMUpvT0NGYVdhVE03QmVLTmtSRHZ6dnAzdlVZaUlxSlhXZHFUZngvYlZ5NjVmaEFSRVJFUkVaRkpHQ2dtSWlJaUFnQkJEcUhtRk1oYUhnRWNxbG1zV2ZHZnI2Rys5QjZRL3NUNHprUkVSQzh4TVQxQ2VpellNVkJNUkVSRVJFUlUyakZRVEVSRVJKUmIyZWFRdFQ0Rm9kSmd5N1g1NGhMVTUzMGdQZ3V5WEp0RVJFU2xpcWc5S1lxQllpSWlJaUlpb2xLUGdXSWlJaUtpdk9RS0NBM1hRR2l5RGJBdWE1azJzNTVEdkRvRTR0MDVMRVZOUkVTdm5zd0VJRHM5NTdGMVdVQ3VLTm4rRUJFUkVSRVJrVkVNRkJNUkVSSHBJWGowaHF6TkdRaXU3U3pXcHZqUFJxai82Z0drL1dPeE5vbUlpRXBjZXVTL2orMHFsVncvaUlpSWlJaUl5R1FNRkJNUkVSRVpZbGNSUXZQOUVPb0dBRElieTdTWmRCM3E4eDBoeGh5eVRIdEVSRVFsVE14VmRwcnJFeE1SRVJFUkViMGNHQ2dtSWlJaU1rYVFRYWoyR1dTdFR3TE9UUzNUcGlvWjR2VVJFRzkvQWFnekxOTW1FUkZSU1VuTHRUNnhmWldTNndjUkVSRVJFUkdaVEY3U0hTQWlJaUo2YVNqcVF0YnFLTVJINnlBKytDOGdaaFc2U1RGaU84UVhGeUZydkExd3JHbUJUcjVHVk1rUXc5ZERqRDBLcEQ0Q3NsTkx1a2RFUkVYUHlnRndxQTdCdlR1RWFtTUJlWm1TN2xHT2pPaC9IOXQ1bGx3L2lJaUlpSWlJeUdRTUZCTVJFUkdaUTVCRHFERVJnbnMzcUcrT0E1SnVGTDdONUJDby8vU0IwR0FsQk05K2hXL3ZOU0RHbjRaNGF4S0U4aDBoYTdBU1VOUURyQnhMdWx0RVJFVXZPd1ZRM29YNFpEZlU1enBBYUxnS1Fya09KZDBySURQdTM4YzJiaVhYRHlJaUlpSWlJaktaSUlxaVdOS2RJQ0lpSW5vcGlWa1F3OVpBZkxqY0l0bkZBQ0JVR2dLaC9oTEF5dDRpN2IyS2NvTEU0eUEwMmdUQnRXMUpkNGVJcU1TSUNlY2czdlNEMEhBOWhITHRTN1l2VndaQ2pQc2RBQ0EwK3hHQ1c1Y1M3UThSRVJFUkVSRVp4eldLaVlpSWlBcEtzSVpRY3pKa3JYOEh5alRNdDdrZ3MvSEV5TjFRWCtnQ0tPOFd2bit2SWxVeXhGdVRJR3YwTllQRVJQVGFFMXpiUW1pMENlS3RpWUFxdVVUN0ltWStreDRMdHVWTHNDZEVSRVJFUkVSa0tnYUtpWWlJaUFxclRBUElXaCtIVUdzYUlQeTdzb2RRMFBhVTk2QyswQVhpazEwb1dMajUxU1dHcjRkUXZpUGcycWFrdTBKRVZDb0lybTBobE84SU1YeDl5WFpFcS9RMEE4VkVSRVJFUkVRdkF3YUtpWWlJaUN4QnNJWlE4NHYvenk1dVVQajJzdE1oaGt5Q2VIMFlrSlZRK1BaZUVXTHNVUWlWaDVSME40aUlTaFdoOGhDSXNVZExzQWNpa0N1am1Hc1VFeEVSRVJFUnZSd1lLQ1lpSWlLeXBESU5JZk0rRHFIbUY0QmdWZWpteEpnalVKOXJCekgrVk9INzlpcElmUVFvNnBWMEw0aUlTaGRGUFNBMXZPVE9yMG9HMUprNWorVmxBSmx0eWZXRmlJaUlpSWlJVE1aQU1SRVJFWkdseVd3ZzFKb0dtZmR4b015YmhXOHZJd2JpNVg0UTc4NEcxQm1GYis5bGxwMEtXRG1XZEMrSWlFb1hLMGNnTzZYa3pwK1JPNXVZWmFlSmlJaUlpSWhlRmd3VUV4RVJFUlVWcDdjZzgvNGRRczNKV21zWEY1VDR6eWFvTDNRRmttOWJvSE5FUkVRV3dyTFRSRVJFUkVSRUx5VUdpb21JaUlpS2tzd0dRcTBaa0xVNUNaUnRXZmoya205RGZhRUx4SDgyQXFLNjhPMFJFUkVWa3BnclVDd3dvMWlTbnA1ZTBsMG9VcW1wcVZpMGFCRXVYTGhnY0QrVlNvV0pFeWRpejU0OXlNaDRPU3VqSkNZbVlzdVdMZGl5WlV1eG5DODFOYlZZem1OcDRlSGhVQ3FWSmQyTkVoVVhGNGM5ZS9ZZ09qcTZwTHRpRWFHaG9majk5OStSbEpSVXFIWktZanlNaTR2RDJyVnJjZnMySjlsYW1scHRtZjhQUFhIaUJHSmpZeTNTbHFsdTNicUZyS3dzby9zbEpDUWdORFFVb2lnV1E2OEtwN2pIM3Fpb0tMTitMb21KaWEvTW1DaUtJaTVkdW9STGx5NlZkRmVJTEtyd3FTMUVSRVJFWkp5aVBtUXREME44c2hQaS9RQkFWWWliTGVwTWlIZm5BTTlPUUdpMERyQ3RZTGwrRWhFUm1Tc3o3dC9IdHFVbm8xaXBWT0x6eno4djBuTk1tREFCalJzMzFybHQ0c1NKVUt2Vm1EOS9QaXBXckdqeGM5KzhlUlA3OSsvSDlPblRZV2RuWi9IMmpibHc0UUpPbmp5Sml4Y3ZZc09HRFhyZjQvNzkreEVTRW9LUWtCQzR1N3ZEeDhlbldQcVhrcEtDbUpnWXhNYkdJaVVsQlowN2R5NXdXMGxKU2Rpelp3OEFZTlNvVVpicVlqNVJVVkhZc0dFRGJ0KytqZTNidDhQWjJibEE3WWlpaUdQSGpxRkxseTZ3c3JLeWNDLzFtemx6eGMrSFhnQUFJQUJKUkVGVUpwNDllNGJBd0VDMGF0V3EyTTVibWh3L2ZoemJ0bTNEK2ZQbnNYcjE2cEx1VHFHb1ZDb3NYcndZa1pHUjJMbHpKNXljbkFyY1ZsR1BoN3JzMnJVTHYvNzZLMjdjdUlGdnZ2a0dNaG56cFFycjd0MjcrUGJiYitIcTZvcXBVNmNXcXEyalI0OWk1Y3FWOFBEd3dJb1ZLK0RoNFdHaFh1cjM1TWtUVEpvMENYWjJkbGk5ZWpWcTFLaWhkOStEQncvaSsrKy9oNmVuSjNiczJBRkJFSXkyL3pxTXZUZHYzc1RzMmJQUnNXTkhUSnc0MGFTZnk2cFZxL0RYWDMvaG5YZmV3ZWpSbytIZzRGQmsvVk9wVkVoS1NzTHo1OCsxL3RXdVhSdE5temJWMnUrbm4zNUNuejU5ek9wUFZsWVdaczZjQ1NCbnZMZWtFU05HSUNJaXd1THRFcG1DZ1dJaUlpS2k0aUxJSUZRWkJzRzlPOFM3c3lBK1BWQ281c1Q0VXhEUHRZUFFZQlVFajE0VzZpUVJFWkdaTWtwbjZlbnM3R3hFUkVRVTZUblMwdEowdnY3czJUTThmUGdRWmNxVWdidTdPd0NnYTlldUJUNVAzcHVHU3FVU2MrYk1RVXBLQ21iTm1vVkZpeGJCMXRaVzJsNlljMmwwNzk0ZC92NytlcmQzNnRSSkNoWXZXclFJcTFldnpuZGpQQ3dzRER0MjdBQUFEQmd3b0VCQjR1enNiR1JrWkNBOVBSMHBLU2xRS3BWYS81S1NrdkRpeFF1dEc4THg4Zkg1c25MZDNkM1JxRkVqczg5Zm5KeWNuSEQzN2wwa0p5ZGp5NVl0bUR4NWNvSGErZkxMTDNIdTNEbUVoWVZoekpneDB1dWFtOUNGb2U4Rzl0T25UL0hzMlRQSTVmSjhQK2NiTjI1Z3lwUXBGanRYVWJwLy96N0dqaDFyMWpHclZxMUN3NFlOQWZ6YjUrN2R1MXU4YjhWdDkrN2RpSWlJUU9mT25Rc1Z4Q3ZxOFZDWGlJZ0lCQVVGQVFER2pCbGprU0J4WW1JaSt2WHJWK2gyak5tMGFSTkVVY1NrU1pPSy9Gd2JOMjVFNWNxVlRkNy82ZE9udUhMbENnQ2dRNGNPaFFwS3RtelpFdVhMbDBkTVRBejgvZjJsb0RFQVhMbHlSUXJHRllUbXM4L3IxS2xUQUlEeTVjdWpldlhxQnRzNGMrWU1BS0I1OCtZbUJVT0IxMlBzVmFsVXlNckt3cSsvL2dxVlNvVXBVNllZL1BrY08zWU01ODZkQTVDVHBXMXZiMi93M0FrSkNVaEpTVUY2ZWpyUzA5T1JscFltUFU1SlNjbjNMems1R2NuSnlVaEtTa0p5Y3JMZXY4czZkT2lnRlNqZXVIRWpEaDA2aE45Ly94MEJBUUZtL1I2VWxJeU1ETVRIeHlNeU1oTDM3dDNEblR0M2NPL2VQVXlmUGgzTm16Y3Y2ZTdSUzQ2QllpSWlJcUxpWnVzQm9mRVdvT0pBaUhlK0FOSUs4VCtOV2M4aFhoOEdWQm9Db2Y0aXdNclJZdDBrSWlJeWlkWWF4YVduOUxTenM3UFJnRUxYcmwxaFoyZUhYMzc1UmV2MVBuMzZJQ1VscGNDQktrMDU1clp0MjBJdTE3NzFVcVZLRlpQYjBYZGpXYUZRWVByMDZaZy9mejcrL3Z0dnpKbzFDd3NYTHBTQ3hjWXlqRFZsWUcxdGJmWGU0TFcydGpiYXYvSGp4K1BhdFd0SVRrNUdmSHk4RkFUUytPR0hINUNWbFlWdTNicGg1TWlSUnR2VEdEaHdvQlFjVnFsVUpoK25pNTJkSFZ4Y1hQRFhYMytWK2tDeFFxSEFzR0hEc0hyMWFnUUZCZUdERHo1QXRXclZ6RzduM1hmZnhmbno1L0cvLy8wUERSbzBRUHYyN2JXMjU3NEdvNk9qb1ZLcFRINU5IMDBaenViTm0rdk56cXBldlRxYU5HbGl0UC9Iang4dnNSTFcxdGJXK1lLaXNiR3hFRVVSTGk0dXNMR3h5WGVNNXJYYnQyOGpJaUlDQ29XaTJETG5UYVZTcVV3S2dBOGFOQWdkTzNiRXRXdlhzSHYzYmdEQXRXdlhNR0xFQ0ozN096ZzRZTjI2ZFFiYkxPcnhNQysxV28zbHk1Y2pPenNiZ2lCZytmTGxKcDhqdCtIRGg4UFgxMWQ2TGdpQ1dkVWJWQ29WVkNvVkJFSFFtc2hqakV3bVExWldWckdVNnphM3JITEhqaDN4MjIrLzRjcVZLMWl6WmcyMmJ0MWE0SW9XNWNxVlEwQkFBQ1pObW9UWTJGaDg4Y1VYV0xGaUJkemMzS0JXcXkxVzNscERrKzBMQU8rOTk1N0I0R1pvYUNpZVBIa0NBRnJYZ0RHdnc5amJ0R2xUekprekIvUG56OGV4WThkZ1pXV0ZTWk1tNmZ4NVBuMzZGQnMyYkFBQTFLcFZDek5tekRBYWRGKzZkS2swR2NFYzl2YjJVQ2dVOFBUMGhKT1RFNXljbk9EczdDejl0MUtsU2xyN0R4OCtIRkZSVWJoOCtUTEdqeCtQdVhQbm9tblRwbEFxbFhqLy9mZE5PcWV4Q1MrYXZ5SDFUUlNvVXFVS3RtM2JadlE4bzBhTlFueDh2TTdQeHQzZEhmLzg4dzhEeFZSb0RCUVRFUkVSbFJEQnJRc0UxM01RSHl5QitNL1hnSmhkNExiRXlOMFFuNStEck5FbW9Dei9KNEdJaUlwUktRMFVseVJOOWt5SERoM3liVFBscGlDUWswbjd6anZ2Nk4zdTdlMk5xVk9uWXNtU0piaHg0d2Jtelp1SEJRc1d3TnJhT2wvZ095L056YzN0MjdmRHpjMXdGcmkrQUpGR1ZsWVdzckt5TUgzNjlIemJORGY2Yjk2OGFUQlFYTE5tVGN5YU5VdDZIaDhmcjNNL1cxdGJPRG82b2t5Wk1sQW9GRkFvRkNoVHBveldEZUd5WmN2QzJka1pMaTR1Y0hWMUxkSVNsNlo2OXV3WkJnOGViTll4b2loaTlPalJKdStmZTFLRGw1Y1gvdk9mLzJESGpoMVl0V29WNnRXcnB4WEV6MzBOYW01Z0czdnQ0NDgvUmxSVWxON3pYN3g0RVFEeUJVWnlhOUNnQVQ3NzdET2o3K1h5NWNzbEZpaXVYcjA2dnZ2dU8rbjVnd2NQTUdiTUdKUXBVd2JmZnZ1dHdldEo4eG4wN05uVHJNQmdjVkNyMVFnTEN6TzZYMkppSW1KaVlyQm8wU0tJb2dobloyZlkyZGtoTzF2Ny8xUGk0K09Sa1pGaFVqbnE0aGdQYy92cHA1K2tkWWxGVVVSY1hKeVJJM1RMbTVubzVPUmtkR3pOYmQ2OGVUaC8vanc2ZGVxa2MzdzB4dFNKU3A5Ly9qbnUzTG1EUVlNR0dSMnZMZUd6eno3REo1OThndGpZV0J3OWV0VGtvSm91dFd2WHhxUkprN0JreVJJa0p5ZEx3ZkVXTFZxWVBWRXJMUzBOdlh2MzFydjl4bzBiaUk2T2hxT2pJN3AxNjJhd3JjT0hEd01BS2xldURFOVBUeVFtSnVyZDE5SFJVWm9BOGJxTXZhMWJ0OGFFQ1JPd2F0VXFIRDE2Rk0yYU5VUEhqaDIxOWxHcFZGaTRjQ0ZTVWxKUXZueDVMRml3d0tSSkJaMDZkWUpjTG9lRGd3UHM3ZTNoNE9BZy9YTjBkSVMxdFRWKyt1a25oSVdGb1dIRGhwZzJiUnJjM056TUx2V3RVQ2l3YU5FaWZQMzExOWkvZno5bXpKaUJDUk1tb0VPSERnWW5zSWlpS0UwaU1HZWlTOTc5emNrdy8rZWZmMkJ2YjQ5ZXZYckIzZDBkRlNwVWdLZW5KNnBXclZvcS9zYWhWd01EeFVSRVJFUWx5Y29CUXQwQUNKNGZRaDB5Q1VpNlh2QzJVc09odnRnRFFyV3hFR3BOQjJTbDZ3WVZFUkc5bXNSY2F4UUxOdTRHOW53OXhNYkc0dXJWcTNCemMwT3paczJLOUZ5ZE9uVkNiR3dzdG03ZGlpdFhydURubjM5Ry8vNzlMWG9PVTI1bXBxU2tHTnh1NkNZM2tIT2pYWmVWSzFlaVVxVktzTE96ZzcyOXZjbmxQMDBWRlJXRmp6LysyS3hqVENtWmEyMXRqVjkvL1ZYbnR2TGxMVGVaUXExV0l5RWhRZWUyd1lNSDQvTGx5d2dKQ2NHeVpjdXdiTmt5aTUwWEFCNCtmQWcvUDc5OHJ5OWR1aFJMbHk2Vm5wY3ZYNzVBUWJMU1FyTTI5WWNmZmlqZGtILzA2Rkcrc3JWcGFXbFNXZHVnb0NEcHNUNDllL2JFb0VHRExONWZmV3hzYkxRQ2I0R0JnVGgzN2h3T0hEaWdGZFJPVEV6RWhBa1Q4T0xGQzNoNGVHRDkrdlg1MXNxK2NPRUM1cytmRDF0Ylc4eVlNY1BnZVl0elBBUnlzcDl6cnlkcmIyK1BkZXZXbVJUUWVmNzhPYVpPbllydzhIQ1VLMWNPYmRxMEtYQS9SRkhFMzMvL0RRQm8xNjVkZ2RzeEppSWlBbmZ1M0lHMXRUWDY5T2xUWk9mSnJXclZxaGcrZkRncVZLaWdNL2h2cnM2ZE95TXNMQXplM3Q1bUI5Nk0wVFZKSnlVbFJXZEErZENoUTdDM3QwZHFhaXFDZzRNQjVLeHBiS3pjK1B6NTg5RzJiVnZwK2VzeTl2Ym8wUU14TVRGUXFWVDVnc1JBemtTMHUzZnZ3c0hCQVFzWExqVDV1OC9YMTFkdkZ2ZURCdyt3ZVBGaVBINzhHQTRPRHZEeDhZR0hoNGZPdncweU1qTHc0TUVETkdqUVFPKzVCRUdBbjU4ZktsZXVqRTJiTmlFMU5SVU9EZzRHSjdCa1ptYWlaOCtlQUV5ZjZLS1JlMzl6eSsrN3VMaGd3b1FKWmgxRFpBNEdpb21JaUloS0E2ZEdrSGtIUVh5OEZXTG9RaURiOEExWHZVUTF4RWRySWNZR1FkWm9MZURzWmRsK0VoRVI1WlU3bzlpMjlHVVVmL2JaWndaTGVHWmtaT1RMd3RLc2Iyc29PMHZmRGNLZ29DQ0lvZ2hmWDErTHJJdHB6TUNCQXhFWkdZa0tGU3Jnd3c4L3RIajdKYkZPcklhN3V6dGNYVjFMN1B4RjRZY2ZmckJZV3pFeE1SZzZkS2pPYlRLWkRGT25Uc1hpeFl2eHlTZWZXT3ljR2pZMk5sSlFKems1R1M5ZXZJQkNvWUNMaTR2V2ZybWZIejU4V01yVWV4bEVSRVRnOU9uVGNIWjJsb0p3TzNic3dIZmZmWWVGQ3hlaVpjdVcwcjRIRGh5UU12RmV2SGhodE8ya3BLU2k2YlFKUkZIRTlldlhVYnQyN1h4QjRoa3paaUF5TWhJT0RnNElDQWpJRnlTK2R1MGFBZ0lDWUd0cmk4REFRS1BsM0l0elBIejgrREVDQWdLZ1Vxa3diTmd3S0pWSzdOdTNEM1BuenNXcVZhdFF0bXhadmNkR1IwZGoxcXhaVXVud1JZc1dHYTIyWU1pZE8zZWdWQ3FoVUNpMHJoTkwwMHhJNmRLbFM2SEh5bVhMbGttbG1VMFZHQmhvZEorODN5RzVTL3RxdHBsVFBhR2c5RjEvZVV0Y0h6cDBDT25wNlpETDVTaFRwb3plOWw2OGVBRlJGUE10MC9DcWpyMkdBcHMvL2ZTVDNtMnBxYW40OU5OUGRXNnJWcTBhTm0vZWJQVGNLcFVLZS9mdXhjNmRPNkZTcWRDbVRSdU1HemRPNys5b1dGZ1lGaTVjaUlpSUNIejg4Y2NZTW1TSXdmWjc5ZW9GSHg4ZmFkSmFhR2dvRmk5ZXJIUGYzT1hhRGYyTk9IdjJiTlNvVWNQWVc4T0pFeWV3Wk1rU3JkZHkvNnhMOG04d2VyMHdVRXhFUkVSVVdnaFdFTjc0QklKSFQ0aDNwa09NUFZyd3RsTHVRLzFYZHpDN21JaUlpbHhHN0wrUFMySHA2WWlJQ0lPQllsRVU5V2JObWxNYUVNaTU0UndVRkFRQTZONjl1MW5IRnNia3laT0w3Vnl2S2tNM1k2OWV2WXBwMDZiQnhjWEY0QTN4OFBCd3N3TWVjWEZ4V0w5K1BYcjI3S2x6amNGejU4N2grUEhqK09DREQ4eGVZN2xpeFlwWXUzYXRXY2VZS3ZmYWlnc1dMTUNaTTJmdytlZWY2MXliOThhTkd3Q0FHalZxbUpSVkdoUVVoT1RrWk10MnVBQzJiOThPVVJReFpNZ1EyTnZiQTRDVW5iWjc5MjRwQUppYW1vcTllL2NDeU1rODFoVWNldmZkZDVHZW5vNjllL2NhREZnV2gwZVBIaUV4TVZHcmxITmNYQnltVFp1R3g0OGZTd0UxWFVIQW1KZ1laR1Zsd2RiV0ZxdFdyZExhVnE1Y09hM3N5ZUljRDZPaW9qQmp4Z3dvbFVxMGI5OGVRNFlNZ1VxbHdyMTc5M0R6NWsxTW1USUZTNWN1MVJsTXZYcjFLZ0lEQTVHY25JeXlaY3RpeVpJbFJnTThMMTY4d0VjZmZhUjN1NlpVZDBwS0N2cjI3V3UwLzk5ODh3MDhQVDN6dlc2c2xIUk1UQXlBblBMRDVwYWR6anZaeWNiR3BzRHJEZWNtaWlJeU1qSUszWTZsYWE3RjNQS3VSNXVlbm81OSsvWUJBSVlORzRZQkF3Ym9iYTkzNzk1SVMwdkxGeWdHT1BaYTB2WHIxN0YyN1ZvOGZ2d1lIaDRlOFBQenc5dHZ2NjF6WDdWYWpYMzc5dUhiYjc5RlZsWVczTjNkVWE5ZVBiMzc1cDQ4a0x1eVNVWkdoa2wvL3huYXg5VGZBVWRIUnlud3IyblAwcG4xUktaZ29KaUlpSWlvdExHckJLSHBMaURtQ01TN3M0RDBKd1ZyUjhvdS9nMnlSdXVZWFV4RVJKYVhuUWFvL3YrbW9tQU5XTHNZM3I4RTZRb0VkdTNhRlhaMmR2blduZXpUcHc5U1VsSjBIcU1KK09oeTZ0UXA2Y2E5aDRlSEJYcGRPRnUyYkFFQWpCdzUwdUpsbXdzamQvQkUxODE3amYvODV6OFdQL2ZSbzBmTnpteDgvdnc1QUJRNHdPZm82Smd2NENDS0lnNGNPSUJ2di8wV3FhbXB1SDM3Tm5idTNLbVY0Wm1kblkxdnZ2a0dVVkZST0hmdUhPclVxWU1QUHZnQTdkdTNsN0xkeG8wYlozWi9kR1dHbWZwYVhvbUppVGgvL2p5Y25aM1JybDA3ZE8zYVZTdVFBUUIyZG5hb1ZxMGEyclZycHpjRE9yY25UNTdnNmRPblJ2Y3JTaUVoSVRoNzlpd3FWcXlJZDk5OVYzcTllZlBtcUZhdEdtN2Z2bzByVjY3QXk4c0xQLy84c3hSYzBWVUtYS1ZTSVQwOUhZSWdtTFNtYjFFN2YvNDhBR2hsdXFhbXBrSVVSY2psY3N5Y09STUJBUUZTWlFWZGxFcGx2clZNTXpNenRaNFgxM2dZSGg2T2FkT21JU0VoQVcrKytTYW1UcDBLQUpETDVRZ0lDSUMvdno4ZVBYcUVzV1BIWXY3OCthaGJ0eTZBblBYVnYvMzJXK3pkdXhlaUtPS05OOTdBbDE5K2lVcVZLaGs5cDFxdE5qZ0JTVU1VUlpQMzA4WFV5VXJ4OGZGNjEzWTMxWVFKRXdwZDJqWXJLd3RMbGl6Qm1UTm5JQWlDM2t4U2Zjd3B4MXNVbVpiNzl1MURZbUlpWEYxZGpaYnkxa3dHMEt4UGJJcVhlZXcxNWVldDZmZlhYMzl0VWphdHNiN3MyTEVEcDA2ZGdyMjlQVWFNR0lFUFB2Z0FOalkyK2ZaVnFWUjQ5T2dSMXF4Wmc3dDM3d0xJS1kzOTZhZWY2bHpEOStuVHA1ZytmVHJHalJ1bmM0Sld3NFlOOWI3ZjNLV25MWEVOZW50N3c5dmJHeEVSRWRKa0QzTkxXaE5aQWdQRlJFUkVSS1dVNE5FVFF2bk9FTVBYUVh6MEZaQnQvQ2FEVGltaHpDNG1JcUtpa1prcm05aldIVURwQ1VZV04xRVU4ZjMzM3h2ZHo5eDE2Zko2OE9BQjVzeVprKzkxWFNXTk5ldXJEaDgrSEZaV1ZvVTZiMEZ2NEd2V0FONnhZNGYwbWlpSytjcDk2bUxLUHViU0Y1QXg1TW1UbkVsN0JTMUY2K0RnZ0ZHalJrblByMXk1Z3ExYnR5STBOQlJBVHBicTU1OS9EbHRiVzBSRlJlSEpreWVvWExreUtsYXNpSTBiTitLWFgzN0J6ei8valB2MzcyUHg0c1hZdG0wYkJnNGNpRzdkdXVHOTk5NHp1eis1czVWRVVUUnBFa0YwZERSVUtsVysxNDhmUHc2VlNnVmZYMSs5QVpPNmRldWFWRjVVWThHQ0JTYnZXeFNVU2lWV3JGZ0JBUGprazArUWtaR0I1OCtmSXpVMUZTa3BLV2pRb0FIQ3c4UHh3dzgvb0g3OStsSUdJcUM3N0xRbW9Pcm82RmdzNWVpTk9YbnlKQlFLaGRiYW5WV3JWc1c2ZGV2dytQRmpLUVBQeWNrSisvZnZsL1laT25Rb1ltSmk5RTY2eWEyNHhrTWdwMHpzOCtmUFVhZE9IU3hhdEVocnNvVkNvY0RLbFNzeGE5WXMzTDU5R3hNblRzVEFnUU5SdDI1ZGJOeTRVVm8vM2NmSEI1TW1UWkl5eDgxeDVNZ1JuY0VyVTVqNi92T2VZOUNnUVlpTGk5TWJxT3JmdnorZVAzK2ViM3Z1SUplbEpTY25ZKzdjdWJoMTZ4YXNyS3pnNysrdmQ2MVpRMlF5bWNHeDl0bXpaMFh5M1JBVEU0TWZmL3dSUUU0bWQrN3JTQmROSDNSbEZPdnpLbys5QmZsdTFTVWhJUUdCZ1lHNGRlc1dSRkdFalkwTk9uYnNpSVNFQkh6MTFWZlNKSldVbEJRa0p5ZERxVlFpTFMxTk9yNUtsU29ZUDM0OG1qWnRxdmNjMjdadFEyUmtKR2JPbkluaHc0Y1g2M3J4K3R5K2ZidWt1MEN2T1FhS2lZaUlpRW96S3pzSU5hZEFxRFFJNHYwQWlOSDdqUitqQzdPTGlZaW9LR1RrRFJTL3ZzNmVQWXQvL3ZuSDZINTVTd3BHUmtaQ3JWYnJMRFdvSzVzc0t5c0xjWEZ4QmU5b0lSa3FpYWlydjVwQVRFRjg5OTEzcFNJeld4UFFyVjY5ZXFIYXVYanhJbmJ0MmlWbFBKVXJWdzRqUjQ1RWx5NWRJQWdDd3NQRDhjVVhYK0RGaXhlb1dyVXFObTdjQ0FjSEJ3d1lNQUI5Ky9aRlVGQVE5dXpaZzZkUG4yTDE2dFhZdlhzMyt2ZnZqNTQ5ZThMR3hrWnY2V3ROc01qQndRR09qbzVTdGxKMGREU21UNStPd1lNSHc5ZlgxMkRRWXN5WU1ZaU9qdFo2VFJSRkhENThHSUlnb0ZldlhucVBMVXd3c0dMRmlscVRESXFhVXFuRXBFbVRwR3Q1L3Z6NWV2ZTljZU1HcmwyN0Joc2JHN1JxMVFwLy9mV1h6cXhPelhyRXBTR2JPQ3dzREk4ZlA0YXRyVzIrYTJYYnRtMTZ5N1NhcTdqR1F5RG4raElFQWQ3ZTNscmxZelVVQ2dXV0wxK09EUnMyNFBEaHcvanV1KytrYldYTGxzWDQ4ZVBSdm4xN28zMDFWMUpTa2pTQng5ek0ycGROVEV3TVpzeVlnWWlJQ05qWTJHRDI3TmxvM2JwMWdkcHlkWFhWK296eTBnVEpMVTJwVktKKy9mckl6czZHcjY4dnNyS3lEQWFCTmNGYmEydHJqcjBXNU9MaWdtZlBua21CNTh6TVRCdzkrdStTWEZaV1ZuQnljb0tUa3hOZXZIaUJyS3dzQURuWjAwT0dERUcvZnYyTVpubFBuandaOXZiMitQWFhYN0Z0MnpaRVJFVEEzOThmY3JuY3JKK1pzWDBuVEpoZzhQUEo3ZSsvL3phNFBTb3F5dUQ1Q2pOaGhRaGdvSmlJaUlqbzVXQlhDY0piWDBPb09nTHFPek9CcEJzRmE0Zlp4VVJFWkVGaXJrQ3hZRnZ5QVQxRDlLM2ZtSkdSa1crYnB1U3FybU4wclR1WGtaR0JiNzc1eHFSKzVDMHArTUVISHlBcEtTbmY2OW5aMlZwcmlHclVyMTlmdXZsY2xObGgraGdxaVdpSjdNRGNTa1AyWlVaR0JxNWZ2dzRncHdTMXFWbGdlYTFkdXhhSERoMENrSE5EdTErL2ZoZ3dZSUMwSnVqRGh3OHhiZG8wSkNZbXd0YldGbzhmUDhhRUNSTXdiOTQ4VktoUUFkYlcxdWpWcXhlNmQrK09ZOGVPWWZmdTNZaUppY0dHRFJ0UXJsdzV0Ry9mSGpLWlRHdU4wYndsYjlldFc2ZjFmTTJhTllpS2lrSndjREI4Zkh3TTNtVGV1SEZqdnRldVhyMkt5TWhJdEdqUkFoVXJWdFI3Yk9mT25YSGl4QWs0T0RpWUZEekt2YStMaXdzeU16T2xFc1pGclVxVktsby9RNFZDQVJjWEY1UXRXeFl1TGk1d2RuWkcyYkpsRVJZV2huUG56dUhNbVROWXNtUUpYRnhjTUd6WU1FUkVSQ0F6TTFQclo2a0pjT3BhZzdhNGFhNUJVOWZnTElqaUhBODF1blRwb25kYlptWW1UcDA2aFljUEgrYmJKZ2dDN3QrL2oyclZxcUZxMWFvbTlkbFVTcVZTeWpaL2xRUEZWNjlleGFKRmk1Q1ltQWhuWjJmTW16ZlA3UFhVUzRPYU5XdGkyYkpsU0UxTnhZOC8vb2lEQnc5aTVjcVZPc2UyM0JuTm1tRHlxemoybWlOM1JuRmh2cnNGUWNDd1ljUHd6ei8vd04zZFBkL1k2K2pvaUh2Mzd1SHJyNzlHVmxZV0JFRkFwMDZkTUhMa1NMaTV1ZUhaczJkNCt2U3B3V3ZRMXRZV2t5Wk5Rc09HRGZIVlYxL2grUEhqU0U5UHg5eTVjeTI2UHJCQ29UQnBQMUVVY2VuU0plbDVTa29LN08zdHRYNk9jcmxjNnpza0lpSkM2N1hTOFBjU3Zkd1lLQ1lpSWlKNm1aUnRCWm4zY1loUlAwSzh2d0RJZkdaK0c3bXppeHV1QmNybVg1ZUhpSWpJSkxsTFQ5c1VJS000TXg2aThnNmd2QXNvN3dBcFlSQlZ5VUMyRXNoT0FWUktJRHNkZ3JzdmhMZStLZFFFSjMxQkVWRVU5VzR6TlpDaUNkbzFhTkFBVDU4KzFabFZ1SDc5ZXRNN2k1eXNtZDkrKzgyc1k4dzFlUEJnbmErdldiTUc5ZXZYTDlKejY1UDdCbnhoeTJWYlFsQlFrRFE1NE5peFkwaElTTUNzV2JOTXZnR3NNV0RBQUp3K2ZScWRPblhDb0VHRHRHN0Nuemh4QWw5OTlSWFMwOVBSdTNkdi9PYy8vOEhjdVhOeCsvWnRqQmt6QmxPbVRFSGJ0bTBCNVB4TXVuZnZqcTVkdStMdzRjTUlEdytYc2lHclZxMHFyYmR0YkJMQi92MzdjZm55WlFBNW1VcCtmbjVHMzhQSWtTT2xmZ0RBd1lNSEFRQzllL2MyZU56MDZkTng0c1FKbEN0WER0T25UemQ2bnJ6NzNyOS9IMlBIampWNm5DVWNQMzRja3lkUHh2UG56MUd2WGozWTI5dERyVmJqNHNXTEFITFdrd1J5TWlqUG56K1BtemR2WXZMa3liQ3hzVUdWS2xWdzkrNWRoSVdGYVdYbVBuNzhHRUJPSUtva0pTWW00dmZmZndjQXJiVk1SNHdZWWRHZ2NXa1lEN095c25EbHloV2NQWHNXNTgrZmw4cC8yOXZibzF1M2JuQnpjOFBQUC8rTXVMZzQ3Tm16QjN2MjdFSEZpaFhoNWVXRkprMmFvR2JObXFoWXNXS3BXdHU5dEJGRkVULzg4QU8rL2ZaYmlLS0lXclZxNGNzdnY0UzcrOHRkWGNUZTNoNVhyMTVGZkh3OFpzNmNpYlZyMTZKTW1USmErMml5V0lHY1FMR25wK2NyT2ZhYUkzZDU3TUlHTFR0Mzdxeno5YWlvS0h6MTFWYzRmZm8wQU1ETHl3dWpSbzFDclZxMUFPU1VQL2YzOThlelo4OHdidHc0bzltOFhidDJSZFdxVmJGMTY5WmlXUjlZMzJTNmUvZnU0Zm56NTlMejhlUEhvMXExYXBnNWM2YVVIZTN1N3E3VnQ2NWR1OExUMDVQckdaUEZNRkJNUkVSRTlMSVJaQkFxRFliZzhTN0VzSlVRd3pjQllwYng0L0xTWkJkWEdRYWh6bXhBN216NXZoSVIwYXROcS9TMENSbkZZamJ3NGhMRTJGOGh4aHdCMG95WEpnVUFNZVlJaEtTL2diSXRDdGhSNkZ6TGNlM2F0WEIxZFVXZlBuMTBsaXpWNWQxMzM5WEtGbEtyMVRoNDhDQ3NyYTNoNysrUGFkT202VHl1VHAwNlp2ZTVxQU9sdHJhMk9nTWhobTd5NnN2TXRwVHM3R3pwc1RsclB4YUY1OCtmWTlldVhRQnlBb1FQSHo3RTVjdVhNWGJzV0FRR0JwcVZlZVR1N280ZmYveFJxeVJtUmtZRzFxOWZqNk5IajBJbWsySDgrUEhTamYrbFM1ZGk1Y3FWQ0E0T3h2ejU4OUdpUlF0ODl0bG5xRnk1TW9DYzdLSStmZm9VNkgzZHVIRkRhOTNLcDArZm1uUmNTa3FLMXZNTEZ5NEFBRFp0MnFTVlFSb2RIUzFkSjEyN2RwWFdmNHlQajhmQ2hRc0wxT2ZpVksxYU5WU3JWazE2bnBHUklhMExyaGxIUER3OEVCQVFnS1pObTByWmdIWHExTUhkdTNkeC8vNTlyVUR4bzBlUEFKUjhvUGpnd1lNNkt5TG9rNVNVcERPd1lhaHlRRW1OaDZtcHFYajQ4Q0Z1M2JxRjY5ZXZJeVFrUk91OVZxMWFGZDI2ZFVPUEhqMmtTUjU5Ky9iRmlSTW5FQlFVaEZ1M2JpRXFLZ3BSVVZGU3dNL1cxaGFWSzFkR3VYTGw0T2JtaHRHalI1djhQUUg4TzVZVlpiRFowbFVjVEtWVUt2SGYvLzVYR2dNNmRlb0VmMzkvbyt2Nm1pSWhJUUZEaHc0MXVMMGdkSzFEcTJ0ZFhVRVFNSFBtVFBqNStTRXlNaElCQVFGWXNtU0oxdlZYME8rcGwzSHN6ZnMzanlsR2poeHAxdjc2MXRyV2lJNk94dTdkdS9INzc3OGpPenNiOWVyVncvRGh3OUdzV1RPdC9jcVVLWVBldlh0ajgrYk5XTDE2TmNMRHd6Rm16QmlEWTBmZHVuV3hkT25TZks4WDVuZEwzL3ZKL1RkRDdzazV3Y0hCc0xPemc3T3pNMkppWXVEbzZJaXpaODlpd1lJRm1EdDNib0g3UVdRT0JvcUppSWlJWGxieU1oRHF6SU5RK1NPSTkrWkNqQzFJMXBFSU1XSTd4SmpERU9vdGdPRDVBUURPbkNjaUloTmw1THJKYVdpTllwVVM0dU52SVA3ekRaQnA1dHFDZ2d5Q2UzZkE2YTBDZFhIOSt2VmFXYW9hang0OXdpKy8vQUpSRkZHdlhqMTRlWGtWcUQyWlRJYldyVnVqVHAwNitVcVhob2FHWXZIaXhRYmIwMlM2bVJLQVhiUm9FU3BVcUdCU1AwMnhmZnQydUxtNW1YVk1VWldyMWNpZHFWV1M2KzFsWldWaDhlTEZlUEhpQlJRS0JhWk1tWUtNakF4TW56NGRFUkVSK1B6enp6Rm56cHg4TjZvTnlSMGt2bkRoQWpadTNJaW9xQ2c0T1RsaDVzeVpXdGVncmEwdFpzeVlnVWFOR3VIcnI3L0dwVXVYTUhyMGFMejc3cnQ0Ly8zM0MxekcrTjY5ZTlLTjUwV0xGcUZGQy8yVEx6SXpNekZseWhUY3VYTUhEZzRPZU9zdDdkOUJUWkFsTWpKUzYzV1ZTaVZkSjdtenBGSlRVM0htekJteisxeW5UaDJqZ1lTU29Na3UxbWpXckJrT0hUcUVjK2ZPU1FGL1VSUng5ZXBWQUFVTGpscks4K2ZQc1cvZlBqZzRPRWlsOVkyUnlXU29WS21TOUR3cUtncloyZGtHMXc4dTd2RXdJaUlDNjlhdFEzUjBkTDZnbjZlbkoxcTNibzNPblR2ci9Obkw1WEowNjlZTjNicDFRMnhzTE02Y09ZTXJWNjdnNXMyYnlNaklRRVpHQmg0K2ZJaUhEeCtpZS9mdVpnV0pnWC9YcGpiM09IUG9tNnlpV2V1NUtGeTZkQWtyVnF4QWZIdzg1SEk1Um80Y2lYNzkrbG1zZmJWYVhTU2w1czFaMTlqRnhRV3paczNDRjE5OGdldlhyMlBqeG8wWU4yNmN0RDF2UnJFcFhzYXh0NlJGUkVSZzc5NjlPSGJzR0xLenM5R3dZVU1NSFRyVTROOXJIMzc0SWNxWEw0K2xTNWZpNE1HRGVQTGtDZWJPblFzSEI0Y0M5Y0djQ1dIRy9qN0tteEVNNUh4bXdjSEI4UEx5a3FwUExGdDlLS2gvQUFBZ0FFbEVRVlMyRFBQbXpjUDU4K2V4WWNNR0FLV2p3Z3E5Mmhnb0ppSWlJbnJaT2RTQTBQUTdJUDRreEx1ekFlVTk4OXZJZkFieGJ6L2d5VzRJYnk0REhHdFp2cDlFUlBUcU1aWlJMR1pCRE44RThkRWFJT3Q1L3UyMkhoQ2NHdWQ4N3pqVUJCeHJRTEF1QjhnZEFaazlZT1VBV05rRFFzRnZrT2xiZC9LYmI3NkJLSXBvMHFTSnlVRmlmZTBOSHo1Y1o3bE5jOVlCTldXLzNEZW5TNHFoZ0owbHN0czBtVk15bVV6S1RudjI3Sm5lTXRtbU1pZlFtSkdSZ1lDQUFGeTdkZzBBOFBubm44UFpPYWZ5eXFwVnF6Qmp4Z3lFaG9aaTVzeVo4UGYzaDYrdnI4bHRSMFpHWXNPR0RWSXA0N2ZmZmhzVEpreEEyZjlqNzg3alk3cTdCNDUvN21TeUIwbFFZcWQyaXY0b1NsdlVRNnZWQjYybHRWUXQxVkpDbEtEVVVySFZWdTFES2RWcUZkSEZVa3UxVldsYVMyMmw5cldJSkNJSlF0Ykp6TnpmSDlPNVRXUW1tY21PODM2OXZNek0zYjR6bWJtVDNQTTk1L2o2Mmx5L2MrZk9OR3ZXakE4KytJQkRodzZ4WWNNR05tN2NTTXVXTGVuU3BRdVBQdnFvdzJVK3o1dzV3L2p4NDBsT1RpWW9LSWhhdFdxUmxwWm1Nd3RRVlZYbXpwM0xxVk9uQUJnMmJGaVdTUXEyWHRNT0hUcGtLbXVja2IzSGJlM2pYdFNrU1JOY1hGdzRjdVFJdDI3ZHd0ZlhsMU9uVHBHUWtFRGx5cFcxYlBDaXNHclZLbEpTVXVqZnZ6K3JWcTNLZGwxckpxNnZyMittbjFmZnZuMkppWW14K1RQTStETXJ6UE5oNDhhTk1ScU5xS3BLaVJJbHFGKy9QazJhTktGRml4Wk9aL3gzNzk2ZDd0MjdZelFhT1hQbURPZlBuK2ZDaFF0RVJrWXllUEJnaC9kbGRldldMUUJLbGl6cDlMYU9zdmQ1NnRtelo2WkFZWDVJVFUxbDJiSmxiTm15QmJCOEYwNllNRUVyKzV0ZnlwUXB3OXExYSswdWYrV1ZWNXdLK2xyWk9sOGxKaWJTclZzM20rczNhdFNJM3IxN3MzcjFhalp0MmtTOWV2VzBrc2pPQm9ydjVYT3ZOY00rSjRzV0xkTGVHN1ZxMVdMeDRzVzV5cWFQaVlsaHg0NGRIRHg0VUhzTlhGMWQ2ZENoQTNYcjF1WEtsU3VjUFh1V2xKUVVVbE5UU1UxTjFXNm5wS1NRbkp4TWFtb3FMaTR1R0kxR0RoMDZ4T2pSbzVrNWN5YisvdjVaam5mMjdGbHUzNzVOa3laTk1rM21zbkttdEhOdXZydkN3OE5KU0VpZ1RaczJXZ1VURHc4UHBrK2Z6b29WSzNqMjJXZlp2SGx6a1U2Y0V3OEdDUlFMSVlRUVF0d25sTkx0VUZxRm9VWjhnWHBoWHE3NkY2czNma1BkOHhSSzlVQ1U2cVBBeGFNQVJpcUVFT0orb1dib1VhemMzYU00OVNybW80UGgxc0hNajVkc2dsS3VNMHJaRGxDaVBnVlZ5Y0xSQzNaSGpoekpVMkJxNmRLbGRrdktObXpZME9ZRjNZU0VCQVlQSG95L3Z6L1hyMThuTVRHUjJyVnJjL1hxVlpZdVhacnJiRkg0TjhpVEh5VkFpOEtkTzNjQSsxbDR6Z1JkekdhemxxSG9xRXVYTGpGanhnd3VYYm9Fd0d1dnZVYTdkdTIwNWFWS2xXTGV2SGxNbmp5Wm8wZVBNbmZ1WE9MajQyMldOYzNvNzcvL0pqUTBsTEN3TUV3bUV5VkxsbVQ0OE9HWjltMVArZkxsbVQxN05udjM3dVhUVHovbDh1WEw3TjI3bDcxNzkrTGo0OE5qanoxR2l4WXRhTk9tamMwTDNRQy8vLzQ3czJmUEppMHRqYjU5KzlLdVhUdEdqUnBGYW1vcWI3LzlkcWFNTlZWVitlU1RUd2dMQ3dPZ1c3ZHVQUFBNTXptTzgzNlIzZm5nN21VWmcxcmUzdDYwYnQyYThQQnd0bS9meml1dnZNSXZ2L3dDUUpzMmJRcHV3QTZvWDc4K0J3OGVwRWVQSGprR2lxMlpzQjRldWZzN29GdzUyMjBJQ3VwOE9IMzZkUFI2UFpVclZ5WXBLWWx1M2JxeGJObXlYSTA5bzd4bXNSOC9maHlnU0NjSTVKZS8vdnFMK2ZQbkV4VVZCVmg2NHc0Wk11U2UvWjV4Vko4K2ZkaTllemQvLy8wM2l4WXRvbEdqUnBRdFd4YUR3YUN0azFNQTcwRTQ5NmFrcEdoamRuZDM1OXk1Yy96MDAwOU9UYUt5VWxXVjFhdFhaNm9Ra0o2ZXpnOC8vT0JRbjNKRlVmRDA5TVRiMjV2U3BVdHo4K1pOTGx5NFFHQmdJRE5uenN3eTJXLzc5dTFzMmJLRjFxMWJNM1hxMUN6N216MTd0dFBQd1JtaG9hRjRlWG5ScWxVckxWQU1sdmZWc0dIRHRNOWNiak9paFhDVUJJcUZFRUlJSWU0bmlpdEtsVUVvRlh1alhsbGhQNE1yTzJZRDZvVjVxTkhmb05SN0g2WE0wd1V6VmlHRUVQZStUQm5GR1FMRk4vZGgvck5mcHU4Z3BjeC9VR3FNQkwrV0ZFYWJBM3ZaWk1uSnljVEh4d09XQUZ4MjJVRFhybDBqUFQwZEZ4Y1hLbFNvWUhPZDNHUjVmUGpoaDl5NmRZdkpreWRyRnlhRGdvSjQ2NjIzbURsekpnc1hMclFiOE10T1dsb2FVNlpNb1YrL2ZqUm8wTURwN1l1RDY5Y3Q3eWsvUHorYnk3Lzk5bHVIOStWTUpuSmFXaHJyMXExai9mcjFHQXdHRkVWaDBLQkI5T3JWSzh1NlhsNWV6Smd4Z3drVEpuRHMyREZXcmx4SlltS2l6UUJqYkd3c2l4WXRZdi8rL2FpcXFtVllHWTFHUHY3NFl6NysrR09IbncrZ2xaTU5DQWdnT2pxYXhNUkVkdTNheGZYcjEzbjZhZHUvc3lVbkp6TjM3bHpTMHRJWVBIZ3d2WHIxSWpVMWxkcTFhL1BERHo4d1pzd1l1blRwd3VEQmcxRlZsZG16WjdONzkyNEEycmR2ejlDaFE1MGFvejIzYnQxaXhZb1YrYkt2Z25SM29GTlZWZTE5ZWZleXV6UFVYbmpoQmNMRHd3a05EZVh4eHg5bisvYnRLSXJpMElTQWd0U3hZMGRhdEdqaFVHRFBPbG5EMDlPem9JY0Y1UDE4V0tOR0RadVAyenVIWkVkVlZTMFRPSzhPSERnQVdBTGs5NnBidDI2eGJOa3lmdjc1WndES2xpMUxVRkJRdG1XVDd5ZDZ2WjZ4WThjU0hCek1rQ0ZEdEZZTjFrQ3hUcWZMOXIzNW9KeDcxNjlmVDJKaUlnODk5QkFEQnc1azl1elpMRm15aE1hTkc5dWRPR0pQK2ZMbGFkNjhPVEV4TVpRcFU0WlNwVXJoN2UyTmw1ZVg5citYbHhjNm5VNHJaZi81NTUvajZlbUpsNWRYbGdrdWYvLzlOK1BIanljbUpvYkZpeGN6Wjg2Y1RNdVBIVHNHV0NiVDJMSno1MDZueHUrTW16ZHZrcFNVeEVzdnZXVDMzR3c5SCtYbWZDYUVNeVJRTElRUVFnaHhQM0x4UktrK0FxVnlmMHZKejh0THdPaGNSZzNKbDFBUDlZVHlYVkhxaG9CNy92VkVGRUlJY1Q5UU13ZUtyUm5GdDQ5aVB2enl2OTg3cm40b0RUKzA5Qmt1UkxiS0JacE1Kc2FNR1VOOGZEek5talZqNXN5WmRrc2puanAxaWxHalJnRXdlUERnZk92QnVHM2JOc0xEdzJuWHJoMlBQUEtJOW5qTm1qWHAwYU1Ib2FHaHpKbzFpM2ZlZWNlcG5uU3BxYWxNbVRLRnc0Y1A4OWhqanhWWW9OaVIzcUY1Y2ZYcVZRQ2JwV3NMMHBvMWExaXpaZzFneVF3ZE8zWXNyVnUzdHJ1K3U3dTdGaXcrY2VJRVo4NmNvVzNidGxuVzgvUHpJejQrSGxWVmVleXh4eGc0Y0NCRGh3NGxPVG5aNFY2eHRzeWZQNS9yMTYvejAwOC84ZnZ2di9QV1cyL1pmUzk3ZVhueCt1dXZvOWZyZWZiWlp3Rkx0dWpiYjcvTlk0ODl4dno1ODltNGNTT0hEeC9HMWRXVkN4Y3VBSlpzdHFGRGh6cGNQdFJrTWdHVzkrTFBQLzlNZEhRMGtaR1J2UFhXVzRBbEFCa2FHcHJyNTF4WVZxOWVuZWwrU2txSzFuUDQ3bVYzYTlLa0NZODg4Z2pIamgxanpKZ3hHQXdHMnJWclo3Y0VmbUd5bGsvUGlUV0RMU0lpSXRQbjNWcnVOei9QQVFWMVBnUkw4TXBaMlpVaWRzYnZ2Ly9PNWN1WEFUaDgrRENOR2pVcWtITnlRWlZwVjFXVjc3Ly9uczgrKzR6RXhFUjBPaDNkdW5XamYvLytoVGFCb0xpb1Zhc1dYMzMxVmFhTXp0VFVWQ0RueWgwUHdybjN6Smt6ckZ1M0RyRDBCMzc2NmFmNTRZY2ZPSExrQ0pNblQyYisvUG40K1BnNHRjK1FrQkR0dHRsc0pqSXlNc3ZrdjR6VlFqTDJVbytMaThQTnpVMnJQbEs5ZW5VV0xGakE4dVhMR1RObVRLWjlKQ1FrYUovVFJ4OTkxT1pZbktrczRPem4wYy9QajNyMTZ0R2pSdys3NjV3L2Z4NGdTL2x4SWZLYkJJcUZFRUlJSWU1bitwSW9OWU5ScWd4Q3ZmUVI2dVhsWUU1emFoZnF0WTJvY1QrajFKeUFVbVVnS0RuM1lSTE8yN0JoQXdFQkFkU3JWOC9oQzNuaVh6Tm16RUNuMDlHK2ZYdWFOMjllMU1NUitjUmtNcEdTa2dKWUxzWTUwZ2NPTEpsNjFvdDQxcXlEdklxSmljSFgxL2UrTDdQb2xQUmJvUDdUcDA5ZjB0S3VJRFVTODZHZS93YUpmZXFpYS9vMWVPUytsSEorV3I1OE9jZVBIOGZMeTRzeFk4Yll2UWdiRXhQRDFLbFRNWnZOdEd6Wk10K0N4QWNQSHVURER6K2tiTm15REI4K1BNdnlnUU1IY3ZIaVJjTER3ekdaVEV5WU1DSGI5NXpSYU5SdWp4OC9uaE1uVGxDelpzMEM3ZkhxYUkvUjNEcDc5aXdBVmF0V0xkRGozSzFmdjM3OCtlZWYrUHY3RXhnWWFMT1g0ZDA4UFQyWk9YTW1LMWFzNFBYWFh5Y21KaWJMT3RhTU5KUEpSSzFhdFRJdFc3Tm1qWmFoNXFpTVA5c0dEUnJRb0VFRFJvNGNtV05Bb1hQbnpqWWZmK3FwcDZoUW9RS2pSbzNpeXBVcjJ2TWFPWEtrMW8vVGxxTkhqeElXRmtaY1hCeng4ZkhFeDhkclBWRmpZMk16WlcyTkhUc1d1UDk3RkZzRkJnYnk1cHR2a3BDUWdGNnY1N1hYWHN1WC9hcXFpdGxzUmxHVWZQbGVzK2V2di80Q0xGbVR0ajd2K1hVT3lPL3pZV0Z5YzNPalJZc1dBRmwrRmdrSkNabEtYeDg1Y29SUm8wYlJvRUVEZXZYcVJjdVdMYlhQcS9WemFhL1VmazdzVmM2SWpJelVxZzg0SXlvcWlxKy8vcHEvL3ZwTE94L1VyMStma1NOSDJzM2N6bTl4Y1hIRjdoeHdkOWxmUndQRmNIK2ZlMk5pWW5qdnZmY3dHbzNVcUZHREYxNTRBVVZSQ0E0T1p1alFvVnk4ZUpGMzNubUhrSkNRWFBYcVRrMU5KU1FraE1PSER6TnMyREM3cjZYVmpSczNHRE5tRENrcEtZd2VQVnI3akZhc1dORm1XV2xyTnJHUGowKys5OXAyMUR2dnZKTnRJUDNjdVhPQS9jKzZFUGxGQXNWQ0NDR0VFQThDdDlJb3RhZWlWSDBUOWVKQzFJZ3YvcjI0N3doakl1cnBpYWdSSzFGcVRVWXA5eHlGVVRhMElJV0hoNU9Ta21Lejc1T3ovUXdka2QwZmdNbkp5WHo4OGNlb3FzcUFBUU1jTHBNcExOTFMwdGk3ZHk5cGFXbm85WG9KRk45SEZpOWV6UGZmZnc5WVNsUFdxMWZQb2UxbXpwekpiNy85aG8rUEQydldyTW1YN0plUWtCQXVYcnhJNDhhTkdUMTZOR1hLbE1teXp0U3BVNG1PamdiSWwvNkl4VjZtc3RQbEFCWDErQ2d3V01vNjQxbWxXQVdKTDE2OHlJNGRPd0RMZVhmZ3dJRTBiOTZjeHg5L25CWXRXbWdYNmk5ZXZNaWtTWk80Y2VNR3RXdlhKamc0T0YrT2YrVElFYVpQbnc3QXhJa1RiVjQwMWVsMFRKbzBpVkdqUnJGNzkyNkdEeC9PeElrVHFWYXRtczE5V3Q5dkFDZE9uS0JPblRyTW5qM2I2ZXdkWjJTWFhaUFhpL3NtazRtREJ5MDlyVFAyYlN3TWVyMmV1WFBuT2gySTh2THlJakF3TU50MUNqckFZaXRJN0VpUUtDNHVqZzBiTnJCMTYxYXR0M1h6NXMwWlBueDRqbjFoSXlJaTJMSmxpM2JmeGNXRmdJQUFvcUtpS0ZHaUJDKy8vRElWSzFZa0lDREE2VXpRZTUzUmFNVGQzWjNrNUdUTVpqUG56NSszVzdyZUdTRWhJWVNIaDlPMGFkTUM3WnQ1OU9oUkFFYU1HS0ZsVWdQMDdkdVhtSmdZbStjQVp6LzdCWEUrTEV3K1BqNlpzaDZ0RWhJU0NBNE81dHExYTdpNnVqSno1a3orL1BOUE5tN2N5SWtUSjVnOGVUSTFhdFNnVDU4K1BQbmtrNHdjT1RKUDQ3QVgvT3ZaczZjV1BIUlVlSGc0OCtmUHoxVHBvRzdkdXN5ZlB6OVhyUkJ5UzZmVE9UMkJwckFsSlNVQnR2dDRQeWpuM3F0WHJ6SisvSGl1WDcrT2w1Y1g3Nzc3cm5hOHNtWExNbjM2ZE1hT0hjdXBVNmNZTVdJRTA2Wk5jK3F6ZS9QbVRTWk5tc1RaczJkeGRYVjE2SGQ1NjJ0eDhPQkJKazJheEhQUFBjZWJiNzVwZDF2cnVhNVJvMFoySjF2bDU2UUZXOVVZY3ZwOXpUcHhwMjdkdXZrMkRpRnNrVUN4RUVJSUljU0R4TDA4U3IwNUtOWGVzdlFoamxvSHFoT3p6Wk11b0I3cGorcmJIRjJkS2VEYm9zQ0dXcENXTGwzS3Q5OStpMTZ2cDJyVnFwbis4RElZRFBsU2N1NXUyVjFZUDNYcUZLcXFBdGp0K1hWMytUOW5yVnk1c2xqTlJEWVlERHovL1BPNTNuNzU4dVhheFlZalI0NW9GMWxzQmY2TE8rdUYxNkpnZlYvKytPT1BSWEo4c1BSTnRPWENoUXZhaGJCV3JWbzVIQ1ErY2VJRXYvMzJHd0F2dmZSU3ZnU0pJeUlpT0gzNk5BQ1hMMSttZE9uU050ZTdjdVZLZ1dkYkZpZHF5aFh0dHVJUmdCcTFIalYrMXo4UDZORTFXVlZzZ3NSZ0NkWjkvZlhYSEQxNmxOOS8vNTA5ZS9ZUUZoWkdXRmdZZXIyZVJvMGFVYU5HRFRadjNvekJZS0JGaXhaTW1qVEo1b1ZnWiszY3VaTjU4K1poTkJxMXpESjd2THk4bUR0M0x1KysreTZuVHAxaStQRGhkTy9lblo0OWUyYkphckwyalFUTFJjVFpzMmZuT2pPdG9EaFR0bkhmdm4zY3VYTUhkM2QzbWpadFdvQ2pzcTI0WkN2bVZYcDZPak5tek5EdVg3eDRVUXRXUjBSRXNILy9mZzRjT01EUm8wZTFyUFM2ZGV2U3IxOC9oeWRiMWE5Zm45ZGZmNTBxVmFwUXFWSWx5cGN2ajE2dnAwT0hEdmo2K3RLelowOXRYZXQzdE5GbzVOS2xTNlNrcEdqL1VsTlRTVWxKSVRrNVdic1Bsa3kxMTE5L25aU1VGR2JNbUZIb0dlYlpTVWhJSUNZbWhtdlhybkh0MmpVNmRPaWc5WTg4ZnZ3NGt5ZFBKams1R1c5dmI1S1NrcGc1Y3lZR2c0SC8vT2MvZVRydThlUEhBWGppaVNmeS9Cd2lJaUpzQmtCT256N054WXNYQWZ1bFdQT3FvTTZIUlVsVlZYNzc3VGVXTEZsQ2ZIdzhpcUl3WXNRSW1qUnBRcE1tVGVqZXZUdnIxNjludzRZTlhMeDRrZW5UcDFPdFdqVUdEQmhBcTFhdGlucjRmUFhWVjN6KytlZUE1ZmZTS2xXcU1IZnVYRTZmUHMzYmI3L05rQ0ZEQ3EzdnZiKy9mNDRsM291YXRXL3MzYjlqUGlqbjNveVRDdHpkM1prMmJScVZLbFhLdEU2OWV2V1lOV3NXa3lkUEppb3FpbUhEaHRHdlh6KzZkKytlWTRXZ1M1Y3U4ZTY3NzNMdDJqVktsaXpKdEduVEhPcjFYYXBVS1diT25NbFhYMzNGRjE5OHdiWnQyemh5NUFqdnZ2dXV6WXpoUC83NEE3QzBETEFudSt6dXUrWFV6OWpadnhHT0hUdEdWRlFVcFVxVktsYmZnZUwrSklGaUlZUVFRb2dIa1djVlM3L0k2b0dvNStlZ1h0dmczUGEzOW1QKzQzbVVjcytqMUhvWHZJdW1WRk51dFdyVml1KysrdzZqMGNqMDZkUDUrT09QYzFVT0s3OVlML3o1Ky9zN1ZQYktWaWFqUGRaK2N2ZXpmZnYyQVZDaFFvVk0vZTJFNCtiT25WdGt4N1lWS0U1UFQyZmV2SG1vcW9wZXIyZkFnQUVZREFhNysxQVVCVmRYVjR4R0l4OSsrQ0ZndVZqMHdnc3ZaTHVkbFp1Ylc3YkxNd2E2T25mdTdIRFB1UHRlOHZsL2IzdlhRcjN3Ny90SXFSNElKWXZmNTFHdjE5TzBhVk9hTm0xS1lHQ2dOckZnNjlhdEhENThtTU9IRDJ2clBmTElJMXkvZmoxUHZVV1RrNU5adW5RcDI3ZHZCMkRZc0dFT1RaSXBWYW9VYytmT1pkYXNXZXpldlp1dnZ2cUtMVnUyOEwvLy9TOVRuenJycElXYU5Xc3lhOWFzWWhja3RzZDY4ZnJ1ejlMWFgzOE5RSnMyYmU3Sm9LMzFlUlZrV2VDY0dBd0dwazZkeW9FREIvRDA5Q1FsSllWcDA2YngvdnZ2RXhrWnliaHg0N1IxOVhvOVR6MzFGSjA3ZDNZNktGaWpSZzJITXFXSERSdW1sYzZNam83bTlkZGZkL2g1WExwMENaMU9WNmd0T1JJU0VvaU1qT1Rtelp2Y3VIR0RHemR1Y1AzNnY5VVQvdnZmLzJvdEVhd2FOR2lBcjY4dkd6ZHU1Sk5QUHNGb05OSzBhVk1tVFpyRXRHblRPSExrQ0hQbXpPSGN1WE1NSGp6WTRUWUtHVjI3ZG8wYk4yNmdLRXErQkJiMWVyM056TVd2dnZvS3NQeDg4M3VDWVVHZkQ0dENjbkl5di83Nkt4czNidFFDN083dTdyejk5dHUwYTlkT1c2OUVpUklNR2pTSWJ0MjY4ZVdYWDdKOSszWXVYYnJFbENsVHFGdTNMb01IRDZaeDQ4WkY4aHkrK2VZYkxVamN2MzkvK3ZidEMxajZwMDZiTm8yVEowOHlhdFFvYXRXcVJjdVdMV25VcUJFVksxYkUzOTgveDR4VlZWVXhHbzJrcDFzcVdlVVUzRy9WcWxXdVArOTM3dHpKZG5sK1pvWmFTeFpuSE91RGNPNk5pWWxoOGVMRjdOMjdGN0E4L3lsVHB0ajkrK3VSUng3aGd3OCs0TDMzM3VQS2xTdXNYTG1TclZ1MzByZHZYOXEzYjIvelhMaDkrM1lXTDE1TVdsb2FsU3BWWXNhTUdUWXJNbGduV2Q5TlVSVDY5dTFMdzRZTm1URmpCbEZSVVZvN2dJd1ZFaTVmdnF4VlpjbnVzemQrL0hpN3krNldVNkE0NDk4VGpyd2Z0MjdkQ2tEcjFxM2xidzlSNENSUUxJUVFRZ2p4SVBPdWlkSjRPY3JEYjZOZVhvWWFGUXJtbklNcVZtck1WdFRyUDZCVWVoV2xaakM0RmU4eVlWYU5HaldpWjgrZWhJYUdjdjM2ZGViTW1aTnA5cmZWaWhVcmVPaWhoN1Q3MWo4dWx5eFprbW5XdEwzSHIxNjl5ckJodzNJY3o1OS8vZ2xBaXhZdEhQb2pjTzNhdFRtdVkxWGNlbnhadWJxNlppbVhGeGNYcDVWNDdkR2pCNTA2ZGJLN3ZmWGlwc2xrMHJKSHJYMng3aldEQncvT2N0RTVKN2R1M2RKZXZ4bzFhdEMxYTllQ0dGcVJXYnAwS2VmUFc0S1FScU14eDR0YmZuNStyRisvbnZYcjEyc1hhaE1TRWh6dUt4c2FHbXEzSDZtcXFscldwbDZ2NTlsbm4zWDBhV1FySVNHQkVpVktGR2xBS2MrU0xtZzNWVk1hSkYreTNISDFSNm1SdDNLYUJjMWdNSERxMUNrT0hEakE3dDI3dFFCZmhRb1Z1SG56SmlrcEtheFlzWUlWSzFaUXJsdzVXclJvUVlzV0xXalNwRW1PRXdzeW1qOS9QdUhoNGVqMWVvWU5HOFlMTDd6ZzhMYnU3dTVNblRxVmJkdTJzV3paTXVyVnE1Y2xLR0o5ajNmbzBBRWZIeDlDUTBOdFptTFpPMGNNR0RBZzIvT210ZlM3SStMakxTWEg3dzRjSkNRa2tKU1VSS2xTcGZEdzhDQXRMWTMxNjljRG1TYys3ZDI3bHhNblRtUTdYaWdlMzJ2SnljbjgvZmZmbEN4WkVtOXZienc4UEVoUFQyZlRwazBBRHBkTkhUNThlTDZlQXd3R0E1TW5UK2JRb1VONGUzc3pmLzU4dnYvK2U3WnUzY3FRSVVQbzJyVXJwVXVYcGxLbFNqejk5Tk8wYnQzYW9hQ01xcXFrcDZkckFSOTNkM2VITSswZmVlUVIvUHo4OFBiMnhzZkhCMjl2YisyZmw1Y1hYbDVlZUhwNmFxK2psNWNYTDcvOE1wVXFWZUxUVHo4dDlIUGs3dDI3V2Jod29kM2xack9acWxXckVoQVFRUG55NVFrSUNNQm9OUEwyMjI5cndhUC8vT2MvQkFVRjRlYm1Sa2hJQ0RObXpHRHYzcjE4OTkxM0hEaHdnTURBd0d3ejJHeXhUaXFzVjYrZVEvMnpjeElRRUpEbDk3QjkrL1pwR1hZNTlRTE55UHE5bTFNUXNLRFBoM2NycUhQRjlldlhPWHo0TVB2MjdlUGd3WVBhOXdkWXlnY0hCZ1pTcmx3NW05djYrL3N6Y3VSSVhuenhSWll1WGNyKy9mczVmZm8wWThhTTRmSEhIMmZJa0NGWk1qTUIzbmpqalV6bmFtdFphWHZWaGhJU0Vtd3V0eFZjYTlhc0daOTg4Z2t2dmZTU0ZpUUdTNWJsNTU5L3pxcFZxOWk2ZFN2bnpwM1RBbzlnQ2NoNWVIaG80MUlVUmJ0dE5wdEpUMC9YQXNRQXI3NzZLdjM2OWJNNVhxdHAwNlpsdXh3c0xZSjBPaDF1Ym03b2REb1VSU0UrUHA0VksxWUE0T3ZyYTNNN2UrY1NXNldpVFNhVDFyUGUxOWNYVDA5UDNOM2RTVXhNNUpkZmZ1R1hYMzRCL2kwSGZMK2ZlNk9qb3drTkRXWEhqaDFhSm5TREJnMllNR0dDM2ZlNlZkV3FWVm04ZURITGx5L24rKysvSnlZbWh2bno1N05peFFvNmRPaEFtelp0cUZPbkRxbXBxWHp3d1FmYWE5dXlaVXZHangrdlRZQ0xpWW1oUklrUzJubkdPbEhZWHVubUprMmFzR1RKRXFaT25jclpzMmY1NktPUE9ITGtDT1BHamNQZDNWM2J2a1NKRWxTdlh0MmgxelNqdExRMDNOemN0UGU4OWZ6djZNK25WYXRXMlU3K1BuSGloUFphWlBjM3NSRDVSUUxGUWdnaGhCQUNmT3FpTkZpSVVzdlNoMWk5OHVtL1BTWnpvcHBRSXo1RGpRcEZxVDRDcGRvd2NDbitHVTJ2dmZZYUJ3NGM0T0xGaSt6ZnY1OE5HelprS1RudDRlRmhzMnl0bzQvYitrUFJaREpwRjIvQWtqbDU1c3dad0ZKSzdNYU5HMW0yc1pZenZKOG9pcElsVStYWFgzOEZMTUc0SGoxNk9QUzhEeDgrVEVKQ0F1N3U3dmRrMldtQXRtM2JPcjJOOVVLdWRmdThYa0J3cGpTczFTZWZmTUxYWDMrTlRxZmp5eSsvekRTcElpKzJiZHZHNXMyYm5kN3U5T25UZlBubGwva3lob3pDdzhPSmpZMEY0TWtubjh5WHoyTmFXaHJqeG8zRHk4dUxDUk1tRlB0ZWZIWmxDQlFyZDQ1aXZmeXNWSDJqMkh3UHBLYW1FaHNieS9YcjE0bU1qT1R2di8vbTRzV0xuRHQzVHJ1QXJTaUtWaHEwZWZQbUdBd0dEaHc0UUhoNE9QdjI3U01tSm9iTm16ZXplZk5tM04zZGVmVFJSMm5ac2lWUFBmVVVKVXFVeVBiNGdZR0IzTHg1azBHREJ1VzZiT2R6enoxSHMyYk43QVowTTA2SU1CcU5Xdm5JdTE4SFd6SUdPSEpqenB3NUhEMTZGTDFlcjMyMzNYMXVQM1BtREJNblRyUzVmY3VXTGJWeC9POS8vd01zbVRPMWF0V3llOHljTGtwblpEYWJ0Yzl2ZmpLYnpRUUZCZG5OYUxJK3I1elkrczdQaTRzWEwzTG8wQ0gwZWozdnZmY2VEei84TU1PSEQ4Zk56WTJOR3pleVpzMGF3QkxVUDNyMEtJc1dMY0xWMVJXOVhvOWVyOGZWMVJXZFRvZlJhTVJnTUdqQkNaUEpsT2s0YytmT2RUalFPWFRvMEZ3OUYwVlJpbVFpVGVQR2phbGN1VExseXBXamZQbnlsQ3RYVHJ0ZHZuejVUTjhCdDI3ZDRzc3Z2K1NUVHo3QlpETGg3dTdPa0NGRE1tV3RXY3V5ZnZiWlo2eGJ0NDZJaUFqR2poMUw4K2JOQ1FrSmNYaUNtM1VTUmV2V3JmUDhITHQxNjVibHV5d2lJb0paczJhaHFpb1ZLMWJNOGZlS29LQWc0dUxpME9sMFdzWjFUajAwQytOOG1GRnVNcUxOWmpPUmtaRTJsLzM1NTUvTW56OC9TN3NRRnhjWEhuLzhjWHIxNnVWd0g5SEtsU3N6WThZTURoNDh5SklsUzRpSWlHRHYzcjFFUmtheWZQbnlMTy85cTFldjJ0eFBUcVZzSFNsMVc2MWFOU1pNbUdEejk5RlNwVW9SR0JoSXYzNzkyTDE3TjMvODhRZFhyMTRsTmphV3RMUTBoeWM2S29waXQ5V0lzMEpDUWpoMDZKRGQ1ZlltQ096WXNTUExZNG1KaVRaYkRybTR1REJuemh5dHhMUXQzdDdlMm1mOWZqMzNSa1JFc0dUSkVnNGRPcVI5MzNsN2U5T3ZYejllZlBGRmg4OWZIaDRlakJneGdtZWZmWmJseTVmejU1OS9rcENRd0RmZmZNUG16WnRadkhneENRa0poSWVIb3lnS3I3NzZLbjM2OU1tMC8vZmVlNCt6WjgvaTR1S0NUcWZUZm9mTExodTRiTm15TEZ5NGtFV0xGdkhqano5U29rUUpyVnFKTlNzNnUvN0UyWmt5WlFxSER4L0cwOU1UblU1SFltSWlBTFZyMTg2eTdzS0ZDN1A4TExPYkZHRTJtNWsvZno2cXF0S2tTUlBwVHl3S2hRU0toUkJDQ0NIRXY5ektvRHdjakZKOUpHclUxNmlYUDRiRU00NXRhMHEybExHK3NoS2wyakNVeXYxQlgzVGxuSE9pMStzWlBYbzBJMGFNUUZWVmxpOWZUdE9tVFF1OGhOMmxTNWQ0ODgwM2JTNmJQMysremNldEZ4ZnVaeWFUaVczYnRnR1drcU1aTDJDZU9uV0ttalZyMml4UEZoWVdCbGlDREMrKytLTER4MXU5ZXJWVHdZYmk1dXpaczlydFpzMmFGZnJ4VlZYVkF2c3RXclRJdHlEeDd0MjdXYlJvRVdBSkJpMWN1RkFMb3U3ZnY1L2R1M2N6ZE9qUUxKTXc3dHk1dzlDaFF6RWFqWGg0ZUxCbzBTSnExS2hCYkd3c24zNzZLZTNidDdmYi96c25HVFA0WDM3NTVWdytzOHdXTFZyRWhRdVdJT3ZZc1dOWnVYTGxQWmxackNabnlDaStmVXk3clZSOHBTaUdrMFZhV2hxOWUvZTJXWTdTemMyTkprMmEwTHAxYTU1ODhzbE1mYWZkM2QxNTRva25lT0tKSjdTZzhhKy8vc3ErZmZ0SVNVbGgzNzU5L1BYWFh3NzFDUzFWcWhRTEZpekk4M054OURQV3AwOGYrdlRwaytmak9hcFNwVXFFaFlWaE1wblE2WFJVcVZLRndNREFUT3ZZNnF0WHFsUXBubmppQ1FZUEhneFlmaDZWS2xYaXhvMGJEQm8wS050ak90TzdNalkybHBjUlNyRUFBQ0FBU1VSQlZONjllOXRkYmkxYjd5d2ZIeC9LbENtVEpRanQ2ZWxKMjdadGVmWFZWeDNhejVvMWE1eWVLSkpkbG1UZHVuVnAwcVFKSFRwMG9GR2pSZ0JhOXVaenp6MUhXRmdZcDArZjV0YXRXeVFsSldFd0dMUi95Y25KTmdQZjFxQ0JOVnV3ZE9uU1JWWWl0ekJVckZneFM2YXRQZkh4OGZ6d3d3K1lUQ1llZmZSUlJvMGFaYk5FcXFJb0RCdzRrS1pObTdKZ3dRS2lvNlBwMkxHalU4R0ovT3hQYkt2YWpZdUxDLzcrL3FTbXBqSnExQ2owK3F5WGpIdjM3azFTVWhKZ0NYUmF4K1RtNXNaamp6M0dhNis5bHUxeEMvdDg2T2pQTVNON2dVT3dCS1Q4L1B5SWlZbEJyOWZUc0dGRG5uenlTZHEwYVpQcmNzbldiTjcxNjlmejlkZGZNMkhDQkp1L0QyemR1dFdwYWhiMkdBd0dtK1crTTViSnRzWFB6NC9PblR0bnlqUlBTVW5CWkRKaE5wdTEvODFtTTZxcWFyZXQ5MTFjWFBMdDkrNDZkZXBrQ1JRcmlrSkFRQUFkTzNiTXQ5L1ZhdFNvb2JXanVQdFlEUnMyWk5pd1lkcjUrMzQ5OTFhc1dCRVBEdzlVVmNYZDNaM25ubnVPUG4zNjVQcjlYcXRXTGQ1Ly8zMU9uRGpCZDk5OXgrN2R1M256elRlcFZxMGFBTUhCd2ZqNCtOajhuYjFxMWFxY1BYc1drOG1FeVdUQ3k4dUxSeDk5Tk12dkhIZHpjM05qN05peHRHN2RPdE1rcnZyMTZ4TWZINS9yMTdSdTNicWNPSEZDZTUvNytQanc4TU1QMnh5UHM2K1hUcWZqeVNlZlpQMzY5YmtPK0F2aExBa1VDeUdFRUVLSXJIVHVLSlg2b2xUcWd4cjNDMXo2R0RVK3pMRnREYkdvWjZlaFhweVBVcW0vSmJQTUkrdEZzK0tnVHAwNmRPM2FsWTBiTjlLclZ5OHFWYXFrbGRNcXpucjI3Rm5VUThoM3YvLyt1M2JCM1Jyd1RVdExJeWdvaUhQbnpqRnk1TWdzWlJDVGtwSzBZT1dEeHBxRjdtaGY2L3gyN05neExZTW9ZK1pVWHV6Y3VaTjU4K1poTnBzcFc3WXM4K2JOMHk3QUpTUWtzR2pSSXE1ZnY4NjVjK2VZTld1V2R0RWxQVDJkS1ZPbUVCTVRnNklvQkFjSGE3M2Jmdm5sRjNidTNNa3Z2L3pDa0NGREhDNUZiYlYvLzM0dG9QdllZNDg1MUJNdUo5OTg4NDJXd2UzaTRrSlFVTkE5R1NRbS9SYWtSbGx1dTNpQktkbHkyNjlsc1RubnU3dTcwNlZMRjc3Nzdqc3FWNjVNNWNxVnFWR2pCdlhyMTZkT25UbzJBeUYzYzNOem8zWHIxclJ1M1pxMHREVDI3OS9QcjcvK1NvTUdEZXhlK092VHA0OVQ1ZVE3ZHV4b04rTzNPTEdWWWVoSVlMcGN1WExzMkxGRHU1aXEwK215dlBhS29qQjI3RmgyN3R4cE13c3d0MEdHbkxZTENBalFKaWs1NjRzdnZzQm9OR29CRWtWUjdKYkF2SnMxRUpWVHFkN2NiUHZ1dSs5U3NtVFdpWHJWcWxYTE1aQm5MY0dhc1lTc3M2cFZxNWJuU1hmNXNZL0M4UERERHpOcTFDaTh2YjBkNmh2Y3VIRmpWcXhZd2RHalI1MmE1SldZbU1qbHk1ZXBWcTJhelVCMGZxaFFvUUlmZlBBQmh3NGRzcHV4K054enoybTNSNDhlVFZCUUVDYVRDUmNYRjd2dmw4SStIM3A0ZURCOCtQQUMyVjZuMHpGdTNEaGlZbUpvMkxCaHZ2VlIxK3YxOU83ZG01ZGVlaW5MUGxldFdnV1Fxd2t0dHJpNnVqbzEyU1k3dHFvck9UcUdKNTk4TXRmSEhUQmdBQU1HRE5ET3ZXQjVEVzI5Qi8zOC9GaTZkS25kZmZuNCtOaXRxak5uemh6UzB0SklUVTNGWURCZ01wbFFGRVZybzNDMysvSGNxOVBwbURoeEl0dTJiYU50MjdZMm4xOXVOR2pRZ0FZTkdwQ1FrSkRwZDZuc0ppd0VCd2N6ZHV4WVRDWVRxcW82L1ptNCt4dzlaTWdRaGd3Wll2ZHYvNXdtbXJ6MjJtczUvbHlkMWJadFc2MnMvR3V2dlVhOWV2WHMvdTN4NktPUDV0dEVYU0VBRk5WZW5Sd2hoQkJDQ0NFeXVuTVM5ZkpTMU9odm5PcGpqS0pIQ2VpT1V2MHQ4S21YcHlHWWQ1UkI5MHhjbnZaeHQ1U1VGQzVjdUVERGhnMkJ6RFB0Nzg0NnRXYnhyRnk1TXRPRmJIdVBSMFJFYUwzQmJGMkVVRldWbDE5K21SczNiaEFjSEp4dGxsREdmZVhHM1dNcmJrYU1HTUhwMDZkcDJMQmhwdDZBWThlTzVjaVJJd1FFQlBENTU1OW5DcWh0M3J5Wmp6NzZDQzh2TDYxazZkMysrT01QbGkxYkJsZ3UrRmdEandFQkFRNEZpWXFDSTZWSWh3d1pRa0pDQW0zYnRuVnFwcm03dTd2VzZ5c3Y1cytmenc4Ly9FQ0ZDaFg0L1BQUDg5d2Irc2lSSXdRSEI2T3FLbFdyVm1YNjlPbjQrdnB5OHVSSm1qWnRDbGo2b3dVRkJXbXovK2ZObXdkWXlvOVBuejZkeE1SRWhnNGRtaVd6Zk8zYXRkckZucUNnb0V3WHVuTVNGQlNrWlV6Tm56OWZ5eEt4WitEQWdWcVpSMXVmK1YyN2RtbWxQY0hTbjdSTGx5NE9qeWM3QlhGK3pJNGEreFBxNFg4eWgxMDh3V1FKQkNqMTVxQlV5VDRqdERCWkE1TkNDQ0dFRUVJSUliSXFubGRHaEJCQ0NDRkU4Vk9pUGtyREQxRnFUVUs5K2pucTFUV1FhcnRmVmlhcUVUVnFIV3JVT3BReS80SHF3MUg4V3dONUN5emxGMDlQVHkxSWZMZGJ0MjdabksyY2tKQmdNOWgyOStNWmV4SGJjdWJNR1c3Y3VJRmVyNmRwMDZaYW9EZzBOQlIvZjMrNzJ6blRUemE3NEhOeGNlVElFVTZmUGcxQXIxNjlNaTNyMnJVclI0NGNJVG82bWwyN2R0RytmWHR0MlpZdFd3QkxzTDlTcFVvMmc1WFdJQjlZTW45eVd5cXRNTjM5R21RbkxDeE1LNy90aUk0ZE96SjI3RmlieS9idDI4ZTc3NzdyOEw0QW9xS2ljdDF6YnZIaXhWb2ZyeVpObWpCbzBDQ09IVHZHTysrOGc5bHNadGl3WVZ5OWVwVlhYbm1GQVFNR0VCQVF3T3pacy9uMjIyKzFjclVBLy9kLy84Y1hYM3pCNGNPSGFkT21UWmJqdlBMS0s2U25wK1ByNit0VUwrYzllL1prZXYva0ZDVE95YUZEaDNqLy9mZTFJUEVMTDd5UWIwSGlJbkZ6MzcrMy93a1NvK2hReXIxUU5PT3hRNExFUWdnaGhCQkNDR0dmQklxRkVFSUlJWVJ6M0IreTlER3VNUWIxeG04UXVRWTE1bnVIc296VnVKOGg3bWZVa28xUkt2ZEhLZmRmY1BVdGhFSG5qcjNTYzBGQlFVNDlicy91M2JzQlMrbW9uTXBWbGk1ZG1uZmVlY2VwL1FQYU5objdieFkzWDN6eEJRRFZxMWVuUllzV21aYTFiTm1TMHFWTEV4OGZ6N3AxNjNqNjZhZFJGSVhEaHcvejk5OS9BNWJNN0tTa0pKdXZZY1p5aDdrdGtTY0tSNjlldlRJRnlaOTk5bGxXckZqQjJyVnJpWTZPWnR5NGNWU3JWbzFYWG5uRmJnbnBrSkNRYkkveDBVY2ZaYnIvN3J2djh0UlRUMlZaTHowOVBkdFNoYzQ2ZVBBZ1U2Wk0wY3JidFcvZm5oRWpSdVRiL291Q2V1dVBMSThwWlRxQXU1VEJFMElJSVlRUVFvaDdoUVNLaFJCQ0NDRkU3aWc2bE5KdG9IUWJsUFE1cU5jMm9FWjlEYmYyNTd6dDdhT29KMGFqbmhxUDhsQW5xTkFUcFhSYjBPVlByNjk3eFcrLy9RYmdVSjh1THkrdmJQczIyWk9iYlFwVGVIZzR4NDRkQTZCdjM3NVpzb0pkWEZ6bzFLa1RxMWV2NXRLbFMremZ2NThXTFZxd2Z2MzZUT3ZGeGNYWkRCVGZ1blVMc0FTSjNkemNDdWhaRkl5bVRadlN0V3ZYZk5tWHM1bkMwNmRQcDBxVktwa2VpNDZPWnZ6NDhjQy9QZk5zNmQrL1B3Q3paODhtSUNBZzA3Smp4NDVwSmFOejBxdFhMNUtTa2xpN2RpMWhZV0VrSnlmbkdBak9MK3ZYcnljNk9qcGY5dlhISDM4d2JkbzAwdFBUQVV1UHRMRmp4K2E1WEhlUlNvMkNXd2N0dHhVRnJCMnRLdlVydWpFSklZUVFRZ2doaEhDYUJJcUZFRUlJSVVUZXVmcWlWQjZBVW5rQXBFYWh4bnlQZW0wejJNZzR5OFJzUUwyMkNhNXRRZ1dVTXUzaG9VNG9aZHFCWnhYeXV6eDFlSGc0MDZkUHQ3bk1XczVacDlOcFdhMWp4b3pCMTllUzhYem16Qm5tekpsRCsvYnRlZTY1NS9Eejg4dnhlTEd4c1N4YXRNam1zci8vL3B2SXlFaGNYRnhvM2JxMTNYMGNQbnlZY2VQRzVYZ3NSOTNkZDdrb25UdDNUdXRIN09ibXh0OS8vODJwVTZkSVRrN1cvaVVsSlJFZkg2OXRzMkhEQmlwVXFNQ2hRNGR3YzNQRFpESmhNcG00ZnYwNjFhcFZ5M0lNYTZEWWtaOVhjZlBRUXcvUnNtWExJamwyMmJKbHFWQ2hRcWJIVENhVGR2dnVaYlk4OU5CRFdkYUxqSXgwYWh3REJnd2dPanFhWDMvOWxkYXRXNk1vQ2dFQkFXemR1dFdwL1dTVWxKUkV6NTQ5N1M2UGpZMWw3ZHExdWQ1L1JsdTNidVdqano3U1hydFdyVm94YWRJa1hGeGM4bVgvUlVXOXZCUlU0ejkzL2drU3U1ZERLZnVmb2h1VUVFSUlJWVFRUWdpblNhQllDQ0dFRUVMa0w0OEtLRlhmUUtuNkJxUkdvMTdmQ25HL29ONzRIVXpKMlc2cXh1MkV1SjJvR1IvVSs0QjNiUlRQS3ZZMnkxZDZ2VDVMMXFMSlpHTEJnZ1ZFUkVUdzlkZGZPOXpudEd6WnNuWXpJSzE5WlpzMGFVTEpraVV4R0d5WDd0YnBkRnFQVGJQWnJEM21xTnhzVXhoVVZTVWtKSVRFeEVRQURBWURxMWV2em5HN1E0Y09ZVEtaYU42OE9WV3JWbVhQbmoxRVJrYmFEVURHeE1RQWxxRGwvV2J4NHNYYUJJZU5HemNXOFdqeVIycHFLck5telFJc3ZZWHIxcTNMMkxGamFkKyt2UlkwVnhRbFQ5bmg5ajVyWUhsZnZ2LysrNlNscFduSHN2WVVkdGJ5NWNzelpiNTM2dFNKVWFOR0ZidlBvdE5TcjZKR2ZKN2xZYVhxRUZEa0VvTVFRZ2doaEJCQzNFdmtyemdoaEJCQ0NGRndQQUpRcWd5R0tvTlJ6QWE0ZFJBMWZoZHEzQzY0Y3d4VVU4NzdNQ1pDd21IVWhNTjVIazZkT25VWVBYcTBkditQUC83UStnUm5aODJhTlZ5OGVCR3dsRWQyY1hFaElTSEJvV042ZUhqZzdwNjFwSFo0ZURnQWJkcTB5WGI3SmsyYXNHUEhEaUlpSWhnNGNDQUFPM2JzY09qWTlyWXhHQXc4Ly96ekR1MmpvUHowMDArODl0cHJ6Snc1RTdBRTZQMzkvZkgzOThmWDF4Yy9Qejk4ZlgzeDlmV2xWS2xTdUxpNE1IUG1URlJWWmRPbVRZd2JOdzZkVHNlVksxZUlqSXprOHVYTE5vOWpMUjljcVZLbFFudHVoU1V0TFkya3BLU2lIa2ErTWhxTjdObXpCNENPSFRzQ2xtenp3c3FzL3ZiYmJ6bHk1QWdBalJzM0pqNCtucXRYcitacVh4bUR4Sys4OG9yMldTeEk2czZxcU9iVWd0dS9Db3BxQnU0S25wZHNqRkp0V0lFZFZ3Z2hoQkJDQ0NGRXdaQkFzUkJDQ0NHRUtCdzZOL0J2aGVMZkNxWFdSRENsd0oyL0xBSGdoTU9vc1R2QmVMdEFoMUN1WExsTTJjQTNidHpJTVZDOGYvOSt2dnp5UyszK3NtWExXTFpzbWNQSEhESmtDRDE2OU1qMDJMbHo1N2g2OVNvdUxpNDg4Y1FURHUvcmZ0T3VYVHNNQmdPMWF0V2lXclZxV3FibGhRc1hBRXU1YUg5L2YyMzlzTEF3ZHUvZXplKy8vODViYjcyRlhxK25jdVhLL1BISEg1dzllemJML2xOVFU3bDI3Um9BbFN0WExvUm45T0N3Wm9JWHBxaW9LRWFNR09IMGRoOTk5SkZEcGJJdlhyekl5cFVyQVhCM2QrZnR0OTltNHNTSlRoOHZJM2QzZDRLQ2dtamZ2bjJlOXVNbzFWaXdFd2RzTmdNbzlTaTYvMXNMaW11Qkhsc0lJWVFRUWdnaFJQNlRRTEVRUWdnaGhDZ2FMcDdnMndMRjE5SVBXQUV3R3lBbEFqWGxFdHphanhxekRSSlBGZGtRSXlJaXRDelcvR1F0TzEyM2JsMnRGMi9HY3JpeHNiR2twNmRyOS9PN3A3Qk9weXMyZ2RObm5ua215Mk52dnZrbUFMMTc5MmJBZ0FIYTR6MTY5S0JxMWFxODlOSkw2UFdXUDJWcTFLZ0JXSUo4cWFtcGVIaDRhT3RmdUhCQis5blZybDI3d0o1RFVjbnY5NlV6dW5YclZ1akhOSmxNM0w3dC9HU1NqTDJWcy9QSko1OW9uN3ZCZ3djVEVCRGc4REVTRXhQNTVKTlBpSWlJMEI2clVLRUNVNmRPcFhyMTZzNE4rQjZpK0RaRGFiYkJjajRYUWdnaGhCQkNDSEhQa1VDeEVFSUlJWVFvUG5SdTRQMHdpdmZEVUtZOVNzMEptUmFiZDVRcHRLRkVSVVVSSEJ4TVVsSVNwVXFWNHYzMzM2ZDA2ZEk1Ym1jMEdwazRjU0lYTGx4QVVSUWFOR2lRWlIxcm1lUVRKMDdRdDIvZkxNdUhEeCtlNmI2MUQ2MVZ6NTQ5SFhvTzF2N0VkOVByOVZybTVMMmtRWU1HV1Y3UEprMmFBSlpnNEpFalJ6S1ZLRDUyN0JnQUxpNHUxS3hacy9BR1draXNXYjJlbmc5ZWtPN3V6NFF0SFRwMGNHcWZMVnEwNE5DaFE3UnMyWkt1WGJzNnZOMnZ2LzdLNHNXTHVYbnpacWJIbHl4WmdyZTN0MU5qeUN2ZEl4OWpTamhVY1B0WEFVVkZqZmdDMUhUVVd3Y2g0U0NLLzVNRmRrd2hoQkJDQ0NHRUVBVkhBc1ZDQ0NHRUVFTGM1ZHExYTR3Wk00YTR1RGpjM2QwSkNRblJNbGV6bzZvcWMrYk0wVW9udi96eXk5U3ZYei9meCtkbzJkK2l6RGd0TEdYTGxxVlNwVXBjdlhxVlBYdjJaQW9VSHo1czZXdGRyMTY5VEpuRzl3dHJuK3dTSlVvVStyR3pDOVE2RzZBdExwNTU1aG0yYnQxS2NIQ3dRK3RmdW5TSjVjdVhzMy8vZnB2TEN6dElERUNGSHJoVTZKSHplbm5sNm90NlliN2w5cVdsSUlGaUlZUVFRZ2doaExnblNhQllDQ0dFRUVLSURFNmZQczJVS1ZPNGNlTUdPcDJPU1pNbVViTm1UV2JNbUVHclZxMW8xNjZkemUxVVZXWGh3b1hzM0xrVHNHUzZ2dnJxcXpiWERRa0p5ZktZd1dEZytlZWZCeUEwTkRSVGI5NjdiZHUyemFIbkVoRVJ3Y0NCQXgxYXR5Z2tKQ1JrVzByNDl1M2JtVXI1WnBTeGRQWmpqejNHMWF0WENROFBaL2p3NGJpNXVYSG56aDMrK3VzdkFKbzNiNTYvQXk4bTR1UGpBZkR4OFNuaWtkd2Z2THk4K09DREQzSjhQU01qSTFtMWFoVmhZV0hhWkF4RlVlalVxUk1IRGh3Z05qYTJNSVpicEpUcVFhaFh2NEswYTZoeFA2T2t4WUI3L3BiSUYwSUlJWVFRUWdoUjhDUlFMSVFRUWdnaHhEL0N3c0tZTzNjdUJvTUJ2VjdQMkxGamFkbXlKU3RXckNBc0xJeXdzREIyN2RyRnFGR2pNZ1Z5MDlMU2VQLzk5d2tQRHdlZ1dyVnFUSjA2VmV1aksyeGJ0MjRkMzN6empkM2xXN1pzWWN1V0xUYVhaY3hvN2RTcEV4czJiQ0FwS1ltZmZ2cUo1NTkvbnA5Ly9sbnJUZHUyYmR0OEhYZHhFQmNYUjFSVUZNQjkzUVBYSGxzbDIvTkRUa0hpSDM3NGdROCsrQ0JUMytQYXRXc1RHQmhJblRwMWl2WEVqSHpsNG9GUzdnWFVLOHRCTmFGR2hhSlVEeXpxVVFraGhCQkNDQ0dFY0pKY3VSSkNDQ0dFRU9JZlo4NmN3V0F3NE9ucHlaUXBVMmphdENrQWZmcjA0ZGF0Vyt6WXNZTzllL2R5L1BoeFJvNGNTWnMyYllpSWlHRG16Sm1jUDM4ZXNBVHRacytlWGFCbFp4ME5raG1OeGdJYlEzRlN2WHAxNnRldno4bVRKd2tORGVVLy8va1AzMy8vUFFDUFBQSUlBUUVCUlR6Qy9HY3RxdzNRc0dIRFFqKytvK1hQQzBwTVRFeVJIUGZ4eHgvbnM4OCs0OGFOR3dRRUJQRHFxNi9Tdm4xN0ZFWEoxZjVPbmp5SlhxK25kdTNhK1R6U1FsRHVlYml5SEFBMStsc0pGQXNoaEJCQ0NDSEVQVWdDeFVJSUlZUVFRdnhqOE9EQlJFZEgwN3QzNzB5QkcwOVBUOGFNR2NOamp6M0dnZ1VMdUhQbkRpRWhJV3pmdnAzang0K1RscFlHV0lLUzc3MzNYcTVLQVdjTTZ2N3l5eThrSlNWeDdkbzFvcU9qZWVhWlp6SUZBNHNxU0piZjNuampEZDU0NDQwc2oxdDczUGJ1M1pzQkF3WTR0SytYWG5xSmt5ZFBFaDBkVFhCd3NGYXkrcVdYWHNxL0FSY1RxcXF5YWRNbTdiNkxpMHVoajZGYnQyNkZmc3lNc3V1UmJGVVF2WkpMbFNyRjZOR2p1WDc5T3AwNmRjcHoxWURkdTNlemZ2MTZ5cFVyeDRRSkUyalFvRUUramJUZ0tYNHRVVjI4d0pRTWQwNkM4UTdvQzc5ZnRoQkNDQ0dFRUVLSTNKTkFzUkJDQ0NHRUVQOXdjWEZoNnRTcGRwZTNhZE9HV3JWcU1XSENCS0tpb2poMDZCQmc2VS9hbzBjUEJnNGNtR1BRN3V6WnMvejExMS9FeHNZU0Z4Zkg5ZXZYdVg3OU9qZHYzdFRXV2Jac1dhWnRldlRva2VtK0kwRXlLUDQ5aXZQVFUwODlSZVBHalRsNjlDZ25UNTRFb0diTm1yUnExYXFJUjViL3dzTENPSHYyckhaL3dZSUZiTnEwaVI0OWV0Q21UUnNwZVY3QVdyUm9rVy83U2toSUFDeVRQektXczc0bktIb28yUWh1N2dOVTFOdEhVUHlmTE9wUkNTR0VFRUlJSVlSd2dseEJFRUlJSVlRUXdnR3Fxbkxnd0FHKy9mWmJyVGNzUUlVS0ZRZ01ETlRLVk9kazc5NjlyRjY5T3R0MUZFWEIzOStmaWhVclVxRkNCV3JXckluQllNalQrQjhFYjd6eEJzT0dEZFB1OSt6WjArR1N3REV4TVpRdFd4YWRUbGRRdzNQWTJMRmpBYWhZc1dLV1paY3VYZUovLy91ZmRyOWt5Wkxjdm4yYkN4Y3VNSHYyYkQ3OTlGTmVmUEZGT25mdWpJZUhoN2JldkhuekFETDExczZMN0NZckZFUW03LzBxTGk1T3UxMjJiTmtpSEVudUtDVWJvZDdjWjdsejZ4QklvRmdJSVlRUVFnZ2g3aWtTS0JaQ0NDR0VFQStrMU5SVUxTTVlMS1dmYldWaVJrVkY4Y2NmZjdCbHl4YXVYTG1pUGU3bDVVV1BIajNvMWFzWHJxNnVEaC9Yejg5UHUrM3E2a3JseXBXcFdyVXFGU3RXMUFMSVgzNzVKZVhLbGN1MG5iV1VjbTRsSnllVGxKU0VxNnNydnI2K2VkcFhjV1EybTFtelprMm14NVl2WDA3ZHVuVno3RkVjRVJIQjZOR2plZmpoaDVrMGFWS3VTb2ZucDQ0ZE85cDgvTXFWSzR3Yk40N2J0MjhEOE1RVFR6Qng0a1IyN05oQmFHZ28wZEhSeE1iR3NtelpNdGF1WFV1M2J0M28yclVyUGo0K05HN2N1RENmUW9IcjJyVnJVUThoWDF5OWVoVUF2VjdQUXc4OVZNU2p5WVdTamY2OW5YREkvbnBDQ0NHRUVFSUlJWW9sQ1JRTElZUVFRb2dIVG1KaUloTW5UdFJLRkFNc1hicVU0Y09IQTNEdTNEbCsrdWtuOXUvZlQyUmtaS1p0Zlh4ODZOcTFLeSs5OUZLdUFvcVBQdm9vNzc3N0x0V3JWNmRpeFlwYUJxdkJZTkFDeFhjSG5vMUdJOG5KeWRyOTA2ZFBrNXFhU2twS1NwWi95Y25KMnY4WnkxbDM2ZElGZ0ZkZmZaVisvZm81UGU2aWxKaVlxSlhvdm5idEdqRXhNZlR0MnhkdmIyL0E4dHE5Ly83Ny9QNzc3NERsWjVTWW1FaHNiQ3h2di8wMklTRWgxS2hSdys3K1AvdnNNMjdkdXNXaFE0Y0lEQXdrSkNTRUNoVXFGTXB6YzRUWmJHYkxsaTJzV0xHQ2xKUVV3SkxKUG5yMGFQUjZQYzgvL3p6UFB2c3NPM2Z1Wk0yYU5VUkdSbkw3OW0xV3JWckYxMTkvVGJkdTNlamV2WHVSQjhEelUxSlNVbEVQSVVmMkpwOVlKU2NuYy8zNmRjRHk4eXlLWHRONXBmZzBRUDNudHBwMERzZnk5NFVRUWdnaGhCQkNGQmNTS0JaQ0NDR0VFQStVMjdkdk0zNzhlTTZkT3dkQXJWcTFPSGZ1SEpzMmJjSmtNdkhHRzIrUW1wcktoZzBiTW0zM3lDT1A4Tnh6ei9Ia2swL2k3dTZlNitOWHJseVp5cFVyTzdUdStmUG5HVDU4ZUpiZXBTTkdqTWpWc1hVNlhiRXJiM3ZuemgzaTQrT0ppNHZUL2xsdDNyeVpqUnMzWmdxU1d6MzMzSE40ZTNzVEh4L1AxS2xUT1gzNk5BQjE2OVpsNXN5WnpKbzFpd01IRGhBYkc4dklrU01aTTJZTWJkcTBzVG1HOGVQSG95Z0s0ZUhoUkVSRUVCZ1l5SHZ2dlVmOSt2VUw1a2s3S0QwOW5WMjdkckZ1M2JwTUdlVTFhdFJnOXV6WmxDaFJRbnZNeGNXRmpoMDcwcjU5ZTM3ODhVZSsrdW9yWW1KaVNFNU81cXV2dm1ManhvMTA3OTZkRjE5OEVTOHZyNko0T3ZuSzBUN2RPWEcwTkxtak1yNjJ4NDhmcDBtVEpuYlgvZkhISDFGVlM1aTFaczJhK1RxT1F1TlY1ZC9iS1JHQUNoSXVGa0lJSVlRUVFvaDdoZ1NLaFJCQ0NDSEVBK1BtelpzRUJ3ZHo2ZElsQURwMTZrUlFVQkN6WnMxaTE2NWRiTm15aFQxNzl0Q3hZMGZLbGkyTHY3OC83ZHUzNTRrbm5uQTZ3S3FxS2dhREFhUFJpTkZvSkQwOUhaMU81MVNQV0c5djd5eEJZa1ZSOFBUMHhOdmJHMjl2Yjd5OHZQRDA5TVRMeTB2NzUrSGhnYWVuSjZtcHFWbzU1aDkrK0tGWVpTd2VPSENBcVZPblp0dDdPVEV4TWN0amZuNStXaW5wc0xBd1B2endRKzdjdVFOQS9mcjFDUWtKb1VTSkVreVpNb1gzM251UC9mdjNrNXFhU2toSUNMdDM3K2F0dDk2aVZLbFNtZmJwNXViR3BFbVRXTHg0TVpzMmJTSWhJWUhnNEdBbVQ1NU04K2JOOC9GWjU4eHNOblBpeEFuQ3dzSUlDd3ZUeWt5RDVXZmZ1WE5uQmc4ZWJEZlk2K0xpUXFkT25lalFvUU5idDI1bDllclYzTHAxaTZTa0pGYXRXc1dHRFJ2bzI3Y3ZMN3p3UXJiWnJtKysrV2EyNDNTa0QvSEFnUU56WE1jWmZuNStqQnc1TXMvN3lmaWE1bVhTaHkyMWE5Zm16Smt6QUV5ZlBwM25uMytlOHVYTFp3cElHNDFHenA4L3o0OC8vcWc5MXJwMTYzd2RSNkhSbHdKOVNURGVCbk1hcE1XQyt6MVlRbHNJSVlRUVFnZ2hIbEFTS0JaQ0NDR0VFQStNWDMvOVZRc1N0MjdkbXFDZ0lCUkY0ZTIzMzhiSHg0Y3RXN1p3NDhZTjFxMWJCMEJzYkN4bnpweGh5WklsNlBWNjdaK0xpd3V1cnE2NHVMaWcwK2t3R28xWmdzSm1zem5MOGJ0MjdjcGJiNzNsOEhqTGxpM0xCeDk4b0FXRnZiMjk4ZlQwZERnTE1pSWlRZ3NVRjZjZ01WZ3l0RzN4OHZLaVhMbHlsQzlmbnZMbHl4TVFFSkRwZnc4UEQ2NWR1OGF5WmN1MFV0TUFUejMxRk9QR2pjUE56UTJ3QkFDblQ1L08vLzczUDc3Ly9uc0FkdTNheFlFREIralpzeWRkdTNiRjA5TlQyMTVSRklZUEgwNkpFaVZZdlhvMWFXbHBUSmt5aFFrVEp2RFVVMDhWNEN0aDZWTjc3Tmd4L3Z6elR3NGZQa3hDUWtLV2RSbzJiTWlnUVlObzJMQ2hRL3ZVNi9WMDZkS0ZEaDA2c0c3ZE9yNzc3anZTMHRLNGZmczJTNVlzWWNPR0RRd2FOTWh1bG5WeDVPUGpRK2ZPblIxZVB5RWhnU3RYcnVEcjY0dTN0emR1Ym00a0pTWHg2YWVmYXV0VXJWbzFYOGZZclZzM2Z2cnBKMUpUVTdsOSt6WnIxNjdOY1p0SEgzMzAzZzBVQTNoV2hqc25MTGRUcmtpZ1dBZ2hoQkJDQ0NIdUlSSW9Ga0lJSVlRUUQ0eE9uVHF4ZXZWcXlwY3Z6NFFKRTdTQXE3dTdPNEdCZ1R6OTlOTnMzNzZkZmZ2MlpjbzZCTFFnY0Y2MGI5L2VxZlgxZWowTkdqVEkwekdMS3c4UEQ0WU1HWUxCWU1nVUdDNVpzbVMyMjRXR2hySnExU3JTMDlNQlN6L24xMTkvblc3ZHVtVlpWNmZURVJnWVNNT0dEVm0wYUJISnlja2tKaWF5Y3VWS3pHWXpmZnIweWJKTi8vNzljWEZ4WWRXcVZSaU5SbzRmUDE2Z2dlSUxGeTR3ZlBod20rOHR2VjVQczJiTjZObXpwOTNBZWs2OHZMd1lPSEFnLy8zdmYxbXhZZ1U3ZCs0RUlEbzZtZ3NYTHRnTkZFK2ZQcDBxVmFyWVhKWVh4NDRkWTk2OGVmbStYMXRTVTFNWlBYcTAzZVV0Vzdha1hMbHkrWHJNeXBVcnMyREJBajc5OUZPT0hUdG1OMlBlV2dhK1E0Y085T2pSbzloTjVIQ0c0bGtGOVo5QXNab2FnVUt6SWg2UkVFSUlJWVFRUWdoSFNhQllDQ0dFRUVJOE1OemQzUmt5WkFqTm1qV3pXWEsyWWNPR05HellFTFBaVEh4OFBMZHYzK2JPblR1a3BxWmlNQmhJVDAvSFlEQ1FscGFXS1d0WVVSUjBPbDIydDExZFhhbGJ0MjRoUGRON1E1Y3VYWnplcG5idDJ0cnJYcXRXTGNhTUdVT05Hald5M2VicHA1K21mdjM2ZlBUUlIremZ2NStXTFZ2U3UzZHZ1K3YzN2RzWGc4SEFuVHQzR0RwMHFOTmpkTWJERHovTWE2Kzl4b29WS3dCTGNMaGV2WHEwYmR1V05tM2FaQ21UblZ0bHlwUmgvUGp4ZE83Y21ZOCsrZ2lBVjE5OTFlNzZaY3VXcFVLRkN2bHk3SXdpSXlQemZaLzJsQ3RYanBJbFMyYVo5S0hYNjJuYnRpM0Rodzh2a09QV3FsV0wyYk5ubzZvcUtTa3BOcXNMZUhwNjN0UEI0VXc4Nys1VExJUVFRZ2doaEJEaVhxR29xcW9XOVNDRUVFSUlJWVJ3aEhsSEdYVFB4QlgxTUVRUjI3QmhBNHFpMEtWTEY0ZkxjRnZ0MjdlUHhvMGJaeW83YlkrcXFrN3ZQemRNSmhOZmZmVVZkZXJVb1ZHalJnNk5MUy9NWmpNSkNRbjQrZmxsZXR4b05KS1VsQVJBaVJJbHRFa08rWDNzdExRMHdKSlZYdEN2YjJKaUlpa3BLZHJFRHIxZVQrblNwWEYxZFhWbys0U0VCSzFQdURQOXhZdENVWjBmMWN0TFVVOVBBa0NwL0JwSy9jTEpHQmRDQ0NHRUVFSUlrWGNTS0JaQ0NDR0VFUGNNQ1JRTElZUnRSUllvanRtS2VxUS9BRXFaOWloTlF3dDlERUlJSVlRUVFnZ2hjaWYvcDRnTElZUVFSb0IwVEFBQUlBQkpSRUZVUWdnaGhCRGlnYUJrS0QydHBsd3B3cEVJSVlRUVFnZ2hoSENXQklxRkVFSUlJWVFRUWdpUk81NlYvNzJkY2dXUW9tVkNDQ0dFRUVJSWNhK1FRTEVRUWdnaGhCQkNDQ0Z5eDdVVTZFdFlicHZUd0NEdEFZUVFRZ2doaEJEaVhpR0JZaUdFRUVJSUlZUVFRdVNTQWg2Vi9yMmJHbGwwUXhGQ0NDR0VFRUlJNFJRSkZBc2hoQkJDQ0NHRUVDTFhGTStLMm0wMTVXb1Jqa1FJSVlRUVFnZ2hoRE1rVUN5RUVFSUlJWVFRUW9qYzgvZzNVQ3daeFVJSUlZUVFRZ2h4NzVCQXNSQkNDQ0dFRUVJSUlYSlBTazhMSVlRUVFnZ2h4RDFKQXNWQ0NDR0VFRUlJSVlUSVBja29Ga0lJSVlRUVFvaDdrZ1NLaFJCQ0NDR0VFRUlJa1d0S2hveGlWUUxGUWdnaGhCQkNDSEhQa0VDeEVFSUlJWVFRUWdnaGNzOVRNb3FGRUVJSUlZUVE0bDRrZ1dJaGhCQkNDQ0dFRUVMa25uc0FvRmh1cDE0RE5iMUloeU9FRUVJSUlZUVF3akVTS0JaQ0NDR0VFRUlJSVVUdTZkekEvYUYvN3FpV1lMRVFRZ2doaEJCQ2lHSlBBc1ZDQ0NHRUVFSUlJWVRJR3c4cFB5MkVFRUlJSVlRUTl4b0pGQXNoaEJCQ0NDR0VFQ0pQRkk5SzJtMDFOYW9JUjFKOEdZMUdvcUlLN3JWSlMwc2pKU1hGb1hFNHNsNTJ6R1p6bnJaM3hnOC8vTUQyN2R1ZDNtNzc5dTM4K09PUEJUQ2krMWRjWEJ5aG9hRkVSMGZuZWgvSGp4OG5QVDNuOHZNM2J0emczTGx6cUtxYTYyTUJKQ2NuTTNQbVRQYnQyNWZ0ZWthamtWR2pSaEVhR2twYVdwckQremNZREJnTWhqeU5VUlN1cEtRa1RwNDhtZU42WnJNWms4bVU2K01rSkNSdysvWnRoOWMzbTgyY09uV0tVNmRPNWZxWUowK2VKQ2twS2NmMURodzR3SUVEQi9MMCtUSVlET3phdFl0ZHUzWng4K2JOWE8vblFmYnBwNSt5YU5HaW9oNUdnWXVJaU9EeTVjdDVQcDhYWjdHeHNVVTlCQ0VLbEw2b0J5Q0VFRUlJSVlRUVFvaDdYS2FNNG9paUcwY0dpWW1KQkFZR0Z1Z3hSbzRjU2VQR2pSMWE5OENCQTB5ZVBKbHk1Y3J4NmFlZjR1N3VucTlqR1RwMEtCRVJFZnowMDAvWnJyZG56eDVtenB6Sks2KzhRdi8rL1owK2p0bHNwbS9mdmxTcVZJbng0OGZqNys5dmQ5ME9IVHJnNGVIQjk5OS83L1J4ckJZdVhJalpiS1pUcDA1T2JiZGd3UUpjWFYzcDJMR2ozWFZPbno3TmwxOSt5Zmp4NHlsUm9rU3V4M2kvK09tbm4xaTVjaVY3OXV6SlZYRGo2dFdyQkFVRjRlSGh3YUpGaTZoUm80YmRkVGR0MnNTYU5Xc0lDQWhnMWFwVktJcVNxekh2MjdlUFhidDJzWC8vZnBZc1dVS0ZDaFZzcnZmdHQ5OXk0c1FKVHB3NHdVTVBQVVM3ZHUwYzJ2L3p6ejhQa09QblNoUWZ5NWN2Wit2V3JkU3NXWk9QUHZvSXZkNzI1ZTh1WGJxUW1wckttalZyS0Z1MnJOUEg2ZDY5dTFQbnQrVGtaTzA3S1Rmdko2UFJ5SVFKRTBoTFMrUExMNy9NZHN6dnZQTU9BRnUzYnNYTnpjM3BZd0dFaG9ieXhSZGZVTFpzV1ZhdFdwV3JmVHpvZnY3NVorTGk0aGc1Y21SUkQ2VkFMVisrbkwxNzk5SzFhMWZlZXV1dG9oNU92b3FJaUdEUm9rV2NQbjJhQlFzV1VMdDI3YUlla2hBRlFnTEZRZ2doaEJCQ0NDR0V5QnV2cXYvZVRycFlkT1BJd0dReUVSRlJzRUZyWnpKemYvbmxGd0FxVmFxVXB5RHgrZlBuMmJwMWE1YkhyUmxmOWdKOGI3NzVKdTd1N3Z6NjY2K1lUQ2JxMUttVHErTWZQMzVjeTZ6eDgvUEwxVDZLQTFWVitmREREemwzN2h6QndjSE1uVHNYSHg4ZmJmbkFnUVB6dFArVksxZm1kWWhPTzN2MnJOTVg2UmN1WEVqRGhnMkJmNE5YemdibHJjTEN3Z0FvVTZZTTFhdFh6M2JkOFBCd0FKbzFhNWJySURIQTAwOC9yUVdMWjg2Y3lhSkZpM0J4Y2NtMHpzV0xGN1ZBVjY5ZXZSd09FdWVrUTRjT1RxM3Y1K2ZIK3ZYck16MVcwT2NvQUc5djd5d1RPZ1lPSEppdng3NDc4Sm1YVEYxbjNQMnovdXV2djlpMmJSdUtvdEMvZjMrN1FlS2MzTDU5bTdWcjEySXltUmcyYkZoK0REWFBqaDQ5U25KeU10V3FWY3RWWU5zWk1URXhoSWFHQWpCNDhHQmNYVjBMOUhnRklTRWhnZTdkdXhmNGNaWXVYY3JERHorYzUvMDQ4cDB6ZWZKa3FsV3JwdDAzR0F6YVpKYjhrSnNKRExkdjMrYmd3WU1BdEczYk50L0dVbHlVS2xXSzZPaG8wdExTbURKbENvc1hMODUyZ3B3UTl5b0pGQXNoaEJCQ2lIdUhpeGVZa3NERnU2aEhJb1FReFVkeE9DOTYvNXRob1NhZEkvZGhuL3hUcWxTcEhDOTYyc3Q0N2RxMUswbEpTZm1XUlppUWtNRHZ2Lyt1SFRNdm9xS2kyTEpsaTkzbDlwWU5HalNJcEtRazl1elpnNysvUDgyYk44L1Y4WGZ2M2cxQXUzYnQ4aFRnc3lVdUxvN2c0T0JNajFuTFhPY21jR3MwR3JOc1p3M2dLb3JDdEduVEdEVnFGT2ZQbitmLzJidnZxQ2pPcncvZzM0RVZrQTZLMkloWW8ySlhMS0JZMFJnVlN6U0tKWWtsZHJFbjJCc0tXQ1BHUkxGaDFGaC9pRml3QzFoakFReWlKQVEwVWhTUUpzdkNzbVhlUDNoM3dyS1ZaUUZON3VlY25NRFVaNWZaV2MvYzU5NjdiTmt5K1B2N3c5VFVGRURWQlBEMHJVYU5HckMzdDVkYmxwR1JBWlpsWVdOam96U3pVTGJzK2ZQblNFNU9ocm01dVU2QlZKWmx1VkxmdzRjUFYzdHRKQ1FrSUNVbEJRRFVabnhyYTk2OGVZaU9qa1orZmo2eXNySlFwMDRkdWZYSGp4K0hTQ1RDb0VHRE1IWHExQXFmcnpSRFEwT1ZXY3lscWJxZUtqb2hRUnNEQnc3RTBxVkxsYTZ6czdPRGlZbUpUc2RsV1piN081WldXRmdJRHc4UG5ZNVpYcVh2MFh3K0gvNysvbUJaRm1QSGprWDM3dDBCQUZsWldUaDU4aVNtVHAycWNaS09RQ0JBY0hBd1RwOCtEWUZBQUlaaDBMdDNiemc1T1ZYcTY5REdiNy85QmdEbzJiTm5wWjVISXBIQTE5ZVhLOUh1NitzTFgxL2ZDaDkzL3Z6NUdEcDBhSVdQb3kyR1ljcDFiWXZGWW9qRllqQU1VNjdKWEFZR3VuWDJmUDM2TlNJaUlqQnk1RWlZbTV0cjlaMmpyZ3grUlNadVZhUzArSlVyVnlBU2lkQ2tTWk1QNG5PaWI1YVdsbGkyYkJrV0wxNE1nVUNBMk5oWTlPN2R1N3FIUllqZVVhQ1lFRUlJSVlSOFBFd2JBL3g0d0twemRZK0VFRUkrSFB4NHdOU3hXb2ZBbURVSDE1bXU0RThBTFBCQmhJdXJqcllCWUQ4L1AvajUrZWwwRHRtRGRtVUJiRm1Hb0xyZ2RsQlFFTVJpTWJLenN6Rm8wQ0MxNTFKV3NwUmxXUzdnUFdEQUFCMWVnWHJxc3NCMUNkeXlMS3QyUHpzN08vajYrc0xMeXd2eDhmRll2WG8xTm0zYXhMMXVTMHRML085Ly8xUFk3OFNKRXpBMU5WVWFEUHZpaXkvSzFiZFVueG8zYm95alI0OXl2Ly8xMTErWU5Xc1dMQ3dzRUJRVXhBWEJsWkZkTjBPR0RORXA0LzNwMDZkNDgrWU56TXpNTkY1YnNza01EUnMyUkwxNjlaQ1hsNmR5V3pNek0vQjRQSTBCVlpGSUJKRklCRzl2YjRWMXNza0dzYkd4YWdQRlRaczJ4WW9WSzlTZXB5d2JHeHV0c3Njck9rR2tzaXhac2dTZE9uWFNhZCtxREFoclk4ZU9IY2pJeUVDSERoMHdlZkprYnJtZm54OWlZbUlBUUdWMmNIcDZPa0pDUWhBV0ZzYjFBRzdhdENuR2p4K1AxcTFibDJzY1FxRVFzMmJOQXFDL3lnSXN5M0tUZE56YzNMU2VZREJqeGd5MWt6WU1EUTJ4Yjk4K3VXVkJRVUdJaTRzRGo4ZlRhMGwrZmJkYjBNVFMwckpjYlEvV3JGbURlL2Z1b1YrL2ZrcnZJNXFjUFh0VzRYeXlBR3padjFkZ1lDRDgvUHlRa0pDQWpJd01MRjY4R0VESi9TNGtKRVJ1MjRDQUFKdy9meDRtSmlhb1Y2K2V5dk9YclZhZ0xVMVp5ZHJldTVLU2tuUyt6ODJkT3hmRGh3L1hhVjlkNlpKeExoQUk0T1BqQXg4Zkg0M2Juamx6QmxaV1Zyb09qNUFxUjRGaVFnZ2hoQkR5MFdEcURBYWJjZ3dNQllvSklZVERwaHdEVTBlM1VyRjZZMUszSkt0WlVnQ0ljb0hpYk1Db1Z2V09xWXFweWx5U1NDUVFpVVFBU3JJM2RjMCtBdVRMck42NmRVdHVuVUFnVUxvY0tNbit6Y3ZMdzltelp3RUFkZXZXVlNnbG1wcWFDcWxVeW1VWUtodm5iNy85aG95TURMUnQyMVpqYVdGZDJOdmJLd1M2QncwYUJLbFVXdTdzYm5kM2Q5U29VUU9YTGwxU3U5MG5uM3lDbFN0WFlzV0tGZUR6K2VEeitSckxTaDQ0Y0FDMWE5ZitvSUpreXNoS3g0NFpNNFlMRXI5OCtWTGhiMWRZV01pVmpiNXk1UXIzc3lwRGhneUJwNmNuTWpNek1YNzhlTGwxQlFVRlN0K1gwTkJRMUt4WkV3S0JnQ3ZEbnBLU292RkIvZHExYStIcTZxclZSQUZaZ0UrVnRMUTB0ZXZOektxK01vTzIxL1dGQ3hlNHN2SWZlci9rbWpWcjZuV015Y25KWEtCTjFYR1BIRG1DeU1oSU5HellFR3ZXckpHN1Z5NWF0QWd6Wjg1RVNFZ0kzTnpjdUZMck10dTJiVU4wZERRM29jREp5UW1lbnA3bzFxMmJUdU9WU3FVNlRXd3BLaW9DeTdLb1diT213cnFvcUNoa1pHU2dXYk5tYU55NHNkYkhWNWJ4WFZyWisveWxTNWR3NHNRSk1Bd0RiMi92LzB6bUpNdXkrUDMzM3dFQXZYcjEwdWtZdWJtNVdrOTBPbmJzR0JJU0VtQnZiNCtaTTJlcVBLWlFLT1R1bHg0ZUhub04zR3RMWFZhMlNDU0NSQ0tCZ1lHQnpyMndBZWhjSWw1Zkt2THZzckprOXhGQ1BqWVVLQ2FFRUVJSUlSOE54bkVPcEhkN0E5bDN3ZGk2VnZkd0NDR2syckhaZDhGbVJjREFKYUthUjhJQVpzMkI5eVZaV3loSStHQUN4Yk5uejBaUlVaSEs5VUtoVUNIYlJ4WjBWWmUxVlRaVFRGWG0wdnIxNjNINzltM3dlRHdFQlFYcHJiZmtwazJidEY3ZXQyOWZCQVVGY2E5cjBxUkpjaVYvczdLeTRPbnBDUjZQaHoxNzlzRFMwbExwc1dXWm9DTkdqRUJVVkJTKy8vNTdqZU1zS2lyU21HVVVFQkNBVnExYWFUeFdaZW5TcFF2V3IxK1A5dTNiNjF5RzkwT1RuSnlNaUlnSVdGbFpZY1NJRVFDQXc0Y1A0K2pSbzlpNGNhTmM2ZkdRa0JEdytYd0FKY0VPVFpSbFRLdDYwRjcyb1hsb2FDaUtpb28wWml2bTV1YUNaVmx1UWtOVkJVZDM3ZHFGME5CUWhlV2xyK0hTWThuT3pvYW5wMmVWakkwb2trcWxDQW9Ld3ZIangyRmhZUUVmSHgrNVh1TXN5OExDd2dKanhvekI0Y09Ic1gzN2RnUUdCc29GcHA0OGVRSWVqNGMrZmZwZzVNaVJhTm15SmJmdTRNR0Q2TisvUHhvMWFsUXA0My8xNmhVZVBueUlSNDhlNGRtelo5aTZkYXZTOHIxWHJsd0I4RS8vY0czYUtnREtLME9vRWhrWnlVMUdtREJod244bVNBd0FMMTY4QUovUGg3bTV1YzV0R1NaUG5peVh5UTRBbnA2ZWVQZnVuZHpmS3lZbUJ0N2UzdUR4ZUZpeFlvWGFDU29SRVJFb0tDaUFzYkV4eG93Wm8vYjhsVlcxUU5XL2JmaDhQcVpPbllyczdHd3NYTGdRbjMzMldhV2N2eXJJUGwvNjhLRldqeUJFRXdvVUUwSUlJWVNRandmUEFreWJIV0JqWndKdDkxQ3dtQkR5bjhabTN3VWJPeE5NbTkwQXoxenpEcFdNTVc4Tzl2OER4V3pCbjJCc3VsZnppRW9rSnllckRSU3JLMDljMFQ2MVNVbEpYS25tM3IxN0t3MFNwNmFtWXM2Y09RQ2dVSEpTazNyMTZuRmxyTDI5dmZIbXpSc2NQbnlZV3k5YkZoMGRqWXNYTDZKSmt5WjQ5KzRkZ29PRDRlN3V6cFVrdlhqeElsaVdoYk96czhvZzhaczNiL0R3NFVNWUd4dkQxZFVWejU4L1Y5a1RNU2NuQnd6RGdHVzVndVF3TmpaV1dmcFltMnlpeW43NHFpNTdVTm01MzcxN0o3ZTh1b1BkWlIwNmRBZ3N5MkxDaEFsY2hxSXNBSFhzMkRFdUdDSVFDSEQ2OUdrQUpabkgwNmRQVnpqV3NHSERVRlJVaE5PblQ4UGEybHJwK1pROWFPZnorUmc1Y2lUM2UxRlJFYzZjT1FNQStPYWJiekIyN0ZpVjQvZnc4RUJoWWFGQzVudGxzN1cxaFlPREEvZTc3QjVRZWxscEJnWUdLajh6cGIxNzkwNC9BeVJ5cmwrL2p1UEhqd01BcksydHNXdlhMdVRuNTNQVkFmTHo4K1h1UThuSnlUaHo1Z3pHalJ2SExSczdkaXhHalJxbFVFbWdxS2dJeDQ4ZngvSGp4M0hod2dXOWxrN2V2bjA3SGo5K2pNek1UTG5seW9LNitmbjV1SHYzTG95TWpOQ3ZYeis5amFHMEN4Y3VJQ0FnQUN6TG9sKy9mdkQwOU1UVXFWUGwzanRkTEZxMFNDR0R1enJrNXVaaTBxUkpLdGRMSkJJQUpWVUpSbzBhcGZGNGdZR0Jhc3RBcTVLWW1JZzFhOVpBSXBGZzZkS2xHcjh6WkpPemhnMGJwdkxlSzZQcUhxV0pxbDdqbXV6ZnZ4L1oyZGxvMHFTSnhuWURoSkFQSHdXS0NTR0VFRUxJUjRXcDFSdG84eVBZMkhsQTdUNWdHazRBekZ1V2xEd2xoSkIvTzBrQndJOEhtM0lNN0x0d01HMTJnNm5sVnQyakttRmU2b0huKzkrcmJ4d3FLTXZBY25kM2g0bUppVUxHeklnUkkxQlFVS0IwSDFuUVRCdEJRVUhjZy9ZdnYveFM2VFpTcVZSanlWeFZlRHdlNnRldnovME1nUHU5OUxMVTFGUVlHUmxoOGVMRnVILy9QbzRlUFlyejU4L0R3OE1EbVptWlhCOWVkWUc3bzBlUGdtVlo4SGc4R0JvYW9tM2J0a3A3SXNiSHgyUGV2SGxvMDZZTlltTmpZV0ppQWdzTEM5U3FWUXU3ZHUzUzZYVUNrTXVBMXNiVnExZDFQbGRaWlIvQUp5Y253OURRVU82OXJ1cittK3JFeGNYaDl1M2JxRisvUG9ZTkc4WXQ3OUtsQ3h3ZEhmSDgrWE04ZWZJRW5UdDN4dG16WjVHZm53K2dKRHUyTExGWWpLS2lJakFNbzFWQVZKMHpaODRnTHk4UHRyYTJYSmF6S3JMQVRXV1dKQzBkRkpJRnVpZE1tSUFKRXladzI4Z21BNmpxTld0dGJZMjllL2RxUE5lSG1tVzJkZXRXbmJQb0t4cEUxQWNYRnhmVXFGRURJcEVJeWNuSlhHQ2Z4K1BCMHRJU2pSbzFncVdsSlN3dExXRmxaWVdiTjIvaTJMRmo2TisvUDNlTTRjT0hLeTAzTC9zOG1KdWJ3OWpZR0xkdTNVSlFVSkRjTmtLaEVGOS8vVFgzZSttSk9qS3BxYW00Zi84KzEyTVlBTUxDd21CbVpvYisvZnZEemMwTk8zYnNRRzV1cnRMN1NIQndNSXFMaTFHL2ZuMjViR2w5RVl2RkNBa0pBY3V5R0R4NE1CWXVYSWlrcENTOGZ2MjZ3c2YrRUs0Um9PUjdWcHZ2YlpabHRkNnV2TjYrZll2bHk1ZERJQkJnL1BqeEdyL1RFaE1UOGVMRkM1aVptV2xWdFVEWGZ0aWFlaFFyOC92dnYrUFNwVXRnR0FaZVhsNXErMkIvcUJpRzBXdkphVUkrZGhRb0pvUVFRZ2doSHgybVZtOHdyaEZnWCsyR05HNFJJSGhWRWp3aGhKQi9PME16d05RUlRKM0JNSENOQUhoVjM2OU9KYXRPM0k5c1hqUSt2c2VHK3ZYNDhXUGN2MzhmUUVtMmFwTW1UZlIranVUa1pJVUFsTEtBMU5DaFErSHE2Z29iR3h2WTI5c2pPRGdZZS9ic2diMjlQVTZjT0FHQlFJRGV2WHNyTFhrS2xQUzV2SDc5dWxaakNnc0xBd0QwNk5FRHNiR3hBRW9DbEdGaFlVaFBUNGU5dlgxNVhpSm42ZEtsNWRwZVhhQjQ5dXpaU0VoSWtGdW1ycFJyMlFmdzd1N3VzTEd4MGZuQmZHWGk4L25ZdG0wYkFHRDY5T2tRQ29YSXljbUJRQ0JBUVVFQm5KeWM4T3JWS3h3L2ZoeXRXclhpTW53QjVXV25aU1dwemN6TUt2UlFQVDA5SFNkT25BQlFVdEpkVTJCZFZySzZiRVp4ZVFLdXBmK21zbUJlNlVBZXk3SWZaVC9KNU9SazdObXpCek5tek1Bbm4zeWkwekZrWmVqTFpyVHFXM1oydHRvSktHV2RQSGxTWTQvdzBzek56YkY2OVdwSUpCSllXMXR6LzZrcTUxdTNibDJjT1hNRzc5Ky81NjduNHVKaXBkdktzaXhsbWFNRkJRVUtmYTVabGxXNlRHYktsQ2xLSzFOczNMZ1JuVHAxNGlaQ2JOKytIWURpaEJPQlFLQ3kwb1EybndWMUFVRFo1NFBINDJIdDJyVzRkdTBhVnpyNTFhdFhBSUMyYmR0eVk1TUpEQXhFbHk1ZDBLbFRKNmdpbTJ6MUlVMmdrU2xQT2U2eVZMM25EeDgreEo0OWV4U1c1K1RrQUNpNURuSnljcmo3YVdSa0pHN2Z2czF0cCt5N1JQWjNIemR1WElVbjZlaFRkblkyTm03Y3lGM25DeFlzME9rNHYvNzZxOTVhY2VqQzB0SlNyeVduWlM1ZnZnd0FjbjNTQ2ZrWVVLQ1lFRUlJSVlSOG5IZ1dZSnA1ZzJubVhkMGpJWVFRQW9DeDdBQ1dNUUJZS1pEL0hKQVdBd2E2UFl6OTJBbUZRZ1FFQkFBb0tVMDdiZHEwU2ptUGxaVVZSbzRjaWJ0MzczS0J6MisrK1laYmYvYnNXZVRsNVFFQVZ5YmF5c29LWGw1ZThQUHp3OHFWS3dFQWRuWjJtRHQzcnNyekJBVUZhUlZRRXdxRkNBOFBCOE13Nk5tekp3SURBd0dVQk1yRHdzSnc3ZG8xVEp3NFVhZlh1bVhMRnAzMlU2WnUzYnBjMWxocWF1cEhHU3hVaHMvblkrSENoVnhnYXUzYXRTcTNmZnIwS2FLam8yRmtaSVJ1M2JyaHQ5OStRMVpXbHNKMnNuN0VGUTFVOFBsOHRHclZDaEtKQkFNSERvUklKRkpiVmxvc0ZnTlFEQlRMcUN1enFpd3dWemFZcHl1eFdDeVg1VnkyQkhsVjhQWDFSVUpDQXFLaW9qQjY5R2hNbkRpeDNBRTVXY0FxS0NnSURSbzBVTHZ0VHovOWhMTm56Nkp2Mzc1WXZudzV0N3l3c0JBZUhoNWFuMVBkSkpIMDlIU3RqMU5XOSs3YXR6bjQ0b3N2MExkdlg5amIyNk4yN2RwNC9mbzFMbHk0Z0FrVEpzZ0Zkckt5c25EeTVFa0FRT1BHalFHVVRMZ1pPblFvdDAzWmloUnhjWEh3OC9QRDQ4ZVB1VzJTazVOaFkyT0RYcjE2d2RuWkdhdFdyUUlBaFQ2NHNnejZzZ0hNOCtmUGMzOHJWWlI5Rm1TZmdZWU5HeXBrZXlyN2ZEUnMyRkN1dis3TGx5OEJBSTZPam5MYlJVZEg0L1RwMHdnT0RzYmN1WFBsM28vU1pNSDNqNm5uKy92Mzc3a3k1ak5tekNqWHZnVUZCV3BiVlpSZHA2blVjMjV1TG03ZXZJbmF0V3ZMbGU5WFo4cVVLVnB0VjFaNXNxTWxFZ2w4Zkh5NGJIdGR5bDFYdEtXSFBwVDMzcVVyVGIzRUNmbVFVS0NZRUVJSUlZUVFRZ2doRmNjekwya0ZrUDhjWUVWQWZoeGcxYkc2UjhWUjlSQlZLQlFxckpObDJ5bmJSeWdVYWp6WDBhTkg4ZWJOR3dEQTRNR0RGUjYyNjRPM3R6Zk16TXlRbHBhR3YvNzZpK3NKM0tKRkM5aloyY0hSMFJGTm16WlZXdGE2YjkrK09ISGlCSmMxMXE5ZlA1WDlEeDg5ZW9TSWlBalkyTmh3MlZHcWhJZUhReUFRb0czYnRuTDlHNTJkbldGcWFvcExseTVoL1BqeE9tV202ck9VOU9yVnE3bWZ2L2ppQ3k0WXFvd3NLRmRXVGs2T3d2V2hMQ3VzdUxpNFFrR3c4bkJ3Y0pBTHpKaWJtOFBHeGdiVzF0YXdzYkdCbFpVVnJLMnRrWlNVaEx0Mzd5SXlNaEorZm42d3NiSEJOOTk4ZytUa1pCUVhGOHNGcTJRUDlYWHB4MWxhMDZaTnNXWExGZ2dFQXB3NGNRTG56cDNEOXUzYjVjcDN5NVFPM0tzS0ZLdkw1cTZNd0sxRUlzSHAwNmZ4OXUxYnVReTZzaVhJVmRGbmNPU3JyNzVDUUVBQU1qTXpjZUxFQ1lTSGg4UEx5d3ZPenM1YTdTOFNpU0FVQ3NFd2pGWVpmY09IRDBkSVNBakN3OE14Y2VKRUxvdTVSbzBhY2hOVE5EbDY5S2pLZFJYNW01VTM2Q01MM3ZUdDJ4ZUhEeC9HbVRObjVETHJTek0wTk1UZ3dZTzFPdTZMRnk5dzQ4WU51V1ZidG14QisvYnR3VENNMm9DdlNDUUNJSjlSbkpPVGcxOS8vVlhqZWN0K0ZsaVc1Y29hNzl1M1Q2Rjh1emJ2dGFwQWNjZU9IVEZwMGlRY09YSUVPM2Z1UkhwNk9xWk1tYUlRakpaTjlDZ2JLSzdxKzJGNThQbDg3am9vYjZDNGI5Kys2TnUzcjhMeXYvLytHeXRXckVCNmVqbzZkZXFFOWV2WGF6V3BJelUxRldLeEdIdytIMy8rK1NmYXRtMnJjWi9LRHNDeUxJdHQyN1p4bFVJQTNjcGRxN3IrcXZMYXNMT3pVenRSU1JuWlo1VEg0MzJVcGJZSjBZUUN4WVFRUWdnaGhCQkNDTkVMeHFvejJQem5BUDYvL1BRSEZDaFc5UkNWWlZtVjYzUjU4Qm9kSGMxbG9nR1E2MStwVDcxNjlVSkFRQUN1WExtQ2FkT200Y3FWSzBoT1RzYjY5ZXNoRkFyaDZ1cUtTWk1tS1pTOHpzek1oSyt2THhja0Jrckt2VDU5K2hUanhvMURqeDQ5dUVDdVVDakV6cDA3QVFEVHBrMVRtOVVya1VpNG9NWm5uMzBtdDg3SXlBaXVycTY0ZHUwYWJ0MjZKZGNmVkZ2bHpjelJWN0F3UFQxZDZYVWdrVWkwdWo1ZXZYcUZPWFBtNkdVc21seTdkZzJMRnk5R1RrNE9XclpzaVpvMWEwSXFsZUxodzRjQS9zbThURTlQeDcxNzl4QWJHNHZGaXhmRHlNZ0lEZzRPaUkrUFIxSlNFbHEyYk1rZFU5YW50R25UcG5vWlk4MmFOUkVWRllXc3JDd3NYNzRjdTNidGdvV0ZmQWw5MlFONVFIV2d1S3JObmowYlNVbEpjZ0ViRHc4UFdGaFlhQlVzM2JWcmw4cHl5T1hWdlh0M3RHL2ZIb2NPSFVKSVNBalgrN1J2Mzc2WU0yY09yS3lzMU80dm0vQmhaV1dsVlFuZUJnMGFZTUNBQWJoMjdScDI3dHlKclZ1M2dtRVk4SGc4dVg3T0h3SlY1Zk9sVWlsZXZIZ2h0OHpUMHhPbXBxYTRmLysrUWphOWlZa0o2dGV2RHc4UEQ3UnAwMGJyYzQ4ZVBSb2RPM2JFaWhVckFBQWRPblRRdUo5VUt1VW1JSlVPSXU3YnR3OENnUUQ5Ky9kWENFQnJPcDZNcmoyK1pZSGlSbzBhS2F6NzZxdXZZR0ppZ24zNzl1SFdyVnNZTzNhc1hPL2s0dUppTGt1MWJLQzRxdStIMVNrcUtncnIxNjlIUVVFQnVuYnRpalZyMW1oZDh0ckp5UWtMRml6QTl1M2JzV0xGQ3V6WXNVUGpQVmpYMTZ0dGorS2ZmLzY1VXQvVHFyNDJMbDI2Vks1OVpQK21DQXdNMUNtVG1wQVBIUVdLQ1NHRUVFSUlJWVFRb2g5V25ZR1VJeVUvNXowQm9Gc3B4TXFnN0FIbnJsMjdZR3RyaXhFalJtZ2R4QmsyYkJoWHRyaXNuSndjK1BuNXlaVnlsSlY4MWlad3FXb2JBd01EdVY1Nno1NDl3L2J0MjVHYW1vcEZpeFpoOE9EQjNIcGZYMThjT1hJRWQrN2N3ZDI3ZDlHblR4L01uRGtUSmlZbUNBa0p3ZW5UcDhIbjgrSGc0SURseTVjakxpNE9CdzRjUUh4OFBOYXVYUXRiVzF2MDdOa1RYMy85TmVMaTRwQ2VubzVXclZyQjNkMWRiYUE0TEN3TWFXbHBzTFcxUmI5Ky9SVFdEeDA2Rk5ldVhjT3hZOGZRcDArZmo2Wi8zdzgvL0ZEZFF5Z1hSMGRIdVN4QW9WRElsYnVWZlFiczdlMnhmdjE2ZE96WWtRdGN0R2pSQXZIeDhmanp6ei9sQXNXeWdKR21JSVducDZmQ01tVWxUUm1Hd2ZMbHl6Rno1a3lrcHFaaS9mcjE4UFB6azdzZVpHVjRBZFdCWWwzTHJHcXJxS2hJTGppWGxKU0VybDI3WXZyMDZkeXllZlBtYVgyODhteXJqWm8xYTJMMjdObHdjM1BEMXExYmtacWFpbHUzYmlFcUtncHo1c3hSbXQwbzg4Y2Zmd0JRWHdxNnJNbVRKK1BPblR2NC9mZmZjZXJVcVhMMUhhNUsyN1p0VTNwdjRmUDVDaVY4WmIxM04yM2FwSmNKQ2ExYXRVS3JWcTFRV0ZoWXJ2MWtGU3g0UEI0Mzl0emNYRnkvZmgzbTV1YVlPWE5tdVFMRnNyTFB1cjRtZ1VEQTlhNVdWUTNqeXkrL0JJL0hRK2ZPbmVXQ3hLWFBEeWoyWFA2UXllNDcrc2dXdlhUcEVnSUNBaUNSU0RCbzBDQXNYTGl3M045NWd3Y1BSbUppSXM2ZE80Y3RXN1pnOSs3ZDFmSzl5YklzQWdNRGNmYnNXUUFsRTJSQ1EwT3JmQnlWTFQ0K0hoS0pCSTBhTlZLNHBnbjVMNkJBTVNHRUVFSUlJWVFRUXZTQ3Nla0tXV2lJemJvRmhwVUNUUG5MRE92VDd0MjdsZmFnZmZueUpjNmZQdytXWmRHeVpVdDA3dHk1UXNjVGk4Vnl2ZnZLa2dXTXk1SktwUXA5aE11U1BSem04L25ZdG0wYjd0eTVBenM3Ty9qNSthRmpSL21zN1RadDJzRGYzeDh4TVRIWXZYczMvdmpqRDBpbFVuejk5ZGZJemMyRmdZRUJoZzRkaWhrelpzREV4QVRObWpWRGp4NDljUERnUVlTSGh5TTdPeHVwcWFtd3RMU0VzN016N08zdHNXVEpFclVQejRWQ0lWZFdkdFNvVVVxejJGcTNibzNtelpzaklTRUJvYUdoU3ZzdXFndW02NUloTEJLSkZQWnpjWEhCdW5YcnROcGZId0dERmkxYVZIdG1tekpsKzdwMjZ0UUpvYUdodUh2M0xsZkdsMlZaUkVWRkFTaDVIZXE4ZS9kTzYzUGIyTmhneFlvVldMcDBLV0ppWXZEenp6L0w5Y2pXSnFPNHNzcXNKaVVsNGVMRmk3aHg0NFpjMlhaL2YzOTA2dFFKQ3hZc1FGeGNYSVhQbzY5cm9rMmJOdGk3ZHkvMjc5K1BjK2ZPSVM4dkQ1czJiVUprWkNRV0xGaWdOTHM0UGo0ZVFFbGdzN1NIRHgvaXpwMDdHRFJva0VKbXJwMmRIV2JPbklrZE8zYmc0TUdEYU5DZ0FYcjI3S21YMTFBVjhqdUJBQUFnQUVsRVFWUmRaT1hzNTg2ZHEvUTZ5OGpJd1BIangrSHA2WWs2ZGVwVTJqaGtHZDZsZzFQVzF0Wm8xcXdadnZ6eVM1VnRBV1RLVHBxUWZUK0p4V0t0SmxTb0s5MDlldlJvamZ1clU3YUg4YlZyMXo3SSt5SHdUei8yaW1UKzUrWGxJU0FnQUpHUmtkeXlLMWV1eUUzMEtrM1RlekY5K25ROGV2UUlpWW1KdUhIakJsZFNYSm5LNkZFc0ZvdXhkZXRXYnFMQ3lKRWpNV0hDQkM1UXJNOHkvOVg5WFJrVUZJUW5UNTdBMDlPejBpY2lFZklob2tBeElZUVFRZ2doaEJCQzlNT3NPVkN6RVZENE55RE1BUEovQnl3MWw5NnNUTEorbW1VRkJnYUNaVmwwNk5CQjZ5Q3hxdU94TEl1dFc3Zmk5OTkvQjFDU2ZabVltQ2kzemFsVHA1UWVMems1bVhzb3FXb2JHWE56YzlTc1dSUDkrL2ZIdkhuejFEN1E3dENoQS9idTNZdXNyQ3pVcmwwYnZYdjN4dnYzNy9IVlYxK2hZY09HY3R2V3FWTUgzdDdlbURwMUtrSkNRdkQ1NTU4REtNbHcyN0psaThiK3RJY09IVUpXVmhacTFhcUZFU05HcU54dTRzU0pXTE5tRFlLQ2d1RGk0cUtRMGFpcW5HTnViaTd5OC9QVmJnUEk5emkwdDdkWFd1YXpkdTNhYWw4TEFDNGpzSFR3U04wRGNRY0hCNTE2Tlg1SU9uVG9BRU5EUThURXhDQTNOeGZXMXRaNDhlSUY4dkx5NE9EZ29IRE5sS1hzQWIreUxFNlpkdTNhWWZ6NDhUaDY5Q2pPblR1SFZxMWFjU1hKdFFrVXF3c29WQ1I0Y2VEQUFhNVV0Nk9qSTFlaXZWT25UZ0JLcml0MVBhMkJmNExZVlZXZTFOallHSFBtekVIWHJsMnhkZXRXWkdkbjQ4NmRPMGhJU01DaFE0Y1Uza05aQ2ViU1paRlpsc1grL2Z2eDh1VkxoSVdGb1dIRGhoZzRjQ0FHRFJvRVcxdGJBTURubjMrTzJOaFlYTDkrSFJzM2JzU1NKVXQwS2lOZm1jcVd2ZGRGZG5ZMmpoOC9qZ3NYTGtBc0ZpTTNOeGRyMXF6UncraitrWk9UQTRaaFlHUmtoUFBuendNb0tmRmQybmZmZmFkVmYzdGQyaXFVWm1CZ0lEZEpxYWlvQ0lXRmhUQXlNdEk1YUZxNnZMa3VQZW1yUTI1dUxnREEwdEpTcC8wakl5TVJFQkRBVGZ4UzE3ODhMUzFOcm5LQ0trWkdSaGd6Wmd4Mjd0eUphOWV1cVEwVVY4YmttYU5IajNKQllnOFBEOHlhTlV2dS9xZkxQYTZ5ZXlucjZ1Ky8vd2FnT291ZWtIODdDaFFUUWdnaGhCQkNDQ0ZFVHhnd2RRYUQvWHNQQUlETnVBcW1tZ0xGMmdhTFltSmlLaFJZMnJObkR4NCtmTWc5VEczYnRpMldMVnVHOGVQSDYzeE1kWll1WFlyQ3drSzVERXdaQndjSGpaa3dxMWV2VnJzK0lDQkFMck5OVTVENHlaTW5DQTRPQmxEU3gxaGRxVkVYRnhjNE9Ua2hMaTRPdnI2KzJMcDFxMXoyc2JKZ2EzeDhQSll0V3dhR1llRGw1U1dYb1RaNzltd1lHUmx4NWFGWmxzWDY5ZXR4NTg0ZDJOcmF3c2ZIcDl3UC9WbVc1UjcwbCsydnllUHhGTjZQRCsyaGQzbXlzbXZYcm8zang0OERLTW1pYzNWMVJXUmtKTUxDd3VEcDZZbWJOMjhDQUhyMzdsMHBZNTB3WVFMdTNyMkxseTlmWXVmT25XalhyaDNzN096a1N0ZHEyOU5UWDVvMmJZbzZkZXBnOE9EQmFOR2loY0o3dG16Wk11N25pSWdJc0N5TFBuMzZ5RzNqN3U0T0F3T0RLcDg4NE96c2pNREFRUGo2K3VMSmt5Y1lQWHEwUXBBNE16TVR6NTQ5QThNd2FOZXVIYmVjWVJqTW5qMGI1ODZkdzcxNzk1Q1Nrb0tEQncvaWwxOStRYytlUFRGOCtIQzBhZE1HaXhZdFFsWldGcUtqbytIbjU0Yy8vL3dUVTZaTStXQktEQThaTWtScEpRQ1JTS1F5cTFNbUpTVUY1ODZkUTFoWUdOY3p1SDc5K3VqY3VUTllsdFZMaFFHWnlNaEkvUGpqajNMTDNOemM1SDdYRkxCU05WbmkvdjM3V0wxNk5UcDA2S0MwWFVEWmE5clkyRmh1a3RMMjdkc1JGaGFHRVNORzROdHZ2NVhiTmpzN0czNStmaGc3ZHF6S0NWYWxNNVFQSERpZ3NXZjJoK0xaczJjQW9IRlNqREtQSHovR2hnMGJBSlFFaUNVU0NXeHNiRlRlQXp3OVBiV3V3dURpNG9LZE8zY3E5Tmd1cXpKNkZIdDRlT0RjdVhNWVBueTQwbDdzdXR6ajlKbUZyQzhDZ1lEN2V6UnYzbHp0dHJObXpkSjRML0QyOW9hcnE2dmV4a2RJVmFCQU1TR0VFRUlJSVlRUVF2U256bUJBRmlqT3ZBcW0yWGZWTWd4Vm1TNENnUUJaV1ZrQWdMcDE2NnJ0NC9qMjdWdUlSQ0sxbVVGR1JrYm8wcVVMamh3NUFtZG5aeXhmdmx3dUkxTGZHSWFCVkNxdHRBQ2xObGxPTXUvZnY4ZVdMVnZBc2l3NmR1eUlBUU1HYU54bjNyeDVtRDE3TnVMaTRyQmp4dzYxWmEwZlBIZ0FYMTlmRkJjWFk4bVNKUXJaVkFrSkNYSi9QNFpoc0d6Wk1xeFlzUUl4TVRIdzh2TENpaFVyTkQ3NGxlSHorZkQzOThlNGNlTUFBTFZxMVpKYlg2OWVQWVVINHgvYVErK3lXZG9zeXlJakkwUHBPbG1tcU15d1ljTVFHUm1Ka3lkUG9rZVBIZ2dMQ3dQRE1HcjczVllFajhmRDBxVkw4ZDEzMzJINjlPbXdzN01EOEUrUFV3TURBNlZsekN1VHRpVkhzN096dVlrSVpRUEYxY25LeWdxK3ZyNElEdzlYK25lN2RPa1NXSlpGdTNidFlHRmhJYmV1UTRjTzZOQ2hBekl6TTNIaHdnVmN2SGdSZVhsNUNBOFBSM2g0T0Z4ZFhiRjI3VnBzMkxBQjY5YXR3Nk5IanhBY0hJejc5KzlqOHVUSjZOT25qOW9BeXNTSkUvWCtlc3VhTjIrZXloN0ZxZ0xGang0OXd1WExsL0g0OFdPdURHK3paczB3ZHV4WXVMbTVWVXBHYk9QR2pibWZMU3dzMEtkUEg1WGxuOVdKaVluQjlldlhzWGp4WXU2OVQwMU5CYUNZb1N3emRlcFV0Y2VVOWJCdTFxeVp3cnFuVDU4aU5qWVdNVEV4R0RseUpMNzk5bHVGejJqcEhzMm1wcWJhdjVocTl1alJJd0FsNWR6THEwdVhMdkR3OElDeHNURkdqQmlCQ1JNbTZHMWN0cmEyTURJeWdsQW9SRjVlWHBVRzNtMXRiZkh6enoramJ0MjZWWGJPNmlDYkpHQnJhNnN4UzFvMmlVU2Q4dnc3aXBBUEJRV0tDU0dFRUVJSUlZUVFvamVNVFRld05hd0JVUzd3UGdZUXBnUEc5cHAzMURObG1TNFNpUVJMbGl4QlZsWVd1blRwZ2syYk5xa01iTHg0OFFJTEZpd0FVSklwcTZsWDQrYk5tK0hrNUFTR1lTbzFVQXlVbEtEV05udElscm1rNzk1L1JVVkZXTFZxRmJLeXNtQnBhWW1sUzVkcXRWL1RwazB4YWRJa0hENThHRmV2WGtXTkdqVXdmLzU4dWIrRFJDTEIwYU5IY2V6WU1aaVptY0hYMTFldVRLNDZSa1pHMkxoeEl6WnQyb1M3ZCsvQ3k4c0w0OGFOdzlpeFl4VXloRXVMalkyRnY3OC8wdFBUdWNDeXFza0JIekpacjJpWjB0bDlaZGVWMWFGREI3UnQyeGF4c2JGWXNtUUppb3VMMGJkdlg1WGwyL1doZWZQbU9IYnNtRnhBcWFpb0NBRFVacWxXZHcvSjE2OWZBMUE5SVVVcWxhb2NZNTgrZmZEVlYxOVYydGhVQmZjbEVna1hMQjArZkxqSy9lM3M3REI1OG1TTUh6OGVZV0ZoT0hQbUROTFQwOUdyVnk4QUpYK1hEUnMySURBd0VNSEJ3WGp6NWcwMmJkcUVvS0FnREJreUJGOSsrYVhTNDhyS3duOW9aSm1nUEI0UHJxNnVHREpraUVMdmQzMXIxNjRkMXlOWmR1OTcrUEFoYnQ2OGlUNTkraWowRUZkR0lCREF4OGNIZVhsNWNIUjA1TDZqWklGZVZSTmtaQk5obENrdUx1Wks4Q3JidjIvZnZxaFRwdzdXclZ1SDRPQmd2SHo1RXBzM2IxWVlGMUR5ZnFxYmlQVWh1WFBuRHZlNm82S2kwSzVkTzRVKzNack1temRQN3ZmOC9IeHMzNzVkNmJheVZncmFrRWdrWE9DeE90N1BmM3VRR0NpcERnR0FtNnlrenNHREI2dXNyUUFoVllrQ3hZUVFRZ2doaEJCQ0NORWZoZ2ZHemgxczJta0FBUHZtREJqSE9kVTdwdiszYjk4K1BIdjJES2FtcG1veldkUFQwN0YyN1ZwSXBWSjA3OTVkWTVBWTBDMExTVisrKys0N1dGdGJZL255NVZWeXZ1TGlZcXhhdFFyUG56K0hnWUVCdkwyOVlXZG5CMDlQVDRWdGhVS2gzUEpPblRwaHlaSWxpSStQeDIrLy9ZYUxGeThpSXlNREd6WnNnS0doSVJJU0VyQnQyellrSmliQ3djRUJabVptYW9QUUlwRklaVmJ2aUJFamNPN2NPUnc5ZWhTWExsM0NtREZqTUdqUUlDNlRzcWlvaUh0Z3YzanhZckFzaXk1ZHV1RDU4K2NBZ0JZdFd1ajhIbjJzdkx5OE1IUG1UT1RsNVlISDR5a3RONnB2WmJNT3RRa1VWM2ZKYjFrd1R0MDFvbXFNc3Y2dFZlMS8vL3NmTWpNelVhdFdMYTNLb3NxeUl6MDhQSEQvL24yNHVMaHc2d3dORFRGcjFpeDA2dFFKTzNic1FGWldGdExTMHRST2t0SDNaQlZsZE9sUjNLaFJJM3oyMldkd2QzZFh5TmI4OGNjZjRlTGlnbzRkTzZyOHZzak16TVNkTzNkdysvWnREQjA2RkQxNjlORHF2R1dQbDVLU2doczNidUQxNjlkYUJZcE5UVTJ4Y09GQ3JGMjdGZ2NPSElDRGd3TTZkKzZNeDQ4ZkE0QmNhWEZ0SlNZbVFpS1J3TlRVVkdWR3NwT1RFM2J2M28ydFc3Y3FuUXpCNS9PNThYMG9qSXlNMEsxYk53QlF5QkRQeTh2RDNyMTd1ZDlqWW1Ld1lNRUNPRGs1WWV6WXNlamV2VHYzdDVLMVB0Q21kN05RS0VSWVdGaUZ4eDRaR1FtSlJBSkxTMHVZbXBxcS9MN1RSM1dMMHNjNGZQaXd4c2xTSDFwRkRWMkl4V0xjdTNjUFFNbDkvZEdqUjNCMmRxN21VUkZTOVNoUVRBZ2hoQkJDQ0NHRUVQMnFPeEtRQllwZkh3RFRhQ2JBS0pZRHJVcEpTVWxjTnAxQUlNQ1VLVlBRdFd0WDlPalJBOTI2ZGVNZS9DWWxKV0hseXBYSXpzNUdpeFl0OE4xMzFWTTZ1enlpbzZOUnUzWnR0ZHRvZXFEYnAwOGZyRml4UXF2ekJRY0hJeVltQmtCSkZwWHNvYXF5bm9zc3k4b3R6OHZMQThNd1dMVnFGYnk5dmZIczJUTTBiZG9VUlVWRjJMVnJGMjdldkFtV1pkRzNiMThzWExnUXYvenlDd29LQ3BTT0l6azVHUXpEcU93cE9XZk9IUFRzMlJNLy9QQURVbEpTc0hmdlhyeDQ4UUtyVnEwQ1VQSUFYbFpxbG1FWWZQWFZWL2ppaXkrNHdIYW5UcDBVenZkdmVEQ3VqbGdzaHJHeE1RUUNBYVJTS2Y3NjY2OHF6NnlXL2IzVlpZQ3JDenBXeGQ5STFyODVJaUlDNDhlUGg3VzF0ZHg2QXdNRGpUMXhxMUo2ZWpwKytlVVhBTURvMGFPNThzekZ4Y1h3OXZaR3k1WXQ0ZXJxaXRhdFd5c0VNQTBNREZRR2xydDE2NGFEQncvaXhJa1RlUEhpaGRMSklsVkpseDdGdTNidFFzMmFOUldXc3l5TDBOQlFuRHQzRGlkUG5wUXIxZjdxMVNzQUpaTWFTdmVqMXpaSXJJd3M0N284MllxdXJxNFlQWG8wenB3NWczWHIxcUZ2Mzc3ZzgvbG8wcVNKVGxtUHNudDFjWEd4eGhMVkFPRHY3Nit3VEZhYXQ2Q2dRQzZRSEJBUUFITno4M0tQU1IvTXpjM2g0K09qc0R3dkx3L2ZmZmNkM3I1OWl4bzFhbURUcGsySWpvNUdTRWdJNHVMaXNIcjFhalJwMGdRVEpreEFyMTY5TUgvK2ZLM1BXYm9IZkZucWVoVHYzYnNYZi8zMUYrenM3SkNmbjg4Ri92djM3dzhBc0xHeDBYb01GYUdzaEh0WnVseGoxVDNKcDZ3Yk4yNkF6K2VEWVJpd0xJczllL2FnVFpzMlN1OEpoUHliVWFDWUVFSUlJWVFRUWdnaGVzWFVIZ0RXdERFZ2VBa1V2Z2I3N2pvWXUwSFZPcVltVFpyZzlPblRlUHIwS2U3Y3VZTjc5KzV4dlRkNVBCN2F0V3VISmsyYUlEUTBGTVhGeGVqV3JSdFdybHlwTmxqMU1kSDBRRmRUb0xtMGtTTkhJaUlpQWdNSER1UXlyQURGNEoyN3V6dE1URXh3L3Z4NWhXTVlHeHZEejg4UFo4NmN3Zmp4NDhFd0RDd3RMVkc3ZG0zTW5UdVh5MTZjTVdNR1pzeVlvWFFjN3U3dTRQRjRTc3VNeTdSdjN4Nzc5Ky9IMWF0WEVSRVJnU1ZMbG5Eci92cnJMd0FsUVlSVnExYWhVNmRPT0g3OE9Bb0tDdENzV1RPRkFDbVB4ME85ZXZVVXpxRnMyWWNxTHk4UDZlbnBlUHYyTGQ2K2ZRdDNkM2N1OFBEczJUT3NYcjBhQW9FQVptWm1LQ2dvd0taTm0xQmNYS3hWLzJsOXljM05CUUM5UHFqWFp6WnJVbElTa3BLU3dEQU1zck96c1h6NWN2ajUrY0hTMGxKdjU5QzNDeGN1UUNnVXd0SFJFU05Hak9DV2g0YUdJalkyRnJHeHNUaDkralJzYlczaDR1SUNWMWRYZE9qUVFhc2UwYWFtcGlyTGJGdFlXSENsbmF1Q0xqMktWY25MeXdQTHNqQTBOSVNOalEzUzB0Snc4K1pOUkVSRWNJRmlvQ1NnNXV6c0RIZDNkL1RvMFFOaXNWanA4VFMxREpBRjBCbzFhbFN1Y2M2WU1RTmlzUmdoSVNGY09XdGQraDBENENiT2lNWGlDZ2YwSkJLSjNERStwTDZ0TE12aTl1M2IrT21ubjVDVmxRV0dZVEJ2M2p5dVQvZm8wYU54NnRRcG5EMTdGa2xKU2Rpd1lRTWNIUjB4ZWZKa3VjejZ5bUJoWWNGTnhKSnhjbkxpeXRXZk9uVks3ZjRDZ1FDM2I5L0dnQUVEbEg0V01qTXpJUkFJeW4yZEthUHV1MWVWRDJteVZXRmhJZmNhUm8wYWhiaTRPTVRIeDJQTm1qWFl0R21UVnZjL1F2NHQ2R29uaEJCQ0NDR0VFRUtJZmpFR1lCck5BUHZDdStUM3YvY0IxUndvQmtvQ2ZaMDdkMGJuenAzaDVlV0Z1TGc0M0w1OUd4Y3ZYa1JVVkJTaW9xSzQ3ZHEyYll1TWpJd0s5MmRkdkhpeHlzd2hBSEpCaGErLy9scnRzUTRmUHF6ek9IUjVvS3VLc2JFeGZ2amhCN1dsZ2JVOXpvUUpFN2pmWjgyYWhTbFRwdWc5T0c5b2FJakJnd2RqOE9EQmNzdW5USm1DMU5SVXpKbzFDdzBiTmtSK2ZqNzNFSDdreUpFS3g2bFhyNTdHOTFFV2FLa09lWGw1U0UxTlJVNU9Eckt6czVHZG5ZMk1qQXh1dlllSEJ3b0xDK1gyY1hKeWdyVzFOVUpDUWhBWUdBaXhXSXpPblR0ajVjcVZXTGR1SFdKaVl1RHY3NCtFaEFSTW16Wk5aWTlNZlQ3OGo0Mk5CUUNGTXNENkpzdDhWRlZTV0pXZmYvNFpBREIrL0hpa3BLUWdJaUlDYytiTXdlTEZpN1h1cFYzVkprNmNpSmlZR0V5ZlBsMHUrREY4K0hBMGJOZ1FFUkVSdUgvL1ByS3pzM0hod2dWY3VIQUI1dWJtY0hGeFFlL2V2ZEdwVXllZGdpWTFhdFRRcW95eU9ySlMzZHBrT0phSExJT3d1TGhZNmFTRXRMUTBBRUNkT25YQU1BeCsvZlZYdVdCemt5Wk5NR2pRSVBUcjEwOHVvOXpBd0FBR0JnYVFTcVhJenM2V3kwUldSU0tSSUQ0K25qdHVlWFhzMkJIbno1L25nckY3OXV4Qldsb2FSbzhlWGE0TVZEYzN0d3BQcXRpMWF4ZENRMFBSdjM5L2VIdDdWK2hZK2lZUUNCQVJFWUdRa0JBa0pTVUJLUGtlV3J4NHNWeGZid3NMQzB5ZE9oVWpSNDdFa1NOSEVCWVdobGV2WG1ITm1qVm8yYklscGsyYmh2YnQyMWZLR1B2MTZ3Y2JHeHZrNStlalJvMGFhTjY4T1p5Y25EVGVwMTYvZm8zejU4L2o2dFdyRUFnRVNFMU5WVHFCWS9QbXpZaUppWUdqb3lONjkrNk4zcjE3VjFuUDNkTC8zaW52ZmJjeUhEdDJETm5aMlRBeU1zS1lNV013Yk5nd3pKMDdGOUhSMFZpNGNDRVdMVnFFeG8wYlYvY3dDYWtTRkNnbWhCQkNDQ0dFRUVLSTNqRU5QTUVtK0FMaVBMQlo0V0Q0ZndEbW4xYjNzQUNVbE5WODhlSUZIajE2aEx0MzczSUJvL3IxNnlNbkp3ZUZoWVhZdjM4Lzl1L2ZEM3Q3ZTNUcjFnM2R1blZEaHc0ZFlHUmtWSzV6cGFlbmN5VkZOWkVGSmo0R0ZRMFNLOE13REU2ZE9vWHc4SEN0OXhHTHhTcXpHY3NxRytRMU1USEJ4bzBidWVPc1c3Y09mRDRmalJvMTRzcDh5cHc4ZVZJdVVDV1ZTaUVXaStXdWgrVGtaUEQ1L0dycnpYbjM3bDNzMkxGRDVYcXBWSXBHalJxaFhyMTZxRnUzTHVyVnF3ZXhXSXpGaXhkendka0JBd1pnNGNLRk1ESXlnbytQRHpadTNJajc5KzhqT0RnWWp4NDlncGVYbDlKZ2FObStuNlhQV1paRUlrRjBkRFJzYlcxaGJXMk5talZyd3RqWUdIdytIemR2M3VUS09yZHMyYkxjNzBGV1ZoWUF4YUJpWGw0ZUNnb0tZR1ZsQlJNVEV3aUZRbTVTZ0twc2VsbldhT25nZUZoWUdHSmlZdENnUVFPTUd6Y09ETU1nTHk4UE1URXhXTHAwS1p5Y25MaHRDd3NMWVdKaXdnVWt4V0l4UkNJUmhFSWh6TXpNeW4wdnFRaGpZMk5zM2JwVjRYTXJDK1IyNzk0ZFlyRVlqeDgvUm1Sa0pPN2R1d2MrbjQrclY2L2k2dFdyTURjM1I4K2VQZEc3ZDI5MDdOaFI3MEhiM054Y0xwUGR4TVFFUmtaR1lCZ0diOSsrNVNiSWxDZHpYeXdXbzZDZ0FLYW1wakEwTk1UOSsvY0J5UGVXdGJXMVJWWldGazZkT29XQkF3ZktYY05GUlVVNGN1UUlnSDhDdDI1dWJyaDM3eDc2OXUyTHp6NzdETTJiTjFkNmJrTkRROVN0V3hkcGFXbll2WHMzcGsrZnJ2SWFZMW1XS3d1ZW41OFBZMlBqY3ZVV3pzek14SUVEQjNEanhnMEFRSmN1WFpDVmxZV1hMMS9pMUtsVCtOLy8vb2YyN2R1alY2OWU2Tnk1czk2cUg3QXNpNVNVRk5qWTJNRE16QXdNdzBBcWxTSXFLb29MTkZkV0lMVzhNakl5RUJVVmhRY1BIdUR4NDhmYzl6MEFkTzNhRlY1ZVhyQzN0MWU2cjYydExlYlBuNDlSbzBaaHo1NDllUGp3SWVMajQ3Rmt5UkwwNk5FRDA2ZFBWOW42NE4yN2R6cE5vS2xidDY3Q3BDWlZCQUlCN3R5NWc3Q3dNRHg3OW94Yjd1am9pRHAxNmloc241ZVhoMXExYXNIVTFCU3ZYcjNDcTFldmNQandZVFJwMGdRREJ3N2tndFQ2VUZCUUFKWmxZV3BxQ2dNREEwZ2tFbHk4ZUJGQXlmZEYyWEw5VmUzV3JWdmNkOEM0Y2VOUXExWXRBSUN2cnkrV0wxK08rUGg0ekpvMUM4N096bktUWGQ2L2Y0Kzh2RHdZR0JpQVlSanUveEtKQkNLUmlMdlBpOFZpbUptWmNjY2w1RU5IZ1dKQ0NDR0VFRUlJSVlUb242RVpHSWRKWUYvK0NBQmdYM2lEY1E0R1VIVlpKRVZGUmNqTXpFUkdSZ1pTVTFQeDh1VkxKQ1VsSVNFaEFTS1JDRUJKY0ZKV2FySnIxNjRvTGk3R28wZVBFQmtaaVFjUEhpQTlQUjJob2FFSURRMkZzYkV4T25ic2lPN2R1OFBOelEwV0ZoWWF4M0QwNkZHOXZxWVpNMlp3bVZDbGFYb29YZDRIMXZvczFWc2VPVGs1NVNwNXlyS3NYbm9lQmdZRzR1blRwekEwTk1TaVJZc1VBbUZsc3dJRkFnRkdqUm9GUTBORG1KcWFnc2ZqY2FWcVc3Um9VZUh4NktKOSsvWndjSENBdmIwOTZ0YXRDM3Q3ZSs3bnVuWHJ5Z1VBY25OemNlVElFUVFHQmtJaWtjRFkyQmpUcDArWEsxbHJiR3lNZGV2VzRkQ2hRemh4NGdTU2s1T3hkT2xTZE8zYVZhSGZwN0t5dm53K1gybG10cUdoSWZ6OS9ia1MwOHFZbVpscFhUN1gzOThmVDU4KzVmNEdnR0twOVQvKytFTmxEKzdTUVlBTkd6WWdNakpTYm4zVHBrMEJBQThlUEVCQVFBQk1UVTJ4ZXZWcUx2Tjk4K2JOT0gzNk5JNGRPNGE0dURnQUpRRnlkZU1QREF5czhrdzFUWk03ZUR3ZUZ6UVdpVVM0ZS9jdXJseTVnaWRQbm9EUDUrUHk1Y3U0ZlBreTJyWnRpKzNidCt0MWJERXhNZHlrRFJsWmdGMm03T1FOZFFvS0NqQjY5R2lGNWFVbk9mVHExUXNoSVNFNGRlcVUybksrc250bmx5NWRjUExrU1pWWjlhVjVlSGhnejU0OWlJeU1WTGllMUJrelpveFdFMDMrK09NUGhJYUc0dWJObXhDTHhlRHhlSmc0Y1NMWEwvbnk1Y3M0Y2VJRTB0TFM1S3BsV0ZoWW9FV0xGbWpRb0FGcTFhcUYyclZybzErL2Z1WE9GbWNZQmw1ZVhseHZWeU1qSTRoRUltNWlpTDI5UGZyMTYxZXVZK3BiZEhRMHRtM2JwakJSeTlEUUVEMTY5TURZc1dPMW5vemk0T0NBalJzMzR2SGp4L2pwcDUrUW5KeU0rL2Z2SXpVMUZmdjI3Vk02VWNiUTBGQmxmL2UwdERTZFMzRUxCQUw4OXR0dnVIUG5Ebjc3N1RjdThHMWdZQUFYRnhjTUh6NWNaV1VES3lzcmVIdDdvN2k0R0E4ZVBNQzFhOWZ3K1BGakpDVWxZYytlUGRpM2J4K2NuWjB4Yk5nd2RPM2FWYWZ4eVlTR2huS1Rzd3dNRE1DeUxQZDU3dHk1YzdXV2RZNktpc0xtelp2QnNpd2NIUjB4ZHV4WWJsM0xsaTJ4ZCs5ZUJBUUU0TUdEQjl4L01nc1dMTkQ2UEt0V3JZS2JtNXRleDA1SVphRkFNU0dFRUVJSUlZUVFRaW9GODhtM1lQOE9CS1RGWUxOdkE2bS9nbWt3UWZPT2VpQVVDakYrL0hqazUrY3JyRE15TWtLSERoM2c2dXFLWHIxNnlXVjhHQnNibzJmUG51alpzeWNYTkk2SWlNQ0RCdzlRV0ZpSUJ3OGU0UGZmZjBmUG5qMnI1SFdVVmE5ZVBTN0kvVzgwZi81OHpKOC92OHJQTzNUb1VGeTVjZ1hmZnZzdFdyZHVyWEY3YzNOek5HellFQ2twS1hqLy9qMkFrc0JBeTVZdE1XL2V2TW9lcmxJTkdqVFF1c1I0VmxZV0xsKytESWxFZ280ZE8yTEJnZ1ZLZ3hvTXcyREtsQ25vM0xrenRtL2ZqamR2M21EZ3dJRVZMaHZhcEVrVExuaFY5bnh0MnJUQjdObXpZV2RucDlXeEdqWnNpUER3Y0Vna0VoZ1lHT0NUVHo2Qmw1ZVgzRGJLK25GYVdWbWhaOCtlbURadEdyZk0wZEdSQyt6eGVEdzBiZG9VOCtmUGgxQW9SR0JnSUl5TmpiRmh3d2E1OHNBTXcrRExMNy9FaUJFanVQdERabVltc3JPelVWUlVoT0xpWW9oRUlyQXNDNFpoWUd4c3JKZitvSldwUm8wYTZOT25EL3IwNllQTXpFeGN1M1lOVjY1Y1FWcGFHb1lORzZiMzh5a3J0eXdMS3RXcVZRdERodzdGdUhIanRENmVsWlVWbkp5Y2tKV1ZCUU1EQTVpYW11TFRUei9GTjk5OHcyMHpiZG8wbUp1Ykl6bzZtdnNNeXhnYUdxSk9uVG9ZUEhnd1hGMWRBZnhUVWxvYnNra2tGeTllUkZwYUdvcUxpMVZ1YTJKaWd2cjE2MlBJa0NGYXZiZWJObTNDclZ1M3VOOWRYRnd3YmRvMHVja1Jnd2NQeG1lZmZZYW5UNS9peXBVcmVQejRNWEp6YzVHZm40OG5UNTdneVpNbjNIdWdhOER1MDA4L1JWUlVGRmlXNVlLVlZsWlc2TktsQzZaT25Wb3BWU2ZLbzMzNzlyQ3hzVUY2ZWpwNFBCN2F0R21EWHIxNm9YZnYzanFYdGUvU3BRc0NBd054NnRRcG5ENTlHc3VXTFZONVRkalkyS2k4SDN0NmVxcHRTYUZPWkdRa3RtM2J4djN1NE9DQUFRTUd3TjNkWGV0N3BwR1JFZHpjM09EbTVvYTh2RHhjdTNZTllXRmhlUDM2TlI0OGVJQm16WnBWT0ZBc20yQURsRXljWVJnR05qWTJhTmV1SFdiUG5sMmhZMWVVTEFQWTFOUVVxMWF0VXFqdVlHZG5odzBiTmlBcEtRa1JFUkY0OGVJRjNyNTlDNEZBQUpGSWhPTGlZa2drRXJXdEpreE5UZEdqUjQvS2ZpbUU2QTNEVm1mekZFSUlJWVFRUWdnaGhQeXJzWDl0QnB1NHVlUVhuaFVNZXQ0RGpKV1hlZFMzdzRjUEl6ZzRHQTRPRG5Cd2NFQ1RKazNRdW5WcmZQcnBwK1YrT0M0VUN2SHc0VU5FUkVUQXljbEphYWFrVEhGeE1YNzU1UmNBa0F0Q2Zlem16WnNIVTFOVCtQdjdhN1g5akJrellHSmlncDA3ZDFieXlQUWpJeU5EYWJsT1RWaVc1WUtVMmdhU1BnVFhybDJEbVprWlhGeGN0TnBlSkJMaDZkT242TktsQzRDUzhyNS8vLzAzQVBtZ2dMYUVRaUVYU0pWSUpHQVloaXNOcllvc2szWFJva1hsUHA5VUt1WCtNekF3VUhvUGtFcWxFSWxFTURRMFZGaGZXRmlJbkp3Y2xWbUNsU2twS1lrTDdvMFpNNmJLenk4VEZ4ZUgxcTFiNjcyL0tNdXlLQ3dzNURKU3BWSXBXSmFGaVltSlZnRkhXU1o1WmZlMXJpN3U3dTZvWDc4K0RoOCtqRGR2M21EKy9Qbm8yclVyUm80Y3FkVm5qMlZaSkNVbElUWTJsaXM1L09tbm4yTFdyRmtWSHB0WUxJWkVJbEg2bWFsdUtTa3BTRTlQUjVzMmJmUWV1QllLaFNxUHVYLy9mcGlabWNIVDAxUHArak5uemtBZ0VPQ3JyNzdpbHZuNStjSEV4RVJqeGlyTHNsaThlREVhTjI0TWQzZDNuVXIwcS9MMDZWT2NPM2NPYytmT1ZkbGJXeUFRWU92V3JRQ0ExYXRYcXoyZTdMNHUrKzlEY3VEQUFYVHUzTGxDZmVWWmx1WHVWYkxmWmVXb1A2Wi9DeEFDVUtDWUVFSUlJWVFRUWdnaGxVbFNCT2xkVjZDd0pLREUyQThCMHlFSVZWR0NXaFlRSW9RUVFqNVdzb0NiN1B1TXZ0c0lJWVRvRTMyakVFSUlJWVFRUWdnaHBQSVltc0NnM1U4QVU5THpsVTIvQ1BZdjdUSlNLNG9lcEJOQ0NQbllHUm9heW4yZjBYY2JJWVFRZmFKdkZVSUlJWVFRUWdnaGhGUXU2MjVnbWkvbmZtVVR0NEo5R1FDQWlwd1JRZ2doaEJCQ1NIV2gwdE9FRUVJSUlZUVFRZ2lwZkt3VTdETXZzR2tudUVWTWd3bGdXbThHRFBUYk81QVFRZ2doaEJCQ2lHWVVLQ2FFRUVJSUlZUVFRa2pWWU1WZ24wNEZtMzd4bjJXbWptQmErb0d4RzFCOTR5S0VFS2EwWEYwQUFDQUFTVVJCVkVJSUlZU1EveUFLRkJOQ0NDR0VFRUlJSWFUcXNHS3dmNndGKy9jZStlV1c3Y0U0ZkFPbXp1ZUFVYTNxR1JzaGhCQkNDQ0dFL0lkUW9KZ1FRZ2doaEJCQ0NDRlZqbjF6QnV5TDVZQW9XM0dsV1ZNd0ZtMkFHamFBVVcwd2RZWUFsbTJyZnBDRUVFSUlJWVFROGk5R2dXSkNDQ0dFRUVJSUlZUlVEMUV1MkwvOHdhYjhBa2lGYWpaa1lORHJJV0RhdU1xR1JnZ2hoQkJDQ0NIL2RoUW9Kb1FRUWdnaGhCQkNTUFVTNVlKOWN4cnNteERnZlRRZ0xTNnpBUVdLQ1NHRUVFSUlJVVRmS0ZCTUNDR0VFRUlJSVlTUUQ0ZTBHTWlQQlZ2NEdoRGxBdUwzWUdyM0J5emFWUGZJQ0NHRUVFSUlJZVJmaFFMRmhCQkNDQ0dFRUVJSUlZUVFRZ2doaEJEeUgyTlEzUU1naEJCQ0NDR0VFRUlJSVlRUVFnZ2hoQkJTdFNoUVRBZ2hoQkJDQ0NHRUVFSUlJWVFRUWdnaC96RVVLQ2FFRUVJSUlZUVFRZ2doaEJCQ0NDR0VrUDhZQ2hRVFFnZ2hoQkJDQ0NHRUVFSUlJWVFRUXNoL0RBV0tDU0dFRUVJSUlZUVFRZ2doaEJCQ0NDSGtQNFlDeFlRUVFnZ2hoQkJDQ1BuUGVQYnNHVVFpa2NidHNyT3prWkNRQUpabDlUNkc5UFIweE1iRzZ2MjRsVTBpa1VBaWtWVDNNQ3JOeTVjdkVSTVRVeWwvODQvUisvZnZjZUhDQlozM3YzMzdOdTdldmF2VjUwMmZoRUlobmoxN2htZlBubFhwZVN0YldGZ1lMbHk0Z0x5OHZFbzlUMFJFQkg3NjZTZnMzYnNYK2ZuNWxYcXVxaVFVQ25IaHdnWHMzTG16MHMrVmtaR0JCdzhlNlAyNDFmSDlsWktTZ3VUa1pLM09tWk9UVTY1akp5WW1JajA5WGVOMnYvLytPOTYrZlZ1dVk1ZjFiLy8rSW9TUWl1QlY5d0FJSVlRUVFnZ2hoQkJDcWtKS1Nnb1dMbHdJRXhNVDdOeTVFMDJhTkZHNTdibHo1L0RycjcraVhyMTZPSHo0TUJpRzBjc1lmdjMxVndRRkJjSEl5QWcvL2ZRVFB2bmtFNzBjRndEMjd0MExRME5EOU9qUkEwNU9UbkxyK0h3K3JsNjlDZ0FZTldxVVRzZi83TFBQQUFBWEwxNkVrWkdSeHUzejh2SXdldlJvQU1DMWE5ZDBPbWRWT25QbURLNWV2WW9SSTBaZ3pwdzVlamttbjgrSGw1ZVhYbzZseXZ6NTg5RytmWHZ1ZDZGUWlQajRlTGxsdWxpMmJCbisvUE5QV0ZoWW9IZnYzdVhhTnlFaEFiNit2aENKUkpneVpRbzhQVDByTkpieXlNakl3TUtGQ3dGOEhOZWR0bmJ2M2cyaFVJaFBQLzBVVmxaV2xYS08wNmRQSXpBd0VBekQ0UHZ2djRlRmhVV2xuS2M2U0tWU0hEbHlCTm5aMlhCeGNZR3pzM09sbkNjdUxnNUxsaXlCb2FFaGdvS0NVTHQyYmIwY3R5cSt2MWlXVmRoMjFxeFpLQ29xMHZoWkdqdDJMQXdNREhEbHloV3R6Z1VBR3pkdVJISnlNclp2MzQ2MmJkc3EzVVlvRkdMbHlwVW9MQ3hVdTUwbVZmWDlWVmhZaU5ldlgrUFRUei9WYVp6YWV2andJZXpzN05DNGNlTnk3ZWZ1N2c0QU9IandJQndjSENwamFJU1FqeEFGaWdraGhCQkNDQ0dFRVBLZkVCNGVEZ0NvWGJ1MnhvZXJrWkdSQUlBdVhicm9MVWdNQVAzNzk4ZkpreWNoRUFpd2NlTkc3TjY5R3p4ZXhSL1A1T2ZuSXlRa0JHS3hHQ3pMS2dTS2MzSnk4UFBQUHdQUVBWQ3N5Zm56NTlHOGVYTTBiOTRjaG9hR2xYS095bEpjWEl3N2QrNEFBTnpjM0FBQVU2Wk0wZmw0Qnc4ZUJGQ1N4YVpOTmw1RkZCWVdjait6TEl1bFM1Y2lNVEVSUC83NG85eDFQbVhLRkxWaktSc01tVE5uRGhZc1dJQ0RCdytpWjgrZVd2OU5CUUlCZkh4OElCS0owTFp0VzR3ZE83YWNyK2pEVjFoWUNBOFBqM0x2ZC9ic1daaWJtMWZvM0FZRytpOFFLWlZLc1cvZlBwdzVjd1k4SGcvZTN0N2xuaHhRRnN1eUtDb3EwdE1JLzJGc2JLelRlMUN6WmsxTW1qUUpPM2Z1eEMrLy9GTGhRSEZCUVFIQ3c4UFJyVnMzdVdCd3ExYXRVSzllUFNRbkorUGd3WVA0N3J2dmxPNy8yMisvSVRrNUdVNU9UbWpWcXBYRzgxWDI5MWRvYUNqT256K1BGU3RXd05IUlVhdDlLdUxkdTNkSVRrNkdsWldWd3ZkVmFmZnUzVU5oWVNGcTFhcUZObTNhVk5wNDlQSDlsWnViQzI5dmI2U2twR0QxNnRYbzJyV3J3amJsdlhjb0MxS0hoNGZEMTljWEZoWVcyTEpsUzdtRHhZUVFVaFlGaWdraGhCQkNDQ0dFRVBLdng3SXNsMUU3ZlBod3RRL1BFeElTa0pLU0FnQVlPSENnWHNkaGIyK1BHVE5tWU1lT0hjalB6MGRpWXFKZU1vL0N3OE1oRm90aFlHQ2dVd0Nyb3BLVGt4RVFFQUNnSkd2YXpzNnV5c2RRRVE4ZlBvUkFJRUQ5K3ZXNWpEVjlCSGl0ckt3MFpxTzV1N3ZEeE1RRTU4K2ZsMXMrWXNRSUZCUVVsQ3VialdFWURCOCtISDUrZnRpd1lRTisvdmxuR0JzYnkyMVROb3ZzelpzM0VJdkZDc2RxM2JvMVB2LzhjN3grL1JyWjJkbGEvVTFabG9XL3Z6L1MwdEs0WTArYk5rM2pmbTV1YnZqbW0yODBicGVmbjQvTGx5OERBTWFNR2FOeGUxVUVBZ0V1WHJ3SUFQamlpeSs0d09PTkd6Zmc1K2VuY2Y5OSsvWnhQNXVZbUdqY1hoOEJVMW5aWEgxT1hBRktNaWQ5Zkh3UUV4TURBT0R4ZURoOCtEQU9IejZzOVRHVVhXY3BLU2tWbW15aGlyKy9QenAxNmlTMzdPclZxOWl5Wll2V3g0aVBqK2N5S3pVNWVmSWtiRzF0RlpiUG16Y1B5Y25KV0xKa0NRWU5Hc1F0TnpBd3dEZmZmSU1OR3piZyt2WHJHRGx5SkpvM2I2NncvNjFidDNEanhnMjR1YmxoMWFwVmFzZFEyZDlmRW9rRTBkSFJlUFhxRmViT25Zc0ZDeFpnd0lBQld1MnJxNmlvS0FBbG4zMTFnZitRa0JBQUpmZEpmVi83TXZyNi9qSTFOWVcxdFRVU0V4T3haczBhckZpeEFqMTc5bFM1dmJwN2g3cDdScnQyN1ZDblRoMjhmZnNXUzVjdXBXQXhJYVRDS0ZCTUNDR0VFRUlJSVlTUWY3Mm5UNS9pelpzM01ETXprM3VvcjR5c0wydkRoZzFScjE0OXRUMUJ6Y3pNSUpWS01XVElrSEtQS1RNekUzUG56dFY2ZTNXbEltVkJoQjQ5ZXNEZTNyN2NZd0ZLTXAyZVBuMks3dDI3YTl5MmJJblM2T2hvQUVETGxpMC91aUF4VUpKTkIveFRuclEwYmJOQWRjMHkxYmYrL2Zzaktpb0tWNjlleGFGRGh6Qno1a3k1OWZ2Mzc1Y0x6TWd5amRQUzB2RDExMThyUGViNDhlTzVuemRzMktEeUd2bnh4eDl4Nzk0OTd2ZDM3OTVwTmViczdHeXR0c3ZOelVWZ1lDQ0FpZ1dLOC9QenVlTU1IejZjSzBWclltSWlseDBxRzMrdFdyWGtydmZTR1lkbEEvekthQnVVVkVjcWxRTFFiMFp4VEV3TU5tL2VqTXpNVEc1WlVWRlJ1U2RKVkhkZjcwOCsrVVR1czVlWW1NZ0ZnN1VwTTF4UVVJQWJOMjZnY2VQR0NxV05WUVh6bkp5Y2tKeWNqT2pvYUlYdmxGNjllcUZwMDZaSVRFeEVVRkFRTm03Y3FMRC95NWN2QVVDcmlVS1YrZjNGNC9GZ2FHaUkxYXRYWS9mdTNUaDM3aHo4L2YyUm5KeU15Wk1ueTIxLzd0dzUvUGpqanlxUEo1VksxVjdycFNlOTNMMTdsL3UvYkpLQ3pJUUpFOUMvZjM4OGYvNGN6NTgvQndCY3YzNmQyMGVUQmcwYVlNT0dEU3JYVjliM2w1R1JFZGF0VzRlVksxY2lKaVlHR3pkdXhNcVZLK0hxNnNwdEkvc2NBNnJ2SFh3K0h5TkhqbFI1SGx0YlcvajcrMlBod29YSXpzN0cwcVZMc1czYk5qUnExRWpuc1JOQy90c29VRXdJSVlRUVFnZ2hoSkIvcGN6TVRMa0FGMUFTRUZBV3pBc05EVVhObWpVaEVBaHc4K1pOQUNVWmNiSWVoYXFzWGJzV1hidDIxUmljVFU5UEJ3RFVxVk5IN2dFMXk3TEl5TWdBQUkzSFVGVU84OW16WjRpUGp3Y0FuY3Y4c2l5TFRaczI0Y0dEQnhnOGVEQVdMRmlnTWlDMWFORWk5T2pSQXhNbVRPQ1d5Y28yVjNZV1dtVklTa3BDZEhRMGpJMk5kUXI0ZjRobXo1Nk5xS2dvQkFjSG8zLy8vbklaamFxeThuZzhubFk5SzJ2V3JLbDArZkhqeHhFYUdncUdZYkIyN1ZxNHVMaW9QYzZXTFZ0dzllcFZtSnFhNHZQUFA5ZDQzcXJnNnVvcUY5U1JCYjBPSFRvazk3cExsL3N1TFRnNEdBQXdiTmd3MUtoUlEyL2pZbG1XQ3pEcG8xUjlZV0VoOXUzYmh3c1hMb0JsV2JScTFRcXJWNi9XcXAvdXUzZnZzSFhyVmp4NThnVG01dWFZUDMrKzBtQ3FnNE9EeG16NHQyL2ZZdEtrU1FCS0FweGxzNUsxMWJKbFM3UnMyWkw3ZmNHQ0JaQklKRWhNVElTUGo0L1NqR0NaZ29JQ2VIdDdjejlQbXpaTjVUVmVXdWZPblhINThtVThldlFJVXFsVTduN0pNQXc4UFQzaDQrT0RodzhmSWo0K1htNThBb0dBQ3hTM2J0MWE2ZkdyNnZ0TGRyMHpESU81YytmQzJOZ1lvYUdoU251Y201dWJxN3hIeUNZWGFITVBLU3dzeE9QSGp3R1VUQklwTzFHRXorY0RLUG5jeVdnNzZRUlEvVjBKVlA3M2w3R3hNZGF0VzRjbFM1WWdJU0VCQnc4ZVJKY3VYYmhyKyszYnR3Qktzbzhyb243OSt2RHg4Y0hDaFF1Umw1Y0hiMjl2SER4NFVLdHJseEJDeXFKQU1TR0VFRUlJSVlRUVF2NzFWQVU5UzJmM0FDVVAzSXVLaXNEajhXQmhZYUh5ZUxtNXVXQlpGalZxMUVDTkdqVnc5T2hSdGVjdkhYQXFuZUZXWEZ6TUJTYzFIVU9Wa3lkUEFpZ0pYR2pUNjFLWmZmdjI0Y0dEQndCS011aGs3OWZObXplUm5Kd3NGNXg0OSs0ZGpoMDdodDY5ZTZOaHc0Ykl5c3JpTXNKT25qekpCY3RLdjdlcU1sV2RuWjNMbFZWZEdjNmNPUU1BR0RSb0VDd3RMU3ZsSExObnoxWmJTbFFvRkNxVTZSVUlCQURVOTBxVzlVSXV5OHpNREFzV0xNRExseS9SckZrekFQOWtmYW9LRk5lcFV3ZUJnWUVJRHcvSEo1OThnaFl0V3NpdFAzMzZOTnpkM1dGdGJhMnc3NUVqUi9ETEw3OEFBR2JObXFVeFNCd1VGSVNyVjYvQzJOZ1lQajQrY2tHMGo1bXNEL2pBZ1FQMUdpZ1dpVVRjenhYdC94MGVIbzU5Ky9ZaEl5TURETU5nOU9qUm1EcDFxc1lBTk11eXVITGxDdmJ1M1FzK240LzI3ZHZqKysrL3IxQUc1dnYzN3dHVTNITjBEUklyNCtQakEyOXZiL3p4eHg5WXRtd1o5dXpaby9TNno4L1B4L2ZmZjQrRWhBVFkyOXRqOCtiTldnZmFuSjJkd2VQeDhQNzllOFRHeGlvRVZ0M2MzTkNnUVFPa3BxYmkvUG56Y3RmNHMyZlB3TElzVEUxTnRicG5WK2IzVjFuZmZ2c3RQRHc4WUcxdGpSTW5UdUQvMnJ2VHVDWU90VzNnVjBnZ2lsUVVSYXlXVm5HcEZoY1VLeTZJRlNvRmovdldVNjFkMUZvVjY3NVVwQjZQS081NnJJb3RhajBvTG5WRHJEMTFaeE9MU2hFcmlpdWdpSUFvaWdVaEpDSHZoN3laaDBnU0VoWnJtK3YvQ1Njemswa0lNLzV5elgzZk1wbE1lTXpMeXd0ZVhsNDY5OW0zYjE5WVdGam9QU2VWZGU3Y09aU1VsR0Rnd0lINDZxdXZoT1hqeG8zRHZYdjM4UGJiYitQQ2hRdkNkV1g5K3ZWNkEzVkQvcXpybDdXMU5aWXVYWW9EQnc1Z3pKZ3hXcDl0VFVCdVRLQmVrVmF0V21IV3JGbll1SEVqWnMrZXpaQ1lpQ3FOUVRFUkVSRVJFUkVSL2UwZFAzNjgzTElYMnpzV0Z4Y0xvZUZubjMxbXNEcDM0TUNCS0NvcTBoc0czYng1RXdES2hXM0d5TXpNUkY1ZVhya1dxTHFrcDZmai9QbnpBSUNQUC83WTVPY0NnR1BIam1ILy92MEFnRTZkT21tMUtvNkxpME5NVEl4V09EQnExQ2hzMkxBQndjSEJDQW9Ld3FsVHA0UVFzbXdMMjdJME0ydGZaR3pMNFpxU21abUp5TWhJQU9wWnRUVWxJeVBEWUZDc1VxbjB0dnV0N0t4a056YzN1TG01Q2YrV3lXUVZ6dmhNVDAvSG1qVnJVTDkrZld6YXRBbjE2OWNIQU1USHh5TWtKQVFTaVVUcmIwYWxVdUc3Nzc0VHdwVlBQdm5FWU10VUFQamxsMSt3YTljdVNDUVNMRnEweUtqUCtkOVJSa1pHcFdiNGZ2TEpKeWF0SHhZV0JnY0hCMlJuWjJQNTh1VzRldlVxQUhWRjRvd1pNK0RpNG9La3BDUnMyclFKOCtmUGg1T1RVN2w5M0xoeEE4SEJ3YmgyN1Jva0VnbkdqeCtQa1NOSFZubG03QjkvL0FGQVBjdTdzalpzMktCeitSdHZ2SUViTjI1QUtwWHFiWmNzbDh0eDU4NGRBRURMbGkxeDhPQkJuZXU5K2VhYkdEUm9rTmF5T25YcW9IUG56cmh3NFFJaUl5UExCY1Vpa1FpZmZmWVpuang1Z2dFREJtZzlwbW5QM3JGalI2T0MvNWQ1L1NvdExVVmlZaUoyN05oaFVoV3ZLVFR6d2N0ZVY2NWN1U0tFeE0yYk44ZUVDUk1BQUM0dUx1VkNZbjF6M1YvMFoxNi82dGV2ankrKytFSnIyZVBIajdGdjN6NEFNRGppb2V4Tkc2bXBxVHIvSmpYNjlPa0ROemUzS2xjb0U1RjVZMUJNUkVSRVJFUkVSQVIxWldsK2ZqN3M3T3d3ZVBCZ2crc3FsVW9BdXR2QVptWm13dC9mSDBxbEV0OTk5NTFKTTROemNuSXdaY29VeU9WeUJBWUdvbE9uVGdiWDM3cDFxL0FsZDd0MjdZeCtIbzJMRnk5aS9mcjFBTlJoeURmZmZLTlZ2WmFlbmc2SlJJSW1UWm9JeS9yMjdZc2ZmL3dSRnk5ZVJFSkNBaUlpSWdBQVFVRkJlUGZkZDRYMTh2UHpoZGFuRmJXZy9iTnMzYm9WQ29VQ0FMUmVZMDNSOVQ3b0N6MEdEeDZNd3NKQ25kc01HRERBWVBDc1MzRnhNVlFxbGNFWm9pMWJ0c1M0Y2VQdy9mZmZZOW15WlZpeFlnVVVDZ1ZDUWtMUXFGRWo5Ty9mWDFnM1B6OGZ5NWN2Rnlya1JDSVJJaU1qaGVCZG44ek1UQUNBcGFVbGdvT0RkYTVqVEZVaW1hWmh3NGFvVmFzV0xDMHRNWHo0Y0l3ZVBWcW9kRXhLU2tKNmVqcG16WnFGVmF0V0NWWG9HUmtaK085Ly80dVltQmdBUVB2MjdlSG41NGNXTFZwVXl6RTlmdnhZT0xiSzBzd1gxeWNsSlFVcEtTa1Y3c2ZRL050T25UcVZDNG9Cd05QVEV4Y3VYRUJVVkJRbVRacFVyaXI2dmZmZUs3ZE5hV21wOEZ5OWUvZXU4TGlNVmRYcmwwcWxRbFJVRkhidTNDbmNuT0xxNm9yZmYvOWRxNks5cXU3ZHU0Y3JWNjZnU1pNbVdnR3dKandlT0hBZy92dmYvd3Jockw1cVhtTzhTdGV2aHc4Zll0NjhlWGoyN0Jsc2JHekszVHhRVnExYXRXQnZiNC9jM0Z4OCtlV1hRbXYzWnMyYTZid3hnaUV4RVZVVmcySWlJaUlpSWlJaU1uczVPVG5ZdTNjdkFIV3IzNHJhb0dyYVVyNVlrWldYbDRldnYvNGErZm41OFBiMk5pa2tCdFJ6aWdjTUdJQTllL2JnbTIrK1FWQlFFRHAwNktCejNkOSsrMDJvSnE2TXlNaElyRnk1RWdxRkFvMGJOOGJLbFN1MTJwVXFGQXBrWm1iQzBkRlJLendXaThVWU1XSUVuajU5aXJ5OFBPVG01c0xCd1FGZHVuU3A5TEg4R2E1ZXZTck1walJreXBRcGVsdS9scVVKN0Y5VkpTVWxBTXEzUE0zS3loTENja0JkV1gzMjdGbklaRExrNWVYaDZkT25lUFRvRWFaUG55NTgzZ3NLQ2pCcDBpVGs1dVpDSkJKQnBWSVpySXJXcGFpb3FOTFYwbjhIYjd6eFJvVWhwMFo4ZkR5Q2dvSUFBRk9uVGpWcGxxb21aSkpJSkFnSUNFQkJRUUVhTjI2c3RjNW5uMzBHQU5pMWF4Zm16WnVIcjc3NkN0SFIwWWlMaTROS3BjSWJiN3lCOGVQSGE4MXZyZzczN3QwRG9INHZLdXZQdkFuRjNkMGRkZXJVUVdGaEljNmNPUU5mWDk4S3R6bDM3aHllUG4wS3FWU0s3dDI3Vjh0eFZQWDZGUmNYaCszYnQrUHUzYnNBMUxPSUowNmNpQTgrK0FBREJnelFDb3JMM2ppZ2E3LzZxdVExTjM5b3FwNjl2YjJSbjU4UEN3c0xpRVFpeE1iR29tN2R1bmp2dmZmUXBFa1RYTDkrSGJhMnRwVzZBUXA0dWRldjJOaFluUUd1cG5yNHlKRWoyTHAxSzRxS2ltQmhZWUhaczJkWFdFVS9jK1pNYk5pd0FWbFpXY0pOUVRZMk5uajQ4S0ZXTzNDTkprMmFWTGt0UFJHWkx3YkZSRVJFUkVSRVJHVDJDZ29LMExadFd5aVZTbmg3ZTBNdWx4dWNNYW9KMXNxdW93bUpzN096MGJWclY4eWNPYk5TeDZMNW9uM1BuajBJQ0FqQXlwVXJ5ODF3VlNxVndqelV5b2lJaU1DbVRadWdVcWxnYjIrUGxTdFhva0dEQmxycnBLV2xRYWxVNHEyMzNpcTMvZURCZzZGVUtqRisvSGdBUUw5Ky9hcmNodlpsVWlnVWVsdld2a2hUQWZ1cVMwOVBMOWZxMU5IUkVULzg4QU9LaW9xRWNPSEZhdDF2dnZrRzJkblpBUDd2czFkUVVBQWJHeHZNbVRNSGdMcHQ5YzZkT3hFV0ZnWnJhMnRzM0xnUm5wNmUrT21ubnpCNzltd3NYcndZZ1A3UVRxRlFvRisvZmxDcFZEaDY5S2pPSUt2c3ZPNi9JazJWSnFCL0RuUlpJcEhJNkptaVpRUDFpeGN2R3F4R05NVEd4Z1kyTmpZNkgvdjQ0NDl4K2ZKbEpDY25ZK25TcFFEVUxhRkhqaHlKUG4zNlFDd1dRNkZRR0RYTHVMQ3cwS2pqU1V0TEF3RFkyOXVqb0tEQWhGY0MxSzVkdTF3d0Zob2FXbTNWcjVwem15RlNxUlRlM3Q0SUR3L0gvdjM3NGVQalUrSHZYbFBCMnFkUG4ycXJCSzNxOWV2cTFhdENTTnl6WjA5TW5Ub1ZkbloyT3JmTnk4c3plSU9Ib2NkeWMzTng4dVJKV0ZwYW9uLy8vaGcrZkRqcTFLbUR3NGNQWS9IaXhYajgrREdzckt6UXJsMDdyRnUzRGtWRlJSVytkbjFlNXZXcnBLUUVUNTQ4MGZ0NG8wYU5VRnhjREd0cmE4eWRPOWVvR3k2NmRPbUMwTkRRY3N0bnpacUYzMy8vdmR6eTNidDNDL1BDRFhXTjBLaW83WDJ2WHIyd2NPSENDdmREUkg4UERJcUppSWlJaUlpSXlPeTFhTkVDcTFhdHd2UG56N0YzNzE1RVJFUmc3ZHExT3RzUmE2cXhnUC83b2owckt3dno1czFEVmxZV25KMmRzWERod2lwVjk0d2RPeFp5dVJ3SERoeUF2NzgvMXExYnAvV0Y5NzU5KzRRdjlrMFZHaHFLc0xBd0FNQmJiNzJGWmN1V0NWOHdsNldaWmRxcVZTdWQrL25sbDE5dy8vNTlTS1ZTclpiRWZ3VzdkKy9HblR0M1lHdHJpL3o4ZklQcmhvZUg2dzNYeWlvcUtzTEFnUU1OcnFQdnkzbVpURmJ1c2VmUG4rdmRSbGRGbWFXbHBWYTFjTm5BUmhNRTZ4SVlHS2h6bXhlRGovdjM3d05RejJZRmdISGp4bUhBZ0FIQ0hHTkQ4dkx5b0ZLcFlHdHJXMkcxbzdHTUNVT01XY2VZYmNyK1h1dlhyNjh6d0NuYkNyeTZiNXE0ZnYwNkFNREN3Z0tKaVlsNC92eDV0WVdNcWFtcE9IbnlKRTZlUENuOExUUnExQWdEQmd4QW16WnRzSHIxYW16WnNnV2VucDZZTzNkdWhmdTdmLysreWJPWHc4TENoSE9Tc1Zhc1dJSE9uVHRyTFR0dzRJREpMZG4xTVNZb0J0UVYrQkVSRWNqSXlFQjBkTFRPZHRNYXljbkpTRXBLQW9BSzIwT2JvcXJYcitIRGh5TXFLZ29USmt3d2VQeUF1dExWeWNrSlhidDJOYmxkLzYxYnQyQnBhUWtQRDQ5eUZiV3VycTdsMXZmejg5TzdMMTNuVEVCZFFSOGNIUHhTcjE5ZVhsN0NIR1NsVWdrZkh4K3R4N3QxNjRhQWdBQzBiZHRXNTdYV0ZLMWJ0OWI2djhXbFM1ZktyV09vbGJ0bTduVDkrdlVOL2grbGJ0MjZWVGhLSXZxcllWQk1SRVJFUkVSRVJQVC8xYTVkRzRtSmlYajgrREg4L2YyeFljTUdyWGJNQUxRcTFpd3RMWkdWbFlYcDA2Y2pMeThQYmRxMFFWQlFVTFdFWVJNbVRNQ3paODl3NHNRSkxGaXdBTnUyYllOVUtrVnFhaXAyN05nQlFQMEY5ZW5UcDAzYXJ5YVFjWFoyUm1CZ1lMblhwM0h0MmpVQTZpK21kWG45OWRkaGIyK1BuajE3L3FXK1ZMNTkremIyN05rRFFCM0NybHUzN3FVOXQ3NXFPME50bTQxdHo5eTBhVk90YXVHeWdhZWhvTGlzRnl1QysvYnRDd2NIQjUwaG5rZ2tnb09EZzlEUzJoRE5MTnBHalJvWmRSeC9wckloaXlaVWFkQ2dnUkQrMXF0WFQrZDJ1c0w3NmxCWVdJaExseTdCeXNvS3ZyNitpSWlJd0lrVEo2b1VOS2FtcGlJdUxnN1IwZEZhTjV4MDZOQUJnd2NQUnMrZVBYSHExQ2tzV0xBQUpTVWxHRDU4T0NaTW1QQ1g2UnBRbFhiVXBzNy9kbkJ3Z0plWEYwNmVQSW50MjdmRDNkMWRiOVcxNXUvVHpjMnQydVk4bDFXWjZ4Y0EyTm5aSVRRMDFHQVZza1o0ZURpQ2c0TVJIeCtQNWN1WG0zUjhQWHIwd0k0ZE80dzZad0NHejMzNnpwbWFWdXV2MnZWTExCWmozcng1bGRxMjdIbjl5eSsvMUhwTTE0MHRtdXViTHByMTE2eFpVMjRNQVJHWkx3YkZSRVJFUkVSRVJQUzM5OUZISDVWYnBtdW1yRWdrZ3IrL1B5Wk9uSWpNekV3c1hyd1l5NWN2MTZxOEtkdGkxdExTRWcwYU5NRElrU01SR3h1THBVdVg2cXowVzcxNnRiQitXWmFXbHRpMGFaUE9ZeGFKUkpnNWN5WmtNaG5jM2QwaGxVcWhVQ2l3ZlBseUtCUUt0R3paRXYvODV6K05Db3J6OHZLMC90Mi9mMy80K2ZrWmJDUGJ1blZyM0wxN1YyOUZscXVySzRLRGc3WGVqNytDZS9mdVFhRlFvRTJiTnZEMjluNnBRYkd1QUd2RGhnMndzN1BENE1HRGhXcmRpcGdhWnFXbnB3TlFoeWo2cW15LysrNjdHZ212QUhVbElRQzgvZmJiVmRxUG82TmpoU0ZnUmthR1VHbW9iOTJjbkJ4OC9QSEhPaDhyRzdKbzNxdnQyN2RydFluVzFSSlhFNFlETUdxbXRiSE9uVHNIaFVLQnJsMjc0b01QUGtCRVJBVEN3OE14YU5BZ280TmJoVUtCOCtmUEl5RWhBUmN2WGtST1RvN3dtSTJORFR3OFBEQm8wQ0E0T1RtaHNMQVFhOWV1eGZIanh3R29BNjd6NTg5WE9BLzlzODgrZzRlSGgxRy9Jd0E0ZlBnd05tM2FoR2JObW1ITGxpMUd2UTVqSlNjblYzcmJ5c3dhLy9UVFR4RVpHWWtIRHg1ZzM3NTlHRFZxVkxsMVRwdzRnU3RYcmtBa0V1SHp6ejgzYWY4MWVmM1M5WE5aUC8zMGs5YS8zZDNkc1d2WEx2ejIyMitJajQ5SHQyN2RUSG90K202MDBLZFdyVnJsanFGdjM3NTZsMnU4YXRldndzSkNzNTdKVGtTdk5nYkZSRVJFUkVSRVJQUzNwNmtNTkViOSt2V3hZTUVDekprekIwbEpTZGk4ZVRPbVRKa2lQUDVpUlpaSUpNS3dZY013Yk5nd0FCWFAvak9HWmc2c1dDeEdRRUNBc0R3L1B4OFpHUm13c3JMQ25EbHpLbXh2TFpQSnNHdlhMdXpmdjE5WU5tZk9ISGg3ZTFkNERNT0hEOGZ3NGNNTnJtUHFsLzZ2Z3U3ZHU2Tk9uVHFZTld2V1M2dVEzTFJwazFiTFY0MjB0RFQ4OU5OUFVLbFVhTk9tamM3MnE2YnNUNS9MbHk4REFONTk5MTNFeHNaQ0lwSGc5ZGRmQjZBT09EVnRybXVLSnJoemRuYXUwZWN4bG9PRFE1V3FUblVwTzh1Nk9vUGlnd2NQQWdBOFBUM1JxbFVydEdyVkNyZHUzY0twVTZlTWJxMHRGb3R4OU9oUkpDUWtBRkJYa1BibzBRUHU3dTV3Y1hFUnppTVhMbHpBdW5YcnRNNlhTcVhTcUlETDJMbkVHcEdSa1FEVW4wbk44MmlPdGFwbXpKaFI1WDJZd3NIQkFTTkdqTUNlUFhzUUZoWUdkM2QzdlBubW04TGp1Ym01K1A3Nzd3RUEvL2pIUDB5K0lhTW1yMStBNmRjc3BWSUpzVmlNa0pBUWhJU0VHTFZOaXhZdHNHREJBcE9lcHlwZXRldVh0N2MzM24vL2ZZd2VQUnA1ZVhuNDRZY2YwTFJwVTczcm56aHhBcXRXclVLSERoMWUyakVTa2ZsaVVFeEVSRVJFUkVSRWYzdTZRcUdDZ2dJTUdUSkU1L29kT25UQXFGR2pFQllXaG9pSUNMUnQyMWFZUWFqcmkvYXlxcU5xU0Y5bGFZTUdEZURoNFlIMjdkdkR5Y25KWUN2ajJOaFloSVNFYUZVUEFqQXFKRFpXMmVwTlEvUUZXcUdob1NiUHVheXEyclZySXlnb0NNMmFOWHRwMVdSbFE2T3lRa0pDb0ZLcDRPTGlZblJJYkdoL3VpZ1VDbUZlcDZlbkoySmpZL0g2NjY4TDdVeVhMbDJLcUtnb28vZG5TRVhCNVlvVks3Qml4WXBLN2J1b3FBaUppWWtBZ0o0OWUxWnFIelc1djdJdG5FdEtTcUJVS3JXcWtDc2pQajVlbUtYdDRlRUJBQmc1Y2lTV0xsMktiZHUyb1ZldlhrS3JYVU5FSWhHbVQ1K093NGNQbzJmUG5uQjJkdGE2U1NJM054ZmJ0bTBUdWhOMDY5WU5zMmJOTWhpazVlVGtZTzdjdVhqdzRBR2FObTBxQkw3R3VIMzd0dEFhV1BPNk5ITmRxK09jVUpVdUFWOS8vWFdsMm9oLy9QSEhpSW1KUVdabUpnSURBN0Z4NDBaSXBWSW9sVW9FQlFYaDJiTm5hTkNnZ2RHemo4dXE2ZXRYWmE5WnBteG5iTGVFbCtsbFg3OHNMQ3pnNit1TG5UdDNZdGV1WFhwbmZzdmxjbUc4eEpneFk0emVQeEZSWlRFb0ppSWlJaUlpSWlMU1lmVG8wWWlMaTBOYVdocldyMStQRGgwNndON2VYbXUrb3BXVlZibnRORi9xNStUa1lQejQ4WkJLcGRpOGVUUHM3ZTBOUGw5U1VoSUNBZ0lnazhuMEJnQ0Fla2FobloyZHpzZFVLaFhPbmoyTHNMQXdwS2FtQWdDa1VpazhQVDN4eXkrL1ZQaWFUV1ZwYWFsM0xscGtTZ0FBSDBKSlJFRlV6cUZTcWNTREJ3OEFRTzg2aGxwZjE2UjMzbm5ucFR5UHNSV2ZTVWxKUnErcmk2RzIwYi8rK2l1S2k0dlJxRkVqOU9qUncrQitkQjFEVGs2TzF2TEF3RUM5N1daMWhTYlBuajFEUVVFQmF0V3FwZmR6QzZnL3UxbFpXWG9mZi9Ub0VSWXRXZ1NnYWpOb2EycC9tbXBkQU1MZmIxWDJLNVBKc0huelpnREFzR0hEaEZEUHc4TUR1M2J0UW5wNk9yWnMyWUt2dnZyS3FQMDVPRGlVbTIvNi9QbHo3TjI3RjRjT0hZSk1Ka1B0MnJVeFljSUU5Ty9mMytDKzB0TFM0Ty92ajBlUEh1R05OOTdBNnRXcjBhQkJBNk5mMjk2OWV3RUFUazVPYU5PbWpkSGJHYXRkdTNhVjNyYXlYUWFzckt6ZzcrK1BhZE9tSVQwOUhjdVhMOGMzMzN5RDlldlhJems1R1JZV0Z2RDM5MzlwZ2FrcDF5OWpQcWR5dVJ6ZmZ2c3RqaDA3QmtEOVBtM1lzTUZnTy9sSGp4NXB6ZngrMWZ3WjE2OUJnd2JoMEtGRE9IWHFGSHg4ZkhSV0RQL3d3dy9JeWNsQmx5NWQ0T0xpWXZKekVCR1ppa0V4RVJFUkVSRVJFWkVPRW9rRWMrYk13ZHk1Y3pGaHdnUWg2TlY4MFc1aFlXSHdpMklIQndlTUhUc1d3Y0hCK05lLy9vVlZxMWJwRFFuaTQrT3haTWtTeUdReWVIbDU0Wk5QUHRHN1gwTmgyN2ZmZm91alI0OENVSCtSNytucGlYSGp4cUc0dUxoR2d1TEdqUnNMbGFrdnlzL1BGMXAvNmx2bnI4QlFhRjhSZlFIRDgrZlBoWm0yalJzMzFqc2ZGQUN5czdNaGw4c2hGb3YxVnEvcHVtRkI0OGlSSXdEVWxXa1Z0VVIrOFhnek1qTEtQZStMVmJJV0ZoWndjbklDQUtHOXJvWktwY0xFaVJOUlVGQ0FDUk1tWU1DQUFYcWZXNkZRd00vUHorRHh2YW9lUFhxRUd6ZHVBQUJlZi8zMWNvRzM1djB4cFNYMTl1M2I4ZURCQXpSczJCQkRodzRWbGx0WVdNRFB6dzl6NXN6QmtTTkgwS2xUSjdpN3U1dDB2SC84OFFlT0hqMktnd2NQSWo4L0g0QzZxdHJQencvMjl2WW9LQ2lBalkyTnptMGpJeU94WnMwYXlHUXl0RzdkR29HQmdRYlBTUys2ZXZVcVltSmlBS0RDMXNDVlZaV2JMcXFpZGV2VzhQUHp3L3IxNjNIMjdGbE1talJKdUdGbjNMaHhMN1dOY0ZXdlgyWGw1dVppOGVMRnVINzlPcHljbk5Ddlh6OXMzTGdSNjlhdFEzQndjTG5QOWUzYnQ3RnQyelpjdTNZTjI3ZHZOK256OFRMOUdkY3ZXMXRiZlBUUlI5aTZkU3RXcmx5SlRaczJ3ZGJXVm5qOHdvVUxPSGp3SUt5c3JJeStDWVNJcUtvWUZCTVJFUkVSRVJFUjZkR3FWU3ZzMnJVTDF0Yld3ckxpNG1JQTZrcmRpZ3dlUEJpWExsM0NyNy8raXZuejUyUHAwcVY0N2JYWGhNZFZLaFgyN3QyTDdkdTNRNlZTd2N2TEMzUG56cTEwVmR1b1VhTVFGUldGenAwN1k4eVlNV2pXckJrQTQxdUVwcWFtSWp3OEhCNGVIbkIxZGEzV1dhdC9WVTJiTmpYcWZWQ3BWTGgvLzc3V01sMEJnMUtweE96WnMvSDQ4V04wNmRJRlFVRkJlbi9mS1NrcG1ENTlPZ0JnL1BqeGxRclduajkvampadDJ1Q0REejZvY04wWGo3ZHYzNzVvMkxDaHdhQkVJcEdVQzRnMURoOCtqTlRVVk5qWjJhRlBuejVDbTFkZCszdHhQOWV2WDBlclZxMnFaV1p0ZGNyTHk0TkVJc0YzMzMwbkxOdS9mejlVS2hVQWRXdjMwTkJRclczMHZULzZSRVpHQ3JPSkowK2VYTzVjNCtMaUFoOGZIeHc3ZGd5clZxMkN2YjI5d2NwT2paeWNIT3pidHcvSGp4OFgyaXM3T1RuaGl5KytRSmN1WGFCU3FmREREei9neUpFaldMVnFGVnExYWlWc1cxaFlpTTJiTitQNDhlTUFnRDU5K21EV3JGbEduUWMxTkZXcEtwVUtUazVPZVAvOTk0M2VWdVBhdFd0d2RIVFVPbysrYU5Tb1VUcVgzN3g1RXc0T0RsckIzSXYyN2RzSGhVSmg4bkZwOU8vZkg3bTV1ZGk5ZTdjUUVnOGNPQkFqUjQ2czlENHJxNnJYTDZWU2lmRHdjT3pZc1FORlJVVndjM09Edjc4L3JLMnRrWkNRZ1BqNGVIejc3YmZDT1NvdExRMWhZV0dJalkyRlNxV0NTQ1JDZEhSMGxXNjIrYnZJenM1RzQ4YU5BYWh2a0lpTGkwTktTZ3IrL2U5L1k5bXlaWkJLcFVoSlNVRmdZS0J3ZzgzTEhzdEFST2FMUVRFUkVSRVJFUkVSa1FGbHYyUUhUUHVpWFNRUzRldXZ2OGJNbVRPUmtwS0NLVk9tNEYvLytoZWNuSnp3NE1FRHJGMjdGcGN2WHdZQWpCZ3hBbDk4OFVXbFEySUFzTGUzTHhjTW1PTGh3NGM0ZHV3WWpoMDdob2lJaUVydnA2YXBWQ3FVbHBaQ0pCTFZlSmk5Y2VOR3ZkV1ZaUlVWRldIZ3dJRVZycmRseXhZa0p5ZkQydG9hczJmUDF2djd6c25Kd2FKRmkxQmFXb3B1M2JwVnV2cHkzcng1RUl2RldzK1RsWlVsaExhYXl1YnFscEtTZ2kxYnRnQUFKazZjQ0Nzcks1Tm1tcTVhdFFyUG5qM0RtalZyVEpySlhCTVNFeE9Sbkp5TWhJUUVwS2VuWTlHaVJjSmM0OVRVVktHSzM4YkdCb01HRFNvWEZHdUVoWVdoYTlldWFOMjZ0ZDdudW5MbENsYXZYZzBBZVAvOTk5R3JWeS9rNU9TZ1RwMDZXcDlEUHo4L1hMMTZGUmtaR1pnL2Z6NVdyMTR0VkM3cm8xQW9jUExrU2Noa01qZzZPbUxVcUZIdzh2SVNQaHNpa1FqRnhjVW9MQ3pFL1BuenNYSGpSamc0T0NBcUtnb2hJU0Y0OU9nUnJLeXNNRzdjT0swcVoyTnQyclFKcWFtcHNMQ3d3TlNwVXl0MXJ0dXpadzhTRWhMdzVaZGZZdkRnd1FEVTU0TS8vdmdEdnI2K2tNdmwrUHp6ejNIaXhBa0EvemVUUFNVbEJRY1BIa1JXVmhaV3JGZ0JCd2NIbmZzdktpcUNYQzVIVGs2TzNuVU1LU2dvUUhwNnV0YXlTNWN1NGZyMTZ6WFNacnNpbGJsK3FWUXEvUHJycjlpK2ZUdlMwOU1oRW9rd2Z2eDRqQnc1VXZpZHpaMDdGNU1tVGNMUFAvOE1rVWlFSjArZTROeTVjMUNwVkxDenM0T1Bqdy82OWV0bjhuc29rOGxNdXZtZzdERy9pdkx6ODdGdTNUclVyVnNYTTJmT0JBQ0l4V0w0Ky90anlwUXB1SExsQ2dJQ0F1RHI2NHUxYTlkQ0pwUEIyOXZiWVBjRlkrVGs1T0MxMTE1N1phL2hSUFJxWVZCTVJFUkVSRVJFUkdTQ3dzSkNBRUN0V3JXTVd0L2EyaHJMbGkzRDExOS9qZFRVVlBqNSthRjc5KzZJajQrSFhDNkh0YlUxcGs2ZENpOHZyMm81dnFwOE1memt5Uk5oSDYveUY4eExsaXhCVEV3TVhGMWRzWHo1OGhwNWpwOS8vaG1BNGJiT1pkV3VYVnZZUnAvVTFGU2hJdlA1OCtjWU8zWXN1bmJ0aXU3ZHU4UE56VTFvVFo2YW1vcUFnQURrNWVXaGRldldtRHQzcmtuSFhsQlFBRUJkRWFnclpGVW9GQ2FGdHFhNmRlc1cvUDM5SVpmTDRlWGxoVDU5K21qTlJqVkdmbjQrOHZQei81UTUxams1T1RoLy9yendiODBzWXdCbzJMQ2g4TGRmVUZDQUpVdVdDSy90ODg4L04xanBldkRnUVlTR2htTE5talU2MnhBbkpDUmcwYUpGS0NrcFFjdVdMVEZ0MmpRa0pTVWhNREFRYjczMUZwWXZYeTU4SG12VnFvVWxTNVpnMnJScGVQcjBLV2JNbUlINTgrZnJuUjhOcUt2ak5UY251THU3Nnd4cUowMmFoS2RQbnlJeU1oSUxGaXlBdGJVMXJsKy9Ea0RkV25uZXZIbVZDdTRQSERnZy9IMTg5TkZIY0haMk5ua2ZnUHI4cTFBb3RLcCtmL3Z0Tnl4YXRBalRwazBUMms2dldyVUt3UDhGeFU1T1RuQjJka1ppWWlKbXpKaUJ0V3ZYQ2hXZVJVVkZPSHIwS0x5OHZEQjU4bVNFaG9iaWswOCt3Wnc1YzB5cWVvNktpc0xtelp1Umw1Y0hDd3NMZE8vZUhiLysraXN5TWpJd2JkbzBEQjQ4R0I5OTlCSHExYXRYcWRkZUhReGR2K1J5T1NJakk3RnYzejdjdlh0WFdDNlZTdkhoaHg5cXJmdmFhNjhoS0NnSWMrYk1FVzZVYU5teUpVYU9ISWxldlhxWi9IZXJVQ2h3K1BCaHhNVEU0TnR2dnpWcW0rZlBuOFBDd2dKU3FSVHg4ZkVBWU5STlBUVkpxVlFLUDU4OWV4Yi8rYzkva0orZlgyNCtmT1BHallYM0x5a3BDVWxKU1FDQTNyMTdDNEZ5WmFoVUtodytmQmcvL1BBRE5tellJSFFWSVNJeWhFRXhFUkVSRVJFUkVaRUpuajU5Q3FEOHJGWkQ2dGV2ajRrVEo4TGYzeDhLaFFLeHNiRUFBRXRMU3dRR0JyN1UyWldHWkdabUFsRFBXWDJWSlNjbkE0REpzMWxOWVd4QWJNbzJUazVPMkw5L1B5NWZ2b3l6WjgvaTNMbHppSXFLUWxSVUZDUVNDVHAwNkFBbkp5Y2NPWElFSlNVbGNITnpRMEJBZ05FM0pRRHFJR2pldkhrQWdBY1BIaUF1TGs2b2Z0VndkSFFVMmo4dlhib1VVVkZScHIxUUEySmpZN0Z5NVVvVUZ4ZkQyZGtaTTJiTU1Ia2Z6NTgvUjM1K1BrUWlFUm8wYUZCdHgxYVI2T2hvN055NVV5c2tBNERtelp1alI0OGU2TkdqQjFxMWFnV1JTSVQ4L0h6TW16ZFBDTnk5dkx3TVZwU1hscFlLSVoydW9QQi8vL3NmTm16WUFJVkNnVWFOR21ISmtpV29WYXNXckt5czhQejVjMXk1Y2dYTGxpM0R3b1VMaFlDM1NaTW1XTHAwS2ViT25ZdkN3a0lzWExnUUgzNzRJY2FNR2FQM3Mramg0V0h3UFNncUtrTGJ0bTBSRlJXRmUvZnVDY2Y3NmFlZm9sKy9mcFdxNEE4UER4ZmFiM2ZyMXMzZ0RQYUthQ3JnR3pWcUpDdzdjdVFJWkRLWk1JZFhGNmxVaXNXTEYyUEJnZ1c0ZlBreU5tL2VqSC8vKzk4QTFDMlRRMEpDY1BEZ1FlemR1eGNOR2pSQWFXa3BWcTFhaGRxMWE1ZjcrM25SYjcvOWh0RFFVS1NrcEFqSDl2WFhYNk45Ky9hNGV2VXFsaTFiaHB5Y0hCdzZkQWcvLy93ekJnd1lnS0ZEaHhvODNwcnk0dlZMcFZJaE9Ua1pwMDZkUWt4TWpIQ1RTZE9tVGZISko1OWcyYkpsZXZmVnBFa1RyRjY5R3Q5ODh3MHlNek9SbFpXRmh3OGZRaTZYVnhnVWx3MVVFeElTRUJ3Y2pJeU1ESlArM3MrZVBTdmNFS0RSc1dOSG83ZXZDUThlUEJCKzFueStPbmJzaUlrVEoycXRwMUtwa0phV0p2eDlhelJxMUVpWVNXK3ExTlJVckZ1M1RyaXg0NDgvL3FqTVN5QWlNOFNnbUlpSWlJaUlpSWorOWpSVlp0WGh5cFVyQUdCd3pxWEdvMGVQRUJjWGh4TW5UdURtelp2Q2NnY0hCK1RrNUVBdWwyUDI3Tmx3YzNPRHA2Y24zbjMzM1JxcGlDcjdwWDFSVVpIZWtGdHpqSDkycTE5RHNyT3prWmVYQjVGSVZLNUs2NjlBSXBIQTFkVVZycTZ1bURwMUtxNWV2WXJZMkZqOC9QUFBTRXhNUkdKaW9yQmUrL2J0OGZEaFE2Ti9IMFZGUlZpd1lJSFdaMjMxNnRXb1Zhc1dYRjFkZFc3VHVYTm4yTmpZb0c3ZHV1VWU4L1gxMWJsY2w2ZFBueUlrSkFRblQ1NEVBSFRvMEFHQmdZRkNHOW15QVdOeGNiSEI4RHN0TFEyQXVwVjZaZHJRVnBhOXZUM3UzcjBMQ3dzTE9EczdvMmZQbnVqWnM2ZFFlYXB4OCtaTkxGMjZWQWlGM056Y2RBYmltam10Z0hxMnNhWTlidG1Bc0tpb0NQLzV6Mzl3NXN3WkFPcndiZVhLbFVKZzlzNDc3MkRhdEdsWXMyWU56cDQ5aTgyYk4yUHk1TW5DOXExYnQ4YmF0V3N4Zi81ODVPWGxZZS9ldllpTmpjWGt5WlBSdFd0WG8xNTNTVWtKRWhNVEVSc2JpNWlZR0tFOXNhYVY5c2lSSXl2VllVQ3BWT0w3Nzc5SGVIZzRBS0JkdTNZSUNBalFHVFpMcFZMSVpESThmZnBVNzJ6V2twSVNQSHo0RU1ELzNjeVNuWjJOOCtmUHc5N2VYbWRJV1BaM29BbUxkKy9lalRGanhnanJYTHQyRFFDRTF0RDkrL2ZIbzBlUHNHdlhMZ1FGQldIRmloVm8xNjZkMW41bE1obWlvcUlRSGg2T08zZnVBRkRmK0ROMDZGQ01HalZLZUwrY25aMFJFaEtDdlh2MzR0Q2hRNURKWkRodzRBQU9IanlJamgwN3d0dmJHejE3OWpUNC90Yms5ZXZKa3lkWXVIQ2hFQkE3T2pwaXhJZ1I4UGIyaGxnc0xoY1VGeFVWSVNFaEFYRnhjWWlQajBkNGVEaUNnNE94ZnYxNm5EbHpCbHUzYnNYdTNidmg2ZW1KbmoxN29rT0hEanB2V3JoeDR3WUFDRzNPQWZXTk5KTW1UVEw2dGJSdTNScE5talNCUXFHQVZDcEZ1M2J0TUc3Y09OUGZsR3AwNk5BaDRXZXBWSXJ4NDhkajBLQkJ3bWRRb1ZEZ3pKa3oyTDkvdjlDaTNOSFJFVysrK1NiaTR1S3dmLzkrbkRsekJzT0dEVU8vZnYyRUxoTzZGQlVWQ1QrSGhvYmkxS2xUVUNxVnFGZXZIaVpQbm96Mjdkdlh6SXNrb3I4ZEJzVkVSRVJFUkVSRTlMZW5yd3F1dExTMDNES2xVb2xMbHk3QnpzNE85ZXJWUSszYXRTR1ZTbEZRVUlBelo4NElnWTZ1ZVpNeW1RelhybDFEVWxJU0VoTVRjZVBHRFNFY2trZ2s2TjI3Tno3ODhFTTBiOTRjRnk1Y1FGaFlHRkpTVWhBZkg0LzQrSGhZV0ZpZ1RaczJhTjI2TlZxMmJJbm16WnZEM3Q0ZTllclZxL0xzWWdzTEM1U1dsbUxYcmwxYVFZYm11S09qbzRYMmw2OUtoYk11bW1yaXRtM2J3czdPcnRyM1gxMmhUTm1xWFYxS1NrcVFrcEtDaXhjdklpNHVEaktaRElBNktIenk1QW1LaW9xd2RldFdiTjI2RlE0T0RuQnpjNE9ibXh0Y1hGeDBCaThsSlNWWXVIQWhybDY5Q29sRWdrV0xGdUh3NGNOSVNFakEvUG56MGJ0M2I3ei8vdnNJRFEzVkNpcDlmWDNoNit1cjh4aG56cHdKbFVvRmhVSUJ1Vnd1dFB5dFg3KytzTTdUcDA5eDVNZ1JIRHg0VUtpTUd6Um9FQ1pPbktoMWc0SkVJa0d0V3JWUVhGeU1pSWdJREJnd29GdzRwbEtwa0pXVmhlM2J0d05RaDZTNkdQczdNdlYzK2M0NzcyRGh3b1hvMEtHRHpodEI1SEk1OXUvZmo1MDdkd3F0ajcyOXZURno1a3l0Q2tCYlcxdms1K2ZqN05temNIZDNoMUtwRk5vdU96ZzRDRGRxeE1iR1l2UG16Y2pOelFVQXZQMzIyMWk4ZUhHNXo3V1Bqdzl1M3J5Sm4zNzZDZUhoNGVqWXNhTldsYXVUa3hNMmJ0eUlKVXVXNE5xMWE4ak16TVNDQlF2UXFsVXJUSjA2dGR5NVNxRlE0UGJ0MjdoeTVRcCsvLzEzWExwMFNmajhBZXJQNEpBaFErRGo0Mk5TTlh0WkdSa1pXTDU4dVhEVFFyZHUzUkFRRUtBMytHL1NwQW5TMHRLd2MrZE96Snc1czF5MTdiTm56eEFXRmlhRWdwcWJKL2JzMllQUzBsTDQrdnBxblNQdDdPeVFsNWVIOCtmUGE3WGp0cmEyeHZqeDQ0Vi81K1RrNE1pUkl3Q2dkVFBGcDU5K2lveU1ETVRFeEdEYnRtMVl0MjRkbEVvbExsKytqTWpJU01URXhBaWZkd3NMQzd6MzNudjQvUFBQeTkxVW9Ibk9zV1BIWXNDQUFRZ0xDOE9wVTZkUVVsSWl0QndXaThWbzI3WXRYRjFkNGU3dVhxNWRjRTFldit6czdQRGxsMS9pd29VTEdEaHdJRnhjWElSOWFWNWZhV2twRGgwNmhQUG56K1AzMzMvWGF2dXRlWDN6NTgrSHI2OHZ0bTNiaHV2WHIrUG8wYU00ZXZRb3BGSXBtamR2RG5kM2Q2MzIxV1VEVlJzYkc0d2RPeGI5Ky9mWCtoMXFianJScDFtelpucm5nZjlaTk4wQ1dyUm9nUVVMRnNEUjBSR0F1dHIzNU1tVE9IMzZ0RERpd2NiR0JoOSsrQ0dHRHg4T2lVU0NtSmdZQkFjSDQvSGp4d2dKQ2NHT0hUdmc1dVlHRHc4UGRPellzZHc1NmZidDI4TFBtcEVHNzcvL1BpWlBubXl3QlQ0UjBZc1lGQk1SRVJFUkVSSFIzNTdtUzlTeUNnb0tNR1RJa0hMTHhXSXhWcXhZSWJUbzFLVk9uVHBDbTluVTFGU0VoNGZqNXMyYnVIdjNybFpMVFpGSWhEWnQycUJ2Mzc3bzA2ZVAxcGUzWGJ0MlJkZXVYWEg3OW0yY1BuMGFrWkdSZVB6NE1hNWR1eVpVdUdsSUpCSUVCQVJVMkFKVkg0bEVnajU5K3VEMDZkUDQ4Y2NmOGVPUFArcGR0MEdEQmhXMnB3Vk1DK0VNclR0bnpoeGhqcWd4cmw2OUNnQ1ZmaThxb3ZsaXY2bzBGWS9GeGNYSXpjM0Z3NGNQa1ptWmliUzBOS1NtcHVMV3JWdVF5K1VBMUo4VEZ4Y1hEQjgrSEYyN2RrVkpTUWt1WHJ5SW1KZ1l4TWZIQzJIV2tTTkhJSlZLMGFsVEozVHIxZzBlSGg3Q1owcHpnNEtGaFFVV0xGZ0FOemMzdEcvZkhzSEJ3VGgrL0xqUTRscERMQlpESXBGQUxCWUxQMXRZV0VDcFZHb0Z3MlUvendDRXVkQVhMbHpBNmRPbkVSc2JLN3dPQndjSFRKOCtIVjI2ZE5INW5yaTZ1aUl1TGs0SXdBMlJTQ1FZUEhod3BkNzdxdWpWcTVmTzVmSHg4ZGk0Y1NOeWNuSUFxTU94cjc3NlN1Y00yNjVkdStMa3laTll2SGh4dWNjMGZ3c25UcHpRYXB2cjQrT0RxVk9ud3RMU1V1ZnpUNTQ4R2JkdTNVS25UcDEwVnRMYjI5dGo3ZHExQ0EwTnhiNTkrNkJVS2lFV2k0WFBjMFpHQnNMQ3dwQ2VubzU3OSs2VkMvdHNiVzNSdTNkdmVIcDZWbnArTUtDdUVOMjllemZDdzhNaGw4c2hFb2t3WXNRSWpCMDcxbUE3M1NGRGhtRHQyclZJU0VqQXFGR2pERDZIajQ4UHBGSXBWQ29WN3QrL0Q3RllqSC84NHg5YTYzVHIxZzMvKzkvL3NIRGhRalJxMUVqdnpSVzV1YmtvTFMxRi9mcjF0ZWJFaTBRaXpKMDdGNDBiTjhibzBhTng2ZElsQkFZR2FyWHpsVXFsK09DRER6Qml4QWlkQWZHTDdPM3RNV1BHREl3ZE94WkhqaHpCMGFOSGtaZVhCNlZTaWVUa1pOeTVjMGZuZWEwbXIxK0ErdjMwOGZFcHQ1NW1UbmRKU1FrMmI5NE1RTjJ5MnMzTkRkMjZkY083Nzc2ckZleTZ1TGhndzRZTlNFNU94b2tUSjNEMjdGbjg4Y2NmdUhIakJyNzQ0Z3V0ZlgvNjZhZUlqNDlIang0OTRPZm5aMVNIanVwVVU5ZXZUei85RkRZMk5oZ3laQWllUEhtQzRPQmd4TWZISXlzclMxaW5YcjE2R0RSb0VJWU1HYUpWTWV6aDRRRTNOemNjT25RSUJ3NGN3TE5uenhBZEhZM282R2dBUUw5Ky9iUTZGK3pjdVZQNHVXSERocGd4WTRiUlhRU0lpTXBpVUV4RVJFUkVSRVJFOUFJbkp5ZWhCWEJaSXBFSTdkcTF3K1RKazRXS3R6ZmVlQU4zN3R4QmFtb3FBSFdWVUljT0hZUXYweXVxZW0zWnNpVmF0bXlKQ1JNbUlDMHREWW1KaWJoOCtUSnUzcnlKdkx3OEFPcVdyVlVOUnFkT25ZcTZkZXZpM0xsemVQandvVkRwckdGcmF5dTA3alNtM1hCMUJhcUdXbXZxVXRQemlRMVZBWnRLSnBOaDFLaFJPbWRGV2xsWndjWEZCVDE3OWtTdlhyMjBabk5LcFZLNHU3dkQzZDFkQ0kyam82TVJIeCtQb3FJaXhNZkg0L2ZmZjlkNkQxeGNYTkMyYlZ0NGUzc0x5NjJ0clRGNzltd01IVG9Vc2JHeHVINzlPdkx5OGxCUVVBQzVYQzZFd1NVbEpVSndXRGI0RVlsRUVJdkZXc3RHang0TlFQMTcwRlFuMnRyYTRwLy8vQ2NHRGh4b2NFN3pqQmt6VUtkT0hTUWxKYUdnb0tCY1JhUklKRUxkdW5YUm9rVUxqQnc1VWl1d2RIUjByTERDMEJRWkdSa1lPM2FzMGVzM2J0d1lSVVZGRUlsRThQVDB4TGh4NC9UT21KMHlaUXBzYlcyUm5KeU13c0pDaUVRaTFLdFhEOTI3ZDhld1ljTUFxTU9uNk9obzNMcDFDMU9uVHEzdzh5eVJTTEJ1M1RxRHMxL0ZZakhHamgwTFQwOVA3Tm16QjM1K2ZzTGZWOU9tVFpHUmtTR2NwMnJYcm8yMzMzNGJuVHQzUnVmT25kRzZkZXNxZFMzUXlNN09Sa1JFQk9SeU9lenQ3VEZ6NWt5OU53NlU1ZXZyaTFxMWF1SDQ4ZVBJenM0dUYyUmJXVm1oWWNPRzZOV3JseEFLaTBRaXJGbXpCdmZ2M3k5M252M3l5eThoa1VqdzY2Ky82anpmYWRTdFd4Zk96czc0NG9zdnlsVzRTNlZTSWVCMGNYRkJpeFl0a0pTVWhCWXRXc0RIeHdkZVhsNlZxdHkwdGJYRm1ERmpNSHIwYUNRa0pPRDA2ZE00ZCs0Y1pzK2VqZWJObTV1OHZ4ZVpjdjB5UkZQOUxaVkswYXRYTC9UdTNSdXVycTU2YjJiUWFOZXVIZHExYTRmcDA2Zmp6cDA3ZVBqd1lia3VGWTZPanRpMGFSUGVldXN0RTE1WjlhbXA2NWRZTE1iSWtTTUJxS3UxcjE2OWlxeXNMSWhFSW5UczJCSDkrdlZEcjE2OTlQNGRTNlZTZlBUUlJ4ZzJiQmhPbno2Tlk4ZU9JU1VsUlpnVFh0YkFnUU54NmRJbGVIbDVZY3FVS1RVeXRvS0l6SU5JcGU4cVNVUkVSRVJFUkVUMEY2WlFLSEQzN2wwQTZqYVFwcExKWkNndUxrWkpTUW1VU2lWRUloRnNiVzExdG1KOThPQUJFaElTMEw1OWV6UnIxcXhhQWhkQVhUV1dscGFHeG8wYjYveGlQenM3Ry83Ky9nQ3FOK0RVcFYrL2ZnQ0FpSWlJQ29PQ21sSlFVSUNoUTRmaXJiZmV3cFl0VzZxOFA1VktKVlRLbFozN1dwMUNRME54Nk5BaE9EbzZ3dEhSRVU1T1Ruam5uWGZ3OXR0dkd3ejlkSkhKWkxodzRRS2lvNlBoN094Y3JxSXdQei8vcFZYbUtSUUtMRnUyRE8rKyt5NzY5T256VW1jSlZ3ZUZRaUZVK1JrYkd0MjRjUU5pc1JndFc3YXNsbU1vTEN5RVVxazBlZzUwVmFXbXB1TGV2WHRvMmJJbG1qWnRXbTNucVJmOThzc3Z1SC8vUGo3KytHTzk4OUQvaW5KemMvSDA2Vk8wYXRXcTJ2Y3RsOHUxenFzdjgvcGx5S2xUcDlDdFc3ZFhLb1M4ZVBFaXhHSXhPbmZ1YlBRMmY5YjFLenM3Ry9IeDhmRHc4S2owcUlUYzNGd1VGaGFXYTBrT0FOZXZYOWM1QmtNZnpjMHhRVUZCUmxYQkU1RjVZRkJNUkVSRVJFUkVSRVJVUTBwTFMvWE9HQ1VpSWlJaStqTXhLQ1lpSWlJaUlpSWlJaUlpSWlJaU1qTzhuWkdJaUlpSWlJaUlpSWlJaUlpSXlNd3dLQ1lpSWlJaUlpSWlJaUlpSWlJaU1qTU1pb21JaUlpSWlJaUlpSWlJaUlpSXpBeURZaUlpSWlJaUlpSWlJaUlpSWlJaU04T2dtSWlJaUlpSWlJaUlpSWlJaUlqSXpEQW9KaUlpSWlJaUlpSWlJaUlpSWlJeU13eUtpWWlJaUlpSWlJaUlpSWlJaUlqTURJTmlJaUlpSWlJaUlpSWlJaUlpSWlJenc2Q1lpSWlJaUlpSWlJaUlpSWlJaU1qTU1DZ21JaUlpSWlJaUlpSWlJaUlpSWpJekRJcUppSWlJaUlpSWlJaUlpSWlJaU13TWcySWlJaUlpSWlJaUlpSWlJaUlpSWpQRG9KaUlpSWlJaUlpSWlJaUlpSWlJeU13d0tDWWlJaUlpSWlJaUlpSWlJaUlpTWpNTWlvbUlpSWlJaUlpSWlJaUlpSWlJekF5RFlpSWlJaUlpSWlJaUlpSWlJaUlpTThPZ21JaUlpSWlJaUlpSWlJaUlpSWpJekRBb0ppSWlJaUlpSWlJaUlpSWlJaUl5TXd5S2lZaUlpSWlJaUlpSWlJaUlpSWpNRElOaUlpSWlJaUlpSWlJaUlpSWlJaUl6dzZDWWlJaUlpSWlJaUlpSWlJaUlpTWpNTUNnbUlpSWlJaUlpSWlJaUlpSWlJakl6RElxSmlJaUlpSWlJaUlpSWlJaUlpTXdNZzJJaUlpSWlJaUlpSWlJaUlpSWlJalBEb0ppSWlJaUlpSWlJaUlpSWlJaUl5TXd3S0NZaUlpSWlJaUlpSWlJaUlpSWlNak1NaW9tSWlJaUlpSWlJaUlpSWlJaUl6QXlEWWlJaUlpSWlJaUlpSWlJaUlpSWlNOE9nbUlpSWlJaUlpSWlJaUlpSWlJakl6REFvSmlJaUlpSWlJaUlpSWlJaUlpSXlNd3lLaVlpSWlJaUlpSWlJaUlpSWlJak1ESU5pSWlJaUlpSWlJaUlpSWlJaUlpSXp3NkNZaUlpSWlJaUlpSWlJaUlpSWlNak1NQ2dtSWlJaUlpSWlJaUlpSWlJaUlqSXpESXFKaUlpSWlJaUlpSWlJaUlpSWlNd01nMklpSWlJaUlpSWlJaUlpSWlJaUlqUERvSmlJaUlpSWlJaUlpSWlJaUlpSXlNd3dLQ1lpSWlJaUlpSWlJaUlpSWlJaU1qTU1pb21JaUlpSWlJaUlpSWlJaUlpSXpBeURZaUlpSWlJaUlpSWlJaUlpSWlJaU04T2dtSWlJaUlpSWlJaUlpSWlJaUlqSXpEQW9KaUlpSWlJaUlpSWlJaUlpSWlJeU13eUtpWWlJaUlpSWlJaUlpSWlJaUlqTURJTmlJaUlpSWlJaUlpSWlJaUlpSWlJenc2Q1lpSWlJaUlpSWlJaUlpSWlJaU1qTU1DZ21JaUlpSWlJaUlpSWlJaUlpSWpJekRJcUppSWlJaUlpSWlJaUlpSWlJaU13TWcySWlJaUlpSWlJaUlpSWlJaUlpSWpQRG9KaUlpSWlJaUlpSWlJaUlpSWlJeU13d0tDWWlJaUlpSWlJaUlpSWlJaUlpTWpNTWlvbUlpSWlJaUlpSWlJaUlpSWlJekF5RFlpSWlJaUlpSWlJaUlpSWlJaUlpTThPZ21JaUlpSWlJaUlpSWlJaUlpSWpJekRBb0ppSWlJaUlpSWlJaUlpSWlJaUl5TS84UDJmYitmakc5cHo4QUFBQUFTVVZPUks1Q1lJST0iLAoJIlRoZW1lIiA6ICIiLAoJIlR5cGUiIDogIm1pbmQiLAoJIlZlcnNpb24iIDogIjE3Igp9Cg=="/>
    </extobj>
    <extobj name="C9F754DE-2CAD-44b6-B708-469DEB6407EB-4">
      <extobjdata type="C9F754DE-2CAD-44b6-B708-469DEB6407EB" data="ewoJIkZpbGVJZCIgOiAiMjMyMDk4OTI3ODk2IiwKCSJHcm91cElkIiA6ICI2MTcyNzY3ODkiLAoJIkltYWdlIiA6ICJpVkJPUncwS0dnb0FBQUFOU1VoRVVnQUFCc2NBQUFQaENBWUFBQUNsclhFekFBQUFDWEJJV1hNQUFBc1RBQUFMRXdFQW1wd1lBQUFnQUVsRVFWUjRuT3pkZTN6UDlmLy84ZnQ3Qnh2RHpGcEV4RXFJV0MybkZCMFFIUnlpU09wVGNzZ3hwM3c2cUNTbktCV2RoVlFLS2Fma2k4ZzVoMExoNHpEbUxMTnNOclB0L2Q3Ny9YNzkvdGp2L2Zyc3ZiM2YyM3V6bVkvZHJuL1o2L2g4djkrdjE3dExyL3Y3OFhoYURNTXdCQUFBQUFBQUFBQUFBSlFBZnNVOUFBQUFBQUFBQUFBQUFPQnlJUndEQUFBQUFBQUFBQUJBaVVFNEJnQUFBQUFBQUFBQWdCS0RjQXdBQUFBQUFBQUFBQUFsQnVFWUFBQUFBQUFBQUFBQVNnekNNUUFBQUFBQUFBQUFBSlFZaEdNQUFBQUFBQUFBQUFBb01RakhBQUFBQUFBQUFBQUFVR0lRamdFQUFBQUFBQUFBQUtERUlCd0RBQUFBQUFBQUFBQkFpVUU0QmdBQUFBQUFBQUFBZ0JLRGNBd0FBQUFBQUFBQUFBQWxCdUVZQUFBQUFBQUFBQUFBU2d6Q01RQUFBQUFBQUFBQUFKUVloR01BQUFBQUFBQUFBQUFvTVFqSEFBQUFBQUFBQUFBQVVHSVFqZ0VBQUFBQUFBQUFBS0RFSUJ3REFBQUFBQUFBQUFCQWlVRTRCZ0FBQUFBQUFBQUFnQktEY0F3QUFBQUFBQUFBQUFBbEJ1RVlBQUFBQUFBQUFBQUFTZ3pDTVFBQUFBQUFBQUFBQUpRWWhHTUFBQUFBQUFBQUFBQW9NUWpIQUFBQUFBQUFBQUFBVUdJUWpnRUFBQUFBQUFBQUFLREVJQndEQUFBQUFBQUFBQUJBaVVFNEJnQUFBQUFBQUFBQWdCS0RjQXdBQUFBQUFBQUFBQUFsQnVFWUFBQUFBQUFBQUFBQVNnekNNUUFBQUFBQUFBQUFBSlFZaEdNQUFBQUFBQUFBQUFBb01RakhBQUFBQUFBQUFBQUFVR0lRamdFQUFBQUFBQUFBQUtERUlCd0RBQUFBQUFBQUFBQkFpVUU0QmdBQUFBQUFBQUFBZ0JLRGNBd0FBQUFBQUFBQUFBQWxCdUVZQUFBQUFBQUFBQUFBU2d6Q01RQUFBQUFBQUFBQUFKUVloR01BQUFBQUFBQUFBQUFvTVFqSEFBQUFBQUFBQUFBQVVHSVFqZ0VBQUFBQUFBQUFBS0RFSUJ3REFBQUFBQUFBQUFCQWlVRTRCZ0FBQUFBQUFBQUFnQktEY0F3QUFBQUFBQUFBQUFBbEJ1RVlBQUFBQUFBQUFBQUFTZ3pDTVFBQUFBQUFBQUFBQUpRWWhHTUFBQUFBQUFBQUFBQW9NUWpIQUFBQUFBQUFBQUFBVUdJUWpnRUFBQUFBQUFBQUFLREVJQndEQUFBQUFBQUFBQUJBaVVFNEJnQUFBQUFBQUFBQWdCS0RjQXdBQUFBQUFBQUFBQUFsQnVFWUFBQUFBQUFBQUFBQVNnekNNUUFBQUFBQUFBQUFBSlFZaEdNQUFBQUFBQUFBQUFBb01RakhBQUFBQUFBQUFBQUFVR0lRamdFQUFBQUFBQUFBQUtERUlCd0RBQUFBQUFBQUFBQkFpVUU0QmdBQUFBQUFBQUFBZ0JLRGNBd0FBQUFBQUFBQUFBQWxCdUVZQUFBQUFQeVBPbkhpaEk0ZE95YkRNSXJzSENrcEticDQ4V0tSSGY5cVk3VmFOV1hLRkUyWk1pWFg3VjU5OVZXTkhUdFdDUWtKNXJLTWpBenQycldyUU9mZHMyZVBNakl5OHR3dUlTRkJNVEV4bDNUTjJHdzJyVjI3dGtpdk8yOHVYcnlvbEpRVU9aM095Mzd1eStIdzRjT2FPbldxL3Zubm44dHl2alZyMXFoMzc5NDZmZnAwZ1k5eDhPQkJuVGh4SXRkdFRwdzRvUjA3ZGlndExhM0E1eWtzTnB0Tk5wc3RYL3RjcnZ0cjBLQkJHalJvVUs3YjlPdlhUMDg4OGNRbFhTUERody9YdUhIamZONitkZXZXYXQyNmRZSFBCd0RBbFNpZ3VBY0FBQUFBQUFXVmtwS2l3WU1IRitrNVhuamhCVFZzMkxCSXoxRlEwNmRQMTIrLy9hYU9IVHRxd0lBQlJYS09UcDA2S1RBd1VELy8vSE9SSFAveHh4OVhZbUtpVnExYVZTVEh2OXd5TWpLMGZQbHlTZEt3WWNNOGJtTzMyN1Z0MnpaSmN2dmNwaytmcm9VTEY2cHAwNmJxMTYrZnFsU3A0dE01VDU0OHFhRkRoeW80T0ZnZmZQQ0JJaU1qdlc2N2VQRmlmZnZ0dDdydXV1czBlL1pzV1N3V1gxK2E2ZE5QUDlYU3BVc1ZHQmlvNXMyYjUzdi9TOUc5ZTNlbHBxYnFvNDgrMHMwMzMxd2s1ekFNUTZkT25kS2hRNGZVc21YTEFyMUhCVFZ0MmpUdDNidFhHUmtaR2o1OGVKR2ZiK3ZXclRwNjlLaG16SmloMTE1N3JVREhtRHAxcWc0Y09LRDMzMzlmOWVyVjg3ak52SG56dEdMRkNyVm8wYUxBNTltMmJadHV1ZVVXbFMxYk50ZnRYQ0hPLy8zZi84bmYzOTl0bmNQaDBFTVBQU1JKUG4vblhNNzdhLy8rL1hsdWMrN2NPU1VtSmw1U09QM1hYMytwVXFWS0JkNGZBSUNyQWVFWUFBQUFnQ0pURkw4MGYrdXR0OVMwYVZOSm1RODY4NnBZdUZTZUtoMXNOcHY1Z0xVd0ZDUVlTazVPMXUrLy95NUp1dWVlZXk1NURBODg4SUNjVG1ldVkrblpzMmUranp0eDRrUmRlKzIxQlI3WDMzLy9yVDU5K3VScm56bHo1cWg4K2ZLWHBVcWxkT25TK2Q0bk9UbFprbVN4V0ZTK2ZIbHorZjMzMzYrZE8zZHF5NVl0MnJsenA1NTY2aWs5OXRoajh2UEx2ZW5MMnJWckpVblhYSE9OYXRhc21ldTI2OWV2bHlUZGNjY2RCUTU5T25Ub29LVkxsMnIrL1BtNWhtTTllL2IwZW45V3FWSkZzMmZQenZlNUhRNkhKQ2tnb0hBZVo1dy9mMTZuVDUvVzZkT25kZmp3WVIwOGVGQ0hEaDFTYW1xcUpDazhQRnkzM25wcm9aekxGMzM3OXRYZ3dZTzFjdVZLZGV2V1RWV3JWaTNTOHozenpETmF0MjZkTm16WW9OalkyRnlESDArU2twSjA4T0JCbFM1ZFduWHExUEc0VFVaR2hqWnUzQ2dwODN1bUlMWnYzNjdYWG50TmxTdFgxcHR2dnFrYU5Xb1U2RGdGY2JudnI3eTRRckc4dmhjQUFFRHVDTWNBQUFBQUZKazJiZHI0dE4zS2xTc1ZIQnlzRmkxYTVMbHQxcUFsTkRRMHoyQ3BkZXZXQ2c0TzF0S2xTOTJXZCt6WVVSY3ZYcnpraXFXd3NMQUM3NXVZbUZqZ2ZWZXNXS0dNakF4RlJrWjZyZFlvYkFVSkl1MTIreVdkMHpBTXBhZW41MnVmZ0lBQXBhV2xxWDM3OXBkMGJsOHNXTEJBb2FHaCtkb25QajVlVXVhMWs3V3lwWGJ0MnZya2swLzAxVmRmYWU3Y3Vaby9mNzVhdFdxbDhQQndyOGN5REVNclY2NlVsQmxhNWZaQVBpWW1SaWRQbnBUays3M3B5UTAzM0tEbzZHZ0ZCd2ZMYXJVcUtDZ28xKzJyVmF2bTl2ZWxCTnF1Y094U2dvRWxTNVpvK2ZMbE9uMzZ0Qm1DWlJVUUVLREl5RWpkZE5OTmhSSkFGT1JIQWs2blU4ODg4NHpQMjRlRWhHalJva1htMzMzNzl2V3BEYUNVK1Y0NkhBNk5IRG5TTGF6MVp0S2tTYnJtbW1za1NSczJiSkJoR0xyOTl0dHpWR201ckYrL1hoY3ZYbFRseXBYVnFGRWpuOGFVM2MwMzM2eWJiNzVaKy9mdjF3c3Z2S0JSbzBhcFVhTkdTazVPOWxwQmxaeWNuT1B6eTlxT015a3B5VzFkUUVDQVFrSkMzSllWeC8yVkY5ZDNxcmYzdXlEaTQrUFZ2WHYzUExmTDYxcis5Tk5QZGVPTk54YldzQUFBS0ZLRVl3QUFBQUNLeklzdnZ1alRkaXRYcmxSb2FLalAyMTlKNXMrZlg2RDk4cW8rOC9XQmVteHNiSUVyOUFZT0hLZ09IVHI0dlAycVZhdjA2YWVmNm9jZmZ0QlRUejJscDU5KzJ1TjJKMCtlVks5ZXZYVE5OZGU0aFptZTJtQzZIbEI3cWtxYk9YT21xbFNwa2lQQWJOT21qYTY1NWhwOSsrMjNic3RkbFVvQkFRRm1pSElsaW91TGt5UkZSRVRrV0JjUUVLQ2VQWHZxamp2dWtNMW15elVZazZRLy8veFRmLy85dDBKQ1F2S3N5dm5wcDU4a1NkZGZmNzJ1dSs2NkhPRkFWaUVoSVFvSUNOQ3Z2LzZxOGVQSGU5M3U0WWNmenJFczYrZmw3Kyt2bVRObnVxMi9sSXBTMStjYUdCaFk0R05VcUZCQmh3NGRVbEJRa0dyVXFLR3FWYXRxMDZaTmtxVFBQLzljMWFwVnkxR1psdDh4WjMwUHNvZURSYUZNbVRKdWY1ODRjY0xuY013bEtTa3AxMnZDSmV1OXRYcjFha25TblhmZTZYWDdIMzc0UVpKMDVzd1puME9qMmJObnU3VVZEUTBOMVR2dnZLTXhZOFpvMjdadEdqVnFsTjUvLzMwTkh6N2M2K3Q4L1BISGN6MUhseTVkM1A1dTBLQ0IzbjMzWGJkbFJYMS85ZWpSdytONjEvSktsU3FwVzdkdW1qeDVzcm5PTlFkazc5NjlQWVoxbjMvK3VTcFVxSkRyV0xNTENBakk5VHAxQmRwNVhjdWxTcFhLMTNrQkFDaE9oR01BQUFBQUNsMUIyZzdHeGNYbDZ3SDBzbVhMcnVvSGNjSEJ3VjdYWldSa3lPRnd5TS9QNzVMZWc0SzBwbXZmdnIxKy9QRkhMVnEwU0k4KytxakgrWDgrKyt3ek9Sd09kZXZXemUwY3ViWEI5TFdheURBTUdZYmhzV3JDVlZFUkdCaW9VcVZLNWFzcThOU3BVK3JidDYrc1ZxdWlvcUxjSGtibjVlVEprMmFBbExVeXBYLy8vcEtrSmsyYWFOMjZkZVp5MThQdG8wZVA1cXRWNVNlZmZLS2dvQ0NQVlI0WEwxNzBXQ20zWk1rU2xTNWRXcW1wcVZxelpvMDUzdXpCUUhhalI0OVc4K2JORlJJU1lqNFFkemdjSHQvM2pJd01qMkZWYW1wcWdkcE9lbU8zMjgwcW9VdHBxOWlzV1ROOTk5MTNDZzhQTjhNRjEzZFBYbTN6Z29LQ3ZGWVBHWVlocTlXYVkzbjJjUEJ5bWpkdm5pcFdyT2kyekJWdTVWWjVaTFBaSk9VZWRwdzRjVUo3OSs2VkpFMmVQTm50bnFsV3JacG16cHlwWGJ0MktTWW1Sa0ZCUVQ2MVZ6MTkrclFjRG9mSDl6Z29LRWlqUjQvV21ERmpGQjRlcnJwMTZ5bzZPanBIZGFxcjNXeDBkSFNPNHhpR29ULysrRU5TWnV2RHJGd3RKUy9uL1pXU2t1Snh2V3Q1dVhMbFpMUFpQRllabno5LzN1TysrYWwyM0xoeG8rNjQ0dzZGaFlYbGVwMjY3by9pdkpZQkFDaHNoR01BQUFBQWl0VDk5OStmNXphclY2OVdjSEJ3cnZNWFpkMDJ1Lzc5KytmYWVzOXF0ZVlJSVZ6dDFISUxKM3g1RUZnVTg2cEp5dEVHMGlVbEpVWFBQZmVjRWhJU05IVG9VTFZ0MjdaSXp1OU5sU3BWMUxwMWE2MWN1VktmZnZxcFJvd1k0YlorK2ZMbDJySmxpeUlqSTlXdVhUdTNkWjdhWUQ3KytPTktURXowT2NqS3JhMmUzVzZYdjc5L3Z1ZjZNUXhEa3lkUE5sc0VEaDA2TkYvN1c2MVd4Y1RFNUZqdVdsYTllbldQNFovVmFzMVhpOEdzd1p1THR3ZmgyYmRkc21TSjB0UFRGUkFRb0hMbHluazl4L256NTJVWWhobDJOVzdjV0kwYk45YWVQWHMwY2VKRWRlL2VQVWNGemJCaHcyUzMyelZ3NEVEZGZQUE5rakkvaTZTa0pMUDluaTlTVTFOMTd0dzVyK3RkZ1kwa25UMTcxdTN2dklTRmhabEJibUJnWUw3R2xkV3NXYk04VnZ4SnZyZW1Nd3hEYjcvOWRvSE9uOVZMTDcyVTczMGNEb2Y1blpIYlBlZjZjVU51Mi96NDQ0OHlERU9ob2FGbU8wYkRNSFR5NUVuekhwd3hZNFlrNlYvLytwY2VlK3l4UE1mWHJWczNuVHQzenVzOUhCZ1lxRGZlZU1NTTl0NTY2NjBjMjdpK2s4ZU5HNWNqQU16NitpZE1tSkRuZUlyNi9zcmFDalByMkxNdmQzME9ydkZiTEJhdFdMSEM3WDNxMEtHRFVsTlR2UWJIc2JHeGNqcWRaZ2lZbUppb01XUEdLQ29xU3VQR2pWTmdZR0NlWVgxdTY2dFhyNjdSbzBmbnVqOEFBRmNTd2pFQUFBQUFSY3FYQjdpclY2OVdhR2lvejl0bWQrTEVpVnpETWNNd0xybGl5WnVDdGt4elBVVE9yeSsrK0VJSkNRbUtqSXpNczgxWFVlblpzNmMyYmRxa0ZTdFdxRjY5ZW1ZSTl1ZWZmMnJhdEdueTkvZlgwS0ZEQzIxT25OallXQ1VrSktoQmd3WnUxV0haMmUzMkFyWGJtejkvdmxrQjg4d3p6N2kxYy9ORlpHU2tsaXhaSWltend1U0pKNTZRSkhOWlFFQ0EyN1U5WU1BQUhUeDRVRys4OFlidXV1dXVmSTgzcXhVclZ1UllscEtTb2s2ZE9wbC9wNmVuYThHQ0JaSXlYMS9YcmwyOUhxOTkrL1pLUzB2TDhUN2VlT09OOHZQejA4Y2ZmNnhHalJxWjFVaXJWNi9XN3QyN2RkTk5OK21HRzI0d3R6OTQ4S0RzZHJ0cTFLamg4MnY1L2ZmZlBZWWRuZ3diTnN6bjQwclNrQ0ZEOGwzTldsU2NUcWZINzdIOEtrZzRWbGpPbno5dkJqYVRKazB5QTVlZE8zZHE1TWlSdXZYV1c3VisvWHJ0Mzc5ZmxTdFhWc2VPSGZOMS9Od0M3a3VwR3JSWUxQbXFyTHBjOTVldlhCVmxJU0VoSHF2aUpPK0IzcHc1YzdSKy9YcXovV05ZV0pnYU5XcWtuMzc2U2VQSGo5ZnJyNytlNTM4UGMxdC9LYTFPQVFBb0RvUmpBQUFBQUlyY3dZTUhOV0RBQUkvcnNsY21lS3ZFK3ZUVFQzWGpqVGZtZWg1UFZRNnRXN2RXY0hCd2prcXNqaDA3NnVMRml4NzNlZVNSUjNJTjI3SXFhSnVwZ3JTZS9PdXZ2L1R6enovTFlyRm84T0RCK2E2UUtpemg0ZUVhT25Tb3hvNGRxdzgrK0VCQlFVRUtEUTNWbURGamxKR1JvWDc5K3FsT25UcUZkcjZ2dnZwS216WnQwcFFwVTNUOTlkZEw4dHp1elZ0N3Y5d2NPM1pNczJmUGxpUkZSVVdwYytmTytSNmZ4V0l4MndkbW5ZL0pVMHRCbTgybTJOaFlTVEtycklyYWdnVUxsSlNVcElvVksrWVpVcmpHbnoyQUtGMjZ0SVlORzZZWFgzeFIzMzMzblFZTUdLQ2twQ1I5OHNrbktsKyt2RWFQSHEyZ29DQnorMlhMbGttUzZ0ZXZuK01jRm90RnljbkpTazFOelRGWFZsSEpPcmJldlh0N25aUE8yOXgzUlNVL3JUOGw5OG9uWHh3OGVGQ3Z2ZmFheDNXK1ZMMTYybWJWcWxYNjl0dHZaYlZhMWJScFV6TVlrLzRiSnQxNTU1MmFNbVdLcE15NURYMjlMejBGUElaaDZNTVBQMVQ5K3ZWMTc3MzN1bTN2NmZOeWhkdTllL2YyZUk2cVZhdDYzTGRodzRaNjRZVVhmQnBuVm9WeGYzbVNscGFtMDZkUHExcTFhanB3NElCdXZmVldzN0xTVTNXYTY3M3pKajQrWHVYTGwzZTdGNTU3N2psdDJMQkJmLzMxbHc0ZlB1ejFlblJkQi9tOVhnRUF1SklSamdFQUFBQW9kQmFMUldGaFllYmZsU3BWMHNDQkEzM2ExOXQycmpab3J1TVdWekJVWEJJU0VqUnUzRGp6QWVpUUlVTUtkSnh2di8zV2ExdTQvR2pac3FXT0hUdW1yNy8rV2hNblRwUy92Ny9zZHJzNmRlcWtSeDk5MU90K3MyYk4wcmZmZnB0amVmYUg4SzZIc0VsSlNkcTZkYXZLbFN1bmV2WHFLUzR1VHBMbk9ka3lNaklVRWhMaTgydTRjT0dDUm84ZXJZeU1ESlV0VzFZalI0NHM4dXZxMEtGRHN0dnRpb2lJOEdrT3Brc1ZGeGVudVhQblNzb01BN0krR1BmRTFTN09GV1prRHhCS2xTcWwzMy8vWFQxNzl0VEZpeGVWbEpTa3NtWEw2dVdYWHphM3FWdTNybGF0V3FYQXdFQ1A0VXFWS2xWMDZ0UXBkZWpRUVZMbTNFOFRKa3hRaXhZdDhuejQzcVZMRnlVbEpXbktsQ202OWRaYjgzajFtUzFYWTJKaTNNTFU0OGVQZTJ4UktWMTZKZW1WSmlnb0tFZDFxK3MxNWxiMW10czJyc28zaThXaXA1OStXdXZXclpQVDZkVHR0OSt1OWV2WHEyclZxdHE0Y2FQWkh2R3p6ejdUWjU5OTV2VmNXY05IMStlUzlUN2NzV09IbGl4Wm9pVkxsdWpnd1lQcTNidTNHWjRWNXVlVjM0cFI2ZEx2TDI4bVRKaWd6WnMzcTBXTEZxcGN1YksrK3VvcnRXblR4Z3pVUFgwdXJ2ZkVXMGdXRnhlWDQ3dS9iTm15R2pWcWxHcldyS25RME5CY3h3UUF3TldHY0F3QUFBQkFvUXNNRE5UOCtmUE52ME5EUTgwSDRYbkphN3VzeDcwUzVEVkhpemQ1L2NvL0s0ZkRvYkZqeHlvaElVRlN3Vm81RnNWRC8ram9hQzFjdUZBcEtTbXkyKzBxWGJxMDdyNzc3bHozcVZDaGd0djRUNTA2SmFmVDZmVTFyVjY5V25hN1hZMGJONWFmbjU4dVhMZ2dTUjVEc1B4VWp0bnRkcjN4eGhzNmVmS2svUHo4bEpLU291N2R1MnZtekptcVZxMmFiRGFiQWdNREN6MHMyNzkvdnlRcE9UblpwMnVuU1pNbTZ0dTNiNEhQbDVLU29ycDE2OHJoY0toTm16WjV2a2ZaMjFaNnVtNnl0d05OU1VreDI3MUowblhYWFNlTHhhSU9IVHFZN1JlekdqQmdnRDc2NkNNbEpDVElNQXlQMVdXZUdJWmhmdjZ1T2E3eWtwR1JJY205MGpCN3E3ekpreWRyNWNxVmtpNS9aY3pFaVJQenRYMSt2amNrNllZYmJuQUxuN0pXbnVWV0VlY0tOYjF0MDZ0WEwrM2F0VXUxYXRYU3dJRUQ1WFE2Tlhic1dFbFN1M2J0RkJrWnFZMGJOK1o3WGoxUGxXUFIwZEhxMzcrL1B2NzRZeTFZc0VESGp4L1hxNisrcWpKbHluajl2TnEwYWFOU3BVcVpMUVJkMnJWcnAvTGx5MnZldkhrK2p5azNsM3AvR1lhaFE0Y09hY2VPSGZyOTk5L043ZGFzV1NNL1B6OWRlKzIxcWxXcmxrSkRRN1Z5NVVyek9zMWFyZWZpcWtielZCV1pucDZ1aElRRTFhMWJOOGU2cUtnb24rZk96R3U3cmwyN3FsZXZYajRkQ3dDQTRrWTRCZ0FBQUtESVhhNjJpdDdDQnF2Vm1tTmRhbXFxMTMyc1ZtdXU1OG1xcUN0TkRNUFF1KysrcTkyN2Q1dkxDdExtemRlSG43NDRkT2lRdnZycUsvMzIyMitTTWdNdnd6Q1VsSlNrWWNPR3FWR2pSdXJVcVpPaW82Tnp6SC9UcVZNbnQvbDZIbi84Y1NVbUpucDhUWVpobVBOMjNYbm5uWkxrTlJ4eE9wMXlPcDBlMnkxNjhzNDc3NWp2NmFCQmcvVEJCeCs0clgvdnZmZDAvUGh4RFI0OFdMVnIxL2JwbU5sbFpHUm8vZnIxMnI1OXV6ay9sR3R1TTE5RGc1dHV1cWxBNTNhNThjWWJOWG55WktXbXBtcnUzTGxhdkhpeHBreVo0ckZLSm1zMWxldmhmZmI3TXlVbFJhTkdqZExldlh2VnQyOWZkZW5TeGVONTE2OWZiMzVtMlRWcTFFaGZmdmxsdmw5TFNrcUtPVVpmd3pHYnpTYkpjNldobFBrOXNHN2R1bnlQcGJBVXh0eGp4YUZ0MjdZNVB0OG1UWnJveXkrL1ZIQndzTXFYTDY4Wk0yYW9WNjllc3Rsc0hrT3N6cDA3S3prNTJXMlp0N2FEblRwMVVtQmdvS1pPbmFwdDI3WnB4SWdSK3ZEREQzT2RQOHpUbklkT3A3TlFBKzlMdWI4T0hqeW9mLy83MzI3QnNzdnp6eit2Kys2N3o2eVUvdXl6enpSdTNEanpPeXNtSmtaSlNVbHUxVjZ1N3o2cjFhcXlaY3U2SGMvMVhWTzllbldQcjZPZ2MyZG1WNkZDaFVJNURnQUFsd1BoR0FBQUFJRC9janBsM2JOVDFqKzJ5bkV1WGlFUGRsS3BXeHBjOG1FTHM2MWlicnlGRFlaaGVGMTNxZUZXUVN0TmZKMXo3Sk5QUHJraTVubUpqNC9YNnRXcnRXYk5HaDA1Y2tSUzVnUHNCeDk4VU04Kys2d013OURNbVRPMWZQbHliZCsrWGR1M2IxZFlXSmlhTld1bXFLZ29OVy9lM09mZ3l1VzMzMzdUcVZPbkZCUVVwQ1pObWtpU09lZE85b2V3cmhERWw4cXg2ZE9ubTZGRWx5NWQ5UERERDd1Rll6RXhNVnE5ZXJVTXc5Q2dRWVAwMEVNUDZibm5uc3Z4d0RrdjNicDFVM0p5c3RrKzBXYXphZnYyN1pJeXc1b2ZmdmpCNjNzeWR1eFlyVnUzem1PRlNFR1VMbDFhTzNiczBMbHo1L1RLSzY5bzJyUnBPZVl0Y2xWWlNaN2Z4LzM3OTJ2U3BFazZjZUtFb3FLaXZBWmprdFNpUll0Q0dYZFdwMDZkTXNmbWF3czRUNVZqV2ExY3VkSXRERDk1OHFRQ0FnSlV1WExsU3h5dGR4YUxSZlhxMVpNa3ZmLysrL25hMStsMCt2eGRtcGVDVnIxS21hL0IwMmVRdFZWbzF0YTZ2c3B0VHE2SEgzNVlUcWRUMDZaTlU5dTJiYjBHWTRaaHlEQU1qK3VkVG1ldWdWcEJGZVQrQ2drSlVVcEtpZ0lDQWhRVkZhVm16WnBwMnJScGtwUmo3c1B3OEhBOTk5eHpaanZkUC83NFEzMzY5Tkh3NGNQVnVIRmpjd3hTWnVBYkhoNnVoUXNYS2lZbVJwMDZkVExuT2J6aGhoczhqcjhvNTlVREFPQktSVGdHQUFBQVFKSmtQM0ZVeWRPbkt1UG9ZZm1WS3kvLzY2NHZ0R1BuMVZaeHdZSUY1cS84ZlcyLzZJbW5FR25hdEdtcVdMR2lPbmJzNlBOOFZJODg4b2pTMDlNTFBJN0NZQmlHUHYvOGN5MWN1RkNTMUw1OWU3T0txamdjT0hCQU0yYk1rSlRaMHJCTm16YnEzTG16S2xXcVpHN3p3Z3N2cUd2WHJ2cisrKysxZXZWcUpTWW02dWVmZjFac2JLenV1ZWVlZko5ejBhSkZraklyVWx4eitiakNzZkR3Y0xkdDh3cEJwTXdINDFPblR0V3laY3NrWlFZNGZmcjB5YkZkclZxMU5HM2FOSDN3d1FlS2lZblJUei85cEEwYk5xaFBuejVxMDZhTngyTWZPM1pNNjlldjE2Ky8vbW91UzA1T1ZsUlVsRHAyN0NoSjJyNTl1OUxTMGlSbHRqbjcvZmZmUFZaWDJXdzJiZHUyVFpMVXZIbHpyNjlIa3A1NDRva2N5enkxM3JOWUxIcmxsVmYwL1BQUDY5U3BVeG96Wm93NVY1eEwxblpzV2NPeHVMZzR6Wmt6Unl0V3JKQmhHQW9KQ2RIdTNidTFiOTgrczAyYjArblUrKysvcjVZdFd5bzlQVjJqUjQvT2Rkd3UrUWwrWGFGc3RXclZmQTQ0WFBleHA3bWc3SGE3dnYvK2UvbjcrNXV2ZmZqdzRaS2s4ZVBINTFtcFdsQitmbjc1RHNXeTd2dnh4eC9udVozcjlYaXFubks1RXVkWGM3VWQ5QlNPU1puZmd6VnIxblNiYjg1YlZXeEtTb3JIZGZIeDhUbVdseTlmWGovODhFT09iWXZ5L2dvUEQ5ZWJiNzZwcUtnb2xTbFRScExNY013VDEvZGh2WHIxOVBmZmZ5c2hJVUd2dnZxcU9uZnVyT2VmZjk2c3BqeC8vcnlxVmF1bWt5ZFBhdFdxVmFwVHA0NXExNjZ0OXUzYm0zT1dlWksxNVdaQlhBay80Z0FBSUQ4SXh3QUFBQURJdHZkUG5YOS92UHpLaDZyQ0N5OHJLS3FSbE10RDFid1VaZ3MvYjBKQ1FzeUhoUjk5OUpGYnl5cVhJMGVPYU9uU3BUSU1RM1hxMUZGMGRMUlB4L1oyUEUrS1lzNHh1OTJ1ZDk1NXg2eHU2dFNwazU1ODhra3pIQ3VLOS9lZWUrN0o5VFUzYjk1Y2JkdTJWZTNhdGRXOGVYT3ZWU0dWSzFmV29FR0QxS2RQSDIzZHVsV2JOMjlXKy9idFpiRllsSlNVcEtGRGg3cHRuNVNVSk1ueisvajIyMi9yOE9IRGJ2Tld1ZWE3eWhyS1NmOXRoZWt0SExQWmJCby9mcncyYmRva0tUTVllK1dWVjd5MldLdGR1N1krL1BCRGZmLzk5L3I2NjYrVmxKU2t5Wk1uYTlXcVZSbzZkS2hiMjdRRkN4Ym9zODgreTNFTTEveGxMaHMyYkpDVTJTSnk4K2JOV3JseXBjZHdiTzNhdFVwTFMxTmtaR1NlN2M3KytlZWZYTmRuRlJZV3BsZGZmVlV2dnZpaWR1M2FwVTgrK2NTdENpbDdaVXRNVEl4bXpacWxQLzc0UTA2blU5ZGZmNzFHakJnaG04Mm1rU05IYXRLa1NmcmlpeS9rZERvMWZ2eDRiZHk0VVZ1M2J0WGd3WU1WRmhhbXhNUkVWYXBVS2NkbmtwNmVydmo0ZUs4QmlEZjc5dTJUNUwzNnhSTlhSYUduY0d6VnFsVTZlL2FzN3IzM1hqUFViTnEwcVg3KytXY05HelpNYjczMWxobzB1UFRLV2VuU2c0ZThaQTBtWEMxR3Bkd3JLWE1MTXk3SGQ3Z24yZWZrOGlSck1PYmk1K2VucWxXclNzcDhyMCtmUHEyQWdBQmRkOTExNWphdTVhVktsWEw3L3NndEpDeksrMHVTMTlhajJlM2R1OWRzL3psZ3dBQ0ZoNGRyN05peDJyMTd0M2wvWFh2dHRkcTdkNi9pNHVKMDY2MjNLajQrWGxMbWQzTHQyclh6MVI0MlAyMFdyOFNRRlFBQVh4Q09BUUFBQUNXYy9lK1RPdi9lT0FYV3FxTUtMN3dzUzNEcFN6N20vZmZmNy9PMmh3OGYxdEdqUnhVWkdhbWFOV3Y2dkYvV09ZUzh6YVB5K2VlZnl6QU1SVVZGK1J5TTVYWThUNHJpd2VBMzMzeGpCbVB0MjdkWHYzNzkzT2JtS2NqOE1IbU44K1dYWC9hNC9LV1hYcEtmbjU4c0ZvdUdEeCt1MXExYjY0TVBQdENTSlV2TU5sNmVCQVVGcVVXTEZtN3Q5UndPUjc3YVc0YUdocXBwMDZadXk0NGZQeTVKdXY1Njk4cEdWd2ppS1J4TFRrN1c2TkdqemZsNlhNRllibFUxVXVZRDk2NWR1K3J1dSsvVzVNbVR0V2ZQSHUzYXRVdDkrdlRSVTA4OXBTNWR1c2pmMzEvbHk1ZVh4V0pSbzBhTjFLSkZDNzN6emp1UzNEK245UFIwL2ZiYmIvTHo4OVBnd1lPMWQrOWViZDY4V2FkUG4zWUwyZ3pEMFBmZmZ5OHBaMnMxVHp3RkhDa3BLVzd6dW1YVm9FRURkZS9lWGQ5ODg0MFdMMTZzdW5Ycm12ZHI5b2YzbFN0WDF1SERoeFVXRnFZdVhicW9mZnYyTWd4RFk4YU1rWlFaVkM1Y3VGQ2JOMi9XN3QyN1ZiTm1UWTBlUFZwVnFsUlJZR0NnWG4zMVZmWHExU3RIMWVEQ2hRdjE4Y2NmcTJIRGhubStQaGZETU13NTdxS2lvbnpleDl1Y1krbnA2Wm85ZTdha3pQRFpGWTROR1RKRWhtRm8rZkxsZXVXVlYvVG1tMi9tNjd2REY0VTF2NVBrK2I1eHphY281YndmL1AzOXpjckozQlIyRlpBdlladlZhcFZoR0FvTURQUWFXanNjRG8vM2JkbXlaYzNXZ0VlT0hGR2ZQbjFVcTFZdFRaMDYxZHdtSmlaRy9mdjMxeTIzM0tMSmt5ZjdOTGFpdkwreWM2M1AvdHBUVWxMMHpqdnZ5REFNM1gzMzNhcFZxNlJWSWhvQUFDQUFTVVJCVkpZa2FmTGt5ZnIrKysvTjlxWTMzWFNUZnYzMVYrM2J0MCt0V3JVeTI1Qm0vNjcwUlg3YUxCWlhrQW9Bd0tVaUhBTUFBQUJLTU1PZW9hU1AzbEZBbGV0VlllZ29XZkk1SjVRM0w3MzBrcy9iVHBvMFNVZVBIbFgzN3QzVnNtWExmSjNIMTRkeXUzYnR1cVFIZUo5KytxblhGbXRGTWVkWSsvYnR0WGp4WW5YbzBFSFBQUE5NanZVRm1SK21vSzgvUDBGblhpcFdySmpqL1hyODhjZVZtSmpvdHZ6Wlo1L1YzMy8vbmVQQnZ0MXVWMnhzckVxVkttVldpYmg0cXhENjQ0OC9OR25TSkNVa0pFaVNPbmJzcUg3OSt1VnIzcUVxVmFwb3lwUXBtajkvdm1iUG5pMnIxYW92dnZoQ2E5ZXUxZkRod3hVZEhhMDVjK1lvSWlMQ2ZKQ2QzYzgvLzZ6VTFGVGRjY2NkQ2c4UFY3dDI3VFIzN2x6Tm5EbFRvMGFOTXJkYnZueTVqaDQ5cXZEd2NOMTMzMzAranpFL25uenlTVzNhdEVsSGpoelJCeDk4b0FZTkdpZ2lJc0o4RDZYTVVDVWdJRUNUSjAvV2RkZGRwOERBUUowOGVWTGp4NDlYVEV5TTdydnZQcTFmdjk2c21MdjMzbnMxYk5nd000UzY1WlpiWkxGWTlQdnZ2K2NJeHpadTNDZ3A3NWFSV1czYnRrM256NStYSkRWcTFNaW5mZExTMHN3S3pleEI3dHk1YzNYdTNEbEZSMGViclNHbHpHQmk2TkNoU2s5UDE2Ky8vcXBaczJicDl0dHY5M21jdmlqTStaMDgzZGV1SUwxTW1USUtDQWpRZ2dVTDlQUFBQMS9TZVM1MXpMNEVnbWZQbnBXa1hPZVQrL0xMTDdWLy8zNTE3dHc1UjNEdTRxb3V2ZW1tbXp3dXoxcUpXaFI4dmIra3pQODJoWWVIS3pBd1VHdldySkhrUG05YmFtcXFYbjc1WlowOGVWS2hvYUVhUEhpd3VjN2YzMS9kdW5Vei8yN1NwSW1tVDUrdVgzNzVSV0ZoWVRwKy9MaENRa0xjcXVkOE5YSGl4SHp2QXdEQS94ckNNUUFBQUtBRVM1bi90UnluVDZqaVcrOFZXakNXWDhlT0haT1UrVEE5djd3OWNFMU5UVFhucHFwY3VYS3VMYnJPbkRtampJd00rZnY3dTFYd1pKWGJQRlpGb1dMRml2cmtrMDlVdVhMbHkzYk94TVJFYzc0bFgvVHYzOTlyZFVkV0JYbW9ucDZlN25GK3VIMzc5c2xtcyttV1cyN0owWkl2Kzl4U2RydGRNMmJNMEE4Ly9DRERNT1R2NzY4QkF3Ym9rVWNleWZkNHBNelFwR3ZYcm1yU3BJa21USmlnMk5oWUhUNThXT2ZQbjgveEVENDd1OTJ1QlFzV1NNb01QcVhNa083SEgzL1V1blhyMUs1ZE8wVkhSeXNoSVVIVHAwK1hKUFhwMHlmZmJRZDlGUkFRb0JkZmZGRWpSNDVVbno1OUZCRVJJZW0vQWFPZm41OTU3dXJWcTh0cXRXck9uRG1hTzNldXJGYXJldlRvb1gvOTYxK3kyV3phdUhHajZ0V3JwMy8vKzk5dUZUMWx5NVpWdlhyMXRHSERCZzBhTk1qOFhJNGVQYXEvL3ZwTFpjcVU4VGw0TlF6RHJQS0tpb295eDVzWDEveHVrbnM0RmhzYnEzbno1c2xpc1hnTW55MFdpMGFPSEtteVpjdnE2YWVmOXVrNkw2aVBQLzVZRnk5ZTlIbjdGMTk4TWM5dFhDR1RLd1E2Zi81OHNiZSs4K1Y3WU9mT25aSnlyOXpkdTNldmR1L2VyZHExYTNzTngzYnMyQ0VwTTJpdVY2K2VlWjI1Mm5MKzV6Ly9VWHg4dk0vWFVYN2w1LzU2NzczM2RQcjBhYmY5Nzc3N2JrbVo4enlPSHo5ZXAwK2ZWbEJRa041ODgwMVZxRkRCNjNsdnVPRUdOV25TUkZ1M2JqWHZsNVl0V3hibytuVlZMZ01BY0RVakhBTUFBQUJLcUl6REI1WDZmNHRWOXZHbkZWRFY5emFDK1pHZmFxWHUzYnY3dksycnlzalRBMWVIdzZFUkkwYm8zTGx6dXVPT096UisvSGl2RHdmMzdkdW5JVU9HU0pKNjllcGx0cWU2RWx6T1lFektESER5OHdEZFZZVlJGRkpTVWhRZUhwNWp1V3ZPTGs5dDdsemhtS3R5NmVPUFA5YlNwVXNsU2VIaDRYcnBwWmQ4YnNlWG14bzFhdWpERHovVWpCa3pWS3BVS2QxeHh4MTU3ck42OVdyRng4ZXJhdFdxNWdQOThQQndQZmJZWTVvelo0N2VmdnR0dmYvKys1b3dZWUpTVWxJVUZSVlZaRlZqTHJWcTFkS2NPWE5VcGt3WmMxbjJnREVoSVVGTGx5N1ZzbVhMbEppWXFORFFVTDM2NnF0cTJyU3BVbEpTRkJjWEp5a3pzT2pYcjU4R0R4NnMrdlhybThlNzk5NTd0V2ZQSGkxYnRreVBQdnFvSk9tcnI3NlNKRDM0NElOdTU4N052SG56RkJNVEkwbnEycldyejYvUjFWNHdLQ2pJckJTMDIrMmFOR21TN0hhNzJyUnBvenAxNm5qY055QWd3SzFLcDZpc1hidFdpWW1KUG0vdlN6am1hcWZucWhqcTFhdVhldlhxSmNNdzlQcnJyMnZMbGkxcTNMaXgzbmpqRGEvQi83Smx5elIxNmxRWmhxRisvZnI1UEQ1Zk9Cd09uVGx6Um1GaFlRb09EbFo2ZXJwMjdkcGxYaHZlS2dQdGRyc09IRGdneWZPOFk2NXRObTdjcUFvVktpZ2xKVVZ2di8yMkxseTRvQTRkT3BqZkgyZk9uTkdJRVNQMDdydnY2cHBycmluVTErYml5LzBsWllhOVRxZFREb2RERlNwVVVLTkdqZlRrazA5S3lteXpHQjhmcjdKbHkrcjExMTlYdlhyMThqenZpeSsrcUVtVEptbjM3dDI2NVpaYjlOeHp6eFZvL1BtcGlLYXRJZ0RnZnhYaEdBQUFBRkJDWFZ3eVh3SFZhaWprUWM5enB4U20rKzY3TDBkQXRYcjFhZ1VIQitkb3JiWnAweWFscDZkN3JDcng1ZGZzMDZkUDE1NDllMVNtVEJtTkdESENhekFXRnhlbjBhTkh5K2wwcW1uVHBua0dZOTRlQUJiR2c4R3N4NWc5ZTdiWENyYkNQR2QyRVJFUlBqMFFkWjA3cnpuSDhpczlQVjJCZ1lINjY2Ky9sSjZlbnFQMVdVcEtpamsrVCswM1hVR0lLeHg3K3VtbnRYbnpadFdwVTBmRGhnMVQrZkxsQzIyc2dZR0Jldjc1NTMzYU5qMDlYVjkvL2JXa3pCYVNXYS9ISjU1NFFoczJiTkR4NDhmVnAwOGZXYTFXaFlXRjVhc3Q2YVhJSGs1bGYzaHZzOW4wNDQ4L0tqMDlYZTNhdFZPdlhyMVV2bng1WGJod1FmLys5Ny9Od0twTW1USTZjdVNJaGcwYnByWnQyNnBQbno0cVc3YXNXclZxcFZtelp1bmJiNzlWcTFhdHRHL2ZQbTNZc0VFVktsUXdBNEM4L1BISEgyWVZ6TjEzMysxVEdPbVNrcEtTNDNWYUxCWWxKeWVyWExseTZ0V3JsOC9IS21wNTNYdFBQUEdFL3Zubkg1K09kZWpRSVVrNUs3QXNGb3RlZXVrbERSOCtYTnUyYmRPb1VhTTBac3dZdC9uWURNUFF6Smt6TlhmdVhQbjUrV25FaUJGcTA2Wk5QbDlON3Z6OC9EUnc0RUR6ODhtcVNwVXFldkRCQjdWNzkyNUZSa2E2VlpDNktrY3RGb3RiQ0p2VkR6LzhvUFBuejZ0Ly8vNnFWcTJhUm84ZXJSa3pac2d3RFAzenp6K3FVS0dDbm5ycUtVMmJOazBqUjQ3VWxDbFRDdlcxWlpYWC9TVkpRNGNPOWJwLy9mcjE5Y29ycjZoV3JWcXFWS21TVCtjc1ZhcVVXcmR1clhIanhoVmd4QUFBbEN5RVl3QUFBRUFKWkQ5eFZOYWQyeFhhZjRTVWo3bVhDbXJreUpGdUxkZWt6S0FyTkRRMFJ4RFFvMGNQcGFlbmV3d0k4Z3JIWW1OanRXTEZDa21aWVVuUG5qM1Z1SEZqTld2V1RFMmFOREVmdE1iR3htclVxRkZLU0VqUXpUZmZySkVqUitiNUdzTEN3dkxjcGpCa2Y1ODg4V1grbnV5S3U2MWFYbWJObXFVZmYvelIvRHY3dys4NWMrWW9KU1ZGMGRIUnV1R0dHM0xzbnowSXFWQ2hnajc2NkNPUEZXaVgwNHdaTXhRWEY2ZnExYXVyYmR1MmJ1dUNnb0kwYk5nd0RSa3lSRmFyVlpMVXIxKy9ZaHV6cTcyZkt5eXBYTG15WG4zMVZWV3RXdFdjNDIzLy92MGFPM2FzNHVMaTFMSmxTNjFidDA0MWE5WlV0MjdkTkhueVpDMWZ2bHhidG16UjJMRmpkZlBOTjZ0TGx5NzY4c3N2Tlhic1dETzBHVFJva01xV0xadm5lRFp2M3F5eFk4ZkticmNySWlMQ3JQTDBsYXUxYXRaeitmdjdxME9IRHFwVXFkSmx1NmN2dDcxNzkwcVNhdGV1bldOZFNFaUkzbjc3YmIzODhzdmF1WE9uK3ZYcnA1RWpSNnB1M2JvNmR1eVlwa3lab3YvODV6OEtEUTNWaUJFanZMWXV6TTB2di95aWlJZ0lOV3pZME9ONmk4V2kyclZyYS9mdTNYSTRIQW9NREZSRVJJU2lvNlBWdlh0M2xTbFRSak5uemxSTVRJd21UWnBrdHR6OTg4OC9KVWszM25pang3YXJodzRkTXVmK2UvREJCeFVVRktRSkV5YklaclBwZ3c4K2tDUjE2ZEpGN2R1MzEvbno1L1gxMTEvcjMvLytkNzVmWDBGbHY3K3kyclJwa3hZdFdxUXVYYnFvU1pNbWtqS3YzMlBIanVYNEFZbXJvck5telpwcTBhS0Z1ZHpoY0toZnYzNDZkZXFVeXBVcjU3SEMxbGRVZ3dFQVNnTENNUUFBQUtBRXVyaDBnZnl2dVZiQmplNHM3cUVVcXNqSVNIMy8vZmY2ODg4L3RYSGpSbTNldkZscjE2N1YyclZyRlJBUW9BWU5HaWd5TWxKTGxpeVJ6V1pUa3laTk5HclVLSThQSzdPYlAzOStydXRUVTFPMVljTUd0V3JWeW1QQUZSOGZyOVRVVkkvQlRuNFZaQjZ2Sy8xaFo2MWF0U1JsVmo3Y2Z2dnQ2dGF0bTdsdS8vNzlXcmh3b1NUcDJXZWY5YmgvUWtLQ0pMbFZpQlYzTUxaMzcxNHRYcnhZa3RTN2QyK3p0Wi9MNGNPSE5XblNKTGRsVTZkT1ZVQkFnRG52ME9WMC92eDVTZTd6Y3pWdTNGaFNadFhMM0xsek5XL2VQRGtjRGozMTFGUHEwcVdMMXExYko2dlZxcVpObStyVFR6L1Z1SEhqZFBIaVJmTTZmL3p4eDdWNjlXcHpQcW11WGJ1NlBkRDN4T2wwNnV1dnY5YWNPWE5rR0lZcVZxeW9TWk1tNWJ2Njc3ZmZmcE1rWFh2dHRXN0xIMzMwMFZ6bkljek53SUVEYzN5T1djZGRVSk1uVDg1MS9ZVUxGM3c2VGx4Y25JNGNPU0tMeGFJR0RScDQzQ1kwTkZSVHBrelJ1KysrcTdWcjEycklrQ0ZxMXF5WnRtN2RLcnZkcnNhTkcydjQ4T0U1cWpmellyVmE5ZEZISDJuNTh1WHExYXVYMTNCTWtpWk9uT2gxbldFWWlvMk5sZFZxZFd0N3VHdlhMa21lV3lwYXJWYTk4c29yU2s5UDF4dHZ2R0ZXWjlXdlgxOWp4NDdWMzMvL3JjaklTSFh1M0ZsU1ptWHBpUk1uVktOR0RjWEd4dWJyZFJhVXAvdkw1WnR2dnRHaFE0ZlVvRUVETXh5Yk9YT21WcTVjcVJ0dXVFRjMzWFdYdWUzeDQ4ZjF6VGZmcUZLbFNtcldySmw1TGZ2Nys2dGR1M2I2NG9zdjlONTc3Mm42OU9rRnJ1NzFkVDVBaWZuSkFBRC91d2pIQUFBQWdCTEdFZmUzMHJkdVZMa2V2U1VmcXBUKzF3UUVCQ2c2T2xyUjBkRWFQSGl3OXU3ZHF3MGJObWpac21YYXNXT0hkdXpZWVc1MzY2MjM2dXpac3puYWorWEg4ZVBIdFhUcFVxMWN1VktwcWFrNmRlcVVldmJzbVdPN1NaTW1hZGV1WGFwUm80WmF0bXlwbGkxYkZxZ0NyQ0RzZHJ2NWIyOXRKb3RicTFhdGRQLzk5K2NZMzRVTEZ6UisvSGc1SEE2MWJkdldZeldNSk8zWnMwZlNmK2RadWhMczNMbFRobUdvWmN1V2JoVTRxYW1wK3VhYmI3Unc0VUxaN1haVnJGaFJUenp4aEw3NTVoc2xKU1ZwekpneHV1MjIyOVN6WjArdmMySzVGR2JvdVh2M2JrbVo0VW5Xc2Y3eXl5K2FNMmVPRWhJU0ZCb2FxcEVqUjZweDQ4Wm1aVlpBUU9hamhZaUlDTDM3N3JzNmYvNjhHVTdzM0xuVGJVNnRreWRQS2lVbHhXdmwyUEhqeHpWbHloU3orcWx5NWNvYVAzNjhyci8rK2h6YkhqcDBTS1ZLbFZLNWN1VlVwa3daODV5SmlZbGF2bnk1MmFvd2V5dkdnZ1pqMG45RDJNSzJjdVhLZk8rVDliNTJjYjNtbTIrK09kZHdPRGc0V0U4ODhZU09IVHVtSTBlT2FOT21UWkl5cTFLZmZmWlpuNE94MU5SVU14UWNOR2lRamh3NW9vaUlDTFBheTNWdHBLYW0ranpIM1A3OSs1V2FtcXFJaUFnejJFeE5UVFd2Q1UvaFdHQmdvR3JXcktsbXpacTVWVXdkUFhwVVc3WnNVVmhZbU1hTUdXT09SNUplZnZsbFdTd1dmZm5sbDE3SFV0VDNseVJ0MmJKRmh3NGRVdG15WmMyNStTVHBrVWNlMGNxVkt6Vi8vbnkzY0N3cUtrcFJVVkhhdFd1WGxpeFpZZ1ora3RTNWMyZjk4c3N2T25yMHFHYk5tcVgrL2ZzWGFLejVhZTFLT0FZQStGOUZPQVlBQUFDVU1Ha2IxOGhTdW94S3QvRDlsK0hGSVNNalF5a3BLUW9KQ1ZGZ1lLRDI3ZHNuU1c0UE4zTmpzOW0wYjk4K2JkKytYWnMyYlRMYjFsV3BVa1dKaVlsS1MwdlRGMTk4b1MrKytFS1ZLbFZTa3laTjFLUkpFMFZGUmFsVXFWSzVIanMxTlZVYk4yN1U4dVhMelZCR2ttclVxSkdqU2tXU2twS1NGQjRlcmpKbHl1am8wYU02ZXZTb1pzK2VyY2pJU0xWcDAwYjMzWGRmb2JWNHUzanhvZ3pEVUpreVplVG41eWVIdzZGbHk1Wkp5cHpycDBLRkNtN2JqeDQ5V3NlUEg4LzNlZnIzNzUrdm9NMlhhcmZzeDh2SXlOQWJiN3lodi8vK1c1VXFWVksvZnYxa3Q5dDE4dVJKbFM1ZDJndzV0bXpab20zYnRzbGlzYWh1M2JyNWV5R0ZJRDA5WFhhN1hjSEJ3V2JydDdKbHkrckpKNS9VbVRObjFLZFBIMGxTY25LeUZpOWVyRVdMRmlrNU9WbVMxTFJwVXcwZlBsd1ZLbFJROCtiTnpSQjE1ODZkR2pSb2tHclZxcVVISG5oQWpSczM5aGo4NWFlS3llRndhT2ZPbmFwWXNhSXFWS2lnMHFWTEt5Z29TQ2twS1ZxelpvM1dyRmtqU1dZZ3QzMzdkcjMxMWx0S1MwdVRuNStmSG5yb0lUMzc3TFBtdy8yalI0OUtjbTg1NnUvdnIvRHdjSjAvZjE0elpzelFpaFVyWkJpR21qWnRxcjE3OTJyVHBrM2FzMmVQZXZUb29YYnQycG1CVm1wcXFyNysrbXN0V3JUSURIMGFOMjZzbDE5KzJXdVFObnYyYkczWnNzWDgyMkt4eUdLeHVMMzJLbFdxNktHSEh2SzRmMEY4KysyM2lvaUk4TGd1UGo1ZTNidDNMOUJ4Zlpudkx5dWJ6YWFmZnZwSmtzenFxclMwTkxOUzBkTThZWGE3WGZ2MjdkTzJiZHUwWmNzVzgvTXJYYnEwR2pSb29KMDdkK3JFaVJQcTE2K2ZxbGF0cXVqb2FOMTIyMjI1em5tMWZmdDI4OTlIamh6UnZmZmVxOEdEQjV1ZldhVktsWlNRa0tEdnZ2dE9Uejc1Wks1VnVuYTdYVWVPSE5HMGFkTWt5YTJkNE02ZE84M3J3dE44WTM1K2ZobzNibHlPL3o3VXJGbFRyNy8rdXFwVnEyYStCb2ZESVg5L2YvbjUrWm1CbGJkcnJDanZMeW56Yy96a2swOGtaYlo4ek5vdXNrNmRPcXBWcTViMjdkdW5Bd2NPdVAwdzRGLy8rcGQyN2RxbCtmUG42K0dISHpidm80Q0FBQTBjT0ZBalJvelE0c1dMMWJwMWE3TXE5MUlZaGlHcjFhcWdvQ0MzNyttLy92cExrdmYzRHdDQUt4bmhHQUFBQUZDU0dJYlNmMXV2NER1YXlSS1VkeXZCNHBTWW1LZ25uM3d5eC9Mc0QvclMwOU1WSHgrdnMyZlA2dFNwVXpweTVJaGlZMk1WRXhPampJd01TWmtQemFPaW90U2xTeGMxYnR4WU5wdE4yN2R2MS9yMTY3Vmx5eGJGeGNWcHlaSWxXckpraVlLQ2duVGJiYmVwYWRPbWF0R2loY3FWS3ljcDgrSDkxcTFidFhIalJtM2R1dFVNMi96OC9IVG5uWGVxUTRjT2lvcUs4dmhhWEhPcjJXdzJiZG15UmF0V3JkTHZ2Lyt1Mk5oWWZmcnBwNW8rZmJvYU5XcWtSeDU1eEd4alYxQkxsaXd4Z3lnL1B6OFpoaUhETUNSSjBkSFJPUjRlLy8zMzN3V2FqK3preVpPWE5NNjhaR1JrYVBUbzBkcTllN2ZLbENtanQ5NTZTMlhLbEpIZGJqZERzdXdlZU9DQkhGVVpsOE91WGJ2MDJtdXZ1UzFyMEtDQkxCYUxSb3dZb1VPSER1bmRkOS9WdG0zYnpIRlhyVnBWZmZ2MlZiTm16Y3g5SWlJaU5IbnlaSzFldlZwZmZ2bWx6cHc1bzVpWUdNWEV4S2hpeFlyNjRvc3Z6T3ZSeFRYSFhsWXBLU25xMUtsVGp1WCsvdjU2KysyM3pmWnVub1NFaEtoOSsvYVNwTnR1dTAyVktsVlMzYnAxMWJselp6a2NEbG10VnFXbXBpb2hJVUd6WnMyUzVCNVd4TWJHYXZueTVWcStmTG1zVnF2OC9QejA5Tk5QcTBlUEhqcDkrclRHamgycm1KZ1lmZlRSUi9ycXE2OTAvLzMzNjY2NzdsSkVSSVJXckZnaHU5MnVvS0FnUGZQTU0rcmN1WE91QVd6Tm1qWGR3ckdzMTNwQVFJQ2FOMit1ZnYzNkZiaTEzT1V3ZCs1Y2M4eTVtVGh4b243OTlWZTMxK2ppdW9abXpacWw4K2ZQcTN6NThtclZxcFdPSGoycVE0Y09LVFkyVnZ2Mzc5ZUJBd2RrczluTS9XclVxS0VISG5oQTdkcTFVMGhJaU02ZlA2K2ZmdnBKYTlhczBZa1RKM1RxMUNrdFdiSkVVbWI0Y2YzMTE2dFNwVXJxM2J1M0dUU3RYYnRXVW1ZNzFNR0RCK3VCQng1d0c5c0REenlnZmZ2MmFlN2N1Wm83ZDY3UDcwdkZpaFgxK09PUG0zOXYzcnhaVW1iWTZlMkhCTjUrT09GcVUramlhdGthRkJTaytQaDRTVElyM2JJcnl2dEx5bXluZVByMGFWMTc3YlhxMHFWTGp1M2J0bTJybUpnWUxWeTQwSzJhcTM3OStxcGR1N1lPSERpZ1pjdVd1VldjTld6WVVNMmJOOWVtVFp2MCtlZWY1OW15MDFlUFBmYVlyRmFyU3BVcXBjREFRQm1HWWM2amR2dnR0eGZLT1FBQXVKd0l4d0FBQUlBU0pPUElJVG5PbmxIdzAzMkxleWdxWDc1OGpnZjlrbFN1WERtbHBhWHAybXV2VmRXcVZjMjJYY0hCd2JycHBwdlV1M2R2YzF1cjFhcnUzYnQ3bkkrblZLbFNpb3FLVXZQbXpYWDMzWGU3dFJnTENnclNYWGZkcGJ2dXVzc015dGF0VzZjdFc3WW9MUzFOVzdaczBWOS8vZVhXeW1yOSt2VjY5OTEzemIrclZhdW1WcTFhcVhYcjFsNHJTVHlOcVVXTEZtclJvb1dTa3BLMGF0VXFMVisrWE1lUEg5ZVdMVnQwMDAwM1hYSTRkdU9OTjVyL2RqcWRzbGdzQ2dzTFU0TUdEVHkyMlByc3M4OHU2WHhGNWFlZmZ0SzJiZHRVcWxRcHZmNzY2NnBaczZha3pBZmcxYXRYMTVFalI4eVFJRFEwVkMxYXRIQzdOaTZueU1oSTg5OEJBUUZxMkxDaEJnd1lZQzRyWGJxMGZ2dnROeG1Hb2RxMWErdXh4eDVUaXhZdHZBWS85OTkvdis2NTV4NnRYYnRXeTVZdDA1NDllelJpeEFpUDkwdEJ4dXBxTFpxVnhXSlIvZnIxMWI5L2YvTjZEZ2dJME9lZmYyNk84NldYWHRJZmYvemh0dDgxMTF5akJ4OThVRkptTzd4Qmd3YTVuV3ZJa0NGbU5WK1ZLbFUwYmRvMExWaXdRTjk5OTUwdVhMaWdSWXNXS1NBZ1FIMzc5dFZycjcybUgzLzhVUU1IRHZSYXFaUlZ0MjdkMUxadFcyVmtaTWh1dDh2aGNKamZGZGRkZDUxWlRYTWw4MWFabEYzRGhnMzF4eDkveUc2M20xVkxZV0ZoYXRLa2laNTU1aGxKLzUxdnIwZVBIaXBUcG96V3JWdW5iNzc1eGp5R3hXSlJuVHAxZE1jZGQ2aGx5NWFxVWFPRzJ6a3FWS2lnSGoxNnFFZVBIb3FOamRYV3JWdjE1NTkvYXUvZXZVcEpTZEgrL2Z0MTRjSUZ0K3JZZnYzNjZjeVpNeG94WW9UYmQ0L0xRdzg5cE1EQVFLMVpzMGJ4OGZGNUJvRWhJU0dxVmF1V3VuYnQ2dmE5V3JwMGFRVUVCSGlzR3N1dmF0V3FtUlZqUVVGQmF0aXdZYUY5ZCtUbi9yTGI3V2JsVmQrK2ZUMWVyL2ZkZDU5KytPRUhqK0ZkOSs3ZHRYLy9mclZzMlRMSHVqNTkraWdrSkVUUFBmZmNwYjRrYy94MTZ0UXhLN2hkUHp5NTVwcHIxTEJoUXozLy9QT0ZjaDRBQUM0bmkrSExUNVFBQUFBQVhCVXVmRHRENlJ2V0tPTERyeTdMZkdNcEtTbVNpcmJsMHV6WnMvWGpqeitxV3JWcXFsYXRtaUlqSTNYTExiZW9kdTNhUHJkZ2RMRmFyZHEyYlp2V3JWdW5ldlhxdVZVSEdJYWg0Y09IcTJiTm1tcmR1bldlYzBIbHg1OS8vcW5GaXhkcjRNQ0JYdWY2U1UxTjFUdnZ2Q05KZXYzMTEzTTluc1BoTUZ2TVhhbHpqTGs4L2ZUVFNreE0xTktsUzNPcysvampqM1hublhkNnJjaHpPQnd5RENQZm43TW5YM3p4aGFUTTZvaUNWSis1S3NMOC9mMDl2dWZMbHk5WHZYcjFDalMvWFdKaW9sdTFqTjF1MTdGanh5VEpZeUNSRjZ2VnF2VDBkTmxzTnZOYUNRME56YlhsblNUOStPT1BXcnQycmF4V3EvejkvVldyVmkwOStlU1RibUhKVzIrOXBkT25UNnRMbHk2Njc3Nzd2RjUveWNuSldySmtpVFp2M3F4MzNubkg1L21vaWtxUEhqMGt5UzFNeXNyaGNFaksvSHh6azl0MnJpb2xYOFAwZ3BnL2Y3NGVlK3d4V1N3V1dhMVd2ZjMyMjZwZXZicHExNjZ0K3ZYckZ5aGdkVHFkWmxWdVdGaVl4em0vTG9kLy92bEh5Y25KYm1HMEpQWHMyVk5seTViVjFLbFRmVDZXWVJobWU4WHMxK2psdnIvMjd0MnJldlhxNVRyV3kvVTk3cW9pdmx6ellRSUFVSndJeHdBQUFJQ1N3dWxVL0pDZUNtb1FyZks5QnVXOS9mOElwOVBwYy9VRmdLSmxzOW55bkxNUEFBQUFLRzc4SHlRQUFBQlFRbVRFSHBUemZLS0NHemN2N3FFVUtvSXg0TXBCTUFZQUFJRC9CZnhmSkFBQUFGQkMyUGIrS1V0QW9BTHJYdnFjTFFBQUFBQUEvSzhpSEFNQUFBQktDTnZldnhSNGMxMVpBcW5zQUFBQUFBQ1VYSVJqQUFBQVFBbGdXTk5saTltblVyYzBLTzZoQUFBQUFBQlFyQWpIQUFBQWdCSWc0K0EreWVGUXFWdHVMZTZoQUFBQUFBQlFyQWpIQUFBQWdCTEF0dmRQV1lLREZWaXpWbkVQQlFBQUFBQ0FZa1U0QmdBQUFKUUF0di84cFZJMzE1UDgvWXQ3S0FBQUFBQUFGQ3ZDTVFBQUFPQXFaOWhzeWpoK1JJRTMxeTN1b1FBQUFBQUFVT3dJeHdBQUFJQ3JuUDE0ck9SMEtqRHlwdUllQ2dBQUFBQUF4WTV3REFBQUFMaktaY1Fla2lRRjFDQWNBd0FBQUFDQWNBd0FBQUM0eW1YRXhzZy9vcEw4eXBZcjdxRUFBQUFBQUZEc0NNY0FBQUNBcTV6OXlDRUYxcml4dUljQkFBQUFBTUFWZ1hBTUFBQUF1SW9aYWFteW56bWxnSnEwVkFRQUFBQUFRQ0ljQXdBQUFLNXFHVWNQUzRhaFFNSXhBQUFBQUFBa0VZNEJBQUFBVnpYNzhhT1NwSUFiSW90M0lBQUFBQUFBWENFSXh3QUFBSUNybVAzMENmbVZENVZmMlhMRlBSUUFBQUFBQUs0SWhHTUFBQURBVmN4KzZvUUNxbFlyN21FQUFBQUFBSERGSUJ3REFBQUFybGFHSWNlcDR3cW9VcjI0UndJQUFBQUF3QldEY0F3QUFBQzRTam1UaytTOG1DSi9Lc2NBQUFBQUFEQVJqZ0VBQUFCWEtmdnBFNUpFVzBVQUFBQUFBTElnSEFNQUFBQ3VVdlpUL3o4Y3EwSTRCZ0FBQUFDQUMrRVlBQUFBY0pWeW5Eb2h2NUN5OGlzZld0eERBUUFBQUFEZ2lrRTRCZ0FBQUZ5bDdIR241WDlkVmNsaUtlNmhBQUFBQUFCd3hTQWNBd0FBQUs1U2pyTm41SDl0NWVJZUJnQUFBQUFBVnhUQ01RQUFBT0JxNUhESThjOVorVWNRamdFQUFBQUFrQlhoR0FBQUFIQVZjcHlMbDV4TytWY2lIQU1BQUFBQUlDdkNNUUFBQU9BcTVEaDdScEtvSEFNQUFBQUFJQnZDTVFBQUFPQXE1SWlQa3lRRlhGdXBtRWNDQUFBQUFNQ1ZoWEFNQUFBQXVBbzU0djZXSlNCUWZoVXFGdmRRQUFBQUFBQzRvaENPQVFBQUFGY2grOWt6OHIrMmttU3hGUGRRQUFBQUFBQzRvaENPQVFBQUFGY2h4OWt6OG8rZ3BTSUFBQUFBQU5rUmpnRUFBQUJYSVdmaU9mbGRjMjF4RHdNQUFBQUFnQ3NPNFJnQUFBQndsVEV5YkhKZVNKWi9XSGh4RHdVQUFBQUFnQ3NPNFJnQUFBQndsWEVtSmtpUy9DdGVVOHdqQVFBQUFBRGd5a000QmdBQUFGeGxIQW4vU0pMOEtsSTVCZ0FBQUFCQWRvUmpBQUFBd0ZYR21YQk9FcFZqQUFBQUFBQjRRamdHQUFBQVhHWE15ckd3aXNVOEVnQUFBQUFBcmp5RVl3QUFBTUJWeHBsNFRuNGhaV1VKQ2k3dW9RQUFBQUFBY01VaEhBTUFBQUN1TW82RWM4dzNCZ0FBQUFDQUY0UmpBQUFBd0ZYR21mQ1AvTU9ZYnd3QUFBQUFBRThJeHdBQUFJQ3JqRE1wVVg0VndvcDdHQUFBQUFBQVhKRUl4d0FBQUlDcmlXSEltWndrdi9LaHhUMFNBQUFLamMxbTA2Ky8vcXBmZi8xVmlZbUpSWDZ1b1VPSGF0MjZkVVY2bnF1VncrSFF5cFVydFhMbHlpSTdoODFtdTZUOXJWYXJ0bS9mcnUzYnR4ZlNpSXBXZW5xNlVsSlNsSnFhV3R4REFZQ3JSa0J4RHdBQUFBQkE0VEhTMDJUWTdZUmpBSUNyeXJ4NTgvVFZWMThwSWlKQ3MyZlBMdEp6elo0OVczdjI3Tkd4WThkMCsrMjNxMXk1Y2tWNnZzS1drcEtpd1lNSEYrazVYbmpoQlRWczJORGpPcHZOcHNtVEowdVMyclJwVTZqbk5ReEQ4K2ZQMTlLbFN6VjE2bFJWckZpeFFNYzVkKzZjWG5ubEZVblNxbFdyQ25PSWhlN3MyYlBxMWF1WDB0TFNkTmRkZCttTk45N0k5ekhTMDlNMWRlcFVkZXZXVGRXclZ5K0NVUUxBL3g3Q01RQUFBT0FxNGt4T2tpVDVsU3RmekNNQlVmTDZMQUFBSUFCSlJFRlVBS0J3eE1YRmFkNjhlWktrWHIxNktUQXdzTWpPdFdQSERpMVlzRUNTTkdUSUVMZGc3SUVISHNqMzhlNjg4MDR6ekVoTFN5dWNRZWFpZE9uU2NqZ2NPbkhpUkpHZXA2Q3ZaZlhxMVpvNGNXSys5cGsyYlpycTFLa2pTWEk2bmRxNGNhUGk0dUwwK3V1dmE4cVVLU3BWcWxTQnhsSVFhV2xwV3Jac21UWnUzS2dqUjQ0b1BUMWRwVXVYMXZYWFg2K0hIbnBJN2RxMUs5VHpHWWFoOTk5LzMzeS90Mnpab3FOSGo2cEdqUnI1T3M3Nzc3K3YxYXRYYThlT0hYcnZ2ZmQwM1hYWG1ldE9uVHFsQVFNR1hOSTRGeTFhZEVuN0EwQnhJQndEQUFBQXJpSm1PRmErUWpHUEJBQ0FTK2R3T0RSaHdnUlpyVlpKMG9RSkV6Umh3b1JMUHU0TEw3eWdoeDkrMkczWm1UTm5OSGJzV0RtZFRyVnAwMFl0V3JSd1crOTBPdk45SHRjK2FXbHBhdCsrZmNFSDdLTUZDeFlvTkRRMHoycW8xcTFiS3pnNFdFdVhMblZiM3JGalIxMjhlTEhJcXFsQ1FrSlVyVm8xODI5WGlKZDFtY3ZaczJkbHRWb1ZIQnhzTHZQMzk5ZExMNzJrNTU5L1hnY09ITkFISDN5Z0YxOThzVWpHbXQzKy9mczFac3lZLzhmZXZjZnBYT2YvSDM5KzVycm1QR01ZWnhsWjFxR1FDVGtrS3Yzb1JDaWxwU1BTd2VUVXlZWllrdENYUmNvaXJhMjJwZDJ5S05KMjBNRXFFVEVrR2VVOFlyaVl1YTY1anAvZkg5TmNhOHo1bXNQbEdvLzc3ZWJXWE5mbjgzbC9YdGMxc3pkMm50ZnIvZEt2di82YTUvbXNyQ3p0MmJOSDhmSHg1UjZPclZpeFFwczNiNVpoR0VwS1N0S0JBd2MwWThZTXpaMDd0MVNoNENPUFBLSWZmL3hSQnc4ZTFGTlBQYVU1Yythb2R1M2FrbkorUnJPeXNzcTFiZ0FJQllSakFBQUFRQlhpTzVzVGpobDBqZ0VBcW9DLy92V3ZTazFObGRWcUxkZnREU01qSS9NOHpzakkwTFBQUHF1elo4K3FSWXNXR2pWcVZMNXJMdlR0OTRMbGpqdnVLTkd4c1dQSHFtdlhydXJjdWJNa3lXNjNxMi9mdm9xSmlkSFNwVXZ6WFR0cTFDanQyclZMc2JHeGVaNi81SkpMTkh6NGNNMmJOMC9yMTY5WDI3WnR5MzM3eHZQdDJiTkhUejMxbExLenN4VVZGYVgrL2Z1clk4ZU9Ta2hJME9uVHA3VnIxeTZkT0hHaVhPKzVaY3NXdmY3NjY1SnlRc3M3Nzd4VER6LzhzSDc2NlNmTm56OWZUenp4UkluWHFsNjl1bDU2NlNXTkdUTkdSNDRjMFRQUFBLTTVjK1lvSVNGQlNVbEpBZjFzVjFiZ0N3QVZoWEFNQUFBQXFFTG9IQU1BVkJVZmZQQ0IvdkdQZjhnd0RJMGJOMDdYWG50dGhkekhaclBwbVdlZTBjR0RCMVdyVmkxTm5qeTUzTGZxaTQ2T0xsVUFjZmp3WVQzODhNTnlPcDFLVGs3MnovQzZFSjA1YzZaRXgxd3VWNTVqeDQ4Zmx5VFZxMWV2d0d2dGRyc2s1UXZISktsMzc5NzY5Tk5QdFdQSER2KzJpeFUxUzh2aGNHanExS25LenM1VzdkcTFOWFBtVERWczJOQi9QQ2twU1czYXRDblhlKzdidDA5VHBreVIxK3RWOCtiTk5XellNRVZFUk9qSko1L1VwRW1UdEc3ZE90V3ZYMStEQmcwcThacUppWWw2NFlVWE5ITGtTQjA4ZUZCZmZmV1Zicm5sbG5LdEd3QkNDZUVZQUFBQVVJWDhMeHlqY3d3QUVMbysvL3h6elowN1Y1STBlUERnQ2d2R0RoMDZwUEhqeCt2SWtTT3FYcjI2WnM2Y3FWcTFhc2xtcytua3laTnEwcVJKaGR5M0tLWnBhdGFzV1hJNm5ZcU1qTlNZTVdNQ1d1ZXh4eDVUZG5aMm9jZWRUcWVHREJtUzU3bmNRT3I4NTg5MWZwZlgrYUhmdVIxRlJRV0MzM3p6alNRVkdtcWRPblZLVnF0Vk1URXgrWTRaaHFFeFk4WW9KU1ZGZmZ2MjlXOFIyTE5uejBMdlY1anpyd2tMQzlPSEgzN29mN3g4K1hLbHA2ZkxNQXc5OTl4emVZS3hpckJ2M3o0OS9mVFRzdHZ0cWxtelpwNnc5dXFycjlZZGQ5eWhmLzNyWDNyOTlkY1ZFUkdoQVFNR2xIanRTeTY1UkZPbVROR1JJMGNDZXE4QW9Db2hIQU1BQUFDcUVOOVptNHlvYUJuVzhHQ1hBZ0JBUU5hc1dhTjU4K2JKTkUzMTZORkRmL2pESHpSMDZGQ1pwbG1tZGNlT0hhdldyVnY3SDl0c05vMGNPVkpuejU1VnRXclZOR1BHRFAvc3E2VkxsK3JERHovVWlCRWoxS2RQbnpMZHQ3UldyRmloMU5SVVNkSUREenlnQmcwYUJMVE93WU1IaXd6SFROUDB6L3dxNk5xSzVQRjR0SGJ0V2tsU3QyN2Q4aDIzMisyeTJXeiswS3NnU1VsSmV1dXR0eFFYRitkL3JxQXVzNEtZcGxsb1o1ckZZdkYvN1hLNXRHclZLa2xTang0OTFMSmx5eEt0SDZnZE8zYm91ZWVlVTJabXB1TGk0alI5K3ZSODc4SEREeitzckt3c3JWdTNUbi81eTE5MCt2UnBEUjA2VklaaGxPZ2VyVnExVXF0V3JTVGwvSnkvOTk1N3BhN3ovRmwxQUJDS0NNY0FBQUNBS3NSM3hxYXdhZ25CTGdNQWdJQjRQQjZ0WExsU3BtbnE1cHR2MXBneFk1U1dscVlEQnc2VWVlM3p3N1dFaEFRMWFkSkVSNDhlMVlzdnZ1Z1B4dmJ1M2F1MWE5ZktORTFkZXVtbFpiNXZhZnp5eXk5YXRteVpKQ2s1T2JuSWVWNGxWVkQzVnMrZVBSVVZGWlV2NU9qWHI1K3lzcklLdktaUG56NUZobTJsc1dqUkloMDZkRWp4OGZGcTI3YXRkdTdjcWJwMTZ5b3VMazZtYWVxdHQ5NlNKRFZ0MnJUSWRjNE54aVJwNWNxVkpici9rU05IZFAvOTl4ZDd6Wll0VzNUMjdGbEpxdkF0Q05ldlg2ODVjK2JJNC9Fb1BqNWVNMmJNME85Kzk3dDg1eG1Hb2JGang4cmo4ZWcvLy9tUGxpOWZyclMwTkQzenpETktTQ2pkdndIZGJuZTVmVThCSU5RUWpnRUFBQUJWQ09FWUFDQ1VXYTFXVFo0OFdSOTk5SkVlZlBCQlNkTFBQLzhzU1dyVHBvMW16NTZkNS94Rml4YXBRNGNPYXRldVhhRnI1Z1kra1pHUitZNDkrdWlqU2toSVVLMWF0U1JKUHA5UDgrZlBsMm1hdXZiYWEzWEZGVmVVMHlzcjN0bXpaelY1OG1TNTNXN0Z4Y1hwNmFlZkxuRTNVS2h3dTkxYXZIaXh2MXRwNU1pUmlveU0xTml4WXd2c0RMejExbHNEdW8vRDRWQjBkSFNaYXBXazc3NzdUcElVR1JtWlo2Nll6V2FUeStWUzllclZGUjVldG01OWw4dWxCUXNXNklNUFBwQWsxYTVkVzlPbVRTc3dHTXRsR0lhZWV1b3BSVWRIYS9YcTFkcThlYk9HRFJ1bUVTTkc2THJycml2eHZSOSsrR0U5L1BERFphb2ZBRUlWNFJnQUFBQlFoZmpPMkdTcFhTZllaUUFBRUxDR0RSdjZnekZKMnI5L3Z5U3BjZVBHZWM3NzdydnY5TTQ3NytqZGQ5OVZTa3FLZXZmdVhlQjZMcGRMa2hRVkZaWHYyUG1kU2N1WEw5ZnUzYnNWRnhlbnh4NTdURkxaTzRhNmRPbWlpUk1uRm5tT3grUFJwRW1UZE9qUUlZV0ZoU2t6TTFPREJnM1MwcVZMbFpTVUpKZkxwZkR3OEFzdUxIdjExVmYxbi8vOHA5RGo1M2UrVFp3NDBiOU5ZYjkrL2Z4QlRzZU9IWFhvMENGNVBCNVpMQmJWcjE5ZmZmcjBVZWZPbmYzWFptUmthT0RBZ2ZudWNYNlgyK3JWcTdWczJUTE5tVFBIM3cwWXFKOSsra21TZE9tbGw4b3dESzFidDA1dnYvMjJqaHc1SWlrbnpHM1hycDBlZU9BQk5XdldyTlRyNzk2OVc3Tm16Zkp2WTltc1dUTk5tVExGSDlibXlwMFBObXJVS1AvUGVWaFltRWFPSEttV0xWdHEzcng1T24zNnRLWk5tNmFWSzFkcTJMQmgvaTFFYjd6eFJ2bDh2anpydmYvKysvNDVaZ0J3c1NJY0F3QUFBS29RMzFtYndwdVUvcGN6QUFCY3FBb0x4NjY4OGtyZGUrKzlldU9OTnpSMzdseWxwNmRyeUpBaCtRSWtqOGNqcWVCdzdGeDc5KzdWMy83Mk4wbFNTa3FLRWhNVEplVjBPNVZGN3YyTDh0SkxMMm5IamgyU3BNY2ZmMXh6NTg3TmMzek9uRGs2Y09DQVJvNGNxUll0V3BUcS9rT0dEQ253ZWFmVG1lOVk3aHl1Z3E1eE9wMzVubk00SERwejVreWg5ejcvV0hKeXNsSlNVbVNhWnA1WmJzOC8vM3poTCtBM0Zvc2xUMmgwNHNTSkFzOUxTMHVUeldiVDFLbFROWC8rL0FJN0JrdnEyTEZqa3FURXhFUzkvdnJyK3Z2Zi81N251TWZqMFRmZmZLT3RXN2RxNHNTSnV2cnFxMHUwYm1abXBsNS8vWFd0V2JQR0gxemRmUFBOZXZ6eHgwdmRpZGFyVnk4MWJkcFVVNlpNMFpFalI1U2FtcW94WThib3Nzc3UwN1BQUHF2RXhFUjV2VjVKMHFsVHAwcTFOZ0JVWllSakFBQUFRRlZobXZLZFBjTzJpZ0NBb1BBYytrV3VuZHZsUFg1VTN1UHBpcm1sbnlJdUwvdTJoTG5oV0VIenYrNjc3ejVGUlVWcDhlTEYrdlRUVHpWdzRNQThjNmhjTHBkL3U3Nml3akdiemFZcFU2YjRnNndiYnJqQmY2eWcrVnZuTzNqd29EOVFLc241NTFxOGVMRSsvdmhqU2RLQUFRUFV1M2Z2UE9IWTNyMTc5ZkhISDhzMFRUMysrT082OWRaYk5YVG8wSHp6dG9xcXJTQ21hUlo2ckxEbnp6ZDI3RmlOSFRzMjMvTzUzVW9GdlJlRmRmZ1ZKeUVoUVcrLy9iYWtuTzlyWVZzdVB2TElJOXErZmJ2Mjc5K3ZCUXNXRkZoZlNlV0dld2NQSHRUWFgzK3R2bjM3cW4vLy9xcGJ0NjVPbmp5cDlldlg2ODAzMzVUSDQ5R01HVE8wWk1rUzFhNWR1OWgxWjh5WW9VMmJOa21TNHVQak5YcjBhSFh2M2ozZ09wczJiYXJGaXhmckgvLzRoNVl2WHk2WHl5V24wNms2ZGVyNDN6UHBmeDFvNXhzNWNxUnNObHV4OThtZGh3Y0FWUUhoR0FBQUFGQkYrT3haa3RlcnNIakNNUUJBNVhIdCtsNVphOTZWYTJmT2ZDWWpKbGJXZWczS1pXMjczYTVmZi8xVlV2N09zVngzM1hXWHJGYXIycmR2bnk4d3l0MVNVVktoSFVSdXQxdVRKazN5ZHdsVkZwL1BwM256NXVuOTk5K1hKSFh2M2wzRGh3L1BkMTZ6WnMwMGYvNTh6WjA3VjN2Mzd0V2FOV3YweFJkZmFQanc0ZXJWcTFleDl5a29vSm8vZjc0U0V4UFZyMTgveGNiR2xxamVQbjM2S0RzN3U4QmpXVmxaaW82T1ZsaFlXSW5XS2l5a09WOVVWSlJXcjE1ZG9uTnpSVVpHYXZ6NDhVcEpTZEhhdFd0MTVaVlg2dnJycnkvVkdybHlmMzRPSHo2cysrKy9YL2ZjYzQvL1dOMjZkWFh2dmZjcVBqNWVDeFlza04xdTE4cVZLL1hRUXc4VnUrNUREejJrYjcvOVZsMjZkTW5UcFZnV0VSRVJ1dSsrKzlTclZ5OHRXTEJBZDl4eFI0bS9IOGVPSGFPckRNQkZoM0FNQUFBQXFDSjhaM0krOFJ0V3JWcVFLd0VBWEJSOFBtWCs4MDFscmZtWExJazFGVDk0cUtLdXZsWmhjZFdrQUdkak9Sd08zWGJiYlFVZUd6QmdRRm1xemRleDlORkhIOG50ZHV2NTU1OVhhbXFxRE1Qd2Q1bFZOSmZMcFJkZWVFRmZmZldWcEp4ZzdObG5ueTEwcGxpTEZpMzA4c3N2NjUxMzN0RWJiN3dobTgybVdiTm02YU9QUHRLWU1XUFVvRUgrTUhMQmdnWDVaazFKT1oxNHExZXZsbW1hYXRteXBkcTNiMStpbWd0YlQ1SUdEeDZzckt3c3JWdTNUaGFMcFVUckdZYWhoZzBiRm5xOHBOMXJCV25hdEtrR0R4NnNaY3VXNmM5Ly9yTXV1K3d5MWF0WHI5VHJXQ3dXZVR3ZTFhaFJRM2ZmZlhlQjUvVHUzVnR2dnZtbWJEYWJ2djMyMnhLRlk0MGFOZEpycjcxVzRQZXRyT3JWcTZlcFU2Y0dkRzFoWFk5MzNYVVg0Um1BS29kd0RBQUFBS2dpL2hlTzBUa0dBS2hZWm5hMlRzK2JMdGZPYllyci93ZkY5QmtndzFyMlh6T0ZoWVdwUm8wYS9zZloyZGx5T0J5S2lJZ29jWWZUK1hKL3FaK1FrSkNuazhicGRHclNwRW5hc21XTExCYUxIbnJvSVMxY3VMQnNMNkFFenB3NW84bVRKL3Ruak9VR1k4V0ZTbUZoWVJvNGNLQzZkZXVtV2JObWFlZk9uZHEyYlp1R0R4K3VlKys5VndNR0RNaXpScU5HalFwY1o5R2lSVEpOVThuSnlTVU94b3BhVDhycDhJdUtpaXB4TUNibGRIZ3RYYnEwME9NbDdTNHJ6TjEzMzYwdnYveFMrL2J0MHdjZmZGRG83TFdpeE1iR3ltYXo2ZkxMTDVlMWtKOXZxOVdxNXMyYmEvUG16YVhxUHF5SVlBd0FVSEtFWXdBQUFFQVZZWjc5TFJ4alcwVUFRRVV5VGRrV3pwYjd4OTJxUG5LY0lqdDBLYmVsSXlNanRXTEZDdi9qMmJObmErM2F0ZXJYcjErK2pweU1qQXk5K09LTEdqaHdZS0VoejdtZGFLKzk5cG9TRXY3M2QyUmFXcHEyYk5raXd6QTBkdXhZWFhiWlpSVWVqbTNac2tVelo4NVVSa2FHSktsZnYzNTY5TkZIUzd6OW5aUVRxc3llUFZzclZxelFzbVhMNUhRNnRXVEpFbjMyMldkNjRva245T2lqajVab25XM2J0cFVwZ0ZxNGNLR2FObTBxaDhNaDB6UlZyWURPOWJ2dXVpdlA0eWxUcHFobHk1WUIzN00wckZhcm5ucnFLVzNidGsxMzNIRkhRR3ZVcTFkUE5wdXQyTzlQYm5EcmRyc0R1ZzhBb1BJUmpnRUFBQUJWQkoxakFJREtrTG5pYjNKKzk0MXFQUEdjSXE1b1Y2SDMyck5uanlUcDk3Ly9mYjVqMjdkdjE0NGRPN1J0MnpiMTc5OWZEejMwVUw3dUhvZkQ0Zjg2SmlZbXo3RW1UWnFvZGV2V3V1bW1tOVNyVjY4eWJlTlhISS9IbzlkZWUwMy8rdGUvWkpxbUxCYUxSb3dZb1Q1OStnUzBubUVZR2pod29EcDE2cVRwMDZjckxTMU4rL2J0MCtuVHA1V1VsRlRnTlhhN1hTZFBucFNVRS9xRWg0Y1h1djZ4WThma2RydGxzVmdLN1hDS2lJaVFsTk1KSjBtMWE5Zk9kODc1Vy9GNVBKN2lYMXc1YXRxMHFabzJiUnJ3OWMyYU5kT2VQWHVLL2RuSURUdkxZM1lZQUtCeUVJNEJBQUFBVllUdnQ4NHhJNTZaWXdDQWl1SGN2a1ZaNzcrcnVJSDNWM2d3NW5LNTlNc3Z2MGpLQ1NuT2QvMzExNnRPblRyNjA1LytwSGZmZlZmNzkrL1h6Smt6ODV4anQ5c2w1WFFSRlJRR1RaMDZWWEZ4Y1JWUWZWNnZ2UEtLVnE5ZUxVbXFXYk9teG8wYnArVGs1REt2MjdoeFk3Mzg4c3Q2N2JYWEZCRVJvUTRkT2hTNFZhSFg2OVdUVHo2cGt5ZFBxa09IRG5yaGhSY0tuVysyZS9kdWpSNDlXcEkwYk5pd1ltZTlwYWVuRjNxc3NCbFd3WmFWbFNWSmhiNEh1VHAxNnFRMWE5Ym81NTkvVmxwYW1wbzBhWkx2bkRObnp1aUhIMzZRSkxWcTFhcjhpd1VBVkFqQ01RQUFBS0NLOEdWbXlvaU1rbUV0L0pQZ0FBQUV5blE1ZFhiWlFrVmVlWlZpYitsZjRmZmJ0MitmdkY2dlltSmlkTWtsbHhSNFRxdFdyYlJnd1FLOTlOSkxCYzZVeXN6TWxKUy9heXhYWlFSamtuVGZmZmRwNDhhTmF0bXlwY2FPSFZ2Z0ZvU0JDZzhQMXlPUFBGTGtPWXNYTDliT25Uc1ZFeE9qSjU5OHN0QlFLRDA5WFpNblQ1YlA1MVBuenAyTERjWWsrZWRzcGFhbUtqVTF0Y1FCa2RQcERHZ09XR2tkT1hKRWh3OGZWbng4dkNJakkrWHhlUFRtbTI5S2ttclZxbFhrdFZkZGRaWHExNit2bzBlUGF1N2N1WHJwcFpmeWhLeW1hZXJWVjErVnkrV1NKUFh1M2J2aVhrZ2xLT3o3WWJQWktya1NBS2g0aEdNQUFBQkFGV0U2c21RVThzcy9BQURLS3V2ZksrU3puVmI4czlPa1lqcHV5c09KRXljazVYU1FEUjA2dE5qelo4eVlrZTg1cDlNcEthZFQ2TnhmL00rYk42L1NnakZKcWw2OXVoWXNXS0NhTld0VzJqMXpwYVdsNmNNUFA1U1UwMGszWk1nUWRlellVVjI2ZEZHblRwMzg4N0xTMHRJMFljSUVaV1JrcUhuejVucjY2YWRMdFA3UFAvL3MvM3Jod29XYU0yZE9pYTR6VFRQZ3JTeTlYbStKenoxdzRJQW1UcHhZNExIT25Uc1hlYTNGWWxGS1Nvb21USmlnWGJ0MmFmVG8wUm8wYUpBYU5teW9FeWRPNkwzMzN0UFhYMzh0U2VyWnM2ZmF0R2xUOGhkeEFWaTllcld1di81Ni8rT0szRm9VQUM0MGhHTUFBQUJBRmVHejJ4VVdUVGdHQUNoLzNwTy9LdXVEOXhSMzIxMnkxS3BUS2ZjMFRWTlN6cHlxc3Y3UzN1djE1bG1qTk9GS2VRbEdNQ2JsekZaNzU1MTN0SDM3ZG4zNTVaZmF1SEdqUHZ2c00zMzIyV2V5V3EyNjRvb3IxS1JKRTYxYXRVb3VsMHVkT25YU2hBa1RGQlVWVmFMMVUxTlRKVWszM1hTVDFxMWJWK0p3TENvcXlyL1ZaRUY2OXV4WjRQTXVsMHZUcGszelA5NjVjNmRhdDI1ZDZEcEpTVWt5RE1QLzh5UkpDUWtKNnRLbFM0bEMxNDRkTzJyRWlCRmFzR0NCZnZ6eFIwMmVQRG5mT2QyN2QvZHZSUmtLMHRQVHRXREJBbTNac2lYUDlwNFg2amFZQUZBUkNNY0FBQUNBS3NKMDJHWEVWTjZuNEFFQUZ3LzcycFVLaTYrbW1GdHZyN1I3ZHUvZXZjeS9ySjgvZjc1V3JWcWxHMjY0UWVQR2pTdW55dkk3ZmZxMHBPSm5XQVdMMVdwVisvYnQxYjU5ZTQwY09WS3BxYW42NG9zdjlQNzc3MnZyMXEzYXVuV3IvN3cyYmRybytQSGphdFNvVWJIck9od08vZmpqajJyUW9JRlNVbEwwMDA4L2FmMzY5Y1ZlZDkxMTF5a2lJcUxJY3g1NDRBRlpyWGwvZGVsME92WGNjODlwNjlhdGlvK1BWMVpXbHNhUEg2OW5ubmxHVjE5OWRZSHJYSExKSmY2YVROT1VhWm9LQ3dzcnRzWno5ZTNiVjVkZGRway9aTFRaYklxUGoxZUxGaTEweXkyM3FHdlhycVZhTHhoT25qenAvL3JSUngrVjArbFU3ZHExRlJFUm9YNzkrdm5uODVXVXorY3I3eElCb0ZJUmpnRUFBQUJWaEduUGtoRmZmak5NQUFDUUpOL1pNM0o4dGw2eC9lNldVVXlnRVF5bWFlclFvVU9xVWFPR1ltTmpaUmlHZkQ2ZnRtN2Q2Zy9YMnJadFd5NzNjanFkMnJ4NXN4SVNFaFFkSFMycjFhcXNyQ3d0WGJwVWtsU25UdVYwMVFYSzVYSnA5KzdkMnJ4NXM3NzY2aXYvdHBNTkdqVFFxVk9uNUhBNHRHVEpFaTFac2tSMTY5WlZwMDZkMUtsVEp5VW5KeGNZWm0zWXNFRWVqMGVkT25WU1pHU2twazJicGovKzhZOUtTMHVUSkUyZlBsM3QyN2RYaXhZdFZLTkdEY1hIeDhzd0RJMGZQNzdJT24wK24rNjg4MDU1UEI1bFptYktNQXhaclZaTm1EQkIyN1p0VTF4Y25HYlBucTNkdTNkcjl1elptalJwa3RxMWE2Y2JicmhCclZxMVVxMWF0UlFaR1psdlhjTXdDZ3d3dlY2dlhDNlgvMCsxYXRYeVhkKzhlZk5pNjc2UWZmWFZWLzZ2blU2bmJyNzVaajN5eUNPS2lZblJvRUdEQ3IzTzZYVEs2WFFxSmlZbVQxaTVhZE1tU1NyWCtYa0FVSmtJeHdBQUFJQXF3bWZQVW5pZGVzRXVBd0JReGRnL1dpUEpVUFQxTndhN2xBSVpocUdSSTBmNlE1U0lpQWk1M1c1L1owdmR1blhWbzBlUGNybVgxV3JWdEduVDVQRjRDanhlV1BkU1pjdk96dGF2di82cTQ4ZVA2L0RodzlxL2Y3L1MwdEswZCs5ZXVkMXVTVG52VzNKeXNnWU1HS0NPSFR2SzVYSnA4K2JOK3Z6eno3VnAweWFscDZkcjFhcFZXclZxbFNJakkzWGxsVmVxYytmTzZ0Njl1K0xqNHlWSjI3WnRreVJkZSsyMWtxVEV4RVRObXpkUGI3enhodjc5NzMvcmswOCswU2VmZk9Ldnl6QU1XU3dXaFlXRitVT3EzRzR1MHpUbDlYcnpiSCtZNjU1NzdsRy9mdjIwWjg4ZVdhMVdUWjQ4V1kwYk4xYmp4bzFWclZvMXpaOC9QMDhIWE82OXJGYXJMQmFMLzcrNWZ5VGxDY1BPM1diVGFyWHFyYmZlS2pCY0MyVzdkdTJTbExPbDVKTlBQbG5zdkxWY2UvZnUxWmd4WXlUbHZEZFdxMVdtYWZxRDFmSUtuZ0dnc2hHT0FRQUFBRldFYWJmTGlJa05kaGtBZ0tyRTU1UGpzL1dLdnZiL0tTejJ3dDI2dDBXTEZ0cTZkV3VlWDlvbkpDU29RNGNPR2pwMGFMa0ZIUmFMUlkwYU5mSjNSdVZLVEV4VTE2NWQ5ZUNERDViTGZjckM2WFJxMEtCQk9udjJiTDVqRVJFUlNrNU9WdGV1WGRXdFc3YzhjOUFpSXlOMXpUWFg2SnBycnZFSFpSczJiTkNtVFp2a2NEaTBhZE1tZmYvOTk3cm1tbXY4MTF4MTFWVktTMHRUcTFhdDhxd3piTmd3M1gzMzNkcTRjYU8yYjkrdUF3Y082UFRwMDhyT3pwYkg0NUhQNTh2ekp6Y2NrL0p2VFdrWWhucjA2S0dFaEFUMTdkdFg5ZXJWeXhQSWRPM2FWUjA2ZE5DbVRadjAzLy8rVjBlUEhsVkdSb2IvWG02MzIvOTFZYzRON2JwMzc2N0V4TVRTdi9FWHVKU1VGR1ZuWnlzbEpVVzFhdFVxOFhYTm1qV1R4V0tSMSt1VngrUHh2NDh4TVRGcTI3YXRSb3dZVVZFbEEwQ0ZNc3lDUG80QkFBQUFJT1FjSDNLSFlucjFVZHpkRHdTN0ZBQkFGZUhhK1oxT3paeXNtdFBteXByVU9OamxGTXZqOGNqcjlmcTdoVW9qTXpQVFA1dnE5dHVMbjYxMmJxQlQyaGxXeFZteVpJa2s2YzQ3NzFSQ1FrS3ByMSsyYkpuZWZmZGRKU1VsS1NrcFNVMmFOTkhsbDErdUZpMWFsUHA5Y1RxZCt1YWJiN1Jod3dhMWF0VksvZnYzOXgrejIrMzYvdnZ2Uzl5RlZGWnV0MXZoNGVFQlg1Lzc4eUhKSDRhVjkvZXVJbnorK2VlU2NvS3ErdlhyQjYyT2M3djhjanZ3QUNCVUVZNEJBQUFBVllEcGR1bjQwRHNWTitBZXhkNTJaN0RMQVFCVUViYUZzK1g1WmI5cXZqQlBLbUJXRXk1TVBwOHZKRUlmQUFDQ2hiOGxBUUFBZ0NyQXROc2xpVzBWQVFEbHhzeDJ5UG50ZnhYVnBUdkJXSWdoR0FNQW9HajhUUWtBQUFCVUFhWWpKeHdMaTRrSmNpVUFnS3JDdVgyTFRKZExVWjI3QmJzVUFBQ0Fja1U0QmdBQUFGUUJQbnVXSk1tSXBuTU1BRkErbk51K2xUV3BzU3gxNmdXN0ZBQUFnSEpGT0FZQUFBQlVBYm1kWXdhZFl3Q0E4dUR6eWJYOVcwVzJiUi9zU2dBQUFNb2Q0UmdBQUFCUUJlUjJqb1ZGRTQ0QkFNck92ZTlIK1RMUEt1S0tkc0V1QlFBQW9Od1JqZ0VBQUFCVmdKbTdyV0lNMnlvQ0FNck91ZjFiR2RFeGltaDJXYkJMQVFBQUtIZUVZd0FBQUVBVmtMdXRZaGpoR0FDZ0hMajM3bGJFWmEwbGl5WFlwUUFBQUpRN3dqRUFBQUNnQ3NqZFZ0R0lpZzV5SlFDQWtPZnp5WjMyazhLYnRnaDJKUUFBQUJXQ2NBd0FBQUNvQWt5SFBTY1lDK09mK0FDQXN2RWNQaURUbWEzd0pzMkNYUW9BQUVDRjRQODVBd0FBQUZXQWFiY3JMQ1ltMkdVQUFLb0E5MDk3Sk1OUStPOEl4d0FBUU5WRU9BWUFBQUJVQVQ1N2xveG81bzBCQU1yT3ZlOUhXZXRmSW9NUFhRQUFnQ3FLY0F3QUFBQ29Ba3g3bG93WXdqRUFRTm01OSsxUmVKUG13UzREQUFDZ3doQ09BUUFBQUZXQW1lMVFXRFNmOEFjQWxJMXB6NUxuOEVHRk55VWNBd0FBVlJmaEdBQUFBRkFGbU5uWk1pSWpnMTBHQUNERXVkUDJTcEtzaEdNQUFLQUtJeHdEQUFBQXFnRFRtUzBqS2pyWVpRQUFRcHg3MzQ4eXJPR3lOcncwMktVQUFBQlVHTUl4QUFBQW9Bb3duWFNPQVFES3pyMXZqNnlObThxd1dvTmRDZ0FBUUlVaEhBTUFBQUNxZ0p4d0xDcllaUUFBUXB6bjBBR0ZOMjRTN0RJQUFBQXFGT0VZQUFBQUVPcThYcGtlRCtFWUFLQk1USmRMM3BPL3lsTHZrbUNYQWdBQVVLRUl4d0FBQUlBUVp6cWRrc1MyaWdDQU12R21INVZNVTlaNkRZSmRDZ0FBUUlVaUhBTUFBQUJDbk9uTWxpUVpVZEZCcmdRQUVNcTh4dzVMa2l5RVl3QUFvSW9qSEFNQUFBQkNuRDhjbzNNTUFGQUducU9ISll0RmxwcTFnMTBLQUFCQWhTSWNBd0FBQUVMYy84SXhabzRCQUFMblBYWkVsdHAxSllzbDJLVUFBQUJVS01JeEFBQUFJTVRST1FZQUtBK2VZNGVaTndZQUFDNEtoR01BQUFCQWlET2RUa21TRWNuTU1RQkE0THhIRDh0U2wzQU1BQUJVZllSakFBQUFRSWlqY3d3QVVGYStzMmZreThxVXBWNzlZSmNDQUFCUTRRakhBQUFBZ0JCblpqTnpEQUJRTnQ1alJ5UkpWanJIQUFEQVJZQndEQUFBQUFoeC8rc2NJeHdEQUFUR2MreXdKTW5DekRFQUFIQVJJQndEQUFBQVFwdy9ISXNpSEFNQUJNWjcvSmdNcTFXV3hGckJMZ1VBQUtEQ0VZNEJBQUFBSWM1ME9pVkpSZ1F6eHdBQWdmRmxuRlJZOVVRcGpGOFZBUUNBcW85LzhRQUFBQUFoenVmTWxoRWV3UzgwQVFBQjgyYWNVRmlObXNFdUF3QUFvRkx3LzU0QkFBQ0FFR2M2czJWRTBqVUdBQWljNzlSSldSSUp4d0FBd01XQmNBd0FBQUFJY1RuaEdQUEdBQUNCODU3S1VGaU54R0NYQVFBQVVDa0l4d0FBQUlBUVp6cWRNcUlJeHdBQWdUR3pIVElkZGxuWVZoRUFBRndrQ01jQUFBQ0FFRWZuR0FDZ0xMeW5Ua29TTThjQUFNQkZnM0FNQUFBQUNIR21NMXRHQkRQSEFBQ0I4V1VRamdFQWdJc0w0UmdBQUFBUTZ0eHVLU0lpMkZVQUFFS1U3MVNHSk1uQ3pERUFBSENSSUJ3REFBQUFRcHpwZHNrSUp4d0RBQVRtZjlzcUVvNEJBSUNMQStFWUFBQUFFT0pNdDFzR25XTUFnQUQ1TWs0cUxDNmVEMXFIeWlFOEFBQWdBRWxFUVZRQUFJQ0xCdUVZQUFBQUVPcGNUaG5oNGNHdUFnQVFvcnluVGpKdkRBQUFYRlFJeHdBQUFJQVFaN3JkRXAvMkJ3QUV5SGM2Z3kwVkFRREFSWVZ3REFBQUFBaHhPVFBINkJ3REFBVEdkL2FNd3VJVGdsMEdBQUJBcFNFY0F3QUFBRUpjenN5eHlHQ1hBUUFJVVRuaFdIeXd5eWlTeStYU3A1OStxazgvL1ZTblRwMEtkamtvZ3RmcjFmcjE2N1YrL2ZvS3U0Zkw1U3JUOVU2blU1czNiOWJtelp2THFhTHk0WEs1TkdiTUdHM1lzQ0hZcFFCQWxXY05kZ0VBQUFBQXlzRHJsYnhlT3NjQUFBRXhQUjZaMlE2RnhWVUxkaWxGV3I1OHVmNzJ0NytwZHUzYVdyWnNXYkRMdWFCbFptWnE1TWlSRlhxUFVhTkdxVzNidGdVZWM3bGNtalZybGlTcFY2OWU1WHBmMHpTMVlzVUtyVjY5V3ZQbXpWTmlZbURiZ1o0OGVWTFBQdnVzSk9tamp6NHF6eExMWk5teVpkcTVjNmQrK2VVWHRXdlhUdkVYZUdnTkFLR01jQXdBQUFBSVlhYmJuZk1GTThjQUFBRXdNODlLa3NMaUw5eHdMRDA5WGN1WEw1Y2tEUnMyVE9IbDlJRVFtODJtQVFNR2xNdGFSVm00Y0tHYU5tMHFoOE5SNGZlS2pvNlcxK3ZWd1lNSEsvUStnYjZXanovK1dDKysrR0twcnBrL2Y3NWF0bXdwU2ZMNWZQcnl5eStWbnA2dTU1NTdUck5uejFaRVJPWDlHOGpoY09qOTk5L1hsMTkrcWYzNzl5czdPMXZSMGRGcTJMQ2hicjMxVnQxODg4MEJyNzExNjFiOTg1Ly9sQ1NOSGowNlR6QjI0NDAzbG5xOXE2KytXcE1tVFFxNEhnQ282Z2pIQUFBQWdCQm11bk8yRmFKekRBQVFDTi9aTTVJa0krN0M3RkR4ZXIyYVBuMjZuRTZuSkduNjlPbWFQbjE2bWRjZE5XcVV1bmZ2cnFpb3FCSmY0L0Y0NVBGNFpCaUdJaU5MdnAxeFdGaVlIQTZIYnJ2dHRrQktMWlYvL3ZPZlNraElLTFlicW1mUG5vcUtpdExxMWF2elBOK3ZYejlsWldWVldEZFZiR3lza3BLUy9JOXpRN3h6bjh0MS9QaHhPWjNPUE44amk4V2ljZVBHNlpGSEh0R2VQWHMwZCs1Y1BmWFVVeFZTNi9sKytPRUhUWmt5UmIvKyttdWU1N095c3JSbnp4N0Z4OGNISEk0ZE8zWk16ei8vdkh3K24zcjE2cVh1M2J2bk9lN3orVXE5WmlEWEFNREZoSEFNQUFBQUNHRzVuV01HbldNQWdBRDRNblBDc1F0MVc4Vy8vdld2U2sxTmxkVnFMZGN0NWlJakkxV3RXclY4NFZCUkprMmFwSTBiTjZwSGp4NGFOMjVjcWU1WEdWMWp3WExISFhlVTZOallzV1BWdFd0WGRlN2NXWkprdDl2VnQyOWZ4Y1RFYU9uU3BmbXVIVFZxbEhidDJxWFkyTmc4ejE5eXlTVWFQbnk0NXMyYnAvWHIxNnR0MjdibHZuM2orZmJzMmFPbm5ucEsyZG5aaW9xS1V2LysvZFd4WTBjbEpDVG85T25UMnJWcmwwNmNPQkhRMmhrWkdYcjIyV2QxOXV4WnRXalJRcU5HamNwM3pvVzA5U01BVkJXRVl3QUFBRUFvbzNNTUFGQUd1WjFqWVJmZ2JLTVBQdmhBLy9qSFAyUVloc2FORzZkcnI3MDJhTFdZcHFudnYvOWVrdFN0VzdkU1h4OGRIVjJxZ09QdzRjTjYrT0dINVhRNmxaeWM3Si9oZFNFNmMrWk1pWTY1WEs0OHg0NGZQeTVKcWxldlhvSFgydTEyU2NvWGprbFM3OTY5OWVtbm4yckhqaDMrYlJjYk5XcFU2dHBMd3VGd2FPclVxY3JPemxidDJyVTFjK1pNTld6WTBIODhLU2xKYmRxMENXaHRtODJtWjU1NVJnY1BIbFN0V3JVMGVmTGtTdDBtRWdBdVpvUmpBQUFBUUFqTDNWWlJFU1hmM2drQWdGeittV01YV09mWTU1OS9ycmx6NTBxU0JnOGVITlJnVEpKMjc5NnR6TXhNeGNYRnFXUEhqaFY2TDlNME5XdldMRG1kVGtWR1Jtck1tREVCcmZQWVk0OHBPenU3ME9OT3AxTkRoZ3pKODF4dUlIWCs4K2M2djh2ci9ORHYzQzBraXdvRXYvbm1HMGtxTk5RNmRlcVVyRmFyWW1KaThoMHpERU5qeG94UlNrcUsrdmJ0cTlxMWEwdksyUzZ5dE02L0ppd3NUQjkrK0tILzhmTGx5NVdlbmk3RE1QVGNjOC9sQ2NiSzR0Q2hReG8vZnJ5T0hEbWk2dFdyYStiTW1hcFZxNVpzTnB0T25qeXBKazJhbE10OUFBQUZJeHdEQUFBQVFwanBvbk1NQUJDNEMzSG0ySm8xYXpSdjNqeVpwcWtlUFhyb0QzLzRnNFlPSFNyVE5NdTA3dGl4WTlXNmRlc0NqNTArZlZyMzNudHZvZGQ2dlY1Sk9mT2xici85OW1MdnRXalJJdFd2WHorZ09sZXNXS0hVMUZSSjBnTVBQS0FHRFJvRXRNN0Jnd2VMRE1kTTAvVFAvQ3JvMm9yazhYaTBkdTFhU1FWMzR0bnRkdGxzTm4vb1ZaQ2twQ1M5OWRaYmlvdUw4ejlYVUpkWlFVelRMTFF6eldLeCtMOTJ1VnhhdFdxVkpLbEhqeDVxMmJKbGlkWXZqczFtMDhpUkkzWDI3RmxWcTFaTk0yYk04TTlkVzdwMHFUNzg4RU9OR0RGQ2ZmcjBLWmY3QVFEeUl4d0RBQUFBUWhnenh3QUFaZUhMUENNaktscUc5Y0w0RlpISDQ5SEtsU3RsbXFadXZ2bG1qUmt6Um1scGFUcHc0RUNaMXk0cVhQUDVmRVVHU2VldVVkTHpBdkhMTDc5bzJiSmxrcVRrNU9RaTUzbVZWRUhkV3oxNzlsUlVWRlMrbVd2OSt2VlRWbFpXZ2RmMDZkT25SSys5SkJZdFdxUkRodzRwUGo1ZWJkdTIxYzZkTzFXM2JsM0Z4Y1hKTkUyOTlkWmJrcVNtVFpzV3VjNjV3WmdrclZ5NXNrVDNQM0xraU82Ly8vNWlyOW15Wll2T25zM3BycnpsbGx0S3RIWkpKQ1FrcUVtVEpqcDY5S2hlZlBGRmZ6QzJkKzllclYyN1ZxWnA2dEpMTHkyMyt3RUE4cnN3L3VVREFBQUFJRERNSEFNQWxJSHY3Qm1GeFY4NFd5cGFyVlpObmp4WkgzMzBrUjU4OEVGSjBzOC8veXhKYXRPbWpXYlBucDNuL0VXTEZxbERodzVxMTY1ZG9Xdm1CajZSa1NYYmd2ajk5OThQZU81VElOdjY1VHA3OXF3bVQ1NHN0OXV0dUxnNFBmMzAweklNSStEMUxrUnV0MXVMRnkvV2UrKzlKMGthT1hLa0lpTWpOWGJzMkFJRHhWdHZ2VFdnK3pnY0RrVkhSNWVwVmtuNjdydnZKRW1Sa1pGNTVvclpiRGE1WEM1VnIxNWQ0UUgrRyt6UlJ4OVZRa0tDYXRXcUpTa25vSjAvZjc1TTA5UzExMTZySzY2NG9zejFBd0FLUnpnR0FBQUFoTERjempIUk9RWUFDTUNGRm81SlVzT0dEZjNCbUNUdDM3OWZrdFM0Y2VNODUzMzMzWGQ2NTUxMzlPNjc3eW9sSlVXOWUvY3VjRDNYYjFzUVIwVkZsYW11TTJmTzZPMjMzNVlrUGZ6d3cyVmE2M3dlajBlVEprM1NvVU9IRkJZV3Bzek1UQTBhTkVoTGx5NVZVbEtTWEM2WHdzUERMN2l3N05WWFg5Vi8vdk9mUW8rZjMvazJjZUpFL3phRi9mcjEwM1hYWFNkSjZ0aXhvdzRkT2lTUHh5T0x4YUw2OWV1clQ1OCs2dHk1cy8vYWpJd01EUnc0TU44OXp1OXlXNzE2dFpZdFc2WTVjK2I0TzdJQzlkTlBQMG1TTHIzMFVobUdvWFhyMXVudHQ5L1drU05ISk9XRXVlM2F0ZE1ERHp5Z1pzMmFsV3J0ODd2aWxpOWZydDI3ZHlzdUxrNlBQZmFZcExKM3EzWHAwa1VUSjA0czB4b0FVRlVSamdFQUFBQWh6TXp0SEF2d0UrNEFnSXVibVpVcEk2WmtjNXFDcGJCdzdNb3JyOVM5OTk2ck45NTRRM1BuemxWNmVycUdEQm1TTDBEeWVEeVN5aDZPWldabTZwLy8vS2VrOGcvSFhucnBKZTNZc1VPUzlQampqMnZ1M0xsNWpzK1pNMGNIRGh6UXlKRWoxYUpGaTFLdFBXVElrQUtmZHpxZCtZN2x6dUVxNkJxbjA1bnZPWWZEb1RObnpoUjY3L09QSlNjbkt5VWxSYVpwNXBtbjlmenp6eGYrQW41anNWajhYVmFTZE9MRWlRTFBTMHRMazgxbTA5U3BVelYvL3Z3U2R3d1c1Tml4WTVLa3hNUkV2Zjc2Ni9yNzMvK2U1N2pINDlFMzMzeWpyVnUzYXVMRWlicjY2cXNEdXMvZXZYdjF0Ny85VFpLVWtwS2l4TVJFU1RtZGRtV1IrN01QQU1pUGNBd0FBQUFJWmY1dEZRbkhBQUNsWnpvY3N0U3NYYlkxbk5seTcvOUo3cC8yeUh2OG1NeXNUUG5zV1lydE0wQVJsNWQ5YTdqY2NLeWdHVXozM1hlZm9xS2l0SGp4WW4zNjZhY2FPSEJnbmpsVUxwZkx2MTFmV2NPeGlySjQ4V0o5L1BISGtxUUJBd2FvZCsvZWVjS3h2WHYzNnVPUFA1WnBtbnI4OGNkMTY2MjNhdWpRb2ZubWJSWG00TUdEQlQ1dm1tYWh4d3A3L254ang0N1YyTEZqOHoxLzQ0MDN5dWZ6RlRpN3JMQU92K0lrSkNUNE8vZGNMbGVoV3k0KzhzZ2oycjU5dS9idjM2OEZDeFlVV0Y5SjVZWjdCdzhlMU5kZmY2MitmZnVxZi8vK3FsdTNyazZlUEtuMTY5ZnJ6VGZmbE1majBZd1pNN1JreVJMVnJsMjYvejNaYkRaTm1UTEZIMlRkY01NTi9tTUZ2WC9uTzNqd29EL01MTW41QUlBY2hHTUFBQUJBQ0ROZHpCd0RBQVRPNThnS3JIUE1OT1hhdlVPT0RSL0p1Zm0vTWowNUhTNWg4UWtLaTR1WEVSZGZMdlhaN1hiOSt1dXZrdkozanVXNjY2NjdaTFZhMWI1OSszeUJVZTZXaXBMSzFFRWtTVjZ2VjVMS2JXdERuOCtuZWZQbTZmMzMzNWNrZGUvZVhjT0hEODkzWHJObXpUUi8vbnpOblR0WGUvZnUxWm8xYS9URkYxOW8rUERoNnRXclY3SDNLU2d3bVQ5L3ZoSVRFOVd2WHovRnhwYnMrOStuVHg5bFoyY1hlQ3dySzB2UjBkRUtDd3NyMFZvbG5jMFdGUldsMWF0WGwramNYSkdSa1JvL2ZyeFNVbEswZHUxYVhYbmxsYnIrK3V0THRVYXUzSitmdzRjUDYvNzc3OWM5OTl6alAxYTNibDNkZSsrOWlvK1AxNElGQzJTMzI3Vnk1VW85OU5CREpWN2Y3WFpyMHFSSi9nNDFBRURsSVJ3REFBQUFRaGd6eHdBQVpXRTZIREtpbzB0MWplZmd6enI3dDBWeTdVbFZXR3ljb3EvdnBZZzJWeXE4YVhPRnhTZVVxUjZIdzZIYmJydXR3R01EQmd3bzA5cm5keXlWdHNzbXQ0dW9wR0ZTVVZ3dWwxNTQ0UVY5OWRWWGtuS0NzV2VmZmJiUTRLMUZpeFo2K2VXWDljNDc3K2lOTjk2UXpXYlRyRm16OU5GSEgybk1tREZxMEtCQnZtc1dMRmdnbjgrWDcvbjkrL2RyOWVyVk1rMVRMVnUyVlB2MjdVdFVjMkhyU2RMZ3dZT1ZsWldsZGV2V3lXS3hsR2c5d3pEVXNHSERRbytYdEh1dElFMmJOdFhnd1lPMWJOa3kvZm5QZjlabGwxMm1ldlhxbFhvZGk4VWlqOGVqR2pWcTZPNjc3eTd3bk42OWUrdk5OOStVeldiVHQ5OStXK0p3ek8xMjYvbm5uMWRxYXFvTXcvQjNPQUlBS2dmaEdBQUFBQkRDL0RQSDZCd0RBSlNXMXl2VG1hMnc2QktHUGFhcHJOWC9WT2EvM2xKWVhEVlZHekpDVVYydks5ZXRmY1BDd2xTalJnMy80K3pzYkRrY0RrVkVSQVFjU3AwNmRVcFN6clo4SmUxc0tzanAwNmNsU2RXcVZRdDREU2tuWkpzOGViSi94bGh1TUZaY3FCUVdGcWFCQXdlcVc3ZHVtalZybG5idTNLbHQyN1pwK1BEaHV2ZmVlelZnd0lBOGF6UnExS2pBZFJZdFdpVFROSldjbkZ6aVlLeW85YVNjRHIrb3FLZ1NCMk5TVG9mWDBxVkxDejFlMHU2eXd0eDk5OTM2OHNzdnRXL2ZQbjN3d1FlRnpsNHJTbXhzckd3Mm15Ni8vSEpaclFYL0d0VnF0YXA1OCtiYXZIbHppVHZBbkU2bkprMmFwQzFidHNoaXNlaWhoeDdTd29VTFMxMGZBQ0J3aEdNQUFBQkFLUHV0YzR5Wll3Q0EwdkpsT3lSSlJuUk1zZWVhYnBmT0xKeWo3TTBiRlhYTjlZb2ZQRXhoc1NXYmVWVWFrWkdSV3JGaWhmL3g3Tm16dFhidFd2WHIxeTlmUjA1R1JvWmVmUEZGRFJ3NHNOQ1E1OXhPdE5kZWUwMEpDWUYzdHUzY3VWT1NpdXgyS3M2V0xWczBjK1pNWldSa1NKTDY5ZXVuUng5OXRGU2hYWU1HRFRSNzlteXRXTEZDeTVZdGs5UHAxSklsUy9UWlo1L3BpU2VlMEtPUFBscWlkYlp0MjFhbUFHcmh3b1ZxMnJTcEhBNkhUTk1zTURTODY2Njc4anllTW1XS1dyWnNHZkE5UzhOcXRlcXBwNTdTdG0zYmRNY2Rkd1MwUnIxNjlXU3oyWXI5L3VRR3QrN2NqdjVpSEQ1OFdGdTJiSkZoR0JvN2Rxd3V1K3d5d2pFQXFHU0VZd0FBQUVBSU05MHV5V0tSeXZCSmVBREF4Y2wwMkNWSlJrd3g0WmpYSzl2OG1YSit2MFh4OXc1WHpQKzdSU3FudVZ2RjJiTm5qeVRwOTcvL2ZiNWoyN2R2MTQ0ZE83UnQyemIxNzk5ZkR6MzBVTDd1SG9mRDRmODZwcmpYV1l6Tm16ZExrbHEzYmwzcWF6MGVqMTU3N1RYOTYxLy9rbW1hc2xnc0dqRmloUHIwNlJOUUxZWmhhT0RBZ2VyVXFaT21UNSt1dExRMDdkdTNUNmRQbjFaU1VsS0IxOWp0ZHAwOGVWSlNUdWdUWGtUWCtiRmp4K1IydTJXeFdBcmNzbEdTSWlKeVBwaVR1OTFrN2RxMTg1MlQyN1dYeStQeEZQL2l5bEhUcGszVnRHblRnSzl2MXF5Wjl1elpVK3dXajdsaFoySmlZb25XYmRLa2lWcTNicTJiYnJwSnZYcjFLdE1Xa2dDQXdCQ09BUUFBQUNITWRMbm9HZ01BQk1RZmpoWFZPV2Fhc2kyZUsrZTJ6VXA0Wkl5aXJyNnVjb3BUemx5dVgzNzVSVkpPU0hHKzY2Ky9YblhxMU5HZi92UW52ZnZ1dTlxL2Y3OW16cHlaNXh5N1BlYzFXcTNXSXNPZzRuejU1WmYrV3JadTNhb3JycmhDclZxMUt2SDFyN3p5aWxhdlhpMUpxbG16cHNhTkc2Zms1T1NBNjhuVnVIRmp2Znp5eTNydHRkY1VFUkdoRGgwNkZMaFZvZGZyMVpOUFBxbVRKMCtxUTRjT2V1R0ZGd3FkYjdaNzkyNk5IajFha2pSczJMQmlaNzJscDZjWGVxeTBjOTBxUzFaV2xpUVYraDdrNnRTcGs5YXNXYU9mZi81WmFXbHBhdEtrU2I1enpwdzVveDkrK0VHU1N2VXpNWFhxVk1YRmxYLzNKUUNnWkFqSEFBQUFnQkJtdWduSEFBQ0J5UTNId29vSXgreWZyRlgyeGcyS0h6U2tVb014U2RxM2I1KzhYcTlpWW1KMHlTV1hGSGhPcTFhdHRHREJBcjMwMGtzRnpwVEt6TXlVVkh6WFdFUkVoRHAxNmlSSitiYlFzOWxzK3N0Zi91Si92RzNiTm8wZVBWcXRXclhTd0lFRDFibHpaMy9JMHJ0M2IwbktOeC90dnZ2dTA4YU5HOVd5WlV1TkhUdTJ6SFBMemhVZUhxNUhIbm1reUhNV0wxNnNuVHQzS2lZbVJrOCsrV1Nob1ZCNmVyb21UNTRzbjgrbnpwMDdGeHVNU2ZMUDJVcE5UVlZxYW1xSkF5S24weG5RSExEU09uTGtpQTRmUHF6NCtIaEZSa2JLNC9Ib3pUZmZsQ1RWcWxXcnlHdXZ1dW9xMWE5ZlgwZVBIdFhjdVhQMTBrc3Y1UWxaVGRQVXE2KytLcGNyWndaczd2ZS9KQWpHQUNDNENNY0FBQUNBVU9aMnl5akRKK0VCQUJjdm43M296akhQd1YrVStkWnJpbWpWVmpFMzNsYVpwVW1TVHB3NElTbW5nMnpvMEtIRm5qOWp4b3g4enptZFRrazVuVUxuQmpIejVzM0xFMDdFeGNYcCtlZWZ6M2U5eldiVDAwOC9yV1BIamlrOFBGd3Z2UENDdnZ2dU82MWN1VktwcWFsNjdybm4xS1JKRXcwZVBGamR1blhUcUZHakNxeXRldlhxV3JCZ2dXcldyRm5zNnlodmFXbHArdkRERHlYbGROSU5HVEpFSFR0MlZKY3VYZFNwVXlkL2tKZVdscVlKRXlZb0l5TkR6WnMzMTlOUFAxMmk5WC8rK1dmLzF3c1hMdFNjT1hOS2RKMXBtZ0Z2SitqMWVrdDg3b0VEQnpSeDRzUUNqM1h1M0xuSWF5MFdpMUpTVWpSaHdnVHQyclZMbzBlUDFxQkJnOVN3WVVPZE9IRkM3NzMzbnI3KyttdEpVcytlUGRXbVRadVN2d2dBUUZBUmpnRUFBQUFoekhTN3BBZzZ4d0FBcFZma3pESFQxSmxsQ3lXclZkV0dwbFRhakxHOEpaaVNjdVpVbFhVbWs5ZnJ6Yk5HY2VHS2FacjY0b3N2OU1vcnIramt5Wk15REVPUFAvNjRrcE9UbFp5Y3JBRURCbWpGaWhWNjc3MzNsSmFXcHFsVHA2cHg0OFo2OE1FSGRmWFZWeGU0WmpDQ01TbG52dFU3Nzd5ajdkdTM2OHN2djlUR2pSdjEyV2VmNmJQUFBwUFZhdFVWVjF5aEprMmFhTldxVlhLNVhPclVxWk1tVEppZ3FLaW9FcTJmbXBvcVNicnBwcHUwYnQyNkVvZGpVVkZSL3EwbUM5S3paODhDbjNlNVhKbzJiWnIvOGM2ZE80dWNBNWVVbENURE1Qdy9UNUtVa0pDZ0xsMjZsQ2gwN2RpeG8wYU1HS0VGQ3hib3h4OS8xT1RKay9PZDA3MTdkLzlXbEFDQTBFQTRCZ0FBQUlRdzArMW1XMFVBUUVEODJ5cEc1US9Ic2pkOUlmZVB1MVR0d2Nka3FWV25za3VUbEJNNGxIVm0xZno1ODdWcTFTcmRjTU1OR2pkdVhMSG4yKzEyYmRpd1FTdFhybFJhV3Bva0tUSXlVazg4OFlTdXYvNTYvM254OGZFYU9uU28rdmZ2cnpmZWVFTnIxNjdWenovL3JFbVRKcWxseTVZYU5teVkyclp0VzZiYXk1UFZhbFg3OXUzVnZuMTdqUnc1VXFtcHFmcmlpeS8wL3Z2dmErdldyZHE2ZGF2L3ZEWnQydWo0OGVOcTFLaFJzZXM2SEE3OStPT1BhdENnZ1ZKU1V2VFRUejlwL2ZyMXhWNTMzWFhYS2FLWUQvYzg4TUFEc2xyei91clM2WFRxdWVlZTA5YXRXeFVmSDYrc3JDeU5Iejllenp6elRLR2g1Q1dYWE9LdnlUUk5tYWFaYit2TTR2VHQyMWVYWFhhWlAyUzAyV3lLajQ5WGl4WXRkTXN0dDZocjE2NmxXcTg4blQ1OVdsTHg4OU1BQUhrUmpnRUFBQUFoekhRNTJWWVJBQkFRWDJHZFk2YXBySDh2VjBUTDFvcStybGNRS2lzZDB6UjE2TkFoMWFoUlE3R3hzVElNUXo2ZlQxdTNidldIYTBVRlZjZVBIOWZXclZ1MWFkTW1mZnZ0dC82dEdLV2NycUdSSTBlcWJ0MjZCVjZibUppb1VhTkc2ZmJiYjlmQ2hRdjF6VGZmNkljZmZ0Q1RUejZwTGwyNmFQanc0V3JZc0dINXZ1QXljTGxjMnIxN3R6WnYzcXl2dnZySy8xb2JOR2lnVTZkT3llRndhTW1TSlZxeVpJbnExcTJyVHAwNnFWT25Ua3BPVGk0d3pOcXdZWU04SG84NmRlcWt5TWhJVFpzMlRYLzg0eC85d2VMMDZkUFZ2bjE3dFdqUlFqVnExRkI4Zkx3TXc5RDQ4ZU9Mck5Qbjgrbk9PKytVeCtOUlptYW1ETU9RMVdyVmhBa1R0RzNiTnNYRnhXbjI3Tm5hdlh1M1pzK2VyVW1USnFsZHUzYTY0WVliMUtwVks5V3FWVXVSa1pINTFqVU1vOEFReWV2MXl1VnkrZjlVcTFZdDMvWE5temN2dHU2SzVIUTZ0WG56WmlVa0pDZzZPbHBXcTFWWldWbGF1blNwSktsT25lQ0UyQUFRcWdqSEFBQUFnRkJHNXhnQUlFQ213eTRaaG95SXZDR0FjOGRXZVk0Y1VvM0J3NEt5bldKcEdZYWhrU05IK2tPVWlJZ0l1ZDF1K1h3K1NWTGR1blhWbzBlUGZOZDk5OTEzK3IvLyt6K2xwNmZuZWQ1aXNhaExseTRhT0hDZ1dyWnNXYUlha3BLU05HM2FOSDM3N2JkNjVaVlhkUERnUWYzM3YvL1Y0Y09IdFhqeDRsSjNLcFZWZG5hMmZ2MzFWeDAvZmx5SER4L1cvdjM3bFphV3ByMTc5OHJ0ZGt2S2VkOXl0NGpzMkxHalhDNlhObS9lck04Ly8xeWJObTFTZW5xNlZxMWFwVldyVmlreU1sSlhYbm1sT25mdXJPN2R1eXMrUGw2U3RHM2JOa25TdGRkZUt5a25MSnczYjU3ZWVPTU4vZnZmLzlZbm4zeWlUejc1eEYrWFlSaXlXQ3dLQ3d2emgxUzUzVnltYWNycjllYlovakRYUGZmY28zNzkrbW5QbmoyeVdxMmFQSG15R2pkdXJNYU5HNnRhdFdxYVAzOStuZzY0M0h0WnJWWlpMQmIvZjNQL1NNb1RocDI3emFiVmF0VmJiNzFWWUxnV1RGYXJWZE9tVFpQSDR5bndlR0dkY3dDQWdoR09BUUFBQUNITWRMdGtSTWNHdXd3QVFBZ3lIWFlaMFRINUFqRDcybi9MV3IraElsb25CNm15MG12Um9vVzJidDBxMHpUOTNWQUpDUW5xMEtHRGhnNGRXbURRMGJadFc5V29VVVBwNmVteVdxMXEzYnExdW5YcnBtdXZ2VllKQ1FrQjFkR2hRd2N0V3JSSUsxYXMwRHZ2dktNLy92R1BsUjZNT1oxT0RSbzBTR2ZQbnMxM0xDSWlRc25KeWVyYXRhdTZkZXVXWnc1YVpHU2tycm5tR2wxenpUWCtvR3pEaGczYXRHbVRIQTZITm0zYXBPKy8vMTdYWEhPTi81cXJycnBLYVdscGF0V3FWWjUxaGcwYnBydnZ2bHNiTjI3VTl1M2JkZURBQVowK2ZWcloyZG55ZUR6eStYeDUvdVNHWTFMKzdRRU53MUNQSGoyVWtKQ2d2bjM3cWw2OWVuazZBYnQyN2FvT0hUcG8wNlpOK3U5Ly82dWpSNDhxSXlQRGZ5KzMyKzMvdWpEbmhuYmR1M2RYWW1KaTZkLzRDbWF4V05Tb1VTTi9WMTZ1eE1SRWRlM2FWUTgrK0dDUUtnT0EwR1NZQlgwY0F3QUFBRUJJT0RsaHRDeTE2cWo2NkdlRFhRb0FJTVRZL3ZKbnVmZWtxdGJzeGY3blBBZjI2K1NFMGFyMndLT0s3bkZURUtzTGpNZmprZGZyOVhjTEZlZlFvVU5LVDA5WDY5YXR5NzFUeU9sMEJyem1raVZMSkVsMzNubG5RRUhkc21YTDlPNjc3eW9wS1VsSlNVbHEwcVNKTHIvOGNyVm8wYUpFNzh1NW5FNm52dm5tRzIzWXNFR3RXclZTLy83OS9jZnNkcnUrLy81N2RlN2N1ZFExQnNMdGRpdThETnRKNS81OFNQS0hZWlVkWGhZa016UFRQeGZ0OXR0dkwvYjhjOFBFQzZGK0FBaEZoR01BQUFCQUNEdjV6R095TnZxZEVrWThGZXhTQUFBaDV2U2ZYNUQzMTJPcU9XMmUvN2t6aStjcGU4c20xWjY3VkVaa1ZCQ3JRMW40ZkQ1Q0V3QUFpc0Rma2dBQUFFQUlNMTB1Wm80QkFBSmlPckx5Yk0xcmV0ekszcnhSMGQxNkVJeUZPSUl4QUFDS3h0K1VBQUFBUUFnejNTNnBETnNMQVFBdVhxYkRvYkRvYVA5ajk2NGRNck1kaXV6UUpZaFZBUUFBVkR6Q01RQUFBQ0NFbVc2M2pBZzZ4d0FBcGVkejJHWEUvSzl6TEh2cjF3cUxqVlBFNzFzR3NTb0FBSUNLUnpnR0FBQUFoREkzMnlvQ0FBSmoydTB5b243ckhETk5PYi83UmhGdE8wZ1dTM0FMQXdBQXFHQ0VZd0FBQUVDb01rMlpIZy9oR0FBZ0lLYkRyckRmT3NmYyszK1M3MVNHSXR0MURISlZBQUFBRlk5d0RBQUFBQWhScHR1ZDh3VXp4d0FBcFdSNjNESTliaG5STVpJazUvWnZKWXRGa1cydURISmxBQUFBRlk5d0RBQUFBQWhScHRzbFNYU09BUUJLelhUWUpja2Zqcm4zN2xINHBVMzhqd0VBQUtveXdqRUFBQUFnVkxsK0M4Y2lDTWNBQUtWajJuUENzYkRvR01rMDVVN2JvL0NtellOY0ZRQUFRT1VnSEFNQUFBQkNWRzduR05zcUFnQkt5NWZiT1JZVEs4L1J3ekx0ZHNJeEFBQncwU0FjQXdBQUFFSVUyeW9DQUFKbFptVktrb3pZV0xuMzdaRWtoVGNoSEFNQUFCY0h3akVBQUFBZ1JKbitiUlVqZzF3SkFDRFVtUFlzU1ZKWVRLemNQKzFSV0d5Y0xIWHJCN2txQUFDQXlrRTRCZ0FBQUlRb2s1bGpBSUFBK1g0THg0em9HSG4yL3lUcjczNHZHVWFRcXdJQUFLZ2NoR01BQUFCQXFISTdKUkdPQVFCS3o5ODVGaDByejVHRHNqWnNGT1NLQUFBQUtnL2hHQUFBQUJDaWNqdkh4TXd4QUVBcCtleFprbUhJWjgrVTZYTEpXcjloc0VzQ0FBQ29OSVJqQUFBQVFJaGk1aGdBSUZDbVBTdG5TOFdqaHlSSmxnYUVZd0FBNE9KQk9BWUFBQUNFS0dhT0FRQUM1YlBiRlJZVEsrL2hnNUlrSytFWUFBQzRpQkNPQVFBQUFDSEt6SjA1Rmg0ZTVFb0FBS0hHdEdmS2lJbVY1OGdoaGNYR0tTeXVXckJMQWdBQXFEU0VZd0FBQUVDb3l1MGNDMmRiUlFCQTZmanNXUXFMaVpYbjZPR2NMUlVOSTlnbEFRQUFWQnJDTVFBQUFDQkU1VzZyS0xaVkJBQ1VrbW5Qa2hFVEs5K0o0N0xVcWhQc2NnQUFBQ29WNFJnQUFBQVFva3kzU3pJTUdSWkxzRXNCQUlRWU15dExZZEV4OHA3T2tLVm03V0NYQXdBQVVLa0l4d0FBQUlBUVpicWNNaUlpMlFvTEFGQnFQbnVXVEt0Rjh2bm9IQU1BQUJjZHdqRUFBQUFnUkprdWx3eTJWQVFBbEpiUEp6UGJvZHlQVm9UUk9RWUFBQzR5aEdNQUFBQkFxSEs1WklRVGpnRUFTc2Zuc0V1U1RJOUhrbVNwV1N1WTVRQUFBRlE2d2pFQUFBQWdSSmx1bDBUbkdBQ2dsRXg3VnM1L1hTNUpZdVlZQUFDNDZCQ09BUUFBQUNIS1AzTU1BSUJTeUEzSDVITEtpSW1SRVIwVDNJSUFBQUFxR2VFWUFBQUFFS0tZT1FZQUNJVHZ0M0RNWjgrVXBXYWRJRmNEQUFCUStRakhBQUFBZ0JCbE1uTU1BQkNBM000eDM5bE10bFFFQUFBWEpjSXhBQUFBSUZTNTZSd0RBSlNlTCt1M21XTm5UaEdPQVFDQWl4TGhHQUFBQUJDaVRKZFRZdVlZQUtDVS9KMWpkcnZDYXRZS2NqVUFBQUNWajNBTUFBQUFDRkZzcXdnQUNJVHZyRTB5Y240bFJPY1lBQUM0R0JHT0FRQUFBQ0hLWkZ0RkFFQUFmS2N5RkJZWEowbXkxSzRiNUdvQUFBQXFIK0VZQUFBQUVLSUl4d0FBZ2ZDZXpwQVJHU1ZKc3RTdUUrUnFBQUFBS2gvaEdFNlhpNlFBQUNBQVNVUkJWQUFBQUJDcVhDNFp6QndEQUpTUzc5Ukp5V3FWRVI2aHNHclZnMTBPQUFCQXBTTWNBd0FBQUVLUnp5ZlQ0MkhtR0FDZzFMeW5NbVQ0ZkxMVXFpTVpSckRMQVFBQXFIU0VZd0FBQUVBSU10MnVuQy9ZVmhFQVVBcW15eW5UbmlYVDVXTGVHQUFBdUdnUmpnRUFBQUFoeUhUbGhHUE1IQU1BbElidjlLbWMvMmJiQ2NjQUFNQkZpM0FNQUFBQUNFRzVuV05HT0RQSEFBQWw1ejExVXBKa1ptY3JySGFkSUZjREFBQVFISVJqQUFBQVFDaWljeXpvWEM2WFhMOTlIeXFUM1c3WEN5KzhvRTJiTmhWNW5zZmowZWpSbzdWOCtYSTVuYzV5dS8vbm4zK3V0TFMwUE0rZE9IRkNiNzc1cGt6VERIamRUei85Vkd2V3JLbXc5M1RMbHYvUDNuMkhSMUZ1RHh6L2JrbHZKSUVFSXIyRVhsVkFRSzZpSUVVRXBhaWdJQ0FYUlNsSzh3SUtGeEFwNms5RVFSQlFFVkdLZ2hHa0dlbGRrRjRFUWk5SnlJYUVsRTJ5dS9QN0kzZkhMTm1XUm9pY3ovUDRrTXk4ODg2N3laWTRaODQ1QjVneFl3YlIwZEZGTW45ZW5EbHpocVNrcENLWis4S0ZDMjZOUzA1T0pqazVPVi9uT0hic0dGbFpXUzdIR1F3R3pwdzVVNkRuaFNoOEZrT0MrclZramdraGhCRGlmcVV2N2dVSUlZUVFRZ2doOGs3SnpBNTIzTy9Cc1pTVUZJWU9IVnFrNXhnMmJCZ05HemJNdGIxVHAwNEFiTnEwcVVqUGY2YzllL2F3ZWZObTl1M2J4NXc1YzRpSWlMQTc3c2NmZitUNDhlTWNQMzZjc0xBd0huLzhjYWZ6V2l3V3RGcm45MCttcHFZeVk4WU1Nakl5bURkdkhsV3JWc1ZrTWpGMDZGRGk0K094V0N6MDZkTW56NC9KWURBd2E5WXNVbE5UOGZmMzU3SEhIc3Z6SEs2Y09IR0NUWnMyNGUzdHpSTlBQRkhvODd0ci9Qang3TjI3bCs3ZHV6Tm8wS0JDblh2V3JGbXNXYk9HZnYzNjBhdFhMNmRqUC83NFl3NGVQRWlQSGoxNCtlV1gzVDdIbFN0WGVPdXR0L0QyOW1iV3JGbFVyVnJWNGRpZmYvNlpwVXVYVXE1Y09iNzU1aHMwR28zYjV4RkZ4M1R0TW1pMG9GalFsWmJNTVNHRUVFTGNueVE0Sm9RUVFnZ2hSQWxrN1RuR1BSNGNhOXUyYmFIUE9YbnlaSm8zYnc2QTJXem04dVhMaFg2T25OTFQwL044VEY0ZmQzQndNTXVYTDNkcmJKczJiZFFBMmRTcFU1azFheFk2bmM1bVRFeE1ETjk4OHcwQXp6Ly92TXZBMklFREI1ZzllemJUcGsyamJObXlEc2R0M0xpUmpJd002dGF0cXdaRjlIbzlBd1lNWU5xMGFTeFpzb1RHalJ0VHYzNTl0eDZMMWFlZmZrcHFhaXFOR2pVcWtzQVl3UFhyMXdHb1VLR0MzZjNkdW5YTDE3dy8vdmhqbnNiWHFWT0h2WHYzRWhVVlJZOGVQUWdKQ2NuWGVlMXAzTGd4YTlldTVhdXZ2c0xQejQ4dVhicllIYmQ1ODJaMjd0eUpScU54R0Z4MVpNdVdMUUNVTGwyYUtsV3FPQjI3YmRzMkFCNTY2S0U4QmNZY3ZYNThmWDBKRFEybFhyMTZ0Ry9mbmpwMTZoVEpIUGw5MzdyYmdmTDhNbDI1aERZd0VFdlNMY2tjRTBJSUljUjlTNEpqUWdnaGhCQkNsRUFscGVkWXUzYnQzQnEzY2VOR3ZMMjlhZDI2dGN1eFlXRi9aem9FQlFXNXZDRGR0bTFidkwyOStlV1hYMnkyZCszYWxkVFUxQ0s3b0szVDZkd0tQT1FudURka3lCRCsvUE5QYnQrK1RVSkNnczNQQk9ENzc3OG5LeXVMcDU1NmlnRURCamlkeTJLeE1HZk9ISzVldmNxNzc3N0xyRm16OFBYMXpUVk9VUlQxWi9qODg4L2I3SHZpaVNmWXZuMDdPM2Z1SkRvNk9rL0JzV1hMbHJGejUwNEFEaDA2bEsvQWhEdS9RMnR3ckdMRmluYjM1N2ZFWUY1MTY5YU4xYXRYazVpWXlJOC8vc2pBZ1FNTGJlN1dyVnZ6NG9zdnNuVHBVczZkTzRlaUtMbUNVckd4c2N5YU5RdUFmdjM2NVNtTFRsRVVObTdjQ0VDWExsMmNCcnpPbkRuRGxTdFhBUGZmQjF4SlMwc2pMUzJOeTVjdnMyN2RPanAxNnNUUW9VTmRaandXOWh3bG5lbktSVFNlbm1pRGd0SDYrUmYzY29RbzBVd21FM3E5WEY0VlFvaVNTTjY5aFJCQ0NDR0VLSUdVRXRKemJOU29VVzZOMjdoeEkwRkJRVzZQTHdtQ2c0Tlp0R2lSeTNHT2drSDkrL2QzZWx4V1ZoWlpXVm04ODg0N3VmWlpMQllBamg0OTZqUTRWcTFhTmNhTkc4ZTRjZU1ZT25Rb0Z5NWM0UDMzMzJmS2xDbTVBaDlidG16aDh1WExWSzFhVmMzY3kybllzR0cwYU5FaVQ0R1FQLzc0dytablZMWnNXVHc4UE53Njl2cjE2NWhNSnJjemtxNWV2UW80RG82NUUyREx5c3JpbzQ4K1V2dVdkZTdjV2QyWG42RGU4dVhMM2M0WXZIT05yczYzYnQwNjFxMWI1M1RNb2tXTDdENUgzM3p6VGJ0Wlo0Y1BIK2I2OWV2NCtmbngxRk5QT1oxN3pabzFBSlF2WDU1eTVjbzU3YkhtNStkbjkrSnlpeFl0MU5LVFpyT1pXN2R1Y2V6WU1WYXZYbzNCWUdEdDJyVjRlM3Z6Mm11dk9adzdQM05Zc3k3djFMZHYzMXh6bGpSS2hoRnozQTIwZ1VGNFZLc0ovNkJTbDMvODhRY1ZLbFFnUER6LzJYQkdveEZ2YjIrM3h4OCtmQmlBQmcwYWxMaXlvUWNQSGdTeU0wNExZKzNYcjE4bkpDUUVMeS8zYnRxSmo0OEhvRXlaTWdVK2QwNFhMMTdreXBVcnRHelpzbERudlZOcWFpcXpaczBpT1RtWktWT21GRnFBTERNekU4OTcvRys3b3BTWW1Naml4WXVCN0w4cmhCQ2lLRWx3VEFnaGhCQkNpSkxvSHU4NWxwbVpxZmJrY2xkc2JHeWVBZ3hyMTY3OVIxOUFjaWVqTERVMTFlbithOWV1T2QzdjUrY0hRTldxVlJrNmRDZ3paODVrMzc1OWZQMzExL1RyMTA4ZHB5Z0szMzc3TFpCZHN0RlpBR3ptekpsMnQ3LysrdXM4OTl4ejZ2ZkhqaDFqNHNTSldDd1dRa05EU1VoSW9IcjE2cno3N3JzdXMzaSsrZVlibGl4WkFtUUhjbHhKUzBzak1URVJIeDhmU3BjdTdYSzhQVWxKU1V5Y09KRmp4NDZoMCtsNDQ0MDNiSUpqVnFHaG9ZV2FSV0F5bVVoSVNNaTFQUzhaWDlIUjBlajFldjcxcjMrNU5iNTgrZkxxMS9IeDhibjZsNldtcHZMTU04L2tPaTRxS2dvZkh4L1MwdEw0L2ZmZmdld2VaZDI3ZDNkNnZva1RKOXE5a08zajQyT1RmVm1oUWdYcTE2OVB4NDRkR1RwMEtOZXVYV1AxNnRWMDdkclZZVG5RL016aEt1UHp6amxMRXRPMUs2QW9XSktUOEtoZXM3aVg0NVRGWW1IRmloVzBhdFdLQng1NHdPbFlnOEhBMkxGalVSU0ZPWFBtVUtOR2pYeWQ4KzIzMzhab05ESml4QWpxMXEzcmN2eklrU01CV0w5K2ZhN3l0dmU2TVdQR0FJWDNXVHA1OG1TdVhyM0s2TkdqM1FwTVdkOVhDak43ZS9QbXpYend3UWQ0ZW5xeVlNRUNwMldDQytybXpadnMzcjBibzlISUo1OThvajRYQ3NKa010Ry9mMy9Dd3NJWU5HZ1FOV3NXeld1MFo4K2VKQ1VsOGVXWFh6cThZYVF3RFI4K0hJQ3hZOGZteW5TL1UwcEtpbnB6aFFUSGhCQkZUWUpqUWdnaGhCQkNsRUIvbDFXODk0TkQ3bHpFajQ2T3h0dmIyNjBMYXRhc25ad0dEeDZNMFdoMGVFeEdSa2F1VEt5MHREVEFlWVpXenF5YTJiTm5FeFVWbFd0TXpvQmV6b3Q4Qm9PQkYxOTgwZUhjcnR6dC9rWHQyclhqOE9IRGJOeTRrZSsvLzU3SXlFajE5N0ZwMHlZMVdPZW9aNWQxZi9ueTVlMW1JUVFFQktoZkh6OStuSEhqeHBHUmtVSExsaTE1NTUxM0dETm1ERHQyN0dEQ2hBbU1IVHNXSHgrZlhIT2twS1F3YytaTWR1M2FoVWFqWWZEZ3dYYUROTmIxdlBycXF6YmIwdFBUYWQrK2ZhNnhHelpzc0R0SHpybkdqeC9QdFd2WENBZ0k0TDMzM3FOUm8wWjJ4ODZjT2RQaHp5Zy9MbCsrYlBjNWFpOWowSkhvNkdpOHZMenlkSXc5am9LVzFreEZxNmlvS0l4R0kzcTkzdWIzZnFkYnQyNmhLSXJiMllKV1FVRkJ2UExLSzB5ZE9oV3oyY3p1M2J0NTl0bG43L29jSlpIcHlrVVVRS01vZUZTTExPN2xPUFhOTjkrd2RPbFNObS9lektlZmZ1bzBnTE5qeHc0VVJhRnk1Y3I1RG93ZFBYcVVNMmZPRUJ3Y1RMVnExZks3N0R4TFQwOW43ZHExN05peGcvUG56Mk0wR3ZIeDhhRjgrZkowNnRTSkRoMDZ1RFhQVHovOXhOeTVjNTJPeWMvblNucDZPdXZXcmVQWlo1OTFtR0ZtL2RuNSt2clNvRUdEUEoranNMUm8wWUxTcFVzVEh4L1BuRGx6bURScFVwR2RxMUtsU2d3ZlBweHAwNmF4WWNNR2F0YXNhZmVHaWJ6WXZIa3pzYkd4cEthbVVxNWN1VUphYVc0bWt3bUx4WExYc2gyUEh6OE9aUDh0Sm9RUTl4SUpqZ2toaEJCQ0NGRUNXY3NxVWdJeXA5eTVJQjhkSFUxUVVKRGJZKzkwK2ZKbHA4RXhSVkVjWm1LNTIvTXJKQ1RFSnVqaEtsaWsxV29KREF4ME9lL05temZkT3YvZDhPYWJiM0xzMkRHdVhidkd4bzBiYWRteUpTa3BLWHo1NVpmcUdIdGwrTXhtc3hwMG1qZHZudE9MMkR0MzdtVHExS2xrWm1ieXlDT1BNSDc4ZVBSNlBlKy8vejZqUjQ5bXo1NDlEQjQ4bU5HalIxTzdkbTMxdUsxYnR6Sm56aHdNQmdQKy92Nk1HVFBHYm5uSG5PNE0ydGpiNXVyaTRKRWpSNWd3WVFJcEtTbFVyRmlSeVpNbjN6TlpRN05uejNaN2JFWkdobHZqQnd3WVlMZm5ITmdQSXFha3BOZ0VsWXhHSXl0WHJnVGdsVmRleWRXZkxxZG5ubm1HOVBUMFBBZkhJTHNVbkpXMXQxbHh6RkhTWkowOWpWYXZCNTBlajZyNUN5TGRMVDE2OU9DMzMzN2ozTGx6ekowNzEya1dpZlZ6b1dQSGp2ayszNDgvL2doQTc5NjljNVZXL1BYWFg5WG50VDNPZWdjNks2OTc2dFFwSmsyYXBKWVl0RXBOVGVYMDZkTUVCQVM0SFJ3TENBaHcrSGwwNWNvVkZFVnhhNTZjYnQ2OHliaHg0NGlKaWVIVXFWT01IVHZXN2pqcnorYlpaNTkxR2hBdmFsNWVYdlR2MzUvcDA2ZXplL2R1RGh3NHdJTVBQbGhrNTN2aWlTZll0MjhmVzdac3lmVTd6Q3RGVVZpeFlnV1FuVldYOCsrSDZPaG9wazJibHFmNVJvMGE1VERMMi9wY3VQUHo3LzMzMzJmTGxpMTVPazlPZC91bUhpR0VLQ2dKamdraGhCQkMvSStTbmticXI2dkpPTGdYYzl3TmxBekhGOXJGL1VmajVZMHVyQ3hlVFpyaDE3RXJHaC83RjQvdkZyWG5XQW5JSEFQNDY2Ky9lT09OTit6dXUvTmlpcVBTaWw5ODhZWEx1L250WFpocDI3WXQzdDdlL1BMTEx6YmJ1M2J0U21wcXF0MWpPbmZ1bkN2WTFydDNiM3IzN3Axcm5ZNHVmSllxVllwNTgrWTVYVy9PZWU2RzFOUlV0YlNodlVDSGo0OFA0OGFOWStYS2xXci90MFdMRm5IcjFxMUNPYi9CWUdER2pCbHEyYzJoUTRlcTJVaisvdjU4OU5GSHpKZ3hneDA3ZGpCczJEQ2VmUEpKV3Jac3lZb1ZLOVE3eng5ODhFRkdqQmpoc2s5TmhRb1YxTi90Z2dVTFdMWnNHWU1IRDFZRE9YdjI3T0hkZDk4bE9Ealk2VHhqeG96QlpETFJ0R2xUeG80ZHE1YWl0SGMrSUYrQkhtYzhQRHdjWHZDMmw4bm9pTWxrY210ODc5NjlIUWJIM0xGeTVVcVNrcElJQ1FtaGE5ZXVUc2VheldhQWZKV2g5UGYzVjc5MkZoZ3Y2amxLRkVVaDgraWZvTlhoL1hBTE5GN3U5OVlxRHY3Ky9vd2RPNWEzMzM2Yk5Xdlc4UERERDlPaVJRdm16Sm5EcWxXcjdCNHpaODRjNXN5WjQ5YjhPZC83TDF5NHdLNWR1NGlJaUxCYkVqZzVPZG5walJUdTNtU1IwK25UcHhrMWFwVGE1K3paWjUrbGFkT21CQVVGY2V2V0xVNmNPSkdubXlmYXRtM3I4UFBFM21lYUswZVBIbVhLbENucURRbFBQdm1rM1hIbno1OW45KzdkK1B2NzI1UlFQWFhxRk8rOTk1N0w4L1RzMmRQaHZyejBaTFI2NG9rbldMbHlKZVhMbDNkWndzOGVvOUZvODFudmlzbGtRcXZWc25idFd0YXVYZXZXTVY5KytTVWhJU0UyMjM3Ly9YZk9uejlQUkVSRXJ2ZE9EdzhQdDI2MmdleXNlSlBKNVBSOTFSb2NjMVhDV0FnaC91a2tPQ2FFRUVJSUFXUWVQMHp5d3Mvd3JOK1l3UDV2b0grZ0lwbzhOR1FYLzN5SzBZanA2aVhTdC8xR3dyaGhCQTU0RTgrNkRZdHZQZmQ0enpHTlJtTVRkQWdQRDNlck54UTQ3aUZsN1JWbG5mZHVsUU1xYm5rSm51VzgyTnUzYjE4Z3V6U1psYUlvZHJPcGNvcU1qRlN6QXc0ZE9xVDIvaWdNSVNFaFRKMDZsUk1uVHRDalI0OWMrMzE4Zkpnd1lRS3JWcTFpN3R5NWJOcTBTWDFNZXIyZXQ5NTZ5Mm0vTTBmT25Uc0hZRk51emRySEt6dzgzT214SnBNSmdCRWpSamdNaklGdGtQVDc3Nzh2dER2b0Z5MWE1REFBNis0NTJyWnRpNStmSDZ0WHJ5NlVOVGtTR3h2TER6LzhBR1NYSy9YeThuSTYzdnBjekU5QU1XZkExbFdBc3lqbktFbE1seTlndWhtSEJ2QisxUDJlZGNXcGJ0MjZ2UGppaTN6MzNYZDgvUEhIMUtwVmkrRGdZSnVBY1h4OFBFYWprYUNnSUxjRENIZGF1blFwaXFJd1lNQUFOYWd3ZS9ac1dyUm93WU1QUHNnTEw3ekFDeSs4a09zNDYvdHpYbnVPcGFlbk0zbnlaSXhHSTJYS2xHSEdqQmsydmY2c3ZmR0tnNklvckZ5NWtvVUxGMkkybTZsVXFSTC8vZTkvSGZaOVc3SmtDWXFpOFB6eno5c0VuRTBtRTRtSmlTN1A1MnJNK2ZQbkdUcDBhSjRlZzhWaTRlclZxK3pkdTlmdFl4WXVYRWhZV0JpS29wQ2NuSnluOHdGNU9zWjZZNENWeVdUaTY2Ky9Cckw3Yzk3NW50aTZkV3RhdDI3dDF0d2pSNDdrOE9IRDZ2UFlaREx4NjYrL2tweWN6RXN2dlFUOEhSeXpQbWRUVTFPSmlvcWlYNzkrakJzM3p1SGNPVzhLS3N6eXdVSUlVVndrT0NhRUVFS0krMTdtOGNNa3paOUYwR3R2NDFtN1huRXZSOXlqTk43ZWVGU0x4S05hSkprbmo1SDB4Y2NFL1h0WXNRWElGR002YURSb1BKMWZmQzR1SGg0ZU5uZDhCd1VGMGFWTEY3ZU9kVFV1UDNlUzN3MTMzcWw5OCtiTlFzMEtjM1loeWw3V3dyVnIxd3AwdnFTa0pENzQ0QU1VUmFGZHUzWnMzTGl4UVBOWjFhMWJsN3AxNitiYW5weWN6SUVEQjlpMmJSdDc5KzVWTDk1NWVIaVFsWldGeVdUaS8vN3YvL2p0dDkrb1g3OCtrWkdSVks5ZW5kRFFVSmZuUEh2MkxCcU54aWJ6MEdBd0FGQzJiTmxDZVZ3NUpTWW01aXVUeEYwZmYveHhyb3Vycm1Sa1pEQno1a3kzeDFzekIvTWlKU1dGMnJWcll6YWJhZGV1SFZsWldVNERYOWJBWTM2Q1kvdjM3MWUvcmxjdmY1L2RoVEZIU1pMNjI2OW90RnAwb1dYd3JKWDdOWGl2ZXVtbGx6aHk1QWpObWpVak1EQ1FGMTk4VWUzbm1KR1JvUWF0cGs2ZFNtUmszdnVvblQxN2xpMWJ0bEMvZm4wMUFISG8wQ0dpb3FMWXRHa1QzMzc3TFVGQlFZWDNnSUJseTVZUkd4dUxScVBodmZmZXN3bU1GYWU0dURobXpwekpvVU9IQUdqVnFoV2pSNCsyMndNUzRNeVpNMnpmdnAyUWtCQTFLL2ZFaVJPc1c3ZU9QbjM2T0EzZ1d6OGZYUVg1TFJiTFhjbnN0RmQyY3RXcVZUWUJ2NEt3Wmt6YnMzcjFhbTdjdUVHelpzMXlsUXZldjM4L2NYRnh0RzNiMW1uSllxczczMWQxT2gwTEZ5NUVvOUhRdTNkdk5CcU5lbU9DTlhQc3dJRURMRnEwaUFNSER2RGhoeC9tK3pFS0lVUkpJOEV4SVlRUVF0elhsUFEwa2hkK1J0RHJiK05aNjU5L1lVd1VEcy9hOVFoNjdXMlN2NXhGNlB1emlxWEVvcEtlbG4zZUVwSTlkYmZLS3ZidjM5L3U5b3lNakZ6NzB0TFNIQjZUbDZieFpyT1pGU3RXY09QR0RZWVBINjV1MStsMGJ2V21jamVJNHF4dlRWR1VabHkxYWhVR2c0Rnk1Y3JScjE4L05Uam02bHoyTHY0MWJ0eVlHVE5tMkd3ekdBeWNQSG1Ta3lkUGN2andZVTZmUHExZW5QVHk4dUxKSjUra1k4ZU8xSzVkbTEyN2RyRmh3d1lPSGp6SW4zLyt5WjkvL3FuTzQrWGxSVVJFQktWTGx5WXdNSkFtVFpyWVpKZkZ4c1p5NjlZdEtsZXViSE9CMTFYUHVJSVlQSGd3Z3djUEx2UjVyWDc3N1RleXNyTHlkSXpKWk1wVGdETS93YkZxMWFveGMrWk0wdExTK09HSEgvajU1NS81K09PUDdiNE9jbVl3NWpVNFpqQVkrUGJiYndHSWlJamc0WWNmenZOYUMyT09raVRyM0Y4WXQvMEdGZ3NCTHc4c01aOGRrSjAxK3ZISEg5dmR0Mm5USmpVb2F3Mk01UXhDckZ5NTBtVmc2NHN2dmdDeU0zYXNyQm0zTDc3NFlxRUh4akl6TTlVU3AyM2F0S0ZXclZxRk9uOStXQ3dXZnZubEZ4WXRXa1JhV2hwZVhsNjg4c29yZE92V3pXbVc5aGRmZklHaUtQVHIxMC9ORlAzKysrL1pzMmNQTjI3Y3lGTkEzcEZxMWFybCtqc2hNVEdSbmoxN290ZnJXYjE2dGNzc1ZjaitMTEJtVG4zenpUZjNUTy9JdUxnNHZ2bm1HN3k5dlJreVpJak5QcFBKeEdlZmZjYTFhOWVJajQvbmxWZGVjVG1mTlRobXZWbEhvOUZRdlhwMWpodzV3dVhMbDZsWXNhSjZjNFUxYzh5YVlmZllZNDhWMHFNU1FvaVNRWUpqUWdnaGhMaXZwZjY2R3MvNmpTVXdKdkxNczNZOVBPczNKdlhYMWZoMzYzWFh6MjlKUzBQcjY3akVXMTZZRFFsa25UbUpPVDRXYzBJOHl1MWtsTXdNbE14TS9KN3BnV2VkQmdVK1IyR1dWWFRHVWFCSlVSU0grd3FhNFRONDhHQmlZbUpzU21BOTg4d3pCQVFFdUhVaGEvYnMyVTdMOVJXWGwxNTZpVE5uenRDN2QyKzhjNVNaZFJSTXN2NGN5NWN2bit0aXFyWHZ5N0pseS9qamp6KzRlUEZpcmxKYWZuNStORzNhbEZhdFd0RzBhVk9iYzFwTFNxV2xwZkhISDM5dzRNQUJUcHc0d2NXTEY4bkl5T0Q4K2ZPY1AzOGVEdzhQTmFQRTZ1VEprd0RVcVZQSFpudE1UQXdBVmFwVWNka2JDNkJmdjM0T0x4SVhkYm5DTy8zNjY2ODIzeDgvZnB5Wk0yZlNvRUVEM243NzdWempIWlZWVkJTRnQ5NTZpL2o0ZUlZTUdaSXJZeUcvZkh4OE9IandJQWtKQ1l3ZE81YlpzMmNURUJCZ015Wm5jTStkNEpqSlpDSXVMbzc5Ky9lemRPbFNEQVlEZXIyZWtTTkh1bDNPcmpEbUtBcXgvMzRCemYvNlNCWVZ4V0lCRlB5NlBJOVhvMzlPSU5EYWU4emR6T1E3clZ1M2pzT0hEOU81YzJkcTFLaUJvaWpzM2J1WFk4ZU9FUjRlVHJkdTNSZzllclJOUU42ZTl1M2JPOTJmTTdoejRNQUJidCsrRFVESGpoM3p0VzVIcGsyYnhsOS8vWlZydTdNYlBtN2Z2czM0OGVNNWUvWXNrSjFGT1dMRUNKZlpiRnUyYk9ISWtTTlVxMWFOcDU1NkNzZ3VnYmgzNzE1ME9wMTZnOENrU1pQdzlQVGtuWGZlY2VzeFRKbzBDVzl2YjBhUEh1MXdUSEJ3TUpVclYrYkNoUXNjTzNhTUJ4OTgwT1c4UjQ0Y0FhQk1tVEwzVEdBTXN2OEdNQnFOREJvMEtGZVozOVdyVjNQdDJqVkNRa0tjOW1iTHlmcmVtdk45TlRJeWtpTkhqbkRxMUtsY3dURkZVZGkzYng4Nm5jN3QwbzM1OWVxcnIrWnB2UFY1WmMrNmRldWtaNW9Rb3NBa09DYUVFRUtJKzFyR3diMEU5cmVmelNLRUt6NnRueVQ1cXpuRkVoeFQwbFB6bmJHbVpCakpPUFFIbVNlT2tIbnlLT1liT2NydjZYUm8vZnpSK2dXZzhROXdQRWtldVNxcnVITGxTdlhpZEg0dmNvTDk4a3l6Wjg4bUpDU0VybDI3dWgyRTZ0eTVzOE15VGthamtlam9hUFg3bUpnWW1qWnR5ci8vL1c5MTI1MTNmenZqN2xoSFdYR0ZiZCsrZmZ6d3d3OTA3dHlaS1ZPbW9ORm9TRWxKVWZmYnkyQXptODNxeGVGNTgrWTVMUDBVRVJHaGx1c0tDZ3FpWnMyYU5HalFnSVlOR3hJWkdlbnlRcGV2cjY5Tjc1VzB0RFRPblR2SHBVdVgxRHZpSzFXcVpIUE0wYU5IQVd5Q2wybHBhVnk1Y2dYSXZtaVltcHJxOUx6V1krNVZQajQreE1YRnNXN2RPdXJWcStkMlg3WmZmLzJWNDhlUG85UHAzSHB0M0JsNEJQdWx5RFFhRFdQSGp1VzExMTdqNnRXclRKbzBpV25UcHRrRW9IS1doWFFVSEl1T2pyWjVyZVVVSEJ6TTJMRmpYZlpsS293NS9oRjBXakNiMFJaU2liaDd3YTVkdTdoMDZSS2xTNWZtWC8vNlY3N21zR1p3clZtemhqVnIxdGc4bjE5Ly9YVThQVDBKQ3d2TGQ0YXA5WDBtSjJ1Z3pjdkx5K2E1bDVTVVJHWm1KcVZLbGNwWHFWSEl2aGtncnlWMUF3SUNxRml4SWxldVhLRi8vLzUwN2RyVlpVL1BwS1FrUHZ2c015RDdoaFpycWI3dnYvOGVSVkhvM3IwN1ZhcFVBV0Q3OXUwMk56dTRzbjM3ZHJmZWp4bzFhc1NGQ3hmNDg4OC84eFFjYTlTb2tkTnhIaDRlYWhhaE5TT3RXN2R1THVkM1JLZlRzWHo1Y3ZSNnZUcXZ0VlRqdW5YcjJMTm5EN1ZyMSthNTU1NnpPUzR4TVZITmJoMHdZQUMrdnU3OXplY29PQVp3K3ZScDJyWnRxMmJ1NnZWNmpoMDd4cTFidDNqNDRZZnozYlBQWGE1Nm51Wmx2TDNQSGlHRXlDc0pqZ2toaEJEaXZtYU91NEgrZ1lyRnZReFJRdWtmcUlnNTducXhuRnRKUzBQajVvV1NuTWVrL2JhV3RBMVJXRzRub3cwTXdyTm1YWHpiUG8xbnJicm9Tb2VoOGZZcGxISmJSVkhtNzA0NU0yRSsvL3h6dXhkUnpwOC96eSsvL0lLaUtOU3FWY3V0QzJpTzVvdUppV0h0MnJWRVIwZmJCRk9tVDU5T2t5Wk5HRDU4T01lUEh5L0FJOHJtcVA5S1VmYXd5bW5YcmwwY1BYcVVpSWdJSG4vODhVS2QrOUZISDJYS2xDbFVybHlaOFBCd2V2YnN5YjU5K3dvOHI3T2VOWWNQSHdheVN6dGEvZm5ubjVqTlppcFhya3hZV0poYmZYR1dMVnRHU0VoSWdkZGFGS3BXclVyZnZuMVpzR0FCMjdkdmR5czRGaHNieS96NTg0SHNJSUE3QWFLYk4yKzZ2YWJnNEdER2pSdkhxRkdqT0hUb0VIUG56clhKQ3MxcjVwaFZ4WW9WZWV5eHgramF0V3V1YkxTN09VZGhDcC8vUTlHZnhHd20rYXM1M1A1dUlmcksxZkdzV2NmMU1jVWtKU1ZGN1YrVjA1MnZVMnZnb0d2WHJqYjlIdlBDR21BSkRBekUzOStmbEpRVURBWUREejMwRUMxYnRnUmc1TWlSNnZoVHAwNVJzMlpObStDUm9paXNXclVLSHg4Zk9uVG9vRzdmdm4wN2t5Wk55dlUrYXMzUXFsU3BFaHFOaHZYcjEvUDk5OStyUVMyOVhrK1RKazE0NVpWWHFGR2pScDRlajdXWDR1TEZpeWxYcnB5NnZVK2ZQazc3ZGcwYk5veCsvZnE1M1lOeDM3NTlKQ1VsQVRCbXpCaE1KcFA2bVJrUkVjSExMNytjcDNYblIvUG16Vm05ZWpVN2R1eGd3SUFCVGdONkZvdEY3VEhZcEVrVHAvUHE5ZnBjZ2FyazVPUjhyOU42MDRkV3E3V1o5L0xseTh5Wk13Y3ZMeTlHang2TlZxdEZVUlN5c3JMSXpNemt5eSsvSkMwdGpWcTFhdVhwYnlycmpRYzUzMWV0Z2NxLy92ckw1cjFYcjllemVmTm1JTHZFWjFINzZxdXY3cG4rZWtJSUFSSWNFMElJSWNSOVRza3dvc25EM2F4QzVLVHg5a2E1QzAzaTdiR2twYUlMQ1hWenNJWFVOVCtTK3V0UEtPbnBlRC8wQ0w2ZG5zT2pTdlVpNnp2enhCTlB1RDMyM0xselhMaHdnYXBWcTZvWGNOeVI4MDcwaWhYdEI3bm56NStQb2lnMGF0VEk3Y0NZby9rV0xseW9CbktzNVp6Zzd3dHQ0ZUhoTGkrZ0ZhVFBsVHNCbklKU0ZJWGR1M2NERkZsNXBXYk5tdVhhOXN3eno5Z2R1MkhEQmpJeU1senVkeVFqSTRQWTJGZ2crdzU5YTc4WmEzOFY2OFh2d2pCNDhHRE9uRGxUYVBQWlkzME9PUHQ5NzltengrNysxTlJVaDhkOTl0bG5haGFJVlhoNE9FdVdMTEY3L3B3Y0JUSUFHalJvUUs5ZXZWaXlaQWsvLy93enRXdlhWdDhiM0FtT3RXalJna0dEQmdIWkYzR0Rnb0xjNmkxVTJIUDhJK2gwQkx3MGtNeVRSMGxadXBDUS8zNVUzQ3R5U0t2VnFoa3NpcUtvSlFoejJyVnJGMmZQbnNYWDE1ZW5uMzQ2MytjYU9IQ2crdnpJeU1oZ3dJQUJlSGg0Mk8yUmVmcjBhWVlORzBianhvMFpQWHEwR2l6UHlzcGk3dHk1bENsVFJnMk8zYjU5bTg4Ly94eWRUa2Zmdm4xdDVybHg0d1lBSVNFaGZQWFZWeXhkdXRSbXY4bGtZdCsrZlJ3OGVKQjMzMzJYRmkxYXVQVllVbE5UTVJxTmFEU2FYR1dJRnk5ZTdQUllYMTlmdHpPVEFCbzJiS2dlNSsvdmo1K2ZuL3FaK05aYmI5MlYxMWlUSmsySWlJamc2dFdyN04rL242Wk5tem9jdTN2M2JoSVNFdkR6ODZOVnExWjVQcGV6ejkrY0ZFVmg3ZHExTEZ5NGtKU1VGRHc4UEhqKytlZnRqdjM1NTU4eEdvM29kRHJlZlBOTk1qTXpjL1dTMUdxMURCMDYxR1VtWDA3V09YSUdqTXVYTDQ5T3ArUGN1WE9rcDZjRDJSbStPcDJPYmR1MjRlWGxWYWlmaDQ1SUdVUWh4TDFHZ21OQ0NDR0VFRUtVUUlveDNhMnlpcGJiU1NUTitZak00NGZ4YnZFWWZsMTZvQzlYZ3VTZ0d3QUFJQUJKUkVGVTlIZnR1dHRiQkdER2pCbGN1SENCWHIxNjViazBscnRCb1VPSERoVW9nUFRGRjE5UXJWbzF3c0xDNk5DaEE1R1JrYm5tKzg5Ly9xTit2WFhyVmhSRnlkWGN2bTNidG1pMVdydWxDZThGSjA2Y3dHQXc0Ty92Ny9EdWVsZmxIUWNOR3BUclFsNjFhdFVZTjI2Y3cyTWNsWmJjdm4wN0dSa1pMdmM3NHVYbHhjeVpNeGsvZmp6ZmZQTU5seTVkNG8wMzNtRExsaTFBNFFZQVEwTkRIUVpINCtMaVVCU0YwTkRRWEJrdTF1QmQ2ZEtsM2U1N2xaZmdjMzRGQlFVVnlqeTllL2RtNTg2ZG5EOS9ubG16WnRHZ1FRUEtsQ2xEWm80ZVc0N0tjUHI0K0JTNE4xQmh6UEZQb2ZIMkpxQlhmMjdOK2dEVDVZdm9LMVJ5ZlZBeDhQWDE1Y2NmZndRY0IxK3Q1VkxUMHRLYzlnenMzcjI3dzMyYk5tMnl1VmovN2JmZkVoc2JTOSsrZmUxbXQxU3RXcFYyN2RxeGZ2MTYzbmpqRFNaUG5rejE2dFV4bVV5QWJaRDNvNDgrSWlFaGdlN2R1L1BBQXcvWXpHTjluN2g4K1RKNzkrNmxTNWN1UFB2c3M0U0hoNU9Ra01ER2pSdFpzbVFKSnBPSjZkT25zMkRCQXNxVUtlUHdjVmdsSkNRQUVCZ1k2RERnYkMvRHVWT25UaTduem1uVHBrMkVoWVd4ZnYxNjlUMHJLaXFLMmJObjA2bFRKNWRsQ3d1TFJxT2hjK2ZPekpzM2oxV3JWamtOanYzeXl5OUE5bWR3WGtvODVzV1pNMmY0OU5OUE9YWHFGQUJObXpibGpUZmVjUGorVTdkdVhYNysrV2ZNWmpNV2k0WEF3RUI4ZlgzeDh2TGkzTGx6S0lwQzE2NWQ4NXc5YUsrc29sNnY1NEVISHNCa01xbWZPWjZlbnR5OGVaUEF3RUFhTldxRWo0OVBmaDYyU3puTEh4Wm5iMGNoaExCSGdtTkNDQ0dFRUVLVVFFcGFLaHBmNXowNXNpNmNJK21UcVZqU1VnaDZjelRlVFl2K3J1RDh1SGp4SWdCMTZ1Uzl6SmVqREt5MHREVDFRbUhac21XZGxtMjdjZU1HV1ZsWjZIUTZoeGV4UEQwOTNlNzVaVEFZbURKbENvR0JnYm1DWS9lNnJWdTNBdkRJSTQ4NExGUG1xcnlqdlI0Nzd2WjZLd3ExYXRYaWswOCtZY3lZTVd6ZXZKbURCdytTbnA1TzQ4YU5xVnExYXFHZFovTGt5WGEzSzRwQ2h3NGRNSnZOeko0OU85ZEZibXVROVpOUFBpRThQTnl0YytVbCtGemM5SG85bzBhTll2VG8wZno3My85V0g3ODFPS2JWYXZOZEVrL2tuV2ZEQjlINCtHTGN2UlgvQ24yS2V6bjVWcXBVS1lmdi80cWlxTzlERVJFUmJsMlFQMzc4T0N0V3JLQml4WXE4OE1JTHVmYkh4TVFRSEJ6TWlCRWpxRjY5T25QbXpPR2JiNzVoOHVUSmFqOUM2L3Vjb2loMDY5YU4wTkJRK3ZUSi9UTzJQdmV2WHIxSzM3NTkxWXhXeU03WWZQbmxsd2tJQ09Eenp6OG5MUzJOMWF0WE0zRGdRSmVQd2ZxWjV5eVFGaGdZU0hCd01KRGQwd3BRdjA5TFN5TWpJME1OMExoaS9ibGV2SGlSK2ZQbkV4NGVidE43ODI1bzM3NDlTNVlzNFk4Ly91REFnUU4yTThTUEh6L093WU1IMFdnMEJjb3lkQ1ExTlpXdnZ2cUtYMzc1Qll2RlFuaDRPSU1IRDNhWjhkZXFWU3VXTFZ0R1VGQ1F6WE4wM2JwMWZQenh4NVFwVTRaWFhua2x6K3V4Rnh3RG1EVnJGdjcrL2x5NmRBbkl6cjR2VzdZc2l4WXRLdEtlbXRiZ01VaHdUQWh4NzVHL1FJVVFRZ2doaENocEZBVkxlaHBhSjVsajVyZ2IzSm81RVcxQUlDRmpKcUV2OTRERHNVVXBMOWxhdlhyMWNudXN0Y1NSdlF3c3M5bk15SkVqU1VoSTRLR0hIbUxxMUtrT1N4S2RQSG1TNGNPSEEvRHFxNjg2elRKd2wvWENrNk1MdHhhTHhXR2c3YkhISHJON01SVmNaMndWbEtJb2JOdTJEWENlVVdXdnZKVFpiS1o5Ky9ZQXJGMjcxbUVtVUhFcFg3NjhHaUN6QnZmdVJ2WVZ3UFhyMXpHYnpXaTFXa3FWS25WWHpubXZxVkdqQnQ5OTk1MU4yVFpyLzZQN3NzUmhNZExvUGZCcS9EREdYVnZ4Ny9GeWtaWFdMV3JQUC8rOHczSjFtWm1aYWpiVXA1OSs2aklMTWprNW1ROCsrQUNBVWFORzVRclczcng1azVFalI2TFg2eGs3ZGl4ZHVuU2hYTGx5Vks5ZUhVRHR2V1V0QmFuUmFLaGZ2NzdEUG40Nm5RNlR5VVJ3Y0xEZFFCekEwMDgvelpJbFMwaEtTdUtQUC83SVUzRHM4dVhMRGo4dlB2amdBelVJYi8xOFhySmtDWjZlbm16Y3VKR1pNMmZTdkhsem0weG9aOUxUMDVrMGFSS1ptWm1NSERreVQ2VVpDNE8vdno5OSsvWmx6cHc1ZlBMSkp5eFlzTURtUGNWa012SEpKNStnS0FydDI3ZW5VcVhDejViczM3OC9Cb01CRHc4UGV2WHF4UXN2dk9EVys1cUhoMGV1UHBZSkNRbk1temNQZ0tGRGgrWXJtOHRlSmlOay82emc3OTZSb2FGL2wrWXV5dC9iblQzT2hCRGlYaUx2U2tJSUlZUVFRcFF3U2xZbW1NME95eXBhVWxPNDlkRmswSHNRUEdZUzJtQTNlNU1Wb1RadDJ1UUtVRVZIUitQdDdaMnJ6OFhPblRzeEdvMTJneGZSMGRFdXovWGxsMTl5N05neGZIMTlHVGx5cE1QQVdHeHNMQk1uVHNSaXNkQzhlZk5DQ1l4QmRsOGFnTWpJU0lkakhHVmZXZS9rejhzeGhlWHc0Y01rSkNUZzYrdWJwLzVzaGNGVkVMVXdlcXFWS1ZPR2xpMWI4c01QUHdEWmZiWThQRHhvMDZaTmdlZDJadGV1WFVEMjg4RlpCcU16TVRFeGFMVmFLbGV1bkd0ZjU4NmQxVUJUUVhsN2U2dmx4d3JiblJkZkpUaFdmTHlhTk1PNGF5dW1LeGZSVjZoYzNNc3BWa2Fqa1lrVEp4SWJHOHRUVHoyRlZxdGwxNjVkeE1YRmNlUEdEU3BWcWtTSERoMFlNR0FBbjMzMkdXUEdqT0cxMTE2ektmVm83U0htYnVhbm41OGZTVWxKMUtsVHgyR3dRSy9YRXhrWnlmNzkrOVg1WGJFR3h6SXlNaHgrWGppN2NjR2FNYnh0MnpZR0RScVVLM0J6SjR2Rnd0U3BVN2wwNlJJOWV2UlF5eWthREFiMUpoSHJ0b3lNREljQnU0TGUrTkdsU3hmV3IxOVBURXdNOCtmUHR5bkQrOE1QUDNEaHdnVUNBZ0o0OWRWWEMzUWVSd3dHQTVCZElycGV2WG9GbXV1VFR6NGhOVFdWSjU1NGd1Yk5td1BaUCtlODlPcXlaaVk2K2wxZnZYb1Z5TTZxVDBwS3dzL1ByMGlEVmpsN0J2Ym8wU1BQeDY5YXRVb043QWtoUkdHVDRKZ1FRZ2doaEJBbGpQSy84amNhZTNmNktnckpjei9HYkxoSnlQZ1A3b25BR01EbzBhTnpsZE9Kam80bUtDZ29WNG00bDE1NkNhUFJhTGQwbkt2Z1dFeE1EQnMyYkFDeVMwVDE3OStmcGsyYjhzZ2pqOUNzV1RPMTdGVk1UQXpqeDQvSFlEQVFHUm5KNk5HakMvTHdiUHorKys5QWRvbkNYcjE2NWNvVzBtcTE2aHJ6d2w3R2xsVmhCSStzOHoveXlDUDVEdUxrMThzdnYyeDMrNG9WS3pBYWpTNzN1K1BreVpPc1dMRUN2VjVQbFNwVk9IUG1EQjk4OEFHblRwMWkwS0JCUlZMdUtTTWpRKzJkOU9pamorWjdub01IRHpKdjNqeGVlZVVWZXZmdWJYZk1NODg4aysvNUlidG4wTjJVbXBvS1VHVDlmNFJqSHRWckFwQjEvdXg5SHh6YnVuV3IycjlzdzRZTnVkNmJyYSszVHAwNlViVnFWU1pNbU1DOGVmTm8zcnc1NWNxVkE3SS9Ud0FxVnF6bzFqbXRRUWxYQVEvcjUxWE96QnRubkdYVGRlblNoYlMwTktkQmhvQ0FBQjU5OUZFMmI5N01MNy84UXQrK2ZaMmU3Nk9QUG1MUG5qMW9OQnJpNHVJWU1tUUlseTlmVmwvYjNicDFVNE5qaXFJNEROZ1Y5TVlQclZiTFcyKzl4VnR2dlVWVVZCVGg0ZUgwN05tVDMzLy9uY1dMRndNd2NPQkF0L29vR28zR2ZBVndJTHZjcmFPYmNleTU4MGFFelpzM3MyZlBIa0pDUW5qenpUY0JXTHg0TWV2WHIrZUxMNzVRTXhPZE1abE1hbzh2UjhFeDYvUDExcTFiL1B2Zi82WnQyN1pGRmpnRUhQYmlGRUtJZTRFRXg0UVFRZ2doaENoaExPblp3VEd0VCs0K1RzWS9kcE54NUFCQi94Nk92bExoOVZNcUthcFdyY3FLRlNzNGZQZ3dPM2JzWU5ldVhXelpzb1V0VzdhZzErdHAwS0FCVmF0V0pTb3Fpc3pNVEpvMWE4YjQ4ZU1MN1FKOVRFd01NVEV4YURRYURBWURZOGVPWmRxMGFXNWQxQ3Bzem9KcGR6SWFqZXpZc1FNb1dCQW52eHlWa2x5elpnMUdvOUhsZmxkdTNyekp4SWtUTVp2TjlPL2ZuK2VlZTQ0cFU2YXdaODhlVnExYVJYSnljcUgzOFZJVWhROC8vSkNiTjI4U0ZCUlVvRjQzMW91THpySStjbVpMNU1mZERvN2R1blVMSUY5bHcwVEI2SUpEMFFZRWtoVnpCcC9XVHhiM2N2TE1WYWFSTlRnQTJhWHBIQVcrbjMvK2VTSWpJOUhwZElTSGh4TVJFVUZFUkFUbHlwV2piTm15aEllSFU3NThlWFY4N2RxMW1UVnJGb2NPSFZJRFl3RDc5KzhIY0ZoRzhVNDFhdFRnOU9uVExvTkMxb3drVnhsY3JpaUtRbnA2T2g0ZUhpNXZmT2pldlR1Yk4yOW01Y3FWdEd2WHp1WngzdW5reVpQcS9OWitsWkQ5bWk1ZnZyeWFSZVhvczhoNlU4ZWQrL056czBldFdyVVlNbVFJLy9kLy84ZUNCUXRJU0VnZ0tpb0tSVkhvMHFVTEhUcDBjR3NlUlZIeW5ZbWJrWkdScitNZyszZjkrZWVmQS9EMjIyK3JRY3o0K0hqaTQrTlp1WEtsV3hsMjFxd3hjUHg1Y2VUSUVRQ2FObTNLMHFWTFdiNThPVTJhTktGSmt5YjVYcjh6MWt5MWloVXJzbkRoUXJlT01SZ01EZ085UWdoUm1DUTRKb1FRUWdnaFJBbWpwTnZQSEZNeU0waFp1Z2lQNnJYd2J2bFlNYXpzM3FEWDYzbnd3UWQ1OE1FSEdUcDBLTWVQSDJmNzl1MnNYYnVXZ3djUGN2RGdRWFZjL2ZyMWlZdUxjL3VPZjFmbXpwMExaUGRQdTNMbENsdTNidVdOTjk1Z3hJZ1I2aDMweGNsNjhlN091OXMzYjk1TVdsb2EzdDdlUFBUUVE4V3h0Q0pqTUJnWVBYbzBCb09CcGsyYjhzSUxMNkRSYUpnNGNTSWZmL3d4Qnc0Y2NCaDhzL1p1QWZKVTFpb2xKWVVQUC95UW5UdDNvdEZvR0RWcWxNT2VMaHFOQmtWUm5GNVl0WlpWYzNhaCttNG9qQXhGSzJ1MmpqdlpIS0tRYVRUb0sxZkRkUDVzY2E4a1gvS1NhWFR0MmpXSCs1S1RrNmxjdVRKcjE2NTFtams2YnR3NHJsKy9ick50eFlvVjZ0ZFhybHdCWU9yVXFRN2ZKK2JQbjYrV3JtdldyQmxyMXF6aHdvVUx4TVRFVUxWcTdodFprcE9UT1hYcUZBQjE2OVoxdURaM3BLZW5veWlLVzZYcElpTWphZG15SlR0MzdtVG16Smw4OU5GSERyT2hHalJvZ0orZkgxV3FWS0Z5NWNwVXFWS0Y4dVhMVTZaTW1RS3ROeTgzZHVUVXNXTkh6cDA3UjFSVUZELzk5Qk1BelpzM1ovRGd3VzdQNGVQamsrZnpXOThYRnkxYTVMRFhxRE9Lb2pCdDJqU1NrcExvMUtrVHpabzFVL2YxNnRXTGpSczNzbnIxYXJwMzcrN3lSaHZyNTRoZXI3ZjdlNHVQaitmU3BVdG9OQnFlZnZwcFBEMDltVDkvUHRPblQyZisvUGxGOG41OC92eDVBTHRsZ1lVUW9yaEpjRXdJSVlRUVFvZ1NSa25MTGxsMFo4K3h0QTIvWUU2SUoyam9PNUNIMGo3M3FxeXNMRkpTVXZEejg4UER3ME85UzkzZDNoaVptWm1jUEhtUy9mdjNzM1BuVHZXaVVVUkVCSW1KaWFTbnA3Tmd3UUlXTEZoQWVIZzR6Wm8xbzFtelpqUnExTWhwaGc3QWhRc1hBTnVHOSt2V3JlUFFvVU04OE1BRGFnQW1LU21KUTRjT01XclVLSnNMbk9ucDZYaDdlNnVCRVpQSlJGWldGaGtaR2ZqNStiazhmMDdXUGpOM1h0eE5Ta29pTlRXVm9LQWd2TDI5eWNqSVlQbnk1UUNVTGwzYVp1eXZ2LzRLWk45Sjdxb0hsS3NBU2FkT25leHVyMVdyRnJObno3YTd6OUgydFArVkVIVzEzNUdyVjY4eWZ2eDRybHk1UXJWcTFSZzNicHg2d1ZDbjB6Rnk1RWdTRXhQVnpJejQrSGo4L2YzVmJLYnQyN2NEMmI5bmQwdHliZHk0a1crLy9aWmJ0MjZoMVdvWk1XS0V6Y1hPTzRXRmhSRWJHOHZLbFNzWk9IQWdBUUVCNnI3TXpFd09IejdNM3IxN0FleGVSTGR5OURNcVRJNHUvRnNzbGx6YnpHWXpmLzc1SnlFaElaUXFWUW9mSHgrOHZMeElTVW5oOTk5L1Y4dVAxcXBWSzlleCtiMDRYdGh6M0kwNWk0dEhsZXFrcnYwSnpHWW9ncEtpUmNuVjd5RXpNMU45SDFxNWNxWEwxNjZya3FyWHIxOTNLeUJuelpDeEorZHI1T0dISDZaY3VYSmN2MzZkV2JObThlR0hIOXA4bGlpS3d0eTVjOVVzb0lKa25VSjJzQjV3dTIvVDY2Ky96b0VEQnpoNjlDZy8vUEFETDc3NG90MXh3NGNQTDlDNlhKazJiUm85ZS9aMCtyNlhVMUpTVXE0U2ZoYUxoWVNFaEFJSDdJclMwcVZMK2ZQUFA2bFVxUkt2di82NnpiNXk1Y3JScWxVcnRtM2I1bGIybVBVNTQraHpmUFBtelVEMlowbFFVQkRkdTNkbng0NGRuRGh4Z2c4Ly9KREpreWNYd2lPeWRlREFBUUNxVktsUzZITUxJVVJCU1hCTUNDR0VFRUtJRXVidnNvbzVnbU5tTTJtLy9ZcFhvNGZ4cUZLOW1GWld1QklURSszMlY2cFJvNGJOOTBhamtmajRlT0xpNHJoNjlTcm56NThuSmlhR00yZk9xTDFhTkJvTmpSbzFvbnYzN2pSdDJwVE16RXoyNzkvUHRtM2IyTE5uRDdHeHNVUkZSUkVWRllXWGx4ZU5HemVtZWZQbXRHN2RXZzFXVEo0OG1XM2J0dG1jdTFxMWFnRHMyYk9IVHovOUZGOWZYOTU3N3oyMVRPT01HVE5Zc1dJRjMzMzNIY2VQSHdleUw5WTU2dzgxZi81OGx4ZVJwaytmenVIRGg5SHI5U1FsSlFIa3VtUDk5T25UakJzM3p1N3h6WnMzdC9sKytQRGhMRnUyeksyU2l2bTVNeDZ5Kyt3NDRxcWtYMzVLL2xrc0ZzYU1HVU5zYkN5VksxZG0rdlRwdWJLM05CcU5UY215cVZPbmN1ellNZlI2UFo2ZW5tcndyVm16Wms1N3lWeTVjb1hGaXhlemQrOWU5WmlJaUFoR2poenBzdFJhbXpadCtQNzc3MW0zYmgzcjFxMXpPSzVXclZwRVJFUTQzSDgzeWlMYTY1V1hrcExDczg4K20ydTdUcWRqK3ZUcGF2bEVlL3o4L0FyY0swM2tqeTY4SEpqTm1CTVQwSlVPSys3bDNKUFMwOU9KalkxbDBhSkZkdmR2MnJTSkdUTm1xTiszYk5tUzRjT0g1K296ZVNlZFRzZWJiNzdKK1BIak9YSGlCTU9IRDZkWHIxNlVMMStlbXpkdnNtclZLalVnM3JadFc3ZkxOVHBpZlEzbURMdzdjdW5TSmNxVks4ZWdRWU9ZTldzV2l4WXR3c3ZMaStlZWU2NUFhOGlyOVBSMG9xT2pNUmdNTmo5amU3S3lzbGkzYmgxZmYvMDF0Mi9mQnJMZkwwK2RPc1crZmZ2bzM3OC8zYnAxbzN2MzdtNEhDTytXbzBlUHNuanhZanc5UFJrM2Jwd2ExREtielJnTUJ1TGo0M25nZ1FlQTdCNWxMNzc0b3ROU3RPbnA2WUQ5NEppaUtLeGZ2eDZBSjUvTUxxZXEwV2dZT1hJa2d3WU5ZcytlUFVSRlJSWHFlL0xGaXhjNWZmbzBrUHZ2RGlHRXVCZEljRXdJSVlRUVFvZ1NSa25PRG9ab0EvNitHejdqNEY0c2lRbjREbml6dUphVlo0R0JnWFl2MWdVRUJKQ2VuazVZV0JnUFBQQUFhV2xwV0N3V3ZMMjlxVjY5T2dNSERsVEhabVJrMEt0WEwvV0NXRTZlbnA0MGF0U0lsaTFiOHVpamp4SWFHcXJ1OC9MeW9sV3JWclJxMVVvTmxHM2R1cFU5ZS9hUW5wN09uajE3T0hMa0NLMWF0VktQcVZ5NXNob2MwK3YxVkt0V2pXSERocEdSa2NIOCtmUHg4dkppOHVUSk5uZTVhelFhZXZic1NkZXVYZFU1NCtQak1SZ01HSTFHTWpNenljcktRbEVVTkJvTlhsNWVWS3BVeWVYUHJuejU4bXpac2dXejJZeFdxNlZpeFlvTUhUclVab3k5ZVlLQ2dtalZxaFd2dnZxcXpmWnExYW94ZHV4WWwrY0ZIRjRvTG9qOFp1VDA3Tm1UeE1SRXUvdTBXaTE5K3ZSaC9mcjFUSm8weWEyTG9wVXFWZUw0OGVPWVRDWk1KaFArL3Y0OC9QRERMc3R5bFNwVlNnMk1oWWVIMDZOSER6cDA2T0JXQm1DZlBuM3c4ZkZoKy9idHhNZkgyMlNZYURRYS9QMzlxVmV2bnN1TWdZSm1OUlZteVVTcnFsV3JxbVZNYzlKb05OU3JWNC9CZ3dmZjB4a2QvMlRXZ0pqNVp0dzlHeHhURklWdnYvMVcvZjdTcFV1RlZnTDNUZ2FEZ2ZQbnozUCsvSG5PbkRuRG1UTm51SExsQ2cwYk5tVG16Sm01eHA4K2ZWck4xcXhZc1NKbHlwUmg1ODZkSER0MmpLRkRoOUs2ZFd1bjUydmF0Q2x2dlBFR24zLytPWC85OVJjVEowN01OYVoxNjlhRmtwMTE4K1pOd0hsdzdQYnQyM3o3N2JkRVJVVXhlL1pzbm43NmFZNGZQODV2di8zRzNMbHpNWnZOOU9qUncrSHhpcUlRRnhlbjNwd1NFeFBEK2ZQbitleXp6L0xWVjlDNlptZWxaSTFHSXhzMmJHRFpzbVhFeDhjREVCd2N6SnR2dmtucjFxM1p0MjhmSDMzMEVRYURnZSsrKzQ0ZmYveVJkdTNhOGZUVFQ5OFRXVXhwYVdsODhNRUhXQ3dXU3BjdXphSkZpMGhJU0NBaElZSEV4RVNiM25tUWZTUEN1blhybkFZcXJYOEwrZm5sN2ttN2E5Y3VMbCsrakU2bm8wMmJOdXIyQ2hVcThQTExMN05vMFNMbXo1OVBvMGFOQ3UxMTl0MTMzNm5ucUY3OW4zSGpsaERpbjBXQ1kwSUlJWVFRUXBRdzVsc0cwR2pRQnY0ZEhFdmJ2QUZkV0ZrODZ6Y3V4cFhsdG1yVktzQisyYW9mZi96UjdqSFd2bDBBWDMvOXRkUDV2Ynk4Nk5LbEN6Lzk5Qk1WS2xTZ1FvVUtWSzFhbFRwMTZsQ3paazIzU2pCNmVuclNzbVZMV3Jac1NVWkdCdnYyN1dQcjFxM1VyVnZYcGh4WDc5Njk2ZG16SnpxZEx0ZThuMy8rT1ltSmlRNHplenc5UFduZHVyWExDNmIyZE9qUUlkZTIzcjE3MjgycXl5azhQSndOR3paZ3NWaXdXQ3hvdFZxM1MxTGVTYVBScU5sd2hXbnMyTEZxZGw5UkhOK3VYVHZhdEduajl1TWVQbnc0dzRjUHgydzJveWlLMjhmNSsvc3pZc1FJUWtKQ3FGdTNydE1zc3p2cDlYcGVmUEZGaDZYTFhLbGZ2NzdUZm1YdWF0YXNtZDFzZytEZ1lMNzQ0Z3VIeC9uNyt6c016RTJmUHAyTWpBdzFFR3cybTlGb05HcXBUMUY4ZEtIWlFVbkx6ZmhpWG9sOUpwT0o2ZE9uczJYTEZueDlmVWxQVDJmVXFGRk1tRENCT25YcUZOcDVsaXhad3VyVnE5VU0zSnhDUWtLb1Y2OWVydTIvLy80N24zenlDZW5wNlFRR0JqSmx5aFRLbGkzTFR6Lzl4TUtGQzVrOGVUS1BQLzQ0UTRjT2RScVU3OUtsQzdWcjEyYkZpaFVjUG55WXBLUWtBZ0lDcUZtekpoMDdkcVJseTVhRjhoaGpZbUtBN004RXE1ejlGSmN0VzhaUFAvMmtsbCs4ZHUwYU5XclVZTVNJRVNRbUpuTGd3QUhtejUvUDBhTkhlZXV0dHdnT0R1Yk1tVFBzMzcrZlM1Y3VjZW5TSlM1ZnZvelJhTFE1Yjg0U3RmWll5d3BuWldYWmxKV0V2MHRVMnN0VVBuZnVIR3ZYcmlVNk9sck4xUFgwOUtSTGx5NzA3dDFiRFF3MWJkcVVSWXNXcVkvUGFEU3FHZUkxYXRUZzhjY2ZwMVdyVmdYcTVYam5ZODRMdlY2djN0eHg3ZG8xcmwyN2hsNnZKelEwbERwMTZoQWFHa3JwMHFVcFhibzBDUWtKL1BqamovejAwMDg4Kyt5ekRqOWpySDNxd3NKc0E5NW1zNW1GQ3hjQzJUZEM1TXlZaHV3YlRiWnUzVXBxYWlxcHFhbDI1ODY1M1ozUHVFT0hEckZseXhhZzRLVkJoUkNpcUVod1RBZ2hoQkJDaUJMR2Npc3hPekQydjRDVEpUV0Z6Qk5IOE92YzQ1N3JOWFkzU2hpOS9QTEw5TzNidDFEbTh2THk0dEZISDdWYlhsQ3IxVHJzNCtIajQ1T3Z1K1BkOGZiYmIrZjdXSzFXNjdCUFZGNzQrZm54eXkrL0ZIaWVPelZxMUtqSWo4OVBRTkJWRHlKNzhoUDRMQXhUcDA0dGxIbW1USmxpZDdzMVN6Sy92THk4WFBheEUzZWZOcVEwYURTWUUrS0tleW01R0kxR0prNmN5SUVEQi9EMTllWEREei9rOE9IRHpKczNqK0hEaDlPNmRXc2VmL3h4cWxldlRtaG9hSzdYdUllSEI5T25Ud2RzTTJqTVpyUGEzOUVhVkM5VHBneEpTVW40K2ZsUnMyWk5hdFdxUmMyYU5hbFpzNlpOdGpIQXlaTW4rZnJycjlWc3lJaUlDQ1pNbUtBR1Y3cDE2MGFUSmsyWU9uVXFtemR2NXZqeDQ3enp6anRPeXlKR1JrWTZMSCtiVjZtcHFWeStmSm5Bd0VCOGZYM1JhRFNjUG4yYW4zNzZDYkR0NzJmdDRRbXdlUEZpZGYrcnI3NUt3NFlOZ2V6WC9uLy8rMThtVFpyRXZuMzcyTDE3TnlkT25HRHUzTG1jUFh1V3I3NzZTcDFEcTlWU3VYSmxxbFNwUXBVcVZhaGN1YkxMWG1HaG9hSGN2SG1UelpzMzA3WnRXelhna3BhV3BuN2VXTXNvWDdod2dXM2J0ckY5KzNhMTV5ZGt2NzkwN05pUm5qMTc1dXFsQ2RtLy8vNzkrOU9sU3hlV0wxL08rdlhyU1V0TFU3TUQ1OCtmVCtYS2xYbm9vWWQ0NFlVWFhQYW5PM1hxRkdYS2xNSGYzeCtOUnFQK2JLMlBKeTg4UFQwWk5td1lYbDVlaElXRkVSWVdSdW5TcGUwR25xeFo1dTNidDJmWHJsMEVCd2NURUJDZzlpaE5TMHZqeUpFakxGMjZGQ0RYYzI3NTh1VmN2bndadlY3UFN5KzlsR3QrblU3SHhJa1RLVldxRk43ZTNodzRjQUNOUm9PdnJ5L2UzdDZZeldaKy92bG5kYnk5bjNWT2lZbUpUSjgrSFVWUmlJaUlrUEs1UW9oN2xnVEhoQkJDQ0NHRUtHRXN0d3hvZzRMVjd6TVBId0NMQmE4SG14WGpxb3BQWVFSL2hCRGlmcUxSNjlHV0NzWjhEMmFPM2I1OW15TkhqcURUNlhqdnZmZW9VYU1HTldyVXdOL2ZuN2x6NTdKMTYxYTJidDJxanRkcXRYaDRlS2ovNmZWNk5TTXBaekRzempKMUhUcDA0TFhYWHFOMjdkcFVxRkRCYmxBaUlTR0JuVHQzc25IalJyVjNra2Fqb1UyYk5nd1pNaVJYK2JvcVZhcncyV2VmOGZISEgvUDc3Nzh6WXNRSWV2WHF4Y3N2djV5dm9IdGVXQ3dXaGc0ZG11dHhRblo1d3B3QmZHdEFETEtET2dNSERxUk5temE1ZmdaZVhsNU1talNKT1hQbUVCVVZSYytlUFNsVHBnd05HemFrVFpzMjFLeFprOGpJU0dyVXFKSG5JSGp6NXMxWnMyWU5NMmZPdEZ1Nk1pSWlnbnIxNm5IeDRrVUdEeDVza3lVY0ZoYkcwMDgvVGFkT25RZ01ESFI1cnREUVVGNS8vWFg2OU9uRDJyVnJXYnQyTGRldVhRT3lBMi9WcWxWekdSaUQ3R3hsZTJXY2E5U29rYXVucFR2YXQyL3YxamhQVDArR0RCa0N3SVFKRTlReWt2WUVCUVhSc1dOSDlYdUx4YUwyR252aGhSZHNNZ2h6eXRrWDlPZWZmMmIzN3QxMnh6VnAwc1JwNXEraUtFeVlNRUV0amZuNjY2L25PMnRkQ0NHS21ydzdDU0dFRUVJSVVjS1lieVdpQy82N0pFN0duL3ZRaFlUaVVjbjVYZHBDQ0NHRWxTNjBET2FiOTE3bVdKa3laZWpVcVJQbHk1Zm53UWNmVkxlM2I5K2VGaTFhc0hYclZ2YnYzMDlzYkN4SlNVbHFBQ3d6TTFQdFVXbGx6WjcxOVBSVXY3Yis5OVJUVCtIcjYrdTB2OUtPSFR2NDdMUFBnT3lnMkNPUFBFTGZ2bjJkWmtWNWVYbnhuLy84aCtyVnE3Tmd3UUsyYk5sQ3o1NDk4eFU4eVl1QWdBQXFWYXJFeFlzWDFRQ1pyNjh2OWV2WFovRGd3VGJCcXg0OWVuRDQ4R0U2ZE9qQTY2Ky83alRZb2RQcEdESmtDTzNhdGFObXpacEFkdURxUC8vNVQ0SFdPM0RnUUN3V0M0Y09IU0k5UFYzZDd1WGxSV1JrSkFNR0RFQ24wMUdwVWlYZWZQTk5acytlVGJObXplalFvUU5ObXpiTlUvbGFLejgvUDNyMjdFblBuajA1ZXZRb0d6WnM0T3JWcTI1bmFKY3RXOVltT0tiUmFJaU1qR1RVcUZGNVhrdCtSVVpHa3BDUVlQTThoK3d5b0kwYU5hSlBuejRFQi85OUE1VldxMlg2OU9sODl0bG5Mc3N4VzFXdFdwVzllL2ZhbkNNb0tJakdqUnZ6K3V1dk96MVdvOUhRdVhOblRwNDhTYTlldldqZXZIa2VIcDBRUXR4ZEdzWGVMU1ZDQ0NHRUVQZUoyRDVkQ0YvOHMrdUJRamhRSE0raCtDR3Y0TlhvSVFJSHZBbUtRdnpRVi9CcThDQ0JBNGZlMVhVSUlZUW91WkkrbjBuV3hSaEt6NWpyZXZCZGxwR1JrZTl5bk5iTFhQa0pudGliYS9yMDZkU3NXWk4vL2V0ZnVYbzF1WExnd0FHQ2c0TmRsaGdzYkNhVENaUEo1RFRvOWRkZmZ4RVpHWGtYVjFVd3FhbXB1VEwxN3JhMHREUXlNek94V0N5WXpXWUNBd09Mcld5c3hXTEJaREpoc1ZqVTRHOVJVQlFsWDYrbG5UdDMwcUpGaTN3ZG01NmV6b29WSzREc2JEZFBUODg4enlHRUVPNlF6REVoaEJCQ0NDRktFb3NGUy9JdHRLV3k3d28yeDhkaVNicUZSL1dheGJ3d0lZUVFKWW11ZEJnWkIvYUNvdHh6L1NvTEVuQW9qS0JZenJuZWVlZWRmQitmTS9QdGJ0THI5UzVMMlpXa3dCaFE3SUV4eU03RUsrb01RSGRaTXlLTFduNWZUeTFidHN6M09YMThmT2pUcDArK2p4ZENDSGRKY1g0aGhCQkNDQ0ZLRUV0eUVpZzN3ZW9tQUFBZ0FFbEVRVlFLdWxMWmQ2OW4vWFVTQUkvcXRZcHpXVUlJSVVvWWJla3lLS2FzN004VklZUVFRb2o3akFUSGhCQkNDQ0dFS0VITXR3d0FhdVpZNXBtVGFMeDkwRDlRb1RpWEpZUVFvb1RSaFpZQndKd1FYOHdyRVVJSUlZUzQreVE0Sm9RUVFnZ2hSQWxpdVpVSWdOYWFPWGJtRkI3VklxR0llazBJSVlUNFo5S0ZoZ0ZndmhsWHpDc1JRZ2doaExqNzVQK2doUkJDQ0NHRUtFRXMxc3l4NEJDVXRGUk1WeTlKU1VVaGhCQjVwZ3N0RFlERmNMT1lWeUtFRUVJSWNmYzU3ODRwaEJCQ0NDSGMwclp0VzRmN3ZMeThDQXdNcEVxVktqUnIxb3dubjN6U2JqUHZnczdoN0hoM2JOcTB5ZTJ4MDZaTkl6bzZ1a0RucytmNTU1L24xVmRmemJWOTBxUkpiTisrdlZEUGxaZkhleTh4SnlhQVJvTTJzQlNaeHcrRG91QlpRNEpqUWdnaDhrYmo0NHZHeXh1ekJNZUVFRUlJY1IrU3pERWhoQkJDaUNLV2taRkJmSHc4Ky9idFkvYnMyZlRyMTQ5RGh3N2Q5VG5FUDRQNStsVjBaY0xSNlBWa25UNE9XaTBla2JXTGUxbENDQ0ZLR28wR1hVaHBMQWtTSEJOQ0NDSEUvVWN5eDRRUVFnZ2g3aktEd2NDNzc3N0w3Tm16cVZ5NWNySE5VWmlDZzRQemZXeGlZbUlocnVTZnozVHRDdnJ5RlFISVBIMGNqeXJWMFhqN0ZQT3FoQkJDbEVUYWtGREpIQk5DQ0NIRWZVbUNZMElJSVlRUVJlQ2xsMTZpVHAwNm1NMW1idHk0d1lZTkd6aDc5cXk2MzJnMHNtalJJaVpObWxSb2MweWRPalhYSENkT25HREpraVUyMit5Tks2amx5NWZuKzFoM3lrRldxbFNKcEtTa2ZKL2pIOE5pd1h6OUtsNE5IMFRKekNRcjVneCs3YnNVOTZxRUVFS1VVTHFRMG1RY2sweDBJWVFRUXR4L0pEZ21oQkJDaUdLbG1MSlEwdE5SalAvN0x5TUR4WlFGV1Zrb1dWbi8rem9USmN1RWtwVUpwdjl0ejhySy90cVVoWktaQ1dZVFdCUVVSUUdMR1JRRkxKYi9mVzhCeFpMOXIwVkJ5Zmw5RWFsZXZUb1BQL3l3K24zbnpwMTU3NzMzMkxkdm43cHQvLzc5R0kxR3ZMMjlDMldPbkdPdE1qTXpjMjJ6TjY2Z1pzK2VYZWh6NXRTM2I5OGluYitrTU4rTVE4bktSUDlBUmJKaS9nS3pHWS9hOVlwN1dVSUlJVW9vYlVocExMY01ZRGFEVGxmY3l4RkNDQ0dFdUdza09DYUVFRUtJL0ZFVWxNd01MS2twS0NtM3MvOU5UY0dTa29JbDlUWktXaXBLZWhvV1l6cUswZmgzOEN0SElNeGlUTSsrR0hNZjBPbDB2UFRTU3phQkxaUEp4SVVMRjZoVnE5WmRtNk9vUkVWRkZldjU3eGRaNS80Q3dLTnFEZEorWHc5YUxaNDFwTitZRUVLSS9OR0ZoSUtpWUw1bFFCZGFwcmlYSTRRUVFnaHgxMGh3VEFnaGhCRFpMQllzS2JleEpDVmlTYnFGSlNrUmM5S3Q3Szl2SjZHa3BQd3ZBSllkQ0xPazNMNXZBbHVGcFZxMWFybTJKU2NuMy9VNVJNbVY5ZGRKZEtYRDBKVU93N2h6QzE2Tm02THg4UzN1WlFraGhDaWh0Q0dsQWJBWUVpUTRKb1FRUW9qN2lnVEhoQkJDaUg4NnN4bHpVaUtXaEp1WURUZXhKQnJVQUpoWkRZVGR3cEo4SzdzVW9TZ3lpcDJmcnk2UEpZd0tZNDZpc0duVEp2WHI2T2hvcGsyYnBuNi9mdjE2bXpYbTdERTJhdFFvMnJWclozZE9nOEhBKysrL1h3U3J0VFZpeEFnaUlpS0svRHlGSWZQMGNUenJOeVp0OHdZc3Q1UHdmYkpqY1M5SkNDRkVDYWI3WDNETWJMaUpSekd2UlFnaGhCRGlicExnbUJCQ0NGR1NLVXAya010d0UwdENQR2JEVGN3Sk43RWtKbVQvYTRqSG5HaVFvTmM5NHV6WnM3bTJWYWhRNGE3UFVkZzBHazJSekp1VmxjV1JJMGVLWk82YzB0UFRpL3djaGNGME1RYlRsWXY0UE5HQmxCKyt4ck51UXp6ck5DanVaUWtoaENqQnRDR2hBRmdTNG90NUpVSUlJWVFRZDVjRXg0UVFRb2g3bkpLVmlUaytEblBjZGN5eE56REgzY0FjZXgxVDNIVXNOK05RVEtiaVhxSndnOGxrWXZIaXhUYmJxbFNwUWxoWTJGMmRvN0NZY2p6dkZFV3h5UWE3VS92MjdSM3Vtemx6SmpObnpsUy9EdzRPWnZueTVZV3p5SDhTaTRYYlB5NUZGMUthbEIrK1J1UHBTZEMvaDBNUkJTYUZFRUxjSDdTK2ZtZzh2VEFuSmhUM1VvUVFRZ2doN2lvSmpna2hoQkQzQUNVekUzUHNOVXpYcm1DT3ZaNGRBSXU3a1IwUWs4eXZFdW5zMmJONGVucGlOcHU1ZHUwYTY5ZXY1L3o1OHpaalhucnBwU0tmbzZoWUxKWmlPZSs5S3JaUFY2Qm9YNmNLb0FFOGE5Y244TlVoYUlORGl2UjhRZ2doN2dNYURkcVFVTXdKTjR0N0pVSUlJWVFRZDVVRXg0UVFRb2k3eUpLYWd2bmFGVXpYTG1jSHdxNWZ5ZjQzUGxZQ1lQOHdTNVlzY2JxL1M1Y3V0RzdkdXNqbktDb1pHUm5xMXg0ZUhqejExRlBxOTFldVhPSFFvVVBxOTUwNmRiSXB2YmhtelJyMTY0WU5HOXFVaGZUejgxTy9EZzhQdCtsbDVrckhqaDNKeXNwU3Y4L0xzUVdsSzFzV3krM2tvanVCQlRDbW9mWHpKM2pVUk5ETG4vRkNDQ0VLaDY1MFdQYmZvaVdZeFdKQnE5VVc5ekxFUGNab05HSXltZEJxdGZqNitoWm9ydmo0ZU1xVUtWTklLOHUvcEtRa0VoTVRxVnk1c3ROeEtTa3ArUHY3dXozbjExOS96VU1QUFVUTGxpM3RqckZZTEt4ZXZacmZmdnVOcVZPblVxcFVxYnd1SGNqdUtXdzJtKytKbjZVUVFzai9WUXNoaEJCRlFFbExKZXZ5QlV5WHptTzZjZ256OWF1WXJsM0drcHhVM0VzVHhjekR3NE1CQXdiUXJWdTNZcDJqb0hMMjZmTHo4MlBZc0dIcTk5SFIwVGJCc1NGRGhxRFQ2ZFR2Y3diSDJyVnJSN3QyN2R3Kzc0VUxGMWkwYUJFdnYvd3lOV3JVY1B1NHVMZzRWcTFhUmYvKy9mSHc4SEQ3T0hlVm52RkZvYzk1cDlSVjM1T3k2Z2ZTTmtUaDIrbTVJaitmRUVLSSs0TytiQVRwWjA5bDM2aFZ3c3IxbmpwMWlxKy8vcHFRa0JCR2p4NWQzTXNoTlRXVjJOaFk0dUxpU0UxTjVZa25uaWlXZGFTa3BEQjA2TkFpUGNld1ljTm8yTEJoa1o2aklPTGk0bmoxMVZkSlQwK25WYXRXVEpnd0lkOXpmZkhGRi96ODg4K01HREdDSjU5OHNoQlhtVnR5Y2pKZmZmVVZHbzBtMSs4d1BqNmUxMTU3amY5bjc4N2piS3o3UDQ2L3JyUFBQb014R0RQR01DSlppbEFJdVNXSmRLdVVSTGRFMmJXU3NoU2k2RTd1b25SYjdyVHBMbTVibGhSS2xyRkVoTVl5dHNFWXcreHoxdXYzeHpUblo4eDJ6c3laT1RQbTgzdzg1dUdjNi9wZTMrdHpUU05ucnZmMS9YNzkvZjM1NUpOUE1CcU5CZllSSHgvUHVISGpHRDE2TkYyNmRDbjJuTEd4c2F4WnM0YkV4TVJDd3pHTlJzUGV2WHVKaTR0ajJiSmxqQnc1MHYyTEEwYVBIczJsUzVmSzlTRTJJWVFvaklSalFnZ2hSR21vS3ZiRWk5ak9uTUo2Smg3YjJWUFl6c1JqVDByMGRtV2lnbEFVQlg5L2YrcldyVXZyMXExNThNRUhxVmJOdmVud1BOR0hwNlducHp0ZkYvYUx1YWZaN1hiZWVlY2Q0dUxpMkxsekp4MDZkT0RaWjUrbGR1M2FoUjZqcWlvclY2NWs4ZUxGWkdWbGtacWF5c3N2djF3dTlYcWFiNCtIU2YvZk4yUnNXaXZobUJCQ0NJL1IxZzVIemM3R2NlMXFwWnV5OStMRmkremR1eGVBVHAwNjBiWnRXNC8wYTdmYk1adk5aR2RuazVHUlFYcDZlcDZ2MU5SVXJsMjd4dFdyVjUxZlY2NWNJVE16TTA4L05XdldwRm16WnZuNkwycXQxcEo2NjYyM2FOZXVuYlArczJmUGV2d2MxN3YrUWFtS1JsVlYzbi8vZldlTk8zZnVKRDQrdnRqUlZvVUpDUW5CWnJPeGNPRkMycmR2ajQrUFQ1Nzlnd2NQZHJ2UGYvM3JYd1dPWmp0OCtEQnIxNjVGVlZWcTE2N05vNDgrNnR3WEdocEtWRlFVQnc4ZTVOTlBQMlhFaUJINWpzL016R1RxMUtta3A2ZVRtT2phNzZTN2QrOEc0TTQ3N3l5eTNiUFBQa3RzYkN6ZmYvODlUejc1SkNFaElTNzE3NnB0MjdheFpNa1N0NDlidEdpUlIrc1FRbFFkRW80SklZUVFMbEp0Tm16blRtTTdkUnpyNlpQWXpzUmpPeGVQbXAzdDdkSkVCVFJseXBSQ243d3N6ejdLU2tySy80K0N2SFRwVXBFM2VlNi8vLzVDOTczNzdydTgrKzY3ZWJaMTdkcVY4ZVBINTJ2NzVaZGZFaGNYQitUYzlOaXpady9EaGcwcnNzNUxseTQ1Z3pHQWpSczNVcjkrZlI1NTVKRWlqNnVJRkpNSmZkMTZXTStjeEhidU5McTY5Ynhka2hCQ2lKdUFyblpkQUd3WEV6QlVzbkNzYytmT3JGKy9ucjE3OS9MQkJ4L3c3My8vRzVQSlZLSytIbi84Y1djZ1pyUFpTbFdYeVdRaUpDU0VYYnQyRlJpT3VUcHFmdVBHalpoTUpwZW0wYTVaczZiemRWQlFVTEVqYzdwMTY0YkpaR0wxNnRWNXR2ZnAwNGVNakl4S1BiSm4rZkxseE1iR29pZ0tFUkVSbkRsemhsbXpaakYzN2x3TUJvUGIvZjM5NzM5bjFhcFZKQ1ltc256NWNnWU5HcFJuZjBtQ3lNTFc3NzNycnJzWU9uUW9IMy84TVFzWExxUkJnd2JjY2NjZHp2M0Rody9uK2VlZjUzLy8reC9kdW5XalVhTkd6bjAybTQwMzMzeVRjK2ZPRVJNVGt5ZFlLNnFPM0lDNVZhdFd4UVo5V3EwV2k4WEM4ODgvWCtSVWxSTW1UT0RISDM5azE2NWRlYlluSmVXc2IxalFlUjU5OU5FeUQzV0ZFT0o2RW80SklZUVFCWEU0c0YwNGgvWFVjV3duNDdDZWpNTjI1aFJxS1g5UkZ1Sm1ZTGZidVhyMWFybWU4K1RKazN6KytlZDV0ZzBlUEppd3NMQWlqNnRWcXhaanhveGg1c3laem0wTEZ5NmtYcjE2eFQ0ZFd4RVo3cmdUNjVtVG1BL3VrM0JNQ0NHRVIyaHJod05ndjNnZW10em01V3JjTjN6NGNJWU9IVXBpWWlMZmYvODlEei84Y0luNnVYTGxTb0hialVZamZuNStCQVFFNE8vdmo3Ky9Qd0VCQVFRR0JoSVVGRVJnWUNEQndjRUVCUVVSRWhKQ3RXclZpbDNmeXRWUjdCczNiaVFvS0tqU2pucjNocjE3OTdKNDhXSWdKK2g3OU5GSEdUWnNHTWVQSDJmZXZIbTgrT0tMYnZlcDErc1pNR0FBLy9yWHY3RGI3WVcyVzdGaVJiSHJmTGt5YXZDUlJ4N2h4SWtUL1BEREQ4eWVQWnYvL09jLzZQNWFiN1pCZ3dhMGI5K2VuVHQzY3Z6NDhUemgySUlGQzlpN2R5OUdvNUh4NDhlN3RBNWZiR3dzcWFtcFJFUkVVS2RPSFpmRHFTdFhyaFQ2ZHdaeTFpZE9Ta29xdEwrQ3R2Zm8wWU1lUFhyazIvN1NTeTl4NE1BQlhuenh4U0lmdWhOQ0NIZEpPQ2FFRUVLb0t2WXJsN0dlK0RNbkJEc1poL1gwQ1JrUlZsNjBXalFtSHhTakNjVmtRakdhd0dCQTBSdFE5SG9VblI1eVgrdjFvTk9qR0F4L2JjL1pyeGdNb05XaGFEV2dhSExXeTlCb1FLTkJVWlNjOTRybXIyMEt5blZ0cnM1OHc5dmZnVW9uS1NrSlZWV2Q3OFBDd3JqdHR0dHdPQno4OU5OUHp1MzE2OWNuT2pxYVhidDJPYWRoYk5Tb0VSRVJFYzQyRG9lRFhidDJrWm1aU1hCd01LMWF0YUpwMDZaNXpwZVptY21NR1RQeVBNVjkyMjIzOGRCREQ3bFViOWV1WGRtL2Z6OGJObXh3bm5QR2pCbk1ueitmV3JWcXVmOE44Q0pEMDVaa3JQd2F5LzdkK0QxUXNwdC9RZ2doeFBXMDFXcWdHQXpZTHB6M2Rpa2xFaGtaeVQvKzhROXExYXBGcDA2ZFN0M2ZlKys5UjNoNE9DYVRDUjhmbjV6UGtoNWlzVmpvMmJPblc4Y1VOMEwvUm12WHJpM1I2S2lid1lrVEozanp6VGV4MiswMGF0U0lJVU9HWURBWWVPbWxsNWc4ZVRMcjE2K25kdTNhOU8vZjMrMis3N3Z2UHRxMGFVUDE2dFZkYW04Mm03RmFyWmhNSm1ldzVZNnhZOGRpdDl2cDM3OS92dU9IREJuQzRNR0Q4M3ltQm5qaWlTYzRkKzRjZDk5OU41R1JrUzZkWitQR2pRRGNjODg5YUxWYWo0NFl2TzIyMjVnNGNXS2ViUU1HREhCcnpURlZWWW1MaTBOUkZOcTBhZU94Mm9RUUFpUWNFMElJVVJVNUhOak9uY1p5N0REV1A0OWcrZk1QSEZlVHZWMVZwYVNZZk5ENCthUDQrZWY1TS9lMTR1dWJFM3psZnVVR1lNNXRKaFN0cnRJdC9sN1ZuVDU5T3MvN2UrNjVoNkZEaDJLeFdQS0VZeDA2ZEdEZ3dJRnMzcnpaT1hMcjh1WExUSmd3Z2JwMTYzTHMyREhtelp2blhKOGpKU1dGKysrL241WXRXenI3VUZXVmQ5NTVKODg1Zlh4OGVQWFZWOTI2V1RWcTFDaU9IajNxN0NjOVBaMDMzM3lUdVhQbm90ZnIzZjhtZUlrK0lnb0E2NWxUb0tyeWQwY0lJVVRwS1FyYVd1SFlFODU1dTVJODNuMzNYZWVOZTFkTm16YXQyRGJGM1pTdldiTm11YXp0MnJWcjEyTGJiTjY4R1pQSjVOSTAyNXMzYjg2M2Jmanc0V1FYOGNDZjJXek9ONzFkN3VleW9xYlhxNGhyUEowNGNZSlhYbm1Gek14TXFsZXZ6cFFwVTV3aDRkMTMzMDNmdm4zNTl0dHZXYng0TVFhRG9kZ3B0aGN0V3NUNjlldUxiTE44K2ZKQzk3MzMzbnY4K09PUGpCa3poZ2NmZkxEWStnc0xRSy8vYk8ycXZYdjNNbS9ldkR6YlZxMWFsVyt0dFBUMGRIYnMyQUhnMHRTZDNuRDI3Rmt5TXpPSmlZbngrcHJMUW9pYmo0UmpRZ2doYm5xcXhZejFSQnpXUC8vQTh1Y2ZXT09Pb21aWDNBV2t2VVpSMEFRR293a01RaE1VblBNNktPZExHeGlNRWhpSXhpL2cvME13WHovUWFyMWR0ZkNDRXlkTzVIbGZ0MjdkSXR0ZlAzTHI2dFdyakIwN2x0YXRXL1BqanovbUdZRVdFQkRBNmRPbjg0UmpuMzMyR2R1M2I4L1QzL1BQUCsvMmlDK2owY2pFaVJNWlBueTRjd1JhWEZ3YzgrYk40NFVYWG5DckwyOVNmSDFSZkgxUk16TnhaS1NqOFEvd2RrbENDQ0Z1QXZwNjBaZ1A3cXRRRDE0WURJWVNyeDkyUFZWVk1adk5IcWpJc3dwYVgvVkdtemR2Smlnb3lPVzJOenA3OW15UjRaaXFxbTVOZTFkUi9mNzc3MHlhTkluMDlIVDgvZjE1KysyM0NRME56ZE5tMkxCaFpHUmtzSDc5ZWo3KytHT3VYYnZHTTg4OFUrakRWaGtaR2FXYVJqejNNNjY3SXcrRGc0TTlPbHF4cUd0WXMyWU5WcXVWME5CUW9xT2o4K3diUEhpdzJ6OERFUkVSSGdsT3J3OW1jMzkrejU4L255K3dyVjY5ZXI2MWk0VVF3aDBTamdraGhManBxT1pzckhGSHNCdytpT1hvSWF6eEo2Q0l1ZUZ2ZW9xQ05xUWFtbW8xMEZhcmdhWmFkYlFoMWRFRVYvdi9JQ3dvR0kxL1lJVzVHU0lxdHQ5Ly96M1ArNWlZbUdLUEdUVnFGTWVPSFNNK1BwNlVsSlE4TjNEQ3dzTG8yN2N2RHp6d0FFYWowYmw5NTg2ZExGdTJMRTgvblR0M0xuQXRndmo0ZUt4V3EvTjlRVGNWNnRldno4Q0JBL1A4MHY3OTk5L1Rva1VMbDU3ZXJpaTBOY0t3blRtRi9kSUZDY2VFRUVKNGhDNjZJVmsvYjhaeExSbE5pR3ZUeHBXMU1XUEdNR2JNbUZMMVliVmFtVGx6SnR1MmJVTlJGSVlORzFic01RTUhEaXpWT1F2eS9mZmZGN2orMDU5Ly9zbUlFU01LUE9iR0VXNkZqU3hhc0dBQkRSbzBLUEw4QlkyVzY5YXRHeWFUaWRXclYrZlozcWRQSHpJeU1nbzhwbGV2WGtXR2JkNndjZU5HL3ZuUGYyS3oyUWdJQ0dEV3JGblVyMTgvWHp0RlVYamhoUmV3Mld6ODhNTVBmUDMxMTV3OGVaSlhYMzJWb0tDZ2ZPMUhqUnJGcUZHajhtMmZPWE1tbXpkdnBuWHIxa1hXVmRKd2JQSGl4Y1d1VythT3duNXVMQllMMzMzM0hVQ1JJWFR2M3IxZE9zK3FWYXNLM0Q1czJERE9uajNMdW5YckN0eGYwRFNMQllWeW1abVp6bEdOdVN3V2kwdTFDU0ZFWVNRY0UwSUlVZW1wTmh2V0UzOWkrZU1BbGo4T1lqMStyRXFGWVpxZ0VMU2hZV2lyMS9nckFLdWU4MmRJOVp4dGdjRXl3a3Q0VEdabUpyLzk5cHZ6dmErdkx3MGJOZ1RJOTFSMmNuSXlhOWFzWWZmdTNmejIyMjkwNnRTSjhQRHdmQ1BCNnRhdGk4Rmc0TnExYTRTRmhUbTMzM3JycmJSdjM1NWZmdmtGZ0RwMTZqQnUzRGdBbm4zMldlZjVWVlhOTjVyTno4K3Z3UHI3OWV2SDl1M2JPWGJzR0pBenFxMXQyN1p1ZngrOFNWYzNNaWNjdTVpQXZrR2o0ZzhRUWdnaGlxR3ZuL09naS9YVWNZd1ZKQndycmJTME5DWk5tc1NoUTRmUWFyVzg4TUlMM0hmZmZjVWU1M0E0UEY3TDlVRkpTRWlJYzN0WVdCZ2pSNDUwcVkvQzJ0V29VUVBBMmE4blJ4MVZaQmFMaFE4Ly9OQVp1b1NHaGpKOSt2UUNnN0ZjaXFMdzhzc3Y0K1BqdytyVnE0bU5qV1hJa0NHTUdER0N6cDA3RjN2TzMzNzdqYzJiTjJNd0dBb016cTVuLyt2MzBZSkMwWXBnL2ZyMUxvMk1LKzQ2Y3hVV2psbXQxandQc0xrcUxDd3MzME55MTNObkhUNGhoQ2lNaEdOQ0NDRXFINGNENittVFdBNGZ3UExINzFqLy9BUFZVdkdtU3ZFVVJXOUFXek1NYldpdDYvNzg2M1dObWlqRzBrODNJMHJQRTR0WGUzSUI3Rnp0MjdmM2FMODdkdXpJOHd0dXExYXRuRGRoYmd5bzFxNWRtK2U5ajQ4UDQ4YU5ZOEdDQmF4Y3VkSjVvMmp2M3IzczNic1h5QW03ZXZYcXhaQWhRd2dNREdUeTVNbXNYYnVXeFlzWE0zWHFWSHg5ZlFFS0RObXVseHZZM1VpajBmREtLNi93NnF1djh2enp6MWZZOVJXS29vdUlBclppUDE5NXBqc1NRZ2hSc2VraW8wQ3J6UW5IN3FoY0Q0MFU1TktsUzB5WU1JR3paODlpTUJoNC9mWFh1ZXV1dTF3NmR0bXlaWGtlMXZFa3ZWNmZaNTJxb0tBZ0hucm9JWmVPTGE1ZFVldGYzV3lPSERuQ3UrKys2eHhoRkJNVHc1dHZ2dWtNQ25QbEJpalhyL3VsMFdnWVBYbzBqUnMzNW9NUFB1RGF0V3RNbno2ZGxTdFhNbVRJRUc2NzdiWUN6NW1lbnM1Nzc3MEg1SXgycWxPblRwRTE1bjVlcm9qaG1ObHM1cXV2dm5LcDdkeTVjOHU0bXVLTkhqMmF5NWN2OCtXWFgzcTdGQ0hFVFViQ01TR0VFSldDSXpVRnkrLzdNQi9ZaStYMy9UZ3kwcjFka21kcHRlakNhcU90WFJkZDdYQzB0Y1BSMWFxRE5yUVdtcUJnbWU1UVZCZ2RPblFnSmlhR3VMZzRJTzlpOG9jT0hTcjJlSTFHdy9EaHcyblhyaDF6NTg0bElTRWh6MzVGVWZMZC9PblpzeWRkdTNiTk0rVkxreVpOQ2czSDlIbzlUejc1WktFMVJFWkc4dGxubjZIVFZjNlB3dHBxT1RkK0xPZk9VUEQ0T0NHRUVNSTlpazZQUHJJK3RsTW5pbTljd2UzYnQ0OFpNMmFRa3BKQ1VGQVFreWRQcGxtelppNGZYNTVoUm5sTnEzampXazI1ekdaenZuMjVVOWNWZEV4QmE3ZFpMQll1WGJwVTVQazlKU1FraE1XTEY3Tm16UnJuQ0w4ZVBYb3dhdFFvOUhxOVczM2RkOTk5TkdqUWdEZmZmSk9FaEFRT0h6N011SEhqYU5La0NhKzk5bHErOVcxbno1N05oUXNYYU5hc0dZOC8vbml4L2VlR1kxb1haL0RJbmNsQXA5T1JuSnhNdjM3OTNMcWVnbXphdE1uWjcvVjFmUG5sbDF5K2ZKazZkZXJrK3l4K296VnIxcFM2anRKS1RrNG1LU25KMjJVSUlXNUNsZk9PZ0JCQ2lKdWZ3NEgxWkJ6bWczdXhITmliczI3WVg2Tk1Lak9ObnovYU9oRTVBVmlkdXVoeXc3RFFNSm42VUZRS1JxT1JOOTk4aytlZWV3NmRUcGRuU3NJSEhuaUF6ei8vSEp2TkJ1UUVYZEhSMGJScTFZb1dMVnJrdVRGMXh4MTNzR2pSSWpadDJzVHk1Y3VkVC80T0h6NDgzd0xxa0g4dGhGdHV1UVhJdVlHbDAra3dHbzBFQkFUUXNHRkRIbi84OFdMWFFhdXN3UmlBSnJnYUFJN0VvbTltQ0NHRUVPN1FSY2RnM3IwOTV6TjNKWHd3UzFWVnZ2enlTNVlzV1lLcXFqUnMySkNwVTZkU3MyYk5Zbys5ZmlwRlY4TU1UL0RrdElwRktXZ05KOGo1bmhXMnI3RHRONHFQank4MDRQTzBkdTNhc1hQblRnQUNBZ0lZTzNac3FXWUJhTkNnQVFzWEx1U3JyNzdpNjYrL3htS3hZRGFiOC8zTUxGMjYxUGxRMXF1dnZ1clMxSlc1YTdPNUd0cE5temJOK2ZyNnRiV0tHNkYySTRmRHdjV0xGd3ZzRjNKR1ZYN3p6VGRBenBTSkV5Wk1LTENmNnRXclk3RllpcHphOEhvREJneWdldldiWTBwV0lVVFZVWG52Q2dnaGhManBPTkxUc0J6Y2gvbkFucHpSWWVscDNpNnB4QlM5QVYxNEJMcklLSFFSVWVnaTY2T3JHNGttSVA5aXowSlVOalZxMU9EVlYxL2wvUG56ZVVLbWF0V3EwYTFiTjY1ZHUwYUhEaDFvMjdadGdRdWM1OUpxdGR4Ly8vM2NmLy85eE1YRmNmandZWmZXQWdGbzJiSmxtVXhEV1Jsb1EvNEt4NjVlOFhJbFFnZ2hiaWFHeHJlUnRmbDdiR2RPb2FzWDdlMXkzSktlbnM2c1diT2N3Y205OTk3TEN5KzhnTkZvZE9sNCszWHJGYnM3QXFrMGlwdFc4Yi8vL2E4enJITjErc1dDRlBTWmFkNjhlVlNyVm8wK2Zmb1V1bGJyalhyMTZ1VU1mYnpoMldlZlpjK2VQZHgxMTEyTUhEbVNhdFdxbGJwUGc4SEF3SUVEdWUrKysvand3dy9wMjdkdm50R0RxMWV2emhNUTdkeTVrK1BIanpOdTNMZ2lSeG1tcGFVNSt5K05wVXVYNXR0MjVNZ1I3SFk3TVRFeCtYN0dVMUpTZU9TUlJ3cnRMeUVoQVl2RlFwY3VYV2pkdW5XZWZSTW5UdVRDaFF2Tzl3YURvZEJSaHpjeUdBeGN1WExGMmI1MjdkcE1uejdkcFdPRkVNSmJKQndUUWdqaFZmYmtKTXg3ZDJMZXN4UExzY05RQmd0Z2x6VnQ5ZEMvQXJDby8vK3pabTBaQ1NadWFuZmVlU2QzM25sbnZ1MHZ2UEJDaWZxTGlZa3BkclNYeUtFSkRnSEFrWldGbXBtQjRpdVRLd29oaENnOXcyMHRRYVBCL051ZVNoV094Y2JHTW1mT0hLNWN1WUpPcCtPWlo1NHBNaHdveVBYcnFaWTJ6Q2hLWVZNamVwS2ZueDhyVjY0RTRNTVBQOHd6S2k3WHFWT25XTDE2TmFxcTByaHhZMXExYXVWUzN3WDExNmhSbzNKOVlPbmYvLzYzMjZPcFhGR3JWaTNlZXV1dFBOdFdyMTdOdkhuejhteGJ2MzQ5eDQ4Zkp5TWpnOWRlZTYzUTJRaHlwNXAwTlhoMGxkMXVaOHlZTWFpcXlyZmZmdXR5QUp5clpjdVd0R3paa2pGanh1VGJkK0hDQlpkSERKWW5xOVZhcVdkOUVFSlVYUEovRmlHRUVPVkxWYkVsblBzckVOdVJNMTFpSmFJTkRVTWYxUUJkL1libzZ6ZEVGOVVBalorL3Q4c1NRbFFoaXNrSFJhOUh0VnF4WDdtTVRzSXhJWVFRSHFEeDgwY2YweGp6Z2IzNFBmU1l0OHNwVm5aMk5oOS8vTEZ6VGFUSXlFZ21USmhBdzRZTjNlNHJJeU1EeUptdU9UZHN1SHo1TXYzNzl5OVZqVGVHUnRldjFWcWNFeWRPRUI4ZlQzUjBOUFhyMTNmNXVPdW5vbzZNakN5d3pTZWZmSUtxcXJSczJkTGxZS3lvL3NwVFdRUmpCVm01Y2lVZmZ2Z2hBSTgrK3FoektzS1pNMmN5YnR3NGZ2NzVaOTU4ODAwbVRacVU3OWpFeEVUbittd2ZmUEFCSnBNcFg4aFdVdGV1WFVOVlZYeDlmUWtNREhUN2VFVlJtRDU5ZXBFaGNHbkR6b0pDNEJ1M3VSTVVaMlZsZVR4a0ZFSUlrSEJNQ0NGRWVWQlZyS2VPWTk2emcrdzlPN0JmckJ6cjVHaXIxWENHWVByb2h1aWlHcUx4RC9CMldVSUlnZUlmaUhyMUNvN1VGRytYSW9RUTRpWmliTkdhOUc4K3c1R1dpaWJBL1J2djVlWGd3WVBNbVRPSGhJU2MzeXQ2OSs3TjBLRkQzUjVGa3l0M0NyekNic0M3RTBJNEhBN1MwOU1MM0RkKy9IaVgrM25ublhlSWo0K25mLy8rZE9yVXllWGp3UFhnNGJmZmZpdlZhTFlGQ3hiUW9FR0RFaDlma2VYK04zend3UWNaT25Tb014d0xDZ3BpMXF4WmpCNDltdDI3ZDNQZ3dJRjh4MTYvTFQ0KzNxTjF4Y1hGQWVSWnk5ZGRaVGs2OGthMWE5Zk84ejRoSVFHNzNVNUVSRVNlOTRYSnpNd2tLeXVMa0pDUU1xMVRDRkUxU1RnbWhCQ2liS2dxdHJQeFpPLzhtZXlkUDJOUFN2UjJSVVZTOUFaMDBRMHh4RFJCSDlNRWZYUU1tcUJnYjVjbGhCQUYwZ1FGNDdoNkJVZGFxcmRMRVVJSWNSTXh0bXhOK3ZML1lEbjBHNmE3N3ZGMk9mbGN1M2FOanovK21COSsrQUdBME5CUXhvMGJWK0JVeis1SVRNejVYYVd3Ry9EZmZ2dXR5MzE1WXNRWndPblRwd0c0OWRaYjNUNDJOM2k0VVdabUpsZXU1S3haV3F0V3JTTFhWN3Q0OFNKV3F4V3RWbHZvYUszeURGbksyOTEzMzAxcWFpclBQLzk4dm4yaG9hRk1uejZkeTVjdkZ6anlic2VPSFVET0tMZmNBTmRUOXUzYkIwRGR1blU1Y3VRSWpSczNSbEVVai9UZHIxOC9VbE56UGx1NnV0Ylk5VUpDUXBnelp3NURodzUxQnNvM3JqczJZTUFBTGwyNnhLSkZpd0NZTW1VSzE2NWRLN1RQTTJmT0FEblhLNFFRbmliaG1CQkNDSSt5WDB6SUNjUjJiTU4yNFp5M3l5bVVKakFJZlV3VERJMXl3akJkVkFNVW1jZGNDRkZKYUt2VndCWi9Ba2Vhaks3MzBmUUFBQ0FBU1VSQlZCd1RRZ2poT2Jyd1NMVFZROG1PL2JWQ2hXT3Fxcko2OVdvV0wxNU1lbm82R28yR2h4OSttRUdEQnVIajQxUHEvcytkeS9tOXBXYk5tcVh1eXhYdWpOWnlKMmpMblE0dk4zaTRudDF1NTZXWFh1TEtsU3UwYnQyYUdUTm1GQnFxSERseWhMRmp4d0l3Wk1nUXQ5ZHd1eGxFUjBjemZQandJdmRIUitlc3paZTc1cTdKWk9MS2xTdjgrdXV2QUhUcTFJa3Z2L3d5ejNIWHQzVlhabVltUC96d0F3YURnVysvL1padnYvMldWYXRXZWVUdkFFRDM3dDJkcjB1eTlsaFdWaGFRTXcybHE2Wk1tVkxrL3IxNzl3S1VhTHBVSVlRb2p0d0ZGRUlJVVdyMnBFU3lkLzFDOXM2ZnNaMCs2ZTF5Q3FRTnE0Mmh5VzNvRzkyS0lhWUoycHExd0VOUDJBa2hSSG5UMWdnRmtKRmpRZ2doUEV0Uk1MWHZUTWFhYjNGY1RVWVRVczJyNVNRa0pQRE5OOTl3OE9CQjV3aVNXMis5bFRGanhqaURDVS80ODg4L0FhaFhyNTdIK25URnZmZmVteStnMnJ4NU15YVRpZmJ0MitmWnZuMzdkckt6c3d0Y3Qyeno1czNGbm12aHdvVWNPblFJWDE5ZlhucnBwVUtEc1V1WExqRmx5aFFjRGdmdDJyV3Jrc0dZdTNyMDZPRjh2WFRwVXV4Mk93YURnWjQ5ZStZTHgzTGJybG16aHYzNzkvUG9vNC9TdUhGamw4N3oxVmRma1phV3hnTVBQTUM2ZGV0Y09pWWhJUUdMeFVKVVZKUnJGL09Yb3RZZDY5YXRHelZxMU1oM2JaN21jRGljUDlzSER4NGtOVFcxUk91c0NTRkVZU1FjRTBJSVVTSnFkamJac2R2Si91VkhMRWNPZWJ1Y2ZMVFZhbUM0dFRuNlc1dGhhTklNYmZWUWI1Y2toQkFlb3duT3VWbnB1SmJzNVVxRUVFTGNiSHp1N1VIR21tL0ozTElCLzRlZjhGb2QyN1p0WTg2Y09XUm1aanEzTlc3Y21EbHo1cUR6NEl3UGRydWRQWHYyQU5DOGVYT1A5ZXVLVjE1NUJhMVdtMmZiNXMyYkNRb0t5cmMrMllBQkE4ak96aTV3M2JMaXdyR1RKMCt5WWNNR0lHZjAwZURCZzJuVHBnMTMzWFVYYmR1MmRhNjFkdkxrU1Y1Ly9YV1NrNU5wMUtnUnI3enlTbWt1cjhvNWVQQWc2OWV2QitEaGh4OHVjcDJzbEpRVXRtM2JSdTNhdGZPRlkxcXRsckN3c0R6YmR1ell3VmRmZllWV3ErV1JSeDRwTkJ5NzhkZ2pSNDR3YytaTTJyWnR5N1JwMDBwNmFXVXFQajZlbEpRVVdyUm9BY0NLRlN2UWFEU3NXN2VPczJmUG90Rm9PSFRvRUNOR2pPQ3R0OTRpS2lySzJVWUlJVXBEd2pFaGhCQ3VVMVVzUncrVC9mTm1zbU4vUlRWbmU3c2lKMDFRTUlZbXpURGMyaHpEcmMzUmhvYkp5REFoeEUxTG14dU9YVW55Y2lWQ0NDRnVOdHBxMVRHMXZvdXNuemJnMy9zeHVDRzhLUStmZi80NVM1WXNBWEpDb2NqSVNONTk5MTJPSGozS2l5Kyt5TkNoUTJuYXRLbEh6clZ6NTA3UzB0SXdHbzBGcmg5MU00aU9qdWFiYjc3aHdJRUQvUExMTC96NjY2OXMyYktGTFZ1Mm9OUHBhTjY4T2RIUjBheGF0UXFMeFVMYnRtMTUvZlhYU3pUMVgxV1ZrSkRBMUtsVFVWV1ZPblhxOE5SVFR4WFpQaVVsWjJyc2dnSzBvS0FnbGkxYjVueS9hdFVxNXMrZmo2cXFEQmt5cE5BMTVRRDgvZjN6SEp0N0hvdkY0dGIxbElmNCtIZysrK3d6ZnY3NVo1NTg4a2xuT09idjcwOWNYQndMRml3QWNrTGsvZnYzczJIREJrYVBIczM0OGVPNSsrNjd2Vm02RU9JbUllR1lFRUtJWXRrVEw1TDF5NDlrLy9JVDlxUkViNWNEZ0tMVG9iK2xLY2JtZDJCb2RqdTY4RWdKdzRRUVZZYmk1dytBSTFXbVZSUkNDT0Y1UHQwZUpIdjNkckwzN2NKMFovbmVoUDd2Zi8vckRNWUdEUnJFZ0FFRGdKd1FZZXJVcWZ6eHh4K01IVHVXbUpnWTJyVnJSL1BtelFrUEQ2ZGF0V3I1Um1IZFNGVlZiRFliVnFzVkFGOWZYNzc1NWhzZ1ozMG9vOUZZZGhmbVpUcWRqbGF0V3RHcVZTdEdqeDdONGNPSCtmbm5uMW03ZGkzNzl1MWozNzU5em5iTm1qVWpNVEdSeU1oSUwxZGRPY1RGeGZIR0cyK1FtcHFLcjY4dlU2ZE94V2cwWXJQWm5HM3NkbnVlbjgra3BKd0huRzRjSVhhOWZmdjJzWFRwVXY3NDR3OEFIbnp3d1h6VFhEb2NqaUpyTzMvK1BBRGg0ZUh1WFZRaGN2L3VGRFl0WjNIUzB0SUFtRFp0R3R1MmJVTlZWY0xEdzJuV3JKbXp6ZkhqeHhrL2ZqeG1zNWxXclZyUnRXdFh1bmJ0U21CZ0lOOTg4dzFUcGt4aDJMQmg5TzNidC9RWEpJU28waVFjRTBJSVVTRFZac1VjdTRPc0g5ZGpPWGJZMitVQW9LMVpLeWNNYTk0S1E1UGJVSXp5SktNUW9tcFNmSDBCY0dTa2Via1NJWVFRTnlORG95Ym9JcUxJWFBzZHB0WjNsZXREYUsxYnQrYVRUejZoYjkrK3ptQU1vR1hMbGl4WnNvU2xTNWV5ZHUxYTR1TGlpSXVMYys1WEZBV1R5ZVM4YWE4b2l2TzF3K0hBYXJVNmIrd0REQnc0a0lZTkczTDRjTTd2T24zNjlDbTBwbTdkdW5uMEdrdkRhcldTbnA2T241OGZlcjJlSTBlT0FMZzgxYVRGWXVISWtTUEV4c2F5ZmZ0MnpHWXpBSFhxMU9IcTFhdGtaV1h4NmFlZjh1bW5ueElXRmtiYnRtMXAyN1l0TFZ1MnhHQXdsTmwxVlVZT2g0TVZLMWF3ZVBGaXpHWXovdjcrekpneHc3bStsMDZuSXlBZ2dMUzBOTFpzMmNLOTk5NEx3TkdqUjltN2R5OUF2Z0R5M0xsemJOKytuVTJiTm5INjlHa0FqRVlqenozM0hBOCsrS0N6WFdCZ0lLbXBxY1RHeHRLNWMrY0M2MHRLU21MSGpoMEFOR2pRb0VUWGFEYWI4NFRHVzdac0FYSkd0N2xyLy83OXptbFN0MjdkU2xoWUdJTUdEYUpyMTY3T0tSSi8rdWtuNXN5Wmc5bHNKalEwTk0vVW5rT0hEaVV3TUpCLy8vdmZMRml3Z0tTa0pJWU9IVnJpb0U0SUlTUWNFMElJa1lmOVlnS1pXemFTL2ZObUhHbmVIWkdnNkEwWWJtMkdvWGtyak0zdlFCdFcyNnYxQ0NGRVJhSHh5UW5IMUl4MEwxY2loQkRpcHFRbytEM1lsNVQ1YzhqYXNoR2ZMdDNMN2RSUlVWRk1tRENod0J2K1FVRkJqQjQ5bXFlZWVvcnQyN2V6YTljdXpwMDd4K1hMbHpHYnpXUmxaYmwwRGtWUjZOeTVzM1A5cnZidDJ4TVRFMU5vKzZKRzk5ekk0WEJ3K2ZKbGw5dTc2K3JWcXp6NTVKUDV0dDlZZjNaMk5wY3ZYeVl4TVpIejU4OXo2dFFwVHA0OFNWeGNYSjdSUHkxYnR1U1JSeDZoVFpzMldDd1dZbU5qMmJadEd6dDM3dVRTcFV1c1dyV0tWYXRXWVRRYXVmMzIyMm5YcmgzMzNITVBBUUVCWlhhTkZaM2RibWZidG0xODlkVlhuRHg1RXNqNXVaMDBhVksrS1E4N2RPakE5OTkvejh5Wk01azVjMmFlZlEwYU5DQXlNdEw1L1Q1NDhDQ1hMbDF5N3RmcGRIVHYzcDJCQXdkU3JWcTFQTWUyYXRXS24zNzZpUmt6WnZEcHA1L21DeTd0ZGp1SmlZblliRFpNSmxPSnB5RWNOMjRjWjg2Y2NVNnhtVHRONCsyMzMrNTJYN25YNXV2cnl4TlBQRUhmdm4zUjYvWE8vZlBueitlNzc3NERJRGc0bUJrelp1Uzc3c2NmZnh5SHc4SGl4WXY1NzMvL1MwcEtpcXlOSjRRb01RbkhoQkJDZ04yT2VkOHVNbjljaitYd0FhK1dvdkh6eDNEN25aaGF0Y053VzBzWkhTYUVFQVZRL2dySEhObFpvS295cmF3UVFnaVBNN1hyU09ZUGEwbjdlZ25HTzlxZ0NjcS9ObEpaNmRLbFM1SDdRMEpDZVBEQkIvT01wTW5LeXNKdXQrTndPSngvT2h3T1ZGVjF2czU5cjlWcXFWMjdOblhyMWlVNU9abG5ubm1teVBOZHY0WlRjUzVmdmt6Ly92MWRibitqd01EQUFvT25nSUFBc3JLeXFGbXpKdUhoNFdSbVp1SndPRENaVERSczJKQm5uMzNXMmRac050Ty9mMy9uRkhiWE14Z010R3paa3ZidDI5T3hZMGVxVjYvdTNHYzBHdW5Rb1FNZE9uUndCbVZidDI1bDU4NmRaR1ZsT1FPY0RoMDZsUGo2YmdaSlNVbk1temVQdExRMDlIbzlqenp5Q0U4KytXU0IwM0lPSHo2YzRPQmdEaHc0NFB6dllUS1ppSW1KY2E1TGxwR1J3YVpObTV6SFJFVkZjZDk5OTlHdFd6ZUNnNE1MckdIVXFGRVlqVVoyNzk1TlltSWlxcXJtYXhNUUVFQ2pSbzE0K3Vtbjg0Vk1ybXJjdURGeGNYSE9FWVpCUVVHMGE5Y3V6NmhPVjkxLy8vMmNQbjJhaHg1NmlGcTFhdVhiLytpamp4SWJHNHZENGVDdHQ5NHFkRzIxL3YzN2s1MmR6ZXJWcTduLy92dmRya01JSVhJcGFrSC85eFJDQ0ZFbDJKT1R5UHB4UFZsYmY4Q1JjdFZyZFdocjFNVFlxaTNHTzlwaGFOVEVLNHQraTZycjBzQ0hDUHZQLzd4ZGhxakV2UEV6NU1oSTUvTHpPVStOMS96NFMyZFlKb1FRUW5pUzlkUnhrcWU4aEtsdEI0S0d2K1R0Y2p3dUtTbUp6WnMzMDY5ZnYzejdrcE9UR1QxNk5PQmVPT2JLY2VucE9TTy8vZjM5M1MzWlpVdVhMdVc3Nzc0aklpS0NpSWdJb3FPanVmWFdXN25sbGx0Y25vSXhsOWxzWnZmdTNXemR1cFdtVFp2eThNTVBsMUhWbnJWdDJ6WWdaMVJkN2RxbG00WGs4ODgvQjNDTzJ0dTFheGQ3OXV6aDBVY2ZwV2JObXFYcTIyNjNNMi9lUEJvMWFrU3JWcTNjR3FsWVd0dTJiY1BQejQ5V3JWb1YyVTVWMVhLWnZqQTVPUm1qMFlpZm4xK3hiYTljdVpJbjNCVkNDSGRKT0NhRUVGV1E5Y1NmWks3L0g5bXh2MEl4Qy9pV0ZWM2RlaGp2dkF0VHEzYm9JcUprMUlQd0dnbkhSR2w1NVdmSWJ1ZlNQLzRPUU9qY1JXaEM1TWFBRUVLSXNwSCszUmRrclB5YTRIR3ZZN3o5VG0rWEkxemtjRGljNnpnSklZUVFJaitaVmxFSUlhb0t1NTNzUFR2STNMQUs2L0ZqWGlsQlZ6c2NZOXNPbU5wMlJCZGU4QlFKUWdnaFhLRFZvdWoxcUZZcmp1d3M1TmFYRUVLSXN1TC9VRDhzaHc2UU1uODJJYS9OUUIvVndOc2xDUmRJTUNhRUVFSVVUY0l4SVlTNHlUa3kwc25hdW9tc2pXdXdKeWVWKy9tMU5XdGhhdGNSVTlzTzZPcldreEZpUWdqaEtRWWpXSzJvMmRuZXJrUUlJY1ROVEtzbGVOeHJKTDgxbm10ejNpVGs1U25vSXV0N3V5b2hoQkJDaUZLUmNFd0lJVzVTanF0WHlGaTNncXd0bTFETjVYdmpWQk5TSForNzdzSFlyaVA2ZXRFU2lJa0tUVEdhVUxPelVVd21iNWNpS2lGdi91eG9URDdZTTlKUnM3TzhjbjRoaEJCVmh5WWdpSkJYcG5KMSttc2tUeHRQMEloWE1MWW9lbzBpSVlRUVFvaUtUTUl4SVlTNHlkaVRFc2xZOHkzWjIzNUF0ZG5LN2J5S3dZQ3g5VjM0ZExnWHc2M05RYWJ4RUpXRXRtWXRiT2ZQb0cvUXlOdWxpRXJJZHY0TTJwcWxXK0M5cEJRZkh3QVpPU2FFRUtKY2FHdlVwTnFVMlZ4N2Z6clg1cnlKVCtmNzhPODNDSTJmdjdkTEUwSUlJWVJ3bTRSalFnaHhrN0JmdWtERzZ2K1N0ZjBuc052TDdieUdXNXBpNm5ndnBqdnZSdkh4TGJmekN1RXB4anZha3JYdEJ3bkhSSWxrYmZzQjQrMXR2SEp1eGNjUFFFYU9DU0dFS0RlYW9HQkNKa3duWThXWFpLei9IK2JZWC9IcDFBMmZlKzlIVzdPV3Q4c1RRZ2doaEhDWmhHTkNDRkhKMlM2Y0krTi8zNUM5WXl1b2FybWNVMXVqSmo0ZHUySnEzMWwrQ1JhVm50OERmYmd5Y1F5V0k0Y3dOTG5OMitXSVNzUnk1QkNXUTc5UmZmcGNyNXhmNHl2aG1CQkNpUEtuR0F6NDl4dUVxVU1YMHIvTENja3kxcTFBVjZjdStsdWFvb3VJUXVNZmdNWS9BSDJqSmlnR283ZExGa0lJSVlUSVI4SXhJWVNvcEd4blQ1T3hham5adTdlWFR5aW1LQmliM1lGUHQ1NFltOThoNjRpSm00Ymk0MHZnTXlOSldmQWVRYys5SUFHWmNJbmx5S0djbjVtaFkxQk1QbDZwUWVNZkFFZzRKb1FRd2p0MDRaRUVqM29WeDlWa3NuN2RndlhvSWJKMy9ZejYwd1pubTREK3orQjdmMi92RlNtRUVFSUlVUWdKeDRRUW9wS3h4cDhnNDMvTE1lL2RXUzduMC9qNVk3cm5iL2gyN1NHanhNUk55OUMwQlVGRHg1QzZjQzZHWnJmamM4L2YwSVZIb3BoTTNpNU5WQ0JxZGphMjgyZkkydllEbHQvM0V6UjBESWFtTGJ4V2ovSlhPT2FRY0V3SUlZUVhhVUtxNGRmejc5RHo3NkNxT05KU2NhU25vV2FrbzZ0WDM5dmxDU0dFRUVJVVNNSXhJWVNvSkt6SGo1S3hjam5tZzN2TDVYejZxQWI0L08wQlRPMDZ5bFFvb2tvd05HMUI5ZWx6eVZpM2t0VEZIMkZQdklDYW5lM3Rza1FGb3BoTWFHdld4bmg3RzZwUG4rdjFkUlkxZnY0QXFKa1NqZ2toaEtnZ0ZBVk5ZQkNhd0NCdlZ5S0VFRUlJVVNRSng0UVFvb0t6SFB1RGpKVmZZVGw4b016UHBlaDBHTnUweC9kdlBkRTNhQ1JUSjRvcVIvSHh4Yjl2Zi96Nzl2ZDJLVUlVU3pIbVBMaWdacVo3dVJJaGhCQkNDQ0dFRUtKeWtYQk1DQ0VxS1B2RkJOSytYbG91MHlkcXE5WEE1OTc3OGVsOG56emxLWVFRbFlYQkFJQWpNOFBMaFFnaGhCQkNDQ0dFRUpXTGhHTkNDRkhCT0RMU3lWajVOWmsvckFXN3ZVelBaV2phQXQrL1BZQ3g1WjJnMVpicHVZUVFRbmlXb3Y5cjVKaXNPU2FFRUVJSUlZUVFRcmhGd2pFaGhLZ2dWSnVOck0zcnlGajVOWTZNc3BzaVM5SHA4ZW5VRFovN2VxS3JYYmZNemlPRUVLSnNLWCtOSEZPek1yMWNpUkJDQ0NHRUVFSUlVYmxJT0NhRUVONm1xcGozN1NMdHF5WFlMMTBvczlNb0JpTStYWHZnMTZNUG11Q1FNanVQRUVLSTh1RU14N0t6dlZ5SkVFSUlJWVFRUWdoUnVVZzRKb1FRWG1TTlAwSDZGNHV3SEQxVVp1ZFFmSHp4N2RZVDMrNjkwUVFFbHRsNWhCQkNsQzluT0dhUmNFd0lJWVFRUWdnaGhIQ0hoR05DQ09FRmpxdFhTUDltR1ZuYmZ3SlZMWk56YVB6ODhiMi9ONzdkSGtUeDlTdVRjd2doaFBBaS9WL2htRm5DTVNHRUVFSlViR2ZQbnNYaGNCQVpHWW1pS040dXAxSkxUVTFsL1BqeEFIejAwVWRlcnNaMTc3NzdMajQrUG93Y09kTGJwUWdoQkNEaG1CQkNsQ3ZWbkUzR3VoVmtydjBPMVdJcGszTm9Bb1B3N2RFSDM2NDlVRXcrWlhJT0lZUVEzcWM0dzdHeStmZEVDQ0dFRU1WVFZSV0x4VUoyZGpaWldWbGtabWFTa1pGQlJrWUd6Wm8xdzgrdjRqeW8ySzFiTnpRYURSczJiSEJwZSs0K3ZWN1B1blhyU25YdWhRc1hzbVBIRHZyMDZjT0lFU05LMVZkVlo3UFppSXVMODNZWmJ0dTRjU09CZ1lGdWhXTVdpNFdzckN4U1UxTkpUVTBsTFMzTitUbzFOUldIdzhHUUlVUEtzR29oeE0xTXdqRWhoQ2dQcWtyVzlwOUlYLzRmSE5ldWxza3BOQ0hWOGV2NWQzdzZkME14R012a0hFSUlJU3FPLzU5VzBad3pDbG1ld2haQ0NGSEYyV3cyckZZcldxMFd3MS8vVGhaSFZWWGVmdnR0YkRZYkRvY0R1OTJPM1c3SFpyTTVYMXV0Vm1mZlZxc1ZpOFdDeFdKeHZsWUxtUTFrK3ZUcHRHblRKdC8yYytmTzhmenp6NWZxV2d1eVpNa1NxbGV2N3ZGK1N5czFOWlU5ZS9ZQTBMbHo1MUwzMTYxYnQxTDNVWmhObXphVldkK2lZRys4OFFiSnljbVl6V2F5czdNeG04M08xNFg5M2NxbEtBcjkrL2ZIMTllM25Lb1ZRdHhNSkJ3VFFvZ3lacitZUU9yaWo3QWMrYjFNK3RmV3FJbGZyMGN3ZGJ3WFJhY3ZrM01JSVlTb2VLNS9FRUsxV3VUQkNDR0VFRlZhU2tvS0kwYU1JREV4a2NtVEo5TytmWHVYamxNVWhlUEhqM1AyN0ZtM3o2blZhdkh4OGNGZ01HQTBHakdaVEJpTlJueDhmRENaVEdnMG1nS1BVMVdWN0d6UFQ0dnNjRGc4M3FjbmJOaXdBYXZWU25SME5FMmJOdlZZdnpWcTFQQllYMGxKU1I3cnE2VG5mK1dWVjF4cWE3ZmJuYThIRHg3czhqa1dMVnJrZGwzbElTc3Jpei8vL05QNVhxZlQ0ZXZyUzJCZ0lKY3VYVUtqMGRDbVRSdjgvZjBKQ0FnZ0lDQ0F3TUJBZ29LQ0NBNE9ScXZWZXJGNklVUmxKdUdZRUVLVUZidWRqTzlYa3JIaUsxU3I1NmU4MHRhc2hkOURqK0Z6ZDJlUUQ0TkNDRkhsNUU2ckNLQm1aVWs0Sm9RUW9rcWJPWE1tbHk1ZG9sKy9maTRIWTduR2poMUxhbW9xT3AwdXo1ZGVyM2QrSlNjbjQrdnJTMWhZR0VhakVZUEJVT0RhV1RhYmpkV3JWOU9yVnk5MHVxSnZ1NWxNSmxhdlhsM28vdHdSVWw5ODhRV2hvYUhGdHN2MXhCTlBGQnIyT0J5T0FrZGVGYllkd0dxMUZyZ3ZkNVNWcXlPNVRwNDhXZUpSWHlOSGp1U2hoeDV5dnRkb05IejU1WmNGdGwyeFlnWG56NS9uNzMvL08zWHExSEdwLys3ZHUzczFYTFRiN1NVS2FFdHlURVV6Y2VKRWJEYWJNMVMrL3U5TnQyN2RNQmdNdlBYV1cxNnNVQWh4czVKd1RBZ2h5b0QxMUhGUy8vMHZiR2RPZWJ4dnhkY1Avejc5OFBuYkF6SlNUQWdocXJMcnBvdFNzN01nS05pTHhRZ2hoQkRlOC8zMzM3Tm56eDRpSXlNWk5HaVEyOGMzYjk2Y0sxZXVrSm1aU1VSRVJMNzlQLy84TTdObXplTFdXMjlsMXF4WkJZWml1VDc4OEVQV3JGbkR4bzBiZWUrOTkvRHhLZjkxb092VXFWUGdlWE9EbEJ1dnNiRHR1ZnNVUmFGdTNicUZuczlrTWhXNnoycTFZcmZiMFdnMExrOTFXWkRpZ3NaY3YvMzJHd3NXTENBc0xJd25uM3l5eE9jcmIyRmhZUzVQNlppY25FeS9mdjJBaWowTjVOV3JWM254eFJmemJFdFBUODh6Mm0zUm9rV0VoSVNVZDJsQ0NBRklPQ2FFRUI2bG1yTkovL1lMTWplc3lsbi94Wk8wV255NzlzQ3Z6K05vL0FNODI3Y1FRb2hLUjdrK0hETjdmbW9tSVlRUW9qTEl6czVtOGVMRkFBd2JOZ3k5M3YwSENNK2ZQOCtZTVdNd21Vek1temN2MzgzNnBrMmJZakFZMkw5L1AxOS8vVFdQUC81NGdmMnNXcldLTld2V0FOQytmWHV2QkdNQWMrYk1LWEI3dDI3ZDBHZzArYWJYSzJ4NzdqNmRUbGZrbEh5RmpYNUxUMC9ubVdlZUlUazVtWEhqeG5ILy9mZTdjUlh1aTR1TFkvTGt5VGdjRGk1Y3VNQmpqejFXWlB1b3FDZ1dMbHhZcGpWVlpUYWJMZC9JTm9mRGNWT01kaE5DM0J3a0hCTkNDQSt4L0w2ZjFNVWZZVTlLOUhqZnhqdmFFdkQ0MDJocnVUWWxoQkJDaUp1Zm90T0Rvb0NxNHNqSzhuWTVRZ2doaEZlc1diT0dxMWV2MHFSSkU5cTBhVk9pUHVyVXFVT1RKazNZdVhNbmt5ZFBadmJzMlhsR09WV3JWbzFSbzBZeFk4WU1saTVkeWgxMzNFR2pSbzN5OUxGdjN6NCsrdWdqQUhyMTZzV0FBUU5LZmxFM2lVOC8vWlRrNUdTaW82UHAzcjE3bVo3cnlKRWp2UDc2NjJSbVp0S3hZOGRDZzBtSHc4R1dMVnV3Mld3eVlxbU1oWWFHNWhuWjFxMWJOd0lEQS9uMjIyK2QyMGFQSHMzbHk1ZUw3TWRzTnZQRUUwOFUyYWF3S1RhRkVLSW9FbzRKSVVRcE9kSlNTZnRpRWRuYmYvSjQzN3A2MFFUMGZ3WkRrOXM4M3JjUVFvaEtUbEZRZERwVXF4WFZMT0dZRUVLSXFpbDMxRktmUG4xSzNJZWlLSXdmUDU0UkkwWnc1TWdSM24vL2ZWNTU1WlU4YmJwMDZjTFdyVnZadm4wN00yZk9aTUdDQmM0QTdlVEprMHlkT2hXNzNjNDk5OXpEcUZHalNuNUJaY2hrTXFFdFlMM3F3cmJuN2l2SmRJZ0hEeDVrM2JwMUtJckM2TkdqaTV5S3NyUzJiZHZHTysrODQxd3pMRDA5bmZIangrZXIyMmF6TVh2MmJHdzJHM1hxMUdIOCtQRmxWbE5KdWJzbW15dnQvZno4V0xseVpVbExLbFBKeWNtRnJvK1hTMVhWWXRzSUlVUkpTRGdtaEJBbHBhcGs3OWhHMnVlZjRraEw5V2pYbXBEcUJEejZGS2IyblhOR0JRZ2hoQkFGVUhUNm5IQk1SbzRKSVlTb2d1TGk0a2hJU01Cb05OSytmZnRTOWVYbjU4ZWtTWk1ZT1hJa216WnRva0dEQnZUdDJ6ZFBteEVqUnJCdjN6NlNrcEw0NDQ4L2FObXlKWmN2WDJiaXhJbGtabWJTcWxVckpreVk0SElRbEoyZDdWSzQwYjkvL3hKZDA0MEttLzZ3c08zRjdTdE1jbkl5MDZkUFIvMXJxWUd4WThlNjNRZkFGMTk4UVdob2FLSDdIUTRISDM3NElhdFdyY0xmMzU5cDA2WngrUEJoRmk1Y3lLUkprNWd3WVFKQlFVRUFKQ1ltOHZiYmIzUG8wQ0dpbzZONSsrMjNxVmF0V29ucUtrc0ZyZnQySTd2ZFRrSkNnc3Z0ZlgxOVMxMVhXVm0yYkZtUis3dDE2NGJKWkNyUno2RVFRaFJId2pFaGhDZ0JlMUlpcVV2bVl6bTR6NlA5S2dZamZyMzY0dHVqRDRyQjZORytoUkJDM0lRTVJzaktsRFhIaEJCQ1ZFbTdkdTBDNFBiYmI4ZG9MUDN2VDlIUjBRd2JOb3lQUHZxSXRMUzBmUHREUTBONTQ0MDNhTkNnZ1ROWTJiUnBFMGxKU1RSdDJwU3BVNmVpMDdsK3EwMVJGSUtEZ3d2ZGYvWHFWUUNDZ29MUWFEVEZ0cnVldXlPUTNMVml4UXI4L2YzemJiZmI3VXliTm8zazVHVEF0ZkRtUnE2dVNhWFJhQWdPRGlZaUlvS3BVNmNTRVJGQjA2Wk5nWndwSFljTUdjTElrU081Y3VVS1M1Y3VKVE16azN2dnZaZHg0OFpoTXBuY3JxczhGTFcyVzY3azVHVDY5ZXZuY3Z1S0tqTXpzOURnVGxYVk1oMXRLSVFRSU9HWUVFSzRMZnZYcmFRdW1ZK2E3Y0duOUJVRm40NWQ4ZS83SkpxUWl2ZjBtaEJDaUlwSitXdTZJRFZid2pFaGhCQlZ6OUdqUndHY2dZZ25QUFRRUTdSczJaSjY5ZXJsMjVjYk9LMVlzY0s1clgvLy90U29VWU83Nzc3YjdZRE9ZREN3ZlBueVF2Zm5ubS8rL1BsRmpxQXFLZ2dMRHc4dk1saHpWMUhCbGFxcXpKa3poOTkvLzkyNXJTVGhqVHZCM2xOUFBVVy9mdjN5VEtINDJHT1BFUllXeHZUcDA1azJiUnFRRTBTT0dqV0szcjE3dTEyUDhLejA5SFMrK09JTERoOCt6Tnk1YzUzYnpXWXpQLy84TSt2V3JhTisvZm9WZG5wU0ljVE5ROEl4SVlSd2tacWRSZXAvUGliN0Y4K3VMYWFQamlGdzhBaDBrZlU5MnE4UVFvaWJuL0xYVFRnWk9TYUVFS0lxaW8rUEI2QitmYy8rTGxWUU1GYVUrKzY3ejYzMk5wc053RG50WUZuNjE3LytWZUFJcit2bGhsSEZUV040ZmR1Q3pKOC9uMDJiTnJsZlpDbmxCbU9abVpuRXhzYnl5eSsvc0dQSERsUlZKVEF3RUl2RlFuWjJOaDkrK0NFLy92Z2p6WnMzcDBtVEpqUnMyTERZNnkwdmd3Y1Bkcm10M1c0djBYRzMzMzY3MXdPbnpNeE1ubnJxS2RMVDA1MmpMOWV1WGN2T25Udlp2MzgvWnJNWmdELy8vRFBQdFIwNmRJajMzbnN2WDM4aElTSE1tVE9uZklvWFF0eDBKQndUUWdnWFdFL0drVEovRHZaTEZ6eldwMkkwNGYvSUFIeTc5UVFQUHNrbmhCQ2k2c2lkZ2xmQ01TR0VFRldOcXFva0pTVUJFQllXVnFJKzVzNmR5NW8xYTl3Kzd1R0hIM2FyL1kyQmtjUGhjUHVjRlptcXFuenl5U2ZPRVhXOWUvZG0xYXBWWlg3ZXRMUTBEaDA2eEpFalJ6aHc0QURIamgzRGJyZWowV2hvMGFJRjNidDM1NTU3N3NGcXRiSjE2MWEyYnQzS2I3Lzl4dUhEaDUxOStQcjY4c1liYjVSNXJjVnhkU3JKMGh4WGtpa3VQZUhxMWF2T05jTnNOaHZwNmVtMGJ0MmFBUU1HQVBEKysrOEQ0T1BqUTd0MjdXalRwZzN0MnJYRHo4L1AyVWRXVmxhQjE1b2w2KzRLSVVwQndqRWhoQ2lLcXBMeC9VclN2L2tNcm5zNnE3U016VnNSOFBSemFHdlU5RmlmUWdnaHFoN0ZZRVRSYUNRY0UwSUlVZVZrWldVNVI5QUVCQVI0dVJyMzVJNk84Zkh4S2JOenhNVEVBS0RWYXN1MFg1dk54dXpaczltOGVUT1FFeHcrK2VTVHpuQ3NMTmMrTzMvK1BKTW5UMFpWVmZSNlBYZmNjUWQzMzMwM1VWRlJOR25TeEZtalhxK25SNDhlOU9qUmcvVDBkUGJzMlVOc2JDd0hEaHdnSXlPREZpMWFsRm1Ocm5KbHhOM3g0OGQ1NmFXWHlNakl3R1F5a1oyZHpWdHZ2VVc3ZHUzS29VTDNKU2NuODhrbm43QjE2MWJuYUVtajBjaWNPWE80NVpaYjhyU3RVYU1HbjMzMldhRnI5dDE1NTUzNXZrZGx2YTZlRU9MbUorR1lFRUlVd25IdEtpbWZ2SS9sMEc4ZTYxTVRFRVRBZ0NHWTJuVUVXVnhXQ0NGRWFSa01vTkhJbW1OQ0NDR3FIS3ZWNm54OS9YcFQ3aGc5ZWpRalI0NHNzczI1YytjWU4yNGNGb3ZGR1dxWlRDWUEzbjMzWFdkWTVJN2MwUzVsR1k1OTlORkhRTTc2VHE2R0NQMzc5eTl5LzRvVks1ejk1bHEyYkprekdPdmR1emZQUC84OHFhbXB6djBsR2EzazZtaW94bzBiTTJyVUtNTEN3bWpSb2dWR281R0VoQVFHRFJxRVRxZWpkdTNhUkVaR0Voa1pTYjE2OWFoWHJ4NFJFUkYwN3R5WnpwMDdBem5mSDcxZTczYU41ZTNNbVRPTUh6K2VqSXdNT25mdVRJOGVQWGoxMVZmNS9QUFBDdzNIOXU3ZHk4S0ZDeGsvZmp4UlVWSGxXekJ3N2RvMU5tL2VzY3E4YVFBQUlBQkpSRUZVakkrUEQ3MTY5V0xGaWhVWWpjWjh3UmpraEsyRkJXTkNDRkZXNVA4NlFnaFJBUE52ZTBoZE9CZEhXbXJ4alYzazArRmUvUHNQUnVOZnVaNXFGRUlJVVhFcGVnT2d5TWd4SVlRUVZjNzFOOUt2RDhyY29TaEtrU09ya3BPVG1UaHhJbWxwYVl3ZlA1NlpNMmNDTUhic1dHYk5tc1drU1pPWU8zY3V0V3ZYZHV1OGFXbHBBRnk4ZU5HbDRLcTQwTXBWaFFWVnVXRlVuVHAxQ3Z4K0ZCVlc5ZTdkbS8vOTczODg5TkJEUFAzMDAvbjJMMXEweU8wNjNSa1IxS3RYcnp6dlUxSlNhTmV1SGVmT25TTWhJWUd6WjgreWZmdDI1MzZOUnNQeTVjc0pDZ29DS0hZOXRvcmc2TkdqVEo0OG1aU1VGRHAyN01pcnI3NktUcWVqV2JObS9QNzc3K3pjdVROUFFKYWNuTXo4K2ZQWnNtVUxBRk9tVEdIaHdvWGxIZ0xXcWxXTElVT0cwTE5uVC96OS9aM1RiZ29oUkVVaDRaZ1FRbHhIdFZwSS8zb3BtUnZkbjNlK01OclFNQUwvTVJ6RGJTMDkxcWNRUWdnQm9CZ01xS2d5Y2t3SUlVU1Y0K1BqZzBhandlRndrSjZlVHJWcTFUemEvK1hMbDNudHRkZTRkT2tTZmZyMG9XdlhyczV3ckczYnRqenh4Qk44OGNVWGpCOC9ubW5UcHJrMVFpbzVPUm5JbWU2dnFIRG02dFdyQUFRRkJhRXBZcDNxM0hiRktTeW95ZzJqWnMrZVRXaG9hS0g3QzFLdFdqWG16NTlQclZxMVhLcWhyRFZwMG9TMzNub0xBTHZkVGtKQ0FpZFBudVRFaVJPY09IRUNSVkdjd1ZobHNINzllajc0NEFPc1ZpdDkrdlJoK1BEaEtIL05Rak5xMUNpR0R4L09QLy81VHo3NTVCTjBPaDNMbHkvbnUrKytJenM3RzUxT1I5ZXVYZW5mdjc5WFJzZjUrdnJTcjE4L2w5b21KU1V4ZVBEZ1BOdmVlZWNkNSt0VHAwNVZpTFhoaEJBM0Z3bkhoQkRpTDdhRWM2UjhOQnZibVZPZTZWQlI4T3ZSQjcrL1A0RmlNSHFtVHlHRUVPSTZ1ZisreU1neElZUVFWWTFHbzZGNjllcGN2bnlaaXhjdkVoa1o2YkcrangwN3hxUkprMGhPVHFaTm16WU1HellzWDV1bm4zNmEwNmRQczMzN2RrYU1HTUVMTDd6Z25LcXZPQmN2WGdTZ2E5ZXV2UGppaTRXMnl3Mmw1cytmWDJCb2RXTTdiNmtJd2RpOGVmT3dXcTJFaDRkVHQyNWR3c1BEcVZPbkRoRVJFVVJFUk5DcFV5ZHZsK2lXbEpRVVB2NzQ0enpyYkkwWU1TSlBtL3IxNi9QNDQ0K3piTmt5Smt5WXdNV0xGMGxMUzBPdjE5T3JWeThlZi94eGF0YXNIT3VjMiszMmZDTVU3ZGV0KzI2ejJiaDgrWEo1bHlXRXVNbEpPQ2FFRUVEMkx6K1J1dVFqVkl2RkkvM3A2a1VUK014STlGRU5QTktmRUVJSVVSREZZRUJSSlJ3VFFnaFJOVVZGUlhINThtVk9uVHBGbXpadFN0MmZxcXFzWGJ1V0JRc1dZRGFiYWRldUhaTW5UeTV3TFNSRlVYampqVGQ0OTkxMzJieDVNOU9uVHljMk5wYW5uMzY2eUNBTElENCtIb0R3OFBCUzExelJsVWR3bDVhV3hwbzFhM0E0SEhtMks0cENhR2dvOWVyVkl5b3FpcWlvS09yWHIwOWtaQ1JHWThWOGdGVlZWZGF2WDgvQ2hRdEpTMHNqSkNTRTFOVFVQRUhSOVFZT0hNaXhZOGVJalkwRm9IdjM3Z3dlUE5qakl5bkxXbGhZR011V0xTdDBmMHhNREJzMmJNaXp6ZHVoc0JDaThwTndUQWhSdGRudHBIMjloTXoxcXp6VG42TGcvL0FUK1BWNkJJcVl1MTRJSVlUd0NMMEJWWFZJT0NhRUVLSkthdHk0TWJHeHNSdytmTGpVZlNVa0pQRGVlKzl4NE1BQkFPNjU1eDRtVEpoUVlEQ1dTNnZWOHVxcnJ4SVlHTWlLRlN2WXVIRWpQLzMwRTcxNzkrYXh4eDRyTUtDdzIrMGNPWElFZ0hyMTZwVzY3b3JPbmVrbWN4VzF4bGxCL1AzOVdiUm9FV2ZQbnVYTW1UT2NQWHZXK1pXWW1FaGlZcUl6UElLYzBPeTIyMjdqdmZmZUs3YnZvMGVQY3ZMa1NSNTQ0QUczcjhNZGRydWRMVnUyOE5WWFh6bkQwL2J0MnpOdTNEZ0dEQmhRYURpbUtBb1RKMDVrL1BqeEhEMTZsTDE3OTlLbFM1ZGl3N0h5dWk0aGhLaklKQndUUWxSWmpveDBVajZjamVYUWZvLzBwNjBlU3REd0Y5SEhOUEZJZjBJSUlVUnhGTDBCSEE1WmMwd0lJVVNWMUtaTkd6Nzc3RFAyNzkrUDJXd3UwV2lnbEpRVXZ2NzZhMWF0V29YWmJFYWowVEI0OEdBZWUrd3g1OXBPUlZFVWhlSERoM1A3N2Jmei92dnZrNXljekxmZmZzdUtGU3RvMGFJRlhicDBvVU9IRGdRRUJBQ3dmLzkrc3JPejBXcTF0R2pSd3UxNnkxdFNVcEx6ZFZIcm5oV21zSFhPaXVMdWlDQkZVUWdQRHljOFBKeDI3ZHJsMlhmMTZsWGk0dUx5ZkNVbUpoSVRFMU5zdjFldVhHSENoQW1rcDZkejZ0UXBubi8rK1JKOUQ0cVRucDdPaUJFalNFaElBSExXbUh2MjJXZnAzcjE3a2NkWnJWYTJiOStPcjY4dnMyYk5ZdXJVcWV6YnQ0L3g0OGZUcGswYkJnd1lRSk1tK2U5UGxOZDFDU0ZFUlNmaG1CQ2lTcklsbk9QYSs5T3hYMHp3U0grbU51MEorTWR3Tkg2Rkw2WXNoQkJDZUpwaU1BQklPQ2FFRUtKS3V1V1dXNmhkdXpZWExseGcrL2J0M0h2dnZXNGQvK1dYWC9MRkYxK1EvZGUvbzlXclYyZml4SWswYTliTTdWcnV1dXN1bWpWcnh2ejU4OW0wYVJNT2g0UDkrL2Z6KysrLzA3QmhRMmM0dG03ZE9nQnV2ZlZXZkgxOTNUN1BqVzZjU3RBVGhnd1pRbVptSmo0K1BseTVjZ1dBNE9CZ2o5UmJISnZONW56dFNqaFpuSkNRRU5xMGFaTm4yczJVbEJTWHdxRHExYXN6Y09CQTVzK2Z6OHFWSzdsdzRRS3Z2LzQ2SnBPcDFIVmR6OS9mbndjZWVJQ2xTNWZ5OE1NUDA3OS9mL3o4L0FwdGYrellNVFp2M3N6bXpadEpUVTFseUpBaHRHblRocmZmZnB2UFB2dU1MNzc0Z3QyN2Q3Tjc5MjdxMWF0SGx5NWRhTm15SlRFeE1SZ01obks3TGlHRXFPZ2tIQk5DVkRubUEzdEorV2cyYWxabXFmdFNEQVlDQmd6RnA5UGZ3QU1mM0lVUVFnaDNPTU14bVZaUkNDRkVGYVFvQ3IxNzkrYmpqejltNWNxVmJvZGpFUkVSemxGY2ZmcjBZZURBZ2FVS2dQejkvWG41NVpmcDM3OC8zM3p6RFpzMmJlTEpKNTkwamxLS2o0L25sMTkrQWFCbno1NXU5MisxV2xFVUpjOVVqMXUzYnMxemZrK0lpb3B5OXFzb0NtRmhZWXdZTWNJamZWOHZJeU1EVlZYeDlmVkZvOUZndDl0WnUzWXRrRE5LTFRnNHVOQmpIUTRIanozMm1NZHFLU3hrZlBqaGg2bFJvd1l6Wjg1azE2NWR2UHp5eTh5WU1jTVpkbnJLWTQ4OXhyMzMzcHR2dlRxcjFZclZhZ1ZnOGVMRmJObXl4VG5DREhKQ3k3cDE2d0k1MzdOQmd3YlJxVk1uUHZua0UySmpZemw5K2pSTGxpd0JvRXVYTHJ6MjJtdmxlbDBaR1JuNCtQZzRweEl0YkhSblVsSVNnd2NQTG5DZjJXd3VkSjhRUXBTR2hHTkNpS3BEVmNsWXQ0TDA1ZjhCVlMxMWQ3ckkrZ1FOZndsZG5ib2VLRTRJSVlSd24yTEl1Y0dnMnF4Z3Q4dDZsMElJSWFxY25qMTdzbno1Y280Y09jTHUzYnZ6akJBcVRvY09IUmcyYkJpdFc3Y21LaXJLWXpXRmg0Y3pkdXhZQmcwYWxDZHMrT0NERDFCVmxkRFFVRHAxNnVSMnY3Lzg4Z3N6WnN4QXI5ZGpNQmh3T0J4a1pXVUJPZXVYK2ZqNDVEdkdZRER3eUNPUHVIV2UxMTkvbllrVEo2S3FLb3FpZUdRRVYwRldyVnJsbkhaUm85R2dxaXJxWDcrcnQyclZxc2oxM2lCbnlzVHkwTEZqUjN4OWZaazBhUkpIang3bDVaZGY1c01QUDBUcndjOWRpcUxrQzhZQXZ2LytlK2Q2WTE5ODhRVUFKcE9KRGgwNjBMVnJWKzY0NDQ1OG8rQ2lvcUtZTVdNRzhmSHhyRm16aGw5Ly9SV3oyWnd2NEN5UDZ4bzhlRERKeWNuTzkvWHIxeSt3bmQxdUwzU3RPVlZWM1Y2SFRnZ2hYQ0hobUJDaVNsQXRGbElYL1l2c1g3Y1czOWdGdnZjOWlIKy9RVGxydlFnaGhCQmVjdjIvUTZyWmpGSU8weDBKSVlRUUZZbVBqdy9QUFBNTXMyZlA1dU9QUCtiMjIyOUhyOWU3Zkx5N3daRTdRa0pDOHJ5UGlZbmg5OTkvNTdubm5pczIrQ2xJdzRZTmdieWppUUJDUTBONTRZVVhDanpHWURBd2JOZ3d0ODlWbHFGWXJnWU5HamhmT3h3T0ZFVWhKQ1NFNXMyYk0zejQ4Q0tQMVdnMGJOaXd3V08xZE8vZXZjZ3BLbHUxYXNXVUtWT1lNbVVLRHozMGtFY0RwS0kwYjk0Y25VNkgzVzZuV2JObWRPL2VuWTRkT3hZWWhONG9LaXFLa1NOSE1uTGtTRkpTVWdnS0NzclhwcXl2S3p3ODNCbU9SVVZGOGV5enp4YllMaXdzakdYTGxyblZ0N3RyMHdraHhJMGtIQk5DM1BRY1Y2OXc3ZjBaV0U4ZEwzVmZtb0JBQXA4ZGpiSGxuUjZvVEFnaGhDZ2x3L1hoV0phRVkwSUlJYXFrN3QyNzgvUFBQN05yMXk2V0xGbFM2QTM0MHNxZEhyR2tBY0p6enoxSG5UcDF1T2VlZTF4cXYyclZLZ0RuV2xCMTY5WmwyYkpsV0N3VzdIWTdEb2NEUHo4L2F0YXNXYW9nYTlhc1dRQkZUbVBvRHIxZVQ4ZU9IWXR0MTZaTkc5YXZYKzhNNGx5OWh1am9hSStIT0EwYU5IQ08wQ3JNblhmZXlkS2xTNmxSbzRaSHoxMlVxS2dvWG5ubEZSbzJiRWhFUkVTSit5a29HTXRWbHRjMWJkbzByRllyUnFPeDBEWE4yclp0bXk5SWRzVjk5OTNuOFdrZ2hSQlZpNktxSHBoYlRBZ2hLaWpyOFdOY20vczJqcFRTVDdkZ2FOcUNvR0hqK0QvMjdqd3NxckovQS9oOVptZllOMUVRM0hKZktrc3pOYlY4MWV4Tnl6MlhzbnhOWDBzcnpTMlhYRXRMUzgyeXRLS3NNRisxUlZ1MVhIOXA3cnVwa1ZvZ0dDREN3REF3Ni9uOU1jM0l3TXd3REFNRGVIK3VpNnM0NXpuUCtjNklBblBQOTNra1llWC9vWTJJaUtneTZFOGVRZTZiaXdFQVVhKy9DMm5kV0Q5WFJFUkU1QjlhclJiUFB2c3NybDI3aG5uejVxRkxseTcrTG9tSWlJaXFNWGFPRVZHdHBUOXlBSnAzMzRCb01sVnNJa0ZBMEtDUkNPdzNHS2prWlNXSWlJaktvL2l5aXBhaVFuREhNU0lpdWxVRkJRVmgvZnIxL2k2RGlJaUlhZ2lHWTBSVUt4WHUyWUc4ajlZQUZXeU9GVlFxaEU2WUN1V2RYRWFSaUlpcUgwR2h0UCsvcU5mN3NSSWlJaUlpSWlLaW1vUGhHQkhWTHFLSWd1KytoSGJUSnhXZVNscW5Mc0ltejRZc0xzRUhoUkVSRWZtZVVHTFBNU0lpSWlJaUlpSXFHOE14SXFvOVJCSDVHeitHN29ldkt6eVZvbFU3aEU2Y0Rra1FOM2NsSXFKcXpDRWNZK2NZRVJFUkVSRVJrU2NZamhGUjdXQTJJeS94SFJUKzM4NEtUNlh1OVRDQ1I0d0JwTnk1aFlpSXFyZmllNDZKUmV3Y0l5SWlJaUlpSXZJRXd6RWlxdkZFb3dHYWQ1WkRmL3hReFNhU1NoRXkrcjhJNk5IYk40VVJFUkZWTW9kd2pKMWpSRVJFUkVSRVJCNWhPRVpFTlpxbzB5RjM1U3N3WERoYm9Ya2t3U0VJZmU0bEtKcTM4bEZsUkVSRWxZK2RZMFJFUkVSRVJFVGx4M0NNaUdvc1M1NEdPY3Ztdy9UWDVRck5JNHR2aUxESnN5R05xdU9qeW9pSWlLcUlRbTcvWDNhT0VSRVJFUkVSRVhtRzRSZ1IxVWptNjVuSWVYMGV6SCtuVjJnZTVkMzNJblRjQ3hCVUtoOVZSa1JFVkhVRXFRd1FCRUFpaGFobjV4Z1JFUkVSRVJHUkp4aU9FVkdOWTc2ZWlaekZMOEY4NDNxRjVsSC82eUVFUHo3TytxSWlFUkZSVFNRSUVPUnlRQkRZT1VaRVJFUkVSRVRrSVlaalJGU2ptRzlrSTJmSm5Bb0hZNEVESGtQUW80OHhHQ01pb2hwUGtDc2dXa1R1T1VaRVJFUkVSRVRrSVlaalJGUmpXSEp6a0xOMERzeFpHUldhSjNqVTAxRDNmdGhIVlJFUkVmbVpYQTdCWkdUbkdCRVJFUkVSRVpHSEdJNFJVWTFneWRjZzU3VzVGZHRqVENKQjZMZ1hvT3JjM1hlRkVSRVIrWmtnVjBBMFc5ZzVSa1JFUkVSRVJPUWhobU5FVk8xWkNyVEllVzBlVEdtcFhzOGh5QlVJblRRRHlqdnU5bUZsUkVSRS9pZkk1UkFOZW9aalJFUkVSRVJFUkI1aU9FWkUxWnFvMHlGMzJYeVlVcTU0UFljUW9FYllsTGxRTkcvbHc4cUlpSWlxQ2JrQ2dpQ0JSVmZnNzBxSWlJaUlpSWlJYWdTSnZ3c2dJbkpGTENwQ3poc0xZTHljN1BVY2t0QXdSTXgrbGNFWUVSSFZXb0pDQVZFUUlCWXdIQ01pSXZLRnMyZlB3bWcwbGpudXhvMGJTRTVPaGlpS1h0L0xZREI0ZlcxdGtKT1RnMVdyVm1IVnFsWCtMb1dJaUc0eERNZUlxRm9TRFhya3JsZ0VZL0lGcitlUVJ0VkJ4Snlsa0NVMDhtRmxSRVJFMVlzZ1Z3Q0NBSXRPQzFUZ3hUa2lJaUlDcmw2OWlzbVRKMlBnd0lHNGZQbXkyN0ZidDI3Rk04ODhnOUdqUjNzVmtKbE1Kb3daTXdaVHBrekJ4WXNYdlMyNVRFT0hEa1dmUG4yUWtwSlNhZmNvN29VWFhzQUxMN3lBek16TU1zZHF0VnA4KysyMytQYmJiNnVnTWlJaW9wdTRyQ0lSVlR1aTBZRGNsVXRnT0gvVzZ6bWtkV01SOGRKaVNNSWpmVmdaRVJGUjlTUEk1UkJFQzJBMlF6UWFJU2dVL2k2SmlJaW93bnIxNmxWcGMvLzAwMDh1eiszWnN3Y0FFQlVWaFVhTjNML1JjdCsrZlFDQXUrKytHNElnbEx1TzNidDNJeU1qQXdVRkJhaFhyMTY1ci9lVXlXU0N4V0x4cWtadm5EdDNEZ0NnMSt1cjVIN0ZHUXdHbU0xbXlPVnl5R1I4MlpPSWlGempkd2tpcWw1RUVYbnJWc0Z3OW9UWFUwaWpZeEErazhFWUVSSGRJdVFLZThPWXFDdGdPRVpFUkxWS1ZGU1V6K2E2ZnYyNjIvT2lLR0xIamgwQWdFY2VlY1J0bUpTY25JeXJWNjhDQUhyMzdsM3VXa1JSeE9iTm13RUFJMGFNUUVoSWlQM2N6cDA3c1hUcDBuTE5OMjNhTkpkMTJMcmFTajZlVjE1NXhSNEdlc05keU9ndlI0NGN3WUlGQzFDdlhqMjgvZmJiQ0E0TzluZEpSRVJVVFRFY0k2SnFSZnRGRW9vTy9lTDE5ZEtJS0lTL3RCalNDQVpqUkVSMGF4RGtjc0JpQmdCWWRBV1FoSVg3dVNJaUlpTGZrRWdrK1B6eno1MmUrK3FycjVDV2xvYUJBd2NpTmpiV28vbjY5T2tEaThYaTh2eXBVNmR3N2RvMUJBWUdvaytmUG03bnNpMERXTDkrZmRTclZ3OGFqY2JsMk1EQXdGSmRUTHQyN2NLVksxY1FHeHVMUng5OTFPR2NYQzUzQ012YzBlbDBNSmxNYnJ1a2JPR1lSRkw3ZDFmcDBxVUxoZ3daZ2syYk5tSHAwcVY0NVpWWC9GMFNFUkZWVXd6SGlLamFLTnozTXdxMmJmYjZla2xZT01KbkxvSTBxbzRQcXlJaUlxcmVCSVVTb3NYNm9wZW8wL3E1R2lJaW9zcDM4dVJKdlBmZWU0aUppY0hJa1NNck5GZFdWaFpHakJqaGNLeWdvQUQ5Ky9jdk5YYmJ0bTBJQ0FpQVRxZkRybDI3QUZqM0tCczhlTERiZTh5ZlB4OWR1blN4ZjI0eW1mRHh4eDhEQUNaTW1BQzVYTzR3dmx1M2J1aldyWnRIOVUrZE9oV25UcDJ5aDJNbWt3bmZmLzg5OHZMeU1HclVLQUEzd3pHcFZHcC9mTnUyYmNOVFR6MkYyYk5udTV6YnRyUmxZbUlpNHVQalBhcW5Pbmp5eVNkeDhPQkJIRDU4R051M2J5OHo2Q1Fpb2xzVHd6RWlxaFlNNTA0aDc2TTFYbDh2Q1E1QitJeEZrTmIxN0IyRFJFUkV0WVVnbDBNd215REMyamxHUkVSVW15VW5KMlBldkhtd1dDeTRkdTBhaGc0ZDZuWjh3NFlOOGY3NzczczB0NnZPcXBMZFp0dTJiVU5SVVJGa01wbmJaZnR5YzNNaGltS3A4T3ZycjcvRzMzLy9qWHZ1dVFlZE9uVnlPSGZreUJGa1ptYWlWNjllVUhpd1ZMTEpaQUlBK3oya1VpaysvUEJEQ0lLQWtTTkhRaEFFZS8yMngzZnMyREVrSmliaTJMRmpXTDU4ZVpuM3FHbmtjam5HangrUDJiTm5JekV4RWQyN2Q0ZEtwZkozV1VSRVZNMHdIQ01pdnpPbHBTSjM5VkxBYlBicWVrbGdFTUpuTElRc3J1YThrNDJJaU1objVBcUkvM3dQRlhVNlB4ZERSRVJVZWM2ZlA0ODVjK1pBcDlQaHZ2dnVRMEJBZ05OeEZvc0ZlL2JzZ2Nsa1FuaTQ1OHNOYjkrK3ZkUXhyVmFMQVFNRzJEOHZLaXJDbGkxYkFGZzdsSVlORytaeXZ2NzkrNk93c05BaEhNdk16TVQ2OWV1aFVxa3dhZElraC9FbWt3bHZ2LzAyMHRQVGtaV1ZoU2VmZkxMTW1tM2htSzF6VEJBRTNIYmJiVGg5K2pSU1UxT1JrSkFBOHo4L0o5ZzZ4dzRkT2dRQTZOR2pSNW56MTFRZE8zWkVpeFl0Y09IQ0JYejMzWGNZTkdpUXYwc2lJcUpxaHVFWUVmbVZSWk9MM0RjV2V2MWluaENnUnRpMCtaQWxOUEp4WlVSRVJEV0RJSmRETkJvQUFDSTd4NGlJcUpiYXQyOGZYbi85ZFhzWGxGYXJ4Y3laTTB0MVY1bE1KaXhmdmh3bWt3bXhzYkdZT1hPbVQrdllzbVVMTkJvTklpSWlTdTBWVnBJdGxDcStIOWpxMWF0UlZGU0U4ZVBISXlZbXhtSDgxMTkvamZUMGRFUkVSSlRaRVdkak5Cb0J3Q0dBYTlhc0dVNmZQbzBMRnk2VUNzZEVVY1RodzRjaGxVbzlYcnJSVzJQSGppM1hlSGZMSC83d3d3L2wzak50d0lBQldMSmtDYlp0Mjhad2pJaUlTcW45TzNFU1ViVWxHdlRJWGJFWTV1dVpYbDB2S0ZVSW56b1A4c1pOZlZ3WkVSRlJ6U0hJRmNBL2U0bHdXVVVpSXFwdExCWUxWcTllalVXTEZrRXVsMlBac21WNCt1bW5jZUxFQ2J6ODhzdlFhRFQyc1ptWm1aZzJiUnAyN3R5SnhvMGJZOFdLRllpSWlQQlpMUmtaR2RpNGNTTUFZTXlZTVZBcWxXWFdEdHdNcm43NDRRY2NQSGdRTFZ1MnhNQ0JBeDNHNXVUazROTlBQd1VBL09jLy80RmFyZmFvSmxmaEdBQmN2SGdSb2lqYTY1REpaRGg3OWl4eWMzUFJ2bjE3aElTRWVIUVBiMWtzRm84K1BCbHYyemV0UERwMzdneWxVb24wOUhRa0p5Zjc4cUVSRVZFdHdNNHhJdklQVVlUbXZSVXdYdmJ1QjFSQnJrRFlsTG1RTjIzaDQ4S0lpSWhxRnNIMllwaFV5czR4SWlLcWRTUVNDY0xDd2hBZkg0OEZDeFlnUGo0ZXJWdTNCZ0I4OE1FSEdEdDJMQ1pPbklqczdHeXNYNzhlT3AwT0R6endBQ1pQbnV6emZhYTBXaTFhdG13SnM5bU0zcjE3dzJnMGx0cFByTGppKzRHbHBxWml6Wm8xVUNxVm1ENTlPaVFTQ1VSUmhORm9oTUZnd1B2dnZ3K2RUb2NXTFZxZ1Y2OWVIdGRrNndvclhrZWpSdGFWVlg3Ly9YZDdlQVpZdzdIZHUzY0RBQjU0NEFIUEg3aVhQdnJvSTlTdlg3L1M3K09LU3FYQzdiZmZqc09IRCtQbzBhTm8ycFJ2ckNVaW9wc1lqaEdSWDJqL3R4NzZvNzk2ZDdFZ0lQVFpxVkMwYk9QYm9vaUlpR29paGZWZDY1SUFOU3dGV2o4WFEwUkU1SHVQUC80NGhnMGI1ckNFNHRDaFF4RVRFNE5YWG5rRml4Y3ZCbURkYjJ2U3BFbm8zNzkvcGRUUnBFa1RMRnUyRERxZERoczNic1RXclZ2eDVwdHZJalkydHRUWTRoMVJjcmtjVzdkdVJWRlJFYVJTS1NaT25BaUR3ZUFRWEFIV0lQQzU1NTZESUFnZTEyU2JvL2pTamZYcjE0ZFVLc1dsUzVkUVdGZ0l3UHJjU0tWUzdOdTNEMHFsRWwyNmRDblhZL2RHZVpkQnJBeXRXclhDNGNPSGNmNzhlWCtYUWtSRTFRekRNU0txY2tVSDlxTGcrNis4dmo1NDVGZ28yOS9qdzRxSWlJaHFMbnZubUZyTnpqRWlJcXExYk1HWVRxZkRrU05IOE1zdnYrRFhYMytGS0lvSUNRbUJ3V0JBVVZFUjNubm5IZXphdFF2dDJyVkR5NVl0Y2R0dHR5RTZPdHFudFFRRUJPRDQ4ZVBJenM3R3JGbXpzSHIxYWdRSEJ6dU1LUjU4eWVWeXRHN2RHbHUzYm9YWmJJYkZZa0ZJU0FqVWFqV1VTaVV1WGJvRVVSVHg2S09QbHJ1N3lkbXlpaktaREhGeGNUQ1pUTWpJeUFCZ2ZmNnVYNytPa0pBUTNISEhIUWdJQ1BEMjRidFZmUGxEcVZSYUtmY29qNFlOR3dJQVVsSlMvRnNJRVJGVk93ekhpS2hLbWRKU2tKZjRqdGZYcTNzL0RIWHZoMzFZRVJFUlVjMG15SzB2RmtxVkFiQVVNQndqSXFMYUpUOC9IMmZQbnNYNTgrZHg2dFFwWEx4NEVXYXpHUktKQkxmZmZqdjY5T21EYnQyNndXZzBZdS9ldmRpN2R5OU9uanlKYytmTzJlZFFxOVdZTzNkdW1mY2FQbng0cVdQTzlyb1NCQUd6WnMzQ2YvLzdYNlNscFdIaHdvVll1blNwUXhoa1crNFFzQVpYWGJ0MnhmLys5eitFaG9ZNmpQdmhoeC93NXB0dklqbzZHazgrK2FTblQ0dWRzM0FNQUZhdFdvV2dvQ0I3S0tSU3FWQzNibDBrSmlaQ3A5T1YrejZlc2kwbENWU1BjQ3dtSmdhQWRUODZJaUtpNGhpT0VWR1ZFWXNLb1hscktVU0QzcXZybGUwN0luakVmM3hjRlJFUlVjMW02eHdUQXRRUXRYbCtyb2FJaU1pMzB0TFNNRy9lUElpaUNMbGNqdmJ0MjZOejU4NW8yTEFoV3Jac2FROWc1SEk1K3ZidGk3NTkrMEtyMWVMbzBhTTRjdVFJVHAwNmhZS0NBdHgrKysxbDN1djY5ZXNlMXhVZUhvN1pzMmRqMnJScE9IbnlKTjU5OTExTW5EalJmcjVrNTVoY0xrZEVSSVRESE5uWjJWaTdkaTBBNExubm52T3FtNnY0dm1iRkJRVUZBYmo1bUNJakkrM24xR3AxdWUvanFaSjduUGxiWUdBZ0FHdGRKcE9wV3RSRVJFVFZBNzhqRUZIVkVFWGtmYkFhcG10cFhsMHViOWdFb1JOZUJLckJtdVZFUkVUVnlqK2RZNEk2RU9icmZGYzBFUkhWTGkxYXRNQ2tTWk1RRXhPRDIyKy9IVXFsRXVucDZSZzllalJrTWhucTFhdUhoSVFFSkNRa29FR0RCbWpRb0FIaTQrUFJvMGNQOU9qUkF3Q2cxV3BMaFVmTy9QVFRUNldPYWJWYURCZ3d3T240ZHUzYVljU0lFZmpzczgrd2RldFd0R3paRWoxNzlnUlFPaHh6WnVYS2xTZ29LRURQbmozUnFWTW5BTmE5eXNxelY1ZkJZQUFBaC8zWWlrdExzLzRPWHJkdVhXZzBHZ1FHQmxacVFKU2ZuMi8vL3lGRGhwVDcrcSsrK3NvZTdQbEM4ZWZlYURReUhDTWlJanQrUnlDaUtxSGI4UTJLRHUvMzZscHBaRFRDcHN5Rm9GVDV1Q29pSXFLYXo3N25tRW9GUzU0R0VFVkFFUHhiRkJFUmtRLzE2OWZQNFhPTlJvTk9uVHJoNnRXclNFOVBSMnBxS3ZidnYvbjdwa1Fpd2FaTm14QWFHZ29BUGcxYlNobzVjaVQyNzkrUEsxZXVZTldxVldqWHJoMmlvNlB0b1JYZ1BMamF2WHMzRGg0OGlJaUlDSHZIMlNlZmZJSWZmL3dSNzczM0hrSkNRc3E4dDhsa3NpLzc2Q29jdTN6NU1nQWdOemNYNDhhTlE2OWV2VEIyN05oeVAwNVA1ZVZWcnk3MnN2NGNpSWpvMXNWd2pJZ3FuVEg1UFBJM2Z1elZ0VUtBR21GVFg0WWtMTnkzUlJFUkVkVVNna0lKQUpDb1ZCQk5Sb2o2SWdpcThpL0xSRVJFVkZPMGJOa1NpeFl0QW1EZDJ5czlQUjJYTDEvR3BVdVhjT25TSlFpQ1lBL0dLcHRNSnNPMGFkTXdmZnAwakJzM0R0SFIwUUJ1aGpJU2lhUlV0OUtOR3pmd3pqdld2YmluVEpsaUQrK3lzcktRbFpXRkxWdTJZTXlZTVdYZTI1UGc1L1RwMHdDQWpoMDdZc09HRGRpMGFSUGF0MitQOXUzYmwvT1Jlc2JXcVphUWtJQVBQL3pRbzJ0dTNMaUJZY09HVlVvOXRrNjJnSUNBYXJFSEdoRVJWUjhNeDRpb1VsbnlOTWg5KzNXZzJHYkVIcE5LRWZiY1RNamlFbnhmR0JFUlVXMWgyM1BzbjVETWtxZUJsT0VZRVJIVlFxdFhyNGJSYUVSY1hCenExNitQdUxnNHhNYkdJajQrSHZIeDhlamV2YnRmNm1yYXRDbVNrcEljOXZJcUtpb0NBQ2lWU29leG9paGk2ZEtsMEdnMCtQZS8vNDE3N3JuSGZtN0VpQkhZc1dNSHZ2NzZhd3dlUExqTTdqRzkzcnFmdDB3bWcrQ2thendyS3dzcEtTa1FCQUVQUC93d0ZBb0YxcTFiaDlkZWV3M3IxcTJybEFEeHlwVXJBSUNHRFJ2NmZHNXYvUDMzM3dDQW1KZ1lQMWRDUkVUVkRjTXhJcW84RmdzMDc3NEJTODROcnk0UEdUMEJpdFpsYjVwTVJFUjBLeFArMlhNTXhjT3hPblg5V0JFUkVaSHY1ZWZuNDl0dnY0WEZZbkU0TGdnQ29xT2owYUJCQXpSczJCQU5HelpFbzBhTmtKQ1FVQ3FZcWt6Rmd6SEFkVGkyWWNNR25EaHhBZzBhTk1DRUNSTWN6dFdyVnc5ZHUzYkZ2bjM3UE9vZXMzV091WHFjdTNmdkJnQTBidHdZb2FHaEdEeDRNSDc1NVJmODl0dHZXTDU4dWIzN3pwZU9IVHNHQUdqVXFKSFA1L2JHcFV1WEFGUXNyRHR5NUFnKysrd3pwS2Ftb243OStoZzdkaXphdFd2bm93cUppTWhmR0k0UlVhWFJmcmtCaG5PbnZMbzJvRWN2QlBUbzVlT0tpSWlJYWgvYm5tTzIvMXJ5cTlkZUgwUkVSTDRRRkJTRXhNUkVwS2FtSWlVbEJhbXBxZmFQek14TVpHWm00c2lSSS9ieGdpQ2dUWnMyZVBQTk4vMVNiMEZCQVFCQXBicTVkL2FaTTJmd3lTZWZRS0ZRWVBiczJmWlF5MncyNDhhY2tCZW5BQUFnQUVsRVFWU05HOGpLeWtKY1hCd0E0SnR2dnNIdzRjTVJFT0M2Rzd5d3NCQ0E4M0JNRkVYOCtPT1BBSUIvL2V0ZkFLelB5ZFNwVXpGKy9IZ2NQSGdRMjdadFEvLysvWDN3YUszKyt1c3ZYTHg0RVFEUXFWTW5uODFiRWIvOTloc0E2MUtjM3RpL2Z6OFdMRmhnMzl2dC9QbnptREZqQmxhc1dJRVdMVnI0ckU0aUlxcDZETWVJcUZJWXpwOUZ3YmJOWGwwcmE5QVl3WStQODNGRlJFUkV0Wk90YzB5UTJjSXhqVC9MSVNJaXFoU0NJQ0F1TGc1eGNYR2xncGVjbkJ3a0p5YzdmR1JtWnFKcDA2WitxaGJJemMwRkFIdTRwZFBwc0dUSkVsZ3NGa1JGUlNFeE1SSFoyZG5JenM1R1RrNk9QWHl4MFdxMStPR0hIekJ3NEVDWDk3RHRweFVZR0ZqcTNJRURCNUNhbWdxcFZJb0hIbmpBZmp3K1BoNlBQLzQ0RWhNVHNXN2RPdHh4eHgxSVNQRE5WZ1pKU1VuMmU5eDIyMjArbWJNaXRGb3R6cDQ5QzhDNjU1bzNQdnJvSTRpaWlDbFRwcUJIang3WXZIa3pQdjMwVTJ6WXNBRUxGeTcwWmJsRVJGVEZHSTRSa2MrSmhUcmt2Yi9LcTJzRmRTRENKczI0dVVRVUVSRVJ1YWY0NTN2bVA1dk1XL0lZamhFUjBhMGxQRHdjSFR0MmRBaEFOQm9OSkJKSnVlYnAxY3QzcTVlY09YTUdBT3o3ZXNsa011VGs1QUFBMHRQVGtaNmVEcGxNaHNqSVNMUnExUXFSa1pHSWlvcENWRlFVc3JPejhjVVhYK0RMTDcvRWdBRURuTzRuQmdBWExsd0FBTlNwVThmaHVObHN4b2NmZm1oL1RCRVJFUTduaHc0ZGlyMTc5Nktnb01EZTRWWlM4ZU91N2wvY3laTW5zV2ZQSGdEQXd3OC9YT2I0cXJCbnp4Nll6V1kwYWRJRTlldlg5MnFPdExRMHFOVnE5TzNiRndBd1pNZ1FmUHJwcDBoTFMvTmxxVVJFNUFjTXg0akk1L0tUUG9UNWVxWlgxNGFPbjh4OVVvaUlpTXJCL29ZU2l3V0NVc1Z3aklpSWFnMkx4WUtoUTRmNmRENTNYSVZwenE0em04MDRjZUlFSWlJaUVCWVdob0NBQUNpVlNtaTFXdXphdFF1N2R1MENBUHZTZXdxRkFzOC8venlVU2lYcTFLbURPblhxSUNvcXltbndaREFZWURRYThlQ0REK0xBZ1FNSUR3OUhjSEF3QWdNRG9WQW9vTlBwY1ByMGFXellzQUVBMExadFc0ZnJOMjNhaE5UVVZNaGtNb3dhTmFyVS9GS3BGUFBuejBkWVdCaFVLaFdPSFRzR1FSQ2dWcXVoVXFsZ05wdXhkZXRXKy9pb3FDaTN6MXRPVGc1ZWUrMDFpS0tJMk5oWW55N1Y2QzFSRk8yUDRaRkhIdkY2bnBpWUdLU2xwZUdYWDM1QjE2NWQ3WCt1TVRFeFBxbVRpSWo4aCtFWUVmbVUvc1FSRk83NzJhdHJBL3NOaHZMT0RqNnVpSWlJcUhhejdUVUdveEdTa0ZEdU9VWkVSTFdLcmR1cUttemZ2cjNVTWExV2l3RURCcFE2THBWSzhkcHJyOW1YVDNRbU1ERFFJU2g2OE1FSFBhcERvVkJnMHFSSkFJQjU4K1loS3l2TDVkalEwRkE4OU5CRDlzOHRGb3Q5cjdISEhudk1aWWhUdCs3Tk42VnUzYm9Wdi83NnE5Tng3ZHUzZDlnM3JTUlJGREZ2M2p4Y3YzNGRBREJod2dUSVpQNS91WEhQbmozNDg4OC9VYmR1M1FwMUJBNGZQaHpMbHkvSGdnVUxvRkFvWURBWUlBZ0NCZzBhNU1OcWlZaklIL3ovM1lxSWFnMUxmaDd5RXQvMjZscEZ5N1lJR2pqQ3h4VVJFUkhkQWdRQmdrd0cwV2lBSkRnRWxqelhMOUlSRVJIVkpCS0p4R2xnNWEwK2ZmcVUyVDFXSG8wYk44Yng0OGRMSFJjRUFXM2F0TUV6enp5RDZPam9DdDJqV2JObXlNN09MbFYzUkVRRTdyampEanp4eEJNSUR3KzNINWRJSkhqdHRkZnc5dHR2WStUSWtSNC9qa09IRGpuY0l6UTBGSGZlZVNjbVRKamc5bHBCRU5Ddlh6K2NQMzhlSTBhTUtMVWZuRDhVRmhiYWw1VWNOMjVjaGNLNlBuMzZBQUEyYk5pQXpNeE1OR3pZRUU4OTlSVHV1dXN1bjlSS1JFVCtJNGdsZC93a0l2S0dLRUx6OXVzb09uS2czSmRLd3NJUnVXZ2xKS0ZobFZBWUVSRlI3WmM1ZmpnQ3V2V0VPZU52V0hKdklHTGhtLzR1aVlpSXFFTEdqeDhQcVZTS05XdlcrR3pPWjU1NUJtYXpHV3ZYcnJVZk01bE0rT3V2dndBQVRabzBLZmVjZXIwZVJVVkZNQmdNTUp2TkVBUUJvYUdoYnJ1dHZHR3hXR0F5bVdDeFdLQlFLTXE5bjVxblJGSDBhSSt4a3ZidjM0L09uVHQ3ZFcxaFlTRTJiOTRNd05ydHBsQlViQS95bFN0WDRydnZ2a1AzN3QweFo4NmNDczFGUkVTMUY4TXhJdktKb2wvM1FmUHVHK1cvVUNKQnhLeFhJRy9XeXZkRkVSRVIzU0t5Smo0QjVWMmRBTE1KaHJPbkVMWHlRMytYUkVSRVJGVGxkdXpZZ1dYTGxxRkJnd1o0NjYyM29GYXIvVjBTRVJGVlUxeFdrWWdxekpLVGpiejE3M2wxYmRDQTRRekdpSWlJS2tpUUs2eDdqb1dGdzVLbkFVUVI4T0tkMjBSRVJFUTFXZS9ldmRHN2QyOS9sMEZFUkRWQTVmUmdFOUd0UXhTaCtXQTFSRjFCdVMrVk4ybUd3SWU1aVMwUkVWRkZDUXFGZGMreDhBaUlKaU1zMm54L2wwUkVSRVJFUkVSVWJURWNJNklLS2ZwMUx3eG5UcFQ3T2tHaFFPajR5WUJVV2dsVkVSRVIzV0xrMW5CTUdoa05BREJuWi9tNUlDSWlJaUlpSXFMcWkrRVlFWG5OVXFCRi9vWkVyNjROZXV3cFNPdkcrcmdpSWlLaVc1TWdsME0wR08zaG1JWGhHQkVSRVJFUkVaRkxETWVJeUd2YUxaOVo5elVwSjBXYk82RHUyYmNTS2lJaUlybzFDWElGUktNZUVsdm4ySFdHWTBSRVJFUkVSRVN1TUJ3aklxOFlMeWVqY05lUDViNU9VQWNpWk94emdDQlVRbFZFUkVTM0prR3BCUFI2U0FLRElDaVVYRmFSaUlpSWlJaUl5QTJadnd1b0tKM1pnSzFYaitCdzloLzR1eWdYUldhanYwc2l1bldNN2VyZGRlYys4bTBkUkQ2Z2tzcFJWeFdHanBHMzRaSDZIYUNXS3Z4ZEVoR1J4d1JWQU1UTXZ3RkJnRFF5bXNzcUVoRVJFUkVSRWJsUm84T3hVN2wvNFozZnR5TkxuK2Z2VW9pSXFJWXJNaHZ4WjBFVy9pekl3dTZNYzNpMldSL2NIdGJBMzJVUkVYbEVVQ29oNm9zQUFKTElhSGFPRVJFUkVSRVJFYmxSWTVkVlBKWDdGK2FmMmN4Z2pJaUlmQzVMbjRmNVp6YmpkRzZLdjBzaEl2S0lvRlJCMU9zQkFOS29LSVpqUkVSRVJFUkVSRzdVeUhCTVp6YmduZCszKzdzTUlpS3E1ZDcrL1Vmb3pBWi9sMEZFVkNaQnFZS2xxQkFBck1zcWFuSWhHdm52RnhFUkVSRVJFWkV6TlRJYzIzcjFDRHZHaUlpbzBtWHA4N0QxNmhGL2wwRkVWQ1pCcVFUTVpzQnNoalN5RGdEQWNpUGJ6MVVSRVJFUkVSRVJWVTgxTWh3N25QMkh2MHNnSXFKYkJML25FRkZOSUNnREFBQ2l2Z2lTeUdnQTROS0tSRVJFUkVSRVJDN1V5SERzNzZKY2Y1ZEFSRVMzQ0g3UElhS2FRRkFxQVZqRE1XbGtGQUNHWTBSRVJFUkVSRVN1MU1od3JNaHM5SGNKUkVSMGkrRDNIQ0txQ1FTbENnQmdLU3FDSkNJU0VBUllyak1jSXlJaUlpSWlJbkttUm9aalJFUkVSRVIwVS9IT01VRW1oeVEwRE9ic1REOVhSVVJFUkVSRVJGUTlNUndqSWlJaUlxcmhiSjFqb2w0UEFKRFdxUWZUdFhSL2xrUkVSRVJFUkVSVWJURWNJeUlpSWlLcTRRU1ZOUnlEdmdnQUlLdWZBRk5hQ2lDS2ZxeUtpSWlJaUlpSXFIcGlPRVpFUkVSRVZNUGQ3Qnl6aFdNTklPb0tZTW05NGMreWlJaUlpSWlJaUtvbGhtTkVSRVJFUkRXY0xSeXpGT3NjQXdEVDFSUy8xVVJFUkVSRVJFUlVYVEVjSXlJaUlpS3E0UVNsRWtDeHpyRTRXemoybDk5cUlpSWlJaUlpSXFxdUdJNFJFUkVSRWRWd041ZFYxQU1BSk1FaGtJU0dXL2NkSXlJaUlpSWlJaUlIRE1lSWlJaUlpR280UWVIWU9RWllsMWJrc29wRVJFUkVSRVJFcFRFY0l5SWlJaUtxNlNRU0NBcUZ2WE1NS0JhT2lhSWZDeU1pSWlJaUlpS3FmaGlPRVJFUkVSSFZBb0pTQmJHbzBQNjVMSzRCUklNZTVxd01QMVpGUkVSRVJFUkVWUDB3SENNaUlpSWlxZ1VFcGFwVTV4Z0FMcTFJUkVSRVJFUkVWQUxETVNJaUlpS2lXa0JRS2gzM0hJdUxCd0NZMGhpT0VSRVJFUkVSRVJYSGNJeUlpSWlJcUJhd0xxdDRNeHdUQXRTUVJ0V0I2ZXBmZnF5S2lJaUlpSWlJcVBwaE9FWkVSRVJFVkFzSUFXcUloUVVPeDJUMUUyQktaVGhHUkVSRVJFUkVWQnpETVNJaUlpS2lXa0NpRG9TbzB6a2NremRxQ2xOYVNxbmpSRVJFUkVSRVJMY3lobU5FUkVSRVJMV0FvQTZFcFVUbm1MeFpTMEFVWWJ4MDBVOVZFUkVSRVJFUkVWVS9ETWVJaUlpSWlHb0JJVUJkdW5Pc1NYTkFJb0hoOS9OK3FvcUlpSWlJaUlpbyttRTRSa1JFUkVSVUMwalVnUkFOZXNCc3RoOFRWQ3JJRXhyQm1NeHdqSWlJaUlpSWlNaUc0UmdSRVJFUlVTMGdCS2dCQUpiQ0V0MWp6VnJDZU9sM2g5Q01pSWlJaUlpSTZGYkdjSXlJaUlpSXFCWVExTlp3VE5TVjJIZXNlV3VJK2lJWXIvemhqN0tJaUlpSWlJaUlxaDJHWTBSRVJFUkV0WUJFSFFnQUVFdDBqaWxhdFFNa0V1alBIUGRIV1VSRVJFUkVSRVRWRHNNeElpSWlJcUphd0w2c1lvbk9NVWxnRU9STlc4Qnc2cGcveWlJaUlpSWlJaUtxZGhpT0VSRVJFUkhWQW9LdGM2eEVPQVlBeXR2dmh2SEtIN0RrNTFWMVdVUkVSRVJFUkVUVkRzTXhJaUlpSXFKYXdMYXNvcVhFc29xQU5SeURLTUp3OW1SVmwwVkVSRVJFUkVSVTdUQWNJeUlpSWlLcUJXekxLb3E2MHVHWXJINENwQkZSMEI4L1ZOVmxFUkVSRVJFUkVWVTdETWVJaUlpSWlHb0JXK2VZV0ZoNldVVUlBbFNkN29QKytHR0lUanJMaUlpSWlJaUlpRzRsRE1lSWlJaUlpR29EcVJTQ1FnR0xrODR4QUZEZDl3QkVvd0ZGUjMrdDRzS0lpSWlJaUlpSXFoZUdZMFJFUkVSRXRZUVFFT2k4Y3d5QUxDNEI4b1pOVUhSZ2J4Vlg1Ym5rNUdUOC9QUFB5TXZMcTlUN1pHVmwrWFMrczJmUHdtZzBsam51eG8wYlNFNU9oaWlLWHQzbjVNbVRPSDc4dUZmWCtwcXZuME5QbkQ1OUdsOTk5UlZTVTFNci9WNmlLQ0k5UFIzcDZlbVZmaTluTm0vZWpNMmJONk93c0xETXNUdDM3a1JtWm1ZVlZFVkVSRVJFVkhzd0hDTWlJaUlpcWlVa2FqWEVBdWZoR0dEdEhqUDhkaHJtN0tvUE5zcGlNcG13Wk1rU0xGdTJ6S05Bd0J1cHFhbVlPblVxbm5ycUtmeisrKzgrbWZQcTFhdVlQSGt5Qmc0Y2lNdVhMN3NkdTNYclZqenp6RE1ZUFhxMFZ3SFpqQmt6TUdQR0RHOUw5WW5LZUE0OTljVVhYMkRObWpYNDhzc3Z5M1hkenAwN01YZnVYT2oxZW8rdktTb3F3dWpSb3pGNjlHajdzYjE3OStMRER6OUVVVkZSdWU3dmpYWHIxbUhkdW5YUWFyVnV4LzN3d3c5WXVuUXBwa3laZ295TWpFcXZpNGlJaUlpb3RwRDV1d0FpSWlJaUl2SU5JVUFOaTVzOXhWVDNkb2YyZjU5QTkrTldCSThjVzRXVmxTMHBLUW1wcWFubzJiTW5ZbUppS3VVZW9hR2h1SGJ0R3ZSNlBlYk5tNGQzM25rSEVSRVJGWnB6ejU0OUFJQ29xQ2cwYXRUSTdkaDkrL1lCQU82KysyNElnbENoKzViVXExZXZjbzFYcVZUNDVwdHZ5bjBmWHoySHhVT25raDU0NElGUzV3c0tDbkRreUJFQVFPL2V2VDIrajA2bncwY2ZmWVNNakF3c1hyd1k4K2ZQaDFRcUxYZTloWVdGV0x0MkxiS3lzckI3OTI0ODk5eHo2Tml4WTdubjhiV09IVHNpS2lvS0dSa1ptREpsQ3Q1ODgwMzczNTlqeDQ1aDFxeFpYcys5ZmZ0Mlg1VkpSRVJFUkZUdE1Cd2pJaUlpSXFvbEJIVWdSSjNyempGSlVEQUNIbmdRaGJ0K1JHRC9vWkFFaDFSS0hTYVRDYzgrKzJ5WjQ0WVBINDRlUFhyZ3hJa1RTRXBLQWdDY09IRUNZOGFNY1RwZXJWYmo3YmZmOXJxdWtKQVF2UFRTUzNqeHhSZWgwK2x3NXN3WmRPL2UzZXY1UkZIRWpoMDdBQUNQUFBLSTI4QXJPVGtaVjY5ZUJWQytjS2M4QkVGQW5UcDF5aHhYa1E0alh6Mkg3cFlyek0zTkxYVnMzNzU5TUJxTmlJK1BSOHVXTFQyK2oxcXR4dUxGaS9IODg4L2o0TUdEV0xseUpWNTg4Y1Z5MXhzUUVJQTFhOVpnNWNxVjJMOS9QMmJQbm8zaHc0YzdmSzMyNjlldnpIbVNrcElRRXVLN3YzZVJrWkZZdUhBaEprK2VqTXpNVEV5Yk5nMXZ2UEVHb3FPalliRllZTEZZZkhZdklpSWlJcUxhaE9FWUVSRVJFVkV0SVZFSHdsVEdrb21CRHcxQTRjL2ZRL2ZUdHdnYU9LSlM2ckJZTEdVdU1RZ0FHbzBHR1JrWmVQWFZWeUdLSWtKRFE2RlNxV0EybXgzR1pXZG5RNi9YdXd3Vk5Cb05CZzhlWEs0YWRUb2RGaTllak1XTEY1YzVkc3VXTFFnTkRTMTEvTlNwVTdoMjdSb0NBd1BScDA4ZnQzTjgrKzIzQUlENjlldWpYcjE2MEdnMExzY0dCZ1pDSml2L3IycEtwUktmZmZaWm1lT2NkWm41NHptVVNDUU8zVWt6WnN6QThlUEhFUjhmajFHalJqbU16Yy9QQjJEZDY2emtPV2ZlZU9NTmV3ZFZ3NFlOTVhQbVRNeWJOdzgvL3ZnajR1TGk4TmhqajVVNVIwbGhZV0dZUDM4K3RtM2JoazgrK1FUMzMzKy93M2xQbGx2MGRyODVkNW8yYllySmt5ZGo2ZEtseU0vUHQ5ZlJvVU1IL1BUVFQrV2FxN0N3RVAzNzkvZDVqVVJFUkVSRTFRM0RNU0lpSWlLaVdrSlFxMkhSdVY1V0VRQWtZZUVJdUw4M2REdStnYnJuUTVDRWh2bThEb1ZDNGZDaS9PTEZpN0YvLzM1OC9mWFhVQ3FWOXVNYWpRYlBQLzg4Y25OekVSTVRnM2ZlZWFkVWdITHc0RUhNbno4ZlNxVVNMNzMwVXBuM2xraDh0NjJ5czY2YnJLd3NqQmpoR0NvV0ZCUTREUlMyYmR1R2dJQUE2SFE2N05xMUM0QjFqN0t5UXFqNTgrZWpTNWN1T0h2MnJOUHp4WTlIUjBmN2ZCbkt5bjRPbmRIcjlmYkgxYmx6Wjd6NzdydE94eFVWRlhrVVFwVU1XTys5OTE0TUdqUUlXN1pzd2NjZmY0d3VYYm9nUGo3ZW85cEs2dCsvUC9yMDZlUHd0Vnljc3lDd3ZNdGVsbGZQbmoxeCtmSmxkT3JVeWV2SFJVUkVSRVIwSzJFNFJrUkVSRVJVU3dnQmdSQUxYUytyYUJQWWJ3Z0s5KzlHL3FmckVEcHhlcVhXSklvaVRwNDhpYVpObTVZS3hsNTY2U1drcGFWQnJWWmo0Y0tGcFFLRkV5ZE9ZT0hDaFZBcWxWaThlREhhdG0xYjV2MTh1VTlTV1lHR3F4Q3BaQ0MwYmRzMkZCVVZRU2FUSVRnNDJPVjh1Ym01RUVVUmNya2NBREI1OG1TbjQ0b2ZIeng0TU1hUEgrK3lmbS8yRnF2SzU5RG16Smt6TUJnTWFOU29FZXJXcmVzUXJpWW1KdUx6eno5SDU4NmRzV0RCQXE5citjOS8vb1BNekV3TUdEQUE4Zkh4T0hYcUZKWXVYZXAwYlBFT3IrSERoN3VkOS9QUFAvZTRCcVBSNk5IeWl6WlBQZldVdzNLZDc3enpEaElTRXFEVmFqRmd3QUFBc0Q5WFR6Lzl0TWZ6RWhFUkVSSGQ2aGlPRVpIZkNBQjh2N0JNelJLaENFSytxUkJHaTduc3dVUkVSR1dRQkFaQk5CZ2dHdlFRRk02N1dnQnI5MWpJcUhIUXJGc0oxYkdEVU43VnFkSnF1bkxsQ2pRYURSNTg4RUg3c2V2WHIyUEdqQmxJU1VteEIwek9sdWJMeU1pQTBXaUVVcW5FaWhVckhNNUZSa1ppMmJKbGxWYTNKNXlGU01WREM4RGE2YlJseXhZQXdKTlBQb2xodzRhNW5LOS8vLzRvTEN5MGgyUEY1d0dBcjcvK0dxSW9PaHh2MTY1ZGhSNURkWEhzMkRFQTFxNng0b3hHSTc3Ly9uc0F3TC8vL1cvN2NZUEJBTURhcGVncG1VeUd1WFBuT3N4eC9mcjFNcS96Wkl5blJGSDBxUFBOUnEvWE8zek9QY1NJaUlpSWlIeUQ0UmpWYXExRDYwT0E2NDNSamFJWkYvTmNid1pPbFVPQWdBZGkybUJRZkVjc092Y2xyaFhtK0hUK2orNTVCbUVLdGN2ekEvNXZ1VS92WnpPeVlWZDBqVzdoOUZ5YTdnWVduL3ZTNFZpTUtoU0wyZzFEcnFFQXI1M2ZobXg5dmsvckNaS3BzT2J1LzdnOFArbllSOUFZM1MrOVZWNmpHM1ZIKzRoR0xzOC9mK3pqY3M4WnBnakVvUHIzNEg4cEI2QTFlZjVpRWhIUnJVZ1NZbDBpMFpLbmdUU3FqdHV4cWk0OVVIUjRQL0krV29PSXVBUkk2OFpXU2swSERod0FBSFRzMk5GK1RLZlRRUlJGeUdReXpKbzFDd3NYTG9UT3pYS1FXcTBXV3EzVzRaZ3RIQUVBUVJCOHVoU2dMMjNac2dVYWpRWVJFUkY0OU5GSDNZNjFMUVZvMjIvc21XZWVjVGovOWRkZlF4Q0VVc2Q5d2QvUDRhRkRod0FBWGJwMGNUaStaODhlYURRYXhNVEVvRU9IRHZianRxQ3N2SHRxRmVkcVR5NjlYbzh4WThZZ016T3p3dmNvcWVTU282N1lPdTQyYk5pQTZPam9jdDJqUEVzNCt2S3hFUkVSRVJIVkpBekhxTmE2TjZvWnByZDB2NW4wdWtzN0t5VWNrd2dDUHI3SDlZc1dUeHg4eDJmM2N2Y1kvOUJtNE12VVEwN1A5YTdiRG5lRU4zUjU3ZXZudDFXME5LZGFoZGJIZnhyZmo4WkIxcjB4cHJib2g1bW5rbXBGNTVSU0lrZGRsZk45Vzh5aTQ3dDg2NnJDc0tqZE1FUXBneEd0RE1IeU94N0hzZ3ZiOEp2bXFzL3FrUWdDZ3VVQkxzOFhYNkxIVjZLVXdVaFFSL2xzUHJWVWdaZmJERUtqd0Ryb0hOME1hNUozNE5pTnl6NmJuNGlvdHBHRWhBQUFMUGw1WllaakVBU0VqSGtXTnhaT1I4N1NPUWlmdlFUU2FOL3VYUVVBdTNmdlJsQlFFRnEzYm0wL2xwQ1FnTGZmZmhzcEtTbG8wY0w2eHBLUWtCQjg4Y1VYOWpHalJvMUNSa2FHMHhmdlM3NzRIeElTNHRPbEFHMSsvUEZIQUlCVUt2WHErb3lNREd6Y3VCRUFNR2JNR0pkN1ZObll1b0pzbldQT2xQZjd0NmZqL2ZrY1hydDJEYW1wcVlpT2prYlRwazBkem4zMTFWY0FnSWNlZXFoU2ZuWnhKaWtweVI2TTFWUVNpY1J0cUphVmxjVXVOQ0lpSWlLNnBURWNLMkhKN1NNZ2wzajN5NisvVEQzeHFiOUxxSGFrZ2dRakczUXRjNXpFVFZkWlJRaHdIMHI0MHIxUnpWeWVVMGhrK05MRnVjWkJNVzZ2OWJVNnFsQ01idFFObmFPYWw2aWpEcDVzMUFQdlg5cFpaYlZVbGtLendlVTVtWER6MzVWNkFXRlkxSFlZSXBVMzl4d0pVNml4c08xUWZIaDVOMzVJUDFHcGRkWVVjb2tVTDdVZWdFYUIxaGQzSXhSQm1OTjZJSDcrK3d3K3ZMd0xSV2Fqbnlza0lxcCtKQ0hXUGJzcytSclB4b2VGSTN6V0s4aDVkVFp5bHN4QjZJUXBrRGR0NmJONkxsKytqSlNVRkNpVnlsTDdJU1VtSnRxRHNZb29MQ3hFLy83dTN4RGxDOTUwMkdpMVdyUnMyUkptc3htOWUvZUcwV2gwRzN5WlRDWUFyc014VVJROUR1cHNjM215N0tDL244T0RCdzhDS0wyazRyRmp4NUNjbkF5WlRJYStmZnVXKzM0Nm5RNlBQLzU0cWVQRlE5aVMwdExTN010ZzJ1ajFlc2psOG1yYm5laE1SRVFFUHZ2c001Zm5odzhmN3RQbElvbUlpSWlJYWhxR1l5VTBDWXFwY2VHWXA5cUV4bU5STzlkN0hGUVhUeDE2RjdtR3NqZVNkK2ZSK2gwUXA0NG9jOXgvbWp5QUlyTVJPelBPVk9oKzVGNkxrRGdzYkRzRWNvbnpmM0llaXIwVEozTCt4TkVibDZxNE10OXlHNDc5OCs5S2tFeUZSZTBlUTZRaXFOUVlxU0RCdUNZOVVVY1pnayt1N0wybDkyTVRJR0J5ODMralRXaDhxWFAvcXRzV2JjTGlzZUxDZC9nOS81b2ZxaU1pcXI0a3dmK0VZM21laFdNQUlJMnFZdzNJbHM3RmpVVXpvZXJjQTBFREhvTTBwbDZGNjltMnpkcUpydGZya1pxYVd1SDVuQkVFd1czZzVJelJhSDJEaFV3bXE5UnVwQ1pObW1EWnNtWFE2WFRZdUhFanRtN2RpamZmZkJPeHNhV1hzQ3pleGVQczhkak9leHFPMlphZFZLbFVaWTcxOTNONDhlSkZBSUJhN2JnczlxWk5td0FBWGJ0MlJYaDRlTG5udFZnc3lNdkxLOWY0WmN1V3dXZzBvbHUzYnRpM2J4OEFZUDc4K1JCRkVYUG16RUZRVU9tZjRieHgrZkpsckYyN0Z0T25UMGRrWktSUDVpUWlJaUlpSXM4eEhLTmFKeTRnQWtNVDd2Vm9yQURnMldhOW9iY1k4VXZXaGNvdDdCYjJlMzQ2L3RKZHgyMUJkVjJPbWRUc1FieHcvR1BrVkRBWTlTZDNuVXh5d2ZwT1k2MnBDSnRUZnNXNEp2K0N4TVVMU1kvVzc0QXdSU0RlL3YzSFVzc3gzaXJHMy9ZdnQ1Mk5kVlZoZVBYMjRkaVU4aXMycHh5RWVFdEhpVVJFTjlrNng4UnloR09BTlNDTFhMSWF1dTNmb0dEYlpoUWQyQU5wVkIxSUlxTVFOR0E0RkszYWxic1dqVWFEbjMvK0dRQVFIeCtQeE1SRUFOYmxCWDBabEtsVUtuei8vZmZsdXNhMkxPTzZkZXNRSDEvNmpSaStGaEFRZ09QSGp5TTdPeHV6WnMzQzZ0V3JFUndjN0RER0ZqWUIxbkRzeElrVFdMMTZ0ZjJZS0ZxLzF4a01Cb3daTThiaFd0dHpXMXhSa1hXZnpwS0JrelArZmc1SGpoeUpYMzc1QlpzM2I4Yjk5OStQUm8ycys1Y2VQMzRjQUhEMDZGRU1IejdjNmJXdWpzK2ZQeC9ObXplM2Q2dHB0Vm9NR0REQWJSMUpTVWs0ZCs0Y2dvT0RNVzdjT0hzNGxwNmVqdlQwZEV5Y09CR0xGaTBxOC9FT0hqelk3WGtBV0xWcUZYNzc3VGQ4OHNrbm1EeDVjcG5qaVlpSWlJakl0eGlPVWEwaUZTU1kwdUxmVUxqb1VISkdnSUFYbWo4RWc4V0V3OWwvVkdKMXR5NkxLT0x0MzMvRUczYytBYW5nZkRtYUVIa0FubS8rRUJhYzJWeGpZdzVQbDFYY2Z1MFVjZ3dGZUxIRnd5Ni9WbnZVYVlWUWVRQmVQNy9OSVhSYjEzRWM1SUx6YTU0NnRNYkx5cXNYaFVTR1VIblpMK1JKQlFtR04raUNOcUh4V0hIeHV4b2RyQklSK1lxZ0NvQWdrOEdTNzNtM2pQMWF1UUtCRHc5Q1FMZC9vZWpJZmhpVEw1YXJBNjJrclZ1M1FxL1hlencrTHkrdjFGNWlRT245eFR4eDRjSUZtTTFtTkdqUXdHZWRQczQ0QzJac0lWWnhnaUJnMXF4WitPOS8vNHUwdERRc1hMZ1FTNWN1ZGVnQ001dHY3cjhxbDh1aDArbWNob2lpS0hvVUx0cVd6UE9tNHdxb3V1Y1FzSWFuZ3djUFJsSlNFdGF0VzRjbFM1WTRuTmRxdGRCcXRVNnZkYlUwWVBHdzBSUG56cDFEVWxJU0FHRGN1SEVJK1dmL1BnQjQ2NjIzTUh2MmJGeThlQkdUSmszQzdObXowYUZEQjVkemhZV0ZsZXFteThuSmNmaDg5T2pSbURGakJyWnYzNDZoUTRjaUxpNnVYUFdXNWNhTkd4ZzFhcFRiODBSRVJFUkV0ektHWTFTclBOVzRCeG9IbFg4amVha2d3ZFFXL2ZEcWIxL2haTTZmTHNkOWRkOVVwOGVORmpPRzdsOVI3dnZlU3Y0cXVJNHRxUWN4TEtHenl6RzNoelhBdzNGMzRadTBZMVZZbWU5NHNxeWl6ZUhzUC9EeW1VMlkzV3FBeS8zcFdvZkdvMkZnSFZ6SVM3TWZDNU1IMXRxbFgyME1GaE5lTzc4VnZldTJ3NWdtOTBNcGNiL01VOXV3Qkt4b1B4b3JMMzd2OXU4dkVkRXRRUkFnQ1FtdFVLZ2xDUW1GdXVkRFFNK0h2SjRqSnljSFc3WnNnVnF0aGs2bjgreStFb2xEUUpDZW5nNnoyZXkwUzZlc2NPampqei9Hc1dQSE1IejQ4RkpkVnI1VW5qMmJ3c1BETVh2MmJFeWJOZzBuVDU3RXUrKytpNGtUSjlyUGwrd2M2OUtsaThNZVhaY3ZYOGI0OGVQUnVIRmpyRjI3dHN6N1pXWm1BZ0FhTkdqZ2NZM0ZWZFZ6YUROMDZGQjgrZVdYT0hyMEtLNWN1WUpHalJxNTNlZk5GcHA2c3hkY1NabVptVml3WUFITVpqTzZkT21DQng5OEVJV0ZoZmJ6b2FHaFdMNThPUll0V29URGh3OWp6cHc1ZVBiWloxM3UwL2JCQng4Z05EVFVhYjAyN2R1M1I5dTJiWEhtekJtc1g3OGVzMmJOcXZEaktNNWlzU0FqSThPbmN4SVJFUkVSMVNZMVowZGhvakxjSDlNYS80NXQ3M2FNdXlYcTVCSXBaclo2QkMxRGZQdXVUYnBwUzhvaHBPbmN2MHYxOFliM0lVRWRWVVVWK1ZhUm0zRE0yWDVyRi9QU01mdjBSbWlNcFY4MDFGdU1XSHp1UzRkZzdGYXo0Ky9UbUhiaU02VG95bjdoTVZTdXhzdHRCbUZvd3Iyb3ZKMWppSWhxQmlFNEZKWjg3OE14WDFpL2ZqMEtDd3N4Wk1pUU1zZmF1c3ZDd3NLUW1KaG8vNGlLc3Y0OFVQeVk3YU1zZi8zMUZ3Q2dZY09HM2o4SUQvejAwMCtsUHI3NjZpdVg0OXUxYTRjUkkwWUFzSGJXN2R5NTAzNnVaRGhXa3EzektDREErWnRxU2twT1RnWmc3Y3F5N1Q5V0hsWDFITnFvMVdwMDZkSUZBT3pMR1ZhRndzSkN6SjA3RnprNU9ZaUlpTUNVS1ZPY2psT3BWRmk0Y0NINjl1MExpOFdDMWF0WDQvMzMzM2ZhS2VpcHh4OS9IQUN3Wjg4ZS9Qbm5uMTdQNDB4VVZKVFRyMC9iaCszdkZ4RVJFUkhScllxZFkrV3c5TGV2Y2NnUHkrNEZ5blA2YjJ3QUFDQUFTVVJCVkpUNDdONUpWWDdmbXFSMWFIMU11SzIzMnpGcHVodDQ0OEszV05SdUdBSmxTcWRqbEJJNVpyVWVnTm1uTm5yMGdqeVZqMGswWTgwZk83QzQzV011QXd5NVJJYm5tL2ZGOUpOSk5XNi9yVUkzZTQ0SnNDNFhhTENZSEk2bjZyTHg4dWxOV05SdUtFTCtXVXF3eUd6RW9uTmY0RGZOMWNvczE2MDRkUVRhaHpjcTkzV3hBUkZ1ei9lTHU2dmNjKzdMUEk5SDYzZEFrRXpsZHB3QUFjTWJkRUh6a0Zpc3VQQWR0S2FpY3QrTGlLZzJxR2pubUMrMGF0VUtSNDhleFpBaFE3QisvWHEzWS9QeXJFdEFxbFR1LzUzM2xFNm5zM2QwTlczYTFPM1lDUk1tbEZyK3JxU1pNMmZhUXh0ZkdEbHlKUGJ2MzQ4clY2NWcxYXBWYU5ldUhhS2pveDBDTElWQ1VlcTZsSlFVQU5ibC96NzQ0QU9NSFR2VzdYM09uVHNId0xvazRGdHZ2Vld1RGl0L1BZZHQyN2JGenovL2JBLzJiSTRlUFFxbFVvbTJiZHU2dkhiYnRtMklqbzdHdmZkNnR2Y3dZQTBrRnk1Y2lNdVhMME11bDJQZXZIa095eW1XSkpWS01XWEtGQVFGQldIejVzM1l0R2tUTWpNek1YMzZkS2VCWmxudXZQTk9ORy9lSEJjdlhzU0dEUnQ4M2oxR1JFUkVSRVN1TVJ5akdpOWVIWW1aclI1MXU5U2NTVFRqell2ZjRrcEJKcFpmK0Faeld3K0N4TVV2OFVFeUZWNXVNd2d6VDIzQWRYMStaWlZkcGpDNUdoMGliOE5QZjUvMld3MlY0VGZOVmV6S09JdWVNVzFjam1rY0ZJTUg2OTJCNzlLUFYyRmxGZWR1V1VYQWVUZ0dBQ202NjNqNXpDWXNiRHNNTW9rVUM4OXV3Y1c4OU1vcTB5TzNCZFhGbU1iMyszemV5cGl6cExxcU1FaGM3RzFIUkhRcmtJU0V3WGpOdjUzSHZYdjN4ajMzM0FPbDB2a2Jrb3JMejdmK3ZPVnBSMVJaenA0OUN3Q0lpSWh3dWlSamNaN3NpVlo4THpCZmtNbGttRFp0R3FaUG40NXg0OFloT2pvYUFPemhtRVFpZ1V4Vyt0YzAyK01TQkFILys5Ly9VRmhZaUlrVEp6b05wckt5c25EbXpCbEVSVVhCWUREWUEwaWJwazJidWcwai9mVWN4c1JZbDBjdnZoeGdibTR1bGk1ZGlyeThQTXlaTXdmZHVuVXJkZDJ4WThld2V2VnF4TVRFb0gzNzloNTkzWmxNSml4WXNBQkhqeDRGQUx6d3dndG8xYXFWUjNXT0d6Y09TcVVTbjMzMkdmYnMyUU9GUW9GcDA2WjVkRzFKdzRZTnc2Ky8vb3BodzRaNWRUMFJFUkVSRVhtSDRkZ3RKS05JZ3cxLy9lTHZNc3JrYm1tNmt1cXF3akN2N1pBeU8wbyt2YklQbDdYV2ZSZE81dnlKajY3c3huOGFQK0J5ZktReUdQUGFETVpMcHo2djh1NlRPSFVFSG9ucmdCNTFXa0V1a1NJNS94citMTWlxMGhvODhYenpoM0E2NXkvOGN2MENqSmJ5dldqMHlaVjl1Q2Z5TnFkL2JqcXpBUnYvMm84ZnJwM3dWYWxWcHF5dlhhVlU3dkxyNmErQzY1aDNaaE5rRWluK3lQL2JmanhFSG9BOFk2SFRhNmkwYklNVzg4OXNScDZUcFNxSmlHNFZrdUFRV1BMenloNVl5VXJ1dWVSS2VycjFEU0dwcWFrT2UxdlpPcGZLdTkvVjNyMTdBY0FlT3JtVG1KaFladmhUR1pvMmJZcWtwQ1NvMVdyN3NhSWk2ODhJem9JZG85R0k0OGV0YnhwNitlV1hzV0xGQ216YnRnMTZ2UjR2dnZnaUJFSEErKysvRDRuRSt1YVFyVnUzd21LeDRMNzc3bk5ZdXRGbXpabzFidXZ6MTNOb2V3NHNscHVyQjZ4Y3VSSWFqUWFOR3pkRzU4N085NjV0Mzc0OTJyZHZqK1BIaitQenp6L0hrMDgrV2VhOTFxMWJoME9IRGdHd0xtL1l1N2Y3VlNoS0dqMTZORlFxRmJaczJZSlJvMGFWNjlyaTdydnZQdHgzMzMxZVgwOUVSRVJFUk41aE9IWUx5ZExuWVhQS1FYK1g0VFBSeWhBc2JEY1VrWW9ndCtOMlo1N0R0clJqRHNlK1RUdU9CSFUwZXRWMXZUUkxmWFVrNXJRZWlKZlBiSExhN2VOcnJVUHI0NUg2SFhCM1JCT0hKUWY3eGQyRjFiLy9XT24zTDQvR1FYWFFvMDRyOUtqVENxTWJkOGYyYTZldy9kb3AzREJvUGJvK3o2akRoajkvd2JqYi91VndmRi9tZVh4MFpROXlEUVdWVVhhbEs2dHpUT2xrM3pIQTJsRVdHeENPMklBSXhLbkQ4WEJzZThRRlJDQldIUUdWUkk1aCsxZkNKUHIyWGVzMTNTVnRCcG9FeFRnYzA1cUtzT0RNWm1UcC9mK0NNQkdSUDBsQ1FpSHFpeUFhOUJBVVpYZlErTnZwMDlZdWVZUEJnTlRVMUZMbm5SMXp4V1F5NGNDQkF3Q0FpeGN2NHNpUkkralFvWU52Q3ZXeDRzRVk0RDRjMjc5L1A3UmFMZXJYcjQrdVhic2lJaUlDMDZkUHgvYnQyeUdLSXFaT25XcmZHK3phdFd2NDhzc3ZJWkZJMEs5ZlA2ZmhtTTJISDM2SW5qMTdPdXdyVnRYUDRmSGp4eEVaR1luQ3drSnMyclFKQUJBYkd3c0EyTEZqQi9idjN3K0ZRb0dYWG5ySmFVY2RZTzJtbXp4NU1zYU9IWXRObXphaFQ1OCtxRmV2bnR2N1B2SEVFL2pqanovUXJGa3pQUEhFRTE3VlBtellNUFR0MjlmdFVveitjdjM2ZGZUcTFjdmZaUkFSRVJFUlZWc014OHBoWnF0SC9WMEMvYU5lUUJnV3RCMkthS1g3WDBSL3o3K0dkNU4zT0QyMzlvK2ZFQnNRanRhaDlWMWUzendrRnROYTlzT1MzNzZHcFFLYmJaZGxhTUs5R043QStUNE05MFczeENkWDlrRlRqVHBoSGlpMkpHS29YSTJoQ2ZkaVVQdzkrUFg2Ny9nMi9iaEhTd0p1Ly9zVUhxeDNCeElDby9CWHdYV3N1L1N6WC9mWThvV3l3ckY2QWVHSVZvVWdMaURDL2hHckRrZVVNc1RsSG13QUVLc09SMG9COThBcmJzWEY3OUFscWprZWE5QUZBZ0M5eFloRlo3OUFxaTdiMzZVUkVmbWRKTVRhc1dYSjAwQWFWY2ZQMVpUdDFLbFRBSUJKa3lhaGYvLys5dU9qUm8xQ1JrYUcwNzJ5WEwzb3YzUG5UbWkxV2dpQ0FGRVU4ZDU3NzZGTm16WStXN0t4TWhVVVdOOGM1R3k1UTF0bzFMTm5Ud0RXUGQybVRadUd4WXNYWThlT0hUQ2J6Wmd4WXdaTUpoTmVmZlZWR0kxRzlPM2IxMjFIbDlsc3hzYU5HN0Z4NDBaczJiTEYzdWxYMWMvaHBrMmJjT3pZelRleUNZS0FSeDU1Qk1uSnlWaTFhaFVBNE9tbm4zWUk4SnlwVzdjdUhuLzhjWHp3d1FkSVRFekU3Tm16M1k0UENnckM2NisvN2pKdzg1U3pZS3dpbldTK0lwRklQT3I4SXlJaUlpSzZWVEVjb3hvbklUQUtDOW9NUVpnaTBPMjRhNFU1V0hMdUs1ZEwvcGxGQzVhZDM0YVY3VWU3bmV2dWlDYm9FdFVjLzVkMW9VSjF1M1AweGlXWDRaaGNJa1dmZXJkalU4cXZsWGIvOHBBSlVuU0xibG5xdUZTUW9HdDBDN1FNaWNPNEkrdktEQk10b29nUEx1OUNvOEJvZkpkK0FtYlI0blo4VFdBUlJSZ3NKaWhjZElqTmFUM1FxM25qMVpFTXgwclFHb3V3S2VWWC9GMlVpd20zOWNicjU3Zmg5L3hyL2k2TGlLaGFxSTdoV0dwcXF0TkE2OEtGQzdoOCtUSUE0TTQ3NzZ6UVBRb0xDNUdZbUFnQUdEaHdJTTZkTzRjTEZ5NWczcng1ZVBYVlZ5c2NnbFMyM054Y0FLWDNYdHU5ZXplU2s1T2hWQ29kd3NQdTNidmowcVZMMkxScEU1bzNidzRBZVBQTk4zSGh3Z1dFaDRmajZhZWZkbnMvalVZREFKREw1ZmFBeHgvUFlhZE9uWkNTa2dLSlJJTFkyRmdNR2pRSXQ5MTJHNTU1NWhrWURBWjA3ZG9Wano3cTJac1VCdzBhaEI5KytBRjc5KzdGa0NGRDBLeFpNL3U1RXlkdUx0bGRWRlFFbFVwVmFWOFR0aTVBZjRxSWlNQm5uMzNtN3pLSWlJaUlpS3F0NnYwYklsRUpyVVByWTJhclI4dmNZeXhibjQ5NVp6WWp0NHh1SzQxUmh4VVh2OFA4dGtNZ09PbmRFU0hpNDh0N0t6VVlBNERMMmt6OG5uOE56WUtkTC8vU3Q5NGQrREwxY0xWWVdxOURaQk1FeTEyL2MzakgzNmM5N3JJN2s1dUNNN2twdmlxdHlrZ0ZDV0pVb2RidUwzV0VkVG5FZ0hERXFTTmNCbU1WRWErTzlQbWNOWjF0NzdaOW1lZHgvTWFWS3Q4YmtJaW9PcE1FL3hPT1ZZTjl4MnhrTXBuVFplNlNrcElBQUkwYk42N3d2bFZKU1VtNGNlTUdGQW9GaGd3WmduNzkrbUhpeElrNGNlSUVKaytlakNsVHBxQlJvMFlWdWtkSnZseTI3c3laTXdBYzkyclRhclZZdTNZdEFLQi8vLzZsdXBTZWV1b3BkTy9lSFkwYU5jTHk1Y3Z4ODg4L1F5cVZZdmJzMlFnT0RnWmc3Y1FDck1zbEZnK0RNakl5QUFEMTZ0V3pqL0hIYy9qb280K1dDcjkrKyswM21Fd214TWJHWXRxMGFhV3UwZXYxVHVlU3lXUjQrdW1uTVgvK2ZDUW5KOXZEc2FTa0pLeGZ2OTQrYnNxVUtaZzdkMjZaU3k5NnEzZ25uazE1dmxhMDJwdExsY3ZsOG5MZnYzUG56aDd2K1ZkU2ZuNitWOWNSRVJFUkVkVTBETWVveHVnUTBRVFRXdmFIWENKMU95N1BxTU84Y3V3N2REbzNCVnRTRG1GSVFpZUg0d2FMQ1NzdWZvZUQxNU85cnJrOHZrOC9nV2JObmYrQ0hxWUlSTmZvNXRpVCtWdVYxT0pPejJKTEtwWmtGaTM0K2U4elZWaU5meXkvODNFMERLeTZaV3JxQjFSOU9MWTM4emZzOWVMcjdjVVdENk5yZEF1WDV3ZjgzM0tQNXBuWXJBOTZ4ampmRTdEUWJIRG9OR1F3UmtUa3lONDVscS94Y3lVMzFhdFh6OTZSWkhQdzRFRWNPblFJQVBEd3d3OTdQSmV0MDZ6NG5sMjdkKysyTHozNDJHT1BJVExTK3IxenlaSWxtRFZyRmk1Y3VJQUpFeWFnUTRjTzZOVHA1czk4ZVhsNTBHZzBrRWdrRUFUQi9sK3oyUXlqMFFpVHlXVC9iMkJnb0gxZUc0bEU0clJHaTZWMFI3elpiTWFKRXljUUVSR0JzTEF3QkFRRVFLbFVRcXZWWXRldVhkaTFheGNBb0VXTG05OUhWNnhZZ2V6c2JFUkhSenRkcWs4UUJOU3JWdzhMRnk3RS92MzdBUURQUGZjY2JyLzlkdnVZOFBCd2FEUWFmUC85OTNqb29ZY2drOGxRVUZDQXJWdTNBZ0NhTkduaTErZlFtVmF0V21IdDJyWEl6OCtIUXFGQVNrb0t3c1BERVJBUUFMUFpqTTJiTndPQTA3bTZkT21DcFV1WDRxNjc3b0plcjhjYmI3eUIzYnQzUXhBRVRKdzRFYWRPbmNMLy9kLy9ZY3lZTVhqZ2dRZlF1WE5uTkduU0JKR1JrUTVCVkVCQWdOTWxQUUZBRkVYNzQ3STl6dkR3OERJZmx6UG56cDFEVUZBUWdvT0RFUkFRQUtQUmFPLzRVaXFWWG9WY0N4WXNLSE9NVnF1RlJDS0JRcUd3LzVsbFoyZmpndzgrQUFDRWhZV1YrNzVFUkVSRVJEVUp3ekdxTVN3UXl3ekdjZ3dGbUhkbUU5SUtiNVJyN28wcCs5RW1MQjR0UStJQVdEdktYajMzVlpVdTAzYmcra1dNYWR3RElYSzEwL01QeDkzbDkzQXNXaG1DOWhHdTN5MThKUHNTYmhpMExzOTc0NnY3cHZwMFBtL252S1ROd05RVG53SUFydXF5cXpRY3V4VTd4NEpscnJzVEdZWVJFYmxuN3h6THF4N2gySUFCQTBvRkI2bXBxVml5WkFsRVVVUmNYQno2OXUzcmRvN0preWZqK3ZYcmtFZ2t5TXpNQkhBelJEcCsvRGhlZi8xMWlLS0loZzBiWXRpd1lmYnJXclJvZ2JWcjErS3R0OTdDd1lNSDdSODJMN3p3Z3NlUFkrN2N1ZWpXclp2RHNlM2J0NWNhcDlWcU1XREFnRkxIcFZJcFhudnROZnZ5aWM0RUJnYmFsMDQ4Y09BQTl1M2JCMEVROE54enp6bUVnVFpYcjE3RnZIbnprSktTQWtFUThOLy9aKysrbzZPcXRqK0FmNmVraC9SQUNxR0UwS1NMVkFFQkZZUW9SZkFodG9jb1QwRnFEQXBJbHlKRmVua1VhWUtDUDU1MElpQzlTa2hvZ1lSMFNKZzBNc21rVEtiZjN4OXh4a2xtN3ZUSkpMQS9hN0VXbVhQdXVXY20wM0wyM2Z0OCtTVUdEeDVjcFUvUG5qMlJtWm1KOWV2WFkvMzY5VlhhT0J3T0lpTWpIZm9Zc3ZIMTlZV3ZyeStVU2lVbVRKaWdOMXVzYTlldWVvL3QzTGt6Z01yQTNlWExsd0VBRXlkT3hKQWhReEFaR1luZHUzZmo0TUdET0gzNk5FNmYvbWQvWWc2SEF4NlBCeDVQOTI4T3BWSUpsVXFsTi9BWkVoS0NYYnQySVNRa0JBRDBIajl5NUVnQXVudktiZHk0RVNrcCtpL0c2OVdybHlhcno5WVdMVnBVWmErMzZteVpGVWtJSVlRUVFraHRSTUV4TTJ4UE80ZjdJdjBsNENhMWVBc1Jua0Y2MjZiRTd6STRyalhIR2xJOUU2cXV5aXdyUUt3d0RYSENkS1NXNWJJK1ZnWFNFc3k3L3h0eUt0Z1hITmlvR0FZL0poM0g2azZmb0VSZWdlOGYvQTk1a3BwZFVKS3JsUGd6THdIdk50VC9SMzR6endabzdSV0t4SktuTlRvdmJRT0MyK3N0UDZuMlIrNmRHcHlONHp3dUx6Q1lIV1V0SmFOQ2JrVXhzaW9La1MwdVJHWjVnZDNPVlZzWktwMWFLcWZnR0NHRUdNSnhjUUhIMlJsTUxRbU9UWmd3UWVjMkhvOEhQejgvU0NRU1RKMDZWZS9lVHg5ODhBSEt5OHNCQUdGaFlVaElTQUFBT0RzN28wdVhMaGd6Wmd3QWFMS1UzTjNkTVdmT0hEZzdPMWNaSnpBd0VOOS8vejNTMDlOeDhlSkZKQ1ltSWpjM0YyS3hHSEs1SERLWkRFcWxFb3lCc3REdTd1N28wYU9IcFErQlJuaDRPT0xqNDNWdTUzQTRhTnUyTFNaTW1JREF3TW9MY0xwMjdZcG16WnFoZS9mdVZUSzF0SEc1WEpTWGw0UFA1MlBxMUtrWU9IQ2dUcCtQUC80WXJxNnVpSTJOMVFUbWVEd2Vnb0tDTUhUb1VIVG8wQUczYjkrdXRZOGhqOGREUkVRRUVoTVROWUVwUHo4L2RPdldEVjk4OFlYQll3TURBekY0OEdENCt2cHFnbzU4UGgrZmZmWVpoZ3daZ2l0WHJ1RE9uVHNvS0NpQVNDU0NWQ3FGVXFtRVFxSFFCTUlZaGdIRE1KcXNPSDMvUm93WUFRNkhVNlYwWTNWc2M0MklpRUJxYW1xVng4N2QzUjNkdW5YVCs5cXhsWll0VytvRXg5U1ppQU1HRE1ENzc3OXZ0M01UUWdnaGhCQlNHMUJ3ekF6NUVoR2VsRC9UMnlaVnlsbVBZenZHRnNjYThrSGpYaFlmVzV1Y3ozdUFXR0VhQU9EL250ekF6SmQwTitSV01pb2NmeHFQcGg3MTBkVEQ4bzNuTCtRL1JKYTRFTTA4RzlSNGNBd0F6dVRjdy9DR1hWbkRUKytFZG5aWWNJekg0YktXdVFNQVFVVVI3aFU5MXZ6Y3YwRmJUR3J4bGxubkdIbGxWWlZ5ZWJYVll5dGVsOXBrS2dXZVZnaVJMUllpUy93TTJXSWhzc1dGRUZRVTFZbkh3WjQ4blF3RXh4UVZOVGdUUWdpcGd6Z2NjT3Q1MTVyTU1YMUNRa0t3WnMwYXhNWEZvV1BIam5yN2FHZEFSVVZGWWRxMGFWQXFsZUR4ZUZXeWFUcDE2b1JSbzBhaGMrZk9hTlNvRWVzNXc4UERFUjRlenRyT01Jd21HS0wrV1RzZ291YnI2NHYvL3ZlL3JPTjRlbnF5bHVOYnRtd1pwRklwSkJLSkpxREU0WERnN2UydGsxSEU1L1B4L2ZmZkl5QWdnUFZjSVNFaFdMSmtDY3JLeXRDK2ZYdTlmZmg4UGthUEhvM1JvMGV6amxQVGp5RUEvUExMTHlablJhMVpzOGFrZnZwOC92bm5jSFBUelVnUERBekU4T0hEOVdiNTFhU29xQ2hFUlVWcGduSU13K2c4Ri9SeGNuSkM3OTY5TFQ3dnA1OStpazgvL1ZTVEVRZFVQbGZzbGFsR0NDR0VFRUpJYlVQQnNXb00vUzJnQXZ1VmtLUm14QmFtNGtuNU16VHlxTHBJd09OdzhXbDRYNXVkUjhtb2NPM0tLcHVOWjZwY1NURVNpcCtnblkvK1JZbHUvczBSNk9KbDhuNXF0dFROUHdLK3poNnM3U2NGdDErWVY4aGpzV1hCc2N6eUFsejhPd0NiTFM1RXZxUUV6QXZ6cUpuSFlGbEZ5aHdqaEJDanVENitVQllYT1hvYUJubDdlNk4vLy80bTkrZHdPSG96ekFEZ3M4OCtzM28rNnBKNnh2RDVmTTArWFpad2NYR0JpNHVMU1gzVldXU0dHQXBXbWFNbUgwUEF0UHRtQy9vQ1k3VVJXemxITmk0dUxwZzdkMjZObjVjUVFnZ2hoSkRuaGY0ZHBGOWdQQTc3SHdhR3lvU1Ftc0VBT1BMMGx0M1BVNkdVMmYwY2JFN24zbU50NDNJNGVETkkvMVhCOWpZd1dQOVYzUUFnVnNwd0xpK2hCbWZqV1BrU0VjVFZuaU1NS2t0N0ZzdktXWTk3WEY2QXc5bXhpQk9tSTA4aTBnbU1qV25hRngxOEd0dGp5bldPb2JLS3RPY1lJWVFZeC9VTGdLcklOcG5PaEJCQ0NDR0VFRUxJODRZeXg3UndETzZtQk14cE84S2ljUS8xanJac1FpWWVlNi80Q2ViZC84M2ljOVExbC9JVDhVblRQb2dYWnFCZmd6WjJPWWRVcGJETHVLYTQ4U3dGSmZJS2VEbnB2OHIxamFCMk9QRGtXbzJXM1d2a0VZRDJMTmxzQUhBK0w4R2hBVVZIT0NtSWg0cGhOR1VSbjRxRmtLcmsrTGhKYjd3YjFrM3ZNWDdPbnF6anRmWUt4ZENHcjJCb3cxZHd0L2d4ZnM2NGhMU3lQSHROdjFaejVUbkJpY3Qrb1FLVlZTU0VFT040ZnY2UUpid1llNEVTUWdnaGhCQkNDQ0htb3VDWUZoNkhFdW5xQWdXanhQejcvNGZNOGdMN0JjY003QU5uYndwR2lmTjVEekMwNFN0NjIzMmRQZERGdnhsdVBFdXBzVG05RTlLWnRZMEJjRUp3dThibVVsdnN5N3lpOTNhUlhNeDZqS0hnMkFkTi90a2pzSU5QWTdUdjlER3VGVHpDdnNkWGtGTlJ1OHRpMlpxaHJER0FNc2NJSWNRVVBGOS9NQlZpTUJWaWNOemNIVDBkUWdnaGhCQkNDQ0drVnFIZ21CWUtqdFVkbWVVRmRoMWY0c0RnR0FDY3lidkhHaHdEZ0xlQ090WlljTXpMeVIydjFXL04yaDR2VExkcjhPYWo2K3ZOUG1iaks1L0IyNGw5SWRDU01VM04xQ3MyRkJ4ejBSOGM2KzdmSEcyOXc2cmN4Z0h3YW1CTGRBOW9qbFZKeDNIdFdiTEpjNjNyakFiSGFNOHhRZ2d4aXV0WHVUK3Jza2dJUGdYSENDR0VFRUlJSVlTUUtpZzRwc1daUnc4SHFTUnhjSW5BcDJJaGtrdHowS0plc043MjlyNk5FZVRxZzF4SnNkM244bFp3QnpoeDJWOGJSMW4yZ0JNcnBYcm5GK1RxWTliNXl4VlNzL29EZ0xIdEFTMFowMVFpR1h0d3pJM25ERmVlVTVYZ3F3dlhDV09iOVdNOXBsd2h4ZDNpeHphZG96NThEZzhmTmVsdDlUaE5QZXNiYkIvVHRLL1JNZnhaZ29ocTNRS2FJOHc5UUcrYlZDWEhyNCt2R2owSElZUTg3M2grL2dBQWxmQVpFTkxRd2JNaGhCQkNDQ0dFRUVKcUY0b0dhWEhsT2psNkNqWTEvUEpLdTR6NzI2dlRETzRIWksvem1xTllKc2FuZjIweTJ1OWdyeWk5R1lOU2xXTXp4d0RnWEY0Q2EzQ01BMkJBY0h2c3liaGsxems0Y2ZrWUZOeVJ0VDJ6dkFEM2lwL29iYnZ4TEVWdmRwczFlL0RWQmM5a3BRYmJHN2g2NDNINU04M1BveHIzUUtDTEYydi9YeDVmc1dzd1Q0M1A1UnJNVnJRVlc1eWppMTh6d0U5L20xQldSc0V4UWdpQlZ1YVlzTkRCTXlHRUVFSUlJWVFRUW1vZkNvNXBjZUVaRG80dGVYQUllVktSM3JaSkxkNUNoR2VRM3JZcDhic01qbXZOc1lEalN3RFdWWHdPajdXVVprVXRlRXd2RnlSaGJIZy9PTE5rYmIzZW9DMSt5YlJ2RU9DTkJtM2g0K3pCMm40a085YXU1NitMOGlVbFlGQVp3TlFueE0xUEV4eHI3UldLWVEyN3NJNlZXVjZBMHpuM2JEL0o1NWhVcVhEMEZBZ2hwRmJnK2xSZVJhQXFlbWFrSnlHRUVFSUlJWVFROHVLaDRKZ1dZNWxqVDhUUGtDZlJIeHlUR2dpbVBDazN2Q2hoemJIVzRuRzQrS2hKYi95UmM0ZjF2dG1hbDVNNy9KMDlrVkdlWHlQblkrUE9kMkZ0TS9RN3FTbGloUlEzbnFXZ0Q4dCtYMTVPN3VnZTBOeHU1K2R4dUFZRE40V3lNbHd1U0xMYitlc3F1VW9Ca2F5Y05hZ1k0dVlMb0xMRTRwU1dnOEZoQ2FNeEFMYWxuUVVESXpVaVNSVzFJZXVURUVKcUF3NmZENjZYTjJXT0VVSUlJWVFRUWdnaGV1aFBtM2xCdWZHZERiWXJWTW9hbWtuTkdkcXdDNFkxN0lJTnI0ekY1ODM2dzl2SnZodTI5Nm5mR3VzN2Y0cDU3VVlpd0tXZVhjOWxqSmVURzJ1YnBKWXNzSi9MU3pEWS9sWndCN3VkdTA5Z2E5UjM5V1p0UC9rMEhrcEdaYmZ6MTJXR0FzMGhicjdnb0RKanRJR0J4L2ZFMDNnOEZHWGJZWGJQTjVtS01zY0lJVVNONXg4STVUUEhYb3hFQ0NHRUVFSUlJWVRVUmhRYzAySXNNQ1I5emhaZEExMjg4SzlHM1FGVWxoaU1ESGtaLysweUR1ODM3Z2szbnVGQW9ibjhuVDN4WFp2aG1OWXlFbDVPYnZCMmNzZk1sNGF4bGd5c0NZYUNjN1VoY3d3QTdoVS9RYUdzakxXOWpYZVkzYzc5YmxoWDFyWUtwUXluY3UvYTdkeDEzZE1LSVd0YnFKc2ZSamJxamg0QkxWajdDQ3FLOEhPbWZmZVRlMTVSbVZsQ0NQa0hyMzRRbEFWNWpwNEdJWVFRUWdnaGhCQlM2MUJaUlMzMStLNEcyMXZVQzJiTmxQRXdjR3dIbjhZR3g3WG1XRzBwcFRrUUsyVW05Lys4V1grNFZDc2w2Y3B6d3FoR1BURW91Q04rZTNJREp3VHhKbytuRHdmQUcwSHRNU2E4TDl5ckJkekNQUnZncStZRHNmclJDYXZPWVFpZnc0TUgzd1VWU2xtVmpCSlhuaE1HaDNSaVBVNGtGOXR0VHVaZ3dPQlMva01NYjhnZXFMS1hodTcrckcybmN1NmlYQ0d0d2RuVUxWbGk5aEpXNFo0TjBNSXJtTFdkQVlOMXlUR1VBV1VoaVJudmdZUVE4cnpqQlRhQTVOWjFRS1VDdUhSTkhDR0VFRUlJSVlRUW9rYkJNUzMxREpUWkE0QTViVWRZTk83OGR1OVpkSnk1eDM1N1p4K1NTM05NNnR2VlB3SmQvU05ZMjcyYzNEVjdJMWxqUkZnM2ZOaWtOMnQ3bi9xdGtWbGVnRVBaTjYwK2x6Nit6aDdZMnZVL0FDcjNjRktvbEZBd1NqaHorZUJ4MkJlSkNxUWxkcG1QSlM0NEtEakdSc0VvY2V4cG5LT25VYXNaQ280NWNYa0dqLzIvSnpmd3FFUmc2eWtaSlZIS01menlTcXZIK2JyVjIrZ1YySXExM1JibjJOZHpzazZ3WGEyQ2dtT0VFS0xCcXg4TUtKVlFGaFdDNXgvbzZPa1FRZ2doaEJCQ0NDRzFCbDFDcXNYWDJjUFJVNmdSbm54WGpJOTQwMkNmUW1rcDltWmV0dnBjSndXM2tTc3BOdGpuNDZhOTBjbTNpZFhuMHVlWnRCVHl2L2VLNDZBeU1PSEdjellZR0FPQUI3Vm9yNmNuNWMrUVVhNjdYMGlaUW9MRDJiRjJPKy82NUQvd1ZLeGJIdkJDM2tNSURaUjZKSlcvTTB2Y0xzckEvc2ZYYkR5YjU0K0xnWEtzRkJ3amhKQi84T28zQUFBbzg2bTBJaUdFRUVJSUlZUVFvbzJDWTFvQ1hid2NQWVVhOForSU4rQmpKQkM0TGUyc1RSYVp4VW9aVmlZZWc0SlJzdmJoZ0lPdlc3MkRZQnRrcWxYSGdERTdDK3gyVVFhS1plVTJuNHMxTHVROTFQdy9zN3dBbTFKTzRiTy8vb3ZkR1JmdGRzNXplUW1ZRkxjRHl4NGUwV1FrTW1Ec2x1Vm5ESmZEY2NoNUxWRWdMVUdKbWFVNTh5VWlyRW82QVFhTW5XYjFmRENXOVVuQk1VSUkrUWV2ZmhBQVFGbVE2K0NaRUVJSUlZUVFRZ2dodFF1VlZkVGk3MUxQMFZPd3UrNEJ6ZEhiUU1rekFQaXJNQlYvRmFiYTdKeHBaWG5ZbFg0Um56ZnJ6OXJIZysrQ1dTOE53emQzOXRsOGNmdVp0TlRrRXBGU2xSeDdNaTdaOVB5MmNLa2dFUzI5Z25GU2NMdEdzOW9ZQURjS1UzQ2pNQVh0ZkJxaFpiMWdDQ3FLYXV6OFFHWHdkRWpEenZCMThzU3VqQXMxZW01cnBKVG1vck5mdUVsOTVTb0ZsaWNlUlpsQ1l1ZFoxWDFzNVJUVmFDODhRZ2o1Qjg4dkFPRHhvTXluNEJnaGhCQkNDQ0dFRUtLTk1zZTAxSC9PTThkOG5OenhwWkZ5aW1LbEROdFMvN1Q1dVU4STRuR2pNTVZnbjRidS9walNjckROejIxcTVsaTVRb3JsRDQ4aXM3ekE1bk93VnJHc0hDc1Nqem0wM09QOTRpYzRtUFZYalo2emtYc0FmdWo0QWNZMDdZc0dydDQxZW01cnBaU2F0aERKZ01HcXBCTklLNnRhOHFxamI1TTZkNTlyZ3BlenU4RjJDakFTUW9nV0xoZTh3QVlVSENPRUVFSUlJWVFRUXFxaHpMRy8rVHA3d0ozdnd0b2VrM01IVzdXQ1JoNThGK3p0TVltMS8vRExLelgvLzd4WmYwU0d2S3pUcDB3aHdleDcrL0hZeVA1RW5mM0M4WEdUUG1qc0VWRGw5c1Bac1NhWDFlTUFtTm95RXQ1T2hoZVdkNldmUjZHZDlwUGFtSHdLelY4T01waWgxODAvQWtNYnZvSWoyYmRzZHQ1Q2FhbkI5aUpaT2E0VUpPSEkwMXRHKzVLYXdlZndNTEpSTjR3STZ3WStod2VnYnUwSnlPTndFZXptWTFMZkxhbC82ZzBjOTIvUUZqMERXdUJTZmlMK2wvMlgzdjNmWGtUR3l0OVNjSXdRUXFxaTRCZ2hoQkJDQ0NHRUVLS0xnbU4vQzNQM045Z3VxTEI4WVhwUHhpVjA5RzJDVURlL0tyZDc4bDB4disxN21IWHZWK1JVRk9zYzE2SmVNRDVwK2hyYWVEZlVPKzdRaGwwUVg1U0IrOFZQak03aDNiQnU2T0RiMkdDZk8wV1pPSk43MytoWWxpcFRTTERtMFVrc2JQOHZjTUMrZjlUSFRmcmdVVWtPa2txZTJ1UzhaL01Ta0ZhV0M5N2ZRUllsbzRSTXBZUllJWVZRVm9abjBsSndPUndFdUhpQkE0N0JQWjl5SmJxL21OSi9OQUFBSUFCSlJFRlVKd0NRcTlqM1ZDUG1hZVBkRU9NakJpRFV2ZXJycGE2VVBmVnhjc2YwMWtQd0VzdnJWdHR2VDY3alZNNWR2VzNCcmo3Z2Niam8xNkFOK2pab2c5akNWQnpLdm9sL1hWMXQ2eW5YS1oxOW14cHNMNUZYMU5CTUNDR2tidUFIaGFMaTZqbUFZWUE2dEg4bklZUVFRZ2doaEJCaVR4UWMrMXVZZTREQmRvSFk4bjJXWkNvRjFqMkt3ZElPSDRCYmJWSEN4OWtEaTlxL2o4VVBEaUg5NzdKcW9XNSsrS2hwYjNUM2IyNXdYQTZBS1MwSFkycmNMb1BaRXEyOFFqQzY4YXNHeHhJclpkaVljc3EwTzJTRkJGRVdEbVhkeEx0aDNWajc4RGhjUkxkK0IxSHhlMUFpRjF0OXpueUpDUGtTa2NFK0FTNWUyTkpsSEJTTUVua1NFWElyaWl1UGs1WWdYeUpDYWxrZThpVWlqSS9kYnZWOENMdkpMUWFoVC8zV2V0dDhuVDNBNVhDZ1l0aURsNDdXM3FjUnByUWNERDluVDZOOUZZd1N4NTdHNlczam9MTE1xUGJQWGYwajBOVS9BdGVlSldORjRsRWJ6Ymh1YWVJUmlMNE4yaGpzSTdSVDVpc2hoTlJWL05Bd01HSXhWTVZGNFByNkdUK0FFRUlJSVlRUVFnaDVBVkJ3N0cvTjZ3VVpiQmRVV0I0Y0E0RGswaHpzemJ5TVQ1cjIwV256Yy9iRTR2YnZZMXZhV2JUeUNzSHJEZHJwQk5IWThNQkZTNjhReEFuVDliWjdPYmtocXRYYjRIRU1ieSszTS8wOG50VlFTY0ZmSGw5RmU5L0dpUEJrZjh6OW5UMFIxVElTQ3hJT0dzemtzcFdBdjdPUytCd2VRdDM4ZExMOHRxYWRSWXpndHQzbjhhSmpDNHdCbFVGVGYrZDZKdThoVjVQNEhCNCtiTklMUXh0Mk1aQVRxWHZNTzZHZDhldmpxenB0OVYyOTRjcHpzdTBrYTdIT2Z1Rnc1dkpSSkN0RGthd2NGVW81NUNvRlpDb0ZuTGc4QkxwNG9adC9jd3h0K0FyY2VNNnM0eWdabGRGQU9DR0V2R2g0b1dFQUFJVWdDODRVSENPRUVFSUlJWVFRUWdCUWNFeWpwVmNJYTV1Q1VTSmZhdjJDNjZIc213aDBxWWRCSVoxMDJseDVUcGpVNGkyVHh4SlVGT0ZJZGl6TzV6K0VYS1hRMjRmSDRXSjY2eUZHOStpSkU2YmpUenVXVTZ4T3lhaXc1dEZKck83MENaeTQ3RS9CRHI2Tk1hcHhEK3gvZk0zdWN6TDJHRDBwTHpCclBDY3V6NXJwRUJaQmJqNjFMampXeWlzVVh6VWZVQ1hUeTFTUklTL2poT0MyVG9aazlmMEZ0V1dVNVp0OW50cXV0VmNvUmhqSUpqVlZscmlRU3B3U1FrZzEvSkMvZzJOUHMrRGNwb09EWjBNSUlZUVFRZ2doaE5RT2h0T0pYaEErVHU0SWN2VmhiVTh0emJOWktiZHRhZWR3NDFtS3hjY25sK1pnV2VJUlRMeTFBNmR6NzdFR3hnQmdiSGcvdFBVT016aGVzVXlNOWNsL21IeCtaeTRmZks3MVQ1dW5ZaUgyWmw0eDJ1OWZqWHFnbzI4VHM4ZXY1K1JxY3ZZZEFJUzQrYksyTVRBL0lHR29yRjd0TFFwb2Y5YnNkS0prVkVZeklHdVNsNU1idm94NEUwczZqTFlvTUFZQUhud1hUR2s1U09keENmZHN3SHBNYWxtdVJlZXF6ZTZMak8rYmFJcS9DaTEvYnlXRWtPY1Z0NTRYdVBXOG9YaHFtL2RhUWdnaGhCQkNDQ0hrZVVDWll3QTYrelV6MlA1QWxLVnpHNDlqZm1aUVBTYzNkUEJwREpsS2dXeHhvY2tMNmd5QU9HRWFEbVhINHFFbzI2UmpYbS9RRG9QMVpLaFZIM2RkY2d4RVp1enIxY0duTVRnR1Foem1sRUE4OWpRT1hmMGowTWE3SVdzZkRqaVkxaklTVWJmM29OQ01zbzg4RGhmdHZCdmhidkZqbzMwNXFDenJ4aWEzb2hoaXBjemtjd09WKzBPeGtTcmxPcmUxOWdvMWEzeFRlZkJkV2NmMmRmWXdlS3cxYzBvdXpZR1NVZW5jYnFna25pRVo1Zm5Za1B3SDBtdEIxaFFISEx3VCtqTCsxYWduUFBndVZvLzNzbTlUdk4vNDFTcmxGVnV4UFBZTWdOUlNjNEpqMW9RamEwNXlTUTVVREdOV1FMczZ1VXFKczdrSk5wd1ZJWVE4UC9paFlWQUtUUHNPU1FnaGhCQkNDQ0dFdkFnb09BYWdxNyt4NEpqdVlvS3pDV1h6dUJ3T1d0UUxSaWZmcHVqazJ3UVI5WUkwZ2FXdmIvK01melhxZ1c0R2dpaHFIQUErVGg0STk2eVBmSW5JcEwzQmpPMmhCZ0FuQmZHNFhaU2grYmxQL2RZUXljUVF5Y1VvVTBnZ1ZrZ2hWU25BZ0lHdmt3YzYramJCeDNyMlROTW0wUlA0WWNPQXdmcmtHS3g1ZVl6Qi9aV2tLam44blQzMUJzZmtLaVZyQ2NPdldnekU5clN6U0NySlFZV2U0QllYSEFTNDFzUHdobDNRekVDbVRrcHBqczV0ZkE0UFNrYXBFd3AwNHZMUjJhOHAzZ3ZyempxZVJNOWNsblFZemRyZkdxMjhRaXdlMjVvNWZmclhaaFRMeW5WdUQzRTNiNjhUSmFQQ2IwK3U0MzlaZitrTnRqa0NBd2FkL1pxWkhCaGp3RUNoVWhvc0lmcXZSajNnNytLSlh4OWZnenZQbVRYajgwbjVNNVFwSkNiUDFjZlozZVMramxTaGxPR0orQm1hZUFSYVBNYWg3SnUxcnVRbUlZVFVGcnpRTUVodjZ1NXhTUWdoaEJCQ0NDR0V2S2hlK09DWUo5OFZuUXlVN1ZNeERKSktudXJjN3U5U3orQzRYN2Q2R3gxOW04Q1Q3NnEzdlVJcHhZckVveGdiM3M5b2hoY0FSTlFMUWtTOUlId1czaDlQeFVMY0szNk1sTEpjcEpYbDRhbFlxQk00K0cvcUdTU0lzdkJseEp0NkYvRXp5dk94TytOU2xkdUdocjVpc0p5YktjeFp1QWVBUElrSWV6TXY0L05tL1hYYUdBQi81TnpCbm95THJFRTNrVnlNQUpiZlJhQ0xGMmErTk55cytlaVRWQ3JRdWUyYmw0YWdpMTh6S0JrVlZJd0t5ci9MYmpweitVYXpYL0lrMXU5ZlYxZDE5bVhQMEtzdXM3d0FheCtkUkthWis3M1ZoUCttbnNIYWwvOXRNT0FGQU9VS0tWWWxIVWRUei9yNHFFbHZnMzFmYjlBT3J6ZG9aN0RQL1dMZGtsaE9YRDRZaG9HQ3FiclhsaWZmRmU4MjdHcHd2Tm9rclN6UDR1RFl6Y0pVSEhoaS83MEpDU0drcnVLSGhLR2l0QVNxRWhHNFh0Nk9uZzRoaEJCQ0NDR0VFT0p3TDN4d3JIK0R0Z1lYdUJOTHN2Vm1IVFgxcUc5dzNGNkJyUXkyeTFWS0tCa1Z0cVdkUldaNVBqNXY5anFjalN5MHE0VzYreUhVM1ErRC92NVp4VEFvbEpYaXdPTnJPSnYzVDFteEt3VkplRlFpUUZTcnlDcGwyc29WVWl4N2VFUm52N0lFVVpiVndiRnNzZERzWTA0S2JxTlhZQ3UwOGdyUjNKWW5FV0ZEOGg5STBGUFNVdHVqRWdFQ0FsdWFmVTV6NkF0SVBCQmxvWXRmTS9BNFhQQTRYTERudmVuS3JpaTAzZVRxRUc4bmQ1TUN3U3FHd2VIc20vajE4VFdkZ0U5dGtWTlJoSU5aZjJGMDQxZForendSUDhNUER3OGpwNklZOTBWWmVET29QUnE0V3JjZ0dWK1Vybk5iajREbW1OWXlFa3BHQlpsS0FTV2pBcGZEaGJzSkpTeHR0WmVpTFdTVTVRTm12djB3QUk1a3gySnY1dVZhZFY4SUlhUzI0VGRxQWdCUVBFbUhjMXZqbjhXRUVFSUlJWVFRUXNqemp1dm9DVGlhc2NYM2kva1BkVzdqQU9oYi95V2J6ZUZNN24xRTNkNkQ5TEk4aTQ3bmNqaVFxUlM0WEpDazAxWWdMY0hzZXdkd1FoQVBvSEl4ZWUyamszcXpseEwxWk1pWks3SEUvUDBzR0REWW1ISUtpci9MRk1iazNNSFUrRjFHQTJNQWNENy9nUVd6TkYxR2VUNnl4YnJCckFmRmx1L2JjYWZJK0Q1b3p5T1pTb0ZTUllYQlBwWFAxLzM0T2ZOeXJRMk1xZjJlZFJPNWttSzliVGVlcGVEYk8vdVFVMUhaTGxjcHNPYlJDYXNDT0dVS0NlN3BDZFRHQ3pPZ1pGVGdjYmh3NHpuRGsrOXFVbUFNQU1RS3FjWHpzVFZCaFdtQmRRWU1zc1NGT1BZMERsL2QrZ203TXk3V21wS2JoQkJTV3prMWJnWndPSkNucHpwNktvUVFRZ2doaEJCQ1NLM3d3bWVPblJUY1JpUDNBQXdNN3FEVEpsY3BjZlZac3M3dG5rNXVpREJoVHk5RDFIdVBxVDBWQ3pIOXpsNUVocnlNOXh1L2F2TGlObENaL2JIMlVReGsxVExCMUpTTUN0dlR6aUdwUklBUU4xL0VDdFAwOWtzU1dSY2NVeklxWE1wUHRPalliSEVoZmtvN0QwR0ZVRzhBZ0UyY01CM1hueVdqUjBBTGk4NXJpSXBoc0NQdHZONjI5UEk4VkNobGNEUGo5d1JVQmlQaWhiclpQeStDQ3FVTXl4T1BZbm5IRCtIQzFjMjF1MW1ZaW5YSk1TaXZSUUViUXhTTUVuc3pMeU82MVR1YTI2UXFPWGFsWDhRZk9YZDAraWVWQ0xBai9iemVFcUttdUpqL1VHOFFxRXdoUVZMSlU3UmgyYWVNamFDaXFGWUZJTzhXUDhiWXZ6YkRsZWNFSnc0ZmZDNFhYSEExWlVvVmpBcGloUlRGOG5LejlqWWtoQkFDY0Z4ZHdROEpnenlEZ21PRUVFSUlJWVFRUWdoQXdURUF3TGEwc3doeTlVRUgzOFpWYnI4bFROT2JXVkVxcjhDMVo4bm9iYVIwSXBzU3VSaHlQWXZTS29iQnNhZHh1SlNmaVBjYWRjZUFvQTV3NHZLTWp2ZDc5bDlJS2MweDJ1K0tuc3d5YmNWeU1RcWtKUWgwOFRJNmxqNi9QYmx1MVg1YStnSUtwbGlWZEFJVG1zdlJyMEViaTg5ZG5VUXB4NFlVOXJLT0tvYkJrL0puYUtsVkN0SVVoN0pqSWRaVHB2TkY4YVQ4R2Jhay9JbkpMUWRwYmxNeERIN092SVREMmJFT25KbGxyaFU4UW1wb0YwVFVDMEp5YVE3V1BEcUpuSW9pMXY0bkJQRnc0em5qd3lhOXpEcVBnbEhpMk5NNDF2YjRva3l6ZzJNMzlBVCtIVW5GTUNpU2xUdDZHb1FROHR4eWFob0JXZUo5UjArREVFSUlJWVFRUWdpcEZTZzRoc3FNcCtWSlI3R3k0OGNJZHZQUjNINHE1eTdyTVNjRjhTWUh4MHJsRlhnZ3lzWTkwUk04RUdVaHEvd1pEQlZYRThuRjJKNTJEb2V5YnVMdDBNNTRJNmdkUFBtdWV2dG1saGZnd09QckpzM0RGQ21sT1dZSHh4Z0FCNS9jd0c5UGJEY1BjeWdZSmRZbHgrQjA3bDI4R2RRZUhYMmJ3TS9aMDZLeGNpcUtjS013QlNlZXhxTlFWbWF3YjNaRm9WbkJzVGhoT243UC9zdWllVDFQenVjL1FHdnZobmd6cUIwcWxES3NTRHlHMjBVWmpwNldSUmdBdXpJdW9xMTNHQTVtM1RDcHZOL0JyQnZJa1JSaFF2T0JKbWVJL3B4eHlXRGdPYmxFWU9xVUFRQkZzbkljZVhyTHJHTUlJWVRVYmZ6dzVxaTRjZzZxRWhHNFh0YnRnVWtJSVlRUVFnZ2hoTlIxRkJ6N20xZ2h4Y3Frby9paHc0ZHc0dktRWEpxRHU4WHNlME1sbFFpUVhwYVBjTS82T20wS1JvbEUwVlBjS2NyRTNlTEhTQy9MQjJNd0hLWmZvYXdNdXpNdVl2L2phK2dWMkJKOUc3UkJHKzh3VFVGR0phUEMya2NuYlZvYUxhMDBEejBEV3ByVVY2WlNJTDRvQTRleWJpTFpoTXcxZTBzcUVTRHA3eUNCbDVNYmZKMDk0TVp6QnA5ak9QdE93YWdnVWNxUUx4R1psZFdWcFdjdk1uMUs1R0ljZXhxUDM3UC9ZdDF6YXZqbGxTYWY5M2xRbWEzcGpkMFpGNUZtNFY1N3RjVURVUlllbUxBL25yYXJCWStRVUp5Rjl4djNSTi82YmVESzB5MHpDVlMreHZjL3ZvcWpCckxHQUNDMUxCY3FodEdVSURSRW5lRldJamU4L3hzaGhKRG5pMU40Y3dDQVBETVZMdTA3TzNnMmhCQkNDQ0dFRUVLSVkxRndURXQ2V1Q1MlpsekFmNXE5amdPUHJ4bnRmMUlRajRrdDNnSlFHUUNKRmFiaFZtRTY3aFJuMm5SUEhLbEtqck41Q1RpYmx3Qi9sM3JvNnRjTVhmeWJJYUU0QzVubEJUWTdEd0RjS0V3Qmw4TUZ3RUFGUU1Xb29HQ1VrS3VVa0NybHFGREtVS3FRUUNndFE0RzB4S1JNR1Vjb2tWZllmZkgvWm1FYWxJd0tEQU9vd0VERnFQNSt2RlJRcUpTUXFSUW9rSmJnY2Zteld2czRPWXBjcGNEYys3ODVlaG9PSlpLTHNTWDFUK3pPdUlpWGZadWlSYjBRQkx2NXdJUHZDcGxLZ2NmbEJUaVhsMkJTRUZhaWxDTldtSVpnMThyTVZ5VlVtdGVzVEtWQWthd2NPUlZGdUNkNmd0VFNYSHZmTlVJSUliVVF2MUVUZ01lRElvT0NZNFFRUWdnaGhCQkNDSWRoV0ZKWmFqRjdaOW04RzlZTnYyY1pMMy9ueE9WalhMUCt1RnJ3Q1BkRlQxaXpnZ2doTmN2THlkMWdGbFV4N1cxRnpIU29kN1NqcDBBSUlWWVR6bzhHeDkwVHZ0L01kL1JVQ0NHRUVFSUlJWVFRaDZMTU1UMU1DWXdCbGRrdm0xSk8yM2syaEJCemxjakZqcDRDSVlRUVV1czR2OVFlNHRQSHdTZ1U0UERwendCQ0NDR0VFRUlJSVM4dXJxTW5RQWdoaEJCQ0NMRS81ellkd01pa1VLUW5PM29xaEJCQ0NDR0VFRUtJUTFGd2pCQkNDQ0dFa0JlQVUvUFc0UENkSUh0NDM5RlRJWVFRUWdnaGhCQkNISXFDWTRRUVFnZ2hoTHdBT003T2NHcmVDckxFZTQ2ZUNpR0VFRUlJSVlRUTRsQVVIQ09FRUVJSUllUUY0ZHltQStRcFNXQmtNa2RQaFJCQ0NDR0VFRUlJY1JnS2poRkNDQ0dFRVBLQ2NHN1RBWXhDQWRsRHloNGpoQkJDQ0NHRUVQTGlvdUFZSVlRUVFnZ2hMd2luOE9iZytmbERldk9xbzZkQ0NDR0VFRUlJSVlRNERBWEhDQ0dFRUVJSWVWRndPSERwMWh1UytML0FLQlNPbmcwaGhCQkNDQ0dFRU9JUUZCd2poQkJDQ0NIa0JlTGFvdzhZY1Rsa0QrN1c2SG56OHZJZ0VBaE03cCtRa0lDRWhBUW82a2dRVHlhVFFTUVNRU1FTT1hvcWRZcFlMRVo4ZkR6dTM3OXY5Vml4c2JHSWpZMnRWYytaaElRRXlPVnlvLzJFUWlGU1VsTEFNSXpONXlBU2liQjkrM1pzMzc3ZDVtUHJJeGFMYStROHRwU1RrNE1IRHg2Z3JLek0wVk9wTWZ2Mzc4ZisvZnR0L3Z1cXllZThRQ0F3NjNpUlNJU2NuQnlUK3ByN1BzSXdEQTRmUG16VzU1eTUxTzl4RW9uRWJ1Y3d4OTI3ZDNIMzdsMUlwVkpIVDRVNDBQUDZHU09YeXlHVHlWamZZMlF5R1dSbTd1RXJrOGt3YmRvMFhMeDQwUlpUZkNFNThudVZUQ2JEdW5YcjhPalJJNXVOU1J5UGdtT0VFRUlJSVlTOFFKd2FoNE1YRkZManBSVzNiOStPTVdQR1lOZXVYU2IxbnpadEdxWk5tNGFpb2lLYnpTRS9QeDlUcDA3RmhBa1RzSExsU3B2OXdjd3dER2JNbUlHUkkwZGl3b1FKVUtsVVpoMHZGQW94ZXZSb2pCNDkycXpqOHZMeU1HblNKRXlhTkVtblRYMTdYbDZleWVQZHZIa1RHUmtaWnMwQkFONTg4MDI4K2VhYnlNcktNdnZZdkx3OGZQdnR0NWcvZno0QVFDS1I0TUNCQXhZdHRzNmFOUXV6WnMxQ2VYbTVXY2RsWldWcDdnTWJxVlNLT1hQbTRPalJveVkvYjdLenN6RnQyalM4Kys2N1NFOVBOOWozeUpFam1EQmhBdjc5NzMvYlBFQldVbEtDQXdjTzRNQ0JBellkdHpxQlFJRFpzMmZqbzQ4K3NrdVFtR0VZWkdkbjQ4S0ZDelovakk0ZVBZcXBVNmRpMDZaTkFJQ1pNMmRpMWFwVk5qMkhwV1F5R1FvS0NwQ2Ftb3FiTjIvaStQSGoyTGx6SjVZdFc0YXZ2LzRhbjN6eWlVVkJ2WjkrK2drLy9mU1QyYThYUTJyeU9YLy8vbjJNSHo4ZWE5YXNNZm40MWF0WFkrellzVmk3ZHEzQkJYYXBWSXB2dnZrRzY5YXRNemxJdG5uelptemN1Qkh6NXMxRFJVV0ZTY2VZUy8wZVYxQlFZSmZ4elJVZEhZM282R2dVRmhZNmVpckVnZXJhWjB4eGNURzJiTmxpZEl5aFE0Y2lNakpTYjBDOW9LQUFrWkdSaUl5TU5PdmN1M2Z2UmtKQ0F0YXVYWXZTMGxLempyVUZlMzBQcmltTy9sNTE2ZElsSER0MkROSFIwWFh5UWlDaUg5L1JFeUNFRUVJSUlZVFVJQTRIcnQxN1EzejZHT3A5L0I5d1hGM3Rma3FCUUlCTGx5NEJBRjU3N1RXN24wK2Zpb29LekprelIvUEhkRmxaR1VwS1N1RHQ3VzMxMkdmT25ORmtQdVhuNTJQeDRzV1lPWE1tK0h6VC90eFNLcFY0OXV5WjJlZVZ5V1JJU2tyUzI2YSszZFNybWk5Y3VJQ2xTNWVpWHIxNldMRmlCWm8yYldyMmZDemg0dUlDQUpxcmdQZnUzWXNEQnc3Z3pKa3ptRDE3TnBvMGFWSWo4ekFtUGo0ZWNYRnh1SEhqQnY3ODgwOUVSVVVabmR1RkN4Y0FBQUVCQVVZZlQvWHI0NVZYWGdHSHc3SEZsR3VjbDVjWGtwS1NVRnBhaXUzYnQrUHJyNysyZUt6aTRtSUlCQUlJQkFLa3BhVWhPVGtacWFtcG1zVW9mMzkvdEd2WHpsWlRSMEpDQWdDZ1M1Y3VBSUJidDI0aExDeE0wNzVyMXk3Tjc4Z2NPM2JzTVB1WWlvb0tSRWRIYXpKUlRja1NTa3hNMU16ZEhtSmlZdEN6WjArajc1YzErWnhYS0JTUXkrVTRlZklrRkFvRm9xT2pEWTV6K3ZScFhMMWFlVkdJVUNpRW01c2JhOS9FeEVRa0ppYmkvdjM3U0UxTnhieDU4K0R2NzI5d1BxTkdqY0s1YytlUW1abUoxYXRYWTlhc1dXYmZwK2NSMjBVSDd1N3U4UGYzUjl1MmJmSFdXMi9ocFpkZXNzc1loaTU2TU9UTW1UTm05Ujg3ZHF4RkY0aVlPNC9UcDA5anpabzFOai9QeVpNbmJUNm1yZG5xTTJiWnNtVzRkZXNXN3QyN2g1VXJWeHA4TDdDbCtQaDRIRHg0RUFBd2RlcFUxS3RYVDlNMmNPQkFzOGZyMmJNbjVzMmJaM0ovZTM0UDF1ZWRkOTZ4S012VjBHdlAwZCtyamg0OUNnQVlNR0FBM04zZHJSN1AwdmNuTmdjT0hJQ2ZuNTlOeDN3UlVIQ01FRUlJSVlTUUY0eGJyLzRvUC9JYktpNzlDZmNCYjl2OWZMLysraXRVS2hVR0RScFVZMEVYYlF6RDRJY2Zma0I2ZWpyYzNkMFJFQkNBSjArZVlQYnMyVmk1Y3FVbVFHTUprVWlFclZ1M0FnQTZkdXlJeE1SRVhMcDBDVEtaREhQbnpvV1RrMU9WL25mdlZwYXpiTisrZmEwS2dyUnYzeDcxNjlkSGJtNHVwaytmWG1NQk10ZS9nN1BxNE5pWU1XTlFVbEtDbUpnWVRKbzBDVkZSVWVqWHIxK1ZZOVNMQ1NkT25JQ3pzN1BkNXdnQVBYcjB3S1pObTdCOCtYSWtKaVppL1BqeCtPU1RUekJxMUNod3Vib0ZXUmlHd2VuVHB3RlVYbjF1NkhlZGtwS0M3T3hzQUpVTExuV1ZwNmNueG93Wmc3VnIxK0xVcVZNWU1XS0VXY0hObzBlUElpWW1CZ0tCUU84VjJYdytIK0hoNFlpSWlORDdtRnRLS3BVaU5UVVZYQzZYTmNBa0ZBcXRYdmcydGdpbVhoQlVLcFZJVGs1bTdjZm44K0hyNnd0L2YzOEVCQVRBMzk4ZkhoNGVWczNOMkx4V3JWcUZuMzc2Q1FzV0xFQ2JObTMwOXF2cDUzeW5UcDB3Wjg0Y3pKOC9INmRQbndhUHg4TzBhZFAwbmpjM04xZVRGUmdSRVlHWk0yY2FuRi9IamgzeHd3OC9ZTjY4ZVVoTVRNU2tTWk93ZE9sU05HN2NtUFVZZjM5L2ZQMzExNWc3ZHk3T256K1BIajE2Nkx4M2tYK0l4V0tJeFdKa1pXVWhKaVlHa1pHUm1EeDVzbG12YlZ1TVlXc0JBUUUyQ2Jhd3ZkOG9sVXFUU3NvOWo2ejlqRkdiT25VcXhvOGZqK1RrWkN4WXNBQ0xGeThHajhlei9ZUzE1T2JtWXRHaVJWQ3BWQmd3WUFENjlPbFRwZDNjaWdQbUhtT3I3OEVpa1FnalI0NDAyazg3d0tWOW9RbFFtZjNGTUF6cjdZYnVneU8vVnoxNDhBQ0ppWW5nY0RnWU1XS0VUY1pVQ3drSnNlbzVhSS9BL0l1RWdtT0VFRUlJSVlTOFlIajFneXF6eC80NEF2ZlhCd0YyWEJUSXlzckM2ZE9uNGVIaGdiRmp4OXJ0UEd3VUNnVldybHlKYTlldWdjUGhZT2JNbVdqV3JCa21UcHlJcEtRa0xGcTBDUFBtelRNNXkwc2J3ekJZdG13WlJDSVJnb09Ec1dEQkFxU21wbUwyN05tNGNlTUc1c3laZ3dVTEZsUlpkSWlPamdaUXM0RWRVL2o1K1dIWnNtV1lObTBhaEVJaHBrK2ZqaDkvL05IZ1lyQXRxSU5qQ29VQ0RNT0F6K2NqS2lvSy92NysyTHQzTDBwS1N1eDZmbk0wYWRJRTY5YXR3MDgvL1lTREJ3OWl6NTQ5Nk5peEkxcTNicTNUOSs3ZHU4akp5WUdIaDRmUks4S1BIejhPQUdqWXNDR0NnNE1ObG5yeThQQ3c2TGxxallLQ0Fuend3UWRtSGNNd0RNYU5HMmR5L3pObnpzREh4d2VwcWFsd2NYRkJreVpORUJvYXFzbjAyYnAxSzhMQ3duVHV1N2xYWGV1N0l2M3UzYnRRS0JSNCtlV1g0ZW5wcWZlNHFLZ29SRVZGVmJudHlwVXJXTEJnQWZyMDZZTTVjK2FZUEFmWGF0bTZocTZzSHo5K1BIeDlmZUhyNndzZkh4LzQrdnJDeTh2TDVNQzZLWThQMisrV3krVmk1Y3FWbWl5VjRPQmdSRVJFc0k3amlPZDhqeDQ5TUdYS0ZLeGV2Um94TVRGNCtlV1gwYmR2M3lwOUZBb0ZGaTllalBMeWNnUUVCT0Q3NzcvWCtSM28wNkZEQjZ4YXRRb3paODVFUVVFQnBrNmRpZzBiTmlBME5KVDFtQjQ5ZXFCLy8vNm9xS2hBKy9idGpaN0RVdVo4bG5wNGVPRHc0Y01BVEgrOWpCOC9IdSsrKzY1RmMyUFRzMmRQZlBIRkZ3QXFBenpGeGNWSVNFakE0Y09ISVJRS2NlTEVDYmk2dXVMTEw3KzA2Umk3ZCsvV085YS8vLzF2blRGdFllTEVpWGoxMVZldEdrT3BWT0t0dDk3UzJ6Wm8wQ0FNR2pUSXF2RnJtNXI2akZGcjBLQUJ2dm5tRzh5Wk13ZHhjWEhZc0dFRHBreVpZdGI1elNFVUNqRnIxaXlVbHBhaVpjdVdlczlsYnFhaU9XejVQWmpINDFVSmFyRUZ1clJWejZCV1o1UlZ2MzNZc0dFR3kvemErelBHV0dsejlVVTdIQTdINHF6RklVT0c2RDNQeXBVckVSZ1lhTkdZZ08wejBGNDBGQndqaEJCQ0NDSGtCZVR4emtnVXpwb015YzJyY08zUngvZ0JGdHF4WXdkVUtoVSsrdWdqK1BqNFZHbXpadUVXQUpvM2I2N0pCdEJIS3BWaTRjS0Z1SG56SmdCZzh1VEo2TjY5T3dCZzhlTEZtRDU5T203Y3VLSFo4MHE3eEkwcDl1L2ZqOWpZV1BENWZNeWNPUlB1N3U1bzM3NDlsaTFiaGxtelppRXVMZzd6NXMzRHdvVUxhMVVnakUxSVNBZ1dMVnFFYWRPbVFTUVNZY2FNR2RpeFk0ZGRTdzVwTDFMTDVYTE40L1R2Zi84YnI3enlDbXVXaWprZVBYcWtDVXJxbzMybDhqdnZ2R04wdkpVclY2SmR1M2FReVdSVkFtUDZGdmpLeThzeFpNZ1FuVEdPSGowS056YzNpTVZpbkR0M0RrRGxJcE94SzdMbno1K3ZXWGdWQ0FTYUJWNVRtZkthYzNKeVlpMnhGUkFRWU5iNURGR3BWQkFLaFpxZmUvVG9nVjkvL1JYKy92NmE0STk2dnNheUdGMWNYRmdEUmd6REdOekQ3c3FWS3dDZ0UxUXhKak16RTBCbEVNVWNodzhmcm5LRnVLSGZpYlVCQ2tNTGx1b3J6ZG11V00vS3lzTHMyYk1oazhrUUhCeU03Ny8vWGllN29LYWY4L29NSGp3WWVYbDVVQ2dVZW4rSE8zZnVSRkpTRXR6ZDNiRjQ4V0t6bnNQaDRlRll2WG8xb3FPajBiMTdkNFNFaEdEVnFsV0lpWWt4ZXV6MTY5Y050bHV6R083cjYydHlsb0VsV1lYMnlHcDJjM05EU0VpSTV1ZXdzREMwYTljT2d3Y1B4dVRKa3lFUUNIRDQ4R0VNR3pZTVFVRkJOaHREdTc4cFk1Si9QRytmTWRxNmQrK09RWU1HSVNZbUJzZVBIMGZidG0zeCt1dXZWd2xjcURQMHBrMmJwcE9OcUoyMXBYMU16NTQ5cSt3REt4S0o4TzIzM3lJckt3c0JBUUdZUDM5K2pYNGZ0UFgzWUU5UHp5cEJMYlpBbDYzVTVHZU1xZVhOVlNxVlJhWFFBZGgwajA5aU94UWNJNFFRUWdnaDVBWEViOWdZTGk5M1EvbngvOEcxNjZ0MnlSNkxpNHZEbFN0WDBLUkpFd3dmUGh4QTVSL3F4NDRkdzhDQkErSHI2OHQ2YkZGUkVRREEyOXVidFVTU29YMFNoRUloRml4WWdJY1BId0tvdkpyNzdiZi9LU0VaRVJHQjVjdVg0NXR2dnNHOWUvY3dlZkprTEY2ODJPUkZza3VYTG1IbnpwMEFnQysrK0tKS2tLUjE2OVpZdVhJbHBrK2Zqcmk0T0N4WXNBQUxGaXl3S09OSHFWVGk2dFdyQ0FzTHMxbVp3L3o4ZkRnNU9lbDkvSnMzYjQ2dnYvNGFHelpzUUhSMHROMzM0dUJ5dVhCeGNZRlVLb1ZNSnRNc0dra2tFbkE0SEJ3N2RneHBhV2xJUzB2RDJMRmowYWxUSjdQUG9WS3BUTjczd3BSK2JtNXU2Tm16cDhFK2JNL1o2bVdRamg0OUNvbEVBajZmYjNCUnFyaTRHQXpENkpUcHJHbS8vdnFyemNiS3k4dkRSeDk5cFBuWnljbko0b1hSblR0M3NsNTFiU2dyUWFWUzRkcTFhd0NBM3IxN20zWE94NDhmQXpBL09GYVREQzFZcWhleDlWMnhucENRZ05telo2Tzh2QnorL3Y1WXNtU0p6c1VOMWRYVWM5N1E0dnR2di8zRzJpWVdpMWt6aEpvMGFZSnQyN2JwYlFzSkNjSEdqUnZoNCtOVGEwcmgvdmpqandZRG4yeU1CZVFtVHB5SVI0OGV3Yy9QejZ6QVNQVis1Z1QrdkwyOU1XYk1HQ3hac2dSS3BSTFhyMS9YZkYrb3lURnNaZjc4K1E0NTcvUENucDh4MVgzNTVaZDQ4T0FCQmcwYXBBbXM2d3Q2c0FYWTFMU1AwYzUyejg3T3huZmZmUWVCUUFBZkh4OHNYNzRjQVFFQkVJbEVLQ3dzUkhoNHVKbjN5RHoyL2g1YzArejlHV1BvZlNzcUtncjM3OTlIdjM3OWFEL0o1eEFGeHdnaGhCQkNDSGxCZVF4NUQ4TDUwU2lQT1F5UHQyMWJQMTh1bDJQRGhnM2djRGcrQmVrNkFBQWdBRWxFUVZTWU1tV0s1aXIzYmR1MjRjaVJJL2o5OTkveHl5Ky9zQWFNMUF1Z216ZHZOcnZVeVBYcjEvSGpqejlDSkJLQnorY2pPam9hcjcvK3VrNi81czJiWTlXcVZmanV1KytRbloyTjhlUEg0L1BQUDhmYmI3OXRjQkUwTGk0T1M1Y3VCY013R0RSb0VJWU5HNmJUcDFtelpsaTJiQm1tVDUrT216ZHZZdUhDaFZpNGNLRlo5d09vdkxMMzh1WExlUDMxMXpGanhneXpqOWRuOSs3ZE9IdjJMQVlNR0tCVEtnNEErdlhyaDI3ZHV0bGtzM0ZqR0lhQnE2c3JwRklwOXUvZmo1eWNIS1NscFVFZ0VPanNQWkdUazJOUmNLeDE2OVlHRnoyeXNySTBaY3JZK2pFTWc0RURCNEpoR05iU2U5cE9uVHFsYzF0WldWbVZCVnVKUklLREJ3OENxTnhyYmRTb1VhempEUmt5QkJVVkZhekJNVVAzTHo0K0h0OSsreTE4ZlgwTkJnOHlNelBOS2xNRlZDNEtidHk0RVpHUmtYamxsVmQwMnE5ZXZZb3paODVneElnUmFOZXVuVmxqMTRUYnQyOXJ5aTJaOG52VkxtZVhuNThQQUZpd1lJSGV2dmE2a3Q3ZXJsNjlpcVZMbDBJcWxTSWtKQVRMbHk5SGd3WU5qQjVYMDg5NWU4clB6NGVQajQ4bVdLOTlJWUcrRXB0cTJvRllkUlpEYlZKY1hJeTFhOWZpZ3c4K1FQUG16WFhhbno1OUNzQjRwcWF0YWIrdnEvY0pjc1FZdG1EdlBjY2M1WG44akhGM2Q4ZjI3ZHVyZk4vVHZwK0RCdytHWEM3SDd0MjdkUUpHMnE5MWZZK05TQ1RDNU1tVFVWcGFDaTh2THl4YnRrd1QwTjZ4WXdkT25UcUZyNzc2eXFSc2RVdlkrM3V3T2FxWGdWVm5jbGUvWGQ5ZW85b2M5Umx6NmRJbDNMOS9IeHdPeDJDdzFScm1saFVsdGtYQk1VSUlJWVFRUWw1UVR1SE40VDU0T01wLy93VXVIVjhCdjZIdDlwZmF0bTBic3JPek1XVElFTFJ0MnhaQVpWRHA2TkdqQUlDUFAvN1k1bnNuU2FWU2JObXlCY2VPSFFOUWVUWDU3Tm16MGJGalI5Wmptalp0aXZYcjEyUCsvUGxJU2tyQ3VuWHJjUDc4ZVV5Yk5rM3ZsZm5YcmwzRGtpVkxvRkFvMExWclY0UDdWRFJ2M2h4TGx5N0ZqQmt6OE5KTEwxbDBuM3IzN28zTGx5L2o0c1dMK09LTEx3eG0yNWxDTEJiajRzV0xVQ3FWOFBQelkrMW5yOENZVENiRGlSTW5rSkdSZ1l5TUREeCsvQmdWRlJVQWdBTUhEZ0FBK0h3K21qWnRpcVpObXlJOFBGenp6OUI4N2EyOHZGd1RyTE9rVEprK0J3OGVoRWdrZ3ArZm45NEFxemFsVWdrQUZyMW0xRm1ZeGpKLzJIaDRlT2dzTURFTWc4T0hEMlBYcmwwUWk4VjQrUEFoOXV6WlU2WHNubEtweE5hdFd5RVFDSEQxNmxXMGFORUNJMGFNUUo4K2ZUUlhkRStjT0ZIVGY5eTRjWnI3V1oyK1BaWnNFWHhTdngvcGs1T1Rvemx2Y0hBd0ZpOWVySGZCdXJZdFlsdUtZUmpzMmJNSCsvYnRBOE13Q0E4UHg5S2xTMjM2dXJQRmM5NlVyQ1QxeFJWYnRtd3hPenREdmIrWW01c2Jac3lZb1RlSVZGZjkrZWVmdUhMbENyS3pzN0Y1OCtZcWoyMUJRUUhLeXNyZzR1S0MwTkJROEhnOG80KzErbkhXRnp3d2gzWmcydFFzWDN1TVlRdHNlNDVObWpRSnJxNnVXTEZpaGRFMlEzdU8xVVoxNVROR0gwTUJvT29YNkpqRDI5c2I0ZUhoeU1uSndROC8vS0Q1UHBtU2tvS1ltQmd3REdPWFBWMXI0bnV3dWRnK0krM3gyV25yNzFWeXVWeVRWZHkzYjE4MGF0UkkwMllzUUdvT3R2TEdwbnBldm9jNENnWEhDQ0dFRUVJSWVZRjVqdndJc2dkM0lkcXlCbjV6ZmdESDJjWDRRVWFvOS8wQWdGdTNibUhzMkxHUXlXUW9LaW9Dd3pCbzE2NmR6UmQrenA4L2orM2J0MnV5T2RxMGFZUFpzMmViVktiTjM5OGZxMWV2eHJadDIvRDc3Ny9qL3YzN0dEZHVIUHIzNzQ5Um8wWnBGakFPSFRxRXpaczNnMkVZZE9yVUNYUG56alg2eDJ6cjFxMnhlZk5taXhjT2UvWHFCVzl2YjRoRUlwdzRjY0xxcTFiUG5Uc0hxVlFLTHBlTHlNaElBSlZaRXZyMlpMTDJqM1Y5K0h3K3RtN2RDb1ZDQVFEdzh2SkNSVVVGUEQwOU1YSGlSSVNIaHlNc0xNem1nVk5ycWZlSjRQUDVPdnN1V1NJdkx3Lzc5KzhIVUJuNE1UYW11bXlRSlZrMDZpd0tTemQ3ZDNkM3grZWZmNjc1T1M0dURqLzk5Qk5TVWxJQVZMN1dKaytlREJjWEZ3Z0VBbVJuWjZOaHc0WUlDUW5CNXMyYmNlellNUnc2ZEFqSnljbFl1blFwZHV6WWdmZmZmeDhEQnc3RTBLRkROZU0rZWZKRXB6eVNtajBXZmdvS0NuRGp4ZzNXZG9WQ29mZThZV0ZoQmdOelk4ZU9kZWhDbFNsNy9taGp1Mkk5UFQyZDlhcjdJVU9HVk5sWHh4UTE5WnkzWmtFYnFGd3c5Zkh4UVVwS0NpWk5tb1N4WThmaXZmZmVzM3RKUmUwTVZtTk03VmQ5d1hiNDhPRTRjK1lNMHRQVHNXZlBuaXJqSkNZbUFxajh6TEwxKzc0eHhjWEZtdjliZWdHSUxjYXdwNlNrcENwN2JCcHE0L0Y0T0hIaVJFMU56V3AxNVRQR1VwYSs5c2VQSHc5dmIyL045MUNWU29YMTY5ZURZUmk4OXRwcmFOKyt2ZFZ6MDFZVDM0TXRVZjE5U0wxUFdmWGJodzBiWnRXZVhQYjRqUG41NTUrUm01c0xQcDl2OXY1NzV0QlgzdGdjVzdac0FRRFc5eGhpV08zNmk0TVFRZ2doaEJCU296aDhQcnduUkVNNFp4cUtmMXdJbjZuZmdlTm1YZFpRL2ZyMU5adGlDd1FDOFBsOE1Bd0RwVklKUHArUEtWT20yR3loTVNrcENaczNiOWJzcWNEaGNCQVdGb1lIRHg1VTJTVGRIRjI3ZHNYTm16ZHg1c3daL1Bubm4ralhyeDltenB3Sm1VeW1DWXpkdm4yN3l0NE5ocXhmdjk3aTRKaVRreE1HREJpQS8vdS8vOFB4NDhjeGV2Um9xeFl1WTJKaUFBQTlldlRRL0NHK2JOa3kzTHQzVDZmdkw3LzhvdWxqeW9LN3NRWGIzcjE3WSs3Y3VmanFxNjhRR0JpSTVzMmJ3OW5aV1ZNU1IxL0puNEtDQXBTV2x0cDlidzVqeXNyS0FOZ3VhNnlzckF5dFc3ZUdVcW5FZ0FFRElKZkxEUzdRcUlPSmxnVEgxQXVNMXBaS3UzbnpKbjcrK1dja0pTVUJxRnhNKyt5enovREdHMitBdytFZ016TVQwNmRQUjNGeE1SbzFhb1RObXpmRDNkMGRvMGFOd3J2dnZvdFRwMDdod0lFRHlNM054ZHExYTdGdjN6Nzg2MS8vUW1Sa0pKeWRuWFZLSnExWXNRS25UNThHWVAxVjJmb2NPWEtFTlJnSEdBK0NBY0NNR1RPUWs1T0QzYnQzMjNwNkFNd0xkTFZxMVFycjE2ODM2MHAvbVV5R3ZMdzh6Yy91N3U3dzkvYzNlcHdsMldRMStaeTNSbEJRRU5hc1dZTjE2OWJoMUtsVDJMWnRHKzdkdTRkdnYvM1c0UDQxdG1UcDNudEFaWEJQbmNsVEhZL0hRM1IwTkNaT25JZ0RCdzdnMVZkZlJjdVdMUUZVbHNZRHF1Nmh4ekFNVHA0OGlkZGVlODJrc3FPV2lvMk4xZnhmbldudWlERnFFM1ZKVDdYQmd3Zlh5SG0zYnQyS2hnMGJtblZNWGZtTVlTdnJhT3p6eGRMdnE4MmFOYXZ5ODRFREI1Q1ltQWhQVDA5TW1EQUJnUFcvMXg0OWV1Qzk5OTZyc2UvQnRabXRQMk5TVWxJMFpVS0hEUnVHME5CUTIwL2FSdGoyMHlTbW9lQVlJWVFRUWdnaEx6aCtjQ2g4cG4ySDRqVkxVUGpkRk5UN1lDeGNPblVGTEF6QzhQbDhyRml4QXE2dXJ2RDM5NGRZTE1hbm4zNEtwVktKOTk1N3I4b1ZxTVlXZnczVjRUOXo1Z3orOTcvL2FSWUUyclJwZzRrVEp5SWpJOE9xeGVyRml4ZHJGa1ZGSXBHbUpPTElrU01obDh2eC92dnZZOUNnUVFDQWhnMGJzaTZjNU9Ua1FLRlFXTDMvU0dSa0pBNGVQSWpDd2tKY3VYSUZyNzMybWtYanBLZW5Jems1R1FDcWxKdHAwYUpGbFlEYjdkdTNkWTQxdEZpcjNvemUxOWZYWU9ET3k4c0xBSFNDaW53K0grWGw1VkFxbFRySC8vampqN2h6NXc2bVRwM3EwREpUdGc2T05XdldEQ3RXcklCWUxNYisvZnR4NU1nUnJGcTFTbThRVlR1QVkyNmdRQ3FWNHM2ZE93Q2d5ZHkwWktGdi9mcjFtaEtFcnE2dUdEbHlKRWFOR3FXNVNqa3RMUTNmZnZzdFJDSVJYRnhjOE9USkUweVpNZ1h6NXMxRFVGQVFuSnljOFBiYmIyUFFvRUU0ZmZvMDl1M2JoN3k4UEd6YXRBbisvdjdvMDZkUGxmT3B5My9hUzFGUkVZNGNPWUxBd0VEdytYems1T1JZTkU1K2ZqNEVBb0dOWjJjZFU4dE5YcjkrSGYvOTczODFQM2Z0MmhWUlVWRW1CY2NzVVZQUGVlM01NUzZYYTlGY25aMmRFUjBkamFaTm0yTExsaTFJVDArSFdDeXVzZURZcjcvK2F2R3h4akxRbWpkdmpwRWpSK0szMzM3RHlwVXJzV25USnZENWZFMFdaZGV1WFRWOTkrM2JoOTI3ZHlNOVBkM3NURUZUQ1lWQy9Qenp6d0FxczVXN2RPbmlrREZzaGN2bFl0V3FWWm9MVWJSSkpCTFc3enhzYmVyQWpWd3V0KzFFV1ppYmVWbVhQbU80WEc2VnpCcGo1VGZWNzBPMnVKZ3JKU1VGZS9ic0FWQlplbE45Z1lHMXYxZUZRbEdqMzRPQnFoZEM2ZHMvckcvZnZ2amtrMDhzUHJlbGJQa1pJNWZMc1h6NWNpaVZTbmg1ZWVIRER6KzA2OXh0dWVmWW9rV0wwSzFiTjV1Tjl5S2c0QmdoaEJCQ0NDRUV6bTA2d0cvdU1wUnNXNGZpZFQrQVc4OEx2T0NHOEh4M05KeGZNci8wUzRzV0xUVC9YN3QyTGFSU0tjTEN3blRLQWxwemhUd0FUSmt5QlVWRlJSZytmTGhtbjQrSWlBaXpTNHRWTjNEZ1FQVHExUXVuVDUvR2tDRkRBRlJlZFY5OS9wczJiV0lOZm8wZVBSclBuajJ6T2pnV0docUtqaDA3NHZidDJ6aHg0b1RGd1RGMXFjdW1UWnRXMlgraStoV24raDQ3UTR1MTZ2NC8vdmlqUmZ0VCtQbjVJVDgvSDBLaHNFcFptUk1uVGlBdUxnNnVycTQyTHo5a0xuVnd6TmJaRTI1dWJvaVBqMGRoWVNGbXpacUY5ZXZYNnl6QWF5K2VtUnNvT0hYcWxHYng2dlRwMHhBS2hmanV1Ky9NdmgralJvM0N4WXNYMGI5L2Y0d2VQYnBLMmJLelo4OWl6Wm8xa0Vna0dESmtDRDc1NUJQTW5Uc1hEeDgreFBqeDR4RWRIYTE1YmZKNFBBd2FOQWh2dnZrbWpoOC9qc3pNVEozQW1IcXUycVUrczdPendlZnpFUlFVWk5hODJmejY2NitRU0NRWU8zYXNabStXMm9iRDRXZ3k1N1NwWDIrSERoMnk2UG1ZbXBxSzdkdTNJeTR1RGdCUXIxNDkvT2MvLzZteDRMTzluL1BxYkFEQTh1Q1kyb2dSSXhBV0ZvYUdEUnVpUVlNR1ZvMVZtM3p5eVNlNGN1VUtNak16c1dmUEhuVHMyQkdGaFlWbzBLQkJsYy91Tjk1NEEvdjI3Y1B4NDhjUkdSbHBzd3hlaFVLQi9QeDh4TWJHNHBkZmZvRlFLQVNmejBkMGRMVEptZEcyR01NZXVGd3UvUHo4ZEQ0THM3S3l3T0Z3OUdabEdXcFRNemQ3Vmp0SWFvL01XN1c2OUJuVHFGRWp6ZnU5VENiVGxKWm1vdzZnV1BzK0loS0pzSERoUXMxN2szYVd2Q20vRzJPL3k3S3lzaHI3SHF5ZWo3NDVxckZscnRZVVczekdiTjY4R1ptWm1RQ0FrcElTVFlVRE5zWWU2NE1IRDhMYjI1dTEzUlpsekFVQ0FaUktwVTdXS1RHT2dtT0VFRUlJSVlRUUFBQS9yQW44NXErRUxPRU9KSEUzb0N3c3NIck1PM2Z1NFB6NTgrQnl1ZmptbTI5MC9taXo1Z3A1b0RKWXNYTGxTcXZHWU9QaDRXSDBEMkpEeEdJeGdNcFNaZFo2NDQwM2NQdjJiZHk1Y3dlNXVibG1Cd21FUWlIKy9QTlBBTUM3Nzc1cjlYeHNLU1FrQlBuNStjalB6OWNFeC9Mejg3RjE2MVlBd0xoeDR5d3FTeWtVQ2xuM1RHSmpiSUVqT1RtNVNwL1ZxMWZyTGVHbHI1U1J2aXZ5T1J3T1pzMmFoUysvL0JKUG56N0Z3b1VMOGNNUFAxUlpKRkZ2R2crWUZ5Z29LaXJTWkZOMDc5NGRhV2xwdUhYckZyNzY2aXNzV3JUSXJFQm0vZnIxc1gvLy9pcDd3VW1sVW16Y3VCRXhNVEhnY3JtWU5HbVNaZ0Z0K2ZMbFdMVnFGYzZkTzRmNTgrZWpTNWN1bURCaGdtYnhsOC9uVjhsZTFLWlFLUEIvLy9kLzRQRjRtdnYrOWRkZkF3Q1dMRm1pVTZyS0V1Zk9uWU8vdno4R0R4NXNWWERNVUZsR1M2bnZzNjMzM1ZQdk0zWDE2bFhOYlFNR0RNQi8vdk1mZzR0MnByTDNjMTY5VDQwNVB2dnNNN1A2NjF0NDFzNmtVak5sMFZsN01WbWJsNWNYL3ZlLy81azFMMXR6Y1hIQjFLbFQ4YzAzMytDMzMzN0RyVnUzQUFEOSsvZXYwaThvS0FpREJ3L0cwYU5Ic1duVEpxcythOCtlUFl1elo4L3FiZlAxOWNXc1diUFFybDA3dTQ5aEwrcjNBaDZQaHpGanhtRE1tREZWMnQ5ODgwMjR1TGpvemV3MDFGYWIxZFhQR0Rac3IydGpXVDNWai9QdzhOQmNqQ1NYeXpGdjNqems1dWFhTlJkejFQVDNZTzMzU2JiOXc3U3hQYTdtQnU5cTZudlYrZlBuZGI0WDZOdkhVS1ZTUVNRU3NiWURoZ09GMmhjQWJkaXd3ZXJNNVBmZmZ4K0ZoWVVVSExNQUJjY0lJWVFRUWdnaC8rQnk0ZHorWlRpM2Y5bnFvYVJTS1ZhdlhnMmc4cXJnVnExYVdUMW1YY0V3RENvcUtzRGhjR3hTaXE5WHIxNVl0MjRkcEZJcFRwMDZaZmJHNEljUEg0WmNMb2VmbngvZWVPTU5xK2RqUzJGaFliaHo1dzZ5czdQUnBrMGJTQ1FTeko4L0gyS3hHSysrK2lycklyTXgxVXNvc1dFWVJyTklZZXBtNXVwRmVyWmdsYnJVcENsOGZYM3gzWGZmWWZyMDZiaHo1dzQyYjk2TWlSTW5hdG90eWFLUnkrVll1blFwaW91TDRlbnBpZWpvYUVpbFVzeVlNUU5aV1ZtWVBIa3k1c3laZzVkZk52MTFycjFvZWVQR0RXemV2QmtDZ1FCZVhsNllOV3NXT25mdXJHbDNjWEhCekprejBhNWRPMnpac2dXeHNiRVlOMjRjM25ubkhRd2ZQaHpCd2NHczV6bHo1Z3p5OC9QUnIxOC9uRDkvSGtEbHd1dkpreWNSRlJXRjc3Ly8zdXBNd3A0OWU2SjE2OVp3Y1hHeGFoeVpUR2IxR05XcHN3dHN0Y0FWRnhlSDMzLy9IYkd4c1RvTGlhZFBuOWFiblZiZDBhTkhqV2JBT3ZvNWJ5K1dsb21yN1RwMTZvU0JBd2ZpMUtsVFNFMU5CWmZMMWJ1UDVrY2ZmWVJUcDA3aDd0Mjd1SG56cHQ1Z29hVWFOV3FFdm4zN1l0aXdZUll2RE50aURGdFF2MjV0L1g1Z1NGeGNIUGJ1M1l2eDQ4ZFh5Zmd6UkNhVFllZk9uWEIzZDhmSEgzOXM4Ym5yOG1jTUcrMUtCbks1SENLUkNCd09SMitwV1pWS0JhRlFxSE1jOEUvNVpibGNqa1dMRnVIQmd3ZmdjRGhtbDZ4OFhsUVBrbVpuWjROaEdOYmIyZFRFWjB4bVpxYm03NWJBd0VBVUZGUmVKS2plZTB4YlFVR0JKbkNxcngwd0hBQXNMeS9YL044V0Y5R3A3eE1GeDh4SHdURkNDQ0dFRUVLSVhXemR1aFVDZ1FEaDRlRlY5aDhvS3l0RGJtNHVJaUlpYkg1T2E4dklxUDN5eXk5VlN2eVpLeWNuQnd6RHdNL1B6eVlMcSs3dTd1alJvd2N1WExpQVU2ZE9tYldmZzBRaTBWd0ZPM3o0Y0p0bnBGaEx2YWlYbVprSmxVcUZ4WXNYSXlVbEJjSEJ3WWlPanJaNFhCOGZINU95Z3JSTEZwbWFSVFI4K0hDVWxaV3hMdHl6bFQ1aXkwUnMzNzQ5UHZqZ0EremR1eGRIamh4QjY5YXROYVdYekEwVVNLVlNMRnk0VUxOMzNPVEpreldaUWF0WHI4Yk1tVE9Sa3BLQ1diTm1JU29xQ2dNR0REQTZwdHJUcDAreGFkTW0zTHg1RTBCbDBIYktsQ253OGZIUjIvL3R0OS9HSzYrOGdqVnIxaUF1TGc2SERoM0M0Y09IMGIxN2R3d2RPaFNkT25XcVVySktJcEZvOWtrWlBueTRKamcyZGVwVU1BeURtSmdZekpvMUN3c1dMS2l5VUdxdTk5NTdENkdob1JZZnJ6MWZhOHVtNmhzVE1EMVFxMDlaV1JuT256K1BvMGVQYWtwREFZQy92NzlaaTNENnltZXhzZmR6M3RUWDV0cTFhM0g4K0hFQWxmdHJiZHk0MGVMM1lMbGNqazgvL1JRREJnekF5SkVqTlkvZEgzLzhvYmYvczJmUE5LVjNEeDgrclBkM1dKc0NiVjkrK1NWdTNMZ0JrVWlFTm0zYW9INzkranA5ZkgxOThjNDc3K0Rnd1lQWXNXTUh1blRwWXRGOTZObXpwNmFFTDUvUGg3ZTN0OW1CSkZ1TVlTL3ExKzJ5WmN0WUY2ZWxVaW5yZm5DRzJyNy8vbnVkOXl1bFVvbk5temZqOGVQSDJMdDNMeFl1WEdqU1BDOWN1SUNEQncrQ3crR2dUWnMyWmdXdnRPZGFWejlqRE5HdVpIRCsvSGtzV2JJRTRlSGhWZlptVk5NT2pPaXJnQ0NWU2pGdjNqekV4Y1dCeCtOaDNMaHhlc2V4aDlyeVBiaFBuejZReVdUNDdydnZxdHl1emphcm5pbjU0NDgvR3N3T3R2ZG5URkZSRVdiUG5vMktpZ3A0ZW5waTl1elptREpsaW1sMzFnTHE0SmlycTJ1VnJEWnpmbi9handrRnh5eFh1LzRxSW9RUVFnZ2hoRHdYTGx5NG9ObGNQVHc4SEJzMmJFQldWaGF5czdNaEZBclJzbVZMYk5pd3dlSS80bzN0dCtQdTdtN1JBcDcybFp6bUhNUG44eldMZENxVkN2djI3UU1BTkduU3hPengyTHorK3V1NGNPRUNDZ29LRUJzYmEvS1YwVEV4TVNncks0T25wNmZGV1ZqMnBDNkRsWmlZaUkwYk4rTEdqUnZ3OVBURW9rV0xiTDdIbDYyb1MyalpjbUgyd3c4L3hOV3JWNUdSa1lHMWE5ZWlmZnYyQ0F3TWhFd20wL1F4dHVpUm1abUp4WXNYYXdJaVk4YU1RYjkrL1RUdDN0N2VXTGx5SmViT25ZdTdkKzlpeFlvVktDd3MxRnV1U0Z0R1JnWU9IRGlBQ3hjdWFEYW9uemh4WXBXeDJRUUZCZUdISDM3QTlldlg4ZE5QUCtIeDQ4ZTRmdjA2cmwrL0RrOVBUM1RwMGdYZHVuWERhNis5aHYzNzk2T3dzQkNkTzNkRzY5YXROV053T0J4TW16WU5Fb2tFNTgrZng4NmRPeTFhMUZXelpHKzg2cVJTS1VwTFN5MHErV2xJYVdrcEFNdjJ0MHRKU2NIQmd3ZHg1Y29WemZQRzJkbFo4LytkTzNlYUZjeXoxU0lyRzFzODU3VlZWRlRnd29VTEFDcGZteWtwS1RoejVveFppL1BhSGp6NGYvYnVPenFxYXYzLytHY212UkJJS0tIM0tsM3BlQUZGb2lqUzlOb2JXQzVFaWloVktZSlVFUkM4b0VoUkVSRVJDeUFnSXNXQzlIWWhpQVpwZ1lRUUVnZ2tJVzB5dnoveXkzd0ptU1J6d2t3UzRQMWFpN1dTbWIzM2VXYm1aR2JZejluUERsTjBkTFNXTGwyYXJVUmJibnZEWERzSmJ6YWJDN3lIakt1Zjl5eUppWW02ZXZXcUpPbnc0Y1A2My8vK1ozZFY1ci8vL1crdFhyMWFwMDZkMG9rVEp3cTA5NWlQajg4Ti82MDRZd3hYc0ZxdHRyL2I2T2pvUE52bGxuRE82NzVySi9LelpMMGVYbDVlZXZYVlZ4Mk9OU1FrUkR0Mzd0U3Z2LzZxS1ZPbTZLT1BQcks3TWlvM04vdG5qS01YQjRXRmhVbFNnU3NlbkQxN1ZudjM3cFhKWk5McnI3K3VCZzBhRkZweUxFdGhmZysyWjlpd1lZYmFaNVZQZGlaSFAyTlNVbEkwWnN3WVJVZEh5ODNOVGFOSGozYktCVFI1aVkyTmxhUmNxMHZrOVQzRjNpcTdyTWRVWEM0WXVKbVFIQU1BQUFEZ2REdDI3TEQ5bkxYWGxaUTVZVml4WWtXMWJOa3lXL3NLRlNvNDlKLzR5TWhJaDQ2L2NPSENBbDN4V3BCSnlULysrRVB2dnZ1dUFnSUM1T3ZycXl0WHJ0Z21GMjVrejdMcnRXalJRa0ZCUVdyU3BJbmRLL3h6azVDUUlDOHZML1hzMmRNcHBWdWNyVktsU3FwU3BZcU9IRG1pc0xBd2VYaDRhTnk0Y2FwYXRXcFJoNWFyYXhNUHp1THU3cTVodzRacCtQRGhldVdWVjJ6bmI5YXh6R1p6cmhON0tTa3BXcjU4dVZhc1dLSFUxRlNaVENhOStPS0xkdmRjOC9YMTFhUkprelJxMUNnZE9uUklpeGN2VmtKQ2d0MXpQeVltUnJObno5YXVYYnV5bFpkTFQwL1hoeDkrcUE4Ly9ORFFZOHhLS2xhb1VFRlJVVkcyRlU3bno1OVg5ZXJWOWRWWFg4bGtNdVhZcjBmS1RKQU5IejVjL3Y3K2V1NjU1NHA4QlU3V0pMaXpKK3V6U25YbHRsSWlMNzYrdnRxNWM2ZlMwdExVcEVrVGRlN2NXUjA3ZGpTODkwNWh1WkZ6M3A0VksxWW9JU0ZCNWNxVlU5KytmVFYxNmxUTm16ZFBUWnMyVlhCd3NPSDQ5dTNiSjBtNjQ0NDdGQkFRWUxoL1FlVzJmNDBqcnQwSEp6OExGeTYwdlY5WXJWWk5uVHBWSDMvOGNZN0ViRkJRa1ByMzc2OG1UWm9VNi9mbG9oSWJHMnQ3YjF1MWFwWHRjOWJlZmt6ZmZmZWQ1czJicDdmZmZsdnQyN2UzTzE1YVdwcE9uVHFWNityNkN4Y3U2Tk5QUDVXVVdmYlM2TG45eGh0djZOaXhZNHFNak5Ta1NaUDAzbnZ2NWJ1NjZsYjRqTGwrVDczY1dDd1cyOTZNQlMzaFc3Tm1UVFZxMUVnUFBQQ0FRa0pDREszQ2RaYkMvQjVjWERuNkdYUDY5R21kT25WS0pwTkpiN3p4aHU2NjZ5NkgzMGNMNnA5Ly9wRWsyejU1MXpLYnpYbnVRZmpnZ3c5bVM1cGJyVmJiUG1xc0hET081QmdBQUFBQXAydmF0S2tpSWlKVXRXcFZWYTFhVlZXcVZGSFZxbFZWc1dKRnU1T2Q4K2ZQZDJoRlEzSDhUM3ZObWpYbDd1NnV5NWN2Ni9MbHkzSnpjMU9WS2xYMHhCTlBxRTJiTms0N2pydTd1NVlzV1dLN0t0VFJ5WlpubjMxVzNidDNML0s5ZS9MU3NHRkRSVVJFeU4zZFhXUEdqRkd6WnMyeTNSOGRIVjJneVcxWHNGZ3NMdHRmcGs2ZE92cmlpeSt5SlRHenlnemxkYXhseTVacDJiSmxrakt2UWg0MmJGaXVFNjlaWTJWTlhvYUZoZW12di81U3AwNmRjclFMREF4VWJHeXNyRmFyV3Jac3FiNTkrNnAvLy81S1NrcFNVbEpTQVI5bFp2bWs4K2ZQYStQR2pmcjk5OS9WcjE4L1RaOCtYZW5wNlFvSkNjbjFhbjEzZDNjTkdqU293TWN0aUpTVUZLMWF0VXFQUGZaWXR0dVBIRGtpeWZqcTBBY2VlQ0RQKzgrY09TTkpCVHJmSzFXcXBQZmVlMCtsU3BYS3NRK09KTTJjT2JQQXE1bGNwYURuL1BYKyt1c3ZMVisrWEZMbVNxZDc3NzFYUC83NG93NGNPS0N4WThkcXhvd1pobGZqWlpWMmE5MjZ0YUYrTnlxMy9Xc2NjVzJaMkx6czJyVkxXN2R1bGNsazBvUUpFelJseWhURnhNUm94b3daR2pkdVhJNzI5dllqUTZhc2kzWjhmWDN6dlFDbGUvZnVXcmR1bmQ1Nzd6M1ZyRmt6Mndwd2k4V2lEUnMyNklzdnZsQlNVcEkrL2ZSVFc3bkNhODJkTzFkSlNVbXFWcTJhSG4zMFVjUHgrdnI2NnEyMzN0TGd3WU4xNk5BaGZmNzU1L251WTNxemY4YTgrdXFyRGw5UThkdHZ2K25DaFF2eTkvZlgzWGZmWGVBWTNubm5uV0s3K3QzVmZ2amhCODJlUFR2UE5ubDluN2RYUXJHZ0hQbU1xVm16cHQ1NjZ5MUZSRVFVMnY4empoMDdKa2xPS1RGL2JUbktHeW5KZkxzaU9RWUFBQURBNmJwMjdhcXVYYnNXZFJpRm9sYXRXbHEvZnIzdHlrMnoyV3k3Q2pzaElVRm56NTVWdlhyMW5IS3NnaVpqN0Uyd0dSVWRIYTBTSlVvNGRmV1oxV3JWZ2dVTGJIdjQxS3RYVDIzYnRzM1JwaytmUHFwYnQ2N0dqeDl2bTZBcnFxdGpUNTA2SlNtenRGcUpFaVdjUHY3MXo2OGppWUpubjMxVysvZnZWMUJRa0FZTkdxU2dvS0I4aitQajQ2UEpreWRyNGNLRmV2bmxsKzJXQTh1NjZ0cGlzYWhPblRyWjdpdklmaVRYVGpvMWJOaFFEUnMyMU9EQmc1V1JrYUhMbHkrclJJa1NldW1sbHd5TjZXeFp6M2Q2ZXJxKysrNDdMVisrWEhGeGNlcmR1M2UyZG52MjdKRWtuVDU5V3FtcHFRNmZqL2xOWEIwNmRFaFN3VXV5NWpYUmxsVnlzTGdweURsL3Jlam9hRTJZTUVIcDZlbXFXYk9tSG43NFlkdEt3Lzc5Kyt2NDhlTjY4ODAzTlhIaVJJZFhnTVhGeGRtdTdDK001RmlGQ2hXMFlzV0tIQ3Q0a3BLU1pEYWJjNXczOGZIeE9uZnVYSTdQbGtxVkttblpzbVY1bGthTGo0L1hqQmt6SkdVbXZkcTBhYU1YWG5oQjgrYk4wKysvLzY3MTY5ZmZOcC9menBBMXllM0lpbTQzTnplOStlYWJHamh3b0lZT0hhcDMzMzFYd2NIQjJyaHhvNVl0VzZaejU4NUprZ0lDQWhRV0ZxWjI3ZHBsNjc5bHl4YjkvdnZ2TXBsTUdqeDRjSUgzRUsxYnQ2NzY5T21qQlFzV2FObXlaV3JkdW5XZUpRUnY5czhZUnhOalY2NWNzWlUvZlBEQkIyL29lOGJ0bUJpN2N1V0t6cDA3SjM5Ly8xekxBbWFWQkhSR2VXTkhPZklaMDZaTkc2ZGUwSllYcTlWcSs2eS8vcnd2aUpTVUZOdlBKTWVNSXprR0FBQUFvRkNscGFYcDJMRmp0MXg1SnBQSmxHT2k2dFNwVTNydHRkY1VFaEtpWWNPR09mVnEyTUppdFZyMS9mZmZhL0hpeGZyZ2d3K2N0bzlhVWxLU0prMmFwRjI3ZHNuTHkwdFdxMVZoWVdFS0R3L1BObGx3NGNJRnBhV2w2ZWpSby9MejgzTktvczhSTzNic2tLZW5weXBVcUNBL1B6OTVlM3NySmlaRzgrYk5rNVNaaENpTTBuN1hidHFlRzNkM2QwMmZQdDF3OHRUWDF6ZmZsVmdGMlYvSUNKUEpKRGMzTi9YbzBmeHptNWtBQUNBQVNVUkJWRVBCd2NFM1ZGTE9HUTRmUGl4SmlvcUtzcjNXZDk1NXA2eFdxd0lDQXVUdjc2L1kyRmhiMmExZHUzYnBqVGZlMER2dnZLTlNwVXJKMzk4L3p3VE05OTkvbit2cXJiaTRPTzNkdTFkUzV1cGJaMXU5ZW5XeDJuTXNONDZjODFuT25EbWprU05INnZ6NTgvTDE5ZFdZTVdOc3oyL1pzbVgxemp2dmFOaXdZZnJ6eno4MWNPQkFqUjgvM3FIM3NKMDdkOXJHY1BYZmdDU3RXN2RPYTlldVZXaG9xTzIxWDdseXBUNzk5RlAxNmROSGp6enlpSzN0TDcvOG9pbFRwaWdnSUVDZmYvNTV0ci83Z3djUGF0cTBhYXBUcDQ3ZWVlZWRITWV4V0N5YVBIbXk0dUxpVks1Y09iMzQ0b3VTcEo0OWUyclRwazM2NjYrL05HL2VQRFZ1M05odXVTL2tkUERnUVVsU28wYU5IR3BmbzBZTkRSOCtYQk1uVHRTUUlVUGs3dTZ1bUpnWVNabGwvQjU4OEVGMTZOQWh4MnJ2Mk5oWWZmREJCNUtrSGoxNjJQYnJMS2gvLy92ZjJyVnJsdzRlUEtpcFU2ZnFvNDgreXZWdjdtYi9qSEZFVWxLU0preVlvTmpZV0pVdlgxN1BQUE9NUytPNmxYenh4UmZhdlh1My92enpUelZ1M0ZqdnZmZWUzWldDMHYrVkc4MnJiS0NyR2ZtTUthaXNDZ05Tem5QdzhPSER0bVJ4dzRZTmMvVE55TWd3OVBtYjlYaTh2THp5TFpHS25HN0s1SmkzbTRlU0xUazNwQVFBd05tODNZcHZDU29BdUZsRVJVWHA3Ny8vMXA5Ly9xay8vL3hUNGVIaFNrdEwwOUtsUzRzNk5KZkxLcmVVdFJmQXplYjQ4ZU9hTld1V2poNDlLaW56cW1CbjJMVnJsK2JNbWFQbzZHZ0ZCZ2JxblhmZTBjYU5HN1ZxMVNyOTk3Ly8xZnZ2djIrYlRNZ3FIMW1sU3BVQ1h5VmZFTC85OXB0Kyt1bW5YTysvdnN5ZXExeTZkRW1TOGsxcTNPeWJzUGZ1M2J2QXBUOEhEQmlRNjRSUTFoNDBqdnJxcTY5c1B6ZHAwa1F2di95eWJVWEZOOTk4STBrYU8zYXMwdFBUMWJGalI1MDdkMDVIang3Vm9FR0ROSG55Wk0yWk04ZnV1RmtKbWJ3bWFoY3ZYcXkwdERUVnFsVkxkZXZXTlJUM3JjVFJjLzdYWDMvVmpCa3psSlNVSkM4dkw0MGZQejVIUXFkQmd3YWFNbVdLeG80ZHE4aklTSVdHaHVyWlo1L1ZvNDgrbXVmNTlzY2ZmMGhTanYweFhTRStQbDZmZlBLSkVoSVNGQllXWmt1T0JRWUdLaVVsUld2WHJzMldITHZ6emp2bDd1NnVpeGN2YXQyNmRkbjJ0cXhRb1lMaTQrTzFZOGNPaFlXRjVaaDRuVHQzcnZidDJ5ZVR5YVNSSTBmS3o4OVBVdVo1K2RwcnIrblZWMTlWY25LeUprK2VyUC8rOTc5TXRPWWpPVGxaKy9mdmwyUXNvZDJoUXdjTkh6NWNNMmJNVUhwNnVnSUNBalJod2dTN0UrV1NiSHZDWGJseVJWV3FWSEhLQ2x1VHlhUVJJMGJvNVpkZjF0bXpaL1hSUngvcHRkZGV5N1g5emY0Wms4VnF0V3IrL1BtMjN5TWlJbFNsU2hWOTg4MDNPbkRnZ0x5OHZEUnk1RWhERnhMY1R0TFMwclIvLzM1dDM3N2R0bUlwYXc4OFNTN2ZxOHNaSFAyTU1TSXVMazVlWGw3eTlmVlZSa2FHZnZqaEIwbVpmMmZYcjF6YnRHbVRwTXpFV1BueTVlMk9aMlJsWFZaeXZYVHAwZ1VKL2JaM1V5Ykh5bnVYMHNuRW1LSU9Bd0J3R3lqdmJYd3pkQUM0M1VWSFIydlZxbFVLRHcvWHNXUEhsSkNRa08zK29LQWdOV2pRd0NVbDZRcUx5V1RLdGdGMmJyS1NTbm1WVmN6YUdMdzR1SHIxcXUzbnp6NzdURC8vL0xNc0ZvdEtsU3FsME5EUUc3NVMvZEtsUzVvM2I1NjJiTmtpS1ROaE1ISGlSQVVIQjZ0czJiTGF1SEdqamh3NW9nOC8vRkNob2FHUy9xK01ZVjdKZ212M1czRFdua3IxNjlmWDd0MjdkZVhLRmRzVndDYVRTVldyVnRVVFR6eWhEaDA2NU5yWG1TdHVza3J2dUhyRlhOWWtWMUZOaHQvSW5uaHhjWEZPaXlNME5GU2pSbzFTYUdpbzNkZDQ2ZEtsMnI1OXU3eTl2ZFcvZjMvNStmbHB3b1FKMnIxN3QxNTc3VFZObVRMRmJwbWtCUXNXNUhuYzlldlhhOE9HRFpMazBKNVJ4VTFobnZQUjBkR2FPM2V1dG0vZmJtczNidHk0WE4rZkdqZHVyUGZmZjE4VEprelE2ZE9udFhqeFlxMWR1MWJQUFBPTU9uZnVuT1BjUzA1TzFyNTkreVJKclZxMWN0YkR5dFhDaFF1VmtKQ2c0T0RnYkh0SXRXdlhUbDVlWG9xSWlOQ2hRNGRzajY5RWlSSUtDUW5SbWpWcjlQWFhYNnRIang2MnY5dnk1Y3VyZS9mdSt2YmJiN1ZvMFNMTm5EblROdDRubjN5aU5XdldTSkplZlBIRkhNOVg3ZHExMWF0WEwrM2F0VXQ5K3ZUSjg3MGdhekpXeWxteTdIYXllZk5tWGIxNlZUNCtQdm1lS3lkUG50UzJiZHYwKysrL2E4Q0FBYnJ2dnZzVUhCeXNpUk1uS2k0dVRxTkdqZEw5OTkrdmtKQ1FITzhoUzVZczBZRURCK1RtNXFZUkkwYmttNmpLdXBBbHYxVlRaY3VXMVlBQkF6UnQyalR0MmJOSGlZbUp0b1Nwc3hYMVo0eVVlYUhTOU9uVHRXblRKdHYzdUxmZWVrc1RKMDdVazA4K3FmRHdjRDMrK09PNUppbUxRbFlpcHpCV3F1ZG56NTQ5R2o5K2ZMYnZYSkpVdVhKbHRXblRSbTNidG5WNEJhVlJ4ZjE3MWVUSmsyMnJTTFBPTFNtemJPSzFGM1pGUlVYWkxyd0tDUW5KTVk2SGg0ZmMzTndNcmF6TCtyL0dyVmFSbzdEY2xNbXhWcVZya3h3REFCU0tWcVZ2ZklOVUFMamRtTTFtZmYzMTE1SXkvNE5ZclZvMU5XM2FWSGZjY1VldVYwbDI3OTdkcVRFODlkUlRUaDN2ZW1YS2xGRk1USXcyYk5pZ0hqMTY1RmpSbEp5Y3JBTUhEdWpubjMrV0pEVnYzbHhXcTFXcHFhbHljM09UbTV1YlRDYVRFaE1UYmF0UnJ2MVArdFdyVncwOUo3bE5Hamd5eVg1dHFjZXN2Vk1rMlNicTc3dnZQb1dHaGpvbG1Ybmh3Z1h0MnJWTFV1WnIvc29ycjlnbStZS0NndFN2WHovTm5EbFQzMzMzbmFLam8vWHd3dzlyM2JwMWtqSlhnRWpTMmJObjVlN3VMbjkvZjNsNWVjbGlzV2pGaWhXU01xOENkdFkrSHc4Ly9MQWVmdmhoU1ptcmp6SXlNbXl2VzM2TXJHS3lXQ3kydlZ4S2xTb2xIeDhmZVhsNUtTRWhRWnMzYjlibXpac2xLYy85WUl4SVNrclNpUk1uRkJBUVlDc1htWmFXcGxXclZrbVN3M3U4NUxWYXE3RGx0VGROVEV5TW9mZURHalZxYU1tU0pUbjJtc25JeU5EaXhZdHRLOHRlZi8xMTIxWGE3N3p6am1iT25LbWZmdnBKUTRjTzFmang0OVdzV1RPSGo3bCsvWHJObWpWTFV1WStONjVLeUlTR2hycHNnclV3enZtb3FDaDk5ZFZYMnJCaGd5MWgzYkJoUTQwYU5VckJ3Y0Y1eGxldFdqWE5uVHRYQ3hZczBKbzFheFFkSGEwWk0yWm80Y0tGNnRLbGl6cDI3S2g2OWVySlpESnAxNjVkU2sxTmxidTd1NW8zYjI0Ync4amtiSDd2MzEyN2R0WHJyNyt1M2J0MzIvWmM3TisvZjdienpzZkhSeTFhdE5DMmJkdTBkZXZXYk1tc1hyMTZhYzJhTllxSmlkRWZmL3lodSsrKzIzYmYwMDgvclEwYk51alFvVU02ZlBpd0dqVnFwRysrK2NhMlgyTklTSWdlZi94eHUzSDE2ZE5ITDczMFVyYlB0Sk1uVCtyOCtmTUtDQWlRdDdlM1VsSlNiR1A1K3ZxcVZLbmNMeVowUmlsaFY1UWpkc2FZMXo0UFhicDB5WllrVEU5UHR5V0RGaTVjcU45Ly8xMW56NTdOTVVianhvMjFhTkVpTFZxMFNPdlhyOWYzMzMrdjc3Ly9YcVZMbDFhelpzMVV1M1p0TlczYVZJMGFOVkp3Y0xCQ1FrSnlYR3l6YytkT2VYbDV5Yy9QVHg0ZUhrcEtTckpOckR2eWZuN2ZmZmZweXBVckNna0pjVXBpckxoK3hxU2xwZW1kZDk3Ujl1M2I1ZW5wcVlrVEoyckRoZzNhdEdtVCt2WHJwd2NlZUVDOWUvZFdjSEN3TEJaTG5oZmFaRjNNazhWaXNTZzlQVjFwYVdsS1MwdFR5WklsRGNlZWtwS2kzYnQzcTJUSmt2THg4Wkc3dTdzU0V4TnRyNlVqZTlwZHl4WGZnOHVVS1dOTGpOV3BVMGYvK3RlL2RQZmRkeGZLL21IRitYdVZsSGtSWEZaeXpHcTF5czNOVFRWcjF0UWJiN3lScmQzOCtmT1ZscGFtRWlWS3FHUEhqam5HeWZyT2U3MHJWNjdvOU9uVENnd01WSWtTSmVUcDZhbjA5SFNGaFlWcDVjcVZrbHhUanZsMmNGTW14M3BVYnFrdDBXR0tTYmxjMUtFQUFHNWhaYjBDMUxPeTYwdXBBTUN0cG16WnNucmhoUmRVdFdwVk5XblN4S0VyTXl0WHJ1elFwRzFXaVQxSFlpaklwSXE5RGVQdDZkaXhvMWF1WEttUFB2ckl0bmw3YnRxM2I2L3ExYXNyTFMxTnZYcjFVbHFhL1JMeDEwNm1tMHltSXRsVSsvUFBQN2Y5WEtaTUdRMFpNc1NwRS9XMWE5ZlcyMisvcmRUVVZMdmpkdTNhVmFkUG45YktsU3YxeHg5LzJFcWJtVXdtdFc3ZFdsTG15cDJzcE9QMWN0dmo0a2FaeldaRDUxTldZdkZhQ1FrSjJjcWZaWEZ6YzlPMGFkTnNWNGZiNCtmbjU3UUVja1pHaG9ZTUdXSzdxdmw2am01STc4elZXc1hOOVlteDQ4ZVBhODZjT1FvTEM1TWt2ZkRDQzdybm5udHM5N3U1dVduWXNHSHk5ZlhWOTk5L3I3ZmVla3RqeDQ2MW5iTjVPWGJzbUdiTm1pV3IxYXE3N3JwTEF3Y09kTzZEdWNhWk0yZGNOcllyei9tSWlBak5temRQZS9mdXRaMjNmbjUrZXZiWlo5VzdkMitIRTM3ZTN0NGFPSENnSG5qZ0FTMVlzRUQ3OSs5WGZIeThWcTVjcWRXclYydnUzTG1xWHIyNnRtN2RLa202NDQ0N1hMb3E2dkxseTNydnZmY2taZjdkdFcvZlBrZWJ0bTNiWmx0dGxQVllxMVNwb2p2dXVFTkhqaHpScWxXcnNpWEhBZ0lDMUt0WEx5MWR1bFJmZmZXVkdqVnFwQ1pObXNqTnpVM3QyclhUNjYrL25tdE05bFlrL2YzMzM1bytmYnJkOWc4OTlKQ2h4M3dyMmJoeG82S2pvK1hwNlpsdHhaK1V1UTlaMXJtYWxWQVBDZ3BTdTNidDFMWnQyMndKTG45L2Z3MGVQRmlQUC82NFZxNWNxYzJiTnlzMk5sYWJObTNTTDcvOG9qbHo1dWl1dSs3U2dnVUxjcnczWlkyZnRSTG1lbm10Y0w2V3ZiL1RnaXF1bnpILy9QT1B0bS9mTHJQWnJERmp4cWg1OCtacTNMaXhnb0tDOU0wMzMyak5talcybFpWUzV2Y09EdzhQdWJ1N1ovdVhrWkZoUzRKbEpjU3VmYXhCUVVINjRvc3ZESDhIZFhkMzE2UkprN0x0VlhXdGR1M2FHUnJQRmQrRHExV3JwbGRmZlZWdDI3YTFlMEZDYnUvNTl1UjNzY0hhdFd1ei9WN1kzNnZjM054VXBreVpQR084MXNzdnY2eVhYMzQ1MjdtUTEyZlRTeSs5WkNnWmZlWEtsVHpMbnBZc1dkTHVTalRrNzZaTWp2bTZlZXJWdXZmcjdVTmZGM1VvQUlCYjJJQzZEOGpITGVkL1FBQUErWHY2NmFjTnRaODNiNTVEdGY4ZHZYSi85dXpaRGwrZFhKRHgrL1RwSTI5dmIrM1lzVU54Y1hFNUpvSGMzTnhVdW5ScHRXM2IxclkzbFllSGg2cFhyNjd3OFBBYzR6VnYzbHo5Ky9lMy9lN3Q3WjF0a3Fhd2RPL2VYZnYzNzFmbnpwMDFZTUFBcDYzQ3VsWitLMnIrODUvL3FFcVZLbHE2ZEtsaVltSmtOcHYxNG9zdjJsN1BCZzBhYVBmdTNiYVNsbWF6V2FWTGwxYkxsaTMxN0xQUE9qM2V3bEN6WmsxYkdiZHJtVXdtTldyVVNLR2hvVG5PNTZ5Sk82UDgvZjF0S3grdjVlUGpvMDZkT3VtNTU1NXphSnk4Vm12bHhwbGxrUXBMWW1LaXhvOGZyOGpJU0xtN3UrdlZWMTlWdDI3ZDdMWjk5ZFZYWlRhYjllMjMzMnIrL1BscTBhSkZ2bVUrYTlldXJWR2pSbW5idG0wYU1XS0VTL2ZWVzcxNnRhRTlWbHo1ZWhrNTV5dFZxaVJ2YjI5WnJWWjVlWG5wd1FjZjFOTlBQMTNna2xoMTZ0VFJ1KysrcTdDd01IMzc3YmZhdG0yYit2WHJaOXNYN3VMRmk1Snk3amZtN0JWTVlXRmhTazlQdHlWSDdHblRwbzM4L2YzVm9rVUxKU1VsWlp0TTdkbXpwK3JWcTJmM2RYcmtrVWYwM1hmZktTWW1SdW5wNmFwVHA0N2VmdnR0dFd6WjBuRHAyZXRMZFpsTUpwVXJWMDczM251dm5ubm1HVU5qM1VydXYvOSsvZlRUVDJyVHBvMHFWS2lRN2I3S2xTdkwxOWRYRm90RlhicDAwVDMzM0tQR2pSdm5PVmxldm54NURSZ3dRUDM2OWRPK2ZmdTBmLzkrVmFwVXlWWmlNYmUvM2VyVnEyZExqcGxNSnBVdFcxWWRPM2JVODg4L1grREhkNnQ5eHRTdlgxL05talhUUGZmY1kwdlF1YnU3NjVWWFhsRzNidDMweXkrLzZNaVJJNHFOamJXVlU4NUtnS1drcENneE1kSDJ2U1ByZFRTWlRES1pUREtiemJiYnVuWHJWcUQzY1RjM04xV3RXbFhIangvUGRudFFVSkRhdDIrdlBuMzZHQnJQRmQrRFRTYVRldmJzbWV2OVpyUFphYXZJYm5UVllFRytWMTNMMzk5ZlgzNzVwZUhqNW5leHhzaVJJL1hCQngrb2E5ZXVoc1lORGc1V1FFQ0FybHk1a3UzL0hMNit2bXJTcElsZWZQRkZCUVFFR0k0WGtzbWFXeXIvSm5EdzBpbk4vWHNESzhnQUFFNVYxaXRBQStvK29DYWxxTmtNQUs0MmF0UW9TZEw0OGVQdFhoR2RXL3R4NDhiWlhWbVZkVlhsK1BIakN6UnhtalgreUpFalhiTEhVMnhzckpLU2ttUzFXcFdSa1NHejJhd3laY29VcXoxYmpoNDlhcWpVVEZicHhzbVRKK2U2c1hoQldLMVd4Y1RFeU0vUHoyVjdvRWlaWmZleTl1V1pNbVZLZ2NkSlQwKzM3WTlXcTFZdHcvMVRVbEtVbkp5czFOUlVXU3dXbVV3bWxTeFowaVVyQ05QVDA1V2VuaTZMeGFLTWpBeVpUQ2FIRTZIejVzMlRKRDMvL1BPR1h4ZWpmYk1tM3BjdVhXcjMvcXlKeXZ3bSsvTnF0MmpSSXNYRnhXbllzR0c1OW8rTmpkVUhIM3lnNTU5L1hqVnExTWczN2lWTGx1amVlKzlWNWNxVjgyMXJWTlllaFk2OFgyYjV6My8rSTBtYU0yZE92bnNWR2VsWG1PZDhlbnE2MXExYnAwNmRPamw5QWpBK1BqN0grLzNaczJmbDQrT2pvS0FncHg3cmVyR3hzVHB6NWt5ZTViRHlLL0dXbTdDd01OV3JWODhwQ2Rlc3FVT3IxV3BMQ0NCemRWTkFRSURkNXpnc0xFeFZxbFFwdEFscnE5VmFiRjZmNHZvWlkrOXZ2VEFrSkNUWTlwbnEzYnQzdnUyelhrdkplSktvdUg4UE5xSTRmNis2Y09HQ0xkR2JXeWxFVjdCYXJVcEpTVkY2ZXJyYzNOd01YZkFDKzI3cTVKZ2tKVmxTdGVyTWJ1MktQYVp6eVplVWJMRmZvZ1FBZ0x4NHUzbW92SGNwdFNwZFd6MHF0NVF2SzhZQUFBQUFBQUNBVzlKTm54d0Q0QndqTi8raG4wODR0b2VISkRVb0U2alBlMURQRmdBQUFBQUFBQUJ3YzdteEFwNEFiaG50S2xmSXY5RTEvcnh3VVZFSmlTNktCZ0FBQUFBQUFBQUExeUE1QmtDUzFLYXk4ZjBodHB3NjY0SklBQUFBQUFBQUFBQndIWkpqQUNSSjVYeDlkRWNaWTVzTmJ6MTV4a1hSQUFBQUFBQUFBQURnR2lUSEFOaDBxbDdKVVB2OTUySVVkelhaUmRFQUFBQUFBQUFBQU9COEpNY0EyTnhicmJLaDlsWkp2NXlPZEUwd0FBQUFBQUFBQUFDNEFNa3hBRGJWU3dXb1Jxa0FRMzIyVUZvUkFBQUFBQUFBQUhBVElUa0dJSnQ3REs0ZTJ4VVpyWVRVTkJkRkF3QUFBQUFBQUFDQWM1RWNBNUROUGRXTkpjZlNNekswTFNMS1JkRUFBQUFBQUFBQUFPQmNKTWNBWkZPL1RLREsrL3NhNnJQNUZLVVZBUUFBQUFBQUFBQTNCNUpqQUxJeHlYaHB4VzBSa1VxeFdGd1RFQUFBQUFBQUFBQUFUa1J5REVBT1Jrc3JKcWRiS0swSUFBQUFBQUFBQUxncGtCd0RrRU96NERJSzlQWXkxT2ZIZjA2NUtCb0FBQUFBQUFBQUFKeUg1QmlBSE13bWt6cFdxMlNvejIrbkkzVTVKZFZGRVFFQUFBQUFBQUFBNEJ3a3h3RFlaWFRmc2JTTURHMDZlY1pGMFFBQUFBQUFBQUFBNEJ3a3h3RFkxYXBTc0FLOFBBMzFXWC9zcEd1Q0FRQUFBQUFBQUFEQVNVaU9BYkRMdzJ4V2x4cFZEUFhaZHk1RzV4S1NYQlFSQUFBQUFBQUFBQUEzanVRWWdGeDFyVjNkY0o4Zi96bmwvRUFBQUFBQUFBQUFBSEFTa21NQWN0V2tYR2xWOVBjejFHZmRQNmRrZFZFOEFBQUFBQUFBQUFEY0tKSmpBSEpsTnBuMFFLMXFodm9jdnhpdjhMaExMb29JQUFBQUFBQUFBSUFiUTNJTVFKNGVxRzBzT1NaSjY0OVJXaEVBQUFBQUFBQUFVRHlSSEFPUXA1cWxBbFN2ZEtDaFBqLytjMG9aVm9vckFnQUFBQUFBQUFDS0g1SmpBUEwxb01IVll6RkpWN1VuNnJ5TG9nRUFBQUFBQUFBQW9PQklqZ0hJVjBqTnFqSVo3UE5EK0VsWGhBSUFBQUFBQUFBQXdBMGhPUVlnWDJWOWZkU3lZckNoUGorZmlORGxsRlFYUlFRQUFBQUFBQUFBUU1HUUhBUGdrSzRHU3l1bVdpeGFlK3lrYTRJQkFBQUFBQUFBQUtDQVNJNEJjTWk5MVN2TDA4M05VSjl2ai80anE0dmlBUUFBQUFBQUFBQ2dJRWlPQVhDSW40ZUhPbFdyWktqUGlVdVhkZUJjaklzaUFnQUFBQUFBQUFEQU9KSmpBQnpXcTE1TnczMitQZnFQQ3lJQkFBQUFBQUFBQUtCZ1NJNEJjRmlMaXNHcUdsRENVSjlOSnlNVW41THFvb2dBQUFBQUFBQUFBRENHNUJnQWg1a2s5YXB2YlBWWXFpVkRQNFNmY0UxQUFBQUFBQUFBQUFBWVJISU1nQ0hkNnRTUWg5bllXOGUzUi8rUjFVWHhBQUFBQUFBQUFBQmdCTWt4QUlZRWVudnBudXFWRGZVNUZYOUYrNkxPdXlnaUFBQUFBQUFBQUFBY1IzSU1nR0dQMUs5bHVNODNSLzl4UVNRQUFBQUFBQUFBQUJoRGNneUFZWGRXS0tkcUpVc1k2clA1NUJsZFRFNXhVVVFBQUFBQUFBQUFBRGlHNUJnQXcweVNlaHRjUFphZWthRTE0U2RjRXhBQUFBQUFBQUFBQUE0aU9RYWdRTHJWcVNFUHM3RzNrSytQSEpNbHcrcWlpQUFBQUFBQUFBQUF5Qi9KTVFBRlV0TExVNTFyVkRIVUp5b2hVWnRPUnJnb0lnQUFBQUFBQUFBQThrZHlERUNCR1MydEtFbExELzBsMW80QkFBQUFBQUFBQUlvS3lURUFCZGE4ZkZuVktCVmdxTStSQzNIYWZ5N0dSUkVCQUFBQUFBQUFBSkEza21NQUNzeWtncTRlTytyOFlBQUFBQUFBQUFBQWNBREpNUUEzcEVmZG12TDM5RERVNTlmVGtUb1ZmOFZGRVFFQUFBQUFBQUFBa0R1U1l3QnVpSytIdTNyWE03NTY3SXZEZjdrZ0dnQUFBQUFBQUFBQThrWnlETUFOZTZKaEhibVpUWWI2L0JCK1VuRlhrMTBVRVFBQUFBQUFBQUFBOXBFY0EzRER5dm41S3FSR1ZVTjlVaTBXcmZ6em1Jc2lBZ0FBQUFBQUFBREFQcEpqQUp6aW1jYjFEUGRaOGVjeHBWZ3NMb2dHQUFBQUFBQUFBQUQ3U0k0QmNJcDZwUVBWb2tJNVEzMHVKYWRvYmZoSjF3UUVBQUFBQUFBQUFJQWRKTWNBT0UxQlZvOHRQZnlYTXF4V0YwUURBQUFBQUFBQUFFQk9KTWNBT0UyN3loVlV2VlNBb1Q2bjQ2L290OU9STG9vSUFBQUFBQUFBQUlEc1NJNEJjQnF6eWFTbkd4bGZQYmJ3UUpoWU93WUFBQUFBQUFBQUtBd2t4d0E0MVVPMXF5bkl4OXRRbno4dlhOUnZwOCs2S0NJQUFBQUFBQUFBQVA0UHlURUFUdVhwNXFaL042aHR1Ti84ZmF3ZUF3QUFBQUFBQUFDNEhza3hBRTczYUlQYThuUnpNOVRucjlpTCt2VVVxOGNBQUFBQUFBQUFBSzVGY2d5QTB3VjZlNmxibmVxRys4M2ZmNWpWWXdBQUFBQUFBQUFBbHlJNUJzQWxubTlTWDI1bWs2RStmOGRlMHRaVFoxd1VFUUFBQUFBQUFBQUFKTWNBdUVpbEV2N3FWcnVHNFg0Zjd3dFRocFgxWXdBQUFBQUFBQUFBMXlBNUJzQmxYbXgraCtIVlkrRnhsN1NWdmNjQUFBQUFBQUFBQUM1Q2NneUF5MVQwOTFQM09zWlhqODNmZDVqVll3QUFBQUFBQUFBQWx5QTVCc0NsK2pZenZucnNuNHZ4Mm55U3ZjY0FBQUFBQUFBQUFNNUhjZ3lBUzFYdzkxT1B1alVOOS90NFAzdVBBUUFBQUFBQUFBQ2NqK1FZQUpmcjIvUU91WnVOdmQwY3Z4aXZuMDlFdUNnaUFBQUFBQUFBQU1EdGl1UVlBSmNyNysrckhuV043ejIyZ05WakFBQUFBQUFBQUFBbkl6a0dvRkQwS2NEcXNST1hMbXYxM3lkY0ZCRUFBQUFBQUFBQTRIWkVjZ3hBb1Nqdjc2dWU5WXp2UFRadjd5RWxwYVc3SUNJQUFBQUFBQUFBd08ySTVCaUFRdE8zYVFONUdGdzlGbmMxV1o4ZS9OTkZFUUVBQUFBQUFBQUFiamNreHdBVW1uSit2dXBWdjViaGZrc1BIMVZVUXFJTElnSUFBQUFBQUFBQTNHNUlqZ0VvVkM4MHFXOTQ5VmlxSlVQLzNmTS9GMFVFQUFBQUFBQUFBTGlka0J3RFVLaksrZm5xMFFhMURmZmI4TTlwSFRvZjY0S0lBQUFBQUFBQUFBQzNFNUpqQUFyZFM4MGJxb1NuaCtGK00zZnVsOVVGOFFBQUFBQUFBQUFBYmg4a3h3QVV1cEplbm5xNWVVUEQvUTZkajlYRzQ2ZGRFQkVBQUFBQUFBQUE0SFpCY2d4QWtmajNIWFZVSmNEZmNMODV1dzhxeFdKeFFVUUFBQUFBQUFBQWdOc0J5VEVBUmNMRGJOYmdWczBNOXp1WGtLUmxoLzkyUVVRQUFBQUFBQlNPK1BqNG9nNUJzYkd4bWpScGtpWk5tdVMwTVE4ZlBxeTB0TFI4MjhYRnhTazhQRnhXYStGdG5oQVJFYUV6Wjg0VXFHOUdSb2FUb3ltK3JGYXJ0bS9mcnM4Kys2eW9Rd0VBbHlJNUJxRElkS3hXU1hkVktHZTQzeWNIanlqMmFySUxJZ0lBQUFBQXdMV1NrcExVdjM5L3Zmbm1tenAvL3J4TGo1TlhFaTRwS1VsYnQyN1YxcTFiOHh3bkppWkdWNjllemZkNFo4NmMwWkFoUTlTN2QyOGRQMzQ4ejdhclZxMVNhR2lvbm4vKytVSkxrUFh0MjFmOSsvYzMzQzhqSTBQUFBQT01oZzhmcnJpNHVEemJkdW5TUlE4Ly9MRERZNmVtcHVxRER6NVFkSFMwNGJoYzVYLy8rNS9HamgycnBVdVhhdS9ldlVVZERnQzRqSHRSQndEZzltV1NOS1IxTXozNy9VOHk4bFU0S1MxZEgrMDlwTGZ1YnVtcTBBQUFBQUFBY0lsUFB2bEVNVEV4TXB2Tjh2UHpreVE5OXRoanVuanhvcUZ4QWdNRHRXTEZDcnYzeGNYRmFkU29VYkphclpvK2ZicEtsaXhab0ZpdlhMbWlFU05HeU4zZFhSTW1URkQ1OHVWemJadVZaQ3RUcG94cTFLaVI1N2kvL3ZxckpLbEZpeFl5bVV3T3haTFhjeFFjSEt5bFM1YzZOSTVSaHc4ZlZreE1qS1RNNTl5WlpzNmNxVTJiTm1uUG5qMmFOV3VXZ29LQ0pHV3VMSHowMFVkdmVQd2ZmL3hSYm01dWh2bzBiZHBVclZxMTBxNWR1elJ2M2p4OS9QSEhoc2NBZ0pzQnlURUFSYXArNlVCMXExTkRhOEpQR09xMzZ1OFRldXlPT3FvVFZNcEZrUUVBQUFBQTRGdzdkKzdVcWxXclpES1pOSExrU0Z0eUxFdVZLbFVjR2ljaUlpTFArOTNjM0pTV2xxYUlpQWdOR3phc1FBbXkxTlJValIwN1ZoRVJFZkx3OE5DNWMrZHlUWTVaclZiOTlOTlBrcVFlUFhya21mQUtEdyszbFRjTUNRa3hGSlBKWkZMbHlwV3ozWmJmYzNHanRtM2JKa202NTU1N0hFN2tPZXE1NTU3VDNyMTdGUmtacVpFalIycm16Sm55OS9lWG01dWIzWFBod29VTHVucjFxc3FXTFN0dmIrOTh4eTlvdkMrKytLSjI3OTZ0bEpRVVJVWkdPbnhlQXNETmhPUVlnQ0lYMnFLeE5wNDRyZVIwaThOOU1xeFdUZjFqcnhZOGRLL01UdjV5Q2dBQUFBQ0FzNTA3ZDA1VHAwNlYxV3JWQ3krOG9FYU5HdVZvczNqeFlvZkc2dEtsUzU3M2x5eFpVbE9uVHRWcnI3Mm1FeWRPYU5pd1labzFhMWFPWkZ4dU1qSXlORzNhTkIwK2ZGaHVibTRhUFhxMG1qWExmZC93Z3djUEtpb3FTbjUrZnJyLy92dnpIUHVISDM2UUpGV3VYRmtWS2xUSXMvU2puNStmM04zL2IvclMzZDA5eDNPVTMzTnhJNnhXcTM3Ly9YZEowbjMzM2VmMDhTdFdyS2hKa3licGpUZmUwSWtUSnpSNjlHaE5telpOL3Y3K2RzK0ZRWU1HNmM4Ly85U2tTWlB5WFoxM1BTUGxIck5jdW5SSm9hR2hEcmZ2MEtHRGhnMGJadmc0QUZBVVNJNEJLSEpsZlgzMGZKTUdtci92c0tGK0I2TXY2UHUvanF0My9Wb3VpZ3dBQUFBQWdCdDM2ZElsalJ3NVVna0pDV3JmdnIyZWV1b3BseCt6WExseTJSSms0OGFOMDlTcFU3TWxtK3l4V0N5YU9uV3FmdjMxVjVsTUpnMGRPbFR0MnJYTDBTNG1KaWJINDBoTVRGVDM3dDF6dEYyOWVyVjhmSHlVbEpTa3paczNTOHJjb3l5LzBvRnZ2LzIyMnJkdm45OUR0Y2t2VVphY25HeTNUVzVsR1hmdTNLbno1OCtyY2VQR2hwTlJqcXBidDY1R2pCaWhDUk1tS0N3c1RKOS8vcmxlZXVrbHUyMmpvcUlrU1JVcVZEQjhuT1JrNDN1M3A2U2tHR3FmbXBwcStCZ0FVRlJJamdFb0ZwNXRYRi9mSGYxSDU1UHkzK1QzV25OMkgxU0hxaFZWeHRmSFJaRUJBQUFBQUZCdzhmSHhHakZpaE02ZVBhdGF0V3BwZERJNXJ3QUFJQUJKUkVGVStQRGh1WmE3Yy9ZcXFLcFZxMnJNbURFYU9YS2tEaDQ4cUhmZmZWZWpSbzNLOWZqcDZlbWFPSEdpdG0zYkpwUEpwQ0ZEaGppMFlzcHNOdHU5UFNNakk5dnZxMWV2Vm5KeXN0emQzVldpUklsY3g3dDA2WktzVnFzOFBEenlQZmExOGxvWmw1aVltR3NiWDE5ZnUzMnlWcm4xN05sVCsvYnQwNGdSSS9LTkliY0UzTFhtekptakJnMGEySDYvKys2NzljUVRUK2l2di83UzAwOC9uZXU0bHk1ZFVxbFNwUndxcVhpOWpSczNHdTREQUxjeWttTUFpZ1Z2ZHpjTmFObEVZMy9aYWFoZlFtcWEzdHV4WDFQdnpYa1ZHd0FBQUFBQVJTa3lNbEtqUm8xU1pHU2tLbGFzcUNsVHBzalgxMWNYTGx4UW1USmxjclR2MXEyYlErTm1KVzBjMGJ4NWM3M3l5aXY2NktPUGRPclVLU1VrSk9TYW1OcTJiWnUyYmRzbXM5bXM0Y09IcTNQbnpnNGRZOE9HRFRsdVMwaElVSzlldld5L0p5Y25hK1hLbFpLa0YxNTRRWTgvL25pdTQzWHYzbDFYcjE0MW5CejcvdnZ2YzcydlM1Y3U4dmIyenJQTnRhS2lvclJyMXk1NWVYbXBmZnYyT25Ma2lBSURBKzIydlhqeG9rd21rNnhXcSswMkx5K3ZYSk51OWxidjllblRSeGFMeFhiZmxpMWJOSG55NUJ6dExsMjZsR2Z5eld3MjIzMDlBQURaa1J3RFVHdzhVS3VhbG9lRjY4aUZPRVA5Zmo0Um9kOU9SK3BmVlN1NktESUFBQUFBQUl6NzhjY2ZGUmtacWVEZ1lMMzc3cnNLREF4VVltS2lCZ3dZb05LbFMrdXR0OTVTeFlyLzkzL1p3WU1IT3pTdWtlU1lKRDN5eUNNeW04MjYvLzc3YzAzWVNGTEhqaDJWbEpRa1B6OC9kZWpRd2RBeDhyTnk1VXJGeDhjcktDaElQWHYyekxPdHhaSzVKM2wrSlNCZGFlblNwYkphclhKM2Q1ZWJtNXNhTjI2c0ZTdFc1R2gzOU9oUkRSdzRVSTBhTmRLaFE0Zms3ZTJ0RWlWS3FIVHAwdnJnZ3c4Y1BwN0paTXIyZVAzOC9GU2xTaFhiNzRtSmlZcUxpNU8vdjMrdVNicUlpSWg4ai9QTk45OW85ZXJWRHNmbGlNOCsrOHlwNHdGQVlTQTVCcURZTUp0TUd0SzZtVjVldTlsdzMybmI5K3F1Q3VYazY4SGJHZ0FBQUFDZ2VIamlpU2Ywdi8vOVQ2TkhqN2F0RkZ1NGNLRmlZMlBsN3U2dTBxVkxGMW9zMTY3aXlrdlhybDJkZnV6bzZHZ3RYNzVja3RTM2IxOTVlWG5sMlQ2ckhPUDFLOGZTMHRLY1huclNuak5uenVqbm4zOTJxTzM2OWVzbFNXM2J0dFdoUTRja1NTMWF0TkQ2OWVzVkhSMnQ0T0RnQXNYUXFsVXJ0V3JWeXZiN3lwVXJOWC8rZlBYczJWUFBQLys4M1Q2T1BEZVhMMTlXWkdSa2dXSUNnRnNKczhnQWlwWG01Y3VxYTYxcVd2L1BLVVA5emlVazZhTjloL1Y2NjJZdWlnd0FBQUFBQUdOOGZYMDFhOVlzMng1ZkJ3NGMwTnExYXlWSi9mdjN6NUVrY2tiaUp5d3NURk9tVE1tM1hYcDZ1dTNuWjU1NXhxR3hseTVkV3FDWUVoSVMxS0JCQTFrc0ZvV0VoQ2d0TFMzUGtvbFpzVjNmeG1ReTZkNTc3ODEyMjZaTm13b1VVMTQrL2ZUVEhQdWwyWk9Ta3FLdFc3ZktaRExwN3J2djFzY2ZmeXhKYXQyNnRkYXZYNitOR3pmbSt0emVmLy85T1k2eGR1MWFlWHA2Mm0yZnRTcXNjdVhLUmg1S0RuMzY5RkdmUG4xdWFBd0F1QldRSEFOUTdBeHAzVXpiemtUcGNrcXFvWDdMdy81VzExclYxS0NNL2ZJQ0FBQUFBQUFVdHF6RVdIeDh2S1pNbVNLcjFhcDI3ZHFwZmZ2Mk9kcGVXMFl2TDNtVnowdEpTVkYwZExTaEdJMjJONnBXclZxYVBuMjZrcEtTdEh6NWNxMWF0VW96Wjg3TVZsSXl5N1VKbyt1VFkrN3U3aG81Y21TMjI2NU5qbTNhdEVsVHAwN05OWTdrNUdTN0NjaU5HemZhZnQ2OWU3ZCsrZVVYQlFZRzZ1TEZpM2srcnExYnR5b3BLVW1OR3pkV2hRb1ZiTGUzYk5sU3ZyNitXcmR1blo1NjZpbVp6ZVljZllPQ2dtemxJL003anVTODVCZ0FJQlBKTVFERlRwQ1B0NGEwYnFieHYrNHkxQy9EYXRYRTMzZHJTZmN1Y2pPYlhCUWRBQUFBQU9CV0ZaTjBWZnZQeFNqeVNxTE9KU2JwVW5LS2t0TXRTckZZMUxkcEE3V3NXTEFTZVJrWkdab3laWXJpNGpMMzJCNDRjR0MyKzl1MGFhT0VoQVNOSFR2V29mRW1USmdnZjM5L3UvZmRlZWVkMlpJOU55b2lJa0o5Ky9aMXlsZytQajdhdDIrZlltTmo5ZWFiYitxRER6NVFpUklsc3JWSlMwdXovWnpYNmpKNy9QejhWTFpzV2NYRXhNamIyMXRseTViTnMvMlpNMmV5L1o2U2txTFpzMmRMa2w1NjZTVk5uejQ5MTc0V2kwWExsaTJUSkQzd3dBUFo3dlAwOUZUNzl1MjFjZU5HYmRteVJaMDdkODdSLzhzdnY3VDlmSDNDYnN5WU1UcDc5bXkyMjZLaW9pUkpreWRQbHB1Ylc2NXhaV1JrWkh1OUZpOWVuR3RiQUxpZGtSd0RVQ3gxcTFORGE4TlBhay9VZVVQOS9vcTlxQy9EL3RZempldTVLRElBQUFBQXdLMGkxWktobldmUGFXZGt0SGFkUGFmamx5N2I3ak9iVEFydzhsUkpMMCtWOU01N2o2ejh6SjA3VjN2MzdyWDluclgvbUtSc2lReWpTYWkrZmZ1cVRwMDZHalZxMUEzRmQ2T2VmUExKSExkWnJkWWN0NWxNSnIzNTVwdnExNitmenA0OXF3a1RKbWpxMUtuWmtqMVpxNmtrNDhteE5tM2FxRzdkdW5yeXlTZmw1ZVdsK2ZQbjV6ckdzV1BIMUw5L2Z6VnI5bi9iTSt6YnQwL1IwZEZxMEtDQnVuVHBrbWR5YlAzNjlZcU1qRlJRVUZDT1VvK1MxSzFiTjIzY3VGRmZmUEdGT25YcWxHZEM2M3JuenAzTGRYV2dJL3VGNWJXeThKTlBQckVsOVp6Rm1jbFlBQ2dzSk1jQUZFc21TVy9lM1VKUGZQdWpVaTM1MS9tKzFrZjdEdW5lR3BWVjBkL1BOY0VCQUFBQUFHNXFhUmtaV3ZQM0NTMDZjRVRSaVVueTgvRFFuUlhLcWtlOW1ycXpmRGxWS3VFbmYwOFBtVTAzWHBYa2l5KyswT3JWcStYdjc2L0V4TVFjU2FPOEVobU9DQWdJdUtIK3puRGh3Z1dIMndZR0J1cXR0OTdTc0dIRGRPREFBWDM0NFljYU1HQ0E3ZjRiV1RrbVpaWXJiTm15cFhidTNLbGZmdmxGOTkxM245MTJYMy85dFNUcHdRY2Z0TjNXc21WTEJRY0hhK2pRb2JaeW1QYWtwS1RZOWwvcjNidTMzTjF6VHJIZWNjY2RxbE9uanNMRHc3VjY5V3IxNnRYTDRjZXdZTUVDaDlzYUZSQVFZTGVjSlFEY2JraU9BU2kycWdhVTBFdk5HMnJlbmtPRytpV25XelIxMjE3TnZyK0RLSzRJQUFBQUFNaGlsYlQrMkVsOXVQZXdvaElTMWJKaXNON3UwRXAzbGkvbmt2TDhTNWN1MVdlZmZTYXoyYXpSbzBmcnpUZmZ6SkVjTTdycUpxc0VYM0ZhcldNdmxvU0VoRndUUWsyYU5ORlRUejJscFV1WGF0V3FWV3JRb0lHdDlHQmV5YkgwOVBRODl4VEw4dWlqajJybnpwMWFzbVNKT25YcWxDTjVGUjRlcmkxYnRpZzRPRmovK3RlL2JMZTd1N3RyK3ZUcDJmWVBzK2VUVHo1UmJHeXNTcGN1clo0OWUrYmE3cGxubnRHNGNlUDA2YWVmcWwyN2Rnb09MbGhaVG1kNjVKRkg5TWdqanhSMUdBQlE1SEx1QmdrQXhjaXpqZXVyVm1CSncvMytPQk9samNkUHV5QWlBQUFBQU1ETktOV1NvVW0vNzliWVgzYXFjb0MvRm5icnJBKzdkbExMaXNFdTI3ZjZ5cFVya3FUUTBGRGRkZGRkTGpuR3plcnBwNTlXalJvMUpFbXpaODlXVEV5TUpDazFOZFhXeHRQVE0xc2ZxOVdxVFpzMlpmdG5UN05temRTOGVYTkZSVVhaVm9oZE84YmN1WE5sdFZyMTdMUFA1a2ljNVpjWTI3dDNyNzc5OWx0Sm1mdVNlWG5sWG5LelhidDJhdGl3b1pLU2tqUmx5aFNscDZmbk9UWUFvUEN3Y2d4QXNlWmhOdXV0dTF2cXhUVS9LMmUxOHJ4TjM3NVBMU3FVVTVDUHQwdGlBd0FBQUFEY0hHS3ZKbXZZcG0wNkZIMUJBMXMyMFhOTkdoUktwWkVlUFhySXg4ZEhQWHIwc0h1LzBUM0djdXZibzBlUGJNZFl0V3FWL3Z2Zi94WjQ3TUxnN3U2dVljT0dhZmp3NFhybGxWZFV0bXhaU2YrWEhET2J6ZGtTVnhrWkdmTDE5ZFdxVmF1eWpaTzFrdTU2b2FHaENnME4xWklsUzlTOGVYUFZyMTlma3JSczJUS0ZoWVdwWHIxNnVmYk56ZVhMbHpWOStuUlpyVlkxYjk0ODE1S04xeG80Y0tCQ1EwTVZGaGFtV2JObTVWdXk4WHBHWTVReVY5eXRXN2ZPcVdQbVp0bXlaYmJYRGdCdUppVEhBQlI3VGNxVjFyL3ZxS01WUjhJTjlidVluS0x4diszUyt5R1VWd1FBQUFDQTIxVlNXcnI2cjkrcW1NUWt6Ym0vbzlwV0xsOW94NjVZc2FKZWVPR0ZYTysva2YzR3J1MGJIeCtmN1Q1ZlgxK25sZkJMVDA5WGJHeXNVOGE2WHAwNmRmVEZGMS9JMTlmWGRsdHljcklrNVZpUmxaeWNMRDgveC9jV3IxNjl1dnIyN2F2NTgrZnI3YmZmMXZ2dnY2K1RKMDlxeVpJbDh2VDAxUERodzJVMk8xNVVLems1V1dQR2pGRnNiS3dDQWdJMGJOZ3doL3JWcWxWTHp6NzdyRDc3N0RQOTlOTlA4dkR3ME9EQmd3MGx5Q1NwU3BVcURyVXpjazRGQndmTHpjM05VQnhaSWlNakM5UVBBSW9Ma21NQWJncXZ0bWlzclNmUDZIelNWVVA5dGtWRWFlV2Z4L1R2QnJWZEZCa0FBQUFBb0xqS3NGbzE1cGNkT25QNWlqNSs2RjQxS2x1NnFFUEtKbXV2cm9pSUNNMmZQMStEQmcxU3VYTGw4dXpqeUo1alhicDBjZHJxb0lpSWlCdGE0WmFmYXhOamt2M2ttTVZpVVdwcXFrcVhOdmI2UGZMSUkvcjc3NysxWmNzV0RSMDZWSmN1WFZKR1JvWUdEeDZzcWxXck9qeE9hbXFxeG93Wm95Tkhqc2hzTm12a3lKRXFXN2Fzbm56eXlSeHRVMUpTc3QxKzU1MTNhdWpRb1RwNjlLaDI3dHlwdFd2WDZ2ejU4M3JublhjY1RreVp6V1l0WHJ6WW9iWkdYdmRaczJZVmVOV1hNMWVmQVVCUllNOHhBRGNGUHc4UERXOVhzUHJzczNZZTBQRkxsNTBjRVFBQUFBQ2d1RnU0UDB5L25EcXIwWGUzS25hSnNXc3RYNzVjTzNmdTFOQ2hRMjE3YjkydUVoTVRKVW5lM3YrM1JVSmtaS1NzVm11K2ljUHJtVXdtRFI4K1hEVnIxbFIwZExSU1VsTFVxMWN2aFlTRUdCcm4yMisvMVlFREJ5Umxsa2xzMmJLbEpPbkNoUXZaL2ttWmU1cGRlMXQ4Zkx4TUpwUEdqQm1qUm8wYVNjcGNUWlpYWXV6QWdRUGF1bldyb1JnQkFNYXdjZ3pBVGFOVHRVcTZwMXBsYlRsMXhsQy9WSXRGbzdkdTE2Y1BkNUduRzljRUFBQUFBTUR0NE1TbHkxcDQ0SWllYkZoWEQ5YXVWdFRoNUdudzRNRTZlL2Fzd3NMQ05HclVLTTJhTlVzbFNwUW82ckNLeEtWTGx5UkpQajQrdHR1T0h6OHVTWVpXZTBtWkpTRVhMbHhvNnk5bHJyaHIwYUtGV3JWcTVmQTR2WHIxMGkrLy9LS1FrQkIxNjlZdDIxalg2dEtsaTd5OXZiVm16Wm9jWTNoNWVXbnExS2xhdVhLbG5ucnFLYnZIU1U1TzFzS0ZDL1g5OTkvcmlTZWVVS2RPblJ5T0VRQmdETWt4QURlVlllM3UxTTdJYzBwS1N6ZlU3Ky9ZUy9wdzd5RU5idFhVUlpFQkFBQUFBSXFUV1RzUHFKUzNsL3JkMWFpb1E4bVhwNmVueG84ZnI5RFFVSjA5ZTFaNzl1elJQZmZjazZOZGFtcHFFVVNYUDJlVzJEdDA2SkFrcVdUSmtyYmJkdXpZSVVtcVhkdnhMUlAyN3QycnVYUG5LaUlpUWg0ZUh1cmZ2Ny9Dd3NLMGFkTW12ZlhXVytyYXRhdGVlZVVWK2Z2NzV6dVdsNWVYM24vLy9SejdvQm5sNWVXbHA1OStPdHR0Y1hGeHRwLzc5ZXVubUpnWWVYcDZxa2FOR2pkMExBQkEza2lPQWJpcGxQUDEwYUNXVFRYMWo3MkcrMzUrNktqYVZpNnZWaFdkc3lreEFBQUFBS0I0K3VOTWxQNDRFNlUzMjdlUW40ZEhVWWZqa0pJbFMycml4SWt5bVV5cVhyMjZZbUppNU8vdkwyOXZiNWxNSnFXbnAydlZxbFdTcEtDZ0lMdGpwS1dscVUrZlBrNk5LejA5LzR0VHpXYjdWVm95TWpKeTNHYXhXTFIvLzM0RkJRV3BWS2xTOHZIeGtaZVhseElTRXJSNTgyWnQzcnhaa2xTL2ZuMUptV1VXdDIvZkxwUEpwRFp0MnNocXRjcGtNa21Tb3FPakpjbFdvakFqSTBNN2QrN1VpaFVyZFBqd1lVbFN6Wm8xTld6WU1OV3VYVnNQUC95d2F0U29vVTgvL1ZUcjE2L1hiNy85cHNjZmYxemR1M2ZQc2ZmWjlXNDBNWmFiblR0MzJuNk9pWWxSM2JwMU5XTEVpR3lyNURJeU1seXl4OWZnd1lOemZlMEE0RlpIY2d6QVRlZVJCclgxNitsSS9YRW15bkRmdDMvWnFTOTdQNkNTWHA0dWlBd0FBQUFBVUJ4OGZ1Z3ZWU3Jocng1MWF4WjFLSVpjdTFwb3lKQWgyWkkvR1JrWnNscXRrcVRXclZ2YjdXKzFXbTE5Q3RPR0RSdHkzSmFRa0tCZXZYcmx1TjNOelUzVHBrMnpsVSsweDgvUFQ5MjdkNWNrclY2OVdvbUppV3JXckprQ0F3TTFZOFlNN2RpeFE3Nit2cll4YXRTb29YWHIxdW5UVHovVnhZc1hKVW4rL3Y1NjRva245T2lqajJiYjMrdnh4eC9YblhmZXFmZmVlMC9IangvWG9rV0w5T1dYWCtvLy8vbVBIbnp3d1J0NkhncGkrL2J0a2pMM1IzdnNzY2ZVcDA4ZnUvdVJWYWxTeGFIeElpSWlIRDcyN2I2L0hZRGJHOGt4QURjZGs2UzNPN1RTNDkvK3FJdkpLWWI2bmsrNnFrbS83OWEwenUxbGNrMTRBQUFBQUlBaWRDcitpblpIUm10UXk2WnlNOSs4Ly9Pclg3KytMZEZsc1Zoa01wa1VGQlNrZHUzYTZhV1hYckxieDlQVE04YytXRGNxSWlKQ2ZmdjJkZXFZTld2VzFMNTkrM0xjYmpLWjFLaFJJNFdHaHFwczJiS1NwTTZkTzJ2ZHVuVjY3cm5uSkVsMTZ0VFJsaTFiZFBueVpYbDdlK3V1dSs1U3YzNzlGQjhmcjRzWEx5b3dNRkRkdW5YVEk0ODhJajgvUDd2SHIxT25qajc4OEVQOThNTVBXclpzbVM1ZnZxeG16Wm81OVRFNnFsKy9mdnI3Nzc4MWVQQmd0VzNiMW00YnM5bXN4WXNYT3pTZWtSVm15NVl0c3ozUFJybGlKUnNBRkNhU1l3QnVTa0UrM2hyWG9aVmUrK2szdzMwM256eWpOWCtmVVBlNjFPOEdBQUFBZ0Z2TnQwZi9rYnZackc1MXFoZDFLRGtNR2pUSXR2b3JQNk5IajlibzBhTmx0VnB0cFFTenlna1dKbjkvZjlzcXJtc0ZCZ2JxbzQ4K3lyTmZib202YWRPbUtTVWxSY25KeVVwTlRiVWwvMHFXTENsdmIrOXNiY3VWSzZjNWMrWW9NREJRa3RTOWUzZTc4WlF2WDE3VHAwOVhvMGFONU82ZS81U24yV3hXOSs3ZDFiVnJWNFdIaDZ0aXhZbzUydFN2WHovZmNvdlhxbG16Wm83NDgxT3hZa1V0V2JKRW5wNzJLOXgwNnRUSlVPbkRUcDA2NWZ2NHN4NnJ2UlZxanFwVHA0NGt5ZU1tS1ZzS0FOY3pXUjM5UkFhQVl1amQ3ZnUwNGtpNDRYNCs3dTVhMXV0K1ZRbklmK05kQUFBQUFNRE53U3Jwd1M5WHEzRzUwbnEzYy91aURnY0FBQlJUN0xnSTRLWTJ1RlZUMVNnVllMamYxZlIwamRtNlErbDJOZ2NHQUFBQUFOeWMvbzY5cUppa3ErcFVyVkpSaHdJQUFJb3hrbU1BYm1wZWJtNmExS210UEF5VUdNaHlPQ1pXQ3c4Y2NVRlVBQUFBQUlDaThIdEVsRXlTMmxhdVVOU2hBQUNBWW96a0dJQ2JYdDNTcFRTZ1paTUM5VjE4NElqMlJKMTNja1FBQUFBQWdLS3c0K3c1TlN4YldvSGVYa1VkQ2dBQUtNWklqZ0c0SlR6WnNLNWFWeXB2dUYrRzFhcVJtLy9RdVlRa0YwUUZBQUFBQUNnc2FSa1pDb3VKVS9QeVpZczZGQUFBVU15UkhBTndTekNiVEhxN1F5dVY5UEkwM1BkU2NvcUdiZnBkS1JhTEN5SURBQUFBQUJTRzhMaExTclZZMUtoc1VGR0hBZ0FBaWptU1l3QnVHV1Y5ZlRUbVg2MEsxUGZQQ3hjMStmYzlzam81SmdBQUFBQkE0VGgwUGxhUzFLaGM2U0tPQkFBQUZIY2t4d0RjVWpwVnE2VGU5V3NWcU8vYVl5ZjE5WkZ3SjBjRUFBQUFBRG1scHFZcU5UVzFxTU80cFJ3Nkg2c3l2ajRxNStkYjFLRUFBSUJpanVRWWdGdk9rTmJOVksxa2lRTDFuYkZ6di9hZmkzRnlSQUFBb0xERng4ZHI0Y0tGV3Jod1liYmJkKzNhcGFRazlock56L0xseTdWOCtmS2Ivcm5hc21XTGZ2amhoOXNtQVJFVDQ5enZzWWNQSDFaYVdscSs3ZUxpNGhRZUhpNnIxVmdkaGt1WExobHF2My8vZmsyZE9sVXBLU21HK2prcUppWW0xK2N3SWlKQ0VSRVJUajNXUXc4OXBJY2Vlc2hwWTBxWjczMTc5dXh4cU8yT0hUc1VGeGZuMU9NWHRmK2R2NkJHWllOa0t1cEFBQUJBc2VkZTFBRUFnTFA1dUx0cjBqMXQ5Y0xxbjVXZWtXR29yeVhEcWhHYi85RFNIbDI0MmhBQWdId2tKQ1JvMEtCQkxqM0c0TUdEMWJScFU4UDlMbCsrcksrKytrcVM5TkpMTDBuS25BZ2VPM2FzeXBRcG96ZmVlRU4zM1hXWFUyTzlsU3hhdEVpUzFMbHpaL242M3B6ZmllTGk0alI3OW13bEppYkszOTlmblRwMUt1cVFYQ1lpSWtLelo4L1cwYU5ITlhQbVROV3RXL2VHeHp4ejVveUdEQmtpYjI5dnpaNDlXelZyMXN5MTdhcFZxN1JzMlRKVnFGQkJuMzMybVV5bS9GTVRHelpzMEp3NWN6Unc0RUE5OE1BRCtiWlBURXpVMUtsVEZSY1hwekpseXRqK3JoMnhidDA2V1N3V1Bmend3M20yZStxcHB5UkpHemR1ekhGZjM3NTlKVWsvL3ZpajNOemNIRDUyWVVwTFM5T1FJVU4wNXN3WkRSbzBTTjI2ZGN1MTdaRWpSelIrL0hqNSt2cHEzcng1Q2c0T0xzUklYU1B1YXJJaXJ5U3FkNzJDVlJJQkFBQzNGNUpqQUc1SjlVc0g2clZXVGZYZWp2MkcrOFpkVGRhd1RkdTA0S0hPOG5SamdTMEFBTG14V0N4T1hVbGh6OVdyVjUwMlZ1UEdqZFd1WFR0dDI3Wk5vMGFOMG1PUFBhYStmZnZLYk03OTg3NXYzNzR1ZVl6WFQ3Ny85Tk5QZXYvOTk1MStuSFhyMWpsOXpPdXRYNzllN2RxMVU4bVNKZTNlbjVxYTZ0VFZNZllTRi9iTW1UTkhpWW1KYXRhczJTMmRHSk9ra2lWTEtpb3FTaWtwS1JvM2Jwem16cDJyb0tDZ0d4cHo2OWF0a3FReVpjcW9SbzBhZWJiOTlkZGZKVWt0V3JSd0tERW1TU2RQbmxScWFxcG16SmloNDhlUHExKy9mbm4rTGZyNStlbjExMS9YNk5HanRYTGxTdDEzMzMycVhyMTZ2c2M1Y09DQVpzMmFKWlBKSkY5ZlgzWHUzTm1oK0c1R0hoNGVldnJwcHpWdDJqVE5uajFiWnJOWkR6NzRZSTUyY1hGeG1qQmhndExUMDlXaFE0ZGJJakVtU1FmUFg1QWtOUWt1VThTUkFBQ0Ftd0hKTVFDM3JNY2IxdFdmRnk1cTdiR1RodnVHeGNScDJoOTdOZnBmTFNuSkFRQkFMa3FXTEpsdm9xSkxseTd5OXZiV21qVnJzdDNlczJkUEpTWW1PcHpvY0FZL1B6KzkvZmJiK3VxcnI3Um8wU0o5L2ZYWGF0dTJyUm8yYkpodjN6Smx5c2pIeCtlR1k4Z3QwV2F4V0J3cVgxZmNiTnk0VVRObnp0U2lSWXMwZnZ6NGZKL0x3TURBQWgvcjRzV0xEcmY5NnF1dnRHM2JOa21aeVpFdVhib1lQbDVobnBzM0tpQWdRS05HamRJYmI3eWhwS1FrSFRwMFNCMDdkaXp3ZUZhclZULzk5Sk1rcVVlUEhua212TUxEdzNYbXpCbEpVa2hJaU1QSCtNOS8vcU9nb0NBdFdMQkEzMzMzbmFLaW9qUjY5R2oxNzk4L3ozNW1zMWtXaTBWRGh3NVZRRUJBcnUwV0wxNHNTV3JXckptNmRldW1IMzc0UWRPblQ1ZS92NzlhdDI3dGNKeEdGZVJjYzdUUFUwODlwVDU5K3VUWnBuUG56anAvL3J3KytlUVR1KzhwcWFtcEdqZHVuR0pqWTlXeVpVc05HRERBY0x6RjFjSG9DM0kzbTlXdzdJMGxoZ0VBd08yQjVCaUFXNVpKMHB0M3Q5RHhTL0g2ODRMamt5bFpWdjE5WEEzTEJxbDNmY3B5QUFCd0szbjg4Y2RWclZvMVhibHl4YUhFbUNRTkdEQkE3ZHUzdjZIaldpeVdYTXZIZGUzYVZWMjdkcjJoOFkxeVpFSStxOHpjOWN4bXM5NTc3ejNiYXJjS0ZTcW9kdTNhK1k2M1lzVUtZMEgrZjBaV24rM1pzOGVXR0pHazh1WEx5OFBEdzZHK1VWRlJTazlQZDNqMWs2dkZ4OGZyMFVjZk5kUW5LU2xKRXlkTzFNU0pFL050dTNMbFNyc3IvZzRlUEtpb3FDajUrZm45UC9idU82N3ErbnZnK091eXVTQUtpSXBLRXU0Y09YSXI1Z0FienNvc0sxZEx5WkdhU21acXp0UXlWMnJPTExXaE9jaHRvaWthdU0yQjVrSlJCQkdVZGVFQ2wvdjdnOSs5WDhhZEREVTd6OGVqUjl6UGVIL2U5M0kvVjMyZmU4NmhTNWN1SnNmWXRtMGJBRldyVnNYYjI1dWtwQ1NqeDdxNHVHQm45NzlsaU42OWUxT21UQm5tenAxTGVIZzRvYUdoRm1kcUppVWxtYnhXWHNPSEQrZisvZnNjUG55WWFkT21NWGZ1WEdyV3JHblJ1ZGJ5OGZHeDZEaU5Sa05NVEl4VjU1UXJWeTdmWTNQMzhLSkZpMWkwYUpIUi9jZU9IVFA0bWRTblR4K3J5bFkrTHM3RTNhT2Vsd2VPajJuWlN5R0VFRUk4WGlRNEpvUjRvam5hMmpLblUxdmUyYnFIK3huV04rNmUvZGRKYXJpWGxkSWNRZ2doeENPbVZxc1pNR0NBeGNkck5Ccjl6MisrK2FiUjQvSUdVUUErKyt3ejZ0ZXZiL1g4L28xTUxjanJBaFNWSzFjMjJGOHBPanFhQ1JNbWtKbVppYmUzTjFPblRzWFIwYkhVNW1xcGMrZk9NWG55WkhKeWN2RDA5Q1FoSVlFYU5XcncrZWVmbXl6WkI3Qm16UnJXcmwwTDhGaG0wNWlidnpWeURQVGxqWStQTHhRTVRVdExvM3YzN29XT0RRa0p3ZG5aR1pWS1JXaG9LSkRibzh4Y0lHL3k1TW1GZ3N3dnZQQUN0cmEyUkVaRzh1S0xMekozN2x4Y1hGellzbVdMdFU4TGdGZGZmWlhrNU9SODJ4UUtCY0hCd1l3WU1ZSnIxNjZ4Wk1rUzVzNmRXNlR4elNuNG1XSk0zdGZiMG5NS3NqU29wcnVmcTFTcFl0SDdxR0FRN3Q5QXJkRVFlZTgrYnplby9haW5Jb1FRUW9oL0NRbU9DU0dlZUpWY2xYelpzVFZEZGg0Z1I2dTE2dHpzbkJ6RzdEdk0ycDZCZUNtTFgwcEpDQ0dFZUJJRkJRV1JrWkZoZEw5YXJXYlFvRUg1dHFsVUtvQkMyL1BLdTJDY2s1UER2WHYzaWpRL2E4N0x6TXcwdUgzeTVNbEZ1dmJqek5TQ3ZDNGo1YXV2dnNMTHl5dmZ2blBuempGaHdnVFMwdEx3OVBSa3hvd1pGaSttRjZYa25LWE9uei9QWjU5OWhscXRwazJiTmdRSEJ6TnUzRGpDd3NLWU5Ha1M0OGVQTjFnYU16VTFsVGx6NW5Ea3lCRVVDZ1ZCUVVFR0EwS1AydTdkdTB0c0xITy9CMk1CbElKQnRaQ1FFREl5TXJDenM2Tk1tVEpHeDN2dzRBRmFyZFpvQmw5QVFFQ3B2amNBbkp5Y21EcDFLa3VXTEdIa3lKRUF2UDc2NndhUE5iWWRDZ2ZiRnk1Y1dLaG4xei8vL01OSEgzMWs4ZHdzZWU2R3lueGFFbFRMbTdHNllzV0tmSmw3VDVMejhZbGs1K1RRdUtLWCtZT0ZFRUlJSVpEZ21CRGlQNktwZHdWR3RXakVWK0duckQ0M0lUMkRjYUZIK082bER0aVg0RGQyaFJCQ2lDZEZkSFMweWVDWVZxczFXaXJOMGhKcXpzN09WdldBaW82TzFnZmVTcUozVkduM0hQdTNPSHo0TURObnprU3RWbE81Y21WbXo1NWRLREJnaXFXWkxnVnB0VnA5WHl0ajg1b3hZd2FabVptMGF0V0tDUk1tWUdkbngvVHAweGs3ZGl6aDRlRUVCUVV4ZHV4WTZ0YXRxei92enovL1pQSGl4U1FtSnVMcTZzcTRjZU5vMmJKbGtlYjRKREVVaUV0TlRhVlhyMTc2eHhrWkdXemN1QkdBQVFNRzBLZFBINlBqZGUvZW5mVDBkSDF3VEt2VmtwU1VaRENvMnF0WEwzMFdvcW5ndVNHZW5wNzA2dFhMNk9kUmhRb1ZtRFJwa3Y2eHNUNTJwdnJiRmR5WE4wdFZ4OEhCd2V4N3ZTaGxGWXNpSlNVRkFLVlMrY1FHeGdDTzNMcURBcVRpaHhCQ0NDRXM5dVQrelVnSUlRcm9VNjhXa2ZmdXMvMUtsTlhuL2gxM2orbGh4NWprMzRMSG93T0ZFRUlJOGZneEZJUUtDQWpBeWNtSjMzLy9QZC8ybmoxN2twYVdadkNjYnQyNm1ReTJBY1RGeFZHbVRCbVVTcVhaZVdWbFpSbk5XTkZvTkdSbFplSGs1R1J5REdNOXg0WU5HNGFUa3hOejVzd3h1ODlVejdISG5WYXI1WWNmZm1EZHVuVm90VnI4L1B5WU9YTW1IaDRlVm8xVDFQSnhwbnFPSlNZbU1udjJiUDB4dzRjUDEyYyt1YnE2OHZYWFh6Tjc5bXpDd3NJWU1XSUVuVHQzcGsyYk5tellzSUh6NTg4RDBMUnBVMGFQSGwwb1MrNVJVeWdVSlZwT3NTUnQzTGlScEtRa1BEdzg2Tm16cDhsamRRRWtYWEJtN2RxMWJObXloWEhqeHRHOGVmTjh4d1lGQmVsL3RqYVluSm1aYWZCZU5DYnY1NDlXcXlVd01MRFFkaDFkZHRldVhic01saHJOeTlmWDEreDd2U1RLS29MNUFHSjJkalpnT0lQWGtHSERodEc0Y2VNaXorZFJ5TkZxMlhIbEJxMFRYTGhQQUFBZ0FFbEVRVlNxZWxQR3diTCtna0lJSVlRUUVod1RRdnhuS0lEeGJaL2oyb01rSXU4Wi96YW9NZHN1UitHbGRPYWo1eHFXL09TRUVFSUlZYkV6Wjg0d1pjb1VmSHg4bURsenB0bU1ydDI3ZDlPMWExZUQrK2JQbjgvbHk1ZVpObTBhbnA2ZVZzL2w0c1dMUmdOckJmZloydHF5ZmZ0MnE2OVJrcXd0WFZld0I1WE90V3ZYakdZS2RlL2VuV0hEaGxrOXQ2THk4UEJneG93WlhMaHdnZDY5ZXhmYTcrenN6S1JKazlpOGVUTkxsaXhoNzk2OSt1Q0huWjBkSTBlTzFBZEZIamR1Ym00bFdrNVJaOWV1WFFCbWd6ekd4TVhGOGZQUFB3TzV3Umx6L2VaMDVSanQ3ZTNKeXNyaTRNR0RKQ2NuTTJIQ0JONTQ0dzBHRGh5SVFsSDRLMmpHZ2xRK1BqN0ZDaWlaWW1nZWxySW0weTF2eHBrMTUzWHIxaTFmQnArbEFVU05SbVBSc2JxU3QvOG1mMXlQNW02YWl1RFdUUjcxVklRUVFnanhMeUxCTVNIRWY0cWpyUzFmZFc3TDIxdjJjRDlEYmZYNXE4OUVVbDdwVEo5bmFwYkM3SVFRUWdoaENTY25Kekl6TS9VOXBtYk9uR2x5Y2Y3bm4zL214UmRmTEJRSVdMdDJMVHQzN2dSZzNicDFEQjgrdkZUbkRibmwxdko2NmFXWFN2MmFBTXVXTGFOcTFhcFdsVy9Mek13a0xpNU8vMWlwVkZvVVFEU1ZUV1p0bVR3ZHJabStzZlhxMWFOZXZYcUZ0aWNuSjNQaXhBa09IanhJUkVTRWZoeGRrQ1k3TzV0dnZ2bUdQLzc0Z3dZTkdsQ3JWaTFxMUtoUnBFQnBTVXRQVDM4b3ZjK0tVblkwTlRXVnVuWHJvdEZvQ0F3TU5KbWRDZi9MWHJLM3Q4ZmUzcDc1OCtjelk4WU1JaUlpK09tbm43aDI3UnJqeDQrM0tCUFVHb2F5VUkwOVg5MTdvNmdCUXloNjJWUnJ6bnZ3NEVHK3grWitmNU1tVGVMSWtTTUVCUVhsQzZvOUtaTFZtWHdkZm9wYUh1Vm82MVA1VVU5SENDR0VFUDhpRWh3VFF2em5WSFJSTXF0VEc0YnMzSThteC9SQ2l5RmYvWFVTRDJjbkFwNHV2ZDRBUWdnaHhMK1JzY0NIb1hKZXV1d0VRK2VvMWFhL3dGSzdkbTBtVEpqQXhJa1RPWHYyTE5PbVRlT0xMNzR3V240dUxpNk9QWHYyOE9LTEwrcTM3ZHk1a3pWcjFnRFF1blhyZktYY0RMR3hzV0h1M0xuNllGcGVHUmtaUmpPeWpPM1RMV2huWldXWnZHNUowUzM4VzVwdDg5ZGZmN0YwNlZMOTQrYk5tek5xMUtoaUI0MUt1K2RhWW1JaWtaR1JSRVpHY3ViTUdTNWR1cVIvN282T2puVHUzSm1YWG5xSnVuWHJjdVRJRVhidjNzM0preWM1ZGVvVXAwNzlyemV0bzZNamxTdFhwbno1OHJpNXVkR2tTUk1DQXdNTEJReExrNWVYbDhtQWt5RzY5NU9kblYyeE1xRE1xVjY5T25QbXpFR2xVdkh6enoremRldFc1czZkUytYS2hZTVR1cXd4UVA5OGxFb2xVNmRPWmNtU0pXemV2Sm1JaUFoMjd0ekpxNisrQ3VSK0xwaDZyMFJIUnh1OTUvSm1sYm03dSt1RFk2YjZpTUgvTXJtS0V4d3pGcWpTdlU2Ly9mWWJBRDE2OU9ETk45K2tUSmt5aFk2OWN1VUtHelpzNE9XWFg2Wmh3K0pWckxoMTZ4WVJFUkVvRkFxRFpXSC96YlRBUHduMytUVDBMMUl5TTFueTR2UFlsT0o3WGdnaGhCQlBIZ21PQ1NIK2s1cFU4bUpVaThiTStldWsxZWRxZ1lrSHdpbm42RUN6eXBZM29CZENDQ0VlRjFrNU9meDFLNVp6OFFuRXA2VnpMejJkZmczcUZQdlBOV09MMlZxdDF1aStvZ1pMV3JSb3diQmh3NWcvZno3aDRlSE1temVQVWFOR0dUMSs1Y3FWdEduVEJqYzNOM2JzMk1HOGVmTUFhTnUyTFo5OTlwbStGNUl4TmpZMmVIaDRGTXE4aW82T1JxRlFVTFZxMVVMbm1OcW5ZMjNXVG5SMHRENmdXSlNNSDNPdVhMbkNpaFVyT0hIaUJBQmx5cFRoZ3c4K0tMRmVhVVdkczZtZVk3Lzg4Z3ZIangvbnhvMGJoUUlnTGk0dU5HL2VuTFp0MjlLOGVmTjhaUzc5L2YzeDkvZEhwVkp4L1BoeFRwdzR3WVVMRjdoeDR3WnF0WnJyMTY5ei9mcDE3TzN0ZWZQTk53R0lpb3JpbzQ4K0t0SnpzTmJldlh2WnNXT0hWZWZvQWtiTGxpMnpLa3V3cUp5ZG5UbDU4aVFKQ1FtTUh6K2VoUXNYRmdyNDVBMEE1dzMyS1JRS2dvS0M4UGIyNXRLbFM3enl5aXVGeGpkVTduTFBuajBvbFVyYXRtMXJjRjllUC96d2cvN25MbDI2NUF2VUZWU3dMMXBKVUt2VjdOeTVrN1ZyMTVLV2xrYVhMbDE0NjYyM0RQYTJPMy8rUEQvLy9EUGg0ZUZBYmxCLyt2VHB1TGk0R0J6Ymtpek01T1JrTkJvTnRyYTJCQWNIV3ozL29wYXU3UEhyZHBLS1VLWERHdXFjSExJMEdqeWNuZmdtb0IxKzdtVkw5WHBDQ0NHRWVQSkljRXdJOFovMStqTTFpYnlYeUxiTFVWYWZtNVdUdytnL3dsaitja2RxZTdxWC9PU0VFRUtJVXBDWW5zR3lVK2ZaYyswbXllcE1iQlFLdkpUT1ZIQXgzYlBMVW9ZQ0h3c1hMc1REdzRPZVBYc2FYZVF0eUZBcE5FTzZkdTNLOWV2WENRa0o0ZWpSbzhUSHh4dGNkRzdWcWhWLy9mVVgzMzMzSGJWcTFlTGJiNzlGcTlYU3NXTkh4bzRkYXpKVFJMZVlibXRyeTRBQkF4Z3dZRUMrL1FFQkFUZzZPaHBjUkRhMTczRno3ZG8xZnZqaEJ3NGZQcXpmRmhnWXlBY2ZmRURac28vM29uUGx5cFU1ZmZvMEFHWExscVYyN2RvMGJOaVFaNTk5bGxxMWFobk5LTlJSS3BYNlFCbmtadmxjdlhxVm16ZHZFaDBkelZOUFBVVzFhdFZLL1hsWTR1TEZpMmcwR3FwVnE0YXJxMnVwWFVjWERNekxVR2xMaFVMQitQSGpHVHg0TUxkdjMyYktsQ2w4K2VXWCtlNnB2TDIxREdYQ21TcjFOMmJNbUVMYjl1elpnNmVucDlGOVJhWExXQzJKNEZoU1VoSkxsaXdoUER5Y3RMUTBmSDE5NmRldkh5NHVMaHc1Y29TMHREUlNVbEpJVFUwbEpTV0YyTmhZcmw2OUNrRFRwazE1NDQwM2FOU29rY2xyV1BQRkFrdjdqZjFyS0NEM0s0dVFrNk5GbmVjOUpvUVFRZ2hoS1FtT0NTSCtzeFRBK0RiUGNlMStNaGZ1SlZwOXZpb3JtMkc3RDdLNld5ZXFsQ205eFFraGhCQ2l1SEswV2paR1h1SGI0MmZKenNtaDg5TSt2RlNqR3M5NVY4VFdwdmhscUw3OTlsdURHUm5YcjEvbjk5OS9SNnZWVXFkT0habzJiVnFzOFF3SkNnckN3Y0dCM3IxNzUrdDFwVnRvQnZqb280ODRlZklrZS9iczBTK2VkKy9lbmFGRGg1b3RQYWZybFdTcXAxbEpPM0hpQkd2WHJtWElrQ0hVcWxYTG9uTXlNek5adlhvMVNxV1NkOTU1eDZwcmJkcTBpV1BIamhVS2Z1Ujl2VXdKQ1FuQjJkbXlBR3RwOUJ4cjE2NGQwNlpOdzlmWGw0b1ZLL0w2NjY5ejlPalJJbDBuTDBQQjNscTFhcFZLeHA2bHZ2LytlMDZjT01HYmI3NVo1TmZTRXZmdTNiUDRXSGQzZHo3NzdEUEdqQm5ENmRPbldiSmtDVU9IRHRYdk41WTU5cmhKVDA4SEN2Y0ZMQW8zTnpldVhyMUtXbG9ha0p0eHVIRGhRaUEzMjY1czJiTGN1M2RQLy9taVVDanc5L2ZualRmZW9HYk5taHcvZnB3REJ3N3cvUFBQRzcyR3FkNXBxMWV2NXFlZmZnSmcyTEJoK1hyWEpTY25NM3IwYUtLaW92RHo4MlB5NU1sNGUzc1grem5udGZWMXcxbWVKVWtMWEU1OHdJUUQ0WXpaZDVqVjNUcnpUSG5qL1E2RkVFSUlJUXFTNEpnUTRqL053ZGFXT1ozYjBHL3JYaExTelg5RHZhREU5QXlHN3ZxVGxWMDc0ZUhzWlA0RUlZUVE0aUhMeXNsaHlzR2o3THg2Z3pZKzNnUzNib3EzcTJVWlhKWjY2cW1uREc1ZnRtd1pXcTJXUm8wYVdSd1lNeldlSWJhMnRuejQ0WWY2eHhjdVhHRDE2dFg2VENLQWloVXI4c1liYitoN2pQWHExY3RzanpFZFhRYmJyRm16akM2YUcrcXBac20rcVZPblVxVktsWHpiTkJvTlM1WXM0Y2FORzZ4ZHU1WXBVNlpZTk04REJ3NndjZU5HRkFvRjllclZvMG1USmthUFRVMU5aZi8rL1lTRWhCQVZGYVhmN3VucGlWS3B0T2g2VUxTU21LV1Z2ZEtpUll0QzIvSUdCUExhdlhzM2FyWGE3UDdIMFkwYk53RHc5ZlV0MWVzWUNyeWtwcVlhemZKcTJMQWhmZnYyWmUzYXRXemR1cFc2ZGV2U3FWTW53SHh3TERvNkdsdGJXNFA5eW96MUZUUFZjOHhTUFh2MjFBZXY4b3FQanpjNXRxRVNvd1ZmTDRWQ3dmRGh3N2wrL1RvVktsVEF3OE1EZDNkM25KMmRPWGp3SUZ1MmJDRTdPeHNuSnljNmQrN01hNis5cHY4c2lJMk5aZUxFaVdSblp4TVhGMGVmUG4wc2ZrNy8vUE1QaXhjdjV2ejU4OWpZMkRCNDhPQkM3M00zTnpkbXpackZ1SEhqdUhidEdrRkJRUXdZTUlDWFgzNjVSRXRLbGpZRlVNdWpITjkzNjh6cm0zYnkyZjYvK09XVkYzR3dOWjBwS29RUVFnaWg4Ky81bTQ4UVFwU1NpaTVLNW5meDUvMXRvYVQvLzdjM3JSR2RuTXJIZXcreDlNVU9LTzNsWTFVSUljVGpRNjNSTU9hUHcveDE2dzdCclp2eWF0MGFGRDlQN0g4c1hadytmZnAwc1JheWx5NWRTdlhxMVUwZWMvWHFWVmF2WGsxRVJJVEIvWDM2OUNFaUlvS0xGeTl5NU1nUit2VHBnNmVucDhreHRWb3RLU2twUUc3L0gxUEhGYVhmV3Q2Z2dVNUlTQWczYnR6QTBkSFJxdDVXZ1lHQlJFUkVjUERnUVdiT25NblNwVXNMUGIvTGx5K3pjZU5Hd3NMQ3lNek1CSEt6WkhRL3IxNjkydUlNTUxEODk1OVhhZlFjTTJiWXNHRUd0eDg2ZEFpMVdtMTIvK05HcFZMcE03cHExcXhwOHRnaFE0YVl6WW9NRGc2bVRaczJKVGEvdDk1Nmk4T0hEM1A5K25YbXo1OVB3NFlOOGZMeTByKy93SEJXMXUrLy84NldMVnQ0NjYyMzZOKy9mNzU5aG9KeG16ZHZ4dFhWMWVEN2IvUG16UmJQdDN6NTh2bmU3eGtaR2FTbXB1THE2cHF2TjUyTzdyVXZYNzY4UmVNM2FOQ0FCZzBhQUxtWlk3LysraXQvL1BFSHFhbXBWSzFhbGFDZ0lBSURBd3VWbTYxVXFSSVRKMDVrMnJScHJGaXhndGpZV0lZTkcyYXlQT2paczJmWnNtVUxodzRkUXF2VlVyRmlSY2FNR2NPenp6NXI4SGdQRHc4V0xsekl2SG56Mkxkdkg0c1dMV0xqeG8yODlOSkxkT3pZa1lvVi96MTlsWlgyZGdTM2JzckhldzRSR2hYTkM5VWZqeEtvUWdnaGhIajh5U3F1RUVJQWRUemRtZFdwTlIvdk9VU09pYkk5eGx5SVQyUmM2R0htQnJURDNreGZDeUdFRU9KaDBBTFR3NDRSRVJQTDlBNnRDUFN6UEJ2TFVqNCtQZ2EzcTFRcUVoSVNnTnlGWGxPbDFHSmpZOG5LeWpLYU9RS215NXpkdkhtVE5Xdlc2QmVGQVpvMWEwYkhqaDJaTld1Vy9qaDdlM3NtVDU1TVVGQVFjWEZ4QkFjSE0ydldySHlsR0F0S1NFalFsM2ZjdW5XclBxdEsxeE10YjZCbjgrYk5MRjY4bU1tVEp4c05PR1JsWlhIanhnMXExS2hoY1ArOWUvZjQvdnZ2QVhqNzdiZXRYcUFlUFhvMFY2NWNJU1ltaHVuVHAvUFZWMS9sVzFCWEtwVkVSRVNRbFpWRnc0WU42ZFNwRSszYnQ2ZG56NTVXWFVjOEd1Zk9uUU55QXh2RzdqMGRTNEo3bWhMdTAyUm5aOGVZTVdNWU8zWXNIM3p3Z2I3L255NDRabU5qWXpBektTSWlBcTFXYTdDMG42RU16ODJiTitQdTdtNTBuNlZXckZpUjcvR2FOV3RZdTNZdEkwZU8xUGVmeTBzWGpGdTdkcTNKUG9XUTI2dncrdlhybkRoeGdrT0hEbkh4NGtVVUNnVXRXN2FrUjQ4ZU5HblNKRi93TWlzckM1VktSVnBhR2lxVkNoY1hGM3IyN01rdnYvekN0bTNiU0U1TzV0TlBQODMzK2tWSFJ4TVdGa1pvYUtnK0E5VFoyWmxldlhyeDY2Ky84dW1ubjdKNTgyYURKV0hUMDlQMUdXV2Zmdm9waXhjdkpqWTJsbFdyVnJGNjlXcXFWYXRHN2RxMTZkcTFLM1hxMUxIc0JYMkUydmhVNXFteVpmamx3bVVKamdraGhCRENZaEljRTBLSS85ZTZhbTZwcVJtSGp4ZnAvTDl1eFRMMTBGRW0rN2ZBeHN3M2RZVVFRb2pTOXN2NWY5aHg1UVlUMnpVdmxjQVl3S3BWcXdwdDAyZzBmUExKSnlRa0pQRGNjODh4WThZTW94a3NrWkdSZlB6eHh3Qzg5OTU3dlBiYWF4WmYrK3JWcTZ4ZnZ6NWZVS3h4NDhZTUdEQ0FaNTU1eG1DMmxxZW5KMTk4OFFXalJvMGlLaXFLNGNPSE0zUG1US09CaHBpWUdDQTNxR1N1M0dEMzd0M1pzV01IWDMzMUZYNStmdmtXK2pVYURidDM3MmJkdW5Xb1ZDcSsvLzU3eXBZdFcyaU1iNy85RnBWS1JiVnExYXg2TFhTVVNpV2ZmZllaSTBhTTRPelpzL3o0NDQvNU1uR3FWS25DVjE5OVJibHk1UXhtdjh5ZE85ZnNvcjk0ZFA3ODgwOEFmZERKbEZXclZwa05vSldHbWpWcnNtN2R1bnozaTY0MHFhRWd6YzJiTjRtSmljSEd4b2FXTFZzK3RIa2FFaGtaQ1VEVnFsV0xQZGE4ZWZQWXVYTm52bTFQUC8wMDZlbnBmUC85OXl4WnNvVDA5SFQ5ZjlsbXFsY2NQSGlRakl3TUprMmFoSU9EQXlkT25DQTRPRmkvMzkzZG5lN2R1OU9qUnc4VUNnWHIxNjlIb1ZCWTFEK3RZOGVPdEd6WmtxMWJ0N0oxNjFZU0VoS0lpb3JpM3IxN3ZQZmVlMFY3QVI0eUJkQzFwaStMajU4bElUMERUeWwzTDRRUVFnZ0xTSEJNQ0NIeWVLVk9kV0pUVmF3NmM2Rkk1Kys0Y2dOUFoyZEdORGRjd2tRSUlZUjRHSzdjVCtLYm82ZnBYdXRwdXRkNitxRmVlL255NVp3N2R3NmxVc2tubjN4aU5EQVdGeGZINU1tVHljbkpvV1hMbGhZSGc4NmZQOC82OWVzNWV2U29mbHU5ZXZVWU1HQUFqUm8xTW50K25UcDFtRHg1TWxPbVRDRXVMbzdodzRjYnpSUzVjdVVLQUJVcVZEQTdycTJ0TGVQSGoyZllzR0Y4OHNrbnpKNDltNG9WSzdKMzcxN1dyMTlQYkd3c2tOdnY1L3o1ODdSdTNUcmYrZnYzN3ljc0xBeUZRc0dJRVNPSzNQdW5WcTFhREJ3NGtPWExsN04rL1hwYXRHaVJML1BEV05ZYTVQWXRLeW5HU2k0V3QwOVV3VEhXckZsak5PUFEzTFZLWWk0UFMzWjJOa2VPSEFIZzBxVkxIRHQyakdiTm1qM2lXUmxXTUpCc0tqaW1LNE5hcjE0OTNOemNDdTB2elo1alI0NGMwZCtIeWNuSm5EdDNEbGRYVjU1K3V2aWZtZjM3OStmQWdRTTRPRGpnNWVWRjJiSmw5VUYycFZLSnM3TXpTcVZTbjcwMlljSUUzTnpjY0haMnhzbkpTZjkvSnljbjB0TFNHRFZxRkdmT25PSG16WnZVcUZHRHBrMmIwcUpGQzdLenMrblNwUXZ0MnJYVGYyWmN2WG9WeUMzL2FLNjBwbzVTcWVUTk45K2tUNTgrbkRoeGd2RHdjR3JYcmsyNWN1V0svVm84TEsycWVMUDQrRmxPM0xsYmFsOElFVUlJSWNTVFJZSmpRZ2hSd0pEbkdoQ2Jsc2FPS3plS2RQNlBaeS9pNmV6RTJ3MXFsL0RNaEJCQ0NQTnl0RnBtSGo1T0ZWZFh4clZ1K2xDdmZlM2FOWGJ2M2cza2xsWWNOR2dRelpzM3AxV3JWclJvMFVMZlcrZmF0V3RNbURDQnhNUkVhdFdxeGRpeFk4Mk9IUjBkemJ4NTgvajc3Ny8xMi96OC9CZzRjS0RWR1NmTm16ZG4xcXhaVEpnd2dkVFVWS1pPbmNvTEw3ekFlKys5bHkrajY4eVpNd0RVcjEvZm9uR2ZmdnBweG80ZHk3UnAweGc1Y2lSMmRuYkV4OGNEMExCaFExNTY2U1g4L2YwTGxabE1TRWhnNGNLRkFQVG8wVVBmcDZpb2V2ZnV6ZEdqUnpsejVneGZmdmtsUzVjdU5kaERxYUNRa0pBUzZ6bm03dTV1OFRqRllTclQ3WjEzM2pHNGZjT0dEV1JrWkpqZC96alp0MjhmcWFtcEtCUUt0Rm90UzVjdXBYNzkrbGI5dmg2VnRMUTBBSVB2UVYzQXoxZ3Awc0RBUUt1dXRXZlBIclBIcUZRcXZ2MzJXLzc0NHc5MjdkcUZRcUVnSkNRRXRWcE4rL2J0TFE0b21lTHA2Y21HRFJ2MEFjR0lpQWcwR2syaG9MZ3VPTmE4ZVhQOTczTHo1czFrWldYUnExY3Y3TzN0Y1hSMFpOYXNXVnkrZkRsZmNIdnExS2tHNTZvcnYxbVVJSitOalEzTm1qVjdiQU92cHRUeUtJZlMzbzZUc2ZFU0hCTkNDQ0dFUlNRNEpvUVFCU2lBejlzMTUyNWFPc2Z2M0MzU0dQT09uc2JCMW9iWG56SGRMRjBJSVlRb2FkdXZSSEVtN2g0THV2amorSkJMNVBuNStiRmh3d2JPbkRsRFdGZ1lSNDRjNGNDQkF4dzRjQUE3T3pzYU5teUluNThmSVNFaFpHWm0wcUpGQ3laTW1HQlI0TWJOelUyZnlWV3hZa1VHRGh4SXg0NGRpN3lRWGE5ZVBiNysrbXNtVFpwRWJHd3N1M2J0SWl3c2pISGp4dEd5WlVzeU1qSTRkZW9VQU04K2EzbEd1TCsvUDJQSGp1WHJyNzhtT3pzYk56YzNwa3laUXIxNjlRd2VyOVZxK2ZMTEwwbEpTY0hIeDZkRXlwZ3BGQXJHalJ2SCsrKy96KzNidDFtNmRLbStmT1hEOHV1dnY1cmNyMUtwT0hUb0VKMDdkellZNElxUGo5ZVhtQ3lxZnYzNkdkeStiZHMyTWpJeXpPNS9YS1NucCt0TG1MN3l5aXVjUDMrZWl4Y3ZNbW5TSkdiTW1GSGtMTU9INWNHREJ3Q0ZBbmx4Y1hHY1AzOGVvRkRRNktPUFBpSXRMUTEvZjM5eWNuTFl1blVyenM3T3ZQRENDL21PMjdKbEM3VnExZUtaWjU0QnlCZUV6eXNsSlVYZlAvQ0REejRnTGk0T1YxZFhNakl5U0V0TFk5T21UUUQ2UGx3bHdkSFJrYnQzNzdKMDZWSU9IVHFFbzZNakN4Y3VOQm0wdW5YckZ0OTk5eDBhalliZmYvK2Q5OTkvSDM5L2Z5cFdyRmlvQjZHaHo3Nk1qQXo5YzNuVVpTb2ZObHNiQlEwcmxPZGtFZi85Sm9RUVFvai9uc2Y3YjlGQ0NQR0kyTnZZOEZYbnRueTRZeitYRXU0WGFZelpmNTNFenNhR1YrcFVMK0haQ1NHRUVJWmw1ZVN3NVBoWjJsZXJRdXVxM3VaUEtBVjJkblkwYmRxVXBrMmJNbno0Y002ZlA4K2hRNGZZdm4wN0owK2U1T1RKay9yakdqUm93TjI3ZDNucUtmUGY4aTlidGl3REJneEFvOUhRbzBlUFF0bFhCYVdtcGdLR0Y1QjEvUHo4K082NzcxaThlREc3ZCsvR3djR0JXclZxQVJBYUdrcDZlanJPenM0MGI5N2M1TFdpb3FJNGZQZ3dZV0ZoREIwNmxNNmRPMU94WWtXbVRadEdZbUlpbjM3NktWMjZkQ0V3TUpDYU5mTi9jZWFISDM3ZzlPblQyTnJhTW03Y09JT2w1L0pLU1VreCs3d2d0eS9WMEtGRG1UVnJGc2VQSHljdExjMWcwT0JodTNuekpyLy8vanQ3OXV4QnBWSngrL1p0QmcwYVZPaTQyYk5uYy9yMGFYeDlmV25mdmozdDI3ZC9KRDIwSGdmcjFxMGpNVEVSQndjSGV2ZnVUYmR1M1JnNmRDaW5UcDFpNU1pUmpCbzFxa1JLQWVaVmtpVW56NTQ5QzFDb3oxNW9hQ2hhclpacTFhcmw2OUVIMExScGJ0YnJ4WXNYbVRkdkhsZXZYc1hHeG9aYXRXcmg1K2NINVBiaCt2YmJid0ZvMUtnUmI3NzVwc0h5cUVDK01xeHhjWEUwYmRxVVR6NzVCRWRIUno3NzdETlNVbEpvM2JvMXRXdVhUT1VIbFVyRmhnMGIyTEJoQTJxMUdxVlNTYjkrL2ZKOTF1bUNkWkNic1FXNS9jNFdMVnJFMHFWTE9YUG1ERk9uVHFWUm8wWjg5TkZIK1ByNm1yem0vZnYzbVQ1OU9qRXhNWGg1ZVZtZGRmY2thRnpKaXlVbnpuSS9RNDI3aytuUFVpR0VFRUlJQ1k0SklZUVJyZzcyTE96aXozdmJRN21abEZLa01XWWNQbzVDb2FCWGJiOFNucDBRUWdoUjJJNHJVZHhWcGJQb3VZYVBlaXBrWm1ZU0dSbkpzV1BIT0h6NE1HcTFHb0RLbFN0ei8vNTkwdFBUV2JGaUJTdFdyS0JpeFlxMGFOR0NGaTFhMEtoUkl4d2NIQXlPMmF0WEw0UGI0K1BqeWM3T3Btelpzamc1T2ZIZ3dRTisrdWtuSURkSVpJcXVOMXFyVnExUUtwVjRlSGlnVnF0WnYzNDlrQnNreU50REtUczdXLzljVnF4WVFWaFlHTGR2M3k0MGJvTUdEVmk1Y2lVclY2NWs1ODZkYk5teWhTMWJ0dURwNlVtalJvMm9VYU1Heno3N0xQWHIxNmRpeFlvRUJnWVdXcGlQaUlqQTBkRVJGeGNYN08zdFVhbFUrZ3dpYzg4TG9IUG56cVNrcEJBWUdHaFJZQ3dvS0toRVNzb1ZwRktwQ0FzTFkrZk9uZnFTYndDK3ZyNEcrN2tsSlNYaDZlbUpVcWtrS2lxS3FLZ28xcXhaZzUrZkg0R0JnWFRzMk5HaXNvMjZVcFdHNW1QSi9zZkIvdjM3OVZsNGI3enhCcDZlbmdETW5EbVQ4ZVBIYy9IaVJZWU1HVUt6WnMzeVpRb2xKeWVUbEpTRWpZME5Db1ZDLzMrTlJrTldWaGJaMmRuNi83dTR1T2pIMWRFRmF3cktHOURSMFdnMG5EcDFDZzhQRDhxVks0ZXpzek9Pam82a3BxWVNHaHBLYUdnb1FMN2VkNEIrZTZ0V3JRcU5lZjM2ZGRhdVhjdWhRNGZRYXJYNCtma3hkT2hRZldBTWNyUE5SbzhlelU4Ly9jVHAwNmM1ZmZvMDllclZvMSsvZmpScDBpVGZlSWNQSHdiQTN0NmVEei84a0I0OWVwQ1RrOFBYWDMvTjJiTm5jWEZ4SVNnb3lPQnp0a1o2ZWpyYnQyL241NTkvSmlrcENZVkN3UXN2dk1EQWdRTnhkblltSlNXRnNtWExvbEFvT0hqd0lKRDdHWlEzS0Y2alJnMisrdW9yRGg4K3pKSWxTemg5K2pTREJ3K21SNDhlOU8vZnYxQlB0NnlzTExadDI4YTZkZXRJU2twQ3FWUXljZUpFczRIMkoxSGpTcm1maTZkaTQrbm9XL1VSejBZSUlZUVFqenVGVnF2VlB1cEpDQ0hFNHl3dVRjVzcyL1lSbTFyMGhaS0o3WnJUdlZiSmZxTlhDQ0dFeUN0SHErVzFqVHZ4TFZlR3VRSHRIdHAxTXpJeWlJK1A1KzdkdTl5K2ZadnIxNjl6N2RvMUxsKytURlpXRnBDYjVmVHNzOC95Mm11djBieDVjekl6TXpsMjdCZ0hEeDRrUER5YzlQUjAvWGlPam80MGJ0eVlsaTFiNHUvdlQ1a3laY3pPWWN1V0xmb01rb0s2ZGV2RzhPSERyWHBPMjdadFkvNzgrVGc0T0xCaXhZcDhXUzBuVHB3Z09EZzQzL0VlSGg2MGJ0MmFWcTFhMGFSSmswSmw3bUpqWTltNGNTT2hvYUg2ekM4N096c1dMRmhBelpvMVNVOVB4OEhCb1ZCNXdWR2pSdW16YmdwNjdiWFgrUERERDYxNlhzWVVOMHZJVUs4eWxVcEZSRVFFWVdGaFJFUkU2QU9LTmpZMnRHN2RtaDQ5ZXRDb1VTT1Q0MlptWmhJZUhzN2V2WHM1ZnZ3NDJkblpRRzZmc1diTm10R3RXemVEV1gydnYvNDY5KzhYTGZNL3I3MTc5eFo3ak9JNGVmSWtuMzMyR2RuWjJmajYrdkx0dDkvbUN4ekh4OGV6WU1FQ3dzUERpM1dkenovL0hIOS9mK0xqNCtuYnR5OWcrTG1ucHFicUE5UUZmK2U5ZS9mV2wwODB4TVhGaGVYTGwrdUR1dGV1WGRPL2YrZk5tNmN2TzNydjNqMFdMMTVNV0ZnWVdxMFdOemMzK3ZYclI3ZHUzVXdHN1BidjM4OFBQL3hBVEV3TWtKdEpObXZXTFAwNThmSHhUSmt5aFk4Ly9wanExYXVUazVQRDlPblRPWGp3SUFxRmdzbVRKeGNxN1ZpUTdqN1p0V3VYMFY1M2MrZk9aZWZPblVCdTl0djc3NzlQOWVxNVZTVE9uVHZIeUpFalVTZ1UyTnJhNnQvUC92NytmUDc1NXdiSFU2dlYvUERERC96MjIyOW9OQm9tVDU2Y3J6L2IxcTFiV2JkdW5mNzk3dXZyeStlZmYyNDJHemM5UFYxZlF2SlJ2ODlMa2xxandmK0gzK2hicnpZam1sdGVEbGNJSVlRUS8wMlNPU2FFRUdaVWRGR3krSVhuZVc5N0tJbnBSZXMvTWZYUVVXd1VDcnJXOUMzWnlRa2hoQkQvTHl3NmhwdkpLVXowTjEwQ3NDU3AxV3I2OXUyckQvams1ZURnUUtOR2pXalRwZzN0MnJYTGw1bmk2T2hJMjdadGFkdTJyVDVROXVlZmYrb0RaZUhoNGZ6OTk5KzBiZHZXb25ub0ZwL3pzckd4b1VPSERyejc3cnRXUDY4dVhicXdaODhlV3Jac1dhamNXOVdxVlZFcWxXZzBHZ0lDQXVqUW9RTU5HalF3bVhGVnFWSWxoZzRkeXVEQmd6bDU4aVNuVHAyaVNwVXEraEtMQlFOTE9yNit2dm1DWXdxRkFpOHZMOXEzYjAvLy92MnRmbDdtR0FweW1XSXFxSGJ3NEVHKy92cHIvV01mSHg4NmQrNU1RRUNBUlZsdmtQc2U4dmYzeDkvZm42U2tKUGJ1M2N2T25UdTVlZk1tNGVIaDFLaFJ3MlRKeTZJdStwZFVjSzI0ZEpsZVNxV1N6ei8vdkZCR3BaZVhGMU9uVHVYYXRXdjgrZWVmUkVaR0Voc2JpMHFsSWlzcmk4ek1URFFhRGFhK0Q2dFVLZzFtYmxuTHo4OVBYeksxNEhPb1g3OCtRVUZCK1g3dm5wNmV2UDMyMnh3NWNrVGZMd3h5ZXd0R1JVWGg1T1RFcTYrK1N1L2V2UXRsU2hWa1kyTkRwMDZkZVA3NTU5bXhZd2RyMTY3RjI5czdYekROeThzclg2YWdqWTBONWN1WFI2RlFNR3pZTUxPQk1VdTkrKzY3M0w5L24xZGZmYlZROExkS2xTclkyTmlRazVORGRuWTJTcVdTeG8wYjg5RkhIeGtkejlIUmtmZmZmNS9PblR0ejhPREJmSUV4eUgzZGs1T1RjWE56NDQwMzNxQlhyMTZQZlErNjB1Um9hMHNkVDNmK3ZudnZVVTlGQ0NHRUVQOENramttaEJBVytpZmhBUi9zQ0NVMU02dEk1eXVBTDIvei82WUFBQ0FBU1VSQlZOcTM1S1VhUlc4c0w0UVFRaGd6YW04WXNhbHByT3ZWaFpJdmpHZmNtalZyMkxScEV6NCtQdmo0K09EbjU4Y3p6enhEN2RxMXJWNmtWYXZWSEQxNmxELy8vSk42OWVvWkxhTllrRWFqNGQ2OWUyZzBHalFhRFhaMmRuaDVlUlZya1RneE1SRTNOemVEWTV3L2Z4NGZIeC9jM055S1BMNDF0Rm90V3EwV2hVSlJLbVVQZFJrOEN4WXNzS29VbTZuenRGb3RvMGVQNXVtbm55WWdJS0JRU2IzaU9IUG1ERnUzYm1YbzBLRjRlSGdVMm4vNjlHbXlzckpvMXF4WmtjWXY3dmtsYWVYS2xUUnQydFJzbHAwcFdxMlduSndjZlpCTTkxNnlzYkhKRjBES3pzN214bzBiZ09HQXN6bHF0WnFNakF4OVVFNmhVT2hMblZvaktpb0tkM2YzUWozS3JKbUhXcTAyZTM5cXRWcE9uanlwNzI5bXpqLy8vQU9nNzB0WVZEazVPV2cwR3JOOUV5MTErdlJwYXRldWJWVmdPeWNuaDcvKytndWdVTUR0MzI1dStDazJYcnpLbi8xZXdkNUl0cUVRUWdnaEJFaHdUQWdockhJbTdoNUJPdytnMW1pS2RMNEMrS3h0TTNwS0R6SWhoQkFsNko0cW5aZCsvcDJQV3pTaWI3M2lMZHhhS3ljbngyaTVNeUdFRU9KaCt1TjZOTUdoUi9paGV3RFBlQlVPbmdzaGhCQkM2TWkvWW9VUXdnclBWaXpQVjUzYkZ2bGJpRnBnV3RneDFwKzdWTElURTBJSThaKzI0K29ORkFwNHdjOTBuNW5TSUlFeElZUVFqNHVHRlhKTCtFcHBSU0dFRUVLWUkvK1NGVUlJSzdXcVdxbFlBVEtBdVJHbldYYnFQSks2SzRRUW9pVDhlZU0yTGF0VXdzUFp1dkpsUWdnaHhKT2tnb3VTU3E1Sy9yNmI4S2luSW9RUVFvakhuQVRIaEJDaUNOcjRlRE9uY3h2c2loRWdXM2J5SFBNaVRrdUFUQWdoUkxFa3F6TTVlemVCTmxXOUgvVlVoQkJDaUVmdU9lOEtISTJKSTBlNmlBZ2hoQkRDQkFtT0NTRkVFYlgxcWN6c1RzVUxrSzA3ZDRrWlljZmtIMjVDQ0NHS0xPTC9Gd0JiVnEzMHFLY2loQkJDUEhMK1QxWGhRWWFhczVJOUpvUVFRZ2dUSkRnbWhCREY0UDlVWldaM2FsMnNBTm5tUzllWWNDQ2M3SnljRXB5WkVFS0kvNG9qMFhlb1hNWUZIN2N5ajNvcVFnZ2h4Q1BYc2tvbEhHeHQrUFBHN1VjOUZTR0VFRUk4eGlRNEpvUVF4ZVQvVkJXKzdOZ2FXeHRGa2NmWWMrMG1IKzg1aENvcnV3Um5Kb1FRNGttWG85Vnk1TllkV2xXcFJOSC9GQkpDQ0NHZUhFcDdPMXBWOVdiWDFSdG9jcVJDaHhCQ0NDRU1rK0NZRUVLVWdPZXJGVDlBRm40N2x2ZTNoNUtRbmxHQ014TkNDUEVrdTV6NGdJVDBEQ21wS0lRUVF1VHhhcDNxM0ZXbGN6RDYzNWM5cHRWcVNVOVBKejA5dmRTdnBWYXIyYnQzTDlvU0xQTi83dHc1c3JLeXpCNlhtSmpJNWN1WFMvVGFENXRXcStXdnYvNWl6Wm8xRCtWNnljbkpCQVVGRVJRVVZLeHhjcXlzV3BPZG5VMWtaQ1NSa1pIRnVtNUJHUmtaUkVWRmxlaVlqeXV0VnN1eFk4YzRkdXpZbzU2S3haN0VlemtxS29yVTFOU0hjcTI0dURoaVltSXNQdjdjdVhPY08zZU83T3pTK2RKOFZGVFV2K0ozOUxCSmNFd0lJVXBJaDJwViticHpXeHhzaS83UmVpbmhQZ05EL3VCR1Vrb0p6a3dJSWNTVDZ2Q3RPOWdvRkRUenJ2aW9weUtFRUVJOE5scFdxVVJWTjFjMlhManlxS2RpdFZ1M2J0RzllM2U2ZCs5ZXF0ZlJhclVNSFRxVTJiTm5zM1BuemhJWjg5YXRXNHdjT1pKWFhubUZhOWV1bVR4MjY5YXRCQVVGMGI5L2Y0c1diRE16TTFtNGNDRnhjWEVsTXRlUzhQZmZmek54NGtUV3JsM0xpUk1uU3YxNjJkblpYTDU4bWN1WEx4ZnBmSzFXeXkrLy9NS1FJVU5JUzB1eitMejc5Kzh6ZlBod2hnOGZidFgxVWxKUzJMQmhBeHMyYkNpMDcrTEZpL1R2MzUvZzRHQlVLcFhKY2VMaTR2and3dy81OE1NUHJicCthY2pPem1iOSt2Vm01MXhRVmxZVzQ4ZVBaL3o0OFNVK3AwR0RCaEVRRUZDaVk1Ym12UXk1NzhYZHUzZWowV2hLWXJvV0d6OStQTDE2OVNJaUlxTFVyN1ZpeFFvR0RCakE5OTkvYjlIeEkwZU9aT1RJa2R5L2Y5L3Fhd1VFQkRCbzBDQ2orMU5UVXhreVpBaDkrdlN4S21EM1gyRDNxQ2NnaEJCUGtyWStsVm5RcFQwajl4d2l2WWpmOW9oSlRXUGc3Mzh3TDlDZmhoVThTM2lHUWdnaG5pVGh0MkpwVU1FVFZ3ZjdSejBWSVlRUTRyRmhvMURRNTVtYWZCMStpcE94OFRTcDVQV29wL1RZVVNnVXZQYmFhM3oxMVZlc1dMR0NkdTNhVWFaTThmcVhIamh3QUlEeTVjdno5Tk5QbXp6MjRNR0RBRHozM0hNb0ZPWXJzTXlkTzVkOSsvWngvUGh4dnZubUd6dzhQQUJJU2tyaXRkZGVLOWE4QVhidDJvV3RyYTFWNXp6NzdMTTBiOTZjbzBlUHNuanhZcFl0VzJiMUdBOVRlbm82MjdadEl6WTJsbW5UcGpGOStuUnNpdEUvM1p3SER4NndiTmt5QUhyMzdwMXZYN1ZxMVZBb0ZDUWtKTEI2OVdvKyt1Z2pvK05rWm1hYUROQ0Vob1l5YTlhc2twazBzSFBuVHFPdnk1SWxTd2dKQ2VHUFAvNWd5cFFwVksxYXRjU3VXMXJVYWpVSkNRbmN2bjJiUzVjdUVSa1p5YVZMbHdnT0R1YTU1NTR6ZUU1cDNzc0FYM3p4QlljUEgrYmF0V3NNR1RKRXYzM1FvRUZFUjBkYk5JWXhlL2Z1TmJnOU5qYVcrUGg0N096c2FOQ2dRYjU5Wjg2YzRaTlBQaW14YThYRXhPaGZsL2J0MjFzOWJrbmJ2MzgvMmRuWk9Eczc0KzN0L2FpbjgxaVI0SmdRUXBTdzU3d3JzUGpGNXhtKyswOVNNczJub0J1U3JNNWs4STc5ek9qUWl1ZXJWU25oR1FvaGhIZ1M1R2kxUk42N3p4djFhajdxcVFnaGhCQ1BuVmZyMUdERGhTdDhGWDZTdFQwQ3NiRncwZlpKTUdmT0hJdU8wMnExMk5yYWtwS1N3b1FKRXl4YTZMZTF0V1hVcUZFR3g5cXpadzhBUFhyME1MbElmdm55Wlc3ZHVnVkFZR0NnUlhQdDE2OGZKMDZjSUNZbWh1RGdZT2JPbll1cnF5dTJ0cmI0K1BnVU92N2V2WHVrcDZmajVlV0ZrNU9UMmZFdFhkUXY2TjEzMytYWXNXT28xV3BpWW1JTXpzV1VlL2Z1TVhic1dJdU96WnRsWXlwTHBLQlZxMVlCb0ZRcW1UaHhJaU5Hak9ENDhlTXNYYnEwMkNVYWk4cloyWmxCZ3dZeFo4NGNRa0pDNk5LbEN6VnExQ2pTV0ZxdDF1cFNrZWJHTTJiZ3dJSEV4TVJ3L1BoeGhnMGJ4c1NKRTJuY3VER3BxYW4wNnRYTG92SE5aWG5wQWk3R0FrVStQajc2MzZrcDc3MzNIZ2tKQ1FiTENGYW9VSUViTjI0WURJNlY5cjBNMEsxYk40NGNPY0ttVFp1b1Y2OGUvdjcrK2ZibnZZL3UzTGxEZG5hMnhkdU0wWlcwZk82NTUxQXFsUWFQZWZycHAyblVxSkhaK2UvZHU5ZGtlY2FmZnZxSm5Kd2NYbnp4UmJQQnhZZEJseDNjdFd2WEluL1dQYWtrT0NhRUVLV2dRUVZQbHIzY2tZOTIvVWxpRVh1SVpXbzBqTjEzbURHdG10QzdidEgra2lpRUVPTEpGWjJjU25wMk5yVTkzUi8xVklRUVFvakhqb090RForMGFzenczUWZaZFBFcXIvMkgvazJsVzlpMnhvVUxGN2h3NFlMWjQrenQ3UTBHeDg2Y09jT2RPM2R3Y1hHaFM1Y3VKc2ZZdG0wYkFGV3JWc1hiMjV1a3BDU2p4N3E0dUdCblowZmx5cFdaUG4wNm8wZVA1dnIxNjB5WU1JRlpzMmJoNnVwcU1GQXdmUGh3SWlNam1UNTl1dFdMMDkyNmRiUHFlTWpOa3JJbTBPVHY3OCtZTVdQUWFEUkZ5cFFwYW5aTnpabzFHVEprQ0FzV0xHRHo1czNVcVZPSGpoMDdGbW1zNGdvSUNHRHo1czFjdVhLRlJZc1dNVy9ldkNLTjA2bFRKenAxNmxSbyswc3Z2VVJXVmhZLy92Z2psU3FaN3M4N2YvNTh0bTNiaHArZm44bnNQMWRYVjJiTW1NRjMzMzNIYjcvOXhxZWZmc3FJRVNObzM3Njl5Y0NvVnF2VkI1R3NEYURtUGQ2YTMvdU5HemR3ZG5hbWE5ZXVWS2hRZ1VxVkt1SHQ3YzFUVHoxbE5EZ0VwWDh2QXpSdDJwUisvZnF4WnMwYXZ2bm1HK3JVcVVPRkNoWDB4K2E5cDNWQlFuUGIrdmZ2YjdKazROR2pSd0VLQmVMeXFsZXZua1gzOGZIang0MEd4Nktqbzltelp3OHVMaTVXQmJGTHkrblRwN2w4K1RLT2pvNjg4TUlMajNvNmp4MEpqZ2toUkNtcDZWR09GUzkzWk1qT0E4U2xXVmVQV2lkSHEyWFdrUk5jZjVETTZCYU5zYldSYjNnSUlZVElkZkZlYmoxNkNZNEpJWVFRaHJXdTZrMm5wMzJZRzNHS1doN2xhRml4L0NPWlIySmlJbjM2OUxINlBHdjZDQlVzNzJWdmI4K09IVHVzdnFZMTg0bVBqNmR2Mzc3NXRxV2xwUm5zbHhZU0VvS3pzek1xbFlyUTBGQWd0NitSdVpLSWt5ZFBwazJiTmdEVXFsV0xjZVBHTVdYS0ZNNmZQOCtQUC83SWUrKzlaL0M4TzNmdUFCU3BoRmhHaHZWZmNGV3IxVllkbjVtWkNVREZpaFdObG1ZcktPLzd5Tkp6RE9uV3JSdEhqeDRsUER5Y3VYUG40dWZuaDYrdmI1SEhLeXFGUXNGNzc3MUhjSEF3NTgrZlo5KytmUWFEWEVXaDFXckp5c3F0NUdOdmI3cjhlR3BxcXY3MTdObXpwOW14RlFvRmd3Y1BwbXJWcWl4ZHVoU1ZTb1ZTcVRTWnpaV1ptY25MTDc4TVlGSFdWMTU1ajdlMnQ1aTd1enNqUm93d2U5ekR2cGNCK3ZidHkvSGp4emwvL2p4ejVzeXhPT1BWVWxldlhtWHc0TUdGdHMrZVBadlpzMmZySDVjdlg1N2c0T0FTdSs2cVZhdkl5Y25oN2JmZnBseTVjdm4yV2ZMN0svaDd5S3Rtelpvc1hyellxdm5vZXY2cDFXcGVlZVVWaTg4citQdDZVa2x3VEFnaFN0RlRaY3V3b210SGduWWVJRHJaZU1xMU9iOWV1RXpVZzJTKzdOZ2FOMGVIRXB5aEVFS0lmNnVMQ2ZkUjJ0dFJwWXpMbzU2S0VFSUk4ZGlhMUs0NTcyM2J4K2cvd2xqVFBZREtqK0RQVFJzYkc0dEsrMEh1b3I0dTBHTHBPYVpzM0xpUkJ3OGVGR3NNWXdHb3ZJejFhQ3BZN2k0a0pJU01qQXpzN094TTlqaDc4T0FCV3EyMlVHQ2piZHUydlBIR0cxeTZkSW0zM25yTDRMa1pHUms4ZVBDQWN1WEtGZWsxTEU3ZzZkOWkxS2hSdlAvKyt6UnAwb1R5NVI5TjBCaHlNNGdhTldyRTZkT25XYmx5SlczYnRzWFIwVEhmTWJvZ2x5N3J5Qko1ZzVVT0RxYlhVTFp2MzQ1YXJjYk56YzJxNEZ6WHJsM3AwS0VETGk2NW55bVhMMTltNXN5WkJvL05XNnJSVkRiUmhBa1Q4UFB6TTN2dGZmdjI4ZVdYWCtiYmxqZndVcHozOE1PNmwyMXNiQmc3ZGl3elo4N2tndzgrS1BKOGpYRndjTkJuM2FXa3BQRGd3UU5jWFYxeGQ4Ly94Y0s4ajdkdDI2YlBoaXVLRXlkT0VCWVdocSt2cjc3TXBscXQ1dmZmZjZkTGx5NkZycDNYL2Z1NVgzd3NXN2FzMGQ5QjJiSmxBY1B2b1R0Mzd1aTMyOXZiODkxMzMzSHUzRG1PSGoyS1FxRXdtUzJZbDBxbFFxdlZtcjF2bmhRU0hCTkNpRkxtN2VyQ3lxNmRHTEhuSUpILy95My9vamdhRThlQWtEK1lHOUFXMzNKdUpUaERJWVFRLzBZWEUrNVQyOVA5UDlWRFJRZ2hoTENXMHQ2T3VRSHQ2QmV5bHlFN0QvQjFRRnRxdUpkOXFITW9WNjRjdi8vK3UwWEhSa2RINnhjNExUM0hsQjA3ZGhTNUJKK09KY0d4M2J0M0Y5cFdzQTlUUmtZR0d6ZHVCR0RBZ0FFbXMrbTZkKzlPZW5xNndheWZnUU1Ib3RGbzlNR1MvZnYzTTJQR2pFTEhQWGp3d0dTbWhvMk5qY0Y1L3hlNHU3dXpiTmt5UER3OGdOdytkWmFVNDdTMFg1WTFCZzBheFBEaHcvVmwrZktXMTRQL1pkbFpzMWl2VXYydmVzK0RCdytNQm05eWNuSUlDUWtCNE1VWFh6UjdqWnljbkh5QkMxMWdESEtESUpiY2E2YU9zVFFEMGNYRlJSLzQwWTFuYmJsR1l4N212Vnk1Y21VV0xseFlBck11TEc5dnRxbFRwM0x3NEVHR0R4OU9odzRkQ2gxNzVzd1pBUHo4L0dqU3BJblpzWGZ2M2sxS1NrcStiVmxaV1N4YXRBaUZRc0dJRVNQMDVUbVhMMS9PMXExYjJiUnBFK3ZYcnpjYTVOWGRXMHVXTE1ITHk4dms5UTI5aDdLenMvWGJkYS8xc21YTEFIamxsVmNNWnRFWjh2Nzc3eE1WRlNYQk1TR0VFQ1hIdzltSjcxN3FTSERvRVk3Y3VsUGtjVzRtcHpEZzl6K1kwYUVWcmF0YVh4NUNDQ0hFazBFTFhMeVh5TXMxSDMyRFp5R0VFT0p4VjhsVnlaSVhuMmYwSDJIMDM3cVhDZTJhOFdMMWFvOTZXcVdtZGV2VytnVllhMHU0V1RwdVVXemN1SkdrcENROFBEek1scS9UYURTQTRXd2hoVUtSYjN2ZVFBSGtsb05MVEV3MG1DV2lZMGtRNDdmZmZ0TUhUa3JLbWpWckRHNjN0bHllSmNlN3VMaXdaY3NXby90MWdURUFaMmRuM053TWZ3bFhwVktSbloyTms1TlRxU3lZMTYxYmx3VUxGbEMzYmwyRCszVmxMcTI1ZGxwYW12N252WHYzR3MzV0Nnc0w0KzdkdTlqWTJCZ3NJWmhYYkd3c3djSEJEQjA2bE9lZWU2N1EvdnIxNnhzTkR1WXRxMWdTbVlrdFc3YWtaY3VXK1lMcEpYbXZtMU5TOTdJeGh0N2ZsbTRyS0NrcGlTTkhqbEMyYkZuYXRXdEhRRUJBdnNBWjVHYnArdnI2MHE1ZE85NSsrMjJ6WTk2NmRZdlkyTmg4MjVZdlg4NnRXN2ZvM3IwNzlldlhCM0l6eVhTZkllKzg4MDZ4UGovenl2c2V1bjc5T2g5ODhFR2g1N1I3OTI0aUl5TXBWNjRjNzd6ekRwRDdQdFJvTkRnN094c2RXeGVNTmxlTzlFa2h3VEVoaEhoSWxQWjJmQlBRamhtSGo3UDFuMnRGSGljMU00dVA5eHppNCtiUDhtYjkya2krZ0JCQy9QZmNTVWtqSlRPTDJwN2x6QjhzaEJCQ0NLcTdsK1dIN2dGTU9oakI1d2ZDT1hRemhuY2JQVVAxaDV4RjlqQjg4Y1VYK1I0WHA3Uml1WExsOUwyRUNvNXJqYmk0T0g3KytXY2dOMU9vWU9tOGduUWwzQ3hab0czZXZEbk5temZYUDk2NGNTUGZmZmNkUFh2MnBILy8vZ2JQc1dSUlBUazVtWmlZR0xQSGxRUkxzbjQwR28xK1BwWWNiMmtaTllDaFE0Y3lkT2hRZy91R0R4OU9aR1FrSDMvOGNZbjFCQ3ZJV0dBTS9oY2NNN1dnWDFCeWNyTCs1ejE3OWpCZ3dBQ0RwZW8yYjk0TVFLdFdyUXBsckJXMGF0VXFidCsremZqeDR4azRjQ0J2dnZtbXhmTXBMUmN1WEhqbzF5ek5lMWtuNy90YnE5V2lzS0JTeHAwN2Q4ak96aTYwZmUvZXZXUm5aeE1ZR0dnME9GVzdkbTJXTDE5dThmeW1UcDJhNzNGTVRJdytFSDM4K0hFR0RScEVabVltOSsvZlI2dlYwcUJCQTE1NDRRV0x4N2RHUkVSRW9XMkppWWtzWGJvVWdNR0RCK3N6SExkdjM4NzMzMy9QSzYrOFl2U3pVZmNhU3VhWUVFS0lFbWRybzJCQ3UyWlVkRld5N09TNUlvK1RvOVV5TitJMGx4T1RDRzdURk1mL1Q5Y1dRZ2p4MzNBeEliZE1iMjFQNDNYcmhSQkNDSkdmbTZNRFgzZHV5L3B6LzdEcXpBWDJYTHRKKzJwVjZOK2dEdlVyZUQ2eHBZcUxVMXJSeDhkSEh4d3JqdFRVVk9yV3JZdEdveUV3TUpDc3JDeVRpK1c2QlZwN2UzdTZkT2xTcU4vUjl1M2JqUzdlNnA1cjFhcFZpelhuZ1FNSE1uRGd3R0tOWVNsTHNuNFNFeFAxNWV1c3pSSlNxVlQ2N0pHOGZ2dnRON1BueHNYRkFibUIwa2RCZDMxcmVxTWxKaWJxZjA1SVNDQWlJb0pXclZybE95WXBLWWx6NTNMWFpRNGZQbHdvWVByNTU1L2o3Kyt2Znp4NjlHaWNuWjNac1dNSHExYXRJam82bWxHalJtRm5aMmRWNXArNVkwZU1HRUhYcmwwdEd1dnZ2LzgydVQ4bUpzYms5VXpkUjhZVTUxNk9pb3JpL2ZmZkwzU01MaE5LcVZUaTR1S2lmMy9mdVhPSDRPQmcrdmJ0UzJCZ29Na2cyWkFoUTdoekozK2xKcTFXeTdadDIxQW9GQ1pmVTJzek4vT3FYTGt5SzFldXhOblpHWlZLUlV4TURIWjJkbWkxV24zNTF4RWpSbGdVNEN1SzhQQncvYzhaR1JrNE9UbVJrWkdCdDdjM0ZTdFcxQWUwYzNKeTJMUnBFeXFWS2w4NTBJSjBQZjRrYzB3SUlVU3BVQUFmTks1SEpSY2wwOEtPa1pPbk1hdTFmcjk4blg4U0h6QzdVMnVxbEhFdHVVa0tJWVI0clAyVCtBQTdHeHY4cEFlbEVFSUlZUlViaFlLM0c5VG1sVHJWMlJCNW1SL1BYbUxRalgyVWRYU2dxWGNGbW5wWG9IRWxMeXE3dXVEaVlGK2lsVHFtVHAzSzBhTkhUUjZqemZQdncyN2R1cGtkMDVxK1pOYVdjeXZPZ25GQjFhdFhaODZjT2FoVUtuNysrV2UyYnQzSzNMbHpxVnk1Y3FGajh3YkM3TzN0OGZEdzBKZG11My9mZkIvdmtncU9QVWx5Y25MeVpWTlpLakV4VVI5b01wZFpWVnAwMlhMV1hQL2V2WHRBYmltLzdPeHNObXpZVUNnNGxwT1RZekFBb0FzT0ZNdzBjM1IwWk9USWtkU3ZYNTk1OCtheGQrOWVNakl5bURoeFlvbjErd0p3ZGJWc2JVZXIxWExzMkRIOTQ3UzBOSnlkbmZQTjI4N09EbS92LzdYa2lJNk96cmZOVURhZE9jVzVseUczaEtHT0xpdFFaOUdpUmZrZUwxaXdnSmlZR0VKRFErblFvWVBKUU42U0pVc0tiVHQ1OGlTM2I5K21XYk5tQnVlbjA2bFRKL2J0MjRkU3FTejBQakVrNzdIdTd1N1kyZGt4Wjg0Y25KeWM4UFQwUktWUzZYc2o5dTdkbTJyVi9sZkcxOXpuYXQrK2ZZM3VLL2daSGgwZHpmbno1NEhjM25yOSt2Vmp6Smd4Tkd2V2pBVUxGdVRyWVhmZ3dBRmlZMk54ZDNjMytXZUw3djB2bVdOQ0NDRktWZmRhVDFOZTZjUzRmVWRJTjVENmJhbExDZmQ1ZThzZXByUnZTYnVualA5aEw0UVE0c2tSblp4Q2xUSXUyQlhoSDdSQ0NDR0V5QzE3Mzc5aFhWNS9waWFIYnNady9NNWRqdCs1UzJqVUxmMHhOZ29GWlIwZGNITjBvS3lUSTBPYTFLZFo1WXBGdnFaYXJTNjBHR3lLTmNmK1d6ZzdPM1B5NUVrU0VoSVlQMzQ4Q3hjdXBFeVpNdm1PMFMzT1F1NkMrazgvL2FSL2JDaTc1L2J0Mi9tMjZiSkhac3lZZ2EySktpczVPVG41ZWxFOXpKNU5Pc1o2WVJtaUN4QmFlMTdqeG8wWk5teVlmbUU5TlRXVlhyMTZXWFJ1M3N5a3ZFR05oMGtYSEt0VXFaTEY1K2o2UWJWdDI1Yno1ODl6OXV4WlRwdzRRZE9tVGZYSHVMdTdzMlBIam56bmhZZUg4L25ubitQbzZFakRoZzBOamgwUUVNQlRUejNGeXBVckgwcS9MMlBCbEV1WEx1VUxGZzhiTmd4ZlgxL0dqeCt2THg5WW9VS0ZmSE1MQ0FqQTI5dTdST1pibEh2WjI5dGJIOURQMjRmTmtOOSsrNDNqeDQ4RHVlK0J3WU1IbTUzVHUrKytTNXMyYmZTUHQyN2RDbUMybjF4d2NERDc5dTNEMDlPVDRPQmdzOWN4ZEd5dFdyWDBQOCtmUHgrMVdvMlBqMCtoSG1iV1pFQ2FzMnZYTHYzUFdxMFd0VnJOcEVtVG1EaHhJaTFidHRTL0Q3UmFMZXZXclFOeWU1ODVPanFTbUppWXIrK2dqbVNPQ1NHRWVHaGFWL1ZtUmRlT2pOd2J4dDAwVlpISFNjbk1ZdVRlUXd4cTlBeURtOVIvWXN1QkNDR0V5QldkbkVwVk44a1lGa0lJSVlyTDJjNk9RTCtuQ1BSN0NvQzdxblJPeDhaekp6V05PNmtxa2pMVVpHZzBxTE0xWmtZeWI5cTBhV2FQaVk2TzFpKzRXNXZwWlU1SlpvSVZaS2ova3RaQWxSU0ZRc0g0OGVNWlBIZ3d0Mi9mWnNxVUtYejU1WmY1Z2xoNWcwRG1GbWhqWTJPTmxveTBwRitZcVhLVHExZXZadjM2OVdiSHNJYWh6SStpc09hODRtUTE3ZCsvWC8venh4OS96SlFwVTZoZXZYcVJ4N09XVnF2Vlo4YmtEVDZZYy9QbVRTQTNlN0JHalJxc1dMR0NOV3ZXNUF1T0diSng0MFlnOTE1eGN6TmVvYUYyN2RyTW5qMjcwUGJpM0dQRzd2ZTh2Nys4di9mUTBGQ2NuSndvVzdZc2NYRnh1TGk0Y09qUUlhWk9uY3JFaVJPTFBJOUhkUy9uZGViTW1Ydzl3SFRCVG5QUzB0THlQZGFWSEZ5NmRDbkxsaTNUYjc5ejU0NytjellnSUVEL25CTVNFcGcrZmJyRjh6VGs5T25UN04rL0h4c2JHOGFPSFZzb0F5dHZzTDg0VWxOVDJiNTlPMzUrZmx5N2RnMTNkM2VHRHgvT3A1OSt5aGRmZk1Ia3laTnAwYUlGa1B0ZXVYbnpKajQrUHJ6MDBrdXNXcldLWDMvOWxYbno1bEduVHAxODQyWm1aZ0tTT1NhRUVPSWhxZTNwem84OUFoaTlONHh6OFFuRkdtdlY2UXVjdTV2QTlBNnRjSGN5M1JSVkNDSEV2OWV0NUZUcWUzays2bWtJSVlRUVQ1d0tTbWQ5b094Sm8rdFhaYWxmZnZuRjRtTjFaZXdzNGU3dXptZWZmY2FZTVdNNGZmbzBTNVlzWWVqUW9mcjlCYk5OVE1tN2dGN1MzTnpjVEpaaUt3bVdCRUN2WExuQ0o1OThRbHBhbXI2ZjBOU3BVMm5ac21XcHppMCtQbDVmQnRUUHo0L3IxNi96OGNjZk0yN2NPTnEyYlZ1cTE5YTVlUEVpS1NrcEFJVVc4VTI1ZXZVcUFMNit2alJ0MnBTZmYvNlp5TWhJOXUvZlQ0Y09IUXllYy9Ma1NjNmNPWU90clcyeCsreFpFNUEwRitnc21Qa0Z1WDI4UWtORGFkcTBxVDRRT0dmT0hDWk5tc1NSSTBkWXZIZ3hnTW5NU1dNZTFiMnNjK25TSlgxd2I4YU1HVFJyMXN6b3NabVptWHp5eVNkRVJrYWlWQ29MWmZ2cGdub0ZzMHV6czdQMXIzdmU3RHVWU3NYQmd3Y3RtcWNoYXJXYWI3NzVCc2o5dkxYbVBXdXQzMzc3amJTME5BSURBMW02ZENrQWpSbzFZdFNvVWN5ZVBadVFrQkJhdEdoQlZsWVdxMWV2Qm5MN3N0bmEybEt0V2pVMEdnMkxGeTltL3Z6NStuNW8yZG5aK3RkTWdtTkNDQ0VlR2s5bko1YTkzSUZwWWNmWWNlVkdzY1k2R2hQSFcxdjJNTHRUYTFrNEZVS0lKMUN5T3BOa2RhWmtqZ2toaEJEQ0lqTm16Q0FySzh2cURLSXVYYnBZdktCdEtNaGpxbnhmdzRZTjZkdTNMMnZYcm1YcjFxM1VyVnVYVHAwNkFVVmJVQzhOcjc3NktxKysrdW9qdXo3a1prQUZCd2VUbHBiRzg4OC96NHN2dnNpNGNlTll0MjZkMGVEWWlSTW5XTDU4T2NIQndmajYraGI1MmovODhBUFoyZG5ZMmRreGJkbzBUcDA2eGRkZmY4MlVLVlBvMzc4L2I3MzFWcEhIemt1dFZ1UG9hUGpMdlgvOTlSY0FUejMxbE1FU2NJYmN2bjFiSC9Db1VhTUdycTZ1dlBQT095eFpzb1J2di8yV3hvMGJVNjVjdVh6bmFEUWFmYytxYnQyNlVhVktGWlBYK09lZmYwaE9UcVpSbzBiNjBuVjVXVk8yc0NqWlpnY1BIaVFwS1luMjdkdno0NDgvQXJsbEw2ZE9uY3FLRlN0NDRZVVhDQWtKS1ZLQTQxSGV5NWN1WFNJNE9CaVZTc1hJa1NPcFdiT20wZmVIVnF0bHpwdzVSRVpHQWhBVUZGU285S2FoNXhJUUVJQ1BqNC9CMzVHeDdZYkdNR1Rac21YRXhNVGc1K2RIdjM3OTlOdFRVMU9KalkybFJvMGFac2UyUkh4OFBKczJiY0xKeVlrdVhicm9nMk82dWVYazVOQytmWHNBTm0zYVJGeGNIQzFidHRRSEdqdDI3TWh2di8xR1pHUWtvYUdoQm45ZkVod1RRZ2p4VURuWTJ2SkYrNVpVZHkvTG9tTi9VemhwM1hKMzAxUzh1MjBmSHpWdHlOc05ha3VaUlNHRWVJTGNTa2tGb0dvWkNZNEpJWVFRd3JpRkN4ZVc2SGpEaGcwcjBmSGVldXN0RGg4K3pQWHIxNWsvZno0Tkd6YkV5OHRMWDlZTC9qc0x0SVpjdkhpUlNaTW1rWlNVUkx0MjdSZzNiaHgyZG5ZMGFOQ0FzMmZQRWg0ZW5pOUFscGlZeUpJbFN6aHc0QUFBa3lkUFp2bnk1VVVLTUo0NWM0YmR1M2NEdVl2dFhsNWVCQVlHb2xRcW1UNTlPdDkvL3ozUjBkR01HVE9tU05sSkFDa3BLU3hmdmh4UFQwLzY5KzlmYUg5NmVqcmJ0bTBETUpydFpZZ3VvRmEyYkZsOWtLdDc5KzVzMjdhTjZPaG81cytmejZSSmsvS2RzM3IxYXFLaW9paFRwZ3p2dlBPTzJXdnMzTG1UYmR1MjBhWk5HeVpQbmx4by81ZGZmbW54Zkl2aWwxOStRYWxVMHJwMWEzMXdESEx2bDZDZ0lIMUpVYVZTV2FyejBDbUplemtzTEl3dnYvd1N0VnJOMjIrL1RZY09IZmo0NDQvSnlNaGc5T2pSK2JMQ3RGb3R5NVl0MDcvWGUvWHFSWmN1WFVybHVWbnF3SUVEaElTRUFMbVpsb3NXTFNJNk9wcGJ0MjZSbUpoSTdkcTFXYlJvVVpGTGIyN2V2QmxYMTl4Ly8zMzc3YmVvVkNwNjl1eXAzNWFYN3JXSWo0OW43ZHExT0RvNjVzdm9VeWdVREJ3NGtQSGp4N055NVVyYXRXdUhnNE9EL3ZkbFoyZUh6WCtrdDdVRXg0UVE0akdpQVBvM3JNdlQ1ZHlZY0NBY1ZWWjJrY2ZTNUdoWmNPd01mOTJPNVl2MkxhaWdkQzY1aVFvaGhIaGtiaVgvZjNCTU1zZUVFRUtJZjRWdTNicFpmR3plM2o3V25OZXFWU3ZHangrZmI1dHVvYmFrbEhSd3pNN09qakZqeGpCMjdGZysrT0FEdkx5OGdQLzF2TEd4c1RHWWxXTk1VUmFkN2UzdDJiRmpSNG1PYWN6NjlldjF6OUdjWGJ0MnNXREJZZktwR3dBQUlBQkpSRUZVQXJLeXN1alpzeWRCUVVINjBtZkRoZzBqS0NpSWI3NzVobVhMbG1Gblo4ZXZ2LzdLcGsyYnlNakl3TTdPams2ZE90RzNiOThpQmNiaTQrT1pPWE1tV3EwV0R3OFBmVzhtZ0xadDJ6SnQyclQvWSsrK3c2T3F0Z1lPL3lhWjlFNFNJQ0gwM291SUtFb0h3WThPRnhDVURwY21DTklWQVJVRlFSQzVvQUo2UVlHSUlrMEVwVWlYM2drMWhFQkNRaExTKzB3eTgvMlJtMlBLekdUU0tldDluanlRTStmc3MyY3laOHBlZTYzTnZIbnpPSGp3SUltSmljeWRPemZmUWN5REJ3L3l6VGZmRUJNVFE0OGVQUXp1czNQblRxV2tZbjR5Ymc0Y09BQ1FiWDB4dFZyTnpKa3ptVHg1TXNlUEgyZkxsaTFLbWRIVHAwL3o4ODgvQXpCNThtU1RhNDFsdW5yMUtnRDE2dFV6ZVB2Qmd3Zk43bTkrUlVkSGs1aVlTTisrZlkxbTNNWEV4QUFaWlE5TFFtR3Y1YVNrSkpZc1dVSnFhaXFqUm8xaXdJQUJwS1NrVUt0V0xmNzQ0dyttVFp0R3o1NDlHVFZxRkhxOW5rV0xGbkhpeEFrQU9uVG93TGh4NDRya2ZzVEV4TEJ1M2JvQ0hadTV2aG44OHh5RWpQdnU3ZTJkcXp5a2w1ZVhjazJia25QdHhQajRlUDcrKzIvczdPd1lOR2lRMGVPMFdpMmZmZllaS1NrcGpCdzVrbkxseW1XN3JVNmRPbFN2WHAyN2QrK3lmZnQyQmd3WThOeXROd1lTSEJOQ2lDZFM2MG9WK0w1N1I2YnVPMFpJUW1MZUI1aHdOaVNNZ2R2KzRNUFhXdEMyc3VuU0FFSUlJWjU4bWNHeENrNE9wZHdUSVlRUVFwZ2pKU1dsMkk5TFRVMDF1TjNEd3dOZlgxK2p4M1hxMUFrM056Y2xPR0RJbTIrK21hOTFpUEtqWnMyYWJOcTBLVnVHUytiOU5qYndueGR6eTBmbXRkWlRWdVhLbFN0d2hsVE93VzFUWW1OaitmYmJiN09WZzVzd1lVSzJmYXBXcmNyQWdRUFp1SEVqczJmUDV0R2pSOFRIeDJObFpVWDM3dDBaT0hBZ1pjdVdMVkJmbzZLaW1EbHpKcEdSa2FoVUttYlBucDJyQk9FTEw3ekFaNTk5eHV6WnN6bDE2aFJ6NXN6aDQ0OC94czR1N3dtNXdjSEJmUFhWVjF5OGVCRUFCd2VIWE90RUFZU0ZoYkY1ODJibDk2VkxsL0xGRjE5UXVYSmxrKzM3Ky9zcjY0MWxsb3JMVkx0MmJZWU9IY3IzMzMvUGQ5OTloNGVIQjk3ZTNuenl5U2ZvOVhvNmRlcWtsS0l6SlRZMmx2djNNNWJEYU5xMHFjRjl6RmxMTGxOK0E3QnVibTdVclZ1WGYvM3JYMGIzOGZmM0I4aFZackE0RmVaYXRyZTNaL1RvMGFqVmFycDA2UUprbElsODc3MzNlUEhGRi9uaWl5L1lzV01IRnk1Y3dNcktTdmtiOSs3ZG0zSGp4cGtWWklLTThwbVovVHB3NEFDaG9hRThmUGhRdWNiaTQrUHp0ZFppVm8wYk55WW9LSWhLbFNwUnFWSWxLbGFzU0tWS2xmRDI5allZR1B6MjIyL051bVp5UGorY25KeDQ2YVdYYU5pd29jbmc1K0xGaTVVZzd0YXRXOW15WlF0YXJSYU5ScE50RWdiQVR6Lzl4QnR2dktHOGp4VDB0ZmRwSk1FeElZUjRRdFZ3YytHSG5wMTQvL0FwVGo5OFZLaTI0bEkxVER0d25ENTFxalBscFNiWTVXUDJuUkJDaUNkTFVGd0NaZTN0c0NuZ0FJMFFRZ2doU2xaK0JzcURnb0tVVEozOEhQYzB5MW42clREQk1Rc0xDN1BYZThwUFVHTDU4dVZtWjMwVjVEeDZ2WjQvL3ZpRHRXdlhFaDhmajV1YkczRnhjY3BnZms1RGhnemgxcTFibkQxN0ZzZ29velppeEFpejErVXk1TmF0Vzh5ZlA1L0hqeCtqVXFtWU5Ha1NUWm8wTWJodnc0WU5tVDkvUG5Qbnp1WHk1Y3ZNbURHRFR6LzlGQ2NuSjRQN2F6UWFmSDE5bFFGNmdOYXRXek5od29SY2ZVNU9UdWJERHo4a09Ua1pWMWRYM056Y3VIZnZIak5tekdENTh1VjRlM3NidlE4Yk5td0FvRXlaTWpSdjNqelg3UU1IRHVUKy9mc2NQSGlRcFV1WFltdHJTMHBLQ25YcjFtWHk1TWxtUFU2WkFRZEhSOGNpVzBNcXYrYk1tV093bkY2bU8zZnVBT1lIaW90S1lhN2xidDI2R2R6ZXVuVnJ2TDI5ZWZmZGQzbnc0QUVBZG5aMlRKNDhPVmNBTkt2TGx5OXorUEJoSGo5K1RHUmtKSkdSa2NwYWRCRVJFU3hldkZqWmQvcjA2VURoMWh6cjJyVXJYYnQyemZQWW9qQnMyRENxVnExcWNwOW16WnB4NU1nUklDUG81K1RraEp1Ykc4N096amc0T09EbzZJaWpveU9YTGwzaXdZTUhiTjY4bVk0ZE93S1NPU2FFRU9JSjRXcHJ3OHJYVzdQbW9oL3JMdm9WdXIxdE4rOXlQalNjVDl1OVRHMzNra212RjBJSVViU0M0eE9vSUNVVmhSQkNDR0dHeDQ4ZjV4bWNpWTZPTHRMeWdZV1ZtSmhSUGNYVzFqYlBmUzlkdWtSTVRBeHQyN1l0NWw0VmovVDBkQTRmUHN4UFAvMUVZR0FnQUsxYXRXTEtsQ204OWRaYlJvTmpLcFdLOTk5L24xbXpabkh6NWszT256OVB1M2J0Q2hRYzAyZzBiTnk0a1Y5KytZVzB0RFNsQkdGZWoybno1czE1Ly8zMytmampqN2w1OHlicjE2L1BWbm96TGk1TytmK29VYU1JRFEwRndOUFRrMG1USm1WYkx5MVRZbUlpSDN6d0FRRUJBVmhhV3ZMaGh4L2k1ZVhGTysrOHcrUEhqNVVBbWFGQTViVnIxNVRTZHYzNzl6ZTRacEpLcFdMYXRHbmN1M2VQZ0lBQUVoSVNzTE96WS83OCtXWUhZeTlmdmd4QW8wYU5qR1lzRmVYMWxMV3NaU1pUZ1RHQUsxZXVBRkNuVHAwaTYwZEJtTHFXZFRwZG5zYy9mdnlZN2R1MzgvdnZ2eXRaVFMxYXRHRGl4SWw0ZVhtWlBEWW9LRWhac3c3QTB0SVNMeTh2UWtKQ2NISnlZdURBZ1ZTb1VBRXZMNjhDWjRXYVM2dlY0dS92VDZWS2xZcWt2ZXJWcStlNVQrZk9uZkh3OEtCcTFhcDRlSGdZZmE2ZU9YT0dZOGVPMGJ0M2J5SWlJZ0R6WG51ZkZSSWNFMEtJSjV5RlNzWFlaZzFvNk9uTzNDT25pRXZWNUgyUUNmZGo0eG02NndEalgyaklXdzFyWTJGbStya1FRb2duUTFoaUVvM0xlcFIyTjRRUVFnanhGTEMzdHplNWR0bVdMVnV3dGJXbFo4K2VSdmY1N2JmZlNFcEtLbzd1R1pTNVhwS3BrbU1wS1Ntc1c3ZU9IVHQyTUhEZ3dLY3lPSmFRa01DRUNST1Vzb3N1TGk2TUhqMmExMTkvM2VSeFdxMldFeWRPWUc5dnorTEZpMW13WUFFWExseGcxcXhadEdqUmdyZmVlb3U2ZGVzYVBUN3JHbXRSVVZFNE9EaHc3ZG8xMHRMU3FGeTVNdE9tVFRNN3FQTHFxNjh5ZmZwMGZ2MzFWMGFPSEpudHRzeXNGWURRMEZCVUtoVzlldlZpK1BEaEJ2KzJRVUZCeko4L1g4a09tamh4SWcwYk5nUmc0Y0tGVEpreWhiQ3dNR2JQbnMzeTVjdXpaYW1scHFieXhSZGZBRkMyYkZtajY1aHB0VnJXckZsRFFFQ0FzaTA1T1prNWMrYnczbnZ2VWJObXpUenY4K25UcHdHTVp0VkI3cEtPcHVTMVBsbCt5bjlDUm1aYlNFZ0lMaTR1ZVphaExHN0dybVd0VnN2Q2hRdVYzd01DQXFoV3JScVFjWC9QbkRuRDJiTm51WHo1TW1scGFVQkdvTy90dDkrbVJZc1dacDI3WHIxNmpCNDlta3FWS3VIajQwUDU4dVZScTlWMDZ0UUpWMWRYK3ZmdnIreWJHWGhMUzBzak1EQ1E1T1JrNVNjbEpZWGs1R1NTa3BLVTN5R2o5T2ZvMGFOSlRrNW00Y0tGMlI3cjBOQlFidCsrelkwYk43aHg0d1ozN3R4QnE5V3ljZVBHL0Q2RUJhWldxODE2ckZxMGFLSHNkKy9lUFNCM0J1Q3pUSUpqUWdqeGxHaFYwWXVOdlRvejgrQUpianlPTGxSYmFUb2RYNTI5ekYrQndjeHIzWUtxcm5rdk9DdUVFS0wwNllISFNTbDQyT2RkbjE0SUlZUVF3dDdlbmxHalJobTlmY3VXTGRqWjJabmM1K0RCZzNrR3g0b3lVeWF6YkoyTGkwdTI3VkZSVWNyL3g0NGRTMFJFQk5iVzFubVdGM3RTT1RvNjhzWWJiN0Jod3daNjkrN05vRUdEY0hBd3ZxYnNyVnUzT0hqd0lBY1BIaVF1TG81Um8wYlJva1VMUHZ2c00zNzg4VWMyYjk3TW1UTm5PSFBtREpVclY2WmR1M1kwYWRLRW1qVnJZbTF0alU2blk5V3FWZXphdFF1VlNvVmVyMmZLbENuTW16ZVBlZlBtc1hmdlh2cjE2MmR3ZlNSVE9uYnNTTnUyYmJNZEZ4Z1l5STRkTzVUZnExYXR5dFNwVXcwRzNmUjZQYi85OWh0cjE2NGxKU1VGUzB0THBrNmRTdWZPblpWOXFsV3J4dHk1YzNuLy9mZTVmLzgrSDN6d0FaOS8vcm1TN2JWdTNUcUNnNE1CR0RkdUhGWldWcm5PYys3Y09WYXZYcTBFbTFxM2JrMlZLbFhZdEdrVGQrL2VaY0tFQ2JScDA0WkJnd1laZlU3ZHYzOWZ5WUJyM0xpeDBjZGsxcXhaUm0vTEthL2dXTmJ5cXVaY1o3Ly8vanVRa1lGbzdscGNXUlgzdGF6UmFKZy9mejVuejU3RnpzNk81T1JrRml4WXdPZWZmODdEaHcrWk9YT21zcTlhcmFaMTY5WjA2OWJONlBwdXhsU3JWazBKdUpreWZ2eDRwUXhsYUdnb28wZVBOcXQ5alVaRFlHQWdGaFlXYURRYTFxeFp3NTA3ZC9EMzl5Y2hJU0hidm1YS2xLRnUzYnBHeTQ0K0tXN2Z2ZzFRNEJLeVR5TUpqZ2toeEZQRTI5R0I3N3AxWU9tcGkyeTdlYmZRN1YyTGlHVHdqajhaMjB5eXlJUVE0bWtRbjZwQms1Nk9wLzN6VStwQ0NDR0VFRTgrUXlYc3dIRHB0UFQwZEM1ZXZFaVpNbVZ3ZFhYRnpzNE9HeHNiRWhJUytPdXZ2L2pycjcrQTNDWGhNak4ySUdQTm9GcTFhakZ6NXN4c3BjcDBPbDJ4bElpY1BIbXkwZnRZR1AzNzk2ZDkrL2E1QnFPMVdxMnlOdGQvLy90ZkRoOCtyR1NZQWJpNnV1TGo0d05rUFBaRGh3NmxUWnMyckZtemhyTm56M0wvL24zV3IxOFBRTHQyN1pnMmJScWZmdm9wSjA2Y1FLMVdNMi9lUEM1ZHVzU3Z2LzdLMkxGamFkdTJMYSs5OWhwUlVWR1VLVlBHckFDWlhxOG5QVDFkK1VsSlNTRTlQUjFuWjJlcVZLbkNxNisreXZIanh4azRjQ0JEaGd3eDJPYTFhOWY0OXR0dnVYbnpKZ0RPenM3TW5EblRZTVpMOCtiTkdUdDJMS3RYcitiNjlldDg5TkZIZlBUUlIvejExMTlLSUs1ang0NjgrdXFydWM2eGVmTm1aWDAyT3pzN3hvd1pvNnh4OWRKTEwvSGxsMTl5NTg0ZERoOCt6SkVqUjJqUW9BRWRPM2FrVmF0VzJRSTdtV1Viblp5Y0NoU1VUVTFOeGRyYVdnbGFaUWFQekMxajk4b3JyK0RoWWJ5Q2hKK2ZuM0w5RkhUOXErSzhsalVhRFI5KytDSG56NS9Id2NHQkw3NzRndDkrKzQzZmYvK2RNV1BHMEt0WEw5emQzZkh4OGFGOSsvYTVIbjlqOUhvOVdxMld0TFEwdEZvdE5qWTJaaittRFJzMnhNM05UVm1IeThIQlFmbXh0N2ZIM3Q0ZU96czdIQndjc0xXMXhkN2Vub0VEQitMajQ4TjMzMzJIaFlVRkVSRVIvUExMTDBCRzZjN0tsU3ZUdUhGajZ0V3JSLzM2OVNsZnZueXU4eHJMYml4T2NYRnhCQVFFNE9ibWhvdUxDL2IyOWxoYlc1T2NuTXk1YytmNDlkZGZnWXlzdStlRkJNZUVFT0lwWTIxcHlaeFd6V2xjem9OUGo1OGoxVWdOY25OcDBpV0xUQWdobmhhUGs1SUJKSE5NQ0NHRUVHWXBxVFhIL3Z6enoxemJFaElTNk4yN2Q2N3RscGFXTEY2OFdDbTVab2lEZzBPdXdlT1RKMDhDR1lQUC9mdjNaL2p3NFFiWENxcFlzYUpaZmM1UHVick10WGlLbWtxbE1waWxzWGZ2WG1XOXNjMmJOd01aQVpSWFgzMlZEaDA2MEt4WnMxeEJqQ3BWcXZEcHA1OFNHQmpJN3QyNytmdnZ2MGxOVFdYQ2hBbkV4TVJ3K3ZScFZDb1ZNMmJNb0dYTGxyejAwa3Q0ZUhpd1ljTUdEaDA2eEtGRGg1UStaYlp0TFBNb1BUMGR2VjZmYTd1M3Q3Y1NsTXZNL2pLMHR0aXRXN2ZZc0dHREVyQUNlTzIxMTVnMGFSS3VycTVHSDYvZXZYdHo3OTQ5OXU3ZFMwUkVCT2ZPbldQWnNtVUFlSGw1TVhIaVJDQ2pWT0xSbzBmWnUzY3Zmbjcvck4vZXBrMGJ4bzRkbXkzQVZLdFdMVmF0V3NXaFE0ZjQ4Y2NmQ1E0TzV1clZxMXk5ZXBVdnYveVN5cFVyTTJiTUdGNTg4VVhsT1docXZURlQ1czJieDRVTEY3Q3pzOFBDd2tMSk1LcFZxMWF1Zlpjdlg1NXJ6YmtGQ3hZWWJWdW4wL0hGRjErZzErdHAwcVJKZ2RjYks4NXJPU0FnZ1BQbno2TldxL25vbzQrb1hyMDZFeWRPeE5yYW1oMDdkaWpQOWNqSVNDNWZ2c3lLRlN1d3NySkNyVmFqVnF1eHNyTEN3c0tDdExRME5CcU5FZ3pMK1RndFdiTEVaTm5Mck1hTkcyZldmamxsdlU0OFBUMFpObXdZbFNwVm9sR2pSbVlGOUh4OGZNeDZEdVczcktZcFdxMlc2ZE9uWjl1V21VV2F5YzNOTFZ2VzVyTk9nbU5DQ1BHVStyOGFWYWpyVVliM0Q1M2tUcFR4RHlMbWtpd3lJWVI0OGtWSWNFd0lJWVFRK1dCcmEwdkhqaDBMMWNhQkF3ZVVkWGFLU3JWcTFiaHc0VUt1N1NxVmlnWU5HakIrL1BoY1FhT3hZOGR5Ky9adEprK2V6TXN2djJ5d1hRc0xDNzcvL251eitwQ2ZnT0RtelpzTFhHcXNJSUhIUm8wYW9WYXJTVTlQcDJIRGhyeisrdXU4OXRwckp0ZGh5MVNsU2hVbVRwekl4SWtUaVkyTlZRYnF1M2J0aXFlbkorM2F0UU15SHV0Ky9mclJvVU1Iamg0OXlybHo1d2dQRHljMk5wYTB0RFFsQUtiVDZiTDlRRVpRSkd0d3dNTENBcFZLUlo4K2ZaUUJmMGRIUjRPQk1jZ0k1Rnk4ZUJHQW1qVnJNbVRJRUtQNzVqUnAwaVFjSEJ3WVBIZ3dNVEV4T0RnNGtKNmV6c0tGQzVXeWxQUG56OC8yL0dyUm9nVkRoZ3loZHUzYUJ0dFVxVlMwYjkrZWR1M2FjZnIwYVhiczJNR0ZDeGZRNi9Xa3BLVFFxRkVqSUNPakpqSXkwbVJKUlZQcTFLbURuNStmOGxnNk9qcFN2WHAxSmsyYWxHdGZjd0lzV1ZsWVdQRGFhNi94ODg4L0Z6amdVeEQ1dVpicjFLbERreVpONk5TcGsvS1lxdFZxeG84Znp4dHZ2TUhodzRlNWVmTW1NVEV4SkNZbW90Rm9sSitrcENTREFkbk01NkZLcFVLbFV1SHU3bDdndjA5aERCNDhPRi83cjE2OTJxenJ1U2d6WWQzZDNYRnpjeU02K3ArbFdqSWZVenM3TzVvMWE4YW9VYU9lK1BLUFJVbUNZMElJOFJTcjV1ck1oaDRkV1huMkNyNSt0d3ZkWHRZc3NnOWZlNUZxYnZuN01DYUVFS0o0UFU3T0dKanlsT0NZRUVJSUlmTHc5dHR2WTI5dlQ3OSsvUXJWVG9VS0ZReXVPZWJtNXNZMzMzeGo5RGhIUjhkczZ5Vmx0WGp4WWxKVFUwbEpTVUdqMFpDZW5vNUtwY0xGeGNWb09UUnZiMjkrK09FSHJLMnREZDdldG0zYmZKVSt6TGxPbHJGekFnWXoxTXhWczJaTkFJUHJZQmxUcFVvVlpzeVlRWTBhTmN6T2hETWthNEJsMUtoUjJOdmI1OXJIemMyTm5qMTcwck5uendLZko3L3ExcTNMakJremNIQndNRmhDMFJTMVdzMi8vLzF2SU9NNU5uLytmRFFhVGJiSGFmTGt5VXlhTklsWFhubUZuajE3VXIxNmRiUGFWcWxVdEd6WmtwWXRXeElaR2NtaFE0ZW9WS21Tc3JiWm1ERmpHRE5tREdscGFRYVB6eXN3TzJ6WU1JWU5HMlpXWDh6VnRtMWJKZGd4Yk5ndzZ0YXRhM1N0cmFaTm0xSzJiTmxjMjB2eVdwNDdkeTdPenJrckZsV3BVaVhQeHlZek9Kc1pDQ3VJS2xXcUdDeHpXRkp0TkcvZUhERC9OU1Z6ZjFPdlZkMjZkY1BOemMyczlyWnMyVUpLU2dxcHFhbG90VnIwZWowMk5qWTRPenNYK0RGOW1xbjBoa0t1UWdnaG5qb25na0taZi9RMDBTbXBSZEtlcFlXS3R4dldZVlNUK3RpcUMvNUZRQWdoUk5GWmYva0cvemwzaFdORCsyS1h6OFhTaFJCQ0NDR0VlRjZrcDZjWEtxZ3BoSGoyRmYxS2trSUlJVXBGcTRwZS9OU25DeS83Rkc0R1RLWjBuWjcxbDIvd3IxLzNjdXhCU040SENDR0VLSFlSU2NrNFdGbEpZRXdJSVlRUVFnZ1RKREFtaE1pTEJNZUVFT0laNG01bnk0ck9yWm5hc2lsVytTZ25ZVXBvUWlKVDloOWorb0VUaENYbUxxVWhoQkNpNUVRa0plTmhiN2pVa0JCQ0NDR0VFRUlJSWN3andURWhoSGpHV0toVURLcGZpdzA5T2xITk5YY2Q1NEk2ZEQrWWZsdjNzdkhxTGRMK1YrZFpDQ0ZFeVlwTVRzSGRUb0pqUWdnaGhCQkNDQ0ZFWVVod1RBZ2hubEcxM0YzWjJLc3p3eHJYeGFLSUZ0Vk1Ua3ZqeXpPWGVIdm5maTZGUFM2U05vVVFRcGd2TmxXRHE2MU5hWGREQ0NHRUVFSUlJWVI0cWtsd1RBZ2hubUhXbHBaTWJONkkvM2J2U05VaXpDSzdFeFhEcU4wSG1mM1gzNFFrSkJaWnUwSUlJVXlMVFVtVjRKZ1FRZ2doaEJCQ0NGRklFaHdUUW9qblFIM1BNbXpxMVptaGpZb3Vpd3hnLzcwZyttM2R3My9PWFNGUnF5Mnlkb1VRUXVTbUp5Tnp6TVhHdXJTN0lvUVFRZ2doaEJCQ1BOVWtPQ2FFRU04SmEwdEwzbm14RWQ5MzcxQ2tXV1NhZEIzckw5K2c5eTk3Mkg0ckFKMWVYMlJ0Q3lHRStFZUNSb3RPcjhmRlJqTEhoQkJDQ0NHRUVFS0l3cERnbUJCQ1BHY2FlTG9YU3haWlZISUtDNCtmWmZDT2Zad05DU3V5ZG9VUVFtU0lUVWtGd01WV01zZUVFRUlJSVlRUVFvakNrT0NZRUVJOGh6S3p5TmIzNkVoZEQ3Y2liZnRPVkF6ajloNW02djdqQkVUSEZtbmJRZ2p4UEl0TjFRQkk1cGdRUWdnaGhCQkNDRkZJRWh3VFFvam5XRDJQTW16bzBZbHBMWnRpYjZVdTByYVBQbmpJZ0cxLzhPR1JVd1RISlJScDIwSUk4VHlLVGYxZjVwaXNPU2FFRUVJSUlZUVFRaFNLQk1lRUVPSTVaNkZTTWJCK0xiYjJlNE1PVlNzV2FkdDZZSS8vZmZyK3VvZFBUNXdqUENtNVNOc1hRb2pueVQrWll4SWNFMElJSVlRUVFnZ2hDa09DWTBJSUlRQW9hMi9INHZhdnNLSnphN3dkSFlxMDdYU2RubTAzNzlMcjU5MHNQMzJKNlArdG15T0VFTUo4LzZ3NUptVVZoUkJDQ0NHRUVFS0l3cERnbUJCQ2lHeGFWZlRpNTc1ZEdkNjRMcFlXcWlKdFc1T3VZOU8xVy9UOGVUZmZYTGhHZ2taYnBPMExJY1N6TEROenpObGFNc2VFRUVJSUlZUVFRb2pDa09DWUVFS0lYR3pWbGt4bzNnamZYcS9Ud3J0Y2tiZWZwRTFqM1VVL3VtLzVqVzh1WENOR01zbUVFQ0pQc2FrYW5LeXRpbnppZ2hCQ0NDR0VFRUlJOGJ4UjZmVjZmV2wzUWdnaHhKTkxEeHg3RU1LWHB5L3hJQzYrV001aHE3YWtUNTBhdk5Xd05tWHQ3WXJsSEVJSThiU2JjK2drMXg5SHNlTmYvMWZhWFJGQ0NDR0VFRUlJSVo1cUVod1RRZ2hoRnExT3g4L1g3N0Qyb2wreGxVTzBzckNnVzgwcURHbFVsNHJPanNWeURpRk1TZFJxK2ZIcUxZN2NmMGh3WEFMSmFXbWwzU1ZSQ3V6VWFueWNIV2xUdVFKdk42eU5nNVZWYVhjSmdBbC9IQ0ZCbzJGRGowNmwzUlVoaEJCQ0NDR0VFT0twSnNFeElZUVErUktka3NvMzU2K3kvVllBdW1KNkM3RlFxZWhjclJMREd0ZWxocHRMc1p4RGlKek9oSVR4OGZHenZGeWhQRDFxVmFXYXF3djJWdXJTN3BZb0JVbmFOQUppWXRsMSt4NG5IejVpN3FzdkZrdUoyZng2YThjK3l0alo4dFhyclV1N0swSUlJWVFRUWdnaHhGTk5nbU5DQ0NFS3hEODZsbVduTG5JbUpLeFl6OU82a2plREd0VG1CYSt5eUNvN29yaWNDUWxqL3BIVGZOeTJKUzk0bFMzdDdvZ255UG5RY09ZZVBzWDhOaStWZW9Dc3g1YmROQzdud2NkdFc1WnFQNFFRUWdnaGhCQkNpS2VkQk1lRUVFSVVXT1o2WlA4NWQ0V0E2TmhpUFZmTk1xNE1yRitUTHRVclkyTnBXYXpuRXMrWFJLMldnZHYvWkVIcmwyaFczck8wdXlPZVFPZER3NWwvN0F3LzlYNjlWRXNzdHY3aFYzclVxc2EwbGsxTHJROUNDQ0dFRUVJSUljU3p3S0swT3lDRUVPTHBwU0lqcyt1bjNxL3pjZHVXVkhBcXZuWEM3a1RGOFBHeHM3emh1NHRWNTY0UW5waFViT2NTejVjZnI5N2k1UXJsSlRBbWpIckJxeXd2VnlqUGoxZHZsVm9mdERvZFNkbzBYR3lzUzYwUFFnZ2hoQkJDQ0NIRXMwS0NZMElJSVFyTlFxV2lhL1hLL05xdks3TmJOY2ZEM3E3WXpoV2JxdUcvbDIvUWJjdHU1aHc2eVpYd1NDUUZXaFRHa2ZzUDZWR3JhbWwzUXp6aGV0U3F5dEg3RDB2dC9IR3BHZ0FKamdraGhCQkNDQ0dFRUVWQVZwa1hRZ2hSWk5RV0Z2U3RVNTF1TmF2dzgvVTcvUGZ5RFdWQXQ2anA5SHIyQlR4Z1g4QUQ2bm1Xb1gvZG1uU3NXaEZidFpSY0ZQa1RISmRBTlZlWDB1NkdlTUpWYzNVaE9ENmgxTTRmbTVJS2dLdXRUYW4xUVFnaGhCQkNDQ0dFZUZaSTVwZ1FRb2dpWjJOcHlkc042L0RiZ0c2TWFWb2ZlNnZpbll0eFBTS0srVWRQOC9ybW5TejYrenczSTZPTDlYemkyWktjbGxic3oxSHg5TE8zVXBPa1RTdTE4MGRMY0V3SUlZUVFRZ2doaENneU1oSWtoQkNpMkRoWVdUR21XUVA2MTZ2SjVtdTMyWEw5RG9sYWJiR2RMMUdyWmVzTmY3YmU4S2UydXh1OWFsZWpTL1hLT0ZsYkZkczVoUkNpSkdRR3g5d2tPQ2FFRUVJSUlZUVFRaFNhWkk0SklZUW9kcTYyTm94djNwRGZCM1puZlBPR0paTDVjQ3N5bXNWL242Zkw1cDNNTzNLYWk0OGlaRzB5SWNSVEswWXl4NFFRUWdnaGhCQkNpQ0lqbVdOQ0NDRktqS08xRlNNYTErUE4rclhZZnZNdVAxNjlSVVJTY3JHZU16VTluZC85QS9uZFA1QktMazUwcjFtVjE2dFh3dHZSb1ZqUEs0UVFSVW5LS2dvaGhCQkNDQ0dFRUVWSGdtTkNDQ0ZLbkoxYXphQUd0ZWxYdHlhNzc5eGovWlViaE1RbkZ2dDVIOFRHcytyY0ZWYWR1MEtqY2g1MHFWYUpqbFVyVXNiT3R0alBMWVFRaFJHZGtvcWp0UlZXRmxMNFFRZ2hoQkJDQ0NHRUtDd0pqZ2toaENnMTFwWVc5S2xUblo2MXF2Rm53QVBXWDc1T1FFeGNpWno3U3RoanJvUTladW1waTdTc1VKNHUxU3ZSdHJJUDlsYnkxaWlFZVBMRXBLUksxcGdRUWdnaGhCQkNDRkZFWkFSUUNDRkVxYk8wVVBGR2pjcDByVkdaMHc4ZnNmbmFiZjRPRGkyUmMrdjBldjRPRHVYdjRGQnNMTS9SdXBJM1hhcFg1bVVmTDZ3dEpVTkRDUEZraUVsSnhVMkNZMElJSVlRUVFnZ2hSSkdRNEpnUVFvZ25oZ3BvV2FFOExTdVVKekFtanArdTMySDNuWHVrcEtXWHlQbFQwOVBaZnkrSS9mZUNjTEN5b2xWRkw5cFdyc0FyUGw0NFdsdVZTQitFRU1LUTZKUlV5anZhbDNZM2hCQkNDQ0dFRUVLSVo0SUV4NFFRUWp5UnFyZzZNK3VWRnhqL1FrTjIzQXJncCt0M0NFOU1Lckh6SjJxMTdBdDR3TDZBQjZndExIalJ1eXh0Sy92UXVwSTNudloySmRZUElZU0FqT0JZWFErMzB1NkdFRUlJSVlRUVFnanhUSkRnbUJCQ2lDZWFzNDAxUXhyVllWQ0RXdndWR0l5djMyMnVoa2VXYUIvU2REcE9Cai9pWlBBalBqc0JEVHpkYVZPNUFtMHJWNkNLcXpPcUV1Mk5FT0o1bzBmV0hCTkNDQ0dFRUVJSUlZcVNCTWVFRUVJOEZkUVdGblN1Vm9uTzFTcHhQU0tLN2JmdThtZkFBNUswYVNYZWwyc1JrVnlMaUdUVnVTdFVjbkdpbFk4WEwvdVVwMW41c3RpcUxVdThQMEtJWjF1aVJrdWFUaWZCTVNHRUVFSUlJWVFRb29oSWNFd0lJY1JUcDU1bkdlcDVsbUhLUzAzNU0rQUIyMi9kNVhwRVZLbjA1VUZzUEE5aTQvSDF1NDJWaFFWTnkzdlMwaWRqM2JTYVpWd2xxMHdJVVdqUktha0F1RWx3VEFnaGhCQkNDQ0dFS0JJU0hCTkNDUEhVc3JkUzA3dDJOWHJYcnNidHlCaTIzN3JMSHYvN0pHcTFwZElmclU3SG1aQXd6b1NFOFJXWEtXTm5TOHNLNWYvM1U0NHlkcmFsMGk4aHhOTXRSb0pqUWdnaGhCQkNDQ0ZFa1pMZ21CQkNpR2RDTFhkWFpyN3lBcE5hTk9iQXZTQzIzN3pMbFJKZW15eW5xT1FVOXZnSHNzYy9VT2xqOC9KbGFWTGVreWJsUENSWUpvUXdTMmJtbUpSVkZFSUlJWVFRUWdnaGlvWUV4NFFRUWp4VDdOUnF1dGVzU3ZlYVZRbUlpV092ZnlCLzNIMUFhRUppYVhlTjI1RXgzSTZNWWJQZmJRQXF1empSckx3blRjdDcwcVM4SjE2T0RsS0dVUWlSaTJTT0NTR0VFRUlJSVlRUVJVdUNZMElJSVo1WjFWeWRtZEM4RWVOZWFNaVY4RWoyK0FkeTRGNFFjYW1hMHU0YUFQZGo0N2tmRzgvMld3RUFsSFd3cDJsNUQ1cVd5d2lZVlhWMXhrSWw0VElobm5kUnlTbUFaSTRKSVlRUVFnZ2hoQkJGUllKalFnZ2hubmtXS2hWTnlublFwSndIMDE5dXhzbmdVUGI0Mytmb2d4QTA2ZW1sM1QxRmVHSVNmOTU5d0o5M0h3RGdZR1ZGWFE4MzZubVdvWjVIeG8rWGsyU1hDZkc4Q1UxSXhObkdHZ2NycTlMdWloQkNDQ0dFRUVJSThVeVE0SmdRUW9qbmlwV0ZCYTByVmFCMXBRb2thclg4RlJqTVh2LzduQXNOUjZmWGwzYjNza25VYWprWEdzNjUwSEJsbTdNSEpjdEJBQUFnQUVsRVFWU050UklveXdpYXVlSHBZQzhCTXlHZVlTRUppZmc0T1paMk40UVFRZ2doaEJCQ2lHZUdCTWVFRUVJOHR4eXNySlQxeWFLU1V6ajZJSVJEOTRNNTh6QU1yVTVYMnQwektDNVZ3Nm1IanpqMThKR3lyWXlkTGZVOHlsQ3pqQXZWM1Z5bzV1WkNGUmNuckMwdFM3R25Rb2lpOGpBdWtUb2VicVhkRFNHRUVFSUlJWVFRNHBraHdURWhoQkNDakFCVHI5clY2Rlc3R29sYUxTZUNRamw4L3lISGcwSkkwcWFWZHZkTWlrcE80WGhRQ01lRFFwUnRGaW9WUHM2TzFQaGZzS3lhcXpQVjNWeW81T0tFbFlWRktmYjIyYWJUNmJESXgrT3IxV3J4OC9QRDB0S1NoZzBiNXV0Y3NiR3h1TGk0NUxlTDRpbWowK3NKVFVpa1k5V0twZDBWSVlRQkVSRVI3TnUzRDVWS1JaOCtmYkMxdFRXNS83Rmp4M2p3NEFFTkd6YWtVYU5HSmRUTDRqRisvSGdBUHYzMFUxeGRYVXU1TnlJeE1aSDc5KzlUcjE0OWsvdnBkRHIwZWoyV3hUQ0o2c2lSSThybm1rR0RCdUhrNUZTbzltSmpZMUdwVkRnN081dTF2MDZuNDlhdFd3RFVyVnMzWCtmYXZuMDdxYW1wREJ3NDBPeGpWcTVjaVoyZEhhTkdqY3JYdVRLbHBhV2hWaHNlbGdzS0NzTEJ3WUV5WmNvVXFPMU1vYUdoUkVWRlVibHlaUndkbjQ4czlKOSsrZ21BSGoxNllHOXZYMkxuVFVsSlllUEdqUUFNR1RJRWEydHJIang0Z0wrL1ArM2J0OC96K1BqNCtFSmZNMCs2YTlldVVidDJiYXp5S0JVZUZSVkZaR1FrTldyVVFGWEFOYml2WDc5T3hZb1Y4M3hNcjErL1RwVXFWWXI4dVhMcDBpVTBHZzJOR2pYSzg3T0JnSkNRRUx5OHZNeitlOGZHeHBLVWxJU1hsMWVlK3lZbEplWDU5MTIvZmowVksxYmt0ZGRldzlyYTJxdytpR2VEQk1lRUVFS0lIQnlzck9oY3JSS2RxMVZDazU3T21aQXdEZ1UrNU1pRGg4U2twSloyOTh5aTArdDVFQnZQZzloNC9nb01WclpiV3FpbzdPeEVOVGNYS3JzNDRlUHNpSStUSXo3T2pyamIyV0pSd0M4ZkFvNGVQY3AzMzMzSHpKa3o4eHlZMHV2MXpKczNqd3NYTHBDYW1vcW5weWZyMTY4Mys0UDRzV1BIK09LTEx4ZzJiQmk5ZXZVeXVNL3JyNyt1L0w5YnQyNjg4ODQ3Mlc3djFLbVQ4djhlUFhya3VsMDhHUjRuSmFQVjZmQnhmajRHdElSNDJ2ajYrdkxiYjcvUm9rVUxCZzBhWkhMZitQaDRsaXhaUW5KeU10OSsrMjBKOWJENDNMbHpCOGlZNkZGWUkwYU1LSFFiQU45Ly8zMlJ0UE0wV3J0MkxiLy8vanMxYXRSZzVjcVZSb011UFh2MkpDVWxoYzJiTitQcDZWbGs1Ly9sbDE5WXMyWU5LcFdLbVRObkZza2dmNzkrL2JDMXRlVzMzMzR6YS8ra3BDUW1UWm9Fd1A3OSsvTjFybzBiTnhJWEYyY3lPQllZR01qUm8wZnAzTGt6NWN1WFo5ZXVYVGc3T3hjb09KYWVuczZFQ1JNb1c3WXNVNlpNeVJZRXUzejVNck5temFKcTFhb3NYNzRjR3h1YmZMZWZhZGV1WFd6ZHVwVk9uVG94WThZTVpzK2VqYWVuSjFPblRpMXdtMFZGbzlFUUd4dExiR3dzVVZGUmhJZUhFeEVSUVhoNHVQTC8xYXRYNXp1bzk5MTMzd0hRb1VPSEVnMk82WFE2dG16WkFzQ0FBUU5RcTlWODlORkgzTDkvbjkyN2QvUE9PKzlRdFdwVmc4ZXVYNytlM2J0M3MzVHBVcXBVcVZKaWZVNUxTeU05UFIydFZwdnIzN1MwTkxSYUxVbEpTY3BQWW1KaXR0OHpmOXEwYVVPN2R1MU1uaXM0T0pncFU2WmdhMnZMaWhVcnFGYXRtdEY5ZCs3Y3llYk5tL0h5OG1MRGhnMzVEcERwOVhvKy9QQkQ0dVBqMmJoeG85SFh1ZzBiTnJCeDQwYTZkZXZHNU1tVDgzV092S3hmdng0L1B6K21UWnVXN1h0WlVkSHI5VHg4K0JCL2YzL2F0R2xUNENDaU1YMzc5aVV1TGk3ZnI2VUZjZlhxVlQ3NDRBUGF0bTNMdSsrK2E5WjlXYjU4T2FkUG42WkxseTZNSGozYTZMVis2ZElsNXMyYng1QWhRK2pUcDQvQnRrTkNRdGkwYVJQT3pzNjBhZE9tMFBjblU2ZE9uZkwxSHBieldJQS8vdmlqV0NhemlIOUljRXdJSVlRd3dkclNrbGNyZXZOcVJXL2UxemZuVXRoampqNTR5TW5nUjl5TmppM3Q3dVZidWs1UFFFd2NBVEZ4dVc2enRyVEV4OGxCQ1poVnlCSTQ4M0owd05wU01zNk1PWFBtREo5OTlobHBhV2xNblRxVjRjT0gwNzkvZjZNZjdETm5RYWVtWmdSYkl5SWkyTE5uajlGQVYxYmZmLzg5dnI2K0FLeGV2Wm95WmNyUXVuWHJYUHZwc3BRRzFSV2lUT2lpUllzNGVQQmdnWTgzWnNDQUFRWUhrejc2NkNPT0hUdFdwT2NxaVM5MXhTVTRQaEZBZ21OQ1BJRWVQWHJFSDMvOGdWcXQ1dC8vL25lZSsvL3l5eThrSnlmVHNtVkxrNE9DVDRxOWUvY0MwTDU5KzBJTnpwc2pLQ2lvV052UE5HTEVpQ0k5Vjg3M2wvVDA5Q0pyMjVTY0EyVlhybHhoejU0OXFGUXFoZzRkYWpRd2xwZTR1RGg4ZlgxSlQwOVhNZ1B6b3RQcFdMdDJMVnUzYmtXdFZqTnIxcXdpSFZ3c2JkdTNiK2ZXclZ2Y3VIR0RrSkNNS2cwWExseGcyYkpseWo1VHBrd2hOamIzOXdKVHdkcHQyN1lSRUJBQWtDdnpza0dEQnRTb1VZT2JOMit5ZXZWcXBreVpVdUQrWDd0MkRZQVhYM3dSZ0hQbnpsR3g0ai9aNk92WHIrZm8wYVA1YnJjZ2dlams1R1NtVFp1bUJNUlNVbEx5UE9iR2pSdEszNHZEM3IxN2VlV1ZWNHFrR2tQV1NXNloxU1RlZi85OWxpeFp3dFdyVnhrL2Zqd0RCdzVrOE9EQjJhN1J4TVJFRGgwNlJHeHNMRE5tekdEWnNtWDQrUGdvdDcveHhodUY2dGU3Nzc1TDU4NmRjMjN6OC9NclZMdFoyZGpZNUJrY08zejRNQUFlSGg1R2c0U1pNcCtUelpzM0wxRFE1OXExYThUR3hsS3RXaldUa3dEYXRHbkRUei85eE8rLy84N3JyNzlPblRwMThuMHVROExDd3JoKy9UcU9qbzYwYmR1MjBPM0Z4TVFRRWhKQ1NFZ0lkKy9lNWZidDIvajcrNU9VbEFTQXU3dDd2cXVRRkVaQko3UVllOTNJRE1UdTJiT0h0TFEwcGsyYlp2THZ2bS9mUGs2Y09BRmtaQm5hMmRrWjNUY3dNSkRVMUZTKytlWWJqaDA3eHN5Wk0zTmxtMlYrMSszUW9VT0Izei9GMDB2KzRrSUlJWVNaTEZRcW1wWDNwRmw1VDk1dEFlRkp5WndLZnNUSjRGQk9oNFFSbDZvcDdTNFdpaVk5M1dqZ1RBV1VkYkNucklNZG52WjJsSFd3eDlQZUZrLzdmN1o1MnR0aGIvVjhmclM0ZnYwNmFXa1o1VGZUMDlOWnQyNGRWNjVjb1Ztelpuenp6VGRtdGJGcTFTcFdyVnBsOVBaUFAvMlVGMTk4a1hyMTZxRlNxZERyOWVqMWVqNy8vSFBLbGkxYlpGL214Sk1sNEg5QitNb3V6M2FaSFNHZVJpdFdyRkN5cGthT0hHbDB2N1p0MnpKeTVFaCsvZlZYQUU2ZE9wVXRlOWVRcFV1WDByaHg0NkxyYkFGa0R2NDNiOTY4U0RPTVRDbm9aSWE4SHMrY1BEMDlDMXptU3EvWEV4d2NuR3Q3Y25JeVBYcjBLRkNiK1pYMWNVcElTR0R4NHNYbzlYb0dEQmhBeTVZdEFZaU1qR1RMbGkyTUhEa3l6K0JtVWxJUzI3WnQ0NWRmZmlFcEtRbVZTa1diTm0yb1g3Kyt5ZU5pWTJQNTVKTlB1SFRwRWdCcXRab05HemF3WWNNR3MrL0wxMTkvWGV6QjE4Sll2WG8xa0hIZjZ0V3JSOU9tVFhNTjJEOTgrSkRvNkdpejJ3d01ER1REaGcxWVdGZ3dkZXJVWENXNUxTMHRlZSs5OXhnM2JweVMyVk9ReklIVTFGVDgvZjJ4c0xBd0dtQ0tpb29xZE1BNHIrc3Y4L21hbnA3TzdkdTNqZTZuVnF0eGMzUEQzZDBkRHc4UDNOM2RjWEJ3S0ZUZjh1clhzbVhMK082NzcxaXdZRUdlei9lOHFOVnExR28xYVdscHl2ZUNxbFdyc25MbFNqWnQyc1NtVFp2NDVaZGZlUFhWVjZsZXZicHluSU9EQXdzWExtVHk1TWxFUjBjelk4WU1saTlmVHJseTVZRENaK2NhQ3RvM2JkcVVCdzhlWUdscGlhV2xKV3ExR2t0TFM2eXRyYkd5c2xKK0xsKytqRnF0cGtPSER0aloyV0ZuWjRldHJTMTJkblk0T0RqZzRPQ0F2YjA5N3U3dUp2dWcxK3ZadDI4ZmtKRzlhaXJ3Y2VmT0hlVTFObWRRejF4Ly8vMDNRSjZCK2lwVnF0Q3JWeSsyYnQzS29VT0g4dlY5S2kwdGpURmp4aGk4TFNrcENiMWVUMXBhR3VQR2pUT3J2WFhyMW1WN0xkaTFheGQ3OSs0bEpDUkVDWUpscFZhcnFWYXRHalZxMU1oWFdmK2lVTlFUV3BvMmJjcmN1WE9aUDM4KysvYnR3OUxTa2lsVHBoaDhuang2OUVoNVhhNVJvd2F6Wjg4MitYenExYXNYTld2V1pPSENoZmo1K1RGMjdGaW1UNS9PcTYrK0NtVDhIWGZ2M2cxa1RJYll2bjI3MmYydVg3OCtYMzc1cGZMNzNidDNxVlNwa3RHeW9TRWhJWGg2ZWlxM1IwZEhFeE1UazJld1dCU3Y1M01FU3dnaGhDZ0NaZTN0NkZHcktqMXFWVVduMStNWEVjWEpoNDg0RlJ6S3RZZ29kSHA5YVhleHlPaUJzTVFrd2hKemZ6RFB5dDVLblJGRXM3ZkQ0MzhCTXhkYmExeHRiSEN4c2NiRjluLy8ybGpqYkdPTitobFovMnpZc0dHVUwxK2VGU3RXS0YrR0wxeTRZUFlhR2ZuUnNtVkxoZ3dab2d3OHBhYW1NbS9lUEZhdVhFblpzbVdML0h3NXVibTVGZmpZL0F3Y2lReCtFVkZVY01vb2V5cUVlSExzM0xsVHljQ29WYXNXdDIvZnh0SFJFVzl2NzF6NzFxNWRtODgvL3h5TlJrT2RPbldvVUtFQ3QyL2ZwbHk1Y2thekZRcnpXbHZTSms2Y21PZkEzTUtGQzUrb2JMbHAwNmJSckZtekFoMWJra0V3Y3l4ZnZwenc4SENhTkduQzhPSERsZTJMRmkxU2dsYkdzc0RDd3NMWXNXTUhlL2Z1SlRFeEkxTzVldlhxREJvMEtNOFMwWmN1WGVMenp6OG5JaUpDMlphU2twTHZRVk45QVQ0dnA2YW1LZ1BPSlZGSzA5M2RuUTBiTmhnTjR2Mzg4OC9aZm4vcnJiY0lDd3N6dUc5cWFpcWZmUEtKVWoxZzRzU0pKcys5Yjk4K0phaGd5b1lORzNLOS9seStmSm0wdERTYU5XdG10RFRoMUtsVGM1VllQSDc4T0FzV0xLQjE2OWJNblRzM3ozTm55aGx3TnBVWk5tN2NPTnpjM0hCemM4UFYxUlUzTnplY25aM056aEl5SnlCdXJOU3RoWVVGUzVjdVZRYTF2Ynk4cUZHamhsbm56WXV0clMwSkNRbks5d0hJQ0hZT0dUS0VaczJhRVJzYm15MHdsc25IeDRjRkN4WXdmZnAwSWlJaW1ERmpCaXRXck1EVjFkWGtwSUhNeDhIUTM5K1VvVU9ITW5UbzBEejM2OVNwRXpZMk5reWJOczNzdGcyNWZQa3lvYUdoT0RnNDVGbGlNRE5RNGVQamc1ZVhsOEdzekV3T0RnNjVNbjEwT2gxSGpod0JNaWFuNUpYbHBORm9VS3ZWbkQxN2xyTm56eHJkcjFPblRyejU1cHZaenBQWDYxMStYaE56dmhhNnVycmk3KytQalkwTlZhcFVvVUtGQ2txMjFKbzFhNmhZc1dLdSs1N2ZpU0tGcmE1aDd2SG05T3ZsbDE5bTh1VEpMRisrbkwxNzk5S3NXYk5jV1hkcGFXa3NYTGlReE1SRVBEdzgrUGpqajgyYTZGSy9mbjIrL3ZwclB2bmtFMjdjdUpIdFd0bXhZd2RSVVZFNE9UbGx5K0pOU1VraElpSUNHeHViWE4reG82T2pTVWhJeURacHdkZlhsKysvLzU2cFU2ZlN0V3RYZy8xWXNHQUJqeDQ5NG9jZmZzREJ3WUc1YytjU0dCaklwRW1UQ2h3SUZvVW53VEVoaEJDaUNGaW9WRFFzNjA3RHN1Nk1hVnFmdUZRTlowTENPUFh3RVJkQ0kzZ1FGMS9hWFN3UlNkbzBBbVBpQ0RTUWZXYUlnNVhWUDhFelcydGMvaGRFYzdDeXd0YktFanUxK3A4ZkswdHNsZityc1ZObjNHNnJWbU9ydGl6MTlkSzZkT21DcDZjbjgrZlBSNlBSTUh2MmJGSlNVamh3NElDeVQ5WXlObmxKVDA5WHl2ZmtOSGp3WUc3ZHVzV3BVNmNBc0xPelE2UFJzSFBuVG9QN0J3WUdHcjBONE42OWU4cnRyVnExd3NQRHcraStPUWVBOHNPY0wwYVZLMWMyK1NYNGVYTXRJcEttNVkzL1BZUVFKZS9TcFV0ODg4MDNPRG82OHRsbm42SFZhaGsxYWhRdUxpNU1uejQ5MTJ2OTJyVnJ1WHIxS3A2ZW5peGF0SWpvNkdoR2pScUZwYVVsczJiTktwSnlYcVVwS2lvcXozMnlEaFEvcSt6czdJcTBqRzlRVUpBeXFHdXMzUjkvL0pHalI0L2k0K1BEdkhuenNnM1VUWjA2bGJGang3Smp4dzVhdDI1Tmd3WU5zaDM3eFJkZmNQSGlSYVgwY3YzNjlYbnp6VGQ1NmFXWFRQWXJPVG1adFd2WHNudjNidlI2UFhYcjF1WEREejgwK2RraDArUEhqMW02ZENubno1L0gwZEdSeVpNbkZ5aUR6NXhCYVVOU1VsTFE2L1hZMmRrUkhSM05lKys5cDl5V2tKQUFaQzhYbGhsNFU2dlZSWkxkcHRmcldieDRNZmZ2M3djeVNuZ1pjL0xrU1pLU2trenVrNVdoc21MSGp4OEh5SGRadDhEQVFJQjhaNi91MkxFajIzUFExT2UrUG4zNjVLdnRuRXg5cHM1OGJuaDdleHZNdUFzS0N1S0REejVBbzlIZzVlWEZ4eDkvbk92djI3MTc5d0wxS3pQb09YTGt5RHdEZmYzNjljc1dvR3JRb0FGanhveGg5ZXJWaEllSGMrdldyVHl2eHlkWlJFUkVyZ0JsWW1LaXdja0Z1M2J0d3M3T2pxU2tKUDc2Nnk4Z1k0MnlmdjM2bVR6SC9QbnphZFdxVmJadFo4NmNJU0lpZ3NhTkcrUHQ3VzMyYTBWZSs1bWE1RmZRMS83MDlIUzZkT2xpOExhWFgzNFpYMTlmM04zZGxlZFM1aldWVjZhUmpZMk4wZWVmWHE5WG5xZFBtamZlZUlPd3NERFMwdElNdm03OTk3Ly81ZWJObTlqYjI3Tnc0VUt6M25jeXViaTRzSGp4WXU3ZXZhdE0xb21LaW1ManhvMEFmUHp4eDlteVIvZnMyY1B5NWN0cDM3NTl0Z2tFV3EyVzRjT0hrNUNRa0MyZzFhSkZDNzcvL251MmJkdG1NRGdXSEJ4TVFFQUE5ZXZYVno3M3ZmNzY2NnhldlpvbFM1Wnc0OFlOSms2Y0tPdUxsUUlKamdraGhCREZ3Tm5HbW81Vks5S3hhc1lYdDhkSnlWeDRGTUhGUnhGY2VCVHhWSzVYVmh3U3RWb1N0VnBDL3JldVVtSFlXRnFpdHJEQTBrS0ZwVXFGcFlVRkZpb1ZhcFVLU3dzVkZ2L2JwbFpsL2ovajk2TDB3Z3N2c0dUSkVoNCtmRWpyMXExenpmVE56K3ptcUtnb0Jnd1lZUEMyek1YdXg0MGJSOW15WlZtd1lBR09qbzdaWm94bmRlM2FOV1hOQ1VPdVhyM0sxYXRYZ1l6eUlxYSthS3hjdWRMcysxQVE1c3hpZlY0a2FMUUV4c1R4VnNQYXBkMFZJY1QvWExseWhibHo1NUtlbnM3VXFWT1ZzbGVqUjQvbW0yKytZZnIwNlh6MTFWZktMR09OUnNQdDI3ZFJxOVhNbVROSEtVUFZ2MzkvZkgxOW1UTm5Ec3VXTFh1aXk4cmxaZlBtelVWV2RqRy9zOTZmVnpxZGp2WHIxK1ByNjR1VGt4T2ZmUEpKdHN3Z3ZWNlBrNU1ULy9yWHY5aXdZUVBMbGkxanpabzEyYklNenA4L2oxcXRwbTNidHZUdTNUdGJPYkh2di8rZURoMDZVTGx5NVd6blBYejRNR3ZYcmlVOFBCeVZTa1cvZnYwWU9YSmtubXUwNlBWNi92enpUNzc5OWxzU0VoSm8zTGd4TTJmT0xKRnluWUdCZ1p3NWM0YXpaODl5N2RvMWxpNWRTdjM2OVVsTFN6TTRHRjZjNjkvOTV6Ly95YmF1NnF4WnM0enVPMkxFQ0pLU2trenVZNHBPcDFOS3k3MzIybXY1T2pZemVGZmFwVjFOTWZXWk92TjFaT25TcGJtZVk5ZXVYZU9ERHo0Z01URVJkM2QzUHYzMDAxeHJ2b0hwckRkem1CTjhNRlF1c1hmdjNnUUdCdEt1WFR1YU5Ha0N3TEZqeDlpMmJSdWZmLzY1MFhKdGhpeGV2SmlxVmF2U3IxKy9FaSs3bDVPeDgrZGNGM25Ycmwya3BLU2dWcXR4Y2pKZVVqd21KZ2E5WG0vdzhkaXpadzhBLy9kLy93Yzh2V3NQVzFsWjVTdjRrOVYvLy90Zm82K3Zob0tXWVB6OU4rdDJiMi92ZkpYTnpZdXA5M3hURXpLVGtwS01ydlZhcFVvVjFxNWRhL0EyQ3dzTGF0YXN5Y09IRDVWZ1dXSmlJbTNidHMxVlZqWHplM3pPeDNIbnpwMkVoWVZSc1dMRmJQMnZYcjA2MWF0WDUrN2R1MXk0Y0NGWGRucm1tbnRaQTJyZHUzZW5TcFVxTEZpd2dOMjdkeE1jSE15OGVmT01adnFLNGlIQk1TR0VFS0lFZU5qYjBibGFKVHBYcXdSQWJLcEdDWlJkZkJUT3JjaVlaNm9NWTJsSVRVOG4xVUJOL1pJU0ZSV0ZtNXNiZGVyVVVRYVkxR28xRGc0T2FEUWF0RnB0Z1FiOU10ZGF5RG53NU9qb3lPTEZpN1BWTFM4SnUzYnRLckZ6UGUrdVA0NUNEelF0WHpKci9RZ2h6S1BYNnhrelpreTJBZWUrZmZ2eThPSERYR3V2V0Z0YnMzanhZdno4L0xKbDdnd2ZQcHk3ZCsveThzc3ZQOVdCc2FLV253enJySW96b1BFa09uRGdBTDYrdmtCRzZhMlZLMWNTSHg5UFFrSUNDUWtKeE1mSFp5dlJGUlFVeE5hdFd4azRjS0N5YmNDQUFmVHAwNGN5WmNwa2F6c2xKUVZmWDE5OGZYM1p2WHMzTmpZMlBIcjBpRVdMRnVIbjV3ZGtESkJPbVRLRkprMmFjT25TSlZhdFdzWHMyYk1ObHM2OGRlc1dxMWV2NXZyMTY2alZha2FOR2tYLy92M05McDlYVU11V0xlUGN1WFBaeWo1Q3hqVUpHUU9lV1FmTisvYnRTMXhjbk1HQjlNZVBIMmZMS0d2Y3VER1RKMDlXZnQrK2ZUdS8vZlpidHYyejB1djFmUDMxMSt6YXRRdTFXbzIxdFRWSlNVbXNXN2ZPYVA5alltSUFUTzRER1lPOWhzckdYYng0VWNuRU4yZWdOV3NiNGVIaFFFWUpNRU5Lb3BSbGNUaHg0Z1NmZmZZWnFhbXBlSHQ3OC9ubm55c1RISElxU0VBbElTR0IzcjE3WTI5dmI3SmlRMTZtVEptaS9GK24wL0hERHo4UUdCakl6ei8vek9EQmc4MXE0L3IxNjByMUNuZDNkeVVEY2Q2OGVVclExRnlKaVlsbWY0ZXBVNmVPd1lsMGYvNzVaNjV0bVk5WHBwU1VGTFp1M1Fwa2xLdzNOa2tRb0VlUEhpUW5KK2Y2RGhRZUhzN3AwNmRScTlYS21sSWw0Vm1ZMkpIei9UZnpmVFhyOXBJbzRWL2NEaDgrelBMbHkrbmV2VHMxYTliay92Mzd1Y3JiN3RtelIzbS8yN3g1TTQwYU5WSW1DeVFtSnVMbzZNaVFJVU55QlgwN2RlckUzYnQzMmJWclY2N2cyUDc5KzdHMXRjMlZFZGV3WVVPKy9QSkxaczJhUldob3FNRTFBa1h4a3VDWUVFSUlVUXBjYkt4cFc3a0NiU3RYQURJeVJLNkVQK2JTbzhmNFBZN2l4dU1vNGxJMXBkeExZYTdRMEZDbVRKbEN1WExsbURadG12SWxvbjM3OXJSdjM1NGZmdmlCSDMvOHNVQnQ3OWl4dytodCtWbGJRRHg5amdlRjRtNW5TMFZuNHpObmhSQWxxMUdqUm56NzdiY2NQSGpRNkdEWWxpMWJ6Rzd2ekprenJGaXhBb0RmZi85ZEdiaC9YaFYwMEQyL0E1TkxseTR0VURrL0tOZ2FXVVh0bFZkZXdjcktDcTFXUzFCUWtES0lxVmFyY1haMnBuTGx5amc3TytQczdJeUxpd3QvL2ZVWG16WnR5bGFpcjJmUG5ya0NZL0JQbVV4SFIwY2xjT3ZoNFlHdHJTMVdWbGIwNjllUHdZTUhLN2RkdW5TSndNQkEzbnZ2UFpZc1dhS3MzUlFVRk1UNjllczVldlFva0RFQU9HSENCSVByTFdVNmRPZ1E2OWV2ejdZdE5UVTFXMWE1b2F5Rmh3OGZjdkxrU1dVOUhvQzllL2ZpNE9CQWh3NGRhTjI2TmN1WEx5Y21KcVpBd2VqMDlQUnNBZGljbjc5aVltSk1CbWovODUvL3NHdlhMbFFxRlRObXpPREhIMzhrS1NuSnJOZUt2UFl4Rmh3ek5aa3BORFJVT2NiTHk0dUZDeGVXZUJaZFNkTHI5Znp3d3c5czJyUUp2VjVQdFdyVitPeXp6d3crL3d2RHdjRUJsVXBGY25KeWtiVnBZV0hCcEVtVG1EcDFLcjYrdm5UczJORm9RQytyTld2V0FCblhYZnYyN1pYdEhoNGVaazFDQ0EwTnpWVU9OK2ZrRDBQS2x5K2ZaOXZHYk4yNmxkallXTXFVS1VPdlhyMU03cHNaUU1nNWVkRFgxeGVkVG9lMXRYVzJ3Sm12cjIraE1zanllbThxNk1RT01INmRqUjQ5Mm1pZ3hOQTFYOWlnZGRiakF3SUNsTXlzNGd5R20vTTN5WHgvLy9iYmJ3dTFkcWxXcStYcnI3OVdKaktFaDRjelo4NGMzbjc3N1d6dkMvdjI3ZU9ycjc0Q01pcWErUHI2OHVHSEgvTHV1Ky9TcmwwN2hnNGR5b0FCQXd5K2w3UnIxNDQxYTladzZ0UXBaWUlEZ0orZkh5RWhJWFR0MmhWN2UvdGN4L240K0xCaXhRcmk0K09mK2xMYlR5TUpqZ2toaEJCUEFFZHJLMTd4OGVJVkh5OEE5RUJ3WEFMWEk2THdleHpGOVloSWJrWkdrNUltTTRtZU5CRVJFVXlmUHAzSXlFZ2lJeU1aTzNZc28wYU5vbGV2WHNxczZQcjE2eHVzbVo4NU94S2dkZXZXZWM3R2UvUE5OM1BOUm9aL3ZsaGsvWUtSZGFDd1c3ZHUyV1k0NTd5OVI0OGV2UFBPT3liUG5mTmNBQWNQSG1UUm9rWEs3My84OFlmUnRTYW1UNTl1ZEtIaHFLZ29GaTVjYU5iNUMrTzk5OTU3YWdLS2FUb2Qrd01lMEtWNlpVcDNOVDBoUkU0VktsVEF4Y1hGck1Hd3ZOYSt5YnFQS0g1SlNVa0F1YktKaXBxcDBzaUdiTm15SlY4RDlZNk9qbno0NFlla3A2Zmo2dXFxL0dSbW0rZFV2bng1dG03ZFNseGNuRExUWGFNeFBBa3JPRGdZeUFpYVpGS3IxWHp3d1Fja0pDVGtHdndlTm13WUFKczJiV0xtekptODg4NDdIRGx5aEJNblRxRFg2L0h4OFdIVXFGRzUxZ1V5SkRFeE1kZDZxM3E5M3VDMlRDTkdqREI0RFMxY3VKQm16Wm9wZytmTGxpMERLRkJ3ckZ5NWNzcTZOSVlNSHo0OFcybnJ0OTU2aTdDd01PWDNWMTU1aGQ5Kys0MTMzbm1IZHUzYUtST21UQTBNWjk2dmdnem9SMFJFS092U0dtS3NwR1RGaWhWTkRvUWJlNnhMU242RDRJWkt4MEhHd0wreDZ6TS9uNGx6VXFsVU9EZzRrSkNRUUVwS1NvRUQ4RGsxYk5pUVRwMDZzWC8vZnRhc1djUGN1WE5ON24vZ3dBSDgvUHl3c2JIaHZmZmV5NWFsbWRkOTgvUHpZLzM2OVFRRkJWR2hRZ1VlUG55SVdxM0czZDJkOFBCd2F0V3F4WkFoUTRyODgzUllXQmcvL2ZRVGtQRTh5K3M2elN6SG1EVUE5dmp4WTRNWmFwQ3hYbGh4UG5jTEdrQXl0ZWJZZ3djUGNwV2R6RlRjMTJIVzhxK21HQXJTRmFXaW1vd1NFQkRBb2tXTHVIZnZIbFpXVm93ZE8xWloreTd6dVJZZUhzNjZkZXM0ZE9nUUtwV0tjZVBHMGFkUEg2cFdyY29ubjN6Q3A1OSt5dW5UcDAwKy84dVVLY1BFaVJOcDBxUkp0bkt0WGw1ZTlPL2YzK1Q2ais3dTdua0duMFh4a09DWUVFSUk4UVJTQVJXZEhhbm83TWpyMVROS01hYnI5TnlMamNzSW1FVkVjdjF4RkhlaVlra3o4cUZabEF4N2UzdktsU3VuRElKb05CcFdyMTVOWUdBZ1U2Wk1JU3dzak5PblQrZlpqazZuTXpnN2NQWHExUXdjT0xESVo3Y1dSSEdWUU5KcXRWeTVjcVZZMnM2cUtHZnlGcmRkdCsveE9DbVozclVMUGtOU0NGRjhldmJzU2MrZVBmUGN6OVRhTnpuM0tVMysvdjdaU25sbE5YejRjSk92LzNuZG50VW5uM3hpY2gyajRuNHNFaElTQUZpL2ZqMFZLbFF3dWUvcTFhdlp2bjA3N2RxMVk4NmNPY3IyNU9Sa1pWRE5IS2F5UExJR1VQS3JaY3VXWnUvYnQyOWYyclZyUjdseTVmRHc4T0RCZ3dmczNyMmJ3WU1IWnd2YVJrWkdLcGxLVmF0V3pkYUdvNk9qMGZKOGI3MzFGcGN2WCtiYXRXdktaQmNYRnhmNjkrOVB1M2J0c0xTMEpDMHRMYysxeWJwMTYwYTNidDJVM3p0MTZvU3RyYTB5MDkvUHo0OUZpeFp4N3R3NVpaK2dvQ0RjM054NDdiWFhlUEhGRjVYQVFZc1dMYksxbmZrWnF6U3lNMTk0NFFXKyt1cXJiT3U2RmFlZE8zY2FIVlNIdklOZ2dGTGlxeWpYRjhvcVA5ZDZacW0rL0dUbmFEU2FiTmVYT1ZsUFFLN1AyK2IwTTJzQTA5SFJVU2x0bWpNNHRtM2JObEpTVXVqU3BZdHlucU5Iai9MeHh4K2JiQk5nNU1pUkhEMTZsS05IajNManhnM3ExcTFyc0MreHNiRjgvZlhYQUl3YU5TclAxem5JK0J4KzdOZ3hkdS9lemRXclYzRjBkR1RzMkxIMDdObVRybDI3WW1Oanc3cDE2OWl3WVFQYnRtM2owS0ZEdEdqUmdpNWR1dkRTU3kvbGVWMmJJeUVoZ2JwMTY1S2VuazduenAzUmFyVW15OFpuWnJYbHpBNHp0STRid1BqeDR4ay9mbnloKzFtU2NnYjZsaXhab3F5RFZkenJxQjA1Y3NTcy9aNzB5VDE2dlo0dFc3YXdZY01HMHRMUzhQSHhZZTdjdVVvR21sNnY1OHFWSy96NTU1OGNPblNJdExRMFhGeGNtREpsaWpLaG8xV3JWaXhmdnB4UFB2bUVnd2NQY3VqUUlWcTNiazJuVHAxbzNMaHhya0J1OSs3ZGMvV2pUSmt5akI0OU90dTJoSVFFdnZ6eVMwYU9ISmx0TW9vb2VSSWNFMElJSVo0U2xoWXFhcmk1VU1QTmhSNjFNZ1lzdERvZEQyTGp1UnNkaTM5MExQNVJzZHlOanVWaGZFSXA5L2I1NGVEZ3dLSkZpMWkwYUpGU09zakd4aUJDVGR3QUFDQUFTVVJCVkVZWk9JdUtpbUw3OXUxNXRuUDgrSEdqdDczeHhodWxGaHpMV2xKRnI5ZWJIQ1F3TnZNUk1yN1FMVm15UlBuZHpjM041RUxMenlzOWNDNGtqT1duTDlHdmJnMnF1RHFYZHBlRUVLVWs1K0J1Y2RMcGRLU2twQmk4TFRVMTFlU3hlZDJlVlY1cmFSVG5tbU5hclpiVTFGUlVLcFhSUUdWV1BYdjJaTWVPSFJ3K2ZKaTMzbnFMU3BVeUppdFpXVmtwMlZMbU1KVnhWSmhnWUg2RGRKbURxZTNhdFdQRGhnMXMzYm8xV3daN1ZwYVdsblR0MmpYUE5nTUNBdGkvZnovNzkrOVgxcmNxVzdZczNidDNwMDZkT2l4ZHVwUzFhOWZTdm4xN1pzeVlZWFpmamJseDR3WUhEeDdNdG0zSmtpVTBidHdZbFVxbEJEOE55UncwTnpkekxEQXdrQ3BWcWhTNHJ6a1pDb3laOC9mUGF4OExDNHRzZytqUjBkSHMzTGtUVDA5UDFHbzFvYUdoK2U4c0dWa1VPVFAyU3B1NTJUa25UNTdrbTIrK1VYNXYwYUlGVTZkT0xYQldocVdscGNGTWtaQ1FrRnl2YWU3dTdqeDY5SWpJeU1oc3J6UHA2ZWxzMmJLRnFLZ280dVBqbFpKMTF0Yld1TG01S2Z0RlIwY2I3SU83dXp2Lyt0ZS8yTGh4STJ2V3JHSDU4dVVHOTF1MWFoVnhjWEcwYU5IQ1pHbkMxTlJVenA4L3o5OS8vODNKa3llSmk0dkR4Y1dGb1VPSDBxdFhyMXlCY0Z0YlcvNzk3My9UclZzM3Rtelp3djc5K3psMTZoVDI5dlkwYnR5WVpzMmFVYWRPSFNwVnFtU3diRnhlcWxldnpwSWxTMGhLU3VLbm4zNWk1ODZkTEZ1MnpPRGpualh3bXhrY3UzZnZIci8vL2pzMk5qYjVlazhxS3NVOXNTTXBLY25zZ0ZWaFhicDBLZHQ3NnZYcjE0bU1qTXkyem1vbWM0TjBCWDE4c21hTzVWemZ5eHdyVjY1VUpsZTBidDJhOTk1N1QzbCtuajU5bXM4Ly81eTR1RGdBN096czZOMjdONE1HRGNyMS9LOVRwdzdmZnZzdFc3WnNZZnYyN1J3K2ZKakRodzlqWTJQRDhPSEQ2ZHUzTDRzV0xjcjEvZ1FaYStubHZQLzc5KzluMTY1ZEhEbHloTE5uei9MT08rL1FzV1BIZk44L1VUUWtPQ2FFRUVJOHhhd3NMS2p1NWtKMU54ZXlGcXhMMHFZUkdCT1hFVENMemdpWStVZkZFSmxzZU9CTEZJNlZsUlVmZlBBQnExYXRZdWZPblV5Yk5zM2ttaG9GMWJGalJ4SVNFdkR6OCtQZXZYdEYzcjRocG1ZZVA0OWUrdjRYMHZYRi81aFVjSEprN0FzTml2MDhRandQMG5RNmJrWEdjQ2tzZ2dleDhjU21hb2hMMVRDOGNWMWU5TTU3N1JaRFVsTlRHVGR1bk5uN1Q1czJ6V2haUldNQ0F3T1pNR0ZDZnJ0V0lKa0JqdEt5YXRVcUFHclZxbFdnNDIvZnZwM25QcG1Eemk0dUxtWmxEMVdvVUlHT0hUdXlmLzkrVnF4WXdkS2xTMUdwVktqVmFnWVBIbHlnZmhhWCt2WHJHOXl1MCttNGNlTkd0bTF2dnZrbTl2YjJuRHg1a3NqSXlHeTMyZHJhNHUzdFRZOGVQV2pRd1BCN1VFQkFBQ2RPbk9ESWtTUGN2MzlmMmQ2b1VTTjY5ZXBGcTFhdE9IRGdBTysvL3o0YWpZWisvZm94WnN5WUlzayt6eXhUM2JScFU5NS8vMzBBbWpScGt1ZHhPcDFPR1REUEt6aTJkKzllZHV6WWdWYXJWWUl4WVdGaFJnZDM0K0xpQ2p6d2E2cjA1cDQ5ZTRpUGo4K3pQR2ZPQVdOZlgxOVNVbElZTVdLRU1pajhwRkdwVkVvR1RGYVpqK1AyN2R1TlppbWE0dS92ejdwMTZ6aC8vandBVGs1T2pCa3p4dVRrTFhPNHVia1pETXdaS25kZXZueDUvUHo4Y20wL2Z2dzRVVkZSV0ZwYTBxZFBIMlY3eTVZdGxjbGlHbzJHLy91Ly96UGFqd0VEQmhBWEYyY3k2TlczYjEvUzA5T1pPSEZpcnR2Q3dzTFl0bTBiMTY5Zng5L2ZYNWtBVjZkT0hVYU1HRUhIamgzenZENHFWS2pBMUtsVEdUcDBLQWNPSE9DdnYvN2k1TW1UbkR4NVV0bG41TWlSREJ3NDBHUTd4dGpaMlhIaHdnVWlJeU9aTTJjT0sxZXV4TWtwKzlxN1diUERNb05qLy9uUGYwaFBUK2Z0dDkvT3RXNWhTU2lPTmNleTJyZHZYN2FnWDNCd01HcTF1bEJydkJtVHVWNmhoWVVGT3AyT0JRc1dFQk1UdzR3Wk03S3RXMWtTc2s3U0xFaHdiT0RBZ2Z6OTk5OE1HRENBM3IxN1o3dnR4UmRmcEVhTkdpUWxKZEd4WTBjNmRPaGc4blhId2NHQkVTTkc4UC9zM1h0Y1RQbi9CL0RYTk4yYmxOSkZSYlFsa2NzV3NYSUppOXpaeFg1ZGQxM1h0VjN0Q3BGYkxpRXNGbXN0ZGwxWDdMcHNiV2pSSXBLaUZYTGJVT2xldWt6VGJXYk83NDkrYzdhcG1XbW1KaVBlejhmRFE4MmNjK1l6MDl6TzUvMTV2OStqUjQvRytmUG5FUkVSQVlGQXdMWU5NRGMzbDNvZUZCY1hJeTh2RHh3T0IzWjJkaldPTjM3OGVJakZZaHc2ZEFnYk4yN0UvZnYzTVcvZVBJVVprNlJoVUhDTUVFSUllUWNaNm1pam5ZVVoybGxJWnh2bGw1WWh1YUFJS1VWOHBCYnlrVklvK2I5eXNwRFVIWWZEd2Z6NTg5R25UeDkwNk5CQjduYnkrb0p0M0xnUmJtNXVBT1NmSEUrZlBoMUFaYW1uNnNHeDE2OWZ5eTBiS0t1SGg2THJxNjdTckhvaXBxT2pnMEdEQnJHL3A2YW1JajQrbnYxOTZOQ2hVcE5mb2FHaDdNK2RPbldTT21HbzJoZkZ5c3BLcFVuWklVT0dTSjBZdjhrSjNhRk9yZkNxc0tqaGJvRERnWmhoRUorUmpVMDM3eUN3VDNkb05WQTVTMExlZFVtdkMzRHEwYjhJZmZvY2dvcktDWmFtK25vdzBkZURpVjc5U3F1bHA2ZXJWRTdvYmN2QXFLL0V4RVQ0K1BpZ1diTm1PSDc4ZUwyUFY5ZWdtQ3I3UDM3OEdJRGlNb2ZWVFowNkZkZXZYOGU5ZS9jUUVoS2lVaCt4TjJuTGxpMHlnNjk4UHIvR2hLQ2s5OWI2OWV1Vm1vUVRDb1c0ZGVzV1ltTmpjZnYyYmFsc1JoNlBoOTY5ZTJQa3lKRndjSEJBY1hFeHRtN2R5bVl5Y2JsYzNMcDFxOWJ5MGw5ODhRVjY5KzVkNjFoY1hGemc0dUtpY3Bsa1NhODViVzN0R284VHd6QlNnUUxKNDJOaVlzSnVJeTl6S0NVbEJWcGFXalZLMThuS0tKSmx4b3daY3ErN2NlTUdpb3FLRkc0ankrWExsMkZ1Ym80aFE0YlVLempXRUl1akpJK0pPc3J3VlpXVWxJUkRodzRoS2lxS3ZXemd3SUdZTld1VzFOL3hUWkFFSzZxLzUwdmVKL3YyN2F0VTVxb3MrdnI2dGZZTWMzWjJsdHVUek56Y0hIRnhjVWhPVG9henN6TThQRHpRdDI5ZnFZbDdvVkNJZ0lBQUdCb2FZdFNvVWZEMTlaWDVQbUZ1Ym83UFB2c01uMzMyR1ZKVFUzSG56aDBrSkNUZzJiTm5NczloeG84ZlgrTXlXZjJrT0J3Ty9QMzlNWHYyYkx4NjlRcHIxcXhCVUZDUTFPdTI2bXRMUjBjSGNYRnh1SGZ2SHF5dHJURjI3Rmlad1RGSm1keTZxdTFjb3lGNmpra0loVUtjUEhrU1hDNlh2ZS9mZlBNTmdNcjNjWFV1eUh6Ky9EbXVYNzhPVjFkWEpDY25vN0N3RU45ODh3MVdybHlKalJzM1FpZ1VTcDBMMXRYdzRjUGxacXZMSXprUFZsWkVSQVFzTFMzeHl5Ky9zRUhmNmozU0dJWUJoOFBCMmJObmNmYnNXYVdQL2YzMzMyUDgrUEhnOC9sc1FHM216SmxTcFJNbFpURDE5UFJrUGo4NEhBNG1UWnFFTm0zYVlOMjZkUWdMQzBOK2ZqNVdyVnFsMHYwazlVZkJNVUlJSWVROVlxcXZCMU45UFhTMGFsYmp1cUx5Q3FRVzhwRmFWQmtzU3kzOEw0Q1dJeWlCZXRyaHZ2c1VCY2FBeWlicHNoUVVGTERYeWF1WHI4amV2WHRsbG5JQWdDdFhydURLbFN0eTk3MTA2WkxVdmxWUEFLdE9RQmtaR2VHcnI3NlMycTlxY0d6QmdnVlNKNjlWZzJNREJ3NWtWOVlwNDhXTEZ6aHc0QUFtVDU0TUp5Y25wZmZMeXNyQzZkT25NVzNhdEFaWmViZWlWMWUxSDFPV2tJZFBzZW5tSFhTM3RjWndwOWExNzBBSVliMHVMY04zdCtJUjl1d0ZkTGxhR05DNkpYcTF0RUZucTJab1ptaWdsdHZJeU1nQVVGbDZUOVlLZlFuSklvaGp4NDZwM0hPc1RaczJHczNtQW9CSGp4NWh6NTQ5OFBmM1Z5bW9wRWgyZGpZbVRKaWdsbU1wVW5YUkNWQjVYd0RVNk5VVEV4T0Q2OWV2WTlDZ1FUVXlzQ3dzTERCNzlteHMyN1lOQnc0Y2dLMnRMWHIyN05uZ1kyOUlrb3lkK2ZQbnkveWN6TXJLd3ZIanh6RisvSGhZV2xxQ3krVWlORFNVN2ZObFptYUdIajE2b0dmUG51amN1VFA3dVI4VEU0TnQyN1pKWmN5SVJDS2xnc2pGeGNYcXVHdHlTYklHcTJZRlpHWm1Zdi8rL2JoejV3NWJFaEtvek01eGQzZG5NK2RPblRvRkxwY3JNNk5nd0lBQjRQRjROU1krK1h5K1VzR3hvS0FndWRkSnN2b1ViVlBWbENsVFlHTmpneDQ5ZXNERnhVWHA4cEh5bEplWDEvc1kxVWtDa09ycSt4WVhGNGZmZi84ZHQyL2ZyaEZvdVhqeG9zenN0T3JPblRzSEF3UDFmQzRBWUFPbEwxNjhZQytMaW9yQ3YvLytDMjF0YlV5ZVBGbnBZOTI1Y3dlTEZ5OVdhdHZQUC8rODFtMGlJaUt3ZHUxYUdCa1oxY2pHa3RpK2ZUdGlZMlBScWxVcnRHN2R1dGJ6R2dDd3M3T0RuWjJkd2pLdjFUUHBGR25hdENtV0xWdUdSWXNXSVQ0K0hudjI3Skg2bksyZU9lYm82QWc5UFQxODg4MDNjcDliVFpzMnJWZDJseVpGUkVRZ0t5c0xmZnYyWmMvbnVuZnZqai8vL0JPK3ZyNElEQXhFeDQ0ZDFYSmJCdzRjQU1Nd0dEcDBLTnU3enNQREEzNStmdGl3WVFPMmJOa2lNd3ZxYlZiMWZVeGRQZElraXdma1pacFZMNE9abTV1TDh2SnltYjNGUER3OHNIMzdkcXhldmJyT0daZWtmaWc0UmdnaGhCQUFnTEd1RGx5YU5ZVkxzNlkxcmhPS3hjZ1JsQ0tyV0lBc1FVbVYvMHVRV1N4QWRuRUpzZ1FsRUw3bkpmaGV2bnlKa3BJU2hRM1g1VTBJcmwrL3ZxR0dWUzlWKzNlb2U1SkVIcEZJaEUyYk51SHAwNmVJam81R3o1NDlNWFBtVElYTmlobUd3Wmt6WjNEdzRFR1VsSlNnc0xBUWl4WXRlaVBqYlFoalhCd1I4VHdGZTJJVE1OU3hGV1dQRWFLazZ5bHBXUEgzTFpSVUNER3RjenVNYjk4R1RmWFYvOTRseVFyNDhNTVA2MzBzU2Q4bmRVMFlxMHRhV2hvQ0FnS1FuNStQdFd2WFl1Zk9uU3J0enpBTTIyL0swZEdSdlZ4YlcxdWxTVXFSU01RKzNuWjJka3FYNTlQWDE1ZjZYVkplc0dvWlBvWmg4Tk5QUCtINTgrY0lEdytIblowZEJnNGNpRUdEQnJHOVBvY01HWUtFaEFUODlkZGZXTGR1SGI3OTl0czNYbHFxTnZVdEd3ZFU5a2c5ZnZ3NFFrTkRJUlFLa1orZmo1VXJWNExENGVEcnI3L0dtVE5uNE9ucGlmYnQyMHY5RGJLenM3Ri8vMzUya1UzMzd0M3h6VGZmd05UVVZPNXRaV1ptd3MvUEQybHBhYkMxdFVYWHJ1cGZlUEw2OVd0d09Cem82dXF5R1ZSVk03ejRmRDQ3MGV6bzZJams1R1NVbDVmWHlOU3FTK2FSc2lVQjVTMXFVblVib0RKUWIyTmpnN0ZqeDliSVpLdUwwdEpTdFFhTkpNY0VhcjQyVlNINXU1MDdkMDRxQUdWdWJxNVNyeXQxVFpKWEoxblFsWlNVQktBeWtMTjM3MTRBbGU4bHNqSVEzNlRObXpmTDdXdFc5YjIyc0xBUVBqNCtkYm9OV1ZreXNoWjZ5TXBzbGVqWXNTTW1USmlBSTBlTzRPelpzM0J4Y1dIZmQ2c0h4d3dORGJGMjdWcUZKVmJIang4dk0zdE5YUnFxNTFocGFTbCsrZVVYQU1EbzBhUFo5Nnl2di80YURNTWdQRHdjL3Y3K1dMMTZOZHpkM2V0MVd6RXhNWWlPam9hRmhRVzh2THpZNEJoUW1mR1luWjJOd3NKQ3VXVjhWYUZzVnV2Mjdkdlp4WlpPVGs3WXRXdVhXa3IwMWpVb3J1emZPU3dzaksyK0loS0o0T1BqQTExZFhlellzVU5tWUxwVnExYll2Mysvd3RLUllyRVkyZG5ac0xTMFZNdGpRUDVEd1RGQ0NDR0UxRXBiU3d2V1BFTlk4K1NmZElvWkJ2bWxaV3pRTEVkUWdvS3ljdVNYbHFHZ3JBd0ZaZVVvS0MxRC92Ly9YMWhXL3M1bG8xMjZkQW5Iang5SDY5YXQ0ZVhsaFhIanhtbDZTUFZXZFRXMW9wNGJnT0xKdWMyYk4yUHo1czFTbC9YdjN4OUxsaXlwc2UzeDQ4Zng5T2xUQUpVVGw3R3hzV3pqY25reU16UFp3QmhRdVdLNGRldldHRE5tak1MOTNsWmFIQTRXZE8yRWFYLzhoYmowckRyM1JTTGtmWExzd1JOOGR5c2U3WnFaWVZWdkQ3UXliZEpndDVXV2xnWU9oNk9XMWRwdnV1eVhNckt6cytIbjU0ZjgvSHhZVzF2TExkTWxEOE13MkxGakIwSkRReEVlSG80ZE8zYXdBVEY1L1h2dTNMbURGaTFhMU1pd0t5Z29ZTi9MOSs3ZFc2Y2dZbloyTnU3ZnYxL2piOGJoY0RCMzdseWNQWHNXTjI3Y1FHcHFLZzRjT0lCRGh3NmhaOCtlR0RseUpGeGRYZUhyNjR2YzNGemN2WHNYUVVGQmVQTGtDYVpObS9iR0ZvM1VwbnBaWTRtS2lncTJ4S0U4cWFtcE9IdjJMTUxEdzluSlBCc2JHN2k3dTdNbHA2eXNyR3A4RGdzRUF2ejY2Ni80L2ZmZlVWWldCZ01EQTh5YU5RdkRoZzFUZUh2UG56K0h2NzgvY25KeVlHZG5oK0RnWUppYm02dDRqMnQzOWVwVmZQLzk5MUtYVlMzZGFHNXVqclp0MjJMU3BFbm8xcTBiUHYzMFU1U1gxeXd4WHIwTVYzVjhQbC9tTm9NR0RaSmJoblBJa0NISXo4K1hXekp4MnJScFNFbEpxVlBtcURxeVk4ckt5bEJVVktUMlFFNVJVV1ZaNnJyMEUzdjY5Q2xPblRxRjY5ZXZzMzhuWFYxZDl1ZURCdytxTk5tdFNqQWpKeWRINmUzdDdlMWhZR0NBNTgrZmc4L240N2ZmZmtONmVqcU1qWTB4WmNvVXBXOFRxRng4Y2Y3OGVZWGJTTDU3SHpod1FLbS9WMXBhbWxKWlhIbDVlY2pMeTFOdW9BMWs0c1NKaUlxS3d2UG56N0Y5KzNaMDdOZ1JGaFlXVXE5VHllZUJNcjBIRzFKRDlSejc5ZGRma1p1YkMzZDNkNm1zWnc2SGc0VUxGNkswdEJSWHJsekJ3WU1IcFRLbFZTVVFDUERkZDk4QnFNeWVsVlg2Vk5aNWJVTUZCWUhLNmlXUmtaRUFLaGRvUG4zNkZCRVJFU3BWSWxGRmFXa3BoZzhmRGdBNGYvNjh5bjFpSmNyS3loQVNFb0lXTFZvZ0pTVUZYQzRYdzRZTnc0RURCN0JxMVNwczNMaFI1dVBMTUF3eU16T1JrWkVoVmI3WXo4OFBtWm1aeU1uSmdVZ2t3cWxUcDk3Szc0Mk5HUVhIQ0NHRUVLSVdXaHdPekF6MFlXYWdqN2JtTmJQUHFoTXpESXJLSzZRQ1p2bGxaU2d1cjBDSlVJU1NDaUZLaEpYL0JCVkNsQXFGN09VQ29SQ2xGZjlkVjZaRTZabzM0Zjc5K3dBcUozNEtDd3RsWm9sdDNMaVIvYmxxcVpTWk0yZXlLK3VGUWlIYmFGNVpIMy84TWJ5OHZBQUFEeDQ4d0srLy9zcGVOMkxFaUJxcnNxdE9kSGJyMWszbVpKWklKSks3dXJTaEpDVWw0ZWpSbzFLWFRaczJyZFp5WHRiVzF2anFxNitreWcvdDI3Y1A5dmIyRGJJaS9VMXd0VENEaGFFQnp2K2JUTUV4UW1weEpPRXh2b3VKeDBDSGxsalYyd082ZFp6VVVCYWZ6d2ZETVBqa2swK1UybDdaTW9JY0RnZC8vdm1uMm52eXFDSTdPeHVMRmkxQ1ptWW1ySzJ0c1dYTEZsaGFXaXE5ZjJscEtUWnYzb3lyVjY4Q3FDd1pWTnVrclVBZ1FFQkFBQ29xS2hBU0VxSXc2Nmd1L3Z6elR6QU1nNDRkTzlaWXRkMjVjMmQwN3R3WjJkblpDQTBOUlZoWUdBb0tDaEFaR1luSXlFaDRlbnBpMWFwVkNBd014T3JWcTNINzltMzgvdnZ2dUhuekpxWk9uUW92THkrRnE3Z25UWnFrMXZzaVMvV3l4aEo4UGw5dWNPejI3ZHM0Zi80OFltTmoyWkowam82TytPeXp6OUM3ZDIrNUs5aUxpb29RR2hxSzMzNzdqVjFBNCtucGlYbno1c0hDd2tLcUIwdDFWNjVjd1pZdFcxQldWb1kyYmRvZ01EQ1F6ZEJUdDlhdC95dEpiR3hzREM4dkw2bXliNmFtcGtwbFE5YVdZU1FXaTJWdVUzVnhVWFZ2KzhJZHljU3N1b05qa21CTFhWN2Zob2FHdUhYckZpb3FLdEN4WTBmMDc5OGZmZnIwd2FoUm85UTZSbG5rOVp5VDFWdU93K0hBMmRrWjhmSHhDQWtKUVVoSUNBRGd5eSsvVkhsQ204UGhLRDFCeitWeWxkcFdWbzlJb1ZDSWhRc1g0dEdqUitqYnR5LzgvZjBWSHVQQ2hRc0lEZzZHcGFVbERoNDgyR0JaejlyYTJsaTBhQkg4L1B3d2E5WXNkdUdFSkRpbXBhV2w5R2Vsdkg3T3lwSVZxT1p5dVJnOGVEQUF3TmZYdDhiMURNUGc4T0hEc0xPelE3OSsvV1FlbDJFWWJOdTJEUUJxZkk0a0pTWGh4SWtUNEhBNCtPS0xMMnJzeStGdzRPZm5CeDZQaHlsVHB0UXJteWd2TDQ5ZHNLREs0NlJzVUxBdW1ab2hJU0hnOC9td3RMVEV0R25URUJRVWhOMjdkNk5UcDA1cUsvTmNsYVRzcTZ6ZWxLbzRlZklrOHZQek1YbnlaUFl6WnZ6NDhYajY5Q211WGJ1R1BYdjJZTUtFQ1FnTEM1TUtobVZuWjh2czlYanYzajBBbFlzS3JLeXNaQzdpSVBWRHdURkNDQ0dFYUlRV2h3TVRQVjJZNk9taVpUMlBKV1lZbEl2RUVETU1oR0l4UkF3RE1jTkFKQlpEeURBUWlTdC9GalBNZjc4ellvakVES2FIS2xldXBqWkNvUkNQSHo5bWY1ZTNlay9lNVk2T2p1eDFxbjdwdlhIakJvNGZQODUrQVgvNDhLSFU5VDE2OUZCWWFzUEt5Z3JkdTNldmNYbE9UbzVVRHdjckt5dTR1cnBDTEJaTDlUQnIzYm8xSEJ3Y2NPdldMYllNWTVzMmJhUk9tTVJpTVc3ZHVnV0JRQUJUVTFPNHU3dlhLTXNoRUFpd2Z2MTY5dVFFQUZ4ZFhURnk1RWhsSGdiMDc5OGZkKy9lWlNjQ3hXSXgxcTlmanoxNzlyQU4waHNUTFE0SFh2YTJPUC92U3l6dTRRNWRydnhTRzRTOHp5NzhtNHp2WXVJeG9rMXJMTy9aOVkyVUlUVTNONWM3S1ZTMU5KV0VqWTJOd3NrV3lUNUdSa1lhRFl5bHBhV3hxNVN0cmEzWkNWQmxwYWFtWXZYcTFXeTVzOEdEQjJQaHdvVzFUdHBKc2tFNmRPaWdjT0w4eXkrL3JQVllFeWRPbENwN0tCS0oyTThGUlo4bkZoWVdtRHAxS2laTW1JRHc4SENjT25VS21abVo2TldyRjRES2xldUJnWUg0OGNjZjhmdnZ2eU05UFIzcjE2L0h6ei8vaktGRGg4ck5GcSs2QXZ4dEVoZ1lDS0J5SXREVDB4TkRodzVWV0NZME16TVRJU0VodUhEaEFwdGg1dURnZ0prelo2SkxseTVnR0FZSERoekF1WFBuc0huelpxbCtvY1hGeGRpelp3LzdkK2pidHkrKytlYWJCczI4NjlpeEk5dHpTdktjaVltSndlWExsK0hsNVNYemU0OHNFUkVSYkhaWVVWRVJnb09EWlpZVkt5NHV4cng1OC9EcTFTdVltSmpVV0hSVVd3WmFWZW5wNlNydm95aFRUWjZ5c2pLY1BYdTJ4bk5YOGoyeVZhdFdLaDJ2dHZLZXFhbXBBRkNuaVcxYlcxc0VCd2ZEMU5RVXpaclY3SjI4ZGV2V2VrMW9LeUl2MjNYOCtQRXlzN0ErK3VnanhNZkhzNEVvZDNkM0RCbzBxRUhHcGc2N2R1M0NvMGVQWUc5dkx6UElVOVhqeDQvWmpNelpzMmMzZURsZ0p5Y25IRDE2Vktwa3BxUThaMTNmUDVRTjZEQU13ejVucTB0SVNNRHQyN2N4ZXZSb05oQi84T0JCQU1EVXFWTUJWSmJiRHdrSlFYbDVPUVFDZ2N5RmlKS3l0VWVPSEVGQVFBQldyMTROYlcxdENJVkNiTnEwQ1VLaEVBTUhEcFJic2w5Ylc3dk81Uytyc3JPemc1dWJHLzczdi8rcDlCMUUxdXRDRmxVenpCNC9mc3d1OUJ3N2RpejY5ZXVIOCtmUEl6NCtIaXRXck1DV0xWdnFsSUdxU0g1K1BvQzZaYlpLcEtXbDRmang0ekF4TWNIQWdRT2xGbUQ0K3ZyaThlUEh5TXJLQXAvUHgrSERoNlgyNWZGNGFONjhPYXlzckdCdGJjMlczTjY5ZXpkc2JHeGdaR1JVNTNFUnhTZzRSZ2doaEpCR1Q0dkRnYjUydzJZSjFPYkpreWRTUVMxNTVUM2tuUndvMjNCYmxsV3JWa210UnYzbm4zK2tycmUzdDYvVGNWKytmQ24xZSsvZXZURnIxaXlVbDVkTEJjZDY5dXlKS1ZPbTROS2xTMnptVm5aMk5wWXVYUW83T3pzOGZ2d1lPM2Z1aEVBZ0FGQzVtdHJiMjd0RzM1ZE5telpKM2FhQmdRRVdMMTZzMGtySUJRc1c0TkdqUit4eCtIdysxcXhaZyszYnQwTkhSMGYxQjBIRGVyYXd3Y25FWjNpUzl4cXVGdW92TzBWSVkvZXlvQWhycnNYZ0l6dHIrSHQyZVdQOStXYk9uSW1aTTJmV3VMeTh2QnlCZ1lGSVMwdURsWlVWR3hnSkRnNnVVUzZ3cXRUVVZFeWRPbFhtcE8rYjh1REJBNnhjdVJJRkJRVndjSERBaGcwYmxNN3FFUXFGT0hueUpJNGNPWUx5OG5Kb2EydGp6cHc1VXBrNmlraDZpdlRvMFVQaGR2SW1LcXVxMmlzVEFINzc3VGRrWjJmRDNOd2NucDZldGU2dnA2ZUhVYU5HWWNTSUViaDU4NmJVbUxoY0x1Yk1tUU0zTnpkczI3WU51Ym01U0V0TGsrcUJVMTFkU3VPcHFpNDl4K3p0N2VIdDdZMEJBd2JVeUdqNS92dnYwYU5IRDN6NDRZZnNaN0JRS0VSRVJBVEt5c3JRb2tVTFRKZ3dBZjM3OTJldjUzQTRLQzB0UlhGeE1aWXVYWXJ2di84ZVZsWldpSXlNeEk4Ly9vaWNuQnpvNnVwaSt2VHBTbWRjU21SblorUDY5ZXU0ZHUwYWhnMGJobzgrK2tpcC9hcC9mMGhOVGNXbFM1ZVFuSnlzZEhBTXFKeTAvT3FycjdCcTFTcXNXTEVDUVVGQlVzRS9obUd3WWNNR3ZIcjFDandlRDJ2WHJxMlJhVlNYekFsVjlwRk03Q29pQ1NvSWhVS2NQbjBhdi83NksvTHk4bXI4UFdKall3R0E3Y09tYkFDa3RsNWlDUWtKQUZRUHVrbFU3VjFZbmFUOG1ycloyTmpJZlI4TURBeVUrZHIzOVBSayt6VTFiZHEweG5mOGpJd003TnExQzk3ZTNyVytKejE2OUFnM2J0eFFLVkNxaXZEd2NQYjlOeVVsQlV1V0xJR0hod2U2ZHUwS1IwZEhxZGZRL2Z2M3NXTEZDcFNXbG1MRWlCSHN3b0dHVnIyWFhIMkRZOG9HZEJSbG00V0dodUx5NWN2UTFkVmxnMlBIamgwRDhGOXdyRldyVmxpNWNpVldyRmlCSFR0MkFJQlVnQ3d0TFEzTm16ZEhTVWtKcmx5NWd0VFVWQVFIQjdQblBvV0ZoVEEyTnBaYmZsWGQvUHo4R2l5VFZ4V1ptWmxZczJZTmhFSWhIQndjTUh6NGNEWkxiczZjT1VoS1NvSy92ei9XcmwyTEprM1VWejQ3T1RrWlFOMkM5MERsb3N6ZzRHQ1VsNWRqK3ZUcE5kNFBlVHdlZ29PRFlXMXREWkZJaERsejVzRGEycHI5Vi8xNUxnbU9PVGc0TkZqZ24xU2k0QmdoaEJCQ2lCcElTaXBLdk1uYTl3ekRvS0NnQU9YbDVjak16SlRLSExPeXNxcnpaT3UvLy80cjlidWRuWjNDN2F0bWJyMSsvUnBmZi8wMXVuVHBnc3VYTDB0bG9Ca2JHK1BseTVkU2o5SGh3NGNSRlJVbGRUekpTWU1xOVBUMHNHelpNc3lkTzVmTlFIdjY5Q2wyN3R4WjYycll0NUZMczhvU3BRK3o4eWc0UmtnMVFyRVl5eU52UWwrYmk4QSszYUd0b0pINW0xQlVWSVRWcTFmam4zLytnWVdGQllLRGd6RjU4bVNsOXBVRWRLcVdnbnZUN3Q2OWk0S0NBblR1M0JtclY2K3VNVkZUbFlHQkFaeWNuR0JxYW9wcjE2N2gwS0ZEYkxaWWl4WXQ0T2ZuSjNlbGUzV1JrWkZJVEV3RUFKdzlleGJEaGcyVE84a2VGaGFtVXFaQ1ptWW1EaDA2QktDeWxKMWtncW04dkJ4TGxpeEIyN1p0NGVucGlYYnQydFVJcEdocGFjbWR1TzdXclJzT0hEaUFYMy85RlltSmlSZy9mcnpTWTJvSWRlazV0blBuVHBrOW1oaUd3Ymx6NTNEMjdGbWNPSEdDblN5MXRiWEZ0OTkrQ3c2SGc1NDllOHE4dlRsejVpQS9QeDlYcmx6QnNtWExZR2hvaUVlUEhnR296Q2hmdkhneFdyWlVybDZBNVBsVVdsb3FWWlpVMmNDWUxKSmdkVjM2QTNsNmVtTHk1TWs0ZlBnd2ZIMTk0ZVBqZ3dFREJrQWdFR0REaGcyNGRlc1dMQzB0RVJnWUNBY0hoeHI3S3dxU0ZoUVVZTy9ldllpSWlJQzl2VDN5OC9OUlVGQUFWMWRYM0w5L0h5NHVMcGc3ZDY3U3J5bDVKTjlWMDlQVHNYdjNiZ0NWRlEwWWhrR1RKazNBNC9HUW01dkxmaCtMaVluQk45OThnOERBUUppYW1vTEg0eW1jakQ1ejVvemNTZHk4dkR6RXhjVUJBRHAxNmxTdit5SEx1WFBuR3FUbjJDKy8vQ0wzT2tkSFJ6QU13NVpEazB5cTM3NTlHeHdPQnd6RFlQanc0V2phVkxyY2ZGcGFHcUtqby9IOCtYTzU3ekVNdytEMzMzL0hUei85MUtEbkZBTUhEb1N0clMxdTNyeUptemR2NHNHREIzanc0QUVPSGp5SXBrMmJvbXZYcnZEdzhFQkdSZ1orL3ZsbkNJVkM5T3ZYRC9QbnoyK3dNZFdtdUxnWVFPM0IySVpTVkZTRTY5ZXZRMHRMcTlhTXdLNWR1Mkxod29YWXZIa3pkdTdjaVU2ZE9ySHZQNXMyYlVKT1RnNVdyRmlCdFd2WFl2NzgrYmgwNlJKYlJuRGt5Skd3c3JLcThmeHBLRzlEWUN3MU5SVkxsaXhCVmxZV0RBME5FUkFRd0w2bldGaFlJREF3RUlzV0xVSmlZaUlXTEZpQThqOW1xZ0FBSUFCSlJFRlUxYXRYMXpuWVhwM2tmWS9QNStQcTFhdm8xcTJiU2dIWVE0Y09JU0VoQVMxYXRHQjdsMVhYdkhsekFKVVpmNm91RWlFTmg0SmpoQkJDQ0NGcWNPZk9IZlpuYTJ0cnRneVZ1Ym01VkcrSjB0SlMzTGh4QXgwNmRKREtJc2pOelVWa1pDVGF0bTFiWTVLdStrU0VyTlhCK3ZyNkVBZ0VPSG55cE5UbHRhM0NWMFN5d2xlaTZpcHBlUllzV0lESGp4L2p4WXNYS0Nnb3dLVkwvNVd0dExLeXdxZWZmb29oUTRaSW5XeEVSMGZqeUpFalVzZng4dkppNi9oWDllTEZDNmxWdXJJbTUxcTNibzBwVTZaSXJRd05EdzlIcDA2ZHBFcHROUVptQnZxd05ESkVZczZiN2YxR1NHUHc2NE9uU014NWpSVzlQR0NxMzNEbDJaUVJGeGVIelpzM0l6YzNGN2EydGxpL2ZyMUt3ZjJzckN3QW1nMk9UWm8wQ1NZbUpoZzhlSEN0WlpWc2JHd3dac3dZbkRoeEFtdldyQUVBNk9ycVl2ejQ4U3FWWlNvdExjVlBQLzBFb1BLek15TWpBeHMzYnNTeVpjdlVVbDR5TkRRVVpXVmxhTldxbFZSdm9uUG56aUVoSVFFSkNRazRlZklrek16TTBLTkhEM2g2ZXFKejU4NUszYmFob2FIY2JBNWpZMk8yYk9HYlVKZWVZL0lVRkJTQVlSaHd1ZHdhazdLOWUvZFd1RzlKU1FsY1hGd1FHUm5KcnNJM05UWEY1NTkvamlGRGhzanRZeWFSbHBhR3k1Y3Y0KysvLzJhRFkwQmx4bDdYcmwweFlNQUFmUFRSUjFMbGw2dmk4WGdLZzFDU1RLeTZadFJQbVRJRkRNUGd5SkVqMkxScEUvNzY2eS9rNXViaTVjdVg4UER3Z0orZm4wcDlwU29xS2hBZUhvNWZmdmtGaFlXRkdEbHlKR2JObW9YWnMyZWpvS0FBVzdkdXhhKy8vb3BEaHc3Qng4Y0hmZnYyeFdlZmZTWXorS2FNRXlkT3NEOTM3TmdSTTJmT1pBTnV2LzMyR3dCZ3hZb1ZFQXFGNk5PbkR6SXlNdkRvMFNQNCtQaGcvZnIxYlBaTGRaTEphVVdaL2djT0hFQkZSUVUrK09BRHRHblRwazdqMTZTeXNqS2twYVVoSlNVRnFhbXBTRWxKUVhKeU1sSlNVbEJTVW9KUFAvMFVzMmZQeHJGang5anlla0RsZTlDbm4zNHF0ZGpnMWF0WEFGRGpjYWo2dkE0SUNNQ3RXN2ZBNVhJVmxrYXZMeTZYaTQ0ZE82Smp4NDc0OHNzdmtaS1NncHMzYnlJNk9ob1BIanpBeFlzWDJmS2tRT1ZuMUl3Wk0rclYzNnErSk9kQnFnUkQxU2s4UEJ6bDVlWHc4UEJRbUJFdU1YRGdRT1RtNXFKRml4WnNZSXhoR0x4OCtSSjhQaCs2dXJxd3RiVkZRRUFBbGl4Wmd1UEhqNk5seTViNDVKTlA2bHoxWXY3OCtYTGZiMlgxdFhvYlhMMTZGVnUyYklGQUlJQ2VuaDVXcjE1ZFkyR21pNHNMTm16WWdCVXJWaUF0TFExejU4N0Y1TW1UTVdiTUdLVWVxNDRkT3dKQWpjY21PanFhUFdkOTllb1ZBZ01EWVdCZ2dJOCsrZ2g5Ky9aRmx5NWRvSzJ0emU0djYvUDIyYk5uNEhBNDhQWDFiWlRWU3Q1bkZCd2poQkJDQ0ttbjh2SnlxVUNTNUlzekFGaGFXbUxXckZsSVNFakF4WXNYY2ZYcVZaU1VsRUFnRU9ETEw3OWt0d3NLQ2dMRE1FaE1URVJhV2hxNmQrOE9UMDlQdUx1N1M2MlNGd3FGYkdOZWllYk5tMlBObWpWSVQwL0grZlBucGE2cmE4a1RnVUNBK1BoNDluZERRME8ybkkyazE0aEVYbDRlUWtOREVSTVRnL2o0ZVBUcDB3ZTJ0clkxTXNIczdPeWdxNnVML1B4OHFaSVY3ZHExZzZlbko2NWZ2dzZnY3RKMTRjS0ZBTUNXTFRNME5BVERNRFd5MmVUVlgvL3NzODhRRlJYRjlvSHIzNzgvdW5YcnB2TGo4RFp3YWRZVWlUbDVtaDRHSVcrVjE2VmwySGYzQWR5c0xUQzhqZVlDU3BtWm1UaDgrREF1WHJ3SWhtRXdZTUFBTEZpd1FPNmtYV2xwS1lSQ0lmVDE5ZGtBVEVGQkFmNzQ0dzhBd0FjZmZQREd4aTZMdk5YT1FPVmszdVBIajNIcDBpWDg5ZGRmYkxhYmpvNE92TDI5TVg3OGVLVW1DcXNlYjkyNmRjak16SVNEZ3dPMmJObUNlZlBtNGZyMTYxaStmRGw4ZlgxVjZuY215NlJKa3hBZkg0OVpzMlpKQmJ4R2pod0pPenM3L1AzMzM3aDU4eWI3T1JZYUdnb2VqNGNlUFhxZ1Q1OCtjSE56cTFPUVRrZEhSNld5ZmJLOGZsMjVLRUxkNVpRa0dTM2w1ZVV5bjZlU2ZubVdscFpLVFlDWGw1Zmp6cDA3dUhidEdxNWV2Y3FXUE9QeGVCZzVjaVRHalJ1bk1BdXhxbVBIamtrRjh4d2NIREJvMENEMDY5ZFBxaGVkbHBZV3RMUzBJQmFMa1plWHAxVEdnMGdrWXJQWTZocGNBaW96RUpPU2tuRGp4ZzEyWVpTN3V6dVdMRmtDWTJOanBZN0I1L01SRVJHQmtKQVE1T1Rrd01IQkFTdFdyS2lSVWNYaGNEQisvSGgwNzk0ZGUvZnV4ZVhMbDNINThtVzR1YmxoNk5DaEttYzJ6SjA3RjB1WExzWGN1WE5sQmpxUEhEbUNtemR2UWw5ZkgzUG16SUdSa1JIV3JGbUQyN2R2NCt1dnY4YUdEUnRrTHBUYXQyK2Z3dHNORHc5bi82NE5WUjVRbmRMVDB4RVpHWW4wOUhTa3A2ZmoxYXRYTmZyd1NwaVltTURCd1FFdFdyVEE3dDI3Y2ZyMGFXaHBhY0hIeHdkLy9QRUgvdjMzWDJ6YnRnMysvdjdzNnlrcEtRbEE1VVIvVlpMTEFlRFdyVnV3c3JLQ3Y3OC8yclZyMTREM1Zscno1czNoN095TXJLd3NKQ2NubzZDZ0FNQi83eHZQbnovSHhJa1QwYlp0Vy9UczJSTzlldlZpczJFVVViWG5sQ0tTY3k1VkF0SHFVbEZSZ2RPblR3T0ExSUlMQU94N1VrVkZSWTNnU1BYc1lrbGd6TURBZ00ybWRYTnp3eGRmZklHREJ3L2l3b1VMOVZyUWw1ZlhlTTRiTWpNenNXdlhMdHk4ZVJOQTVkOTE1Y3FWNk5DaGc4enRPM1RvZ08rKyt3NXIxcXhCY25JeURodzRnTEN3TUV5YU5BbjkrL2RYR0pqYXNtV0wxTzhaR1JrNGNlSUV3c0xDd0RBTUJnNGNDSGQzZC96MTExK0lpNHRqMzNONVBCNTY5dXlKTDc3NEFxNnVyakkvRzRjTkc0WU9IVHJBMWRXMUhvOEcwUVFLamhGQ0NDR0UxRk5DUW9KVXY3RU9IVHFnb3FLQ1hYa1pFeFBEbmx4SzNMNTlHNUdSa2ZEeThrSlNVaEl1WDc3TVhsZFFVSUFMRnk3Z3dvVUxNRFEwUkxkdTNUQnc0RUIwNmRJRlhDNFhOalkyeU0zTkJWQjVZaDBZR0lqeThuTDQrL3RMbmJnN096dkxQYkdvemMyYk42VXl0TnpkM2RrVGdlb0JxckN3TUtuZkRRd01zSERoUXZ6d3d3ODRjK1lNTzZhNHVEaTJwSTZob1NHR0R4K09HVE5tb0VtVEpsaTVjaVhDd3NKdzhPQkJxWEplc29Kc1ZjbnJQNkdscFFVL1B6OHNYcndZYytiTXFYVzErOXZNMmJ3cHJpV25vVndraGk1WHMyWGpDSGxiSEl4L2lES1JDRXM5dTBBVDY5ZFRVMU54K3ZScC9Qbm5ueEFLaGJDeHNjR01HVE5xWFpCdysvWnROdE9LdytHQXkrV3kyUUpXVmxZTlVtNnNQaVNsZXVQaTRuRHIxaTJwekdWemMzTU1IRGdRSTBhTVVMbDhMOE13MkxWckY2S2pvNkducDRmRml4ZUR4K05oM2JwMThQUHpRMXhjSEtaTm00YVBQLzVZcGM4eHljU2tVQ2dFd3pCc2o0L3FBUVJKOEtwNzkrNFFDb1dJalkzRjFhdFhjZVBHRGZENWZEWmJRakloMXFkUEgzejQ0WWRxRDFUbDUrZERJQkRBeU1nSSt2cjYwTlhWQllmRFFVWkdCbHZPVFptSlp3bWhVSWppNG1JWUdocUN5K1d5azQxVkY1S1ltWmtoTnpjWElTRWhHRGh3b05RSyt0TFNVaHcrZkJpQS9BQ1NVQ2pFczJmUGtKQ1FnSHYzN3VIdTNidFNpMlpzYkd3d2V2Um9lSHQ3cTF6MnJIZnYzcmh4NHdiNjl1MExiMjl2dVJuclhDNFgxdGJXU0V0THc2NWR1ekJyMWl5NXowR0dZZGp5bWtWRlJkRFQwMk1YTVVreUZESXpNOEhuOCtVR21sNjllb1g0K0hqRXhNUWdMaTZPdmIvTm16ZEhVVkVSNHVMaU1HN2NPTFJyMXc2ZE8zZUdrNU1UV3JkdURRc0xDL2J4TFNrcHdULy8vSVBMbHk4aktpb0s1ZVhsc0xLeWdxK3ZMN3k5dlJVR0lsdTNibzJnb0NEY3VYTUh2L3p5Qys3Y3VZTTdkKzVBWDE4ZkhoNGUrUERERCtIcTZncDdlL3RhajNQbzBLRWFwVW5GWWpFT0hEakFacGI1K3ZyQzNMeXlsSE5nWUNDMmJ0MktpeGN2NHR0dnY4WHExYXRWS3ZNWEhoNk9iZHUyQVFDR0RCa0NEdzhQcGZkVnhkeTVjOVdXelZSUlVTRlZmWURENGNEUzBoS3RXclZDcTFhdDBLSkZDOWpaMmFGbHk1WXdOalpHV2xvYU5tellnRWVQSGtGYld4dExseTVGNzk2OTRlcnFpZ1VMRmlBeU1oTDYrdnJ3OGZHQmpvNE91OGl0K3VNb2VlMEJsV1U4di8zMlcvQjRQTFhjcCtvWWhzSHIxNitSbHBhRzFOUlVKQ2NuSXpFeFVhcUhNb2ZEUVpjdVhUQnExQ2kwYjk4ZTBkSFIrUHZ2dnhFYkc0dkV4RVFrSmlaaTM3NTljSFIwUk8vZXZkRzdkMi9ZMnRyS3ZEMVZzcGhFSWhIdTNyMExNek16bUpxYXdzREFBSHA2ZXVEeitXeXdBa0NkeTR3cUc2Q1ZGUXdORHc5SFRrNE9XclZxaGE1ZHUwcGRaMmxwaVl5TURKdytmUnFqUm8yU1dRSllMQllqTlRVVnUzYnRBbEQ1SEtqNjJJd2ZQeDVtWm1ZWU1HQkF2WjdQeDQ0ZGs3dFlKVHM3VzZwVWJYM1VKK2labnA2T0V5ZE80TUtGQyt6M29QYnQyMlBwMHFXMTl2Mnl0N2ZIcmwyN3NHL2ZQdnp4eHgvSXpNekVsaTFiOE5OUFAySEFnQUhvMDZjUG5KMmRhenlHaFlXRmVQYnNHUjQrZklqWTJGZzhmUGdRRE1PQXcrRmcxS2hSbUQxN05yaGNMdnIxNjRlOHZEeGN1blFKRnk5ZXhJc1hMM0QrL0htY1AzOGV6WnMzeDRBQkF6Qmd3QUNwQ2dFZUhoNzFYaFJETklPQ1k0UVFRZ2doOVNScFhDN2g2dW9LTFMwdDdOKy9uMTJCWFZXTEZpMHdac3dZdHM5QTY5YXRzV25USmtSRVJPRDY5ZXNRQ0FUc3RnS0JBRmV1WEVIejVzM1JwVXNYdGlIeHJGbXo0T3pzak1EQVFPanI2eU1zTEF3NU9UbFN0ek5wMHFRNjM2ZWVQWHZDeWNrSlQ1OCtCUUNwMVl2Vis2dkpvcVdsaGJsejU2Sjc5KzdZdm4xN2pjZUJ3K0ZnNU1pUlVwY05IVG9VL2Z2M2w1cE1jM0Z4a1JzYzA5SFJ3Y1NKRStXT29XWExsamg4K0xCYVNuTnBrcDB4RDJLR1FXYXhBQzJhTk13a0NTR05pYUJDaUROUGt2Qkoydy9RMmxSOXpkaVZjZlhxVlp3NmRZcnRrV1ZoWVlHSkV5ZkMyOXRicWNCSm16WnQyTWthaG1FZ0ZBckI0L0hnNHVLQ0w3LzhVcVVzRUhXcXFLakFzMmZQMkpKaEwxKyt4S05IajJxc1BqYzJOb2FIaHdlOHZMemc0ZUZSYTVrOFdZcUxpeEVVRklUbzZHaHdPQndzV3JTSURjVFkyZG5oKysrL3g4NmRPM0g5K25XRWhZVkpMY0FZTm13WXVGeXUxTzB5REFPeFdBeXhXQ3cxbVRsbXpCaWxIbE50YlcwMlVGWlJVWUdvcUNoY3VIQUJjWEZ4NFBQNTdJUllodzRkc0hYclZwWHZyeUx4OGZGWXQyNmQxR1dTREEwSlZiSUhpb3VMcFVvNVMxU2RoTy9WcXhmT25EbURrSkFRaElTRXlEMVcxVW5QbEpRVUhEbHlCQzlldkVCeWNuS05zb1ltSmlibzA2Y1ArdlhyaC9idDJ5czkzdXE2ZE9tQ0V5ZE9LRldTYXNTSUVmamhoeDl3OWVwVlhMMTZWZW5iR0R0MkxMc0FaL0hpeFd3MkdmQmZXZFBVMUZTY1BYc1dLU2twZVByMEtRb0xDOWx0dExTMDRPYm1odUhEaDhQVDB4TUNnWUFObE4rN2QwOHF1MTlMU3d0TGxpekJreWRQY09iTUdmWnhhOXUyTGNhTUdZTmV2WHFwOUJweWMzT0RtNXNibmo1OWlyTm56eUl5TXBLOS8xcGFXdGkrZlh1dEFZUHFFL1pKU1VuWXNXTUhIang0QUFENDRvc3YwTGR2WC9aNkxwZUxSWXNXd2REUUVHZk9uTUd5WmN1d1lzVUtwYkx4bnoxN2htM2J0b0ZoR0xpN3UyUEJnZ1ZLMzFkVnBhYW1xdTFZTFZ1MnhLUkprMkJ0YlExN2UzdlkyOXZMelFhK2NPRUN2di8rZTVTV2xzTEV4QVJMbHk1bHl5RGEyOXNqS0NnSXk1WXR3L256NXhFWEZ3Y0xDd3NrSnlmRDF0YTJ4Z0t2VWFOR0lUNCtIdE9uVDhlNGNlUFVkbitxV3JGaUJSNCtmSWpDd2tLWndSOXRiVzI0dTd1alc3ZHU2TjY5dTFSdy91T1BQOGJISDM4TVBwK1BhOWV1NGNxVks0aVBqOGV6WjgvdzdOa3pIRGh3QUR0MzdwVDVISlJWM3BYUDUyUDA2TkUxTHVkeXVkaTRjYVBNTXZJU1JrWkdHREZpaExKM1c0cWt2R3BkREJreUJHWm1aaklEL3dNSERzU2hRNGV3YjkrK1dyTXBnY28reWRVenlqZ2NEcnk5dmVzOHZqZE4yZjZOVlIvemxKUVU3TjY5RzNGeGNleHowTWpJQ0pNblQ4WW5uM3lpZEZCUVgxOGZDeFlzZ0xlM04vYnQyOGYyVFQxMTZoVE9uVHVIWGJ0Mm9VbVRKdGk1Y3lkeWNuS1FscFltOVY0T1ZKNUxlbnA2WXR5NGNUVVdZNWlabVdIczJMRVlPM1lzSGo5K2pQRHdjRnk1Y2dYcDZlazRkT2dRRGg4K2pGNjllaUVnSUFDQS9BQXdlZnMxN3BrQ1FnZ2hoSkMzUU5PbVRXRmpZNE8wdERTWW1wcXk5ZEduVEptQ29LQWdBSlVubTEyN2RzV1FJVVBRclZzM3FTLytIQTRIblR0M1J1Zk9uZUhqNDRPb3FDaTJuSU5ZTElhaG9hSFVaSmUxdFRVQ0FnTFFvVU1IOXVSczZOQ2hzTFcxeGRxMWExRlFVSUFlUFhyVWEvV2FucDRlMXF4Wmc5bXpaME5iVzF0cUVtVElrQ0U0ZXZRb084bkQ0WERnNE9BQWQzZDNkT3JVU1dxVnY1dWJHdzRjT01DV0Q1S2NITTJkTzFmbWlzYnFKNXZPenM0QUtrODR0TFcxb2FlbkIyTmpZemc2T3VKLy8vdGZyWDNRR250Z0RBQ3NlWldUZUJuOFlncU9FUUlnN05rTENDcUVHT3NpTzNPMElabWJtK1BGaXhmbzNiczNCZzBhaEM1ZHVxZzBJV0psWlNYVnYrVnRJUktKNE8vdno1WktsREF5TW9LenN6UGF0V3NIZDNkM3RHdlhydDRUUUljUEgyWURZOTkrK3kzNjlPa2pkYjJabVJsV3JseUpGeTllSURJeUVnOGZQa1JtWmlaS1NrcFFVVkVCa1VnRWtVakVCc01rL3dEcG5rZDFLVW1sbzZNREx5OHZlSGw1SVRzN0d4RVJFYmh3NFFMUzB0SVVscHlzSzFuWldaTDdZbTV1am1IRGh1Ri8vL3VmMHNjek1URkIrL2J0a1p1YkN5MHRMUmdhR3NMWjJSbGZmUEVGdTgyTUdUUEE0L0Z3OSs3ZEdoT0ZYQzRYbHBhV0dEeDRNTHVBQjZqTTRrNUpTV0hMdmhrWUdNRFoyWmtOMWxRTit0YUhwRnlpTWo3NTVCTnd1VnlFaFlVaExTMU5Lb08vT24xOWZkalkyR0RvMEtGU2YwYzdPenMyT0dablo0ZDU4K1lCcVB5ZUZSY1h4MzVuTVRFeFFhZE9uZkRoaHgvQzA5TlRxaGVia1pFUkprMmFoSWtUSnlJaElRR3hzYkc0ZCs4ZW5qOS9Ea3RMUzNoNWVhRkRodzVJVEV5RXU3czcrdmJ0VzZPUGpxcWNuSnp3N2JmZllzR0NCWWlMaThPTkd6ZGdZMk9qY2laTmNYRXhWcTllamJTME5HaHJhMlBldkhrWU5teVl6RzNuelpzSExTMHQvUDc3NzlpN2R5OWJ6VUFSUjBkSExGMjZGRkZSVVZpOGVIR0RmaWM3ZCs2Y1NqMm9hc3Q0K2Z6eno1VTZqcW1wS1JpR1FjZU9IZUh2Nzg5bTNFbTBhOWNPdTNidHdzOC8vNHdiTjI0Z096c2JGaFlXOFBQenEvR2ErZWlqai9EVFR6OHBIWENvaS9idDIrUG16WnZnY0Rnd016T0RwYVVsN08zdDRlVGtCRWRIUnpnNk90YTZvSURINDJIdzRNRVlQSGd3Y25OemNlWEtGVVJFUk1EQXdLRE8yVnpWT1RnNFNQVnpsdUJ3T0hCMWRaVjdIcUVNUlgwSnF5b3ZMOGZRb1VPbEx0UFcxa2JQbmoxbGJqOXg0a1FZR3hzaktpb0tPVGs1Y250N0dSa1pvWFhyMWhnOWVyVGNDaGlOUmRVTVMwV3F2dDVzYlcyaHI2OFBobUdncDZlSElVT0dZT0xFaVhVdWsrbms1SVJObXpiaHdZTUgrUDMzM3hFVkZZWFpzMmV6dlJDRlFpSDdQcy9oY0dCblo0ZjI3ZHZEemMwTkhoNGVja3YwVitYczdBeG5aMmZNbmowYmtaR1JDQTBOeGVQSGorSG01bGFuTVpPM0M0ZVJ0VlNBRUVJSUllUTkwV1gvQ2NSTy8wd3R4M3IrL0RsZXZud0pMeTh2QUpVVFhFRkJRWEIxZFlXWGw1ZlN2U2drWHI5K2pjdVhMME5IUjBmcDFaR1ptWmtJRGc3Rzh1WExGWjVrK1BuNXNUOTdlbnJXeU9LU3VIMzdObDY5ZWxXanJ2N1dyVnVSbjUrUG5qMTdvbHUzYmtxZjBEeDkraFFQSGp5b2NiekdRSjNQRlZXazg0c3gvRVFvVnZUeXdBZ045bFlpNUczQUFCajNXempNRFBTeGQwamZXcmR2Q0VLaFVPbEpYc2tDaWZuejV6ZFllU3gxT1hIaUJKNC9mODZXREd2VnFoVmF0bXlwdGxKbEVtVmxaVmk2ZENrbVRKaUFMbDI2cVBYWURlWEJnd2RvMTY2ZDJoOExobUZRVWxMQ1RxSktBbjc2K3ZwS1pSRktTamEvaWQ0N1NVbEpTRTVPaHFPakkyeHRiZFgrV0doQ2FXa3AyM3V0ZXJiYTA2ZFAyWDVndFpYNGtvVmhHSlNWbGFsY1doSUFjbkp5SUJLSjZuUzdWZTNmdng5NWVYbFl0R2lSM0cxeWMzT3hjK2RPZlA3NTUyem1uQ0tIRGgxQ3YzNzk2aDNnazBVUzRKUlZqazRlU2YvZUhUdDJxSlI1VzlmOVpFbEpTWUd0clcydGdWMlJTQVErbjQ4bVRacW83ZldUbVprSkFHaldySmxTMmNzbEpTVW9MQ3lFdWJtNTJvT1ZaV1ZsVW8rbFVDakV5NWN2QWRTdG4yWlpXUm43R2hXSlJPQndPREF4TWFuMU5iVjgrWExvNmVteEdUMlNzYXhhdFFvQXNIYnRXcVZ1dnk3N05EUkpWWkFqUjQ3SXZGNGtFZ0dvdlZlbE10dXRYYnNXeGNYRjJMQmhRNDNydnY3NmF3REFkOTk5Vi91Z1pXd3ZGQXJ4NTU5L3dzdkxDMDJhcUxjQ1FFRkJnZFJuWWxwYUdoNDhlTUIrcjFFbGlLNUlVbElTV3JkdXJmQzFQRzNhTk9qcjYyUDM3dDBxSDE5Uy92T25uMzZpckxRR1JzRXhRZ2doaEx6WE5CWHdJSTJQcHA0clFyRVlQWDQraFJrZnRzZXNEK3Rlcm9xUWQ4SHR0RXpNQ1k5RVVMOGUrTGgxdzYydUo0UVFRZ2doaEx6YktQUklDQ0dFRUVMSVcweGJTd3ZOREEyUXdTL1c5RkFJMGJpVGljOWdicUFQTDN0YlRRK0ZFRUlJSVlRUTBvaFJjSXdRUWdnaGhKQzNYSE9lSWRMNUFrMFBneENOS2hPSkVKV1NqcUZPcmFCTkpXWUlJWVFRUWdnaDlVQm5GSVFRUWdnaGhMemxySG1HbERsRzNudHg2VmtvRTRuUXM0V05wb2RDQ0NHRUVFSUlhZVFvT0VZSUlZUVFRc2hicmpuUENCbDhBY1RVTHBpOHg2SlMwc0hUMVVGSFMzTk5ENFVRUWdnaGhCRFN5RkZ3akJCQ0NDR0VrTGVjdFpFaEtzUml2QzR0MC9SUUNORUlCc0QxbEhSMHM3V21rb3FFRUVJSUlZU1FlcU96Q2tJSUlZUVFRdDV5MWp4REFFQTZsVllrNzZtVWdpSzhLdUxEMDY2NXBvZENDQ0dFRUVJSWVRZFFjSXdRUWdnaGhKQzNYSE9lRVFBZ25TL1E4RWdJMFl5bzFIUUFRQTg3YXcyUGhCQkNDQ0dFRVBJdW9PQVlJWVFRUWdnaGJ6bExvOHJNc2F4aUNvNlI5MU5DVmk1YW1oaWptYUdCcG9kQ0NDR0VFRUlJZVFkUWNJd1FRZ2doaEpDM0hFOVhCd2JhMnNnc0x0SDBVQWpSaUljNWVXalh6RXpUd3lDRUVFSUlJWVM4SXlnNFJnZ2hoQkJDeUZ1T0E4RFN5SUF5eDhoN3FiQ3NIS21GZkxnMGE2cnBvUkJDQ0NHRUVFTGVFUlFjSTRRUVFnZ2hwQkd3TWpKRUpnWEh5SHNvTVNjUEFPQkNtV09FRUVJSUlZUVFOYUhnR0NHRUVFSUlJWTJBcFpFQmxWVWs3NlVIT1huZ0FIQTJOOVgwVUFnaGhCQkNDQ0h2Q0FxT0VVSUlJWVFRMGdoWUdoa2lSMUFDa1pqUjlGQUllYU1lWnVlaHBZa3hqSFIwTkQwVVFnZ2hoQkJDeUR1Q2dtT0VFRUlJSVlRMEFsWkdoaEF6REhKTEtIdU12Ri8rZlYyQU5tYVVOVVlJSVlRUVFnaFJId3FPRVVJSUlZUVEwZ2hZR2hvQUFKVldKTytWQ3JFWXI0cUtZVy9hUk5ORElZUVFRZ2doaEx4REtEaEdDQ0dFa1BlYWdiWTJCQlZDVFErRHZPVUVGVUlZNm1ocmRBeFdSb1lBZ014aWdVYkhRY2libEZySWg1aGgwTEtKc2FhSFFnZ2hoQkJDQ0htSFVIQ01FRUlJSWU4MXV5WThKT1VYYUhvWTVDMlhsRjhBTzJPZVJzZGdhVlNaT1paRndUSHlIbmxaVUFRQXNEZWg0QmdoaEJCQ0NDRkVmU2c0UmdnaGhKRDNXaDk3VzV4NzhselR3eUJ2dVhOUG5xTzN2YTFHeDJDaXJ3ZGRyaGFWVlNUdmxaY0ZoUUNBbGhRY0k0UVFRZ2doaEtnUkJjY0lJWVFROGw2YjNNRVpOMTlsSUM0OVM5TkRJVytwdVBRc1JML0t4SlFPYlRVNkRnNEFTeU5ES3F0STNpc3ZDNHBnWnFBUFkxMGRUUStGRUVJSUlZUVE4ZzZoNEJnaGhCQkMzbXRHT2pvSTZOa1ZBWkhSRkNBak5jU2xaeUVnTWhyTGUzYlJlTTh4QUxBMk1rUTZ2MWpUd3lEa2pVa3A1TU91aVdaTG1oSkNDQ0dFRUVMZVBaby93eWVFRUVJSTBUQVBHeXVzNnRNTnE2N0Y0Q05iYTR4bzB4b09waVp2UlRDRXZIbUNDaUdTOGd0dzdzbHozSHlWZ1ZWOXVzSER4a3JUd3dKUVdWb3VJaWtaRENvenlRaDUxMlh5QmVoZ1phN3BZUkJDQ0NHRUVFTGVNVFRqUXdnaGhCQ0N5Z0RacjZNSDRYRENZNnkvSG92VUlqNEVGVUpORDR0b2dLR09OdXlNZWVodGI0dGZSdytDa2M3YlU4N04zc1FZUmVVVktDZ3RnNm0rbnFhSFEwaURFak1Nc2dRbHNESTAxUFJRQ0NHRUVFSUlJZThZQ280UlFnZ2hoUHcvSXgwZHpIWnp4V3czVjAwUGhSQ1o3RTJNQVFESkJVVVVIQ1B2dlB6U01nakZZbGp4S0RoR0NDR0VFRUlJVVMvcU9VWUlJWVFRUWtnajBmTC9nMk12QzRzMFBCSkNHbDVHc1FBQVlHbGtvT0dSRUVJSUlZUVFRdDQxRkJ3amhCQkNDQ0dra2JEbDhhQ3RwWVhrQWdxT2tYZGZWbkVKQU1ES2lETEhDQ0dFRUVJSUllcEZ3VEZDQ0NHRUVFSWFDYTRXQjNaTmVIaVJUOEV4OHU3TCt2L01NUXFPRVVJSUlZUVFRdFNOZ21PRUVFSUlJWVEwSWs1TlRmQWtMMS9Ud3lDa3dXVVdsMEJiU3d0TnFiOGVJWVFRUWdnaFJNMG9PRVlJSVlRUVFrZ2o0bUpoaGxkRmZCU1dsV3Q2S0lRMHFLeGlBU3dORGFERjRXaDZLSVFRUWdnaGhKQjNEQVhIQ0NHRUVFSUlhVVRhTnpNREFEektmYTNoa1JEU3NES0xCYkRpVVVsRlFnZ2hoQkJDaVBwUmNJd1FRZ2doaEpCR3BHMnpwZ0NBeEp3OERZK0VrSWFWSlNpQnBaR0Jwb2RCQ0NHRUVFSUllUWRSY0l3UVFnZ2hoSkJHeEVoSEIvWW14a2pNb2N3eDh1NWlVRmxXMGNxUU1zY0lJWVFRUWdnaDZrZkJNVUlJSVlRUVFocVo5aFptRkJ3ajc3U0MwaktVaThSVVZwRVFRZ2doaEJEU0lDZzRSZ2doaEJCQ1NDUFR3YklaWGhYeGtjRVhhSG9vaERTSWpPTEs1emFWVlNTRUVFSUlJWVEwQkFxT0VVSUlJWVFRMHNqMHNMTUdBTnhJVGRmd1NBaHBHSkxBYjNPZWtZWkhRZ2doaEJCQ0NIa1hVWENNRUVJSUlZU1FSc2JXbUlkV3BrMFFSY0V4OG81SzV4Y0RvT0FZSVlRUVFnZ2hwR0ZRY0l3UVFnZ2hoSkJHeU5PdU9XNm5aYUpjSk5iMFVBaFJ1d3krQUFiYTJtaWlwNnZwb1JCQ0NDR0VFRUxlUVJRY0k0UVFRZ2docEJIeWJORWNnZ29oNGpPek5UMFVRdFF1blY4TWE1NGhPSm9lQ0NHRUVFSUlJZVNkUk1FeFFnZ2hoQkJDR3FIT1ZoWXcxTkhHOWVRMFRRK0ZFTFhMS0JaUVNVVkNDQ0dFRUVKSWc2SGdHQ0dFRUVJSUlZMlFMbGNMUFZ2WTRNOS9YMUpwUmZMT3llQUxZTTB6MVBRd0NDR0VFRUlJSWU4b0NvNFJRZ2doaEJEU1NJMXI1NFQ4MGpKY2VwR2k2YUVRb2pabEloSHlTa29wT0VZSUlZUVFRZ2hwTUJRY0k0UVFRZ2docEpIcVpOVU1UbWFtT0pYNFROTkRJVVJ0TXZrQ0FLQ3lpb1FRUWdnaGhKQUdROEV4UWdnaGhCQkNHaWtPS3JQSC9zbk13ZE84ZkkyT0pUOWZ0ZHUvZS9jdWdvS0NVRlpXMWlEanljN09SbloydHN6clVsSlNrSktpdm15N3ExZXZJaWtwU2VxeW5Kd2NIRGx5QkF6RDFQbTRWNjVjUVdob0tNckx5K3M3eEVZbG83anhCTWV5czdOeDlPaFJIRHQyREtXbHBiVnVmKzNhTlJ3OWVoVDM3dDE3QTZOcldIUG56c1hjdVhOVmZ1Mi9UMFFpRWNSaXhXVnZHWVpCUVVIQkd4cFI0MUpRVUlEQ3drS2x0eGVMeFVoTVRFUmlZcUxLdDdWejUwN3MzTGxUNmMra21KZ1lYTHAwU2VYYlVUZVJTQVNSU0ZUbi9Rc0xDOW5YY24zVTlqeXZUaWdVMXZsdnBRNG5UNTdFeVpNblVWSlNVdXUybHk1ZFFsWlcxaHNZRlNHRWtEZE5XOU1ESUlRUVFnZ2hoTlJGNHNXWkFBQWdBRWxFUVZTZDl3Y3RzVDBtSGljVG44SGZzNHRHeG5EaHdnWHMyTEVEQ3hZc2dMZTNkNjNiRnhjWEl5Z29DSGw1ZVdqV3JCbG16SmloOUczOStlZWZFSWxFR0Q1OHVNTHRKa3lZQUFDSWlJaW9jZDIwYWRNQUFPZlBud2VYeTVWN0RMRllEQzB0eGVzSmk0dUxzV25USnBTVmxXSHYzcjF3Y0hDQVVDaUVqNDhQc3JPeklSYUxNV1hLbE5ydVZnMTVlWG5Zdm4wN2lvdUx3ZVB4NE9YbHBmSXhHcXQwZmpFQXdOcm83UytyZVB6NGNmenh4eC93OFBCZ24zUHlGQlVWWWZQbXpTZ3BLY0hldlh2ZjBBZ2J6dE9uVHdFQUZSVVY5VDZXNURWWlh3Y09IRkRMY2RURjI5c2JXbHBhdUhEaGd0eHRZbU5qc1d6Wk12VHExUXNCQVFGcUgwTldWaGJXcjErUDh2SnlPRGc0NEp0dnZnR0h3MUg3N1RTRU1XUEdRRjlmSDMvODhZZFMyd3NFQXZqNCtBQ1EvZDZ2eUxsejV3QUFVNmRPaFo2ZW5zSnRiOSsraldYTGxrRmZYeDh1TGk2d3NiRlIrbll5TXpOaFptWUdIUjBkOXJJQkF3YXdZekF3TUZCcDNKTFAzR1BIanNIQ3drS2xmWUhLSUpYa3RWd1hETU1nSkNRRWx5OWZ4dGF0VzJGa3BOeWlodGV2WDlmNWI2VU9QLzc0SXdEQXk4dEw0V01lSGg2T3JWdTN3c3JLQ2x1MmJJR1ZsZFdiR2lJaGhKQTNnSUpqaEJCQ0NDR0VOR0lHMnRvWTVleUFZL2VmWUt5TEk1ek1UTi80R0Y2OGVJSHk4bkpzMmJJRlNVbEptRDE3dHNLZ2twR1JFWHg5ZmJGOCtYS2NPblVLSDMvOE1WcTFhbFhyN2NUSHgyUGJ0bTNnY0Rnd05EUkUvLzc5MVhndnBNWEZ4V0huenAwSUNncUN0YlcxM08wdVhyeUlzckl5dEcvZkhnNE9EZ0FBYlcxdFRKOCtIVUZCUVRoeTVBZysvUEJEZE9qUVFhWGIzN0ZqQjRxTGk5RzVjK2YzS2pBR0FDOExpcURMNWNMQ1VMVko0amN0SXlNRDU4K2ZoN2EyTnI3ODhzdGF0NWRrS1hUdjNwMTlycnpOd3NQREFRRDkrdldyTlZoUVgrck01S3hPRW5ob1NCczNib1NibTF1ZDl2M3R0OS9BTUF6NjlldW41bEVCSlNVbENBZ0lZRE5iK1h3K0Nnc0xZV0ppb3ZiYkFvRGh3NGNybFVGWm5TYUNJL1hoNXVZR1IwZEhQSHYyRE1IQndkaXlaWXZTQWNkRml4WWhLeXNMbXpkdlZ2bHo0VzFVVWxLQzBOQlFaR1JrWU8zYXRWaTNibDJ0aTBvYUV3OFBEelJyMWd5Wm1abnc5ZlZsQTJWQTVmY0VmMy8vT2g5YlVkQ2NFRUxJbTBIQk1VSUlJWVFRUWhxNXFaM2E0ZXpqSkt5UGlzWCtZZjJoOVlhekFyNzg4a3VZbVpsaDM3NTlPSDM2Tk5MVDA3RjgrWExNbVROSDRYNWFXbG9RaVVUNDl0dHYwYVJKRTduYlNiSkJPbmZ1akdIRGhpRTBOQlNiTjI4R2o4ZER0MjdkMUhwZmdNcU1zZDI3ZCtQVnExY0lDQWpBOXUzYllXaFlNNHVKWVJnMm8rR3p6ejZUdXE1Ly8vNjRkdTBhb3FLaWNPblNKWlVtUVUrY09JR29xQ2dBbFFIQnVrenVON2JKNXFvZTVieUdzN2twdUZwdmQzYkw5dTNiMmF5cDZkT255OTNPeThzTDA2ZFB4MisvL1FZQWlJNk9ydlZ2R2h3Y2pFNmRPcWx2c0hXd2RldFdBRUNYTGwzcWxKRlNGM1Y5M2lwNlBQWDE5Ulh1eXpBTVcwcXY2cmJ5THBkRlVRYXFJdmZ2MzBkY1hCdzRIQTcyNzkrUC9mdjNLOXkrZi8vK21EaHhvbExIWmhnR1FVRkJTRXBLZ3FHaElabzFhNGJrNUdRc1g3NGN3Y0hCU2djOEN3b0tNR2JNbUZxM3EvcTNhOUdpaGRSMXFhbXBZQmhHN3VXTkRaZkxoYSt2TCtiTm00ZUVoQVNjUDM4ZWd3Y1Byblcvbkp3Y3BLZW5RMGRIQjA1T1RpcmZydVI1SGhZV0JsMWRYWVczNCtmbnA5UXhxNVprVkNXRFUvSzViR2hvaUJVclZ1Q3JyNzVDYkd3c2Z2amhoM3FYYUpTbnRveHhBRGg2OUtqQzd4T3FNamMzeDVvMWE3Qnc0VUprWldWaDBhSkYyTEpsQ3l3c0xDQVdpMVV1SjBrSUllVHRRc0V4UWdnaGhCQkNHamtUUFYzTWRIUEYxdWk3T1BNNENaKzAvZUNOajJIczJMRXdOamJHMXExYkVSMGRqY3VYTHl1ZERWSlFVS0IwengwZkh4KzhmdjBhVVZGUldMdDJMYlp1M1ZxblNVWkZ0TFMwc0d6Wk12ajQrT0RGaXhkWXQyNGQxcTVkV3lNeklESXlFaWtwS1hCd2NFRDM3dDFySE9lcnI3NUNqeDQ5TUhEZ1FLVnZPelkyVnFvMG5MVzF0VlQ1TFVYUzA5TWhGQW9iVGNrMFdSZ0FqM0pmdy9zRGUwMFBSYUd6Wjg4aU5qWVdMVnEwUUpzMmJmRGt5UlB3ZUR5WjVkV2NuWjJ4YWRNbWxKZVhvMjNidHJDMXRjV1RKMDlnWldVbE40T25hZE9tVXI4M1JQYlRoQWtUTUhYcTFIb2ZaLzc4K2JWbWlxeGJ0MDVqMlhKVlMvSmxabWJXS0l1V2twTENCZ1dxYml2dmNxQ3lmSitPam83U3IwMVpHSWJCRHovOHdQNnN6UHRsWGw2ZVVzY1dDb1VJRGc3R2pSczN3T0Z3c0hUcFVuend3UWVZUDM4K0hqMTZoTFZyMTJMbHlwWFExcTU5U29qTDVVb0Z0ZVFGdXFxcVh0NVNrbEZXL2ZKUm8wYWh1TGhZcWZ0VVZWbFpHYnY0UWxPbE5KMmNuT0R0N1kzNCtIaTBhZE5HcVgxdTNMZ0JBSEIzZDY4MTRGb2ZJcEdvVHRtWWRjM2dkSEp5d3B3NWM3Qmp4dzZjUG4wYWJkdTJiWkJNU0dXeUVoc2kyT3JrNUlTRkN4Y2lLQ2dJUlVWRjdEaTZkdTJxY2tDL3BLUUVJMGFNVVBzWUNTR0UxQTBGeHdnaGhCQkNDSGtIakhOeHhJVi9YMkxuN1gvZ1pXOExNNE9HbTNpVHg5dmJHMXd1RjRtSmlSZzhlRERiZitUTW1UTjFPdDZubjM2S3dzSkNxY3M0SEE2V0xGbUNyNzc2Q2tsSlNkaXpadytiNGFKT0RnNE84UEh4d2ViTm14RVRFNE9mZi81WktwREFNQXdPSHo0TUFFaEtTbElZQU51OGViUE15K2ZNbVlOUFB2bUUvZjMrL2Z0WXRXb1Z4R0l4ek0zTmtadWJDMGRIUndRRUJOUWFmUGpsbDE5dzVNZ1JBSlhCaXNZcW5WK013ckp5dEd0bXB1bWh5QlVmSDQ4ZmZ2Z0JQQjRQR3pac1FFVkZCV2JNbUFFVEV4TXNXclNvUnRCZzM3NTlTRWhJZ0lXRkJZS0NndkQ2OVd2TW1ERURYQzRYUzVZc2FiQVNkMitLTWdFYm9WRDRCa2FpMk5HalIzSG8wQ0hNbno5ZnFRd1VlUmlHd1lZTkc1Q1ZsWVhseTVjckRCSXBFaFlXaHNlUEg0UEQ0V0RQbmozNDRBUFppeHBpWTJPeGRPbFNBSUNycTJ1dHh5MHJLOE9hTldzUUV4TURvSEpCZ1NSNHYyN2RPaXhhdEFqUjBkRll2SGd4VnExYUJXTmpZNFhINC9GNFVnRW9lWUd1TjBrc0Z0Y3BrRk5hV2dxR1laVHU2MVZlWG82aFE0Zld1dDNzMmJQbFhsYzFlSEw1OG1VQThyTkhaUVZObWpadGlwQ1FFR1dHeTdLeXNsSTZhSk9YbDhkbVB0Y240M2o0OE9HSWlZbEJkSFEwdG03ZENnY0hCNlhLSmRmRnFWT25hcnh2Tm5UNTFQNzkreU1wS1FuZHUzZXY4MnVlRUVMSTI0ZUNZNFFRUWdnaGhMd0R0TFcwRU9qVkhSTk9YOEN5eUdqc0dOUWJPaHJvK3pGZ3dJQUduNlRTMTlkSFlHQWc5dXpaZzRVTEZ3SUF4bzBiSjNOYmVaY0R3UGp4NDZWKzM3bHpwMVJXeWNDQkEvSFBQLy9nNHNXTE9INzhPTnEwYVFOUFQwOEFsWk9Ja3NsWmVSTmxrdXZ0N094a1puTlZuWlIrOE9BQmxpMWJockt5TW5oNmVtTEpraVZZdkhneHJsKy9qcFVyVjhMZjMxL21oQzZmejhmbXpadlpESkc1YytjMjZsWHA5N055QVFEdG1qV3RaVXZOdUhmdkhnSUNBaUFTaWVEcjY4cytYMmJPbklrZmZ2Z0JpeFl0d280ZE8yQnBhUW1nY25MOXlaTW4wTmJXaHIrL1A0eU1qR0JrWklSeDQ4YmgrUEhqOFBmM3g5YXRXMnN0Y2RjUWdRaDFsUjQ3ZHV5WTJzb3VOdVI3aDUyZEhjUmlNWGJ1M0FrVEV4UDA3dDI3VHNjNWV2UW9vcU9qb2FXbGhmVDBkUGIxWHpYVHJDcXhXQ3gxdnlJaUlwQ1ptWWtmZi93UlFHV3diZCsrZlFnS0NxcXhiMUZSRWJadDJ3YWdzdmRSMzc1OUZZNHRMeThQcTFldnhzT0hEd0ZVQnNxSERSdkdYdS9vNkloTm16YkJ6ODhQOSs3ZGc0K1BEOWF0V3ljejQvRmQ4ZUxGQzhURXhPRDI3ZHU0Zi84K2dvT0QwYjU5ZTF5NmRFbm1ZejU2OUdqMjU3Q3dNUFpuVlY0dkRNT2dxS2hJNnJLa3BDUThlUEFBZW5wNk1EYzNsN291TFMwTkFOQzhlZk1hbnhXTktYanU2K3VMbVRObndzM05EYzJhTmRQSUdDb3FLbFFLZmsrZE9sWHFNZCsxYXhkYXRtd0pQcC9QUGhja1FjT1pNMmVxZDdDRUVFSTBqb0pqaEJCQ0NDR0V2Q05hTmpIR3l0N2RzUFR5RFFSZXU0MVZ2VDBhdlA4WXd6QW9LQ2lBcWFscGpldEdqeDdOVHZxcjBzc0VxT3p6TVhyMGFMbGxsQ3d0TGJGeTVVcjI5OWV2WDh2Y1R0N2xzcTZyMm50Rll2NzgrYmgvL3o3UzB0Snc4ZUpGZUhwNmdzL25ZOSsrZmV3MnNnSVhJcEVJM3Q3ZUFJQzllL2NxN0E4VEZSV0Y5ZXZYbzd5OEhCOTk5QkdXTDE4T2JXMXRyRnUzRG41K2ZvaU9qc2JjdVhQaDUrY0hGeGNYZHIrLy8vNGJ1M2Z2Umw1ZUhuZzhIaFl2WGl5enZHTmpFdm55Rld4NFJtamQ5TzJkRUdZWUJyTm16VUt2WHIzWXl6Nzk5Rk84ZXZVS2hvYUdVaFBmdXJxNi84ZmVmWWMxZGI3L0EzOG5CTUVRUllhaXFGVlJxYVBPS203cnFLTjF0RlpyWGRYV09pcU9xbFVjcUdnZE9GRHJxblcwbjJweGEybGRxSFdWdXFCYXRSWkJSVVd4VkFSUk5vR0U4L3VEWDg0M2dTUWtJY2pvKzNWZHZRcG5QZ2tuSjE3UGZlNzd4b29WS3hBZUhxNlQ5ZlBwcDUvaS92MzdhTmV1blVtOW4vNHJtUXFXdms1VHNvamVldXN0aEllSEl5Z29DQ3RYcmtUTm1qVlJwMDRkczg1ejd0dzU3Tnk1RTBEdXZjSEx5MHRjWjJ0cnF6UCtuSndjL1BQUFB3QjBYNWRLcFlLL3Z6OHlNakxRb1VNSDNMdDNEOWV1WGNPcFU2ZDBNbEJ6Y25Ld2JOa3lQSHYyREpVclZ5NndoOVRseTVleGV2VnFKQ1VsUVNhVFljYU1HZWpldlh1KzdlclhyNDgxYTliQTE5Y1hUNTQ4d1lRSkV6Qm16QmowN2R2WGFpVlo4OTd2TmIzYjhpNVBUMCszeXZuMFdiTm1EYTVldllyNCtIaWQ1WnA3c2IyOXZVNEFKeUVoQVVEdWQ0Kys5MkhQbmoxRzcrUGF0QU1yR3J0Mzd3YVFtekdjTnh0TkV6emRzbVdMeVZsdEpaR1RreE8yYnQwS1orZmN6TjlWcTFiaDFLbFRCZTVYVUZEY25JdzJRUkJNS3Irb29iazJOZGhEaklqb3Y0WEJNU0lpSWlLaU1xUkhuWnBJYU5zQ3E2OWNSNVphalVWdnRZR2RqVTJSblM4d01CQS8vL3d6WnMyYXBUTlJEQURlM3Q3aXorYVd3TXJLeWpKWWpsQWY3Y2t6UVJERVNXWjlrMnFhaWJnVEowN0Fwb0QzcG56NTh2RDE5Y1hCZ3djeGMrWk1BTG5Cc0pjdlg1bzhObU1TRXhQRmZsUjkrdlRCbENsVHhCS0tDb1VDcTFldnhzcVZLM0hod2dWODhjVVhlUHZ0dDlHaFF3Y2NPSEFBNGVIaEFITDcxM3o1NVpkV3k5NHBMbG5xSEZ5SWljV1FScDRvcVYzVG1qWnRpaTFidHVETW1UTUdKM1QzN2R0bjh2SEN3c0t3YnQwNkFMbFpLcVpPdnBkVmxtYkltWnB4Tm5ic1dOeTRjUU1QSHo3RWhnMGJ6Q3JKZXV2V0xheGN1UktDSUdEWXNHSDVzbE9xVnEycU0vNi8vLzRiMDZaTmcxUXExVm0rY2VOR2hJZUh3OTNkSFQ0K1ByaDc5eTU4Zkh5d2NlTkcxS3RYRHg0ZUhoQUVBUUVCQWJoNjlTcmtjamtXTFZwa01JTklxVlJpeTVZdFlsODBSMGRIekpzM0Q4MmJOemY0V3VyVXFZTU5HelpnNGNLRmlJeU14UHIxNjNIdTNEbE1temJOS29GWVEvZjdncjRIenAwN2h4OSsrRUZubVZLcHhLaFJvOFRmZCt6WWtXKy9mLzc1QjVjdlg4YkZpeGZGWmNIQndYQndjRUQzN3QzUnVYTm5yRjI3Rmk5ZnZoU0QwUjA2ZEJBemdZSC91NGEyYjk4T2hVSUJJUGQ3S0svczdHdzhldlFJOWVyVjAxbisrUEZqdUx1NzYrM2pscFNVaE5EUVVOU3FWVXQ4YU9KVk1EY1QwNVR0Q3lxVnJBbU1BYm5mbjRZeTd0TFQwNkZTcVdCdmIyL1YrMTY1Y3VWTUNxWnBYcXNsbWEvbXZLK0ZLVlZKUkVSRmo4RXhJaUlpSXFJeVptaGpUOWhJSkFpNGNoMVBVOU94c0xNWGFsZXlUZ2sxYmRuWjJRZ0pDVUZ5Y2pMbXpadUhJVU9HNUN0UnBHRW9TRld6WnMwaTYxMWpyU3dJVDA5UHpKMDdGMEJ1djZtalI0OWE1YmhBN2tUaXNtWExjUHYyYlh6NDRZZjUxcGN2WHg1K2ZuNElDZ3JDNXMyYjhldXZ2NHJ2cFV3bXc3UnAwNHoyT3l0TkxzVEVJajFiaGQ3MWFoWDNVSXlxWHIwNkhCMGRUUW9pYUlJQjd1N3VCZ094bHZST0lzdlkydHBpOXV6WjJMdDNyOW05K1dyV3JJa0dEUnFnYnQyNk92MEhEYmwwNlpMNHN5QUlrRWdrVUNxVnVIbnpKdXp0N2VIbjV3ZTVYSTdtelp0ajVNaVIyTEZqQitiT25ZdWxTNWRpMzc1OU9IZnVIT3pzN0xCbzBTTFVyMTlmN3puT25UdUg3ZHUzNDltelp3Q0F4bzBiWTk2OGVTYVZ0SE54Y2NIYXRXdXhiZHMyL1BUVFQ3aDE2eGJHamgyTGJ0MjY0YU9QUGtLdFdwWi9EdlBlN3pWOXl2SXVmLy85OTVHV2xpYitucGFXSnBZWTFCQUVRZTh5amRHalIrdjlEQzFkdWhRdFc3WVVnMVdhUUtncG1ab2FVcWtVTFZxMEVIOSsrZklsL1B6OGNQLytmU3hldkZoY0Z4NGVqamx6NXNEZDNSMnpaczFDdFdyVnhIVkFic0J5MjdadFNFdExLL0NCREdzeTVSNmxWcXZGOTllVTdlVnl1Y25ubnpScGtzSFAyWlFwVXhBUkVZR3BVNmZxelhBczZhUlNxZEdnV254OFBMUFFpSWhLQVFiSGlJaUlpSWpLb01HTjZxTkdSUVhtbjcrQ0lVRW5NYkpKQXd4OXd4Tk85cVpQREJiRTF0WVc2OWF0dzdKbHl4QWFHb285ZS9iZ3dZTUhtRHQzcmxrVGFLYlFUSzVxTS9SRXRtYmkxTnFUa0VsSlNmRDM5eGN6MDB3cEYyV0t4bzBibzNIanh2bVdKeWNuNDlxMWF3Z0pDVUZvYUtqNHVteHRiWkdkblEyVlNvVzFhOWZpOU9uVGFOS2tDVHc5UFZHdlhyMTgvV3hLZy9Sc0ZkYUcza0RqeXM3d0tJSkFyclc5OTk1N2VPKzk5d3JjVHBOaEVCQVFZSEFpdGFoNzlKa2lLaXBLN04rWGw2R0F0Nm5ydFMxWnNnVE5talV6dVA1VnZCY2VIaDVpc05zY2xTcFZRa0JBZ0VuM0ZVRVFFQklTSXY0OFljSUVqQjA3Rm0rKytTYldybDJMZS9mdXdjUERROXgreElnUnlNakl3UDc5K3pGaHdnUUlnZ0FIQndjc1hyd1lUWm8weVhmOHlNaEliTjY4V2V3dEpwRklVTE5tVFlTSGgrZnJwV2dxTHk4dmhJV0Y0ZGRmZjhYcDA2ZlJ0V3RYekpreng2SmpXYXB2Mzc0NlBkSjY5T2dCZTN0N01Tc3VQRHdjeTVjdng5V3JWOFZ0WW1KaTRPVGtoRTZkT3FGMTY5YVlQMysrK0hxMGFjcm1tcE9sSkpQSnNITGxTZ0RBdzRjUE1YLytmTVRGeFVHaFVPaDhId21DQUh0N2U5eS9meDhUSjA3RTJMRmpzV0xGQ3ZGekVSUVVKTDRHWTd5OXZRMStsaXg1aU1TVWZSSVRFL0hSUng5WmRJNzA5SFI4L1BISCtaWWZPblNvd0gzajR1SUFRRzlKNXRMQTJka1pnWUdCQnRjUEhUcFVMTlZKUkVRbEY0TmpSRVJFUkVSbFZQc2ExWEJvMEx0WUYzWVQzOSs4alI5dlJhS0h4MnZvOUpvN1dyaTV3bFZlK040bWNya2NpeGN2eHViTm14RVVGSVRRMEZBRUJ3ZGo0TUNCQUF3LzFhOFJFeE5qY0VKY082dk15Y2xKbkl3MDFrY00rTDlKVUdzSHg0S0NncENZbUlocTFhcmgwMDgvRllOakJVM281KzB2QXdBdFdyUVFKMTAxRWhNVEVSRVJnWWlJQ055OGVSTjM3dHdSQTJKMmRuWjQrKzIzOGU2Nzc2Smh3NGE0ZE9rU1RwNDhpVC8vL0JQWHIxL0g5ZXZYeGVQWTJkbkIzZDBkcnE2dXFGaXhJbHEyYkZtaXM4dlVPUUlDcnZ5SmYxUFRzS1JMNmU2WlZscmw1T1FZN05PVHR5ZVB1ZXUxNmV2cnA2Mm9lbzVsWjJmamd3OCswTHRPT3d0SnUxU2lvZVg2ckYyN1ZxZk1YbGhZbURqNUQrUytSd3NXTE1DaVJZdlFxbFVybmF3aUlEZkxKQ01qUStlOGNya2NVVkZSOFBEd2dJT0RnODcyaHc0ZEVnTmpqUnMzeHFSSmsvRHc0VU85SlFkTnRYVHBVcHc4ZVJMYnRtMURVbElTR2pWcUpLN1Q3aFdtcjM5WWx5NWRNSExrU0l2UGJhcUlpQWljT1hOR1o5bXFWYXZRckZrelNDUVNwS2FtR3R3M096c2JnSG1aWXhyQndjSFl0R2tUbEVvbEdqUm9nSG56NXNITnpVMWMvOFliYjJEejVzMzQ2cXV2Y1B2MmJYenp6VGU0ZnYwNmZIeDhvRkFvOFBMbFM1TXlSSjg4ZVdMMjJJcFRUazRPa3BPVHpkNHZNVEVSaVltSkFITDdoeGFGQnc4ZVlNdVdMZkR4OFNtVkQ0d1FFZEdyd2VBWUVSRVJFVkVaVnNuZURuNmR2ZkJ4MHdZNEdCR0ZZL2VpY1R3cVdsem5hRmNPanZaMm1ORHlEYlIyZHpOK01BTWtFZ204dmIxUnJWbzEzTGx6Uis4a3RMN2d6S2xUcHlDWHk5R3hZMGU5NjdUdDNMbFQvTGxYcjE1R3l4VnBKdUQxOVg0cGpCRWpSdURldlhzWVBudzQ3TzN0eGVXR0p2UTFrNkUxYXRUSWx3MmdtUkRjdDI4ZnJsNjlpa2VQSHVVTCtqazRPTURMeXdzZE8zYUVsNWVYemprN2QrNk16cDA3SXowOUhWZXZYc1cxYTlkdysvWnRQSHIwQ0VxbEVnOGZQc1REaHc5aGEydHJjU1lKQUhUZWNRaktBZ0lhaFNVSUFuSUExS2lnd0thcmZ4WHB1VFFrRWduR05HOWs4VFd2VkNveFljSUVrN2VmTVdQR0t5Mm5aaTVQVDg5aTdZMnphZE1tY1J5V3VIdjNydEgxZ2lBWURQNXBNN1JOUWZ2bXZSOEZCUVhCenM0T1NxVVNFb2tFUzVjdXhlVEprK0huNTRmbHk1ZUwyV0RQbnovSG5qMTdjUHo0Y1dSblowTXVsK085OTk1RFJFUUVidHk0Z1crKytRYmZmLzg5dW5idGlqWnQycUJwMDZhb1VLRUN2dmppQzd4NDhRSURCZ3dRKzJiVnExZXYwSmwzdlhyMVFzZU9IWEhxMUNuMDc5OWZYSzR2c0tPOXJLQUhGcXlsY2VQR0dEUm9FRnEwYUFGZlgxOEFNTnBiVFNNbkowY002cGtTSEV0UFQwZGtaQ1JlZi8xMWZQMzExemgvL2p3a0Vna0dEUnFFeno3N1RPOTNpNHVMQzFhdlhvMTE2OWJoeElrVHVIejVNaVpNbUlCRml4YmgwMDgvTlZxS1UvTjNPM3o0TU1xWEwveERLOXFCeTRKb0I2ek4yYTlGaXhhWVBIbXllTjlJVFUzRmdBRURUTnIzcjcvKzd6NnYvYjFtcWtHREJoVzR6YnAxNjNENzltM3MzTG5UWUZZc0VSRVJnMk5FUkVSRVJQOEJIcFVxd3FkZFMweHYweHgzbjcvRWpiaDRQRTVPUlZLbUVzbFoyVlk1aDdHSnNaa3paK1piZHVyVUtiaTR1QmhjWnluTkpLaTFnbU5oWVdIWXUzY3YrdlhyaHlWTGx1VExVTkJYaWtxdFZxTjM3OTRBZ0MxYnRoZ3M1ZVh1N280Yk4yNEF5TzFMOC9ycnI2TnAwNlpvMXF3WlBEMDlJWlZLalk1TkxwZUxnVElnZDFMMy92MzdlUHo0TVdKaVl2RGFhNjhWcW5mUXF5RUJJT1QrcjVUNDk5OS96ZW9WbHJkblVta1hFUkdCS1ZPbXdOWFZGWHYyN0NuMDhTd05pbG15ZjJCZ29FN1dqN1hkdW5VTDE2NWR3OXR2djQzVHAwOER5UDJjTDFpd0FJR0JnYWhSb3dZdVhMaUEwNmRQSXpRMEZDcVZDdmIyOXVqZnZ6K0dEaDBLUjBkSEFNRHQyN2V4YTljdWhJV0ZJVGc0R01IQndaQklKS2hUcHc3OC9mMFJFQkJRSk9OM2NIRElkeS9YRHB3YTZoK216VkNRcnJEQnU0WU5HNkpodzRaaWxwMnAwdFBUQWVSK0orZ0xVbXV5bUFCZzZ0U3BlUHo0TVFCZ3pwdzVPSC8rUEZ4ZFhURno1a3kwYk5uUzZIbGtNaG0rL1BKTHVMaTRZTmV1WFVoT1RzYVRKMDkwU21pK0NwYjJNVFJuUDB1elBJSGNYbmthVTZkT3hWZGZmWVc2ZGV1YXZIK2xTcFh5UFhDU04wQTdhdFFvekpvMUN5ZFBuc1Rnd1lOUnZYcDFpOGVyVDJKaUlrYU1HR0YwUFJFUmxYd01qaEVSRVJFUi9ZZklwRkkwcXV5TVJwV2RpM3NvUlVZemNXcE9ieGxqTGwyNmhGdTNic0hkM1IxZHUzYTF5akUxT25YcWhDVkxscUIyN2Rwd2MzUEQ0TUdERVJZV1Z1ampXaXNMS0dUVVFLc2N4eGgxam9DbEYvL0E0YnNQc2Foekd6UnpjeTN5Y3hiVzA2ZFBBZVQySHBzMGFaTEI3VFRCZ04yN2Q1Zm9ubU9HYUhwYnpaMDcxMm9CcGZqNGVBd2JOc3dxeHpKbXhZb1Zlb01aQlFXY0MwTVFCR3pkdWhWQWJqbFZUWEFNQUpvMWE0Yjc5KzlqOU9qUlluRGR4Y1VGZmZ2MlJmLysvVkd4b202dnZVYU5HbUhwMHFXSWpvN0c2ZE9uOGR0dnYrSHAwNmNvVjY0Y25KMUw5djA3YitEa3laTW5FQVRCNFBLaXBnbWNLQlFLY2RtOWUvZHc3Tmd4L1BYWFh6cEJvVWVQSHNIVjFSVk5talJCMjdadE1XZk9ITFJ1M1JvVktsUXcrWHlmZlBJSmF0YXNpUVlOR2xnOUtHTUtVKzcvVVZGUm1ERmpCdExTMG1CdmI0L016RXdzWHJ3WWJkc1diV25iK1BoNDhUdk93OE1ERHg4K3hOU3BVekZyMWl5OVdlVDZiTisrWFF3aWErUzlqN1pzMlJKTm1qVEJyVnUzc0dQSERvdjZEQnFUazVPalV6cVZpSWhLSndiSGlJaUlpSWpJS21KaVltQmpZd04zZC9kODZ3d0ZBSXoxSERQVisrKy9qN1MwdEh6TDQrUGpqUjViazltbExlK2tvaUFJdUh6NU1nQ0kyVm5XMXFaTm0zekx0RXVhYVR0NThpU1VTbVdCNjBzVEc2a0VNOXEyeE5YWVoxZ1RlaDA3K3BmY1lKR0dKaE1zYis4b1N4dzhlQkNBOVlLNTFoSWJHNHY1OCtmajVjdVhXTEprQ1RaczJHRFcvb0lnWU51MmJlaldyWnRPUHk2WlRHWlcxb2xhclJiZmIzMGxTZzNSTHRlbW5XbVV0MytYTlIwNWNnU1JrWkZvMkxBaDNuampqWHpyM2QzZGtabVppYlp0MjZKWHIxNW8xNjVkZ2VVMmE5ZXVqVEZqeG1ETW1ER0lpSWlBU3FYS3Q0MjFBcXpHZ3JpbTZOeTVNN0t5c3NTU2h4cWFiTE84V2JhclY2ODJxZHlsSlY2OGVBR0pSSUp5NWNyaHlKRWpBS0FUcUlxS2lzS3hZOGNBUUN5QkNRRGZmdnV0VGhaVFFFQ0EySy9NWEhtL1R6VHZneUg2N3V2Mjl2YmkrSzNsOGVQSG1EMTdOdExTMHRDbFN4ZTg4ODQ3bURWckZuYnQybVV3T0hidDJqVnMyN1lOczJmUFJ1M2F0UzArOTg2ZE82RlNxU0NUeWJCa3lSSmN2MzRkcTFldnhsZGZmWVZSbzBaaCtQRGhGaDg3cjQ4Ly9oZytQajQ0Zi80OGhnMGJWcWh4NTFWUTF1elFvVU9Sa0pCZ3RmTVJFVkhSWUhDTWlJaUlpSWlzNHNpUkkvajU1NTh4ZlBod2pCbzFTbWVkdnBLTFFVRkJVQ2dVZWlkMmc0S0NURDZ2cTZ1clRwK1d6TXhNcEthbVFxRlE2TzFub3Btd2NuVXRPRVBwOXUzYlNFeE1oRUtoTUZoU3E2QStMZVBIajg4M29WKzNidDE4RThqYUprK2VySGY1NzcvL0RxVlNXZUQ2MGtadUs4UFVOczNoYytZaUhyeElnb2VUWThFN0ZhUFkyRmhJSkJJMGJkcTAwTWZLbXdGUkVzVEh4OFBIeHdjdlg3NUUxYXBWTVgvK2ZMUDJGd1FCNjlldng5R2pSeEVjSEl6MTY5ZUxBVEVuSnllOXBVai8vUE5QMUt4Wk0xOXdKaWtwU2V3eFpLeEVxVEdhNExsRUlyRktUeWQ5bmoxN2h1M2J0d1BJblpUWHAwMmJOdGk3ZHkva2NqbEdqaHdwOWxvelZVRWxMT1Z5dWNuQlEyMzZIaTZ3aEw0U3VjWjgrZVdYVmptdlBpRWhJZGk0Y2FQT011MEhIR3JVcUlIdTNidWpZOGVPYU4yNk5mcjI3UXNBK1RJa2E5YXNxVGM0SmdnQ25qeDVJbTVqanJ6YkcrcFBhV2w1UkdNaUl5UGg1K2VIcEtRa2RPclVDYk5tellKTUpoT3pySzVjdWFJVElFdE1UTVRtelp0eC92eDVBTURDaFF1eGJkczIyTnJhbW4zdW16ZHY0dVRKa3dCeUE3cVZLMWRHejU0OUlaZkxzWFRwVXZ6d3d3K0lpWW5CekprenJkS2pzVVdMRm5qOTlkZHg1ODRkN042OTIrclpZMFJFVlBveE9FWkVSRVJFUkZZUkdob0tRUkJRclZxMWZPdTh2YjN6TFFzS0NvS1RrNVBCZGFiU1RFaHI3Tml4QTRHQmdaZzJiWnJlYkM5Tk1DNHdNTERBQ2JqZmZ2c05BTkN1WFR1RFBjd0ttc0RVVEtCcUs4cnNsZEtxWTAxM3lHMWxPSEgvTWJ4Yk5TbnU0UmlWbXBvS1FSRHd3UWNmbUxTOXFXVUVKUklKamg4L2JyVitlWmFJajQvSHpKa3pFUmNYaDZwVnEyTDE2dFdvVXFXS3lmdG5abVppMWFwVkNBa0pBUUI0ZVhucHpTYlZscDZlanZuejV5TTdPeHY3OSs5SHBTWDQ0NWNBQUNBQVNVUkJWRXFWQ3ZVYTh0SUVmeXdOSHBuQzF0WVcyZG5aOFBMeVF1dldyZlZ1STVGSTRPam9pS3lzckNMSkt0bStmYnRGbVY4bHViU25wZXJVcVNQK1hLRkNCWFRwMGtVbk02dEpreVpvMHFUZys4eVdMVnYwTHMvSXlCQ1BweS9ZYTB6ZTdUWHYvemZmZktNVHZMWDIzK1hFaVJOWXYzNDlzck96OGY3Nzc4UGIyMXY4UEV5ZVBCbmUzdDVZdTNZdHRtN2RDcGxNaHYzNzkrT25uMzVDWm1ZbVpESVp1bmZ2am1IRGhsa1VHSXVQajRlL3Z6OEVRWUN6czdQT1F5VWRPM2JFa2lWTDRPZm5oek5uemlBdExRM3o1OCszU2pidFJ4OTloTXVYTCtPamp6NHE5TEdJaUtqc1lYQ01pSWlJaUlnSzdmSGp4NGlOallWVUtpM3luaVVGaVlpSUFKRDdGSDVoQ0lJZ1R2QWJLNm1vcjcrTFdxMFd5elllTzNhc3hKWE1LNG5LMlVqUnNhWTdUdHgvaEFtdG1xQm9RaGpXNGVMaVlqQmJSTHNNb0lhN3U3dlJRS3htSHdjSGgySU5qTVhHeHNMSHgwY01qQVVFQkpnVkdIdnk1QWtXTFZxRTZPaG9BTUE3Nzd5RGFkT21GUmlRdW5EaEFyS3lzdENrU1JPamdURjlXWmg1RFI4K0hOMjdkOWRacGhtUHZzQzl0VGc1T2FGSGp4NEdzOFlNS2FnL1ZGWldGdnIwNlZPWW9iMFNSNDhleGJwMTY0eHVZeXpZWTYwK2lScE5temJGcVZPbkFFQzhac0xDd25EMjdGbDA2ZEtsMkwrblhxV2twQ1JzMmJKRjV6MmVPSEdpempaMTZ0VEJrQ0ZERUJnWWlEbHo1dURwMDZkSVNVbUJyYTB0K3ZYcmh5RkRocGgxTDlDV21KaUlXYk5tNGZuejU1QklKSmd6WjA2K3ovbWJiNzRKZjM5L3pKa3pCMWV1WE1IY3VYT3hlUEhpUW1kNmR1clVDWjA2ZFNyVU1ZaUlxT3hpY0l5SWlJaUlpQW90TkRRVUFOQzRjV05VckZneDMvcWk3RGwyNmRJbHRHL2ZIZ0NRbkp5TXYvLytHd3FGUWlkendCSTNiOTdFOCtmUElaZkw4ZWFiYnhicVdPWXE2RDBwaTVrZUFOQ2xWbldjZXZBWUQwdDRhY1d4WThkaTdOaXgrWlpuWldWaDhlTEZpSTJOaFp1YkcrTGk0Z0RrOWkweWx0SHo1TWtUZlBycHB5YVYraXdxNGVIaFlyazFEdzhQK1B2N3c5bloyYVI5VlNvVkRodzRnTURBUUdSbFpVRW1rMkhDaEFrR2UrUGxkZlRvVVFBUVA4ZUc2TXZDekNzMU5UWGZzcWlvS0FCQS9mcjFUUnFQcGI3NDRndXJsSU1yVFZKU1V2RDA2Vk1vRkFxREFlTW5UNTVBRUFTenl3OXF4TWZINDhLRkMvajk5OS9SdDI5ZnRHdlh6cVQ5OGdaU256eDVnak5uenVEeDQ4ZWxNamkyZHUxYUFEQTVjMHNRQkp3NGNRTGJ0bTFEU2tvS25KeWNrSnljRExWYXJYZjdrU05INHM2ZE8vampqejhBQUwxNjljTG8wYU5Odmcvb2MrZk9IU3hjdUJBSkNRbVFTQ1NZTW1VS21qZHZybmZiSmsyYVlPSENoWmcvZno1dTNyd0pIeDhmTEZ1MkRCVXFWTEQ0L0VVbElTR2h6SDRQRXhIOWx6QTRSa1JFUkVSRWhYYnAwaVVBUUljT0hmU3U3OW16cDFuSDB6enhiMHg2ZWpvMmJkcUUwNmRQNDhTSkU1QklKRGg4K0RDVVNpWGVldXV0UXBkUDB6eGwzNjVkTzR2S1NCV0dvZXlUQXdjT0lETXpzOEQxcGRVYlZWd0FBTGNUWHBUbzRKZytLU2twV0xSb0VXN2V2SW5LbFNzaklDREE1Q3dpVFVDbnNBSGR3cmgrL1RxU2twTFF2SGx6TEZxMENISzUzT0MyNWN1WFIvMzY5VkdwVWlYOC92dnYyTGx6cDVpZFZiTm1UZmo0K0tCQmd3WW1uZmY4K2ZOaXR1Y3Z2L3lDdm4zNzZ1MFZDRmllaFhucjFpMEFRTDE2OWN6ZTF4ei9wY0RZcmwyNzhNY2ZmeUFpSWdKTm1qUkJRRUFBdW5UcG9uZmJmdjM2SVRNejA2enlnNXJyS1RNelU2Y3NxYW1CTVgwMHdXcExnM1RGN1kwMzNqQnBPN1ZhamZQbnoyUHYzcjNpKzlpaFF3ZE1tellOSTBhTU1CZ2NrMGdrOFBYMXhlelpzeEVaR1lscjE2NmhhOWV1RmdYSHNyS3lFQmdZaUFNSERrQ2xVa0VtazJIV3JGa0dyeEdOVnExYXdkZlhGNHNYTDBaa1pDUisrT0dIZkQwMlI0d1lZZlo0ckUwcWxWcFV3cFNJaUVvV0JzZUlpSWlJaUtoUTR1TGlFQjRlRGlCLzVzZkVpUk9SbHBhR3pwMDdJeWNuQjcvODhndktseTh2bGh6VStQbm5uK0hwNllsR2pSb0JBTnEwYWFPM0wxZEtTZ3B5Y25JQUFPUEdqVU5jWEJ3VUNnVXlNek9SbHBhR24zNzZDUUJNemxneEpETXpFeGN1WEFDQVlpbkpOSExrU0wzTGp4NDlpc3pNekFMWGwxYlZGQTZvYUZjT3R4TVMwYmQrN2VJZWpzbXVYYnVHVmF0VzRmbno1NmhldlRxV0xWdUdxbFdybXJ6L3MyZlBBT2dHeCs3ZXZadXY5RmxSQ0F3TWhKdWJHMGFNR0FGSFIwZTg4ODQ3QlpaMmRIZDN4NkJCZzdCdjN6NTg5ZFZYQUlCeTVjcGg2TkNoR0RKa2lNbWxJVE16TThXZWdWV3JWc1hUcDAreFlzVUsrUHI2V3EyODVPUEhqM0h2M2owQU1KaXhRc1psWjJmait2WHJ1SHo1TXBSS0pRRGdoeDkrRU5jbkpTVlo1VHl4c2JFNGUvWXNmdnZ0TnpHb0ErUUdIVnUzYm8wZVBYcWdYYnQyVUtsVWV2ZFhLQlJHeXpOcStrUFdxbFhMS3VNdFNwclNyTWFDMVBxa3BxWmk0c1NKNHY2T2pvNFlPM1lzZXZYcVpYUy83T3hzWEx4NEVYSzVIQ3RXck1DaVJZdnc1NTkvWXZiczJmRHk4c0tJRVNQUXNHRkRnL3NmUDM1Yy9Ea3hNUkVPRGc3NCsrKy9vVktwVUt0V0xjeVlNY1BrZ0huSGpoMHhjK1pNSERwMENKOTk5bG0rOVNYaE84N1oyUm1CZ1lIRlBRd2lJaW9rQnNlSWlJaUlpS2hRenA0OUMwRVFVS3RXclh3OWZUVGxDQ01qSS9IMTExL2ovdjM3a0VxbDhQVDBoSWVIQndBZ0pDUUVtelp0QXBBN2VUMTA2RkNEUGI3Q3dzTEVuK1BpNHZEbW0yOWl4b3dac0xPemc2K3ZMMUpTVXRDK2ZYdTgvdnJyaFhwTjU4NmRRM3A2T3V6dDdkR3FWYXRDSFl0TUp3SFF3TVVKRVFtSnhUMFVrOFRGeGVISEgzL0VxVk9uSUFnQ2V2VG9nY21USnh2c2s1T1ptUW1WU2dWN2Uzc3grSk9VbElRalI0NEFBT3JXcmZ2S3hxNVB2Mzc5REs0VEJBRjM3dHpCbVRObmNQcjBhVEhiemRiV0ZyMTc5OGJRb1VQTnlxUVFCQUZMbHk1RlhGd2NQRHc4c0hyMWFreWNPQkVYTGx6QXZIbnpNSDM2ZEl0N0hHa0xEZzRHQUhoNmV1SzExMTRyOVBIK2E2NWV2WXBGaXhibEMwalVxRkVEYmR1MlJidDI3VXpPYUNySTd0MjdjZkxrU2ZGM0R3OFA5T3JWQzkyNmRkUHBVU1dWU2lHVlNwR1RrNFBFeEVTVE1wdlVhalVpSXlQRjQ1WkVVVkZSV0xObURXeHRiY1VzTjA5UFQ0UGJwNmVuaXo5cnNoWVZDZ1hlZmZkZDdOaXhBd01HRE1Dd1ljUDBQbWlpb2ZsTW56bHpCc25KeVJnelpneTh2THpnNysrUEgzLzhFYnQzNzBaWVdCakN3c0pRcTFZdGRPM2FGYzJiTjBmOSt2VlJybHc1NU9Ua1lOT21UVGg4K0RBa0Vna0VRY0MwYWRQZzUrY0hQejgvQkFjSFk5Q2dRV1lIdTk5KysyMTA2ZEpGNzM0SER4NkVvNk51WnJFNUpRNjFTNjlha2hYZXZuMzdmT2MzVlVwS2lrWDdFUkZSMFdCd2pJaUlpSWlJQ3VYczJiTUE5SmU3ZXZqd0lRSURBL0g3Nzc5REVBUjRlSGhnMHFSSk9wT1Q3ZHUzeDVkZmZvazllL2JneG8wYnVISGpCaG8zYm95UkkwZWlaY3VXT3NlN2VQRWlnTndKcmZIangrTzk5OTVEVGs0T1ZxOWVqVnUzYnNIQndRSGUzdDZGZmsyYXArQzl2THhnWjJkbmROdUNKdVg2OU9tamQzbURCZzJ3WWNNR3Zlc01MZGRNaGhhMHZqUnI0T3FFdmVGM29jNFJZQ010WEduTW92TGt5Uk1FQlFYaCtQSGpVS2xVY0hkM3g1Z3hZd3JNTXZ6amp6L0VUQ3VKUkFJYkd4c3hDOGJOelEzTm1qVVR0NjFkdTdaWlplZ3M1ZUxpWW5CZFhGd2NidCsrald2WHJpRTBOQlF2WDc3VTJhOW56NTdvMzcrLzJiM1NCRUhBcGsyYmNPWEtGZGpaMldIV3JGbFFLQlJZdW5RcGZIeDhjTzNhTll3ZVBScHZ2LzAybWpScFl2SnhjM0p5a0oyZERaVktCVUVRa0p5Y2pGOSsrUVdBK2FWZFg1V2hRNGRhN1ZqYTVRZXR4ZFhWVlF5TTFhOWZINTA2ZFVMSGpoMkxwRFJoNTg2ZGNlblNKWFR0MmhXOWUvYzIyQ1BPeHNZR1ZhdFdSV3hzTERadDJvUng0OFladkFZRlFVQmNYQngyN3R5SmxKUVUyTm5ab1duVHBraFBUMGRTVWhJcVY2Nk0yN2R2aTl0cmwrMTgvLzMzVFJxM3NlMXNiR3h3Nk5BaGs0NVRxMVl0L1B2dnYxQ3IxU2hYcmh5YU5XdW04MzBXRVJFQmhVS0JDaFVxSUNjbkJ3Y09IQUFBeUdReU9EazVpZHNOSGp3WTNicDF5eGVzenM3T1JuWjJOZ0RnZi8vN0g4NmZQeTltbUFGQXBVcVZVS05HRFFDNUFjaFJvMGJocmJmZXd0YXRXL0hISDMvZzBhTkhZc1pnMTY1ZE1XUEdEQ3hidGd3WEwxNkVUQ2FEbjU4ZmJ0eTRnVU9IRHVIenp6OUhseTVkMEtsVEp6R0FhVXFBVEJBRXFOVnE4Yi9NekV5bzFXcTl2VXhORVI0ZUxyNW41Y3VYUjNaMnRwanhaV2RuWjFHUWE5R2lSUVZ1azVxYUNxbFVpbkxseWtFcWxVSWlrZUQ1OCtkaXBxeDJzSmVJaUlvUGcyTkVSRVJFUkdTeEJ3OGVpT1d2MnJadEt5NVBTRWpBTjk5OGd3c1hMa0FRQkZTc1dCRWpSNDVFdjM3OUlKVktkWTRoazhuUXUzZHY5T3paRStmT25jUE9uVHNSSGg2T1diTm1vWG56NWxpeFlvVzR6NFFKRXhBZkg0K3BVNmVpYnQyNnlNbkp3ZEtsU3hFU0VnS0pSQUlmSHgrNHVia1YrblZOblRvVisvYnRNNm1rb3FXVHhNYks3aDArZk5qb3ZnV3RMODFxT1ZaQWxqb0g4ZWtacUtvd3I2UllVUXNKQ2NIQmd3ZkZIbG1WSzFmRzhPSEQwYnQzYjVQNlRYbDZlb3E5OEFSQmdFcWxna0toUU1PR0RURisvSGlkUUd5NWN1VmVXVytrN094c1JFVkZJU1ltQmsrZVBNR2pSNDhRR1JtSnhFVGRETDRLRlNyQXk4c0xYYnAwZ1plWFY3N1BzaW5TMHRLd2ZQbHlYTGx5QlJLSkJETm56aFNENVRWcTFNREdqUnV4WWNNR1hMaHdBY2VPSGNPeFk4ZkVmZnYyN1FzYkd4dWQ4d3FDZ0p5Y0hPVGs1RUFRQkhINW9FR0R4TWx3TnplM2ZLVmNTNHFFaEFTckhhdHk1Y29XL1UwMFdVcjYxS3BWQ3hNblRrUzdkdTMwM2x0VFUxTXhZTUFBazg1VDBJTUVSNDRjd2I1OSsweks1dW5mdnorKy9mWmJoSVNFSUNRa3hLVHpBOENISDM0SXVWeU8yTmhZakJvMVNtZGR0V3JWZElKamFXbHBKaDNUMkhiYWY0K3VYYnNpS3l2TDRMYTJ0cllJRGc2R0lBaDYvNDVidG13UlN4aHJhOU9talU2UFRZbEVvamVMTXpnNFdPdzN0bnYzYmdDQXZiMDlPbmJzaU83ZHU2Tmx5NWI1emx1N2RtMHNXN1lNMGRIUk9IcjBLQzVkdWdTbFVvbUpFeWZpNWN1WENBME5GYjk3MjdadGl6WnQyc0RWMVJVN2R1ekF1WFBuY083Y09YRk1tbU1iNmdlcVZxdDFQc01hN3U3dStPR0hIK0R1N2c1QWYyKy9RWU1HaWE5SDI2Wk5tOFN5cW5sMTdOaXgwTDFKRFZteVpBbXVYYnRtY0wwNW1XNUVSRlIwR0J3aklpSWlJaUtMdWJpNFlNU0lFYmgwNlpMWUx3d0FLbGFzaU9qb2FOamIyMlBnd0lIaWhLUXhVcWtVM2J0M1I1Y3VYWEQ4K0hFRUJnYWlXclZxT3BOMWxTdFgxc21ha2txbGNIVjFoVVFpd2VUSmsvUDFQTE5VM2JwMU1YZnVYSk8yTFlyc0htTjljNHdaUEhnd1hyeDRZZVhSdkZyVkZMa2x3SjZtcFplNDRKaUxpd3VpbzZQUnVYTm45T3JWQzYxYXRUSXJHT0htNW9aVHAwNFY0UWd0bzFhck1YZnVYSjF5WXdEZzRPQ0ExMTkvSFkwYU5jS2JiNzZKUm8wYVdSUjgwZmJqanorS2diRVpNMmJncmJmZTBsbnY3T3dNUHo4L1JFZEg0L3o1ODdoOSt6Ymk0dUtRa1pHQjdPeHNNYU5FRXd6VC9BZm9UcnAzNzk0ZHI3MzJHdjc0NHc4TUdUS2t3QXpRNGxMUVp6MHJLOHRnOW1sZTY5YXRNNnUwcFlheGlYcUpSR0kwTTBvcWxWb3RpQ3VUeVV3dXYvZkJCeC9BeHNZR3g0NGRRMnhzck5HZ2s3MjlQZHpkM2RHblR4K3hkS2libTV0WW1oSEl2ZTRtVDU2c3M1K2w5MkZEcGsrZlh1QTJFb25FWU1ER3c4TkRKemhtWjJlSEZpMWFZTXFVS1NhZHYyblRwcERKWkZDcjFXalNwQWw2OWVxRlRwMDZHU3dEcTYxMjdkcVlOR2tTSmsyYWhLU2tKREhqNnAxMzNrSGx5cFhSdFd0WGNmeURCZzFDOSs3ZEVSSVNncXRYcitMWnMyZElTa3FDU3FVU0EyQ2FnTGJtUHlBMzZLVWRSTk5rWEgzd3dRZVFTQ1RZc1dPSHdmR05IejllNy9KNjllb2hLaXBLSitnbWw4dlJwazBicTJTWkcvTDY2Ni9uQzQ1SkpCSlVxMVlOUFh2MnhKQWhRNHJzM0VSRVpEcUpvTyt4RENJaUlpSWlva0tLam82R2s1T1R4YjA1bEVvbGxFcGxnZVdVQkVIQW4zLytLZlkzSzhqZHUzY0JHTy9sVXBDMHREUnhja3ZUTDhvYWJ0eTRnZXpzYkxSdTNicFk5aThKSGllbDRJT0R4N0c0UzF1OFU3ZFdjUThuSDVWS1pmSUUvdkxseXdFQWt5Wk5na0toS01waEZkcStmZnZ3OE9GRDFLeFpFelZxMUVEdDJyWHgybXV2V1QyelFxbFVZczZjT1JnMmJOZ3I2ZWVYbXBwYWJPOTlyMTY5WUdOakk1WnAxZEFPZUprVEhETzA3ZFNwVXdIa2xudXo1SDQ3Wjg0Y0FNRHMyYk10dmwrWFJqazVPY2pLeWtKT1RrNkJEMjhVSlUyUVp1M2F0VWFEdUpwc1UwMWcyTTdPenV6UDU3bHo1MUN2WGoyckJUVFQwOU9MOWIwemxWcXRGc3V0NXMwdTAwZXBWR0xGaWhVQWdBVUxGaFRxdkpyZ24wd21LN0pNTlNJaXNneURZMFJFUkVSRVJGUmlLTlZxZFBqaElMeGJOY0hvWm8wSzNvR0lpSWlJaU1oTWhhdUhRRVJFUkVSRVJHUkZkalkyY0M1dmo2ZXA2Y1U5RkNJaUlpSWlLcU1ZSENNaUlpSWlJcUlTcGFwQ3p1QVlFUkVSRVJFVkdRYkhpSWlJaUlpSXFFU3A2aURIdjZscHhUME1JaUlpSWlJcW94Z2NJeUlpSWlJaW9oS2xtc0lCVDFQVHdRYlpSRVJFUkVSVUZCZ2NJeUlpSWlJaW9oS2xxa0tPREpVS3ljcXM0aDRLRVJFUkVSR1ZRUXlPRVJFUkVSRVJVWWxTVGVFQUFDeXRTRVJFUkVSRVJZTEJNU0lpSWlJaUlpcFJxaXJrQUJnY0l5SWlJaUtpb3NIZ0dCRVJFUkVSRVpVb1ZSMXlnMlBQMGpLS2VTUkVSRVJFUkZRV01UaEdSRVJFUkVSRUpZcWp2UjNLMlVnUmw1cGUzRU1oSWlJaUlxSXlpTUV4SWlJaUlpSWlLbEVrQUtvNHlCR1h6dUFZRVJFUkVSRlpINE5qUkVSRVJFUkVWT0pVa1pkbldVVWlJaUlpSWlvU0RJNFJFUkVSRVJGUmllUG1JR2RaUlNJaUlpSWlLaElNamhFUkVSRVJFVkdKVThWQmptZnBHY2dSaE9JZUNoRVJFUkVSbFRFTWpoRVJFUkVSRVZHSjQrWlFIcXFjSEx6SVZCYjNVSWlJaUlpSXFJeGhjSXlJaUlpSWlJaEtuQ29PY2dCQVhCcExLeElSRVJFUmtYVXhPRVpFUkVSRVJFUWxUaFdIOGdBWUhDTWlJaUlpSXV0amNJeUlpSWlJaUloS25Lci9QM1BzV1ZwR01ZK0VpSWlJaUlqS0dnYkhpSWlJaUlpSXFNU3BaRzhIbVZTS3VGUm1qaEVSRVJFUmtYVXhPRVpFUkVSRVJFUWxqbFFpUVJWNWVjU2xNemhHUkVSRVJFVFd4ZUFZRVJFUkVSRVJsVWh1Q2puK1plWVlFUkVSRVJGWkdZTmpSRVJFUkVSRVZDTFZyS2pBaytUVTRoNEdFUkVSRVJHVk1ReU9FUkVSRVJFUlVZbFV5N0VDRWpNeWtaS1ZYZHhESVNJaUlpS2lNb1RCTVNJaUlpSWlJaXFSYWpsV0JBQThUa29wNXBFUUVSRVJFVkZad3VBWUVSRVJFUkVSbFVpMUhDc0FBQjR4T0VaRVJFUkVSRmJFNEJnUkVSRVJFUkdWU0RVcUtpQ1ZTUEE0bWNFeElpSWlJaUt5SGdiSGlJaUlpSWlJcUVTeWxVcFJ2WUlESHIxTUx1NmhFQkVSRVJGUkdjTGdHQkVSRVJFUkVaVllkWjBjY1RmeFpYRVBnNGlJaUlpSXloQUd4NGlJaUlpSWlLakVhbFRaR1krVFVwQ1duVjNjUXlFaUlpSWlvaktDd1RFaUlpSWlJaUlxc1JxN09rTUFjT2M1czhlSWlJaUlpTWc2R0J3aklpSWlJaUtpRXF1aHF6TUFJQ0loc1poSFFrUkVSRVJFWlFXRFkwUkVSRVJFUkZSaVZiUXJoeG9WRlloSWVGSGNReUVpSWlJaW9qS0N3VEVpSWlJaUlpSXEwUnE1T3VNMk04ZUlpSWlJaU1oS0dCd2pJaUlpSWlLaUVxMUpGUmM4VGtwQlFucEdjUStGaUlpSWlJaktBQWJIaUlpSWlJaUlxRVRyVUtNYUFPRFNrNmZGUEJJaUlpSWlJaW9MR0J3aklpSWlJaUtpRXEybVl3WFVxS2pBeFNmL0Z2ZFFpSWlJaUlpb0RHQndqSWlJaUlpSWlFbzBDWEt6eDBML2VRcFZUazV4RDRlSWlJaUlpRW81QnNlSWlJaUlpSWlveE90UXN4cFNzN0x4MTdQbnhUMFVJaUlpSWlJcTVSZ2NJeUlpSWlJaW9oTHZ6V3BWWUdkamd3c3hzY1U5RkNJaUlpSWlLdVVZSENNaUlpSWlJcUlTejg3R0JoMXFWc094ZTlFc3JVaEVSRVJFUklYQzRCZ1JFUkVSRVJHVkNoODJySWZuR1prNC8raWY0aDRLRVJFUkVSR1ZZZ3lPRVJFUkVSRVJVYW5ReXQwTmRTcFZ4SUdJcU9JZUNoRVJFUkVSbFdJTWpoRVJFUkVSRVZHcElBRXd1RkY5WFB2M0dSNitUQzd1NFNBK1BoNjdkdTNDN3QyN2tabVpXZUQydi8vK08zYnQyb1cvL3ZyckZZeXVhSGw3ZThQYjJ4c3ZYNzRzN3FGWTNjYU5HN0ZxMVNva0ppWVc2WG5pNCtPTDlQZ2FhclVhOGZIeGhUcWZLZGMzQUJ3OWVoVFhybDFEenY4dmZhcFNxWER3NEVFb2xVcUx6MjFNVWxJU2twS1NpdVRZMnU3ZHUvZEt6cU10S1NrSkJ3NGN3SUVEQjhSbHNiR3grUHZ2djAzYTM5elA1dlhyMTdGOCtmSWkrMXNadXdaalltSVFFeE5USk9jdGl6SXpNN0Y5KzNaczM3NGRXVmxaQUlESGp4L2o3Tm16VmpuKzNyMTdzWGZ2WHFTbnAxdmxlSVprWm1ZaU9qcTZTTTlCK1dWa1pDQXlNckxReDFFcWxZaU9qc2FqUjQ4S2Rad0hEeDRnSXlPajBPTXhSVWhJQ0lLRGcwMytUcU95VDFiY0F5QWlJaUlpSWlJeVZaOTZ0YkhoajVzNEVCRUZuM1l0aTNVc2UvYnN3WkVqUitEbDVZVmh3NFlaM1RZbEpRV3JWcTFDUmtZR3Rtelo4b3BHV0hUdTNic0hBTWpPemk3MHNVYVBIbDNvWXdEQTk5OS9yM2U1U3FXQ1RHYjY5TWVaTTJlUW1wcUtvVU9Id3RuWjJTcGoweFlURTROMTY5WWhNaklTYTlhc2dhZW5wOVhQb1MwMk5sWjhqMy85OVZlejk3OTM3eDdtejUrUFR6LzlGTDE2OVRLNFhYeDhQRFp0Mm9TY25CenMzTGtUYm01dVdMOStQWUtEZ3hFVkZZWFpzMmRiL0JvTUdUUm9FQURMWHBlcDVzMmJoOURRVUF3YU5Bamp4NDh2c3ZQa2xaeWNqSzFidHdJQVB2endRNmhVS3ZqNStTRTZPaHJkdTNmSHVISGpERjZmSjArZXhQcjE2ekY1OG1UMDd0Mjd3SE9scGFWaCtmTGxTRXhNaEt1cks4YU1HV1B5T0k4ZlB3NjFXbzErL2ZvWjNVNXpqOVQzdDlKY255ZE9uSUNOalkzSjUvNnZ5c25Kd2I1OSt3QUFIMzMwRVdReUdiNzY2aXM4ZXZRSVI0OGV4ZVRKazFHblRoMkxqLy9kZDk4QkFMcDM3dzY1WEc3eGNWSlNVbkRpeEFrQXVkZXd0c2pJU1BqNStVRWlrZUQ3Nzc4M2VwNjR1RGdzV0xBQUFFejYvb3lMaThPeVpjdlFwazBiREJ3NEVIWjJkaGEvQmtOVUtoWFMwdEtRbnA0dS9wZVdsZ2FKUklJMmJkcm8zVWV0Vm91Zng2SzhaeG1UbFpXRkJRc1dJRHc4SEw2K3Z1alFvWVBGeDRxS2lzTFVxVk5oYTJ1TDQ4ZVBBd0NDZzRNUkVSR0JpUk1ubXZTK1oyZG5ZOWFzV2NqSXlNQ2NPWE1LTlo2Q3FOVnFiTjI2RlhGeGNjak16TVNBQVFPSzdGeFVlakE0UmtSRVJFUkVSS1dHM0ZhRzl6MDlzRDhpQ2g4MnJJYzZsU29XeXppZVBuMktFeWRPUUNhVG1UUmhmdURBQVdSa1pLQnQyN2J3OFBCNEJTTXNuT0RnWUFCQXQyN2RpbVJpVVZ0Ulpvd2NPWElFUC8zMEV3SUNBdURpNG1MV3ZsSnAwUlRiY1hSMHhMLy8vZ3VsVWdrL1B6OXMyclNwU0lKdzFuTDgrSEU4Zi80Y3ExZXZScmx5NWRDMWExZTkyKzNmdng4cWxRcnQyN2VIbTVzYkFHRElrQ0U0ZS9Zc3pwdzVneVpObXFCUG56NnZjdWhXMGFoUkk0U0dodUx3NGNQNDhNTVBYOW5mcWx5NWN1TFBnaUJBSnBOaDNMaHhXTHQyTGM2Y09ZT3dzREI0ZTN2ajdiZmZ6cmR2ZEhRMHNyS3lzSHIxYWp4NDhBQ2ZmLzY1MGV2WndjRUIwNmRQeDd4NTgzRHc0RUc4L2ZiYnFGMjdkb0ZqdkhIakJ0YXVYUXVKUkFLNVhJN3UzYnRiOUZyTk1YcjA2Q0s1WitRTlZwdzZkUXBmZi8yMTFjK2pDU0lVaHZhMWtaT1RBNmxVQ2w5Zlg2eGF0UXEzYnQyQ3Q3YzNoZ3daZ3VIRGg1djFZSUFsZ29PRDBiNTllemc2T3VaYjkvTGxTNTBBcjdaYXRXcEJJcEhnK2ZQbitOLy8vb2VKRXljYVBFZFdWaFllUEhoZzhwaCsvLzEzM0w1OUd3a0pDUmc2ZEtqSit4WGs0TUdEWWthZG9RZERaRElaRGh3NEFJVkNVZWp6M2J4NUU4dVhMN2RvMzlXclY4UGQzVjFubVZLcHhGZGZmWVViTjI3QTBkRVJOV3ZXTE5UNGJHMXRBZVRlbndBZ1BUMGRPM2Z1UkVKQ0F1N2N1UU0vUDc5OFk4anIzTGx6ZVBueUpSd2RIZEdpUll0ODZ3Y1BIbXoydVBidjM2OTMrVysvL1lhNHVEaFVxVklGZmZ2MkZaZXJWQ3FNR3pmTzdQTUF3TmF0Vy9OOXhuaVBLbDBZSENNaUlpSWlJcUpTNWRQbWpmREwzWWZ3djNnVlcvcDBnNlFZeHJCdTNUcHhjdXl6eno0enVGMlhMbDN3MldlZjRkQ2hRd0NBSzFldW9FZVBIa2FQSFJBUWdHYk5tZ0ZBZ2R0YWF0KytmVVluK2Rlc1dRTUFhTldxRlNwWHJsd2tZOGpMMGlmcERiMUg2ZW5wMkxObkQrTGo0ekZ6NWt5c1hyMGFUazVPQlI1UFV4S3dxSUpqRlN0V3hKdzVjL0RsbDE4aVBUMGR0Mjdkd2x0dnZWVWs1N0tHU1pNbTRkbXpad2dMQzhPS0ZTdGdaMmVIOXUzYjYyenovUGx6TWFDcS9UUyt1N3M3UHY3NFkyemZ2aDJiTjI5RzA2Wk5DejBoKzZvTkhEZ1FQLy84TTE2OGVJRkRodzVoN05peHIrUzgya0ZwbFVvRlcxdGJ0RzdkR3R1M2I4ZTZkZXR3OXV4WjdOKy9INTA2ZGNvWHdCNC9manljbloyeGJkczJCQVVGNGQ5Ly84VzhlZk13WWNJRW8rZVVTcVZRcTlXWU1XTUdLbFkwL09DQkprdXplZlBtNk51M0w0NGVQWXBWcTFaQm9WQVl6SnF4TmxkWFY1UXZYNzdReHpFMGlhMVdxNjJTR1ZzVVpESVpaRElaVkNvVlZDb1ZBS0JPblRyWXNHRURkdTNhaFYyN2R1SEFnUVBvMkxFajZ0YXRXMlRqK1BYWFg3Rm16UnA4OTkxM1dMUm9FUm8zYm16eXZ1WExsOGZvMGFPeGF0VXFIRDU4R0wxNjlVSzlldldzTXE0TEZ5NEFBSHIyN0FtSlJHS1Y3OUUyYmRxZ1o4K2VTRXBLZ2tLaGdKdWJHLzc1NXg4SWdvQjMzMzBYam82T2NIUjBoSk9Ua3hnc0txeXNyQ3drSkNSWXRLOWFyZGI1UFNrcENmUG16VU5rWkNRY0hCemc3KytQMTE1N3JWRGowd1JwTmE5WExwZGozYnAxOFBYMXhZTUhEekI1OG1Rc1dMQkEvUGVNUHBwL0d3MGZQbHh2OXVDTEZ5OEtOVVlOUVJDd1o4OGVBTUFubjN3aUJ2YUEzTzk4UzROWm1uOHY2UE5mdmtlVkpneU9FUkVSRVJFUlVhbmlaRytIc1MwYTQrdXdHemh5OXlINmUxcGVQc29Tdi96eUM2NWV2WXFhTld2QzA5TVRkKy9laFVLaDBQdUU5T3V2djQ2VksxY2lLeXNMRFJvMFFQWHExWEgzN2wyNHVibnBmZEllZ0VrQm5KSmkwcVJKQlFhUmxpNWRXaXpaY25LNUhNdVdMY08wYWRNUUV4TURIeDhmckZtekJoVXFWREM2bjJaUzBkemdXRkpTa2xqbXoxVHA2ZWxZc21RSmxpeFpVdUMyQnc4ZU5Iak5GQ1ViR3hzc1dMQUFYMzc1SmU3Y3VZTWxTNVpnNmRLbE9rLzVmLy85OTFBcWxhaGZ2ejZhTjIrdXMvL0FnUU54NHNRSjFLOWYzNlNKd2oxNzlwZ2RLRFcxTktkMjZVMUxKc3ozNzk5dk1DdEJuOEtVVHRQT0R0SUV4NERjNjNyT25EbG8xYW9WbWpadGFqQ3o4OE1QUDBTRkNoV3daczBhWExseUJXZlBualY1QXRpY1htNVRwa3pCaXhjdmNQSGlSU3hac2dScjFxeEIvZnIxVGRxM01DWk5tbFRvRW16YVplN3lldWVkZC9ET08rOFU2dmhGektyMDd3QUFJQUJKUkVGVXlkN2VIcW1wcVdKd0RNajlySTRjT1JJdFc3WkVVbEtTMGNDWUtkZS9vWExCVXFrVUFRRUJZdFpLdFdyVkxBcHM5ZWpSQTBGQlFZaUtpc0xHalJ1dGtnVVRIeCtQMjdkdlF5S1JpSDliZTN0N3M0K2o2VW1sMmRmT3pnNGRPblJBY0hDd21DblVyMTgvWkdabVl0cTBhWVVldHo2dFc3Y1c3eUhhMTZwMitkR3NyQ3d4STlmUS9lYkJnd2RZdEdnUlltTmo0ZVRrQkg5L2Y2c0VUVFgzS0xWYURVRVFJSkZJVUtWS0ZheGR1eGErdnI2NGZmczJ6cDA3WnpBNGR2bnlaVHg0OEFEdTd1NWlXVmFsVW9uazVPUjhEK1dZY2k4MWRrMmZPM2NPMGRIUnFGKy92dDVzVzNQT1U5QzVOUDdyOTZqU2dzRXhJaUlpSWlJaUtuV0dOSzZQVXc4ZVkxM1lEWFIrelIyVjdJdTI5Si9HalJzMzhPMjMzMEtoVU1EZjN4L1oyZGtZTTJZTUhCMGRNWFBtekh4Wk1kdTJiY090VzdkUXVYSmxMRisrSEM5ZXZNQ1lNV05nWTJPRDJiTm5GeGpzTU5SSHE3QXFWYXBrbGVNa0ppWVd1STMyNU8yclZydDJiU3hac2dRK1BqNklqbzZHcjY4dlZxNWNDWHQ3ZXl4Y3VCQzNiOS9PdDQ5U3FRUUFlSHQ3R3d5UTdkcTFTK2ZKODd5c21YVm03TW4wVjhYT3pnNExGeTdFeElrVGtaaVlpTWpJU0RFNEZoVVZKVTRvUG4zNlZHK2dTcWxVSWlvcUNqNCtQbnFQdjNMbFNyaTZ1Z0xJelJRdzl5bit3cFN3Y25GeHNXcnBPWlZLaGVmUG4rdGRWMUJmTGtOTUtTMjJkZXRXVkt0V1RXZFo3OTY5WVdOamc0aUlDTHp6emp0WXMyWU5IQndjOFBQUFAxczBqb0VEQnlJNU9WbG5tVVFpd2V6WnMvSEZGMS9nd1lNSDJMeDVzNWg1U2dXejlKclEzS2MrKyt3elNDVEc4NmNIRFJxRVVhTkc2U3d6bHNHcCtUeTV1N3ZyN1FFWEV4T0RlZlBtSVNzckM5V3FWY1BpeFlzdEtyOHJrVWd3WnN3WXpKNDlHK0hoNFRoejVreWhTM01lUFhvVWdpQ2dYYnQyWW5uWEkwZU9tSDBjVGZCai8vNzlWc24rS1M3QndjSFl1SEVqc3JLeTRPN3VEbjkvL3dKTEhacEtPK2lZblowdEJzc1VDZ1ZXckZpQkkwZU9HSDFnSkRBd0VBQXdkdXhZOFI1OCtQQmhmUGZkZCtqZXZUdG16cHhwbFhHcVZDcnMzTGtUQVBENTU1OURJcEZBRUFTY1AzOGU3ZHUzTC9EelEyVWJnMk5FUkVSRVJFUlU2c2lrVWl6dTBoYkRnazVpL205WHNMWkhKOGlLcUF5ZXhsOS8vWVg1OCtkRHJWWmordlRwNHNUYjJMRmo4ZTIzMzJMbXpKbFl2MzQ5cWxTcEFpRDNpZTY3ZCs5Q0pwTmg3dHk1Y0hCd2dJT0RBd1lQSG93OWUvWmc3dHk1V0xObWpkRkp4WkplZ203Mzd0MVdLN3RZVkNVa0d6ZHVqQysvL0JMKy92NklpSWpBNnRXcjRldnJpNVNVRktNbG00eGx6aFJVTnV2a3laTVdqemN2USs5TFRFeU15UmxUQlIwckwzMVB6N3U2dXNMUHp3OVBuanhCejU0OUFlUytEK3ZYcnhmZmo1U1VGS1NrcEpnMUprQzNCSmkzdHplOHZiM0YzMVVxbGNIZ2xlYjFHSHJhUHkwdERRNE9Ea2JQdldyVktxdCt6b3o5WFRUWktPWXlaVDlEMTJTUEhqMks3TE9sWVc5dmo4V0xGMlB6NXMxaUZvMmhnSjZ4UUYvZS9sQWJObXdRNzdONUxWeTQwTExCbGpDV1hoTWFtaUNaTWZwS3J4bDc4RUp6dlFRRUJPUzd2Ly85OTkrWU4yOGUwdExTNE9MaWdtWExsaFhxWVlzMzMzd1R6WnMzeDQwYk4vRGRkOStoWThlTytiNFROZU12S0lpdFVxbjBsbmN0RGdWOTV2U3RkM0p5TWlzejFaaG56NTVoM2JwMUNBc0xBNUJiSXRuWDExZHZMN1NoUTRkYVhMNVJ3MUEvU1UzUE9VRDNQbjNtekJuY3ZYc1h6Wm8xUThlT0hRSGtmaGIyN2RzSHRWcHR0UUFlQVB6MDAwLzQ1NTkvMEtWTEZ6UnQyaFFBY1ByMGFheGN1Ukl1TGk3WXZuMjcxYzZscmF6Y284bzZCc2VJaUlpSWlJaW9WS3JsV0FFTE9ubkI5L3hsTEwxd0ZmTTd0WWEwaUo4QUZnUUI0OGFOUTZkT25jUmxBd2NPeEQvLy9BTzVYQTRYRnhkeGVibHk1YkJpeFFxRWg0ZmpqVGZlRUpkLyt1bW51SC8vUHRxMWEyZlIwL1psbGFVQkNsT3locnAxNjRhSER4L2k5T25UR0Q1OE9BQmc5ZXJWZXJmdDJiTW5CRUhRVzhhd3FJTU1sakpXTmt3UUJIRUMzZFR0REduVXFCRWFOV29rL243bzBDRkVSRVNJditzTFVoVVV3REkybmwyN2R1SHMyYk5ZdFdxVnptZkxGTWVQSDhmdTNidXhjT0ZDcS9VeXNoWlRnc29KQ1FrWU9uUW83T3pzY1BUb1VaT1BMUWdDa3BLUzlBWXNCZ3dZSU41enpBMnN1cmk0WU1DQUFRYURPVldxVklHZm41LzR1NkhBczdHQWRONTFlZnNtYVN2cWZqNnZpaVdsTjFOVFV6Rmd3QURJNVhMODhzc3ZSVEFxL1M1ZXZBaC9mMzhvbFVxNHU3dGo1Y3FWQm9PWDVoZzllalNtVEptQ2F0V3FJU2twU1h6QVJDTXJLd3VBYnFsUmZVSkNRc1JyU0JNRUtVNVNxUlRWcTFmWFdhYTUzdkorMzFuek9reExTOFBubjMrT2xKUVVTQ1FTREJzMkRLTkdqVEtZSVdWalkyTlJ0ck1nQ0dKUTNwejkwOVBUc1gzN2RraWxVcDBISVE0ZE9vU2twQ1RVcUZFREgzMzBrZG5qMFNjaElRRzdkdTJDdmIwOXhvMGJCeUEzQ1BlLy8vMFBRRzVRcjZEcnlsSmw1UjVWMWpFNFJrUkVSRVJFUktWV3I3cXZJU0VqQTJ0RGIwQ3BWbU5oWnkrVTAxTUd5aHFhTm0yS0xWdTI0TXlaTXdhREpQdjI3VFA1ZUdGaFlWaTNiaDBBNE5peFkwVTJRVk5hV0ZwQzB0U0ExZWpSb3pGZ3dBQTRPenNiM0VaN3NzL2NVbnNTaWNTcTVSVE5ZYXhzbUhZbWs2bmJtZUxKa3lmNDRZY2ZUTjdlWEdscGFmajExMThSR3h1TG1UTm5JaUFnd09qZlR0djkrL2Z4elRmZlFLbFU0dVRKazNxRFk1ckphV1BsTVMxaGEydHJsVXcwVFNCVHFWUkNyVmJyTFcrblQyQmdJSDcrK1dmTW1qVUxYbDVlT3V1MEo2TE5uWEROeXNyQ3FsV3JUTjVlTytnakNJS1liV2dzZ0tyZFM2a2dodnI1VEo0OEdmYjI5bnJIbW5lZHNYNCtKWm1EZ3dNa0Vna3lNakpleWZrRVFjRE9uVHV4YTljdUNJSUFEdzhQK1B2N20veDVMRWpEaGcyeGZ2MTZOR3pZVU85NlRVRFcySGVrSnBodXlJZ1JJNHlPd2RIUkVaczJiVEpodEtaemRIVFUrVjdUdnQ3eWZ0OVo4OEVMQndjSERCOCtITC84OGd0bXpacUZ4bzBiNjZ3WEJBRTdkdXpBKysrL2owcVZLb25sRGMzMTk5OS9ZOXEwYVhCMmRqYnIzejdyMTY5SFFrSUNCZ3dZSVBZamZmSGlCUTRjT0FBZzk3TnRqVkszZ2lCZzFhcFZTRTlQeC9qeDQ4VUhFbmJ2M28zNCtIaFVxVkxGcEpLMWx2b3YzNk5LRXdiSGlJaUlpSWlJcUZRYi9zYnJrRW9rV0J0NkE3RXBhVmpZMlF1MUsxVXNrbk5WcjE0ZGpvNk9KazErRjlTM1JYc2JLbm9TaWFUQXlWenQ4bVBtQmswcVZxeG8xWEtLR2lkT25BQUFrNE1HcjRKU3FjVGl4WXROS3VsbUtZVkNnV1hMbG1IS2xDbGlqNk0xYTlZWXpYNERnSmN2WDhMUHp3OUtwUkl0V3JUQTU1OS9ybmM3N2NucFBYdjJXSlRCWStpNDF1Z1ZLSmZMeGQ0NDZlbnBxRkNoZ3M3NjVPUmtWS3lvZTUvTHpzNUdTRWdJa3BPVE1XL2VQQXdaTWdTZmZ2cXAzb3dSUTBHcW1qVnJGbG12dzFmUjJ5Y3lNdExnTlpKM25ZMk5EWTRkTzFia1k3STJpVVFDQndjSHBLYW1Jak16czhEUGhJYTVBWmhodzRicFhmN2d3UU9EbVQzOSsvZkg1TW1UelRvUEFJT0JNZUQvZ21QR3NuRE9uRG1EeDQ4Zkcxd2ZGeGRuOVB5YTdEUmozbi8vZmFTbHBlVmJudmQ5dGRhOXBEQSsrT0FEOU9uVFIrKzFzV0hEQmh3NWNnUVhMMTdFbGkxYkxINm9RMU95VnQ5N1lraE9UZzR1WDc0TUlQZGhqY09IRCt0a2lMNzExbHQ0ODgwMzgrMW5icVlya0J1OCsvUFBQd0hrZm84R0J3Y2pLeXNMOGZIeEFITDdqOW5aMlpuMHQ3ZW0vOEk5cWpSaGNJeUlpSWlJaUloS3ZhR05QVkd6b2dJTGZndkZrS0NUR05ta0FZYSs0UWtuZSt1WExYenZ2ZmZ3M252dkZiaWRzYjR0ZWJjcFRsRlJVV0tmb0x3TVRheWJ1bDdia2lWTDBLeFpNNFByUzhKN29aa2trMGdrWmdYSE1qSXkwTDkvLzZJYWx1aFZUN3IyNnRVTE9UazVPc3VPSFR1Rzlldlg0OEdEQndDQXZuMzdtbFgyenh6VnExZkh3b1VMNGVQamczdjM3bUhKa2lYNDZxdXZERTdtS3BWS0xGaXdBSEZ4Y2FoVnF4WVdMRmhnVWxEeHhZc1hKUzVRTFpWS1ViNThlYVNucHlNbEpTVmZjR3pldkhsSVRVM0ZaNTk5Sm1ZbjJOcmFZdDI2ZFZpMmJCbENRME94Wjg4ZVBIandBSFBuem9WY0xyZnErUHIxNjVldnhLS2g2MU9UalZtU0Fyd2FlYk9SM24zMzNWZHkzcTFidDZKR2pScmk3NmJjLzdUZlg0VkNnZFRVVktTa3BPU2JhUC9wcDUrUW1abUozcjE3Nnp3UVlFNUdZMVpXbGs1QUtXL1pZRU9zbFUybVRUTU9WMWRYdmV0VktoVisvUEhIQW8vajZ1cUtQWHYyNUZ0dTZuZFBsU3BWa0o2ZURpQTNFSjJZbUFnQVZpa3RhVzBTaVVSdkFHYjc5dTA0Y3VRSXBGSXBQdjc0NDBKbE8ydUNZMHFsMG1odlNHMVNxUlR0MnJYRDFhdFhZV2RuQjdsY0RyVmFqWmlZR01qbGNreVlNRUh2ZnBiY256MDhQQ0NWU3BHVGs0TkhqeDVCSnBOQnJWWkRFQVMwYXRWS3B6eDJTVlpTN2xGbEZZTmpSRVJFUkVSRVZDWjByT21PUTRQZXhicXdHL2orNW0zOGVDc1NQVHhlUTZmWDNOSEN6Uld1OHNMM2ZpaUxjbkp5RFBZUktpZ3p5SnpNSVdQOWc0Q2k3VGtHNUQ3ZHJwbk1NMFF6OFZtK2ZIbXpzbHpNRGFZQi81ZWxKcFBKWGtsR2pTV2NuWjNGdjV0MlB5aE5MN2EzM25vTFU2Wk1FWU5qeGlhWkRhMXpjSERBenovL2JIQy9KazJhNFBQUFA4ZkdqUnRSdTNadG8rL1ZvMGVQRUIwZGpTcFZxc0RmM3g4S2hjTHdpOVBpN2UydFUzS3dxQlVVVk42OWV6Y3FWS2lBU3BVcUlUMDlIUzlldklDN3U3dTQvdGF0VzJLdnQ3d1RwM0s1SElzWEw4Ym16WnNSRkJTRTBOQlFCQWNIWStEQWdRQnlNekNNZldaaVltSU0vcTIwczhxY25KekUrNGF4UG1MQS8zMzJyUmtjazBxbFdMTm1EWUtEZy9PdHk4ek1OUGdhREszVEJKNjBzMGVMa2laZ3FNM0d4a2JuNzZ3Ukd4dWI3LzdwNHVLQ3AwK2Y0dm56NXpvUFg2alZhdXpidHcrSmlZbElTVW5CK1BIanhYV21aZ1Jldm53WjMzNzdyZmk3bDVjWHBrK2ZibmJmUDJ1SmpZMEZnSHk5eURUMjd0MkwyTmhZMUtwVkM0OGVQU3F5Y1d6ZHVsWDgrZVRKa3dnSUNBQUFpOHNTdmtxQ0lJZ1pZeEtKQk5PblQwZm56cDBMZFV6dG5wekp5Y2ttQjBabno1NnQ4L3VDQlFzUUV4TURiMjl2ZzllWUtRK0c1UDFjT3pnNFlPUEdqYWhZc1NJcVZxeUlodzhmWXVyVXFiQzF0Y1drU1pOTUdtdGhsTVY3VkZuRTRCZ1JFUkVSRVJHVkdVNzJkbGpZdVExR05tMklneEZST0hZdkdzZWpvZ0VBbGV6dDRHaFhEbzcyZHBqUThnMjBkcmZzYVcrbFVtbnc2V1o5WnN5WVVhaEo0VGx6NXVEcTFhc1c3NTlYM2trbVQwL1BZaTBEcGVuejR1bnBhZEgrZCsvZUxYQ2JwS1FrakI0OUdpTkdqRUMvZnYwTVB1R2VsSlFFQUFVRzBmS3l0N2ZIOGVQSHpkcEhNL20xZGV0V3EvU29LZ3JhV1JiYWszWGp4bzFEN2RxMTBhMWJONTBnajc3WG9RbkVHSHFOcG1RMHZmZmVlL0QwOURSYWVnM0l2WVlDQWdKUXZueDVnOW1heFVWN29yR2dvTEltNE9YaTRvTFkyRmc4Zi81Y1ovM2V2WHNCQUhYcjFrWHIxcTN6N1MrUlNPRHQ3WTFxMWFyaHpwMDcrT0NERC9KdG8ra0JwdTNVcVZPUXkrWG8yTEdqM25YYWR1N2NLZjZzTDhOUW15YXdZNDArUWhwU3FSVE96czc1cnF1WW1CaElKQks5R1EvRzFtbVlleS9VN3RWWDJQdW9rNU9UM2dEVzBLRkRrWkNRb0xPc2F0V3FDQThQejdmOHdvVUxTRXhNaEkyTmpkNi91ekZSVVZIWXZuMDdybDI3QmdDb1VLRUN4bzBiVit3OWp6VEJzYXBWcStaYjkrVEpFK3pldlJ0QTduM0oxOWYzbFl3cEpDU2tTSStmbFpXRlBuMzY2RjFuNk85aHFMeWpVcW5FcWxXcjhOdHZ2MEVtazJIbXpKbm8xcTJienJhOWV2VXlhM3pUcGsxRDc5Njk0ZURnZ0xTME5DUWtKRmlVTlhqbXpCbGN2bndaN2RxMU0zc01wcWhmdno2QTNJZUExcTlmRDBFUU1HTEVDRlN2WHQzcTU4cXJMTjZqeWlJR3g0aUlpSWlJaUtqTThhaFVFVDd0V21KNm0rYTQrL3dsYnNURjQzRnlLcEl5bFVqT0t0eFR0Ly8rKzY5WkpYNDBFM3RsUlVSRUJLWk1tV0t3UkpXNUxBMkttYk4vV0ZnWWtwT1RzVzNiTnZUbzBRTmp4NDdWdTUzbWllekV4RVFNSFRyVTRQRkdqUm9sL2p4OCtIRDA3ZHMzM3phUmtaRlFxOVdvVmF1V3lSbE1wWW0rNElxK2lYM05oSzBwV1N1V2x0WTBaNytQUC80WUkwZU90T2c4aGFIOXRIOVFVRkMrYXlJMU5SVURCZ3lBUkNLQm5WMXVPVmczTnpmY3VuVUx6NTQ5RTdkNytQQWh3c0xDQU9TK0ZtTUdEQmhnY04zTW1UUHpMVHQxNmhSY1hGd01yck9VSmhob2plQ1lKZ2huWTJPRFR6NzVCSjk4OG9uTytoNDllc0RPenM3Z3RXaG9YV21qQ1JUbC9YN1IzSk83ZHUxcWNvRDR3WU1IMkxsekp5NWV2Q2d1Njlteko4YU5HNmVUSFZRY0JFRkFlSGc0QVAzMyt0MjdkeU03T3h0dDJyVFIyNnVxS0NRbko0dTlyQURndSsrK3d6Ly8vSU01YythWW5VRnNpRVFpZ1pPVGs4NHlUWWFtcWN1QjNKS1VDeGN1UkZSVUZNcVhMNDk1OCtiQnk4c3IzM2JHZ3R2NmFJTDlycTZ1U0V0TFEzeDh2Tm5mNWJHeHNWaS9majBjSFIweGZmcDBzL1kxMTc1OSszRC8vbjNVcVZNSGd3Y1BOcmlkOW5lN3BYaVBLbDBZSENNaUlpSWlJcUl5U3lhVm9sRmxaelNxYkwwK0tFK2ZQZ1dRbTgxaXJEU1Bac0orOSs3ZGhlbzVObjM2ZElObEQ0dFNaR1FrTm0vZWpMbHo1MXF0cDBwOGZEeUdEUnRtbFdNWnMyTEZDclJzMlZMOFhSTk04UEx5K24vdDNYbFlWUFgrQi9EM3dJZ0ppQXNpS0xKSUtpb3U5TE9zckxCY2NIblNMUFdhYTlmSzFFVE1KUWdGRjBCQmcwb1IwcXZtUnU2bTRwYW1Zb29HZVRWd0pVVkVOcDBBVTlsaGh2UDdZNTV6TGdNend3eFMzdXU4WDgvVGs4eWNPWE9HbVRuNmZOL244L25BMnRxNlZyVkZUU3FWU3U4MjFlOHJMUzNWdXMybVRadHc4ZUpGakIwN1ZycHErNjlpYURqMDN6RFhUUjlqS3VqKytPTVBLWFN4dHJiV3VqQ3N6ZE5hN0JmbjJRSHF0cDAxaWErbCtwd2dzWG9nTXpOVHVpMG1KZ2FBdXQya09HdnN2NTM0SGFuWkFySStsRW9sQUVnQjR0L2g0c1dMaUkyTnhmVHAwdzBPQUNvcUtyQng0MFpZV2xyV0dXTFdoMWo1a3BHUklkMTI3dHc1M0w1OUczSzUzS0RudkhqeEluNzQ0UWRjdUhDaFZndTE0OGVQR3hTSXhzWEZhZjA4TjVUVTFGUVVGaFlDQURwMzdsenIvdDY5ZXlNaElRRXpaODc4eTQ2aHBtUEhqa0dwVkVJbWswRVFCQ1FuSjB2SEdSb2EyaUNmelVhTkdtSFhybDNTenlVbEpYam5uWGNnbDhzMWJxOWVZVmI5ZGtEOWVmajY2Ni94Nk5FanRHblRCc0hCd1hCMWRkWDZmTm9xaXFwZjJLRHIzR3h2YjQrN2QrOGlKeWZIcU5kWFhGeU1SWXNXb2FTa0JFdVdMRUh6NXMyTmVyd3gwdFBUc1hYclZwaWJtMlBldkhsNlEvcUd1SmlKNTZqL0xRekhpSWlJaUlpSWlJd2dMcDY4OE1JTFQ3eXZQWHYyQU5DL2FQdzAyc1BsNXVZaUtDZ0lEeDgrUkdob0tLS2lvb3g2dkNBSVdMZHVIZnIxNjRjT0hUcEl0OHZsY3FNQ0VKVktKZjIrMjdWclovQnNydW9CZzFLcGxNSXhzWldVcnRaQ3k1WXRRM3g4UEFCZ3pKZ3grUGpqancwKzFwckUyVGU2RmlNYmtyNWdxS3FxU21vWGFlaDJUNHVoVjhzZk9uUUlxMWF0a242dXFxckNGMTk4WVZUbHdxZWZmb3BidDI0WmZZekdxUDQ1ZS96NE1RQjFNS2F0emFvWUlGVVBHc1RQamhpT0hUMTZGTW5KeVpESlpCcXpwSFRKeXNyU09jZEtWMUNxYithWW9VYU1HSUhpNHVKYXQrZmw1ZW5kdDdaMmNUVy9xK0tGQXN1WEw5ZDUzaXd2TDljWlNPdTdMeVFrcEZhN05aVktoVysvL1JaMzc5NUZiR3dzZ29PRGRSNS9kYWRQbjhhZVBYc2drOG5nNGVHaEVkWTNCTEZkWEhwNk9nQjFaZUxhdFdzQkFFT0hEdFg2bmdQcUNzWDQrSGpFeGNWcEJHdTJ0cllHdFRnVkdWTTlYWmZ5OG5LZFFjSXZ2L3dDQUhCMmR0YmF0dS8xMTErSFVxbUV2YjE5blhNdEc0SWdDRGg4K0RBNmRlcUV6TXhNbEpXVklUZzRHRDQrUGtoT1RrWmdZQ0JDUTBNQi9LZWRyemJHWGpBaGh1ZUdCQzVLcFJLUmtaRTRjZUlFQUhXQStNVVhYNkJwMDZaR1BhY2huSnljOE91dnZ4bzE2NjJ3c0JDQmdZSEl5TWlBbTVzYkNnb0tzRzdkT3R5L2Z4LzM3OStIUXFIQTk5OS8zeURoVW1scEtaWXVYWXJLeWtwTW1EQUJIVHQyUkg1K1BuSnljcENWbFFWUFQwK05XWGFHdGgzVWR4N2pPZXAvQzhNeElpSWlJaUlpSWlQazV1WkNKcE9oUjQ4ZVQ3eXZwOTJ5U3B1OHZEejQrZm5oNGNPSGNIQndRRkJRa0ZHUEZ3UUJxMWF0d3FGRGgzRDA2RkdzV3JWS0NzUjB6ZFM1ZE9rU25KeWNhZ1dCang0OXdxaFJvd0FBYTlldXJWZmx5Y1dMRjFGU1VnSkxTMHU4OHNvck9yZFRLcFZTcXl5NVhJNkRCdzlpMUtoUjlicWl2YVNrUktvdUV4ZXhkWmsrZlhxZG9kOFhYM3lodDBxb1pzVkFkZFhualJpNjNYK3oyTmhZYk42OEdaMDdkMFpxYWlvQTlZdzRmMzkvUkVaR3dzM056YUQ5Mk5yYVNvRlZUWC84OFFjRVFZQ3RyVzJ0S2dPRlFnRkEzVTdNbUZtQ1l1c3pYWE41eEhDcytydzdkM2QzQU1DdFc3ZHcvLzU5L090Zi93S2dEcC9FKy9RNWVQQWc5dS9mai9Iang5ZHFGNmF0NWFMWTdsSGJ3dSsrZmZ2cWZENVJxMWF0TkVLK3NySXlGQlVWd2RyYVdpTzRGb25mbFZhdFd1bmRyeUFJVWhXUitEN28yazVYZUtQdnZ1cXRMMFZ4Y1hHNGUvY3VHamR1akJrelp1Zzl2dXE4dmIyUmxKU0VNMmZPSUN3c0RHdldySUd0cmEzZXgrVG41eHNjVExxNHVLQkpreWE0YytjT2lvcUtzSGZ2WHR5N2R3OU5temJWMmpiMDFxMWIyTE5uRHhJU0VxUXFSZ3NMQytuUEd6ZHVOS29DckNHcVVBc0xDN0Z1M1RyWTJ0cHFiV2RYV2xxS1E0Y09BVkMzaWRSR0xwZGp3SUFCVDN3c2hqcDkralJ5Y25Jd2RlcFViTjY4R1lENjc3WEZpeGRqMXF4WnVIejVNaTVmdmd4QUhkcnIrcXdaR3k2S2N3Y05xWkNWeStXd3RiVkY0OGFOTVdYS0ZMenp6anRhbno4Nk9ocHo1ODU5b2d0d25KMmRBZnducERWRVJrWUdybCsvTGoydStvVU9jcmtjTGk0dXRZS3grdjdkdEdyVkt1bmlndmo0ZU96ZXZWdGo1dU8zMzM0THVWeHVkRnRIY2Z1YWZ6ODg2K2VvWnhIRE1TSWlJaUlpSWlJakZCVVZRUkFFdlBmZWV3WnRiMmdiUVpsTWhpTkhqalRJWEo3Nnlzdkx3K2VmZnc2RlFnRUhCd2RFUmtacVhGVmRsN0t5TW56NTVaYzRjK1lNQVBVVjY3b3FHRVFsSlNVSUNncENaV1VsZHUzYTFlRHRsYzZlUFFzQTZOT25qOTV3N2VlZmY4YWpSNC9Rc1dOSHVMdTc0OUNoUTRpSmljSDgrZk9OZnM2clY2OENVQWNoZFZYS1ZWK28wK1h2cUlob0NQb1d6SFhkWjJWbGhmMzc5OWU1NzRxS0NxeGV2UnBIang2RnE2c3JsaTFiSm4wSFEwSkM4TmxubjhIUHp3K0JnWUh3OVBTc2MzOGhJU0ZhYnhjRUFVT0dESUZLcFVKVVZGU3RoV1B4ZFh6enpUZEd0UnNWMjdIcStqNFZGUlVCMEF6SFdyVnFCVWRIUjJtZVVWRlJFUndjSEF4ZUtFNUtTb0lnQ0dqVHBrMnQrejc5OU5OYXQrM2J0dzh0V3JUUWVaK2gxcTlmci9IejVzMmJFUnNiaTltelo4UEx5NnZXOXVMdk5EWTJWbS9nV0ZCUUlNM3pPWERnZ0ZUcE5HellNSlNWbFdsVWZlemJ0dzh4TVRGWXZIaXh6bUM1c3JJU2QrL2UxYWh1clM0L1B4K2JObTBDQUV5WU1NSG85ckp6NTg1Rldsb2Fjbk56c1hUcFVrUkVSTURNekV6bjlycXEvSEp6YzJ1ZEEyUXlHZHpkM1pHY25JeGR1M1pKd2ZmVXFWTzFYblJoYVdtSnBLUWtWRlpXb2tlUEh1amZ2ei82OXUyTEVTTkdHUFdhR3NySmt5ZXhaczBhUEh6NEVNT0hEOWU2ellFREI2U2dRZGQ3WkF4andrZHRxcXFxRUJzYmkwYU5HbUhnd0lGU09BYW9MNEx3OWZWRnMyYk44TkpMTHdGUUIxblZMMGhRcVZSU2RXVE5DcVc2amt1c29EYjBNL2pSUng5aDJMQmhXcmRYS0JUdzkvZEhYbDRldG03ZCtrVHp2c1NRUGowOVhib0lwUzZkT25XQ201c2IyclJwZzNidDJzSFIwUkZ0MnJSQm16WnQwTHAxYTYwWGk5UzNVckg2OXkwbkp3ZU5HaldDcTZzckhCMGQ0ZVRraExadDI4TE16QXhEaGd3Qm9MNUladXZXclhqdnZmZHFmWSt1WHIwS2MzTnpkT25TUmRxK3BtZjlIUFVzWWpoR1JFUkVSRVJFWkFSYlcxdWRnVWYxTm9DaXRtM2I2bDN3RlI5alpXWDFWSU94M054YytQbjVTY0ZZUkVTRVVjRllkblkybGl4WklyWHFHakprQ0diUG5sMW5WWlJZeWRDOWUzZTl3ZGpVcVZQcjNOZjQ4ZVBSdjM5LzZlZUtpZ29rSkNRQTBGMTVJRzYzY2VOR0FNQ2dRWVB3Mm11djRlVEprNGlQajRlbnB5ZUdEaDJxOTNscit2bm5ud0VZMWhKVDN6eVgvelhhWG9lNHFLbnJOUnF5bUhydjNqMEVCd2NqTFMwTlRrNU9XTDU4dVVhTHNPZWZmeDRCQVFGWXZIZ3gvUDM5TVdYS0ZLbmkwRmozN3QyRFNxV0NtWmxaZ3dhMVl0c3hzZEtpSnJHbHBiVzF0Y2J0ZmZyMHdlN2R1NUdkblEyNVhJNEZDeFpvVkY4VkZCVEF5c3FxVmtWV1ptWW1jbk56WVdabXByZGk4dTl3NDhZTkFQK1pvVlpmNHJuVjB0S3l6cy9OOE9IRGNlVElFVVJFUkVnTDhTS1ZTb1ZqeDQ3aCsrKy9SMGxKQ1RadDJxUTFVSXFPamtaSlNRbGNYRnpxOVhteXRMVEVnZ1VMTUd2V0xGeTVjZ1ZidDI3VldpRWwwbFZaTzNic1dLMHpFRjk5OVZVa0p5ZGorL2J0QUlCZXZYcGgwS0JCV3ZmdDZPaUlpSWdJTkcvZVhHdUYzbGRmZldWVUpXUjlaV2RuWTlXcVZmanR0OThBcU1OZ2JWWFlDb1VDMjdadGszNk9pSWhBWkdRa1hGeGM2djNjWm1abU9zL0pobFJ4Nzl1M0Q1bVptUmc0Y0tEVzdhdTNCWDNoaFJlTWFtTlkxL2JpZDhqUWtGQW1rMmtOU3Y3NDR3OHBHT3ZWcTljVHoycHIzNzQ5bWpScGd0TFNVbHkrZk5tZ2MwM2p4bzJsRnFDR01xVGRvYmFBMGR2YkcyNXVibkJ5Y29LVGt4TWNIQnowL2pzaU5qWVcyN1p0dzVFalI3QjU4MmJwUEJNZkg0L3c4SERZMk5oZzllclZPa09vWi8wYzlTeGlPRVpFUkVSRVJFUmtoQ2xUcG1ES2xDbTFicStvcUVCSVNBaHljM05oYjI4dnRkU0ppSWpRRzVKa1oyZGo4dVRKZGJZVSt5dGR1M1lOaXhZdHdxTkhqK0RtNW9hd3NEQ2Q3ZDlxVWlxVjJMMTdOMkpqWTFGUlVRRzVYSTdwMDZmcnJBYW9TV3liMWFkUEg3M2JaV2RuMTdrdnNmcEc5TXN2djZDNHVCaE5temJWTzA4ak9qb2FDb1VDTFZ1MnhPREJnOUc0Y1dOTW5qd1pNVEV4aUlxS1FyTm16ZlMyTmF4T3FWVGkvUG56QUlEZmYvOGRGeTVja0NvSm5pVkhqeDdGd0lFRE5RSmRiUXY3NG9LbG9mUEVhanAxNmhTaW9xSlFWRlNFYnQyNklUZzRXT3NpY3A4K2ZSQVlHSWp3OEhDc1hic1dWNjVjZ1krUGo5RXR3OFQzcmxPblRtalVxRkc5amprOVBSMW1abVlhOCtadTNyd0pRQjNrYVNPR2lEVy9keDRlSHRpOWV6Y0E0Sk5QUGtIbnpwMDE3ajkyN0JpMmI5K09Eejc0UUdOeE5Da3BTWHE4alkxTnJlZjdLMmVPblQ5L1h2bytQMzc4R0ZldlhvVzF0VFhhdDIvL1JQdE5TMHNEb0x2NnJqcHpjM1BNbno4Zk0yZk94THg1ODdCaXhRclkyOXZqcDU5K3dyWnQyNlJLUGhzYkcxeTdkcTNXK1NjK1BoNEpDUW1ReVdTWU5XdFd2UzljNk5TcEV5WlBub3gxNjlaaDI3WnRlUG5sbDJ1OWg0RDZJZ3BkNTl5UWtCQ3Q3ZFJlZSswMWZQdnR0d0RVd1pxL3Y3OEZ6V1NlQUFBYkpFbEVRVlRHL2ZmdjMwZDBkRFFHRHg2TTExNTdUVyt3Y3ZyMGFTTmVsZkVxS2lxd2ZmdDI3Tnk1VTNvdFhsNWVtREZqUnEzWFhWcGFpb1VMRjZLMHRCVE5temRIaXhZdGNPZk9IZmo1K2VIcnI3K3VzeHBabTBhTkdzSE96azZqMnNzWWdpRGcrKysvaDVtWkdjYU9IVnZuOWl0V3JEQnEvM1Z0TDg1ZTY5YXRtMUg3cmU3V3JWc0lEQXpFZ3djUDBMMTdkeXhac3FUZTV6aVJtWmtaZXZic2ljVEVSSnc1YzBack9MWnc0VUo0ZW5waXdJQUJXczlGTlJVWEYwTVFoRm9YQ3RSSHo1NDkwYk5uVDRPMnZYWHJGbmJzMkFFQUdEVnFsRWE0OWVLTEw2SjE2OWE0Zi84K2dvS0NzSExsU3ExdFNKL2xjOVN6aXVFWUVSRVJFUkVSMFJNcUxDekVraVZMa0pLU0FqczdPMFJFUkdEaXhJa0dQVllNZEo1MDRmaEovUGJiYjNqMDZCRThQVDJ4Wk1rU3ZWYzhOMm5TQkIwN2RrVHo1czF4OXV4WmJObXlSYW9XYzNKeWdwK2ZuOEVMSzZkUG41YXVpRDl3NEFEZWZ2dHRyVE9KQU9EdzRjTkd6eHc3ZnZ3NEFPRDExMS9YdVhDMGMrZE9IRGx5QklDNk9rMmNkVEppeEFna0p5ZmovUG56Q0EwTnhZd1pNL0QyMjIvWCtad25UNTVFVVZFUlpESVpCRUhBbWpWcjBLMWJONlBtK2Z3M1V5cVZXTGR1SGZidjM0OTI3ZHFoZS9mdWY4bno1T2ZuWStYS2xVaE1UQVNncnZ6Ny9QUFA5UzdtZW5sNXdjYkdCb3NXTGNMNTgrZHg2ZElsVEpnd0FTTkhqalJvNGJDOHZCeDc5KzRGQUx6eHhodjFQdlpMbHk1aDdkcTErT2MvLzRueDQ4ZWpzckpTYXJYWnJWczM1T1hsb2JLeUVpMWJ0a1RqeG8xeDkrNWRIRDU4R0FBMHZqdTV1YmxZdVhLbDN1ZTZmLzgreXNyS1VGeGNySEc3R1BMcENuVzl2YjJOZWszaWQwbWZrcElTUkVkSDQ4U0pFL2p4eHg4aGs4a1FGeGVIOHZKeTlPM2J0ODdLejdxa3BLUUFNRHdnYU4rK1BmejgvQkFhR29yWnMyZERMcGNqTHk4UEFOQ2pSdzhNSFRvVVhsNWV0VDVUQlFVRmlJcUtBZ0M4ODg0N1Qvd1pIejE2Tkg3OTlWZWtwS1FnUER3Y2E5YXNxWFdlMHhmYWRPalFBWUlnSUM4dkQxVlZWVkxWeW9VTEY2VHp6TEJodzJyTm84ck56VVZpWWlMdTNMbFRaN2dmRnhmWDREUEhxcy8wKy9qamozSHYzajBBNm9wYVgxOWZyVUZLY1hFeEFnTURrWjZlRG5OemN5eGN1QkJ0MnJUQnpKa3prWitmTHdWa3hvYmU0am0rdm1ReUdYcjI3QWxyYSt1L3ZkTDN5cFVyeU1uSmdhV2xwZDZMUFBSSlRFekVzbVhMVUZwYUNpOHZML2o3Kzlkcmh1ZURCdytRbVptSnJLd3N1TG01d2NQREEzMzY5RUZpWWlMT25Uc256UllVbFplWEl6RXhFYi84OG92V29MNjh2QnpwNmVtNGVmTW1mdi85ZDZTbXBpSTdPeHVob2FIbzNidDN2VjVyWFpSS0pkTFMwbkRseWhYWTI5dkR5OHNMeGNYRkNBa0pnVXFsZ3FlbkovN3hqMzlvUEtacDA2WllzbVFKZkgxOWNlZk9IU3hidGd6QndjRzF6bW5QOGpucVdjVndqSWlJaUlpSWlPZ0pYTHg0RVY5KytTVUtDZ3JnNk9pSVpjdVd3Y0hCd2VESC8vSEhId0NlYmpnMlljSUVOR3ZXREVPR0RLa3pSR2pidGkxR2pScUZuVHQzSWpnNEdBQmdZV0dCc1dQSDR2MzMzemY0NnVXeXNqSnBOcEdEZ3dQdTM3K1A1Y3VYWThHQ0JRM1NYbEtoVU9EQ2hRc0FnTDU5KzlhNlh4QUViTnEwU1dyZE5YRGdRUFRyMTArNlh5YVRJU0FnQUg1K2ZyaHg0d1pXcmx5Snk1Y3ZZOGFNR1RwYmNKV1dsa29WVXUrOTl4NnVYYnVHMU5SVUxGcTBDTXVXTFh1cWJUT2ZoRktwbFA3czcrK1AxTlJVV0Z0YlMwRmlRei9Yd1lNSHNYbnpaaFFYRjhQQ3dnSlRwMDQxdUJMUjA5TVRVVkZSQ0FzTFExcGFHdGF2WDQ4alI0NWc5T2pSR0Rod29NNWpGZ1FCRVJFUnlNL1BSN05telF3S1FuVVJRd0Z4OGZuQ2hRc29MeStIdmIwOW5KeWNjT0xFQ1N4ZnZyelc0MXEwYUlFMzMzd1RBUER3NFVNRUJBVGd6ei8vaEoyZEhmTHk4aEFiRzR2Ky9mdHJMRENMRldmVnE5UVVDZ1d1WGJzR29IWkY1b3daTTFCY1hBd3ZMeTlVVlZYaHdJRURhTktraVVaTE9BRFl2MzgvT25YcWhLNWR1d0lBWG43NVpZMTVhS0xDd2tKcHhzNG5uM3dDaFVJQmEydHJLYkQ3NFljZkFNRGc5MCtYc3JJeXFSV2ZvWlVnZ0RvdzlmUHpRMlJrSkpSS0pXeHNiQkFjSEF3UER3K3Qyd3VDZ1BEd2NCUVdGc0xKeVFrZmYvenhFeDAzb0Q2WGlPMCtjM0p5c0diTkduejIyV2RhdHkwdkwwZHViaTZ5c3JLUW5aMk5yS3dzS1l3b0xTM0Z5SkVqTVczYU5HemJ0azFxQlF1b0szQkhqaHlwY1dGRFRrNE9BSFZseU5NZ3RwY0YxTzFLWlRJWlJvd1lnY21USjJzTjRyS3lzckI0OFdKa1ptWUNBSHg4ZktSRi82VkxsMkwyN05sUUtCUUlDQWpBMTE5L2JWVGJ3b1l3WXNRSWplL1ozMFVNVHZ2MTYyZDBvRlZSVVlIMTY5ZGovLzc5RUFRQjc3NzdMcVpQbjY0M3FDNHFLcEkrT3dDazJYRFoyZGtvS1NtUmJwODVjeVk4UER6ZzVlVWx0ZmY3NFljZk1HblNKR21iek14TUNJSUFtVXdtdGNROGZ2dzRrcE9Ua1phV2hzek16RnJ6OU96czdCcTBrdjdCZ3dlNGNlTUdidHk0Z2V2WHIrUG16WnZTck04UFB2Z0FnaURneXkrL3hMMTc5OUN5WlVzRUJBUm8vZjI0dWJsaDd0eTVXTFpzR1JJVEUvSGRkOS9obzQ4K2t1NDNsWFBVcytaLzgxOWxSRVJFUkVSRVJFK1pRcUhBMXExYmNmejRjUWlDZ0lFREIyTG16Sms2cjc0dkt5dURVcW5FYzg4OUo0VWtqeDQ5d3NHREJ3Rm90bHU3ZWZNbVpzeVk4WmUvaHVYTGwwdFhvZzhiTmt6bmRvSWc0UGZmZjhmSmt5ZHg0c1FKcWRxdFVhTkdHRHg0TU1hT0hXdlVsZnlDSUdEcDBxVlFLQlJ3YzNORFpHUWtac3lZZ1lTRUJBUUdCbUxPbkRsR3pUdlQ1dGl4WXhBRUFVMmJOb1ducDZmR2ZRVUZCWWlNakpUQ3MvLzd2Ly9UdWhEMDNIUFBJVHc4SEFzWExrUktTZ3JpNCtOeDRjSUZqQmt6QmlOR2pLaDFaZlgzMzMrUEJ3OGV3TUxDQXFOSGo4YXdZY1BnNCtPRDMzNzdEYk5uejhhY09YT2VhZ2hhWCtLOExBQklUVTFGNjlhdHNXelpzbHJ6Zno3ODhFT2QrOUIzMzVneFl6Qm8wQ0NjUFhzVzY5ZXZsK2EydUxpNFlNR0NCVWIvenB5ZG5SRVZGWVdOR3pkaTkrN2RVZ1hXcGsyYk1HN2NPTHozM25zYTJ4Y1ZGU0VpSWdMbnpwMkRUQ2JENTU5L3JyTjZVcXpVRVJkWHRSSGJZWWt6Wk1TcUZTOHZMd0NBdTdzN0xDd3NVRkZSQVVBOWc2ZExseTZZUG4wNm1qWnRDb1ZDZ2NEQVFPVG01cUo3OSs0SURRM0ZuRGx6Y1B2MmJYejExVmRZdEdpUmRCeGkxV2JIamgybDV6OTE2aFFFUVlDTGk0dkdIQnRBUFpjS1VMK1AzM3p6RFc3ZnZnMHpNek4wNnRRSmJtNXVBSUF6Wjg0Z09qb2FnRHBzSER0MnJIVHNOZjM2NjYvU254VUtCWHIxNm9WNTgrYWhjZVBHV0xCZ0FRb0xDOUduVHgrNHU3dnIvSDBaNHRTcFV5Z3RMVVdUSmszcXJDakp5TWpBdVhQbmtKQ1FBQjhmSHd3WU1BRDI5dllJRFEzRmd3Y1BFQkFRZ0VHREJzSGIyMXZqOXdZQVc3WnNRWEp5TXN6TnplSHY3MTluQUZ4WVdBZ0FkVmJGMmRuWndjZkhCOHVYTDhlLy8vMXZGQmNYNC9Ianh6aDkralR1M2J1SGUvZnVJU2NuQi9uNStSQUVvZGJqbXpWckpzMU9pb21Kd2I1OSsyQm1aZ1pmWDE4Y1BIZ1F0Mi9meHRkZmY0MzU4K2RMeDVLZW5nNEE2TktsaTk1ait5dGtaR1JnLy83OTBzL3QyN2ZIbkRsenRGWVZDNEtBZ3djUFl0MjZkU2dySzRPNXVUbm16Sm1qVWQzbzV1YUdvS0FnTEZpd0FIZnYza1ZnWUNCV3JGanhsd1QwNHZ3L21VeW1VYkZqVE9EUlVPTGk0cENTa2dLNVhJNHhZOFlZOWRoYnQyNWh4WW9WeU1qSXdIUFBQUWRmWDErdEZYOUhqaHpCNWN1WGtadWJpOXpjWE9uMWk2cC94d0gxK2NyUjBWRzZDTWpLeWdvREJ3N0VvVU9Ic0dQSERyenh4aHZTT1RzMU5SV0FldDZnK1BmbDFhdFhwUmxpbHBhV2NIZDNSK2ZPbmRHbFN4ZTR1N3NiM05LNUxqZHUzRUJJU0loVWlTV3l0TFJFcjE2OTBMMTdkN3oxMWx2WXNHRUR6cDA3QjNOemN3UUdCdXA5L3JmZWVnczNiOTdFbmoxN3NHUEhEblRvMEVHNitPWlpQRWRwdXlEaVdjTndqSWlJaUlpSWlNZ0kyZG5aMkxkdkg0NGNPUUtsVW9tMmJkdmk0NDgvcnJNTjI0VUxGNlJLSzVsTUJuTnpjNmtpeDk3ZS9xa3N2T21qVUNody9mcDFYTHg0RVVsSlNYajQ4S0YwbjYydExieTl2VEY4K0hDanIvQVdCQUhSMGRGSVRFeEU0OGFONGUvdkQydHJheXhkdWhSK2ZuNjRlUEVpUHZ6d1F3d1lNTUNvVmtGVlZWV29yS3lFVXFtRUlBZ1lQWG8wQVBYQ2tMbTVPUUIxVlZKY1hCeTJidDBxQlh4OSt2VEIvUG56ZFY2UmIybHBLYlVaT25EZ0FJcUtpckJod3diczJMRUQ3Nzc3cmpTOFBqNCtIcnQyN1FJQXZQLysrN0MxdFFVQWhJV0ZZZjc4K1VoTlRjWDA2ZFB4MGtzdmFiUVRlL3o0TVI0OWVnUXpNelBJWkRMcC95cVZTbm85NHYrdHJLeWsvVlpuNkl5bytzNlNFcXZyQVBVaWQxaFltTmJqRUt1WXRORjMzK1BIajVHV2xvYlEwRkJVVlZWSkM4SGp4bzJyVitzdkFKREw1Wmd5WlFyNjl1Mkx0V3ZYNHZMbHkzajgrREhhdFdzbmJWTldWb2JqeDQ5ajY5YXRlUGp3SWN6TXpEQjM3bHk4L1BMTE92ZmJ1blZyS0JRSzdObXpCMU9tVE5Hb1hxbW9xRUJLU29vMDc4dk56UTIzYnQxQ1VsSVNaREtaVkkzbTVPU0V3NGNQUzU5WkN3c0xhZUV5TlRVVkN4Y3V4SjkvL29uMjdkc2pPRGdZbHBhVzhQUHp3K3paczNIdTNEbUVoWVZoMnJScFNFbEpRVkZSRVpvM2I2NHhoK25VcVZNQWdGZGZmYlhXOGQrNWN3ZXhzYkU0ZS9Zc0JFR0FtNXNiZkh4OHBHQU1VSDhuNXM2ZGkrM2J0eU01T1JuSnljbnc4UERBcEVtVGFyVjFPM2Z1SEFCMVVENTE2bFM4ODg0N3FLcXFRbVJrSks1Y3VRSXJLeXQ4K3VtbmhyMXBPcFNYbDJ0VWVGWVBMcFZLcFJSVXJsKy9IZ2tKQ1JwVkw2THUzYnRqdzRZTjJMQmhBNDRlUFlyOSsvZGovLzc5c0xXMWhhZW5KenAwNklDZVBYdWlXN2R1c0xlM2g3ZTNkNjFBTHlrcENZMGJONGFWbFJVYU5XcUVrcElTcVZMVWtJc0RCZ3dZZ01MQ1FuaDdlOFBLeWdvRkJRVWFzL2hrTWhsYXQyNE5WMWRYdUxxNndzbkpDZTNhdFlPenN6T2FObTJLM054Y2hJV0ZJVFUxRlhLNUhBRUJBZkR5OGtLM2J0MHdjK1pNbkQ1OVdncEJHalZxaE11WEx3TkFyWXNEdFBuMDAwK2Z1TzFsZGE2dXJuajk5ZGVSa0pDQTk5OS9INU1tVGRKYU9YdjE2bFdzWGJ0V0NsRnNiR3pnNysrdk5WeDQ4Y1VYTVczYU5NVEV4T0Q2OWVzSURnNUdjSEN3ZEg2dkQ0VkNBWlZLQlJzYkd5bXczckpsQ3dDZ1ZhdFdUN1hhOS96NTg0aUppUUVBakI4LzN1Q0s5RC8vL0JNYk4yN0Vqei8rS0lYa1FVRkJ0UzVtRUYyN2RnMG5UNTZzZFh2TGxpM2g3T3dNSnljbk9EazVTWCsyczdPcjlWbVpPSEVpVHA0OGlkTFNVbnp4eFJkWXVuUXBPblRvSU0yeXF4N1FEaDA2Rk04Ly96eTZkKytPOXUzYmErd3JMUzFONjRWQmhzeDVxN250dW5YclVGQlFnQ1pObXFCYnQyN3c5UFJFang0OTBMRmpSK2t6RXhjWGg1MDdkd0xRckZUVTU2T1BQc0wxNjlkeC9mcDFmUG5sbDNCeWNvS2pvK016ZVk0eUJRekhpSWlJaUlpSWlBeHc1c3daN05telI1cVJaV2RuaC9IangyUHc0TUVHTGM1MTZ0UkpXZ1FTQkFGS3BSTFcxdGJvMHFXTHhxd3JRTDJ3V0gzUjlLL1N1blZyVkZaV0lpMHRUV3JqZGZmdVhhU21wdUxCZ3djYTJ6WnQyaFM5ZS9mR20yKytpZDY5ZThQTXpNem81eXN1TGtaNGVEZ1NFeE9sQ2gxeFViNWR1M1pZdlhvMW9xS2lrSkNRZ01PSEQwdHptQURnN2JmZmhybTV1Y2J6Q29LQXFxb3FWRlZWYVZSYmpCbzFDbE9uVHRWbzd3UUFKMDZjd0xmZmZnc0FNRE16dy9qeDR6Rng0c1E2RjRYbGNqbDhmSHp3OHNzdlkrWEtsVkFvRkJBRVFRcFJMbDI2aEJVclZrQVFCTGk2dW1wYzRkKzVjMmVzWGJzV3ExYXRRbUppb3ZTZnlKaldSVUZCUVZvcmVCcGlFVXNRQkkyV1dkVU5IVG9VNTgrZlI0Y09IUkFXRnFZeFU2WTZzUnFndnNhTkc0ZXJWNi9DMTllM3dlYjZkT3JVQ1pHUmtVaE1URVJPVGc1NjkrNk43T3hzYk5teUJVbEpTZEpyYnR1MkxlYk5tMWZuNG1pL2Z2MndmZnQySEQxNkZFZVBIdFc1WGVmT25kRzJiVnZNbWpVTEFQRG1tMjlxQkZpQStqTlkvWHRmVVZHQmtKQVEvUG5ubi9EdzhFQklTSWowdTNaemMwTjRlRGdDQWdJUUh4K1ArUGg0NlhIVjUwbWxwNmRMMVdUVlE5ajgvSHpFeE1RZ0lTRUJnaURBeHNZR2t5Wk53ckJodzJwOWwrVnlPUVlQSGd4dmIyL0V4OGRqeTVZdHVIYnRHdno5L2VIcDZZbmx5NWRMajVrK2ZUcnk4dkx3MldlZjRmbm5uMGRWVlJXV0xsMktNMmZPUUNhVHdjL1BUNXFSVlY4Ly9mUVRGQW9GTEN3c01HclVLSTM3VWxKU3BPKyt1TWpkc21WTDlPblRCNisrK3FyRzRyRzF0VFZtelpxRk1XUEdZTStlUFRoMTZoUUtDZ3B3OHVSSi9Qenp6MWkxYWhWNjllcUZkZXZXYVExbGQrN2NpU3RYcm1nOVJsMlZkVFc5Kys2NzBwK2RuWjB4WWNJRU9EZzR3TVhGQlM0dUxqb3JqNDhkTzRiVnExZWpyS3dNelpvMVEwQkFnRlFGNk9MaWd2RHdjQ3hZc0FBLy92Z2pMbDY4Q0RzN08yUm1ac0xSMFJFZE9uU284N2l5czdNTk9uNWppTlZmMm1hTC9mNzc3OWk4ZWJOVXZRdW81L3o1K3ZxaWVmUG1PdmY1N3J2djRzNmRPemg2OUNqeTh2SlFWRlNrczgydElVNmZQaTIxOTYycGYvLys5ZDd2azdwMTZ4WVdMMTRNUVJEdzBrc3ZZZHk0Y1FZOUxpc3JDejQrUGlncEtZRk1Kc1BJa1NNeGVmSmt2ZFZGUFh2MnhLTkhqNlRQb0xPek01eWRuZlhPSHEycFpjdVdtRFZyRnNMRHcvSGd3UVA0K1BpZ1RaczIwdWVxK3NVL25UdDMxam1YdExLeUV2bjUrYlZ1MTNhYkx1SzIxdGJXaUk2T2hxdXJxOWFROCtEQmcxaTllalVBZFJ0a1ExdnB5dVZ5QkFZR1l0cTBhWGo4K0RIQ3dzSXdmUGp3Wi9JY1pRb1lqaEVSRVJFUkVSRVp3TmJXRmhrWkdmRHk4c0tnUVlQdzRvc3ZHaFVRMmR2YjQvang0d1p0YTJGaDBXRGhRRjNLeXNvd2YvNThxWkpLWkdWbEJYZDNkM1R0MmhXOWV2VkMxNjVkNnhXSVZiZDE2MVlwR0pzM2IxNnRXV0F0VzdiRW9rV0xrSkdSZ2RPblQrUDY5ZXRRS0JRb0xTMUZaV1VsVkNvVlZDcVZGSWFKL3dHYUxZTjBMV29PSGp3WUZ5NWN3TDE3OStEcjY2dHpnVTZYbDE1NkNkOTk5NTAwajBsOHZGanBaV2xwaWFDZ29GcUxWbloyZGdnSkNVRjZlanArL3ZsbjNMaHhBL2Z2MzBkSlNRa3FLeXRSVVZFQmxVcWx0WjJheU5MU1Vtc2xFQUNOOW1YMWxaV1ZwYlAxWWE5ZXZSQWFHb291WGJvWXRXQnFySWtUSno3eFoweVg2Z3YwelpzM2w0SXhlM3Q3akI0OUdrT0dEREdvU20zU3BFbG8wcVFKenA0OWk3eThQR25lRnFEK0hGaGJXNk5idDI3UzczTHc0TUhJeU1qUW1FMmppNFdGQlpZdVhZcTllL2RpNXN5WnRZNm5TNWN1aUltSndabzFhL0Rycjc5Q3BWTEIzZDBka3lkUGxyYXh0YlhGaEFrVGNQNzhlV2xlR0tDdXlCSGJxNDBjT1JLalI0K3U4NzAwTXpORC8vNzk4ZWFiYitMSWtTT0lqWTFGbXpadE5ONGpPenM3UkVWRmFUeW1WYXRXa01sa21EbHpacTJaWi9VeGFOQWdIRDkrSEsrODhrcXROcEh0MnJXRHBhVWxWQ29WQmc0Y2lMZmVlZ3ZkdTNmWEczZzdPRGpBeDhjSDA2Wk53NlZMbC9EYmI3L0IwZEZSYWwrbUs2QnlkWFhWV0hpV3lXU3dzN05EMzc1OXBRcFNZeG42dU9iTm0wTVFCUFRvMFFQejU4K3ZWYm5adFd0WFJFZEhZOU9tVFRoLy9qenk4dkpnWjJjSFB6OC9neXJDNHVMaWRMNXViUXlwUXJXMnR0WWFqQUhxU2w5eFBsUEhqaDB4YWRJa25kdlc1T3ZyQ3lzcks0d2ZQMTVuVUcrbzZoV1RJbXRyYS9UcjF3OFRKa3g0b24wL2lZNGRPMkxFaUJHNGUvY3Vnb0tDZEo0WHhXcGprWk9URTRZUEg0NmtwQ1NkYlN4cjh2YjIxbWhoV1YvOSsvZEhVVkVSWW1KaW9GS3BwR0RNMnRwYUk4RFhwMHVYTGs5OGtVVjErb0poOGQ4OGI3MzFGcVpObTJiVWZ1M3M3T0R2NzQvdnZ2c09DeFlzZ0lPREEzNzY2YWRuOGh6MXJKTUordjdsUlVSRVJFUkVSRVFTcFZKcGNKdWw4UEJ3QU9wV1BVKzZnUGRYMjdsekorN2N1U08xOFhKMWRZV3pzM09EdHRrQzFPM1JBZ0lDTUc3Y09MejQ0b3NOdW05ampxRjZHN3VHc21IREJ2VHExY3VnRm1hNmlKVnc0bEtOSUFqUzRtZk54ZEdIRHg5S2JaeWV0RzNkays3djl1M2JBRFRuNXYwZHhBWDYraXltbmpsekJpMWJ0b1NIaDBlRGZ4WnF5c2pJZ0t1cmE0UHVzN3k4WEtvaU11WTRXclJvVWU5S20vTHljcFNYbDhQR3hrYnZkb0lnNE5LbFMxSmxVMTF1M3J3SlFGM2xwOHVEQnc5Z1kyT2o5Zng3N2RvMU9EazUxWGxjRFVVTTVXVXkyVi8rMmFrdUt5c0xqbzZPZFFiSUtwVUtSVVZGc0xHeHFmUDRwazZkQ2dCWXRXcVZVZk83NnZ1NDZ1TGo0MkZsWlZYbmZDWkRDWUtBczJmUEFsQlhvUm55M2dpQ2dMS3lNdW5pQkRNek00TXJjU2RNbUlEUzBsTHMzYnZYb08ycnFxcWs2aVJ4RHFFKzRqRVoyOXBSRUFTb1ZLcW4xaEl5TFMwTk8zYnN3TTJiTjlHaVJRdDg4c2tuOFBEd2VDckhVcGVVbEJSNGVIalUrM2NsbmdjQW5xUCtWekVjSXlJaUlpSWlJaUlpSWlJaUlwUHgxOVNxRXhFUkVSRVJFUkVSRVJFUkVmMFhZamhHUkVSRVJFUkVSRVJFUkVSRUpvUGhHQkVSRVJFUkVSRVJFUkVSRVprTWhtTkVSRVJFUkVSRVJFUkVSRVJrTWhpT0VSRVJFUkVSRVJFUkVSRVJrY2xnT0VaRVJFUkVSRVJFUkVSRVJFUW1nK0VZRVJFUkVSRVJFUkVSRVJFUm1ReUdZMFJFUkVSRVJFUkVSRVJFUkdReUdJNFJFUkVSRVJFUkVSRVJFUkdSeVdBNFJrUkVSRVJFUkVSRVJFUkVSQ2FENFJnUkVSRVJFUkVSRVJFUkVSR1pESVpqUkVSRVJFUkVSRVJFUkVSRVpESVlqaEVSRVJFUkVSRVJFUkVSRVpISllEaEdSRVJFUkVSRVJFUkVSRVJFSm9QaEdCRVJFUkVSRVJFUkVSRVJFWmtNaG1ORVJFUkVSRVJFUkVSRVJFUmtNaGlPRVJFUkVSRVJFUkVSRVJFUmtjbGdPRVpFUkVSRVJFUkVSRVJFUkVRbWcrRVlFUkVSRVJFUkVSRVJFUkVSbVF5R1kwUkVSRVJFUkVSRVJFUkVSR1F5R0k0UkVSRVJFUkVSRVJFUkVSR1J5V0E0UmtSRVJFUkVSRVJFUkVSRVJDYUQ0UmdSRVJFUkVSRVJFUkVSRVJHWkRJWmpSRVJFUkVSRVJFUkVSRVJFWkRJWWpoRVJFUkVSRVJFUkVSRVJFWkhKWURoR1JFUkVSRVJFUkVSRVJFUkVKb1BoR0JFUkVSRVJFUkVSRVJFUkVaa01obU5FUkVSRVJFUkVSRVJFUkVSa01oaU9FUkVSRVJFUkVSRVJFUkVSa2NsZ09FWkVSRVJFUkVSRVJFUkVSRVFtZytFWUVSRVJFUkVSRVJFUkVSRVJtUXlHWTBSRVJFUkVSRVJFUkVSRVJHUXlHSTRSRVJFUkVSRVJFUkVSRVJHUnlXQTRSa1JFUkVSRVJFUkVSRVJFUkNhRDRSZ1JFUkVSRVJFUkVSRVJFUkdaRElaalJFUkVSRVJFUkVSRVJFUkVaRElZamhFUkVSRVJFUkVSRVJFUkVaSEpZRGhHUkVSRVJFUkVSRVJFUkVSRUpvUGhHQkVSRVJFUkVSRVJFUkVSRVprTWhtTkVSRVJFUkVSRVJFUkVSRVJrTWhpT0VSRVJFUkVSRVJFUkVSRVJrY2xnT0VaRVJFUkVSRVJFUkVSRVJFUW1nK0VZRVJFUkVSRVJFUkVSRVJFUm1ReUdZMFJFUkVSRVJFUkVSRVJFUkdReUdJNFJFUkVSRVJFUkVSRVJFUkdSeVdBNFJrUkVSRVJFUkVSRVJFUkVSQ2FENFJnUkVSRVJFUkVSRVJFUkVSR1pESVpqUkVSRVJFUkVSRVJFUkVSRVpESVlqaEVSRVJFUkVSRVJFUkVSRVpISllEaEdSRVJFUkVSRVJFUkVSRVJFSm9QaEdCRVJFUkVSRVJFUkVSRVJFWmtNaG1ORVJFUkVSRVJFUkVSRVJFUmtNaGlPRVJFUkVSRVJFUkVSRVJFUmtjbGdPRVpFUkVSRVJFUkVSRVJFUkVRbWcrRVlFUkVSRVJFUkVSRVJFUkVSbVl6L0J6TGt4L1o2cGlYTUFBQUFBRWxGVGtTdVFtQ0MiLAoJIlRoZW1lIiA6ICIiLAoJIlR5cGUiIDogIm1pbmQiLAoJIlZlcnNpb24iIDogIiIKfQo="/>
    </extobj>
    <extobj name="C9F754DE-2CAD-44b6-B708-469DEB6407EB-5">
      <extobjdata type="C9F754DE-2CAD-44b6-B708-469DEB6407EB" data="ewoJIkZpbGVJZCIgOiAiMjMyMTUzMjAyNTU3IiwKCSJHcm91cElkIiA6ICI2MTcyNzY3ODkiLAoJIkltYWdlIiA6ICJpVkJPUncwS0dnb0FBQUFOU1VoRVVnQUFCM2tBQUFLc0NBWUFBQURoclFkL0FBQUFDWEJJV1hNQUFBc1RBQUFMRXdFQW1wd1lBQUFnQUVsRVFWUjRuT3pkZDNSVVZmdisvM2NhSlFrbEFZS1VBRUtBQUZJRXBYY0VRU0VJVWhSRnBBcytpQ0pTSTFYcFZhcUVqb0NoR3drdE5DblNRazhNRUtRWWVrOUlnYlQ1L1pIZm5BOURKZ1VNYXZoZXI3VllpOWxubjNQMm1VeDhIcjNtdnJlTnlXUXlJU0lpSWlJaUlpSWlJaUlpSWlJaW1ZTHR2NzBBRVJFUkVSRVJFUkVSRVJFUkVSRkpQNFc4SWlJaUlpSWlJaUlpSWlJaUlpS1ppRUplRVJFUkVSRVJFUkVSRVJFUkVaRk1SQ0d2aUlpSWlJaUlpSWlJaUlpSWlFZ21vcEJYUkVSRVJFUkVSRVJFUkVSRVJDUVRVY2dySWlJaUlpSWlJaUlpSWlJaUlwS0pLT1FWRVJFUkVSRVJFUkVSRVJFUkVjbEVGUEtLaUlpSWlJaUlpSWlJaUlpSWlHUWlDbmxGUkVSRVJFUkVSRVJFUkVSRVJESVJoYndpSWlJaUlpSWlJaUlpSWlJaUlwbUlRbDRSRVJFUkVSRVJFUkVSRVJFUmtVeEVJYStJaUlpSWlJaUlpSWlJaUlpSVNDYWlrRmRFUkVSRVJFUkVSRVJFUkVSRUpCTlJ5Q3NpSWlJaUlpSWlJaUlpSWlJaWtva281QlVSRVJFUkVSRVJFUkVSRVJFUnlVUVU4b3FJaUlpSWlJaUlpSWlJaUlpSVpDSUtlVVZFUkVSRVJFUkVSRVJFUkVSRU1oR0Z2Q0lpSWlJaUlpSWlJaUlpSWlJaW1ZaENYaEVSRVJFUkVSRVJFUkVSRVJHUlRFUWhyNGlJaUlpSWlJaUlpSWlJaUloSUpxS1FWMFJFUkVSRVJFUkVSRVJFUkVRa0UxSElLeUlpSWlJaUlpSWlJaUlpSWlLU2lTamtGUkVSRVJFUkVSRVJFUkVSRVJISlJCVHlpb2lJaUlpSWlJaUlpSWlJaUloa0lncDVSVVJFUkVSRVJFUkVSRVJFUkVReUVZVzhJaUlpSWlJaUlpSWlJaUlpSWlLWmlFSmVFUkVSRVJFUkVSRVJFUkVSRVpGTVJDR3ZpSWlJaUlpSWlJaUlpSWlJaUVnbW9wQlhSRVJFUkVSRVJFUkVSRVJFUkNRVFVjZ3JJaUlpSWlJaUlpSWlJaUlpSXBLSktPUVZFUkVSRVJFUkVSRVJFUkVSRWNsRUZQS0tpSWlJaUlpSWlJaUlpSWlJaUdRaUNubEZSRVJFUkVSRVJFUkVSRVJFUkRJUmhid2lJaUlpSWlJaUlpSWlJaUlpSXBtSVFsNFJFUkVSRVJFUkVSRVJFUkVSa1V4RUlhK0lpSWlJaUlpSWlJaUlpSWlJU0NhaWtGZEVSRVJFUkVSRVJFUkVSRVJFSkJOUnlDc2lJaUlpSWlJaUlpSWlJaUlpa29rbzVCVVJFUkVSRVJFUkVSRVJFUkVSeVVRVThvcUlpSWlJaUlpSWlJaUlpSWlJWkNJS2VVVkVSRVJFUkVSRVJFUkVSRVJFTWhHRnZDSWlJaUlpSWlJaUlpSWlJaUlpbVloQ1hoRVJFUkVSRVJFUkVSRVJFUkdSVEVRaHI0aUlpSWlJaUlpSWlJaUlpSWhJSnFLUVYwUkVSRVJFUkVSRVJFUkVSRVFrRTFISUt5SWlJaUlpSWlJaUlpSWlJaUtTaVNqa0ZSRVJFUkVSRVJFUkVSRVJFUkhKUkJUeWlvaUlpSWlJaUlpSWlJaUlpSWhrSWdwNVJVUkVSRVJFUkVSRVJFUkVSRVF5RVlXOElpSWlJaUlpSWlJaUlpSWlJaUtaaUVKZUVSRVJFUkVSRVJFUkVSRVJFWkZNUkNHdmlJaUlpSWlJaUlpSWlJaUlpRWdtb3BCWFJFUkVSRVJFUkVSRVJFUkVSQ1FUVWNncklpSWlJaUlpSWlJaUlpSWlJcEtKS09RVkVSRVJFUkVSRVJFUkVSRVJFY2xFRlBLS2lJaUlpSWlJaUlpSWlJaUlpR1FpQ25sRlJFUkVSRVJFWGhKMzc5NWw4dVRKaElXRkpUdDIvdng1eG8wYngvbno1d0U0Y2VJRU4yN2MrS2VYbUtuZHZIbVR2Lzc2SzhPdTkrREJBeDQ4ZVBDM3JuSDc5bTBXTGx4SVRFeE1CcTNxMy9mbzBTTldybHhKWEZ6Y001M1hwMDhmMXF4WlkvV1l0ZCtKZjhMaHc0ZFp0R2dSaVltSnozVitURXdNVTZaTXdjL1A3NW5QM2JoeEl4Y3VYSGl1KzRxSWlJaklmNS85djcwQUVSRVJFUkVSRWNrWUd6WnNZT3ZXcmJ6Ly92dkpqb1dIaDdOanh3N3ExS21EaDRjSHk1Y3Y1K3pacy9UcTFZdG16WnI5QzZ1RndNQkF3c1BEMHoyL1VhTkdGcS9YclZ2M1hQZHQzYnExeGV2bzZHanUzcjFyZFc3aHdvV3hzYkVCWU42OGVSdzhlSkNWSzFlU00yZk9GSzkvK1BCaE5tM2FSUC8rL1hGMmRyWTZKekl5a3M2ZE8xT2hRZ1ZHamh6NVhNOEJzRy9mUGxhdVhFbEVSQVJmZnZsbG12TmpZbUx3OHZKNjd2czlLU0FnQUlEVHAwK3pmZnQyK3ZidGk2MXRVajNCN2R1M2VmVG9VYnF2NWU3dWJ2ejkxS2xUTEZ5NGtFdVhMakY0OE9CMFgrUE1tVE9VS2xVcTJmaXZ2LzdLekprejZkQ2hBeDA3ZHNUVzFwYTR1RGlpbzZPSmpZM2w4ZVBIeE1URUVCMGRUWFIwTkpHUmtUeDgrSkNJaUFqQ3c4TzVkKzhlOSs3ZFk5Q2dRUlFxVkNqZDY0R2t6L2o2OWV1Tit6NnJYYnQyc1huelpyNzU1cHRuUG5mNjlPbjA2TkdENHNXTEEwbEI5OG1USjlOMWJ2UG16Wi81ZmlJaUlpTHl6MUxJS3lJaUlpSWlJdklTaUlxSzR0ZGZmNlZodzRZVUsxWXMyZkZzMmJJQkdOV1JZOGVPWmM2Y09VeVpNb1hJeUVqYXRtMXJ6RzNjdUhHR3JNblcxcGJSbzBkejY5WXRxOGUzYnQzS21UTm4wbjI5cDBQZU9YUG1QTmU2bmc1NUR4MDZ4Smd4WTZ6T1hiOStQYzdPenB3NWM0YTllL2RTdTNadHdzUERrNFhUenM3T3VMaTRBUER3NFVNT0hUcEVyMTY5R0RseUpQbno1K2Zldlh2SnJsMnZYajM4L2YwSkNBakEwOU16MmZFbmc4K1V0R3paa3ExYnQrTHY3MC9EaGcycFVLRkNxdk96WmN2R3dvVUxrNDF2M2JvVlgxOWZpMlBXeHF5NWVQRWltelp0SWtlT0hIVHIxZzJBaVJNbmN2ejQ4VFRYYjJZT2pBR3FWcTFLOCtiTjJiaHhJeDRlSGhhZnplZFJ2MzU5RGh3NHdFOC8vY1NwVTZmdzl2Wm15NVl0YVQ2WGpZME5UazVPNU15WmsxeTVjdkhnd1FNS0ZTcEVseTVkVXEwTWZ2SlpUQ1lUQUhaMmRxbmVLeUVod2VyNHBrMmJjSFIwcEhidDJpbk9nYVRmTmZPWEVWSVNGQlRFOU9uVFU1MWpwcEJYUkVSRTVMOVBJYStJaUlpSWlJaklTMkQ5K3ZVOGZ2eVlUcDA2V1QyZVBYdDJBR0pqWXdHd3Q3ZW5UNTgrbENsVGhtclZxbG5NVGF1eWQvUG16VGc1T1ZHM2J0MVU1OW5hMnVMbjU4ZWhRNGVzSG44eURETnIzNzQ5ZWZMa1lmYnMyYWxlMjh6ZDNUM05zTTRzclhET0hPaENVZ1dsT2ZoTlRFeGs1c3labUV3bTl1N2R5OTY5ZTVPZDI3SmxTLzczdi84QlNXRjBuang1R0Rac0dIMzc5cVYxNjlhc1dMRWl4ZnRPbUREQjZuaEFRQUFKQ1FsRVJrYW0rbHdkTzNaazU4NmRPRGs1cFZnWjdlenNqSjJkSFRZMk5sYkQ0MXk1Y2dHV3diSzFNV3U4dkx3NGN1UUlxMWF0NHJYWFhxTjY5ZXJHTTkyNWM0ZGp4NDdScUZFakkraDgrUEFoSzFldTVKZGZmcUZnd1lKV1A3T2ZmZllaeDQ0ZFk4R0NCWlF0VzVaeTVjcWx1b2JVNU1pUmcrKy8vNTU1OCtheFpzMGExcTFieDl0dnYwMk9IRG5JbGkyYjhTZDc5dXg4K2VXWE5HblNoTTgrK3d4bloyZXJ3V243OXUySmlJaEkxNzBURXhPeHNiRkpNNEJ0MnJScHFzZGJ0bXlaNnZFMzNuaURzV1BIcGpxbldiTm1WbiszSHo5K3pPTEZpMW03ZGkydXJxNzA3dDA3MWV1SWlJaUl5SCtEUWw0UkVSRVJFUkdSVEM0OFBKelZxMWZUb2tVTENoUW9RRWhJQ0hmdjNxVldyVnBHdUdTdTVMMTI3UnBIang3bDFxMWIzTDU5bXp0MzdyQjkrM2J1M3IzTDNMbHpzYk96bzErL2ZxbmViL1BtemJpNnVxWTU3Mm1OR3plbVE0Y09kTzdjMmVyeDI3ZHZjKy9lUFJvMGFQQk0xMzNSZnY3NVo4NmVQVXZKa2lXWk5XdVdSV0RuNit2TC9QbnpxVkdqaHNVNWxTcFZZc0tFQ1J3NWNvUzhlZk1DNE8vdlQ1WXNXZEs4MzdwMTY0d3E1WFBuenZIRkYxK2thNTE3OXV4SjhkaXNXYk9NVnNaUlVWSEpLb3ZONGZDVEliaTFNYk9uZzkrdnZ2cUs3dDI3TTJuU0pKWXRXMlo4cVNBa0pJVDU4K2V6ZlBseU9uVG93SjA3ZDFpMWFoV3VycTU4L2ZYWE5HalF3R29BbWpWclZ2cjM3OCtXTFZzb1ZLZ1ErL2Z2WjhTSUVXbStCMzUrZmhiNzE1cS9TR0JqWTBQUG5qMHBYNzQ4VmF0V3hkN2Vuc0tGQzF1OVJyWnMyY2lSSTBlSzkzajc3YmRUWGNQeDQ4ZjU0NDgvQURoNzlpd0F5NWN2VHphdldiTm11THE2QXRDMWE5ZGt4M2ZzMk1HbFM1Zm8wS0dEOFg2bXBFQ0JBcWtlVDhtSkV5ZVlNbVVLTjI3Y29FV0xGblR0MmhWSFI4Zm51cGFJaUlpSS9MTVU4b3FJaUlpSWlJaGtjZ3NYTHNUVzFwYU9IVHNDU1cyTXc4TEMrT09QUC9qcnI3KzRmZnMydDIvZkJpekRwbHk1Y3BFdlh6N2MzTnlvV0xFaXNiR3hhWVpKR1czYnRtM0czeTlldkFqQW8wZVBMTVlCaWhjdmpvZUh4eis2TmtnS3daWXVYVXFEQmczNC9mZmZXYkprQ1o5KytpbVFGS291V0xDQVJvMGFVYVZLbFdUbmVucDY0dW5weWM2ZE8zRnhjU0U4UER4ZCs5UTZPanFTUDM5K0lDbTg2OXUzYjZyenAwK2Zqb3VMQzU5ODhrbUtjOHpYQTlpL2Z6OFRKMDYwT3E5TGx5N3BHbnU2Q3R2VjFaVnZ2dm1HSERseWtEMTdkaU5JTGxhc0dHUEdqTUhQejQrcFU2ZVNrSkRBRzIrOFFjK2VQYkd6cytQS2xTdUE1ZDdIWnVYTGw2ZDgrZklBbENoUndxaVVUc25NbVRNcFg3NDg5ZXJWc3hpL2YvKyswVXE3WnMyYXFWNGpJeHcrZkpnMWE5WllqQzFldkRqWnZCbzFhaGdoN3djZmZHQnhMRG82bXBVclYxSzJiTmtVdnhSaHpjV0xGd2tPRGpaZWg0U0VzSEhqUnNDeUJYTmtaQ1R6NXMxajgrYk5GQzllbkI5KytNRnF5M0FSRVJFUitlOVN5Q3NpSWlJaUlpS1NpWjA2ZFlyTm16Znp4UmRmNE96c3pPN2R1d2tKQ2FGdjM3N2N1bldMK1BoNFNwY3VUYTFhdFZpMmJCbk5taldqWGJ0MnVMbTVwYXVxTkRYWHJsMGpiOTY4ZitzNjFzSkdmMzkvL1AzOUxjWTZkT2hnTmVTTmlvcEtGZ2luSkNvcUt0WGpyVnExU2piMjRNRURLbFNvd0lBQkExaTFhaFdMRmkwaWE5YXM1TXlaa3hrelpsQzRjR0dMU3RzLy8veVRxVk9uR2xXakFBMGJOcVJodzRiTW56OGZYMS9mTk5jWkVCQmd0Ty9OblR0M212dWpUcDgrSFdkbjUyZmVSL1hKOXRTclY2OW0zcng1RnVHdHRiRW5xNHlmVnIxNmRlUHZlL2JzWWNxVUtWYm5CUVlHRWhnWWFESG01K2VYNmhjTVhubmxGVnEyYkVsY1hCd09EZzVXNTh5Y09aTlhYMzNWb3JYeHFWT25HRGh3SU8rOTl4NmRPblVpVzdac1JFZEhzMzc5K2hUdmRlN2NPYXVWdHdBZmZmUlJpdWVaOWV6Wms1NDlld0l3YWRJazl1N2R5eSsvL0dJYzM3eDVNMU9tVEVueE9RQzJiOTlPZEhRMFhsNWVhZDd2U2NlUEg3ZjQrVHpaWHR6OCtkaS9mejgvL1BBRFVWRlJkT3ZXalRadDJxUzVaN0NJaUlpSS9QY281QlVSRVJFUkVSSEp4UGJ0MjRmSlpHTFdyRmxNbno0ZFNLb2dmZmZkZDVOVlJxNWF0UW9uSjZjVTI5UStpMGVQSGpGNDhHQUErdmJ0UytYS2xaLzdXcW0xY0lha05zOHB1WGZ2WG9wVnFjOXE1c3labkR4NUVoOGZIMk9mMzhLRkN4dnZaZnYyN1RsOCtMQnh6TlhWbGUrKys4Nml2ZTI5ZS9lNGNlTUdYMy85TmMyYk42ZEhqeDVHcSt4dTNiclJyVnMzWSs2T0hUc1lOMjZjMWIySk00dHQyN1paN0FQY3RtMWJpK05QUHBzNTNIeHk3TW05andHT0hUdkd3SUVEamRkUGZqYUNnNE1aTldvVVk4YU1vVVNKRXVsYVg2RkNoWGpqalRkWXMyWU5CdzRjWVBEZ3diaTZ1bHF0ckRVN2MrWU1aODZjc1hxc1dyVnFuRHAxS3MzN3RtN2RHb0Q0K1Boa1lXNWNYQnlRdEMvMnBVdVg2TjY5ZTRyWEdUZHVIT1BHalV2emZtWUJBUUhHdlJzM2JreVBIajJNbjBsMGREU1RKMDltejU0OXVMdTcwNzkvZjE1NTVSV3VYYnRtOVZvRkN4WlUrQ3NpSWlMeUg2YVFWMFJFUkVSRVJDUVRhOXUyTFRWcTFDQm56cHlzV0xHQzMzLy9uWDc5K2xuZDV6UjM3dHpjdlh1WDI3ZHZjLzM2ZGE1ZXZjcTFhOWVNUDQwYU5hSk5temJwdXErRGd3Tk5telpsMmJKbERCdzRrTWFORy9QWlo1K1JNMmZPdi9VOG16ZHZadGV1WFV5WU1DRmQ4OTNkM1kzUU5TMWR1blN4dXI5c2hRb1ZHRDE2TkI0ZUhrYjc0S2YzbkFXd3M3T2pidDI2Ump2YzJyVnI0K2JtWmpIbnpUZmZ4TWZIaHdrVEp2RHJyNzlTb1VJRjZ0ZXZid1M2MWxnTHNmK0o0UGZxMWF0R1FKM2VQWGtmUEhoZ2NZM1ZxMWR6NmRJbDQvWFRJZStUNTVyM0FYNXk3TzdkdXhieml4UXBZclNuTm45cHdheG8wYUk0T0Rnd2F0UW9acytlalpPVFU1clBtQ2RQSGthUEhvMi92ejl6NXN4aDVzeVovUERERHltK3Y0MGJOOGJMeTRzK2ZmcFlQWjVhSmZPVHpFRnJWRlNVRWZLYnhjZkhBMG0vUTQ2T2prYjdiN093c0RCMjdOaEJsU3BWakdyd2pIRDkrblZqMythd3NEQ0dEQm1TNm54ZlgxK2puYlNJaUlpSS9QY281QlVSRVJFUkVSSEp4UExseTBlK2ZQa0lDUWxoNzk2OWRPellrVmRmZlJWSXFvcThkdTBhTjI3YzRQcjE2MFJFUkxCcjF5NTI3ZHBsbko4blR4NEtGaXlJaDRjSFJZb1VTZmQ5N2V6cytQRERENmxkdXpZVEprd2dJQ0NBSTBlTzBMZHZYMnJYcnYzY3ozUDE2bFdPSHovKzNPYy9qL2o0ZUc3ZXZKbHExZUtGQ3hlWU4yOGVSNDhlcFhyMTZ1VExsNDlmZi8yVlE0Y08wYkpsU3hvMmJFaWVQSGtBY0hGeFljeVlNUVFGQlNVTDZYeDhmSXo3SERod3dLSnFHSklxczYyRjFpbFZXejc1RENuTnNiR3hvVUNCQXNuR3JlMXhtOTQ5ZWMxOGZId0FXTHAwS2N1V0xmdmIxOHViTjYvUlZ2anBrTmZaMlpuQmd3ZlRyMTgvSms2Y3lJZ1JJMUs4enRQZWZmZGR5cFVyaDdPenM5VXZRS1JYNjlhdGpRQjMvdno1ckYyN2x1WExsNmNZaGo1NDhJQWNPWEpZakprcmVSMGNITWlWSzFleUZ0QS8vUEFEQUQxNjlLQjQ4ZUxQdmRhbkZTeFlrRW1USnBHUWtJQzN0emRObWpTaFFZTUdKQ1ltTW1qUUlKbzNiMDdkdW5YWnYzOC82OWV2LzhmMzV4WVJFUkdSWjZPUVYwUkVSRVJFUkNTVGk0bUpZZno0OFpRb1VZSVBQL3pRR0o4MGFSSjM3dHd4Z3R5OGVmTnk4K1pOQmc4ZVRNR0NCU2xVcUJEMjl2WUVCd2RUb1VLRjU3cTN1N3M3MDZkUDUrZWZmMmJwMHFXTUhEbVNSbzBhMGFkUG4zUlZXdjRYWEx4NGtaa3paMXJzNVhyNzltMEFMbDI2eElZTkd6aDgrREFGQ3haazJMQmgxS2xUQjRCMzNubUhKVXVXNE9Qamc0K1BEM1hyMXNYYjJ4dElDbGF0VldHNnU3c2JJZSs1YytlTU1UTnpVUHkwVHAwNnBmb00xNjlmVDNHT2c0TURtelp0TWw0WEtWSUVMeTh2ZXZUb1FkYXNXUUU0ZVBBZ1M1WXM0Y3N2djZSMDZkSXAzdWZreVpOR05XaDZQR3U3NXJTVUsxZU85dTNiczNMbFNqWnMyTUI3NzcyWDduT0xGU3VXN3JscE1abE03TjY5bXpwMTZxUmE3WHJseWhWZWYvMTFpekZ6SmErMXZhemo0dUxZdFdzWEpVcVV5TkNBRnlCNzl1eFVyRmlSL2Z2M0V4Y1hSNHNXTFNoUm9nU1hMbDBpTVRHUmF0V3FVYkZpUlVKQ1FyQ3hzVWxXZ1N3aUlpSWkveTBLZVVWRVJFUkVSRVF5TVpQSnhPVEprN2w1OHlZalJvemcyTEZqWExwMGljaklTS1pObTBidTNMbU5NR245K3ZYTW5qMmJzbVhMR3NIVTlPblQ4ZmYzWityVXFaUXJWKzY1MW1CcmEwdUhEaDJvWExreVk4YU1ZY2VPSFVSRlJURjY5T2hudmxaQ1FzSXpWVnBHUlVXeGJkdTJkTTlOcnc0ZE9nRFFxMWN2N3QrL3o0QUJBMmpZc0tGRnRhK0hod2VqUjQvbTZ0V3JiTjI2TlZrbzUrZm5SNzE2OWNpVks1Y3gxclJwMDJUM1NtM1BZYlBVV3V1T0dUT0dQSG55MExOblQ2dkhuMXh6V0ZnWVRrNU92UGZlZTl5NmRRdEllczluekpoaDdCOXJyYVcxbWF1cksrKzk5eDVoWVdHNHVycitLMEgrSjU5OHd0R2pSNSs1MHRUUHo0K2lSWXRTc1dKRklPWDMzYy9QRHo4L1A0dXhwL2VOUG4zNnRQR0ZpYmk0T0JZdlhveUhod2NOR2pRdzVseTdkbzNJeU1oazRmTGp4NDhCNnlIdmpSczNpSXlNSkRJeU1sMmZDN08wMm5zbkpDUmdaMmVIeVdSaStmTGxsQzFiMXRqWCtNaVJJOWpaMmZIYWE2OEJTVjhheVo0OSs5K3FlQllSRVJHUkYwOGhyNGlJaUlpSWlFZ21GaElTd20rLy9RWmdVVVZhcDA2ZFpQdkZsaWxUQmtnS3FPcldyY3U4ZWZQWXVIRWpyVnExZXU2QTkwbWVucDdNbVRPSGFkT21KV3RCbTE1UlVWSFBGQnpldTNlUGlSTW5QdGU5VW1NTytiSmx5MGJCZ2dYNTl0dHZVOTBuZU83Y3VVWm9Ca2xoNm93Wk03aDM3NTdGbnF2UDI2NzV5ZkR3YVdQR2pNSFIwVEhWT1dhcHRVb0dVZ3lLcmVuWHJ4L05talZMZFk2MW9QSlp3a3RyN08zdG1URmpCcmEydHM5MG5xK3ZMOUhSMGF4ZXZScDcrNlQvSkZhMWFsVnExS2lSNm5sUHQ0MEc4UGYzeDlQVDAvaTlDUXdNWk4rK2ZkU3JWODlZMTdGanh3Q1NWWFRIeE1SZ1oyZG50VDE0N3R5NTZkcTFhN3FlSnpBd2tKTW5UL0xLSzYra09PZkdqUnZNbmoyYjQ4ZVA0K1BqdzdwMTZ3Z05EYlg0bmRtK2ZUc1ZLMVkwOW1lT2pvNVdxMllSRVJHUlRFQWhyNGlJaUlpSWlFZ21WcXhZTVJvMGFFQ1JJa1VvVXFRSTd1N3VGQzVjR0FjSGgyUnpTNVVxaGJPek0zdjI3R0gvL3YzczJyV0wxcTFiMDZ0WEx4NDllcFFoN1ZtZG5Kd1lPblJvcW5QdTNyM0x5Wk1uOGZEd1NIYnM4dVhMVnZlUFRZbTd1N3ZWVU5TYUxsMjZwRnFsK2lScklWZVhMbDJTdFZPK2ZQa3lxMWF0U2piMzRNR0RBTW4ySjM3ZWRzMFo1ZW1LejQwYk56SjkrblNHRGgxSy9mcjFrODAvYytZTVgzMzFGZVhLbFdQaXhJblBYTjM1NU05bXo1NDlMRjY4MkdMczBLRkQvUGpqajgvMkVKQXM0QTBQRHdkSWNWL2x2Lzc2aTF1M2J0R29VU01qNElXa2FtenpIc0FwZVRya3ZYZnZIbnYyN0xHb3JtN1RwZzBUSmt4Z3g0NGRSb2k5YytkT2N1VElrU3pralk2T050cGtQeTFIamh5ODg4NDdaTTJhTmNVNUFCczJiT0QwNmRPVUtWT0dVYU5HSlR0KzRzUUpJT25MQ3M3T3puaDVlWEgwNkZIbXo1L1BPKys4UTZWS2xRQTRldlFvRnk1Y3NQaWRmZFl2V29pSWlJakl2ME1ocjRpSWlJaUlpRWdtNXVqb2FMV1ZyOGxrTXRydm10bmEybEsxYWxWMjd0eUpuWjBkdlhyMW9uWHIxZ0QwNzkrZk1tWEs4UG5ubjJmNEdtL2N1RUZRVUJBQWE5ZXVaY1dLRlFBTUhEalFZdDdkdTNjNWMrWk1tcUhidjZWMjdkb1dnU3drVld1bUZQTG16NTgvV1pEOXZPMmFYNFFMRnk0d2QrNWNYRjFkY1hCd1NCYjBoNGFHNHUzdFRjNmNPUms0Y09CenRlOTk4djB5dHdqUGx5OGZKcE9KckZtejh2RGhRd0NMNERVOVRDWVQzMzc3TFk2T2ptVEprb1hRMEZBQUNoWXNhSFgrZ1FNSEFLaFpzK1l6UDhQVEZpeFlRS0ZDaFN3Qy9IcjE2akY3OW14OGZYMTU2NjIzT0hmdUhLZFBuOGJMeXl2WnM2WDFoWXJ4NDhkejl1eFpXclpzaVplWGwwVzdiNVBKeEp3NWMxaS9majMxNnRWandJQUJGbTJmRHg4K3pJSUZDN2h3NFFMNTh1V2pUWnMyTkd2V2pKTW5Ueko4K0hCS2xTcGwvSTdIeDhjemQrNWMzTjNkcVZ1M3JuR05odzhmS3VRVkVSRVJ5UVFVOG9xSWlJaUlpSWk4QkdKall6bDM3aHhCUVVHY1BuMmFvS0FndnZ2dU82T0tNRHc4bktWTGw3SnIxeTRBR2pac2FBUzhBRmV1WEtGa3laSVp2cTdQUC8vY3FGak5saTBiNWNxVm8xS2xTbFNxVkltU0pVdmk2K3VMaTRzTGtOVEtPREV4a1MxYnRwQXpaMDQrK09BRHNtYk5TckZpeFl3NW1jRzllL2NJQ2dxaVpjdVd4bGpCZ2dWcDFxd1piZHEwSVNJaWd1dlhyK1BwNlFra0JYZG56NTdGMDlPVFM1Y3VjZVRJa1g5a25TNHVMdlRvMFlPOWUvY3lhdFFvN096c3FGQ2hBdFdxVlNNK1BwNGxTNWJnNU9URStQSGp5WmN2WDRyWGVmejRzZEdhK1BIang2bFdvRUpTTUQ1OCtIRGo5V3V2dlphczhueno1czBBM0x4NTArbzFiR3hzdUhidEdsZXVYTUZrTXVIZzRFQ3RXcldzaHVnQSsvZnZKMHVXTEx6NTVwdXByaTB0TzNmdVpOdTJiUlF2WHB4aHc0Yng0TUVEN3QrL3o0TUhEM2o4K0RHUmtaRWNPSENBTld2V1lHZG5SOXUyYlpOZEl6bzYybWlOYkkyWGx4Y3JWNjVrNmRLbCtQcjY4dmJiYjlPMmJWdGNYRno0L3Z2dk9YRGdBQjkrK0NHZE8zZE9GcnhIUmtieTZORWordlhyWjN4NVlQbnk1U3hmdnB3eVpjb3dac3dZSXhUKzhjY2Z1WFRwRXVQR2piT29qSDc0OENFNWN1VDRXKytUaUlpSWlMeDRDbmxGUkVSRVJFUmVNcEdSa2JScTFRcGZYMStqY3U1RitlbW5ud2dPRHFaZnYzNnBoa0R5NGdRRUJPRG41OGY1OCtlTnl0M1NwVXZUc21WTGloUXB3cjE3OTlpd1lRTWJObXpnOGVQSHZQZmVlOXk5ZTVmdDI3ZFRyMTQ5cWxXcnhzMmJONG1LaXFKVXFWSVp2cjQ2ZGVwUXJWbzFLbGV1aktlblo3S3FSaDhmSDB3bUV6LysrQ003ZHV5Z1NaTW1PRHM3czJMRkNyWnYzMDZmUG4zdzhmRko4Zm9SRVJHc1hyMDZYV3VKaUloSTlmakZpeGVOaXREUm8wZHo0Y0lGbWpScHdxdXZ2cHF1NjV2dDNMbVR4TVJFaTZyUk1tWEtVS3BVS2Z6OS9WbXlaQW4yOXZZc1hMZ1FKeWNudG0vZnpvUUpFeWhidGl3ZmZ2Z2gvZnIxTTg2TGlZbEoxejFOSmxPYWM1OXVRZTNpNG9LWGx4ZGVYbDQ4ZVBDQWdJQUFsaXhad3RHalI0MDV0V3ZYNXVIRGh5UW1KbHJkQS9meDQ4ZDRlM3R6L3Z4NTh1Yk55L2ZmZjgvQWdRT3BVS0VDMzN6empjWGNZc1dLMGFwVks4cVhMODlYWDMxRmZIdzhqbzZPeWFwcnQyN2R5dFNwVXlsZXZEZzdkdXpBeGNXRnpwMDdXMVNzQXVsdTAzM3o1azFDUWtLb1hyMzYzOTVydG1USmt1VEtsY3RvQyszaDRVR2VQSG1NTnR0K2ZuNnNYTG1TTTJmTzBLNWR1MlQ3NVpwTUpzTEN3bEp0eTEydFdqV3FWYXZHNmRPbldibHlKWDUrZm16Y3VKRThlZkp3Ly81OSt2ZnZ6OXR2djIzMTNIcjE2bEcvZm4zalp4VVZGY1hodzRkcDBxUUpYM3p4aGZFZXJsNjltZzBiTnRDcVZTdXFWS2xpbkI4Ykc4dmx5NWVwVTZmTzg3OUpJaUlpSXZLUFVNZ3JJaUlpSWlMeWtvdVBqK2Y2OWVzV1l3VUtGT0RXclZza0pDUllQZWZwbHJUV0xGKytuQ1ZMbG1Calk4T2NPWE1ZTW1USU03ZGNsYi9QWkRKaGEydEx1M2J0ZVAzMTF5bGJ0aXhac21UaDlPblR6SjQ5bXoxNzloQWZIMC8xNnRYcDJyVXJ4WW9WNCtIRGgxeTRjSUVSSTBidy92dnZjK1hLRld4c2JLaGN1WEtHcisrRER6NUk5WGhJU0Fpelo4L216Smt6MUtwVmk2KysrZ3A3ZTN1YU5HbGk3Qlg3MWx0djhmbm5uK1BzN0p6cy9QRHdjT2JObS9mYzZ6dDQ4Q0RUcGswRG9FZVBIa0JTbGVqNTgrZDU5ZFZYOGZUMDVQSGp4MEJTeTE5elZiTFpwVXVYa2wxeisvYnRPRHM3RzFYVXNiR3hiTisrblpVclYzTHo1azBhTm14STkrN2RqWmE0YjczMUZqbHo1bVRac21WOCsrMjNsQ3haa280ZE8xS2pSZzI4dkx6UzlSeFhybHhKYys3Njllc3Qzc080dURndVg3NU1TRWdJeDQ4ZjU4aVJJengrL0JoUFQwL3ExS25Ec1dQSDJMMTdOenQyN01EWjJaazMzM3lUNnRXclU3VnFWZU02dzRjUDUrVEprNHdjT1JJWEZ4Y0dEaHhJcDA2ZHFGV3JGdTd1N216WnNnVTdPenZzN095d3Q3ZW5Zc1dLbkRoeGd1elpzeE1YRjJlOE43R3hzYnp4eGh2RXhzWXllZkpreXBZdHk4U0pFMW0zYmgwTEZpd2dJQ0NBYXRXcVVhQkFBUndkSGJHM3R6ZisyTm5aWVdOalEyeHNyUEhuOGVQSHhNYkcwcXBWSzJNZlltdXRtbGVzV0dHMEQwOFBkM2QzMXF4WmsrTHhMRm15TUg3OGVJb1ZLOFlubjN3Q0pBVy9JU0VoT0RvNmN2SGlSZU16a0pieTVjdFR2bng1enA4L3o5S2xTNDJXMC92MjdhTklrU0tVS1ZNbTJUbFA3MG5zNU9URXRHblRqRXJweE1SRUZpNWNpSyt2TDlXclY2ZG56NTVNbWpUSmFIc2RGQlJFWkdRa2I3enhScnJmRXhFUkVSSDVkM0YxaEVrQUFDQUFTVVJCVk9qZnZrVkVSRVJFUkY1eTE2OWZwMHVYTHNZZWtJOGVQV0xod29VTUhqdzR4VmFvNWxERUdwUEp4THg1ODFpelpnMXQyclNoY3VYS2pCdzVrc0dEQnpOczJEQzErZnlITlduU2hDWk5taVFidjNMbEN2djI3YU4rL2ZxMGJkdVc0c1dMRzhkeTVNakJwRW1UR0Q5K1BMNit2Z0MwYk5tUy9QbnovMlByM3JsekovNysvcHc2ZFlyczJiUFRzMmRQM24vL2ZhUDliSWtTSlpnK2ZUcXJWNjltMGFKRm5EeDVrb1VMRnliYnk5VGQzVDNkRloxZHVuUWhMQ3pNWXF4UW9VS1VLRkdDUm8wYVViUm9VVjU5OVZXS0ZDbGkwWEw0NE1HREFLbFdGSnZGeHNieXlpdXZVS0pFQ1NOdysrMjMzNWc2ZFNxVksxZkcyOXViMHFWTEp6dXZhdFdxVksxYWxYMzc5ckZnd1FKOGZYMnBVYU1HZmZ2MlRkZXpwVWUyYk5tSWpZMWwyTEJoWEx0MnplS0xIb1VMRjZaNTgrWTBiTmpRYU52ZHJsMDdJaUlpMkw5L1A3Lzk5aHQ3OXV4aDE2NWRaTTJhbGFWTGwrTHE2b3FibXh2ZHVuV2pSbzBhUUZJTDRKOS8vcG5Bd0VDMmJObENZbUppdXRabVkyTkQzYnAxS1ZTb0VHWEtsR0hFaUJFNE9EalF2bjE3S2xldWpKK2ZIMEZCUWV6YnQ0L1kyRmppNCtQVHZHYlJva1hwM0xrelVWRlJaTTJhMVdySVc3VnFWV1B0S1prK2ZYcTZuaUVtSm9aNTgrYVJPM2R1Um80Y2FmRVoyckZqQnlhVENSc2JHNnBXclpybWx4K2U1T0hod2FoUm96aDM3aHhMbGl6aDRNR0RIRHg0a0VtVEpsR3hZc1UwejMreUZmYUJBd2Z3OWZXbFhyMTZEQm8wQ0RzN082NWN1VUp3Y0RBQVdiTm1wWFhyMXFya0ZSRVJFY2tFYkV3bWsrbmZYb1NJaUlpSWlJaGtuS2ZiTlllRmhkR2xTeGNqdUczY3VMSFJKdmJCZ3djVUwxNmNTNWN1MGJOblQ3WnUzWnJxdGNQRHd4ay9manlCZ1lGMDZ0U0pqejc2Q0lDZ29DQ0dEUnVHbzZNamd3WU40clhYWG52aHp5bHBpNHlNdEZyOStxU2JOMjhTR3h1YnJ1cHRzNlZMbDVJclZ5NkxQV2VmMVlJRkM5aThlVFBObWpYai9mZmZKM2Z1M0NuT3ZYRGhBdjcrL3ZUcDA4ZGlmTnk0Y2VUSms0ZnUzYnVuNjU0K1BqN2N2WHVYUVlNR1BkTmFMMTY4aUorZkg1OTg4a215dllIRHdzSll0MjRkSFRwMHNHaFpiZzcwekVKRFE5Tzk1M0ZDUWdJUkVSRXZiQi9pbVRObmN1Zk9IWW9VS1lLSGh3ZGx5NVlsYjk2OGFaNFhIaDdPM3IxN2lZdUxvMVdyVmtEYW43SDQrSGppNHVLTVAvSHg4ZGpZMkJoL2JHMXRzYkd4d2M3T2pwdzVjeHJucEtjcmdQbmE1c0RYenM0T1cxdGJiRzF0amVwaE0ydjc0RzdldkJrUEQ0ODBmeTdwblFkSlArY3NXYkpRdEdoUnErczFyKy92Q0FrSjRkQ2hRM3o2NmFmUGRmNkpFeWVvVkttU3haakpaQ0loSWNHb2loWVJFUkdSL3o2RnZDSWlJaUlpSWkrSmh3OGY4dURCQTZLam8vbmYvLzdIMUtsVHlaVXJGNERWa1BmZ3dZT2NQbjJhVWFOR2NmYnNXZnIzNzgrdnYvNmE0dlYzNzk3TnpKa3pTVWhJb0gvLy9tVEprb1YxNjlZeGN1UklzbVRKd3ExYnR4ZzllalJuejU2bGVmUG1kT3JVeWJpL3lOTVNFaEl3bVV4cThTMGlJaUlpSXZJYzlHOVNJaUlpSWlJaUw0a3RXN1pZN0UzNjFWZGZBUml0Yko5dVV4c2VIbTZFc0UvKy9Xa2hJU0hNbnorZlU2ZE9VYmx5WmI3KyttdmMzTndJRGc3bStQSGpUSm8waVNGRGh1RG01c2JVcVZOWnRtd1pxMWF0WXZ2MjdiUm8wUUl2TDY5L3RBMndaQTVQN3gwcUlpSWlJaUlpNmZmMytzT0lpSWlJaUlqSWYwYmJ0bTBKQ0FqZzY2Ky9Cc0RYMTlkaWI5MHVYYnJRcFVzWDQzVkVSSVFSN042OGVUTlpFQnNhR3NxZ1FZUDQ0b3N2dUhMbENvTUdEV0w4K1BHNHVia0JVSzVjT2JwMDZjS3VYYnZZdVhNbkFQYjI5blR1M0prZmYveVJNbVhLc0dyVktqcDI3TWlTSlV0ZTZMT0xpSWlJaUlpSS9MOUVsYndpSWlJaUlpSXZtV1BIamxrZGY3SmRNeVJWN3hZdVhCaElDblE5UER3czVtZkxsbzNRMEZBKy92aGoyclZyUi9iczJaTmRzMjNidG1UTm1wVzZkZXRhakJjcFVvVHg0OGR6K3ZScGZ2NzVaNW8yYmZxM24wdEVSRVJFUkVSRWtpamtGUkVSRVJFUmVZbkV4OGR6OU9oUkFMeTl2Zm5paXk5d2NuS3lPamM4UEJ3bkp5Y2VQMzdNb1VPSDZOdTNMN0d4c1FBNE9Eamc3dTdPenovL2pJT0RBL0IvNGJBMU0yZk90SGpkdm4xN3VuWHJSdm55NVNsZnZueEdQSnFJaUlpSWlJaUkvUDhVOG9xSWlJaUlpTHhFQWdNRGNYZDNKemc0bURKbHlqQnc0RUQ2OU9rREpOK1ROeUlpZ21uVHBqRnQyalFBaGc4ZmJoejc2YWVmeUo4L3Z4SHdBZ3dhTkNqTis1ODRjWUl0VzdaUXFGQ2hqSGdjRVJFUkVSRVJFYkZDSWErSWlJaUlpTWhMeE4vZm42cFZxeEljSEV5SERoMXdkblkyOXRCOWNqOWVnUEhqeDVPWW1NaWVQWHVZTjI4ZVAvNzRvMUgxbXpkdjNtVFhidFNvVWFyM1RreE1aT1hLbFJRdVhKZ21UWnBrMEJPSmlJaUlpSWlJeU5Ocy8rMEZpSWlJaUlpSVNNYTRmdjA2Z1lHQjFLNWRHd0FiR3hzNmQrNk1pNHNMa0xRbmIwQkFBSzFhdFNKSGpoemt5NWVQL1BuemMrblNKV3hzYkNoV3JCajU4K2NuZi83ODJOblpwWG0vMzM3N2pmWHIxeHV2Zi9ubEZ5NWZ2a3pQbmozVGRiNklpSWlJaUlpSVBCK0Z2Q0lpSWlJaUlpK0oxYXRYVTdGaVJWeGRYVk9jczMvL2ZxcFZxMGJ1M0xrQmlJMk41ZmZmZjhka01uSHQyclUwNy9IdzRVTmozc0dEQjVrOWV6YXJWcTBpTGk2T1gzNzVoZXJWcTFPOWVuVVNFeE01ZlBod3hqeVlpSWlJaUlpSWlGaFF5Q3NpSWlJaUl2S1N5SjA3TnkxYnRreDF6cmx6NTVnMWF4WUpDUWtBYk51Mmplam9hQUJNSnBQVmN6Nzc3RE44ZlgwQldMTm1EWjA2ZFFMZ20yKytvVUdEQnZqNCtQRExMNy9nNCtQRGdBRURnS1MyMFVPSERtWEhqaDBaOG13aUlpSWlJaUlpOG44VThvcUlpSWlJaUx3a21qZHZUdlhxMVZNOGJqS1pNSmxNaElXRnNXWExGbUppWWxpMmJCbk5temUzbVBmZ3dRT0Nnb0lBQ0EwTjVjOC8vOFRlM2o3WjlXeHRiUmt3WUFCVnFsUmgwYUpGM0w5L0h5Y25KM3g4ZktoY3VUSVZLMVprOHVUSm5EbHpKbU1mVkVSRVJFUkVST1QvY1FwNVJVUkVSRVJFWGhLdXJxN1kyTmdrRzQrSWlBQmc0TUNCckZ1M0RrOVBUL3o4L0pnOWV6WTJOalpHWmE3WnZYdjM2TisvUHdDN2QrL0d4c2FHK3ZYclc3Mm52YjA5dzRZTlkvejQ4Ymk1dVhINzltMVdyVnJGOGVQSEdUcDBLRGx5NUdEa3lKSGN2MzgvWXg5V1JFUkVSRVJFNVA5aENubEZSRVJFUkVSZVlna0pDU3hac2dTQW16ZHY4c01QUHpCczJEQnExcXpKOXUzYjhmYjJKbWZPbkJibjNMNTlHMWRYVjJKalk5bTZkU3RWcWxRaFQ1NDhRRkwxTHNEang0K04rWTZPanJ6MjJtc0FuRDE3Rm9EU3BVdmo0dUxDNE1HRHVYdjNMdlBuejMvaHp5clBaOENBQWF4ZnY5N3FzWk1uVDNMcjFxMi9mWTlEaHc1eC92eDVxOGRHang3Tm5EbHovdlk5bm5UbXpCbjI3OStmWWd0eWF4SVRFNjJPWDdod2dUMTc5aVFiMzdObkR4Y3VYRWpYdFpjdlg4NzE2OWZUdlpiL3N0UStMeS9DaWhVckNBNE90bnJzMXExYnJGeTVNbDM3aWFmSGd3Y1BlUERnUWJybUhqaHd3T3JuNi9Iangzejk5ZGZKUGpOLy9QRUh2WHYzNXErLy9rcjF1cUdob1J3OWVqVFZPWHYzN2pYK1dac1dYMTlmRml4WWtLNjU2YkYvLzM3Q3dzSXlmSzVaZEhRMHg0OGZmNlp6WW1OampXMEhVaElhR3NyQWdRTXo1SjluSWlJaUl2OFZ5ZnR0aVlpSWlJaUl5RXZEenM2T09uWHFFQmNYeDNmZmZZZVRreE4rZm43NCt2b3liTmd3STV4MWNuTGk4T0hESkNRazRPZm5SOG1TSmRtOWV6Zmg0ZUVXN1p6ZDNkMEJtRGx6SmpWcjFyU29ISTZKaVdISmtpWGt6NThmRHc4UEFDcFZxc1NRSVVPb1dyWHFQL2pVOGl5T0h6OU9vVUtGckI3cjM3OC9YYnQyNVlNUFByQVl2M1RwRW4vKythZlZjMHFVS0VHeFlzV00xeWFUaWVYTGwzUDI3Rm5hdEdsRHAwNmR5SklsQ3dEMzc5OW4vLzc5ZE83Y09XTWU1diszZVBGaVRwNDh5ZWJObTlNMS84Y2ZmK1RQUC85ay9Qanh5YXJodDJ6Wnd2cjE2d2tJQ0xBWUh6MTZOSzFhdGFKMzc5NnBYbnZqeG8wc1hyeVlQLzc0ZysrLy81NjR1RGd1WHJ5WXJuV1ZLbFdLM2J0M2MrL2V2WFROVDB2cjFxMy85aldlL3J5OHlQV2RPM2VPUllzVzhmNzc3MU91WExsazgvZnMyY1BDaFF2eDlQU2tZTUdDS1Y3MzhPSERiTnEwaWY3OSsrUHM3R3gxVG1Sa0pKMDdkNlpDaFFxTUhEa3kxWFh1MnJXTE1XUEc0T1hsUlo4K2ZTeU9KU1ltY3VyVUtXclZxbVV4SGhVVlJXaG9LSThlUFVyMTJrdVhMdVhZc1dPTUd6ZU84dVhMSnp0KysvWnRKazJhUkdKaUlvc1hMemErZ0pPU2pSczM0dVRrUk5ldVhWT2RsMTRqUm95Z1k4ZU9mUExKSnhrNjEyejgrUEVjT25TSTJiTm5VN3g0OFhTZE0zYnNXSzVjdWNMbzBhTjU1WlZYck02eHQ3Y25PRGlZVWFOR01XM2FOS3RiRUlpSWlJaGtOdnAvTkNJaUlpSWlJaSs1RmkxYTBMeDVjMnhzYk5pN2R5OUxseTVsekpneFZLcFV5Wmp6NFljZnNtalJJdWJPblV2ZXZIa1pOV29VQlFzV0pDWW1ocG8xYXhyejZ0YXR5NEVEQjlpMmJSdGJ0bXhKZGk5M2QzY0dEeDVzRVpTbDFPcFpNczY2ZGV0U1BPYm01a2J0MnJVejlINEhEeDVNc1Rxd2E5ZXVGaUd2alkwTlU2Wk1ZZkhpeGF4YXRZcHo1ODR4Y2VKRUFEWnMyRUJDUWdMejU4OVBzOXE3VFpzMjlPelpNMTNyaTRpSVNGYWhuaG9QRHcvV3JGbkRzbVhMbmltUVNzdVpNMmVZTTJjT0xpNHVSZ3YwMjdkdjgvbm5uNmZyL0lDQUFOYXVYWnRoKzFxYlE5U00vTHk4aVBXWmJkMjZGUnNiRzFxMmJHbDEvcDQ5ZThpVEo0L0ZQOHVzZWZqd0lZY09IYUpYcjE2TUhEbVMvUG56V3cybTY5V3JoNysvUHdFQkFYaDZlaVk3YnY2U1M2MWF0WXkyOXpseTVPRFRUejlONXhPbWJlREFnWHorK2VjTUd6YU1HVE5tVUxod1lZdmpVNmRPSlNZbUJtOXY3elFEWHBQSnhOMjdkeWxTcE1qZld0UFQ3MVZNVEV5NmcvMG41em81T1pFMWE5WlU1M2Z1M0ptREJ3OHlaODRjNDU4VGFXbmZ2ajNlM3Q3ODczLy9ZL1RvMFJRdlhqeFpSYmFqb3lNdFc3Yms5OTkvNTl5NWMxYmZPemMzTjZ0YkhvaUlpSWo4Vnlua0ZSRVJFUkVSZWNrNE9qb3lkKzVjY3VYS1pZeVovOE4xblRwMXFGU3BFamx5NUxBNHAzMzc5clJ2M3o3WnRaNE9WK3p0N1JrNmRDZ0RCdzVNVnBIbTRPQ1E1bi9BbHhjanRYYkhsU3RYenZDUTErenA2dGJHalJ0Ym5XZHZiMCszYnQxNDQ0MDNjSFIwQkpKYTdhNWR1NVkyYmRyd3pqdnZBSERxMUNtbVRadkcwS0ZES1ZHaUJKRFVtbmJSb2tXVUxGa3kzZXU2YytjT2JtNXU2WjdmcUZFampoMDd4dkxseTNuenpUY3BVNmFNRVV5Wlc1TmJDN1VlUDM1c2pEczdPeHNWeWdCWHIxNWwrUERoMk5qWU1HclVLRnhjWEFESWt5Y1A0OGVQVC9mYVpzeVlrZXJ4M3IxN2MvZnVYVmFzV0lHZG5WMjZycG1SbjVjWHNUNXpCZmJPblRzcFVLQUFKMDZjNE1TSkV3QVVLMWFNTW1YS0VCWVdSa2hJQ0tWTGwyYk5talhKcnBFL2YzN3ExcTBMSlAxODgrVEp3N0JodytqYnR5K3RXN2RteFlvVktkNS93b1FKVnNmTm4vY3NXYkl3Y3VSSWV2WHF4ZkxseTNGemN6TSt3MytYczdNenc0WU5ZK3pZc1VSRlJWa2MyN0JoQTBlT0hLRkhqeDdHczZVbUlpS0N1TGc0N3Q2OXkvTGx5NTk1TFdYTGx1WDExMTlQOXI4TmE5YXNzZnFlVy9QazNGNjlldUhxNnNydDI3ZFRQYWRBZ1FKa3k1YU4xYXRYcHpxdmJkdTJBSGg2ZWpKMTZsUysrZVliUm8wYVJZOGVQUmd6Wmt5SzUvWHQyOWZxdUwrL3Y4WHZzSWlJaU1oL25VSmVFUkVSRVJHUmw0eXRyYTBSa0ZuemRNRDdQT3p0N1ZOc2V5ci9QRDgvUDZ2akgzLzhNYmx5NWVMcTFhdGN1blFweGZOdjNMakIvdjM3QVNoYXRLakZmcDkvL3Zrbk8zYnNBSkxDTW9EdzhIQ3laOC8rek91c1ZLa1NNVEV4WEw1OG1lblRwNU1sU3hZKyt1Z2o0N05rcmpBdFc3WXNibTV1bUV3bWR1ellRY0dDQmROZEVSNGRIYzM5Ky9jcFc3YnNNNjJ0VjY5ZUJBWUdzbi8vZnNxVUtaTXMyTEwySlloTm16YXhhZE1tQUlZTUdVS0RCZzBBQ0FzTDQ1dHZ2aUVpSW9MaHc0ZGJWSVZtelpxVnlwVXJQOVBhVW5McjFpMUNRME5wMTY1ZHVnTlV5TmpQeTlOdGlUTmlmVk9tVERIK0hoa1phZkc2VmF0V2xDbFRCbjkvZnlCcEgzQnIrOU5XclZyVklnaXRWS2tTRXlaTTRNaVJJK1RObXhkSWY2aTNidDI2Wk1HNHE2c3JRNGNPWmZqdzRkaloyUkVZR01pTkd6ZUlpNHNESURnNDJPTGFseTlmQm1EZnZuMmNPM2NPd0dpRm45S1hJLzczdi85WkhaODNieDd6NXMyekdHdmZ2ajNkdW5XekdMdHo1dzZROUR1Y1VudjExTFJwMDRiWFgzK2RFU05HR0dNalJveWdmdjM2NmZwOWZIcnVxNisreXVUSmt6bDE2bFNhNTE2OWVwV0RCdyttT3NjYzhrSlNsZldVS1ZONDlPZ1JlZkxrWWRLa1NjYXhBd2NPc0h2M2J0cTNiNTlxQzJnSEI0YzAxeVVpSWlMeVg2S1FWMFJFUkVSRVJDU1RNNWxNbkR0M3pxSnRiWFIwTkJFUkVSUXRXcFM5ZS9lbTJGNFpJREF3a01EQVFDQXBXSm81YzZaeGJQZnUzZXpldlJ0SUNubE5KaE9IRHg5T3NRV3N5V1JLOFQ0M2I5N2syMisvSlZldVhEUm8wQUJIUjBjajRBME9EbWJ6NXMzWTJka3hidHc0eG80ZFMySmlJalZxMUtCNDhlTFkydHFtNjcwdzczZDcvdno1ZE0wM2MzWjJadnIwNmNhZW51WmdhOHVXTFJ3OGVOQWk2RElmcjE2OU9rMmJOZ1dnZE9uU0FKdzRjWUtSSTBmeTZORWpoZzhmVHZYcTFRa0lDT0Q4K2ZOOC9QSEh6L1VsaTdDd01Ldmo1dkM5Yk5teUtjNHhNN2NhaG96OXZBUUVCR1Q0K2lBcEFIMjZEWEtiTm0yQXBPQjMwNlpOMUtsVGg2RkRoeWE3VnN1V0xhMEdkcDZlbm5oNmVySno1MDVjWEZ3SUR3OVBjNDljU09xT2tEOS8vbVRqRlNwVVlQbnk1VGc2T2pKOCtIQisvLzEzNDlpZVBYdllzMmRQc25OV3JseHA4WXdBSFRwMHNKaXpZc1VLU3BRb1FiVnExWktkZitUSUVVSkRRNU9kVTZGQ2hXUnp6Uld6ZmZyMHdjdkxLN1ZIVE5YVFFiNjd1M3VxNFg1cWN5ZFBubXgxbnNsa3N0b3FPVEV4a2ZqNCtGVEQrQWNQSHBBN2QyNkxmWmtyVnF3SXdJVUxGOWk4ZVROdWJtNDBhTkNBM0xsekEwbHRwRGRzMk1ENzc3K3Y2bDBSRVJISnRCVHlpb2lJaUlpSWlHUnl5NVl0NDlkZmYyWHUzTG5HSHA3bXlyMlNKVXRTdW5ScHFsZXZidlhjN3QyN1U2OWVQVDcrK0dNZ3FSMnV1VTEzNDhhTjZkcTFLeDk4OElFeDM5ZlhsNy8rK2l0WjFTQkF6cHc1MmJadEcxbXlaTUhlM2g1YlcxdGpQK2dUSjA3dzNYZmZFUk1UUTd0MjdYanJyYmVNOHc0ZVBNallzV054YzNOajRNQ0JEQmt5aEcrKytZWWhRNFpZdlU5cVFrSkNnS1JBK2ZMbHl4UXRXalRkNTVvRFh2aS9ZT3ZreVpQWTJOaFlEYlVLRkNpUWJEd3FLZ283T3pzbVRKaEErZkxsaVlpSTRNY2ZmOFJrTWxtdEJrNlBMbDI2cEhyODZRRGFtaWRiYTJmazUrVkZyQStTcWlxZmJEbi9wRldyVnZIbzBTTTZkT2hndFVJNElTRUJlL3VrLytUMTU1OS9NblhxVkhyMjdFbjU4dVVCYU5pd0lRMGJObVQrL1BuNCt2cW1hMjNtTVA5cDV2YmpJMGVPQkpMQ1F5OHZMM3IzN2syclZxMk1lVWVPSEdISWtDSE1taldMVXFWS1dWeWpjK2ZPRnE5WHJGaEJxVktsa28xRFVndm0wTkJRcThlZVpxN2tOVmN1WjVRLy8veVRiZHUyWmRqMTVzNmR5MTkvL1lXM3Q3ZnhmcHFOSFR1V3ExZXZNbUxFQ0tzdDJILzU1UmNXTGx6SUYxOThZWFFhTUx0eTVRcURCdyttVUtGQ2pCMDcxdUx6ZE9iTUdSWXRXc1RGaXhjWk1tUkloajJMaUlpSXlEOUpJYStJaUlpSWlJaElKdmZ4eHgvejIyKy9NWGJzV0g3NDRRZnM3T3dJRGc3R3hzYUdzbVhMNHV6c1RNNmNPWW1MaTdOYXRaWWpSdzZLRlN1VzZqMGlJeU5adEdnUmZuNStGQ3hZTU5sK3paQlVNVGh2M2p3ajFIejExVmRwM3J3NVAvMzBFMHVYTGlWZnZueU1IVHZXMkY4M0pDUUVYMTlmOXUvZlQ3Rml4Zmp1dSsvSW56OC9ZOGVPWmRpd1lYVHIxbzBXTFZyZzVlVkZnUUlGMHZWZUhEdDJERnRiV3h3Y0hOaTdkMithSWUrMmJkc0lEdzgzWGovWkFoWlNyMHkycG1iTm1wUXFWWXA4K2ZJQlNYdldob2VITTN6NGNCSVNFb3cyeCtsbERwRTdkdXpJSjU5OEFpUlZhSGJvMElIUm8wZGJoTEhYcmwyalU2ZE9qQjgvM21nSnZYVHBVcFl0VzJaeHpSZnhlY25JOWFVbUxpNk8zMy8vblFZTkd1RGg0V0YxVGtKQ2dsSEplKy9lUFc3Y3VNSFhYMzlOOCtiTjZkR2pCOW15WlFPZ1c3ZHVGbDhpMkxGakIrUEdqVXNXT0Q5cDFLaFI3TjI3MTNqOTlGeno1eVc5bGVjdjB0MjdkNEdrZmFBejB1Ky8vMjVSdGZ4M3pKczNqN1ZyMTFLN2RtMnJlN28zYmRxVTBhTkgwN3QzYjRZUEgyNEU5V1kxYTlaazI3WnRqQnMzanFDZ0lENy8vSFBzN2UwSkNncGl4SWdSbEM1ZEdtOXZiN0puejA1Y1hCeXhzYkhFeHNaU3NHQkIzbnJyTFFJQ0FpaFJvc1J6ZndGRFJFUkU1Titra0ZkRVJFUkVSRVFrazNOeWNxSi8vLzRNR2pTSW4zNzZpVTZkT25INDhHRThQVDF4ZG5ZbUlTR0JMNy84RWc4UEQvcjI3ZnRjOTdDM3QrZjI3ZHNVS0ZDQU1XUEdHRUhaazZ6dDFUbGp4Z3o4L1B3b1Y2NGNJMGVPSkZldVhGeTRjSUhSbzBkejVjb1ZIQjBkNmRpeEl4OTg4SUVSS0pZdFc1WjU4K1l4YTlZczFxeFp3NW8xYXloZHVqUmp4b3doWjg2Y0thNHhLaXFLNDhlUFU2NWNPWExuenMzV3JWdjU2S09QckxhQk5WdTllclhGL3JOUGg3eUppWW1wbnY4MEd4c2JJK0RkdkhrenUzZnZwbTNidHRTdVhkc0lFWjlGYW9Iajgvb25QaTh2aW9PREF6NCtQbHkvZnAxaHc0YlJzMmRQQ2hVcVpCdzNtVXlZVENZajVIM3p6VGZ4OGZGaHdvUUovUHJycjFTb1VJSDY5ZXVuK3JPd3RrZXUrZWZ3N3J2dlVybHlaV1AvNXFjbEppWUNQTk1leE5ZOHkyY3VKVkZSVVVES2UvdW14dGZYRjFkWFY2dkhuZ3owVTVQU1hzT1FGTVJQbno2ZHpaczNVN2R1WFFZUEhtejFQYXRTcFFyVHAwOW42TkNoREJnd2dDKy8vSkszMzM3Yk9KNHZYejZtVEpuQ2hBa1Q4UGYzcDI3ZHV1VEtsWXQrL2ZwaE1wa0lDZ3FpYmR1MnhNYkdwdmlGallVTEYxSzZkR21MOXVVaUlpSWltWUZDWGhFUkVSRVJFWkdYUU9YS2xXbmV2RGtyVnF5Z2VQSGlCQVVGMGJWclZ5QXBjQ3BUcGd3Yk5teWdmdjM2eG42VjZSRVdGc2JzMmJQSmx5OGYzdDdlYk5xMGllRGdZSUtEZzFNOXIwbVRKa0RTL3FnbWs0bmV2WHR6OSs1ZEhqMTZoSk9URTRVTEY2WnExYW8wYWRJRVoyZG43dCsvbit3YVBYcjBvRVdMRm16ZnZwMmNPWE9tR3ZBQzdOcTFpL2o0ZU9yVXFVT2VQSG5ZdTNjdmh3OGZ0cnEzcVptUGp3OWdXVkc2Y2VORzQ3aDVqOThueDU0ODl1VDRPKys4WTFSd0JnY0hHM3NibTZ0RmE5U293Y0tGQzYydVk4aVFJZHk0Y1NQRjQ5YmN1WFBIWXEvYlc3ZHVwZnZjRi9WNXlhajFSVVJFV0lUdlQ4cWVQVHZPenM0RUJRVXhiTmd3WnN5WVliVDVqWStQQjdEWWs5ZkZ4WVV4WThZUUZCU1VyQkxVeDhmSENCY1BIRGlBajQrUHhjOWczNzU5RnErclZLa0NKRlcyV3d0NUV4SVNBSXgyMGM4ckl5cUJxMVdybG1MTDY1UnMyclNKVzdkdUdYdGxXeE1URThPOWUvZWVlMTBQSHo1azlPalJIRDkrbkdiTm1sR3hZa1hXckZsajBSYmV6TmZYbHpObnp2RGRkOTh4ZHV4WUprMmF4STBiTitqVXFaTXhKMnZXckhoN2V4TWNITXhycjcyR3lXU2ljZVBHWk0yYUZTY25KeHdkSGNtV0xSdlpzMmUzK0h1MmJObElTRWhnK1BEaHJGeTVVaUd2aUlpSVpEb0tlVVZFUkVSRVJFUmVFdDI3ZCtmdzRjTjg5OTEzMk5yYVd1eDcyNmxUSjNidjNzM1VxVk9aUDM5K2lpRlVRa0lDcDArZlp0KytmVUJTTytQczJiUFR2WHQzRWhJU21EVnJWcnJXWWc1NWl4UXB3aGRmZkFGZ3NZK3IyYnAxNjFLOVR2djI3ZW5mdjMrYTl6T1pUR3pZc0FFSEJ3Y2FOV3FFbzZNakxpNHVMRisrUE5XUTE1cnAwNmVuYSt6RWlST2NPSEhDZU4ya1NST3laTW5DaFFzWDhQYjJKalkyRnZpL3dNN1IwVEhabnFObTVsRFMzZDM5YjYzeldXVEU1K1ZGclcvSGpoM3MyTEVqeGVOdWJtNE1HRENBYjcvOWxva1RKeko4K0hEZy8wTGVwOXRNMjlqWUpBdDRJZW45Tm9lODU4NmRNOGJNbnJYVnNmbG4vbVRJbkpxVXFsMDNidHhvOVlzRnFaMzN3dzgvVUtaTUdlTjFsU3BWakZBNnZmYnUzY3Y5Ky9ldHR1azJNMWZYUDQrTEZ5L2k3ZTNOclZ1MzZOU3BFeDkvL0RFVEowN2t0OTkrbzNIanhoYnY5Nk5IajFpN2RpMjVjdVdpYU5HaVRKNDhtYUZEaC9MVFR6OVJxRkFoaTgrcmpZME5yNzMybXZIMy92MzdNMlRJRUpvMGFVS0RCZzBBR0R4NE1PKzg4dzVWcTFibDRNR0R6Smt6aDNIanhqRnIxcXdNYjJrdElpSWk4azlReUNzaUlpSWlJdktNRWszeG5Md2V3S2tiMjdrWmVZR1l1SWgvZTBueWdoVjFxY2lubGFmODI4dElVL2JzMmVuVHB3L2UzdDU0ZW5wYUJCZE9UazU4K3VtblRKMDZsVldyVnRHaFF3ZXIxekMzVURXSGtTMWF0S0JYcjE1R2FMVmh3d2JhdFd2SGwxOSttU3hvT25ic0dBTUhEdVNOTjk1SWNZME5HalRnM1hmZnRSaExTRWpBMXRZMldZdmE5SVM3WnJ0MzcrYnk1Y3MwYWRMRXFQaHQwYUlGUzVjdVpjK2VQZFN0V3pmZDEzcXlSWEtIRGgxd2MzTmoyclJwRm5NYU4yNU1xMWF0Nk4yN3Q4WDQ2ZE9uR1Rac0dGbXpacVY0OGVLY09uVXEzZmQ5VmludGVadGVHZkY1ZVZIcnExdTNMcTFhdGJJWSsrcXJyeXhlVjY5ZUhTOHZML3o4L05pd1lRUHZ2ZmNlY1hGeGdQV1ExYy9QajNyMTZsbFV0elp0MmpUWnZOVGFERnNUR3h1YjdETTlidHc0cSsyZ1AvLzhjNHZYVDcrdmtaR1IrUG41VWI1OGVhdWg5SkVqUndnTkRiWDY4OGliTis4enJkdWF5TWhJY3VUSWtlcWN0OTU2SzEzdjBjQ0JBNU9ONWMrZm4zejU4dkhaWjU5UnAwNGRJT2s5MkxsekozUG56bVhvMEtIRzNGV3JWbkgvL24zNjl1MkxqWTBOenM3T2pCMDdsclZyMTlLb1VTT0w2LzcxMTEvNCtmbngvdnZ2VTZCQUFSSVNFZ2dNRExTb3pnME1ERFQyZ282SWlDQTBOSlQ0K1BnTWVkOUVSRVJFL2cwS2VVVkVSRVJFUko3QnJjaUxyQTRheFoyb3YvN3RwWWhZWmE0c1BYUG1EQWNPSEtCR2pSckdzYVpObXhxVnVTbDU4ODAzZWYzMTE2bFpzeWJObXpmSHpjM05JakJ6Y25LaVZxMWErUG41V1FROWlZbUpSc1ZuOSs3ZFU3eSttNXViUmZ2ZlI0OGUwYUpGQ3pwMzd2eGNRU0pBZEhTMDBYYjN5V3JoMXExYnMyN2RPbWJObWtYbHlwVlRiVUZyemFWTGw3aDkrellOR3paTTl6bUJnWUZrelpxVmlSTW44dlBQUDcvUWtEY2ovTjNQeTR1U0owOGVvekl6TmQyNmRlUFFvVU5zM2JvVkx5OHZvNUwyNlVyVXNMQXdac3lZd2IxNzkvajAwMCtOOFdkdDEyeU52YjI5c1hmeHVYUG4yTHg1TXg5OTlKRkZlSGo1OG1VMmJOakFoeDkraUp1Ym16SGV2SGx6aTJ1ZE8zY09QejgvNnRldmo1ZVhWN0o3bWNQSnpwMDdXMTFMYUdnb1o4K2VUWFc5S1duZXZEbVJrWkZwVnJYK2YremRlVlJWOWY3LzhSZXpDazZrZ29wVEl1V1FtWm1hYUU1cGFXYnBUYnVXMnMxeWFIQzRXcVlaRHRmWkZITkl2Mm1SSnRjcnFXSE9JMmc0b2FoWU9LS1ltZ01JT0NNb2gvUDdnOFgrZVR3SHdqb3FQQUFBSUFCSlJFRlVPQ0NwMVBPeFZtdDVQdnV6OS83c3pkNnNGcS96L256S2x5OXZoS1Y1VmF4WU1hc3ZURlNzV0ZILytNYy9GQklTb2laTm1xaGx5NWFLaTR2VGtpVkw5T3l6ejhyZjM5OWkveDQ5ZWxnZDk5ZGZmOVhQUC8rc2hnMGJxbno1OGtwSlNaRWttMnVIQXdBQS9GVVE4Z0lBQUFDQW5jNWZPNmFGK3ovUmJWUEt3eDRLWUZOc2JLeFdyRmlocGsyYktqWTJWdE9tVGRQOCtmTlZ1blJwU1puVEJ0OGJzTndycTdvdUo5MjZkVlBmdm4wVkhoNXVUSVVhSEJ5czJOaFk5ZXJWUzQ4Ly9yamRZMDVMUzVOMGYySE1yRm16ZE9uU0pYWHAwa1hseTVjMzJyT3FVV2ZQbnExSmt5WnA3Tml4VnRYQ09Ra0pDWkVrTlcvZTNPNTlYbnZ0TmJWdjMxNWVYbDcyWDBBK0JRUUUzTmYrQmZHOC9KbmpzMGZSb2tVMWZ2eDRlWHQ3eTlIUjBYaWUzTnpjTFBydDNyMWJrdFMwYVZPTDlvS1lydG5SMGRFSWEvLzN2Ly9Kd2NGQmI3enhoc1dYQ3ZidTNXdmNhejgvdjJ5UGxSWFFWcWxTSmRmejJySm56eDR0V0xBZ1gvdTJhOWRPTjIvZVZMVnExWXkyeE1SRTQ5NWxPWDc4ZUk1VFNlZlU5OTVRTzB2UG5qMFZHUm1wYWRPbXFWaXhZcG83ZDY3YzNOdzBaTWdRdTg1ejZOQWhPVGs1R1Y4TXlGb3pPTGQxdkFFQUFBb3pRbDRBQUFBQXNFTnErZzM5NytBWFJzQmJxcWkzV2ozZVN6NGxhNmxVRWU4OEJVY29ISDYvZkZBTDl3OSsyTU93MjgyYk56VnUzRGdWS1ZKRS9mdjMxK25UcHpWMDZGQUZCZ1pxN05peEJYcXVhdFdxcVhQbnpwbzVjNmFxVmF1bUV5ZE9LRGc0V0sxYnQ5WS8vL25QUEIzci9QbnprdkkvMWV5eVpjdTBlZk5tK2ZqNDJKd0t1R1BIamdvUEQxZGtaS1MrL3ZwcmZmenh4M1lkZC92MjdkcThlYk1hTkdpZ0dqVnEyRDBlVDA5UHUvdmVyNEVEQjFwVVJTY2tKR2pZc0dGMjdmc2ducGY3R1Y5ZTNCMklwcWFtU3JJZDhucDVlY25YMTllaXZTQ21hMTY5ZXJYcTFhc25IeDhmUlVaRzZ2SEhIODl6MVhpVzhQQndGU2xTUkU4KytXUys5bi9qalRleURWSnpjKzFhNXRJRGQwOW5mZWJNR2F1MWxTTWpJeFVaR1duWE1lL3RtOTNZWEYxZE5XYk1HQTBZTUVCZmZQR0ZuSjJkTlhIaVJKVXRXOWF1OHh3OGVGQTFhdFF3cHBrL2RlcVVKTW5iMjl1dS9jUER3K1hwNldueHZBSUFBRHpxQ0hrQkFBQUF3QTQ3VG9mb3h1M015aUR2NHI3cTlld011VGd4RFNRZURlbnA2Um85ZXJUT256K3ZnSUFBZVhwNnl0UFRVKzNidDlmYXRXdTFidDA2dFd2WHJrRFArZDU3NytuRWlSTWFQSGl3YnR5NG9kYXRXMnZJa0NGNS9zSkRlSGk0SkduRGhnMlNwRWFOR2xrRmRObFp2WHExNXMyYnA2SkZpMnIwNk5FMjkzTndjTkNJRVNQMDRZY2Y2dWVmZjFaYVdwb0dEaHdvWjJmTFA0bGN2SGhSVXVhMDAxdTNidFdYWDM2cDRzV0xhOUNnUVhtNm5nZXBUSmt5RmxXbldSV3B1WGxRejB0K3gzYy9idHk0SWNteU1qdzVPVmt4TVRGNjdiWFhqTFlLRlNxb1hidDJldU9OTjNUdDJqVmR1SERCQ0ZiTlpyT09IVHVtSjU5OFVyLy8vcnYyN3QxcmRaNnN0WCtIRHgrdXFLZ296Wnc1VTBlUEh0V2hRNGVzMXQyMTE3NTkrL1RiYjcvcDVaZGZ0dnNkdUplYm0xdSs5ejE1OHFRa3FWU3BVa1piL2ZyMUxkYW96bkxzMkRHZE9YUEdLaEEvY2VLRUlpTWo5ZkxMTDl0VkJaMGxJeU5EKy9mdlYzcDZ1dEgyNjYrL3FsYXRXbFpUYjkvcjNMbHpWdE9xNzlxMVM4N096aFpWeVRtSmpJelV5Wk1uTlgvK2ZMdkhEQUFBOExBUjhnSUFBQUJBTHN6bURFV2ZYMjk4ZnZYSndRUzhlR1NrcDZkcjdOaXhpbzZPVnBjdVhmVENDeThZMi9yMDZhUEV4TVJzSzFHemdzMTdBMDk3bkR4NVVpYVRTZGV2WDVja2VYaDQ2TXFWS3psVzVFNmRPdFZZanpRdExVMGhJU0Zhc1dLRmF0ZXVyWVNFQkkwZE8xWkZpeFpWNDhhTjFieDVjMDJhTkVrVktsU3dPbzdKWkZKUVVKQisvUEZIb3dJd3ArbHR5NVl0cTNIanh1bXp6ejdUK3ZYcmRmTGtTUTBkT2xSVnExWlZSa2FHWnN5WW9VMmJOc25Cd1VGVHAwNVYxNjVkNWVmbnA0OC8vdmlCVEx0c05wdDEvZnIxQnpJandNTjZYdklxTkRSVW9hR2hlZDR2TmpaV2t1VTB2V0ZoWWNySXlGQ1RKazJNdHBvMWE4clB6MDlyMXF6UndvVUw1ZXpzcktDZ0lMbTd1MnZ6NXMyYU1tV0thdFdxcFc3ZHVtbndZTXVLL295TURHTUs0OU9uVDJ2aXhJbXFVYU9HQmc0Y0tHOXY3M3dGNUVsSlNabzZkYXBjWFYzVnJWdTNQTzlmRVBidDJ5ZEpxbHExYXJaOXpwdzVvK0RnWUczZHVsWHU3dTVxMUtpUnhiMysrZWVmdFg3OWVpMWF0RWpQUC8rOE9uYnNxR2VlZVNiYjQ2V2xwU2tzTEV3Ly92aWovdmpqRDFXdFdsVUJBUUZhdVhLbEZpMWFwTFZyMTZwejU4NTY2YVdYTENxTTc3Wm56eDVKVXQyNmRTVmxyaSs5YmRzMitmdjcyejBOL0pVclYvSVVTZ01BQUR3S0NIa0JBQUFBSUJlWGIxMHdxbmlMdWhSWGhSTFpyNmNJUEdpUmtaSGF1WE9uV3Jac3FkNjllMXRzYzNkMzEvang0NDNQdi8zMm01WXNXU0ozZDNjNU9qb3FKaVpHa3ZURUUwOFlmZExTMHVUZzRLQ2twQ1JKbWV1TlpybDY5YXAyN3R5cDlldlg2L0RodzZwWXNhTEdqUnVuNDhlUGE4bVNKVnE1Y3FVYU5HaWc1NTkvWHM4ODg0d3FWS2hnQkpmcDZlbnk5UFRVNGNPSDlkLy8vbGM3ZHV6UWpSczMxS3haTTMzNjZhY3FXclNvVHA0OHFRMGJOaWdzTEV6aDRlRXFYcnk0V3Jac3FUWnQyaGhWbHIvLy9yc0NBd04xNU1nUmVYaDRhTlNvVWFwWHIxNnU5K21KSjU3UWxDbFROSExrU01YR3hxcFBuejRhTUdDQTl1N2RxNTA3ZDZwYnQyNnFWcTJhSmsrZXJIMzc5cWxwMDZiNjdiZmZkT0xFQ1RrN084dloyVmxPVGs1eWNuSlNlbnE2UHZ2c005MjVjMGNyVjY1VWVucTY3dHk1b3c0ZE9zamQzZDJ1bjl2MDZkTjE2OVl0dWJxNjZ0eTVjN3B5NVVxT2dmS2lSWXUwYU5FaWk3YnMxcno5N0xQUHNqMU9RVDh2QlQyK0xMVnIxMWJqeG8wdDJyNzc3anVMejB1WEx0V2xTNWRVdm54NUZTOWVYSmN1WFZKSVNJaWNuWjB0eHJoNTgyWjVlSGpvcWFlZWtpVGR2bjFibXpkdjF2Lys5ei9GeDhlclZhdFc2dDI3dC9HemUvSEZGMVdpUkFrdFdyUklBUUVCcWxHamhucjA2S0hubjM5ZVVtWjFlTW1TSmRXcVZTc05HREJBeFlvVjA1UXBVeFFYRjZlcFU2Zm11WkkyUGo1ZXc0Y1BWMkppb3ZyMzcyL3ppdzBGSlQ0K1hxdFdyWktIaDRmYzNkM2w1dVltSnljbm5UaHhRaXRXckpDenM3TkZHQzVsZmdraE9qcGFQLzMwa3lJakkrWGk0cUxYWDM5ZGI3MzFsdFdhdDBPR0ROSExMNytzRlN0V2FQdjI3ZHErZmJzcVY2NnN6cDA3cTAyYk5uSjFkZFdkTzNkMDRNQUJSVVJFNkpkZmZsRktTb3JLbGkyci92Mzc2NVZYWHBHVGs1T2VmZlpaN2Q2OVcwRkJRWm8vZjc2Q2dvSlVyMTQ5Tld6WVVIWHIxbFcxYXRXTXl2RGR1M2ZMd2NGQnRXdlgxbSsvL2FZeFk4YkkxZFZWNzc3N2JyYjNJV3RhNStqb2FQbjQrT2pZc1dONW5xWWJBQURnWVNQa0JRQUFBSUJjWkFXOGt2UllzVXFTV0g4WGp3NS9mMy8xNzk5ZkhUcDB5TFVTdEZTcFV0cTdkNi9NWnJPa3pPcmJUcDA2cVhYcjFrYWZmZnYyYWRTb1VjYm42dFdyNitEQmcvcm1tMjkwOHVSSlpXUmtxRWFOR2hvNmRLaGF0V29sSnljbk5XclVTSys4OG9wV3JGaWhqUnMzR3BWMVR6enhoQVlOR3FSUm8wWXBLU2xKSnBOSlVtYVkyTGh4WTNYbzBFRjE2dFN4T05lSEgzNm92bjM3YXZmdTNWcTdkcTFXclZxbGxTdFhxbGV2WHVyV3JadFNVbEowNHNRSitmbjU2ZlBQUDFmRmloWHR2bGQrZm42YU0yZU9wazJicG9TRUJMVnMyVkxIamgzVEcyKzhvVjY5ZWtuS3JHSmN2bnk1b3FLaXRHSERCcVdscGRsMTdITGx5dW5OTjkrMGV5ekp5Y2xHTmFpVU9iVnhUdXNGZCt6WVVhKy8vcnJkeDgreVlzVUtyVnk1MHZoYzBNOUxRWTh2aTUrZm45WDZ6dmVHdkdscGFWYlZ2bTV1YnZyNDQ0OVZ1blJwU1ptQnJyZTN0NnBYcjI2RWd0dTJiZFAwNmROVnYzNTlmZkhGRnpaRDY0WU5HNnBodzRiYXZuMjd2dnZ1TzRXRWhGaUV2S05IanphbUVVNU5UZFhodzRjMWJOZ3cxYTVkTzgvM1lQTGt5VHA3OXF5NmRldW1qaDA3NW5uL3ZDaGV2TGgrL1BGSDQyZDZ0MUtsU3FsdjM3NUd0YjJVdVdiMnNHSERkT0hDQlJVclZrei8rTWMvMUtWTGx4elhucTVkdTdacTE2NnRwS1FrL2ZqamoxcXpabzIrK3VvcnJWMjdWczgrKzZ4Q1EwT1ZtcG9xQndjSDFhbFRSeDA2ZE5BTEw3eGdWU0hldUhGak5XclVTRkZSVVZxMWFwWDI3dDFyVkJ2WHFWTkhnWUdCdW5QbmpvNGVQYXJxMWFzckpTVkZ3NFlOazRPRGcwYU9IR2t4VmZpOW5ubm1HWlV0VzFZVEowNlVsUG5jdlBqaWkzbTZsd0FBQUErYmc5blcvOVVCQUFBQUFBeS9YejZvaGZzenArdXNVdnBwL2F0KzRFTWVFUjZFdit2UC9kS2xTL3JwcDUvazZPZ29YMTlmdFd6WlVuZnUzTkhFaVJQbDYrdXJKazJhNURpZHE5bHMxcUZEaDNUZ3dBRTFhTkJBTld2VzFLeFpzMlEybTFXdFdqVTk4Y1FUOHZYMXRhZ1F6a2xDUW9JMmJOaWcxMTkvWGNXTEY1ZVVPU1Z2OWVyVjdUNkdMU2twS1NwV3JKaXVYNzh1RHcrUEhBUFA5UFIwNDcrTWpBeWpQV3NmQndjSE9UczdXMDBOZS96NGNWMjhlTkZpU3VTN21jMW1tYzFtT1RnNDVIaitVYU5HcVVXTEZtclpzbVZlTGxGU1pxQzViZHMyalJ3NU1zLzcycXVneDdkMzcxNTVlM3RiaFhUbno1K1h1N3U3TVcxdlNrcUtFaElTbEphV3B2VDBkRGs3TzZ0U3BVcEdsZWJkc3U1emx0alkyR3lucGI2WHlXVFN0V3ZYak9EWWxxem5LVC9pNHVJVUd4dXJsMTU2S2RlK1c3ZHUxVysvL2FiKy9mdm42MXhTNWp0KzU4NGRtVXdtbVV3bVpXUmt5TjNkWGVYS2xiTjZEczFtc3dJQ0FsUy9mbjI5OU5KTGRsZXEzKzNxMWF0YXVuU3A2dFNwbzNMbHltbjI3Tmw2L3ZubjljSUxMK1JwT3ZUcjE2OXI5KzdkaW9xS1VvOGVQZVRqNHlOSnVubnpwczZjT2FPYU5XdHE4K2JOcWxHalJvN1R0MmRKUzB2VDc3Ly9MclBackFvVktsaFZKUU1BQUR6cUNIa0JBQUFBSUJkLzE3RHY3NDZmT3dBQUFBRGdVWlgvcjd3Q0FBQUFBQUFBQUFBQUFCNDRRbDRBQUFBQUFBQUFBQUFBS0VRSWVRRUFBQUFBQUFBQUFBQ2dFQ0hrQlFBQUFBQUFBQUFBQUlCQ2hKQVhBQUFBQUFBQUFBQUFBQW9SUWw0QUFBQUFBQUFBQUFBQUtFU2NIL1lBQUFBQUFBQjQxSjIrZkZCanRyUisyTU1BQUR5aXFwUitXditxSC9pd2h3RUFBUDVHcU9RRkFBQUFBQUFBQUFBQWdFS0VrQmNBQUFBQUFBQUFBQUFBQ2hHbWF3WUFBQUFBd0lhcXBaL1dxTlpiSHZZd0FBQUFBQUN3UWlV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lFDWnJQNVlROEJBUENJSU9RRkFBQUFBQUFGWnVqUW9Rb05EWDBnNTJyVHBvMDJidHhvMVg3cDBpVU5IVHBVZi96eGg5RjIrUEJoRFI4K1hMZHYzODdYdVZKVFU5VzdkMjh0WExoUWtyUmx5eGFkUFhzMmZ3T0gzVXdtaytMajQ1V1dscFp0bjB1WEx1bklrU1AzZFo1dnYvMVdXN2R1dmE5ai9GWHdEdjkvUjQ0Y3lmVjhpWW1KMnI5L2Y3N0dKRW14c2JFS0RRMVZTa3FLSk9ubzBhUEdHUFBMWkRKcC9mcjEycmx6NTMwZDUwR0pqWTFWWEZ5Y1RDWlRudmROVDAvWDVzMmJsWjZlWG1EamVWVHZuOWxzMW9RSkV6Umt5SkNIUFJRQXdDUEMrV0VQQUFBQUFBQUEvSFVjT0hCQUZTdFdmS2hqU0UxTjFZRURCNHpRUkpJdVg3NnNxS2lvZklVSWt1VGs1S1RmZi85ZE5XdldWRnBhbW9LRGc1V1VsS1FoUTRhb2VmUG1CVFYwM0NNeE1WSGR1M2RYUUVDQVhuamhCWnQ5ZnY3NVo0V0VoR2pUcGszNVBrOUlTSWhhdDI2dEZpMWE1UHNZZnhWLzkzYzRJeU5EYVdscEtscTBxQVlNR0tDZ29DQlZxbFJKYVdscGNuTnpzenJ1N3QyN05XUEdqR3lmdjR5TURHM2J0azB0VzdhMHVYM3AwcVdLakl6VVN5KzlKRW1Lakl4VWNIQ3d5cFl0cS9idDIrZnJXczFtczBKQ1FwU1NrcUw2OWV1clNKRWl1ZTVqTXBtVWtKQ2dzMmZQNnNTSkV6cCsvTGlPSHordUhqMTZxRjI3ZG5hZis5YXRXMHBPVHRibHk1ZVZuSnlzcEtRa1hicDBTUWtKQ2JwdzRZS2FOMit1cmwyN1d1d3pjK1pNSFR0MlRNdVhMMWZ4NHNYemRLMDdkKzdVNU1tVGRmMzZkWFhxMUNsUCsyWW5QL2Z2MXExYjZ0aXhZNTdQOWVtbm42cHQyN1oyOVhWd2NKQ1BqNC9DdzhNVkVSR2haczJhNWZsOEFJQy9Ga0plQUFBQUFBQmc0YWVmZnNwMlc3bHk1ZFMwYWRNSE9CcjdEUjA2VkpLTXFzOVpzMmFwYU5HaWtxU3JWNjlLa2dJQ0F1VG9tRG14V2IxNjlmVFdXMi9aZFd3WEZ4YzVPRGpJWkRMSnpjMU5YMzMxbFFJQ0FqUisvSGlaVENhMWF0V3FvQy9uYnkwc0xFeUppWWtQTkVDUGo0OVhlSGg0am4xcTFhb2xMeSt2QnpTaS9PTWR0bWJ2T3h3WUdDaFBUMC8xNnRYTDJQZkdqUnZxMmJPbkFnTUQxYnQzYjV2SGI5T21qVlhid29VTHRYUG5UbjN6elRkS1NrclNHMis4WWJFOUtTbEpFUkVSZXYzMTExV3NXREZKVXZmdTNiVjc5MjR0WHJ4WWJkdTJsYk96N1QvZm5qaHhRbkZ4Y2RsZTd4TlBQS0V0Vzdabzl1elpxbHUzcnMwK2pSczMxdmJ0MnhVU0VxTDQrSGdqUUhkM2QxZTFhdFhrNysrdjh1WExTNUppWW1LeVBaY2tsU2xUUnQ3ZTNnb05EZFgzMzM5dnNjM056VTNseXBXVGw1ZVhYRnhjTExhbHBLUW9OalpXZm41KzJRYThxMWV2enZhOEdSa1pjbk56VTBoSWlOV3g3OVdoUXdmajN3VjEvMHFVS0dIUk5uRGdRTld2WHovSGNXUjU1NTEzck5wc1BVZTIvT2MvLzhtMXo4eVpNMVd6WmsyN2pnY0FLSndJZVFFQUFBQUFnSVc1YytkbXU2MSsvZnFQYkVCVXFWSWxTZExObXpkMStQQmhlWGw1cVdUSmtwSXlBNTY0dURqNStQakl5Y2xKa3ZUWVk0L2w2Zml1cnE3R2xLQWxTNWJVbENsVEZCd2NMSDkvL3dLOENralNqaDA3c2cxNXN3dEI3bTJ2V3JXcTVzK2ZiL2M1WTJKaWNnMnloZzBiVmloQ1h0NWgyK3g1aDU5NTVoa3RYcnpZSXVUZHNXT0hxbGF0S2g4Zkh3VUZCVmtjYyt2V3JmcmhoeCtzMnFYTVFMMWp4NDRLQ3d2VHZIbnpWTGx5WlRWczJORFl2bmp4WXFXbnA2dFNwVXJhdlh1MzBkNm1UUnU1dTdzcktpcks0bmgxNnRTUmg0ZUhKQ2tpSWtLTEZ5L085Wm8zYk5pZ0RSczIyTnoyOWRkZnk5ZlhWNDBiTjFiRmloWGw2dXFxYWRPbWFlREFnVmFWeC8vKzk3OXpQRStuVHAzMDRZY2ZxbFdyVmlwVHBvdzhQVDJWbUppb2FkT21hZEtrU2FwVHA0N04vV0ppWW1ReW1kU2dRWU5zanoxanhveGNyakx6aXdHNTliczc1QzJvKzNkdnlPdnU3cTdTcFV2bmV0enMySHFPOHFzdy9LNENBTndmUWw0QUFBQUFBR0JoNWNxVk50dTdkKyt1a2lWTDZ0eTVjL3I5OTkrejNmL2l4WXZhc1dPSEpCVjRBSnFjbkt5Yk4yOGFuNU9Ta294MU5mdjM3eTlKT252MnJMWnMyYUt1WGJ2S3o4OVBVbVpJczJmUEh2WHQyOWVvREpUc3I1cktFaFlXcHJDd01JdTJrSkFRU2RMOCtmTlZ0V3JWUEY4VHJKMDllMWFWSzFmVzlldlhKV1ZPaFhyMTZsVTVPanBhaFNETGxpM1QyclZycmRwenErcTdWL1BtelRWbzBLQWMrOWd6YmV1amdIYzRlN205d3cwYU5ORGt5Wk4xL3Z4NVkvdmF0V3ZWcEVtVGJLdHFiZkh5OGpMNmp4bzFTdjM2OWRQRWlSTTFlL1pzVmF4WVVmSHg4VnE3ZHEwa2FmcjA2WFlkYy9yMDZWWmg2ZDNUUkVkRVJDZzhQRndqUjQ2MDJ2ZVhYMzdSbGkxYk5HYk1HS3R0V2ZmNDdtdTJwVVdMRnVyY3ViTlYrNEFCQTR4L2UzdDd5OXZiVzFMdTFiK1NkUERnUVVuU2M4ODlsMk8vRGgwNmFPREFnVmJ0eTVZdFU5V3FWYTFDWXBQSnBQVDBkTG01dVduV3JGblp2aE1GY2YvdU5tSENoQnkzNXlicml3NlNkTzNhTmFPQ1BULzdBd0QrK2doNUFRQUFBQUNBQmJQWnJPUEhqNnRldlhwR1cwcEtpcTVkdTZZcVZhb29JaUpDMzMzM1hiYjdSMFZGR1JWbzk3Tk9xaTBMRml6UXVuWHJqTTlCUVVGR3VMZDY5V29sSkNRWTdaS004S2h5NWNvS0NncFNZbUtpcE13QXh0WFZWWDM2OUxIcnZFbEpTVnErZkxtYU5XdVc3ZlNYbnA2ZStic29XRWhMUzlPWk0yZDA2dFFwYmR1MlRaSTBkZXBVU1psVmNpdFdyTERvbnpYRjYvMkdHODdPemthVlpFRXdtODF5Y0hBb3NPUGw5ZHk4dzVic2ZZZExsQ2loNnRXcmE4K2VQWktrWThlTzZmRGh3L3IwMDA4bHlhTEM5MjczdG4vOTlkZEdlT3JsNWFVaFE0Wm96Smd4V3JkdW5kNS8vMzNObmoxYjZlbnA2dHk1czNyMDZHR3hiNmRPbmRTbFN4ZXJxYWl6cG5UT3pwa3paeFFSRVdGejI5bXpaN1Z6NTg0Yzk4OU42ZEtsQzN6NjM2aW9LSGw0ZU9UcHVJY09IZExtelpzMWNPQkFwYVdsYWNTSUVSbzRjS0N4aHZHcFU2ZjA1WmRmcWthTkdybFdJTit0SU83ZjRNR0RjNnhLdmx0dVU0MnZXclZLQ3hZc3NPdFlXZGF2WDI5VXVnTUEvdm9JZVFFQUFBQUFnSVZGaXhacDFhcFYrci8vK3ovNStQaElrazZlUENsSnFsR2pocDU0NGdrMWJ0elk1cjY5ZS9kVzgrYk4xYjE3OXo5bGJJTUhEOWJnd1lPMWJ0MDZCUVlHNnROUFAxWGJ0bTBsWlZhTjJmc0gvYXkxQ3J0MDZXSlgvL1BuejJ2NTh1V3FWYXVXMWJxYUtGalIwZEV5bVV5YU9IR2lTcFVxcFE4KytFQ2ZmUEtKR2pkdWJLekZtbDg1cmUxNTd0eTViTGRYcVZKRlR6MzFsTjNuR1RWcWxBNGNPS0R4NDhmbmFiK0N3anRzTFMvdjhJZ1JJK1R0N2EydnYvNWExYXRYMTR3Wk00ejdlRy9vdlhyMWFzMllNU1BYTUx4cDA2WWFOMjZjR2pac3FHM2J0aG5UTTd1NHVOajhja0YyN2ZkNjlkVlhsWnFhYXRHV1UzWHozZHMyYmRxa2Q5NTV4NnFDZDhLRUNSWVZxWGtKK3Z2MjdXdTExdTI5UDlPczR5VW5KeXN1TGs0dFc3Yk04ZDBPRFEyVm82T2pSbzhlcmZidDJ5c3BLVW1yVjYvV3dJRUQ5ZmJiYit2eTVjc0tDUWxSNDhhTnRXTEZDaTFkdWxUT3pzNTY0WVVYbEpLU292ZmVlMC92dnZ1dXpXUGY3LzI3VjJCZ1lMYjc1cGM5OTMvSmtpVTVmbkVEQVBEWFJNZ0xBQUFBQUFBc2RPL2VYZHUyYmRQRWlSTTFjK1pNT1RrNTZkQ2hRM0p3Y0ZDdFdyWGs0ZUdoRWlWSzZNNmRPM0oxZGJYYXYzang0bi82dE1WNzkrNlZKTjIrZlZ1M2I5KzJHRWRPMHlhZlBIbFMvZnIxeS9QNTNOM2RKY2xpbWxuOE9iWnQyeVkzTnpmVnExZFBTVWxKa3FTaVJZdXFaTW1TZG9jdldkNTg4MDI5Ly83N3h1ZWMxdXc4ZXZTb2poNDlhbk5iaHc0ZDhoVFdIamx5UkxkdTNWSmNYTnhEQ1hsNWg2M1ordzdIeDhmTGJEYnJ3b1VMa3FSTGx5NnBmUG55T252MnJJWVBINjc0K0hpYis5bDYvdTRONXhvMWFxVDQrSGg5OWRWWHFsR2pobUpqWTVXUmthSGJ0MjliN1h0dnU2T2pvODNwb3VmT25TdXoyU3dwcy9Jek5EVFU1cnF1MlcyYk5HbVNzVTd4OTk5L3I0aUlDUFh0MjFlTkdqV3llWjI1NmRhdG16SEY4TDU5KzdScjF5Nzk0eC8vVVBueTVhMzY3dHUzVDVLTUx4eGtaR1RZREhzOVBEeTBidDA2N2RpeFEvLzg1eitOM3d0Wit2WHJwNG9WSytyamp6OVdZbUtpV3JSb29kNjllNnQwNmRMcTE2K2ZxbFNwb2hFalJ0Z2M3LzNldnl4dWJtNmFNR0dDcWxhdGFxd2puWnVEQncrcVdyVnF1ZmJMcW1iUFNWNm5kUVlBL0RVUThnSUFBQUFBVUlodDJiSkYvLzN2Znd2c2VFRkJRWEozZDljbm4zeWlZY09HS1RnNFdPKzg4NDcyN05tako1OThVaDRlSGpLWlRCbzBhSkI4ZlgxdHJwSDRaNDh2TFMxTkJ3NGNrSlE1OVd0a1pLUkdqUnBsOU9uZHUzZWVqbWt5bVhMdFU2SkVDVGs1T2VuS2xTdDVHekR5TERVMVZmWHExYk1aYUdVWHNHU25SSWtTVm0zdDJyWFQ0TUdEN1Q1R1h0ZDhsYVRKa3lmcjVNbVRhdEdpUmE1OWVZY2ZyWGQ0ekpneGlvMk5OVDdmSFE0dVhMalFyblBsWk1lT0hicDkrN2FHRGgycTNyMTdhK25TcFZxNmRLbFZ2eVZMbG1qSmtpWEc1MGFOR21uY3VIRlcvYklxakNVWjRhS3RxY3V6MjVZVnZ0NjVjOGY0bVR6MjJHUDVudjc4N21kKzY5YXRraktybU85ZFMxaVNkdS9lTFdkblp6VnMyRkRmZmZlZG9xT2pOV3ZXTEt0K04yL2UxSUlGQzlTb1VTTTkrZVNUT25YcWxLVE1hY2wzN3R5cEgzNzRRWEZ4Y1hyMjJXYzFac3dZMWFoUlF4czJiRkNEQmczMDl0dHZhK0xFaVpveFk0Yk5Ldkg3dlgvNStmMlFuV0hEaHFsMTY5Wlc3ZGxORVE0QUFDRXZBQUFBQUFDRjJJMGJOK3lxOHNtcit2WHJxME9IRGxxOGVMRWVmL3h4eGNURTZMMzMzcE1rT1RrNXFXYk5tbHF4WW9WYXRHaWhwNTkrK29HT2I4ZU9IZkwxOVZWMGRMVGF0Mit2cFV1WGF2cjA2V3JYcnAwa2FlellzYXBZc2FMTmZjK2NPYVBSbzBjYm4rMnRDdHkwYVpNOFBUMnRLc2hROEQ3NzdET2RPSEhDcWowNU9Wbkp5Y2s1UG0vYnQyL1huajE3OGhUaS9obXFWYXRtVjRXZXhEdjhxTDNEYytiTWtaVDVMSTBaTTBaQlFVRVd3ZDZOR3pkMCtmTGxYTTlYcmx3NXE3WXRXN2FvZGV2V3FsbXpwbEdwM0xScFU3MzQ0b3NXL1VhUEhxMFhYbmhCclZxMU10cnlzdVozZm9MSHNMQXczYmh4UTFKbU5mMjVjK2Z1YThydTA2ZFBLeVltUmxKbU5mUnZ2LzFtVWRXZW5wNnVxS2dvMWExYlZ4NGVIdkwwOU5UUm8wY1ZHeHVyR2pWcVdCeHI1Y3FWdW5idG12cjI3V3ZSM3FkUEg1MCtmVnJQUGZlY0JnNGNxRnExYWtuS3JBNFBEQXhVNTg2ZDFiZHZYNTA1YzBiQndjR3FWNitlV3Jac21ldlk4M0wvc3I1NDBxdFhMNDBmUDk2aVl2bnExYXY2OTcvL3JkbXpaK2U2bnJLVUdhN2ZyWGJ0MmxhekVXVG53SUVEMnJWcjEzMVBhUThBS0Z3SWVRRUFBQUFBS01SZWUrMDF2ZmJhYTMvS3NYdjM3cTA5ZS9abzNMaHhjblIwdEFnaTNubm5IVzNkdWxYVHAwL1h0OTkrYTdQcThzOGEzOHFWSzlXOGVYTkZSMGZMeDhkSEhUdDIxSUVEQjlTa1NSTkptZUZLaFFvVmJPNTc3OXFMWmNxVVVaOCtmWXpQRVJFUk9uTGtpRVZiRm05dmIyTUtWL3g1M056Y1ZMdDJiYVdtcHVyZ3dZT1NwSysrK2tyWHIxOVhuVHAxTkgzNjlHejNQWHIwcU5hdFcvZlFROTY4NEIxK05OL2h6WnMzUzVLdVg3K3V0TFEwdWJtNVNjcXNUczFwMnU4c2t5ZFBWdjM2OVkzUHljbkptang1c2w1NzdUVjk5TkZIUm52RmloWGw3Kzl2dGIrUGo0L045aXgzN3R6SjltZVcwM1REdHBqTlp2MzQ0NC95OWZYVmlSTW5sSkRnMU40N0FBQWdBRWxFUVZTUW9CMDdkaWcxTmRXdWdOR1dKVXVXeU1IQlFXYXpXUXNXTEZCQ1FvS0dEaDFxaEt6UjBkRktTVWxSczJiTkpFbXRXN2ZXdkhuenRIYnRXcXZxOG03ZHVxbFZxMVk2ZCs2Y0ZpOWVyTzNidDB2S25ONTU3dHk1cWw2OXV0SFhaREpwL2ZyMXlzaklVTzNhdFNWSlBYdjJWS1ZLbFN5cWpBdnEvdDM5QllEeTVjdGJmTTZhSXJ4aXhZcTZmZnUyN3R5NWsrMzk4dkx5TXY1OWI4Z2NFaEtTN1g3M3locGoxcHJWQUlDL05rSmVBQUFBQUFCZ1U5R2lSZFcvZjM5OThjVVhldkxKSnkycWpOemQzZld2Zi8xTDA2ZFAxNDgvL3FpMzNucnJnWXpwOE9IRE9uejRzQUlDQW95S3UzZmVlVWZ2di8rK2poMDdKa2xXMVY0NUtWbXlwTHAwNldKOFBuLyt2STRjT1dMUmxxVnk1Y3Jhc0dHRFRDYVRuSnljN3ZOS2tKMHRXN1pvdzRZTmlvbUpNZFlLYmRteXBicDA2YUxMbHkvYlZXVjNkNTk3MTBXOWVQR2lmdm5sbDRJZDlDT0tkOWlTdmU5d1FrS0NEaDgrTEVtYU5tMmFuSnljTkhyMGFJdmcrZDduNnU3enYvUE9PMWJ0TzNmdWxObHN0bXNLYjN2Y3VuWExXTWM0YXdycHJsMjdxblBuempiWFdlN2J0Ni82OXUwcms4a2tSMGRIT1RnNEdOczJiZHFrTTJmT2FNaVFJWm8yYlpxNmRPbWltSmdZaFlTRXlOSFJNYy9UQmNmRnhTa3NMRXhObWpUUmpoMDcxTDkvZjRXRWhHaml4SWxLUzB2VHl5Ky9ySjA3ZDhyUjBkRUlza3VVS0NGL2YzK0ZoNGVyWDc5K1JxaStiOTgraFlXRktUSXlVbGV2WHBXSGg0ZTZkdTJxZ3djUDZ1REJnOWxXY1Zldlh0MVk2OWZCd2NHaUtycWc3MStXRHo3NHdLSTlhNjFmU1JvL2ZyeCsvZlhYYk8vWnZjOVRwMDZkOU9xcnIyYmJQenVIRHgvVzFLbFQ4N3dmQUtCd0l1UUZBQUFBQUFEWmlvNk9scFJaSWJscjF5NDkvL3p6eHJhWFgzNVpHemR1Vk5HaVJSL1llUDczdi8rcFVhTkdGbUZWMWpTWWJtNXVxbENoZ2dZTkdpUXZMeStaeldhOSsrNjcrdUNERDlTb1VTTkowb1VMRnpSejVreWJmOFRQamErdnI5YXNXYU80dURpcjZVUlJjR0ppWW5UNjlHbTkrZWFiYXRDZ2dRWU5HcVNubjM1YTN0N2U4dlQwVkZCUWtCSVRFMVdtVEJtcmZaY3RXNmExYTlmbXVIYnZnUU1IakxWSC93NTRoLzgvZTkvaG4zNzZTUzFhdEZCb2FLZysvZlJUL2QvLy9aOCsrdWdqaTNXRDh6b2w4clp0MjFTMmJGbGpTdUVzSVNFaE5pczFGeTllck1XTEZ4dWY2OWF0cTJuVHBobWZyMXk1WXF3VCsvTExMK2RwTEZPblRqV202TDUxNjVZV0xGaWcyclZycTI3ZHVrYWZqei8rV0VsSlNUcC8vcnhGV0prYnM5bXNXYk5tcVhqeDRtcmZ2cjEyN05paElrV0thTnk0Y2ZyaWl5OFVHeHVydG0zYktpSWlRdlhxMVZQcDBxV05mZHUwYWFOdDI3WnAyN1p0YXR1MnJTVHAxMTkvMWNhTkcxV21UQm05OTk1NzZ0aXhvNG9WSzZhMzMzNWJodzRkVW5KeXNqSXlNb3hqT0RnNHFGU3BVbnJxcWFkeURQSUw2djdkN1lzdnZwQzN0N2Z4K2RxMWF4b3laSWdrYWNxVUtlcmF0YXY2OXUxclhGdDZlcnA2OU9oaHMycTlaTW1TUmxYdytmUG5jeDJUdDdlM0hCMGRkZW5TcFR4ZEN3Q2djQ1BrQlFBQUFBQUFOc1hHeG1yRmloVnEyclNwWW1Oak5XM2FOTTJmUDkvNG83eWpvNk8rK3VxckJ6cW02dFdyNjlsbm43VnF2MzM3dHFwVXFhTDU4K2NiYlRkdTNKRFpiSmFQajQ4UkNKWXBVOGJvWXphYmJWWmpaYWRPblRxU3BJTUhEeEx5L29uZWZ2dHRmZlRSUjNKMmRsWjhmTHpGTmxkWFY3bTV1V25jdUhIcTNyMjdPblhxWkxHOWVQSGlraXluVUwxWDY5YXQ5Y0VISDlnOW5qZmVlQ01QbzMrMDhBNWJzdWNkVGs1TzF1clZxelYzN2x5RmhvYkszZDFkRXlaTTBOQ2hReTNDdHV5K1NKQ1FrS0JodzRaWkhmUGd3WVBxM0xtejFYZ2JOMjVzVmQwN2FkSWtOV25TUkMrODhJTFJWcXBVS1lzKzU4K2ZOOWI5WGJod29WSlRVL1hGRjErb2FOR2lHakZpaElvVUtXTFIvOXk1YzVvd1lZTEtsU3RuTWIzeHQ5OStxMHVYTG1uNDhPRVcvUjBjSERSOCtIQTVPVG5sNlI0dldiSkVNVEV4NnQrL3Y4VTZ0RzV1YmhvL2ZyeGNYRndVSFIydEsxZXVXRlhYUHZ2c3N5cFJvb1RXcjE5dkJLR3Z2UEtLcWxXcnBtYk5tbG1FdG82T2pzWWF2OTI2ZFZPN2R1M1VzMmRQdThkWlVQZnZiaTR1TGhaZlBuQnhjVEgrN2VUa3BCZGZmRkhMbHk5WG16WnQ1T0Rnb0JVclZpZ3BLY25peXdPMjJLb012OWZpeFl0VnRtelpYUHNCQVA1YUNIa0JBQUFBQUlDVm16ZHZhdHk0Y1NwU3BJajY5Kyt2MDZkUGEralFvUW9NRE5UWXNXTWYycmplZlBOTm0xV0hyN3p5U3JiN2ZQNzU1emJiZzRPRExkWkJ6SW5aYkZiVnFsWGw1ZVdsN2R1M1d3Ui8wZEhSV3JSb2tmcjE2MGY0V3dCc1ZlamVyV3pac3ZMejg5TzhlZk5VczJaTlBmbmtrM1lkMTJ3MmE4NmNPYXBjdWJMYzNOeDA2OVl0blRoeHdnaUt6R2F6b3FPalZiUm9VWXRqVHBreXhhSTZ6eDRwS1NsS1NrcktNV3orcy9FT1c3TDNIVjYrZkxtZWZ2cHBpNTlkc1dMRk5IMzZkTG00dUdqMTZ0V1NaQlVDWnNtYVp2aHVZV0ZoMlU3VlhLVktGYlZ1M2RxaWJkS2tTYXBhdGFwVmU1WTdkKzdvekpremF0Kyt2U1FabGFEanhvM1RKNTk4b3FsVHAyclVxRkhHdmZubGwxODBmZnAwVmFwVVNlUEdqWk9IaDRkeHJNT0hENnRseTVaNjZxbW5yQ3BHYlYxTGJuNzk5VmZWcmwxYnI3NzZxZzRkT21TeExTc0EzYnAxcTl6YzNJejFlTE00T3p1cmVmUG1XcjE2dFM1Y3VLRHk1Y3VyWExseUtsZXVuRFp1M0tndnYvelNacGlabUppb0d6ZHVXSTNsK1BIait1aWpqelJod2dROTk5eHpSbnRCM3IrNzNSdnUzK3ZOTjkvVSt2WHJ0WHo1Y2pWczJGQUxGaXhRcDA2ZDdQb2QxcjkvZjV2dnlKNDllelJ5NU1oYzl3Y0EvRFVSOGdJQUFBQUFBQXZwNmVrYVBYcTB6cDgvcjRDQUFIbDZlc3JUMDFQdDI3ZlgyclZydFc3ZE9yVnIxKzZoakMyN2FXV0RnNE10UHQrNmRVdGp4b3lSdTd1N1RwNDhxWTRkTzZwejU4NFdmZTRORSsvY3VhTmJ0MjVKa2tKRFEzWHUzRG45OGNjZit1T1BQMVM3ZG0wTkh6NWNyVnUzMXVMRml4VWJHMnNFdW1mT25OR3Z2LzZxMjdkdkY5UmxJZ2NPRGc0YU9uU29ldmZ1clFrVEppZ29LRWpPenJuL2lXdk5talg2K3V1djllV1hYNnBPblRyNi92dnZ0VzdkT29XRWhLaFlzV0l5bVV5YU9IR2lLbGFzcU9uVHAwdktyTUQ4L1BQUDFhUkpFd1VFQk5nOXhnRURCdWowNmRNYU1XSkVnYTNCbWhlOHcvbDdoOVBTMHJSdjN6NmJJZmpkVlptUzhyU0c4YVpObStUbDVXWDNGeEp5OCt1dnZ5bzlQZDFxNnVmSEgzOWNNMmJNVUVCQWdQcjA2YU51M2JycDhPSEQyclZybDE1NTVSVjk5TkZIVnRmUnZYdDMxYTVkMjY3elhyNThXVWVPSE1teFQvZnUzVld1WExsc3EzOHZYNzZzOFBCd05XdldUTVdLRlZONmVycXVYYnVtSzFldTZPclZxeXBXckpqTVpyTTJidHhvVndWcmZoVGsvYnRiVUZDUXhaY0RrcE9UOWVhYmJ5bzFOVldYTDE5V3BVcVY5T0dISHlvd01GRExseS9YazA4K3FkNjllOXMxNXF0WHI5cWN0amtwS2NuT3F3WUEvQlVSOGdJQUFBQUFBRU42ZXJyR2poMnI2T2hvZGVuU3hXSzYwRDU5K2lneE1USGJhdFdMRnk5S2tsMkJXMEc3dTVvdktpcEtjK2JNa2JPenN5Wk1tS0FqUjQ1bzNMaHh1bnIxcXZyMDZTTlBUMCtqN3pmZmZLTmp4NDdwNHNXTFNreE1OTmFlbkRObmp0emMzRlMrZkhuNSt2cXFZY09Ha3FUWFhudE55NWN2MTh5Wk16VjkrblE1T3p2citQSGpjblIwekhZS1R4UzgwcVZMYTlDZ1FicCsvYnJGODJZeW1XejJ2M0xsaXI3NzdqdFZxRkJCTld2V2xDUTFiOTVjb2FHaENnc0xVNGNPSGVUczdLeFhYbmxGd2NIQk9uNzh1UHo4L0l4Z2RPWEtsZHEvZjcvcTE2OXYxL2l5bnFPOHJHVmFVSGlIOC84TysvcjZhdmp3NFhhRnNTdFhyclRaZnVIQ0JmWHQyOWY0ZlBUb1VjWEZ4ZW5OTjkrMDJmLzY5ZXM2ZS9hc1ZmdTFhOWVzMmt1V0xLa1NKVXBvMDZaTmNuSnlzcWhPelZLK2ZIbjE2TkZEMDZaTjAzZmZmU2RKcWxldm5ycDE2Mll6b1BUMzk4LytJdSt4ZGV0V2JkMjZOY2MrdVFYRzMzenpqVzdkdXFWZHUzYXBZOGVPUmloL3IwMmJOcWxuejU1NW1pcmFYZ1Y1L3pJeU1uVDU4bVZKbVZXMVVWRlJTa3BLVWtKQ2dpNWN1Q0FwY3pycHh4NTdURXVXTEZHeFlzWGs3T3lzeE1SRTFhcFZTMGxKU1haVm8vL3d3dy82NFljZmN1Mlg5ZnovR2ZjTkFQRG9JZVFGQUFBQUFBQ0d5TWhJN2R5NVV5MWJ0clNxTUhKM2Q5ZjQ4ZU9OejcvOTlwdVdMRmtpZDNkM09UbzZLaVltUnBMMHhCTlBQTkF4cDZhbTZ2ang0OXEvZjc5KytlVVhuVHQzVGkrOTlKTDY5ZXVuWXNXS3FWR2pScG83ZDY2bVRwMnF0OTkrVzAyYU5GSDkrdlhWckZrekpTWW02dUxGaTZwY3ViS2FOR21pU3BVcXljZkhSejQrUGphcjBUdzlQZlhlZSs5cHpwdzVDZ2dJMEQvLytVL3QyclZMZm41KzJVN2ZpajlIMDZaTmRmMzZkVjI5ZWxYdTd1NUtUVTFWZEhTMHphbFVaODZjcVJzM2JtalVxRkhHdXA2MWF0WFNZNDg5cHExYnQ2cERodzZTcEpkZmZsbi8vZTkvdFdiTkd2bjUrVW1TZXZic3FjMmJOMnZ1M0xtYU4yK2VYZUhKekpremRlblNKVld0V3JYZ0x0aE92TVAzOXc3YkcrUm5WU1NiVENZNU9qb2E1OGtLWnJPQzhpdFhycWhzMmJKcTNyeTV6ZU9zWGJ0V2E5ZXV0V3BmdlhxMU1UVjBsbi85NjE5cTFxeVp0bTdkS245L2Y1VW9VVUlaR1JrNmZmcTBEaDA2cEFNSERpZ3FLa29wS1NueTlmVlZ1M2J0RkJNVG8yM2J0cWw3OSs2cVhyMjY2dFdySno4L1AvbjQrS2hLbFNwNW1wSzVWYXRXNnRxMXExVjd2Mzc5N0Q1R25UcDFkT0RBQWZuNitzckx5MHVQUGZhWXlwUXBJMDlQVHozMjJHTXFWYXFVbGk1ZHFtWExsaWs2T2xyUFBQT014ZjVidG15eCtZNmZPblhLNm40bEpDUlk5VHR6NWt5QjNyOXAwNllwUER4Y0RnNE9XcnAwcVNwVXFDQnZiMjlWcWxSSk5XdlcxTkdqUjdWdzRVSWxKQ1RvMDA4LzFjR0RCOVd4WTBjOS8venptak5uam5yMjdLa0dEUnFvYWRPbXhwanUxYUJCQTNYcTFNbjRvc0xkVWxOVGRlSENCV00yZ3Vqb2FFbXlXQThaQVBEWFJjZ0xBQUFBQUFBTS92Nys2dCsvdnpwMDZKQnJtRldxVkNudDNidlhxQnp5OFBCUXAwNmRzbDFIOHM5eTdOZ3hmZkxKSjBhUTBxRkRCMVdzV05HaWo0K1BqNzc2Nml2dDI3ZFBxMWF0MHJ4NTg5UzBhVk45L3ZubmVhNTQ2dFNwazY1ZnY2N2c0R0JGUlVWSmtucjE2bFZnMXdQN2JkKytYWUdCZ1JadFdZRnRsdWpvYUVWRVJLaHQyN2FxVjYrZTBlN2c0S0NHRFJ0cSsvYnRTa3RMazV1Ym03eTh2UFRNTTg5WVZPQ1dMRmxTblR0M1ZuQndzQ0lqSTlXNGNlTmN4K1h1N2k1M2QvZjd2THI4NFIzT1hVRyt3L3YyN2RPSUVTUGs1dVltSnljbnBhU2txR1RKa2tabGYrUEdqZFdvVWFOc3gvam1tMi9xL2ZmZnQvdDhJU0VoTXB2TmV2dnR0eFVhR3FwdnYvM1dtQ3ErY3VYS2V2WFZWOVdpUlF2NSt2cEtranAyN0tpK2Zmc3FQRHhjdTNidDBzOC8vNnowOUhRNU96dHIwYUpGZVFwNTc3NnUvR3JmdnIzVk8zcXZGaTFhS0R3OFhLbXBxVmJic3Fwcjd4VWRIVzBFbkRuWnRXdFhnZDYvZDk5OVYyKzk5WmJLbHk5dmRTK1RrNU0xWjg0Y25UdDNUaU5IanBTdnI2K21UWnRtckFNK2YvNThSVVJFYU0yYU5WcTBhSkhWR3NWWkprNmNtTzMxbUV3bTllblR4Nkt0V3JWcUQzVTljQURBZytOZ2Zoanp4Z0FBQUFCQUlmTDc1WU5hdUgrd0pLbEs2YWYxci9xQnVld0I0RUU0ZS9hc1BEMDk1ZTd1cm9TRUJKVXJWODd1ZmJQK1NIOC9UcDgrcmFpb0tIbDdlK2RweWxQWUx6NCtYdDI3ZDFkQVFJREZ0TU5aTGx5NG9EVnIxc2hrTXNuSnlVbFZxbFJScTFhdGpHcmRMRnUyYk5Ienp6OXZWZDEyK2ZKbGVYaDRXRXpEYWphYnJRSzVsSlFVUlVkSHEwbVRKZ1Y0ZFhqVTMrRTJiZHBZcmJQNjIyKy9LU3dzVEFNSERwUWszYmh4UXhzM2JqUzJGeWxTUk04OTk1ektsaTJiNi9ubnpKbWordlhyMi9YRmdTeG1zMWs3ZCs2VXY3Ky9MbCsrckdYTGxzblB6MCsxYTllMldxUFlsclMwTkowNmRVbzNidHhRZ3dZTkxMWWxKeWZyeXkrL1ZMZHUzVlMzYmwyTGJWZXZYcFdibTV2TkdRdXkyM2JseWhYdDJiTkhEUnMyVktsU3BleStScWxnZnI1eGNYRWFObXlZUHYvOGMrTUxIbi9tL2JQVk55d3NURzNhdEZGeWNuS096M2ZXN3pBcDg3bG8xS2lSbm4zMldidXVjLzM2OVVwTlRaWFpiSmE3dTd2OC9mMGYycGRNQUFBUEZpRXZBQUFBQU9TQ2tCY0FBQUFBQUR4S0hCLzJBQUFBQUFBQUFBQUFBQUFBOWlQa0JRQUFBQUFBQUFBQUFJQkNoSkFYQUFBQUFBQUFBQUFBQUFvUlFsNEFBQUFBQUFBQUFBQUFLRVFJZVFFQUFBQUFBQUFBQUFDZ0VDSGtCUUFBQUFBQUFBQUFBSUJDeFBsaER3QUFBQUFBZ01JZ3c1eXVneGMyNmRlTG14Vi9JMDYzN2x4NzJFTUNBQUQ0VTFRcC9iVCtWVC93WVE4REFKQURRbDRBQUFBQUFIS1JjT09VbHNiOFI0azN6enpzb1FBQUFBQUFRTWdMQUFBQUFFQk9MbHcvcmdYN2h1aTJLZVZoRHdVQUFBQUFBRW1FdkFBQUFBQUFaQ3N0L2FiK2QvQUxJK0F0VmRSYnJSN3ZKWitTdFZTcWlMY2NIQndlOGdnQkFBQUFBSDlIaEx3QUFBQUFBR1JqeCtrbHVwNldKRW55THU2clhzL09rSXRUa1ljOEtnQUFBQURBMzUzand4NEFBQUFBQUFDUElyTTVRd2ZPcnpjK3YvcmtZQUplQUFBQUFNQWpnWkFYQUFBQUFBQWJMdCs2b0J1M2t5VkpSVjJLcTBJSnY0YzhJZ0FBQUFBQU1oSHlBZ0FBQUFCZ1ExYkFLMG1QRmFza2lmVjNBUUFBQUFDUEJrSmVBQUFBQUFCc3lEQm5HUDkyY25SNWlDTUJBQUFBQU1BU0lTOEFBQUFBQUFBQUFBQUFGQ0tFdkFBQUFBQUFBQUFBQUFCUWlCRHlBZ0FBQUFBQUFBQUFBRUFoUXNnTEFBQUFBQUFBQUFBQUFJVUlJUzhBQUFBQUFBQUFBQUFBRkNLRXZBQUFBQUFBQUFBQUFBQlFpQkR5QWdBQUFBQUFBQUFBQUVBaFFzZ0xBQUFBQUFBQUFBQUFBSVVJSVM4QUFBQUFBQUFBQUFBQUZDS0V2QUFBQUFBQUFBQUFBQUJRaUJEeUFnQUFBQUFBQUFBQUFFQWhRc2dMQUFBQUFBQUFBQUFBQUlVSUlTOEFBQUFBQUFBQUFBQUFGQ0tFdkFBQUFBQUFBQUFBQUFCUWlCRHlBZ0FBQUFBQUFBQUFBRUFoUXNnTEFBQUFBQUFBQUFBQUFJVUlJUzhBQUFBQUFBQUFBQUFBRkNLRXZBQUFBQUFBQUFBQUFBQlFpQkR5QWdBQUFBQUFBQUFBQUVBaFFzZ0xBQUFBQUFBQUFBQUFBSVVJSVM4QUFBQUFBQUFBQUlXQTJXeCsyRU1BQUR3aUNIa0JBQUFBQVBpYmlZMk5WVnhjbkV3bWs5MzduRDE3VnQ5ODg0MVNVbElzMnE5ZHU2WnZ2dmxHQ1FrSitScExTa3FLOXUvZnIwT0hEdVY1M3padDJtamp4bzFXN1pjdVhkTFFvVVAxeHg5L0dHMkhEeC9XOE9IRGRmdjI3WHlOTXpVMVZiMTc5OWJDaFFzbFNWdTJiTkhaczJmemRTell6MlF5S1Q0K1htbHBhZG4ydVhUcGtvNGNPWEpmNS9uMjIyKzFkZXZXK3pyR2c4UTduSGY1ZVllUEhEbVM2L2tTRXhPMWYvLytmSTFKeXZ4WmhvYUdHaitYbzBlUEdtUE1MNVBKcFBYcjEydm56cDMzZFp3SEpUL1BjNWIwOUhSdDNyeFo2ZW5wQlRhZS9ONi9qSXdNL2Y3Nzc3bUdzUEh4OGZrYWw5bHMxb1FKRXpSa3lKQjg3UThBK090eGZ0Z0RBQUFBQUFBQStYZnIxaTBsSnlmcjh1WExTazVPVmxKU2tpNWR1cVNFaEFSZHVIQkJ6WnMzVjlldVhTMzJtVGx6cG80ZE82Ymx5NWVyZVBIaUZ0c3lNaktVbEpSa2RaN2p4NDlyMmJKbGF0MjZ0VXFXTEdtMHg4ZkhhOW15WlhyNjZhZmw0T0JndFYrWk1tVnN0bWVaTW1XS2R1ellvVXFWS21udTNMbHljM1BMNnkyd2twcWFxZ01IRGxpRVdaY3ZYMVpVVkZTK1FnUkpjbkp5MHUrLy82NmFOV3NxTFMxTndjSEJTa3BLMHBBaFE5UzhlZlA3SGpOc1MweE1WUGZ1M1JVUUVLQVhYbmpCWnArZmYvNVpJU0VoMnJScFU3N1BFeElTb3RhdFc2dEZpeGI1UGtaKzhRNWJlNWp2Y0VaR2h0TFMwbFMwYUZFTkdEQkFRVUZCcWxTcGt0TFMwbXhlMis3ZHV6Vmp4b3hzbjcrTWpBeHQyN1pOTFZ1MnRMbDk2ZEtsaW95TTFFc3Z2U1JKaW95TVZIQndzTXFXTGF2Mjdkdm42MXJOWnJOQ1FrS1VrcEtpK3ZYcnEwaVJJcm51WXpLWmxKQ1FvTE5ueityRWlSTTZmdnk0amg4L3JoNDllcWhkdTNaMm43dWduK2ZjN055NVU1TW5UOWIxNjlmVnFWT25QTzJibmZ6Y1B5a3pyUDc0NDQ5ei9IMFZIaDZ1U1pNbWFlellzV3JZc0dHZXh1WGc0Q0FmSHgrRmg0Y3JJaUpDelpvMXk5UCtBSUMvSGtKZUFBQUFBQUFLc2REUVVIMy8vZmNXYlc1dWJpcFhycHk4dkx6azR1SmlzUzBsSlVXeHNiSHk4L096K2NmMFM1Y3VxWHYzN3RtZTc0TVBQckRaSGhBUVlMTjk1Y3FWS2xxMHFNMXRDeGN1MUk0ZE85U21UUnVGaDRkcndvUUpHamx5cEp5Y25MSTlmMDZHRGgwcVNVYlY1NnhaczR4elg3MTYxUmlubzJQbXhHYjE2dFhUVzIrOVpkZXhYVnhjNU9EZ0lKUEpKRGMzTjMzMTFWY0tDQWpRK1BIalpUS1oxS3BWcTN5TkdiYUZoWVVwTVRIeGdRYm84Zkh4Q2c4UHo3RlByVnExNU9YbFZhRG41UjMrL3g2RmR6Z3dNRkNlbnA3cTFhdVhzZStOR3pmVXMyZFBCUVlHcW5mdjNqYVAzNlpORzZ1MmhRc1hhdWZPbmZybW0yK1VsSlNrTjk1NHcySjdVbEtTSWlJaTlQcnJyNnRZc1dLU3BPN2R1MnYzN3QxYXZIaXgyclp0SzJkbjIzKytQWEhpaE9MaTRySzkzaWVlZUVKYnRtelI3Tm16VmJkdVhadDlHamR1ck8zYnR5c2tKRVR4OGZGR2dPN3U3cTVxMWFySjM5OWY1Y3VYbHlURnhNUmtleTRwODhzQTN0N2VCZjQ4UzlMcTFhdXpQVzlHUm9iYzNOd1VFaEppZGV4N2RlalF3ZmgzUWQyL0VpVktHSitqbzZQbDR1S2k1NTU3THR2ak5tdldUQ0VoSVpvMGFaTG16WnVuTW1YS1dHeTM5UnpaOHAvLy9DZlhQak5uemxUTm1qWHRPaDRBb0hBaTVBVUFBQUFBb0JCcjFhcVZ5cFFwSTA5UFR5VW1KbXJhdEdtYU5HbVM2dFNwWTdOL1RFeU1UQ2FUR2pSb1lITjd1WExsdEdiTkdxdjIvZnYzS3lBZ1FNSEJ3U3BkdXJUUkhoOGZyNDgvL2xnalI0NVVwVXFWbEpxYXFwU1VGSlV2WDE1Rml4YVZxNnVyemZPc1hMbFN3Y0hCZXVXVlZ6Um8wQ0E5OWRSVENnd00xUGp4NHpWOCtQQmMvMWh2UzZWS2xTUkpOMi9lMU9IRGgrWGw1V1ZVTExxNHVDZ3VMazQrUGo1R0FQWFlZNC9sNmZpdXJxN0dsS0FsUzViVWxDbFRGQndjTEg5Ly96eVBGVG5ic1dOSHRpRnZkaUhJdmUxVnExYlYvUG56N1Q1blRFeE1ya0hXc0dIRENqems1UjMrL3g2RmQvaVpaNTdSNHNXTExVTGVIVHQycUdyVnF2THg4VkZRVUpERk1iZHUzYW9mZnZqQnFsM0svRmwwN05oUllXRmhtamR2bmlwWHJteFJ2Ymw0OFdLbHA2ZXJVcVZLMnIxN3Q5SGVwazBidWJ1N0t5b3F5dUo0ZGVyVWtZZUhoeVFwSWlKQ2l4Y3Z6dldhTjJ6WW9BMGJOdGpjOXZYWFg4dlgxMWVOR3pkV3hZb1Y1ZXJxcW1uVHBtbmd3SUZXbGNmLy92ZS9jenhQcDA2ZDlPR0hIeGI0OHl4Sk0yYk15T1VxTTc4WWtGdS91MFBlZ3JwL0xpNHVTa3hNbENUdDJyVkxmbjUreG1jcDg1bStkenI1OXUzYmEvSGl4VHAwNkpES2xTdG50RHM2T3RwOGp2S3JvSDlYQVFBZVBZUzhBQUFBQUFBVVl0N2UzdkwyOXBhVWU2V1ZKQjA4ZUZDU3NxMDBjbkJ3a0t1cnF5Wk1tS0NMRnk4cUl5TkRKcE5KYVdscDh2RHcwQ2VmZkNLVHlhUTdkKzdvOXUzYlJ1WFhoQWtUNU9MaUlqYzNON202dXFwdjM3N1ovdEYrK2ZMbCt1YWJiK1R2NzY4QkF3WklrdHExYTZjclY2NG9LQ2hJVjY1YzBSZGZmQ0ZQVDArcmZaT1RrM1h6NWszamMxSlNrckd1WnYvKy9TVmxyajI2WmNzV2RlM2FWWDUrZnBJeVE1bzllL2FvYjkrK0ZsV0o5bFpOWlFrTEMxTllXSmhGVzBoSWlDUnAvdno1cWxxMWFwNk9COXZPbmoycnlwVXI2L3IxNjVJeXA0QzlldldxelJCazJiSmxXcnQyclZWN1hrUEc1czJiYTlDZ1FUbjJzWGZhMXJ6Z0hYNjAzdUVHRFJwbzh1VEpPbi8rdkxGOTdkcTFhdEtrU2JaVnRiWjRlWGtaL1VlTkdxVisvZnBwNHNTSm1qMTd0aXBXcktqNCtIaXRYYnRXa2pSOStuUzdqamw5K25TcnNQVHVhYUlqSWlJVUhoNnVrU05IV3UzN3l5Ky9hTXVXTFJvelpvelZ0cXg3ZlBjMTI5S2lSUXQxN3R6WnFqM3JHWkFLL25uTzBxRkRCdzBjT05DcWZkbXlaYXBhdGFyVnMyb3ltWlNlbmk0M056Zk5talZMSzFldXRIbmMrNzEvTzNiczBPalJveTNhN3Y2Q3dLWk5teXp1ejkzR2pSdG44YmxJa1NKYXRXcVY4Zm5hdFd0R0JidTlzcjRvQVFENGV5RGtCUUFBQUFEZ2J5UXFLa29lSGg2NVR1SFlvMGNQM2JoeFE4N096c1ovcnE2dWNuWjJWa0pDZ2dZTUdLQ3Z2LzdhQ0Fmc1lUS1pOR2ZPSEsxY3VWS3RXclhTMEtGRGpXbFhKYWxidDI0cVVxU0k1czZkcTM3OSttblFvRUZxMHFTSnhURVdMRmlnZGV2V0daK0Rnb0tNY0cvMTZ0VktTRWd3MmlVWjRWSGx5cFVWRkJSa1ZGaDVlWG5KMWRWVmZmcjBzV3ZzU1VsSldyNTh1Wm8xYTVidHZiTVZhQ0h2MHRMU2RPYk1HWjA2ZFVyYnRtMlRKRTJkT2xWUzVqU3lLMWFzc09pZk5jWHIvWVlienM3T1JwVmtRVENielRtdVpadGZ2TU4vN2p0Y29rUUpWYTllWFh2MjdKRWtIVHQyVEljUEg5YW5uMzRxeVRMQXU5dTk3WGZmV3k4dkx3MFpNa1JqeG96UnVuWHI5UDc3NzJ2MjdObEtUMDlYNTg2ZDFhTkhENHQ5TzNYcXBDNWR1bGhOUlowMXBYTjJ6cHc1bzRpSUNKdmJ6cDQ5cTUwN2QrYTRmMjVLbHk1ZDROUC8ydnM4MyszUW9VUGF2SG16Qmc0Y3FMUzBOSTBZTVVJREJ3NDAxakErZGVxVXZ2enlTOVdvVVNQWEN1Uzc1ZWYrK2Z2N2E5T21UVnE5ZXJYbXpadW5wVXVYV3EzZG5CVWsvL0hISHlwVnFwVHhlK2IyN2R1NmV2V3F5cFl0YS9PY3ExYXQwb0lGQyt3ZXZ5U3RYNzgrMzlPbEF3QUtIMEplQUFBQUFBQUtzYjU5KzFxdEszanZIN1d6L3NDY25KeXN1TGc0dFd6WjBpS1l1ZGV0VzdkVXBrd1pxN1VDczJSVnA2V25wK3ZXclZ2WkhzZkJ3Y0dvZkR4Ly9yd21UcHlvbzBlUHFtUEhqdnI0NDQ5dEJtQ2RPbldTajQrUEprMmFwRkdqUnFsUm8wWjY3NzMzVksxYU5VblM0TUdETlhqd1lLMWJ0MDZCZ1lINjlOTlAxYlp0VzBtWlZXUDIva0UvYTYzQ0xsMjYyTlgvL1BueldyNTh1V3JWcW1XMXJpWUtWblIwdEV3bWt5Wk9uS2hTcFVycGd3OCswQ2VmZktMR2pSdm4rTnphSTZlMVBjK2RPNWZ0OWlwVnF1aXBwNTZ5K3p5alJvM1NnUU1ITkg3OCtGejM0eDErOU43aEVTTkd5TnZiVzE5Ly9iV3FWNit1R1RObXlNZkhSNUpsNWFlVStVek5tREhEcXYxZVRaczIxYmh4NDlTd1lVTnQyN2JObUo3WnhjWEY1cGNMc211LzE2dXZ2cXJVMUZTTHRweXFtKy9ldG1uVEpyM3p6anRXRmJ3VEprelFoQWtUTFByWjY4OTRua05EUStYbzZLalJvMGYvUC9idU95eUtlMzBiK0UxUkVCQUVSWkJpSmNRV0laWmdGeUZxTkpaWUVtczhzWnRZWTlUWWlKMWlMeEZVMUVna0tpcGlGTkFnUlVYRURvZ0lDcUtJZ2loVnVwUjkvK0RkK2JIc0xpeUtpZWo5dWE1ekhYZmF6c3pPTE9mTXZjL3p4YUJCZzVDV2xnWnZiMi9NbXpjUDQ4ZVBSMFpHQmp3OFBHUXI5aEVBQUNBQVNVUkJWTkMxYTFlY09uVUt4NDhmaDZxcUtucjM3bzI4dkR4TW1USUZreVpOa3JudHR6MS9Zb0dCZ2VqZXZUdkN3c0pnWjJjSEx5OHZpYzh2THk4UHk1WXRnNDZPRG5idTNBbWdiUHpuOFBCd09EbzZWdG9GUXBIemYvVG9VZXpmdjcvSzVZaUk2TVBDa0plSWlJaUlpSWlvRmhzN2RxelF6dkhXclZzSURRM0Z5SkVqMGFSSkU2bGxiOTI2QlFEbzJyVXJBS0MwdEZUbWcvV2hRNGNxOU42eVdtZVdWNmRPSGZ6OTk5L3c5UFNFdTdzN1NrdEwwYWxUSnhnYkc4UEx5NnZTZFFjTUdJREV4RVJjdlhvVjE2OWZoNVdWRlVhT0hBbExTMHNBd0kwYk53Q1VWVUs5ZnYxYVl0elF5dG9tUDN6NEVETm56bFRvK01yVDFOUUVBSWsycy9SdVhMeDRFV3BxYXJDMHRFUmFXaG9Bb0Y2OWV0RFIwVkU0ZkJFYlBYbzBwazZkS3J5dWJNek9tSmdZeE1URXlKdzNlUERnYW9XODBkSFJ5TS9QUjN4OGZKWHI4UjUrdis3aGxKUVVpRVFpSkNjbkF3QmV2bnlKSmsyYUlERXhFVXVYTGtWS1Nvck05V1JkZnhYRE9Tc3JLNlNrcEdEYnRtMzQ1Sk5QRUJzYmk5TFNVcngrL1ZwcTNZclRsWldWWmJhTGRuRnhnVWdrQWxCVytlbmw1U1Z6WEZkNTh4d2RIWVZ4aXYvNDR3OEVCd2RqeG93WnNMS3lrbm1jVlhrWDE3T1dsaGJPbmoyTGtKQVFqQmt6UnZoZUVKczVjeWFNalkweGUvWnNwS2Ftd3RyYUd0T21UWU91cmk1bXpweUpaczJhWWZueTVUTDM5MjNQSDFCMmpkeTlleGZyMTY4WDJwK1hKeEtKNE9EZ2dCY3ZYbURKa2lYQzlPblRwK1BYWDMvRnp6Ly9EQWNIQjdSdTNWcm1Qb3FyMlN0VDNiYk9SRVQwWVdESVMwUkVSRVJFUkZTTFdWdGJDLysrY09FQ2dMS0tzWXJqTmdMQTFhdFhvYXFxaWkrKytBTDc5KzlIZUhpNFVGRlVYbFZWUTRtSmlaZzhlVEoyNzk2TlZxMWFWYnJzMXExYjRldnJpK2JObTJQeDRzWFlzV01IWEZ4Y3FqNncvNzhmSVNFaGNIVjF4ZFdyVjlHdFd6ZFlXbHFpc0xBUVlXRmhBTXBhdjE2N2RnMHJWNjRVMXBzMmJacEMyeGVUOVZDK0ltMXRiYWlvcUNBek03TmEyNmJxS3lnb2dLV2xwY3hBUzFiQVVobHRiVzJwYVFNSERzU0NCUXNVM2taMXgzd0ZBQ2NuSnp4OCtGRGkvcFNIOS9EN2RRK3ZYcjBhc2JHeHd1dnk0YUNibTV0QzcxV1prSkFRdkg3OUdvc1hMOGEwYWROdy9QaHhIRDkrWEdxNW8wZVA0dWpSbzhKckt5c3JxVEZjQVFnVnhnQ2dvNk1EUUhicmNubnp4T0ZyVVZHUjhKazBiTmp3amR1ZnY0dnJPVGMzRndjUEhvU1ZsUlZhdDI2TlI0OGVBU2dMVDY5Y3VZSS8vL3dUOGZIeDZOU3BFMWF2WG8xUFB2a0UvL3p6RHpwMzdveng0OGZEd2NFQjI3ZHZsMWtsL3JibkR3RDgvZjJocTZ1TFRwMDZDVzIreTl1elp3K3VYcjJLbVRObm9tM2J0c0owUFQwOWJOcTBDWXNXTGNLU0pVdXdZY01HbWUzVDViVUlKeUlpWXNoTFJFUkVSRVJFOUFGSVNFakEzYnQzQVpSVkZVVkdSa3BVRUJZWEYrUG16WnZvMEtFRHRMUzBvS2VuaDVpWUdNVEd4dUtUVHo2UnVjMSsvZnBCU1VsSjdyaWlQLzMwazlRMGtVZ0VrVWdraEV5VEowOUc0OGFOTVhyMGFLaXFxc3A4Z0YrWkhqMTZvR3ZYcnJoMjdab3d0bWRJU0FqTXpNd1FIaDZPUVlNRzRmang0OWk2ZFNzR0Rod0lBRmk3ZGkyTWpZMWxidS9Ka3lkWXRXcVY4RnJScXNEejU4OURUMDlQcW9LTWF0NnZ2LzZLdUxnNHFlbnA2ZWxJVDArSGhZV0YzSFV2WDc2TTY5ZXZWeXZFZlJkYXRHZ2h0Q2RXRk8vaDkrTWVkbloyQmxCMkxhMWV2Um9IRGh5UUNQWnljbktRa1pGUjVmczFidHhZYWxwQVFBQnNiVzNScGswYm9WSzVaOCtlK1BMTEx5V1dXN1ZxRlhyMzdnMGJHeHRoV25YRy9INlRIeVlFQmdZaUp5Y0hRRmsxL2JObnp6Qmh3b1JxYjBlc0pxL24wNmRQNDlXclY1Z3hZNGJFOU9uVHB5TWhJUUZkdW5UQnZIbnpoQUQxOWV2WDJMSmxDMGFNR0lFWk0yYmd5Wk1uY0hkM2g2V2xKZnIyN1Z2bHZsZjMvUG41K2NsdE9lM3A2UWxQVDAvMDdkc1hUWnMybFJxcis5aXhZeGd5WkFoT25EaUIzYnQzWTh1V0xjSzhkdTNhU1hVamtDY3NMQXlob2FGdjNkS2VpSWhxRjRhOFJFUkVSRVJFUkIrQW8wZVBRa2xKQ1NLUkNBY1BIc1NMRnkrd2VQRmk0WUYyZUhnNDh2THkwS3RYTHdDQXJhMHQ5dTdkQzE5ZjMwcGJ0djc4ODg5QzhDSW1yZ0owZG5hV3FnSVVqN01wcHFPamcvSGp4Ny9Wc2Ftb3FBamhFRkQyd0w5UG56NElEdytIaVlrSmhnNGRpckN3TUdHWnhvMGJ3OGpJU09hMktvNjkyS2hSSTB5ZlBsMTRIUndjak9qb2FJbHBZb2FHaGtJTFYzcDMxTlRVMEs1ZE94UVVGQ0FpSWdJQXNHM2JObVJuWjZOOSsvYll1bldyM0hWalltSnc5dXpaL3p6a2ZSTzhoOSt2ZTlqZjN4OEFrSjJkamNMQ1FxaXBxUUVvcTA2dHJPMjNtSk9URXpwMjdDaThUazlQaDVPVEU0WU5HNFpaczJZSjA0Mk5qZEdqUncrcDlVMU1UR1JPRnlzcUtwSlo3UTdJcm5nWHR4dVdSU1FTNGRpeFl6QXpNME5jWEJ4ZXZIaUJrSkFRRkJRVUtCUXd5bEtUMS9QWXNXTmhZMk9EWjgrZTRmRGh3N2g4K1RLQXN2Yk9MaTR1RXRkd1NVa0p6cDA3aDlMU1VyUnIxdzRBTUhIaVJKaWFta3BVR2RmVStTc29LTURUcDAveDlPbFRlSHA2Q3RPSER4OE9BUGpycjc5UVhGd01VMU5UTEZ1MkRGdTJiQkhDN3RUVVZCdy9maHcvL1BBRE5tM2FKSXpoV3pGazl2RHdrTG1mc29qM1VUeG1OUkVSZmRnWThoSVJFUkVSRVJIVmN2SHg4UWdNREVUMzd0MFJFaEtDT1hQbXdNUERBdzRPRGlnc0xNUlhYMzJGSzFldVFGbFpXUWdOdExXMTBhTkhEd1FGQldIbXpKbENnRkhScmwyN3NHZlBIb2xwNHZFTGYvNzVaNm1xSWZIWWp1WEpha1ZhWFhYcjFzV3dZY053Nzk0OTNMdDNEM1oyZGtMRjNmLys5ejlNblRvVjkrL2ZCd0NwYXEvSzZPam80TnR2dnhWZUp5VWxJVG82V21LYVdOT21UZkhQUC8rZ3BLUUVLaW9xYjNsRUpFOUFRQUQrK2VjZjNMMTdWN2llK3ZidGkyKy8vUllaR1JrS1ZkbVZYNlppNitMbno1L2owcVZMTmJ2VGI0bjM4UHQxRDc5NDhRTDM3dDBEQUd6ZXZCa3FLaXBZdFdxVlJQQXNyeVYyVWxJUy92ZS8vMGxOdjNMbENrUWlrVUl0dkJXUm41OHZqR01zYmlIOTNYZmZZY1NJRVJMakc0dk5tREVETTJiTVFFbEpDWlNWbFNXcVNjK2ZQNDhuVDU3Z2wxOSt3ZWJObS9IdHQ5L2k3dDI3OFBEd2dMS3ljclhiQmRmazlYenIxaTBFQmdiaTJyVnJ5TXJLZ3BhV0ZyNzc3anRFUkVRZ0lpSkNiaFYzcTFhdGhMRitsWlNVSktxaWEvTDhxYW1wU1lUQ0VSRVIyTDU5TzM3Ly9YZG9hR2hBWDE4Zm8wZVBSa2xKQ1hSMWRlSHA2U21FdkQ0K1BsQlNVb0t0clMzMDlmVWwzbS80OE9FWU1tUkl0YzQ3QU55N2R3K2JObTJxOW5wRVJGUTdNZVFsSWlJaUlpSWlxc1ZFSWhGMjd0eUordlhyWTlDZ1FRZ0pDWUc2dWpyV3JWdUhGU3RXSURZMkZ2Mzc5MGR3Y0RBc0xTMmhxNnNyck51dlh6OWN2SGdSRnk5ZVJQLysvV1Z1Zjlhc1dYS3JBTGR1M1ZwbEZTQUE3TjI3OTYyUFUxTlRFOE9HRGNPUkkwZGdaV1dGaGcwYkN2TTBORFFBbEQxc056SXl3dno1ODJGZ1lBQ1JTSVJKa3liaHh4OS9oSldWRlFBZ09Ua1pPM2Jza1BrUXZ5cG1abWJ3OGZGQmZIeTgzUGE0OVBidTNyMkxoSVFFakI0OUdwMDdkOGI4K2ZOaFlXRUJRME5ENk9ucDRjQ0JBMGhOVFVXalJvMmsxajF4NGdSOGZYMHJIYnMzTEN4TUdIdjBmY0I3K1AyN2gwK2VQQWxyYTJ0NGVYbGgwYUpGMkwxN04yYk5taVV4Ym5CMVcvcGV2SGdSK3ZyNkVtT3lBbVZWbXJJcU5ROGZQb3pEaHc4THJ6dDA2SURObXpjTHJ6TXpNNFZ4WXIvNjZxdHE3Y3VtVFp1RXR1ZjUrZms0ZVBBZzJyVnJodzRkT2dqTHpKNDlHMmxwYVVoS1NoSitGS0NJbXI2ZTc5eTVBejgvUHpScTFBaFRwa3pCMEtGRG9hR2hnZkhqeHlNcUtncnA2ZWtvTFMwVnRxR2twSVFHRFJyZ3M4OCtxelRJcjZuenA2U2tKTkhPKzltelp3REtLclRGbGJsQVdUWDdzR0hENE9ibWh1am9hSmlZbU9EVXFWUG8yYk1uREF3TXBONURSMGRIMkc1U1VsS1YrMlJvYUFobFpXVzhmUG15V3NkQ1JFUzFHME5lSWlJaUlpSWlvbHJzNk5HanVIdjNMdWJNbVNNRUpVQlpXTEorL1hyVXFWTUg0ZUhoeU16TWxLcGs2dFNwRTdTMXRYSHUzRG01QWRIMjdkdWx4dUFVUC9DZlBYdTIxRmlmNVIrMmk4bXFlSXVPanNhQ0JRdlFzV05IckYyN1Z1RnhCRnUxYW9WT25UcEpUWC85K2pXYU5Xc0dWMWRYWVZwT1RnNUVJaEZNVEV5RVFMQlJvMGJDTWhYSFJxeEsrL2J0QVpSVmFqSGtmWGZHangrUFdiTm1RVlZWRlNrcEtSTHo2dGF0Q3pVMU5heGJ0dzRUSmt3UVdxS0sxYTlmSHdBa1FwZUtiRzF0OGVPUFB5cThQNk5HamFyRzNsY2Y3K0V5NzhzOW5KNmVEbTl2YjdpNHVNREx5d3VhbXBxd3Q3Zkg0c1dMSmNJMmVUOGtlUEhpQlpZc1dTSzF6WWlJQ0l3WU1VSnFmN3QyN1NwVjNldm82SWp1M2J1amQrL2V3clFHRFJwSUxKT1VsQ1NNKyt2bTVvYUNnZ0tzV0xFQzllclZ3L0xseTZHdXJpNngvTE5uejJCdmI0L0dqUnRMQlB2Nzl1M0R5NWN2c1hUcFVvbmxsWlNVc0hUcFVxaW9xRlRySE5mMDlmejExMStqUllzVzZOV3JsMFJvcTZ5c0xGVEVqaDA3RmdNSERzVEVpUk1WM3MrYU9uL3l2SGp4QW84ZVBVSitmajYrK09JTEFHWFZ1VjVlWHRpMGFSTmF0V3FGdkx3OGhmWlpWbVY0UlljUEg1YXFCaVlpb2c4ZlExNGlJaUlpSWlLaVd1ek9uVHRvMTY0ZGhnd1pncWlvS0lsNTRrcTNDeGN1UUUxTlRSajdVRXhWVlJWOSt2U0J0N2Mza3BPVDBhUkpFNG41eXNyS21EOS92bFNWazdnSzhQZmZmNWQ2MkgzdTNMbEt4MHdGZ0xTME5LeFpzd1l0V3JUQWloVXJoSERvNWN1WGNISnl3c1NKRXlVcXlzb2JQWG8wNnRXckp6WDk2NisvbHZ0K3k1WXRrem5kM2QxZFpnV1ZMQ0tSQ00yYk40ZUJnUUV1WDc0c0VmeUZoNGZqMEtGRG1EbHpKc1BmR2lDclFyYzhmWDE5bUp1YlkrL2V2V2pUcGcxYXQyNnQwSFpGSWhHY25aM1J0R2xUcUttcElUOC9IM0Z4Y1VKUUpCS0pFQjRlam5yMTZrbHNjOE9HRFRBME5LeldNZVRsNVNFdExhM1NzRm1NOTNDWjkrVWU5dlQwaElXRmhjUm5wNkdoZ2ExYnQ2Sk9uVHJ3OXZZR0FLa1FVRXhXMit6QXdFQzVyWnFiTldzR1cxdGJpV21Pam81bzNyeTUxSFN4b3FJaVBIbnlCSU1HRFFJQW9ZMzB1blhyc0hEaFFtemF0QWtyVjY0VXpzMmxTNWV3ZGV0V21KcWFZdDI2ZFJJVnB2ZnUzVVBmdm4zeDJXZWZTVldNeW1zQlhwbWF2cDRiTjI2TXhvMGJ3OC9QRHhzM2JwUVpacWFtcGlJbkowZHFYeDQ4ZUlCWnMyYkIzdDRlWGJwMEVhYlg1UG1MaUlqQTFhdFhrWmFXaHRUVVZPRWNpbHVPZCtyVVNRaDVOVFEwaFAxNTh1UUp4b3daZzJiTm1pbDBYdWZNbVNQekhybCsvVHArKyswM2hiWkJSRVFmSG9hOFJFUkVSRVJFUkxYWWhBa1QwTGh4WTdtVlZoa1pHUWdLQ2tLdlhyMmdvYUdCNHVKaXZIcjFDcG1abWNqS3lvS0doZ1pFSWhIOC9Qd2txb1ZFSWhIT25Ea0RvS3pDcnJ5aW9pTGh2eXZPczdHeGdZMk5qZHdLdTl6Y1hDeGJ0Z3pxNnVxd3Q3ZVhDSHZVMWRWUldGaUlYMy85RmJObno1YjVRRnRXT0FTVWhUM2w1ZWZuWS9YcTFkRFUxTVREaHc4eGRPaFFqQmd4UW1LWmltRmlVVkVSOHZQekFRQmVYbDU0OXV3Wm5qNTlpcWRQbjZKZHUzWll1blFwYkcxdGNmandZY1RHeGdxQjdwTW5UM0RuemgycGMwSHZocEtTRWhZdlhveHAwNmJCM3Q0ZUJ3NGNnS3BxMVkrNGZIeDhzR3ZYTG16Y3VCSHQyN2ZISDMvOGdiTm56OExEd3dNYUdob29LU21CZzRNRGpJMk5oWkF6UFQwZHk1WXRRL2Z1M1dGblo2ZndQczZkT3hjSkNRbFl2bng1bFdPdzhoNHU4ejdjdzRXRmhiaDE2eGJXcmwwcnRYOTE2dFNSZUQxdTNEaVp4eUhMK2ZQbllXQmdvUEFQRXFweTU4NGRGQmNYUzdWK2J0bXlKYlp2M3c0N096dE1uejRkWThlT3hiMTc5eEFhR29xdnYvNGFzMmJOa2pxT0NSTW1vRjI3ZGdxOWIwWkdCcUtqb3l0ZDVsMWR6eldwSnM5ZmJHd3Mvdm5uSHhnYkc2TkpreWJRMWRYRnBVdVhzSGJ0V2pScjFrd3FrTTdPem9hU2toSkVJaEdlUG4yS3dzSkNoY0wwckt3c21XMmIwOUxTM3VBTUVCSFJoNEloTHhFUkVSRVJFVkV0VnRYRCtUMTc5aUEvUHgraG9hRVlPblNvRUlCVWRQNzhlVXljT0ZGNE1KK2NuRnpsQS9ZNWMrYkluZWZtNWlaVVI0bGxabWJDenM0TytmbjUyTHg1czlCK1ZDUVNJVDgvSDY5ZnY4YWNPWE93ZHUxYWJOdTJEYytlUGNPMGFkTVVhaFZhdnBydjVzMmJjSFoyaHFxcUt1enQ3UkVkSFkxMTY5WWhLeXNMMDZkUGg1NmVuckRzbmoxN2NQLytmVHgvL2h5cHFhbENHMXRuWjJlb3FhbWhTWk1tTURNekV5cXhoZzBiQms5UFQrellzUU5idDI2RnFxb3FIang0QUdWbFpZVmFlRkxOME5YVnhmejU4NUdkblMwUjhKYVVsTWhjUGpNekUvdjM3NGVSa1JIYXRHa0RBT2pUcHcrOHZMd1FHQmlJd1lNSFExVlZGVjkvL1RYYzNkM3g0TUVEbUp1YlEwOVBENE1HRGNMcDA2ZHgrL1p0ZE96WVVhSDlFMTlIaW94bHludTR6UHR3RDV1Wm1XSHAwcVVLaGJHblQ1K1dPVDA1T1ZtbzRnU0FtSmdZeE1mSFkvVG8wVEtYejg3T1JtSmlvdFQwVjY5ZVNVM1gwZEdCdHJZMnpwOC9EeFVWRllucVZMRW1UWnJnKysrL3grYk5tN0YvLzM0QWdLV2xKY2FPSFNzVlVBSkFqeDQ5NUI5a0JSY3VYTUNGQ3hjcVhlWmRYYzgxcVNiUDM4aVJJeVdxd3E5ZXZZcExseTZoZmZ2MkVoVy9HUmtaMkxWckZ5NWV2SWhQUC8wVVJrWkdDQW9Ld3N5Wk16RnYzanhZV2xwV3VzOS8vdmtuL3Z6enp5cVBUWHo5djR2elJrUkU3eCtHdkVSRVJFUkVSRVFmc1BidDJ5TXNMQXhtWm1Zd01EQkF3NFlOMGFoUkkranA2YUZodzRabzBLQUJqaDgvamhNblRpQThQQnlmZi80NVNrcEtZR0JnZ0hQbnpzbmNabUppSXFaTm13Wm5aMmUwYk5sUzdudVhyd1M4ZGVzVzdPM3Q4ZXJWSytqcjYyUGh3b1hJejg5SGZuNCtDZ29LWks1Ly9QaHhwS1dsWWZIaXhSSmpNVlpVVUZDQUJ3OGU0UGJ0MjdoMDZSS2VQWHVHQVFNR1lPYk1tZERRMElDVmxSVmNYRnl3YWRNbWpCOC9IdDI3ZDBmSGpoM1JxMWN2cEthbTR2bno1MmphdENtNmQrOE9VMU5UbUppWXdNVEVSR1kxbXA2ZUhxWk1tUUpuWjJmWTJkbGh6Smd4Q0EwTmhibTV1ZHoycmZSdTlPelpFOW5aMmNqS3lvS21waVlLQ2dvUUhoNHVFYXlJN2RpeEF6azVPVmk1Y3FWd0xiVnQyeFlOR3piRWhRc1hNSGp3WUFEQVYxOTloYi8rK2dzK1BqNHdOemNIQUV5Y09CSCsvdjV3Y1hIQjNyMTdGUXBQZHV6WWdaY3ZYNko1OCtadmZaeThoLy9kZTFqUklGOWNrVnhTVWdKbFpXWGhmY1RCclBqSEI1bVptZERYMTBlZlBuMWtic2ZYMXhlK3ZyNVMwNzI5dllYVzBHSS8vUEFEZXZYcWhRc1hMcUJIang3UTF0WkdhV2twRWhJU0VCVVZoYkN3TU55OGVSTjVlWGt3TXpQRHdJRURjZmZ1WFZ5OGVCRVRKa3hBcTFhdFlHbHBDWE56YzVpWW1LQlpzMmJWYXNsc1kyT0Q3Nzc3VG1yNnpKa3pGZDdHbTF6UDVRVUVCTWk4eHg4OWVpUjF2bDY4ZUNHMTNKTW5ULzdWODVlZW5vNVRwMDdoNzcvL1JsNWVIbXh0YmZIenp6K2pidDI2YU5HaUJkemMzTEJvMFNKWVdscGl5SkFoNk42OXU5UTJPbmZ1ak9IRGh3cy9WQ2l2b0tBQXljbkpRamVDOFBCd0FKQVlENW1JaUQ1Y0RIbUppSWlJaUlpSVBtQ0RCZzBTQWl4NXJLMnRFUlFVSkFRMUZjZnZsT2VubjM2cWRQNnFWYXVFS3JGV3JWcEJTVWtKbHBhV2FOU29FYlMxdFZHL2ZuM2h2K3ZYcnc4dExTMW9hV21oZnYzNnFGdTNMdGF1WFl2QXdFQzBiOThlUTRZTWtmcys5Ky9meDhLRkM0VWdaZkRnd1RBMk5wWll4c1RFQk51MmJjT3RXN2R3NXN3WjdOMjdGejE3OXNTeVpjdXFYZkUwZlBod1pHZG53OTNkSFRkdjNnUUFUSjQ4dVZyYm9KcHgrZkpsYk5teVJXSmF4ZXM5UER3Y3djSEI2TisvdjBTMW5KS1NFcjc0NGd0Y3ZueFphSmxxWUdDQXp6Ly9YS0lDVjBkSEJ5TkdqSUM3dXp1dVhidUdybDI3VnJsZm1wcWEwTlRVZk11aks4Tjd1TXo3ZWcvZnVuVUx5NWN2aDVxYUdsUlVWSkNYbHdjZEhSMmhzcjlyMTY2d3NyS1N1NCtqUjQvRzFLbFRGWDQvRHc4UGlFUWlqQjgvSGw1ZVh0aTNiNS9RY3J0cDA2WVlNbVFJcksydFlXWm1CZ0FZT25Rb1pzeVlnYUNnSUlTR2h1THZ2LzlHY1hFeFZGVlZjZWpRb1dxRnZPV1A2MDI5eWZWY25yaTZ0cUx3OEhBaDRLeE1hR2pvdjNiK2ZIMTlzV1BIRHBTVWxNREV4QVJMbGl4QnQyN2RoUGxqeDQ2RmxaVVZuSjJkRVI0ZWpweWNIRmhaV1VsdHg4SEJRZTU3bEpTVVlQcjA2UkxUV3JSb29kQjQ0RVJFVlBzcGlSVHBHME5FUkVSRVJQUVJlNXdSQWJmYkN3QUF6WFF0OEVQSExWV3NRUitDMnZpNVoyWm00dnIxNi9qaWl5K0VOcXFLRWorMEJpQzNmV1oxcWFtcFFWbFpXWGhkV2xvcThib3FoWVdGQ0E0T3hwZGZmaWx6Zm1KaUl2VDA5S0NwcVlrWEwxNmdjZVBHQ20rNy9QRytxWVNFQk55OGVST0dob2JWYW5sS2lrdEpTY0dFQ1JOZ1oyZUgzcjE3UzgxUFRrNkdqNDhQU2twS29LS2lnbWJObXNIR3hrYXFhalFnSUFEZHVuV1RxbTdMeU1pQWxwYVdSQnRXV1dQUjV1WGxJVHc4WEdhVlhVM2lQZngrM2NQOSt2WERnUU1ISkFLenlNaElCQVlHWXQ2OGVRQ0FuSndjK1BuNUNmUFYxZFhScFVzWHFiRllaWEYyZGtiSGpoMFYrdUdBbUVna3dwVXJWOUNqUnc5a1pHVGd4SWtUTURjM1I3dDI3YVRHS0phbHNMQVFqeDQ5UWs1T0RqcDM3aXd4THowOUhSczNic1RZc1dQUm9VTUhpWGxaV1ZsUVUxT1QyYkZBM3J5YXVwN2ZWSHg4UEpZc1dZSmx5NVlKUC9CNGwrY1BBTUxDd3JCaHd3YnMzNzhmeXNySzJMQmhBM3IxNm9YZXZYdFhXczBlR1JtSlJvMGFvVW1USm5CMmRvYVZsUlU2ZGVxazBIR2VPM2NPQlFVRkVJbEUwTlRVUkk4ZVBXcnNSeVpFUlBSK1k4aExSRVJFUkVSVWhkb1k5dEhiNCtkT1JFUkVSRVJFN3l2RmYzcEhSRVJFUkVSRVJFUkVSRVJFUkVUL09ZYThSRVJFUkVSRVJFUkVSRVJFUkVTMUNFTmVJaUlpSWlJaUlpSWlJaUlpSXFKYWhDRXZFUkVSRVJFUkVSRVJFUkVSRVZFdHdwQ1hpSWlJaUlpSWlJaUlpSWlJaUtnV1ljaExSRVJFUkVSRVJFUkVSRVJFUkZTTHFQN1hPMEJFUkVSRVJFUlVHNVNLaWhHUmZCNTNudnNqSlNjZStVV3YvdXRkSWlJaUlub25tdWxhNEllT1cvN3IzU0Fpb2tvdzVDVWlJaUlpSWlLcVFsRkpBVnl1VFVOcTdwUC9lbGVJaUlpSWlJaUlHUElTRVJFUkVSRVJWU1g1VlJ4RUtQbXZkNE9JaUlpSWlJZ0lBRU5lSWlJaUlpSWlvaXFKQTk0RzlReGgwM0l5VEhUYW9vRzZJWlNVbFA3alBTTWlJaUlpSXFLUEVVTmVJaUlpSWlJaUlnVVkxamZENUU3YlVVZEYvYi9lRlNJaUlpSWlJdnJJS2YvWE8wQkVSRVJFUkVUMFBoS0pSQkt2aDdSZXdJQ1hpSWlJaUlpSTNnc01lWW1JaUlpSWlJaGt5Q2xNRS82dHJLUUNJMjN6LzNCdmlJaUlpSWlJaVA0UFExNGlJaUlpSWlJaUdmS0xYd24vcnFPaUJvRGo3eElSRVJFUkVkSDdnU0V2RVJFUkVSRVJrUXlsNWRzMUsvSC9QaE1SRVJFUkVkSDdnLzh2bFlpSWlJaUlpSWlJaUlpSWlJaW9GbUhJUzBSRVJFUkVSRVJFUkVSRVJFUlVpekRrSlNJaUlpSWlJaUlpSWlJaUlpS3FSUmp5RWhFUkVSRVJFUkVSRVJFUkVSSFZJZ3g1aVlpSWlJaUlpSWlJaUlpSWlJaHFFWWE4UkVSRVJFUkVSRVJFUkVSRVJFUzFDRU5lSWlJaUlpSWlJaUlpSWlJaUlxSmFoQ0V2RVJFUkVSRVJFUkVSRVJFUkVWRXR3cENYaUlpSWlJaUlpSWlJaUlpSWlLZ1dZY2hMUkVSRVJFUkVSRVJFUkVSRVJGU0xNT1FsSWlJaUlpSWlJaUlpSWlJaUlxcEZHUElTRVJFUkVSRVJFUkVSRVJFUkVkVWlESG1KaUlpSWlJaUlpSWlJaUlpSWlHb1JocnhFUkVSRVJFUkVSRVJFUkVSRVJMVUlRMTRpSWlJaUlpSWlJaUlpSWlJaW9scUVJUzhSRVJFUkVSRVJFUkVSRVJFUlVTM0NrSmVJaUlpSWlJaUlpSWlJaUlpSXFCWmh5RXRFUkVSRVJFUkVSRVJFUkVSRVZJc3c1Q1VpSWlJaUlpSWlJaUlpSWlJaXFrVVk4aElSRVJFUkVSRVJFUkVSRVJFUjFTSU1lWW1JaUlpSWlJaUlpSWlJaUlpSWFoR0d2RVJFUkVSRVJFUkVSUFRCdVhMbEN2YnQyNGVpb3FJM1dqOGlJZ0tKaVlrMXRqL1oyZG5ZdFdzWGtwS1NhbXliOUg5U1VsTHc1TW1UR3R0ZVptWW1Nak16MzJvYmVYbDV1SDM3TnFLaW9tcG9yLzVQWkdRay92ampEd0JBVVZFUmZIeDhVRnhjWEsxdDVPZm5ZOHVXTFRoOStuUzEzOS9iMnh2eDhmSFZYdTlOZlN5ZjcrblRwN0YrL2ZvYTI1NVlYRndjZHV6WWdSY3ZYcnp4TmtRaUVmejgvT0RyNi90RzZ5Y2xKY0hEdytPTjM3KzhHemR1SUR3OHZFYTJWZE1LQ3d0eDRNQUIzTDkvLzUyOVIwaElDRUpEUTFGYVd2cEc2eWNsSmFGZnYzNjRmZnQyRGUrWnRQVDA5QnJmWmsxOC8zMG9WUC9ySFNBaUlpSWlJaUlpSXFLUGo1K2ZYN1hYcVYrL1BycDE2NmJRc3Rldlg0ZVBqdysrLy83N2FyOVBTVWtKbkp5Y29LNnVqdjM3OTBOSlNRa0FFQnNicTlDRCs4R0RCMHROOC9iMnhxbFRwMkJqWXdNakl5TUFRRUJBZ0VMNzA2SkZDN1JzMmJJYVIvRDJidDY4aWF5c0xJV1h0N1cxbFhoOTh1VEpOM3JmRVNOR1NMek95OHREV2xxYXpHVk5URXlFejJidjNyMjRldlVxamh3NUFtMXRiYm5idjM3OU9ueDlmYkZ3NFVKb2FXbkpYQ1luSndlVEprMUNodzRkc0hyMTZqYzZEZ0RZc0dFRFFrSkNZR3BxQ2hjWEY2aXBxYjN4dGlxS2k0dkRzV1BITUduU0pFUkZSY0haMlJsZVhsNVl1SEFoV3JkdXJkQTJnb0tDY1Bic1dTeGF0S2phNzc5OSszWk1uejVkdUM0VEV4TVJFUkdoMExybDd3OSt2cEx1M2J1SEN4Y3VZUG55NVcrOXJmSjhmWDF4OXV4WlRKdzQ4YTIzRXhNVGcrYk5tNk50MjdiVldqYzZPaHI3OXUxRGt5Wk4wTHQzYjRsNU9UazVjdjhtYUdobzRLdXZ2aEplbDVhVzR1REJnM2owNkJGKysrMDNkTzNhRlNLUkNIZnUzRkZvUC9UMTlZWHY0SGNoTEN3TVI0NGNnWW1KQ1Q3OTlOTWEzMzUwZERUV3IxOFBFeE1UZE96WXNjYS9WK1Q5dU1uVTFCUm1abVl5NS9YcjF3OUxsaXlSK2pzUUd4dUxXYk5tWWVuU3BlamJ0MitON3VmYmZ2OTlLQmp5RWhFUkVSRVJFUkVSMGI5dTQ4YU4xVjZuWmN1V0NvZTg0cXFldW5YclZ2dDlnb09EOGZMbFM5aloyUWtoRTFBV0lCMDhlTERLOVN1R3ZJV0ZoZkR5OGtLM2J0M1FwazBiWWJxam82TkMrL1A5OTkrL2s1RDMrdlhyY2l2Ny92bm5IOFRFeENpOHJZb1A5MTFjWE41b255cUd2TmV1WFlPOXZiM01aYjI4dktDbHBZV1ltQmdFQndlalo4K2V5TXJLa2dxbnRiUzBvS3VyQzZDc292cmF0V3Y0OGNjZnNYcjFhaGdZR01pc05PdlRwdzk4Zkh4dy92eDVtYUdCcWFscHBjZmg1dWFHa0pBUTlPdlhEMEZCUWJDM3Q4ZHZ2LzBHRlJXVlN0ZFRsTHE2T2twS1NnQUFscGFXY0haMmhyMjlQZWJObTRmZmYvOGRuM3p5aWJDc2VMbUtmSDE5b2FHaGdaNDllOHBkQmdDVWxaVWw3Z05aN3Q2OWkrM2J0eXUwNytYdkQzNitieTQ2T2hwejU4NnRjcmtqUjQ0Z0lDQUFmZnIwUVlNR0RhcGN2ckxLVmFPMXVnQUFJQUJKUkVGVXl5bFRwbURwMHFXNGZmczJEQTBONVM2bnA2Y25OYzNXMWhhblRwM0M1Y3VYcFVMZWpJd011ZDhaQmdZR0VpR3Zzckl5bkp5Y3NHVEpFcXhldlJwMmRuYXdzckxDd29VTHF6bzBBTUR3NGNQeDAwOC9LYlRzbTdoOCtUTFUxTlRRczJkUHVjdFU5U09ZaXQrRFlpa3BLVmkxYWhXS2lvclF1M2R2WEw1OHVjcjlxZmpkWEJrL1B6OTRlWG5KbkRkOCtIQzVJYTg4NTg2ZGc2YW1KcXlzcktxMVhsV3E4LzMzb1dQSVMwUkVSRVJFUkVSRVJQKzY4K2ZQVnpxL3RMUVUvdjcrY0hkM1IzSnlNcnAzNzQ3Ly9lOS9DbS8vOWV2WHFGT25UcFhobEN3ZUhoNHdOemRIcjE2OUlCS0pjUFhxVlltSDFQTDIvYSsvL3BJWkF2djYraUlyS3d0VHBreVJtamR1M0RoTW1qUko3cjcwNjlldjJ2dXZxTk9uVCtQYXRXc3k1OGs2eHRHalI2Tmh3NFp3ZG5aV2FQdW1wcVk0Y09DQVFzdE9uank1MHZiWTRzQVBnQkNxQVdYWHllKy8vdzZSU0lUZzRHQUVCd2RMclR0czJERE1uajBiUUZuZzBiQmhRL3oyMjIrWU4yOGVSb3dZZ2NPSEQ4dDkzdzBiTnNpY1h0bjFlL3IwYWJpN3UrUHJyNy9HL1BuejhkbG5uMkhMbGkxWXYzNDlsaTVkaWpwMTZzaGRWOUYyM3ZuNStSQ0pSRWhNVElTS2lncnExS21EcFV1WDR0S2xTOURVMUVSS1Nnb01EQXdBUUNJZ2syWFlzR0dWenUvY3VUTWNIQndxWFdiZ3dJRVlPSENnMVBUQ3drSWNQSGdRbnA2ZTBOUFRreHV1ZlN5ZmIwMHlNakxDZ2dVTEpLWnQyYklGdlh2M1J1Zk9uWVZwUGo0K3lNdkx3NmhSb3hUYTd1alJvNnRjeHMzTkRXNXVibkxubno5L0h0N2UzaktELzVpWUdBUUZCVWxNRTM5UDJOblpTUVRBeTVjdmg3S3k5S2lqV2xwYWNISnl3dmJ0MjZHam93TVZGUlZzM2JxMXl2MysrZWVmcTF6bWJSUVdGaUk0T0JpRmhZVXk3eXRiVzFzc1diS2t5aC9CeUFwNVUxTlRzV2pSSWlHRXIrejhWM3pQNnFxNDdlcjg3UlhMenM2R241OGZXclJvVWVuOTFLaFJJL1RvMFFQQXUvbisrOUF4NUNVaUlpSWlJaUlpSXFMM2hrZ2t3b1VMRjNEbzBDRWtKaWJpaXkrK2dKMmRuZHpLbkY5KythWFNOcDN5UXRLV0xWdGl6NTQ5VXRPRGc0TVJGeGVIVFpzMlFVbEpTUWljUm84ZWpYcjE2bFg3ZVBMeThuRDQ4R0VNSERnUXpabzFRMVJVRlB6OC9EQmh3b1JxYjZ1bXJWdTNUdmgzdjM3OUtnMmNYNzU4aWZUMDlCcHR1VmtUamg0OWl2djM3K09UVHo3QnJsMjdKRUo5RHc4UDdOdTNUNnI2MjlMU0VoczJiTUNOR3pmUXFGRWpBR1ZCbUNKVjN5ZFBucXcwb1BIMDlNU2VQWHZRbzBjUG9jcHk0TUNCeU16TXhJRURCNUNabVlrVksxYklySFFFcWgrbVRKNDhXV3Jhb1VPSG9LdXJpMlBIamdHQXpCOFhCQVFFNFBIanh4ZzNibHlWMTNXVEprMnF0VTlpNGVIaDJMSmxDNTQvZjQ0aFE0Wmd5cFFwME5EUXFOWTJQclRQRjFEc2h4dVZMU01PUW5WMGRLU0M5UzFidHFCMTY5YkM5UFQwZE9HZS92SEhIK1Z1czJLcjNlN2R1Nk4vLy83QzY3UzBORFJvMEtCYWxjclcxdGF3c0xEQS9mdjNvYVdsQldOalk0bjVKMDZjZ0sydHJWQ0ZYVkZzYkN5dVg3OHU4VDBGbEowYmNUWHVzbVhMaE9udDI3ZFhlTi9lbGNEQVFPVGw1V0hzMkxGbzNMZ3hkdS9lalJZdFdtREFnQUVBeWxxUWk0MGFOUW96WnN5UVdIL1BuajA0Y2VLRTFIYVRrNU94ZE9sU3BLYW13dEhSRVowNmRaSzdEOFhGeGRpd1lRT0Nnb0l3Y3VSSVlmckRodzh4YytaTWlXVi8vZlZYNGQvbGcxaEYybG1ucDZjak56ZFhlSjJXbGliOFVNZlUxQlFuVDU1RVFVRUJvcU9qRVIwZExYYzduMy8rdVJEeXZvdnZ2dzhkUTE0aUlpSWlJaUlpSWlMNjErVG01Z3F0bE1YcTE2OHZWR3RkdUhBQjl2YjIrUHp6ejdGbzBTSzBhZE1HdDIvZlJsNWVuaEFRcGFTa29ISGp4bEJTVWtLM2J0M1F0R2xUcWZjSkRBeUV1cm82dW5mdkxqVXZPRGhZWnVCVFdGZ0lWMWRYOU9qUkF4WVdGaENKUkhCM2Q0ZXVyaTdHakJtRHYvLyt1OXJIKzlkZmY2R29xQWcvL1BBREFNRFYxUlVKQ1FreWc3ZWFJaEtKM3FpQ3VhTHlZMlErZXZRSUFGQlFVQ0ExZG1iTGxpMnIzY2F6Sm9TSGgrUFBQLzlFMzc1OWNlWEtGYmk1dVFubitkS2xTOWkvZno5c2JXMWxCaUt0VzdkRzY5YXRFUmdZQ0YxZFhXUmxaYUdnb0tESzk5VFEwSkJaSVZaU1VnSm5aMmVjUG4wYU5qWTJXTHg0c1VRRjR0aXhZNkd1cmc0WEZ4Zk1uRGtUOCtmUGwzbHRybHExU3FGamYvejRNUTRlUElnbFM1WkFYVjFkYW43NTYzdk1tREVTOC9MeThuRGt5QkcwYmR1MjBpcnlpaDQ5ZW9Tb3FDamhkWFIwTkx5OXZRRkl0bURPeWNuQjNyMTdjZmJzV2JSczJSSTdkdXg0bzNFeVA4VFBWNnhkdTNaU0xZc0J3Ti9mSDdHeHNUSUQyY1RFUk9GOEs4ckZ4UVY1ZVhubzJyVXJldlhxSlRGdjE2NWRhTk9tRFd4c2JLVEcxelV5TWhLQ053Qll0R2lSMENaWmxtKysrUWJmZlBPTjhQa0FaZFcyOWVyVnc3Smx5OUN3WVVOczNicFYrRjRLRHcrSHI2OHY5UFgxTVdIQ0JKbFYvSC8rK1NlTWpZM3h4UmRmVk91WS95c2lrUWllbnA0d01EREFwRW1Ub0tTa0JGZFhWelJ0MmxUbU9PMktpbzZPeG0rLy9ZYUNnZ0tzWGJzV3hzYkdLQ29xa2xreG5wNmVqblhyMWlFeU1sSXFSRzdhdEtsUU1SMGNISXcvL3ZnREN4Y3VyUGJZeW1KNzkrNlZHRmZlMWRVVnJxNnVBTXArbkhIaXhBbDgrKzIzbUQ1OXV0eHRUSnMyVGVJNDNzWDMzNGVPSVM4UkVSRVJFUkVSRVJIOWF4WXRXb1RZMkZpSmFhNnVybWpldkRtQXN2YXNRRmxsbWJnYTdyZmZmc1Btelp2eDZhZWZJaUFnQU51MmJjTTMzM3lES1ZPbXlHMUJHaHdjRERNek04eWJOMDlxM3IxNzkyUStJTisvZnorZVAzK091WFBuNHNtVEo3aHg0d2FlUEhtQ1pjdVdDYTFrZ2JLS0tGa3FqbVg1NE1FRGVIcDZZdWJNbVdqUW9BRXVYTGlBcUtnb3pKNDlHOXJhMm5MTzBOdFp1WElsd3NMQ3NINzllbnoyMldkdnRTMVo0eWI3K1BqQXg4ZEhZdHE0Y2VOa2hyeTV1YmxTZ2JBODVTdkNaQmsrZkxqVXRNek1USFRvMEFHTEZ5L0dzV1BIOE1jZmYwQk5UUTNhMnRyWXVYTW5URXhNSk1Zc2ZmandJYlp1M1lvWk0yWUk1OGJHeGdZMk5qYll0MjhmUER3OHF0elA4K2ZQUzdVL1RrcEtnb09EQTJKaVlqQjA2RkRNbmoxYlpzZytmUGh3bUppWXdOSFJFU3RYcm9TVmxSV21USm1DRmkxYUNNdVVEOVlxbzYrdmo0TUhEOExDd2tLb1ZsV1V2NzgvOHZMeU1IVG8wR3F0RnhZV0psSGxXcjU5c2pqRUNna0p3WTRkTzVDYm00dXBVNmRpMUtoUkNsVi9maXlmcjFpTEZpMWt0dVI5OE9BQlltTmpaYzY3Y2VPR1ZNaWJtNXVMKy9mdm8wMmJObElWMmVmT25jT0ZDeGNBQUdwcWFoS1Z1YTlmdjhhbVRadGdhV2twTVYyV2UvZnVJVHc4SEwvODhvdmNaWEp6YzFGWVdDZzFYVVZGQmJObno4YUtGU3R3NXN3WjRacHpjM09Ea1pFUnZ2dnVPNW5iaTRtSndkV3JWekZ2M3J3YStjSEt2K0hLbFN0SVNFakF0R25UaEgwdUtTbUJxdXFieFhBaWtRakhqaDNEd1lNSG9hMnRqVTJiTnFGaHc0YVlObTBhV3Jac2lkV3JWMHY4WGJwMjdSbzJiOTZNckt3cy9QampqMUxYVUowNmRZU3hwaE1TRWdDVWZZOVVOZjYwUEV1V0xNR1NKVXVRbUppSXlaTW5TMVNEcjFtekJuWHIxc1c0Y2VNQWxJMy9ibWxwS1JXK0ZoY1hTL3d0L2plKy96NDBESG1KaUlpSWlJaUlpSWpvWHpONzltd2gwSXVNak1TUkkwZFFwMDRkL1BUVFR4TGhyM2hjeU02ZE82TmV2WHFJajQvSDZkT240ZWZuaDQ0ZE8wcUVRaytlUE1HbFM1Y3dZTUFBNk92clF5UVNJVHM3R3pvNk9qTDNRVndGRlJNVGc3UzBOT0hCY201dUxrUWlrVEN1WmxGUkVicDA2U0xWb3JoaXkwdDVRa05EVVZKU2dqMTc5c0RaMlJraWtRaG1abVlZTW1TSTRpZXNtcUtqbzVHZm40LzQrUGkzRG5tQnR4c3pPRDA5WFdaUS9DWisvLzEzUkVSRXdOWFZWYWhHTXpFeHdkZGZmdzBsSlNXTUhqMGExNjlmRiticDZlbGgzYnAxRXUyQjA5UFQ4Zno1Yy96eXl5OFlQSGd3cGsrZkxsU0JUWjA2RlZPblRoV1dEUWdJZ0tPalk2VmpTUllWRmNIVDB4UHU3dTRvTFMxRnAwNmRZR3hzREM4dnIwcVBaY0NBQVVoTVRNVFZxMWR4L2ZwMVdGbFpZZVRJa2JDMHRBUUF1V09aQXNDOGVmTXdlUEJnSWR6SnpjMFZRbzdjM0Z3NE9UbGh6Smd4YU51MkxSNC9mb3hwMDZiSjNROUhSMGM0T2pwV3VxL2xuVDkvWGdpTyt2WHJoK25UcCtQYmI3OEZVRllkdkhuelpseTZkQW1tcHFaWXVIQWhEQTBONVk2eGFXUmtKQkgrZmt5ZmIwMTY5T2dSZnYzMVYremV2UnV0V3JXU21GZFFVQUI5ZlgyWW01c2pQajVlWWw1U1VoSkVJcEZDYlhuMzd0MExVMVBUS3NOZ2VheXNyTkNuVHg4aDRBc0pDY0hkdTNmaDVPUWt0K0p5Ly83OTBOUFRFOW9jMXdZOWV2VEF6cDA3SlRwTGlNZUdmeE5wYVdrNGZ2dzRQdjMwVTZ4WXNVSzR6My80NFFmczJyVUxQLy84TXh3Y0hLQ3NyQXhYVjFmNCsvdWpVYU5HMkxoeEl6cDA2Q0IzdTBWRlJiaCsvVHFBc3BBMVB6Ly9qWVlpRUx0NTg2YkU2NlNrSk55OGVST3paOCtHbHBZV1ltTmpzWHo1Y2t5Wk1rV3FxMEJSVVpIVU5WQlQzMzhmQzRhOFJFUkVSRVJFUkVSRTlLOHAvL0QxNmRPbkFBQmRYVjM4OE1NUHlNN09SbFJVRk02Y09ZTTVjK1pBVTFNVERSczJ4TjY5ZTdGdDJ6WW9LeXRqMnJScCtQYmJieVdxdTA2ZVBBa2ZIeCswYjk4ZSt2cjZ5TXpNUkdscHFkeHhNY1hWUTBlUEhrVkVSQVE2ZCs0TU5UVTF6SjA3RnovKytDUHExYXNIWjJkbkJBWUc0dWVmZjVaYVh4dzBWWFRtekJtSkFHalFvRUZvMzc0OWRIVjFjZlRvVVZ5NGNBSHo1czJUYVBOYTA1eWNuUER3NFVOWVcxdlgrTGJQbmoyTG9LQWdiTml3UWFIbFRVMU41WjZyaWlaUG5peXpaV3VIRGgyd2R1MWFtSm1aQ2RlTHJNb3pGUlVWOU83ZFcyZ24zTE5uVHpSdTNGaGltUzVkdXNEVjFSVWJObXpBbVRObjBLRkRCMWhiV3d1Qm55eXlRbXh4TVBqNzc3L0QxOWNYelpzM3grTEZpN0ZqeDQ1S3gzT3R1STJRa0JDNHVycmk2dFdyNk5hdG0xUUl1R2pSSW9uWDVRUHpCZzBhQUFBeU1qTFFyRmt6QUdVdGpFTkRRNFZnVEh4ZmxaZVltSWlBZ0FCMDZ0U3BSbjRFSUphY25JeExseTRKNzFGK3JGUlpQRHc4b0tlbjkxRi92dTlLVEV3TXpwNDlDelUxTmN5ZlB4OXBhV200Y3VVS01qTXpoZXZtL3YzN0FNcGFyVmZHMzk4ZlVWRlJHRDE2TktaT25TcnpIaFU3Y2VJRVRwdzRBUU1EQTdpN3UwdWQyNHNYTDJMejVzM0M2L0xqd1phL1hnb0tDdkRxMVN2azUrY2pQRHdjWGJwMFVmemcvMlBsMjVJWEZoWkNKQkxKYkNlc2lFYU5HbUhyMXExU1A0Z1lObXdZMU5YVnNYbnpac3lhTlFzRkJRWEl6OC9Id0lFRE1YMzZkSW5xWGxsQ1EwT1JsNWNIQU5pOWV6ZTB0TFRnNE9BQVRVM05OOXJQb0tBZ0FNQWZmL3lCMk5oWXpKZ3hBd2NQSGhUKy9oNDVjZ1E2T2pveU93ZklhenNOdlAzMzM4ZUNJUzhSRVJFUkVSRVJFUkg5Sng0K2ZJaEdqUnBCUTBORFl0ekZNMmZPb0dmUG5zSkQ0cVpObStMeDQ4ZllzV09IVkZ2ZzdPeHMrUHY3bzNYcjFrS0k4dno1Y3dDUU9iWW04SC9WVmYzNjlVTklTQWd1WHJ5SS92MzdRMDFORFdwcWFnZ1BEOGVaTTJld2JOa3k2T3ZyUzYwdnI3MWx4Y3BoZlgxOTZPdnJJejQrSHBjdVhjSTMzM3dqTlRacGNuSXlidHk0VWRscHFwWVdMVnJJYkE5YkU1NDllNGF3c0xCM3NtMTVpb3VMa1pLU1VtbkwzL2o0ZU96ZHV4ZTNidDFDMTY1ZG9hK3Zqek5uenVEYXRXc1lObXdZYkd4czBMQmhRd0Jsd2FlOXZUM3UzcjByRlhLNnVyb0s3eE1hR2lwUlZRb0FseTlmbG5nOWVmSmtORzdjR0tOSGo0YXFxaXAyN3R4WnJXUHIwYU1IdW5idGltdlhyc2tjdjdWaTVXVDVrRU5EUXdNYUdocDQrZktsTU8zdnYvK0dvYUVodW5YckJxRHNlaHcvZnJ6RU5uYnMyQUVBbUQ1OWVwVUJYM1VZR1JsaDA2Wk5LQ2twd1lvVks5Qy9mMy8wN2RzWHBhV2xXTEprQ1FZUEhvemV2WHNqSkNRRVhsNWVRdVhneC96NXZpdVhMbDBTQXZkeDQ4YkJ4c1lHSXBFSXQyN2RFdHJwM3IxN0Y5cmEyakEyTnBaWVZ5UVNBUUNVbFpXUm1wcUtYYnQyQ2ZPbVRKa2l0NjM2eG8wYjBhVkxGMWhiV3d1aHBxSS84QURLd2o0eGRYVjFiTjI2RlhaMmRsaTVjaVcyYk5ueVJtTTYvOXRDUWtKa2ppbnI0ZUVoMFNxOHN1cnhpbVQ5cmNuS3lrSktTZ3JVMWRXUm5wNk96ejc3RE5PblQxZjRISjA2ZFFvV0ZoWUlDd3ZEbDE5K2lhTkhqMkxSb2tYQ2ozZXEweDc3OGVQSHduanRGaFlXOFBIeHdiTm56N0I4K1hJQVpmZnU1Y3VYTVd2V0xFUkhSNk9nb0VDaUpYTmxsYzV2Ky8zM3NXRElTMFJFUkVSRVJFUkVSUCtKMjdkdkM1VzlGYXUreE8yYWpZeU1NSExrU0FRRUJNaDhHSHpxMUNrVUZoWkt0SUY4L1BneEFFaTB6U3hQWEQzMHhSZGZRRWRIQjc2K3ZzSUQ1YlMwTkRnNE9PRExMNytza1dyWTR1SmliTnEwQ2ZyNitwZzhlYkxVL0tDZ0lLRVNpcVE5ZXZRSXYvLytPNFlOR3laTUV6L1lmL3o0TVU2ZE9vWHIxNi9EeU1nSXYvMzJHM3IxNmdXZ3JJcmF6YzBOcnE2dWNIVjFSZS9ldmJGaXhRb0FaU0dHckNwV1UxTlRJUVI4OE9DQk1FMU1IQ1NLeVFwUnEwdEZSZVdOQTBCRFEwT2hzdkxXclZ0NCtQQWhGaXhZSUxkU3ZLaW9DRUZCUVdqVnFsV05CcndBVUs5ZVBWaFlXQ0FrSkFSRlJVVVlNbVFJV3JWcWhjZVBINk8wdEJSV1ZsYXdzTEJBZEhRMGxKU1VoQ0R3WS8xOEV4SVNwTWJYQmNwK1NBRkE1anp4T0twVktkOUdXOHpBd0FCQlFVR3d0YlZGU1VrSlFrTkQwYWxUSjZsQXI2U2tCRURaMk9pclY2K1dDTjk3OU9pQjNOeGNoSWVIUzQyZHVuSGpSalJyMWt3aW1Ldk9XSzhWSzRRMU5EU3daczBhekp3NUU1czJiWUtycSt0N1B6WnZ4VEhnbno1OUNrOVBUL1R2M3g5dDJyUjVxMjJMUkNLRWg0ZmozTGx6Q0E0T1JsRlJFUm8yYklpSkV5Zmk4ODgvQnlCN3JIaGxaV1dKSC8xRVJVVWhNaklTQ3hZc1FGaFlHRnEzYmcwN096dHMzNzRkT1RrNUtDa3BrZHRDVzVhalI0K2lXN2R1Q0FvS1FzZU9IVEZvMENBc1c3WU1wMDZkd3BneFk3QjM3MTQwYjk0Y2d3Y1BocHViRzN4OWZXRmhZU0ZVR3hjWEYxZnIvY3FyN3ZmZmg0b2hMeEVSRVJFUkVSRVJFZjNySWlNajhmTGxTNkdkckxnMTQ3MTc5K0RqNDRPZmZ2b0ptcHFhME5EUUVLcDNMMTI2aE8rLy8xN1lSa1pHQm80ZlA0NVdyVnBKQkNsMzc5NkZrcEtTVk5XdldHRmhJZXJXclF0VlZWWDA3TmtUUGo0K1NFeE1oTGEyTnBZdVhZcFhyMTZoV2JObWNIVjF4ZlBuejVHYW1vcHQyN2E5MFhIKzhjY2ZpSXVMZzcyOVBaS1RrNUdZbUlqaTRtTFkyTmdBQUVhTUdDRUUyckpVTnUvZlZsSlNVcTJnSlRjM0YzNStmZ292cTZoeDQ4WUJBSDc4OFVka1pHUmc4ZUxGc0xHeGtRaWt6TXpNc0hidFdqeDc5Z3ovL1BPUFZLaDUrdlJwOU9uVFI2TDYrcXV2dnBKNnI4ckdIQWFBNDhlUEs3emY4dFN0VzFjaTVCU0xqbzZ1ZEQxVFUxTThmUGdRSXBFSUJ3NGNnTEd4Y2FYanBqNS8vaHc1T1RuSXljbXA4cmpLcTZyeXNLU2tCQ29xS2hDSlJQanJyNy9RdG0xYllYellHemR1UUVWRkJlM2J0d2NBWWZ6UHlxNmpqK0h6all5TVJHUmtwTngxNUkxSitxWjY5ZXFGa3lkUDR1WExsNGlMaTBOV1ZoYjY5T2tqdFp6NFBoU0pSSWlQajhmU3BVdXhldlZxWWY2QkF3Zmc3ZTB0WEc5VnljN09SbVptWnFYTHlBdUROVFUxTVduU0pEZzRPQ0FpSXVKZmEzZjlwZ3dNRERCNDhHRGg5ZG16WndHVXRjUXVQMTFSUlVWRmlJaUlRR2hvS0M1ZnZvejA5SFNKK1dscGFkaXpaMCtsMjFCWFY4ZVpNMmNBbEgybWUvYnNRZE9tVFdGaFlTRXMwNlZMRit6ZnZ4OXFhbW9vS0Npb3N0MnoyTU9IRHhFWUdBZ25KeWZoaDBydDJyV0RzN016akl5TWNPWEtGZHkrZlJ0YnRteUJpb29LeG93WkExOWZYN2k1dVdIV3JGbkNNY29MZVd2NisrOUR4WkNYaUlpSWlJaUlpSWlJL25VblRweEF2WHIxaE1vODhjTlpGUlVWK1BqNG9FK2ZQaEpqNnJacDB3Wm56cHpCZDk5OUJ6VTFOUURBb1VPSGtKK2ZqMG1USmdtaFVWRlJFYTVldlFwemMzTzVZd3krZnYxYWVMRGNwMDhmK1B2N0l5NHVEbVptWmtMcnlSTW5UcUJKa3lZd05EU0VsWldWUkNpbGFFQ1dsSlNFWThlT1FVbEpDY3VXTFJOYW9WcGJXOFBHeGdhN2QrK0dycTR1dExTMHBCNTBpMFFpS0NrcENjdThEM0p6YzZzMWJtTjZlcnBFaTgyYWN2cjBhUUJsQVlhUmtSSHM3T3dxSFNkNDkrN2RRdWdJbEZVTjd0eTVFK25wNlJKajFsYTNuUzhBN04yNzk2MlBSMU5UVTJiSU8zZnUzRXJYTXpNemc0ZUhCN3k5dmZIZ3dRT3NYNysrMHJiSERSbzB3SlFwVXhUYXA1czNieUlpSWdLR2hvWnlsM24rL0RtY25aMFJGaFlHVjFkWG5EeDVFckd4c1JLZnViKy9QeXdzTEtDaG9RRUF5TXZMRTFvMXkvTXhmTDZEQncrV3FQb1VjM1IwUkVCQWdNeGcvY2FORzFXT2RTelA0TUdENGVucGlVT0hEdUhSbzBkbzJMQWhyS3lzcEpiTHlzb0NBRFJ2M2h6cjFxMFRxa1RGUm80Y0NXOXZiN2k3dTB1TXFTdlB1WFBucWp5SGxmMklRRHdlNy8zNzk5LzdrTGVpaUlnSUFNRCsvZnZSdG0zYmFsZnpYcjE2Rld2V3JJR0tpZ282ZGVxRS9QeDhSRVpHQ2kzWHEzTGt5QkdKOXZwaFlXR0lqbzdHa2lWTHBKWVYvMDE5OGVLRjFGalhGWW4vTmgwOWVoUm1abVpTMTRpeHNURXlNakt3YytkT1lWeDZvT3pIRHQ5ODh3M2MzZDB4Yk5nd05HblNCQ1VsSlhMYk5kZjA5OStIaWlFdkVSRVJFUkVSRVJFUi9hc2lJeU54NWNvVmpCNDlHdlhxMVVOQVFJQXdMeW9xQ2tCWjRDSU9GRnUwYUlIaHc0ZkQzdDRlWjg2Y3dhaFJvd0FBUTRjT2hZNk9qa1JZNGVQamcxZXZYc2x0czFwUVVBQ1JTQ1NFcWhZV0ZqaHg0Z1RVMWRVaEVvbmc3T3dNWTJOaklaU1NSVjdRSWg3ZlY2eHg0OGJvMkxFampJMk4wYlJwVTVpYW1zTEV4RVI0aU42cVZTdms1dVppOHVUSnNMR3hFZG81aDRhR1l2ZnUzWEIwZEpRSXIvNE5hV2xwaUlpSWtGa0ZuWkNRZ0NaTm1paThMVk5UVTRYSDVadzhlYkpVeTFaNVpJV0VreWRQbG1xM201Q1FnR1BIamtrdGUvWHFWUUJBejU0OXBmYTNPdTE4QWRrQlZYUjBOQllzV0lDT0hUdGk3ZHExYjl3KzFNM05UZUwxaWhVckpLcnMycmR2ai8zNzk4UFoyUm5XMXRiQ3VOYjUrZm1vVTZjT1ZGVWxILy9YcjE4Zmd3WU5Fc2FlbHVmVXFWT0lqSXhFbXpadHNHYk5HcW41NGVIaEFNckNXQzB0TFF3ZE9oUzNidDNDdm4zN01HalFJQ0dNdTNYckZ1TGo0NFh4T1FIRmZpandzWHkrL3laalkyTllXMXZqM0xsekVJbEVtRDE3dHRUMUFmemZlT2FHaG9ZeVExVWpJeVAwNmRNSFFVRkIrT0dISCtTT2UxNlJyUE40OHVSSnVMaTRWTHFlZUIvTGo5bGJHeFFVRkNBME5CUm1abWJJenM3R3FsV3I0T3pzTFBNYWs2ZFhyMTVZdVhJbE9uVG9BRzF0YlRnN093djNwU0lhTkdnZzhkcmMzQnp0MnJXRGpZME5rcE9UWmE3ejZORWpxZnVtb3JDd01CdzdkZ3dkTzNhVVc2RzhjZU5HcEthbUlqQXdFUDcrL25qOStyWHdJeWNBMkxkdkh4WXZYZ3dBY3IrTGF2cjc3MFAxY1J3bEVSRVJFUkVSRVJFUnZSY0tDZ3F3ZGV0V05HalFRQmhIMTlIUlVXcTVuVHQzQ3Y4ZU4yNGMvdmUvLytISWtTTndjM05EejU0OVlXaG9pT2JObTZONTgrYkNja2xKU1RoNDhDQjBkSFJrdG1ZRnloNEFBeEJDWG1WbFpXRjhVQ1VsSlh6eXlTZFN5OGZGeGFGWnMyYkN0TDU5KzhyY2RsSlNra1RJcTZxcUNpY25KN25uQWdDY25aMlJrcElpc1gwZEhSMjhlUEVDSzFhc3dJNGRPNnBWUFp1WGw0ZTB0RFNGeDhOOC92dzU3dDY5Q3dEdzlQVEU0Y09IQVVDcVNpOHRMUTB4TVRGdjFIYjAzOUN6WjArcFk3NTkrN2JjRU5EQXdFQXF5SDZUZHI0VnBhV2xZYzJhTldqUm9nVldyRmdoQklBdlg3NkVrNU1USms2Y2lBNGRPbFM2alM1ZHVtRFZxbFV3TWpLU21GNHhNRGMwTklTU2toTHExYXNuVWZWMjgrWk5iTnUyRGR1MmJaTTZKMDVPVHJoLy96NkdEUnNtL0VoQ1RDUVN3Y1hGQlY1ZVh1alRwdzhXTDE0c1VXRisvZnAxN04rL0gvSHg4ZERYMThlb1VhTXdjT0JBUkVSRVlPWEtsVEEzTnhmYXNCWVhGMlAzN3Qwd05UVkY3OTY5aFcxa1oyZFg2M29XKzVBKzMzOURjWEV4bmo1OUtvUjJkZXJVd1lBQkF4QVVGQVJsWldVaEVLdEkzTWxBM25qbUFEQjgrSEJjdkhnUmQrN2NxZmI1cXk1eFlGK2RINWU4RDd5OXZaR1hsNGVoUTRlaVpjdVdtRDkvUHRhc1dZUE5temRYSzN5c0tuQ3REaTB0TGRqYjI4dHRsUjRmSDQrc3JLd3FyOStjbkJ6Y3VuVUxNMmJNa0JqdnQ3eXZ2dm9LMnRyYWFOcTBLWFIxZGFHbnB3Y2RIUjFvYTJ2ai9Qbnp1SGp4b2xBMVhqSGtyYW52UDA5UHowcVA0ME5SNjBQZTNLSVNITG4vQXNGSldYaWFVNGlDNHRML2VwZUlQaHJxcXNvdzBWSkRMeU1kalAyME1UVHJmSHp0RUlpSWlJaUlpSWhJY1NLUkNKczNiMFppWWlMczdPeUVxcHp5VlY0QkFRRndkSFNFaDRlSFJMdG1BSmd6Wnc1KytlVVgyTnZiWStQR2pSSVBoMSsrZkltbFM1Y2lOemNYeTVjdmwxdUptNUtTQXFDc3FyR2lyS3dzeE1YRklUNCtIbkZ4Y1lpTmpjWFRwMCtGTWYvZXhzdVhMeEVWRllXb3FDZzhmdndZR3pkdWhKK2ZIL3o4L1BEbGwxL0MxdFpXV0xadDI3YVlPM2N1dG16WmduWHIxbUg5K3ZVS1Z3dk9uVHNYQ1FrSldMNThPYXl0clN0ZGR0YXNXVUpGbzdxNk90cTFhd2RMUzB0WVdscmlrMDgrZ1llSGg5QXEydFhWRmFXbHBUaDM3aHkwdGJVeFpzd1lxS21wb1huejV1OU5PMmxGcEtlbjQrN2R1eEx0YzQyTWpEQnc0RUNNR2pVS3IxNjlRbkp5TWxxM2JnMmc3SnE5Zi84K1dyZHVqY2VQSCtQR2pSdHl0NTJibTR0bHk1WkJYVjBkOXZiMkVoV3A2dXJxS0N3c3hLKy8vb3JaczJmajY2Ky9scnNkQXdNRG9VSXlOVFVWQ1FrSmVQejRzZkFmS3lzcmpCZ3hBaXRYcm9SSUpFSk9UZzVldm53cFhOUEp5Y2w0OWVxVjFQMERsRlcvSHpseUJILysrU2M4UER3d1lNQUFmUHZ0dDlEVjFjWDY5ZXNSR2hxS3NXUEhTclJBRjh2SnlVRkJRUUVXTEZnZ2hIdC8vZlVYL3Zyckw3UnAwd2IyOXZaQ0tMeG56eDQ4ZnZ3WWpvNk9FdGR1ZG5hMnpIdXZwdFNHei9kZHVILy92bEJoZmZUb1VSdzRjQURGeGNVQXlpcXVuejE3aGcwYk5rQkRRd01GQlFWWXNtUUpIQndjcElLME8zZnVRRjlmWCthMUk5YW1UUnU0dWJsVjJzcjdUVDE2OUFndUxpN1ExZFdGa3BJUzR1TGlvS2VuaDI3ZHV0WDRld0ZsUHhUNDg4OC9zWHo1Y3VqcjY5ZklOdFBTMHVEdTdvNUdqUnJCMXRZV2Rldld4ZFNwVTdGNzkyN3MzYnNYUC8zMGs3Q2MrQWMyNWRkOWx5cnJVT0h2N3c4MU5UVzVQd0FRRTQreFhObjU2dDI3dDhTUE84b2JOV29VeG8wYkp4eHJ4WkMzcHI3L1BoYTFPdVM5a1pJTmh4dFBrSkwzK3IvZUZhS1BVa0Z4S2VJeTh4R1htUS9meCtsWTJxVXB1aGk4dS8rUlJrUkVSRVJFSDdhVWxCUVVGaFpXV2oxU0hlS0hVQlhiMVZWSFhsNGVZbUppb0thbWhuYnQydFhJZm9sRlJrYmk1czJibURScEVvcUtpdURuNTRjQkF3WlVxOElqUHo4ZkxpNHVNRE16dzlDaFE2djEvdDdlM21qYnRpM0tNUlAyQUFBZ0FFbEVRVlJhdG14WjNWMS9JeC9iNTB1eVJVVkY0ZUxGaXhnK2ZMamNCOEFsSlNVQUlMUGE2TFBQUHNPWU1XTnc1TWdST0RnNFlOV3FWUUNBbUpnWXJGNjlHcW1wcVpnd1lZSVFiaFlYRjB2Y1V5VWxKVGgrL0RnQXlMejJUNTA2QlhkM2Q2aXBxY0hjM0J4V1ZsYjQvdnZ2WVc1dUxoV0dLQ0lrSkFUKy92NklpWWxCYW1vcWdMSzJxVlpXVm9pT2pzYU9IVHZRb2tVTHpKOC9YMnJkZ1FNSElqWTJGbWZPbk1HK2Zmc3dmZnAwaGQ1VDNCS3pmR3RNZVhyMTZnVXJLeXQwN05nUnJWdTNsdnIrY1hWMWhVZ2t3cDQ5ZXhBUUVJRCsvZnREUzBzTGh3OGZocisvUCtiTW1RTlhWMWU1MjMvMTZwVnd2cXRTMVVQNVI0OGVJVFkyRmdDd2R1MWF4TWZIbzMvLy9uSXJ5ZVFKREF4RWFXa3B1bmZ2TGt4cjA2WU56TTNONGVQakF6YzNONmlxcXVMQWdRUFExTlNFdjc4L05tellnTFp0MjJMczJMRllzR0NCek8xbVptYkN6czRPK2ZuNTJMeDVzL0RkSkJLSmtKK2ZqOWV2WDJQT25EbFl1M1l0dG0zYmhtZlBubUhhdEdrUzEzbGFXaHA4ZlgzeDdOa3pQSDM2RkltSmljakx5eFBtNitucG9XblRwdERXMXNhdnYvNktCdzhlWU9yVXFUaDA2QkFjSFIyeGJkczJhR2hvSUNFaEFZYUdoaklyWnEyc3JHQmxaWVhJeUVnY09YSUVwMCtmaHJlM054bzJiSWlNakF3c1hMZ1FBd1lNa0htTWZmcjBnYlcxdFJEYTV1Ym00dnIxNitqZnZ6L216cDByQkx6SGp4L0hxVk9uTUh6NGNIVHExRWxZLy9YcjEwaElTQkRHNFM3dlkvaDh5M3Z4NG9YTVFGa2NmTW1hSno0L1lvY09IWUt2cnk4QVlPdldyUUFBWFYxZHRHelpVdUkvWVdGaGNISnlncEtTRXB5Y25JVEFkODZjT1ZpOGVMSFE3ajR2THcvaDRlR3dzYkdwOUJ3RGtBaDRGZm11Q1FvS2twb1dGeGNuTmExSmt5Wm8xS2dSY25KeW9LcXFDbXRyYTB5WU1LSFNjRkpSR1JrWkFDRHhQVmRVVklTSER4OWk5dXpaV0xkdW5WUW5oK29xS2lyQzJyVnJrWnViaS9uejV3djN4SWdSSTNEcjFpMzQrUGhnNU1pUkFNck9pYXp6OGw5SVQwK0hqNDhQQmd3WUlORVN1YnpTMHJJQ3krVGtaTlNyVjAvdWNsVVJmeStKL3lacWEyc0RxUG52djQ5RnJRMTViNlJrWS81RjZTOEJJdnB2cE9TOXh2eUxjZmgvN04xN1hNNzMvei93UitkelZBNUpwWlNrT2JSbVlnNFJNaHN6TWN4bmJIS2FZOU13aDNMS01UbmtrRU5FakpZMkdab2gyZ2lWT1RSWk9hVElJZEpGNmVxa3VuNS85T3Y5N2VxNnFxczAxVHp1dDV2YmVyL2ZyOWZyL2JwNjE5VzE5L1A5ZWo3OW5LelJtWUZlSWlJaUlxSjY0YSsvL2hKU29TbWk3Q295b0tSV1drMjR1cnBLYlplbURwWEgxTlJVdUFHNmMrZE9SRWRISXpnNFdMamhJMDlzYkN4KysrMDN6SjQ5dThJYlRObloyUmczYmh3NmR1eUlwVXVYMXVoMUFJQ1Bqdzh1WExnQU16TXpiTnUycmRJYWh0VjE5KzVkSERwMENPUEdqY1BObXpmaDcrK1BzTEF3eko0OVcxaGhWSlhJeUVpY09IRUNjK2JNcWZiNS9mejhNR25TSkNIUWxacWFpcmk0T0lYNmxrM1h5dXRMMWRHK2ZYdXNXYk5HcXRaalhGd2MxTlRVb0s2dWp1TGlZa1JFUkVCVlZiWEMxWDdqeG8zRHExZXY0T3pzak9MaVlodzZkQWhCUVVFb0tpckN4SWtUTVdMRUNLRnRVRkFRd3NMQzBLaFJJMmhvYUNBckt3dVptWmxvMGFLRjNIcVRnd1lOUXRldVhXRnRiUzNVN2dSa1U3cFdsYUswZi8vK0dETm1ESXlNakpDVWxJUXVYYnJBM3Q0ZW5UcDFncUdoSVI0OGVBQVBEdzlvYW1waTJiSmxGZjdzVFpreUJZbUppUWdORFlXVmxaWE0rN1E4bXpadFFucDZ1bFFhNjRxVXBzdXVTRUpDQXZ6OS9aR1ltSWp1M2J0ajFxeFpVRlZWaFl1TEMvejgvTEJ3NFVMMDY5Y1AwNlpOay92N21wbVppWjA3ZDFZNWo0cEVSMGRqNDhhTkFDQUV1VXRYOTFsYVdzTFcxaGI1K2ZrQVN1b1lsNjVLTHBXU2tpSXpaa1JFQkhSMWRkR2hRd2NBSllISGlJZ0lCQWNINCtuVHAzQjJkc2JFaVJPRlFFUy9mdjJncjYrUC9mdjN3OHZMQzIzYXRNR1lNV09rVmhaZXVYSUZLMWV1UkZaV0ZwbzJiWXJaczJjak56Y1h1Ym01eU12TGsvdmFRa05Ea1pHUmdibHo1d28vYTZxcXF0aS9mei9VMWRWaGFXa0pKeWNuV0ZsWndkTFNFaFlXRnREWDEwZHFhaW9XTDE2TTFOUlVUSnMyRFo5Ly9qbTB0Yld4YWRNbXVMdTc0NHN2dmtCTVRBdzZkKzVjNmZlMlE0Y082TkNoQSs3ZXZZdDkrL2JoMHFWTEFFcHFZWnVibTh1dCsxbjJkd0lvQ2RaczNMZ1JhbXBxQUVxQ1FJR0JnUWdKQ1VIWHJsMHhlZkprK1ByNlFsdGJHK3JxNm9pUGowZDJkcll3dDNmdCtwWVZHeHVMMk5oWXVYMkJpdXQrbDZXaG9ZSDI3ZHZEMnRvYVZsWldzTEt5a2xwVm41T1RnNENBQUJ3L2Zoek5temZIOHVYTFlXRmhBVnRiV3lGMXI2ZW5KL3IyN1lzSkV5Ymdqei8rUUVGQlFaVVpBSUNTNzJ0cEFMUDBzME5wMm50NVZxNWNXZVdZcFdPVVRkWC9KbUpqWXhFVEV3Tk5UVTBvS1NuaDZ0V3JBQ0JWNTl6UjBSSHIxcTNEZ2dVTE1IdjJiQ3hidGd5ZE9uV3EwZm55OC9PeGJOa3kzTHg1RXk0dUxsTGZSeVVsSmN5ZVBSc2lrVWhZcGVyaTRvSXZ2dmhDYW96UTBGQ2NPbldxMHZOVUowVjJaZGVrbEVRaWdhK3ZMMVJWVlRGMjdGaTViUm8xYW9Tb3FDaG9hbXJpNU1tVDFRNkczN2x6QjNwNmV0RFgxNGVXbGhaZXZud3A4OERWMjN6Lyt5OXBrRUZlOGVzaXJMcjhvSzZuUVVSeXJMejhBUHNIMkRKMU14RVJFUkhSV3hJYkc0dG56NTdKUFhieTVFa2tKaVlxUEZiNTRNRzJiZHRxTktmeVFkNlltSmdLYis2RmhZVkJWMWNYaVltSk9ILytQSHIwNklITXpFeVo0TFN1cnE1dzQvTFZxMWVJaVluQmxDbFRzSFRwVWpSdjNod2lrVWhtYkNjbko0U0hoK1AwNmROeWc2WlYxYXNNQ2dyQ2hRc1gwTDkvZjBSR1JtTGx5cFZZdEdpUjNKdTFOYUdwcVNtc1dMUzN0NGUvdno5V3Jsd0pkM2QzYk5teVJlb0dXbW03OG43NzdUZG9hMnVqUjQ4ZUZiWUJTbXFPVnJTYXFGUjhmRHo4L1B3VW1udlpJQyt2TDFYWCsrKy9MN1g5ODg4L0MzVVhTNDBhTmFyQ1ZlMUtTa3B3ZDNjSEFDUWxKU0VvS0FqNit2cVlPM2V1MUtwQm9DUk5hMEZCZ2ZBK3FhU2tCRHM3TzNoNGVNaTkxa1pHUmpBeU1wTFpYM3ErNnJDeHNVR2JObTFrMHJibTUrZGovdno1eU12TGc0K1BUNlVyanRUVTFPRGw1WVdwVTZjaU9qcGFvU0N2am81T2pXcWVsblgyN0ZtRWg0Zmo3Ny8vaHBhV0ZpWlBub3hodzRZSjd5TldWbGJ3OC9ORGFHZ285dXpaZzdpNE9BUUdCc29FRk16TXpCUk9jKzNtNW9iVTFGU3BmUzFidGhTQzI2MWF0WUtscFNYTXpjMmxndUtsUHp1VnJTZ3VWVkJRQUdOalkxaFpXUW5YLzg4Ly84U0dEUnZnNE9BQVQwOVB0RzNiVnFaZmx5NWQwS1ZMRjBSRlJXSDM3dDBJQ1FtUkNnSmFXVmxCU1VrSjl2YjJhTktrQ2ZUMTlZV0FocDZlSHZUMDlLQ3Jxd3RkWFYzbzZlbEJYVjBkM3Q3ZU9IdjJMTnEzYjQvQmd3Y0RLQW1rN04yN0Y4Ykd4bkxUYzJkbloyUFdyRmtRaThXWU0yY09YRnhjQUFDREJ3K0dTQ1RDZ1FNSHNIYnRXZ0NLQjRLc3JhMnhiTmt5M0w1OUcwRkJRWWlPamtaMGREUjhmWDBWQ25hVkJuaUJra0JzU0VnSW5KeWNNRy9lUEtpb3FPRGh3NGU0ZWZNbWdKS2dwS3VycTdDUzkxMjd2bVgxN3QyN3dvQmFSZUxqNDdGKy9YcGh1K3dETGVWbFptWmkwcVJKRUlsRTZONjlPNzcvL251cEIyY2NIUjJ4WmNzV3JGaXhBdWZPbllPcnF5c3VYcndJYzNOek9EZzRWRG1YS1ZPbTRPSERoMUJUVTBOK2ZqNlVsSlFxRGF6OS92dnZNdnZDd3NLd1k4ZU9LczlWVThYRnhUaDY5S2l3cmE2dWpvRURCOHJVVkxleHNjSGF0V3N4Wjg0Y0hEaHdvTVpCM3NqSVNNVEd4dUtERHo3QXJGbXpaSTRiR2hwS3BjSFcxOWVYZVJpbnNvZmdTaW42WU4vdnYvOHVzL3Bibmw5Ly9SWFhybDNEOHVYTHBXcDBselYyN0ZqczJyVUxJU0VoYU5La0NjYVBINi9RSEVydDNyMGJWNjVja2RuZnExY3ZJVXRHWGJ6Ly9SY29TUlJaUzEvUDdJcC9najMvcE5YMU5JaW9BdVBzakRHaGZZdTZuZ1lSRVJGUnJVbDVFWWVncXlXcDIxb1pkTUkzRHV1cjZFSC9CZEVQRHVQa25hMEFBQTAxWGN6cjlXc2R6MGcrVDA5UHhNVEV5RDFXdHNabHFaRWpSOExJeUFqKy92NVZqdDIvZi84YTNhQXZmOTdTQUZwcHdLLzhQbTF0YmN5Y09STzNidDJxY093aFE0WmcrdlRwd3ZiMTY5ZXhhTkVpU0NRU3VMcTY0dURCZ3dyTnNTeDUzNTlTUjQ4ZXhlYk5tL0hwcDUvaXUrKyt3NGtUSjdCKy9YcjA3TmtUOCtmUGw3cXBYZDdqeDQ4Vk9uOTBkRFMyYmR1R3dNQkE0V1owUVVFQnpwMDdoMzc5K2tGRlJVVlk3ZkdtTjZzNmQrNk1WYXRXU2UzcjM3OC9KazJhSkxPS3BMejgvSHpzM2JzWHYvenlDd3dORFRGMTZsU3BOTHZ2MnZXbDJwZWFtb3BIang0SktUOWJ0R2loMENyVVV0SFIwV2pmdm4ybHFTTUxDd3RSVkZRRUZSV1ZhcVZFLzdja0ppWktyV2lzeXVQSGoydVVMcnFtZHUvZWpSTW5UbURnd0lFWU5teFlwV25SNzkyN2gvRHdjTXlZTVVOcS8rclZxMkZrWklTSkV5Y3FkTTZBZ0FCa1pHUmczcng1MVpwcmNuSXlqaDQ5aXJGang4clVCazVOVGNYaHc0Y3hldlJvcWZxUkVvbEU2c0dYTzNmdUtMd3lyYWlvQ0ZsWldUTG5LaTR1VnJodU1sRHkzbnIrL0huMDY5ZFA0VDVBU1pZT2JXMXQyTm5aeVJ4TFNVbkJ0V3ZYWUdGaElmTXdoYUlTRWhJUUV4T0RiNzc1cGtiOXIxKy9Mck5LWGlLUkNMOS9WVDF3Vk41Lzhmckd4OGZEME5DdzJyL1QyZG5aU0VsSkVWTFdWaVUwTkJSTm1qU1JDV3FXVlZSVWhEdDM3c0RXMWhicDZlbDQrUENoek0vTzRzV0wwYk5uVDZuWEVoRVJJYXlrVmxOVHd3Y2ZmSUQyN2R2TGpCOGRIWTB6Wjg1ZzRjS0ZNc2YrK3VzdlJFUkVZTjY4ZVhqMjdCbFdybHlKY2VQR1ZSbGtUVTFOaFo2ZW5rTGxHa3AvOWlRU0NWUlZWU3Y5K2J0Ly96NmFObTM2UnFtaGp4OC9qZ0VEQmxUNU9lTDI3ZHN3TURDUXFXdWJucDZPRnk5ZXdNYkdScWJQYjcvOWhvc1hMMkw1OHVVS3plWElrU080Y2VNR3ZMeThaSTVKSkJMazVlVkJRME1EeXNyS2IvdzM1cE5QUHNHY09YTXEvRm1MalkzRnpaczM4ZnIxYXhRWEYwTkxTd3MyTmpibzJyVnJ0ZDRUL3UzM3Y0YW9RUVo1dno2VmlMc3ZjK3Q2R2tSVUFldkdXZ2h5VVN5MUdCRVJFVkZEd0NEdnU2bWhCSG5MNnQrL1AwYVBIbzF4NDhiSlBaNmVubzdSbzBkajJMQmgrUGJiYnhVYTcyMEVlWThlUFlvOWUvYWdUWnMyMkxwMXE5VE5ucENRRU96YXRRdXJWNitXV2FHWG1KaUl5NWN2bzBtVEpsaS9majNDdzhPRjFJR1ZPWHo0TUxadDIxWmhFUENYWDM3QmpoMDc4TkZISDJIUm9rWENUZDNnNEdBRUJnYWlRNGNPOFBUMGxGcU5VVlp0clI0d01EREFvVU9IQUFBLy9mU1R6UEV6Wjg0Z0pTVUZvMGVQaHBhV1ZxVmp0V2pSQWs1T1RqTHpyQ3JJZS8zNmRheGZ2eDVwYVdrWVBIZ3d4bzhmTDNQejgxMjd2a1R2Z3JKQkVTSWlJcXFmR3VSZjZZZlorWFU5QlNLcXhDUCtqaElSRVJFUjFSdGw2M29sSnljREFQTHk4bVRxZmJWdTNSclcxdFp2ZFc1QVNSQngzNzU5Nk5PbkR5NWV2SWlnb0NCaDlkQzVjK2V3ZS9kdTlPM2JWeVlBQ0FDMnRyYXd0YlhGMmJObllXQmdnTXpNekFwcjQ1V2xyYTB0ckpBdHE2aW9DUDcrL2poNjlDaWNuWjB4ZCs1Y3FWVTdYMzc1SlRRMU5iRnQyelo4KysyMytPNjc3L0RSUngvSmpMTmt5UktGWG50S1NncjI3dDJMZWZQbXlhMlpWamFnV2I1dVprNU9Eb0tEZzJGbloxZGhVRitlNU9Sa0lXMG1VTEppNi9qeDR3Q2tVekJuWjJkajU4NmRPSEhpQkZxM2JvMU5tellwWENlNHJQL2k5U1Y2RnpCdE9SRVJVZjNYSUlPOGVZWEZkVDBGSXFwRUxuOUhpWWlJaUlqcWpkTGFWR1dGaDRjalBEeGNhdC9vMGFQbEJubkZZckZNUUxnaVlyRzQwdU5EaHc2VjJmZnk1VXQwN05nUmMrZk94YUZEaDdCbnp4NW9hR2hBWDE4Zm16ZHZocW1wS1diT25DbTBUMHBLd29ZTkd6QjU4bVIwNk5BQkFPRHM3QXhuWjJlaFZsaFZUcDgralk4Ly9saHEzK1BIajdGcTFTb2tKaWJpczg4K3cvVHAwK1dtanhzNmRDaE1UVTJ4ZXZWcUxGNjhHSTZPamhnL2Zqd3NMUzJGTnQyN2Q2OXlEZ0RRdEdsVDdOMjdGNTA2ZFVLVEprMFU2bE1xSWlJQ09UazUrT3l6ejZyVjc5cTFhMUsxbHMrZlA0L3o1ODhEK0w4Zzc0VUxGN0JwMHlhSXhXSk1tREFCdzRjUFZ5amc4NjVjWHlJaUlpS2krcUJCQm5tSmlJaUlpSWlJU0hHVnBYQUdLazh2TEJLSjVBYUthMkxMbGkySWk0dERRRUNBa0FMYTFOUVVuMzc2S1pTVWxEQnk1RWpFeHNZS3h3d05EYkY4K1hLcDlNQWlrUWhwYVduNC92dnZNV2pRSUV5YU5FbFlCVHRod2dSTW1EQkJhSHZtekJtc1hyMjYwdHFzcjErL3hpKy8vSUlmZi93UnhjWEYrT0NERDlDeVpVdUVoWVZWK2xvR0RCaUExTlJVUkVkSEl6WTJGbzZPamhnMmJKaFFoL0Q0OGVQdzgvT1QyOWZkM1IyREJnMFNVaHVMeFdJaHlDc1dpN0ZtelJxTUdqVUtkbloyU0VsSnFiU2U1ZXJWcTdGNjllcEs1MXJXNmRPbjRlcnFDa0EyWFhOT1RnN1dyVnVIYytmT3djek1ETE5uejRheHNYR0ZOWVpOVEV5a2dyL3YwdlVsSWlJaUlxcHIvOWtnNzRVUjcwNWhaYUszcmZ1aGEzVTlCU0lpSWlJaXFxRVRKMDRnTWpJU1BqNCtDcld2U1UzZThqcDI3QWh2YjI5WVcxdmo0Y09Id3JqbHFhaW9vRmV2WGtJNjRSNDllcUJaczJaU2JUNzg4RU1FQkFUQXg4Y0h4NDRkUThlT0hkRzdkMjhoNENlUHZDQjJhV0J3eTVZdCtPMjMzMkJoWVlHNWMrZGkwNlpOVWl0ZEszUDY5R2xjdUhBQkFRRUJpSTZPUnJkdTNXU0NnSFBtekpIYUxoc3diOXk0TVFEZ3hZc1hhTldxRllDU0ZNYVhMbDNDZ0FFREFKVFU1UzFOYjF3cU5UVVZaODZjd1FjZmZDQ3NkcTBOVDU0OHdibHo1NFJ6TEZpd29OTDJJU0VoTURRMGZLZXZMeEVSRVJGUlhmblBCbm1KaUlpSWlJaUlTTmFqUjQ5dzdkcmJmWEN6c0xBUVQ1OCtyVFRsNzcxNzk3Qno1MDVjdVhJRlhidDJSZE9tVFhIczJESEV4TVJneUpBaGNIWjJocEdSRVlDU3dPZktsU3NSSHg4dkUrUU1DQWdRem5QcDBpV3BWYVVBRUJVVkpiWHQ1dWFHWnMyYVllVElrVkJWVmNYbXpadXI5ZHE2ZCsrT3JsMjdJaVltUm03OVZoY1hGNm50c2tGZWJXMXRhR3RySXowOVhkajM2Nisvd3RqWUdOMjZkUU1BTkdyVUNQLzczLytreHRpMGFSTUFZTktrU1dqZHVuVzE1bHNaRXhNVCtQcjZvcWlvQ0o2ZW5uQnhjVUdmUG4xUVhGeU1lZlBtWWRDZ1FlalZxeGN1WExpQXNMQXdhR2xwQVhpM3J5OFJFUkVSVVYxaGtKZUlpSWlJaUlpSS9sWEp5Y25Zc21VTGhnd1pJdXdyRFd5bXBLVGd5SkVqaUkyTmhZbUpDUll0V29TZVBYc0NBRDc1NUJNRUJRVWhJQ0FBQVFFQjZOV3JGenc5UFFFQVNrcEtjbGV4bXBtWkNVSEEyN2R2Qy90S2xRWVNTOGtMb2xhWGlvcEtqUU9BeHNiR3d1cm5LMWV1SUNrcENSNGVIbEJXVnBiYi92WHIxNGlNaklTVmxWV3RCbmdCUUV0TEM1MDZkY0tGQ3hmdyt2VnJEQjQ4R0ZaV1ZraEpTVUZ4Y1RFY0hSM1JxVk1uSkNRa1FFbEpTVWlqek90TFJFUkVSUFQyTWNoTFJFUkVSRVJFOUE0cEtpcUNrcEtTd3UzRllqRk9uVHFsY0Z0RmpSNDlHZ0F3WmNvVXZIanhBblBuem9XenM3UFVhbEJyYTJ0NGUzdmowYU5IT0hueXBFeFE4K2pSbzNCeWNrS2pSbzJFZlI5Ly9MSE11U3FyT1F3QW9hR2hDcys3SXVycTZsSkJ6bElKQ1FtVjlqTXpNME5TVWhJa0Vna0NBd1BSc21WTG1kVy9aYVdscFNFN094dloyZGxWdnE2eUtxdGJDNVQ4WEtpb3FFQWlrZURBZ1FPd3M3T0RsWlVWQU9EeTVjdFFVVkZCKy9idEFRQzV1Ym5RMHRLcTlPZm9YYm0rUkVSRVJFUjFoVUZlSWlJaUlpSWlvbmVJV0N5R2pvNk93dTFGSXBGVWl1SGFjdlRvVVFDQXBxWW1URXhNNE9YbFZXbWQ0TzNidHd0QlI2Q2tadXptelpzaEVvbWthdFpXTjUwdkFPemN1Zk9OWDQrT2pvN2NJT0RNbVRNcjdXZHRiWTJRa0JBY1AzNGN0Mi9meG9vVkt5cE5lOXk0Y1dPTUh6OWVvVG45OWRkZmlJdUxnN0d4Y1lWdDB0TFM0Ty92ajJ2WHJpRWdJQUNIRHgvR25UdDNwSzU1UkVRRU9uWHFCRzF0YlFCQVRrNk9rS3E1SXUvSzlTVWlJaUlpcWlzTThoSVJFUkZSZzVTUmtZRzllL2RpeElnUlVta2FBZUR1M2J2NCtlZWZNWHo0Y0ZoYlcrUDY5ZXN3TmphdTlDWTNTWHY2OUNueTgvTmhibTVlSytPOWZQa1NRRWx3Z29qK2ZSa1pHWWlMaTRPMXRiWE1zZnYzNzZORml4WUtqMlZtWmlZVE5LdUltNXVia0hxNEt2S0NoRzV1YmpMcGR1L2Z2NDlEaHc3SnRJMk9qZ1lBOU9qUlEyYSsxVW5uQzhoZjVacVFrQUFQRHc4NE9EakEyOXU3d3ZUSlZRa0tDcExhOXZUMGhLNnVyckRkdm4xNzdONjlHLzcrL3VqZHV6ZTZkT2tDb0dTMXJKcWFHbFJWcFcvZDZPbnA0Wk5QUG9HR2hnWTBORFFxUE8rUkkwZHc0OFlOdEd2WERzdVdMWk01ZnYzNmRRQWx3VmhkWFYxODl0bG51SExsQ25idDJvVlBQdmtFOXZiMkFFcFNTTis3ZHc4TEZ5NFUraXJ5b01DN2NuMkppSWlJaU9vS2c3eEVSRVJFMUNBZE9YSUVKMCtleExCaHcyU09aV1ptNHN5Wk0ralpzeWVzcmExeDRNQUIzTHAxQzFPbVRNSEFnUVByWUxZbHE2a3lNek1WYnQrM2IxK3A3Y09IRDlmb3ZLNnVybExiT1RrNXlNaklrTnZXMU5SVVNMMjVjK2RPUkVkSEl6ZzRHUHI2K2hXT0h4c2JpOTkrK3cyelo4K1dDbHFVbFoyZGpYSGp4cUZqeDQ1WXVuUnBqVjRIRVZVdUxTME44Zkh4QUlCZmZ2a0ZCdzhlQkFEODhNTVBVdTB5TWpLUW1KaUlRWU1HdmZVNUtxSkhqeDR5RCs1Y3ZYcTF3aUJnOCtiTlpRTFpOVW5uVzE1R1JnYVdMVnNHUzB0TGVIcDZDZ0hBOVBSMHJGbXpCbVBIamtYSGpoMHJIZVBERHovRWtpVkxZR0ppSXJXL2ZNRGMyTmdZU2twSzBOTFNrbHIxKzlkZmYySGp4bzNZdUhHanpQZGt6Wm8xdUhYckZvWU1HWUxQUHZ0TUtwMnhSQ0xCdG0zYkVCWVdCaWNuSjh5ZE94ZnE2dXJDOGRqWVdPemV2UnYzN3QxRDA2Wk5NWHo0Y0F3Y09CQnhjWEZZdkhneGJHeHNNRzNhTkFCQVlXRWh0bS9mRGpNek0vVHExVXNZNDlXclY5VmFEVjdxdjNSOWlZaUlpSWpxR29POFJFUkVSTlRnaU1WaUhEdDJETTdPenJDd3NKQTVycW1wQ1FCNC9mbzFBR0RWcWxYWXRtMGIxcTlmait6c2JIenh4UmRDMityZUdLNklzckl5dkwyOThlelpNN25IVDU0OGljVEVSSVhIS3gvazNiWnRXNDNtVlQ3SUd4TVRnNVVyVjhwdEd4WVdCbDFkWFNRbUp1TDgrZlBvMGFNSE1qTXpaWUxUdXJxNk1EQXdBRkJ5b3o4bUpnWlRwa3pCMHFWTDBieDVjNGhFSXBteG5aeWNFQjRlanRPblQ4UFcxbGJtZVBtYi9rU2t1R25UcGdrckdqVTFOZkhlZSsvQjN0NGU5dmIyYU5PbURVSkNRb1RmMllDQUFCUVhGK1AzMzMrSHZyNCtSbzBhQlEwTkRWaFlXQWh0R2dLUlNJVDQrSGlwOUxrbUppWVlPSEFnaGc4ZmpxeXNMRHg1OGtSNHY1RklKTGgxNnhac2JXMlJrcEtDeTVjdlZ6aTJXQ3pHZ2dVTG9LbXBpWlVyVjBxdFNOWFUxRVIrZmo1KytPRUhUSjgrSFo5KyttbUY0elJ2M2h6Tm16Y0hBRHgvL2h6Mzc5OUhTa3FLOE0vUjBSR3VycTVZdkhneEpCSUpzck96a1o2ZURqMDlQUURBa3lkUGtKV1ZCVU5EUTVteFAvdnNNd1FIQjJQZnZuMElDUW5CZ0FFRDhNVVhYOERBd0FBclZxekFwVXVYOE9XWFgyTGN1SEV5ZFhPenM3T1JsNWNIRHc4UDRXL2dnUU1IY09EQUFiUnIxdzRyVjY0VWdzSTdkdXhBU2tvS1ZxOWVMYlhTOWRXclY4STgvdzBONGZvU0VSRVJFZFUxQm5tSmlJaUlxTUVKQ3d0RGZuNCt2djc2YTduSFMyL1lGaFFVQUFCVVZWVXhZOFlNdEd2WERvNk9qbEp0cTFyWmUrTEVDZWpvNkVpdFlKSkhXVmtaUjQ4ZVJVeE1qTnpqOGxKRmpodzVFa1pHUnZEMzk2OTA3RksxbVRLMU5LQUxBSkdSa1VMZ3Q3aTRHRnUyYklGRUlzSDU4K2R4L3Z4NW1iNURoZ3pCOU9uVEFaUUVvNDJNakxCbzBTSzR1N3ZEMWRWVldFRW9UMFgxR09WOWY0aElNVDE3OW9Tam95TWNIQnhnYTJzcms5NDNJQ0FBRW9rRU8zYnN3Smt6WitEaTRnSmRYVjBjUEhnUUVSRVJtREZqQmdJQ0Fpb2NQeXNyQzZHaG9Rck5KU3NycTlManljbkp1SFBuRGdEQTI5c2I5KzdkZzR1TEN5d3RMUlVhdjlUWnMyZFJYRnlNano3NlNOalhybDA3Mk5qWUlEdzhIRUZCUVZCVlZVVmdZQ0IwZEhRUUVSRUJIeDhmMk5uWjRjc3Z2NFNIaDRmY2NWKytmQWt2THkvazV1WmkzYnAxUW9wNWlVU0MzTnhjRkJRVVlNYU1HZkQyOXNiR2pSdng2TkVqVEp3NFVTcVFtcEdSZ2Q5Kyt3MlBIajNDdzRjUGtacWFpcHljSE9HNG9hRWh6TTNOb2Erdmp4OSsrQUczYjkvR2hBa1RzSC8vZnF4ZXZSb2JOMjZFdHJZMjd0Ky9EMk5qWTdrclpoMGRIZUhvNklnYk4yNGdPRGdZUjQ4ZXhmSGp4MkZrWklRWEwxNWc5dXpaR0RCZ2dOelg2T1RraE42OWV3dEJXN0ZZak5qWVdMaTR1R0RtekpsQ2dEYzBOQlJIamh6QjBLRkQ4Y0VISHdqOUN3b0tjUC8rZmZUczJWTm03SGZoK2xMRFVseGNqRTJiTnNISnlRbnZ2LzkrdGZ2WDkvSWdjWEZ4TURRMHJMV0g1VjY5ZW9WOSsvWmg2TkNoTWxrSWlJaUlxUDVoa0plSWlJaUlHcFRNekV5RWhvWmk4T0RCYU5HaUJSSVNFcENSa1lIdTNic0xOMkZMVi9JK2Z2d1lWNjVjd2JObno1Q2VubzduejU4aklpSUNHUmtaMkw1OU8xUlVWQ3E4RVZ6cXhJa1RNRFEwckxKZGVmMzc5OGZvMGFNeGJ0dzR1Y2ZUMDlNaEVvblFwMCtmYW8zN2IvdnBwNTl3NjlZdHRHblRCbHUzYnBXNnNSMFNFb0pkdTNhaFc3ZHVVbjNzN2UzaDQrT0R5NWN2bzBtVEpnQ0E4UEJ3cWZTZ0ZUbDgrSENOVnlrVFVZbFJvMFpWZWp3aElRSCsvdjVJVEV4RTkrN2RNV3ZXTEtpcXFzTEZ4UVYrZm41WXVIQWgrdlhyaDJuVHBzbE51NTZabVltZE8zZldlSDdSMGRIWXVIRWpBR0RTcEVrQUFDVWxKZHk5ZXhlV2xwYXd0YlZGZm40K0FPRFNwVXZDcXVSU0tTa3BNbU5HUkVSQVYxY1hIVHAwQUZBU2VJeUlpRUJ3Y0RDZVBuMEtaMmRuVEp3NFVRaVE5dXZYRC9yNit0aS9meis4dkx6UXBrMGJqQmt6UnVyOTdNcVZLMWk1Y2lXeXNyTFF0R2xUeko0OUc3bTV1Y2pOelVWZVhwN2MxeFlhR29xTWpBek1uVHRYcUJPcnFxcUsvZnYzUTExZEhaYVdsbkJ5Y29LVmxSVXNMUzFoWVdFQmZYMTlwS2FtWXZIaXhVaE5UY1cwYWRQdytlZWZRMXRiRzVzMmJZSzd1enUrK09JTHhNVEVvSFBuenBWK2J6dDA2SUFPSFRyZzd0MjcyTGR2SHk1ZHVnUUFpSXFLZ3JtNU9kcTFheWZUcDNTZXBYUjBkTEJ4NDBhb3Fha0JLQW1LQlFZR0lpUWtCRjI3ZHNYa3laUGg2K3NMYlcxdHFLdXJJejQrSHRuWjJjTGMzclhyUzdVak96dGI0WWRIS2pOOCtQQktWNVh2MkxFRDRlSGhLQzR1cmxHUXR6NlhCeWtxS3NLYU5XdWdxYW1KM2J0M0M1L1o3dHk1ZzF1M2JsWFpYMTdhL3VQSGorUElrU053ZG5ZV2dyeG56cHhSYUQ2V2xwWm8zYnAxTlY0QkVSRVJ2U2tHZVltSWlJaW9RUWtNRElTeXNqTEdqQmtEb0NTTmNXcHFLdjc1NXg4OGVQQUE2ZW5wU0U5UEIxQ1NmckpVbzBhTjBMUnBVelJyMWd5ZE9uVkNRVUdCVk5jMkFKMEFBQ0FBU1VSQlZJckd0K0hVcVZQQzE4bkp5UUNBdkx3OHFmMEEwTHAxYTVrYWhHL0Q5ZXZYc1cvZlB2VHAwd2NYTDE1RVVGQVF2dm5tR3dEQXVYUG5zSHYzYnZUdDIxZHFSVmNwVzF0YjJOcmE0dXpac3pBd01FQm1abWFGTjgzTDB0YldGdEtaRWxIdE9udjJMTUxEdy9IMzMzOURTMHNMa3lkUHhyQmh3NFJBZ0pXVkZmejgvQkFhR29vOWUvWWdMaTRPZ1lHQndvTXlwZDQwaTBETGxpMWhaV1dGdm4zN29sV3JWckMwdElTNXVUazBORFNFTnRIUjBRQlE2WXJpVWdVRkJUQTJOb2FWbFpVUWVQdnp6eit4WWNNR09EZzR3TlBURTIzYnRwWHAxNlZMRjNUcDBnVlJVVkhZdlhzM1FrSkNwSUtBVmxaV1VGSlNncjI5UFpvMGFRSjlmWDNvNmVrSi85WFQwNE91cmk1MGRYV2hwNmNIZFhWMWVIdDc0K3paczJqZnZqMEdEeDRNb09UdnpkNjllMkZzYkN5VjRyaFVkblkyWnMyYUJiRllqRGx6NXNERnhRVUFNSGp3WUloRUlodzRjQUJyMTY0Rm9IaEpBV3RyYXl4YnRneTNiOTlHVUZBUW9xT2pFUjBkRFY5ZlgzVHExS25LL3FVQlhxQWtFQnNTRWdJbkp5Zk1temNQS2lvcWVQandJVzdldkFrQTBORFFnS3VycTdDUzkxMjd2bFE3eEdKeHBaay9GRFZnd0lBS2c3eUhEeC9HNGNPSDBiVnJWM3ozM1hjeXh5VVNTYVdydE90cmVaQ1RKMDhDQU02ZlA0LzA5SFI0ZVhsSnZZN1kyRmpzM2J1M3lySEtCM256OC9NUkZoYUdidDI2U1QwZ3NucjFhb1htTm1iTUdBWjVpWWlJM2pJR2VZbUlpSWlvd2ZqNzc3OXg0c1FKekp3NUU3cTZ1dmpqanorUWtKQUFkM2QzUEh2MkRJV0ZoV2pidGkyNmQrK08vZnYzWStEQWdSZ3hZZ1NhTld1bTBLclN5angrL0JoTm1qUjVvM0ZLYjlxWEZSNGVqdkR3Y0tsOW8wZVBsaHZrRll2Rk1nSGhpb2pGNGtxUER4MDZWR2JmeTVjdjBiRmpSOHlkT3hlSERoM0NuajE3b0tHaEFYMTlmV3pldkJtbXBxYVlPWE9tMEQ0cEtRa2JObXpBNU1tVGhkVld6czdPY0haMnhxNWR1eEFTRWxMbFBFK2ZQbzJQUC81WW9kZEVSTldUbkp5TSsvZnZZOVNvVVJnMmJKaVFtcllzSlNVbGpCZ3hBcDA3ZDBaNGVMaE1nTGMwSmJ1aXVuWHJCaHNiRzZsOVptWm1XTEZpUmFYOW1qZHZqa0dEQm1IczJMRXl0WUZUVTFOeCtQQmg2T3ZyQXdEVTFkV3haTWtTU0NRU29VMy8vdjFoWVdHQk5tM2FWRG5ISGoxNm9GdTNiaktwcFJzM2JveERodzdKRGN4V1pQSGl4VGgvL2p6Njllc250Yit5TktlNnVycVlOMjhldExXMVlXZG5KM1hzNjYrL2hwT1RFNjVkdXdZTEM0dHFyenkwc2JIQmloVXJrSkNRZ0ppWUdJVUN2T1YxNzk0ZGE5ZXVoYjI5dmJCdjQ4YU5rRWdrS0NvcWdvcUtpbFJBNlYyOHZ2VG1tamR2WG1tcGh0V3JWK1BNbVRNMUx1ZHc2dFFwYk4rK0hmYjI5dkR5OHBLNTdydDI3Y0tEQncrd2FORWltUlQzcGVwcmVaQlNJU0Voc0xHeFFjK2VQU0dSU0JBZEhTMTEzb3ErZHdjT0hKQWJCUDd0dDkrUW1abUo4ZVBIeXh5ckxEc05VSHRCYkNJaUlxb2VCbm1KaUlpSXFNR0lpb3FDUkNMQjFxMWI0ZWZuQjZCa0JlbW5uMzRxc3hMajBLRkQwTkhSZ2FtcDZSdWZOeTh2RC9Qbnp3Y0F1THU3dzhIQm9jWmp2Y2xOTXBGSUpEZFFYQk5idG14QlhGd2NBZ0lDaEJWNnBxYW13dmR5NU1pUmlJMk5GWTRaR2hwaStmTGwwTmJXbHBwUFdsb2F2di8rZXd3YU5BaVRKazBTQWtRVEprekFoQWtUaExabnpwekI2dFdyV1h1WDZDMzY1cHR2OFBYWFgxY1l3Q2lyZGV2V21ERmpoc3orZWZQbVZldWNFeWRPckZiN1VwYVdsbkIzZDVkN3pNek1UTzZ4OHUvN2lnUUFTNm1vcU1nRUd3RlVLd0FJbEt4cXJVa0FzTEkwekJZV0ZuSlhEVlpIdTNidDVLWnFWbFRaQUc4cEpTVWxoWDZXNUhuWHJpOHA3dlRwMHpBeE1jRjc3NzJuY0ovQXdFQTRPRGpJL1RrRlNvS1ZHemR1Uk1lT0hlSHQ3UzMzQVQwakl5T0VoSVRBeThzTFM1WXNrVnA1RHRULzhpRG56NS9IM2J0MzRldnJDeVVsSlVSR1JtTGx5cFVZT1hKa2pUTFY1T1RrNE9EQmd4ZzRjQ0JhdFdxRm16ZHY0dFNwVS9qcXE2K3FQUllSRVJHOVBRenlFaEVSRVZHRDhjVVhYNkJidDI3UTE5Zkh3WU1IY2ZIaVJYaDRlTWhOdGRlNGNXTmtaR1FnUFQwZFQ1NDh3YU5Iai9ENDhXUGhYOSsrZlRGOCtIQ0Z6cXVtcG9hUFAvNFkrL2Z2eHc4Ly9JRCsvZnZqMjIrL0ZWWWQxZFNKRXljUUdSa0pIeDhmaGRxL2FjcFVBTUlOVDJ0cmF6eDgrRkFZdHp3VkZSWDA2dFZMU00vWm8wY1BOR3ZXVEtyTmh4OStpSUNBQVBqNCtPRFlzV1BvMkxFamV2ZnVMUVIwNVpFWHhHYmdsK2pmd1JxaVJGU2Z2WDc5R2lFaEljakt5b0svdnorYU5HbFNaWjlUcDA0aE9EZ1ljWEZ4MkxoeG84eG53T0RnWU96WnN3Y2ZmdmdoRmkxYUpCTzhMVFYwNkZBVUZSVmh4NDRkOFBUMGhMZTN0MVFtZy9wY0hpUS9QeDhCQVFIbzNyMDdPblhxQklsRWdoOS8vQkVHQmdZWU5Xb1VmdjMxMTJxUGVlREFBYngrL1ZvbzB4RVFFSUQ3OSsvTFhkVkxSRVJFOVFlRHZFUkVSRVRVWURSdDJoUk5telpGUWtJQ3pwOC9qekZqeHNEUzBoSUFjUFhxVlR4Ky9CaHBhV2w0OHVRSnNyS3lFQmtaaWNqSVNLRy9rWkVSVEV4TVlHMXREWE56YzRYUHE2S2lnaSsvL0JJOWV2U0FqNDhQVHA4K2pjdVhMOFBkM1IwOWV2U284ZXQ1OU9nUnJsMjdWdVArTlZGWVdJaW5UNTlXR3Z5NWQrOGVkdTdjaVN0WHJxQnIxNjVvMnJRcGpoMDdocGlZR0F3Wk1nVE96czVDK2xZREF3T3NYTGtTOGZIeFFzcm1VZ0VCQWNKNUxsMjZKTFZxR0NoWm1hMW8wSnFJaUlqK1c5VFUxT0RsNVlWcDA2WmgrZkxsV0xkdVhhV2ZUeDQ4ZUlETm16ZkQwTkFRaXhZdGtncnc1dWJtWXN1V0xUaDE2aFFHREJpQVdiTm1TWTFWVkZTRS9QeDg1T1hsSVM4dkQvbjUrV2pmdmowKy9QQkRYTDU4R1lzV0xjTHk1Y3VocnE1ZTc4dUQ3TjY5RzJscGFaZzVjeVllUEhpQXk1Y3Y0OEdEQjFpd1lBRjBkWFdGZGtsSlNYTDdpMFFpcWUzYnQyL2psMTkrd2JmZmZvdkdqUnZqanovK3dNMmJOekY5K3ZRM2ZxQ1JpSWlJL2wwTThoSVJFUkZSZzVLYm00czFhOWJBeXNvS1gzNzVwYkRmMTljWHo1OC9Gd0s1VFpvMHdkT25UekYvL255WW1KaWdaY3VXVUZWVnhjMmJOOUd4WThjYW5kdk16QXgrZm43NDZhZWZzRy9mUGl4ZHVoUjkrL2JGakJrem9LT2pVMXN2OFYrVm5KeU1MVnUyWU1pUUljSyswcFVvS1NrcE9ITGtDR0pqWTJGaVlvSkZpeGFoWjgrZUFJQlBQdmtFUVVGQkNBZ0lRRUJBQUhyMTZnVlBUMDhBSlNrMXl3ZDRnWkx2VitrTjF0dTNid3Y3U2xXbnppY1JFUkg5OTdScTFRcmZmdnN0L1B6OHNIZnYzZ3BYam9wRUlpeFlzQUFTaVFUTGxpMlQrZ3lSbloyTmNlUEc0ZVhMbDFCU1VzTE5temN4ZHV4WTVPZm5vNkNnQUFVRkJTZ3FLcXAwSHRldVhjT3laY3V3Wk1tU2VsOGVSQ3dXUXlLUllQNzgrVkJUVThQcjE2L3g0WWNmb2srZlBsTHR2djMyVzRYT2UrblNKV0ZWczcrL1B5UVNDYXl0clRGNDhPQTNlMEZFUkVUMHIyT1FsNGlJaUlnYURJbEVnblhyMXVIcDA2ZFlzbVFKcmw2OWlwU1VGR1JuWjJQanhvMW8zTGl4c1BJaExDd00vdjcrc0xPemc2R2hJUURBejg4UDRlSGgyTEJoUTdWcXY1V2xyS3lNMGFOSHc4SEJBU3RYcnNTWk0yY2dGb3ZoN2UxZDdiR0tpb3JrcHBxdWlGZ3N4cWxUcHhSdXE2alJvMGNEQUtaTW1ZSVhMMTVnN3R5NWNIWjJsbG9CWTIxdERXOXZieng2OUFnblQ1NUU2OWF0cGNZNGV2UW9uSnljMEtoUkkySGZ4eDkvTEhPdXltb09FeEVSMGJ0bjBLQkJpSXFLUWtoSUNCd2RIZEcrZlh1cDQ5bloyWmczYng2ZVBYdUdKVXVXb0czYnRsTEhkWFYxWVdKaUFnME5EVFJyMWd3Nk9qclExdGFHdHJZMnRMUzBoUDlxYW1wQ1UxTVQydHJhd3RlYW1wclEwdExDamgwN0VCVVZoUTBiTnVDYmI3NnAxK1ZCWnM2Y2lTbFRwa0JMU3d2Ky92NDRlL1lzWnMyYUpUTmVSZGxTamgwN2hyQ3dNR0g3azA4K1FmdjI3V0ZnWUlDZmZ2b0pmL3p4Qjl6ZDNhdGR3NXFJaUlqZVBnWjVpWWlJaUtqQlNFaEl3SjkvL2drQVVxdEllL2JzS1ZNdnRsMjdkZ0NBR3pkdW9GZXZYdGk1Y3llT0h6K09vVU9IMWpqQVc1YXRyUzIyYmR1R2pSczM0bi8vKzErTnhoQ0x4ZFZhQVN3U2liQjI3ZG9hbmFzeVI0OGVCUUJvYW1yQ3hNUUVYbDVlbGRZSjNyNTlPNnlzcklUdDFOUlViTjY4R1NLUlNLamxCakJkTXhFUkVTbG0xcXhaK09HSEgrUUdGdlB5OHFDaG9RRVBEdzk4OU5GSGN2dkxxODliSGZQbXpjUGF0V3N4ZlBqd2VsOGVSRU5EQXhvYUdyaCsvVHFPSFR1R0JRc1dvR25UcGpMamxjMmVVbGJaQi9LQS95dUhjdS9lUFp3N2R3NmZmLzQ1YkcxdHBkbzhlZklFbHk5ZlZ2aTFFQkVSMGR2QklDOFJFYjJSL01JY1hIeHdDTGZTTDBDVSt4aXZpL0xxZWtwRURZNmFpaVlNdFV6UXRtbDNmR1ErQWhxcTJuVTlwWHJMd3NJQ2ZmcjBnYm01T2N6TnpXRm1aZ1pUVTFPb3Fhbkp0TFd4c1lHdXJpN09uVHVIQ3hjdUlESXlFcTZ1cnBneVpRcnk4dktncWFuNXh2UFIwZEhCd29VTEsyMlRrWkdCdUxnNFdGdGJ5eHk3Zi84K1dyUm9vZkQ1ek16TUZBNkt1cm01SVRVMVZhRzJXbHBhY3Z1WFQ2ZDgvLzU5SERwMFNLWnRkSFEwQU1qVUoyYTZaaUlpSWxKRTgrYk5FUmdZS0RmSTI2UkpFMnphdEtuU0lHN3BzUXNYTHRUby9OMjdkeGNlSUFUcWYzbVFqSXdNckZxMUN2MzY5VVB2M3IxcmRKNnlDZ3NMNGV2cmk2Wk5tOExOelUzbWVQbEFOaEVSRWRVUERQSVNFVkdOM1JOZHhkR0V0Y2pNZTFiWFV5RnEwRjRYNWVGcDlqMDh6YjZIdUNjbjhWbTdPV2h0S0w4RzE3dE9XMXNiQ3hZc2tOa3ZrVWhRV0Znb0ZleFZWbFpHbHk1ZGNQYnNXYWlvcUdES2xDbHdkWFVGQU15ZVBSdnQyclhEdEduVGFuMk9hV2xwaUkrUEJ3RDg4c3N2T0hqd0lBRGdoeDkra0dxWGtaR0J4TVJFREJvMHFOYm5VQnQ2OU9naHN3TGs2dFdyRlFaNW16ZHZMaFBJWnJwbStxOHBsaFFpN3NscC9KMFdnYWZaOTVEN09xdXVwMFJFVktHdkhkYkR3cUJUWFU5RExrVS9EeWpTN3ZUcDA4TFhTNVlzcWRGOHlvNVIzOHVEWkdabVl2NzgrY2pLeWtLclZxMFFFQkNBdExRMFBILytIQnMzYnF6UitmYnMyWU83ZCs5aTVjcVZlUExrQ1ZKVFUxRllXQWhuWjJjQWdLdXJLMGFPSEZsaC84cU9FUkVSMGIrSFFWNGlJcXFSZTZLcjJIOXRUbDFQZytnL0p6UHZHZlpmbTRPeDc2K0ZKUU85RlNvb0tNRHQyN2NSSHgrUEd6ZHVJRDQrSHN1WEwwZUhEaDBBQUptWm1kaTNiNSt3NHNEWjJWa0k4QUxBdzRjUDBhWk5tMXFmMTdScDA0UVZxNXFhbW5qdnZmZGdiMjhQZTN0N3RHblRCaUVoSVRBd01BQlFrc3E0dUxnWXYvLytPL1QxOVRGcTFDaG9hR2pBd3NKQ2FOTVFpRVFpeE1mSFk4aVFJY0krRXhNVERCdzRFTU9IRDBkV1ZoYWVQSGtpcFAyVFNDUzRkZXNXYkcxdGtaS1N3dFIvMUdCSUpNWHdqeDZQakp5SGRUMFZJcUlHYjh5WU1aVWVqNHFLUW5KeWNwWHQ1SEYyZHBhN0dsV2V3TUJBbkQxN1ZtcGZmUzhQa3BXVmhlVGtaQURBenovL2pCWXRXc0RZMkJpT2pvNVNxNTBWRGFRL2Z2d1lodzRkZ3BLU0VoWXNXQUNKUkFJQTZOMjdONXlkbmJGOSszWVlHQmhBVjFkWENHNlhra2drVUZKU0V0b1FFUkhSMjhVZ0x4RVJWVnQrWVE2T0p0UitUVWdpK2orL0pxekZGTWZkVE4xY3p1blRwM0gwNkZIY3ZYdFhXTG5idG0xYkRCa3lCT2JtNWhDSlJEaHk1QWlPSERtQy9QeDhmUDc1NThqSXlFQkVSQVNjbkp6ZzZPaUlwMCtmUWl3V3c4YkdwdGJuMTdOblR6ZzZPc0xCd1FHMnRyWlFWWlgrdUIwUUVBQ0pSSUlkTzNiZ3pKa3pjSEZ4Z2E2dUxnNGVQSWlJaUFqTW1ERURBUUVCRlk2ZmxaV0YwTkJRaGVhU2xWWDVDc1BrNUdUY3VYTUhBT0R0N1kxNzkrN0J4Y1ZGcURtbnFMTm56Nks0dUZpcVJsNjdkdTFnWTJPRDhQQndCQVVGUVZWVkZZR0JnZERSMFVGRVJBUjhmSHhnWjJlSEw3LzhFaDRlSHRVNkgxRmRLU2pNUlVZaEE3eEVSTFZoN05peGxSNS8vUGd4a3BPVHEyd25qN2EyTnBvM2I2NXcyL0xxZTNrUVUxTlQrUHY3bzJYTGxuTG5YMHBlOWh1Z0pLVjFhUkFiQUpvMWF3WUhCd2UwYk5sUzZ2V1dCclN0ckt3Z0Zvdmg1dVltRlVDL2RPa1N0bS9manRXclY4UEt5dXFOWHljUkVSRlZINE84UkVSVWJSY2ZISkpLMGF5aXJJbytyZDNReWJnZmREVllYNUdvdXJMek14Q1hGb0hJZTRFb0tpNEVVTEtpOStLRFEralQrcHU2blZ3OUk1RklvS3lzakJFalJ1RDk5OStIblowZDFOWFZjZVBHRGZqNysrUGN1WE1vTEN4RTE2NWRNWDc4ZUZoWVdPRFZxMWU0ZCs4ZWxpeFpnbUhEaHVIaHc0ZFFVbEtDZzBQdHI1UWVOV3BVcGNjVEVoTGc3KytQeE1SRWRPL2VIYk5tellLcXFpcGNYRnpnNStlSGhRc1hvbCsvZnBnMmJScDBkWFZsK21kbVptTG56cDAxbmw5MGRMU1F4bS9TcEVrQVNsYW0zTDE3RjVhV2xyQzF0VVYrZmo2QWtodDNwYXVTUzZXa3BNaU1HUkVSQVYxZFhXRVZkVUZCQVNJaUloQWNISXluVDUvQzJka1pFeWRPRkdySTlldlhEL3I2K3RpL2Z6Kzh2THpRcGswYmpCa3pCdDI2ZGF2eDZ5SjZPMHBXTmpYV01vWnphemVZTnJKRFkwM2pTbXRFRWhHOWJYdXZldUQraTdpNm5rYURWdC9MZ3lncEtjbGtwTW5OemNYZHUzZlJxbFVyWVYrZlBuM2s5bi84K0xGVWtGZFZWUlZyMXF5cDlKeisvdjU0K3ZTcDFQaU5HalhDczJmUDRPbnBpVTJiTmdtZjlVcmR2bjBiLy96ekQ2eXNySVRQaVVSRVJGUzdHT1FsSXFKcXU1VitRV3E3VDJzM2RHL0ZHanhFTmFXcllTVDhEa1hjL2I4QTNxMzBpd3p5bHVQaTRnSVhGeGVaL1E4ZlBrUlVWQlI2OSs2Tkw3NzRBcTFidHhhTzZlbnB3ZGZYRjJ2V3JFRklTQWdBWU1pUUlRcXY4S2dOWjgrZVJYaDRPUDcrKzI5b2FXbGg4dVRKR0Rac21CQWNzckt5Z3ArZkgwSkRRN0Zueng3RXhjVWhNREJRWnZXSG1aa1pBZ01ERlRxbm01c2JVbE5UcGZhMWJOa1NWbFpXNk51M0wxcTFhZ1ZMUzB1WW01dERRME5EYUJNZEhRMEFsYTRvTGxWUVVBQmpZMk5ZV1ZsQlJVVUZBUERubjM5aXc0WU5jSEJ3Z0tlbko5cTJiU3ZUcjB1WEx1alNwUXVpb3FLd2UvZHVoSVNFTU1oTERZS3hualhjUHZDRG1zcWJyOHdpSXFMNnJiNldCOG5Nek1UZHUzZHg3OTQ5M0wxN0YzZnUzTUhEaHc4aGtVZ1UvcHhZa2ZUMGROeThlUk0zYjk1RVNrb0sxcTVkaTFPblR1SFVxVlBvMTY4Zit2YnRLN1MxczdQRHpKa3pzWDc5ZWl4ZnZod3JWcXlBc3JJeWdKSTAwanQyN0JEYVRwdzRFU05HakhpanVSRVJFWkVzQm5tSmlLamFSTG1QcGJZN0dmZXJvNWtRL2JkME5PNG5GZVI5VWU1M2pTbzJjT0JBOU96WlUrN3FWd0F3TWpLQ2o0OFBuajU5aW9LQ0FwaVptU2s4OXBneFk5Q29VYU0zbWw5eWNqTHUzNytQVWFOR1lkaXdZV2pjdUxGTUd5VWxKWXdZTVFLZE8zZEdlSGk0VElDM2I5KytNREpTUEZ0Q3QyN2RaRkpTbTVtWlljV0tGWlgyYTk2OE9RWU5Hb1N4WThmSzFGWkxUVTNGNGNPSG9hK3ZEd0JRVjFmSGtpVkxoTnB0UUVuOU53c0xDNFZ1YXZibzBRUGR1bldyTXJVMFVaMHA4N01OQUlOdFBSamdKU0txNThSaU1SNC9WdXh6dEZnc2x0bFgzOHVESERseUJELysrQ00wTkRSZ1kyTURSMGRIakJrekJqWTJOakF4TWFuMmVCY3VYRUJFUkFRU0V4UHgvUGx6QUNVUEJqbzZPaUloSVFHYk5tMkNwYVVsdnZ2dU81bStBd2NPeEowN2QzRHMyREhzMnJWTHlCVHo0NDgvd3NYRkJUTm56c1QyN2RzUkhCek1JQzhSRWRHL2dFRmVJaUtxdHRkRmVWTGJUTkZNVkR2MHl2MHVGUlRsMXRGTUdxYUtBcnhsMVdUMWJrMXF3WlgzelRmZjRPdXZ2NWFwMFN0UDY5YXRNV1BHREpuOTgrYk5xOVk1SjA2Y1dLMzJwU3d0TGVIdTdpNzNtSm1abWR4ajVkUFZWbWZWaW9xS2lrd3dtYWkreUhuOWZ3OGdLQ2twd1VTLzltL1dFeEZSN1lxTWpCUlcxOVpFZlM4UE1talFJSFR0MmhYVzF0WkNKaFdnNUVHN3NzcHZsOWUvZjMrTUdUTUdSa1pHU0VwS1FwY3VYV0J2YjQ5T25UckIwTkFRRHg0OGdJZUhCelExTmJGczJUS3B6QzlsVFpreUJZbUppUWdORFJVeXhtaG9hT0RGaXhkNDhPQUJYcjU4Q1hWMTlUZC80VVJFUkNTRFFWNGlJaUlpb245WjJSdHdSTlJ3NUJmbGxObFMrdi8vaUlpb1B1dmF0U3VHRGgycVVOdXdzRENoVkVXcCtsNGV4TWpJU0c1Mmw0b2UwcXVNalkwTjJyUnBnMDgvL1ZScWYzNStQdWJQbjQrOHZEejQrUGpBMk5pNHdqSFUxTlRnNWVXRnFWT25Jam82R24zNzlzVzBhZE93WnMwYVRKMDZGYXFxcXBnN2QyNjE1MFpFUkVSVlk1Q1hpSWlJaUlpSVNBNEp5cVJyVm1LQWw0am9iVEV5TXFwV2VZMVN3NGNQaDUyZG5jSXJhTVZpTVV4TlRSVnFXOS9MZ3d3YU5PaU4rcGVsb2FFQkx5OHZaR2Rudzg3T3JzcjJMVnEwd05hdFc0VjAwYjE2OVVLblRwMXcvLzU5bUp1Ynl5MVZRa1JFUkcrT1FWNGlJaUlpSWlJaUlpS3FOeVpPbkZpajBoT1RKMCt1VnZ1ZVBYdWlaOCtlQ3JldnorVkJhcHV0clcyMTJwZXZCOXlvVVNOMDdOaXhOcWRFUkVSRTVTalg5UVNJaUlpSWlJaUlpSWlJaUlpSWlFaHhEUElTRVJFUkVSRVJFUkVSRVJFUkVUVWdEUElTRVJFUkVSRVJFUkVSRVJFUkVUVWdyTWxMUkVSRVJES0tKWVdJZTNJYWY2ZEY0R24yUGVTK3pxcnJLUkhWRzJuWlNYVTlCU0lpSWlJaUlpSjZ4ekhJUzBSRVJFUlNubVVuSXpSK0daNkxIOVQxVklpSWlJaUlpSWlJaUVnT0JubUppSWlJU1BBNDZ4YUNyczVHUVZGT1hVK0ZpSWlJaUlpSWlJaUlLc0FnTHhFUkVSRUJBUElLc3hFYzV5a0VlQnRyR2NPNXRSdE1HOW1oc2FZeGxKU1U2bmlHUkhVbjVVVWNncTU2QUFDTWRhM3FlRFpFUkVSVksvMjdSVVJFUkVSVlc5ejNURjFQb2RvWTVDVWlJaUlpQU1DRit5SElMaEFCQUl6MXJPSDJnUi9VVkRUcmVGWkVSRVJFUkVSRVJFUlVubkpkVDRDSWlJaUk2cDVFVW96cmozOFh0Z2ZiZWpEQVMwUkVSRVJFUkVSRVZFOXhKUzhSRVJFUjRVWHVFMkVWcjVhYUhrejBiZXA0UmtSRVJFUlVYZDg0cksvcktSQVJFUkhSVzhLVnZFUkVSRVFrQkhnQndFamJEQURyN3hJUkVSRVJFUkVSRWRWWERQTFNPK1BVcVZQdzhmSEJ6WnMzNjNvcUNudjE2aFYyN3R5SnlNakl1cDRLRVJIOXh4Vkxpb1d2VlpUVjZuQW1SRVJFUkVSRVJFUkVWQldtYTZaM3h1N2R1NUdVbElSRGh3N0J3Y0VCTzNmdXJOWHgvL3p6VDF5NWNnVXpaODZFcXVxYi8ycnQzcjBiKy9idGcxZ3NocEdSRVRwMzdndzlQYjFhbUNrUkVSRVJFUkVSRVJFUkVSRTFaQXp5dm1PdVhMbFNaK2ZXMDlPRGpVM2QxUGVMam81R1VsS1NzTjI3ZCs5YUhUOHFLZ3J6NXMzRDY5ZXY4YzgvLzJETm1qVXdNako2b3pGVlZWVWhGb3NCQUJrWkdkaThlVE1XTEZoUUc5TWxJaUlpSWlJaUlpSWlJaUtpQm94QjNyZWdjK2ZPYitVOFU2Wk13Zmp4NHl0dE0zbnk1TGN5RjNtNmRPa0NmMzkvaGRyVnhFOC8vWVRXclZ2TFBYYnc0RUhoNjJiTm1tSDQ4T0UxT29jOEJRVUZXTFZxRlY2L2ZnMEF1SDc5T3I3NjZpdXNYYnNXN2R1M3IvRzRZOGFNd1prelovRFBQLzhBQU1MQ3dqQjA2RkMwYTlldVZ1Wk5SRVJFUkVSRVJFUkVSRVJFRFJOcjhsSzlVMXhjWEtOL0VvbEU3bmkzYjkvR3BVdVhoTzJKRXlkQ1hWMjkxdWFycnE2T0hUdDJ3TlRVVk5pWG5wNk9TWk1tNGZqeDR6VWVWMWxaR1FzWExvU3ljc212cVVRaWdhK3Y3eHZQbDRpSWlJaUlpSWlJaUlpSWlCbzJydVN0d3N1WEw5R3ZYNzhhOS8vcnI3OXFjVFpVRS83Ky9sSUI0RldyVm1IVnFsWFZIdWY0OGVObzFxeVozR09tcHFiWXMyY1AzTjNkaFpXM0JRVUZXTEprQ1pLVGt6RjkrblRjdVhNSDgrZlByL1o1VlZWVlVWQlFBQUNJaTR2RDU1OS9EaFVWbFdxTjhjc3Z2MVQ3dkVSRVJFUkVSRVJFUkVSRVJGUS9NY2o3RmtSRVJDalVidW5TcFRoLy9yeXd2WC8vZnJSbzBVTGg4MmhwYVZWclhvcW1UMzRUYjVxcU9pUWtCRlpXVmpVZS8rKy8vMFpVVkpUVXZ1TGk0amVhVTBVTURBeXdZOGNPekowN1YycmxjRkJRRUI0OWVvUVJJMGJnL3YzN2IzeWVodzhmdnZFWVJFUkVSRVJFUkVSRVJFUkUxSEF4eVBzV05HN2NXS0YyZCs3Y0ViNXUxcXdaYTYvV2dtM2J0cjNWODJscGFXSGR1bldZTjI4ZXpwMDdKK3gvOWVxVmtIYVppSWlJaUlpSWlJaUlpSWlJNkUwd3lGc0ZmWDE5aElTRXlPd1hpOFZ3YzNNVHRxZE9uUW9uSjZjYW4wY2tFaUV0TFUzWWRuQndxUEZZVk9MczJiTzRmUG15c0wxMDZWSjgrdW1uQ3ZWOTllb1ZYRjFkOGVMRkN3QkErL2J0MGJScFU0WDZxcXVydzhmSEJ3c1dMTURaczJkaGJXME5IeDhmM0x0M1Q2cmR2NW5LKzU5Ly9zSFlzV1AvdGZHSnFQWTlmdndZRnk5ZVJJOGVQV0JzYkt4d3Y0S0NnbXJWR1U5T1RzYVpNMmN3YnR5NGFxZCtMeVVTaVdCb2FLaFFPd01EQXlncEtkWG9QSlhac21VTGNuTnpNV2ZPbkZvZnU3ck9uRG1EN094c0RCa3lwSzZuUWtSRVJFUkVSRVJFUk84SUxpMnNnckt5TXF5c3JHVCtXVnBhU3JWcjJyU3AzSGFLaW8rUGw5cG1rUGZONU9ibVl0MjZkVkw3amh3NW9uRC83ZHUzQ3dGZUpTVWx6Smt6cDFwQkNsVlZWYXhhdFFxalJvMkNuNThmZEhSMEZPNUxSTyttME5CUTdOaXhBNXMyYlZLNGowZ2t3dVRKa3hFWUdDaFZlN3dpT1RrNW1EdDNMa0pDUW1wY3Evdmx5NWNZUFhvMHZ2NzZheVFsSlZYYTF0M2RIY09IRDhmMTY5ZXJmWjdJeUVnY1BueTQwdU9uVHAycThIaE1UQXlDZ29LcWZkNmEyTGR2SDdaczJmSld6a1ZFVkJzT0h6NWNvL2RtZVRJeU1oQWNISXlpb3FKYUdZK0lpSWlJaUlpSUZNT1Z2UFZFK1NEdm05YXlmZGNGQkFUZzZkT25VdnV1WGJ1RzZPaG9kTzNhdGRLK2lZbUorUG5ubjRYdHdZTUg0NzMzM3F2MkhGUlVWREI3OXV4cTl5TWlXZEhSMGZEeThxcHgvOTkvLzExcTFXcHFhcXBVTm9ZM0VSZ1lDRE16TTVuOS9mdjNyN1RmNmRPbmhhOHpNek54K3ZScHFLdXJZL3IwNlFxZis4R0RCMGhQVDBkd2NERHUzNytQK2ZQblExTlRzOEwyMnRyYThQRHd3S0pGaS9Eamp6K2liOSsrTURJeVV2aDhRRWx3dGFpb0NIbDVlV2pWcWxXRjdlN2N1WU8wdERTb3FxckMydHE2V3VjUWk4WFl0R2tUc3JPemtaaVlpTysvL3g0YUdob0s5ejk2OUNpMmJ0Mks0dUppbUpxYW9tL2Z2bExIcTdvMjhxeFpzd1lPRGc1WXNXSUYwdExTc0huejVtcVBRVVJVWDJ6YnRnMkRCZzJDdmIzOUc0OFZFUkdCd01CQWFHcHFZdWpRb2JVd095SWlJaUlpSWlKU0JJTzhiOG5MbHk4clBYN2p4ZzNoYXdNREEranI2MWZacDVTMnRuYTFVblgrMXlVa0pPRGd3WVBDdHJhMk5uSnljZ0FBNjlhdHc4R0RCNkdtcGlhM2IzNStQcnk4dklTVkNNYkd4dkR3OFBqM0owMzBEbHUvZnIzTWd5N2x1YnU3eXcyazV1VGtJQ01qQXlvcUtqQXhNYW13ZjJVcjhaczNiNjc0Wk1zby95Q0pQTXJLeW1qWnNxWFV2aWRQbnFDd3NGQnEzOEdEQjVHZm53OEErUHJycnlzYzc2T1BQc0xTcFV1RmJYdDdlL2o2K3NMVDB4TVhMMTdFckZtenNHTEZDdmo0K09EWnMyZVZ6aXMzTnhkVHAwNnRNTk5BaXhZdHNHTEZDcG45SjA2Y0FBQU03bWc0YmdBQUlBQkpSRUZVR1RJRXFxb1ZmNHc0Zi80OEFNRFIwUkc2dXJvVnRwTkhSMGNIUGo0K1dMeDRNU0lqSS9IZ3dRT3NXTEdpeW9CMFlXRWhkdTdjaWJDd01BREFxRkdqNE96c0xOT3U3TTlTYW1vcVZGVlYwYUpGQzZrMjVmZVhCcytUa3BLUW1wcGFyZGREUk5UUWxTMkJVcDY1dVRtMHRMUnc0TUFCdEd6WnNzSy91YzJiTjRlNXVmbS9OVVVpSWlJaUlpS2lkdzZEdkc5SnYzNzlGRzc3NHNXTGFyWDM4UERBNk5HamF6S3QvNXpjM0Z3c1hMaFFDS0EwYnR3WTI3ZHZoNXViRzNKeWNwQ2NuSXlnb0NCTW1EQkJidjhOR3pZZ09Ua1pRRWxRYU1tU0pWVUdKN0t5c2lBU2lXQmhZVkZwdTlhdFc4UGYzMTlxMzcreFlyczBQZXFlUFh0cWZXeWlmME42ZW5xVlFiTk9uVG9oTURCUVp2K0JBd2V3ZCs5ZTJOdmJZL1hxMVRVNi80OC8vbGlqZm9xc0J0WFYxWldadDV1Ym05VHJmZnIwS1k0ZE93Wk5UYzFLYTMrbnBhVkJXVm0yeW9LdHJTM1dyVnVIT1hQbTRPN2R1L2o1NTUveDVNa1RQSDc4dU1yNWlVUWlpRVNpS3R1Vit1ZWZmNUNjbkF4TlRVME1Iank0d25iRnhjWENTdVZ1M2JvaE16T3p3cmE2dXJweWF3TzNhZE1HbXpkdnhzS0ZDNUdVbElRWk0yWmcvZnIxRmRZckZvbEVXTFpzR1c3ZXZBa3RMUzE4Ly8zM2NISnlrdHUyN0RWeGNYRkJzMmJOWks1VC8vNzkwYUpGQzdrL2QwUkVEVUZsNzcxQVNVMzNpdHBvYUdoSVpZWllzR0JCbGVjci9SeGVrYzgrK3d3elpzeW9jaHdpSWlJaUlpSWlVZ3lEdlBTZjR1dnJpd2NQSGdqYjMzMzNIYXl0clRGMTZsVDQrdm9DQUhidDJvV3VYYnVpZmZ2MlVuM0R3c0trMGpTN3VibFZHWVNWU0NSWXRHZ1JybDY5Q2s5UFQ3aTR1RlRZVmtkSEIxMjZkS25KeTZvMkxTMHRkT2pRNGEyY2kraE5yVnExU21xN2YvLytVRlpXeHNtVEo2dnNXNW9GNGYzMzMvOVg1dlkyYk4yNkZhOWZ2NGF4c1RGMjd0d3BkM1hzOWV2WE1YZnUzQW9mQUdyVnFwV1FxY0ROelEwWExsd0FJSjBTdWpyS0I3RExiK2ZsNWNIVjFWV21YK241L3Zyckx6eC8vaHdBaFBmZWltellzRUhtL2JpVWtaRVIxcTFiaDRVTEYwSk5UUTFObWpTcGNCeGxaV1ZrWm1iQzNOd2NpeGN2NW1veElucm5EUjgrdk5ManAwNmRxckMydWJ5QTdJQUJBekJtekpnYXplV3JyNzZxVVQ4aUlpSWlJaUlpcWhpRHZPK3cyTmpZZWwvN2QrVElrUXEzTFNnb3dMVnIxNFR0TGwyNllOQ2dRY0k0NTg2ZFEyeHNMQW9MQ3pGdjNqd2NPSEFBalJvMUFnQmN1WElGYTlhc0VmbzZPVG5oMjIrL3JmS2NlL2JzUVZSVUZJQ1NGUTdYcjErSGg0ZEhwU2xNeXpJMU5hMnl6Y09IRDRXdlRVeE01SzdrSzB0ZlgxK2hjeE0xZE1YRnhVaElTQUFBT0RnNDFQRnNhaVlxS2dxWExsMkNxcW9xVWxOVGNmRGdRWXdkTzFhcVRXWm1KbGF0V2dVN096dDA3OTY5d3JITXpNend3dzgvL0t2enJlajlKU3NyUzJxN05GMXlreVpOb0tXbEpiZlBvMGVQVUZ4Y1hPWDdwWTZPRGxhdFdsVmwyOGFORzJQZHVuWFExdGF1dEM2eFBKV2w4eVlpYXNnNmRlcUUzcjE3UyszTHk4dkRqaDA3OE1FSEg2QkhqeDR5ZmZ6OC9PU09wYTJ0TFpRNGVQWHFGYlp1M1lxMmJkdEsxZUY5K1BBaHZMMjk0ZXJxaXI1OSt5cjhtWmlJaUlpSWlJaUlxby8vMTEwSGFpTzljbjBQenRZRmRYVjFiTm15QmQ5ODh3MEtDd3V4Wk1rUzRaaVNraEtXTFZ1R3I3NzZDcytmUDBkYVdocSsrKzQ3K1B2N0l5a3BDYk5telJKU1BGdGJXOFBiMjd2S20vNEZCUVU0Y3VTSTFMNURodzdoOXUzYldMTm1UWlcxSXdISTlKZW43TFhldDI4ZkdqZHVYR1dmK21CRDFDZ0FnQVNTY2tja2xXd0JrSlEvWHR2OTVZd2hPMGoxNXZEVys3LzlPZFFIQXdZTVFIRnhzZHhqVTZkT2xidGYwUlhCZGVINTgrZllzR0VEVkZWVjRldnJDeTh2THdRSEI2TmJ0MjVvMDZZTmdKSTY0Y3VYTDRkSUpNS2lSWXRreGtoSlNaR2JLbjdVcUZISXpzN0dpUk1uc0g3OSttck42L1RwMDVneVpRcjA5UFJramdVSEI4dlVnQzhvS01Dbm4zNHFiQ2NsSmVHdnYvNkNwcVltdG0vZkxqeE1VOTdRb1VPUm5aMHROWjYvdjc4UUlGYVVJbW16Z1pMMHorVlQ1a3NrRWtna2tpb2ZuaUVpYXFoYXRXb2xQUFJZS2pVMUZUdDI3TUQ3Nzc4dmN3eVFIK1Q5K2VlZm9hR2hnZUxpWXB3NGNRS0JnWUVRaThWbzFxd1pnSkthNktxcXFzakp5WUdXbGhaOGZYMnhmLzkrakJvMUNnTUhEcXh4WmdraUlpSWlJaUlpcWhpRHZQU2ZZbUppZ3RXclYwTWtFZ2szblVvMWFkSUU2OWF0dzZSSms1Q2ZuNDhiTjI1Zyt2VHB1SGZ2SG5KeWNnQ1VySVRidW5VcnRMVzFxenlYdXJvNjl1N2RDdzhQRDhUSHh3djdyMSsvampGanhtRDkrdlgvajcwN2o2czVqLzRIL3JwMVd4UlNsaEtTeW02czJYZFpKdXRrR050Z3lCNWo5OFhvTzJNWll4Y3pzaWVETVJscWlHWkVKVVlOSXZ1YVJDWlNTdnQ2Ny8zOTBlOSt2dDN1dlhWdlNzWHIrWGg0Nkg3VzkrMTJ0ODk1bjNQUXBFbVRrcjJERlVoeVZseFpENEUrVXZYcTFkTm91Nkw2L01wTm5qejVmWVpUcU9Ua1pMVkJ5TmpZV0tTbHBlR3JyNzVDOCtiTk1XUEdER3pjdUJITGxpM0Q1czJiWVdGaEFWZFhWOXk4ZVJQRGh3OUg4K2JORmZhL2NlTUdsaTlmam5idDJtSEJnZ1VLRTBzY0hSMEJBQmN2WGxUNSs0cU9qb1pZTEVidDJyVlZqazFWS1daTkhUcDBDQUF3ZVBCZ3RRRmVBSkJJSkFDZ2tPVmxhbXBhNU9NYkd4dUw3T3hzNGJhbWZ3L3lYcjZxSG8vbzZHaU5sck0vTHhGOURPVHZqM1hxMU5GNG55cFZxaUE0T0JpSERoMUNkSFEwUHZ2c004eVpNd2NOR2pSQVFFQUFObXpZZ0g3OSttSFJva1Z3YzNQRHRXdlg0T0hoZ1czYnR1R1BQLzdBTjk5OGcxNjllckZ5QWhFUkVSRVJFVkVKWXBDM25Na2ZsREExTlVYbHlwVkw3Vnh0MjdiRmhnMGJTdTM0QU5UMmp5eE0vcURBL3YzN2hTeTFkKy9lS1J3dkxDeE01ZjZGbFcxdDNydzV0bXpaZ3ZuejV5TTdPeHUzYnQwUzFsbFlXR0RuenAwYVplREttWm1aWWMrZVBmamhoeDhVZXBxOWVmTUd6czdPV0wxNk5mcjA2YVB4OFlpb2FKb0cyalROOE5RMEdGd2NPam82d2tYMGdvSFY1czJiWTlHaVJlalpzeWNBb0gvLy9yaDc5eTcrK3VzdkxGbXlCTFZyMThhOWUvZlFyRmt6VEowNlZlblkyZG5aTURRMHhOV3JWekZseWhRc1dMQUEzYnQzVjlpbVI0OGU2TkdqaDlLKy9mcjFRKzNhdFVzOGFIbjc5bTFjdm53WnhzYkdSWmJibHdkNTlmVDBoR1ZqeG96Qm1ERmpWRzZmbXBxS1hidDJJVG82R282T2pyaDA2UkpTVTFNeGJ0dzRaR2RubzBlUEhqQTJOaTV5alBtRHdybTV1WGoxNmhVTURRMVJzMlpOaGUxVUJjTHpqL1ZEV25keDJBYzVUMVpPcXZCelF2cC9IK1NjUlBUaHlkdWJhRk5LZWUvZXZUaCsvRGhxMTY0TlYxZFg0YjNsekprejJMWnRHK3JWcTRlelo4K2lXclZxY0haMlJ2djI3V0Z2YjQrQWdBQjRlSGhneDQ0ZGFOZXVIZHVLRUJFUkVSRVJFWlVnQm5uTG1mdzlyWllzV1lLdnZ2cXExTTRsRm92TFplbmZnSUNBVWozK216ZHZJQmFMRlRMQmdMek0zSmlZR0NIYlMxUDYrdnBZdTNZdDZ0ZXZqNzE3OXdyTHM3S3lzSFRwVXF4ZHUxWXAyUDNsbDE4V2EreVRKazNTdUt6b29VT0hOTXBJSnFyb2podzVBb2xFb3RUTFZsUEZMU0ZaVkJEWjN0NGV4c2JHV0xGaWhiQjl3Y0Jxd2RlR2VmUG00ZVhMbDdoejV3NFNFaEpnWUdDQUZTdFdxTHdRMzZsVEo3aTd1MlBseXBXSWpJekVxbFdyTUhyMGFEZzdPd1BJKzcwa0pDU29IVjlpWWlKKy92bG5sZXZtekpsVDZIMVR4OGpJQ0czYXRFR0hEaDFRdVhKbFpHUmtxTzNKS3krUlgxU1FJU2NuQjM1K2ZqaHk1QWlTazVQaDR1S0NMNzc0QXBjdlh3WUErUHI2NHQ2OWUvajU1NS9ScVZNbjlPM2JGeDA2ZEZCNzNQeS8vNnRYcitLNzc3NUQvLzc5bGU1emFRWENpeU4vOFBWRHlaWm1mdkJ6RWxIcFMwMU54Zm56NTZHam80TlZxMVpoNGNLRmNIQndLSEsvTVdQR29HN2R1aGd3WUFERVlqRnljM094Wjg4ZStQajR3TUhCQVlzWEw0YTN0emYyN3QyTFI0OGVZZkhpeGFoVnF4YjY5dTJMYnQyNklUbzZtZ0ZlSWlJaUlpSWlvaExHSUM5OU1oSVNFckIyN1ZwY3VIQkI1Zm9YTDE1ZzJyUnBHRFJvRUtaUG53NUxTMHV0amo5OStuVFVxbFVMUC8zMGs5QTN0RjY5ZXVqUW9ZUFN0cytmUDlkNi9JQjJHWWZ5TERtaWo5MlJJMGVRazVOVDdDQnZhZm5wcDUrMDJqNDVPUmtIRGh4UUtQK2VsWldGRFJzMllNYU1HYkMxdFZYYXg5TFNFdHUyYmNQR2pSc1JFaEtpME1NN0lDQ2cwTmVNMU5SVW5EcDFTdVc2NGdaNTdlenNzR0hEQnNUR3htTCsvUG1vVXFVSzFxeFpvelE1UlNhVENhK1RCWHY4eWlVbEpjSGYzeDgrUGo2SWk0dURqWTBOMXF4WmcwYU5HaWxzNStibWh1ZlBuK1BzMmJNNGQrNGNMbDI2QkJNVEUvVHExUXY5Ky9kWDJqNC9QejgvQUVETGxpMDF2bytxZ3I1OHZTV2lpbUw3OXUxSVRVM0ZpaFVyRUJvYWluWHIxdUhseTVlWU9IRmlvZnRWclZwVjZMOGVFUkdCVFpzMklUSXlFaE1tVE1ENDhlTUJBQ05IamtUZHVuV3hZY01HT0RzN1krellzUmcrZkRnTURRMkZYdk5FUkVSRVJFUkVWSElZNUtWeUp6azVXYmo0WHhLWnhybTV1ZkR5OHNMZXZYdVJtcXFZRFRWNDhHQWtKaVlLR1dGQVh0bTV2Ly8rR3dNR0RNRDQ4ZU8xdWlqbDVPU0VHalZxWU5teVpkRFgxOGZXclZ1WnRVRDBpZHEwYVJPTWpJd3dhOWFzUXJkTFMwdkRYMy85aFNOSGppQTFOUlU2T2pvWU4yNGNPblhxaEIwN2R1RG16WnVZTVdNRzJyZHZqODgvL3h3ZE9uU0FvYUdoc0wraG9TRldyRmlCcDArZndzN09UdW40cWpLVisvWHJoM3IxNmlrRkxDZFBubHdpNWF1TmpJeVFrSkNBaHc4Zll1L2V2WmcrZmJyQ2Vua1dMNkJZQWprbEpRVlhyMTdGNWN1WEVSb2FpdHpjWEJnWkdXSHk1TWtZT1hLazJ1emMrdlhyWTlxMGFaZzhlVEwrK2VjZm5EbHpCaWRQbnNUSmt5ZGhiVzJOQVFNR29GKy9mZ3J0QUFJQ0FuRDU4bVhVcWxVTDNicDFLL1o5ZmY3OE9lTGo0MkZnWUZEc1l4UmxRRU9YVWp0MmZxOVRJM0RyMVZrQWdGa2w3U1k2RVZINUpwVktzV1BIRGdRRkJhRjM3OTdvMmJPblVPYis4T0hEaUkyTnhjS0ZDNkdycTZ2MkdFbEpTZmoxMTE5eDVzd1pWS2xTQld2WHJsV1lYQVFBblR0M3hwNDllK0RtNWdZUER3K2NPSEVDUTRZTXdlZWZmdzV6Yy9QU3ZwdEVSRVJFUkVSRW54UUdlYW5jbVRCaEFsNitmQWtBQ0FrSlVadmxWUlNwVklyejU4OWo5KzdkU3BtelJrWkdXTHAwS1FZT0hBZ0E4UGIyaHB1Ykc5TFQwd0hrWldYNStmbkJ6ODhQVFpvMHdhQkJnK0RnNElCYXRXb1ZlZDd1M2J0ajE2NWR5TTdPaHBXVlZaSGJuejkvdnRCZ2R2NkxaOXBzUzBSbEt6UTBWQ0dvV05EVHAwOXg4dVJKQkFZR0lpc3JDd0RRcUZFanpKczNUNWhjc24zN2RvU0dodUwzMzMvSHRXdlhjTzNhTmVqcDZjSE56VTBoUTFVa0Vxa004SlkwZVJaWFVhcFVxWUlWSzFaZ3dZSUZPSDc4T096czdCVEtnYW9LOGlZbEpXSFNwRWxJU1VrQkFLR3Y3NGdSSTFUMnAxZVZVU3NXaTlHclZ5LzA2dFVMVVZGUjhQYjJSbUJnSUhidjNvMzkrL2RqKy9idGFOaXdJYzZmUDQvTm16ZERKQkpoL3Z6NWhRWTFDcnB4NHdaY1hWMVJxVklsNk9ycTR0MjdkNUJLcFdqV3JKbkd4OUJXSjZ2aHBYYnMvS0lTYndsQlhuMWQxV1cyaWFqaWlZMk54YVpObTNEejVrMjBhZE1HaXhZdEFwRDMzakZuemh6bzYrdmorUEhqU0VsSndmLys3LzhxN1orUWtBQnZiMitjT25VS0dSa1pNRE16dy9qeDQ1R2VubzZMRnkrcVBPZUFBUU5RdFdwVkJBUUU0UERod3poeTVBZ2FOV3FFK2ZQbnE2eE1RVVJFUkVSRVJFVGFZNUNYUGpyWjJkbnc5L2ZIZ1FNSFZKWkY3dENoQTVZdlg0NjZkZXNLeTRZUEg0NHVYYnJnNTU5L3h0bXpaeFcyZi9qd0lSNCtmSWpObXpmRDF0WVduVHQzaG91TGkwTDJXVUV0V3JRb3VUdFVRYldyTTdqSWJVUVFxVmlvdkV6bGRzVTRsaWJIVWJtZHlqR3AzbFBiTWFrK2xvb2xLdlpUUGwvUlkxSjlMTzN2WC9DelgxVnVVUlprTXBuR3ZhckxXblIwTlByMTZ3ZERRME5NblRvVmYvMzFGd0RBd3NJQ0V5ZE9oSU9EZzlMajA3bHpaM1R1M0JsUG56NkZ2NzgvL3Z2dnYwSkxFQmYwNjYrcUh5dDVSbGJCWllXcFc3ZXUwdmhrTXBrd01TZS9wazJid3RuWkdidDM3OGJXclZ0aFoyZUgrdlhyQThqcnN5c256ODQxTVRIQm5EbHo0Ty92ajM3OStxRnIxNjVxczJPVGs1T0Y0SytQajQvS2JheXRyYkZnd1FJNE96dmp4SWtUZVB6NE1SbzJiSWovL3ZzUE8zZnVoRVFpd2F4WnM3U2VIRk92WGoxa1oyY0xmZDMxOVBUUXZIbHp6SjgvWDZ2akVCRjlDQ2twS1pneFl3WlNVMU14Y09CQXpKa3pSNmtxd3ZUcDB5R1JTUERubjMvaTl1M2JTc2R3ZDNkSGNIQXdtalp0Q2tORFE0U0hoMlBidG0wYWorSDc3NytIajQ4UGtwT1RZVzF0L2I1M2lZaUlpSWlJaUlqK1B3WjU2YU1SRXhPRFk4ZU93ZGZYVjJXZ3d0VFVGUFBtelZPYmlXWmhZWUVmZi93Um8wZVB4dmJ0MnhFZUhxNjB6ZE9uVDJGc2JGeG9nSmZ5REc3Q2dNZkhyTHdFZWJPenM1R2JtL3RlWmRINzlldFhnaU1xbkZnc1J1M2F0V0ZvYUlnaFE0Ymd5Wk1uK1B2dnY2R2pvNFBmZnZzTnYvMzJXNkg3bTVpWVlPdldyVXJMbno5L2prMmJObUhFaUJIbzJiT253cnBEaHc2cFBGWnljckxhZGVyczNyMWJxYnBDZG5hMjJ0ZlZMNy84RWlFaEliaHo1dzVXcjE2TkhUdDJ3TURBUU1qa0ZZdkZDa0hqM3IxN28zZnYza1dPUTE1U1dwTmdnWW1KQ1NaUG5pemNybE9uRHZidDI0Y25UNTZvN0prdXQzMzdkaGdZR0tCZnYzN1EwZEVSSmdEVnJGa1Qvdjcra0Vna0VJbEVXbVVCRXhGOWFGV3FWTUhNbVROUnVYSmxkT25TUmUxMk0yZk9SUGZ1M2ZIWlo1OHByWnMrZlRvR0RoeUl0bTNid3QzZEhlSGg0VGgrL0hpUjUvYjA5TVRwMDZmUnJWczNkT3ZXRFRrNU9Yek5KQ0lpSWlJaUlpcEJEUEtXSXpLWnJLeUhVS0VVdkRpL2E5Y3VlSGw1S1dTSUFYbjlLc2VPSFl1SkV5ZkMyTmk0eU9OKzl0bG4yTHQzTDI3ZHVnVlBUMC84ODg4L0NvL05pQkVqU3VZT0VORjdTMGhJQUpCM0VidTQ2dFdyVjZ6OWl0Tzd0bmJ0MmdwbGhoY3VYSWdyVjY0Z0ppWkdvLzBMOWhXWEN3ME54Y09IRDNIKy9IbWxJRzlaOU9TVkU0bEVXTFJvRWFaTm00WlhyMTdod1lNSGFOMjZ0VkNldW1DbTdyeDU4M0R2M2oyTmozLzM3bDJ0Z3ZUeTM0V3BxV21oQVY0Z0x4TlpIWkZJcExZL01CRlJlZE8vZi84aXR4R0pSQ29EdkVEZTVKYWFOV3NxTEN1c0hZRmN3VW1SbkNSSlJFUkVSRVJFVkxKNGhiSWN5Y2pJVUxoZDNGNjBtc3JOemNXN2QrOUs5UnlsU1NxVkt0eTJzYkhCMUtsVDRlN3VEaUR2OXpkMDZGQTRPenNyWFpqU1JLdFdyYkIxNjFZOGYvNGNKMCtleEprelo1Q2VucTVSbGxsR1JnWXFWZEtzbjJIZnZuMDFIcE0yMnhKVmRMbTV1WGowNkJGdTNicWxzaWNyQUVSRVJBRFFMS05USFZXOVhUVlIwaG5BcW9LeG1wN3YzMy8vQlFCMDY5YXRSTWRVRWl3dExiRjQ4V0kwYU5CQTZGT3VMc2hyYm02TzVPVGtJbzhaRXhNRGlVUWlIRU9UZnVrRlhiOStIVHQyN05Cb1c2bFVxcEFOckU1eC81YUlpTW9MK2ZlUml0SUdnWWlJUGsyM2J0MkNoWVVGek0zTjFXNFRHeHVMdUxpNGo2cWRsbFFxUlVwS0Nnd01ER0JvYUZoaXg3MTI3UnFxVjY4T0d4dWJRcGRwNjg2ZE8waExTMFBIamgzVnRLRFNYRlpXRm5idjNvMzY5ZXRqMkxCaDczV3NndTdjdVlPd3NEQk1talFKT1RrNThQZjN4NEFCQTRxYzJGdlJIby95S0NjbkJ4a1pHY2pJeUVCNmVqb3lNek5WVHJqdTE2OGZGaTllckRSNU1TNHVEaHMzYnNTMzMzNHJ0T1c3Zi84K0RoMDZoSlVyVnhicjJucG1aaWJtekptRGJ0MjZZZUxFaVFnSUNFQ2pSbzJLVEJBWU0yWU14bzBiaDhHREJ5c3NHek5tRElZT0hRb0FDQXNMdytiTm03RjU4MlpZV2xwcVBLYUVoQVRzMmJNSC9mdjNSOXUyYmJXK1QrcFVsT2VvTnE1Y3VZS0xGeTlpOGVMRkNzdWxVaWs4UER6UXJWczNOR25TQkhGeGNYanc0QUY2OU9oUjdITkpwVkw4L2ZmZjZOR2poOXJybHFwOHF1OWhWSG9ZNUMxSDB0TFNGRzZYNUFjRVZXN2N1UEhSQlEwblRKaUFmLy85RjYxYnQ4Ym5uMzhPTXpNekFIaXZZTGFKaVFsY1hGemc0dUtDaUlnSWpZSzNZOGFNZ2IyOVBVYU1HSUVtVFpvVSs5eEVuNUtNakF3OGZQZ1FRTjRIcFMrKytFSUlCbmJ2M2wzbFB2Lzg4dytBdkVrWm42cWtwQ1RjdjM4Zk9qbzY2Tnk1czlKNmRjRmhlWC9nRDZGZ2RuRm1aaVlBNWNsTXk1WXRLL0pZRVJFUm1EVnJGaXBYcmd3ZEhSMmtwNmRqNGNLRmFONjh1VlpqU2t0TDB5cHJ1U1F6bkltSXlvdVVsQlJzMmJJRlZhcFVRYVZLbFlUSlU0VmRjQUNBMDZkUEYzbnNaOCtlbGNnWWlZaUlDbHEwYUJIR2p4K1BDUk1tQ011a1VxbkNKQ1ZmWDE5NGVYa1ZPWmsyS1NrSktTa3BrTWxra0Vna2tFZ2t5TW5KUVU1T0RyS3lzcENWbFNVRW9OTFMwcENTa29LVWxCUzhlL2NPaVltSmVQdjJMZWJPbll0T25UcVYydjJWOC9UMHhOR2pSekZ3NEVETW4xOTBpNndoUTRaZzJMQmhtREpsU3FIYkxWKytIQTRPRGxpNmRHbWh5N1QxeXkrL0lESXlFbi85OWRkN1YwSXlNREJBYkd3c2dvS0M0T0Rnb0ZWQXBTZ1JFUkU0ZHV3WUprMmFoSHYzN3NIZDNSMCtQajVZdEdoUm9kZjBLdHJqOFNFa0pTVmh6Wm8xd25OSklwRWdOemNYT1RrNXd2L1oyZG5DYzZ0Z1ZVdVJTSVRUcDA5ckhKek56TXhFZUhnNDB0UFRoV1dKaVlrSUN3c1RKb1pyUzFkWEYxRlJVV2phdENteXNySncrUEJodkgzN0Znc1hMbFM2dHBGZmZIeThVZ0pYZkh5OHd0aXlzcklRSHgrdjlkZ0NBd01SRUJDZzl0cFljWldINTZoRUlzR2JOMjhRSFIyTmlJZ0lQSDc4R0k4ZlA4YjQ4ZVBoNk9pbzlUaWVQWHNHZjM5L3BTRHZoUXNYNE9YbGhYcjE2cUZKa3lZNGN1UUkvdjc3YjVpYm02Tng0OFphbndjQUxsKytqSzFidCtMcTFhdjQ0WWNmTk43dlUzMFBvOUxESUc4NWtwS1NvbkM3V3JWcVpUU1NpaUVzTEV6bDhqMTc5Z0FBN08zdFMreGNCdzRjd0dlZmZhYlJpLzdUcDAveDh1Vkx2SHo1RW4vKytTZW1UcDJLNmRPbnE5MSs4T0RCaFg1NDhmYjJMdGEyUkJXRm01c2JIang0Z0tpb0tJVU0vWnljSERSczJCQ3RXclZDNTg2ZGNmbnlaWVg5WHI1OGllRGdZQUI1V2JCMmRuWnFTMDErelA3OTkxL0laREswYXRWS1pXOWkrWXhSVFFRR0Jxb3RDVjJTNUY5OHRKM01sSjJkamMyYk4wTW1rMkhreUpHd3RMVEVqei8raU8rLy94N3IxNitIcmEydHhzZnEwYU5Ia1IrV0FTajE1Q1VpK3BoVXFWSUZOMi9lRkY3N2RYUjAwSzVkdXlJdnFHemJ0dTFEREkrSWlFaGo1ODZkdzc1OSsrRHE2b3FXTFZ0cXZOK1JJMGZnNCtPanRGd3NGa05mWDEvNEo4L1dORFEwUktWS2xXQm9hQWdiR3h1MGFORUN1Ym01SlhsWFZIcjU4aVgrK09NUEdCc2J3OC9QRDVVcVZjTDA2ZE1Wc3UreXM3T2hxNnNMWFYxZEFIa0JzT3pzN0ZJZm16cmF0cVhUZEJLeWs1TlRvZXMxK1o2WG42R2hvUkIwYTkyNk5kemQzYkYyN1ZyTW5Uc1h2L3p5Q3hvMmJLaTBUM2w4UExSdFpmVFRUejhoTURBUVk4ZU94YVJKazlSdUs1UEpNSHIwYUNRa0pNRER3NlBRakZZVEV4TTBhOVlNUUY2ckRyRllMRHlYOVBUMGNPM2FOVnk2ZEFscjFxeFJlRTdsLzZkSmdIZkpraVVBL3E5SzJNOC8veXdrNVNRbEpRRUFYRjFkaGFCWjY5YXRNWGJzV0ExK00zbmpGb2xFa0Vna01EQXdnSnViRzF4ZFhmSGpqejlDSXBHZ1Q1OCtBSUNvcUNpbGZSTVNFcFNXSnlZbUNzdmV2SGtEQVBqdnYvOFVBcjJXbHBiUTE5ZkhyVnUzVkk3SjE5Y1hSa1pHTURJeVVydE5mb2FHaGhwZHd5N0w1NmlmbngrOHZMd1FHeHNyL0M2TWpZM1JvRUVEZE8zYUZiVnIxd2FRMTZhck1EVnExSUNGaFVXaDIwaWxVaHc1Y2dTV2xwWkN3dHVVS1ZNUUdocUtEUnMyWU0rZVBjTHpWQnZkdTNkSHg0NGRjZm55WmZ6Nzc3L3ZGU2o5Mk4vRHFIUXh5RnVPRkh3VEtHb0dQWlZQbHk1ZFVyaGRWSWJodkhuekNnM281dy9jYXJNdFVVWHg2TkVqUkVaR1FpUVNvV0hEaG1qZHVqVmF0bXlKbGkxYndzaklTTmpPMWRWVkNBS25wcVppOWVyVnlNM05SZVhLbGZIa3lSTXNXTEFBUFhyMHdKUXBVMUM3ZG0yRkQvUmxUZjdCT1NNakE2ZE9uVUpVVkJRaUl5T3haczJhOXo1MlFFQUFBS0JyMTY0S3k1MmRuWkdXbG9iKy9mdERKcFBoOU9uVHFGU3Bra0lGQjRsRUFoOGZIL1RwMHdkbVptWm8yN2F0VWxXSjBpQ2YxS1JOa0Rjek14T3JWcTFDUkVRRWJHeHNNSExrU09qcDZTRWlJZ0plWGw1WXNHQUJGaTFhVk9Jelc0bUlLcXBkdTNacDFEdFhmbEZBS3BWQ0pCSVZXcXF0UVlNRzZOS2xDMWF1WEZua2NmLzY2eStoblFBUkVWRnB5TXJLRWxyQXlDY3RGYmVjclkrUEQzUjFkYUducHdkZFhWMkY5OE9CQXdmaWl5Kyt3TFJwMDBwazNOckt6YzNGdW5Ycm9LZW5oNTA3ZCtMbzBhTTRjZUlFVWxOVHNYRGhRbUdzZ3dZTlVzb09LMHZ5NzhIYWxJRWROMjRjSEJ3Y2luVytzMmZQd3N2TFM3Z2RFeE9qMFg0WkdSbVF5V1NJam80Vy9nYVdMVnVHaXhjdnd0allHTEd4c1FyWGFNdnI0MUZ3Z3JlZm54OXljM1BWVHZ6dTI3Y3ZBZ01EY2VIQ2hVS0R2T0hoNFVoSVNFQ1RKazJLTEZrTW9OQmpKU1FrNE5LbFMrallzV09SeHltTWZCeHBhV200Zi84K3pNM05oYys5ZW5wNmlJeU1STjI2ZFlYQVhmWHExYlU2dnI2K3ZoRDRNakV4d1lZTkczRDQ4R0dGNnk1VHAwNVYydS80OGVNNGZ2eTR3akp2YjIrbDY3V3VycTRLdDNmdDJnVmJXMXNzV3JTbzBISEpnOXRGc2JhMnh0NjllNHZjcml5Zm8zWjJkdWpVcVJQcTFLa0RmWDE5Yk42OEdYUG56bFZxazFoVWxyeVRreE5telpwVjZEWitmbjU0OGVJRlhGeGNoRWtBQURCKy9Iam82ZWtwTEFNQVUxTlRoZC9KenovL3JQYllZckVZMWFwVnc5V3JWM0h0MmpXVjIzVHAwZ1h0MnJWVFd2NnB2SWRSNldPUXQ1UklwVkk4ZlBnUWFXbHBhTisrdlViN1BIbnlSUGhaVDA5UDZDVlFXanAwNkNEMHJ5MHRKWmxOVzFISXk4Y0NRT1hLbFQvSjN3R1JOaVpPbkFpSlJJSldyVm9WV3M1RjNtLzIxYXRYV0wxNk5TSWpJMkZ1Ym82ZmYvNFpOMjdjd0o0OWUzRHg0a1dFaG9aaStQRGhHRDkrdkZMUFYxVysvdnJyRXJzdlFONk16R3ZYcmlFckt3dHYzcnpCMUtsVDhlclZLd0I1cFhyeWZ6aDgzeUIwZkh3OGJ0NjhDU0R2UTJOKzhpOGZqeDQ5d3ZidDIvSDQ4V1BvNnVyQ3hzWkcrTkRvN2UyTlBYdjJZUC8rL2VqVHB3OUdqQmlCQmcwYXFEM2ZvRUdEM211OGNnOGVQQUNRTitOU0UzZnUzTUhXclZzUkhSME5jM056ckZxMUNucDZlZ0R5WmwvcTZPamc2TkdqV0xWcUZicDI3UXBuWjJlTnZud1NFWDNNdEtsdUFHajJudVRvNktoeDJUUnR0aVVpSXRKRS9ndmlKMDZjUUdSa0pINzQ0UWRJSkJKY3VYSUZ0cmEyUXB1VnQyL2ZBdmkvN3g3NU5XblNSQ21vVWRoM1VYbXAyYkt5Wjg4ZVBIcjBDSXNYTDBidDJyVXhmLzU4Nk92cjQrVEprOGpOemNXU0pVczAvbTU1NTg0ZE5HN2N1Rmk5U2hNVEUxR2xTaFdOeTdyS3MvTzB5WkF6TVRHcjkzMEJBQUFnQUVsRVFWUlIrSjRvNzdtNlljTUdoZTJXTEZtQ3hZc1hvMmJObXNLeUtsV3FLR3d6Y2VKRWpjOExBSk1uVDFaYWR1alFJWmlhbXVMWXNXUENzdkw2ZU15Wk0wZGh2YisvUDNKemM1V1d5N1ZyMXc1bVptYUlpWW5CdzRjUDFaYW1sazhzTHlxTFV5YVRDZGMrMUpGUCtDNHFBRityVmkwa0p5Y3JURUovKy9hdDhQeVczNmZvNkdnRUJBVGdxNisrUXFOR2pRRGtsZEM5ZXZVcXBrK2ZydEJ5VDl0MlZZR0JnUWdNREZSWUpnOVE3dDI3Rnp0MjdGQlk1K0xpQWljbko0V0o5UzR1TGhnMmJKalFTL2oyN2R2WXZYczMvdmQvLzFkaDRvQThCbER3bUZsWldYQjFkWVd4c1RHKy8vNTdqY2V1NmQ5VFdUNUhHelZxSkR4bVJmMDk5T3JWQzhPSEQxZGEvdTIzM3dvL0YzeDg1YmZkM2QzaDZla0pJTy8zVy9CM3JNcHZ2LzJtTU81VHAwNFZ1WSt2cjYvYWRUVnIxa1M3ZHUwKzJmY3dLbjBNOHBZUW1VeUdSNDhlNGZyMTY3aCsvVHB1M0xpQmxKUVU5T3ZYVCtNZ2IvNXlDN2EydHNJRmJIcC9XN2R1MVNxNzY5MjdkOFhxVjV5Y25JemJ0MjhMdDd0MjdmcmVQUTJJUG5hYWxqUEp6YzJGcjY4dlBEMDlrWjZlanBvMWEyTDkrdlV3TlRXRmc0TURPbmZ1akY5Ly9SVi8vdmtudkx5OEVCd2NqSG56NXFtY0xaZGZiR3hzU2R3TmhlUGwvOUFZRlJVRkl5TWpORzNhRk5iVzFnci84bWNxcS9wQ1daU0FnQURJWkRMWTJkbWhWcTFhQ3VzaUl5Tng1TWdSWExwMENUS1pESTBiTjhiTW1UTVZaZ1VPSFRvVUlwRUlYbDVlOFBmM2g3Ky9QenAyN0lpeFk4Y0tKWmJ5TXpVMVZUbU94TVJFcFdYUjBkR0lpWW1CaFlVRnFsV3Joa3FWS2tFaWtlRGF0V3ZDaDE5VlphL2tjbk56Y2VYS0ZmajYrdUw2OWVzQWdCWXRXdUM3Nzc1VENnNVBuandaZG5aMjJMWnRHeTVmdm95UWtCQjA2TkFCZmZyMFFZY09IUlErN0M1ZHVsUW9rYVFwcVZTcTFlUGo0ZUdoMWZHSmlJaUlpS2hvWThlT3hlelpzd0VBTFZ1MlJFaElDQjQ5ZWlUMEpIejA2SkhDUlg4QVNyZUJ2QXYyK1lNL2NvVUZnWHg4ZkZTV3hBVHlKall0V0xCQW8vc2drOG0weXBvN2NlSUVmSHg4NE9qb0tBU0tSQ0lSWnMrZURabE1obE9uVGtFcWxXclVxL1hxMWF2NDdydnZzR1RKRXEwRFhrQmV0dUgxNjlleGYvOStqYXFGeUt1RWFNckR3d01KQ1FrcU0wOVZMWE4yZGxhNHZXWExGaHcrZkZpNHJXbVB6S2lvS0hoNmVtTHAwcVVxcTAzbEQ1aFY1TWVqSUIwZEhmVHUzUnNuVHB4QVVGQ1F5aUJ2ZG5ZMi92bm5INGpGWXFVTXk0SXlNek0xRHF3WHRkM0Jnd2Z4KysrLzQ2Ky8vaEtXZVhoNENOKzFUNTgrTFh5dmx5K1RCOGVzckt6ZzRlR0IrUGg0QUhtVk12WDE5VFhPWW56NzlpMU9uRGlCN3QyN28yblRwaXEzTVRNelU5a3VxMmJObWtMZ1VxNUdqUnJDc3JpNE9BQjVtYmFxSnFZWDNIZjM3dDFJUzB2RHJGbXpsTmFWaExKK2ptcksxTlJVN1dNaEorL0JlK1hLRlZ5OGVGRzRmZVRJRVNRbEpXSHMyTEVZT1hLa3NIMXdjRERjM055d2UvZHVwZXRweHNiR1NzZlhORHU2TUIvRGV4aVZUNHcrRlZQK3ZwRUFzR2JOR3FWbEFKVFMvZFY1Ky9hdFFvOVpUUVBEVkw2RWhJUW8vQjMwNnRXcnlIMG1UWnFrOFF3L2JiWWwrbGdrSlNYaDNMbHo4UEh4RVQ3RTI5dmJZK25TcFFwZlpJeU1qREJqeGd6MDc5OGY2OWV2UjJSa0pKWXVYUW9IQndkOCsrMjNDZ0hWL0xUdDF5T243c05UOCtiTjBidDNiMWhiVzZOQmd3Wm8wS0FCek0zTmkvemdMUDlDb28zejU4OERVQ3pWbko2ZWpnMGJOaUFrSkFReW1ReTFhdFhDTjk5OGc3NTkreXFOd2NEQUFDTkdqTURnd1lQeDU1OS80dWpSbzdoeTVRcXVYTG1DZ1FNSEtwWEZPWHo0c05LTTBPenNiSlVadm5GeGNWaXhZb1hhc1p1WW1DanNsNTZlanJ0MzcrTFpzMmU0ZS9jdWJ0KytqZlQwZEdIYjhlUEhZOGlRSVdwZkEzdjA2SUhXclZ2anQ5OSt3K25UcDRYN0lSS0pVTDkrZmRqWTJLQjkrL1o0OWVxVnhtVzc4aXZPNDBORUh4Y2QwZis5L2tpa09XVTRFaUlpb2s5UFhGd2NrcE9UaGV5cWhnMGJvbEtsU2poMTZoU1NrNU5oYVdtcDBBN24rUEhqOFBQelV6a0JVMTNiR0hXQnVYWHIxc0hlM2w1dE1vQ2xwYVZHOStINzc3OUhlSGc0ZnZ6eFIzejIyV2RGYnUvdDdZM2R1M2VqZGV2V0tpLzB6NTQ5RzluWjJVaEtTbEo1VGJLZ3RtM2J3c1RFQktkUG45WTZxSmlSa1lHUWtCRFkydG9LMzhNMVBVWlIyelZ2M2h4dWJtNm9WNjhlNnRhdHE1QTE5L0xsUzh5YU5Vc3BrMjdvMEtGd2QzZFhxSUpvYUdpbzhKMjNZRXNqZFdyV3JBbFBUMCswYXRXcTBHcFQ1ZjN4S0k2K2Zmdml4SWtUQ0E0T3hvd1pNNVN1R2Z6Nzc3OUlUMDlIdDI3ZGxES2xDNnBVcVJMKy92dHZwZVdabVprNGNPQUFmSDE5WVdWbGhhaW9LRmhhV3FKeTVjcFl2SGl4eW1DbnJxNHVGaXhZZ0FVTEZ1Q3Z2LzdDbGkxYnNIanhZaUd3ZnZmdTNTTEwrTXB0Mzc0ZFRaczJWUWp3RlNZbUpnWW5UcHhBczJiTk1HTEVDSTMyQVZSZld5cTRyR3ZYcmhwZmc3cCsvVHBPbkRpQnlwVXJReWFUd2QvZnY4aDlyS3lzRklMMTVmazVPbkhpUktWck0ydlhyc1hhdFd1RjI5cGNyNVAvYlNRa0pPRGl4WXZvMzc4L2dvS0NjUG55WlFCNWt6WHlKd0RJM3dlTWpZMEx6WUl0S1IvRGV4aVZYd3p5YWlnOVBSMzM3dDNEelpzM0VSNGVqanQzN2lpc1YvZm0vZnIxYTQyT2YrYk1HWVZqcU1xZ292SXZmNmxtZlgxOWpUNVFhaE00WUpDQlBqWHA2ZWx3ZG5ZV0pzeFlXbHBpeXBRcGhXYm0yOWpZWU1lT0hmRDA5TVN4WThmdzdOa3pqY28ybHhRREF3TXNYNzVjNi8ySyt2Q3E2a1AzbkRsemNPclVLWVhYR2lNakkwZ2tFdFNvVVFOanhveUJvNk5qa1JVRkRBME5NWHIwYURnNk91TGd3WU1JRGc3VytNdU1TQ1JTT2N1eGZ2MzZxRnk1TWpJeU1vUVNRRURlQitnV0xWcGc2dFNwQ2w5R3BWSXBObTNhSkdRRmkwUWlORy9lSEFNR0RFQ2ZQbjAwZWd5clZxMktHVE5tWU55NGNUaDc5aXlDZzRQeDZORWpSRVZGSVRvNkdpTkhqc1RCZ3djMXVsOUVSQVZWMWpjVGZuNmJIZzFBQmtEem1lOUVSRVJVZkJFUkVSQ0pSQXJ0WlNaTm1vU0VoQVRNbno4ZnMyZlBWZ2dXeVFOUzJyUnhVZGRuY3QyNmRhaFhyMTZ4KzFES1BYandBQmtaR1lpTWpDd3l5SHZtekJuczNMa1RSa1pHNk5HakI0S0RnMVZ1TjJEQUFEUnAwa1NqS25KaXNSZ09EZzd3OXZaR1pHU2tWcjBmTDF5NGdNek1USVdKdW1QSGppMTBIeTh2TDBpbFVvd2VQYnJRU2MvNXk5YUdoWVdwL0Q2dEtrdFFWUi9PZ3QrclQ1OCtqVzNidHFrODc5eTVjekY0OEdBaHdKT1dsaVlFZWRQUzByQisvWHFNSGowYXpabzFxeENQUjNIWTJkbkIydG9hVVZGUnVIWHJGbHEzYnEyd1h0TlN6WEw1eS81S0pCS2NQWHNXaHc4ZlJuSnlNcFl0VzRiLy92c1BucDZlMkxwMUs1WXRXd1lYRnhjTUhqd1lvMGFOZ3BtWm1jcGp5dnVjWm1kbkl6czdXMkhpK2Q2OWUyRnRiYTF5djZkUG4yTEdqQmthalRzLytmV04vS1dpVlRsdzRBQisrKzAzclk5ZjBLaFJvekJseWhTRlpiR3hzVmk3ZGkxa01obFNVMU94YWRNbWpZN2w1T1NrRU9RdHo4L1JkZXZXQ1NXRUR4dzRnRXVYTG1INjlPbnYzYTg1UDI5dmIvVHMyVlB0OC9WRCtoamV3Nmo4WXBDM0NDZFBub1NYbHhjaUlpSTBtb1VGNUYzWXRyZTNSN3QyN1lvc0V3cmt6VEFwT0N2RDFkVVZ0MjdkVXJvSVR1V1hWQ3BGU0VpSWNOdmUzbDV0NWlBUmFjYkl5QWpUcGsxRFFFQUFoZzRkaXM2ZE8ydVV6UzRXaXpGbHloUjA3dHdaK3ZyNlN2MUZxbGF0V3VTSDNhTEk5MWRWb2tjYmUvZnVWUWlDcXVQbDVhVjBQMXEyYkltV0xWc3FiYnRvMFNJWUdSbHBYZmJmeE1RRTMzNzdMYVpQbjY0UVZKVi9jVkhWMTBWUFR3OS8vdm1uMHZMcTFhc0xwV0J5YzNPUms1T1g5YWFxcEF5UTF6L0V4Y1VGZCsvZVJiTm16ZENtVFJ0VXExWk5xL0hMVmFsU0JTTkdqTUNJRVNPUWtKQ0F1M2Z2SWljbkIzWjJkc1U2SGhFUkFKaFdxbzNLK21aSXpVNUFSazRLWXBJZnc3SnE0N0llRmhFUjBTZmh3WU1IcUZPbmpzSUUwOXExYStQZ3dZT29YcjA2UHYvODh4STdqeXFKaVlrcTF4VlZRalMvOWV2WDQrblRweHBWZmV2U3BRdHUzYnFGYXRXcVlmdjI3V3EzR3pSb0VGcTBhS0h4R0J3ZEhlSHQ3WTB6Wjg2bzdkV3FpcCtmSDB4TVRCVEdQbW5TSkxYYkp5Y25DOThqZS9ic0NWdGJXNDNPMDZaTkc2SHZLWkNYVlRsLy9ueUZaVUJlWUd6cjFxMGFaNkRKUzdmS2JkeTRVZmhaL3Iwek1URVI5ZXZYQndCY3ZIZ1JvYUdoR0RCZ0FJQ0s4WGdVVjkrK2ZiRnYzejRFQlFVcEJIbFRVMU54OWVwVm1KaVlvRU9IRGhvZkx5a3BDWC8vL1RkOGZYMFJHeHNMVzF0YnJGMjdGdGJXMWpoeTVBaUF2SExIYm01dStPV1hYK0R0N1ExZlgxOTA2ZElGZmZ2MlJldldyWVZNeGF5c0xJU0hod01BUEQwOWNlWEtGWVhldEZPblR0WHF2bXB5N2FWcTFhclExZFhGdTNmdk5EcG13Yjh0YmVUL081UkxTRWpBa2lWTGtKeWNERUR6YkZaVmdmankvQnl0WGJzMmdMeCtzZkxIdUhyMTZsb0ZOWXV5Y3VWSzZPcnFJamc0R0o2ZW5rSnYzdnkrL3ZwcmhkdWxWYnI0WTNnUG8vS0xRZDRpNU9UazRQSGp4NFZ1WTJWbEJYdDdleUd3VzcxNmRhVnQ4cGNtS0ZqZVl2MzY5VWhOVFZWWWxwdWJpOTkvL3gxbnpwekJwRW1UTUdiTUdJV0w5WVVkajhyRzFhdFhoVGRnUUxOU3pVQmV1ZFhpQmpJS3NyZTNMNUhqRUpVbi9mdjNGOHF1YUt0NTgrWXFsNXVZbUJUNllWY1Q3N3QvL3JGb1F0MnMxdmM1cGpvRnMyYmw1V1NLU3l3V2F6U1R1V2ZQbnVqWnMrZDduYXNnTXpNejlPalJvMFNQU1VTZkpwRklCNjB0UDhjL1VYa1hRM3dmYnNIa2R0dWdwNnU2WEJZUkVSR1ZuS2RQbjZxOEdEMWt5QkIwN05oUjVZUlVUZVdmU0t5cURDK1Fsemw1NGNJRnBlWGFsQk9WdC9QUmhLbXBLWll2WDQ0REJ3Nm9QYytJRVNQVVRxSlZ4OXJhR2cwYk5rUlFVQkJtenB5cDBmZTBSNDhlNGVIRGh4ZzllclRHRTRtZlBIa2kvSHpqeG8waUEwZzVPVGxDdjlMOHNyS3lBT1NWL0ZXMXJ1RHltSmdZMUt4WlUybWNCYThwNUErdUdSa1p3Y2pJU09IOEowK2VoSVdGQlRwMzdneWc0ajhlaGVuVHB3LzI3OStQUzVjdVljNmNPY0lZZ29PRGtadWJpejU5K21nMHJtdlhyc0hIeHdmaDRlSEl6YzJGa1pFUnBrNmRpaSsvL0ZLWXNHNW5ad2RIUjBjQWVSUEFGeTllakc3ZHVtSDM3dDBJRGc1R2NIQXd4R0l4SmsrZWpKRWpSK0x5NWN1d3M3UER6WnMzTVhEZ1FQenh4eC9ZdW5XcmNJelZxMWVqVHAwNktzZno0c1VMaGI3TW1tYjJuanQzRG1abVpuajc5bTJSMndMS2YxdjU5ZXZYRDA1T1Rpb3pXZ0hsSUc5Y1hCeVdMbDJLbUpnWTFLdFhyMVFyT3BhWDUyaGdZS0FRRndrT0RzWi8vLzJuRkhndGptM2J0aUVrSkVUSWduWnljc0tRSVVPRTlhR2hvZGk3ZHk4MmJOaWdVS1pkVmFXNmt2QXh2SWRSK2NVZ2J4RlVsUWd3TnpkSCsvYnQwYUZEQjlqYjJ5czE1MVpGVlpZVEFPellzVU1vZlFFQXRXclZRa1pHQmxKU1VnQUFLU2twMkw1OU8zeDhmREIvL256aFFyVzY0MzJLTWpJeThPelpNMFJFUktCS2xTcm8zYnQzbVl6RHo4OVArRmtrRWhVYVZKZzJiWnJ3Yy80NitoS0pCSWNPSFVLelpzMEtuU1YzNzk0OVZLbFNCVlpXVm1xUCt5SEwweElSRVJGOUNycldINFdiTVg4ak5Uc0JyMU1pNEg3RkdYMXNKcU91U1ZOVU02eGRaUDkxSWlJaUtwNGZmL3dSNmVucFNzdWJOMitPR2pWcUlEWTJWbUc1dk5ScXdlWFZxbFZUdUY2U2s1T2pGQ2diUEhnd2hnOGZYdWg0dkwyOWNmcjBhYTN1UTBsTFMwc3JWZ1c1bmoxN1l0KytmUWdORFMyMEZaS2NqNDhQeEdLeHluS3M2bHk1Y2dWQVhoRFQzOSsveUg2b0VSRVJhb01UUUY3L3pvTFU5WitVOTJEVmhvV0ZoUkJRdTM3OU9wNCtmWW9GQ3hab1ZFbE1yancvSG9XcFdiTW1XclZxaFpzM2J5SXNMQXlkT25VQ29IMnBacGxNaG12WHJzSEl5QWhEaGd4Qmp4NDlZR0ppb3RCMzFkTFNFaU5IamxRSVh0YXRXeGY3OSsvSDJiTm5jZkxrU1VSR1JncVZNVStkT29XZVBYdmk1czJicUZ1M0xvWU9IWXJ3OEhCMDZkSUZRTjUxZEhXWm9nV0RpelZxMUZDNGJucnAwaVU4ZVBCQVlabWNoWVVGWHIxNlZlajliZDY4T1p5Y25BQW92ODdrbDU2ZXJuSzlzYkV4bkp5Y2hNenZxS2dvTEYrK0hIRnhjWmcyYlJxU2twTGc1ZVdsZGI5bVRaV0g1NmhNSnNPeFk4ZGdaMmVIaUlnSXZIbnpCcGN2WDBabVpxWlNDZXZDNU9ibTR0eTVjd2dMQzBOWVdCaUF2Rkx0TldyVUVMNmZtWmlZS0dRSnk1UDZMQzB0RmNwUkY1U2RuUTBBR2sxMEtBemZ3NmcwTWNoYmhIcjE2cUZSbzBhb1U2Y09PblRvZ0k0ZE95b0Yxb3BES3BWaXk1WXQrUDMzMzRWbE9qbzZXTDE2TlJvMGFBQTNOemVGb0dGMGREUVdMRmlBTGwyNllPSENoVUw1a1BlUmxaV2wxT0M4dkpMSlpFb3pxT2JPbll0bno1N2gxYXRYa01sa0FJQ3Z2dnFxVElLOG1abVpDck5obWpWcnBqQUxxQ0JWSHlBZVAzNk1WYXRXNGVIRGg2aFNwUW9PSERpZ3NxOUVmSHc4NXMyYmg2U2tKUFRvMFFNVEprd1F5cldxT2k0UkVSRVJsUXhEY1dXTWFiVUdCMjhzUXJZa0hlOHlYc1A3M3RxeUhoWjlJREtaWnUxN2lJaW9kS2dMb0JXVzlWVnduYXVycThLay9QVDBkS1hqVnExYVZTRVlNSHYyYkhUdjNoMmpSbzFTMktZc3hjWEZJVGMzdDFqVi9YcjE2b1Y5Ky9iQjM5Ky95S0JpWEZ3Y2dvT0QwYU5IRDQwclBHVmtaT0Q4K2ZObzFLZ1JoZzBiaG8wYk55SXNMS3pRNm5OTm16WlZ5Q2g3L2ZvMWR1ellnY3pNVEV5ZlBsMnA5VTVpWWlKKytlVVhKQ1FrWU5hc1dXallzR0doWTFKWHdsU3VYcjE2ZVByMEtXUXlHVHc4UEZDblRoMnRLb3FWNThkREUvMzY5Y1BObXpjUkZCU0VUcDA2NGMyYk43aDc5NjZRYWF5SkRoMDZZTkdpUmVqV3JSdmk0dUswS3FWODd0dzVEQnc0RUFNSERoVDZFOSsvZngvMzc5K0hxNnNyM04zZEFlUUZFcWRNbVlKSGp4NEJBS1pQbjY3eE9VeE1UQlFDbVRFeE1Yanc0SUhLNEthVmxSWE9uajBMaVVTaTFEWXIvLzJWSitnVTlocDA5dXhabkQxN1ZtbjUyTEZqRlRKOHM3S3lFQjhmanlsVHBtRGt5SkhZdDI4ZkFDaTFlRlJuOHVUSkdtMEhsSi9uNkxsejUvRGl4UXNzWExnUW16ZHZ4c2lSSTNIMzdsMTRlWGxCUjBkSDQvdVVsWldGTFZ1MktDejc2YWVmMEs1ZHUvZWVoQ3ZQTXRZMlMxOFZ2b2RSYVdHUVZ3TWwwVVE5dnpkdjN1RDc3NzhYR3NmTHpaMDdWNWlwdEdyVktnd2RPaFRyMXExRFZGU1VzRTFJU0FpdVhidUdDUk1td05uWitiMVMrVy9kdWxWaXM3NUtnbFFxUld4c3JOQzNFUUNXTFZ1R21KZ1lSRWRISzgzQXVuejVzdEl4eWlwNzllTEZpd3F6Y2JRcE41cWNuSXlkTzNmaXhJa1RRdC9ubEpRVUxGcTBDTC8vL3J2Q1RDR3BWQXBYVjFja0ppWUMrTDlTQ3kxYnRzVDQ4ZVBSczJkUHJXWVpFaEVSRVpGMkxLczJ4bVQ3YmZqanprcThUWDlaMXNNaElpTDY1TW5MY2VaMzVzd1pCQVVGS2Ewck9KaytLU21weUhZM1Q1OCt4V2VmZmZiZTQzeGZ4NDhmaDVHUkVmVDA5SEQrL0hrQVFPUEdqYlUranJtNU9abzBhWUw0K0hqaE9wUTZGeTVjUUc1dXJrSndvQ2plM3Q1SVNVbkJqQmt6MEt0WEwremZ2eCs3ZCs5RzY5YXRpOHlHaTRtSndZa1RKK0RuNTRmYzNGd0F3TXlaTXd2ZHg4WEZCVzNhdElHam95TTZkKzZzOHRwZ1lSbUlRRjRaWVM4dkw1dytmUnFQSHovR2p6LytxRGE0SjFkUkhnOU5kT3ZXRGR1M2IwZElTQWl5c3JJUUZCUUVtVXltZFJhcHZJZXhzYkd4RUJBTUNBakF1blhyY1BUb1VZV0VtT2pvYU15WU1VT3BrcUdOalEwQTRPalJvK2pZc2FOQ1cwUjVNTXZBd0FDV2xwYVlOMjhlek0zTklaUEpNR25TSk15Y09WT295dm5xMVN0czM3NjlXTmZPN2V6c2NPYk1HVVJHUm1vYzVIWndjQkRLU01zdFdyUUkzYnQzeDdCaHc1U1dGOVM0Y1dOczM3NGRUWm8wVVZoZWtqMXE1Y3JEY3pRakl3T2VucDVvM3J5NWtMd0U1QVVrMzc1OWk1aVlHQ0dwcXlqR3hzWndjSEJBdDI3ZEVCa1ppVU9IRGlrRnJKT1NraFF5eU9YSlpERXhNVUsycnZ4WStkdWx5VE5wVmJYbkxDbWZ5bnNZbFI0R2VUOGdxVlNLNDhlUHc5M2RYYWtINzlTcFV6RnUzRGlGWmZiMjlqaDY5Q2grL2ZWWGVIaDRDRFh1YzNKeWhESVdTNWN1RmNwb1ZHUStQajc0NmFlZmxEN01CQWNIYTdTL1dDeUdsWldWOEVHZ29MUzBOTHg3OTA3ajhlVHZyYXVKL0ZuWGdHWkIzdXpzYkJ3L2Zoejc5dTFUT3ArOXZUMldMRm1pOU1ZcUVva3dZc1FJSkNZbUlpSWlRbGgrKy9adExGNjhHRlpXVnZqbW0yOHdjT0RBOXk0alFVUkVSRVNxbVZlMndheE8rM0hyMVRuY2VSMkEyTlJJcE9ja2xmV3dpSWlJUGttdFdyVlNXaVpQckZDMUxyL1hyMStqYnQyNmF0ZG5aMmNqTnplM1JMSzQzbGRJU0FqdTNMa0RJQy9JTlhic1dLM0xFc3V0WExsU0laQ2h6c2lSSTlHMmJWdTExOXNLaW9xS3dwRWpSMUMvZm4yaGwrdjQ4ZU94YmRzMjdOeTVFM1BtekZHNVgzaDRPTHk4dkhEanhnMTA2dFFKSzFhc3dBOC8vQUF2THk5aG0yZlBudUhXclZ2NDRvc3ZoR1dqUm8zQzJyVnI4YzgvLzJERGhnMFFpVVNZTTJjT1B2LzhjNFhqSHp4NFVPSDJpaFVyVUxseVplRjJpeFl0c0gvL2ZyaTd1Nk5YcjE1QzRERWpJd042ZW5vcXI3RlZoTWREVTBaR1J1alNwUXVDZ29JUUdocUt3TUJBNk9qb3dNSEI0YjJQZmZmdVhWU3VYRmtwU0xaNTgyWklwVklNR3paTUNMNFpHaG9LR2NxMnRyWkNNbFIrMmRuWnFGKy9QdmJ1M1Nzc1MwMU5oVXdtUTkyNmRZVkFjbzBhTllSdFpES1pWaG1kOGhMS3QyN2QwampJYTI1dXJ2TDFwa2FOR2tXK0Rza1ZEUEFDUUVKQ2drYjdhcXE4UEVlZlBIbUN1TGc0TEZ1MlRPRThJcEVJeTVZdGc2NnVybGFQbWJ3MDlNdVhxaWZoK3ZqNHdNZkhSMm41a2lWTEZHNDdPanBpd1lJRnd1Mm5UNThDUUlsVVZWWG5VM2tQbzlMREtOQUhJSlZLY2Y3OGVlemJ0dytSa1pFSzYzUjFkYkY0OFdLTUdERkM1YjU2ZW5wd2RuYkc1NTkvam5YcjFpRTBORlJZOS9MbFM4eWVQUnVEQncvR2dnVUxLblNhZmRPbVRZdWNyUWJrL2I3a3dWeGJXMXZZMk5qQXhzWUdWbFpXaFFZMVY2eFlVWkxEVmZEdTNUdUZ4NlZPblRxRk5xdVhTQ1R3OWZYRjNyMTdsZXJxMTZoUkEvUG16VlA2TUNvbkVvbmc0T0NBUG4zNklEQXdFSHYzN2xVSTlyNTQ4UUtyVnEzQ25qMTdNSEhpUkF3Yk51eTlzcjJKaUlpSVNEVWRrUmh0TEIzUnh0S3g2STJwd29wS3ZJV0ROL0l1OU5TdjFyS0lyWW1JcUNLUnR6R1Q5L2RVUlI0dzBDUUFWNVQwOUhTOGZmdTIySmw1Vzdac1FXNXVMaVFTQ2ZUMTlTRVNpWER2M2ozWTJ0ckMwTkJRcTJOcGMzOEt1OGFWWDBKQ0FsYXNXQUdwVklyNTgrY0wxK2tHRFJxRXdNQkFuRHAxQ21abVprcEpMa0JlS2QzcTFhdGo1ODZkc0xXMUZZSisrY2Q1OXV4WitQcjZLcFZ3TlRjM3g3eDU4ekJwMGlRRUJBUW9sREp0Mzc0OWZ2amhCNlcrclFWTDRGcFlXRUFrRXFGU3BVb0tXYjloWVdGd2MzT0RtNXViMHVOVzNoOFBiZlh0MnhkQlFVRkNCcXU5dmYxN1p5K21wS1FnS0NnSUhUdDJWQXJZM2J0M0R3Q3dlUEZpWVZuWHJsM3h3dzgvQU1nTERxb0tUQTBhTkVqdCtaWXZYNjV5K2VIRGh3dnR1NXFmVENhRHRiVTF6TTNOOGM4Ly95aGNzNzk1OHlZT0hUcUVHVE5tYUJ6OGZWOGxtYlZkbnA2akowK2VSTy9ldmZIWlo1OHB0Wk1zalVxZDMzenpqY0w5a21lWUYvVzNjZjM2ZFFCNXZYUExtOUo0RDN2OCtESHUzNzhQVzF0Ylp2OVdJQXp5bHFMVTFGVDQrdnJpMkxGakN1VUE1T3JVcVlQVnExY3JsQ1JRcDA2ZE92ajU1NS94eHg5L1lOdTJiUXFsaTArZlBvM1EwRkFzVzdZTXZYcjEwbmg4clZxMXd1clZxelhldmpnMExRZmRxRkVqVktsU0JTa3BLUUR5K2hQTGc2VTJOamF3czdPRHJhMHRyS3lzbEpxSmx6Vi9mMzlJSkJMaHRyb3Mzc3pNVEp3OGVSS0hEaDNDNjlldkZkYnA2dXBpMUtoUm1ERmpodHI2L1BubEQvWUdCUVZoejU0OUNzSGUxNjlmWS8zNjlkaS9meisrL3ZwcmpCNDltcG05UkVSRVJFUkVSRVQvMzkyN2R5R1R5UlN5NTNyMTZxV1FKWG5tekJrQXdJNGRPM0RuemgwNE9UbWhTWk1tc0xHeDBlb2FISkJYTXZqNTgrZjQ3cnZ2dE41WFRpd1dLMXpmK2ZYWFgvSDgrWFA4L3Z2dkN2MHlQN1NZbUJpc1dMRUNzYkd4bURWcmxrSkFSQ1FTd2RYVkZiTm56NGFucHlmaTR1SXdjK1pNaFVDT2pZMk5RckJQbGV2WHI2TkJnd1pxMTV1WW1HRDQ4T0VLeTh6TnpZVUFUbng4UEo0L2Y0Nm9xQ2poWDhlT0hURjgrSEI4Ly8zM2tNbGtTRTFOUlZ4Y25OQmI5OVdyVjBoT1RsWWJJQ212ajBkeDJOdmJ3OVRVRkRkdjNnUUFyWG9TcXlLVHliQjE2MWFrcDZmanl5Ky9WRnBmOFBjemZmcDBoYkt6NmpJUER4OCtySEE3SXlNREsxZXVoTEd4TVo0K2ZZcWhRNGNxL1Iza0x4TU41RlhKek1qSUFKQ1g0Zm5mZi8vaDVjdVhlUG55SlpvM2I0NWx5NWJCd2NFQnYvMzJHNTQ4ZVNJRWRGKzhlSUhidDI4cmxQZlZsanpKU2RNc1ZWWFpwNm80T1RrVnVyNjhQVWUvL3ZwcmpRT25pWW1KUmZiVkxnMHBLU200ZXZVcUtsZXVMR1IzbHljbC9SNTIvUGh4N042OVc3ZzlkZXBVZlBYVlY2VjdKNmhFTU9wVENoSVNFckJ4NDBZRUJ3ZXJmTkVYaThVWU8zWXNwazZkcW5XcS9NaVJJOUd4WTBlc1dMRUM5Ky9mRjVhL2Zmc1dqeDgvMXVwRG9yeC9RWG1nbzZNanpDQ1NaK2RXbEF6VUN4Y3VLTnp1M3IyN3l1M2MzTnh3L1BoeHBlVTllL2FFaTR0THNVcXRpRVFpOU9uVEI3MTY5Y0xwMDZleGE5Y3V2SG56UmxnZkh4K1A4UER3UWh1NEV4RVJFUkVSRVJGOWFvS0RnNkdycTRzMmJkb0l5Nzc3N2pzQWVWbTN2Lzc2SzA2ZE9vV0JBd2ZDMHRJU2YvNzVKd0lEQTlHNGNXTjgrZVdYUW5sUVRjbjdTMnJhWnhMNHYwQ1FWQ3FGam82TzB2R2VQbjJxc2xSbndYTmtaV1VKUFNoVnljaklVTXFtVTdWTUx2LzF4SXNYTDJMYnRtMUlUazdHcEVtVFZBYWJURTFOc1duVEppeFpzZ1JuenB6QnpaczNNV1hLRkhUcjFrM2w4UTBORFlYSEpTTWpBd2NQSHNTdFc3Y0FBQk1tVEVEYnRtM1J0bTFiZE8zYUZjYkd4a3I3djMzN0ZuNStma0x3TGpvNkd1bnA2Y0o2TXpNeldGbFpvV3JWcXZpZi8va2ZQSDc4R0ZPbVRNR2hRNGV3YnQwNnVMbTV3Y2pJQ00rZlA0ZUZoWVZ3am9yd2VCU1hqbzRPZXZmdURXOXZiNkY4YzNGbFpHUmd5NVl0dUhUcEVyNzY2aXMwYXRTbzBPMXpjM1B4K3ZWcmpjNlpQK3N5TEN3TTd1N3VFSXZGV0x0MkxSNDhlSUExYTlZZ0tTa0owNlpOVXdqTzc5NjlHNDhlUGNMcjE2OFJIeDh2UENidTd1NHdNREJBN2RxMVlXZG5KNVRxSGpac0dFNmNPSUh0MjdkajY5YXRFSXZGZVB6NE1YUjBkTFRPcG82TGk4T2VQWHRRcVZJbHhNWEZBZEE4c3pKL1dYRjFpcXFPV1I2Zm8xMjdkaTN5ZnNsZHVIQkI2ZnI3aDNEOCtIRmtaMmRqMEtCQjVTN3BEQ2o1OTdERGh3K2pmLy8rK1BiYmI3RnIxeTRjUFhxVVFkNEtna0hlVW1CbVpnYVJTS1FVNE5YUjBjR0FBUU13ZmZyMFFtdWxGOFhLeWdvSERoekF2ZzZ4SjFjQUFDQUFTVVJCVkgzNzRPSGhBWWxFZ2hZdFdzRFoyZmw5aDE2bU5NMzZMWTZ0VzdlcURiNnE4dTdkTy9UdDIxZWpiVGR0MmdRL1B6Lzg4Y2NmZVBQbURkcTJiYXR5dTdsejUrTDY5ZXQ0OXV3WkFLQk5temFZTTJlT1JwbmNSZEhSMGNIUW9VTXhZTUFBSERseUJBY1BIa1JhV2hvc0xTMkZNaWRFUkVSRVJFUkVSQitUZ0lBQWxjdWZQMyt1ZHIybHBTVnExS2lCZ0lBQXRHL2ZYc2phek1yS3d0MjdkeEVTRW9MQXdFQ2twcVppeUpBaG1EMTdOblIwZFBEbGwxL2kzTGx6OFBMeXd0cTFhN0Z2M3o1OCtlV1hjSFIwMUNpSlkvdjI3WWlMaTRPMXRiWEc5MCtlZ2JodDJ6YUZiQzJKUklLd3NEQWtKU1ZoeElnUnlNbkpFYkxvcWxldmp2RHdjQUFRRWlqQ3c4UGg2dXFxOWp3aElTRUlDUWtwY3BuY3VYUG44UHo1YzNoNGVDQWtKQVI2ZW5wWXZIaHhvZG1mdFd2WHhvNGRPN0Jod3daY3VYSUZLMWV1aExXMU5UNy8vSE1NR3paTXlJaE5TVW5CbXpkdjBLVkxGNnhldlJyWHJsMURUazRPSmsrZWpGNjlldUhmZi8vRmxTdFg4Tk5QUDBFaWtTQWhJUUVkT25SQXg0NGRZV2RuQjVGSUJMRllqRU9IRGtGZlh4OE5HalJBejU0OVlXdHJpd1lOR3NEYTJocFZxMVpGZEhRMHZ2LytlMFJIUjhQRnhRVmZmUEVGakl5TXNIMzdkc3lkT3hjalI0N0VsU3RYWUc5dlh5RWVqNEo4ZlgzVkhsK2RtVE5uWXViTW1WcnZKNWVUazRQQXdFQWNPblFJc2JHeEdEeDRNS1pNbWFLMDNZVUxGeEFSRVNGa2l0NjZkUXZwNmVsRkJvTXpNelB4K1BGajNMaHhBeGN2WHNSLy8vMkhBUU1HQ0pVUk8zYnNpSjA3ZDJMVHBrMFlOMjRjdW5UcGdyWnQyNko3OSs2SWo0L0g2OWV2WVdWbGhTNWR1cUJldlhxb1c3Y3U2dGF0aTFxMWFpbGwxcHFabWNIWjJSbnU3dTV3ZFhYRjZOR2pFUm9haWthTkdtbGRqdHZVMUJUeDhmR1FTQ1RRMGRIQmtDRkQzaXRUT2lzckM1bVptVEF5TW9LdXJpNkNnNE1CUUNsaHFqdy9SN1hScDA4ZmxjSEdHVE5tQ0Q5SFIwZERMQllqS2lwS1pVRFcwOU1UbnA2ZVNzdFZKVWJ0MnJVTHVycTYrT09QUDJCZ1lGQ2lKYk1MS2svdllRWUdCa2hNVE1TTEZ5L3c3dDI3Q3BPQVJ3enlsaHA1cHUzTGx5OWhaR1NFd1lNSFk5eTRjYWhUcDA2SkhGOVhWeGZUcDA5SDE2NWRzWGJ0V3F4YXRRcTZ1cnBGN3BlL21iaW12UWpleDRjK1gxa3dNakxDaUJFak1HTEVDTHg0OFVMdDQxQ3BVaVc0dXJwaTNicDFtRFZybHRxWlVPL0R3TUFBa3lkUHh2RGh3N0Z2M3o0TUdqUkllS0VuSWlJaUlpSWlJdnFZckZ1M1R1djFqbzZPTURjM1IzWjJOa2FQSG8yWW1CaXNYTGtTejU4L2gwUWlnVmdzUm9jT0hUQnExQ2cwYTlaTTJFOHNGc1BSMFJFREJneEFVRkFRRGg4K2pKMDdkeUlnSUFBN2R1d29jcXpHeHNZcU05b0swN2R2WDF5OWVoWCsvdjd3OC9OVE9wNmpveU9jbkp5Z3A2ZUg5ZXZYSXpVMVZXRWJlVS9GSmsyYWxHakx0cmR2MzhMRnhRVlpXVmxvMkxBaGxpeFpvbEh3dW1yVnFsaXpaZzB1WHJ3SUR3OFBSRVZGSVRNekUyS3hHS21wcVhCMmRrWkNRZ0tBdklRR096czdqQm8xQ2dNR0RCQUNyRTVPVG5CeWNrSjZlanF1WHIyS1M1Y3U0ZGl4WXpoNDhDQ21USm1DVWFOR3djVEVCSjZlbnJDd3NGREt1QVh5V3V6Tm56OGZhV2xwQ29HdklVT0dJQ0VoQVVlT0hNSEdqUnNCQVAzNjlSUDJLNitQUjNrZ2xVb3hiOTQ4UEg3OEdEVnExTUR5NWN2UnUzZHZsZHUrZS9jT2YvenhCNlJTS1VRaUVVeE5UZkgxMTEramMrZk9oWjdqMGFOSFdMUm9FV3JXckltZVBYdGk4T0RCU3RmYTY5YXRDemMzTjF5L2ZoMit2cjdZczJjUHVuWHJodVhMbDJzZFhIUnlja0pLU2dvT0h6Nk1zTEF3QUZEcU53dW9EckxuSnhhTHNYWHJWcTNPWFpnWEwxNWcxcXhaU3N2YnRXc24vRnplbjZQYU1ERXhLVEo3K3FlZmZzS1RKMCtVZmc5eVRrNU9HREpraUVibnM3Q3dnSWVIQjNKeWN1RGk0dkxldmFrTFU1N2V3MXhjWExCKy9Yck1talVMWXJGWUlhNUQ1WnRJcGsyTmtIS2k2N0h3SXJlNS9GV2JJcmNwYmZmdjMwZEVSQVQ2OWV1bmRWbG1lbi81eXhaWHExWk5xOWtuVXFrVThmSHh3bTFUVTlOeVdaYWhyRlNVNXlDVm5wVUJEZ3EzdjNkUVBmT01pTFJYVnMrdnFNUmJPSGhqQVFDZ3Zta3JmTk4yeXdjNUx4RlJlY2JYUmlLaThxZGZ2MzRZUDM0OEpreVlVT3hqU0NRUytQdjd3OUhSRVVCZWxsZHFhaXBhdEdpQmR1M2FhVFJoWGlxVjR2ejU4N0N3c0NpUkttMUZrVWdrd3M4aWtVZ3BlUG5ycjcvaXpaczNrTWxrME5QVFE5dTJiZEdqUjQ5U0cwOUFRQUF5TXpNeGNPQkFyWU5uUUY0SjR3Y1BIaWdFSVM1Y3VJRFUxRlJZVzF2RHhzWUdSa1pHR2gwckt5c0xWNjllUlpNbVRWQ3paazJOOWdrTEM0T1JrWkhDK2VXaW9xSVFIaDRPYTJ0cmhWS28rWlczeDZNOGlJcUtFdG9KbG1RV1lIUjBOTXpNekdCc2JJdzNiOTZnVnExYUd1K2JtNXVyMERlNU9KNC9mNDZ3c0RCWVdGaG9WV2JZM2QwZHJWcTEwbW9mdWVQSGo4UFB6dzhlSGg1SzY3S3lzb1NKSlNLUkNBWUdCbWpmdmozYXQyK3ZzRjFGZVk3S1cxK09HVE5HNmJVMEtTa0pCZ1lHS3JPbjg2KzdjdVVLM3J4NWc2cFZxNkpEaHc0S3NaaFZxMWFoZCsvZVdsWDVCUExLSWZmczJWT3JmVFJSbnQvRGtwS1M4UHo1YzFoWldhRmF0V3JGSGg5OVdBenlFcEhXK0J3a0JubUpTZytEdkVSRTVRZGZHNG1JaUlpSWlLaThVcTVYUVVSRVJFUkVSRVJFUkVSRVJFUkU1UmFEdkVSRVJFUkVSRVJFUkVSRVJFUkVGUWlEdkVSRVJFUkVSRVJFUkVSRVJFUkVGUWlEdkVSRVJFUkVSRVJFUkVSRVJFUkVGUWlEdkVSRVJFUkVSRVJFUkVSRVJFUkVGUWlEdkVSRXBEVTlYVU9GMjZsWmI4dG9KRVFmbDVRQ3p5VjkzVXBsTkJJaUlpSWlJaUlpSWlJcXo4UmxQUUFpSXFwNHpDcFpJalkxVXJoOTYvVjVkSzAvcWd4SFJQUnh1UDM2dk1KdDAwcVdaVFFTSWlJaUl2b1V4YWU5d0xXWEovSGs3VlVrWjcyQlJKcGIxa01pSWlLaVQwUjkwMWI0cHUyV3NoNUdoY0lnTHhFUmFhMXh6YTRLUWQ2Z1NBOEFRRXVMdnFoaVVMMnNoa1ZVWWFWa3ZjWHQxK2VGNTVKYzQ1cGR5bWhFUkVSRVJQUXBrY21rQ0l3OGdNdlBmNGRNSmkzcjRSQVJFUkdSQmhqa0pTSWlyWFd4K2dxM1hwMUZVdVliQUlCRW1vdnpFWHR3UG1KUEdZK002T05oWW1pT3J2Vy9LdXRoRUJFUkVkRkhUaWFUd2VmK090eDVIVkRXUXlFaUlpSWlMVERJUzBSRVdqTVFHMkZvMDhVNEZMNjRySWRDOU5FYTFuUVI5SFdOeW5vWVJFUkVSUFNSQzNseFRDSEFhMTluQ0ZyVjdvOWFsYTM1ZVpTSWlJaW9ITk1wNndFUUVWSEZaR1BXRnVQYmJJU0pZYTJ5SGdyUlI4WEVzQlltdE5tSUJtWnR5M29vUkVSRVJQU1J5OGhKeHNWbmg0VGJYN1pZZ1VGTjVxR3VTVE1HZUltSWlJaktPV2J5RWhGUnNkbVl0Y1hNanZzUjh1SVlIc1dGSURFakJ0bVNqTEllRmxHRm82OWJDYWFWTE5HNFpoZDBzZm9LQm1KZVVDTWlJaUtpMG5jdjlvTHdIYTVoOVk1b1lkNjdqRWRFUkVSRVJKcGlrSmVJaU42TGdkZ0l2VzIrUVcrYmI4cDZLRVJFUkVSRVJLU0ZGMGwzaFovdHFyY3Z3NUVRRVJFUmtiWllycG1JaUlpSWlJaUlpT2dUbEpxVklQeGMzYmhlR1k2RWlJaUlpTFRGSUM4UkVSRVJFUkVSRWRFblNBcXA4TE91U0s4TVIwSkVSRVJFMm1L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hHWDlRQktTOWRqNFdVOUJDSWlJaUlpSWlJaUlpSWlJaUtpRXNkTVhpSWlJaUlpSWlJaUlpSWlJaUtpQ3FSQ0Jua054UlZ5MkVTZmpFcDhqaElSRVJFUkVSRVJFUkVSRVpXYUNobUpxVnZab0t5SFFFU0ZxTVBuS0JFUkVSRVJFUkVSRVJFUlVhbXBrRUhlN3BZbVpUMEVJaW9FbjZORVJFUkVSRVJFUkZSU25qNTlpcWxUcHlJb0tFanRObXZYcnNXaVJZc2drVWcrNE1nK3JPdlhyK1BreVpQQzdlam9hS1NrcEdoOW5NdVhMeU0wTkJSU3FiUWtoNGZRMEZDRWhJUkFKcE9WNkhIZlYwSkNBdGF0VzRjYk4yNjg5N0ZpWTJPUm1wcXFzQ3dsSlFWeGNYSHZkZHprNUdSczNMZ1JXN1pzUVVaR3huc2RxNkE3ZCs3Z3dJRURBSUNjbkJ5Y09YTUd1Ym01R3UxYld2ZFhsY2VQSCtQQWdRTWwvbmRKOURHcmtFSGVNWTFyd2R4SXY2eUhRVVFxV0JqcFkyd1Q4N0llQmhFUkVSRVJFUkVSZlNROFBEeVFrcEtDenAwN3ExeC81ODRkQkFVRm9YMzc5dERWMWYzQW8vdHd6djAvOXU0OHJNYjAvd1A0KzdSM1N0RWlVa1JaaDVGOTN4bVRyY2t5WnN5TUxiS05JVitsREdLSVJ2WWhZMHZHbnFXeERsSXBSSVJNeUQ0UjBXcktTZHM1bmQ4ZlhUMi9qbk9xVTdMTyszVmRydTk1N3Z0Kzd1ZCtucWZNOWZVNW44OGRISXkxYTljQ0FLUlNLYnk4dkRCNjlHaUVoSVNvUFVkY1hCeTh2YjJ4ZGV0VzVPZm5sK3Y2K2ZuNVNFMU5MYkUvSUNBQTY5YXRnMGdrS3RlOGIxdG9hQ2hDUWtJcUpYajYvZmZmWTkrK2ZRcHQyN1p0dzVneFk1U0NvZXFTeVdSWXNtUUpUcDA2aFJNblR1RGl4WXR2dk03aTd0Ky9qOERBUUFEQXpaczM0ZWZuaDRrVEorTDI3ZHRsbnZzbTkvdnExU3VFaFlXVitTY2hJUUZBWVpCMzE2NWRGYnhMb3Y4bXJmZTlnSW93ME5hRVo1dmFtQjUrLzMwdmhZaGU0OW1tTnNUY2s1ZUlpSWlJaUlpSWlDcEJXRmdZTGwyNkJBQVlPSENnVXYreVpjdncrKysvQXdBMmI5Nk16WnMzSzQzNTRZY2ZNSExreUxlNzBIZE1TMHNMdnI2KzhQSHhnWStQRHhJU0VqQjY5T2hTejBsS1NzTDgrZk9SbjUrUHJsMjc0dHk1YzJWZXAxZXZYc0xuUllzVzRjR0RCMWk1Y2lYTXpjMFZ4ajEvL2h3UEh6N0UwS0ZESzNRL2xlSDY5ZXNxMjQ4Y09RS3hXQXl4V0Z6aW1PTDA5UFRRc0dGRC9QMzMzd2dMQzhQRWlST2hxNnQ2ZTdvWEwxN2cxS2xUYU5XcUZWNjhlSUVYTDE0b2phbGV2WHFKNXhjVUZNRFgxeGZSMGRHWVBuMDZ6cDQ5aTZWTGwwSkxTd3RkdW5RcGM2M3EwTlBURXpMYzdlM3Q0ZWZuaDhXTEYyUGF0R2xZdTNZdDZ0ZXZEd0NWZnI5cGFXbFl2SGh4bWV0emNYR0J0YlUxNUhJNVJDSVJORFQ0Yjh0RTZ2b29nN3dBME1haUNsWjFzOE9TeTQrUjlDcnZmUytINkQvUFFxeUQyVzFxbzdWRmxmZTlGQ0lpSWlJaUlpSWkrZ1RFeDhkajFhcFY2TisvUDVvMWE0WXRXN1pnM3J4NU1EQXdFTVljT1hJRTkrL2Z4OXk1YzVHYW1vb1RKMDdBdzhNRDJ0cmF3aGdqSTZQM3NmeHlLeXN6c3FqRWJ0RTRYVjFkekpzM0Q0R0JnZWpaczZmUXJxbXBDWDE5ZllWelUxTlQ0ZWJtaHZUMGRBQ0YyWmpxS0I3a0hUWnNHR2JObW9WWnMyWmg5ZXJWcUZMbC8vOGQ4T1RKa3dDQVJvMGFDWm1acW1ocGFhRm16WnBxWGJ1OFpzNmNXV3EvdTd1N1d2UFkyTmhnMDZaTmVQbnlKVUpDUW5EanhnMHNXclFJRmhiSzFRczNiZHFFN094c1JFWkdJakl5VXVWOFM1Y3VSWXNXTFpUYXM3T3pzV1RKRWx5NGNBSGp4NDlILy83OTBhdFhMOHllUFJzTEZ5NkVpNHRMcVVIenhNUkV0ZTRuT3pzYmNya2NDUWtKME5UVWhMYTJOanc5UFJFUkVRRURBd01rSlNYQndzTGlyZDJ2dDdjMzdPM3RTMXlmbGxaaG1Fb21rMzNTbWZoRWI4TkhHK1FGQ2dPOTIvczJ3dTQ3eVRpYm1JR25rbHhrUzFtdm5laGQwZGZTUUMxRFhYU3hOTWEzRGF2RFFKdi9FU1lpSWlJaUlpSWlvamVYa0pBQVQwOVAxS3BWQzFPbVRJRkVJc0hHalJ2eHh4OS93TnZiR3lLUkNFK2VQTUhodzRjeFlNQUFkTzNhRmZmdjM4ZVdMVnNRR0JnSUR3K1A5MzBMNWViazVGVGhjWHYyN0JFK2YvNzU1MWkrZkxsdy9PelpNM2g2ZWlJMU5SVStQajVvMWFwVmlYTkxwVklzWGJvVVlXRmhHREpraUVKZjA2Wk5NV3ZXTEN4YXRBaHo1ODdGMHFWTG9hT2pBNmxVaWhNblRnQW96UFl0amFXbHBkb0I1dkphdDI2ZHduRnViaTdtenAwTEF3TURlSGw1cVQyUGprN2hWcEdkT25YQ3lwVXI0ZW5wQ1ZkWFYyelpza1ZoWEZoWUdJS0RnekZ4NGtTbFp3VVU3aE45NmRJbElWTzJ1UGo0ZUN4YXRBaFBuanpCdEduVE1HREFBQUNGV2JkTGxpekJ3b1VMc1dIREJseS9maDNUcDArSHFhbXAwaHlqUm8xUys1NEFZT3pZc1VwdDI3ZHZSN1ZxMVJBWUdQalc3bGRMUzB0NHBxcmN1M2NQTVRFeHVISGpCZ0FvbEllMnRyWkcrL2J0eTNXZlJQOGxIM1dRRnlnczNUeXVhVTJNYS9wMnZ2MURSRVJFUkVSRVJFUkVSTy9XN2R1M29hT2pnNFVMRjBKRFF3TkdSa2FZTVdNR3dzUERJWlZLb2FHaGdabzFhOExiMnh0Tm1qU0JUQ1pEM2JwMTRlenNqT2ZQbjBNcWxVSlRVL09EMngrMk5MTm56eTYxLy9EaHc3aHg0MGFaNDZwVnF5Wjhqb3VMdzd4NTg1Q1RrNE9GQ3hlaVZxMWF5TS9QVjhoMExwS2VubzVGaXhZaE5qWVdRNGNPeFlRSkU1VEdkTzNhRmQ5OTl4MTI3TmlCb0tBZ0RCOCtIS2RQbjBacWFpckdqUnVIeno3N1RPV2FwRklwNXN5WmcrclZxNWU2OWpmUm9FRURoZU1OR3pZZ0t5c0xreWRQVnVwVGw2MnRMWll2WDQ3RXhFU0Y3T2lyVjY5aStmTGxhTm15SldyVnFvWFUxRlNZbVprSi9aY3VYY0taTTJjd2V2Um9HQm9hQ3UzNStmbll1M2N2ZHU3Y0NRTURBL2o0K0NobHVlcnE2dUtYWDM3QjVzMmJzVy9mUGpnN08yUEVpQkg0NnF1dkZJS2w4K2ZQVitzZTR1UGpFUkFRQUE4UEQranA2U24xRjUrenN1OFhLTXc4UDNYcVZJbnJTMDVPVmdqOGI5eTRVZmpjczJkUEJubUpTdkhSQjNtSmlJaUlpSWlJaUlpSTZOUFNwMDhmZE83Y0dkN2Uzb2lLaWxMb0N3NE9MdlA4b0tBZ2pCZ3hBbVBHakhsYlM2eDBQWHIwQUZDWTJXaGpZNk1VaUkyS2lzS05HemZRb1VNSGxjRzZvcks3QUNDWHl4RVlHSWlBZ0FBWUdSbGgyYkpsTURVMXhmang0MUd2WGowc1dMQkFJUmdYRlJXRjVjdVhJeU1qQTVNbVRjTGd3WU5MWE9mSWtTTmhaR1NFUVlNR1FTcVZZdmZ1M2JDd3NNRFFvVU9ocWFtSjNidDNJemc0R1A3Ky9zSTVvYUdoeU0zTlJiOSsvZDdvR2FucnlwVXJPSERnQUF3TkRTR1h5MHNOTWhhcFhiczJHalZxcE5SdWJXME5hMnRyUEgzNlZHZ0xEdzlIelpvMU1XdldMTGk3dXlNakl3UHo1czFEczJiTkVCOGZEeDhmSDlqWjJlSHJyNzhHVVBnK0lpSWlzSG56Wmp4Ly9oenQyN2ZIakJrekZBTHl4V2xvYU1ERnhRWDI5dlpZdm53NU5tM2FoQU1IRHNESnlRa09EZzR3TmpaR3AwNmQxSG9XNXVibUNBZ0lRUFBtelJVQ3N5V3BqUHN0TGpVMUZldlhyeS94ZXR1MmJjUDMzMytQM2J0MzQrREJnMEltNzVRcFU0UlN6a1NrR245RGlJaUlpSWlJaUlpSWlPaURvNit2anhrelppQW5KMGRsLzZoUm8vREZGMS9ndSsrK1U5bjNNVXBLU3NLMGFkUFF0bTFiekpzM0R4b2FHa3BqRGgwNmhPSERoeXUwK2Z2N0l5Z29DSFBuemtYYnRtMlJscGFHZmZ2Mm9XSERocGd6WjQ0UTNCczllalRXclZzSFYxZFhMRm15QkJvYUd0aTBhUk5Pbno0Tk16TXorUHI2NHZQUFB5OTFqU0tSU0NnWnZYLy9maVFtSnNMVjFWWFlUL1haczJkSVRrNVdPT2ZBZ1FNd01URkJseTVkS3Z4czFKV1VsSVRGaXhkRExwZERJcEZnMmJKbGFwM241T1NrRk9TVlNxVzRjT0VDamg0OWltdlhyZ250cnE2dXlNcktnb0dCQWRhc1dZTmZmdmtGN3U3dStQYmJiM0hvMENIbzZlbGh3WUlGUXBCeTdkcTFPSHo0TUl5TmplSG01Z1pmWDErVkFWRlZtalZyaGo1OStpQW9LQWhidG14QmJtNnU4UE45OU9oUnJGNjlXdVY1UldXZ2k0TDVXVmxad3M5QlZsWVdmdjMxVjN6enpUZG8wcVJKcGQ5dmNUWTJOZ2dPRHNhWk0yZmc3ZTJOWThlT3FTemZMSlZLRmM2WFNxVXFNODZKNlA4eHlFdEVSRVJFUkVSRVJFUkVIeVFURTVOUyt3ME1ER0JwYVZubVBDRWhJZGk1YzJkbExVc2hTN1V5V1ZoWVlQanc0ZGl4WXdkV3IxNE5WMWRYcFRHQmdZRVlPSEFneEdJeGdNSkE2KzdkdTJGbFpZVzZkZXNDQU16TXpMQnk1VXBZV2xvS3dWY0FjSFIwaEo2ZUhwWXZYNDRwVTZZZ0p5Y0gyZG5aY0hCd2dJdUxpMUtwM1pMazVlVkJSMGNIdHJhMmFOKytQYjc4OGt1aEx6VTFGVktwRkRrNU9kRFQwOFA5Ky9meHp6Ly9ZTlNvVVc4OU16TTlQUjN1N3U3SXpNd0VvRjdXTjFDWU9WNWNTa29LOXUvZmo1Q1FFR1JrWk1EUzBoS1RKazJDbjUrZk1NYkF3QUFBSUJhTDRlcnFpaWxUcG1ENzl1Mm9VNmNPdkwyOVlXNXVMb3o5K3V1dm9hMnRqZSsvL3g2R2hvYkl6czVXV3NQYXRXdlJ2SGx6cFVCNGpSbzEwSzVkT3d3Wk1nUWhJU0VxOTJSMmMzTlRPUGIxOVJVK1Y2MWFGUUR3NHNVTDFLbFRCd0FRRVJHQkN4Y3VvRy9mdm0vbGZsV1J5V1FBVUdMZ05qOC9YK0ZudGFTeTRrVDAveGprSlNJaUlpSWlJaUlpSXFJUDByNTkreFQyNkh4ZFVGQVFnb0tDeXB4SElwRWdJU0doTXBmMjFvd2NPUktQSGozQzhlUEhZV1ZsaFdIRGhpbjBTeVFTYk55NEVkT25UOGV1WGJ1d2RldFcxS3RYRHo0K1BncmxmNjJ0clpYbXpzaklRRkpTRXZUMDlKQ2VubzVtelpyQnhjVkZaWm5pa3NqbGN2ejAwMC9vMGFNSGhnOGZqaFl0V2lqMFAzNzhHREtaRERkdjNrU3JWcTFnWjJlSFBYdjJxTXplckV3cEtTbnc4UEJBWW1JaXJLMnQzK2g5WjJWbDRlREJnN0MzdDhmZ3dZUFJ2bjE3aUVRaWhhQm5abVltWW1KaWNQYnNXWncvZng0RkJRVndjbktDczdNemRIVjFGZWF6c0xEQXhJa1RoV05IUjBlbGE2NWR1eGIxNnRWVDJRY1U3clU4ZE9oUWxYMWZmUEdGd25IeElLOVlMSVpZTEVaS1NvclFkdWpRSWRTb1VRTWRPblI0Sy9lclNsNWVIalExTmZIa3lST2h6Y3pNVE5qN056czdXMkVmNEx5OFBBWjVpY3JBSUM4UkVSRVJFUkVSRVJFUmZaQnUzYnFGK3ZYcnc5UFRVNmx2N05peDZOT25ENzc5OWx1VmZjVTVPanFXR0R6NzBJaEVJc3ljT1JOUG5qeUJzYkd4VW4rL2Z2MXc3Tmd4L1B2dnZ6aC8vanlhTld1R1gzNzVwY1FzWExsY2pwaVlHSnc0Y1FKbno1NUZmbjQrVEUxTk1YTGtTQ0ZBKytEQkE2WHpORFEwaE16ZzRpSWpJL0hnd1FNaEs3UzQ5UFIwSkNVbEFTak1GbTNWcWhVQXdNaklTUDBIVUFIeDhmR1lQWHMyVWxKUzRPTGlnb3lNRE96ZHUxY3BRMWRkTmpZMjhQZjNWeGtvQndyMy9QWHc4QUJRbU9IYXQyOWZEQnMyVEsyczh2ZWhSbzBhUXREN3lwVXJlUERnQVdiTW1DR1VBMzhiOTF0UVVBQUF3alZ5YzNNaGs4a1VmamU5dmIzUnRtMWJBTURMbHkrRmJHR0FtYnhFNm1DUWw0aUlpSWlJaUlpSWlJZytTTGR2MzBhblRwMUtERDRaR2hxcTdOdXhZNGRDd09oakl4YUxzWDc5ZW1ocWFrSWlrV0RuenAwSUR3OEhBRGc3TytQQ2hRczRmLzQ4T25YcWhKOS8vbGtwR0phZm40L3IxNi9qd29VTE9IZnVITkxUMHhYNjA5TFNzR0hEaGxMWG9LZW5oeU5IamlpMTc5eTVFem82T2txQmRLQXdBQXdBUFh2MnhKa3paK0RpNHZKTzNrTnViaTVTVTFNeGJ0dzREQnMyREpzM2J3YWdmbGx0VmZkUzBzOGNBTFJxMVFxalJvM0NpeGN2NE9EZ0FEczdPN1d1VTFiUXViVE05QjkrK0FFalI0NVUyUmNYRjFmcXZOYlcxbmp3NEFIa2NqbjgvZjFScTFZdHBlemZ5cjVmcVZRS0FFS0o3dXpzYkppWm1XSDM3dDBBQUFjSEIranA2UW5qbno5L3JsRHltWm04UkdWamtKZUlpSWlJaUlpSWlJaUlQamdwS1NsSVRVMUYxYXBWU3l5OVcxb1o1cnk4UE9UbDVaVzVyKytIU2k2WDQrREJnOWk1Y3ljeU16T0Zjc2VHaG9hWU5Xc1dQRHc4OFBqeFkwZ2tFb1V5elFCdzhlSkYvUExMTDlEVTFFU3JWcTJRbloyTjJOaFlyRm16UnExcjc5NjlHOWV1WFZOcVAzLytQTzdkdTRkaHc0YkJ3c0pDYWIxSGpoeUJqWTBOUm84ZWpiQ3dNQVFGQmVINzc3K3Y0Qk5RWDhPR0RiRm16UnFsc3RPbEJTN0xFaElTb3RSV2xNMGFFaEtDL1B4OEhENThHQVVGQldqYXRHbUo4MVN2WGgzTm1qVURBUHo0NDQrUXlXVEl6czVXeXJ3dWFVL2VsSlFVbUp1Ym8ySERoaVZlNDZlZmZpcjFYdXpzN0xCMzcxNGNQWG9VZCsvZWhiZTN0OEwrdDIvamZsKzllZ1VBd3Q3UkdSa1pRa2EzWEM2SFZDb1Z5anpMNVhJOGZQaFFvZlEzTTNtSnlzWWdMeEVSRVJFUkVSRVJFUkY5Y0RJek13RUEyN1p0dzdadDIxU09DUTRPUm5Cd2NJbHpEQm8wQ0ZPblRuMHI2M3RiNUhJNVFrSkNFQkFRZ0tTa0pOaloyV0gyN05rSURnNFdBbkV0V3JUQXBFbVRzRzdkT3Z6dmYvK0R0N2MzYXRhc0tjelJwVXNYZUhsNTRmUFBQNGVSa1JIOC9Qd1FHeHVMeG8wYnE3V0dxbFdyS3JVVkZCUWdJQ0FBaG9hR0trdGtCd2NINCtIRGgzQjFkVVhObWpYUnBVc1g3Tm16QnoxNzlud25aWXhWN1N2OGVnWnplZmo0K0tnMTd1alJvemg2OUdpSi9WMjZkQkdDdklNR0RjTHMyYk1oa1Vpd2JOa3loYjFzVmUzSkd4TVRnOTkvL3gyZW5wNmw3cHY4K3UvSG5EbHpGSUxJVFpzMnhaWXRXK0RuNTRmdTNic0xKWkt6czdPaHJhME5MUzJ0U3IvZmYvLzlGd0JRcFVvVkFFQnljakxNek13QUFEazVPUUFnWlBMZXVYTUgyZG5acUYrL1BvREMzNEhjM055M3ZvOHowY2VPUVY0aUlpSWlJaUlpSWlJaSt1RFkydG9xQlhBZlBIZ0FMeTh2aU1WaS9QUFBQM0J5Y3NMa3laT1Z6cFhKWlBqeXl5OUwzS2YyWFhqOCtERnljM09Gd0ZWWjVISTVJaUlpOE1jZmYrRHg0OGV3c0xDQWg0Y0hldmJzQ1pGSXBQUXN2dnJxSzJSbFpTRWdJQUJUcDA2RnU3dTdFTHdEZ002ZE8xZnEvUncvZmh6eDhmRVlNMmFNRUxncjh2ejVjNnhmdng1MTZ0UkIzNzU5QVJTV2xiNTQ4U0lXTFZxRVZhdFdsVHRnVjk3bnA4cnc0Y01yZkc1cFh4NklqSXlFbDVjWFdyZHVqZWpvYU15Wk13ZmR1blVyYzA2UlNJU09IVHRpelpvMThQSHh3Yng1OHlBU2lWU09UVXRMdzVJbFMyQmlZZ0o3ZTN1Vlk5cTBhWVA1OCtjckJkRmZMMU5kbzBZTmlFUWk2T3ZySzJUOVJrZEhZOVdxVlZpMWFsV2wzKyt6WjgrZ3Fha0pVMU5UQUlXQjNCNDllZ0FvTEs4TkFQcjYrZ0NBTTJmT1FFTkRBODJiTjFmb1o1Q1hxSFFNOGhJUkVSRVJFUkVSRVJIUkIwMHFsZUxBZ1FQWXZuMDc2dFNwQTI5dmJ3d2JOcXpFOFdscGFRQlVaNlMrQzNLNUhELzk5Qk5xMXF5SjlldlhsemsrTFMwTjd1N3VlUHo0TWNSaU1aeWRuVEZreUpBeXk5Vis5OTEzTURJeXdycDE2L0R6enoramI5KytHRHQyYktXWHFNN0l5TURXclZ0aGJHd01KeWNuaGI3MDlIUjRlbm9pSnljSHMyYk5Fc29BVzFwYVl0eTRjZkR6ODhNdnYvd0NMeTh2dGN2dmx2ZjVsYVNrL1cxZjkvbzlsU1kyTmhhLy92b3JtalJwZ2tXTFR6SWtWQUFBSUFCSlJFRlVGbUhseXBYdzhmRkJRVUdCRU1Rc3pjQ0JBM0h2M2ozODlkZGYyTFp0RzBhUEhxMDBKaWNuQi9QbXpVTldWaFpXckZnaGxEbCtuWVdGaFZBMk96VTFGWThlUFVKOGZMendwMTI3ZGhnOGVEQzh2THdnbDhzaGtVaVFrcElpQk9tZlBYdUd6TXpNVW45ZUtucS9EeDgrUksxYXRhQ2hvWUY3OSs0aE9Ua1pUWm8wQVFDRlVzNVpXVms0ZWZJa1dyVnFKZXpmWE5SZlBOT1ppSlF4eUV0RVJFUkVSRVJFUkVSRUg2VGMzRnljUG4wYSsvYnRRMkppSWh3ZEhURisvSGlsREwvWTJGaGN2WG9WdXJxNkVJbEV1SHo1TWdDZ2J0MjY3MlBaaUkrUFIxWldGanAxNnFUV2VCTVRFK2pxNnNMQndRRmp4NDR0c1Z5eUtnTUhEb1NOalEyV0xGbUNreWRQSWpFeEVTdFdySGlqOWIvdXdvVUx5TXpNeExoeDQ0VHNTNkR3UHVmT25ZdWtwQ1I0ZW5vcVpkMDZPVG5oN3QyN09IMzZOR2JObW9XNWMrY3E3UitzU25tZlgwblV5ZVF1NmJtKzd1WExsOWk3ZHkvMjc5K1BPblhxWVA3OCtkRFUxSVNycXl2eTgvT3hlUEZpUkVWRlljeVlNVXI3RmIvdXh4OS94T1BIajBzc3dTeVJTQ0NWU3VIdTdvNEdEUm9vOWFlbHBlSDQ4ZU40K3ZRcG5qeDVnb1NFQkNFd0NoVCtQTld1WFJ0R1JrYVlOV3NXN3Q2OWkzSGp4bUg3OXUzdzhmSEJxbFdySUJhTDhlalJJOVNvVVVNSXJsYlcvY3JsY2x5L2ZoMnRXclVDQU96ZnZ4K0dob1pvMDZZTmdNSXZCb2hFSW9qRlltellzQUVTaVFRREJ3NFV6azlPVGdhZzN2c2oraTlqa0plSWlJaUlpSWlJaUlpSVBpZ3hNVEVJRGc1R1pHUWtKQklKV3JWcWhaOS8vcm5FMHIxNWVYbll1WE1uNUhJNWdNTGcwTmRmZjExaW1kdTM3ZWJObXdDZ2RwQlNKQklwbFRTV1NDUW9LQ2lBb2FFaDB0TFNjUFBtelJJekc1czFhNFpObXpiaGp6Lyt3T0RCZzB1OFRwOCtmZFMraDZMOVVnSGd5eSsvaExtNXVaQ0pLWlBKOE9lZmY4TGYzeDhGQlFYdzhQQW9NYXR6NXN5WnlNdkxRMFJFQkZ4Y1hQRGpqeitXV2VxM3ZNK3ZQSEp6YzVHVGt3T3hXQXhOVFUyRWg0Y0RVRjBhV0NLUjRQcjE2emgvL2p3aUlpS1FsNWVIdm4zN1l0S2tTUkNMeFFBQVRVMU5lSGg0b0VtVEp2RDM5MGRvYUNoYXRteUoxcTFibzBHREJyQ3dzSUNKaVFuKy9QTlBoYms3ZHV5SWhJUUVKQ1FrQ0czMzc5L0h2bjM3QUFBOWV2UkFVbEtTY0Z4a3dJQUIwTkxTd3ZidDI2R2pvNE82ZGV1aVc3ZHVzTFcxUmQyNmRXRmpZd01qSXlNa0pDVEF5OHNMQ1FrSm1ESmxDcjc2Nml1SXhXS3NXYk1HMDZaTnc3Qmh3eEFWRllYV3JWdFgrdjArZS9ZTXFhbXBhTnUyTGFLam94RWFHZ3BuWjJlY1BYc1dUNTgrUlZSVUZPclVxWVBvNkdnRUJRV2hVYU5Hc0xhMnh1clZxNkd2cjQ4clY2NUFKQkxCMXRhMkV0NDQwYWVMUVY0aUlpSWlJaUlpSWlJaStxQ2twcVlpS2lvS1BYdjJSUC8rL1ZHdlhyMVN4N2RxMVFxblRwMTZSNnNyMjQwYk4yQnBhVm11VE9MWGc0elhybDNETDcvOG90QldXbmxjQXdNRFRKbzBxZFJydUxtNXFiV1dFeWRPNE42OWV3cHRSVm1aQUxCejUwNXMzNzRkNXVibW1ETm5qaEQ4VlVWVFV4Tno1c3pCeG8wYmNlREFBVWlsMGpLdlg1SG5wNjdIangrcjNNZTUrUDBsSlNWaDFxeFpTRXhNaEZ3dWg1YVdGcnAwNllLdnYvNGFkbloyU3VlS1JDSTRPanFpZS9mdUNBb0t3c21USjNIbHloVUFRSmN1WFRCanhneHMzTGl4ekxYRnhzWWlOamEyMURIZHUzZUh1Yms1QWdJQ1VLTkdEV2hvYUNpTmtVZ2tjSFYxUlZaV0Z0emMzUERGRjE4QUtNejZUazlQeDg2ZE8rSHI2d3VnTVBCZjJmZmJwRWtUR0JzYm8wT0hEdkR4OFVHOWV2VXdlUEJnbkRoeEFxZE9uWUtCZ1FHbVRwMktnd2NQUWx0Ykd6Tm16RUNWS2xWdzlPaFJBSUMydGpaR2p4NE5jM1B6TXA4WjBYOFpnN3hFUkVSRVJFUkVSRVJFOUVIcDNiczNldmJzcVRLQVZXVEFnQUZvMnJUcE8xeVYrbTdldkluT25UdS8wUnlOR3pmR29FR0RJSlZLSVJLSlVLZE9IZlRyMTY5Q2M5blkyS0JkdTNaQ3NLOHNyMTY5S3JXczhyZmZmZ3ROVFUwNE9Ua0pHWjZsRVlsRW1EQmhBdnIyN1FzYkc1c3l4Ny9wODZ0YXRTcXNyYTFWOXRXdVhSc09EZzdDdW5SMWRkR21UUnUwYU5GQ0dHTmhZWUhldlh2anhZc1grUHp6ejlHbVRSdTE3dFBZMkJpalI0L0dxRkdqY1AvK2ZkeTZkUXR0MnJTQm9hRWhnb09ESzN3L3FsaGFXcGJZWjJob0NBOFBENGpGWXFVQS9LaFJvOUN0V3pkY3UzWU5Oalkyd24xWDV2MWFXbHFpWGJ0MlFnQTNNek1UT2pvNkdEUm9FQVlOR2lTYzM3QmhROXk2ZFVzSTVwODZkUW95bVF5YW1wb1FpVVFWZVN4RS95a2llVkg5Q2lJaUlpTDZ6NHAvY1IzYnJzNEFBTlNwMWh5alcxYnUvazFFUkI4ai90MUlSSis2Z0tzejhPakZkUURBcUpZcllGT3QrWHRlRVJFUkVSR3BxK1N2UVJFUkVSRVJFUkVSRVJFUkVSRVIwUWVIUVY0aUlpSWlJaUlpSWlJaUlpSWlvbzhJZzd4RVJFUkVSRVJFUkVSRVJFUkVSQjhSQm5tSmlJaUlpSWlJaUlpSWlJaUlpRDRpRFBJU0VSRVJFUkVSRVJFUkVSRVJFWDFFR09RbElpSWlJaUlpSWlJaUlpSWlJdnFJYUwzdkJSQVJFUkVSRVJFUkVSSFIrNUdhOVJpWG54ekN2YlJMeU14TmhxeEErcjZYUkVSVUtlcFVhNDdSTFZlODcyVVF2VFVNOGhJUkVSRVJFUkVSRVJIOXg4amxCUWg5dUJYbkgrMkJYRjd3dnBkRFJFUkU1Y1J5elVSRVJFUkVSRVNmbUlLQ0FtUmtaQ0FuSjZkUzU3MTgrVEllUG54WVpsdDV4Y2JHNHVMRmk1REw1VzgwRHdEazV1Wml6Wm8xT0hUbzBCdlA5YnJZMkZoczNib1ZBSkNmbjQ5ang0NUJLaTA3NCsxamV4OGZvdno4ZkdSbVppSXBLUW4vL1BNUDR1TGlWSTdyMDZjUFRwMDZwZFNla3BJQ2QzZDNQSG55UkdpN2Rlc1dQRDA5a1plWFY2RTE1ZVRrWVB6NDhkaTJiUnNBSUNRa0JBa0pDUldhaStoZGs4dmxDTHJsZzNQeHV4amdKU0lpK2tneGs1ZUlpSWlJaUlqb0V4TVFFSURkdTNlalg3OStjSFYxTFhQOHdJRUQ0ZWpvaUhIanhwVTZidmJzMmVqVnF4YzhQRHhLYlN1dnRXdlg0dUhEaC9qcnI3K2dwZlZtLzFTaHE2dUxwS1FraElXRm9WZXZYakEwTkh5aitZcTdmLzgrQWdNRE1XYk1HTnk4ZVJOK2ZuNElDZ3JDekprejBhaFJveExQKzlqZXg3dVFrWkdCUllzV1FTYVRDWCtrVWlueTgvT0YvODNMeTBOdWJpNXljM09WdmdBZ0VvbHc5T2hSNk9qb3FIVzluSndjWEx0MkRhOWV2UkxhWHJ4NGdlam9hTWhrc2dyZGc2YW1KdUxqNDlHNGNXUGs1dVppeDQ0ZFNFdEx3Ly8rOXo5MDY5YXRRbk1TdlN1Ump3TVIrenhFT0c1ZGF5Q2ExL3dDMVExdG9LTXBmbzhySXlJaUluVXh5RXRFUkVSRVJFVDBDWG55NUFuMjdkc0hBd01ESEQ5K0hQcjYrcGd3WVFKRUlwRXdKaTh2RDVxYW10RFUxQVJRR0FDcmFEWmpaU2h2Qm0rZlBuM1VHdWZrNUZScWYzQndjTG11cTZlbkp3UUU3ZTN0NGVmbmg4V0xGMlBhdEdsWXUzWXQ2dGV2cjNUT2gvZysxSDErUU9FeldySmtDVUpEUXpGaXhBaU1HVE9teExGeXVSemZmUE1OMHRQVDRlL3ZEMnRyNnhMSEdoc2JvMG1USmdBQWJXMXRhR2xwUVV0TEN6bzZPdERXMXNibHk1ZHg5dXhaTEZxMENMcTZ1dERUMDFQNm8wNkExOTNkSFVCaGhqY0EvUGJiYjlEWDF3ZFFHR2dHZ0xsejUwSkRvN0RZbmIyOVBVYU1HS0hHa3lsY3QwZ2tna3dtZzY2dUxsYXRXb1c1YytmQzI5c2JNcGtNUFh2MlZHc2VvbmN0T3o4VEVmOXNGNDZITkoyRHBoWTkzdU9LaUlpSXFDSVk1Q1VpSWlJaUlpTDZSRWlsVXZqNCtFQmJXeHZyMTYvSDd0MjdjZURBQVVna0V2enZmLzhUQW92OSsvZkhEei84Z0pFalI3N25GUmNxQ3ZJV0QzeVc1YnZ2dmtPdlhyMHFkTDJUSjA5aTc5Njl3bkZpWXFKYTUyVm5aME11bHlNaElRR2FtcHJRMXRhR3A2Y25JaUlpWUdCZ2dLU2tKRmhZV0FqalA5VDNNV2pRSUlYajQ4ZVBReXFWS3JVWDZkMjdOMEpEUTNIbXpKbFNnN3pYcmwxRGVubzZHalZxVkdxQXQwaHBjNlducCtQczJiTm8xNjVkbWZPVXBtZ2RXVmxadUhYckZpd3NMR0JzYkF5Z01Fajc4T0ZEV0ZsWkNRRjJVMVBUY3Mydm82TWpsT3cyTmpiRzBxVkxzV1BIRG5UcTFPbU4xazMwTnQxTU9vTThXVFlBb0w1cE93WjRpWWlJUGxJTThoSVJFUkVSRVJGOUlqWnUzSWc3ZCs3QXpjME5OV3ZXaEt1ckszUjBkSERvMENGSXBWSzR1N3NMR1l0bGlZMk5SY09HRGRVdWgxdmNpeGN2VUtWS0ZiVkxMeGRseHhZRjJ0UmhiR3dNTXpNejRUZ2xKUVcrdnI1WXVuU3B3amgzZDNlNHVibkIzTnhjYUt0U3BZckNtRkdqUnFsOVhRQVlPM2FzVXR2MjdkdFJyVm8xQkFZR0NtMGY2dnVZT25XcVF2K3BVNmNnbFVxVjJvdTBhdFVLSmlZbVNFeE14TzNidDBzc1RSMFNVbGo2dGF4TVlibGNqbWZQbnBVNjV1WExsd0RLRHNCWHIxNGRtWm1aeU1yS0V0clMwdEtFdlhHTDdpa2hJUUVoSVNINCt1dXYwYUJCQXdEQStmUG5jZW5TSlV5WU1FSEk3bFZuL2E4TERRMUZhR2lvUWx2Umx3ZzJiZG9FR3h1YmNzMUg5TFk5enJnaGZMWXpiZk1lVjBKRVJFUnZna0ZlSWlJaUlpSWlvay9BZ1FNSEVCUVVCQWNIQjN6eHhSY0FDak5qZi96eFI4amxjaHcrZkJnRkJRVnE3ZFY2NmRJbC9Qenp6M0IzZHk5M3dBc0Fmdi85ZDF5NWNnVmJ0bXdSc2laTFUxQlFVSzRzWG45L2Y2U25wNnZNUEZYVjV1enNySEM4WXNVSzdOaXhRemllUDMrK1d0ZU5qNDlIUUVBQVBEdzhvS2VucDlSZlBBRDdNYitQMTJsb2FLQkhqeDQ0Y09BQXdzTENWQVo1OC9MeWNPN2NPV2hwYWFGSGo5S3pBbk55Y3RRT3JKYzFidHUyYmRpelp3LysrdXN2b2MzZjN4LysvdjRBZ0tOSGp5STVPVmxvQnlBRWdHdlhyZzEvZjMra3BxWUNBQ3dzTEtDam93TVhGeGUxMXBhV2xvWURCdzZnUzVjdWFOeTRzY294SmlZbWFzMUY5QzVKY3RPRno2WUdaV2ZkRXhFUjBZZUpRVjRpSWlJaUlpS2lqOXpCZ3dleFljTUcyTnZiNDZlZmZsTHEvL0hISDVHWGw0ZU1qQXdVRkJTVU9WL0xsaTFoYkd5TW8wZVBsanVvbUoyZGpjaklTTmphMmdvQlJYWG5LR3ZjWjU5OWhsV3JWc0hhMmhwV1ZsWTRmUGl3MFBma3lSTk1uanhab1Ewb0RQcjYrZm5CeXNwS2FOUFQwMU1JS3F0Yld0ZmMzQndCQVFGbzNyeTVRaGJ4Nno3MDkxRVJ2WHYzeG9FREJ4QWVIbzZKRXljcUJlVXZYcnlJVjY5ZW9YUG56a3FaMHEvVDE5ZkhpUk1ubE5wemNuS3dkZXRXSERseUJMVnIxMFo4ZkR3c0xTMWhhR2dJTnpjM2xTV2dOVFUxTVdQR0RNeVlNUU4vL2ZVWFZxeFlBVGMzTnlHd2Z1UEdEYmk2dXFwMWoydldyRUhqeG8weGJOZ3d0Y1luSmliaXdJRURhTktrQ1lZT0hhcldPVVFmZ2dMOC85ODdtaUx0OTdnU0lpSWllaE1NOGhJUkVSRVJFUkY5eEk0ZE80YjE2OWRETEJhamE5ZXVDQThQVnptdWI5KythTlNva1ZvbGxMVzB0TkNyVnk4Y1BIZ1FEeDgrUkwxNjlkUmV6NWt6WjVDVGs0UCsvZnNMYlNOR2pDajFuTDE3OTZLZ29BRGZmUE5OcVJtOXhmZTdqWTZPeHV6WnM1WEdxTXJrblR4NXNsSmJjSEN3d3ZIUm8wZXhldlZxbGRlZE5tMGFCZ3dZQUVORFF3Q0YrN3NXQlhtenNyTHc2NisvNHB0dnZrR1RKazAraXZkUkVYWjJkckN4c1VGOGZEeXVYNzhPZTN0N2hYNTFTelVYS1Y2YVd5YVQ0ZVRKazlpeFl3Y3lNelBoNmVtSnAwK2ZJaUFnQUN0WHJvU25weWVtVEptQ0FRTUdZUGp3NFNWbXgxNitmQmxBWVZaeFhsNmVRbVoxYVdXVEh6eDRnSWtUSjZxMTd1SU1EQXdBUUtGVU5CRVJFUkhSdThJZ0x4RVJFUkVSRWRGSHJHUEhqcmgrL1RxcVZxMktOV3ZXbERpdWYvLythTnEwcWRyek9qZzQ0T0RCZ3poMjdGaUplN1dxY3Z6NGNSZ2JHNk43OSs1QzI1Z3hZMG9jbjVtWmlWMjdkZ0VBdW5YckJsdGJXN1d1MDZKRkMySGZVNkF3cTlMVjFWV2hEUUNHRHgrT2xTdFh3dExTVXExNTNkemNGSTU5ZlgyRnoxV3JWZ1ZRdU1kdG5UcDFBQUFSRVJHNGNPRUMrdmJ0QytEamVCOFYxYnQzYjJ6ZXZCbGhZV0VLUVY2SlJJSkxseTdCMk5nWWJkdTJWWHUrakl3TW5EaHhBa2VPSEVGU1VoSnNiVzJ4ZVBGaTJOallZT2ZPblFBS3l4MnZXclVLYTlldXhjR0RCM0hreUJGMDdOZ1J2WHYzaHIyOXZWQTJPemMzRjlldVhRTUFCQVFFSUNvcUNsNWVYc0sxeG84Zlg2NTdMZG9udWpSR1JrYlExTlRFdi8vK1c2NjVpWWlJaUlncUE0TzhSRVJFUkVSRVJCK3hhdFdxWWZiczJkaTZkU3NBNVF4VkFCZzZkQ2owOWZYTE5hK05qUTNxMTYrUHNMQXdUSm8wU2EyTTB6dDM3dUQyN2R2NDVwdHZvSzJ0WGduUWUvZnVDWit2WHIxYVpwQTNQejhmS1NrcFN1MjV1YmtBQ2t2K3F1cDd2VDB4TVJIbTV1Wks2eXdxODF1a2VKQlhMQlpETEJZclhQL1FvVU9vVWFNR09uVG9BT0RqZngrbDZkbXpKN1pzMllLelo4OWk2dFNwd2hyQ3c4TWhsVXJSczJkUHRkWjErZkpsQkFVRjRkcTFhNUJLcFJDTHhSZy9manlHREJraVpQamEyZG5Cd2NFQlFHRjVaemMzTjNUdTNCa2JObXhBZUhnNHdzUERvYVdsaGJGangyTFlzR0U0Zi80ODdPenNFQk1UZzM3OSttSGZ2bjFZdVhLbE1NZkNoUXRScTFZdGxldDUvUGl4d3I3TTZtYjJCZ2NIdzhURUJHbHBhV1dPSlNJaUlpS3FiQXp5RWhFUkVSRVJFWDNpc3JLeUlCYUx5MzFldDI3ZHNIbnpabHk0Y0FGZHVuUXBjM3hRVUJDMHRMUlVsa3d1U1ZSVUZJRENJT2FwVTZmSzNBLzEvdjM3S3ZlNUxUSnExQ2lsTmc4UEQ1VmppL1pnTFk4YU5Xb2dJU0VCQUhEbHloVThlUEFBTTJiTWdJYUdodHB6Zk1qdm96VG01dVpvM3J3NVltSmlFQjBkamZidDJ3TW9mNmxtdVZ5T3k1Y3ZReXdXWStEQWdlamF0U3VNalkyUm1KZ29qTEcwdE1Td1ljT0VadzBBVmxaVzJMSmxDMDZlUElsRGh3N2g0Y09IYU5XcUZRRGc4T0hENk5hdEcySmlZbUJsWllWQmd3YmgyclZyNk5peEl3Q2dldlhxSldaenYvNEZBRE16TTdpNHVBakhaOCtlUlZ4Y25FSmJrUm8xYXVEWnMyZHEzVGNSRVJFUlVXVmlrSmVJaUlpSWlJam9FNWFTa2dLcFZJb3FWYXFVKzl6dTNidGo4K2JOT0hYcVZKbEJ4WlNVRklTSGg2TnIxNjR3TnpkWGEvN3M3R3ljUG4wYURSbzBnS09qSTN4OWZSRWRIWTNXclZ1WGVFN2p4bzBWc21PZlAzK09kZXZXSVNjbkJ4TW1USUNkblozQytCY3ZYbUR0MnJWSVQwL0g1TW1UVWI5Ky9WTFhGQmNYVjJxL3RiVTFIang0QUxsY0RuOS9mOVNxVlVzcCs3YzBIL0w3VUVlZlBuMFFFeE9Ec0xBd3RHL2ZIc25KeWJoeDQ0YVFhYXlPdG0zYll1Yk1tZWpjdVROU1VsTEtWVW81T0RnWS9mcjFRNzkrL1lUOWlXL2R1b1ZidDI1aDd0eTU4UFB6QTFBWTdCODNiaHp1M0xrREFKZ3dZWUxhMXpBMk5sYjRza0ZpWWlMaTR1SlVmZ0doZHUzYU9IbnlKR1F5bWNJK3cwUkVSRVJFYnh1RHZFUkVSRVJFUkVTZm1QMzc5ME1zRmtOYld4dW5UNThHQURSczJMRGM4MWhZV0tCUm8wWklUVTFGUVVGQnFXUFBuRGtEcVZTSzRjT0hxejMvd1lNSDhmTGxTMHljT0JIZHUzZkhsaTFic0dIREJ0amIyNWRaOWpjeE1SRUhEaHpBOGVQSElaVktBUUNUSmswcTlad3BVNmFnUllzV2NIQndRSWNPSGFDcnE2czBwclFzWWFDd2pQRGV2WHR4OU9oUjNMMTdGOTdlM21VRzl6Nlc5NkdPenAwN1k4MmFOWWlNakVSdWJpN0N3c0lnbDh2Vnp1SXRVclNIc1lHQmdSQzBEd2tKZ1krUEQzYnYzZzB6TXpOaGJFSkNBaVpPbktpMDMyKzlldlVBQUx0MzcwYTdkdTFnYW1vcTlCVmxTdXZxNnNMUzBoTFRwMCtIaFlVRjVISTV4b3daZzBtVEpxRmR1M1lBZ0dmUG5tSE5talhRMGRFcDU5TW8vSGs0ZHV3WUhqNThxSGFRbTRpSWlJaW9NakRJUzBSRVJFUkVSUFNKaVl5TVJHeHNMSURDSU5lSUVTUEtYWmE0eUlJRkMyQmlZbExtdUdIRGhxRmx5NVpDNEswczhmSHgyTGx6SityVXFTUHM1ZnJERHo5ZzllclZXTDkrUGFaT25hcnl2R3ZYcm1IdjNyMjRldlVxMnJkdmp6bHo1bUQrL1BuWXUzZXZNT2FmZi83Qjlldlg4ZFZYWHdsdHc0Y1B4K0xGaTNIdTNEa3NYYm9VSXBFSVU2ZE94WmRmZnFrdy83WnQyeFNPNTh5WkEwTkRRK0c0YWRPbTJMSmxDL3o4L05DOWUzY2g4SmlkblExdGJXMlZ3ZW1QNFgyb1N5d1dvMlBIamdnTEM4T0ZDeGNRR2hvS0RRME45T3JWNjQzbnZuSGpCZ3dORFJXQ3RRQ3dmUGx5RkJRVXdOSFJVU2pmcktlbkoyUW8yOXJhQ21XYmk4dkx5ME9kT25Xd2FkTW1vVTBpa1VBdWw4UEt5a29JSkp1Wm1RbGo1SEk1UkNLUjJtdHUyclFwQU9ENjllc004aElSRVJIUk84VWdMeEVSRVJFUkVkRW5ac1dLRlpCS3BaREpaTkRSMFlGSUpNTE5temRoYTJzTFBUMjljczJsVGtDeGlLMnRyVnJqMHRQVE1XZk9IQlFVRk1EVjFWVUlqUGJ2M3graG9hRTRmUGd3VEV4TThOMTMzeW1kYTJ4c0RGTlRVNnhmdng2MnRyWkMwSy80T2srZVBJa2pSNDVnN05peEN1ZGFXRmhnK3ZUcEdETm1ERUpDUXRDMWExZWhyMDJiTnBnL2Y3N1N2cTMrL3Y0S3h6VnExSUJJSklLK3ZyNUMxbTkwZERSV3JWcUZWYXRXd2RyYVd1R2NELzE5bEZmdjNyMFJGaFltWkxDMmJ0MWFLVEJiWGk5ZnZrUllXQmphdFd1bkZHUzllZk1tQU1ETnpVMW82OVNwRStiUG53K2dNSUN2cjYrdk5HZi8vdjFMdk43czJiTlZ0dS9Zc1FNV0ZoWnFyVmt1bDhQR3hnWVdGaFk0ZCs0Y2hnNGRLdlRGeE1SZysvYnRtRGh4SW9PL1JFUkVSUFJXTU1oTFJFUkVSRVJFOUFuUzB0SlN5Q3I5NDQ4LzhPalJJK3paczBkaFQ5dDNMVEV4RVhQbXpFRlNVaEltVDU2TXp6NzdUT2dUaVVTWU8zY3Vmdnp4UndRRUJDQWxKUVdUSmsxU0tLdGNyMTQ5aFdDZktsZXVYRUhkdW5WTDdEYzJOc2Jnd1lNVjJpd3NMSVRnWG1wcUtoNDllb1Q0K0hqaFQ3dDI3VEI0OEdCNGVYbEJMcGRESXBFZ0pTVkYyRnYzMmJObnlNek1MREVJKzZHK2o0cG8zYm8xcWxXcmhwaVlHQUFvMTU3RXFzamxjcXhjdVJLdlhyM0NrQ0ZEbFBwZmZ6NFRKa3lBc2JHeGNLd3F3QXNVQm15THk4N094b0lGQzJCZ1lJQUhEeDVnMEtCQlNqOEh4Y3RFQTBCK2ZqNnlzN01CQUVGQlFYajY5Q21lUEhtQ0owK2U0TFBQUG9PbnB5ZDY5ZXFGWGJ0MjRkNjllMEpBOS9Iangvajc3NytSbDVlbjVsTWdJaUlpSWlvZkJubUppSWlJaUlpSVBnRkYyWThGQlFYUTBOQlE2SlBMNVhqdzRBR3NyS3lVenBQTDVRckh1Ym01U0V0TEsvRTYyZG5aU0V4TUxMT3RTUEhNMklpSUNLeGV2UnFabVprWU0yWU1uSnljbE1aWHExWU55NVl0Zzd1N080NGRPNGFZbUJpTUd6Y09uVHQzVmptL25wNGVXclJvSWF4ajI3WnR1SDc5T2dCZzVNaVJhTm15SlZxMmJJbE9uVHJCd01CQTZmeTB0RFFjUDM1Y0NONGxKQ1RnMWF0WFFyK0ppUWxxMTY0Tkl5TWp6Sm8xQzNmdjNzVzRjZU93ZmZ0MitQajRZTldxVlJDTHhYajA2QkZxMUtnaFhPTmplQjhWcGFHaGdSNDlldURnd1lOQytlYUt5czdPeG9vVkszRDI3Rmw4L2ZYWGFOQ2dRYW5qcFZJcG5qOS9ydFkxaTJma1JrZEh3OC9QRDFwYVdsaThlREhpNHVLd2FORWlaR1Jrd01YRlJTRTR2MkhEQnR5NWN3ZlBuejlIYW1xcThFNzgvUHlncTZ1TG1qVnJ3czdPVGlqVjdlam9pQU1IRG1ETm1qVll1WElsdExTMGNQZnVYV2hvYUx5MWJHb2lJaUlpSWdaNWlZaUlpSWlJaUQ0QlJSbUlxMWV2UnFOR2pZUjJtVXlHNk9ob1pHUmtZT2pRb2NqUHp4Y3lYVTFOVFhIdDJqVUFnSTZPRG9EQ1BXL256cDFiNG5VaUl5TVJHUmxaWmx1UjRPQmdQSHIwQ1A3Ky9vaU1qSVMydGpiYzNOeEt6ZjZzV2JNbTFxMWJoNlZMbHlJcUtnb0xGaXlBalkwTnZ2enlTemc2T2dvWnNTOWZ2a1J5Y2pJNmR1eUloUXNYNHZMbHk4alB6OGZZc1dQUnZYdDNYTHg0RVZGUlVWaXlaQWxrTWhuUzA5UFJ0bTFidEd2WERuWjJkaENKUk5EUzBzTDI3ZHVobzZPRHVuWHJvbHUzYnJDMXRVWGR1blZoWTJNREl5TWpKQ1Frd012TEN3a0pDWmd5WlFxKyt1b3JpTVZpckZtekJ0T21UY093WWNNUUZSV0YxcTFiZnhUdjQzVkhqaHdwY2Y2U1RKbzBDWk1tVFNyM2VVWHk4L01SR2hxSzdkdTNJeWtwQ1FNR0RNQzRjZU9VeHAwNWN3YjM3OThYc3Jtdlg3K09WNjllbFJrTXpzbkp3ZDI3ZDNIMTZsVkVSRVRnNmRPbjZOdTNMeVpPbkFpeFdJeDI3ZHBoL2ZyMVdMWnNHYjc3N2p0MDdOZ1JMVnUyUkpjdVhaQ2Ftb3JuejUramR1M2E2Tml4STZ5dHJXRmxaUVVyS3l0VXIxNWRxWnkwaVlrSm5KMmQ0ZWZuaDdsejUrS2JiNzdCaFFzWDBLQkJnM0tYNHlZaUlpSWlVaGVEdkVSRVJFUkVSRVNmZ042OWUrUFNwVXM0ZGVvVWpoOC9ydEJuWUdBQUJ3Y0hPRGs1UVZ0Ykc3LysraXNrRW9uQ21HYk5tZ0VBR2pWcWhJVUxGMWJhdXRMUzBqQmx5aFRrNXVhaWZ2MzZjSGQzaDQyTlRabm5HUmtaWWRHaVJZaUlpSUMvdnovaTQrT1JrNU1ETFMwdFNDUVNPRHM3SXowOUhVQmhacW1kblIyR0R4K092bjM3Q2dGV0p5Y25PRGs1NGRXclY3aDA2UkxPbmoyTHdNQkFiTnUyRGVQR2pjUHc0Y05oYkd5TWdJQUExS2hSUXluakZnQWtFZ2xjWFYyUmxaV2xFSndlT0hBZzB0UFRzWFBuVHZqNitnSUErdlRwSTV6M29iNlBEMEZCUVFHbVQ1K091M2Z2d3N6TURMTm56MGFQSGoxVWp2MzMzMyt4Yjk4K0ZCUVVRQ1FTb1ZxMWF2aisrKy9Sb1VPSFVxOXg1ODRkekp3NUUrYm01dWpXclJzR0RCaUFXclZxS1l5eHNyTENxbFdyY09YS0ZSdzVjZ1FiTjI1RTU4NmRNWHYyYktWQWJsbWNuSnp3OHVWTDdOaXhBOUhSMFFDZ3RDYzBFUkVSRVZGbEVzbGZyd05FUkVSRVJQODU4Uyt1WTl2VkdRQ0FPdFdhWTNUTEZlOTVSVVJFNzkvSC9IZWpUQ1lUUG90RUlxWGc1UjkvL0lIazVHVEk1WEpvYTJ1alpjdVc2TnExNjF0YlQwaElDSEp5Y3RDdlg3OXlCOCtBd2hMR2NYRnhhTktraWRCMjVzd1pTQ1FTMk5qWW9GNjllaENMeFdyTmxadWJpMHVYTHFGUm8wWXdOemRYNjV6bzZHaUl4V0tGNnhlSmo0L0h0V3ZYWUdOakk1U05mdDJIOWo0K0JQSHg4Ymg3OXk2NmQrOHVaQzFYaG9TRUJKaVltTURBd0FESnljbW9YcjI2MnVkS3BWS0ZmWk1yNHRHalI0aU9qa2FOR2pYUXFWT25ONXJyWFFpNE9nT1BYaFNXTngvVmNnVnNxalYvenl1aWQ0SHZuWWlJNk5QQVRGNGlJaUlpSWlLaVQ0eW1wbWFwL1NOSGpueEhLeW5VcTFldk56cGZKQklwQlZpN2QrOWVvYmwwZFhYUnBVdVhjcDFUdkF6ejYyeHNiTXJNVFA3UTNzZUhRSjNuVmhIVzF0YkM1L0lFZUFHOGNZQVhBT3JVcVlNNmRlcTg4VHhFUkVSRVJHVlJya05FUkVSRVJFUkVSRVJFUkVSRVJFUWZMQVo1aVlpSWlJaUlpRlRRRVAzLy8yV1dGZVMveDVVUUVSRVJFUkVSS1dLUWw0aUlpSWlJaUVnRlF4MFQ0WFBhcXdRQTh2ZTNHQ0lpSWlJaUlxSmlHT1FsSWlJaUlpSWlVcUdhZmswaDBKdWQveEtKbVhmZjg0cUlpSWlJaUlpSUNqSElTMFJFUkVSRVJLU0NTS1FCZThzdmhlTWp0MWNnWDViekhsZEVSRVJFUkVSRVZJaEJYaUlpSWlJaUlxSVNkS296WE1qbWZmN3lQdnlpbkJIN1BBUXZzaE1obDdOOE14RVJFUkVSRWIwZld1OTdBVVJFUkVSRVJFUWZLajB0UTN6YmZCRzJYWjJKUE5rci9KdjlIQWR2TG43Znl5SWlxblRQWHo2QVRiWG03M3NUMEJiUUFBQWdBRWxFUVZRWlJFUkVSS1FtWnZJU0VSRVJFUkVSbGNMU3FDSEd0bDROVTdIVisxNEtFUkZWSXBsTWhqNTkraUFzTE94OUw0WEs4T0RCQTR3ZlA3N1VkN1Y0OFdMTW5Ea1RNcG5zSGE3czNicHk1UW9PSFRva0hDY2tKT0RseTVmbG51ZjgrZk80Y09FQ0Nnb0tLbk41QUlBVksxWWdORFMwMHVldHFBY1BIaUE5UGIxUzV6eDgrREQrK2VjZmhiWkRodzRoUGo1ZTdUbDI3ZHFGbXpkdnF1eExUazdHN3QyN2taaVkrQ2JMZkNPdlhyM0MwYU5ISVpGSVZQYmZ1WE1Id2NIQmF2KytCUVlHd3MvUFQrbGRQSG55QkY1ZVhvaU1qRlJybnBTVUZGeTllbFd0c1VUL0JjemtKU0lpSWlJaUlpcURoV0U5VEc2L0JkZWZCU1AyZVFpU0pBL3hLai9qZlMrTGlPZy81K0RCZ3hVNmIvRGd3V3FOeTgzTlJYaDR1RnBqVzdac0NUTXpzd3F0aDhySDM5OGZMMSsrUkljT0hWVDJ4OGJHSWl3c0RPUEdqWU9tcHVZN1h0MjdFeHdjakpDUUVEZzZPa0lxbGNMTHl3c1pHUm1ZUEhreWV2WHFwZFljY1hGeDhQYjJocFdWRlZxMmJBbGRYZDFLWGVOZmYvMEZiVzF0OU96WnMxTG5yWWpFeEVUODczLy9nNW1aR1RaczJGQnBQeHUvL2ZZYnBrMmJocnAxNndwdGE5ZXV4YlJwMDJCalkxUG0rWGZ2M3NYV3JWc3haTWdRZlBiWlowcjlFUkVSOFBmM1I2TkdqV0JwYVZubWZINStmZ2dLQ2lyWFBRQ0ZQMC9GeGNURVlQdjI3WmcvZno1ZXZueUoxYXRYbzNuejVqQTBORlE2OTlTcFU0aUlpRkQ3NSs3UFAvL0VxMWV2NE96c3JOQis5ZXBWUkVaR1lzaVFJV3JOYy9ic1dheGZ2MTVwN1VEaEYzZXlzN09SbFpVRmlVU0NseTlmSWlNakF5OWV2RUJhV2hxU2s1UGg0dUlDVTFOVHRhNUY5REZna0plSWlJaUlpSWhJRFJvaUxiU3dkRUFMUzRmM3ZSUWlva29SY0hVR0hyMjREZ0NvVWNYMlBhOUdQZXZYcjYvUWVlb0dlVE16TStIcjY2dlcyTVdMRnpQSSt3NkVoWVhoMHFWTEFJQ0JBd2NxOVM5YnRneS8vLzQ3QUdEejVzM1l2SG16MHBnZmZ2Z0JJMGVPZkxzTGZjZTB0TFRnNitzTEh4OGYrUGo0SUNFaEFhTkhqeTcxbktTa0pNeWZQeC81K2ZubzJyVXJ6cDA3VitaMWlnZngxTTE2Zi9yMGFhbGp0YlMwMEtWTEY3WG1xcWhYcjE1aHdZSUZ5TXJLZ29PREE4NmNPYU55bksydGJZbUIyWkNRRVBqNCtLanNXNzE2TlZhdlhsMW0yNlpObTVUbVAzbnlKRVFpRVJ3ZEhWWE9IUkVSQVZOVFU5amIyNnZzTDRtSGg0ZGE0MDZmUG8zbzZHaWw5aGN2WHVEdnYvOUdmbjYrVWw5V1ZwWkNGdTc1OCtmeCtlZWY0K25UcHdyalRFMU5JUmFMRmRydTNyMkxsSlFVREJ3NFVPbExCWC8vL1RlMHRiWFJxRkVqdGRiK3VpMWJ0dURvMGFQSXpjMVZ1VzRORFEwWUdockN5TWdJeHNiR1NFOVBaNUNYUGlrTThoSVJFUkVSRVJFUkVkRkh3OXJhR3Y3Ky9tcU5IVHQyTEJJU0V0U2UyOXpjWEdXR0dMMGY4Zkh4V0xWcUZmcjM3NDltelpwaHk1WXRtRGR2SGd3TURJUXhSNDRjd2YzNzl6RjM3bHlrcHFiaXhJa1Q4UER3Z0xhMnRqREd5TWhJK055blQ1OEtyOGZBd0FCLy92bG5oYzh2UzBtbGNZdElwVktGY2JxNnVwZzNieDRDQXdQUnMyZFBvVjFUVXhQNit2b0s1NmFtcHNMTnpVMEkxRzNidGsydE5SVVA4aTVldkZpdGM2NWN1WUlyVjY2VTJLK25wL2RXZzd6NStmbnc4dkxDdzRjUEFRRDc5Kzh2Y2F5enMzT0pRZDZPSFRzcVBhZTh2RHlNSHo4ZUxpNHU2TlNwazlBK2F0UW9qQm8xU3NoZ3ZudjNMcnk5dlJYTy9ldXZ2d0FBb2FHaHFGbXpKbUppWWhBVEV3TUFzTEd4UWVQR2paR1FrSUM0dURnMGJOaFE1Ym90TEN6UXRXdFhsZXRWTjZ2MnpwMDdLb084cFRsLy9yelNGMkFpSWlJUUVSR2gwT2JoNGFHMGpsT25UZ0VBQmcwYWhKU1VGSXdZTVVKcC92NzkrNWQ0N2RMK1R1N1pzeWVlUEhrQ2MzTnp0RzNiRm1LeEdMZHUzY0tHRFJ1d1k4Y09XRmhZSURjM0YxdTJiSUd0clMzcTE2OWY1cjBTZlV3WTVDVWlJaUlpSWlJaUlxTC9qTDU5K3lyc1JicDQ4V0loZU1VQTc0Y2pJU0VCbnA2ZXFGV3JGcVpNbVFLSlJJS05HemZpanovK2dMZTNOMFFpRVo0OGVZTERodzlqd0lBQjZOcTFLKzdmdjQ4dFc3WWdNREN3eEt4R2EydnJDcS9wOVF6Rnl1Yms1RlRoY1h2MjdCRStmLzc1NTFpK2ZMbHcvT3paTTNoNmVpSTFOUlUrUGo1bzFhcFZpWE5McFZJc1hib1VZV0ZoU2lWMDFmbjk2Tk9uRHdZTkdvU3BVNmVxY3l1VkxqYzNGNHNXTFVKTVRBekdqaDJMYjcvOVZtbE1mSHc4WEYxZFViMTY5VktEL3ZyNit0RFQwMVA0KytMVnExY0FBRE16TTFoWVdDaU1Oekl5RXRwU1UxT1Y1bHV4WW9Yd1dTS1JLQnc3T1RtaGNlUEdPSGJzR0lEQ1FPeWRPM2VVNW1qYnRtMkpRZDUzb2VobklDa3BDZDkvL3oxMjdkb0ZjM056QUtxL1FKR2JtNHVRa0JDMGJ0MGFOalkyeU0zTkZYNDNueng1Z2gwN2RxQlhyMTVvMDZaTnFkY2RPSEFnY25KeWhPT2lhd1VIQjZOTGx5N3c5ZldGU0NUQytQSGpoV2V2cDZlSDI3ZHZZK25TcGNqTnpZV0RBNnZ4MEtlSFFWNGlJaUlpSWlJaUlpTDZ6eWdxNXhzWEZ3ZGZYMTlNbURBQjdkcTFlOCtyb3RmZHZuMGJPam82V0xod0lUUTBOR0JrWklRWk0yWWdQRHdjVXFrVUdob2FxRm16SnJ5OXZkR2tTUlBJWkRMVXJWc1h6czdPZVA3OE9hUlNLVFExTlNFU2lSVG1WVGNML0gyWVBYdDJxZjJIRHgvR2pSczN5aHhYclZvMTRYTmNYQnptelp1SG5Kd2NMRnk0RUxWcTFVSitmcjVDcG5PUjlQUjBMRnEwQ0xHeHNSZzZkQ2dtVEppZ2N2N0xseStYZXYzazVPUVN4eGdiRzZOQmd3YWxubDlSbVptWm1EZHZIbTdkdW9VSkV5Wmc2TkNoU21PU2twTGc0ZUdCQmcwYXdNdkxxOHpBL2ZyMTYxWHVkMXY4eXlGRmZ2dnROL3oyMjIrbHpqZGd3QUNsc3RwRjY1UklKRGgrL0RpNmRPbUNuMy8rV2VsY1IwZEhsZS90UXhZV0ZnYUpSQ0prUyt2cTZncVp2Z2NPSEFBQWZQWFZWMldXYTU0OGVUSmtNaG11WGJ1R2lJZ0lUSnMyVGVqcjJiTW5SQ0lSYnQrK0RTMHR4WkNYcHFZbWF0YXNDWGQzZHhnYkcxZmluUkY5R0Jqa0pTSWlJaUlpSWlJaW9vOUdWbGFXVVA1VG5iR3ZLOHJrREE4UEIxQzRoK1NiWkhmUzI5R25UeDkwN3R3WjN0N2VpSXFLVXVoVEo2TTBLQ2dJSTBhTXdKZ3hZOTdXRWl0ZGp4NDlBQUQzN3QyRGpZMk5Va0F2S2lvS04yN2NRSWNPSGFDbnA2ZDBmbEpTa3BCSktwZkxFUmdZaUlDQUFCZ1pHV0hac21Vd05UWEYrUEhqVWE5ZVBTeFlzQUNHaG9ZS2N5OWZ2aHdaR1JtWU5HbFNxZnRZbHhWa3ZuanhJaTVldktpeXIwV0xGbGk2ZEdtcDUxZEViR3dzbGl4WmdwU1VGQURBaGcwYnNHSERoaExIcDZXbEtlMkpxK3JuNnZIangyamZ2ajErK3VrbkFJVmxtT2ZQbjQ5ZmYvMVY0ZStORVNOR3dOblpXUWhnWm1abTR1clZxekF4TVZHWVQxdGJ1OFJnWTJCZ0lISnljakJpeEFob2Ftb3E5Y3RrTXFVZ1puRjVlWGtsOWhWWFBETlpsWXlNRENGck5pTWpvOVJ5NTZwS0x4ZS96dTdkdTB2c3YzcjFLcXBVcVlLR0RSdVd1ZWFpTE55OHZEeEVSRVJnd0lBQlNFOVBWMXJQd1lNSGhjL0ZnL3pGUC8vKysrK3d0ZjA0OXFFbktndUR2RVJFUkVSRVJFUkVSUFRSU0U5UFY5b2JzaUplMzVOU0xwY2pORFMwWEhPMGI5OWVZWDlZcWx6Nit2cVlNV09HUXBuVzRrYU5Hb1V2dnZnQzMzMzNuY3ErajFGU1VoS21UWnVHdG0zYll0NjhlZERRMEZBYWMralFJUXdmUGx5aHpkL2ZIMEZCUVpnN2R5N2F0bTJMdExRMDdOdTNEdzBiTnNTY09YTmdabVlHQUJnOWVqVFdyVnNIVjFkWExGbXlCQm9hR3RpMGFSTk9uejROTXpNeitQcjY0dlBQUHk5MWphb3lXOVZWV3BEeVRVUkZSU0U3T3h2Mjl2YUlpWWxSV2E1NzZkS2xhTnUyTGJwMzc2N1FmdmJzV1p3L2YxN2x2QWtKQ1dqVHBvMFFHSDMyN0JsRUloRk1UVTJWZ3FVRkJRVkNtNkdoSWJwMjdZcnM3R3hVcVZKRkthUDhkZm41K1lpTWpFU1BIajFnWjJlbmNveE1KaXMxazdlMGZXM0x3OFhGUmZqczZ1cUthdFdxWWR5NGNRRCtQeFArOGVQSG1EOS9QdGF2WHc5ZFhWMEFoWHVnRnhjU0VvTEV4RVNGTmxVbG5iLzQ0b3RTMTFQU1B1eFZxMVpWYUw5MDZSSTJiTmlBcmwyN0lqdzhITDE2OVVKMGREVG16SmtEVTFOVFlWeU5HalZLdlI3Ung0UkJYaUlpSWlJaUlpSWlJdnBvbFBRUC9xcU1IVHNXQ1FrSlN1M0p5Y200ZGVzV0FDQW5Kd2R4Y1hGbzBLQUJmSHg4eXJXV1RaczJNY2o3bHIyZUNmazZBd01EV0ZwYXZxUFZ2SDBXRmhZWVBudzRkdXpZZ2RXclY4UFYxVlZwVEdCZ0lBWU9IQ2lVR3Q2L2Z6OTI3OTROS3lzcjFLMWJGMERobnJFclY2NkVwYVdsUWxhb282TWo5UFQwc0h6NWNreVpNZ1U1T1RuSXpzNkdnNE1EWEZ4Y0ZMSjdTeUtUeVpDWm1WbnVlek15TWxKci9vcHdkbmFHbzZNai92cnJMOFRFeEFnWnRVV3lzN05SVUZDQWxpMWJLdlU5ZmZwVVpaQTNOemNYS1NrcE9IYnNtTEJYYnBHaW9HZHhXN2R1eGRhdFc1WGFUNTQ4V1dhUVYxdGJHNXMyYmNLelo4OHdiOTQ4VEpnd0FiVnExUkw2NVhJNTVISzV5aUN2dGJVMVdyUm9vZmFlczNGeGNZaVBqeSt4Zit2V3JhaGF0YXB3cktHaGdYUG56Z25YQW9ERXhFUm9hbXFXR0pET3pzNkd2NzgvNnRldmozdjM3Z250Ym01dUFBckxzUjg1Y2dSZmZmVVY2dGV2WCtwNlZmMGRLNVZLY2VQR0RkamIyd01vck16ZzcrOFBaMmRuMUt4WkUrSGg0Wmd3WVFKa01obVdMbDJLbVRObm9tWExscVZlaCtoanhDQXZFUkVSRVJFUkVSRVIvYWVjUEhrU3BxYW1TRTFOeGRHalIvSHc0VU80dWJtcExOZTZjK2RPQkFRRXFGVWltQ3Jmdm4zN3NISGp4aEw3ZzRLQzNpaXo5RU0wY3VSSVBIcjBDTWVQSDRlVmxSV0dEUnVtMEMrUlNMQng0MFpNbno0ZHUzYnR3dGF0VzFHdlhqMzQrUGdvN01lcnFneDVSa1lHa3BLU29LZW5oL1QwZERScjFnd3VMaTVsN29sYTNKNDllN0IvLy81eTM5ZmJMSjh0RW9sZ2JtNWVZdit6Wjg4QW9NU2dwQ3E2dXJvS3BlSFBuRG1EeFlzWDQ1ZGZma0g3OXUwVnh2YnAwd2ZUcGszRGdBRURoTGJqeDQ5anc0WU5DdG5ZbVptWkpRWlk5ZlgxWVdob2lCczNibURldkhuNDdiZmZoRUMrVkNvRkFKVkIzb0VEQjJMZ3dJRnEzMWRSV2ZDU2lNWGlFb1B4TXBrTStELzI3ancrcG52LzQvaDdraENSRUh0RXFkaHJheTMzcXRxS2xoWk4xTklxcWlWYTNTaFZ1NktsSWFWVmxHcXRDWTJkSUZJMGxvdW1SRXYxRi90V1JGTkVKQ0dXeUNUeit5T1B6RFdabVdTQ0lMZXY1K1BSeDgwNTMrODU1enNuWnlidXZNL25leVNkUG4xYUpVcVVNQzluOWNNUFArank1Y3NhUG55NE9kaVYvbHUxZS9Ma1NVbFM5KzdkYzd5Unc1WTMzM3hUSGg0ZW1qRmpodWJQbjYrd3NEQzk5OTU3OHZQejA4NmRPeVZsaE5PalJvM1NraVZMTkhyMGFEVm8wRUNkTzNkVy9mcjFiVmJJQS9rUklTOEFBQUFBQUFDQWY0elUxRlNGaFlYcCtlZWYxOHFWSzlXbFN4ZnQyN2RQWDN6eGhhcFhyNjR5WmNySVlERFluUmIxeG8wYjV1QUZlZS93NGNPcVZxMmFSbzRjYWRYbTcrK3ZObTNhcUh2MzdqYmI4aXVEd2FBaFE0Ym8vUG56TnAvZjJyNTllNFdIaHlzeE1WR1JrWkdxVzdldXhvOGZiemVZTTVsTU9uRGdnRFp0MnFSZHUzWXBOVFZWSlV1VzFCdHZ2S0g2OWV0TGtrNmRPbVcxblpPVGs3a3kyQlpiTno2MGFkTkczYnAxczZwMHRUVk43NE4wNU1nUkZTMWFWRFZyMXN6MXRyZHUzZExTcFV1MWJOa3k5ZW5UeHlyZ3ZkUHQyN2QxNHNRSnVidTdhOCtlUFJiVnVGTEdGTVpidDI2MXUzMlpNbVUwYk5nd2pSa3pSbE9tVE5HNGNlTWsvVGZrTFZpd29MbnY2ZE9ueldHcExabUJxcVA5TXFXbnA1dkRXeWNuSjRzcTVCZGZmTkdpYjlibE96Mzc3TFBtU3R1c29xS2lWS2xTSlljQzNzenI5ei8vK1k5Mjdkb2xLZU1HQmc4UEQvWHQyMWRPVGs3Njhzc3ZWYnQyYlVrWllYbG1CYnZCWUZEUG5qM1ZyRmt6QlFjSGE4eVlNZnJpaXk5VXQyN2RISThMNUFlRXZBQUFBQUFBQUFEeWpldlhyMXRVMStYVU42dXdzREFsSmlhcVE0Y09Xcmx5cFF3R2d6NysrR08xYnQxYTVjdVgxN0pseTdSOCtYSk5uVHJWS3VCYXZIaXhObTNhcEtDZ29HeWZqWW43NStqUm8ycmF0S25OcWxRcDQ5bW50dHArK09HSGZEMlZkdUhDaFRWNzltdzVPenNyT1RsWklTRWgyckZqaDZTTXFZbDM3OTZ0eU1oSU5XM2FWS05IajdhNkhsTlRVL1hISDM5bzkrN2Qrdm5ubjNYbHloV0w5dmo0ZUgzLy9mZlpqcUZRb1VJS0N3dTd2eS9zQWJFWEtqczZwWEZhV3BxT0hqMnFuMy8rV1JFUkVVcEtTcEtVOFV4YWU5UEZUNTgrWGRPblR6Y3ZlM3A2YXVEQWdSWjlXclJvb1U2ZE9sbXN5em9sZCtQR2plWG41NmYxNjlkcjdkcTFldm5sbDVXYW1pckpzcEozOSs3ZENnb0tzdnNhTXNOYlIvdGx1dk9taVFrVEpxaHg0OFpxMXF5WjZ0U3BJeW5qdmJWbHl4Wk5tRERCNHIxMzUzT3cyN1ZybCszVTNKblA2czBwL1AvMDAwL1Z1SEZqalJrelJ0V3JWMWU5ZXZXMGE5Y3VCUVlHYXMyYU5lWnE2MEdEQmxsdG0vVThTOUxhdFd2ejllY0NrQlVoTHdBQUFBQUFBSUI4NDhxVks1b3laY3BkYlh2NzltMkZoSVNvUllzV0tsdTJySG05azVPVEdqWnNxTnUzYnlzME5GU2xTNWVXajQrUDFmWjE2OWJWb2tXTHRHSERCcHNCQXU2dnVMZzRYYjU4V2NXS0ZiUDViR1VwWStwaWUyMjNiOS9XN2R1MzcybzYyRWVCeVdUU21qVnJGQklTb3F0WHI1cXJPRDA4UERSOCtIQ05HREZDNTg2ZFUzSnlzc1UwelpLMFo4OGVqUjgvWHM3T3ptcllzS0Z1M3J5cDZPaG96Wmd4dzZGakwxMjZWTC8vL3J2TnRzd3F6NnpCY2FaYnQyN1piWHRRN3B3aStNS0ZDMXE4ZUxGNjl1eHA4L25Oa1pHUit1V1hYeXpXN2R5NVV4TW5UbFR0MnJYVm8wY1B6WjQ5VzRNSER6WUhuZG54OS9lM21ybzVVOG1TSlIzYXgxdHZ2YVdvcUNodDNyeFpmbjUrdW4zN3RpVExTdDVNV1N1cU02ZVl6MjIvOVBSMFNkS1VLVk5VcEVnUnZmdnV1K2Eyd29VTHk5WFZWUXNXTEZCRVJJUzZkKyt1YXRXcXFWdTNiaG96Wm94YXRHaGhzZi95NWN0bisvcnUvUDFrZGV2V0xjMmZQMStwcWFueTl2YVdzN096NXMyYnA3Smx5MnJObWpYbWF0N09uVHNySmlaR1AvMzBrOGFPSFd2K3pENTQ4S0NtVHAycWI3LzlWb1VLRlpLVUVYVHpESFg4THlMa0JRQUFBQUFBQUpCdlZLaFF3VzRsWFZiKy92NFdBV0RCZ2dWVnJsdzV1ODhGWGI5K3ZhNWN1YUlQUC96UVlvclNUUFhxMVZPdFdyVzBiTmt5dFcvZlhxNnVybmYzSXVDUXExZXZTcEtDZzRNVkhCeHNzMDlFUkVTMnowdjI4L1BUZ0FFRDhtUjhlY1ZrTW1ucjFxMEtDZ3JTeFlzWFZiVnFWWTBhTlVvUkVSSG1xWDdyMTYrdjk5NTdUN05temRMSEgzK3NnSUFBZVh0N20vZlJ2SGx6alJzM1RrOCsrYVNLRmkycWI3LzlWdEhSMFE1UFYxeXNXREc3YlpsVnJkMjZkYlBadm03ZE9xMWJ0ODdSbDN0ZmRlclVTYzgvLzd4Rm1EdCsvSGc5OXRoanFscTFxdmJ1M2F2Qmd3ZGJiUFBNTTgvbzJyVnJNaHFOdW5idG1vb1hMNjVXclZxcFpzMmFLbHUyckM1ZXZLalpzMmVyVktsU0ZwV3JodzRkMG80ZE8vVCsrKy9mOTlmaDV1YW1nSUFBbFMxYlZrNU9Ua3BKU1pHa1BQM015VHhHOWVyVnJhYWtUMGxKMFljZmZxalRwMCtyVzdkdTh2ZjN2NmNndjE2OWVpcFRwb3pWK2hzM2JtajA2TkZLVFUzVlo1OTlwc3FWSzB1U3hVMDV0bmg1ZVpsL054Y3VYSkNVRVRTN3VibEprbzRmUDM3WFl3VWVaWVM4QUFBQUFBQUFBUDR4Smt5WW9HTEZpcG1yRVRQZHVIRkR5NVl0VTQwYU5kUzBhVk83MjNmdjNsMWp4b3hSZUhpNE9uZnVuTmZEL1VlclVxV0tWWUI3NnRRcGpSczNUb1VMRjlhZmYvNnBUcDA2MlF6WjB0TFM5T0tMTDJZN1pXeGVPM2Z1bkZKU1VsU3RXaldIK3B0TUp1M2N1Vk9MRmkzU3VYUG41T1hscFJFalJxaDE2OVl5R0F4VzUrTGxsMS9XOWV2WEZSUVVwQUVEQm1qWXNHRnExS2lSdWIxWnMyYjM5ZlZrT25YcWxHclZxcVdBZ0FDSHQ3bWJ5dmZjbmo5SktsS2tpSW9VS1dKZVhyOSt2WGJ0MnFVSkV5Ym95SkVqMnJoeG8xWEltN2xOYkd5cy9QMzlOWGJzV0RWcDBpVEhZUEg0OGVQYXZIbHpub1M4a2xTeFlrWHp6N2R1M1pLVXR5RnZZbUtpbkoyZHpjRm9wdTNidDB1U2loWXRxbGF0V3FsS2xTcmF2bjI3ZVRyOFE0Y09XWHllVnFwVXllWk1DSmtPSERpZzRjT0g2NFVYWGxEdjNyM05sZlkzYnR6UXlKRWpkZUxFQ1gzNjZhZjY5Ny8vN2ZEWVAvamdBNnQxZm41K0RtOFA1RmVFdkFBQUFBQUFBQUQrTWV4VktDNVpza1JKU1VrYU4yNWN0dHMvL2ZUVEtsKyt2Sll2WHk1ZlgxK2V6ZnVBR0kxR3JWNjlXb3NYTDFiRmloVVZFQkNnVjE1NXhXNy8rUGg0U2RsWHBPWWxrOG1rRHovOFVON2UzcG85ZTNhTy9lUGo0elZzMkRDZE8zZE9oUXNYVnQrK2ZkV2xTNWNjcjYrZVBYdXFhTkdpbWpWcmxrYVBIcTBYWG5oQi92NytlVFpGOWJsejUzVDI3RmwxNzk0OVZ3SDYrdlhyYy9WZXllMzVzMlhEaGcyYU9YT20vUHo4MUxoeFl4MDVjaVRiL3ZIeDhVcExTM040bktkUG44NHhDTDVma3BPVEpjazgvWEJlK091dnYxU3FWQ21yV1F3bVRweG9zWndaK21aYXMyYU54WEt2WHIyeURYbWZmUEpKOWUvZlg4SEJ3ZnJQZi82ajd0Mjc2NFVYWHRDNGNlTjA2dFFwZmZycHB4WTNLempDMGVtYWdmODFoTHdBQUFBQUFBQUE4bzJyVjY5cTVjcVZEdmQxeEtWTGw3UjY5V3ExYU5GQ2Rldld0V2d6R28wV3l3YURRWjA2ZGRJMzMzeWpuMy8rV2ExYXRYSnM0TGdyS1NrcDJySmxpMWF1WEtuWTJGaDE3TmhSYjcvOXR0V3pTYU9qbzdWLy8zNjV1cnJLWUREbzExOS9sWlJSVlNoSmd3WU4wcUZEaCs3TG1MS2JIanJUbVRObmRQMzY5V3lyd3U5VW9rUUp1YnE2cWwyN2R2TDM5N2NaVG1jK016VXJYMTlmK2ZqNGFOS2tTZHE4ZWJOaVkyTTFkZXBVaDQ2Yld3c1hMcFRCWUZEYnRtMXp0VjNXNnRDYzVQYjgzZW5hdFd1YVBYdTJJaUlpMUxKbFMzT1ZwNU9UazZTTUttOW5aMmVyN2M2ZVBTdEpldXl4eDNJOHh2bno1N1ZqeHc3ZHVuVkxBd1lNVUxObXpkUzhlWE9WSzFkT3RXdlh0aHV5aDRhR0tqUTBOTmV2NmNTSkU1SXlxbW16eW54ZWI2YXNzeFE0NnNpUkkrYjN5NTNzWGU5WHJseXhlQ2F2bzV5Y25PVHI2NnVXTFZ0cTNyeDVXcmh3b1hrNjl2SGp4K2M2NEpXWXJobi9YSVM4QUFBQUFBQUFBUEtOcEtRa3paa3o1Nzd1czB5Wk12cm1tMjlVckZneEpTUWs2TVNKRTNKM2Q1ZlJhTlNPSFR1c0toYmJ0bTJyU3BVcVdRWEN1SDhPSERpZ2lJZ0kvZkxMTDBwT1RsYkRoZzAxZXZSb3UxUDMzcjU5V3lFaElUS1pUSklrRHc4UHZmcnFxNnBYcjU0azZWLy8rdGNEcTdxVVpBNlVIUTBwRFFhRHBrMmJaaEZlSnljbkt6MDlYUjRlSG9xUGo5ZWhRNGZzVHRkYnQyNWR6WjA3VjRzV0xjcDJHdkUyYmRvNC9CcXlWbzJ1V3JWS1AvLzhzOXEzYjYveTVjczd2Sis3a2R2ekoyVjhOb1NGaFduMTZ0VzZmdjI2ZXZic3FUZmZmTk5jbVpvWmtDNWF0RWhQUHZta1JjVnFVbEtTbGkxYkprOVBUNHRuRzBzWkFXSkVSSVRTMHRJVUhSMnRiZHUyS1NJaVFnVUtGRkRmdm4yMVo4OGV6WjgvWC9QbXpWUFZxbFhWc21WTFZhMWExZVlZYTlldXJjYU5HMXVzbXo5L3ZzWHl5cFVyRlJjWEoyOXZieFVwVWtSeGNYRmF2bnk1WEZ4Y1ZLTkdEYXQ5ZHVqUXdhSHprOTN2L3N5Wk00cUppVkg3OXUwZDJ0ZjlVS1JJRVgzMDBVZHEyN2F0dnZycUs4WEV4Q2dzTEV3VksxYVVsNWVYUlYrajBTaG5aMmZGeE1UWWZGNzZ4WXNYellIdTVjdVhKV1VFOFpuWGNHWmxQL0MvaHBBWEFBQUFBQUFBUUw1Um9VSUZMVml3d0tHKy92Nytpb21KY2Fodlppano5OTkvYS9UbzBSWnRQWHIwc0ZndVZLZ1FBVzhldTN6NXNxS2lvdFM2ZFd0MTZOQkJsU3RYenJaL3c0WU45ZE5QUDlsdGYvMzExKy8zRUxOMThPQkJsU3RYem1abHBEMVpxNU4vLy8xM2pSOC8zbUpkZHBYajd1N3VldSs5OTdJOXh0Q2hReDBheTZaTm04elZvMUxHTk0xejU4NVZ4WW9WOWM0Nzd6aTBqM3VSMi9QMzAwOC82ZXV2djViUmFGVDE2dFgxd1FjZnFGYXRXaFo5bm4zMldhMWJ0MDVMbGl6UmtpVkxyUGJoNmVtcGp6LysyQndpbmoxN1ZnY09ITkQ1OCtmMTU1OS82dmp4NDdwNTg2WUtGQ2lnRmkxYXFFK2ZQdkx5OGxLM2J0MTA2ZElsYmQrK1hkdTJiZE84ZWZNMGYvNTgxYWxUUjkyN2Q3ZDR0bXoxNnRYMTJtdXZXUnczYThpYmtwSmlWZTNyNnVxcS92MzdxM2p4NGxianpqb05jWGg0dU5hdVhXdlZMK3ZuWmxoWW1QazQwZEhSY25KeTByUFBQbXUxWFY2clhidTJ2di8rZXdVSEIydkZpaFU2ZXZTb0ZpOWViSEdUUWMrZVBYWGx5aFZKbHM4cXpwVDFmU0lwejU2VkREeEtDSGtCQUFBQUFBQUE1QXZQUGZlY1NwWXM2WEQvWjU1NVJ0V3JWN2ZaNXV6c3JQRHdjS3ZuYjVZdFcxYUJnWUZLUzB1VGs1T1RTcGN1YlROVVFONTYvdm5uMWJwMWEvTVV1N2E4OU5KTHFsT256Z01jbGVNT0hUcWtaczJhM2RNK2F0YXNLVDgvUHhtTlJoa01CbFdzV1BHdUt5MTlmSHowOU5OUE96ek44bzBiTnl3Q3hjY2ZmMXdqUjQ1VTdkcTFWYmh3NGJzYVEyN2s5dnc5Kyt5ejJydDNyMXExYXFVbVRacllyUFlzVWFLRUZpNWNxSXNYTCtyV3JWc1diUVVMRnBTWGw1ZkZOTTdwNmVtYU9YT21paFl0cW9vVksrckZGMTlVM2JwMTFiQmhRNnR6VUtaTUdYWHIxazNkdW5YVDZkT25GUkVSb1czYnRsbDh2a3ljT05GbU5YbHdjTERjM2QzTnk1MDdkMWF6WnMyVWtwSWlvOUVvRnhjWFZhaFF3ZXFZUGo0K2F0bXlwZFh6Yit2VnE2ZkV4RVNyZnBuVEdXZDY2cW1ubEpDUUlDbGp5dThLRlNxb2RPblNGdU8xOS9rcFpkeFUwTDkvZjd0Vnk1bDY5KzV0RmJoblZhQkFBYjMxMWx0cTBxU0prcEtTcktySTI3VnJwL1Buejh2ZDNWMmRPbld5Mks1Q2hRb1d6K1MxWmMrZVBmZDlCZ2pnVVdBd1pjNWZBUUFBZ0grc013bC9LSGovWUVsU3hlSlBxWGVEdkhsK0V3QUFBQjRkUWZzSDYyekNINUtrTnh0TWxVL3hweDd5aVBBZzhIc0hISGZ6NXMxY1AwODRrOGxrc2hrMkE4RDlZdjgyS0FBQUFBQUFBQUFBZ0grb3V3MTRKUkh3QXNoemhMd0FBQUFBQUFBQUFBQUFrSThROGdJQUFBQUFBQUFBQUFCQVBrTElDd0FBQUFBQUFBQUFBQUQ1Q0NFdkFBQUFBQUFBQUFBQUFPUWpoTHdBQUFBQUFBQUFBQUFBa0krNFBPd0JBQUFBQUFBQUFIaTRndmNQZnRoRHdFUEE3eDBBY3FkaThhZlV1OEhVaHowTVFCS1Z2QUFBQUFBQUFBQUFBQUNRcnhEeUFnQUFBQUFBQUFBQUFFQSt3blROQUFBQUFBQUF3RDhRMDAzK013WHRINnl6Q1g5SWt0NXNNRlUreFo5NnlDTUNBQUIzZzBwZUFBQUFBQUFBQUFBQUFNaEhDSGtCQUFBQUFBQUFBQUFBSUI4aDVBVUFBQUFBQUFBQUFBQ0FmSVNRRndBQUFBQUFBQUFBQUFEeUVVSmVBQUFBQUFBQUFBQUFBTWhIQ0hrQkFBQUFBQUFBQUFBQUlCOGg1QVVBQUFBQUFBQUFBQUNBZklTUUZ3QUFBQUFBQUFBQUFBRHlFVUplQUFBQUFBQUFBQUFBQU1oSENIa0JBQUFBQUFBQUFBQUFJQjhoNUFVQUFBQUFBQUFBQUFDQWZJU1FGd0FBQUFBQUFBQUFBQUR5RVVKZUFFbGlxUXNBQUNBQVNVUkJWQUFBQUFBQUFBQUFBTWhIQ0hrQkFBQUFBQUFBQUFBQUlCOGg1QVVBQUFBQUFBQUFBQUNBZklTUUZ3QUFBQUFBQUFBQUFBRHlFVUplQUFBQUFBQUFBQUFBQU1oSENIa0JBQUFBQUFBQUFBQUFJQjhoNUFVQUFBQUFBQUFBQUFDQWZJU1FGd0FBQUFBQUFBQUFBQUR5RVVKZUFBQUFBQUFBQUFBQUFNaEhDSGtCQUFBQUFBQUFBQUFBSUI4aDVBVUFBQUFBQUFBQUFBQ0FmSVNRRndBQUFBQUFBQUFBQUFEeUVVSmVBQUFBQUFBQUFBQUFBTWhIQ0hrQkFBQUFBQUFBQUFBQUlCOGg1QVVBQUFBQUFBQUFQTEpPblRxbHQ5OStXOXUzYjdmYlorTEVpUm95WklqUzB0SWU0TWdlckgzNzltbmR1blhtNVppWUdGMjdkczF1LzZpb0tKMDhlZEptMjRRSkV6Ujc5dXo3TnJhclY2OXF5cFFwbWpwMXFtN2V2SG5mOXB0Ymh3OGZmbWpIenVybzBhUFpYck4zU2tsSlVWQlFrQllzV0tEazVHU0hqM0gxNnRXN0hWNjJsaXhab2tPSER0bHN1M1Rwa3BZdVhhclkyTmhzOTVIZnI3KzllL2M2L1BzREhoYVhoejBBQUFBQUFBQUFBQURzV2JCZ2dhNWR1Nlpubm5uR1pudDBkTFMyYjkrdXQ5NTZTODdPemc5NGRBOU9SRVNFdG03ZHFvNGRPOHBvTkdyY3VIRktTa3JTKysrL3IrZWVlODZpcjhsa1VraElpSTRkTzZhdVhidnF6VGZmVk1HQ0JTVkpDUWtKaW95TVZKOCtmZTdMdU5MUzBqUnAwaVQ5OXR0dk1oZ01xbCsvdmxxMWFuVmY5cDBiUC8vOHN6Nzc3RE1OSFRwVWJkdTJsU1FsSnllclU2ZE9EdThqSWlKQ2twU1ltS2h0MjdZNXZGM256cDJ0MW9XRmhlbW5uMzdLOFZ5WVRDWjk5ZFZYMnI1OXU1eWRuZFdnUVFQVnExY3Z4Mk1HQndkcjA2Wk5tanQzcmp3OFBDUmwvRzRURWhKMDgrWk4zYmh4UThuSnlicCsvYnFTazVOMTllcFZKU1VsS1NrcFNWZXVYSkhCWU5Dc1diT3M5bnY4K0hFdFhMaFFYYnAwVWUzYXRhM2FkKzdjcVFVTEZ1aUpKNTVRdVhMbDdMNm0vSHo5cGFlbmEvNzgrYnB3NFlMcTE2K3ZZc1dLM1pleEF2Y2JJUzhBQUFBQUFBQUE0SkcwZmZ0MjdkMjdWNUxrNit0cjFmN2xsMS9xdSsrK2t5VE5temRQOCtiTnMrclRxMWN2dmZIR0c1SWtmMy8vZXhwUDM3NTkxYlJwMDN2YXgvM2c0dUtpS1ZPbUtEQXdVSUdCZ1lxSmlWSHYzcjNON1FhRFFWT25UbFZRVUpCV3JGaWg0OGVQYThxVUtaS2t0V3ZYS2kwdHplNzV1bFBYcmwzMXpqdnYyRzFQVDAvWGxDbFQ5TnR2djJuUW9FSGF0V3VYSmsrZUxCY1hGelZ2M3Z5K3ZGWkhOV25TUkU4ODhZUm16cHlwT25YcVdBU1FYMy85dFR3OVBTVkp1M2Z2MXR5NWM3Vmd3UUp6Kzk5Ly82M1JvMGVibHk5ZHVwU3JTdFBPblR0cnpabzFxbEtsaXA1NjZxbGNqZnY3NzcvWDl1M2I1ZWZucC8vN3YvL1RaNTk5cHErKytrcVZLMWZPZHJzbVRacG8yYkpsbWpsenBrYU1HQ0ZKMnJoeG94WXVYR2pSejJBd3lHUXl5Y2ZIUjBXS0ZGSFJva1ZWdFdwVmVYcDZLaTB0emVyR2lNMmJOOHRnTUtoang0NDJqN3R6NTA2VkxGa3kyeUE2djE5L1RrNU82dHUzcjBhUEhxM2c0R0FOSERqd3J2Y0Y1Q1ZDWGdBQUFBQUFBQURBSStmTW1UT2FObTJhT25Ub29McDE2MnIrL1BrYU8zYXMzTjNkelgzQ3dzSjA4dVJKalJrelJwY3ZYOWFtVFpzMFlzUUlGU2hRd055bmFOR2k1cDlqWW1MdWFVelhyMSsvcCsyems5TTB2VWFqMGFLZnE2dXJ4bzRkcXhVclZxaDE2OWJtOWM3T3puSnpjNU9MaTR2ZWV1c3QvZXRmLzFMaHdvVWxaWVNYcTFldlZ0ZXVYZFcrZlh0SjB2LzkzLzlwMnJScEdqMTZ0S3BVcVNKSjJyVnJseFl1WEtocTFhclpIYy9ObXpjMWFkSWs3ZDY5VzIrLy9iWTZkT2lnNTU1N1RxTkdqZEtFQ1JQVXIxOC9kZTNhOWQ1T1NpNDRPVGxwK1BEaDZ0ZXZueVpQbnF5cFU2ZWEyOHFWSzZjU0pVcEl5cWhVbGFRS0ZTclkzVmYxNnRYTlZiMXBhV255OS9lWHlXVFN2SG56ekJXcFdjMmVQVnQrZm40T2g3d21rMG16WnMzU3VuWHIxS0pGQy9YdjMxOXhjWEVhTkdpUWhnNGRxb0NBQUQzeHhCTjJ0NjlXclpwNjl1eXA0T0JndFc3ZFdvMGFOVktIRGgxVXYzNTllWGg0bVA4TERnN1c4dVhMTlhmdTNHekhzM0hqUmtuU3RtM2I1TzN0clFNSER1akFnUU9TSkI4Zkg5V3NXVk14TVRFNmN1U0lhdFNvb1ZXclZsbnR3OHZMU3kxYXRKQ2tSLzc2KytPUFA3STlINjZ1cnZMeDhWR3BVcVd5N1Z1b1VDSFZxRkVqMjMwQmVZV1FGd0FBQUFBQUFBRHdTSW1KaWRISWtTUDEyR09QNllNUFBsQnljckxtekptalJZc1dLU0FnUUFhRFFlZlBuOWY2OWV2MTBrc3ZxVVdMRmpwNThxVG16NSt2RlN0V21Dc2JzOG9NN2g1RmprNHJiS3Zmc21YTHpEOC8rZVNUK3VxcnI4ekw5ZXJWMDgyYk4zWDI3RmxObno1ZEJRc1dWTStlUGMxVC9LNVpzMGFTVkt0V0xaVXBVMFltazBsYnQyNVZ1WExsMUxKbFM1dGpPSFBtakQ3Ly9IT2RQMzllQXdjTzFFc3Z2U1FwSS9DYU5HbVNKa3lZb08rLy8xNS8vUEdIQmcwYXBKSWxTenIwMnU1VitmTGwxYU5IRDRXSGgrdlNwVXZtMTlpdFd6ZXJ2bTNhdEhGb24rSGg0WXFOalZWQVFJQUtGaXlvdUxnNHpaMDdWMTI2ZExucmNPLzY5ZXNLREF6VW5qMTcxS0pGQzQwYU5Vb0dnMEZseXBUUmwxOStxU0ZEaG1qSWtDRWFPSEJndHVOODdiWFh0SFBuVG9XSGg2dFJvMGJ5OVBRMFZ5em4xcDJoZUhKeXNzVnlwMDZkVkxObVRZV0hoMHVTamgwN3BtUEhqbG50bzFHalJ1YVFOOU9qZXYwTkdUTEVvZk1TRkJTVWJidVBqMCtPQVRxUVZ3aDVBUUFBQUFBQUFBQ1BsS05IajZwZ3dZS2FNR0dDbkp5Y1ZMUm9VUTBlUEZnN2R1eVEwV2lVazVPVHZMMjlGUkFRb0ZxMWFpa3RMVTJWS2xWUzM3NTlkZUhDQlJtTlJqazdPOHRnTUR6c2wrS3dVYU5HWmR1K2Z2MTZIVHg0TU1kK3hZc1h0MWkrZVBHaXhvd1pJMDlQVDdWcTFVcUZDeGMyQjJ5SERoM1N4bzBiNWV6c3JNREFRRTJhTkVucDZlbDY1cGxuVkxseVpUazVPVm5zS3pVMVZjdVhMMWRJU0lqYzNkMFZHQmhvTlcydnE2dXJ4bzhmcjNuejVtbmx5cFhxMjdldmV2VG9vWmRmZnRsdUZlejk5TnBycjhuWDExZWVucDdtNnVZNWMrYVl3OCtmZi81WjMzenpqWll2WDI3ZUpqWTJWaDk5OUpIVnZoSVNFclJ3NFVLMWFORkNqUm8xa2lTNXVia3BPanBhZi83NXAyYlBuaTBYbDl6RkxOSFIwWm84ZWJJdVhMaWd6cDA3NjkxMzM3VzRUc3VWSzZkdnZ2bEduM3p5aVNaUG5xeTllL2ZxL2ZmZnQvcTlTaG5Wc21QR2pGSHAwcVcxWjg4ZVhiNTgyYXJQcVZPbkpFa2JObXl3T1o3TWdEVHo1enVuL1paa3JvWk5UazdXanovK3FPYk5tMXRNYloycFk4ZU9GaFgwbVI3VjYrL3JyNysyR3V1eVpjc1VGUldsU1pNbXFWQ2hRamJQVjFhTzlnUHlBaUV2QUFBQUFBQUFBT0NSMHFaTkd6VnIxa3dCQVFHS2lvcXlhSE9rR2pjME5GUTlldlJRbno1OThtcUk5MTJyVnEwa1NTZE9uSkNQajQ5VllCWVZGYVdEQncvcW1XZWVzUmtzWGJ4NFVWNWVYaGJyRGh3NG9NOC8vMXczYjk3VXE2KytxdWVmZjk3Y3RtZlBIazJhTkVsbHlwVFI4T0hETldyVUtBMGRPbFNqUm8zU1cyKzlaYkVmazhta25UdDNhdDY4ZWJwdzRZSWFOMjZzd1lNSDJ3d2VwWXlway92MTY2ZDY5ZXJwcTYrKzB0eTVjN1Y2OVdwMTZ0Uko3ZHExdSt0cVUwZTR1TGhZN2YvT1lOSFYxVldTek11WjdWbWxwcWJxaXkrK2tJdUxpejc4OEVQemVnOFBEL1h2MzErZmZ2cXBsaTFicHRkZmY5MmhjVjI3ZGswTEZ5N1VoZzBiVktoUUlZMGNPVkt0VzdlMjJiZGt5WkthTm0yYVpzMmFwWTBiTjJydjNyMTY1WlZYMUtsVEo0dnB5cVgvVGp1OVpzMGEvZjc3NzNhUFAzMzZkSnZyN3d4NUN4UW9ZUGQzczJMRkN0MjZkVXM5ZXZTd2VvNnZsREd0ZGRiQSsxRysvdXJVcVdPMVhlYjRHelJvWUJVd0E0OGlRbDRBQUFBQUFBQUF3Q1BIemMxTmd3Y1AxcTFidDJ5MnYvbm1tMnJidHExNjl1eHBzeTAvdW5qeG9nWU9IS2hHalJwcDdOaXhOb09tZGV2V1dVMC92R0RCQW9XR2htck1tREZxMUtpUlRDYVRRa0pDdEdqUklwVXVYVnFUSmsweVA5LzB5SkVqV3I1OHVTSWpJK1hqNDZQUFAvOWNYbDVlbWpScGtzYU9IYXUzM25wTHZyNis4dlB6azdlM3R5UnA1c3laV3I5K3ZUdzlQVFYwNkZCTm1USkZyNzc2cWtPdnFXN2R1bXJUcG8xQ1EwTTFmLzU4cGFTazNQZmZ6NUVqUjNUbXpCbnpjcE1tVFN6Q1NsdEJiSWNPSGJMZDUvang0N1Z2M3o3VnJsMWI4K2JOVTJKaW9oSVRFeFVmSDYrRWhBUkpHWldmYmRxMHNRclhzd29ORGRYaXhZdDE3ZG8xTldqUVFQdjM3OWVrU1pNMGFkS2tIRjliMDZaTmRmejRjUVVIQjJ2RmloV2FOR21TL3Zyckx5VWxKWm43dlBMS0s1bzhlYkxON2VmTm02Zmx5NWZmMDFUbHFhbXArdVdYWDlTcVZTdFZyVnJWWnArMHREVHpqUW41OWZxN2NPR0MzTnpjQ0hpUmJ4RHlBZ0FBQUFBQUFBQWVTU1ZLbE1pMjNkM2RYZVhLbFh0QW84bDdYbDVlNnRhdG0zNzQ0UWRObno3ZDVoVENLMWFza0srdnI3bjZkTldxVlZxNmRLbktseSt2U3BVcVNmcHZLRmE3ZG0xOTl0bG44dlQwMU9uVHB6Vmh3Z1NkUDM5ZWhRc1hWcTlldmZUYWE2K1pwN0N0VmF1VzVzeVpvMW16Wm1uVnFsVmF0V3FWYXRTb29Za1RKK3JWVjE5VmdRSUY5UHJycjh2RHcwTTNiOTYwR3RmTW1UUDExRk5QcVhuejVoYnJ5NVl0cTZlZmZscGR1blRSMXExYkhYNzJjRzdzMnJWTGE5ZXVsY2xra3RGb2xJK1BqMFhJTzNQbVRCVXJWa3lTRkJrWnFkbXpaK3VISDM0d3Q4Zkd4bXJZc0dFVys2eFJvNGFpb3FMMDk5OS82L2J0MnlwWnNxU3FWS21pZi8vNzN5cFpzcVNjbkp6MDlkZGZhODZjT1JvelpreTI0N3Q5KzdZTUJvTUdEeDZzZHUzYTZhZWZmbkw0dGRXc1dWT2xTcFhTaWhVcmRPVElFZFdxVlV2VHBrMnpDTFZmZWVVVmgvZDNOd29VS0tDNWMrZnE3Ny8vMXRpeFkvWE9PKy9vc2NjZU03ZWJUQ2FaVENaenlKc2ZyNzlidDI3cDdObXpNaHFORGoydmVkV3FWWGxha1E0NGdwQVhBQUFBQUFBQUFQQklXcmx5cGViTW1XTzNQVFEwVktHaG9ibmFweU1CamkzdDJyWFQ0TUdENzJyYjNIampqVGQwOXV4Wi9mampqeXBmdnJ4VmdKZWNuS3c1YytabzBLQkJXckpraVJZdVhLaktsU3NyTUREUVBIMXR4NDRkWlRLWjlQNzc3eXMrUGw2M2J0MlN1N3U3eXBjdnIwYU5HcWx0MjdieThQQXdWNlRlcVYrL2Z2TDE5ZFdXTFZ0VXRHaFI4My92dnZ1dXVVL0hqaDJ0dHBzNWM2WXFWNjVzczAzS2VGWnc1dk5kNzdkKy9mcXBYNzkrT25Ma2lNWFV5Z2tKQ1Zxd1lJR2tqS0JWa294R284V3lKSlVxVlVvTEZpeFFURXlNZWZyajd0MjdxMGVQSHVhcXpxVkxseW9pSXNLOFB5a2pHTXg4Vm05MnVuYnRxdmJ0MjZ0SWtTS1NwTFp0MitiNk5kNVpmVHAzN2x4SjBxSkZpN1I0OFdLTGZsZXZYcldvOHIxMjdab2tLU1lteHFLZnA2ZW5paFl0YXJYdG5lSHhuZHpjM09UaDRhR0RCdzlxN05peCt1YWJiOHczR21TZTA4eVFOejllZjZkT25aTFJhRlRwMHFXenZSRmgzYnAxdW5qeG90VzAyY0REUU1nTEFBQUFBQUFBQUhna0hUNThXTldxVmRQSWtTT3Qydno5L2RXbVRSdDE3OTdkWnBzOW1TRmVidVZVVlh5L0dBd0dEUmt5Uk9mUG43ZFpLZGkrZlh1Rmg0Y3JNVEZSa1pHUnFsdTNyc2FQSDIveGpObkhIMy9jSEhiYW1xcDR6Wm8xMlk2aFc3ZHVHakpreUQyK2tvY3Z1K3ZBWGx2bXRNWlpuenVia0pCZ0ZaUTZXcFhzN094c0RuanpXbGhZbUlLQ2dxeldaMzI5dlh2M3RwcnFmT3ZXcmRxNmRhdmRmWmNwVTBiRGhnM1RtREZqTkdYS0ZJMGJOMDdTZjBQZXpLcmMvSGo5WGJod1FaSlV2WHIxYkN1anQyelpJbGRYVjZ2bkR3TVBBMWNoQUFBQUFBQUFBT0NSZFBUb1VUVnQydFJ1TU92aDRXR3o3WWNmZnJCYmFYZG5KZWFqcW5EaHdwbzllN2FjbloyVm5KeXNrSkFRN2RpeFE1TFV0MjlmN2Q2OVc1R1JrV3JhdEtsR2p4NXRycUMwcDFXclZsYlBvRTFMUzVPVGs1TU1Cb1BGK3V6Q3RaeXFvTE9yck83VnE1ZmVlT09OYkxmUEN5TkdqTkJ6enoxblh0NjZkYXNDQXdNVkVSR2gyTmhZN2QrL1h5Kzk5SkorK3VrblRaa3l4ZHh2M2JwMUZ2czVmZnEwemZXUFAvNjQ2dGV2Ny9CNDdxYVN2Rk9uVG5yLy9mZHp0VTEyeitDMU40WVdMVnBZQmRkWnB3eHYzTGl4L1B6OHRINzllcTFkdTFZdnYveXlVbE5USmNudWRaZ2Zyci9EaHc5TGtxcFVxWkx0TWE1ZnYvN0FBbnNnSjRTOEFBQUFBQUFBQUlCSFRseGNuQzVmdnF4aXhZcFpWVkJtU2s1T3R0dDIrL1p0M2I1OSs0RlY0TjV2SnBOSmE5YXNVVWhJaUs1ZXZXcXVrdlR3OE5EdzRjTTFZc1FJblR0M1Rzbkp5ZVpwbXUwcFU2YU1ubnJxS2ZQeXJWdTM1T3ZycXo1OStxaEhqeDRPajZsLy8vNUtTMHZUelpzM0xTcUhKZnZQUkkyTGkxUHAwcVZWbzBZTmg0L3pJSncrZlZxUmtaRmF0R2lSSG4vOGNhdjJtVE5uMnR3dTYvcTJiZHZtS3VTVlpQTTgyV052SEhtaFpNbVNxbE9uVG83OTNucnJMVVZGUlduejVzM3k4L016VDMyZGVZMW05YWhmZnlhVFNidDM3NWFrSEgrWHljbkpLbE9tak1OakJ2SVNJUzhBQUFBQUFBQUE0SkZ6OWVwVlNWSndjTENDZzROdDlvbUlpTWkyWXRIUHowOERCZ3pJay9IbEZaUEpwSzFidHlvb0tFZ1hMMTVVMWFwVk5XclVLRVZFUkppbjBxMWZ2NzdlZSs4OXpabzFTeDkvL0xFQ0FnTGs3ZTN0OERGU1VsSWtTWVVLRmNyVjJQejgvRFJxMUNnbEp5ZnJ5eSsvbEt1cnE3bk4xak5SRHh3NG9PKysrMDRqUjQ3VUUwODhrYXRqM1UralI0OVdURXlNcmwyN3B1dlhyMHVTM25ubkhVa1owMlBQblR0WHZyNitGdHVFaDRkYkxNK1pNMGZyMXEyeldwLzV6TjdjeU83WnNWazl5SkRYVVc1dWJnb0lDRkRac21YbDVPUmt2cDd1dkI2eTg2aGRmMUZSVVlxTGk1T1hsNWRxMTY1dHQxOWFXcHF1WDc5dTlTeGo0R0VoNUFVQUFBQUFBQUFBUEhLcVZLbGlGZUNlT25WSzQ4YU5VK0hDaGZYbm4zL2FuY1kyTFMxTkw3NzRvbFcxMzROMDd0dzVwYVNrcUZxMWFnNzFONWxNMnJsenB4WXRXcVJ6NTg3Snk4dExJMGFNVU92V3JXVXdHS3pPeGNzdnY2enIxNjhyS0NoSUF3WU0wTEJodzlTb1VTT0hqaFViR3l0SktsV3FWSzVlazhGZ1VKTW1UVFJqeGd3RkJnWnE3Tml4VnRQdFpvcVBqOWVrU1pOVW9rUUoxYXRYTDFmSGtYSi8vckpUdkhoeEZTaFFRR1hMbHBXWGw1ZTh2THhVcGt3WmxTNWRXdWZQbjlmMDZkTjE1Y29WaTIyeVZxVm1ocm4ycWxVZk5YY3pMWFJ1Vkt4WTBmenpyVnUzSkRrZThqNUsxMTlhV3BvV0xsd29TZXJhdGF2ZC9Vbi92ZkhFMXJPeWdZZUJrQmNBQUFBQUFBQUE4RWd6R28xYXZYcTFGaTllcklvVkt5b2dJRUN2dlBLSzNmN3g4ZkdTcEdMRmlqMm9JVm93bVV6NjhNTVA1ZTN0cmRtelorZllQejQrWHNPR0RkTzVjK2RVdUhCaDllM2JWMTI2ZE1ueFdiczllL1pVMGFKRk5XdldMSTBlUFZvdnZQQ0MvUDM5YzV5aWV2djI3WktrelpzM1M1S2VmdnBwaHdNNlgxOWZuVGh4UWhzM2JsUndjTEI2OSs1dDFlZldyVnNhTzNhc3JsKy9ycWxUcCthNjhqRzM1eS9UdFd2WGJLNjM5NXpYa3lkUHFuang0dnIwMDArMWNPRkNGUzVjT0ZmanZGTjJGZVY1SVRFeFVmLzV6MzhrWlp6dnJGV3gyVDE3MnQvZi83Nk9KVGs1V1pMamxibVAwdlczZVBGaW5UNTlXaFVxVkxCNmJuQldtWjhyK1hVS2VQenZJZVFGQUFBQUFBQUFBRHlTVWxKU3RHWExGcTFjdVZLeHNiSHEyTEdqM243N2JhdHF5dWpvYU8zZnYxK3VycTR5R0F6NjlkZGZKVW1WS2xVeTl3a01ETHd2WXlwZXZMaDVxbDk3enB3NW8rdlhyNnRwMDZZTzdiTkVpUkp5ZFhWVnUzYnQ1Ty92YnpPY1RrOVB0N210cjYrdmZIeDhOR25TSkczZXZGbXhzYkdhT25XcXVmM0xMNzgwUDBNMEpTVkZ5NWN2MTlxMWExVzdkbTFkdW5SSkV5Wk1rSnVibXhvM2JxeG5uMzFXZ1lHQktsZXVYTGJqN2QrL3Y4NmRPMmQzQ3R6azVHUVpqVVlOR3paTTFhdFhkK2djM0NtMzUwK1NEaDA2WlA0ZGg0U0VhUFRvMFRsdUV4Z1lxTE5uejVxWFgzLzlkWnY5VWxKU2RPUEdEVWxTV0ZpWS92NzdiOFhHeHVxdnYvNlNpNHVMelNEYVpESTVQUGJjU2s1TzF2RGh3ODNQb3c0SUNORElrU05WdUhCaFZhbFNSVzNidGxXRkNoWHNidCsyYlZ0VnFWTEZhbjFvYUtoQ1EwTnpQWjRUSjA1SWtzMHc5VkcrL3JaczJhSWxTNWFvWU1HQ0dqbHlaSTQzVldRK3Q3ZDgrZkxaOWdNZUZFSmVBQUFBQUFBQUFNQWo1Y0NCQTRxSWlOQXZ2L3lpNU9Sa05XellVS05IajdZN2RlL3QyN2NWRWhKaUR0WThQRHowNnF1dldrelRtdms4MjN0VnJseTVIRVBlUTRjT1NaTERJYVhCWU5DMGFkTXN3dXZrNUdTbHA2Zkx3OE5EOGZIeE9uVG9rTjFxeDdwMTYycnUzTGxhdEdpUk9uZnViRjV2TkJwVm9rUUpIVDU4V0NFaElZcU1qRlJ5Y3JLYU4yK3VvVU9IeXMzTlRhZE9uZExtelp1MWJkczJiZCsrWFVXS0ZGR3JWcTNVcGswYmM0aVdtcHFxdFd2WFdoeXpTWk1taW9tSk1RZU5Va1psN01xVkt5VkpyVnExMHNXTEY4M0xtVjU2NlNXNXVibGxlejV5ZS81Mjc5NnRnSUFBbFNsVFJoOTg4SUdtVHAycVBuMzY2TlZYWDVXVGs1UDI3OSt2QWdVS3lNWEZ4ZnlmeVdSU3IxNjlkT1hLRmFXbHBjbmQzVjNGaWhWVFZGU1VVbEpTdEdQSERzWEZ4ZW5peFlzV1V6blBtREZEVWtZdzcrM3RiUTRSRXhJUzVPTGlJbmQzZDEyN2RrMUhqeDYxR3hyZWJaaWFhY3lZTVRwOStyUjY5T2loa2lWTGF1Yk1tZXJkdTdkYXRHaWhpaFVycW1IRGh0cXhZNGVjblozbDdPd3NKeWNuR1F3R0dZMUdwYWFtcW43OStrcElTTkNHRFJ2VW9VTUg4eFRGdFd2WFZ1UEdqUzJPTlgvK2ZJdmxsU3RYS2k0dVR0N2UzaXBTcElqaTR1SzBmUGx5dWJpNHFFYU5HaFo5SCtYcmIrM2F0ZnIyMjIvbDVPU2tVYU5HV1gyMmpCOC9YaWtwS1NwUm9vVGMzZDJWa0pDZy8vem5QM0oxZGMzVnpRZEFYaUxrQlFBQUFBQUFBQUE4VWk1ZnZxeW9xQ2kxYnQxYUhUcDBVT1hLbGJQdDM3QmhRLzMwMDAvWjlubVEwK2tlUEhoUTVjcVZzNmdremtuVzZ1VGZmLzlkNDhlUHQxalhxbFVydTl1N3U3dnJ2ZmZla3lTZFBuMWFZOGFNVVh4OHZOTFMwc3p0alJzMzFrc3Z2YVE2ZGVxWXQ2dFNwWXJlZi85OXZmUE9POXF6WjQ5Ky9QRkhoWVdGYWYzNjlmTDM5MWYzN3QyVmtwS2lPWFBtNVBnYW9xT2pGUjBkblcyZmxpMWI1aGp5NXZiOC9mbm5ueXBXckpnbVQ1NnNVcVZLcVVxVktnb0pDZEdHRFJ2TUZiaU9hdG15cGY3MXIzOXAxNjVkS2xteXBDcFVxS0RHalJ1cmZQbnlldXl4eCtUdDdhMXk1Y3BaQmU2clZxM1NpaFVyTE5ZOS9mVFROby9Sc0dGRHRXN2QycUh4VEpreXhXcGRxVktsMUxWclYvWHAwMGVTVkxseVphMWV2Vm83ZHV4UVVsS1N3MVhFVHo3NXBGNTY2U1h6Y3ZYcTFmWGFhNjlaOU1rYThxYWtwRmdGMUs2dXJ1cmZ2NytLRnk4dTZkRy8vdjcrKzI5OTk5MTNjbk56MCtqUm8yMCt5OXJWMVZXUmtaRVdGZlRlM3Q3NjRJTVBjdjBzWVNDdkdFeDVPV2NBQUFBQThvVXpDWDhvZVA5Z1NWTEY0aytwZDRPcE9Xd0JBQUFBSUQ4SzJqOVlaeFAra0NTOTJXQ3FmSW8vOVpCSFpGOTZlcnFjbkp6c3RrK2ZQbDMxNjlkWGl4WXRIdUNvSE5PclZ5ODFhOVlzeDRyZjdGeStmRmxMbHk2VjBXaVV3V0JReFlvVjFiNTllNGVmWGZyTk45L0laREtwVXFWS3FsR2pocXBXclpydCtielRwVXVYdEhuelpyMzg4c3NxVXFUSVhiK0d1NVhiODNmanhnM0Z4OGRiVFZGc01wbDA5ZXBWM2J4NVU2bXBxVXBOVFpYUmFGUmFXcHE1ZWpWVDVuS1pNbVhrNGVHaDlQUjBoOCsxbEJFd2J0MjZWZW5wNlRJWURQTDI5cGF2cjYvYzNkMHQrbzBjT1ZKTm16YTFDRmV6TTM3OGVEVnUzRmh0MjdZMXIwdE1USlNucDZmVmE4aDh6Wm12TVMwdFRlbnA2ZWIvemFwUW9VTG01eEQvK3V1dktsdTJyTlU1akkyTmxidTd1enc5UFNWbG5PdExseTRwSlNWRlJxTlJMaTR1cWxDaGd0WHpqQi8xNjIvWHJsMnFWcTJheXBZdG0yMi9sSlFVcGFhbXlzbko2WjZlMlF6a0JVSmVBQUFBRVBJQ0FBQUEveEQ1S2VRRkFBRDJPWGJiQkFBQUFBQUFBQUFBQUFEZ2tVRElDd0FBQUFBQUFBRC9FRTUzZkNXY1prcDlpQ01CQUFEM2dwQVhBQUFBQUFBQUFQNGhQRnhMbUgrT3Z4N3pFRWNDQUFEdUJTRXZBQUFBQUFBQUFQeERQTzVaeC96enlmaGZIK0pJQUFEQXZTRGtCUUFBQUFBQUFJQi9pTnBlTFZYUTJVMlNkQ0krU2djdmJuL0lJd0lBQUhlRGtCY0FBQUFBQUFBQS9pSGNDaFJWaTBxOXpNdXJEMzZ1OEtQVEZKTjBTQ25HR3c5eFpBQUFJRGRjSHZZQUFBQUFBQUFBQUFBUFRwUEhYOVhGNUZPS3ZyQlZrdlRiWDJINjdhK3doendxQVBqbmViUEJWUGtVZitwaER3UDVGSlc4QUFBQUFBQUFBUEFQWWpBWTFLbldDRFd0K0pvTUJyNGlCZ0FnUDZLU0Z3QUFBQUFBQUFEK1lRd0dKejFmOVczVjgzNUJ2LzYxWGljdjcxVlN5a1dscFJzZjl0QUFBSUFEQ0hrQkFBQUFBQUFBNEIrcWxQdmphbGU5djFUOVlZOEVBQURrQm5OeEFB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L0ErS2o0L1hWMTk5cFppWUdLdTJreWRQS2pBd1VDZFBucFFrSFRod1FCY3VYTGlyNDhUR3h1clNwVXYzTk5iODZPTEZpenAzN3R4OTIxOWlZcUlTRXhQdmF0dFRwMDdaYmJ0OSs3YU9IejkrdDhPNlorbnA2VXBLU3RLdFc3ZnU2MzUvL2ZWWG5UNTlPc2QxV1owN2QwNGJObXh3NkJodDJyU1J2NysvUTMzLy92dnZ1enJQQnc4ZTFNV0xGeDNxZS9QbVRhV21wdWI2R0ptU2s1TVZFaExpOFBGeTY4YU5HOXEvZjc4T0hUcVU2MjBIRFJxa2lJaUlQQmhWM3J3Lzl1elpvKysvLzE1WHJsd3hyek1hamZyenp6L3Zhb3lTTkhueVpHM2F0T211dDg5TDBkSFJXclZxbGE1ZXZacXI3UklTRXJSejU4NDhHcFdsTTJmT2FPYk1tYnA5Ky9ZRE9kNjkycnQzcnhZdVhLajA5SFNIK2k5WnNzVHVlK3ZTcFV0YXVuU3BZbU5qNytjUUxZNzk1cHR2Mm0yUGpJelVzR0hEbEpTVWRNL0h5dnliWVRRYTczbGZPWmszYjU3YXRHbVQ1OGZKU1VKQ2dxS2lvcko5eldGaFlWcStmTGxNSnBQRCszM1UvdjVtNStEQmcxcTNidDI5cEdSb0RnQUFJQUJKUkVGVURrMlNkUHIwYWUzYnQ4OXVlMHhNakJJU0V1eTIvL0hISHpiLzdYeTNybDI3cGxtelp1WForL05lN2QrL1g2Ky8vcm9PSHo1czFSWVhGNmZldlh0bmV6N3ZsSmFXcHFDZ0lMdC9kME5DUW5UZ3dJRmNqL0ZSL2Z3em1VemF1SEZqdnZtN2cvOWRMZzk3QUFBQUFBQ0ErMi90MnJYYXZIbXp1blRwWXRXV2xKU2tyVnUzcW5uejVxcGF0YXBDUWtKMDdOZ3h2ZmZlZTJyWHJsMnVqdlBtbTIrcVFvVUtXckJnd1QyTjk3ZmZmc3ZWRjhUUFBmZWN4ZkthTld2dTZyaWRPM2UyV0w1eDQ0Ymk0K050OWkxZnZyd01Cb01rYWM2Y09kcXpaNCtXTGwycW9rV0wydDMvM3IxNzllT1BQMnJJa0NIeThQQ3cyU2M1T1ZsOSt2VFJrMDgrcWM4Kyt5eFg0OSswYVpPbVRwMnFUejc1UkMxYXRMQnFYN3g0c1pZdlg2NUpreWFwWWNPR3VkcjMvUkFVRktTbFM1ZXFmZnYyK3VpamozTHM3K3ZycTQ0ZE8rcXR0OTdLdHQrb1VhUDAzSFBQYWNTSUVkbXV5K3JiYjcvVnZuMzdaRFFhOWZMTEx6ditRbkt3Yk5reWJkdTJUV0ZoWWRxNGNhT2lvNlBWdDI5ZmxTeFpNdHZ0UHZyb0kzWHQybFh2dlBOT2pzZnc4L05UMjdadE5YVG9VSXYxQ3hjdTFOR2pSL1h1dSsrcVVxVktkcmUvZXZXcWdvS0NWTE5tVFhsNWVWbTFYN3AwU2RIUjBUYTNyVktsaW54OGZMSWQzK1RKa3hVWkdha0tGU3BvOXV6WmNuVjF6ZkUxWlRwMDZKRCsvZTkvVzZ4ek5Ielp0R21UbkoyZDdiYmQ2L3RqNHNTSk1oZ01Hamx5cEhsZFZGU1VObXpZb0c3ZHVwblhMVisrWEQvODhJTmVlKzAxOWV6WlV5NHVqbi9sZHVMRUNVVkVSTWpWMVZVdnZ2aWl3OXM5S0d2WHJ0VXZ2L3lpdG0zYjVtcTdHVE5tS0RJeVVvTUdEVkw3OXUwbE9mNTd6ZFN5WlV1TkhqMDZ4MzZIRHgvV3VuWHI1Tzd1cmo1OSt1VHFHQS9EYjcvOXB0RFFVUFhxMVV0T1R0blg0QncvZmx3TEZ5NVVseTVkVkx0MmJhdjJuVHQzYXNHQ0JYcmlpU2RVcmx5NSt6N1d4TVRFYkFPVS9mdjM2L1RwMDFaL0M3dDM3NjdMbHkvYjNhNVRwMDU2Ly8zM0xkYjk5ZGRmOHZmMzF4ZGZmS0VHRFJxWTF6dHkzYnozM250V2Y5UHpnL1hyMSt1SEgzN1FqQmt6VkxObVRhdjJmZnYyYWNhTUdTcGR1clI4ZlgxVnVIQmhoL2I3cVAzOXpjN09uVHNWR2hxcWpoMDcydTJUbXBxcUFnVUttSmZUMDlQVnMyZFBQZi84OCtyYnQ2K2tqTkJ0NHNTSlNreE1WRkJRa05XL3U5TFMwdVR2N3k4L1B6OE5HRERBNmhocGFXbjY0b3N2VktoUUljMmZQOS84Yjc0VEowN28yTEZqT2I2T2wxNTZ5V3JkaGcwYnRIYnRXclZ1M2RyOC90eTZkV3VPKzVLa1NwVXFxWExseWc3MXZWdjc5dTFUZkh5OHpiL3hTNWN1VlVKQ2dxcFZxK2JRdm80Y09hS1FrQkJWcUZCQlZhcFVzV2lMaTR0VGNIQ3crdlhycDNyMTZqazh2a2Y1OCsvdzRjUDYrdXV2dFczYk5rMllNRUdGQ2hYU3hZc1g5Y2NmZnppOC85eitYWFZVZEhTMHRtelpvb0VEQjVyL3hzVEZ4ZVhxcG84S0ZTcmt5ZGh3L3hIeUFnQUFBTUQvbU92WHJ5c3NMRXl0VzdlMithVk5vVUtGSk1sY0ZUaHAwaVRObmoxYlU2ZE9WWEp5c2w1NTVaVThHZGZldlh2dFZ2MXUzcnhaUjQ4ZWRYaGZXVVBlMmJObjM5V1lzbjRoSEJVVnBZa1RKOXJzR3hvYUtnOFBEeDA5ZWxTN2R1MVNzMmJObEpTVVpCVk9lM2g0cUhqeDRwSXlLamlpb3FMMDNudnY2YlBQUHBPWGw1ZEY5VittWjU5OVZ1SGg0WXFJaU5BVFR6eGgxVzd2aTVibm4zOWVHelpzMEpRcFUvVDQ0NDliL0w0UEhEaWdGU3RXcUhIanhoWmZsajhvNTgrZjE4cVZLK1h1N3E0ZmYveFJibTV1ZXVlZGQ4eGZta29abFpUT3pzN21rTzdXclZ0NVdoRXhmUGh3RFJnd1FOOSsrNjBLRml4b0RwN3VsYXVycTdrS3EwR0RCdHF3WVlQOC9mMDFZTUFBUGYvODgrWitYYnAwMGF1dnZtb1JEdDZycGsyYjZyZmZmdE83Nzc2ckRoMDZ5Ti9mMys0TkJiYnMyTEZEMWFwVk0xZjQyOUs3ZCs5c1E5N2c0R0JGUmthcVRaczIycjU5dXlaT25LaXhZOGZhRFY4ZDljWWJiNmhseTVZMjIzYnUzS21nb0tCc3Q3L1g5MGRDUW9KMjdOaGg4VHVVTWlyQ1BUMDlWYXhZTWZPNlYxNTVSZkh4OGZyaGh4KzBkKzllalJvMVNvODk5cGhEcjNQVnFsVXlHQXcyYjhwNWtBNGVQR2kxem1nMGFzK2VQYXBjdWJMRHN4Y1VLbFJJVmF0VzFRY2ZmS0FqUjQ1bzJyUnBNaGdNYXRldW5VVUlsSnFhcXErKytrb3Z2dmlpM1MvOTc3d2hJYnNxL1BUMGRMbTZ1dXJZc1dQWjltdlpzcVg1L1JFYkc1dHRoYXFqTXF2US9mMzlzNjBBdkxOYVBiTWkwNUgzeU9iTm0yVXdHT3dHWUR0MzdsVEpraVZ6REU3c0JhV08zbWhpeitIRGgxV3ZYajJMejNaSit1cXJyNVNXbG1iVlB6azVXUjkrK0tIS2xDbVRxK08wYXRWS1R6Lzl0TTAyZTU5ZDk5UDlxdnB0MTY2ZEJnOGVMRWxLU1VuUit2WHIxYlJwVTVzQmIwcEtpbWJObXFYSEgzOWNGeTllMUl3Wk14d0tVaC9GdjcrWmJGMFQ5dG9NQm9PY25KejArKysvS3pBd1VLTkdqZEpUVHowbEtlTTlkUG55WlNVbkoxdjBmK2VkZHpScTFDZ3RXclRJNmlhQ25PemF0VXR4Y1hFYU0yYU14Ym5hdTNkdmpuOXZKT3VRTnlVbFJhR2hvWHJtbVdjc2ZyK09YcSs5ZXZYSzg1RDN0OTkrVTcxNjlheHVIamg1OHFUQ3c4T1ZucDV1OTIvVHJGbXpWTDE2ZGZOeVpzV3ZyVEIyeTVZdGtxVG16WnRuZXcwNE9UbFpuUHRIK2ZPdmR1M2FHamx5cEFJREEvWEpKNThvSUNCQXg0NGQwNVFwVXh6ZVIxNkZ2SC8rK2FkKy9QRkhGU2xTeEh6anhwUXBVL1Q3Nzc4N3ZJKzhtbUVGOXg4aEx3QUFBQUQ4andrTkRWVktTb3JkTDYvZDNOd2t5Znhsbm91TGl3WU1HS0NhTld2YS9RTDFmbGkvZnIyaW9xSnN0dG42SXFGYnQyNHFXYktrdnYzMlc0ZjJuNXVLNHB5K2pNOE1kQ1daUXlzcEkwaVlPWE9tVENhVGR1M2FwVjI3ZGxsdDI3RmpSL1h2MzE5U1JoaGRzbVJKalIwN1ZnTUhEbFRuenAyMVpNa1N1OGVkUEhteXpmVVJFUkZLU1VuUnp6Ly9iTlhXc0dGRC9mWFhYOXEvZjcvRkZIbTdkKzlXZ1FJRjFLaFJJMjNidHMxcXU2eEIrZjFrTkJvVkdCaW9BZ1VLYVBiczJWcTZkS2xXcjE2dDVPUmtmZnp4eCtZdjhEcDA2S0JldlhycGpUZmV5TE94M0tsNDhlSUtDQWpRZ0FFRE5HM2FORldyVnMzaENwWHN1TG01eVdnMHltUXl5Y3ZMUzFPblR0WDA2ZFAxK09PUFcvUzdldldxVWxKUzdPNG5KU1VsMituUHIxKy9iblhkdXJtNWFlalFvZnJsbDE4VUVoSWlGeGNYOHhmYjc3Ly92azZjT0dIUmYvanc0ZWFmdi8zMld3VUVCTWpQejA5UFB2bWtwSXlwQ1V1WExpMHBZeHJxM3IxN1ozdU9NcXZRT25Ub29FR0RCcWx1M2JxYU9uV3FBZ0lDTkhMa1NJdktxOXdxWHJ5NDNSc2NTcFFvWWJHY0YrK1BUWnMyS1QwOVhYNStmdWIxSnBOSkowK2VWSzFhdFN6NkZ5eFlVQjkrK0tGcTFxeXByNy8rV3IvODhvdlZEVE01aFVTT1ZxQVdMMTVjSzFhc2NLaHZibVJYN1hmOCtIR0hxZ0VseWNmSFIzUG56bFdwVXFVMGZ2eDREUnc0VUY5Ly9iVThQVDB0UG5mKyt1c3ZTVktUSmszMHpEUFA1TGpmNmRPbjU5aG4zNzU5MlU0dFdxZE9IZk5uZTdGaXhUUnc0RUJKLzUzeXMwV0xGcXBmdjM2T3g3R2xXN2R1RGs5cG5aNmVMb1BCWUJXTTNtbmp4bzJTcEczYnRzbmIyMXNIRGh3d1QzWHE0K09qbWpWcktpWW1Sa2VPSEZHTkdqVzBhdFVxcTMxNGVYbFpWTEUvK2VTVGF0eTRzWGw1enB3NURvM1hucmk0T0owNmRVcGR1M2JWaGcwYk5IMzZkSVdIaDZ0Z3dZSjJxK3JPbkRralNia09lYXRWcTJiMzc1YXQwQ3p6T1Baay9xNXk2bGVzV0RFVksxWk1QWHIweUxhZnlXVFM2dFdyZGZ2MmJiVnAwOGI4T1pyVm5hRllXRmlZYnR5NG9iZmZmdHRtM3hrelp1anZ2Ly9XckZtemRPalFJYzJZTVVNVksxWlU5KzdkN1k3alVmMzdteW03MlFxeXR2bjQrR2pZc0dFYVAzNjhQRHc4VkxGaXhSejMvKzkvLzFzTkd6WlVXRmlZZkgxOWMxV051SHo1Y2xXdlhsM05temVYeVdUU25qMTdMUDVkYkMvMENna0pzUmtDLy9qamowcEtTakpYR3QrcFI0OGUyWDdtUDRpcHhQLzY2eStkUG4xYVhidDIxYSsvL3FvNWMrWm83dHk1U2tsSjBSZGZmS0gwOUhRTkdEREE0ak14TlRWVlk4ZU9WWHA2dXRWN2ZOZXVYZkwwOUZScWFxcjUzeXBGaXhhVmg0ZUh3c1BEWlRLWjlQcnJyMmM3cGlaTm11aXp6ejdMRjU5L1VzYk5KNm1wcWZyNTU1OTE2OVl0TlduU3hPWllzZ29KQ1ZGb2FPZzlIOThlUHo4Ly9mcnJyMXF4WW9YcTFLbWp4bzBibS84L3h1WExsN1YvLzM0OTk5eHo1cHM4cmwyN3BxVkxsMnJkdW5VcVY2N2NmYmtCQ2c4T0lTOEFBQUFBL0E5SlNrclN5cFVyNWV2cksyOXZieDA1Y2tUeDhmRnEyclNwK1l1OXpFcmUyTmhZN2R1M1Q1Y3VYVkpjWEp3dVg3NnNMVnUyS0Q0K1h0OTk5OTA5VitGbDlmbm5uNXQvYnRPbVRiWmZjTVhGeGVuS2xTdHExYXJWZlIzRHZWcTJiSm1PSFR1bWF0V3FhZGFzV1JaZjBDOWZ2bHp6NXMyekNpdnExYXVueVpNbjY5ZGZmMVdwVXFVa3lmd2xlRTdXckZsanJsSytldlZxdHRVZjlxcVo3UVVqZVJueXpwa3pSOGVPSGRQUW9VUGw3ZTJ0ano3NlNBVUxGdFM2ZGV0a05CbzFiTml3SEtjb3pSUWRIYTBhTldvNGRMNnlTa2hJVUpFaVJTeW16cTFZc2FLR0RCbWlxMWV2M3BlQVYvcnZlK3IyN2R0eWRYV1ZxNnVyK3ZUcG83Tm56MnJWcWxWeWQzZDNhQ3IwbzBlUGFzaVFJWGJiSXlNakZSa1phYk10S0NoSXp6NzdyTXFXTFd0ZU4yN2NPUFBOSEpjdVhkS0lFU00wWk1nUTFhcFZTMGFqVVY5ODhZVzh2YjMxOXR0djI3d0JZOVdxVlNwZHVyVFZWTXFaVnE5ZXJlKy8vMTVObXpiVmh4OStLQ21qU2kweE1WRUxGaXhRWW1LaVB2bmtFNnRBVnNxWXJ2TE82emtvS01qOEpYbm1GK25mZi8rOUZpNWNhUFBZV1o5UG5CZnZqL0R3Y0pVclYwN3A2ZWs2Y3VTSXBJd3ZSMi9jdUtGaXhZcVoxOTJwZlBueSt2ampqMVd1WERsemU4V0tGVlc0Y0dGem9IaW41Y3VYS3k0dVR2MzY5WFA0R3MvTlZOaTVNV1BHREl0bG85R29Uejc1UkdYS2xERlhIanJpenZGVnIxNWQvZnIxVTNSMHRPclhyeStqMFdpZUxqSXpYUFB3OExDb3hzdms3dTV1OFJsN1o4Q1NtSmlvYjc3NVJqMTc5clJaNlphWW1LaUFnQUM5L2ZiYkZxSGFuUW9YTG15dXZNdDhYN1ZvMFVMUFB2dXN3Ni8xVGkrODhFSzI3Yi8vL3J2NXVaZVpVNytHaElSWTlXdlhycDFLbENpaHFWT25tdGNsSnlkYkxIZnExRWsxYTlaVWVIaTRlWCsycHBOdDFLaVJSY2hSdlhwMWk1c1BNa09PeE1SRXU4KzgvSC8yN2p3dXF2SjkvUCtMUlJCRUVSVlFFRGRRY1NjdGNVRlFWTXF5akRSTGUydG1ybVdhNVZLR3BtSzRZTzZSaWt2dSt4THVnRUF1aUtpa2dxR0NpQ0lJSWlBSXNqTy9QL2pOK1RMTXdvQ1kydWQrUGg0OWtuUE9uRG5EekRsbnVLLzd1cTZIRHg4Q0tGeDdldmJzQ1VCb2FDZ3ltUXhIUjBkQ1FrSTB2UHIvUjE3Q3VXeVE5OEdEQjhoa011bTVVbE5UcFNCUlZVdUdxZ3VjVm5ZNytYZVZpaVpoSEQxNmxJS0NBbHEyYk1uMDZkTTFCdkNodEQzRTd0MjdjWGQzeDlyYW1vaUlDREl6TTNGMmRrWlBUdzgvUHovOC9mMFpQMzQ4TFZxMG9FV0xGc1RFeExCcDB5WnExYXFsTVBta3JGZjUvZ3VsbFIvSzI3RmpCLzcrL2tycmJ0Kyt6WXdaTXpBeU1zTGIyMXVoZW9JbVgzNzVKVjkvL1RVYk5teFFhSU1oejZCWDlkNmNQWHVXMk5oWWxpNWRpbzZPampUQjc1TlBQcEVtUjFiR3MyZlAyTGx6SndNR0RLQnAwNmJjdUhFRGYzLy9Db09jL3liNU9ldms1RVJZV0JqeDhmSElaREtXTDEvT3c0Y1A2ZGF0RzF1MmJLRlRwMDQwYmRxVTR1SmlxUnoycjcvK3FsQTFKRDQrbm52MzdnR2xFeW5sUm93WWdZV0ZCU2twS1h6KytlYzBhdFJJNHpISkowZTg2dGUvelpzM3MzUG5UZ0lDQW5CemMxUEl5RFUxTmRYNEdvRXFuVk9WTlhYcVZNYU9IY3ZTcFV2WnRtMmI5RG1Pam81bXc0WU43Tml4ZytIRGgvUDQ4V1AyN3QxTHZYcjErUDc3NytuVHAwK0YxeS9oMVNLQ3ZJSWdDSUlnQ0lJZ0NQOGhtelp0UWxkWGx4RWpSZ0NsZ1kyRWhBVCsrZWNmN3QrL1QycHFLcW1wcVlEaTRMS3BxU25tNXVaWVdGalFxVk1uQ2dvS3FqU285VHo4L2YybGY5KzlleGNvTFI5WWRqbEFpeFl0c0xPeisxZVBEVXJMdTI3ZHVwVStmZm9RR2hyS2xpMWJHRFZxRkZCYUxtN2p4bzMwN2R0WFpXOVBlM3Q3N08zdENRb0t3c3pNak16TVRLMzZZaGtiRzB2bFNzM056Wis3ZEZyNThvd3Z3b0VEQnpoMDZCQURCZ3lRQnIxMGRIU1lOR2tTTXBrTVB6OC9Ta3BLdENvNUdSNGV6azgvL2NTTUdUT3FsTld5ZHUxYXJseTV3c2FOR3hVRzNWVDFaNjJxek14TUtTTnN4WW9WUEh6NGtQajRlSEp5Y29EU1ROcytmZnBvRmVSdDNydzVucDZlS3RmTm5qMmJOOTU0UTZuRWVFaElDS2RQbjhiRXhFUnBZTEZzcVZ2NWUyNXVibzZOalExcjE2NGxJU0dCRlN0V3FBd2FQbm55aEZPblRqRnMyRENsd2I3aTRtSjhmSHp3OC9QRDFkVlZLV2d3Yk5nd2F0YXN5ZSsvLzg2RUNSUDQ5dHR2NmRHamg4SSt1bmZ2TG1YZWp4NDlHbmQzZDk1Ly8zMkZiWVlORzZaMk1rSklTQWdiTm15UWZuNFI1MGRLU2dxQUZNQXVLekF3VUNvL1daSGx5NWZUdm4xN3BWS2VVVkZSSkNjbk0zRGdRT2w5TFNvcW9yQ3c4RisvL2dKSzVXSVBIVHJFczJmUCtPS0xMNVRXYmQ2OG1WYXRXa25CUGszYzNkMXhkM2NINE04Ly8yVE5talVLNjlVRmtIMTlmZFdXQ1Rjd01PRFdyVnNzWExnUUh4OGZwWXh4WDE5ZnJsMjd4cE1uVHlvOFB2aC9XY1ZsSjBsVXQvRHdjS1VNTDFYWmY5MjdkNWNtUmd3Y09GQzZ6OGdOR1RJRUtBMThIRDkrbkY2OWVxbnNXenhvMENDdE0rbGpZbUtZTzNldXhtM0tycGVmYS9MZW91Vkx4TC83N3J0S0V6SEtrL2RFdGJHeElUazVXV0g3cFV1WEtqMVhabWFteGdvYzVTMWV2Rmp0dW12WHJrbFZOV3hzYktUcUc2cG84NWxJVFUyVmVyaE9uanhacXdESnRtM2JNREF3WU1TSUVSUVZGYkZ5NVVwa01obE9UazRFQndlelpzMGFYRjFkcGZjYjROdHZ2eVVySzR2VnExZVRrcExDbURGakZKN3JkYmovcXNyd3JsV3JsdEs2a0pBUXZMMjlzYkN3WU5HaVJTcDd5YXZUc21WTGV2YnNTVzV1cmtJdlgzbVo0UEtCNS96OGZIeDlmZW5ac3llZE9uVkNKcE94ZmZ0MnpNek0rUFRUVC9uenp6KzFmK0gvdngwN2RsQllXQ2lkdjc2K3Z0eTdkMDlsVnUvTElKUEpwTy9YWmU4MzE2OWZKeWdvaUprelorTGk0c0tQUC83STk5OS96N1JwMHpoNjlDaFhyMTVsM3J4NXRHN2RXbUYvUjQ4ZVJVZEhoODJiTjJOdGJVMVVWQlJUcDA2bGJkdTJyRml4QWpzN095bkFuWmVYeHovLy9JT2RuWjFTTCsreVh2WHJYM25sLzE0cHIzUG56dEprejM5RHZYcjFtRDU5T3JWcjE4Ykl5SWljbkJ6UzA5TnAxcXdaWGw1ZStQbjVzWHo1Y29xTGkzbnp6VGNaUDM0OGVucDZQSGp3QUNpZHRDYUN2YThIRWVRVkJFRVFCRUVRQkVINGo3aCsvVG9uVHB4Zzh1VEptSmlZRUJJU1FuUjBORk9tVE9IUm8wY1VGUlhSdW5WcmV2YnN5Ylp0Mnhnd1lBQkRodzdGd3NMaXVXYVVaMlJrYUN5cFhLZE9IYTB5RjFUMXNEcDI3SmcwVTE5dStQRGhLb084T1RrNUZRNndsTjFXRTNsQW9xd25UNTdRc1dOSFpzeVl3ZDY5ZTltOGVUT0dob2JVcVZPSDFhdFgwN2h4WTRWZzBKMDdkMWkrZkRuang0K25RNGNPQUxpNnV1THE2c3FHRFJ2WXMyZFBoY2NaRUJDZ1ZMNndva0Z1VTFOVHRZTm03NzMzSHA5ODhvblVuNnU2SFR4NGtIWHIxdUhnNEtBeU1EWnAwaVFLQ2dySXpNeWtwS1Nrd3YxMTd0d1pVMU5Uamg0OVd1bEI1dHpjWEVKRFE3RzF0Y1hVMUpUTXpFeUZmb1BHeHNiU3dISlZuRHAxaW8wYk41S1JrU0V0aTQyTnBVV0xGamc2T3RLOGVYT2FOV3VHcGFXbDFvTmtkZXJVVVNnbFdKNjV1Ym5TK212WHJnRlU2clVFQkFSdzRNQUJac3lZb1RhYldSNk1LaCtZVEVwS1l1SENoZHk4ZVpNUFB2aUFTWk1tcVh4OTd1N3VORzdjbUVXTEZ2SHp6ei9qNk9qSWwxOStTZlBtellIUzMzL1pIb0NtcHFaS0dYdDE2dFJSTzdDdjdqTmVuZWZIOHVYTGxiYlpzR0VEc2JHeExGeTRVT3YzVlZXbWFVbEpDVDQrUGhnWkdVbVRjcUEwcytqUW9VTXZ2UmRlZG5ZMk8zZnVwRTJiTmtvQmVrREtVTk1teUZ0VzkrN2RwVURPOGVQSHVYcjFLck5telZMWUppWW1SaW1EKzh5Wk0wcjdjblIwSkRBd2tKTW5UeW9Fa1ZKVFUvSDM5K2V0dDk0aUx5OVA2YkdPam81S0V4dmtRZDZyVjY4cWxUaFhwVjY5ZWlwL0w1cU1IejllNnYyNGRPbFN6cDQ5cXhBOE9uSGlCTXVXTFZNSVROU29VVU50VnRqZXZYdkp5OHRqK1BEaEtpZnVGQmNYS3dXejFPbllzU1BidDI5WHVXN2J0bTJjT25WS2FmMmRPM2RVWnJORGFlQytwS1NFaXhjdlN0ZEJkV3JWcWlWOWpnNGZQc3h2di8zRzRzV0xsWHBsNzltelI2djdwcHk2WHR1RmhZV3NXYk9HMnJWcjgvVHBVNTQ4ZVVKQlFZSEdhNjhtTXBtTUpVdVdrSjJkelljZmZvaTl2WDJGajRtTWpPVGd3WU40ZW5waWFHakkvdjM3U1VwS1l2NzgrWnc4ZVpJMWE5Ync1cHR2TW4zNmRJWEg2ZXJxTW52MmJKWXRXOGJldlh1NWZmczIwNlpOdzlMUzhwVysvNExtYTdNOGsxKyt6ZUhEaC9Iejg4UGEycHBwMDZaUlVGQWdyZFBWMWRXcTMvbk1tVE9sS2h0eThzbDE1U2ZSYk55NGtlVGtaQ1pQbnN6OSsvZTVkT2tTOSsvZlo5YXNXUW9UR01xVy9DOHJQVDFkNGVmYnQyOXo0TUFCSmt5WVFOMjZkUWtKQ2VIR2pSdE1talJKWTFEejN4UWVIazVTVXBMUzhrNmRPckZod3dhcDNjUXZ2L3pDMUtsVHBUN0Y4K2JOVTVyTStPelpNd0lDQW5CMGRKVGVtNjFidDlLNWMyZnUzTGxEU2txS05La0RJRGs1bVprelorTGw1YVcyVWdpODJ0Yy9WU3JxeGV2bDVmV3ZCbmtCaGV2YW1UTm5GREtpeTdwOCtUS1hMMTlXV09ibjUvZFNKcHdKbFNlQ3ZJSWdDSUlnQ0lJZ0NQOFI1ODZkUXlhVDhkdHZ2MGtsU08zdDdYbnZ2ZmVVZ2hGNzkrNmxWcTFhTkc3YytMbWZOenM3VzJOZktVdExTNjNMMHoxUGo3TDA5UFFLQjFpMHRXYk5HcTVkdTRhdnI2K1ViZGk0Y1dQcGQvbkpKNThRSGg0dXJhdFhyeDRMRml4UUNGcWxwNmVUbkp6TTk5OS96OENCQXhrM2JwdzA0RGhtekJpRlFLdThkSzAyZ1oyeVpmQlVHVFZxRko5OTlobFErdnNxKy9PTGRPellNWDcvL1hlTWpZMXhkbmJtcjcvK1VybmQyMisvamIyOXZWYURiL3I2K3ZUdDI1ZURCdzhTRnhlbk1saW1Ua2hJQ0hsNWViejMzbnNBZUhoNGNQUG1UV205dTdzN1gzMzFGZW5wNlh6eXlTY3E5NUdRa0tEMk03ZGl4UXJlZmZkZG1qZHZ6cE1uVDFpelpnMC8vUEFEdHJhMjBqWlBuandoT3p1YjJyVnJhMzNjbFpXZG5ZMmhvYUhTNzdOOE9XUzVzajE1bHl4Wkl2Vm9tejE3dHJUOHlaTW4vUG5ubi9UcjEwOGFZQzBzTE9UQWdRTnMzNzZka3BJU3VuVHBnclcxZFlVOTVkNSsrMjBTRWhJSUN3c2pQRHdjUjBkSEJnOGVqSU9EZzlLMk1wbU02OWV2MDZsVEo2QzBsTEkyZlZqTHFzN3pvMzM3OWdvL0Z4WVdjdmZ1WFRwMzdpeE4zS2lxL2Z2M0V4TVR3L2p4NDFXV3MzN1oxcTFieDlPblQxbTRjR0dWSHYvamp6OHFEQmpMcjIwV0ZoWlNtZDdqeDQ5amJXMnRjWkJmVGwyR095aVhtWmE3ZE9rU2x5NWRVbHBldHUrMG5EellVVFk3WEpPdVhic3FCSGxqWTJPNWZ2MTZoWThybTdGZFBzdE1uc21xemJXeHNMQ1EwTkJRK3ZUcG83YXlSWEZ4c2RhWmJJYUdobW9Ec2ZMN1d2bjFtckliKy9YclIzNSt2dFNidkd3cFUwM1VsYU1IR0RkdW5GS2ZhN25LQkNHM2JObENmbjQrL2ZyMTQ5Q2hRd3dmUHB4VnExYlJvVU9IS2szOCtlT1BQN2g2OVNwR1JrYTgrZWFiV2ozRzM5K2ZrcElTUER3OHBCTENiNzMxRnRIUjBlemF0WXZHalJ2ajd1NnV0b1NzbTVzYlRabzBZZE9tVFN4YnRneG5aK2RYK3Y0TEZWK2JWVzJUbUpqSXQ5OStxN0NzVnExYUhENTh1TUo5bFEvd1FtazJPQ2hQRXNySnlVRW1rMGw5NUFzTEMzbnJyYmVVV29aTW1EQ2h3dWVGMHA3dnhjWEZyRnUzRGg4ZkgyUXlHWFoyZGtyVktsNG1UWDFqNVFIZXlNaEk5dXpadyszYnQrbmF0U3YvL1BNUEN4WXNvR2ZQbmpnN08rUGc0SUNKaVFrSER4N2syYk5uOU83ZG0vbno1ek55NUVoc2JXMXhjWEhCenM2T3BrMmJLdlEyZmw2dnd2VlBuU2xUcGloTmprdEpTZmxYeTNUNysvdExuM1ZBNmJwWjltOE4rZVNpc3N2a3BjcUYxNGNJOGdxQ0lBaUNJQWlDSVB4SGZQenh4M1R2M3AwNmRlcXdjK2RPUWtORCtlNjc3MVJtbTlXdFc1ZTB0RFJTVTFONStQQWhpWW1KSkNVbFNmLzE3ZHRYb1VTZ0pqWTJObEt3c3pxZE9IR0M0T0JnS1FoVm5jY3hldlJvbFZrbEhUdDJ4TlBURXpzN082bGNtYXArZ0hwNmVqZzdPMHNEc0U1T1RncjlCYUYwd05iWDE1Y2xTNVp3NU1nUk9uYnNTTy9ldmRVRzMwRDFRTFdxd0srNndGUlZTaXBXbHg0OWVuRHQyalhxMXEyck51Z0NwZG1TNVlObm1nd1lNSUNEQnc5eTdOZ3hoVXlRaWh3L2ZoeFRVMU42OSs0TmxBN09QbjM2RkZBTWFOYXFWVXRscjlTVksxZGlabWJHeUpFalZlNi9YYnQydEd2WERrREtaaXRmR3RiYjI1dlkyRmorK09PUEY1WU44ZlRwVTZWU3FhQllEaGxLTTBlM2JkdkdtVE5uR0R0MnJGTFdtcnhFT3BUMjFpc3FLaUk5UFoyaW9pTDA5ZlZaczJZTng0OGZwMW16WnN5WU1ZTlZxMWFwN1hOYlhrQkFBT2ZQbjhmWDE1ZXdzREM2ZCsrdUZPUzlmUGt5L3Y3K1VvRFp6YzJOTjk5OFUrMEFibHhjSE9IaDRTcDdTNzZvOHlNOFBKeG56NTdSb0VFRHdzTENORzZycTZ0TDE2NWRWYTY3Zi84K1c3WnN3ZERRa0JvMWFuRDA2RkZwbmZ4OUtMdXNyUEtEeHkvQ2xTdFhPSG55cE5xcUNkcHdkM2VuWjgrZVhMaHdnZkR3Y0pYYkpDWW0wclJwVTYzMnB5a2dVVm1xTXVrU0V4T3h0N2RuOWVyVkdoOWJVbExDTysrOG83U1A2OWV2YTNVK3lJTzhPVGs1U2tHb29xSWlBSzBDRXpWcTFNRFgxNWVIRHg4eVo4NGN4bzhmcjVEZEtKUEprTWxrU3Z1NmUvY3VKMDZjVUxuUDJOaFlWcTVjaVllSFI0VUJqZVRrWkFJQ0FqQTNONWRhUUpSMzd0dzVDZ29LS0M0dWxzbzZsMWU3ZG0zcFBFbEpTWkVxRTJ6ZHVwV1NraEt0ZzZiYXVuejVNbnYzN21YdTNMbFNmK1FQUC95UTQ4ZVBzMnpaTW9WN2d6YUNnNFBadFdzWGRldldSU2FUNGVIaFFVQkFBUEh4OFNRbEphbk45aDQrZkRqT3pzNlltWm14YmRzMkxsMjZ4S1JKazhqTHk2T3dzSkRDd2tLbERQZnlBZ0lDYU4rK1BUWTJOaFFYRjcvUzkxLzU4YW9URlJYRit2WHJpWTZPcG5mdjNreVlNSUg2OWV0ci9YemFldlRvRVlEU0pJL0preWN6Y2VKRWpJeU04UEh4SVNnb2lLbFRweW85WHQxM3pDTkhqaWhNZUhyMzNYZHAzNzQ5Wm1abTdONjltNUNRRUtaTW1hSjFMK1FYN2ZyMTYxeTllcFUzMzN4VEtYc3pJU0dCb0tBZy92cnJMeElTRW5qampUZFlzV0lGN2RxMUl5MHREWDkvZituN3VZNk9EaDkrK0NHMnRyWU1HREFBR3hzYnpwNDl5OGNmZnl4VkxaRHZVOVc1cGVvenJrMzI2TXUrL3IzcTl1M2JKL1c4QitVZ2I5bS9mK1JaNkdXWHBhV2x2ZGdERktxZENQSnFDSnJsQUFBZ0FFbEVRVlFLZ2lBSWdpQUlnaUQ4UjVpYm0yTnViazUwZERSbno1NWx4SWdSVW1uVWlJZ0lrcEtTU0U1TzV1SERoMlJsWlJFY0hFeHdjTEQwK1ByMTYyTmxaWVdkblowMGkvOWxTa3hNNU8rLy8vNVhuN09vcUlpVWxCU05QV3ZqNHVKWXYzNDlWNjVjb1Z1M2JwaWJtM1BreUJFdVhyeklvRUdEY0hWMWxRWW56Y3pNOFBMeUlpb3FTaW56ejlmWFYzcWVDeGN1S0dRTlEra0ErWXNJbnI4b1ptWm16Sm8xU3lxenFtcEFkOGlRSVpVT2RqWnIxb3lXTFZzU0hCek14SWtUdGNwQXVuWHJGamR2M3VUVFR6K1ZCdm5rQWRueURBME5WUWJPVnE1Y2lZbUppVlpCTmZuN0xSOUFodEp5aytIaDRZd2VQVnFyMS96Z3dRTzF3VEM1ZS9mdWNmRGdRYVZseGNYRjBuSXJLeXU2ZGV1bVVBNDVOVFVWYjI5dlltSmlXTEJnZ2NyZ1k5a2dyNE9EQXovLy9EUHo1czNqMTE5L1plYk1tWXdlUFJvTEN3cysrZVFUOVBYMUt3eUdsZGV6WjArNmRldkd4WXNYcGNCSFNVa0pJU0VoUU9rZ2YrdldyYVgrck9YTGxKWm5ZMk9EaTR0THBZN2hlWjA2ZFFvb0hkQS9jdVNJeG0xMWRYV2w3Y3ZLejgvSDA5TlRLaDFldmordG5Mb001aGNkNUUxTlRaV3lkK1daUitvQ3p2ZnYzMWRhWjJKaVF1L2V2YVhQV0dwcXFzTG51bnlnL2U3ZHU5Sm5vTHl4WThjQ3BSbDU4dDkzWm1hbVFvbDBiWm1abWFrdCs1bWZuOC9qeDQ5VlpwZVhsNVdWaFV3bVV3cnlmdlRSUjFJQWQ4T0dEUnc0Y0lBZE8zYW96ZEorOHVTSlVvYS9QSk8zYkdBaUt5dExZYkMrTENNakkweE1USWlLaW1MT25EbXNYcjFhT3VmVkJZeXZYTG5DbFN0WFZPN1B4TVNFbUpnWXRtN2RXdUg1dDNQblRnd05EZm5nZ3cvWXVIR2p5bTNrMlphN2R1MVN1NStXTFZ0S241Vmp4NDVoWm1aR2VubzZOV3ZXWk83Y3Vmenl5eTlTWnYrZE8zY1V2ck5VVm1KaUlsNWVYdlRwMDRjZVBYcElRVjU5ZlgyKy8vNTd2dnZ1Ty9iczJhTzJza041VjY1Y1ljbVNKZFNvVVlQNTgrZmo3ZTB0WmMrdFhyMmE2OWV2MDdOblQ3NysrbXVsb0dLalJvMW8xS2dSY1hGeGhJV0Y4Yi8vL1U4cVl6NSsvSGllUFh2RzhPSERLenlHc3ZlMVYvbitxODZOR3pmWXVYTW40ZUhodEduVGhtWExsajEzbFFSTjVPZFMrU28yaG9hR0dCb2FjdlhxVlk0Y09jS3NXYk9VM2pOUVBla1BVTHEyeUwrUHg4WEZjZWJNR1pWbHZCOCtmS2l5MHNDL1FUNWh5OFhGUlNuSW01ZVh4NTkvL29tenN6TWVIaDYwYU5HQ3ZMdzgxcTFiUjBoSUNLdFdyV0xZc0dIY3ZuMWJxczdSc21WTDNuNzdiVzdmdnEzeGVlVzlvT1U5ckljT0hTcGxpUC85OTk5Szk4eFg5ZnFueWIxNzk1VGUxNnJjczU2SHI2OHZVRHBaWnR1MmJVcnJWV1hWYTVOcEw3eTZSSkJYRUFSQkVBUkJFQVRoUHlRM041ZkZpeGRqYTJ2THNHSERwT1ZMbHk3bDhlUEhVaUMzUVlNR3BLU2s4T09QUDJKbFpZVzF0VFg2K3ZyY3VIR0RqaDA3dnNSWDhITGR2WHVYTld2V01HalFJR21aUEVzcFBqNWVDdHhaV1ZreFo4NGNldlhxQlpSbWJXelpzZ1ZmWDE5OGZYMmx3VEVBSFIwZGxZT1dOalkyVXBCWFBqQldkZ0JSVXhiTEgzLzh3UjkvL1BGOEwvWWx5TW5KVVNocHJTMFhGeGMyYk5qQWhRc1hwTis1Sm9jT0hVSmZYNThQUHZpZ0tvZFphUTBhTkVCZlgxOHErUm9aR2NtNmRldm8wcVVMbjM3NnFWYjdpSW1KcVRBVDhOYXRXOXk2ZFV2bE92bGplL2Z1TFdYcHltUXlqaHc1d3FaTm02USsxRC85OUpQQzQxU1ZGb1RTUG00VEowNWs5ZXJWOU9uVGg2NWR1ejUzMlc4OVBUMHB3QnNSRWNIeTVjdEpUazRHU29PWFU2Wk1JVDQrdmtvWnQyV0RHaS9pL0VoS1NpSXNMQXdYRnhmQ3dzSVlOV3FVVXI5c0tBMFlqaDA3Vm0wd1lQbnk1Y1RIeDJOcGFVbEtTb3BTTU1iSHgwZGxUMTV0KzNnL2o0S0NBaFlzV0NBRnF1UUQ1T29DempkdTNGQXFKMnRqWTZPUXZWZWVmSkMvTXNwT3VqbDY5R2lWM2x0TlpibVRrcEtReVdScTM3T3kxSlY3bFpQSlpJU0VoTkNyVnkrTlpiZ2ZQSGpBRzIrOG9iQk1IcGd3TURDUWxwMCtmVnB0Rml5VWxyK2VNV01HczJmUHh0dmJtNTkvL2xudHZxQTAwRmUyVlVEWnozRERoZzF4ZFhVbE1EQ1FZY09HYVd6blVLZE9IZjczdi8rcExJa0xjUEhpUlc3ZXZNbXNXYk9ra3JkdWJtNTg5dGxuZlA3NTUwcmI1K1RrNE9mbng0QUJBOWkvZno5RGh3NmxaOCtlL1B6enovajQrRlQ0dTdDMHROUjRiOG5JeUdEV3JGblVybDFiWmIvYWR1M2FNWHo0Y0RadTNFajkrdlhwMTYrZjJuMUJhYkJvenB3NVVvbmZObTNhS0t5Zk0yZU9sQkVhRVJIQnFGR2pjSGQzVjZpc0lwUEpXTFZxRmRiVzFrcjNpZkk5eTZ2RHEzTC9MU29xNHR5NWMvejU1NTlFUlVWSnk2T2pvNlZKUHFwVVI1L3l5TWhJakkyTlZVNWtURXRMWStIQ2hmVHIxMC9qTlV4YlJVVkZMRjI2RkhOemM1VUJ0UElUTGY5TmI3MzFGdSs4ODQ3Q3hEUzVsaTFic24vL2ZuUjFkY25QejhmUHo0OGRPM1pRVUZEQW1ERmphTkNnQVVWRlJiUnExWXBXclZwVjZubjc5dTBMbEg2ZjNyaHhJdzRPRGxLNS90emNYS1VnNzZ0Ni9kUGs4T0hEV3BVVGY1bEV1ZWIvSGhIa0ZRUkJFQVJCRUFSQitJK1F5V1Q4K3V1dnBLU2tNSGZ1WENJaUlvaVBqeWM3TzVzVksxWlF0MjVkYWNEajBLRkQrUGo0MExadFcya2dldVhLbFJ3N2Rvemx5NWVyelhyOE54VVhGNnNzTmExT1RrNE8vdjcrV20rckxYazJ6Y1NKRThuSXlHREdqQm00dXJvcUJCN3M3T3p3OVBRa01UR1JVNmRPS2ZXdTgvUHp3OFhGUlNIYlExV0FTTnZnbHJ1N3U4cmVicS95VFB6VTFGU0tpb3FxMUorMmQrL2ViTml3QVg5Ly93b0htVk5UVS9ucnI3OXdkblpXbVluekl1anE2dEtrU1JQaTR1SzRkKzhlYytmT3hjTENnbG16Wm1uOUdlN1RwNDlTLzcreSt2ZnZqNXVibThZTUUzZDNkeWt3RnhNVHc1SWxTNlFzbUxsejV5b05iRmYwZVhuLy9mYzVldlFvaHc4ZnBtdlhydXpidDArcjE2S0pnWUVCZ3dZTjR2NzkreFFVRkRCcjFpeTh2THhvMEtBQlVKcGhwU3FEUFNRa2hLMWJ0N0ptelpvS0F4VXY0dnlRdi9ZdnZ2aUNtalZyY3VMRUNUNzg4RU9sekxZLy8veVRwMCtmcWd3b2J0KytuZE9uVCtQbTVrYWRPbldxdFFUeDg1TEpaSGg1ZWZIUFAvOWdZMk9qVUxwUlZYQ2xmLy8rREJnd1FHTlFSaFg1SVAveit1MjMzN1RlOXV1dnY5YTRYajQ1UTV0Qi9heXNMRUI5a0RjeU1sS2FRRlZZV01nZmYveUJuWjJkd3JtZGxKUkVkblkyelpvMVUzaHNmbjQrb0JpWWNIWjJ4dDNkWFdHNzhtVmt1M1hyeGdjZmZJQ2ZueCtIRHgvbXd3OC9WSmtWTEtlcFVzWFFvVU1KQ0FoZ3g0NGRDdjI3eS92b280OHdOVFZWVy9yMDdObXpOR3ZXVEFxV0ZSWVdJcFBKbElJdWNydDM3d1pLcjRQeTgrTDk5OStuZS9mdTByVkIzcE4zOXV6WlBIbnlSS0dhUUhaMk5sdTNiaVUvUHg5RFEwT0ZmV2RtWnZMRER6L3c1TWtUVnF4WW9iYnY3c2lSSTdsOSt6YmUzdDdJWkRLMTkrT2dvQ0JwbTU5Kytna25KeWVsYlV4TlRmbnh4eDl4Y1hGaHhZb1YvUDc3NzRTRWhEQnQyalRwT256Z3dBSCsrZWNmbGkxYnB2QStGUlVWY2Zic1daWFBYWjZtZTBaWnI4TDlOeTR1anNEQVFBSURBNlhNUmg4Zkg3VVRCZVFPSGp5b3RwcUFPams1T2VqcjZ5dDhGbkp6YzRtSWlNREJ3VUdwYkhKbVppWS8vdmdqV1ZsWk5HM2FGRjlmWDVLVGszbjgrREVyVnF5bzFIUExiZDY4bWRqWVdMeTh2SGo0OENFSkNRa1VGUlhoNnVvS2xKNURtckxHdGMwb3J3cFhWMWQwZEhUVWZtZStkZXNXd2NIQkJBUUVVRmhZeVB2dnY4OW5uMzFHelpvMVdiOStQWmN2WDJibHlwWFZQaEdodkZmMStxZkpsMTkrcVhTZmUvejRzY3JKSllKUVhVU1FWeEFFUVJBRVFSQUU0VDhpT2pxYXYvNzZDMEFoaTdSWHIxNUsvV0xsV1NlUmtaRTRPenV6ZnYxNmpoNDlpcnU3K3lzUjRJWFNRVHAxZzdHcXBLZW40KzN0WGUzSDRlZm5CNVNXRExXeXNtTDI3TmthK3dTdlhic1dXMXRiNmVlRWhBUldyMTVOZW5vNm8wYU5rcFkvVDdsbVUxTlRyYkxPWHJiOSsvZGpiR3hNalJvMUNBd01CS0IxNjlhVjNvK2xwU1gyOXZZOGZ2eVlrcElTamR1R2hJUlFWRlQwUWdkSVZXbmJ0aTFCUVVITW1ERURYVjFkRmk1Y3FEWVE5S0lVRlJWSlFSUlRVMU1lUG55SXE2c3JRVUZCTkd6WXNOS2ZHUjBkSGJwMDZjTHg0OGNCV0w5Ky9YTWZZNjFhdFJnMGFCQmR1M2FsWDc5K21KaVlLR1NNNk92clkyMXR6ZkRod3hrMmJKaVVWVzltWmdhQXRiVzF5aDdFWlZYMytaR1VsTVNKRXlkd2NuTEMydHFhRVNOR01IcjBhSGJ2M2kyVk5JYlN3UHIyN2R0eGNuSlNLb245Nk5FanRtL2ZqcjI5UFZPbVRKSEtxcjRxUWtKQ09ILytQRU9HRE1IQXdJQ2RPM2Urc09lS2o0L256cDA3V20yckxpaGMyUXd5VGVTQjIvbno1MnY5R0hXbG40OGRPNGE5dmIxMEg3MTgrVExuenAzRHhjVkZDaXhGUkVRQUtGVjR5TTNOUlU5UFR5RUlVYjkrZmExNnFJNFpNNGFMRnk5eTZ0UXBQdmpnQTZrY3VMcWdxanJObWpXalM1Y3UzTHQzVCtySHJZcW1MR1daVEVhSERoMnd0cmFXSmdnOGUvWU1LSzJXVVQ2d1ZGaFl5UDc5K3hrOGVMQlNPV0Y1Z0xlcy92Mzc0K25wU1dSa0pCMDZkT0RXclZ2ODhzc3ZKQ2NuMDY1ZE80VXk3dW5wNmN5Y09aT0VoQVRtejU4dnRiQlFSVWRIQnc4UEQ2Wk5tNGEzdHpjcEtTbDg5dGxuMGtRZG1Vekd4bzBiMmJObkQ4Ykd4c3lhTlF0SFIwZTErNFBTWHZYdDJyVmoyYkpsaElhR01tSENCRWFNR0VIMzd0M1p1SEVqSmlZbTdOeTVrOHpNVERJek0rblNwUXRqeDQ3Vk9vdE9VNUQzVmJyL1hyMTZWWnFnMUw1OWU5cTJiY3Y1OCtkcDJiSmxoYzlmMmZ2b21UTm4rTzIzMy9EMjlsYVkySFRxMUNueTh2SlVadWxtWldWSkxRdjI3OTlQbzBhTmFOaXdJWTZPamdvVHRiU2RpSmVVbE1UZXZYdlIwZEZoMXF4WnlHUXlvRFJnN3VycXl0cTFhekV6TThQRXhFVHBISlhKWk9qbzZFamJ2QWdWVFQ2TGo0OG5ORFNVSVVPR01IRGdRRXhOVFltSWlNREh4NGZrNUdUR2poMWI2ZExmVmZHcVh2ODBNVEV4VVpyZ1VORjU4MjlUOVRtdVNnVVY0ZFVoZ3J5Q0lBaUNJQWlDSUFqL0VjMmFOYU5Qbno0MGFkS0VKazJhWUdOalErUEdqVlhPWkcvVnFoVW1KaWFjT1hPRzgrZlBFeHdjekVjZmZjVEVpUlBKeTh1ck1MT2l1cVNscFhIdDJqWHM3T3lVMXQyN2Q0OUdqUnBwdlM4Ykd4dXRlOWlPSGoxYUlWTk5FMVVEV2FOSGoxWXFwM3p2M2ozMjd0MnJ0RzFZV0JpQVVyYlA4NVJyenN6TTFQcjRYNmJRMEZBaUl5T0IwcDUzdzRjUFZ5cHJxYTE1OCtacERDeklmZnp4eDNUdTNGa3BtN29pOG9IVnFySzF0ZVhvMGFNWUdCamc3ZTB0OVZmTXpzNUdSMGVuVWhNV3FrSW1reWxrc1ZsWVdMQmx5eFllUFhwRVVGQVF5Y25KbFI3d2hOSk1tR2ZQbmxGU1VxSXlvMU5lWXJOejU4NTRlbm9xWlVpcEkvLzlxSkthbWtwYVdwcktZRzVpWXFKQzlwQ09qbzVTQm1aMW54K3JWcTFDVjFkWEt2Tm9hV25KNk5HaldiZHVIZGJXMXZUcDA0Zms1R1E4UER5b1g3OCszMzc3cmRJK0xDd3NtRFp0R20rKytXYVYzb2NYemRuWm1jVEVSRDc3N0xNWFhnbytMQ3hNYlIvWDh0UUZlVFdWOEt5czl1M2JNMlhLRksyMmpZcUs0dlRwMHlvRFQrbnA2Wnc1YzRaWnMyWkp5NFlNR2NLU0pVczRmZnEwTklnZUZCUkU3ZHExbFlLOHo1NDlVOHBDMVphUmtSRy8vUElMRFJzMmxNcXNBbFhhM3c4Ly9JQ3BxV21WcjRjbEpTVXNYYnBVNVRwMUpXb2RIQno0K09PUHBZQzdKazVPVGxoYVdySnExU3A2OWVyRnpwMDdzYkt5NHRkZmYxWDRuZDY3ZDQrZmZ2cUoxTlJVZnZqaEI1Vzl5TXN6TWpKaThlTEZ6Smd4Z3kxYnRoQWRIYzIwYWRNb0tDaGcwYUpGUkVWRllXRmhnYWVucDliM0dGTlRVK2JObThmUm8wZFp1M1l0aVltSm1KcWEwckZqUityWHIwKzlldldvVjY4ZVptWm1DdCtGSmsyYXBOQTZvcXdkTzNaVWVKNitTdmRmQndjSDNubm5IYWszKytiTm16bC8vcnhXMTJsdFBoTUF5Y25KckY2OW12RHdjT3JVcWFNUW9Ndkt5bUw3OXUxQTZmbm40dUtpc0w1eDQ4YjQrUGhnYlcydE1UdTE3TGxkMXZuejU2VkpsbEI2dmUvY3VUUFcxdFlLMzhmbEV5NXRiVzNKeWNsaDlPalJ1THE2U2xVbUxseTR3TnExYTFtMGFKSENaTUYvMjRBQkEzam5uWGZRMGRIaDZ0V3I3TjY5bXl0WHJ0Q3RXemZtejUrUGxaVVZKMDZjd01URVJLc1MzaS9hcTNUOXk4N09sdHE4eUtXbnAxZHBYeTlLMmIrVnpwdzV3eDkvL0tHdzdPTEZpNnhidCs1bEhKcFFSU0xJS3dpQ0lBaUNJQWlDOEI4aHp5d3BUeWFUVVZSVXBCRHMxZFhWcFd2WHJnUUZCYUducDhmRWlSUDU2S09QQUpnMmJScHQyclNwc01SbFZTUW5KMHM5MkE0Y09DQmxpNVV2aTVhV2xzYk5temRWOWdwOUZUZzVPU2xsQ2taRVJLZ044bHBhV2lvRnNwK25YUE9oUTRjNGRPaFFKWTY0YXU3ZnYwOStmcjVXMlRhcUxGdTJqS0tpSW9xTGl6RXdNRUJIUjRjYk4yNWdhMnRiNllrRTJnd3d5MVZtY0RRek01TjE2OWJScTFjdnVuZnZYcWxqa3Z2Nzc3L3g5ZlVGd043ZVhxRU1hMFJFQkV1V0xNSEx5NnRhZWdxcWMvZnVYV1F5R1hYcjFwV1cxYTlmWCtxNU4zZnUzRXJ2czZpb2lFdVhMbEd2WGoyVndkdTB0RFFwTzg3RHcwUGFKalUxbGNXTEZ6Tnk1TWdxOWZpVzl4MHVYODRXU2dNZlpkV29VVVBLTkphcnp2UGorUEhqWExseWhXSERoaWtFcGdjUEhreHNiQ3dMRnk2VXNoT0xpNHRadkhpeDJpelBpdnA4VnJmS25MOTZlbm9LV2NrdmlqeWpEVFQzMk55OWU3ZkdRUENpUll1cTdaaHNiR3kwenZ4Kzl1eVoyaUR2eG8wYnNiYTJWcGpRNCtMaWdvK1BEM3YyN0tGZnYzN2N2bjJieU1oSVB2amdBNlVzc2VlZFlOVzBhVk9GZlVIVmdoeGxyeUZWb2FlbnAvVGVybHExaXFOSGoySnBhWW12cjYvUzYzejY5Q20xYTlmV0txQ25xNnZMbDE5K2laZVhGNG1KaVl3Y09aS2hRNGNxL0Q3djM3L1A1TW1UeWMvUForYk1tZlRwMDBmdC9iWDhjamMzTjVZdVhZcW5weWZoNGVIczNyMmJmdjM2Y2V2V0xYcjE2c1hVcVZPclZQWjQ0TUNCZE9yVUNYTnpjMnJXck1uaXhZdFZicGVkblYzcGZhdnlxdDEvdi8vK2U2Vmx6MU5DWDM0dEtTd3NaTmV1WGV6WXNZUDgvSHo2OSsvUCtQSGpwZXR3Y1hFeEN4Y3VKRE16azU0OWUzTCsvSG04dkx3VTdsazZPanBLMThuYzNGeGlZMk1Weml0MW1kTkpTVWtLUVY1OWZYMjE3NitjajQ4UEtTa3BDdnMzTlRYbDBhTkhlSGg0c0dyVnFoYytPVXlkakl3TVRwOCtUVUJBQUhGeGNYVG8wQUZ2YjI4Y0hCeElUVTFsOXV6WmhJV0Y0ZTd1WG1HUXQrdzEvMFY2VmE1L0d6ZHUxSG9TVTJVODcvZnhzc3JlNytUbnRybTVPVEtaREVORFE1NCtmUXBRcFV4bTRlVVE3NVFnQ0lJZ0NJSWdDTUovVEVGQkFiZHYzeVlxS29ySXlFaWlvcUpZc0dDQmxPR1NtWm5KMXExYnBXd2FWMWRYS2NBTDhPREJnMm9aUkNqdjY2Ky9sakpXYTlhc1NidDI3WEJ3Y01EQndZR1dMVnV5Wjg4ZXFUU2RyNjh2SlNVbG5EeDVranAxNnZEcHA1OWlhR2hJczJiTlhsajV1aGNoUFQyZHFLZ29oV3djS3lzckJnd1l3SkFoUThqS3l1TGh3NGZZMjlzRHBZTmh0Mjdkd3Q3ZW52ajRlQzVkdXFSeXY2TkdqVkxaODdQOFlMVzl2WDJWKzlMS1pESW1UNTVNbzBhTitQMzMzNnUwRHlnZEpDbzdVTFIxNjFidTNidkg3dDI3WDJqUVV4dkhqeDluNDhhTjVPWGw0ZWJtVnFWOUhENThtTFZyMTJKcWFvcTl2VDBYTDE0a0tpcEtLakdZbUpoSWZuNSt0Wlp1ZnZic0dSNGVIbGhZV0ZDclZpMTBkSFFJRFExRlIwZEhiYlphK1RMaW9IcFN3Zjc5KzRtSWlNRFUxSlNrcENSU1UxT2x2dFJsNWVUa01HdldMR3JXckltWGw1ZEN4bnZObWpXbDRNcWtTWk40NzczM0t2WDZMbHk0QUpUMndaV1h2NVk3ZE9oUWhlV2FxK3Y4aUltSndjZkhCMXRiVzBhTUdLRzBmdXJVcWR5NmRZdGR1M1lCcGRsdXFnTFRWVkZTVWtKaFlTR0dob1lVRmhaeSsvYnRTZzI0VnRmNVcxMWtNaGxIang0bFBUMjl5dG1xWlZYbTJsR2RaU2psUWNqeVFiNmdvQ0Q4L2YxcDBhSUZjK2JNNGNtVEoyUmtaUERreVJQeTgvUEp6czdtd29VTDdOKy9IejA5UFQ3KytHT2xmVDk3OXF6YWVsektBNFhsZzNuNzkrOS9ZYjJnblp5Y3NMVzFWYW9lRWhvYXl0R2pSeGszYmh5SERoMWk0Y0tGekprelI2RXNkV1dEcHExYnQ4YlIwWkh3OEhDc3JhMlZ6bzBtVFpyd3lTZWYwS0pGQzdwMTZ3YWcxTS84cjcvK0lqdzhYR201bFpVVnhzYkcvUExMTHdRRUJOQy9mMzkwZFhWWnUzYXRVbC96eWxJMW1VQW1rNUdVbE1UdDI3ZDU5T2hScGErWG1yeks5MS9RN2p6ZXZIbXp5dkx4OGw3YS92Nyt5R1F5ckt5cytQYmJiM25qalRla2JmTHo4MW00Y0NHWEwxL212ZmZlNDl0dnYyWDE2dFg0K2ZteGRPbFNwaytmam82T0RwbVptY1RHeGhJWEYwZHNiQ3d4TVRFOGVQQUFtVXltZFlVWWRWSlRVN2x4NHdZM2J0d2dQajRlYjI5di9QMzk4ZmYzcDErL2ZnclZDdHEyYmN2a3laTlp0bXdaQ3hZczRKZGZmbEVvODc1MTYxWisrdW1uS24rdjA2UlBuejVTRURzMk5wYU5HemZpNU9URU45OThRL3YyN2NuT3ptYno1czBjT0hBQUl5TWo1c3lab3pIQWUvLytmVmF1WE1rUFAveWdkcHRuejU1eDkrNWREQXdNdUh6NU1ucDZldFZTNmVKbFhQL2szTjNkcFd0T2VhcXFGbW1qS3Zmei9QeDhxVFdBcWw3bDVVVkVSUER6eno5TFA3ZHYzMTVsSlNqaDFTU0N2SUlnQ0lJZ0NNSnJLUzB0alQvKytJT2hRNGNxRFpqRXhzYXlmLzkraGd3WmdwMmRIVmV2WHFWaHc0WTBiTml3MHMrVGxKU0V2cjYrVWovVC83cVVsQlR5OC9PZmV6Qkw3c21USjhEeno0NFdOQXNJQ01EUHo0L1kyRmdwYzdkMTY5WU1HalNJSmsyYWtKNmV6dUhEaHpsOCtERDUrZmw4K09HSHBLV2xFUmdZaUl1TEM0Nk9qcVNrcEpDVGsxT3QvUTdsZXZYcWhhT2pJNTA3ZDhiZTNsNXBVTmJYMXhlWlRNYTZkZXM0ZmZvMGJtNXVVcis2d01CQXZ2bm1HeWxiVXBXc3JDejI3ZHVuMWJGVWxDMTA5KzVkWW1KaUFQRDA5Q1F1TGc0M056ZU4vZnhVQ1FvS29xU2toQjQ5ZWtqTDJyUnBRNnRXclRoMjdCaGJ0bXhCWDErZlRaczJVYXRXTFFJREExbXlaQWx0MjdabDJMQmhmUGZkZDVWNnZ2SldyMTR0L1Z2ZUUwemJFblR4OGZIazVPVFFzMmZQU2oybmZQOGxKU1ZLMlo4eW1ZdzdkKzRvbGRlVnJ5c3JQeitmdExRMHRjK1RtNXNyRGZKcVdpWW56OEtVbDgwN2N1UUlSVVZGZE9uU2hjbVRKMnNzSDZ4S2VubzZLMWFzNE1LRkM5alkyTEJ3NFVKeWMzTVpOMjRjWGw1ZUxGKytIRXRMUys3Y3VZTyt2cjdTYTM2ZTdCWmpZMlB5OHZLNGVQRWkrZm41eUdReXFSenc4NVo0Yk5XcUZWRlJVV1JrWkdCaFlZRzd1enVEQnc5VzJPYkpreWZNbmoyYjNOeGNmdjMxVituYUxwUEp5TTNOcGFDZ2dHKysrUVpQVDA5V3JGaEJZbUlpWThlTzFlcXpsNUdSd1preloramF0U3RuejU0bExTMU42MUs2bGFYcC9FaEtTc0xEd3dNOVBUMW16NTZ0TU5pWm1abUp2NzgvaHc0ZElqVTFsVzdkdWhFZEhjMzgrZlBwMTY4Zmd3WU5ldTZKTXMrZVBlT2pqejVDUjBjSG1VeUdUQ2FqVTZkT1dqKytxdWR2ZWFwSzY4bzlmUGhRNVhwZFhWMnBMNnE4TitMMzMzOVBaR1RrdjVJdHJDMTVWWW5LdUgvL1BsRGFhejBsSlFVb3pZUnEyYklscHFhbVV1RFN6czZPK3ZYclMyWDMvZno4MkxWckZ6ZHYzbVRvMEtGSzMwbGxNaGtKQ1FsS1pmcXJtcFV1djMrVm4xemk0T0NnVUxGQW00Q0J2T1I4UmVyV3JhdndQYStnb0lEZHUzZXpZOGNPZXZUb3dlREJnN0d6cytPSEgzNWd4b3daVEo4K3ZkTGZ6ZVBqNDltMmJSdlIwZEdzWGJ1V2I3NzVob1VMRjVLZG5hMFVIQzAvT2FYOFJKNzc5KzhUSGg2dWRvS1BycTR1YjcvOXR2UnpkWDBuaHRJZXRlZlBuK2ZPblR2RXhjV1JrNU9Ea1pHUlZpV2xOWG5WNzcvVlNWNnVXbGRYbHlGRGhqQml4QWlGUUZaOGZEd0xGeTRrTGk1T0NsWkM2WVREUjQ4ZUVSQVFRTjI2ZFJrM2JoeUhEeDltKy9idEdCb2EwcXBWS3h3ZEhSa3hZZ1N0V3JXcTByR2ZQMytld01CQWJ0Njh5ZVBIajRIU2Z2S09qbzVFUjBlemF0VXFtamR2cnJLMC80QUJBNGlKaWVISWtTTnMyTENCY2VQR0FhVVp5M2Z1M0dIU3BFa3NXTERnaFV6R2xIdnJyYmM0Y09BQXhzYkdKQ1Vsc1c3ZE9vNGZQMDVCUVFIdnYvOCtJMGVPVkRuWlNuNjkzN05uRHhjdlhxUm16Wm9hcngwNU9UblM2NFBTQ2pkbEozKzhUdGMvZ0JFalJ0Q3RXemV0L29hcVRKL2V5dDdQOC9QejhmRHdJRFkybGdZTkd2RExMNzh3YytaTU9uYnNxRFNwcFZtelpyaTd1OU9oUXdlbVRwMUtVVkVSeHNiR0NuKzNDSzgrRWVRVkJFRVFCRUVRWGt1SER4L20xS2xUU2dQUFVEcjRldnIwYVhyMTZvV2RuUjA3ZHV6ZzFxMWJUSnc0a1FFREJsVHFlVDcvL1BOSzlmbFU1L0xseTJSbVptcTlmZmtlZEFjUEhxelM4NWJOem9UU1FXTjFnemFOR3plVy9vaGR2MzQ5WVdGaDdOcTFTMlAyV1hoNE9NZVBIMmZhdEdscU02dXlzN1A1NG9zdjZOaXhJL1BtemF2UzZ4QzBJNVBKME5YVlplalFvYnp4eGh1MGJkc1dBd01ESWlNajhmSHg0Y3laTXhRVkZkR3RXemUrL1BKTG1qVnJ4dE9uVDRtTGkyUHUzTGtNSGp5WUJ3OGVvS09qUStmT25RSHRNcUFTRWhLMDJxNmlqSTNvNkdoOGZIeTRlZk1tUFh2MlpPclVxZWpyNitQbTVzYktsU3Y1NmFlZjZOZXZIMTkvL2JYS3oxdG1aaWJyMTYrdjhEalVDUXNMWThXS0ZRRFNvSk9Pamc2eHNiRTBiOTRjZTN0N3FjL1hoUXNYcEt4a3VmajRlS1Y5QmdZR1ltSmlJbVZSRnhRVUVCZ1l5SzVkdTBoSlNjSFYxWld4WThkS0pmbjY5ZXRIblRwMTJMWnRHN05uejZabHk1YU1HREZDWXhuaDdPeHNqSXlNeU1qSUFCVExxOTI3ZDQrTWpBeHExcXpKMzMvL0RXZy8yZUxHalJzQWxRNFNOV2pRQUlDVksxZEtHY3BRV2pKUmZpMGNNbVFJaFlXRlhMbHloZWJObTFPL2ZuM3ArT1JaSEgvLy9UZXpaODlXK3p5aG9hR0Vob1pXdUV4Ty92azdlZklrVU5yRDdhdXZ2cXB5Q2QyZE8zZHk0Y0lGbkoyZCtlNjc3NlQzOElNUFB1RFBQLzlrd29RSjlPN2Rtd3NYTG1Cblo0ZSt2ajZQSGoyaVZxMWFHQmtaU2ErM3Fwa1NQajQrbGRwK3dvUUpXbTNYc1dOSHRYMVFBYTVjdVlLWGx4ZFpXVm1ZbTVzemJkbzBjbk56eWMzTmxVb2tscmR2M3o3UzB0S1lNV09HTklDYm5aMk5ycTZ1OUJqNTcySGR1blVVRmhZeVljSUVuang1Z3BlWEY2TkhqNVkrVjhIQndWSVp6cEtTRW9xS2lpZ29LTURGeFVWbGFjdXFuQjh5bVl5ZmYvNlpwMCtmNHVucGliVzFOZW5wNlZ5OGVKRno1ODV4NWNvVmlvdUxjWEJ3WU5hc1dWS1cwN1p0MnpoeTVBaW5UcDJpYWRPbTlPalJnL2J0MjlPeFk4ZEtsMGMxTVRGaHpKZ3g1T2JtSXBQSnFGV3JWcVd5emF0Ni9wYm41ZVdsZHQzVnExZTVldldxMG5KNWtMZXdzSkNMRnk4Q0VCY1h4NHdaTStqZnZ6KzdkKzhHbmkvRHRqcXljNmRPblZybHg1WnRNVEJ3NEVDbVRKbWlNVVBNd01DQXhZc1gwNnhaTTBhT0hBbVVCbjZqbzZNeE5qYm03dDI3MGoyaHJIYnQyaWxsaFpVdkJicHYzejVTVTFOcDFLZ1J0V3ZYSnV4Wk5lUUFBQ0FBU1VSQlZEVTFsVDE3OXFDdnIwL3IxcTBWdHJXenMxUDRicmhqeHc2bHorWnZ2LzJHam80T05Xdlc1T25UcHdRSEI2c01ES3B6OSs1ZC92cnJMNDRmUDA1R1JnYURCZzFpd29RSjZPam80T0Rnd015Wk0xbXlaQWxmZlBFRlRrNU9kT3ZXalI0OWVpaFVBeWhML3YzNTBLRkQrUHI2WW1Sa3hKQWhRNmhUcHc2TEZpMWkrdlRwckZpeGdvaUlDQ1pNbVBCQ3NoeXJXMXBhR3FHaG9YVG8wQUZYVjFmYXRtMUxzMmJOME5YVmxiSVExNnhadzVvMWF5cTEzMWY5L2x2ZTgxNERZbU5qOGZEd1VBaXFQWHYyakYyN2RyRi8vMzZLaW9vWVBIZ3c0OGFOazRMZXVycTYvUGpqajB5Wk1vVjkrL1poWVdIQndJRUQ2ZGF0RzNaMmRncEJ4dkxIVjlIeDl1L2ZueEVqUmxDL2ZuM3UzTGxEMTY1ZGNYQndvRk9uVHRTclY0Lzc5Ky96M1hmZlViTm1UZWJQbjY4MnUzTGl4SW5jdkhtVGZmdjJZV3RyUzkrK2ZYRjBkT1RYWDM5bDFxeFpUSnMyamZuejUxZHE0azlsUEhqd2dJc1hMM0wyN0ZsdTNMaUJvYUVoYjcvOU5rT0hEc1hTMGxMdDQrUzkwcytmUDAvZnZuMlpNR0VDZGV2V3BWdTNidEpuc3l4emMzT1dMMTlPVVZFUnRXdlhWcHFrOXJwZC8rVFg5dkprTWhsUG56N0Z5TWdJZlgxOU1qSXl1SExsaXRwclhubVZ2Wi8vL1BQUFhMdDJqWG56NW1GbVpzYk1tVFA1L1BQUDZkbXpKelkyTnB3OGVSSTlQVDMwOVBUUTE5ZW5VNmRPWEwxNkZTTWpJd29MQzZXL1ZRb0tDbmp6elRlcnJVS0o4T0tJSUs4Z0NJSWdDSUx3MnNuSnllSElrU080dXJxcS9LTkQvc2RhWVdFaEFBc1hMdVQzMzM5bjJiSmxaR2RucXl5UlZ4M0N3OE9sM29mbG5UcDFpcHMzYjJxOXIvSUQ3RlV0dFZnK3lIdng0a1cxQTdieUVwZzNiOTdrN05tek9EazVrWm1acVJTY05qRXhrY3JsUG4zNmxJc1hMekp4NGtUbXpadUhwYVdsbENWWGxvdUxDOGVPSFNNZ0lFQmgwRWxPMjE1NGdtWnVibTRxZ3dBUEhqemczTGx6OU83ZG00OC8vcGdXTFZwSTYyclhyczNTcFV0WnZIZ3hlL2JzQVdEUW9FSFNJSTY3dS9zTFArNmdvQ0NPSFR2RzlldlhNVEl5WXZ6NDhRd2VQRmlhZEdCcmE4dktsU3ZadDI4Zm16ZHY1dHExYTJ6YXRFbHBZS1l5RXpKR2p4NU5Ra0tDd2pKcmEydHBNSzFwMDZZMGI5NmNKazJhS0F6Q2hZV0ZBV2pNS0pZcktDaWdZY09HMk5yYVNvT0dmLzMxRjh1WEw2ZHo1ODU0ZUhnb0RVQUJkTzNhbGE1ZHUzTHUzRGsyYnR6SW5qMTdOQVo1SjAyYVJHSmlvdlJ6MjdadHBYOUhSVVZKZ1dzby9SMXBDdUNWRlJVVmhaV1ZWYVd6bC92MTYwZDRlRGorL3Y1S3ZWSnIxYXJGZ0FFRGNIZDNwMGFOR2l4ZXZGaXAvNkE4SUc1dmI0K25wMmVsbmxzYjc3enpEb21KaVl3Wk0rYTVTbitQSHorZWR1M2FLZlhvR3p0MkxMR3hzZHk0Y1lPalI0OEM4T2FiYndLd1lzVUtwUkxjOHJMT0w5cmN1WE9WTXRHcTBnL1IxdFpXQ3RZMGFOQ0FPblhxVUx0MmJlbi90V3ZYeHNURUJCTVRFMnJYcm8yQmdRR2VucDRFQlFYUnZuMTczbi8vZlFET25qM0xzbVhMcFAzYTI5dHo2dFFwVHA4K1RkKytmYVUrcVgvODhRY0JBUUdFaFlXaHE2dkxoZzBieU0vUHA3aTRXSHFzcGFXbDJrbGNWVGsvZEhSMEdEdDJMSVdGaFhUcDBvWEF3RUNwdjZLUmtSRnVibTY4Ly83N0NwbFVKaVltVEp3NGtTRkRockIvLzM1T25qekpybDI3c0xXMVpmbnk1VXJIOWVtbm4vTHV1KzlxL0YwUEhUcFU0M3BOcW5yK2xuZnMyTEZLUDBaKzdkYlQwNk5HalJxMGJObVNPWFBtS0dWdGFpcmpHUllXUmtoSWlOcjE1Yk9STlBIMjlsYTVmUHYyN1ZydlE1T0tCdXB6YzNOWnYzNDlkZXZXWmQ2OGVRcjNsTk9uVHlPVHlhUlM2NTkrK3FuQ1kxdTFhcVcwckh5UUl6OC9YeW5iemREUWtFbVRKaWxjNHpadDJxUTBjZS9BZ1FOS3h4c1hGMGRrWktTVTNkbW9VU01tVDU2czhUWEtSVVJFOE1NUFB5Q1R5ZWpRb1FOejVzeFJ1c2IxNmRPSHhvMGJzMmJOR2tKQ1Fzakp5VkVLYnBjbER4dzlmdnlZOTk1N2p5KysrRUo2SFkwYU5XTFZxbFhNbnorZk0yZk9rSmFXeHZMbHk3WE92SHRaWEYxZEs3d1h2LzMyMjNUcDBrWGx1dlBuenl2MGdKVjcxZSsvNVduem5lM2d3WVBTdmJTczd0MjcwN2x6WjRYektUYzNsekZqeHBDYW1vcVZsUlhmZlBPTmRQOHR5OWpZbVBuejV6TnYzanc2ZCs2c2tIVmZWbFdxU0xScTFZcVdMVnNxWlpibjUrZno0NDgva3BlWHg1SWxTelJtc2Rlb1VZUFpzMmZ6MVZkZkVSWVdKbjFXV3JWcWhiZTNOOU9uVDJmSGpoMHZKTWg3NXN3WlBEMDkwZEhSb1gzNzlreVpNb1UrZmZwbzFSLzRqVGZlSURRMGxPblRweXY4M2pYMVBkZjBIZWgxdS82cFUxSlN3dkRodzZXSm9uSWZmUENCVm8rdjdQM2N3c0tDTVdQR1NIODdyRnUzanQyN2QzUDU4bVZPbmp5cGRSYXhqbzRPenM3T1dtMHJ2Rnc2c24rcis3VWdDSUlnQ0lMd3lvclB1TWFXaU5LU29FM05PakdxODdJS0h2RnliZCsrblIwN2RyQnAweVlhTldxa3RENHVMbzd4NDhjemZmcDBoWUJYWUdBZ2pvNk9sZXI3MWI5L2Y2MERSeDRlSGxMR1NubXFackIvOHNrbjFLOWZYNnRzck1vY0IveS9BRmI1NXcwT0RzYkx5MHVocDJIWlpjYkd4a3llUEpsYnQyNnAzZmVnUVlPWU5HbVM5UFBWcTFlWk0yY09NcG1Nano3NlNHWGZySXE4Q24zQi91dXlzN01yN0dPWmtwSkNRVUhCdng1MDM3aHhJeWRPbkdEQWdBRU1IanhZWTZacFhGd2N4NDRkazhydXlTMWF0SWo2OWVzemR1eFlyWjdUMTllWHRMUTBqVUVHVmU3ZXZZdWZueDhqUjQ1VUNoQW1KQ1J3OE9CQmhnOGZycEJKSkIvQWw0dUppZEc2ekY1eGNURlpXVmtLejdWeTVVcTZkKzh1bFhXOGV2VXFxYW1wNk9ycTByeDVjNFVnZmw1ZUhvOGVQVUltazJGZ1lFRERoZzByVlhiT3ljbUo4ZVBIYTdXOXV1T1gwOUhSVVNvZnVYWHJWdW40YXRTb1FlZk9uVitaQWFYbktkZWZuNS9QcmwyN0NBOFBwMUdqUm56Ly9mY1lHeHR6NHNRSkxsMjZKTDNlTGwyNktKUUQxYVIvLy82NHVibFZLcmdGcGU5QmRuWTJ0V3ZYVnZyOTUrYm1ZbUJnZ0o2ZW5sVHB3Y3JLU2lHVFNSVlZwVUExeWMvUDUrelpzd3BaMDBsSlNRUUVCR0JnWUlDOXZUMXZ2UEVHK2ZuNTdOaXhnOEdEQjB2WnV1cklaREtLaW9xa3o1WDhlRjdVK2JGbHl4YWFObTFLOSs3ZHRlb3BtNWVYeDdsejUrallzV09sUGtNK1BqNGNPblRvdWUrTHozUCtSa1pHY3VQR0RhWEI5YXA0K1BBaERSbzBVTWhZRHd3TTVNOC8vMVFvbDEyZXVtMnVYNy9PbFN0WCtPS0xMN1EraHQyN2Q5T2hRd2ZhdFd0WCtSZFFUV0ppWWpBd01LQnAwNlpLNjRxS2loUSt3M0tYTGwyaVljT0dTdmZrcEtRa2F0V3FKWjBqejU0OTQ5R2pSK1RuNTFOVVZJUyt2ajQyTmpiUDNkOVhQbVNzNlo0UkZ4ZkhsU3RYRkNaUW5qNTltaVpObW1oMW40dUppYUZSbzBiUzk1T0VoQVJHang3TjRzV0xwWW9pYVdscGVIaDRNSG55Wk5xMGFhTnlQeVVsSlJ3OGVKRGV2WHVyekJoVTVkNjlleng0OE9DNXM5M2wxSDMzcnF5Y25CdysrK3d6eG8wYnAzWWl5UDc5KzltMWE1ZktJSlhjcTN6L1RVeE1KQ2twaWJmZWVxdGF0NFhTQUhoR1JnYnZ2UE5PaFgzTXkzOC9lOUZ1M3J4SmRuYTJ5c0N6S2tsSlNTckxSZCs3ZHc5emMvUG5Qc2N6TXpOSlNrcFNPSzlrTWhsaFlXRzBhOWRPWXpVbmRiS3lzaXA4WEh4OFBHUEhqc1hMeTB2dCsvcXFYLy91Mzc5UFFrS0MxdGVQWThlT2taR1JnVXdtUTA5UEQxdGJXN3AyN2FyVjU2K3k5L09LL3VZcktpcWlzTEJRK2svK1hVcituNjZ1TGpvNk91anA2VlhwTXlEOCswU1FWeEFFUVJBRVFYaXRncnlabVptTUhEbVN0OTkrbTYrKytvcm82R2pTMHRMbzJiT25RaCs5enovL25NOCsrNHdPSFRydzZORWpVbE5UZWZ6NE1ZOGVQU0l0TFkyMWE5ZFdPSWdObFErdWxuM2M4T0hEMVE1Q3BxYW1Nbno0Y0FZUEhxeFZDYzEvSzhqcjUrZkg1czJiYWRteXBWU3VTbTdQbmoxczJMQ0JSWXNXS1dVVzNMeDVrMHVYTHRHZ1FRT1dMVnZHc1dQSHBKSnZtaHc4ZUpEZmYvOWRCSG4vanlzdUxrWW1rMVU0R0NjSWdpQUl3djg5LzNZd1RoQUVRUkJlRitJdmFFRVFCRUVRQk9HMXNtblRKblIxZFJreFlnUlFXc1k0SVNHQmYvNzVoL3YzNzVPYW1rcHFhaXBRMm1kSHp0VFVGSE56Y3l3c0xPalVxUk1GQlFWYTk4R3BMdjcrL3RLLzc5NjlDNVJtK3BSZER0Q2lSUXZzN096KzFXT0QwbXluclZ1MzBxZFBIMEpEUTlteVpRdWpSbzBDU2t0M2JkeTRrYjU5KzZvc0hXZHZiNCs5dlQxQlFVR1ltWm1SbVptcHRqZGpXY2JHeGhwN093bi9OMmd6NFVJUUJFRVFoUCtiUklCWEVBUkJFRlFUUVY1QkVBUkJFQVRodFhIOStuVk9uRGpCNU1tVE1URXhJU1FraE9qb2FLWk1tY0tqUjQ4b0tpcWlkZXZXOU96WmsyM2J0akZnd0FDR0RoMktoWVdGVmxtbDZtUmtaR2dzcVZ5blRoMys5Ny8vVmJnZlZUM2hqaDA3cHRUdmJ2anc0U3FEdkRrNU9Vb0JZWFZ5Y25JMHJsZlZaL1hKa3lkMDdOaVJHVE5tc0hmdlhqWnYzb3lob1NGMTZ0Umg5ZXJWTkc3Y1dLRW4wWjA3ZDFpK2ZEbmp4NCtYZW5pNXVycmk2dXJLaGcwYnBQNnVtZ1FFQlBET08rOW85Wm9FUVJBRVFSQUVRUkFFUVJDRVVpTElLd2lDSUFpQ0lMdzJ6cDA3aDB3bTQ3ZmZmbVBseXBWQWFRYnBlKys5cHpURGYrL2V2ZFNxVll2R2pScy85L05tWjJkejZOQWh0ZXN0TFMyMUN2SUNHa3M0UTJsWlpuWFMwOU5WQm9xcllzMmFOVnk3ZGcxZlgxK3BCSFRqeG8ybDMrVW5uM3hDZUhpNHRLNWV2WG9zV0xCQW9iOVJlbm82eWNuSmZQLzk5d3djT0pCeDQ4WlJzMlpOQU1hTUdjT1lNV09rYlUrZlBzMmlSWXRFV1daQkVBUkJFQVJCRUFSQkVJUnFJSUs4Z2lBSWdpQUl3bXZqNDQ4L3BudjM3dFNwVTRlZE8zY1NHaHJLZDk5OXA3S0VXOTI2ZFVsTFN5TTFOWldIRHgrU21KaElVbEtTOUYvZnZuMFpNbVNJVnM5YmxaNjgyamh4NGdUQndjRXNXYktrMm85RDNwTzN2STRkTytMcDZZbWRuUjBQSGp5UTlsdWVucDRlenM3TzNMaHhBd0FuSnljc0xDd1V0bm5ycmJmdzlmVmx5WklsSERseWhJNGRPOUs3ZDI4cG9LdUtxaUMyQ1B3S2dpQUlnaUFJZ2lBSWdpQlVqZ2p5Q29JZ0NJSWdDSzhOYzNOenpNM05pWTZPNXV6WnM0d1lNWUxtelpzREVCRVJRVkpTRXNuSnlUeDgrSkNzckN5Q2c0TUpEZzZXSGwrL2ZuMnNyS3l3czdPalNaTW1MK3RsU0JJVEUvbjc3Ny8vMWVjc0tpb2lKU1ZGWXcvVXVMZzQxcTlmejVVclYraldyUnZtNXVZY09YS0VpeGN2TW1qUUlGeGRYYWxmdno0QVptWm1lSGw1RVJVVkpaVnNsdlAxOVpXZTU4S0ZDd3BadzFDYW1mMGlndWVDSUFpQ0lBaUNJQWlDSUFqL2RTTElLd2lDSUFpQ0lMeFdjbk56V2J4NE1iYTJ0Z3diTmt4YXZuVHBVaDQvZml3RmNoczBhRUJLU2dvLy92Z2pWbFpXV0Z0Ym82K3Z6NDBiTitqWXNlTkxmQVV2MTkyN2QxbXpaZzJEQmcyU2xxV21wZ0lRSHgvUDRjT0hDUThQeDhyS2lqbHo1dENyVnk4QTNuMzNYYlpzMllLdnJ5Kyt2cjQ0T3p2ajRlRUJnSTZPamxLQUYwb3poT1ZCM3R1M2Iwdkw1T1NCWWtFUUJFRVFCRUVRQkVFUUJLRnlSSkJYRUFSQkVBUkJlRzNJWkRKKy9mVlhVbEpTbUR0M0xoRVJFY1RIeDVPZG5jMktGU3VvVzdjdUJnWUdBQnc2ZEFnZkh4L2F0bTFMdlhyMUFGaTVjaVhIamgxaitmTGx0R3ZYN21XK0ZBQ0tpNHRWbHBwV0p5Y25CMzkvZjYyMzFkYnc0Y01CbURoeEloa1pHY3lZTVFOWFYxZUZiRjg3T3pzOFBUMUpURXprMUtsVHRHalJRbUVmZm41K3VMaTRZR3BxS2kxNzU1MTNsSjVMVTg5aFFSQUVRUkFFUVJBRVFSQUVRVHNpeUNzSWdpQUlnaUM4TnFLam8vbnJyNzhBRkxKSWUvWHFwZFF2dGsyYk5nQkVSa2JpN096TSt2WHJPWHIwS083dTdxOUVnQmRLQTdHMWF0WFNldnYwOUhTOHZiMnIvVGo4L1B3QXFGbXpKbFpXVnN5ZVBWdGpuK0MxYTlkaWEyc3IvWnlRa01EcTFhdEpUMDluMUtoUjBuSlJybGtRQkVFUUJFRVFCRUVRQk9IRkVFRmVRUkFFUVJBRTRiWFJyRmt6K3ZUcFE1TW1UV2pTcEFrMk5qWTBidHlZR2pWcUtHM2JxbFVyVEV4TU9IUG1ET2ZQbnljNE9KaVBQdnFJaVJNbmtwZVhSODJhTmYrVlkwNUxTK1BhdFd2WTJka3ByYnQzN3g2TkdqWFNlbDgyTmpaYUIwVkhqeDVOUWtLQ1Z0c2FHUm1wZkh6NWNzcjM3dDFqNzk2OVN0dUdoWVVCNE9Ua3BIUzhvbHl6SUFpQ0lBaUNJQWlDSUFoQzlSTkJYa0VRQkVFUUJPRzFZV3hzekt4WnM1U1d5MlF5aW9xS0ZJSzl1cnE2ZE8zYWxhQ2dJUFQwOUpnNGNTSWZmZlFSQU5PbVRhTk5telo4L2ZYWDFYNk15Y25KUkVWRkFYRGd3QUYyN3R3SndNeVpNeFcyUzB0TDQrYk5td3djT0xEYWo2RTZPRGs1S1FSa0FTSWlJdFFHZVMwdExaVUMyYUpjc3lBSWdpQUlnaUFJZ2lBSXdvc2hncnlDSUFpQ0lBakNhNmVnb0lEYnQyOFRGUlZGWkdRa1VWRlJMRml3Z0E0ZE9nQ1FtWm5KMXExYkNRNE9Cc0RWMVZVSzhBSThlUENBbGkxYlZ2dHhmZjMxMTFMR2FzMmFOV25YcmgwT0RnNDRPRGpRc21WTDl1elpnNW1aR1ZCYXlyaWtwSVNUSjA5U3AwNGRQdjMwVXd3TkRXbldySm0wemVzZ1BUMmRxS2dvQmcwYUpDMnpzckppd0lBQkRCa3loS3lzTEI0K2ZJaTl2VDFRR3BDL2Rlc1c5dmIyeE1mSGMrblNwWmQxNklJZ0NJSWdDSUlnQ0lJZ0NLOHRFZVFWQkVFUUJFRVFYaHNCQVFINCtma1JHeHNyWmU2MmJ0MmFRWU1HMGFSSkU5TFQwemw4K0RDSER4OG1QeitmRHovOGtMUzBOQUlEQTNGeGNjSFIwWkdVbEJSeWNuSm8xYXBWdFI5ZnIxNjljSFIwcEhQbnp0amIyNk92ci9oMTI5ZlhGNWxNeHJwMTZ6aDkralJ1Ym02WW1KaXdjK2RPQWdNRCtlYWJiL0QxOVZXNy82eXNMUGJ0MjZmVnNXUmxaV2xjZi9mdVhXSmlZZ0R3OVBRa0xpNE9OemMzbWpkdnJ0WCs1WUtDZ2lncEthRkhqeDdTc2padDJ0Q3FWU3VPSFR2R2xpMWIwTmZYWjlPbVRkU3FWWXZBd0VDV0xGbEMyN1p0R1Rac0dOOTk5MTJsbmsrb1dGNWVIb2NPSFdMSWtDRXFTNW1yODgwMzMrRGk0c0tRSVVPVTFzbGtNblIwZE5RK3RxU2toRE5uenRDOWUzY01EUTJyZE56cVJFVkZZV2xwaWJtNXVjYnRDZ29LTURBd1VGb2VIQnlNdjc4L0N4Y3UxUG94QURFeE1VUkdSdkxlZSs4cHZhYm82R2dhTldwRTNicDFsZmFucDZjbmxTbC9XVFp2M2l5VnQ2OU8rZm41aElhR1Z2dCtYNWFkTzNmU3FWTW5sWDNhSHoxNnhPblRwM0Z4Y2NIS3lxckNmZlh2MzUvcDA2Zmo1dWFtc0R3MU5SVnZiMjhtVDU1TTQ4YU5BZmpubjMvWXRtMGI4K2JOVS92NTB5UXZMNDl2dnZrR0p5Y25Qdi84YzA2ZlBrMnJWcTJVcWkrOFNOZXVYYU5SbzBaWVdGZzgxMzR1WHJ4SS9mcjFWYlkwOFBUMHBFR0RCa3ljT1BHNW5xT3NtemR2a3BhV1JvOGVQVFJlMDE2a1I0OGVQZmZ2clN4dFdsREV4TVFRRUJEQXFGR2pNRFkycnRUK2ZYMTlxVisvdnNKa09YVk9uVHBGU0VpSXl1dnR2K0hVcVZOa1pXWHg4Y2NmdjVUbmZ4MlVsSlNncTZ1cnREd3VMbzRIRHg3ZzdPeXNzUHpNbVRNMGJ0eVlGaTFhcU56ZnkveCtJQWlDSUFpQ0NQSUtnaUFJZ2lBSXJ4R1pUSWF1cmk1RGh3N2xqVGZlb0czYnRoZ1lHQkFaR1ltUGp3OW56cHlocUtpSWJ0MjY4ZVdYWDlLc1dUT2VQbjFLWEZ3Y2MrZk9aZkRnd1R4NDhBQWRIUjA2ZCs0TWFGYytPQ0VoUWF2dEFnSUNOSzZQam83R3g4ZUhtemR2MHJOblQ2Wk9uWXErdmo1dWJtNnNYTG1TbjM3NmlYNzkrdkgxMTE5alltS2k5UGpNekV6V3IxOWY0WEdvRXhZV3hvb1ZLd0FZTjI0Y0FEbzZPc1RHeHRLOGVYUHM3ZTNKejg4SDRNS0ZDLzlmZS9jZDFkVGQvd0g4SFlJaWlDaWlURkVaYXNWYUY0SjdJZGE5cTZoMTRjYTlGY0c5SjhOUlVOR0tvd2lvUlJFQkVSYytiZ1ZGRkJlS3BZS0NWUmt5OC91RGsvc1FFa0p3dE9YNXZWL245Qnh6NzgzTlRVaHUwdnYrZmo1Zm9TcFpLaUVoUVc2Zlo4K2VoYmEydGxCRm5aT1RnN05ueitMSWtTTklUazVHbHk1ZE1HSENCRlN1WEJrQTBMVnJWK2pvNk1EWDF4ZXVycTZvVjY4ZVJvNGNpZGF0VzMvMjh5SlpNVEV4OFBIeFFVSkNBaFl2WHF6eS9SNCtmS2h3OE1PWk0yZHc4dVJKYk5teXBjUWdJUzR1RG12V3JNR3dZY1BnNk9oWTRtTklKQktrcEtRZ0l5TURHUmtaK1BqeEk5Ni9mNDhQSHo0Z0t5c0xZOGFNa2J2UDdObXpNV2JNR0l3WU1hTEUvZWJuNTJQaHdvV29WS2tTNXMrZmorclZxd3Zya3BLU2NQUG1UYm5qT0hUb0VNNmNPWU50MjdZcERKRFBueitQNE9CZzlPL2ZYMlo1U2tvS1pzMmFoZTdkdTJQMjdOa3krK3pWcXhjR0RScUV5Wk1ubDNpc1g4dUpFeWVRbkp5TTBhTkh5L3hkSkJJSkRoOCtqQTRkT3FnVXhpWWxKU0V1TGs1dWVaY3VYZVF1M0YrNmRBa2JObXhBUVVFQjdPenNTdHpucVZPbnl2Qk0vcXR1M2JyNC92dnY1WmFucGFWaDZOQ2huN1hQM2J0M28yN2R1bkxMNCtQanNXL2ZQZ3dhTkVoaHlIdng0a1g0K1BqZ3UrKytVeW5rTGNtblQ1OXc1ODRkWkdabUNzdmV2WHVIbXpkdklqOC8vN1AyS1JhTGtaQ1FnSVlOR3lJN094c0hEeDVFYW1vcTVzNmRpNDRkTzM3MnNaYkZ2SG56TUc3Y09EZzRPTWdzVDBoSXdOT25UeFhleDhMQ1F1WnZJZjBjUG5yMENJTUhEOGJvMGFPRjBQdmR1M2VJaW9yQzJMRmp2K3B4NzkrL0g5SFIwUWdKQ1NsMVc0bEVndHpjM0svMjJCVXJWc1QxNjlleGRPbFNPRHM3QzJGYWVIZzRQbjc4V09yOUxTMHQ4Y01QUDhnczI3UnBFMTYrZklsdDI3YkpEU3dyNnVYTGx6aCsvRGdjSEJ6S0hQSmV1WElGZGV2V2xRbDVTd3IyRWhNVFpjNjNzMmJOZ29PREExcTFhaVVzczdlM3g2SkZpMlRPSWZuNStVaFBUMGRtWmliZXYzK1B2Lzc2Q3lrcEtYajkralVTRXhQaDRPQ2c4SE5hbkorZkh4SVRFOHNjOHQ2K2ZWdHVXZzFWbkRselJtWlF6K2VlKzRyUzBkRVIzaHNYTDE1VXVJMnRyUzArZlBnZ1RBOVNrdnIxNjhQRXhFUzQ3ZVhsaGFkUG4yTERoZzF5Zjc4elo4N2crUEhqY3I5bFY2MWFoUUVEQnNESnlVbHUvMS96OTBGcFBuNzhDQmNYRitUbTVtTHo1czFsZmg4WGRmUG1UYngvLzE3bDdZdC8zeDA3ZHV5ekhsZVZnUkpFUkVSbHhaQ1hpSWlJaU1xTmJ0MjZ5VlZKQVlYdGx5OWZ2b3hPblRyaHA1OStrcWsycUZLbENqWnYzb3dOR3piQXo4OFBBTkN2WHo4WUdCZ0FBQVlNR1BETmovdmN1WE1JRGc1R1RFd01ORFUxTVduU0pBd2FORWk0d0daaFlRRjNkM2Y0Ky90ajM3NTlpSTZPaG8rUGo5d0ZNMU5UVS9qNCtLajBtSTZPamtoTVRKUlpabUppQWdzTEM5aloyYUZPblRvd016TkQ3ZHExWlNvcnJsNjlDZ0JLSzRxbGNuSnlZR2hvQ0FzTEMrRWk1NFVMRjdCdDJ6WTBiOTRjTGk0dWFOQ2dnZHo5Ykd4c1lHTmpnOHVYTDJQdjNyM3c4L05qeVBzVjJkallvSGZ2M2poMTZoUXNMUzIvdUtKSlYxY1g4Zkh4Y0hOenc2SkZpeFJ1MDZoUkk3UnQyeFlCQVFIbzM3Ky9UTWhhVkVGQkFjYU5HeWNNSmdBSzU4K3VXclVxcWxXcmhnRURCcUJxMWFwbFBrYXhXQXdIQndkczNMZ1JFeWRPeEtKRmkyQnRiYTF3Mjh6TVRHemF0QW1YTDEvR3dJRURTenpXbUpnWU5HblNCR3BxYW9pSmljRzllL2N3WXNRSTZPdnJvMnZYcmdnSkNVRy9mdjNrcXB1S1h6aFBTRWpBaEFrVHl2eWNpbEkwZ0NROVBSM0hqeC9IeFlzWE1YUG1UTmpZMk1pc1YxU3BwVWgwZERTMmJ0MHF0N3hUcDA1eUZjbGR1M2JGaFFzWEVCNGVyalRrZFhkM1YrbXhpK3ZidDYvQ2tGZHF6cHc1U3RjWGxaQ1FnSlVyVjVhNFBqUTBGQ0tSU0tiVmZGRVhMMTZFbnA0ZW1qWnRxdExqRmJkZ3dRSUFFTjdybnA2ZTBOVFVCQUFoWEhCMWRSWCtUazJiTnNYdzRjTlYybmVGQ2hVZ0VvbVFuNThQRFEwTnVMbTV3ZFhWRld2V3JFRitmajY2ZE9ueVdjZjhOVnk5ZWhWNzkrNVZ1RTQ2K0VwS0pCSmg2OWF0Mkw5L1A0NGVQWXI0K0hoczJyUUpRT0VnaHZ6OGZPelpzd2Q3OXV4UitwaURCdy9HcEVtVFZEcStEeDgrUUVkSFI2VnRyMTI3QmxkWFY1VzJWVVY0ZURoYXRHaUJSbzBhWWVQR2pUQXlNa0s5ZXZWdzVNZ1J1ZTlyUlFZTUdDQVg4alpxMUFoaFlXSFl1M2N2SmsyYWhJeU1ERnkvZmwzdXZnOGVQQUJRR05oS0IxMFYxYUpGQytqbzZDQXhNUkhyMTYvSDFLbFRZV1ZsQlVBKzBMMXg0d1pDUTBQaDdPeGM2bmttTmpZV2I5Kyt4Zno1OHpGaHdnUzVnVVI3OXV6Qnk1Y3Y4Y01QUDhETHkwdFlycUdoZ2VyVnE2TkdqUnJRMDlQRHUzZnZoSFdiTjI5R1Nrb0tObTdjcVBTeGkxUGxma3VXTElHRmhVV3ArenA5K2pRQ0FnTGtsbi91dWE4b2MzTnpJZVJkdFdvVkRBME5oYTRjRW9rRXIxNjl3dUhEaHhFWEY0ZTFhOWNxM2RlMGFkTmtRbDVMUzBzRUJBVEExOWNYbzBhTit1SmovWnEvRDBxelk4Y080WDE4L1BoeHBRTy9BT0Q2OWV0SVNVbFJ1QzQwTkJRUEh6NVUrYkdMZjkvdDJyVkw1ZnNXeFpDWGlJaStCWWE4UkVSRVJGVHU5ZWpSQSszYnQxZFkvUW9BZW5wNjJMaHhJNUtUazVHVGt5UFQwbEpSWmNMWDl2ejVjN3g0OFFJT0RnNFlOR2lRWEl0WG9QQmk5NUFoUTJCdGJZM2c0R0M1Z05mT3pnNTZlbm9xUDJicjFxM2xMcWFhbXBwaXpabzFTdTluWUdDQTNyMTdZOVNvVVhKekF5Y21KdUxZc1dQQ0JmS0tGU3RpK2ZMbGtFZ2t3amIyOXZhb1c3ZXVTbk1ldDJ2WERxMWJ0eTYxdFRTVjNlVEprM0g3OW0zczNic1hWbFpXS2xWQWxjVFcxaGE5ZXZWQ2NIQXdtamR2anRhdFd5c01FY3pNekZDNWNtWGN1WE5INFg3czdPd2dGb3V4YXRVcXFLdXJJems1R1JzMmJJQ25wK2RYYVo5dWEydUxYMzc1QmN1V0xjUFNwVXV4Yjk4K1lUQ0hsRVFpd2Z6NTgvSHExU3U0dUxpVVdQV1lscGFHUjQ4ZVlkYXNXUUNBVzdkdTRmRGh3OEpGNVo5Ly9oa1JFUkh3OHZMQ2hnMGJBRUNveWl3ZWV1am82Q2hzZ1MwVkVCQ0EyclZyeTRXMHBmbjU1NS9Sc21WTGJOaXdBVXVXTElHOXZUMm1UcDBxRE5wUU5lU1ZrZ2JKWVdGaFF0Q21ySU5COFhXVksxZkdpUk1uaE51OWV2VlNPWGdEQ2dQZTBvakZZcFhiRzVmVXFseGF3WG51M0RrWUdSbmg3dDI3dUh2M0xvRENTdUtHRFJzaU1URVJjWEZ4YU5DZ2djSWd4OERBUUs2bGFYSFM3NW1NakF3OGVQQUFCZ1lHd2dDR0NoVXE0Tm16WjZoVnE1WVFwSmZsL0E0VW5uL3o4dklBQUZXclZzWEdqUnR4OE9CQnRHM2J0a3o3K1ZhS0Qwd282YjJrcnE2TzhlUEh3OXJhV3FqTVMwbEpRV0JnSUFZUEhveWVQWHNDS0J4MDRlYm1KaFBDWGJwMENmdjI3VlBwKzBicTdkdTNLcmRLcmxPbmp0RDFvcXk4dmIxUnIxNDl1V3A2c1ZnTUZ4Y1hUSm8wQ1N0WHJzU3VYYnRrQm0vWjI5c3JySm9zNmZYcjJiTW5vcUtpRUJnWUNCc2JHK2pxNmlvTi9rb0tJVDA4UElUdjlxU2tKS3hldlJwZVhsNm9VcVdLVEh2Zmp4OC9ZdXZXclRBeU1vSklKTUtCQXdmZzYrdXJ0Sk9KV0N5R25wNGVEaDA2aEJVclZnakxrNU9UY2V6WU1mVHUzVnY0dlByNitrSlhWMWRwVzk4SER4Nm9GSXAvenYwTURBeFVhbnRlMG1Ba1phL0R1M2Z2c0diTkdyeDQ4UUtyVjY5V09BaE9rYlZyMXdySGxKV1ZKWGV1OVBQelV4aWN2d0M4SWdBQUlBQkpSRUZVS25yUDJOblo0ZmJ0MnpoMDZCQmF0bXlKaGcwYklpMHREY0IvQjZSSWJ4ZVZuWjB0TE5mVzFoYk93MS96OTRFeXdjSEJpSWlJUVB2MjdmSHUzVHY0K3ZyaWh4OStFTHJJS0JJVUZJUnIxNjRwWEtmbzd6UjA2RkRvNmVsaDU4NmRTbzlGNmtzSFhoSVJFWDB0REhtSmlJaUk2SDlDU1FGdlVjVURuNy9MbURGak1IcjBhS1d0RktYTXpjMHhmZnAwdWVVbFZVaVU1SE1yQjgzTXpEQno1a3lGNjB4TlRSV3VLMTY1V0pZTDdtS3hXQzVNcGkrbm9hR0JlZlBtNGN5Wk16QXhNVUZVVkJTV0wxOWU2djJDZ29JUUZCUWszSlplQ0owNGNTS3VYNytPUFh2MndNaklDT3ZYcnk5eEgyRmhZUXFYU3kvaU5tdldESUQ4K3dZb3JBSlVWRG0zZi85KzdOKy9YMlpaY0hDd1hPQlhzMlpOYk51MkRYRnhjUW8vN3lLUkNETm16RUNWS2xXVXR1QzlmUGt5SkJKSmlSWG1Sa1pHc0xPelExaFlHRzdjdUlHV0xWc0tnVnZ4ejNuMTZ0V1ZocDBCQVFHb1Y2OWVtUUpScVFZTkdtRFhybDNZdVhNblRwOCtEVzF0Yll3Yk4wN2hjWHlPa3M0RmloUVBWY1ZpTVRRMU5YSHYzajFVcTFaTkxqaEpTMHVEaTRzTHBreVpvdlJDZlZIUzhQbExGSzFhVGs5UGw3azlZTUFBTkd6WUVNSEJ3UUNBUjQ4ZTRkR2pSM0w3c0xHeFFZY09IWkNXbG9hTWpBeGhlV3BxcW5BaFgzb2VUMHhNUkVSRUJJWU1HU0lNWm9pS2lzTDE2OWN4YWRJa29ib1hVRzM2Z0tMT25UdUhjK2ZPeVN5VGRxd29xVTMxbDNqMTZwWE02L0gwNlZORVJFUUErTy9uKy8zNzl6TFBTVlZObXpaRlZsWVdYcng0QVhkM2QxU3NXQkVqUm93UXZ0dWw3Vkd0ckt5Z3I2OFBpVVNDaUlnSUdCc2JvMU9uVGlvOVJtWm1KdDY5ZXlkVXFKYkd5TWpvc3pzaGVIdDdvM2J0MmdydnI2dXJpM256NXVIbzBhUEl5TWhRNmZlTE1yTm16Y0w0OGVOeDhPQkJiTm15UldHQUZSRVJnZlhyMTVjWUNFcVptcHBpMGFKRmNIVjFoWWVIQjVZc1dTS0V2QktKQk92WHIwZFdWaFlXTGx4WXBqbU5CdzBhaEtsVHA4b0VYVnUzYm9XdXJpN0dqQmtqSExPaG9XRVpudm5YTjJQR2pHK3kzenQzN21EOSt2VklTMHNUNXM4K2VQQWcrdmZ2LzhWLy83S2FNbVVLYnQ2OGlhaW9LRFJzMkZDdUZiNmkxdmluVDUvRzZkT25BUURPenM0eWd4ZSs1dThEUlc3ZHVnVlBUMDhZR2hwaTl1elpTRTlQaDVPVEUxYXNXQUUzTnpkaHJ2UGlWcTllTGZ6YjN0NGV3NGNQTDdIOSs1czNiNUNXbHZZL005ODhFUkg5LzhLUWw0aUlpSWpvR3l2ZThwVG83OUM0Y1dNaFBMT3dzTUMwYWRPVWJyOTkrM1kwYnR4WVlYV3JscFlXbkoyZG9hdXJDeE1UazFMbm53WUtLeWFOakl3K3E5M3Q5T25UVWFWS0ZRQ0ZWVXdkTzNZVUtoUmpZbUprNWozODhjY2ZVVkJRVU9vK2xRVm9hbXBxQ0EwTkZXNmZQWHNXQUpRT1FIQndjTUM1YytmdzZORWptWkJYMVVyVHp4VVRFNE9rcENUOCtPT1BFSWxFME5EUXdPelpzMkZqWTRObXpab0pGY1ZmNDd6VHUzZHZBSVZCWldSa3BFeDdUejgvUDZTbnB3dWhzaUxaMmRsWXVYSWxxbFdyaHUzYnQ4dFU1KzNmdng4SkNRa3FWMVVDd05LbFM0VkJBcVY1K3ZRcDVzMmJwM0JkNzk2OTVlWi9sbFpicDZlbjQvVHAwMmpmdmoyV0xGa2lkOTkrL2ZvSmdmYisvZnRsNW5iMThmRVJLcnRPblRvbHRBcVZMcE1HWExWcjE0YVBqdy9ldm4wTG9IQUFVc1dLRlZXdUdrMU5UVVZnWUNEYXQyK1BoZzBiS3R6bWMxdWlLblByMWkxczM3NWR1SDMrL0htY1AzOGVRR0ZJSTVGSWNQMzZkZFN1WFZ2aC9ZdDJmU2d1T1RrWnJxNnVxRnExS2pwMzdnd3RMUzBoL0lxTmpVVklTQWpFWWpIV3IxK1BkZXZXb2FDZ0FLMWJ0NGE1dWJuS1ZldlBuejhIQUR4NThrU2w3YjhsNmJRRlgwUE5tald4WXNVS1lSQkJYbDZlWEljTTZXQUVSZk9RRm4rdjJOcmE0cWVmZnNMejU4K1JuWjJOdkx3OGlNVml2SHIxQ2srZVBNSDgrZlBMUEdpdVhyMTY2TktsaTNCY2I5KytSV1ptSm1iTm12VkZjNnQrYlYvYXJybTQ5UFIwL1BMTEx3Z05EVVdIRGgwZ0Zvc1JHUm1KdTNmdjRzaVJJd2dNRE1UdzRjTXhZTUNBeng2WWs1U1VKRFBZcERUYTJ0cHdkM2NYQW5YcEFMQXpaODdnNnRXcmNnUENsaTlmamxhdFdxRjc5KzRBSUZlQi9DMS9IOXkrZlJ2TGxpMURwVXFWc0hMbFNsU3BVZ1ZWcWxUQmtpVkw0T0xpZ2dVTEZtRERoZzBxVlY4WFZ6UndscDRiUG4zNkpCZEVtNXVidzlMU3NzejdKeUlpK3JzdzVDVWlJaUlpcUluK2U0RTB2eUQzSHp3U0l2b1dEQTBOMGE5ZlArVG01cGJZeG5iNzl1MHdNek1yY1k3UzRuT2hQbjM2RkRWcTFGRFl0akl6TXhOZVhsNHdOVFdGcDZlbnNEd3BLUW5SMGRFQWdELysrQU5BNFJ5UlQ1OCtCZkRmVUxWMTY5YW9XYk1tZ01LUTE4ek1US2l3eWMzTmxRbDVTNXF2TXlRa0JBRUJBYWhWcXhZU0V4T3haTWtTMUtwVlMya2JVQUI0K1BBaDR1TGlsRzRERkZhOEhUcDBTQWhJUG4zNkJBQnlyZGEvdGxPblRpRXlNaEtob2FHWU9YT21VSzBwRGNHbElVNVp3MlpwQUptYW1pcTM3c2FOR3poNDhDQTZkT2lBdW5YclFpS1I0T1RKazZWV1JFb3J5bDFkWGJGanh3N01tVE1IQVBEczJUT0Vob1ppMEtCQlpRcUxsTTJ4V3hZVktsUW9zZDNxMGFOSDhlblRKd3dmUGx4aFVKNmZueStFTVhQbXpNR2NPWE1RRWhLQ3JWdTNZdjc4K2NLODhmZnYzOGZzMmJOVk9oNFBEdzgwYk5oUTVhclJwS1FrQkFZR3dzcktTbWtyOEsrdFg3OSt3dm5CM3Q0ZTQ4YU5nNE9EZzdEZXo4OFBMMSsreFBqeDQrWHVxNk9qZzdDd01GU3NXQkhxNnVwUVUxTkQ3OTY5SVJLSmNQZnVYYXhldlJwWldWa1lNbVFJdW5idEt0enY2dFdyV0xkdUhmVDE5YkZ3NFVJNE96dGovdno1Y0haMlZ2ZzR5a2cvMThuSnlYang0Z1hxMUttajhuMkxodm1LbUptWjRidnZ2aXZUOFh4TlJjT3ltSmdZTEZ5NFVPRjJpZ1lTS0FybHhvOGZMMVRxNXVibVFpd1d3OVRVRkw2K3ZwODlrS1ZvUjVJYU5XcklmRGY4VzN4cHUyYXAzTnhjbkR4NUVvY1BIOGFuVDU4d2JkbzA5T3ZYVDJpWDNhWk5HL2o0K01ETHl3dmUzdDQ0ZWZJa0prMmFwTERkdXFPam85TEhVdlU4VTFUUmltbnBZMFpIUjBNa0VpazhCaU1qSTZXdDRML0c3NFBpenA0OWl5MWJ0cUJpeFlwWXMyWU56TXpNaEhYVzF0Wll1SEFoMXE5Zmo1a3paMkx4NHNWbzJiSmx5VTlZQVVXZElZS0RnNFZPRGxMRGh3OVhHUEptWkdTVVdKbXNhRnNpSXFKdmhTRXZFUkVSRVVHNzRuK3JPRkl6RXdGSUFLamVobytJL2gxdTM3NHRjM0cvYUh2QzJOaFlyRnk1RW12WHJsV3BVZ2tvckhRcFd2a2xEYUVrRWduV3JsMHJWR3FhbTV2TDNNL2YzeDhaR1JrWU9YS2t6UEs0dURpWjlyZ0FjT2pRSWVIZnExYXRVdW00aWlwK1FmN2R1M2ZZdFdzWHpwOC9qK25UcCtQRGh3L1l2Mzgvdkx5OGtKT1RnMTY5ZXFGLy8vNGxWanBLMjhLcW91ZytNak16QVJUT1Rmc3RMVjY4R045Ly96MzI3Tm1ES1ZPbVlPVElrWEJ3Y0JDcUdhWHpLcFlXWmhlbktFZzRkZW9VM04zZEVSSVNndVBIajhQSHh3Y3JWNjdFclZ1M2tKeWNqSVVMRnlJa0pBU2VucDVDSzgvaWJHMXRNV2pRSUFRRUJLQlpzMmJvMUtrVFBEdzhvSzJ0amVIRGg2dDBiTnJhMm5CMmRvYTV1VG1xVkttQ29VT0hZdno0OFhMVjJlSGg0ZGl6WncvOC9QeVFsWldGK1BoNFliQ0FLbkp6YzNIbHloVjA3dHk1eE1xdC9QeDh1WUVTTjI3Y0FBRGs1T1FnSnlkSEpnUlQxamI1NmRPbm1EeDVzc3JISnlWOWovMWJnb1AwOUhUczI3Y1BRVUZCTURZMlZqaFFaUHIwNmZEMjlvYVhseGNrRWduTXpNelF1M2R2SER4NEVBY09IRURObWpXeGJ0MDZvZDEvWEZ3Yy9QejhFQlVWaGJwMTYyTDE2dFV3TUREQXVuWHJzSFRwVW93ZlB4NTkrdlJCMzc1OVlXUmtwTkp4M3I1OUcycHFhcWhRb1FJdVhicFVwcEMzK0htcnVNR0RCNWNhOGlvN1AzK09rczdQVXJ0MjdSTEN2QXNYTHNETnpRMzc5dTFEdFdyVkFBQ2hvYUg0NVpkZlpPNFRIeCtQcVZPbnlqMVdhR2lvVExjRFFQbjhzOFVWLzZ5dVg3OWVhT3Zidm4xN05HblNCQUNFOXQvRjZlbnBmVlpYaUxMNjBuYk4yZG5aQ0FzTHcyKy8vWWFVbEJUODhNTVBtRHQzcnNMcEFRd01ETEIwNlZMY3VIRURucDZlV0w1OE9WcTJiSWxwMDZZSjI5ZXRXeGRUcDA2RnBxWW1wazJiaG0zYnRxRnExYW95M3oycXpzbGIydnRGV2FXOUlsLzc5NEZVYm00dXZMeTg4UHZ2djZOYXRXcFl0V3FWOE5sS1MwdURXQ3dXS3Y0MU5EU3dkdTFhTEZteUJIMzc5b1dqbzJPWktzTkwrd3dxNndDU2xwYjJWYVlRSUNJaStsSU1lWW1JaUlnSXVwcEcwSzVZSGVrNWFjaksvWWlrRC9FdzFtbFEraDJKNkYrbGR1M2F3anlxMG9vaHFUcDE2cUJDaFFwWXVYSWxkdTdjcVZJWTZlL3ZqNFNFQk9HMjlDS3VTQ1RDMnJWcjRlTGlnaGt6Wm1EQmdnWG8wS0VEZ01JcVEzOS9mN1JvMFVLdUhhbWRuWjB3OTU2N3V6dE9uVHFGSFR0MkNHMUdyMTY5K25sUEhJV0IxOG1USjNIa3lCR0l4V0tzWHIwYU5qWTJRb2k4ZS9kdW5EeDVFc2VQSDRlL3Z6L3M3T3d3ZVBCZ21RRHUrZlBuT0gvK1BLcFZxNGEvL3ZxclRJOHZiVU9xbzZNakxQUHk4bExwdm84ZlB5NTEyd0VEQmtCZlh4OGlrUWg5Ky9hRmpZME4xcTFiaDMzNzlpRXVMazRJeUtVVnhXVU5lYVdCVFZoWW1OeUZhM1YxZFRnNk9tTHQycldJaTR2RDhlUEhVYmR1WFRSdTNCZ3ZYcnhBYnE1OEI0aWk4M1dPR3pjTzBkSFJjSE56UTBKQ0FtSmpZekZuemh5VjU2SXNPbytxOUxIeTgvUGxIbGZhcWpvM054ZnE2dXF3c3JKQ2VubzZDZ29LaFBiZnlsU29VQUc3ZCsvR24zLytpYVZMbDJMU3BFa3dNVEVSMWtza0VrZ2tFcG1RTnpzN0czZnUzQUZRMkw3NTJyVnJXTFpzbWJDK3JQT2pTNStETWpvNk9oQ0x4V1YrajM0cjZ1cnFlUFBtRFl5TWpMQjI3VnFGMWV5ZE9uV1NtenZYMDlNVFFVRkJhTlNvRVZhc1dJR3FWYXZpMmJObldMVnFGVjY5ZWdVdExTMWhFSU0wT0xleXNvSzN0emQyN05pQmdJQUFCQVFFb0VHREJsaTdkcTNNWjYrNGpJd00zTGx6QjQwYU5VSzFhdFVRR2hxS0VTTkdsR2xlV2VuZ2d1SlVuVXRaMGZuNXhvMGJjSFoybHRudStQSGpPSDc4dUhBN0lDQUE2dXJxUWt0NHFaTE96MUpGVzE1TC95WkZseWs2UnhnYUdtTCsvUGt5eXpadDJvUVdMVnFnUzVjdUtqMVBSYVF0eTNmdDJvVWJOMjVnd29RSndwem5XbHBhdUh6NU1nQ1VPSitydGJXMVhNaXI3SFV2Ni96V2FtcHFVRk5URXdhVGxDWWtKQVNCZ1lFeTc1K1FrQkI0ZTNzalBUMGRCZ1lHY0hGeFVUajlRWEV0VzdiRTd0MjdzVy9mUGh3N2Rnd1RKMDdFNHNXTDBiWnRXK3pldlJ0QTRVQUtBREEyTnY3c1Z1eWx2VjhLQ2dySzlIbjQycjhQZ01KT0dwczNiOGFMRnk5Z2JtNk9GU3RXeUZRZER4MDZGS2FtcHNMN3FVMmJObkIzZDhmS2xTdngrKysvNC96NTgzQndjRURQbmozTDNBWThKQ1FFa1pHUjJMaHhvMHJiRnoyTzBqZzZPc3JNUjAxRVJQUTFNZVFsSWlJaUlvaEVhbWhxM0IyWEV3NERBRTQrM0FySEZ1Nm9JUDYyYlVlSjZPdXFVYU9HTUk5cThaQlhXMXNiaXhjdnhwdzVjN0JwMHlhNWVmY1VrVjVnUG5EZ0FIeDlmV1hXR1JnWXdOM2RIYXRXcmNMcTFhdng4ODgvWS9qdzRkaTRjU05FSWhGbXpacFY0bjV6Y25LRXVUd0xDZ3FRbDVmMzJmTVJQbnIwQ0JFUkVRZ05EVVZtWmlac2JHd3dlL1pzMUtoUlEyWTdiVzF0REJzMkRBTUhEa1J3Y0REOC9Qd1FGaFlHVzF0YkRCOCtIQTBiTm9TUGp3LzA5UFRRcVZNbmxlWmJMT3JObXpjQUNpdk9wRlRkeDh1WEwvSHk1VXVsMjNUbzBFRm0vbHBEUTBOczI3WU52cjYrTXZPeVNpdUt2L1k4bDUwNmRZSy92ei9jM056dy9QbHp1U0JJU2hwRUZaMG5WVjFkSGM3T3pwZ3laUW9PSHo0TUt5c3JZWDVIVmZ6ODg4OXl5L2J0MjRkOSsvYXB0UDJBQVFQZzVPUWszUDd3NFlOTU9GR1VwcVltdExXMWNmLytmU3hkdWhTZW5wN0NheWw5YmtWRDNxaW9LRmhhV3VMdTNidm8yYk1uL1AzOXNXM2JOdlRvMFFOQVlYVjYwYUM0cUpjdlg4cDhEbFd0N0EwUEQwZjE2dFVWdHRiK095VW1KbUxuenAyb1diTW1YRnhjY1ByMGFjVEd4aUkyTmxicC9hUXRyZnYxNndlSlJBSW5KeWVrcHFiaTA2ZFBxRnk1TW1yVnFnVWJHeHQwNjlZTjJ0cmFlUGZ1bmR3K0prNmNpRDU5K3VEczJiUFEwZEZSR3ZBQ1FHUmtKUEx5OHRDK2ZYdm82ZW5oMHFWTHVINzlPbXh0YlQvL0JTZ2pSZWZuMnJWcnk3UlE5dmIyUnVQR2pZVUFGQ2dNYURVMU5aR1ZsU1d6UDJYblp3RDQ4ODgvaFVFRDB2ZEswZmxiRmIydU9qbzZ3dDhIS0J6RXNHblRKbGhhV3Nvc0x5dFRVMU5rWm1ZaUppWUdRR0VYaEZxMWFzbUZpdExCSmxGUlVWaStmRGtPSHo0c1Y0MC9jT0JBaFhNTEE0VUIrZnYzNytYbTNDNjZUcEdtVFp2S1ZTb3JNM0hpUkxuVzE5OS8vejEwZFhYaDZPaUlIajE2bE9rN1RVTkRBNU1uVDBiYnRtMnhiOTgrb2YxeFdGaVkwamJKUU9HVUI2b00ybEwwZmlrNjlZRjBYdHFpeTRxdUs3cThaOCtlWC8zM3dhKy8vb3BEaHc1QklwR2dUNTgrbURScGtrcURsU3dzTFBETEw3OWd6NTQ5T0hueUpMeTh2RkJRVUlBaFE0YVVldCtpL3ZqakQySEFEaEVSVVhuQ2tKZUlpSWlJQUFCdDZ3ekYzYVF6U005SncrdVBUN0R6MmpoME1YZEVyYW9OVWEyU1VabEc5eFBSdjFPalJvMHdkT2hRSERseUJDZE9uRUQvL3YyL2FIOWFXbHBZdlhvMVBEMDk0ZXZyaTdDd01DUW5KMlArL1BreTFUZkZoWWVIQzVWSkd6ZHVoSm1aR1Z4Y1hNcjgrTGR1M1JMbWVUUTNOOGVZTVdOa3doRUE2TjY5dTh3eURRME5EQnc0RUwxNjljS0pFeWZ3MjIrL1ljYU1HVmkzYmgyMHRMUXdkdXhZWWI3Z3NwQmVJQzhhNktuU3p0VGUzaDUyZG5ZeTgxV3FTazFORGFOSGo1WlpKbjFkTlRVMXk3dy9aVVFpRWNhTkc0ZEZpeGFoWnMyYXdoekp4VWxEcGVJdGpVMU1UR0JwYVluNzkrK2pYcjE2WmZwT0tmNDYydHZiWStiTW1VSmdKaVZ0TDEzYTZ4NFJFVkZpVzFnQTBOZlh4NElGQytEcTZvcE5tellKbGJuU2tMZG9PK2Fnb0NCMDdOZ1JkKy9lUmExYXRkQzNiMS9jdVhNSGJkcTBFZmFscUZVcjhOK3FhNmthTldySUJFZVhMbDFDWEZ5Y3dubFVEUTBOOGVlZmZ5cDlubDliZm40Kzd0MjdKMVJkaG9XRlFWTlRFeE1tVEVCK2ZqNTI3TmloMG42a1lXSHQycldGOXJpS2d2elNXcWNQSFRvVTgrYk5LL1h4SkJJSlRwdzRnUW9WS3NET3pnNWFXbHJRMWRYRm9VT0gvdGFRVnhFREF3T1ppa3B2YjI5WVdscktWVmxXclZwVnFOeFdkVkNNb25OS1dlZHZsWWFpcWxUQ2wrYmt5WlBRMGRIQm16ZHZzSHYzYnNURXhHRDI3TmxsL24xWi9ITmZWRVJFQk42L2Y0OFJJMGJJclZPMHJLd1Z2eVg1N3J2djRPbnBLVlIySmljbks5ek93Y0VCRGc0T0phNXYzTGl4VEd2d1RaczJvV0hEaHNKODlkS1F2dWpmby9pQXJySlFkRjlGeSs3ZXZZdTdkKzhLdDd0MTYxYnEzTXhsL1gzUXBFa1RuRHQzRGpObXpFQ0xGaTNLOUR3ME5UVXhmZnAwL1Bqamp6aDI3QmdHRGh4WXB2c1RFUkdWWnd4NWlZaUlpQWdBVUVsZEc4T2FyTWIrMjNPUW0vOEpmMlc5eHJIWXRmLzBZUkg5NjlUUmJZSXh6WlhQei9odk5tclVLTnk2ZGV1cmhZQmlzUmd6Wjg1RWZIdzhIajkrakNwVnFxQng0OFlsYnArWGw0ZWpSNCtpZXZYcVNFdExnNTJkSFE0ZVBJaGR1M2FoZWZQbUFJRC8vT2MvTWhleG56OS9qc2pJU0FDRmMzVkt0V2pSQW82T2pxaGZ2MzZKRjRWOWZIeHc5ZXBWQkFZR3lpelgwTkRBMEtGRDBhTkhEd1FFQktCcDA2WXdOamFHa1pFUjl1L2ZYK3J6VGs1T3h0R2pSekY5K25RQXdMMTc5MkJzYkt4eUMrTFBVWlpBd3MzTkRXNXViaVd1RHc0T2xybElMMjBscWF3NlZFOVBEeUtSQ0pVclZ5NHhtSkZXRWhkdjJYdml4QW5jdjM4Zk5XclVRRkJRRU5xMWExZnFISnRaV1ZubzI3ZXZ3blh1N3U0bGhodUtYaWNmSHg5aC91WU9IVHBnd0lBQk11dUxoMSt0V3JWQzM3NTlFUlFVSkF5SWtMYUhsZ2JZRHg0OHdJTUhEK0RxNm9xZE8zY0NBRWFQSG8zeDQ4ZmowYU5IQUlCSmt5WXBmWTVGVmExYVZTYmNTMHBLUWx4Y25GemdCeFFHcEtHaG9jalB6NGRZTEZiNU1iNkVkSDVtYVdWem56NTlNR1hLRk9IMU9ISGlCSVlNR1lKWnMyYkovUTJrODlGYVcxdVh1UC9PblR1alY2OWVNc3Z5OC9PaHBxWW05MzVUSmR5Vk9uLytQRjY4ZUlGdTNib0pGYjk5K3ZUQmdRTUhjUEhpUmFHVjdMOVowVkEvUER3Y3YvMzJHM2J0MnFXd1lyOU9uVHFZTTJjT09uYnNDQzB0TFp3NmRRcWVucDRvS0NqQXJGbXpZRzF0RFFNREF5UW1KdUwrL2ZzeTl3MExDNU81TFgzTVAvNzRRMmFkdXJwNm1kbzNaMlptSWlBZ0FIMzY5SUd2cnkrKysrNDduRGx6QmtEaFowL2FZbDBWYytmT2hiNit2c3o4eHFxYU8zY3VXclJvSWN3SFhsSkhncUpVYVZkZHRXcFZtZHVLQmkyb29yUUJLdEx6MUlBQkE0UnFYejgvUDBSSFIyUExsaTA0ZlBpdzhCNlBqSXlFV0N4V2VvNG8rbmpEaHcrSHZyNiszUGVHdmIyOVhEY0VWWlhsOTBIVHBrM2g0K1B6UmVleit2WHJmOWFBS2FEd1hGT1dBUWNaR1JseW54ZGwyeElSRVgwckRIbUppSWlJU0dDczB3RGpyRDNnZjI4bFVqTmYvZE9IUTBUZmdMcTZPanc5UFdYYTZYNko5UFIwYk55NEVZOGZQMGJyMXExeDY5WXRUSnMyRGE2dXJncER2S0NnSUNRbEpXSFVxRkU0Y09BQVdyWnNpWm8xYTJMSGpoMHdNREFBVURoWFoxRVhMbHpBaFFzWDVQYVZtWmtKUFQwOXBLYW1sbml4TlM0dURwcWFta292eHRhcVZRczVPVGtsVmx3V0paRklFQndjREc5dmIxU3NXQkhUcDAvSDI3ZHZFUnNiS3hkUWZXM1MrVHlWK2UyMzM1Q1NrZ0luSnllbG9VbnhkWTZPamtyM0s1RklzSFhyVmhnWkdlSFZxMWM0ZHV5WXd2QlJXbTFZTk94Kzl1d1pkdS9lalNaTm1zREZ4UVdUSmszQ3hvMGI0ZVhscGJSQ3NGS2xTakp6SG43OCtCRmJ0MjZGUkNMQmtpVkw1S3FGazVLU3NHclZLalJ1M0JnVEowNlVlWTVHUmtiQ3YvWDA5SVNBUkpueDQ4ZmoyclZyQ0EwTlJkKytmWkdUa3dQZ3Y1VzhSNDRjZ2EydHJVeUxibW5vcHFHaEFXTmpZOHlhTlFzR0JnYVFTQ1FZTzNZc3BreVpJbFNQL3Zubm4vRHc4Q2kxSWs0UlMwdExCQWNINDltelo2aFhyMTZaNy84NVdyWnNpV2JObXFGTm16Ym8zYnMzOVBYMVpmNEdsU3RYUnR1MmJSRVVGQ1FUOGhZVUZHRFBuajFRVjFkWE9rZXh2cjQrbWpScEl0eis5T2tUK3ZUcGc3Rmp4d3FoWEZsbFptWmk5KzdkRUl2Rk1zSGJ3SUVEY2V6WU1lellzUVBObXpkWGFYREdxMWV2Y1BIaXhjODZqaTlsWVdHQlc3ZHU0Y09IRDBoTlRVVnFhbXFKQTNYMDlQVFFvMGNQNU9YbHdjdkxDMkZoWWZqcHA1L2c1K2VIUFh2MllPZk9uUmc0Y0NDR0RSc210QldYS2o0ZnQxUklTQWhDUWtLRTI1VXJWeTVUeU92cjY0dXNyQ3owNjljUHZyNis2TkNoQTVvMmJZcWRPM2RDWDE4Zk9UazVLZzg4aW9tSkVRWnNsRlZNVEl4TSsrZWlMYWd2WExpQTJOaFlqQjQ5V3FiOThhWk5tMUM3ZHUweXQ2dVdEaFJSeFlrVEozRDkrdlZTdC9Qejh4UG01QzM2WG16VHBnMjJiOStPZ0lBQU9EbzY0djM3OTdoNzl5NUNRa0l3YXRTb1VrUG5oSVFFdkhuejVvdm1YVmFrckw4UC9xNEJLNHBrWkdTbzFQWmFLaTB0cmNUUEN4RVIwZCtKSVM4UkVSRVJ5VERRdG9CVHE3Mkkvak1jOTE1SElEbjlHVEp6RmM5aFJrVGxVL0dBVjlxU3M2d1hXSzlmdnc0M056ZWtwcVppL1BqeEdEcDBLQjQ4ZUlDbFM1ZGkwYUpGbURwMUt2cjA2U05zbjVTVWhIMzc5c0hLeWdyTm1qWERnUU1IQUJSZWFHL1hyaDNTMDlPaG9hR0JybDI3Q3BXZzl2YjJHRE5tak5CcU16RXhFZEhSMFZCWFY4ZmJ0MjlWdnNoYTJuYmZmLzk5cWZQWUppVWxZZXZXcllpT2pvYTV1VG5tenAwTG9IQ3VSNGxFZ3ZidDI2dDBMSjlMV1p0U29EREFTRWxKUVowNmRkQzNiMStWZ254cHBhUjBQc3F3c0RDRnIxVmdZQ0FlUFhvRVQwOVBYTHAwQ1FjT0hFQ25UcDNrdHBPMklaVUduNW1abVZpOWVqVXFWYXFFaFFzWG9scTFhcGd6Wnc1Y1hGemc1dVlHVjFkWEFJV2hzN1FkOHRHalI5R3NXVFBVcTFjUHBxYW1rRWdrdUhUcEVuNzU1UmU4ZWZNRzdkcTFRMzUrUHN6TnpSRVNFZ0pQVDArY1BuMGEydHJhYU5hc0dhNWV2WXEzYjk5aXdvUUpzTEd4S2ZVMUtJbW1waWJXckZrRFEwTkRxS21wSVRzN0d3Q0VlU0l0TEN3VVZwRG41T1NnVHAwNndweVZRR0hZSVpGSVVLdFdMV0crNkJvMWFnamJTQ1NTTWxXUlNVUHE2T2pvdnkza1ZlWDlQV3pZTUV5YU5BbVJrWkZDUysrREJ3L2k4ZVBIY0hSMGhMbTV1Y3FQSjMyOWkxZUZsNFducHlmZXZIbURuMzc2U1Nib3IxeTVNc2FNR1lQdDI3ZGovZnIxV0xWcVZhbXZmMVJVRktLaW9qNzdXTDZFdGJVMS9QejhjUExrU1R4Ly9od21KaVpLai9mWnMyZll1blVyM3J4NWcwMmJOZ250NUQwOFBIRHk1RW40Ky92anpKa3pjSFIwUlBmdTNZVjlGYThrblR0M0xwNC9mNDdBd01EUG5yYmovdjM3Q0E4UHg0Z1JJMlFxWHFYVjlKMDdkOGF1WGJ0a0JrdjhFOExDd3ZEZ3dRT0Y3ZEhUMDlPRmJnZkY2ZWpveUZYeUFvV0RGbHEyYktuU1kxKzVjcVZzQjF1TWRCcUNnd2NQb3FDZ0FLZE9uWUsydGpibXpwMnJVZ2NJUHo4L0FFREhqaDIvNkRpS0t1dnZnNzlEYW1vcW9xT2pZV2xwS2JmdXhZc1hNdWVJMHBpYW1zb01RbExHMGRHeHhQY1BFUkhSbDJMSVMwUkVSRVJ5MUVUcWFHYmNBODJNZTVTK01kSC9Bd252b3ZIcjdUbi85R0Y4TlJLSkJLNnVydERTMGtMRmloWHgrUEZqQUZDcGtoVW9iRlByNit1TG16ZHZ3dERRRUZ1MmJCRkNKeXNySzNoNGVHRHg0c1h3OFBCQVFrSUNuSnljSUJhTDhmcjFhMlJuWjhQSnlVbG9mU3VscGFVRkxTMnRVb05NVTFOVG9ZckwyTmhZYVh2TGd3Y1A0dGRmZjRXeHNUSEVZakYyN05qeFdXMnFwZlBjVHB3NEVmbjUrUmcxYWhTR0RSc0dkWFYxdkhyMUNzZVBId2RRR0lRMmE5YnNINW5EL09IRGgxaXhZZ1VrRWdrU0VoSXdmdng0akJ3NUVwMDZkVko2UE9ucDZhV0dhSThlUGNMZXZYc3hZc1FJMUs5ZkgzWHExRUZrWkNSMjdOZ2gxMzVYMnFiWXhNUUVFb2tFNjlhdHc2dFhyN0J5NVVxaGdzN1cxaFk5ZXZSQVNFZ0l3c1BEWVc5dmowcVZLZ2t0TFlPQ2dwQ1ltSWpSbzBmajh1WExPSFhxRkY2K2ZJbCsvZnFoYmR1MjhQZjNoNU9URXhZdFdvVDgvSHprNXViaThlUEhtRFZyRnVyVXFRTlhWMWRjdUhBQlM1WXNnYW1wS2JwMjdZbzJiZHFnYnQyNlpYNWQ2OVNwSS94Yk9vZXVOT1FkT25Tb3d2ZVRzb3B1WjJkbmhjc1BIandvVkxLWFJpS1JvRzdkdWpBd01NRGx5NWN4ZVBCZ1lkM2R1M2ZoNit1THlaTW5xeFQrdm56NUV0bloyVjh0S0RZek04UEFnUVBoNGVFQk16TXpQSG55QkFjUEhvU2RuUjBjSEJ6S3RLK2twQ1FBRUVMeHNnb0lDTURaczJkUnExWXR1Ym1yQWFCdjM3NklqSXpFdFd2WHNHUEhEa3liTmszcC9nWU9ISWlSSTBjcVhQYzUxZGhsMGFSSkUxaGFXZ3F0NUV1cUtrMUxTOE9oUTRjUUhCd01Nek16ZUhoNHdNREFRQWg1SzFldURDY25KL1RvMFFOYnQyN0YxcTFiaGJuaWg1WDRBQUFYWDBsRVFWU3NpMWYzSnlVbDRkNjllN0MzdHkveEhGS2hRb1ZTeng4NU9Ua3dORFJVK1BlWEJyMFBIejVVR0x6OVhaS1NrbkR6NWsxMDdkcFZZUWVFOFBEd0VyOXJoZzhmanJGangzN3JReXpWNE1HREVSb2FDajgvUDR3ZVBScERodzZWNjNhZ3lPWExsM0gyN0ZsWVcxdC9sZlBBNS80KytCWmV2MzR0dENRUERBekU0Y09IQVVDdTFYZHFhaW9lUG54WTZ1OFBJaUtpZnlPR3ZFUkVSRVJFUlA5anBHMDFwVldWeFlsRUlpUWxKZUhWcTFlUVNDU29VS0VDMnJadGkrN2R1OHR0VzFCUUlJVEEyZG5adUhQbmpoQVFqeDQ5R2tPR0RKRUxPSXlOamVIaDRRRVhGeGRjdm53WkRnNE9xRm16SnBvMWE0YXBVNmVpUVlNR2NuTkJmbTMzNzkvSG9VT0gwSzVkTzR3ZE94WlRwMDZGaTRzTFZxMWFWV3JGYmxGWldWbTRkT2tTZ01MbnRYRGhRbGhZV0FBb0RQMVdyVm9GaVVTQ24zNzZDZjcrL3ZEMjlpN1RQS3hmS2pjM0Z3RUJBVUpWOUxKbHl5QVNpZURqNDRPMWE5Zml5SkVqR0RObUROcTBhYVB3L29tSmlkRFYxVlg2R0s5ZXZVTHIxcTJGbHA4YUdocHdjbkxDalJzMzVNTDZxMWV2UWt0TEMyWm1adGkzYngrdVhyMkswYU5IbzFXclZqTGJUWjQ4R2JkdTNjTDI3ZHZSb2tVTDZPcnE0dTNidHdBS1d6N3I2K3ZqMHFWTDJMVnJGOXEwYVFObloyZWhDclJwMDZhSWlvcUNxYWtwWW1KaUFBQUdCZ1pZdW5TcDBBcTVRNGNPaUkrUGg3Ky9QM3g5ZmFHcHFmbFpJVzlSMHJCZkdtcVZOR0RnNE1HRE1yZXpzckt3WXNVS1ZLNWNHVStmUGtYZnZuMHhjT0JBbVcyS0I1bTV1Ym5JeXNvQ1VGZ3Avc2NmZitEVnExZDQ5ZW9WR2pWcWhNV0xGOFBPemc2SER4L0c0OGVQaFhEbTVjdVhpSW1KRVZwTEt5T1JTREJqeGd3WUdSbGgxNjVkS3J3Q3FoazNiaHllUEhtQ09YUG1JRDA5SFhaMmRwZzdkMjZaQno5STUrR1dWcG5iMnRvS0FYdHBUcDA2Qlc5dmIyaHFhbUw1OHVVSzd5Y1NpYkJreVJJNE9Ubmg5OTkvUjNaMk5tYk9uS2t3NUxPMnRvYTV1YmxLYlowbEVvblM5Y2VPSFFOUU9FL3h6ei8vckZJUUp4S0o0T3JxaWhVclZ1RHQyN2ZDKzZlZ29BQlBuandCVUhoK0RnOFB4OG1USjlHL2YzOU1tRENoeEgxTEErREF3RUI4K1BCQjRYUCs5ZGRmSVpGSTBMTm56eEtQYTlpd1lSZzJiSmpTWTIvZXZEbEdqaHhaNHQ4dU1URVJTVWxKNk5ldm45TDlmRXMrUGo0b0tDZ1FCazJZbVpuSnJQL2NPV20vdG9LQ0FpUW1KaUkvUDEvaCt0bXpaMlBKa2lXNGR1MGErdmJ0cS9Edi8vcjFhMkZmNTgrZng2Wk5tMUNsU2hYTW1qWHJzNDduYS8wKytOcW1UcDJLK1BoNEFJWG43RWFOR3FGcDA2Wm8yclFwNnRXckJ6OC9QK0c3Yi9mdTNTZ29LTUNaTTJlZ282TURCd2NIYUdob29HN2R1cVYrUHhJUkVmM1RHUElTRVJFUkVSSDlEd2tORGNXMmJkdGdibTZPaUlnSTZPcnFZdXpZc1hJWFdsVnBNNWlibTRzMWE5YmcyclZyME5MU3dzcVZLN0Y0OFdJNE96dkR4c1pHNmZ4MVZhdFd4ZWJObTVHYW1pcGN3QldKUkgvTGhmelEwRkI0ZW5yQ3lNZ0lzMmZQaG82T2poQ1FUSjA2RlhQbnpsVnBUbGFnTU1ocjFhb1ZORFEwTUduU0pDRU15Y2pJZ0l1TEM1NDllNGFwVTZlaWYvLysrT3V2dnhBUUVBQXpNek9WNW05TVMwc0RnTStxL00zTXpFUm9hQ2dDQWdLUWtwSUNRME5ETEY2OEdGWldWZ0NBMXExYkl6ZzRHTC8rK2l1V0xWdUdSbzBhWWVMRWljSjZvRENNaW82T2xnczBpck96czRPZG5aM01zalp0MnFCTm16WTRkZXFVc096Um8wZDQ4dVFKN096c29LYW1CalUxTmJSdjMxNW90VjJVbHBZVzVzK2ZqOWV2WDZONjllcW9YYnMyN3R5NWcrVGtaR1JuWjhQSXlBaGR1blJCbXpadG9LT2pnMmZQbnVIWXNXTjQrUEFoWW1OamtaS1NnbUhEaGdudnJkOS8veDIrdnI0d01URkJnd1lOWUdWbEJTc3JLeXhldkJpWm1aa3l3Zjd4NDhlRjZ1dXlrSVlaT2pvNlNyY3JXcEY3OCtaTjdOeTVFK3JxNmxpN2RpM2k0dUt3ZXZWcXZILy9IaE1uVGhUbTF3UUFMeTh2UEhyMENLOWZ2OGJidDIrRnNIRG56cDNRME5DQWtaRVJMQzB0aFJiVS9mcjFRMkJnSUR3OFBMQnQyemFvcTZzalBqNGVhbXBxd2tBRVpSSVNFcENSa1lHMmJkdVcrYlZRNXVuVHA4alB6OGZIang4QkZNN1AvTmRmZnltdHlOMjhlVFAwOWZVQkZJWkZmbjUrT0hIaUJCbzFhb1NVbEJTc1dyVksrQ3gyN05nUjY5ZXZWOWg1SUQ4L0h6NCtQamg2OUNncVZxeUlGU3RXeUZSakYxZXpaazJzWHIwYUN4Y3V4Smt6Wi9EMDZWTXNXTEJBYmtEQXVuWHJ5dlQ4QWNYdDcwK2RPaVcwSm43NDhDR2NuWjB4Zi81ODRibnI2dXFXZUY0MU5qYUdsNWVYekhOZHQyNGRybDY5Q2cwTkRXellzQUVMRml5QXJhMnRTZ01hUkNLUlRCVjRVZGV2WDBka1pDUmF0R2lCUm8wYWxicXZvc2RVM0ljUEg2Q2hvU0VNT3ZydXUrOEFGQTVDMHRQVHc0a1RKd0FVbnJQK0NSRVJFYmh3NFFLR0R4K09temR2WXViTW1aZzRjU0s2ZCsrdWRGN3owbVJrWkFqVjZLcHNXNXowOVRwOStqUStmUGdBQUJnNWNpVHk4dkx3NDQ4L0N1ZUJqSXdNaElhR0lqQXdFRE5tek1EaXhZdXhaczBhT0RrNVljR0NCZmpoaHg4QUZBYXk3dTd1Q0E4UGgwZ2t3dWJObXpGa3lCRFVyMThmMDZaTlU3bVRnTlRYL24zd3RiVnYzeDYydHJabzNydzV2dnZ1TzdtLzVlN2R1eUdSU09EbDVZV0lpQWgwNjlZTjJ0cmFPSHo0TU02ZVBZdnAwNmZMdE53djdzT0hEL0QzOTFmcFdLUi9QeUlpb20rQklTOFJFUkVSRWRIL2lQajRlR3pac2dWV1ZsYll0R2tUamgwN2hyMTc5eUk4UEJ5MnRyWXdNaktDbHBZVzFOWFZoZi9FWWpGRUloRnljbktFLzdLenM1R1RrNE1IRHg3Zzd0MjdtRE5uRGd3TkRiRjA2VktNR2pVS2JkdTJ4ZHUzYjZHdHJTM3NwMkxGaXNKRjFLTDd5czNOUlU1T0RwbzNiMTZtK1RqTEtpc3JDMWV1WE1HeFk4Y1FIeCtQcGsyYnd0blpXUWprYkd4c3NHblRKcXhkdXhhelo4K0d0YlUxZXZic2laWXRXNWJhYm5UMjdOa3lRZXlEQncrd2Z2MTYvUG5ubi9qNTU1L1J2MzkvQU1DTUdUTVFHeHNMTnpjM21KcWFvbUhEaGpMN2VmejRNVmF0V2dWdGJXMVVyRmhSQ0FCVXZjaWRuWjJOMjdkdjQvejU4NGlLaWtKMmRqYTB0TFF3YXRRb0RCa3lSS1pTVGsxTkRYMzY5SUdkblIxKy9mVlgvUDc3NzVnNWN5YmF0V3VIOGVQSHc4VEVCRGR1M0VCeWNqTDY5T21ESjArZW9HclZxbmp5NUFuVTFkVmw1dk5WWlU1SEFFSXJXZWs4aTJQR2pGRTYxMnpUcGsyRmY3ZHIxdzVSVVZIQ2ZKZ05HalNBbXBvYURBd01zSG56Wm9TRmhjSE16QXhObXpiRnFGR2pZR05qZ3lwVnFtRDkrdlZRVjFmSHlKRWpZV2RuaC92MzcrUGV2WHZ3OS9mSDY5ZXZZVzF0TFJmUU5XclVTSzZ5ZU8vZXZUSzMvZjM5OGViTkd4Z1pHYUZLbFNwNDgrWU4vUHo4b0s2dWpnWU5HcFQ0R256NjlBbng4Zkc0ZmZzMkxsNjhpRC8rK0FNLy92Z2pKaytlREMwdExkamEybUxYcmwzWXZIa3pSb3dZZ1RadDJxQjU4K1pvMzc0OTNyNTlpOWV2WDZOMjdkcG8wNllOVEUxTlVhdFdMZFNxVlF2Nit2cHlyMlAxNnRVeGJ0dzQ3Tnk1RTY2dXJuQndjTUIvL3ZNZjFLOWZYNlY1YkdOall3RkE1WkEzT3pzYklwRUlxYW1wQUdUbjluNy8vajJ1WExtQ00yZk80TUdEQnpBeE1jSHExYXNSSHgrUDMzNzdEVUZCUWJDMnRrYnIxcTNSckZrekdCc2JDODhuTHk4UDFhdFh4NE1IRDNEbzBDRkVSVVVoUFQwZDdkdTN4L3o1ODZHcHFZbW5UNThpTkRRVTU4NmRRMlJrSktwVXFZTE9uVHZEM3Q1ZUNBMFRFaEt3ZGV0V3hNWEZRVnRiRzh1V0xaTjVqNVdrUVlNRzJMaHhJNVl1WFlySGp4OWo0c1NKbURGamhzcXRXNDhjT1lMdzhIQm9hbXBDTEJZaklTRUJBRkM3ZG0yWjdlN2Z2dzhQRHcrWW1wcGk4K2JOaUl5TWhKZVhGMGFQSGcxcmEydlVyMThmSTBhTWdGZ3NSa2hJQ05UVTFDQVdpMUZRVUlDY25CeDgrdlJKT0QvbjUrZmpqei8rd09YTGwrSGs1QVI5Zlgyc1dyVUs0OGFOUStmT25WR25UaDFvYTJ0RFRVME5JcEVJVmFwVXdabzFhL0Q0OFdOSUpCTGs1K2Vqb0tBQWVYbDV5TXZMZzVXVkZVeE1USVRYY2QyNmRhaFlzU0ttVDUrdTlMbG5aV1VoSnljSDJ0cmErUGp4STI3ZHVpVlg0YjVueng3czJiTkhadG42OWVzQkZMYk5QWDM2TkpvM2IxNm0rVkFURXhPVm5wZFVQV2RkdjM1ZCtNNGNPWElrQmc0Y2lKVXJWOExkM1IzNzkrOUhreVpOQUJRRzk3Ly8vcnZ3bmkvK0d1Ym01c3BWclVaRVJDQWlJa0xsNTFTY2RNNzN3TUJBR0JzYm8wT0hEckN3c0lDWm1Sa3NMUzJGZlUrWk1nWDUrZm40OGNjZllXVmxoUm8xYW1ENTh1Vll0MjRkNXMyYmgwNmRPbUhldkhsWXMyWU5ybHk1Z21IRGhzSE16QXdiTm16QXJWdTMwSzVkTzl5N2QwODQ5MHQvRjRqRll1VGw1V0hod29YSXpjMUZVRkNROEZ4NzkrNk5OV3ZXNE1hTkcvL2Ezd2VsdFllUGk0dkR6cDA3OGZEaFE3UnQyeGF6WjgrR3VybzZ1blhyQm5kM2R5eFpzZ1JkdTNiRjFLbFRGVmJ3djMvL0h0N2UzbC8xbUltSWlENEhRMTRpSWlJaUlxTC9FV1ptWm1qWXNDR1dMMStPQ2hVcVlPalFvV2pldkRtQ2dvSncvLzU5WEw1OEdUazVPY2pMeXl0MVgzWHExSUdWbFJVYU4yNk1IajBLNStmMjl2WkdRRUFBYnQrK2pYUG56aUUzTjdmVTFxUkFZY1dZcjYvdkZ6Ky80aDQ5ZW9USXlFZzhldlFJRHg4K1JGNWVIa3hOVGJGdzRVTFkyZG5KaFdKV1ZsYllzMmNQL1AzOWNlTEVDZHk4ZVJOaXNSaG1abWJvM2J0M2lYT3BGdDNQOCtmUE1XZk9ISWpGWXN5Wk0wZDRiWURDbHBBTEZ5N0VpaFVya0oyZExiY2ZJeU1qL1Bubm44SnRzVmlNeG8wYkN5R3hNaEtKQkxObXpSSmFzNXFhbXFKbno1N28zcjI3MGhheVdscGFtREpsQ25yMDZBRVBEdzljdm53WjNidDNoNG1KQ1dKalk2R21wb1pPblRwaDJyUnArT3V2dndBVVZ0U0pSQ0kwYnR3WU0yZk9WSHBjOSs3ZHc3bHo1d0FBTFZ1MmhMcTZ1a3psbjZwVnluWjJkb2lPamtaa1pDUUdEaHdvekxzTUFDTkdqTUNFQ1JOUXRXcFZBSVVYNzdkczJTSzhMaDA2ZEFCUVdPbG9iR3dzVkZFbkp5Y3JiRnRjdjM1OXVRQ2dlTWliblowdFYrMnJvYUdCYWRPbUtXM2YrZWpSSTh5Yk53ODFhOVpFeDQ0ZDBidDNieUU4azZwVnF4YmMzTnh3NjlZdG5EeDVFdDdlM21qWHJoMmNuWjNMWE5VOVlNQUFmUHo0RVFjUEhzVE5temNCQUk2T2ppcmQ5Lzc5K3pBMk5pNjFrbHZxMXExYldMWnNtWERid3NJQzBkSFI4UEx5d3RPblQxRlFVSUI2OWVwaHdZSUY2TktsQzhSaU1XeHRiZEdyVnkrY09IRUNZV0ZodUg3OU9vRENZSFhXckZsWXRtd1pVbE5UaFFyUXlwVXJvMVdyVnVqZHU3ZE10YjJGaFFXY25Kd3dhZElrWEwxNkZhZFBuOGJKa3ljUkZCUUVSMGRIREJzMkRKbVptWGp5NUFucTE2OFBaMmRudWRkZG1mcjE2MlBuenAzWXNtVUxVbEpTMExselo1WHZxNmVuSjdTK0J5QzB2Ky9idDYvTWR1Ym01cWhkdXpiV3JGbUQ2dFdyWTlDZ1FXaldyQm1DZ29JUUV4T0R1M2Z2SWpzN1c2Vnphb2NPSFZDaFFnVU1HalJJbU5mVzNkMGRodzRkUWxCUWtORHFXMVcvL3ZvckFPRGR1M2VZTTJlTzBLbWd0TmRRMnBhN3FLSlYvOEhCd1VydnYyVEpFdVRuNXl1Y003a2tZOGFNVVhuYjRxUURVUUFJcllWTlRFeXdmUGx5cUt1ckN4V21WNjVjd2JsejUvRDQ4V05VcWxRSjkrL2ZGMXJESzFLdlhqMmhuYjFVaHc0ZFNxeVVMczdQenc5UlVWRXl5K2JPblF0MWRYVllXRmdvbkdKQU9vMkFyYTB0eG8wYkoxUFozcXBWSzJ6ZnZoMGJOMjZFaVlrSktsYXNDQjBkSFF3ZVBGZzRQOVN0V3hlQmdZRzRlZk1tUWtOREZYNW5LYUt2cjQraFE0ZWlSbzBhR0RseTVMLzI5MEZKenAwN2grRGdZTVRFeEVCVFV4T1RKazNDb0VHRGhIT3ZoWVVGM04zZDRlL3ZqMzM3OWlFNk9obytQajV5QTJkTVRVMVY2b2dDRko2VEV4TVR2L3B6SVNJaUFnQ1JSSlZ2WENJaUlpSWlvdi9IRXQ1RjQ5ZmJoUmV5NitnMndaam1XLy9oSXlwWlhsNmVTaTBtcFJVNTBzQlhMQllMTFhhbFZUenA2ZW1semtFcHJXU1NWalVwK2w5TU5UVTF1WXZVc2JHeG1EOS9QdHpkM1lYNVJCV3h0N2ZIbURGakZMYjhUVTFOeGZqeDQyRmtaSVFtVFpxZ2JkdTJLcmRoenNuSndkV3JWM0gxNmxVOGZ2d1k2OWV2aDU2ZUhnRGdQLy81RDY1ZnYxNWl3SG54NGtXWW1abkpCSkZGWldkbmx6ai9wUFQxS1Nnb0VLcnNWQlVmSDQ4TEZ5NmdmZnYyUXZWaVdjWEV4QWp0Ty9QeThuRDY5R24wN2RzWER4OCt4SWNQSDZDbHBRVXJLeXVaS2sxbHJseTVncU5IajhMTnpRMEE1Rm9qZnd0WHJseEJhbW9xSkJJSjlQVDBZR3RycTNKYjFSczNic0RRMEZEdWI1ZVVsSVRLbFNzTFFYSm1aaVpTVWxLUW5aMHRmS1pNVFUxTGZHNkppWW1vWHIwNktsZXVqSlNVRktIOXJpcFUvY3dxOCtMRkM5eThlUk9HaG9ZcVYrYU9IRGtTN2RxMVUza082VGR2M3VEWXNXTlFVMU9EcGFVbE9uZnVqTnpjWEt4YnR3NldscFpvMDZhTjBqYkJFb2tFc2JHeHVIUG5EcXl0cmRHd1lVTjRlbnBDSXBIQXpNd01EUm8wZ0tXbHBjcnZ2WlNVRklTR2hxSi8vLzZvVXFVS2dNSnFlUXNMQzVYM29jaTNmQThyT3pkSVNTUVNGQlFVQ09kVWtVZ2tuSnVMbmpQUzB0S2dxNnNyZHc2UlNDVEl5TWdRQnZUazVlVUo1K2JpNTJpUlNBU3hXSXhhdFdvSnk2UnpsYXJTY2o0OVBSMysvdjdJejgrSFJDS0JrWkVSdW5YckpqYzlRRW1TazVOeDRjSUZEQmt5UkdaNVltSWlJaU1qTVhqdzRHLzJ0OGpQejhlZVBYdmc0T0FnZk82VktmcjZTZjh0SlJhTFpUN0Q3dTd1YU5La0NUcDE2cVRTc1Z5NmRBa1BIandvMDN6dUNRa0pTRWhJVVBvWVJUc3BmUHo0RWRyYTJrcS9jNlR2RitsN1JrcDZINUZJQkhWMWRWU3FWT21iL2o0b2liMjlmWm5DVlVYMjd0MkxrSkFROU9qUkE0TUdEVUsxYXRWSzNQYlpzMmNJRGc2V3EyaVgvbDZZTUdHQ1NvKzVlL2R1cEthbVl0R2lSWjk5M0VSRVJDVmh5RXRFUkVSRVJGU0s4aFR5L24ranJCMHdFUkVSa1pSMFFNS1hEcXdoSWlMNnQrQTNHaEVSRVJFUkVaVmJESGlKaUloSUZXS3grSjgrQkNJaW9xL3E4L3ZYRUJFUkVSRVJFUkVSRVJFUkVSSFIzNDRoTHhFUkVSRVJFUkVSRVJFUkVSRlJPY0tRbDRpSWlJaUlpSWlJaUlpSWlJaW9IR0hJUzBSRVJFUkVSRVJFUkVSRVJFUlVqakRrSlNJaUlpSWlJaUlpSWlJaUlpSXFSOVQvNlFNZ0lpSWlJaUlxVDE2OGk4YUtDTHQvK2pDSWlJaUlpSWlJL25YcTZEYkJtT1piLytuRCtIK0JsYnhFUkVSRVJFUkVSRVJFUkVSRVJPVUlRMTRpSWlJaUlpSWlJaUlpSWlJaW9uSkVKSkZJSlAvMFFSQVJFUkVSRVJFUkVSRVJFUkVSa1dwWXlVdEVSRVJFUkVSRVJFUkVSRVJFVkk0dzVDVWlJaUlpSWlJaUlpSWlJaUlpS2tjWThoSVJFUkVSRVJFUkVSRVJFUkVSbFNNTWVZbUlpSWlJaUlpSWlJaUlpSWlJeWhHR3ZFUkVSRVJFUkVSRVJFUkVSRVJFNVFoRFhpSWlJaUlpSWlJaUlpSWlJaUtpY29RaEx4RVJFUkVSRVJFUkVSRVJFUkZST2NLUWw0aUlpSWlJaUlpSWlJaUlpSWlvSEdISVMwUkVSRVJFUkVSRVJFUkVSRVJVampEa0pTSWlJaUlpSWlJaUlpSWlJaUlxUnhqeUVoRVJFUkVSRVJFUkVSRVJFUkdWSXd4NWlZaUlpSWlJaUlpSWlJaUlpSWpLRVlhOFJFUkVSRVJFUkVSRVJFUkVSRVRsQ0VOZUlpSWlJaUlpSWlJaUlpSWlJcUp5aENFdkVSRVJFUkVSRVJFUkVSRVJFVkU1d3BDWGlJaUlpSWlJaUlpSWlJaUlpS2djWWNoTFJFUkVSRVJFUkVSRVJFUkVSRlNPTU9RbElpSWlJaUlpSWlJaUlpSWlJaXBIR1BJU0VSRVJFUkVSRVJFUkVSRVJFWlVqREhtSmlJaUlpSWlJaUlpSWlJaUlpTW9SaHJ4RVJFUkVSRVJFUkVSRVJFUkVST1VJUTE0aUlpSWlJaUlpSWlJaUlpSWlvbktFSVM4UkVSRVJFUkVSRVJFUkVSRVJVVG5Da0plSWlJaUlpSWlJaUlpSWlJaUlxQnhoeUV0RVJFUkVSRVJFUkVSRVJFUkVWSTR3NUNVaUlpSWlJaUlpSWlJaUlpSWlLa2NZOGhJUkVSRVJFUkVSRVJFUkVSRVJsU01NZVltSWlJaUlpSWlJaUlpSWlJaUl5aEdHdkVSRVJFUkVSRVJFUkVSRVJFUkU1UWhEWGlJaUlpSWlJaUlpSWlJaUlpS2ljb1FoTHhFUkVSRVJFUkVSRVJFUkVSRlJPY0tRbDRpSWlJaUlpSWlJaUlpSWlJaW9IR0hJUzBSRVJFUkVSRVJFUkVSRVJFUlVqakRrSlNJaUlpSWlJaUlpSWlJaUlpSXFSeGp5RWhFUkVSRVJFUkVSRVJFUkVSR1ZJd3g1aVlpSWlJaUlpSWlJaUlpSWlJaktFWWE4UkVSRVJFUkVSRVJFUkVSRVJFVGxDRU5lSWlJaUlpSWlJaUlpSWlJaUlxSnloQ0V2RVJFUkVSRVJFUkVSRVJFUkVWRTV3cENYaUlpSWlJaUlpSWlJaUlpSWlLZ2NZY2hMUkVSRVJFUkVSRVJFUkVSRVJGU09NT1FsSWlJaUlpSWlJaUlpSWlJaUlpcEhHUElTRVJFUkVSRVJFUkVSRVJFUkVaVWpESG1KaUlpSWlJaUlpSWlJaUlpSWlNcVIvd08vUno4bU82WUJvUUFBQUFCSlJVNUVya0pnZ2c9PSIsCgkiVGhlbWUiIDogIiIsCgkiVHlwZSIgOiAibWluZCIsCgkiVmVyc2lvbiIgOiAiIgp9Cg=="/>
    </extobj>
    <extobj name="C9F754DE-2CAD-44b6-B708-469DEB6407EB-6">
      <extobjdata type="C9F754DE-2CAD-44b6-B708-469DEB6407EB" data="ewoJIkZpbGVJZCIgOiAiMjMyMTUzMjAyNTU3IiwKCSJHcm91cElkIiA6ICI2MTcyNzY3ODkiLAoJIkltYWdlIiA6ICJpVkJPUncwS0dnb0FBQUFOU1VoRVVnQUFCM2tBQUFLc0NBWUFBQURoclFkL0FBQUFDWEJJV1hNQUFBc1RBQUFMRXdFQW1wd1lBQUFnQUVsRVFWUjRuT3pkZDNSVVZmdisvM2NhSlFrbEFZS1VBRUtBQUZJRXBYY0VRU0VJVWhSRnBBcytpQ0pTSTFYcFZhcUVqb0NoR3drdE5DblNRazhNRUtRWWVrOUlnYlQ1L1pIZm5BOURKZ1VNYXZoZXI3VllpOWxubjNQMm1VeDhIcjNtdnJlTnlXUXlJU0lpSWlJaUlpSWlJaUlpSWlJaW1ZTHR2NzBBRVJFUkVSRVJFUkVSRVJFUkVSRkpQNFc4SWlJaUlpSWlJaUlpSWlJaUlpS1ppRUplRVJFUkVSRVJFUkVSRVJFUkVaRk1SQ0d2aUlpSWlJaUlpSWlJaUlpSWlFZ21vcEJYUkVSRVJFUkVSRVJFUkVSRVJDUVRVY2dySWlJaUlpSWlJaUlpSWlJaUlwS0pLT1FWRVJFUkVSRVJFUkVSRVJFUkVjbEVGUEtLaUlpSWlJaUlpSWlJaUlpSWlHUWlDbmxGUkVSRVJFUkVSRVJFUkVSRVJESVJoYndpSWlJaUlpSWlJaUlpSWlJaUlwbUlRbDRSRVJFUkVSRVJFUkVSRVJFUmtVeEVJYStJaUlpSWlJaUlpSWlJaUlpSVNDYWlrRmRFUkVSRVJFUkVSRVJFUkVSRUpCTlJ5Q3NpSWlJaUlpSWlJaUlpSWlJaWtva281QlVSRVJFUkVSRVJFUkVSRVJFUnlVUVU4b3FJaUlpSWlJaUlpSWlJaUlpSVpDSUtlVVZFUkVSRVJFUkVSRVJFUkVSRU1oR0Z2Q0lpSWlJaUlpSWlJaUlpSWlJaW1ZaENYaEVSRVJFUkVSRVJFUkVSRVJHUlRFUWhyNGlJaUlpSWlJaUlpSWlJaUloSUpxS1FWMFJFUkVSRVJFUkVSRVJFUkVRa0UxSElLeUlpSWlJaUlpSWlJaUlpSWlLU2lTamtGUkVSRVJFUkVSRVJFUkVSRVJISlJCVHlpb2lJaUlpSWlJaUlpSWlJaUloa0lncDVSVVJFUkVSRVJFUkVSRVJFUkVReUVZVzhJaUlpSWlJaUlpSWlJaUlpSWlLWmlFSmVFUkVSRVJFUkVSRVJFUkVSRVpGTVJDR3ZpSWlJaUlpSWlJaUlpSWlJaUVnbW9wQlhSRVJFUkVSRVJFUkVSRVJFUkNRVFVjZ3JJaUlpSWlJaUlpSWlJaUlpSXBLSktPUVZFUkVSRVJFUkVSRVJFUkVSRWNsRUZQS0tpSWlJaUlpSWlJaUlpSWlJaUdRaUNubEZSRVJFUkVSRVJFUkVSRVJFUkRJUmhid2lJaUlpSWlJaUlpSWlJaUlpSXBtSVFsNFJFUkVSRVJFUkVSRVJFUkVSa1V4RUlhK0lpSWlJaUlpSWlJaUlpSWlJU0NhaWtGZEVSRVJFUkVSRVJFUkVSRVJFSkJOUnlDc2lJaUlpSWlJaUlpSWlJaUlpa29rbzVCVVJFUkVSRVJFUkVSRVJFUkVSeVVRVThvcUlpSWlJaUlpSWlJaUlpSWlJWkNJS2VVVkVSRVJFUkVSRVJFUkVSRVJFTWhHRnZDSWlJaUlpSWlJaUlpSWlJaUlpbVloQ1hoRVJFUkVSRVJFUkVSRVJFUkdSVEVRaHI0aUlpSWlJaUlpSWlJaUlpSWhJSnFLUVYwUkVSRVJFUkVSRVJFUkVSRVFrRTFISUt5SWlJaUlpSWlJaUlpSWlJaUtTaVNqa0ZSRVJFUkVSRVJFUkVSRVJFUkhKUkJUeWlvaUlpSWlJaUlpSWlJaUlpSWhrSWdwNVJVUkVSRVJFUkVSRVJFUkVSRVF5RVlXOElpSWlJaUlpSWlJaUlpSWlJaUtaaUVKZUVSRVJFUkVSRVJFUkVSRVJFWkZNUkNHdmlJaUlpSWlJaUlpSWlJaUlpRWdtb3BCWFJFUkVSRVJFUkVSRVJFUkVSQ1FUVWNncklpSWlJaUlpSWlJaUlpSWlJcEtKS09RVkVSRVJFUkVSRVJFUkVSRVJFY2xFRlBLS2lJaUlpSWlJaUlpSWlJaUlpR1FpQ25sRlJFUkVSRVJFWGhKMzc5NWw4dVRKaElXRkpUdDIvdng1eG8wYngvbno1d0U0Y2VJRU4yN2MrS2VYbUtuZHZIbVR2Lzc2SzhPdTkrREJBeDQ4ZVBDM3JuSDc5bTBXTGx4SVRFeE1CcTNxMy9mbzBTTldybHhKWEZ6Y001M1hwMDhmMXF4WlkvV1l0ZCtKZjhMaHc0ZFp0R2dSaVltSnozVitURXdNVTZaTXdjL1A3NW5QM2JoeEl4Y3VYSGl1KzRxSWlJaklmNS85djcwQUVSRVJFUkVSRWNrWUd6WnNZT3ZXcmJ6Ly92dkpqb1dIaDdOanh3N3ExS21EaDRjSHk1Y3Y1K3pacy9UcTFZdG16WnI5QzZ1RndNQkF3c1BEMHoyL1VhTkdGcS9YclZ2M1hQZHQzYnExeGV2bzZHanUzcjFyZFc3aHdvV3hzYkVCWU42OGVSdzhlSkNWSzFlU00yZk9GSzkvK1BCaE5tM2FSUC8rL1hGMmRyWTZKekl5a3M2ZE8xT2hRZ1ZHamh6NVhNOEJzRy9mUGxhdVhFbEVSQVJmZnZsbG12TmpZbUx3OHZKNjd2czlLU0FnQUlEVHAwK3pmZnQyK3ZidGk2MXRVajNCN2R1M2VmVG9VYnF2NWU3dWJ2ejkxS2xUTEZ5NGtFdVhMakY0OE9CMFgrUE1tVE9VS2xVcTJmaXZ2LzdLekprejZkQ2hBeDA3ZHNUVzFwYTR1RGlpbzZPSmpZM2w4ZVBIeE1URUVCMGRUWFIwTkpHUmtUeDgrSkNJaUFqQ3c4TzVkKzhlOSs3ZFk5Q2dRUlFxVkNqZDY0R2t6L2o2OWV1Tit6NnJYYnQyc1huelpyNzU1cHRuUG5mNjlPbjA2TkdENHNXTEEwbEI5OG1USjlOMWJ2UG16Wi81ZmlJaUlpTHl6MUxJS3lJaUlpSWlJdklTaUlxSzR0ZGZmNlZodzRZVUsxWXMyZkZzMmJJQkdOV1JZOGVPWmM2Y09VeVpNb1hJeUVqYXRtMXJ6RzNjdUhHR3JNblcxcGJSbzBkejY5WXRxOGUzYnQzS21UTm4wbjI5cDBQZU9YUG1QTmU2bmc1NUR4MDZ4Smd4WTZ6T1hiOStQYzdPenB3NWM0YTllL2RTdTNadHdzUERrNFhUenM3T3VMaTRBUER3NFVNT0hUcEVyMTY5R0RseUpQbno1K2Zldlh2SnJsMnZYajM4L2YwSkNBakEwOU16MmZFbmc4K1V0R3paa3ExYnQrTHY3MC9EaGcycFVLRkNxdk96WmN2R3dvVUxrNDF2M2JvVlgxOWZpMlBXeHF5NWVQRWltelp0SWtlT0hIVHIxZzJBaVJNbmN2ejQ4VFRYYjJZT2pBR3FWcTFLOCtiTjJiaHhJeDRlSGhhZnplZFJ2MzU5RGh3NHdFOC8vY1NwVTZmdzl2Wm15NVl0YVQ2WGpZME5UazVPNU15WmsxeTVjdkhnd1FNS0ZTcEVseTVkVXEwTWZ2SlpUQ1lUQUhaMmRxbmVLeUVod2VyNHBrMmJjSFIwcEhidDJpbk9nYVRmTmZPWEVWSVNGQlRFOU9uVFU1MWpwcEJYUkVSRTVMOVBJYStJaUlpSWlJaklTMkQ5K3ZVOGZ2eVlUcDA2V1QyZVBYdDJBR0pqWXdHd3Q3ZW5UNTgrbENsVGhtclZxbG5NVGF1eWQvUG16VGc1T1ZHM2J0MVU1OW5hMnVMbjU4ZWhRNGVzSG44eURETnIzNzQ5ZWZMa1lmYnMyYWxlMjh6ZDNUM05zTTRzclhET0hPaENVZ1dsT2ZoTlRFeGs1c3labUV3bTl1N2R5OTY5ZTVPZDI3SmxTLzczdi84QlNXRjBuang1R0Rac0dIMzc5cVYxNjlhc1dMRWl4ZnRPbUREQjZuaEFRQUFKQ1FsRVJrYW0rbHdkTzNaazU4NmRPRGs1cFZnWjdlenNqSjJkSFRZMk5sYkQ0MXk1Y2dHV3diSzFNV3U4dkx3NGN1UUlxMWF0NHJYWFhxTjY5ZXJHTTkyNWM0ZGp4NDdScUZFakkraDgrUEFoSzFldTVKZGZmcUZnd1lKV1A3T2ZmZllaeDQ0ZFk4R0NCWlF0VzVaeTVjcWx1b2JVNU1pUmcrKy8vNTU1OCtheFpzMGExcTFieDl0dnYwMk9IRG5JbGkyYjhTZDc5dXg4K2VXWE5HblNoTTgrK3d4bloyZXJ3V243OXUySmlJaEkxNzBURXhPeHNiRkpNNEJ0MnJScHFzZGJ0bXlaNnZFMzNuaURzV1BIcGpxbldiTm1WbiszSHo5K3pPTEZpMW03ZGkydXJxNzA3dDA3MWV1SWlJaUl5SCtEUWw0UkVSRVJFUkdSVEM0OFBKelZxMWZUb2tVTENoUW9RRWhJQ0hmdjNxVldyVnBHdUdTdTVMMTI3UnBIang3bDFxMWIzTDU5bXp0MzdyQjkrM2J1M3IzTDNMbHpzYk96bzErL2ZxbmViL1BtemJpNnVxWTU3Mm1OR3plbVE0Y09kTzdjMmVyeDI3ZHZjKy9lUFJvMGFQQk0xMzNSZnY3NVo4NmVQVXZKa2lXWk5XdVdSV0RuNit2TC9QbnpxVkdqaHNVNWxTcFZZc0tFQ1J3NWNvUzhlZk1DNE8vdlQ1WXNXZEs4MzdwMTY0d3E1WFBuenZIRkYxK2thNTE3OXV4SjhkaXNXYk9NVnNaUlVWSEpLb3ZONGZDVEliaTFNYk9uZzkrdnZ2cUs3dDI3TTJuU0pKWXRXMlo4cVNBa0pJVDU4K2V6ZlBseU9uVG93SjA3ZDFpMWFoV3VycTU4L2ZYWE5HalF3R29BbWpWclZ2cjM3OCtXTFZzb1ZLZ1ErL2Z2WjhTSUVXbStCMzUrZmhiNzE1cS9TR0JqWTBQUG5qMHBYNzQ4VmF0V3hkN2Vuc0tGQzF1OVJyWnMyY2lSSTBlSzkzajc3YmRUWGNQeDQ4ZjU0NDgvQURoNzlpd0F5NWN2VHphdldiTm11THE2QXRDMWE5ZGt4M2ZzMk1HbFM1Zm8wS0dEOFg2bXBFQ0JBcWtlVDhtSkV5ZVlNbVVLTjI3Y29FV0xGblR0MmhWSFI4Zm51cGFJaUlpSS9MTVU4b3FJaUlpSWlJaGtjZ3NYTHNUVzFwYU9IVHNDU1cyTXc4TEMrT09QUC9qcnI3KzRmZnMydDIvZkJpekRwbHk1Y3BFdlh6N2MzTnlvV0xFaXNiR3hhWVpKR1czYnRtM0czeTlldkFqQW8wZVBMTVlCaWhjdmpvZUh4eis2TmtnS3daWXVYVXFEQmczNC9mZmZXYkprQ1o5KytpbVFGS291V0xDQVJvMGFVYVZLbFdUbmVucDY0dW5weWM2ZE8zRnhjU0U4UER4ZCs5UTZPanFTUDM5K0lDbTg2OXUzYjZyenAwK2Zqb3VMQzU5ODhrbUtjOHpYQTlpL2Z6OFRKMDYwT3E5TGx5N3BHbnU2Q3R2VjFaVnZ2dm1HSERseWtEMTdkaU5JTGxhc0dHUEdqTUhQejQrcFU2ZVNrSkRBRzIrOFFjK2VQYkd6cytQS2xTdUE1ZDdIWnVYTGw2ZDgrZklBbENoUndxaVVUc25NbVRNcFg3NDg5ZXJWc3hpL2YvKyswVXE3WnMyYXFWNGpJeHcrZkpnMWE5WllqQzFldkRqWnZCbzFhaGdoN3djZmZHQnhMRG82bXBVclYxSzJiTmtVdnhSaHpjV0xGd2tPRGpaZWg0U0VzSEhqUnNDeUJYTmtaQ1R6NXMxajgrYk5GQzllbkI5KytNRnF5M0FSRVJFUitlOVN5Q3NpSWlJaUlpS1NpWjA2ZFlyTm16Znp4UmRmNE96c3pPN2R1d2tKQ2FGdjM3N2N1bldMK1BoNFNwY3VUYTFhdFZpMmJCbk5taldqWGJ0MnVMbTVwYXVxTkRYWHJsMGpiOTY4ZitzNjFzSkdmMzkvL1AzOUxjWTZkT2hnTmVTTmlvcEtGZ2luSkNvcUt0WGpyVnExU2piMjRNRURLbFNvd0lBQkExaTFhaFdMRmkwaWE5YXM1TXlaa3hrelpsQzRjR0dMU3RzLy8veVRxVk9uR2xXakFBMGJOcVJodzRiTW56OGZYMS9mTk5jWkVCQmd0Ty9OblR0M212dWpUcDgrSFdkbjUyZmVSL1hKOXRTclY2OW0zcng1RnVHdHRiRW5xNHlmVnIxNmRlUHZlL2JzWWNxVUtWYm5CUVlHRWhnWWFESG01K2VYNmhjTVhubmxGVnEyYkVsY1hCd09EZzVXNTh5Y09aTlhYMzNWb3JYeHFWT25HRGh3SU8rOTl4NmRPblVpVzdac1JFZEhzMzc5K2hUdmRlN2NPYXVWdHdBZmZmUlJpdWVaOWV6Wms1NDlld0l3YWRJazl1N2R5eSsvL0dJYzM3eDVNMU9tVEVueE9RQzJiOTlPZEhRMFhsNWVhZDd2U2NlUEg3ZjQrVHpaWHR6OCtkaS9mejgvL1BBRFVWRlJkT3ZXalRadDJxUzVaN0NJaUlpSS9QY281QlVSRVJFUkVSSEp4UGJ0MjRmSlpHTFdyRmxNbno0ZFNLb2dmZmZkZDVOVlJxNWF0UW9uSjZjVTI5UStpMGVQSGpGNDhHQUErdmJ0UytYS2xaLzdXcW0xY0lha05zOHB1WGZ2WG9wVnFjOXE1c3labkR4NUVoOGZIMk9mMzhLRkN4dnZaZnYyN1RsOCtMQnh6TlhWbGUrKys4Nml2ZTI5ZS9lNGNlTUdYMy85TmMyYk42ZEhqeDVHcSt4dTNiclJyVnMzWSs2T0hUc1lOMjZjMWIySk00dHQyN1paN0FQY3RtMWJpK05QUHBzNTNIeHk3TW05andHT0hUdkd3SUVEamRkUGZqYUNnNE1aTldvVVk4YU1vVVNKRXVsYVg2RkNoWGpqalRkWXMyWU5CdzRjWVBEZ3diaTZ1bHF0ckRVN2MrWU1aODZjc1hxc1dyVnFuRHAxS3MzN3RtN2RHb0Q0K1Boa1lXNWNYQnlRdEMvMnBVdVg2TjY5ZTRyWEdUZHVIT1BHalV2emZtWUJBUUhHdlJzM2JreVBIajJNbjBsMGREU1RKMDltejU0OXVMdTcwNzkvZjE1NTVSV3VYYnRtOVZvRkN4WlUrQ3NpSWlMeUg2YVFWMFJFUkVSRVJDUVRhOXUyTFRWcTFDQm56cHlzV0xHQzMzLy9uWDc5K2xuZDV6UjM3dHpjdlh1WDI3ZHZjLzM2ZGE1ZXZjcTFhOWVNUDQwYU5hSk5temJwdXErRGd3Tk5telpsMmJKbERCdzRrTWFORy9QWlo1K1JNMmZPdi9VOG16ZHZadGV1WFV5WU1DRmQ4OTNkM1kzUU5TMWR1blN4dXI5c2hRb1ZHRDE2TkI0ZUhrYjc0S2YzbkFXd3M3T2pidDI2Ump2YzJyVnI0K2JtWmpIbnpUZmZ4TWZIaHdrVEp2RHJyNzlTb1VJRjZ0ZXZid1M2MWxnTHNmK0o0UGZxMWF0R1FKM2VQWGtmUEhoZ2NZM1ZxMWR6NmRJbDQvWFRJZStUNTVyM0FYNXk3TzdkdXhieml4UXBZclNuTm45cHdheG8wYUk0T0Rnd2F0UW9acytlalpPVFU1clBtQ2RQSGthUEhvMi92ejl6NXN4aDVzeVovUERERHltK3Y0MGJOOGJMeTRzK2ZmcFlQWjVhSmZPVHpFRnJWRlNVRWZLYnhjZkhBMG0vUTQ2T2prYjdiN093c0RCMjdOaEJsU3BWakdyd2pIRDkrblZqMythd3NEQ0dEQm1TNm54ZlgxK2puYlNJaUlpSS9QY281QlVSRVJFUkVSSEp4UExseTBlK2ZQa0lDUWxoNzk2OWRPellrVmRmZlJWSXFvcThkdTBhTjI3YzRQcjE2MFJFUkxCcjF5NTI3ZHBsbko4blR4NEtGaXlJaDRjSFJZb1VTZmQ5N2V6cytQRERENmxkdXpZVEprd2dJQ0NBSTBlTzBMZHZYMnJYcnYzY3ozUDE2bFdPSHovKzNPYy9qL2o0ZUc3ZXZKbHExZUtGQ3hlWU4yOGVSNDhlcFhyMTZ1VExsNDlmZi8yVlE0Y08wYkpsU3hvMmJFaWVQSGtBY0hGeFljeVlNUVFGQlNVTDZYeDhmSXo3SERod3dLSnFHSklxczYyRjFpbFZXejc1RENuTnNiR3hvVUNCQXNuR3JlMXhtOTQ5ZWMxOGZId0FXTHAwS2N1V0xmdmIxOHViTjYvUlZ2anBrTmZaMlpuQmd3ZlRyMTgvSms2Y3lJZ1JJMUs4enRQZWZmZGR5cFVyaDdPenM5VXZRS1JYNjlhdGpRQjMvdno1ckYyN2x1WExsNmNZaGo1NDhJQWNPWEpZakprcmVSMGNITWlWSzFleUZ0QS8vUEFEQUQxNjlLQjQ4ZUxQdmRhbkZTeFlrRW1USnBHUWtJQzN0emRObWpTaFFZTUdKQ1ltTW1qUUlKbzNiMDdkdW5YWnYzOC82OWV2LzhmMzV4WVJFUkdSWjZPUVYwUkVSRVJFUkNTVGk0bUpZZno0OFpRb1VZSVBQL3pRR0o4MGFSSjM3dHd4Z3R5OGVmTnk4K1pOQmc4ZVRNR0NCU2xVcUJEMjl2WUVCd2RUb1VLRjU3cTN1N3M3MDZkUDUrZWZmMmJwMHFXTUhEbVNSbzBhMGFkUG4zUlZXdjRYWEx4NGtaa3paMXJzNVhyNzltMEFMbDI2eElZTkd6aDgrREFGQ3haazJMQmgxS2xUQjRCMzNubUhKVXVXNE9Qamc0K1BEM1hyMXNYYjJ4dElDbGF0VldHNnU3c2JJZSs1YytlTU1UTnpVUHkwVHAwNnBmb00xNjlmVDNHT2c0TURtelp0TWw0WEtWSUVMeTh2ZXZUb1FkYXNXUUU0ZVBBZ1M1WXM0Y3N2djZSMDZkSXAzdWZreVpOR05XaDZQR3U3NXJTVUsxZU85dTNiczNMbFNqWnMyTUI3NzcyWDduT0xGU3VXN3JscE1abE03TjY5bXpwMTZxUmE3WHJseWhWZWYvMTFpekZ6SmErMXZhemo0dUxZdFdzWEpVcVV5TkNBRnlCNzl1eFVyRmlSL2Z2M0V4Y1hSNHNXTFNoUm9nU1hMbDBpTVRHUmF0V3FVYkZpUlVKQ1FyQ3hzVWxXZ1N3aUlpSWkveTBLZVVWRVJFUkVSRVF5TVpQSnhPVEprN2w1OHlZalJvemcyTEZqWExwMGljaklTS1pObTBidTNMbU5NR245K3ZYTW5qMmJzbVhMR3NIVTlPblQ4ZmYzWityVXFaUXJWKzY1MW1CcmEwdUhEaDJvWExreVk4YU1ZY2VPSFVSRlJURjY5T2hudmxaQ1FzSXpWVnBHUlVXeGJkdTJkTTlOcnc0ZE9nRFFxMWN2N3QrL3o0QUJBMmpZc0tGRnRhK0hod2VqUjQvbTZ0V3JiTjI2TlZrbzUrZm5SNzE2OWNpVks1Y3gxclJwMDJUM1NtM1BZYlBVV3V1T0dUT0dQSG55MExOblQ2dkhuMXh6V0ZnWVRrNU92UGZlZTl5NmRRdEllczluekpoaDdCOXJyYVcxbWF1cksrKzk5eDVoWVdHNHVycitLMEgrSjU5OHd0R2pSNSs1MHRUUHo0K2lSWXRTc1dKRklPWDMzYy9QRHo4L1A0dXhwL2VOUG4zNnRQR0ZpYmk0T0JZdlhveUhod2NOR2pRdzVseTdkbzNJeU1oazRmTGp4NDhCNnlIdmpSczNpSXlNSkRJeU1sMmZDN08wMm5zbkpDUmdaMmVIeVdSaStmTGxsQzFiMXRqWCtNaVJJOWpaMmZIYWE2OEJTVjhheVo0OSs5K3FlQllSRVJHUkYwOGhyNGlJaUlpSWlFZ21GaElTd20rLy9RWmdVVVZhcDA2ZFpQdkZsaWxUQmtnS3FPcldyY3U4ZWZQWXVIRWpyVnExZXU2QTkwbWVucDdNbVRPSGFkT21KV3RCbTE1UlVWSFBGQnpldTNlUGlSTW5QdGU5VW1NTytiSmx5MGJCZ2dYNTl0dHZVOTBuZU83Y3VVWm9Ca2xoNm93Wk03aDM3NTdGbnF2UDI2NzV5ZkR3YVdQR2pNSFIwVEhWT1dhcHRVb0dVZ3lLcmVuWHJ4L05talZMZFk2MW9QSlp3a3RyN08zdG1URmpCcmEydHM5MG5xK3ZMOUhSMGF4ZXZScDcrNlQvSkZhMWFsVnExS2lSNm5sUHQ0MEc4UGYzeDlQVDAvaTlDUXdNWk4rK2ZkU3JWODlZMTdGanh3Q1NWWFRIeE1SZ1oyZG50VDE0N3R5NTZkcTFhN3FlSnpBd2tKTW5UL0xLSzYra09PZkdqUnZNbmoyYjQ4ZVA0K1BqdzdwMTZ3Z05EYlg0bmRtK2ZUc1ZLMVkwOW1lT2pvNVdxMllSRVJHUlRFQWhyNGlJaUlpSWlFZ21WcXhZTVJvMGFFQ1JJa1VvVXFRSTd1N3VGQzVjR0FjSGgyUnpTNVVxaGJPek0zdjI3R0gvL3YzczJyV0wxcTFiMDZ0WEx4NDllcFFoN1ZtZG5Kd1lPblJvcW5QdTNyM0x5Wk1uOGZEd1NIYnM4dVhMVnZlUFRZbTd1N3ZWVU5TYUxsMjZwRnFsK2lScklWZVhMbDJTdFZPK2ZQa3lxMWF0U2piMzRNR0RBTW4ySjM3ZWRzMFo1ZW1LejQwYk56SjkrblNHRGgxSy9mcjFrODAvYytZTVgzMzFGZVhLbFdQaXhJblBYTjM1NU05bXo1NDlMRjY4MkdMczBLRkQvUGpqajgvMkVKQXM0QTBQRHdkSWNWL2x2Lzc2aTF1M2J0R29VU01qNElXa2FtenpIc0FwZVRya3ZYZnZIbnYyN0xHb3JtN1RwZzBUSmt4Z3g0NGRSb2k5YytkT2N1VElrU3pralk2T050cGtQeTFIamh5ODg4NDdaTTJhTmNVNUFCczJiT0QwNmRPVUtWT0dVYU5HSlR0KzRzUUpJT25MQ3M3T3puaDVlWEgwNkZIbXo1L1BPKys4UTZWS2xRQTRldlFvRnk1Y3NQaWRmZFl2V29pSWlJakl2ME1ocjRpSWlJaUlpRWdtNXVqb2FMV1ZyOGxrTXRydm10bmEybEsxYWxWMjd0eUpuWjBkdlhyMW9uWHIxZ0QwNzkrZk1tWEs4UG5ubjJmNEdtL2N1RUZRVUJBQWE5ZXVaY1dLRlFBTUhEalFZdDdkdTNjNWMrWk1tcUhidjZWMjdkb1dnU3drVld1bUZQTG16NTgvV1pEOXZPMmFYNFFMRnk0d2QrNWNYRjFkY1hCd1NCYjBoNGFHNHUzdFRjNmNPUms0Y09CenRlOTk4djB5dHdqUGx5OGZKcE9KckZtejh2RGhRd0NMNERVOVRDWVQzMzc3TFk2T2ptVEprb1hRMEZBQUNoWXNhSFgrZ1FNSEFLaFpzK1l6UDhQVEZpeFlRS0ZDaFN3Qy9IcjE2akY3OW14OGZYMTU2NjIzT0hmdUhLZFBuOGJMeXl2WnM2WDFoWXJ4NDhkejl1eFpXclpzaVplWGwwVzdiNVBKeEp3NWMxaS9majMxNnRWandJQUJGbTJmRHg4K3pJSUZDN2h3NFFMNTh1V2pUWnMyTkd2V2pKTW5Ueko4K0hCS2xTcGwvSTdIeDhjemQrNWMzTjNkcVZ1M3JuR05odzhmS3VRVkVSRVJ5UVFVOG9xSWlJaUlpSWk4QkdKall6bDM3aHhCUVVHY1BuMmFvS0FndnZ2dU82T0tNRHc4bktWTGw3SnIxeTRBR2pac2FBUzhBRmV1WEtGa3laSVp2cTdQUC8vY3FGak5saTBiNWNxVm8xS2xTbFNxVkltU0pVdmk2K3VMaTRzTGtOVEtPREV4a1MxYnRwQXpaMDQrK09BRHNtYk5TckZpeFl3NW1jRzllL2NJQ2dxaVpjdVd4bGpCZ2dWcDFxd1piZHEwSVNJaWd1dlhyK1BwNlFra0JYZG56NTdGMDlPVFM1Y3VjZVRJa1g5a25TNHVMdlRvMFlPOWUvY3lhdFFvN096c3FGQ2hBdFdxVlNNK1BwNGxTNWJnNU9URStQSGp5WmN2WDRyWGVmejRzZEdhK1BIang2bFdvRUpTTUQ1OCtIRGo5V3V2dlphczhueno1czBBM0x4NTArbzFiR3hzdUhidEdsZXVYTUZrTXVIZzRFQ3RXcldzaHVnQSsvZnZKMHVXTEx6NTVwdXByaTB0TzNmdVpOdTJiUlF2WHB4aHc0Yng0TUVEN3QrL3o0TUhEM2o4K0RHUmtaRWNPSENBTld2V1lHZG5SOXUyYlpOZEl6bzYybWlOYkkyWGx4Y3JWNjVrNmRLbCtQcjY4dmJiYjlPMmJWdGNYRno0L3Z2dk9YRGdBQjkrK0NHZE8zZE9GcnhIUmtieTZORWordlhyWjN4NVlQbnk1U3hmdnB3eVpjb3dac3dZSXhUKzhjY2Z1WFRwRXVQR2piT29qSDc0OENFNWN1VDRXKytUaUlpSWlMeDRDbmxGUkVSRVJFUmVNcEdSa2JScTFRcGZYMStqY3U1RitlbW5ud2dPRHFaZnYzNnBoa0R5NGdRRUJPRG41OGY1OCtlTnl0M1NwVXZUc21WTGloUXB3cjE3OTlpd1lRTWJObXpnOGVQSHZQZmVlOXk5ZTVmdDI3ZFRyMTQ5cWxXcnhzMmJONG1LaXFKVXFWSVp2cjQ2ZGVwUXJWbzFLbGV1aktlblo3S3FSaDhmSDB3bUV6LysrQ003ZHV5Z1NaTW1PRHM3czJMRkNyWnYzMDZmUG4zdzhmRko4Zm9SRVJHc1hyMDZYV3VKaUloSTlmakZpeGVOaXREUm8wZHo0Y0lGbWpScHdxdXZ2cHF1NjV2dDNMbVR4TVJFaTZyUk1tWEtVS3BVS2Z6OS9WbXlaQW4yOXZZc1hMZ1FKeWNudG0vZnpvUUpFeWhidGl3ZmZ2Z2gvZnIxTTg2TGlZbEoxejFOSmxPYWM1OXVRZTNpNG9LWGx4ZGVYbDQ4ZVBDQWdJQUFsaXhad3RHalI0MDV0V3ZYNXVIRGh5UW1KbHJkQS9meDQ4ZDRlM3R6L3Z4NTh1Yk55L2ZmZjgvQWdRT3BVS0VDMzN6empjWGNZc1dLMGFwVks4cVhMODlYWDMxRmZIdzhqbzZPeWFwcnQyN2R5dFNwVXlsZXZEZzdkdXpBeGNXRnpwMDdXMVNzQXVsdTAzM3o1azFDUWtLb1hyMzYzOTVydG1USmt1VEtsY3RvQyszaDRVR2VQSG1NTnR0K2ZuNnNYTG1TTTJmTzBLNWR1MlQ3NVpwTUpzTEN3bEp0eTEydFdqV3FWYXZHNmRPbldibHlKWDUrZm16Y3VKRThlZkp3Ly81OSt2ZnZ6OXR2djIzMTNIcjE2bEcvZm4zalp4VVZGY1hodzRkcDBxUUpYM3p4aGZFZXJsNjltZzBiTnRDcVZTdXFWS2xpbkI4Ykc4dmx5NWVwVTZmTzg3OUpJaUlpSXZLUFVNZ3JJaUlpSWlMeWtvdVBqK2Y2OWVzV1l3VUtGT0RXclZza0pDUllQZWZwbHJUV0xGKytuQ1ZMbG1Calk4T2NPWE1ZTW1USU03ZGNsYi9QWkRKaGEydEx1M2J0ZVAzMTF5bGJ0aXhac21UaDlPblR6SjQ5bXoxNzloQWZIMC8xNnRYcDJyVXJ4WW9WNCtIRGgxeTRjSUVSSTBidy92dnZjK1hLRld4c2JLaGN1WEtHcisrRER6NUk5WGhJU0Fpelo4L216Smt6MUtwVmk2KysrZ3A3ZTN1YU5HbGk3Qlg3MWx0djhmbm5uK1BzN0p6cy9QRHdjT2JObS9mYzZ6dDQ4Q0RUcGswRG9FZVBIa0JTbGVqNTgrZDU5ZFZYOGZUMDVQSGp4MEJTeTE5elZiTFpwVXVYa2wxeisvYnRPRHM3RzFYVXNiR3hiTisrblpVclYzTHo1azBhTm14STkrN2RqWmE0YjczMUZqbHo1bVRac21WOCsrMjNsQ3haa280ZE8xS2pSZzI4dkx6UzlSeFhybHhKYys3Njllc3Qzc080dURndVg3NU1TRWdJeDQ4ZjU4aVJJengrL0JoUFQwL3ExS25Ec1dQSDJMMTdOenQyN01EWjJaazMzM3lUNnRXclU3VnFWZU02dzRjUDUrVEprNHdjT1JJWEZ4Y0dEaHhJcDA2ZHFGV3JGdTd1N216WnNnVTdPenZzN095d3Q3ZW5Zc1dLbkRoeGd1elpzeE1YRjJlOE43R3hzYnp4eGh2RXhzWXllZkpreXBZdHk4U0pFMW0zYmgwTEZpd2dJQ0NBYXRXcVVhQkFBUndkSGJHM3R6ZisyTm5aWVdOalEyeHNyUEhuOGVQSHhNYkcwcXBWSzJNZlltdXRtbGVzV0dHMEQwOFBkM2QzMXF4WmsrTHhMRm15TUg3OGVJb1ZLOFlubjN3Q0pBVy9JU0VoT0RvNmN2SGlSZU16a0pieTVjdFR2bng1enA4L3o5S2xTNDJXMC92MjdhTklrU0tVS1ZNbTJUbFA3MG5zNU9URXRHblRqRXJweE1SRUZpNWNpSyt2TDlXclY2ZG56NTVNbWpUSmFIc2RGQlJFWkdRa2I3enhScnJmRXhFUkVSSDVkM0YxaEVrQUFDQUFTVVJCVk9qZnZrVkVSRVJFUkY1eTE2OWZwMHVYTHNZZWtJOGVQV0xod29VTUhqdzR4VmFvNWxERUdwUEp4THg1ODFpelpnMXQyclNoY3VYS2pCdzVrc0dEQnpOczJEQzErZnlITlduU2hDWk5taVFidjNMbEN2djI3YU4rL2ZxMGJkdVc0c1dMRzhkeTVNakJwRW1UR0Q5K1BMNit2Z0MwYk5tUy9QbnovMlByM3JsekovNysvcHc2ZFlyczJiUFRzMmRQM24vL2ZhUDliSWtTSlpnK2ZUcXJWNjltMGFKRm5EeDVrb1VMRnliYnk5VGQzVDNkRloxZHVuUWhMQ3pNWXF4UW9VS1VLRkdDUm8wYVViUm9VVjU5OVZXS0ZDbGkwWEw0NE1HREFLbFdGSnZGeHNieXlpdXZVS0pFQ1NOdysrMjMzNWc2ZFNxVksxZkcyOXViMHFWTEp6dXZhdFdxVksxYWxYMzc5ckZnd1FKOGZYMnBVYU1HZmZ2MlRkZXpwVWUyYk5tSWpZMWwyTEJoWEx0MnplS0xIb1VMRjZaNTgrWTBiTmpRYU52ZHJsMDdJaUlpMkw5L1A3Lzk5aHQ3OXV4aDE2NWRaTTJhbGFWTGwrTHE2b3FibXh2ZHVuV2pSbzBhUUZJTDRKOS8vcG5Bd0VDMmJObENZbUppdXRabVkyTkQzYnAxS1ZTb0VHWEtsR0hFaUJFNE9EalF2bjE3S2xldWpKK2ZIMEZCUWV6YnQ0L1kyRmppNCtQVHZHYlJva1hwM0xrelVWRlJaTTJhMVdySVc3VnFWV1B0S1prK2ZYcTZuaUVtSm9aNTgrYVJPM2R1Um80Y2FmRVoyckZqQnlhVENSc2JHNnBXclpybWx4K2U1T0hod2FoUm96aDM3aHhMbGl6aDRNR0RIRHg0a0VtVEpsR3hZc1UwejMreUZmYUJBd2Z3OWZXbFhyMTZEQm8wQ0RzN082NWN1VUp3Y0RBQVdiTm1wWFhyMXFya0ZSRVJFY2tFYkV3bWsrbmZYb1NJaUlpSWlJaGtuS2ZiTlllRmhkR2xTeGNqdUczY3VMSFJKdmJCZ3djVUwxNmNTNWN1MGJOblQ3WnUzWnJxdGNQRHd4ay9manlCZ1lGMDZ0U0pqejc2Q0lDZ29DQ0dEUnVHbzZNamd3WU40clhYWG52aHp5bHBpNHlNdEZyOStxU2JOMjhTR3h1YnJ1cHRzNlZMbDVJclZ5NkxQV2VmMVlJRkM5aThlVFBObWpYai9mZmZKM2Z1M0NuT3ZYRGhBdjcrL3ZUcDA4ZGlmTnk0Y2VUSms0ZnUzYnVuNjU0K1BqN2N2WHVYUVlNR1BkTmFMMTY4aUorZkg1OTg4a215dllIRHdzSll0MjRkSFRwMHNHaFpiZzcwekVKRFE5Tzk1M0ZDUWdJUkVSRXZiQi9pbVRObmN1Zk9IWW9VS1lLSGh3ZGx5NVlsYjk2OGFaNFhIaDdPM3IxN2lZdUxvMVdyVmtEYW43SDQrSGppNHVLTVAvSHg4ZGpZMkJoL2JHMXRzYkd4d2M3T2pwdzVjeHJucEtjcmdQbmE1c0RYenM0T1cxdGJiRzF0amVwaE0ydjc0RzdldkJrUEQ0ODBmeTdwblFkSlArY3NXYkpRdEdoUnErczFyKy92Q0FrSjRkQ2hRM3o2NmFmUGRmNkpFeWVvVkttU3haakpaQ0loSWNHb2loWVJFUkdSL3o2RnZDSWlJaUlpSWkrSmh3OGY4dURCQTZLam8vbmYvLzdIMUtsVHlaVXJGNERWa1BmZ3dZT2NQbjJhVWFOR2NmYnNXZnIzNzgrdnYvNmE0dlYzNzk3TnpKa3pTVWhJb0gvLy9tVEprb1YxNjlZeGN1UklzbVRKd3ExYnR4ZzllalJuejU2bGVmUG1kT3JVeWJpL3lOTVNFaEl3bVV4cThTMGlJaUlpSXZJYzlHOVNJaUlpSWlJaUw0a3RXN1pZN0UzNjFWZGZBUml0Yko5dVV4c2VIbTZFc0UvKy9Xa2hJU0hNbnorZlU2ZE9VYmx5WmI3KyttdmMzTndJRGc3bStQSGpUSm8waVNGRGh1RG01c2JVcVZOWnRtd1pxMWF0WXZ2MjdiUm8wUUl2TDY5L3RBMndaQTVQN3gwcUlpSWlJaUlpNmZmMytzT0lpSWlJaUlqSWYwYmJ0bTBKQ0FqZzY2Ky9Cc0RYMTlkaWI5MHVYYnJRcFVzWDQzVkVSSVFSN042OGVUTlpFQnNhR3NxZ1FZUDQ0b3N2dUhMbENvTUdEV0w4K1BHNHVia0JVSzVjT2JwMDZjS3VYYnZZdVhNbkFQYjI5blR1M0prZmYveVJNbVhLc0dyVktqcDI3TWlTSlV0ZTZMT0xpSWlJaUlpSS9MOUVsYndpSWlJaUlpSXZtV1BIamxrZGY3SmRNeVJWN3hZdVhCaElDblE5UER3czVtZkxsbzNRMEZBKy92aGoyclZyUi9iczJaTmRzMjNidG1UTm1wVzZkZXRhakJjcFVvVHg0OGR6K3ZScGZ2NzVaNW8yYmZxM24wdEVSRVJFUkVSRWtpamtGUkVSRVJFUmVZbkV4OGR6OU9oUkFMeTl2Zm5paXk5d2NuS3lPamM4UEJ3bkp5Y2VQMzdNb1VPSDZOdTNMN0d4c1FBNE9Eamc3dTdPenovL2pJT0RBL0IvNGJBMU0yZk90SGpkdm4xN3VuWHJSdm55NVNsZnZueEdQSnFJaUlpSWlJaUkvUDhVOG9xSWlJaUlpTHhFQWdNRGNYZDNKemc0bURKbHlqQnc0RUQ2OU9rREpOK1ROeUlpZ21uVHBqRnQyalFBaGc4ZmJoejc2YWVmeUo4L3Z4SHdBZ3dhTkNqTis1ODRjWUl0VzdaUXFGQ2hqSGdjRVJFUkVSRVJFYkZDSWErSWlJaUlpTWhMeE4vZm42cFZxeEljSEV5SERoMXdkblkyOXRCOWNqOWVnUEhqeDVPWW1NaWVQWHVZTjI4ZVAvNzRvMUgxbXpkdjNtVFhidFNvVWFyM1RreE1aT1hLbFJRdVhKZ21UWnBrMEJPSmlJaUlpSWlJeU5Ocy8rMEZpSWlJaUlpSVNNYTRmdjA2Z1lHQjFLNWRHd0FiR3hzNmQrNk1pNHNMa0xRbmIwQkFBSzFhdFNKSGpoemt5NWVQL1BuemMrblNKV3hzYkNoV3JCajU4K2NuZi83ODJOblpwWG0vMzM3N2pmWHIxeHV2Zi9ubEZ5NWZ2a3pQbmozVGRiNklpSWlJaUlpSVBCK0Z2Q0lpSWlJaUlpK0oxYXRYVTdGaVJWeGRYVk9jczMvL2ZxcFZxMGJ1M0xrQmlJMk41ZmZmZjhka01uSHQyclUwNy9IdzRVTmozc0dEQjVrOWV6YXJWcTBpTGk2T1gzNzVoZXJWcTFPOWVuVVNFeE01ZlBod3hqeVlpSWlJaUlpSWlGaFF5Q3NpSWlJaUl2S1N5SjA3TnkxYnRreDF6cmx6NTVnMWF4WUpDUWtBYk51Mmplam9hQUJNSnBQVmN6Nzc3RE44ZlgwQldMTm1EWjA2ZFFMZ20yKytvVUdEQnZqNCtQRExMNy9nNCtQRGdBRURnS1MyMFVPSERtWEhqaDBaOG13aUlpSWlJaUlpOG44VThvcUlpSWlJaUx3a21qZHZUdlhxMVZNOGJqS1pNSmxNaElXRnNXWExGbUppWWxpMmJCbk5temUzbVBmZ3dRT0Nnb0lBQ0EwTjVjOC8vOFRlM2o3WjlXeHRiUmt3WUFCVnFsUmgwYUpGM0w5L0h5Y25KM3g4ZktoY3VUSVZLMVprOHVUSm5EbHpKbU1mVkVSRVJFUkVST1QvY1FwNVJVUkVSRVJFWGhLdXJxN1kyTmdrRzQrSWlBQmc0TUNCckZ1M0RrOVBUL3o4L0pnOWV6WTJOalpHWmE3WnZYdjM2TisvUHdDN2QrL0d4c2FHK3ZYclc3Mm52YjA5dzRZTlkvejQ4Ymk1dVhINzltMVdyVnJGOGVQSEdUcDBLRGx5NUdEa3lKSGN2MzgvWXg5V1JFUkVSRVJFNVA5aENubEZSRVJFUkVSZVlna0pDU3hac2dTQW16ZHY4c01QUHpCczJEQnExcXpKOXUzYjhmYjJKbWZPbkJibjNMNTlHMWRYVjJKalk5bTZkU3RWcWxRaFQ1NDhRRkwxTHNEang0K04rWTZPanJ6MjJtc0FuRDE3Rm9EU3BVdmo0dUxDNE1HRHVYdjNMdlBuejMvaHp5clBaOENBQWF4ZnY5N3FzWk1uVDNMcjFxMi9mWTlEaHc1eC92eDVxOGRHang3Tm5EbHovdlk5bm5UbXpCbjI3OStmWWd0eWF4SVRFNjJPWDdod2dUMTc5aVFiMzdObkR4Y3VYRWpYdFpjdlg4NzE2OWZUdlpiL3N0UStMeS9DaWhVckNBNE90bnJzMXExYnJGeTVNbDM3aWFmSGd3Y1BlUERnUWJybUhqaHd3T3JuNi9Iangzejk5ZGZKUGpOLy9QRUh2WHYzNXErLy9rcjF1cUdob1J3OWVqVFZPWHYzN2pYK1dac1dYMTlmRml4WWtLNjU2YkYvLzM3Q3dzSXlmSzVaZEhRMHg0OGZmNlp6WW1OampXMEhVaElhR3NyQWdRTXo1SjluSWlJaUl2OFZ5ZnR0aVlpSWlJaUl5RXZEenM2T09uWHFFQmNYeDNmZmZZZVRreE4rZm43NCt2b3liTmd3STV4MWNuTGk4T0hESkNRazRPZm5SOG1TSmRtOWV6Zmg0ZUVXN1p6ZDNkMEJtRGx6SmpWcjFyU29ISTZKaVdISmtpWGt6NThmRHc4UEFDcFZxc1NRSVVPb1dyWHFQL2pVOGl5T0h6OU9vVUtGckI3cjM3OC9YYnQyNVlNUFByQVl2M1RwRW4vKythZlZjMHFVS0VHeFlzV00xeWFUaWVYTGwzUDI3Rm5hdEdsRHAwNmR5SklsQ3dEMzc5OW4vLzc5ZE83Y09XTWU1diszZVBGaVRwNDh5ZWJObTlNMS84Y2ZmK1RQUC85ay9Qanh5YXJodDJ6Wnd2cjE2d2tJQ0xBWUh6MTZOSzFhdGFKMzc5NnBYbnZqeG8wc1hyeVlQLzc0ZysrLy81NjR1RGd1WHJ5WXJuV1ZLbFdLM2J0M2MrL2V2WFROVDB2cjFxMy85aldlL3J5OHlQV2RPM2VPUllzVzhmNzc3MU91WExsazgvZnMyY1BDaFF2eDlQU2tZTUdDS1Y3MzhPSERiTnEwaWY3OSsrUHM3R3gxVG1Sa0pKMDdkNlpDaFFxTUhEa3kxWFh1MnJXTE1XUEc0T1hsUlo4K2ZTeU9KU1ltY3VyVUtXclZxbVV4SGhVVlJXaG9LSThlUFVyMTJrdVhMdVhZc1dPTUd6ZU84dVhMSnp0KysvWnRKazJhUkdKaUlvc1hMemErZ0pPU2pSczM0dVRrUk5ldVhWT2RsMTRqUm95Z1k4ZU9mUExKSnhrNjEyejgrUEVjT25TSTJiTm5VN3g0OFhTZE0zYnNXSzVjdWNMbzBhTjU1WlZYck02eHQ3Y25PRGlZVWFOR01XM2FOS3RiRUlpSWlJaGtOdnAvTkNJaUlpSWlJaSs1RmkxYTBMeDVjMnhzYk5pN2R5OUxseTVsekpneFZLcFV5Wmp6NFljZnNtalJJdWJPblV2ZXZIa1pOV29VQlFzV0pDWW1ocG8xYXhyejZ0YXR5NEVEQjlpMmJSdGJ0bXhKZGk5M2QzY0dEeDVzRVpTbDFPcFpNczY2ZGV0U1BPYm01a2J0MnJVejlINEhEeDVNc1Rxd2E5ZXVGaUd2alkwTlU2Wk1ZZkhpeGF4YXRZcHo1ODR4Y2VKRUFEWnMyRUJDUWdMejU4OVBzOXE3VFpzMjlPelpNMTNyaTRpSVNGYWhuaG9QRHcvV3JGbkRzbVhMbmltUVNzdVpNMmVZTTJjT0xpNHVSZ3YwMjdkdjgvbm5uNmZyL0lDQUFOYXVYWnRoKzFxYlE5U00vTHk4aVBXWmJkMjZGUnNiRzFxMmJHbDEvcDQ5ZThpVEo0L0ZQOHVzZWZqd0lZY09IYUpYcjE2TUhEbVMvUG56V3cybTY5V3JoNysvUHdFQkFYaDZlaVk3YnY2U1M2MWF0WXkyOXpseTVPRFRUejlONXhPbWJlREFnWHorK2VjTUd6YU1HVE5tVUxod1lZdmpVNmRPSlNZbUJtOXY3elFEWHBQSnhOMjdkeWxTcE1qZld0UFQ3MVZNVEV5NmcvMG41em81T1pFMWE5WlU1M2Z1M0ptREJ3OHlaODRjNDU4VGFXbmZ2ajNlM3Q3ODczLy9ZL1RvMFJRdlhqeFpSYmFqb3lNdFc3Yms5OTkvNTl5NWMxYmZPemMzTjZ0YkhvaUlpSWo4Vnlua0ZSRVJFUkVSZWNrNE9qb3lkKzVjY3VYS1pZeVovOE4xblRwMXFGU3BFamx5NUxBNHAzMzc5clJ2M3o3WnRaNE9WK3p0N1JrNmRDZ0RCdzVNVnBIbTRPQ1E1bi9BbHhjanRYYkhsU3RYenZDUTErenA2dGJHalJ0Ym5XZHZiMCszYnQxNDQ0MDNjSFIwQkpKYTdhNWR1NVkyYmRyd3pqdnZBSERxMUNtbVRadkcwS0ZES1ZHaUJKRFVtbmJSb2tXVUxGa3kzZXU2YytjT2JtNXU2WjdmcUZFampoMDd4dkxseTNuenpUY3BVNmFNRVV5Wlc1TmJDN1VlUDM1c2pEczdPeHNWeWdCWHIxNWwrUERoMk5qWU1HclVLRnhjWEFESWt5Y1A0OGVQVC9mYVpzeVlrZXJ4M3IxN2MvZnVYVmFzV0lHZG5WMjZycG1SbjVjWHNUNXpCZmJPblRzcFVLQUFKMDZjNE1TSkV3QVVLMWFNTW1YS0VCWVdSa2hJQ0tWTGwyYk5talhKcnBFL2YzN3ExcTBMSlAxODgrVEp3N0JodytqYnR5K3RXN2RteFlvVktkNS93b1FKVnNmTm4vY3NXYkl3Y3VSSWV2WHF4ZkxseTNGemN6TSt3MytYczdNenc0WU5ZK3pZc1VSRlJWa2MyN0JoQTBlT0hLRkhqeDdHczZVbUlpS0N1TGc0N3Q2OXkvTGx5NTk1TFdYTGx1WDExMTlQOXI4TmE5YXNzZnFlVy9QazNGNjlldUhxNnNydDI3ZFRQYWRBZ1FKa3k1YU4xYXRYcHpxdmJkdTJBSGg2ZWpKMTZsUysrZVliUm8wYVJZOGVQUmd6Wmt5SzUvWHQyOWZxdUwrL3Y4WHZzSWlJaU1oL25VSmVFUkVSRVJHUmw0eXRyYTBSa0ZuemRNRDdQT3p0N1ZOc2V5ci9QRDgvUDZ2akgzLzhNYmx5NWVMcTFhdGN1blFweGZOdjNMakIvdjM3QVNoYXRLakZmcDkvL3Zrbk8zYnNBSkxDTW9EdzhIQ3laOC8rek91c1ZLa1NNVEV4WEw1OG1lblRwNU1sU3hZKyt1Z2o0N05rcmpBdFc3WXNibTV1bUV3bWR1ellRY0dDQmROZEVSNGRIYzM5Ky9jcFc3YnNNNjJ0VjY5ZUJBWUdzbi8vZnNxVUtaTXMyTEwySlloTm16YXhhZE1tQUlZTUdVS0RCZzBBQ0FzTDQ1dHZ2aUVpSW9MaHc0ZGJWSVZtelpxVnlwVXJQOVBhVW5McjFpMUNRME5wMTY1ZHVnTlV5TmpQeTlOdGlUTmlmVk9tVERIK0hoa1phZkc2VmF0V2xDbFRCbjkvZnlCcEgzQnIrOU5XclZyVklnaXRWS2tTRXlaTTRNaVJJK1RObXhkSWY2aTNidDI2Wk1HNHE2c3JRNGNPWmZqdzRkaloyUkVZR01pTkd6ZUlpNHNESURnNDJPTGFseTlmQm1EZnZuMmNPM2NPd0dpRm45S1hJLzczdi85WkhaODNieDd6NXMyekdHdmZ2ajNkdW5XekdMdHo1dzZROUR1Y1VudjExTFJwMDRiWFgzK2RFU05HR0dNalJveWdmdjM2NmZwOWZIcnVxNisreXVUSmt6bDE2bFNhNTE2OWVwV0RCdyttT3NjYzhrSlNsZldVS1ZONDlPZ1JlZkxrWWRLa1NjYXhBd2NPc0h2M2J0cTNiNTlxQzJnSEI0YzAxeVVpSWlMeVg2S1FWMFJFUkVSRVJDU1RNNWxNbkR0M3pxSnRiWFIwTkJFUkVSUXRXcFM5ZS9lbTJGNFpJREF3a01EQVFDQXBXSm81YzZaeGJQZnUzZXpldlJ0SUNubE5KaE9IRHg5T3NRV3N5V1JLOFQ0M2I5N2syMisvSlZldVhEUm8wQUJIUjBjajRBME9EbWJ6NXMzWTJka3hidHc0eG80ZFMySmlJalZxMUtCNDhlTFkydHFtNjcwdzczZDcvdno1ZE0wM2MzWjJadnIwNmNhZW51WmdhOHVXTFJ3OGVOQWk2RElmcjE2OU9rMmJOZ1dnZE9uU0FKdzRjWUtSSTBmeTZORWpoZzhmVHZYcTFRa0lDT0Q4K2ZOOC9QSEh6L1VsaTdDd01Ldmo1dkM5Yk5teUtjNHhNN2NhaG96OXZBUUVCR1Q0K2lBcEFIMjZEWEtiTm0yQXBPQjMwNlpOMUtsVGg2RkRoeWE3VnN1V0xhMEdkcDZlbm5oNmVySno1MDVjWEZ3SUR3OVBjNDljU09xT2tEOS8vbVRqRlNwVVlQbnk1VGc2T2pKOCtIQisvLzEzNDlpZVBYdllzMmRQc25OV3JseHA4WXdBSFRwMHNKaXpZc1VLU3BRb1FiVnExWktkZitUSUVVSkRRNU9kVTZGQ2hXUnp6Uld6ZmZyMHdjdkxLN1ZIVE5YVFFiNjd1M3VxNFg1cWN5ZFBubXgxbnNsa3N0b3FPVEV4a2ZqNCtGVEQrQWNQSHBBN2QyNkxmWmtyVnF3SXdJVUxGOWk4ZVROdWJtNDBhTkNBM0xsekEwbHRwRGRzMk1ENzc3K3Y2bDBSRVJISnRCVHlpb2lJaUlpSWlHUnl5NVl0NDlkZmYyWHUzTG5HSHA3bXlyMlNKVXRTdW5ScHFsZXZidlhjN3QyN1U2OWVQVDcrK0dNZ3FSMnV1VTEzNDhhTjZkcTFLeDk4OElFeDM5ZlhsNy8rK2l0WjFTQkF6cHc1MmJadEcxbXlaTUhlM2g1YlcxdGpQK2dUSjA3dzNYZmZFUk1UUTd0MjdYanJyYmVNOHc0ZVBNallzV054YzNOajRNQ0JEQmt5aEcrKytZWWhRNFpZdlU5cVFrSkNnS1JBK2ZMbHl4UXRXalRkNTVvRFh2aS9ZT3ZreVpQWTJOaFlEYlVLRkNpUWJEd3FLZ283T3pzbVRKaEErZkxsaVlpSTRNY2ZmOFJrTWxtdEJrNlBMbDI2cEhyODZRRGFtaWRiYTJmazUrVkZyQStTcWlxZmJEbi9wRldyVnZIbzBTTTZkT2hndFVJNElTRUJlL3VrLytUMTU1OS9NblhxVkhyMjdFbjU4dVVCYU5pd0lRMGJObVQrL1BuNCt2cW1hMjNtTVA5cDV2YmpJMGVPQkpMQ1F5OHZMM3IzN2syclZxMk1lVWVPSEdISWtDSE1taldMVXFWS1dWeWpjK2ZPRnE5WHJGaEJxVktsa28xRFVndm0wTkJRcThlZVpxN2tOVmN1WjVRLy8veVRiZHUyWmRqMTVzNmR5MTkvL1lXM3Q3ZnhmcHFOSFR1V3ExZXZNbUxFQ0tzdDJILzU1UmNXTGx6SUYxOThZWFFhTUx0eTVRcURCdyttVUtGQ2pCMDcxdUx6ZE9iTUdSWXRXc1RGaXhjWk1tUkloajJMaUlpSXlEOUpJYStJaUlpSWlJaElKdmZ4eHgvejIyKy9NWGJzV0g3NDRRZnM3T3dJRGc3R3hzYUdzbVhMNHV6c1RNNmNPWW1MaTdOYXRaWWpSdzZLRlN1VzZqMGlJeU5adEdnUmZuNStGQ3hZTU5sK3paQlVNVGh2M2p3ajFIejExVmRwM3J3NVAvMzBFMHVYTGlWZnZueU1IVHZXMkY4M0pDUUVYMTlmOXUvZlQ3Rml4Zmp1dSsvSW56OC9ZOGVPWmRpd1lYVHIxbzBXTFZyZzVlVkZnUUlGMHZWZUhEdDJERnRiV3h3Y0hOaTdkMithSWUrMmJkc0lEdzgzWGovWkFoWlNyMHkycG1iTm1wUXFWWXA4K2ZJQlNYdldob2VITTN6NGNCSVNFb3cyeCtsbERwRTdkdXpJSjU5OEFpUlZhSGJvMElIUm8wZGJoTEhYcmwyalU2ZE9qQjgvM21nSnZYVHBVcFl0VzJaeHpSZnhlY25JOWFVbUxpNk8zMy8vblFZTkd1RGg0V0YxVGtKQ2dsSEplKy9lUFc3Y3VNSFhYMzlOOCtiTjZkR2pCOW15WlFPZ1c3ZHVGbDhpMkxGakIrUEdqVXNXT0Q5cDFLaFI3TjI3MTNqOTlGeno1eVc5bGVjdjB0MjdkNEdrZmFBejB1Ky8vMjVSdGZ4M3pKczNqN1ZyMTFLN2RtMnJlN28zYmRxVTBhTkgwN3QzYjRZUEgyNEU5V1kxYTlaazI3WnRqQnMzanFDZ0lENy8vSFBzN2UwSkNncGl4SWdSbEM1ZEdtOXZiN0puejA1Y1hCeXhzYkhFeHNaU3NHQkIzbnJyTFFJQ0FpaFJvc1J6ZndGRFJFUkU1Titra0ZkRVJFUkVSRVFrazNOeWNxSi8vLzRNR2pTSW4zNzZpVTZkT25INDhHRThQVDF4ZG5ZbUlTR0JMNy84RWc4UEQvcjI3ZnRjOTdDM3QrZjI3ZHNVS0ZDQU1XUEdHRUhaazZ6dDFUbGp4Z3o4L1B3b1Y2NGNJMGVPSkZldVhGeTRjSUhSbzBkejVjb1ZIQjBkNmRpeEl4OTg4SUVSS0pZdFc1WjU4K1l4YTlZczFxeFp3NW8xYXloZHVqUmp4b3doWjg2Y0thNHhLaXFLNDhlUFU2NWNPWExuenMzV3JWdjU2S09QckxhQk5WdTllclhGL3JOUGg3eUppWW1wbnY4MEd4c2JJK0RkdkhrenUzZnZwbTNidHRTdVhkc0lFWjlGYW9Iajgvb25QaTh2aW9PREF6NCtQbHkvZnAxaHc0YlJzMmRQQ2hVcVpCdzNtVXlZVENZajVIM3p6VGZ4OGZGaHdvUUovUHJycjFTb1VJSDY5ZXVuK3JPd3RrZXUrZWZ3N3J2dlVybHlaV1AvNXFjbEppWUNQTk1leE5ZOHkyY3VKVkZSVVVES2UvdW14dGZYRjFkWFY2dkhuZ3owVTVQU1hzT1FGTVJQbno2ZHpaczNVN2R1WFFZUEhtejFQYXRTcFFyVHAwOW42TkNoREJnd2dDKy8vSkszMzM3Yk9KNHZYejZtVEpuQ2hBa1Q4UGYzcDI3ZHV1VEtsWXQrL2ZwaE1wa0lDZ3FpYmR1MnhNYkdwdmlGallVTEYxSzZkR21MOXVVaUlpSWltWUZDWGhFUkVSRVJFWkdYUU9YS2xXbmV2RGtyVnF5Z2VQSGlCQVVGMGJWclZ5QXBjQ3BUcGd3Yk5teWdmdjM2eG42VjZSRVdGc2JzMmJQSmx5OGYzdDdlYk5xMGllRGdZSUtEZzFNOXIwbVRKa0RTL3FnbWs0bmV2WHR6OSs1ZEhqMTZoSk9URTRVTEY2WnExYW8wYWRJRVoyZG43dCsvbit3YVBYcjBvRVdMRm16ZnZwMmNPWE9tR3ZBQzdOcTFpL2o0ZU9yVXFVT2VQSG5ZdTNjdmh3OGZ0cnEzcVptUGp3OWdXVkc2Y2VORzQ3aDVqOThueDU0ODl1VDRPKys4WTFSd0JnY0hHM3NibTZ0RmE5U293Y0tGQzYydVk4aVFJZHk0Y1NQRjQ5YmN1WFBIWXEvYlc3ZHVwZnZjRi9WNXlhajFSVVJFV0lUdlQ4cWVQVHZPenM0RUJRVXhiTmd3WnN5WVliVDVqWStQQjdEWWs5ZkZ4WVV4WThZUUZCU1VyQkxVeDhmSENCY1BIRGlBajQrUHhjOWczNzU5RnErclZLa0NKRlcyV3d0NUV4SVNBSXgyMGM4ckl5cUJxMVdybG1MTDY1UnMyclNKVzdkdUdYdGxXeE1URThPOWUvZWVlMTBQSHo1azlPalJIRDkrbkdiTm1sR3hZa1hXckZsajBSYmV6TmZYbHpObnp2RGRkOTh4ZHV4WUprMmF4STBiTitqVXFaTXhKMnZXckhoN2V4TWNITXhycjcyR3lXU2ljZVBHWk0yYUZTY25KeHdkSGNtV0xSdlpzMmUzK0h1MmJObElTRWhnK1BEaHJGeTVVaUd2aUlpSVpEb0tlVVZFUkVSRVJFUmVFdDI3ZCtmdzRjTjg5OTEzMk5yYVd1eDcyNmxUSjNidjNzM1VxVk9aUDM5K2lpRlVRa0lDcDArZlp0KytmVUJTTytQczJiUFR2WHQzRWhJU21EVnJWcnJXWWc1NWl4UXB3aGRmZkFGZ3NZK3IyYnAxNjFLOVR2djI3ZW5mdjMrYTl6T1pUR3pZc0FFSEJ3Y2FOV3FFbzZNakxpNHVMRisrUE5XUTE1cnAwNmVuYSt6RWlST2NPSEhDZU4ya1NST3laTW5DaFFzWDhQYjJKalkyRnZpL3dNN1IwVEhabnFObTVsRFMzZDM5YjYzeldXVEU1K1ZGclcvSGpoM3MyTEVqeGVOdWJtNE1HRENBYjcvOWxva1RKeko4K0hEZy8wTGVwOXRNMjlqWUpBdDRJZW45Tm9lODU4NmRNOGJNbnJYVnNmbG4vbVRJbkpxVXFsMDNidHhvOVlzRnFaMzN3dzgvVUtaTUdlTjFsU3BWakZBNnZmYnUzY3Y5Ky9ldHR1azJNMWZYUDQrTEZ5L2k3ZTNOclZ1MzZOU3BFeDkvL0RFVEowN2t0OTkrbzNIanhoYnY5Nk5IajFpN2RpMjVjdVdpYU5HaVRKNDhtYUZEaC9MVFR6OVJxRkFoaTgrcmpZME5yNzMybXZIMy92MzdNMlRJRUpvMGFVS0RCZzBBR0R4NE1PKzg4dzVWcTFibDRNR0R6Smt6aDNIanhqRnIxcXdNYjJrdElpSWk4azlReUNzaUlpSWlJdktNRWszeG5Md2V3S2tiMjdrWmVZR1l1SWgvZTBueWdoVjFxY2lubGFmODI4dElVL2JzMmVuVHB3L2UzdDU0ZW5wYUJCZE9UazU4K3VtblRKMDZsVldyVnRHaFF3ZXIxekMzVURXSGtTMWF0S0JYcjE1R2FMVmh3d2JhdFd2SGwxOSttU3hvT25ic0dBTUhEdVNOTjk1SWNZME5HalRnM1hmZnRSaExTRWpBMXRZMldZdmE5SVM3WnJ0MzcrYnk1Y3MwYWRMRXFQaHQwYUlGUzVjdVpjK2VQZFN0V3pmZDEzcXlSWEtIRGgxd2MzTmoyclJwRm5NYU4yNU1xMWF0Nk4yN3Q4WDQ2ZE9uR1Rac0dGbXpacVY0OGVLY09uVXEzZmQ5VmludGVadGVHZkY1ZVZIcnExdTNMcTFhdGJJWSsrcXJyeXhlVjY5ZUhTOHZML3o4L05pd1lRUHZ2ZmNlY1hGeGdQV1ExYy9QajNyMTZsbFV0elp0MmpUWnZOVGFERnNUR3h1YjdETTlidHc0cSsyZ1AvLzhjNHZYVDcrdmtaR1IrUG41VWI1OGVhdWg5SkVqUndnTkRiWDY4OGliTis4enJkdWF5TWhJY3VUSWtlcWN0OTU2SzEzdjBjQ0JBNU9ONWMrZm4zejU4dkhaWjU5UnAwNGRJT2s5MkxsekozUG56bVhvMEtIRzNGV3JWbkgvL24zNjl1MkxqWTBOenM3T2pCMDdsclZyMTlLb1VTT0w2LzcxMTEvNCtmbngvdnZ2VTZCQUFSSVNFZ2dNRExTb3pnME1ERFQyZ282SWlDQTBOSlQ0K1BnTWVkOUVSRVJFL2cwS2VVVkVSRVJFUko3QnJjaUxyQTRheFoyb3YvN3RwWWhZWmE0c1BYUG1EQWNPSEtCR2pSckdzYVpObXhxVnVTbDU4ODAzZWYzMTE2bFpzeWJObXpmSHpjM05JakJ6Y25LaVZxMWErUG41V1FROWlZbUpSc1ZuOSs3ZFU3eSttNXViUmZ2ZlI0OGUwYUpGQ3pwMzd2eGNRU0pBZEhTMDBYYjN5V3JoMXExYnMyN2RPbWJObWtYbHlwVlRiVUZyemFWTGw3aDkrellOR3paTTl6bUJnWUZrelpxVmlSTW44dlBQUDcvUWtEY2ovTjNQeTR1U0owOGVvekl6TmQyNmRlUFFvVU5zM2JvVkx5OHZvNUwyNlVyVXNMQXdac3lZd2IxNzkvajAwMCtOOFdkdDEyeU52YjI5c1hmeHVYUG4yTHg1TXg5OTlKRkZlSGo1OG1VMmJOakFoeDkraUp1Ym16SGV2SGx6aTJ1ZE8zY09QejgvNnRldmo1ZVhWN0o3bWNQSnpwMDdXMTFMYUdnb1o4K2VUWFc5S1duZXZEbVJrWkZwVnJYK2YremRlVlJWOWY3LzhSZXpDazZrZ29wVEl1V1FtWm1hYUU1cGFXYnBUYnVXMnMxeWFIQzRXcVlaRHRmWkZITkl2Mm1SSnRjcnFXSE9JMmc0b2FoWU9LS1ltZ01JT0NNb2gvUDdnOFgrZVR3SHdqb3FQQUFBSUFCSlJFRlVPQ0NwMVBPeFZtdDVQdnV6OS83c3pkNnNGcS96L256S2x5OXZoS1Y1VmF4WU1hc3ZURlNzV0ZILytNYy9GQklTb2laTm1xaGx5NWFLaTR2VGtpVkw5T3l6ejhyZjM5OWkveDQ5ZWxnZDk5ZGZmOVhQUC8rc2hnMGJxbno1OGtwSlNaRWttMnVIQXdBQS9GVVE4Z0lBQUFDQW5jNWZPNmFGK3ovUmJWUEt3eDRLWUZOc2JLeFdyRmlocGsyYktqWTJWdE9tVGRQOCtmTlZ1blJwU1puVEJ0OGJzTndycTdvdUo5MjZkVlBmdm4wVkhoNXVUSVVhSEJ5czJOaFk5ZXJWUzQ4Ly9yamRZMDVMUzVOMGYySE1yRm16ZE9uU0pYWHAwa1hseTVjMzJyT3FVV2ZQbnExSmt5WnA3Tml4VnRYQ09Ra0pDWkVrTlcvZTNPNTlYbnZ0TmJWdjMxNWVYbDcyWDBBK0JRUUUzTmYrQmZHOC9KbmpzMGZSb2tVMWZ2eDRlWHQ3eTlIUjBYaWUzTnpjTFBydDNyMWJrdFMwYVZPTDlvS1lydG5SMGRFSWEvLzN2Ly9Kd2NGQmI3enhoc1dYQ3ZidTNXdmNhejgvdjJ5UGxSWFFWcWxTSmRmejJySm56eDR0V0xBZ1gvdTJhOWRPTjIvZVZMVnExWXkyeE1SRTQ5NWxPWDc4ZUk1VFNlZlU5OTVRTzB2UG5qMFZHUm1wYWRPbXFWaXhZcG83ZDY3YzNOdzBaTWdRdTg1ejZOQWhPVGs1R1Y4TXlGb3pPTGQxdkFFQUFBb3pRbDRBQUFBQXNFTnErZzM5NytBWFJzQmJxcWkzV2ozZVN6NGxhNmxVRWU4OEJVY29ISDYvZkZBTDl3OSsyTU93MjgyYk56VnUzRGdWS1ZKRS9mdjMxK25UcHpWMDZGQUZCZ1pxN05peEJYcXVhdFdxcVhQbnpwbzVjNmFxVmF1bUV5ZE9LRGc0V0sxYnQ5WS8vL25QUEIzci9QbnprdkkvMWV5eVpjdTBlZk5tK2ZqNDJKd0t1R1BIamdvUEQxZGtaS1MrL3ZwcmZmenh4M1lkZC92MjdkcThlYk1hTkdpZ0dqVnEyRDBlVDA5UHUvdmVyNEVEQjFwVVJTY2tKR2pZc0dGMjdmc2ducGY3R1Y5ZTNCMklwcWFtU3JJZDhucDVlY25YMTllaXZTQ21hMTY5ZXJYcTFhc25IeDhmUlVaRzZ2SEhIODl6MVhpVzhQQndGU2xTUkU4KytXUys5bi9qalRleURWSnpjKzFhNXRJRGQwOW5mZWJNR2F1MWxTTWpJeFVaR1duWE1lL3RtOTNZWEYxZE5XYk1HQTBZTUVCZmZQR0ZuSjJkTlhIaVJKVXRXOWF1OHh3OGVGQTFhdFF3cHBrL2RlcVVKTW5iMjl1dS9jUER3K1hwNldueHZBSUFBRHpxQ0hrQkFBQUF3QTQ3VG9mb3h1M015aUR2NHI3cTlld011VGd4RFNRZURlbnA2Um85ZXJUT256K3ZnSUFBZVhwNnl0UFRVKzNidDlmYXRXdTFidDA2dFd2WHJrRFArZDU3NytuRWlSTWFQSGl3YnR5NG9kYXRXMnZJa0NGNS9zSkRlSGk0SkduRGhnMlNwRWFOR2xrRmRObFp2WHExNXMyYnA2SkZpMnIwNk5FMjkzTndjTkNJRVNQMDRZY2Y2dWVmZjFaYVdwb0dEaHdvWjJmTFA0bGN2SGhSVXVhMDAxdTNidFdYWDM2cDRzV0xhOUNnUVhtNm5nZXBUSmt5RmxXbldSV3B1WGxRejB0K3gzYy9idHk0SWNteU1qdzVPVmt4TVRGNjdiWFhqTFlLRlNxb1hidDJldU9OTjNUdDJqVmR1SERCQ0ZiTlpyT09IVHVtSjU5OFVyLy8vcnYyN3QxcmRaNnN0WCtIRHgrdXFLZ296Wnc1VTBlUEh0V2hRNGVzMXQyMTE3NTkrL1RiYjcvcDVaZGZ0dnNkdUplYm0xdSs5ejE1OHFRa3FWU3BVa1piL2ZyMUxkYW96bkxzMkRHZE9YUEdLaEEvY2VLRUlpTWo5ZkxMTDl0VkJaMGxJeU5EKy9mdlYzcDZ1dEgyNjYrL3FsYXRXbFpUYjkvcjNMbHpWdE9xNzlxMVM4N096aFpWeVRtSmpJelV5Wk1uTlgvK2ZMdkhEQUFBOExBUjhnSUFBQUJBTHN6bURFV2ZYMjk4ZnZYSndRUzhlR1NrcDZkcjdOaXhpbzZPVnBjdVhmVENDeThZMi9yMDZhUEV4TVJzSzFHemdzMTdBMDk3bkR4NVVpYVRTZGV2WDVja2VYaDQ2TXFWS3psVzVFNmRPdFZZanpRdExVMGhJU0Zhc1dLRmF0ZXVyWVNFQkkwZE8xWkZpeFpWNDhhTjFieDVjMDJhTkVrVktsU3dPbzdKWkZKUVVKQisvUEZIb3dJd3ArbHR5NVl0cTNIanh1bXp6ejdUK3ZYcmRmTGtTUTBkT2xSVnExWlZSa2FHWnN5WW9VMmJOc25Cd1VGVHAwNVYxNjVkNWVmbnA0OC8vdmlCVEx0c05wdDEvZnIxQnpJandNTjZYdklxTkRSVW9hR2hlZDR2TmpaV2t1VTB2V0ZoWWNySXlGQ1RKazJNdHBvMWE4clB6MDlyMXF6UndvVUw1ZXpzcktDZ0lMbTd1MnZ6NXMyYU1tV0thdFdxcFc3ZHVtbndZTXVLL295TURHTUs0OU9uVDJ2aXhJbXFVYU9HQmc0Y0tHOXY3M3dGNUVsSlNabzZkYXBjWFYzVnJWdTNQTzlmRVBidDJ5ZEpxbHExYXJaOXpwdzVvK0RnWUczZHVsWHU3dTVxMUtpUnhiMysrZWVmdFg3OWVpMWF0RWpQUC8rOE9uYnNxR2VlZVNiYjQ2V2xwU2tzTEV3Ly92aWovdmpqRDFXdFdsVUJBUUZhdVhLbEZpMWFwTFZyMTZwejU4NTY2YVdYTENxTTc3Wm56eDVKVXQyNmRTVmxyaSs5YmRzMitmdjcyejBOL0pVclYvSVVTZ01BQUR3S0NIa0JBQUFBSUJlWGIxMHdxbmlMdWhSWGhSTFpyNmNJUEdpUmtaSGF1WE9uV3Jac3FkNjllMXRzYzNkMzEvang0NDNQdi8zMm01WXNXU0ozZDNjNU9qb3FKaVpHa3ZURUUwOFlmZExTMHVUZzRLQ2twQ1JKbWV1TlpybDY5YXAyN3R5cDlldlg2L0RodzZwWXNhTEdqUnVuNDhlUGE4bVNKVnE1Y3FVYU5HaWc1NTkvWHM4ODg0d3FWS2hnQkpmcDZlbnk5UFRVNGNPSDlkLy8vbGM3ZHV6UWpSczMxS3haTTMzNjZhY3FXclNvVHA0OHFRMGJOaWdzTEV6aDRlRXFYcnk0V3Jac3FUWnQyaGhWbHIvLy9yc0NBd04xNU1nUmVYaDRhTlNvVWFwWHIxNnU5K21KSjU3UWxDbFROSExrU01YR3hxcFBuejRhTUdDQTl1N2RxNTA3ZDZwYnQyNnFWcTJhSmsrZXJIMzc5cWxwMDZiNjdiZmZkT0xFQ1RrN084dloyVmxPVGs1eWNuSlNlbnE2UHZ2c005MjVjMGNyVjY1VWVucTY3dHk1b3c0ZE9zamQzZDJ1bjl2MDZkTjE2OVl0dWJxNjZ0eTVjN3B5NVVxT2dmS2lSWXUwYU5FaWk3YnMxcno5N0xQUHNqMU9RVDh2QlQyK0xMVnIxMWJqeG8wdDJyNzc3anVMejB1WEx0V2xTNWRVdm54NUZTOWVYSmN1WFZKSVNJaWNuWjB0eHJoNTgyWjVlSGpvcWFlZWtpVGR2bjFibXpkdjF2Lys5ei9GeDhlclZhdFc2dDI3dC9HemUvSEZGMVdpUkFrdFdyUklBUUVCcWxHamhucjA2S0hubjM5ZVVtWjFlTW1TSmRXcVZTc05HREJBeFlvVjA1UXBVeFFYRjZlcFU2Zm11WkkyUGo1ZXc0Y1BWMkppb3ZyMzcyL3ppdzBGSlQ0K1hxdFdyWktIaDRmYzNkM2w1dVltSnljbm5UaHhRaXRXckpDenM3TkZHQzVsZmdraE9qcGFQLzMwa3lJakkrWGk0cUxYWDM5ZGI3MzFsdFdhdDBPR0ROSExMNytzRlN0V2FQdjI3ZHErZmJzcVY2NnN6cDA3cTAyYk5uSjFkZFdkTzNkMDRNQUJSVVJFNkpkZmZsRktTb3JLbGkyci92Mzc2NVZYWHBHVGs1T2VmZlpaN2Q2OVcwRkJRWm8vZjc2Q2dvSlVyMTQ5Tld6WVVIWHIxbFcxYXRXTXl2RGR1M2ZMd2NGQnRXdlgxbSsvL2FZeFk4YkkxZFZWNzc3N2JyYjNJV3RhNStqb2FQbjQrT2pZc1dONW5xWWJBQURnWVNQa0JRQUFBSUJjWkFXOGt2UllzVXFTV0g4WGp3NS9mMy8xNzk5ZkhUcDB5TFVTdEZTcFV0cTdkNi9NWnJPa3pPcmJUcDA2cVhYcjFrYWZmZnYyYWRTb1VjYm42dFdyNitEQmcvcm1tMjkwOHVSSlpXUmtxRWFOR2hvNmRLaGF0V29sSnljbk5XclVTSys4OG9wV3JGaWhqUnMzR3BWMVR6enhoQVlOR3FSUm8wWXBLU2xKSnBOSlVtYVkyTGh4WTNYbzBFRjE2dFN4T05lSEgzNm92bjM3YXZmdTNWcTdkcTFXclZxbGxTdFhxbGV2WHVyV3JadFNVbEowNHNRSitmbjU2ZlBQUDFmRmloWHR2bGQrZm42YU0yZU9wazJicG9TRUJMVnMyVkxIamgzVEcyKzhvVjY5ZWtuS3JHSmN2bnk1b3FLaXRHSERCcVdscGRsMTdITGx5dW5OTjkrMGV5ekp5Y2xHTmFpVU9iVnhUdXNGZCt6WVVhKy8vcnJkeDgreVlzVUtyVnk1MHZoYzBNOUxRWTh2aTUrZm45WDZ6dmVHdkdscGFWYlZ2bTV1YnZyNDQ0OVZ1blJwU1ptQnJyZTN0NnBYcjI2RWd0dTJiZFAwNmROVnYzNTlmZkhGRnpaRDY0WU5HNnBodzRiYXZuMjd2dnZ1TzRXRWhGaUV2S05IanphbUVVNU5UZFhodzRjMWJOZ3cxYTVkTzgvM1lQTGt5VHA3OXF5NmRldW1qaDA3NW5uL3ZDaGV2TGgrL1BGSDQyZDZ0MUtsU3FsdjM3NUd0YjJVdVdiMnNHSERkT0hDQlJVclZrei8rTWMvMUtWTGx4elhucTVkdTdacTE2NnRwS1FrL2ZqamoxcXpabzIrK3VvcnJWMjdWczgrKzZ4Q1EwT1ZtcG9xQndjSDFhbFRSeDA2ZE5BTEw3eGdWU0hldUhGak5XclVTRkZSVVZxMWFwWDI3dDFyVkJ2WHFWTkhnWUdCdW5QbmpvNGVQYXJxMWFzckpTVkZ3NFlOazRPRGcwYU9IR2t4VmZpOW5ubm1HWlV0VzFZVEowNlVsUG5jdlBqaWkzbTZsd0FBQUErYmc5blcvOVVCQUFBQUFBeS9YejZvaGZzenArdXNVdnBwL2F0KzRFTWVFUjZFdit2UC9kS2xTL3JwcDUvazZPZ29YMTlmdFd6WlVuZnUzTkhFaVJQbDYrdXJKazJhNURpZHE5bHMxcUZEaDNUZ3dBRTFhTkJBTld2VzFLeFpzMlEybTFXdFdqVTk4Y1FUOHZYMXRhZ1F6a2xDUW9JMmJOaWcxMTkvWGNXTEY1ZVVPU1Z2OWVyVjdUNkdMU2twS1NwV3JKaXVYNzh1RHcrUEhBUFA5UFIwNDcrTWpBeWpQV3NmQndjSE9UczdXMDBOZS96NGNWMjhlTkZpU3VTN21jMW1tYzFtT1RnNDVIaitVYU5HcVVXTEZtclpzbVZlTGxGU1pxQzViZHMyalJ3NU1zLzcycXVneDdkMzcxNTVlM3RiaFhUbno1K1h1N3U3TVcxdlNrcUtFaElTbEphV3B2VDBkRGs3TzZ0U3BVcEdsZWJkc3U1emx0alkyR3lucGI2WHlXVFN0V3ZYak9EWWxxem5LVC9pNHVJVUd4dXJsMTU2S2RlK1c3ZHUxVysvL2FiKy9mdm42MXhTNWp0KzU4NGRtVXdtbVV3bVpXUmt5TjNkWGVYS2xiTjZEczFtc3dJQ0FsUy9mbjI5OU5KTGRsZXEzKzNxMWF0YXVuU3A2dFNwbzNMbHltbjI3Tmw2L3ZubjljSUxMK1JwT3ZUcjE2OXI5KzdkaW9xS1VvOGVQZVRqNHlOSnVubnpwczZjT2FPYU5XdHE4K2JOcWxHalJvN1R0MmRKUzB2VDc3Ly9MclBackFvVktsaFZKUU1BQUR6cUNIa0JBQUFBSUJkLzE3RHY3NDZmT3dBQUFBRGdVWlgvcjd3Q0FBQUFBQUFBQUFBQUFCNDRRbDRBQUFBQUFBQUFBQUFBS0VRSWVRRUFBQUFBQUFBQUFBQ2dFQ0hrQlFBQUFBQUFBQUFBQUlCQ2hKQVhBQUFBQUFBQUFBQUFBQW9SUWw0QUFBQUFBQUFBQUFBQUtFU2NIL1lBQUFBQUFBQjQxSjIrZkZCanRyUisyTU1BQUR5aXFwUitXditxSC9pd2h3RUFBUDVHcU9RRkFBQUFBQUFBQUFBQWdFS0VrQmNBQUFBQUFBQUFBQUFBQ2hHbWF3WUFBQUFBd0lhcXBaL1dxTlpiSHZZd0FBQUFBQUN3UWlV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lFDWnJQNVlROEJBUENJSU9RRkFBQUFBQUFGWnVqUW9Rb05EWDBnNTJyVHBvMDJidHhvMVg3cDBpVU5IVHBVZi96eGg5RjIrUEJoRFI4K1hMZHYzODdYdVZKVFU5VzdkMjh0WExoUWtyUmx5eGFkUFhzMmZ3T0gzVXdtaytMajQ1V1dscFp0bjB1WEx1bklrU1AzZFo1dnYvMVdXN2R1dmE5ai9GWHdEdjkvUjQ0Y3lmVjhpWW1KMnI5L2Y3N0dKRW14c2JFS0RRMVZTa3FLSk9ubzBhUEdHUFBMWkRKcC9mcjEycmx6NTMwZDUwR0pqWTFWWEZ5Y1RDWlRudmROVDAvWDVzMmJsWjZlWG1EamVWVHZuOWxzMW9RSkV6Umt5SkNIUFJRQXdDUEMrV0VQQUFBQUFBQUEvSFVjT0hCQUZTdFdmS2hqU0UxTjFZRURCNHpRUkpJdVg3NnNxS2lvZklVSWt1VGs1S1RmZi85ZE5XdldWRnBhbW9LRGc1V1VsS1FoUTRhb2VmUG1CVFYwM0NNeE1WSGR1M2RYUUVDQVhuamhCWnQ5ZnY3NVo0V0VoR2pUcGszNVBrOUlTSWhhdDI2dEZpMWE1UHNZZnhWLzkzYzRJeU5EYVdscEtscTBxQVlNR0tDZ29DQlZxbFJKYVdscGNuTnpzenJ1N3QyN05XUEdqR3lmdjR5TURHM2J0azB0VzdhMHVYM3AwcVdLakl6VVN5KzlKRW1Lakl4VWNIQ3d5cFl0cS9idDIrZnJXczFtczBKQ1FwU1NrcUw2OWV1clNKRWl1ZTVqTXBtVWtKQ2dzMmZQNnNTSkV6cCsvTGlPSHordUhqMTZxRjI3ZG5hZis5YXRXMHBPVHRibHk1ZVZuSnlzcEtRa1hicDBTUWtKQ2JwdzRZS2FOMit1cmwyN1d1d3pjK1pNSFR0MlRNdVhMMWZ4NHNYemRLMDdkKzdVNU1tVGRmMzZkWFhxMUNsUCsyWW5QL2Z2MXExYjZ0aXhZNTdQOWVtbm42cHQyN1oyOVhWd2NKQ1BqNC9DdzhNVkVSR2haczJhNWZsOEFJQy9Ga0plQUFBQUFBQmc0YWVmZnNwMlc3bHk1ZFMwYWRNSE9CcjdEUjA2VkpLTXFzOVpzMmFwYU5HaWtxU3JWNjlLa2dJQ0F1VG9tRG14V2IxNjlmVFdXMi9aZFd3WEZ4YzVPRGpJWkRMSnpjMU5YMzMxbFFJQ0FqUisvSGlaVENhMWF0V3FvQy9uYnkwc0xFeUppWWtQTkVDUGo0OVhlSGg0am4xcTFhb2xMeSt2QnpTaS9PTWR0bWJ2T3h3WUdDaFBUMC8xNnRYTDJQZkdqUnZxMmJPbkFnTUQxYnQzYjV2SGI5T21qVlhid29VTHRYUG5UbjN6elRkS1NrclNHMis4WWJFOUtTbEpFUkVSZXYzMTExV3NXREZKVXZmdTNiVjc5MjR0WHJ4WWJkdTJsYk96N1QvZm5qaHhRbkZ4Y2RsZTd4TlBQS0V0Vzdabzl1elpxbHUzcnMwK2pSczMxdmJ0MnhVU0VxTDQrSGdqUUhkM2QxZTFhdFhrNysrdjh1WExTNUppWW1LeVBaY2tsU2xUUnQ3ZTNnb05EZFgzMzM5dnNjM056VTNseXBXVGw1ZVhYRnhjTExhbHBLUW9OalpXZm41KzJRYThxMWV2enZhOEdSa1pjbk56VTBoSWlOV3g3OVdoUXdmajN3VjEvMHFVS0dIUk5uRGdRTld2WHovSGNXUjU1NTEzck5wc1BVZTIvT2MvLzhtMXo4eVpNMVd6WmsyN2pnY0FLSndJZVFFQUFBQUFnSVc1YytkbXU2MSsvZnFQYkVCVXFWSWxTZExObXpkMStQQmhlWGw1cVdUSmtwSXlBNTY0dURqNStQakl5Y2xKa3ZUWVk0L2w2Zml1cnE3R2xLQWxTNWJVbENsVEZCd2NMSDkvL3dLOENralNqaDA3c2cxNXN3dEI3bTJ2V3JXcTVzK2ZiL2M1WTJKaWNnMnloZzBiVmloQ1h0NWgyK3g1aDU5NTVoa3RYcnpZSXVUZHNXT0hxbGF0S2g4Zkh3VUZCVmtjYyt2V3JmcmhoeCtzMnFYTVFMMWp4NDRLQ3d2VHZIbnpWTGx5WlRWczJORFl2bmp4WXFXbnA2dFNwVXJhdlh1MzBkNm1UUnU1dTdzcktpcks0bmgxNnRTUmg0ZUhKQ2tpSWtLTEZ5L085Wm8zYk5pZ0RSczIyTnoyOWRkZnk5ZlhWNDBiTjFiRmloWGw2dXFxYWRPbWFlREFnVmFWeC8vKzk3OXpQRStuVHAzMDRZY2ZxbFdyVmlwVHBvdzhQVDJWbUppb2FkT21hZEtrU2FwVHA0N04vV0ppWW1ReW1kU2dRWU5zanoxanhveGNyakx6aXdHNTliczc1QzJvKzNkdnlPdnU3cTdTcFV2bmV0enMySHFPOHFzdy9LNENBTndmUWw0QUFBQUFBR0JoNWNxVk50dTdkKyt1a2lWTDZ0eTVjL3I5OTkrejNmL2l4WXZhc1dPSEpCVjRBSnFjbkt5Yk4yOGFuNU9Ta294MU5mdjM3eTlKT252MnJMWnMyYUt1WGJ2S3o4OVBVbVpJczJmUEh2WHQyOWVvREpUc3I1cktFaFlXcHJDd01JdTJrSkFRU2RMOCtmTlZ0V3JWUEY4VHJKMDllMWFWSzFmVzlldlhKV1ZPaFhyMTZsVTVPanBhaFNETGxpM1QyclZycmRwenErcTdWL1BtelRWbzBLQWMrOWd6YmV1amdIYzRlN205d3cwYU5ORGt5Wk4xL3Z4NVkvdmF0V3ZWcEVtVGJLdHFiZkh5OGpMNmp4bzFTdjM2OWRQRWlSTTFlL1pzVmF4WVVmSHg4VnE3ZHEwa2FmcjA2WFlkYy9yMDZWWmg2ZDNUUkVkRVJDZzhQRndqUjQ2MDJ2ZVhYMzdSbGkxYk5HYk1HS3R0V2ZmNDdtdTJwVVdMRnVyY3ViTlYrNEFCQTR4L2UzdDd5OXZiVzFMdTFiK1NkUERnUVVuU2M4ODlsMk8vRGgwNmFPREFnVmJ0eTVZdFU5V3FWYTFDWXBQSnBQVDBkTG01dVduV3JGblp2aE1GY2YvdU5tSENoQnkzNXlicml3NlNkTzNhTmFPQ1BULzdBd0QrK2doNUFRQUFBQUNBQmJQWnJPUEhqNnRldlhwR1cwcEtpcTVkdTZZcVZhb29JaUpDMzMzM1hiYjdSMFZGR1JWbzk3Tk9xaTBMRml6UXVuWHJqTTlCUVVGR3VMZDY5V29sSkNRWTdaS004S2h5NWNvS0NncFNZbUtpcE13QXh0WFZWWDM2OUxIcnZFbEpTVnErZkxtYU5XdVc3ZlNYbnA2ZStic29XRWhMUzlPWk0yZDA2dFFwYmR1MlRaSTBkZXBVU1psVmNpdFdyTERvbnpYRjYvMkdHODdPemthVlpFRXdtODF5Y0hBb3NPUGw5ZHk4dzVic2ZZZExsQ2loNnRXcmE4K2VQWktrWThlTzZmRGh3L3IwMDA4bHlhTEM5MjczdG4vOTlkZEdlT3JsNWFVaFE0Wm96Smd4V3JkdW5kNS8vMzNObmoxYjZlbnA2dHk1czNyMDZHR3hiNmRPbmRTbFN4ZXJxYWl6cG5UT3pwa3paeFFSRVdGejI5bXpaN1Z6NTg0Yzk4OU42ZEtsQzN6NjM2aW9LSGw0ZU9UcHVJY09IZExtelpzMWNPQkFwYVdsYWNTSUVSbzRjS0N4aHZHcFU2ZjA1WmRmcWthTkdybFdJTit0SU83ZjRNR0RjNnhLdmx0dVU0MnZXclZLQ3hZc3NPdFlXZGF2WDI5VXVnTUEvdm9JZVFFQUFBQUFnSVZGaXhacDFhcFYrci8vK3ovNStQaElrazZlUENsSnFsR2pocDU0NGdrMWJ0elk1cjY5ZS9kVzgrYk4xYjE3OXo5bGJJTUhEOWJnd1lPMWJ0MDZCUVlHNnROUFAxWGJ0bTBsWlZhTjJmc0gvYXkxQ3J0MDZXSlgvL1BuejJ2NTh1V3FWYXVXMWJxYUtGalIwZEV5bVV5YU9IR2lTcFVxcFE4KytFQ2ZmUEtKR2pkdWJLekZtbDg1cmUxNTd0eTViTGRYcVZKRlR6MzFsTjNuR1RWcWxBNGNPS0R4NDhmbmFiK0N3anRzTFMvdjhJZ1JJK1R0N2EydnYvNWExYXRYMTR3Wk00ejdlRy9vdlhyMWFzMllNU1BYTUx4cDA2WWFOMjZjR2pac3FHM2J0aG5UTTd1NHVOajhja0YyN2ZkNjlkVlhsWnFhYXRHV1UzWHozZHMyYmRxa2Q5NTV4NnFDZDhLRUNSWVZxWGtKK3Z2MjdXdTExdTI5UDlPczR5VW5KeXN1TGs0dFc3Yk04ZDBPRFEyVm82T2pSbzhlcmZidDJ5c3BLVW1yVjYvV3dJRUQ5ZmJiYit2eTVjc0tDUWxSNDhhTnRXTEZDaTFkdWxUT3pzNTY0WVVYbEpLU292ZmVlMC92dnZ1dXpXUGY3LzI3VjJCZ1lMYjc1cGM5OTMvSmtpVTVmbkVEQVBEWFJNZ0xBQUFBQUFBc2RPL2VYZHUyYmRQRWlSTTFjK1pNT1RrNTZkQ2hRM0p3Y0ZDdFdyWGs0ZUdoRWlWSzZNNmRPM0oxZGJYYXYzang0bi82dE1WNzkrNlZKTjIrZlZ1M2I5KzJHRWRPMHlhZlBIbFMvZnIxeS9QNTNOM2RKY2xpbWxuOE9iWnQyeVkzTnpmVnExZFBTVWxKa3FTaVJZdXFaTW1TZG9jdldkNTg4MDI5Ly83N3h1ZWMxdXc4ZXZTb2poNDlhbk5iaHc0ZDhoVFdIamx5UkxkdTNWSmNYTnhEQ1hsNWg2M1ordzdIeDhmTGJEYnJ3b1VMa3FSTGx5NnBmUG55T252MnJJWVBINjc0K0hpYis5bDYvdTRONXhvMWFxVDQrSGg5OWRWWHFsR2pobUpqWTVXUmthSGJ0MjliN1h0dnU2T2pvODNwb3VmT25TdXoyU3dwcy9Jek5EVFU1cnF1MlcyYk5HbVNzVTd4OTk5L3I0aUlDUFh0MjFlTkdqV3llWjI1NmRhdG16SEY4TDU5KzdScjF5Nzk0eC8vVVBueTVhMzY3dHUzVDVLTUx4eGtaR1RZREhzOVBEeTBidDA2N2RpeFEvLzg1eitOM3d0Wit2WHJwNG9WSytyamp6OVdZbUtpV3JSb29kNjllNnQwNmRMcTE2K2ZxbFNwb2hFalJ0Z2M3LzNldnl4dWJtNmFNR0dDcWxhdGFxd2puWnVEQncrcVdyVnF1ZmJMcW1iUFNWNm5kUVlBL0RVUThnSUFBQUFBVUlodDJiSkYvLzN2Znd2c2VFRkJRWEozZDljbm4zeWlZY09HS1RnNFdPKzg4NDcyN05tako1OThVaDRlSGpLWlRCbzBhSkI4ZlgxdHJwSDRaNDh2TFMxTkJ3NGNrSlE1OVd0a1pLUkdqUnBsOU9uZHUzZWVqbWt5bVhMdFU2SkVDVGs1T2VuS2xTdDVHekR5TERVMVZmWHExYk1aYUdVWHNHU25SSWtTVm0zdDJyWFQ0TUdEN1Q1R1h0ZDhsYVRKa3lmcjVNbVRhdEdpUmE1OWVZY2ZyWGQ0ekpneGlvMk5OVDdmSFE0dVhMalFyblBsWk1lT0hicDkrN2FHRGgycTNyMTdhK25TcFZxNmRLbFZ2eVZMbG1qSmtpWEc1MGFOR21uY3VIRlcvYklxakNVWjRhS3RxY3V6MjVZVnZ0NjVjOGY0bVR6MjJHUDVudjc4N21kKzY5YXRraktybU85ZFMxaVNkdS9lTFdkblp6VnMyRkRmZmZlZG9xT2pOV3ZXTEt0K04yL2UxSUlGQzlTb1VTTTkrZVNUT25YcWxLVE1hY2wzN3R5cEgzNzRRWEZ4Y1hyMjJXYzFac3dZMWFoUlF4czJiRkNEQmczMDl0dHZhK0xFaVpveFk0Yk5Ldkg3dlgvNStmMlFuV0hEaHFsMTY5Wlc3ZGxORVE0QUFDRXZBQUFBQUFDRjJJMGJOK3lxOHNtcit2WHJxME9IRGxxOGVMRWVmL3h4eGNURTZMMzMzcE1rT1RrNXFXYk5tbHF4WW9WYXRHaWhwNTkrK29HT2I4ZU9IZkwxOVZWMGRMVGF0Mit2cFV1WGF2cjA2V3JYcnAwa2FlellzYXBZc2FMTmZjK2NPYVBSbzBjYm4rMnRDdHkwYVpNOFBUMnRLc2hROEQ3NzdET2RPSEhDcWowNU9Wbkp5Y2s1UG0vYnQyL1huajE3OGhUaS9obXFWYXRtVjRXZXhEdjhxTDNEYytiTWtaVDVMSTBaTTBaQlFVRVd3ZDZOR3pkMCtmTGxYTTlYcmx3NXE3WXRXN2FvZGV2V3FsbXpwbEdwM0xScFU3MzQ0b3NXL1VhUEhxMFhYbmhCclZxMU10cnlzdVozZm9MSHNMQXczYmh4UTFKbU5mMjVjK2Z1YThydTA2ZFBLeVltUmxKbU5mUnZ2LzFtVWRXZW5wNnVxS2dvMWExYlZ4NGVIdkwwOU5UUm8wY1ZHeHVyR2pWcVdCeHI1Y3FWdW5idG12cjI3V3ZSM3FkUEg1MCtmVnJQUGZlY0JnNGNxRnExYWtuS3JBNFBEQXhVNTg2ZDFiZHZYNTA1YzBiQndjR3FWNitlV3Jac21ldlk4M0wvc3I1NDBxdFhMNDBmUDk2aVl2bnExYXY2OTcvL3JkbXpaK2U2bnJLVUdhN2ZyWGJ0MmxhekVXVG53SUVEMnJWcjEzMVBhUThBS0Z3SWVRRUFBQUFBS01SZWUrMDF2ZmJhYTMvS3NYdjM3cTA5ZS9abzNMaHhjblIwdEFnaTNubm5IVzNkdWxYVHAwL1h0OTkrYTdQcThzOGEzOHFWSzlXOGVYTkZSMGZMeDhkSEhUdDIxSUVEQjlTa1NSTkptZUZLaFFvVmJPNTc3OXFMWmNxVVVaOCtmWXpQRVJFUk9uTGtpRVZiRm05dmIyTUtWL3g1M056Y1ZMdDJiYVdtcHVyZ3dZT1NwSysrK2tyWHIxOVhuVHAxTkgzNjlHejNQWHIwcU5hdFcvZlFROTY4NEIxK05OL2h6WnMzUzVLdVg3K3V0TFEwdWJtNVNjcXNUczFwMnU4c2t5ZFBWdjM2OVkzUHljbkptang1c2w1NzdUVjk5TkZIUm52RmloWGw3Kzl2dGIrUGo0L045aXgzN3R6SjltZVcwM1REdHBqTlp2MzQ0NC95OWZYVmlSTW5sSkRnMU40N0FBQWdBRWxFUVZTUW9CMDdkaWcxTmRXdWdOR1dKVXVXeU1IQlFXYXpXUXNXTEZCQ1FvS0dEaDFxaEt6UjBkRktTVWxSczJiTkpFbXRXN2ZXdkhuenRIYnRXcXZxOG03ZHVxbFZxMVk2ZCs2Y0ZpOWVyTzNidDB2S25ONTU3dHk1cWw2OXV0SFhaREpwL2ZyMXlzaklVTzNhdFNWSlBYdjJWS1ZLbFN5cWpBdnEvdDM5QllEeTVjdGJmTTZhSXJ4aXhZcTZmZnUyN3R5NWsrMzk4dkx5TXY1OWI4Z2NFaEtTN1g3M3locGoxcHJWQUlDL05rSmVBQUFBQUFCZ1U5R2lSZFcvZjM5OThjVVhldkxKSnkycWpOemQzZld2Zi8xTDA2ZFAxNDgvL3FpMzNucnJnWXpwOE9IRE9uejRzQUlDQW95S3UzZmVlVWZ2di8rK2poMDdKa2xXMVY0NUtWbXlwTHAwNldKOFBuLyt2STRjT1dMUmxxVnk1Y3Jhc0dHRFRDYVRuSnljN3ZOS2tKMHRXN1pvdzRZTmlvbUpNZFlLYmRteXBicDA2YUxMbHkvYlZXVjNkNTk3MTBXOWVQR2lmdm5sbDRJZDlDT0tkOWlTdmU5d1FrS0NEaDgrTEVtYU5tMmFuSnljTkhyMGFJdmcrZDduNnU3enYvUE9PMWJ0TzNmdWxObHN0bXNLYjN2Y3VuWExXTWM0YXdycHJsMjdxblBuempiWFdlN2J0Ni82OXUwcms4a2tSMGRIT1RnNEdOczJiZHFrTTJmT2FNaVFJWm8yYlpxNmRPbWltSmdZaFlTRXlOSFJNYy9UQmNmRnhTa3NMRXhObWpUUmpoMDcxTDkvZjRXRWhHaml4SWxLUzB2VHl5Ky9ySjA3ZDhyUjBkRUlza3VVS0NGL2YzK0ZoNGVyWDc5K1JxaStiOTgraFlXRktUSXlVbGV2WHBXSGg0ZTZkdTJxZ3djUDZ1REJnOWxXY1Zldlh0MVk2OWZCd2NHaUtycWc3MStXRHo3NHdLSTlhNjFmU1JvL2ZyeCsvZlhYYk8vWnZjOVRwMDZkOU9xcnIyYmJQenVIRHgvVzFLbFQ4N3dmQUtCd0l1UUZBQUFBQUFEWmlvNk9scFJaSWJscjF5NDkvL3p6eHJhWFgzNVpHemR1Vk5HaVJSL1llUDczdi8rcFVhTkdGbUZWMWpTWWJtNXVxbENoZ2dZTkdpUXZMeStaeldhOSsrNjcrdUNERDlTb1VTTkowb1VMRnpSejVreWJmOFRQamErdnI5YXNXYU80dURpcjZVUlJjR0ppWW5UNjlHbTkrZWFiYXRDZ2dRWU5HcVNubjM1YTN0N2U4dlQwVkZCUWtCSVRFMVdtVEJtcmZaY3RXNmExYTlmbXVIYnZnUU1IakxWSC93NTRoLzgvZTkvaG4zNzZTUzFhdEZCb2FLZysvZlJUL2QvLy9aOCsrdWdqaTNXRDh6b2w4clp0MjFTMmJGbGpTdUVzSVNFaE5pczFGeTllck1XTEZ4dWY2OWF0cTJuVHBobWZyMXk1WXF3VCsvTExMK2RwTEZPblRqV202TDUxNjVZV0xGaWcyclZycTI3ZHVrYWZqei8rV0VsSlNUcC8vcnhGV0prYnM5bXNXYk5tcVhqeDRtcmZ2cjEyN05paElrV0thTnk0Y2ZyaWl5OFVHeHVydG0zYktpSWlRdlhxMVZQcDBxV05mZHUwYWFOdDI3WnAyN1p0YXR1MnJTVHAxMTkvMWNhTkcxV21UQm05OTk1NzZ0aXhvNG9WSzZhMzMzNWJodzRkVW5KeXNqSXlNb3hqT0RnNHFGU3BVbnJxcWFkeURQSUw2djdkN1lzdnZwQzN0N2Z4K2RxMWF4b3laSWdrYWNxVUtlcmF0YXY2OXUxclhGdDZlcnA2OU9oaHMycTlaTW1TUmxYdytmUG5jeDJUdDdlM0hCMGRkZW5TcFR4ZEN3Q2djQ1BrQlFBQUFBQUFOc1hHeG1yRmloVnEyclNwWW1Oak5XM2FOTTJmUDkvNG83eWpvNk8rK3VxckJ6cW02dFdyNjlsbm43VnF2MzM3dHFwVXFhTDU4K2NiYlRkdTNKRFpiSmFQajQ4UkNKWXBVOGJvWXphYmJWWmpaYWRPblRxU3BJTUhEeEx5L29uZWZ2dHRmZlRSUjNKMmRsWjhmTHpGTmxkWFY3bTV1V25jdUhIcTNyMjdPblhxWkxHOWVQSGlraXluVUwxWDY5YXQ5Y0VISDlnOW5qZmVlQ01QbzMrMDhBNWJzdWNkVGs1TzF1clZxelYzN2x5RmhvYkszZDFkRXlaTTBOQ2hReTNDdHV5K1NKQ1FrS0JodzRaWkhmUGd3WVBxM0xtejFYZ2JOMjVzVmQwN2FkSWtOV25TUkMrODhJTFJWcXBVS1lzKzU4K2ZOOWI5WGJod29WSlRVL1hGRjErb2FOR2lHakZpaElvVUtXTFIvOXk1YzVvd1lZTEtsU3RuTWIzeHQ5OStxMHVYTG1uNDhPRVcvUjBjSERSOCtIQTVPVG5sNlI0dldiSkVNVEV4NnQrL3Y4VTZ0RzV1YmhvL2ZyeGNYRndVSFIydEsxZXVXRlhYUHZ2c3N5cFJvb1RXcjE5dkJLR3Z2UEtLcWxXcnBtYk5tbG1FdG82T2pzWWF2OTI2ZFZPN2R1M1VzMmRQdThkWlVQZnZiaTR1TGhaZlBuQnhjVEgrN2VUa3BCZGZmRkhMbHk5WG16WnQ1T0Rnb0JVclZpZ3BLY25peXdPMjJLb012OWZpeFl0VnRtelpYUHNCQVA1YUNIa0JBQUFBQUlDVm16ZHZhdHk0Y1NwU3BJajY5Kyt2MDZkUGEralFvUW9NRE5UWXNXTWYycmplZlBOTm0xV0hyN3p5U3JiN2ZQNzU1emJiZzRPRExkWkJ6SW5aYkZiVnFsWGw1ZVdsN2R1M1d3Ui8wZEhSV3JSb2tmcjE2MGY0V3dCc1ZlamVyV3pac3ZMejg5TzhlZk5VczJaTlBmbmtrM1lkMTJ3MmE4NmNPYXBjdWJMYzNOeDA2OVl0blRoeHdnaUt6R2F6b3FPalZiUm9VWXRqVHBreXhhSTZ6eDRwS1NsS1NrcktNV3orcy9FT1c3TDNIVjYrZkxtZWZ2cHBpNTlkc1dMRk5IMzZkTG00dUdqMTZ0V1NaQlVDWnNtYVp2aHVZV0ZoMlU3VlhLVktGYlZ1M2RxaWJkS2tTYXBhdGFwVmU1WTdkKzdvekpremF0Kyt2U1FabGFEanhvM1RKNTk4b3FsVHAyclVxRkhHdmZubGwxODBmZnAwVmFwVVNlUEdqWk9IaDRkeHJNT0hENnRseTVaNjZxbW5yQ3BHYlYxTGJuNzk5VmZWcmwxYnI3NzZxZzRkT21TeExTc0EzYnAxcTl6YzNJejFlTE00T3p1cmVmUG1XcjE2dFM1Y3VLRHk1Y3VyWExseUtsZXVuRFp1M0tndnYvelNacGlabUppb0d6ZHVXSTNsK1BIait1aWpqelJod2dROTk5eHpSbnRCM3IrNzNSdnUzK3ZOTjkvVSt2WHJ0WHo1Y2pWczJGQUxGaXhRcDA2ZDdQb2QxcjkvZjV2dnlKNDllelJ5NU1oYzl3Y0EvRFVSOGdJQUFBQUFBQXZwNmVrYVBYcTB6cDgvcjRDQUFIbDZlc3JUMDFQdDI3ZlgyclZydFc3ZE9yVnIxKzZoakMyN2FXV0RnNE10UHQrNmRVdGp4b3lSdTd1N1RwNDhxWTRkTzZwejU4NFdmZTRORSsvY3VhTmJ0MjVKa2tKRFEzWHUzRG45OGNjZit1T1BQMVM3ZG0wTkh6NWNyVnUzMXVMRml4VWJHMnNFdW1mT25OR3Z2LzZxMjdkdkY5UmxJZ2NPRGc0YU9uU29ldmZ1clFrVEppZ29LRWpPenJuL2lXdk5talg2K3V1djllV1hYNnBPblRyNi92dnZ0VzdkT29XRWhLaFlzV0l5bVV5YU9IR2lLbGFzcU9uVHAwdktyTUQ4L1BQUDFhUkpFd1VFQk5nOXhnRURCdWowNmRNYU1XSkVnYTNCbWhlOHcvbDdoOVBTMHJSdjN6NmJJZmpkVlptUzhyU0c4YVpObStUbDVXWDNGeEp5OCt1dnZ5bzlQZDFxNnVmSEgzOWNNMmJNVUVCQWdQcjA2YU51M2JycDhPSEQyclZybDE1NTVSVjk5TkZIVnRmUnZYdDMxYTVkMjY3elhyNThXVWVPSE1teFQvZnUzVld1WExsc3EzOHZYNzZzOFBCd05XdldUTVdLRlZONmVycXVYYnVtSzFldTZPclZxeXBXckpqTVpyTTJidHhvVndWcmZoVGsvYnRiVUZDUXhaY0RrcE9UOWVhYmJ5bzFOVldYTDE5V3BVcVY5T0dISHlvd01GRExseS9YazA4K3FkNjllOXMxNXF0WHI5cWN0amtwS2NuT3F3WUEvQlVSOGdJQUFBQUFBRU42ZXJyR2poMnI2T2hvZGVuU3hXSzYwRDU5K2lneE1USGJhdFdMRnk5S2tsMkJXMEc3dTVvdktpcEtjK2JNa2JPenN5Wk1tS0FqUjQ1bzNMaHh1bnIxcXZyMDZTTlBUMCtqN3pmZmZLTmp4NDdwNHNXTFNreE1OTmFlbkRObmp0emMzRlMrZkhuNSt2cXFZY09Ha3FUWFhudE55NWN2MTh5Wk16VjkrblE1T3p2citQSGpjblIwekhZS1R4UzgwcVZMYTlDZ1FicCsvYnJGODJZeW1XejJ2M0xsaXI3NzdqdFZxRkJCTld2V2xDUTFiOTVjb2FHaENnc0xVNGNPSGVUczdLeFhYbmxGd2NIQk9uNzh1UHo4L0l4Z2RPWEtsZHEvZjcvcTE2OXYxL2l5bnFPOHJHVmFVSGlIOC84TysvcjZhdmp3NFhhRnNTdFhyclRaZnVIQ0JmWHQyOWY0ZlBUb1VjWEZ4ZW5OTjkrMDJmLzY5ZXM2ZS9hc1ZmdTFhOWVzMmt1V0xLa1NKVXBvMDZaTmNuSnlzcWhPelZLK2ZIbjE2TkZEMDZaTjAzZmZmU2RKcWxldm5ycDE2Mll6b1BUMzk4LytJdSt4ZGV0V2JkMjZOY2MrdVFYRzMzenpqVzdkdXFWZHUzYXBZOGVPUmloL3IwMmJOcWxuejU1NW1pcmFYZ1Y1L3pJeU1uVDU4bVZKbVZXMVVWRlJTa3BLVWtKQ2dpNWN1Q0FwY3pycHh4NTdURXVXTEZHeFlzWGs3T3lzeE1SRTFhcFZTMGxKU1haVm8vL3d3dy82NFljZmN1Mlg5ZnovR2ZjTkFQRG9JZVFGQUFBQUFBQ0d5TWhJN2R5NVV5MWJ0clNxTUhKM2Q5ZjQ4ZU9OejcvOTlwdVdMRmtpZDNkM09UbzZLaVltUnBMMHhCTlBQTkF4cDZhbTZ2ang0OXEvZjc5KytlVVhuVHQzVGkrOTlKTDY5ZXVuWXNXS3FWR2pScG83ZDY2bVRwMnF0OTkrVzAyYU5GSDkrdlhWckZrekpTWW02dUxGaTZwY3ViS2FOR21pU3BVcXljZkhSejQrUGphcjBUdzlQZlhlZSs5cHpwdzVDZ2dJMEQvLytVL3QyclZMZm41KzJVN2ZpajlIMDZaTmRmMzZkVjI5ZWxYdTd1NUtUVTFWZEhTMHphbFVaODZjcVJzM2JtalVxRkhHdXA2MWF0WFNZNDg5cHExYnQ2cERodzZTcEpkZmZsbi8vZTkvdFdiTkd2bjUrVW1TZXZic3FjMmJOMnZ1M0xtYU4yK2VYZUhKekpremRlblNKVld0V3JYZ0x0aE92TVAzOXc3YkcrUm5WU1NiVENZNU9qb2E1OGtLWnJPQzhpdFhycWhzMmJKcTNyeTV6ZU9zWGJ0V2E5ZXV0V3BmdlhxMU1UVjBsbi85NjE5cTFxeVp0bTdkS245L2Y1VW9VVUlaR1JrNmZmcTBEaDA2cEFNSERpZ3FLa29wS1NueTlmVlZ1M2J0RkJNVG8yM2J0cWw3OSs2cVhyMjY2dFdySno4L1AvbjQrS2hLbFNwNW1wSzVWYXRXNnRxMXExVjd2Mzc5N0Q1R25UcDFkT0RBQWZuNitzckx5MHVQUGZhWXlwUXBJMDlQVHozMjJHTXFWYXFVbGk1ZHFtWExsaWs2T2xyUFBQT014ZjVidG15eCtZNmZPblhLNm40bEpDUlk5VHR6NWt5QjNyOXAwNllwUER4Y0RnNE9XcnAwcVNwVXFDQnZiMjlWcWxSSk5XdlcxTkdqUjdWdzRVSWxKQ1RvMDA4LzFjR0RCOVd4WTBjOS8venptak5uam5yMjdLa0dEUnFvYWRPbXhwanUxYUJCQTNYcTFNbjRvc0xkVWxOVGRlSENCV00yZ3Vqb2FFbXlXQThaQVBEWFJjZ0xBQUFBQUFBTS92Nys2dCsvdnpwMDZKQnJtRldxVkNudDNidlhxQnp5OFBCUXAwNmRzbDFIOHM5eTdOZ3hmZkxKSjBhUTBxRkRCMVdzV05HaWo0K1BqNzc2Nml2dDI3ZFBxMWF0MHJ4NTg5UzBhVk45L3ZubmVhNTQ2dFNwazY1ZnY2N2c0R0JGUlVWSmtucjE2bFZnMXdQN2JkKytYWUdCZ1JadFdZRnRsdWpvYUVWRVJLaHQyN2FxVjYrZTBlN2c0S0NHRFJ0cSsvYnRTa3RMazV1Ym03eTh2UFRNTTg5WVZPQ1dMRmxTblR0M1ZuQndzQ0lqSTlXNGNlTmN4K1h1N2k1M2QvZjd2THI4NFIzT1hVRyt3L3YyN2RPSUVTUGs1dVltSnljbnBhU2txR1RKa2tabGYrUEdqZFdvVWFOc3gvam1tMi9xL2ZmZnQvdDhJU0VoTXB2TmV2dnR0eFVhR3FwdnYvM1dtQ3ErY3VYS2V2WFZWOVdpUlF2NSt2cEtranAyN0tpK2Zmc3FQRHhjdTNidDBzOC8vNnowOUhRNU96dHIwYUpGZVFwNTc3NnUvR3JmdnIzVk8zcXZGaTFhS0R3OFhLbXBxVmJic3Fwcjd4VWRIVzBFbkRuWnRXdFhnZDYvZDk5OVYyKzk5WmJLbHk5dmRTK1RrNU0xWjg0Y25UdDNUaU5IanBTdnI2K21UWnRtckFNK2YvNThSVVJFYU0yYU5WcTBhSkhWR3NWWkprNmNtTzMxbUV3bTllblR4Nkt0V3JWcUQzVTljQURBZytOZ2Zoanp4Z0FBQUFCQUlmTDc1WU5hdUgrd0pLbEs2YWYxci9xQnVld0I0RUU0ZS9hc1BEMDk1ZTd1cm9TRUJKVXJWODd1ZmJQK1NIOC9UcDgrcmFpb0tIbDdlK2RweWxQWUx6NCtYdDI3ZDFkQVFJREZ0TU5aTGx5NG9EVnIxc2hrTXNuSnlVbFZxbFJScTFhdGpHcmRMRnUyYk5Ienp6OXZWZDEyK2ZKbGVYaDRXRXpEYWphYnJRSzVsSlFVUlVkSHEwbVRKZ1Y0ZFhqVTMrRTJiZHBZcmJQNjIyKy9LU3dzVEFNSERwUWszYmh4UXhzM2JqUzJGeWxTUk04OTk1ektsaTJiNi9ubnpKbWordlhyMi9YRmdTeG1zMWs3ZCs2VXY3Ky9MbCsrckdYTGxzblB6MCsxYTllMldxUFlsclMwTkowNmRVbzNidHhRZ3dZTkxMWWxKeWZyeXkrL1ZMZHUzVlMzYmwyTGJWZXZYcFdibTV2TkdRdXkyM2JseWhYdDJiTkhEUnMyVktsU3BleStScWxnZnI1eGNYRWFObXlZUHYvOGMrTUxIbi9tL2JQVk55d3NURzNhdEZGeWNuS096M2ZXN3pBcDg3bG8xS2lSbm4zMldidXVjLzM2OVVwTlRaWFpiSmE3dTd2OC9mMGYycGRNQUFBUEZpRXZBQUFBQU9TQ2tCY0FBQUFBQUR4S0hCLzJBQUFBQUFBQUFBQUFBQUFBOWlQa0JRQUFBQUFBQUFBQUFJQkNoSkFYQUFBQUFBQUFBQUFBQUFvUlFsNEFBQUFBQUFBQUFBQUFLRVFJZVFFQUFBQUFBQUFBQUFDZ0VDSGtCUUFBQUFBQUFBQUFBSUJDeFBsaER3QUFBQUFBZ01JZ3c1eXVneGMyNmRlTG14Vi9JMDYzN2x4NzJFTUNBQUQ0VTFRcC9iVCtWVC93WVE4REFKQURRbDRBQUFBQUFIS1JjT09VbHNiOFI0azN6enpzb1FBQUFBQUFRTWdMQUFBQUFFQk9MbHcvcmdYN2h1aTJLZVZoRHdVQUFBQUFBRW1FdkFBQUFBQUFaQ3N0L2FiK2QvQUxJK0F0VmRSYnJSN3ZKWitTdFZTcWlMY2NIQndlOGdnQkFBQUFBSDlIaEx3QUFBQUFBR1JqeCtrbHVwNldKRW55THU2clhzL09rSXRUa1ljOEtnQUFBQURBMzUzand4NEFBQUFBQUFDUElyTTVRd2ZPcnpjK3YvcmtZQUplQUFBQUFNQWpnWkFYQUFBQUFBQWJMdCs2b0J1M2t5VkpSVjJLcTBJSnY0YzhJZ0FBQUFBQU1oSHlBZ0FBQUFCZ1ExYkFLMG1QRmFza2lmVjNBUUFBQUFDUEJrSmVBQUFBQUFCc3lEQm5HUDkyY25SNWlDTUJBQUFBQU1BU0lTOEFBQUFBQUFBQUFBQUFGQ0tFdkFBQUFBQUFBQUFBQUFCUWlCRHlBZ0FBQUFBQUFBQUFBRUFoUXNnTEFBQUFBQUFBQUFBQUFJVUlJUzhBQUFBQUFBQUFBQUFBRkNLRXZBQUFBQUFBQUFBQUFBQlFpQkR5QWdBQUFBQUFBQUFBQUVBaFFzZ0xBQUFBQUFBQUFBQUFBSVVJSVM4QUFBQUFBQUFBQUFBQUZDS0V2QUFBQUFBQUFBQUFBQUJRaUJEeUFnQUFBQUFBQUFBQUFFQWhRc2dMQUFBQUFBQUFBQUFBQUlVSUlTOEFBQUFBQUFBQUFBQUFGQ0tFdkFBQUFBQUFBQUFBQUFCUWlCRHlBZ0FBQUFBQUFBQUFBRUFoUXNnTEFBQUFBQUFBQUFBQUFJVUlJUzhBQUFBQUFBQUFBQUFBRkNLRXZBQUFBQUFBQUFBQUFBQlFpQkR5QWdBQUFBQUFBQUFBQUVBaFFzZ0xBQUFBQUFBQUFBQUFBSVVJSVM4QUFBQUFBQUFBQUlXQTJXeCsyRU1BQUR3aUNIa0JBQUFBQVBpYmlZMk5WVnhjbkV3bWs5MzduRDE3VnQ5ODg0MVNVbElzMnE5ZHU2WnZ2dmxHQ1FrSitScExTa3FLOXUvZnIwT0hEdVY1M3padDJtamp4bzFXN1pjdVhkTFFvVVAxeHg5L0dHMkhEeC9XOE9IRGRmdjI3WHlOTXpVMVZiMTc5OWJDaFFzbFNWdTJiTkhaczJmemRTell6MlF5S1Q0K1htbHBhZG4ydVhUcGtvNGNPWEpmNS9uMjIyKzFkZXZXK3pyR2c4UTduSGY1ZVllUEhEbVM2L2tTRXhPMWYvLytmSTFKeXZ4WmhvYUdHaitYbzBlUEdtUE1MNVBKcFBYcjEydm56cDMzZFp3SEpUL1BjNWIwOUhSdDNyeFo2ZW5wQlRhZS9ONi9qSXdNL2Y3Nzc3bUdzUEh4OGZrYWw5bHMxb1FKRXpSa3lKQjg3UThBK090eGZ0Z0RBQUFBQUFBQStYZnIxaTBsSnlmcjh1WExTazVPVmxKU2tpNWR1cVNFaEFSZHVIQkJ6WnMzVjlldVhTMzJtVGx6cG80ZE82Ymx5NWVyZVBIaUZ0c3lNaktVbEpSa2RaN2p4NDlyMmJKbGF0MjZ0VXFXTEdtMHg4ZkhhOW15WlhyNjZhZmw0T0JndFYrWk1tVnN0bWVaTW1XS2R1ellvVXFWS21udTNMbHljM1BMNnkyd2twcWFxZ01IRGxpRVdaY3ZYMVpVVkZTK1FnUkpjbkp5MHUrLy82NmFOV3NxTFMxTndjSEJTa3BLMHBBaFE5UzhlZlA3SGpOc1MweE1WUGZ1M1JVUUVLQVhYbmpCWnArZmYvNVpJU0VoMnJScFU3N1BFeElTb3RhdFc2dEZpeGI1UGtaKzhRNWJlNWp2Y0VaR2h0TFMwbFMwYUZFTkdEQkFRVUZCcWxTcGt0TFMwbXhlMis3ZHV6Vmp4b3hzbjcrTWpBeHQyN1pOTFZ1MnRMbDk2ZEtsaW95TTFFc3Z2U1JKaW95TVZIQndzTXFXTGF2Mjdkdm42MXJOWnJOQ1FrS1VrcEtpK3ZYcnEwaVJJcm51WXpLWmxKQ1FvTE5ueityRWlSTTZmdnk0amg4L3JoNDllcWhkdTNaMm43dWduK2ZjN055NVU1TW5UOWIxNjlmVnFWT25QTzJibmZ6Y1B5a3pyUDc0NDQ5ei9IMFZIaDZ1U1pNbWFlellzV3JZc0dHZXh1WGc0Q0FmSHgrRmg0Y3JJaUpDelpvMXk5UCtBSUMvSGtKZUFBQUFBQUFLc2REUVVIMy8vZmNXYlc1dWJpcFhycHk4dkx6azR1SmlzUzBsSlVXeHNiSHk4L096K2NmMFM1Y3VxWHYzN3RtZTc0TVBQckRaSGhBUVlMTjk1Y3FWS2xxMHFNMXRDeGN1MUk0ZE85U21UUnVGaDRkcndvUUpHamx5cEp5Y25MSTlmMDZHRGgwcVNVYlY1NnhaczR4elg3MTYxUmlubzJQbXhHYjE2dFhUVzIrOVpkZXhYVnhjNU9EZ0lKUEpKRGMzTjMzMTFWY0tDQWpRK1BIalpUS1oxS3BWcTN5TkdiYUZoWVVwTVRIeGdRYm84Zkh4Q2c4UHo3RlByVnExNU9YbFZhRG41UjMrL3g2RmR6Z3dNRkNlbnA3cTFhdVhzZStOR3pmVXMyZFBCUVlHcW5mdjNqYVAzNlpORzZ1MmhRc1hhdWZPbmZybW0yK1VsSlNrTjk1NHcySjdVbEtTSWlJaTlQcnJyNnRZc1dLU3BPN2R1MnYzN3QxYXZIaXgyclp0SzJkbjIzKytQWEhpaE9MaTRySzkzaWVlZUVKYnRtelI3Tm16VmJkdVhadDlHamR1ck8zYnR5c2tKRVR4OGZGR2dPN3U3cTVxMWFySjM5OWY1Y3VYbHlURnhNUmtleTRwODhzQTN0N2VCZjQ4UzlMcTFhdXpQVzlHUm9iYzNOd1VFaEppZGV4N2RlalF3ZmgzUWQyL0VpVktHSitqbzZQbDR1S2k1NTU3THR2ak5tdldUQ0VoSVpvMGFaTG16WnVuTW1YS1dHeTM5UnpaOHAvLy9DZlhQak5uemxUTm1qWHRPaDRBb0hBaTVBVUFBQUFBb0JCcjFhcVZ5cFFwSTA5UFR5VW1KbXJhdEdtYU5HbVM2dFNwWTdOL1RFeU1UQ2FUR2pSb1lITjd1WExsdEdiTkdxdjIvZnYzS3lBZ1FNSEJ3U3BkdXJUUkhoOGZyNDgvL2xnalI0NVVwVXFWbEpxYXFwU1VGSlV2WDE1Rml4YVZxNnVyemZPc1hMbFN3Y0hCZXVXVlZ6Um8wQ0E5OWRSVENnd00xUGp4NHpWOCtQQmMvMWh2UzZWS2xTUkpOMi9lMU9IRGgrWGw1V1ZVTExxNHVDZ3VMazQrUGo1R0FQWFlZNC9sNmZpdXJxN0dsS0FsUzViVWxDbFRGQndjTEg5Ly96eVBGVG5ic1dOSHRpRnZkaUhJdmUxVnExYlYvUG56N1Q1blRFeE1ya0hXc0dIRENqems1UjMrL3g2RmQvaVpaNTdSNHNXTExVTGVIVHQycUdyVnF2THg4VkZRVUpERk1iZHUzYW9mZnZqQnFsM0svRmwwN05oUllXRmhtamR2bmlwWHJteFJ2Ymw0OFdLbHA2ZXJVcVZLMnIxN3Q5SGVwazBidWJ1N0t5b3F5dUo0ZGVyVWtZZUhoeVFwSWlKQ2l4Y3Z6dldhTjJ6WW9BMGJOdGpjOXZYWFg4dlgxMWVOR3pkV3hZb1Y1ZXJxcW1uVHBtbmd3SUZXbGNmLy92ZS9jenhQcDA2ZDlPR0hIeGI0OHl4Sk0yYk15T1VxTTc4WWtGdS91MFBlZ3JwL0xpNHVTa3hNbENUdDJyVkxmbjUreG1jcDg1bStkenI1OXUzYmEvSGl4VHAwNkpES2xTdG50RHM2T3RwOGp2S3JvSDlYQVFBZVBZUzhBQUFBQUFBVVl0N2UzdkwyOXBhVWU2V1ZKQjA4ZUZDU3NxMDBjbkJ3a0t1cnF5Wk1tS0NMRnk4cUl5TkRKcE5KYVdscDh2RHcwQ2VmZkNLVHlhUTdkKzdvOXUzYlJ1WFhoQWtUNU9MaUlqYzNON202dXFwdjM3N1ovdEYrK2ZMbCt1YWJiK1R2NzY4QkF3WklrdHExYTZjclY2NG9LQ2hJVjY1YzBSZGZmQ0ZQVDArcmZaT1RrM1h6NWszamMxSlNrckd1WnYvKy9TVmxyajI2WmNzV2RlM2FWWDUrZnBJeVE1bzllL2FvYjkrK0ZsV0o5bFpOWlFrTEMxTllXSmhGVzBoSWlDUnAvdno1cWxxMWFwNk9COXZPbmoycnlwVXI2L3IxNjVJeXA0QzlldldxelJCazJiSmxXcnQyclZWN1hrUEc1czJiYTlDZ1FUbjJzWGZhMXJ6Z0hYNjAzdUVHRFJwbzh1VEpPbi8rdkxGOTdkcTFhdEtrU2JaVnRiWjRlWGtaL1VlTkdxVisvZnBwNHNTSm1qMTd0aXBXcktqNCtIaXRYYnRXa2pSOStuUzdqamw5K25TcnNQVHVhYUlqSWlJVUhoNnVrU05IV3UzN3l5Ky9hTXVXTFJvelpvelZ0cXg3ZlBjMTI5S2lSUXQxN3R6WnFqM3JHWkFLL25uTzBxRkRCdzBjT05DcWZkbXlaYXBhdGFyVnMyb3ltWlNlbmk0M056Zk5talZMSzFldXRIbmMrNzEvTzNiczBPalJveTNhN3Y2Q3dLWk5teXp1ejkzR2pSdG44YmxJa1NKYXRXcVY4Zm5hdFd0R0JidTlzcjRvQVFENGV5RGtCUUFBQUFEZ2J5UXFLa29lSGg2NVR1SFlvMGNQM2JoeFE4N096c1ovcnE2dWNuWjJWa0pDZ2dZTUdLQ3Z2LzdhQ0Fmc1lUS1pOR2ZPSEsxY3VWS3RXclhTMEtGRGpXbFhKYWxidDI0cVVxU0k1czZkcTM3OSttblFvRUZxMHFTSnhURVdMRmlnZGV2V0daK0Rnb0tNY0cvMTZ0VktTRWd3MmlVWjRWSGx5cFVWRkJSa1ZGaDVlWG5KMWRWVmZmcjBzV3ZzU1VsSldyNTh1Wm8xYTVidHZiTVZhQ0h2MHRMU2RPYk1HWjA2ZFVyYnRtMlRKRTJkT2xWUzVqU3lLMWFzc09pZk5jWHIvWVlienM3T1JwVmtRVENielRtdVpadGZ2TU4vN2p0Y29rUUpWYTllWFh2MjdKRWtIVHQyVEljUEg5YW5uMzRxeVRMQXU5dTk3WGZmV3k4dkx3MFpNa1JqeG96UnVuWHI5UDc3NzJ2MjdObEtUMDlYNTg2ZDFhTkhENHQ5TzNYcXBDNWR1bGhOUlowMXBYTjJ6cHc1bzRpSUNKdmJ6cDQ5cTUwN2QrYTRmMjVLbHk1ZDROUC8ydnM4MyszUW9VUGF2SG16Qmc0Y3FMUzBOSTBZTVVJREJ3NDAxakErZGVxVXZ2enlTOVdvVVNQWEN1Uzc1ZWYrK2Z2N2E5T21UVnE5ZXJYbXpadW5wVXVYV3EzZG5CVWsvL0hISHlwVnFwVHhlK2IyN2R1NmV2V3F5cFl0YS9PY3ExYXQwb0lGQyt3ZXZ5U3RYNzgrMzlPbEF3QUtIMEplQUFBQUFBQUtzYjU5KzFxdEszanZIN1d6L3NDY25KeXN1TGc0dFd6WjBpS1l1ZGV0VzdkVXBrd1pxN1VDczJSVnA2V25wK3ZXclZ2WkhzZkJ3Y0dvZkR4Ly9yd21UcHlvbzBlUHFtUEhqdnI0NDQ5dEJtQ2RPbldTajQrUEprMmFwRkdqUnFsUm8wWjY3NzMzVksxYU5VblM0TUdETlhqd1lLMWJ0MDZCZ1lINjlOTlAxYlp0VzBtWlZXUDIva0UvYTYzQ0xsMjYyTlgvL1BueldyNTh1V3JWcW1XMXJpWUtWblIwdEV3bWt5Wk9uS2hTcFVycGd3OCswQ2VmZktMR2pSdm4rTnphSTZlMVBjK2RPNWZ0OWlwVnF1aXBwNTZ5K3p5alJvM1NnUU1ITkg3OCtGejM0eDErOU43aEVTTkd5TnZiVzE5Ly9iV3FWNit1R1RObXlNZkhSNUpsNWFlVStVek5tREhEcXYxZVRaczIxYmh4NDlTd1lVTnQyN2JObUo3WnhjWEY1cGNMc211LzE2dXZ2cXJVMUZTTHRweXFtKy9ldG1uVEpyM3p6anRXRmJ3VEprelFoQWtUTFByWjY4OTRua05EUStYbzZLalJvMGYvUC9idU95eUtlMzBiK0UxUkVCQUVSWkJpSmNRV0laWmdGeUZxTkpaWUVtczhzWnRZWTlUWWlKMWlMeEZVMUVna0tpcGlGTkFnUlVYRURvZ0lDcUtJZ2loVnVwUjkvK0RkK2JIc0xpeUtpZWo5dWE1ekhYZmF6c3pPTE9mTXZjL3p4YUJCZzVDV2xnWnZiMi9NbXpjUDQ4ZVBSMFpHQmp3OFBHUXI5aEVBQUNBQVNVUkJWTkMxYTFlY09uVUt4NDhmaDZxcUtucjM3bzI4dkR4TW1USUZreVpOa3JudHR6MS9Zb0dCZ2VqZXZUdkN3c0pnWjJjSEx5OHZpYzh2THk4UHk1WXRnNDZPRG5idTNBbWdiUHpuOFBCd09EbzZWdG9GUXBIemYvVG9VZXpmdjcvSzVZaUk2TVBDa0plSWlJaUlpSWlvRmhzN2RxelF6dkhXclZzSURRM0Z5SkVqMGFSSkU2bGxiOTI2QlFEbzJyVXJBS0MwdEZUbWcvV2hRNGNxOU42eVdtZVdWNmRPSGZ6OTk5L3c5UFNFdTdzN1NrdEwwYWxUSnhnYkc4UEx5NnZTZFFjTUdJREV4RVJjdlhvVjE2OWZoNVdWRlVhT0hBbExTMHNBd0kwYk53Q1VWVUs5ZnYxYVl0elF5dG9tUDN6NEVETm56bFRvK01yVDFOUUVBSWsycy9SdVhMeDRFV3BxYXJDMHRFUmFXaG9Bb0Y2OWV0RFIwVkU0ZkJFYlBYbzBwazZkS3J5dWJNek9tSmdZeE1URXlKdzNlUERnYW9XODBkSFJ5TS9QUjN4OGZKWHI4UjUrdis3aGxKUVVpRVFpSkNjbkF3QmV2bnlKSmsyYUlERXhFVXVYTGtWS1Nvck05V1JkZnhYRE9Tc3JLNlNrcEdEYnRtMzQ1Sk5QRUJzYmk5TFNVcngrL1ZwcTNZclRsWldWWmJhTGRuRnhnVWdrQWxCVytlbmw1U1Z6WEZkNTh4d2RIWVZ4aXYvNDR3OEVCd2RqeG93WnNMS3lrbm1jVlhrWDE3T1dsaGJPbmoyTGtKQVFqQmt6UnZoZUVKczVjeWFNalkweGUvWnNwS2Ftd3RyYUd0T21UWU91cmk1bXpweUpaczJhWWZueTVUTDM5MjNQSDFCMmpkeTlleGZyMTY4WDJwK1hKeEtKNE9EZ2dCY3ZYbURKa2lYQzlPblRwK1BYWDMvRnp6Ly9EQWNIQjdSdTNWcm1Qb3FyMlN0VDNiYk9SRVQwWVdESVMwUkVSRVJFUkZTTFdWdGJDLysrY09FQ2dMS0tzWXJqTmdMQTFhdFhvYXFxaWkrKytBTDc5KzlIZUhpNFVGRlVYbFZWUTRtSmlaZzhlVEoyNzk2TlZxMWFWYnJzMXExYjRldnJpK2JObTJQeDRzWFlzV01IWEZ4Y3FqNncvNzhmSVNFaGNIVjF4ZFdyVjlHdFd6ZFlXbHFpc0xBUVlXRmhBTXBhdjE2N2RnMHJWNjRVMXBzMmJacEMyeGVUOVZDK0ltMXRiYWlvcUNBek03TmEyNmJxS3lnb2dLV2xwY3hBUzFiQVVobHRiVzJwYVFNSERzU0NCUXNVM2taMXgzd0ZBQ2NuSnp4OCtGRGkvcFNIOS9EN2RRK3ZYcjBhc2JHeHd1dnk0YUNibTV0QzcxV1prSkFRdkg3OUdvc1hMOGEwYWROdy9QaHhIRDkrWEdxNW8wZVA0dWpSbzhKckt5c3JxVEZjQVFnVnhnQ2dvNk1EUUhicmNubnp4T0ZyVVZHUjhKazBiTmp3amR1ZnY0dnJPVGMzRndjUEhvU1ZsUlZhdDI2TlI0OGVBU2dMVDY5Y3VZSS8vL3dUOGZIeDZOU3BFMWF2WG8xUFB2a0UvL3p6RHpwMzdveng0OGZEd2NFQjI3ZHZsMWtsL3JibkR3RDgvZjJocTZ1TFRwMDZDVzIreTl1elp3K3VYcjJLbVRObm9tM2J0c0owUFQwOWJOcTBDWXNXTGNLU0pVdXdZY01HbWUzVDViVUlKeUlpWXNoTFJFUkVSRVJFOUFGSVNFakEzYnQzQVpSVkZVVkdSa3BVRUJZWEYrUG16WnZvMEtFRHRMUzBvS2VuaDVpWUdNVEd4dUtUVHo2UnVjMSsvZnBCU1VsSjdyaWlQLzMwazlRMGtVZ0VrVWdraEV5VEowOUc0OGFOTVhyMGFLaXFxc3A4Z0YrWkhqMTZvR3ZYcnJoMjdab3d0bWRJU0FqTXpNd1FIaDZPUVlNRzRmang0OWk2ZFNzR0Rod0lBRmk3ZGkyTWpZMWxidS9Ka3lkWXRXcVY4RnJScXNEejU4OURUMDlQcW9LTWF0NnZ2LzZLdUxnNHFlbnA2ZWxJVDArSGhZV0YzSFV2WDc2TTY5ZXZWeXZFZlJkYXRHZ2h0Q2RXRk8vaDkrTWVkbloyQmxCMkxhMWV2Um9IRGh5UUNQWnljbktRa1pGUjVmczFidHhZYWxwQVFBQnNiVzNScGswYm9WSzVaOCtlK1BMTEx5V1dXN1ZxRlhyMzdnMGJHeHRoV25YRy9INlRIeVlFQmdZaUp5Y0hRRmsxL2JObnp6Qmh3b1JxYjBlc0pxL24wNmRQNDlXclY1Z3hZNGJFOU9uVHB5TWhJUUZkdW5UQnZIbnpoQUQxOWV2WDJMSmxDMGFNR0lFWk0yYmd5Wk1uY0hkM2g2V2xKZnIyN1Z2bHZsZjMvUG41K2NsdE9lM3A2UWxQVDAvMDdkc1hUWnMybFJxcis5aXhZeGd5WkFoT25EaUIzYnQzWTh1V0xjSzhkdTNhU1hVamtDY3NMQXlob2FGdjNkS2VpSWhxRjRhOFJFUkVSRVJFUkIrQW8wZVBRa2xKQ1NLUkNBY1BIc1NMRnkrd2VQRmk0WUYyZUhnNDh2THkwS3RYTHdDQXJhMHQ5dTdkQzE5ZjMwcGJ0djc4ODg5QzhDSW1yZ0owZG5hV3FnSVVqN01wcHFPamcvSGp4Ny9Wc2Ftb3FBamhFRkQyd0w5UG56NElEdytIaVlrSmhnNGRpckN3TUdHWnhvMGJ3OGpJU09hMktvNjkyS2hSSTB5ZlBsMTRIUndjak9qb2FJbHBZb2FHaGtJTFYzcDMxTlRVMEs1ZE94UVVGQ0FpSWdJQXNHM2JObVJuWjZOOSsvYll1bldyM0hWalltSnc5dXpaL3p6a2ZSTzhoOSt2ZTlqZjN4OEFrSjJkamNMQ1FxaXBxUUVvcTA2dHJPMjNtSk9URXpwMjdDaThUazlQaDVPVEU0WU5HNFpaczJZSjA0Mk5qZEdqUncrcDlVMU1UR1JPRnlzcUtwSlo3UTdJcm5nWHR4dVdSU1FTNGRpeFl6QXpNME5jWEJ4ZXZIaUJrSkFRRkJRVUtCUXd5bEtUMS9QWXNXTmhZMk9EWjgrZTRmRGh3N2g4K1RLQXN2Yk9MaTR1RXRkd1NVa0p6cDA3aDlMU1VyUnIxdzRBTUhIaVJKaWFta3BVR2RmVStTc29LTURUcDAveDlPbFRlSHA2Q3RPSER4OE9BUGpycjc5UVhGd01VMU5UTEZ1MkRGdTJiQkhDN3RUVVZCdy9maHcvL1BBRE5tM2FKSXpoV3pGazl2RHdrTG1mc29qM1VUeG1OUkVSZmRnWThoSVJFUkVSRVJIVmN2SHg4UWdNREVUMzd0MFJFaEtDT1hQbXdNUERBdzRPRGlnc0xNUlhYMzJGSzFldVFGbFpXUWdOdExXMTBhTkhEd1FGQldIbXpKbENnRkhScmwyN3NHZlBIb2xwNHZFTGYvNzVaNm1xSWZIWWp1WEpha1ZhWFhYcjFzV3dZY053Nzk0OTNMdDNEM1oyZGtMRjNmLys5ejlNblRvVjkrL2ZCd0NwYXEvSzZPam80TnR2dnhWZUp5VWxJVG82V21LYVdOT21UZkhQUC8rZ3BLUUVLaW9xYjNsRUpFOUFRQUQrK2VjZjNMMTdWN2llK3ZidGkyKy8vUllaR1JrS1ZkbVZYNlppNitMbno1L2owcVZMTmJ2VGI0bjM4UHQxRDc5NDhRTDM3dDBEQUd6ZXZCa3FLaXBZdFdxVlJQQXNyeVYyVWxJUy92ZS8vMGxOdjNMbENrUWlrVUl0dkJXUm41OHZqR01zYmlIOTNYZmZZY1NJRVJMakc0dk5tREVETTJiTVFFbEpDWlNWbFNXcVNjK2ZQNDhuVDU3Z2wxOSt3ZWJObS9IdHQ5L2k3dDI3OFBEd2dMS3ljclhiQmRmazlYenIxaTBFQmdiaTJyVnJ5TXJLZ3BhV0ZyNzc3anRFUkVRZ0lpSkNiaFYzcTFhdGhMRitsWlNVSktxaWEvTDhxYW1wU1lUQ0VSRVIyTDU5TzM3Ly9YZG9hR2hBWDE4Zm8wZVBSa2xKQ1hSMWRlSHA2U21FdkQ0K1BsQlNVb0t0clMzMDlmVWwzbS80OE9FWU1tUkl0YzQ3QU55N2R3K2JObTJxOW5wRVJGUTdNZVFsSWlJaUlpSWlxc1ZFSWhGMjd0eUordlhyWTlDZ1FRZ0pDWUc2dWpyV3JWdUhGU3RXSURZMkZ2Mzc5MGR3Y0RBc0xTMmhxNnNyck51dlh6OWN2SGdSRnk5ZVJQLysvV1Z1Zjlhc1dYS3JBTGR1M1ZwbEZTQUE3TjI3OTYyUFUxTlRFOE9HRGNPUkkwZGdaV1dGaGcwYkN2TTBORFFBbEQxc056SXl3dno1ODJGZ1lBQ1JTSVJKa3liaHh4OS9oSldWRlFBZ09Ua1pPM2Jza1BrUXZ5cG1abWJ3OGZGQmZIeTgzUGE0OVBidTNyMkxoSVFFakI0OUdwMDdkOGI4K2ZOaFlXRUJRME5ENk9ucDRjQ0JBMGhOVFVXalJvMmsxajF4NGdSOGZYMHJIYnMzTEN4TUdIdjBmY0I3K1AyN2gwK2VQQWxyYTJ0NGVYbGgwYUpGMkwxN04yYk5taVV4Ym5CMVcvcGV2SGdSK3ZyNkVtT3lBbVZWbXJJcU5ROGZQb3pEaHc4THJ6dDA2SURObXpjTHJ6TXpNNFZ4WXIvNjZxdHE3Y3VtVFp1RXR1ZjUrZms0ZVBBZzJyVnJodzRkT2dqTHpKNDlHMmxwYVVoS1NoSitGS0NJbXI2ZTc5eTVBejgvUHpScTFBaFRwa3pCMEtGRG9hR2hnZkhqeHlNcUtncnA2ZWtvTFMwVnRxR2twSVFHRFJyZ3M4OCtxelRJcjZuenA2U2tKTkhPKzltelp3REtLclRGbGJsQVdUWDdzR0hENE9ibWh1am9hSmlZbU9EVXFWUG8yYk1uREF3TXBONURSMGRIMkc1U1VsS1YrMlJvYUFobFpXVzhmUG15V3NkQ1JFUzFHME5lSWlJaUlpSWlvbHJzNk5HanVIdjNMdWJNbVNNRUpVQlpXTEorL1hyVXFWTUg0ZUhoeU16TWxLcGs2dFNwRTdTMXRYSHUzRG01QWRIMjdkdWx4dUFVUC9DZlBYdTIxRmlmNVIrMmk4bXFlSXVPanNhQ0JRdlFzV05IckYyN1Z1RnhCRnUxYW9WT25UcEpUWC85K2pXYU5Xc0dWMWRYWVZwT1RnNUVJaEZNVEV5RVFMQlJvMGJDTWhYSFJxeEsrL2J0QVpSVmFqSGtmWGZHangrUFdiTm1RVlZWRlNrcEtSTHo2dGF0Q3pVMU5heGJ0dzRUSmt3UVdxS0sxYTlmSHdBa1FwZUtiRzF0OGVPUFB5cThQNk5HamFyRzNsY2Y3K0V5NzhzOW5KNmVEbTl2YjdpNHVNREx5d3VhbXBxd3Q3Zkg0c1dMSmNJMmVUOGtlUEhpQlpZc1dTSzF6WWlJQ0l3WU1VSnFmN3QyN1NwVjNldm82SWp1M2J1amQrL2V3clFHRFJwSUxKT1VsQ1NNKyt2bTVvYUNnZ0tzV0xFQzllclZ3L0xseTZHdXJpNngvTE5uejJCdmI0L0dqUnRMQlB2Nzl1M0R5NWN2c1hUcFVvbmxsWlNVc0hUcFVxaW9xRlRySE5mMDlmejExMStqUllzVzZOV3JsMFJvcTZ5c0xGVEVqaDA3RmdNSERzVEVpUk1WM3MrYU9uL3l2SGp4QW84ZVBVSitmajYrK09JTEFHWFZ1VjVlWHRpMGFSTmF0V3FGdkx3OGhmWlpWbVY0UlljUEg1YXFCaVlpb2c4ZlExNGlJaUlpSWlLaVd1ek9uVHRvMTY0ZGhnd1pncWlvS0lsNTRrcTNDeGN1UUUxTlRSajdVRXhWVlJWOSt2U0J0N2Mza3BPVDBhUkpFNG41eXNyS21EOS92bFNWazdnSzhQZmZmNWQ2MkgzdTNMbEt4MHdGZ0xTME5LeFpzd1l0V3JUQWloVXJoSERvNWN1WGNISnl3c1NKRXlVcXlzb2JQWG8wNnRXckp6WDk2NisvbHZ0K3k1WXRrem5kM2QxZFpnV1ZMQ0tSQ00yYk40ZUJnUUV1WDc0c0VmeUZoNGZqMEtGRG1EbHpKc1BmR2lDclFyYzhmWDE5bUp1YlkrL2V2V2pUcGcxYXQyNnQwSFpGSWhHY25aM1J0R2xUcUttcElUOC9IM0Z4Y1VKUUpCS0pFQjRlam5yMTZrbHNjOE9HRFRBME5LeldNZVRsNVNFdExhM1NzRm1NOTNDWjkrVWU5dlQwaElXRmhjUm5wNkdoZ2ExYnQ2Sk9uVHJ3OXZZR0FLa1FVRXhXMit6QXdFQzVyWnFiTldzR1cxdGJpV21Pam81bzNyeTUxSFN4b3FJaVBIbnlCSU1HRFFJQW9ZMzB1blhyc0hEaFFtemF0QWtyVjY0VXpzMmxTNWV3ZGV0V21KcWFZdDI2ZFJJVnB2ZnUzVVBmdm4zeDJXZWZTVldNeW1zQlhwbWF2cDRiTjI2TXhvMGJ3OC9QRHhzM2JwUVpacWFtcGlJbkowZHFYeDQ4ZUlCWnMyYkIzdDRlWGJwMEVhYlg1UG1MaUlqQTFhdFhrWmFXaHRUVVZPRWNpbHVPZCtyVVNRaDVOVFEwaFAxNTh1UUp4b3daZzJiTm1pbDBYdWZNbVNQekhybCsvVHArKyswM2hiWkJSRVFmSG9hOFJFUkVSRVJFUkxYWWhBa1QwTGh4WTdtVlZoa1pHUWdLQ2tLdlhyMmdvYUdCNHVKaXZIcjFDcG1abWNqS3lvS0doZ1pFSWhIOC9Qd2txb1ZFSWhIT25Ea0RvS3pDcnJ5aW9pTGh2eXZPczdHeGdZMk5qZHdLdTl6Y1hDeGJ0Z3pxNnVxd3Q3ZVhDSHZVMWRWUldGaUlYMy85RmJObno1YjVRRnRXT0FTVWhUM2w1ZWZuWS9YcTFkRFUxTVREaHc4eGRPaFFqQmd4UW1LWmltRmlVVkVSOHZQekFRQmVYbDU0OXV3Wm5qNTlpcWRQbjZKZHUzWll1blFwYkcxdGNmandZY1RHeGdxQjdwTW5UM0RuemgycGMwSHZocEtTRWhZdlhveHAwNmJCM3Q0ZUJ3NGNnS3BxMVkrNGZIeDhzR3ZYTG16Y3VCSHQyN2ZISDMvOGdiTm56OExEd3dNYUdob29LU21CZzRNRGpJMk5oWkF6UFQwZHk1WXRRL2Z1M1dGblo2ZndQczZkT3hjSkNRbFl2bng1bFdPdzhoNHU4ejdjdzRXRmhiaDE2eGJXcmwwcnRYOTE2dFNSZUQxdTNEaVp4eUhMK2ZQbllXQmdvUEFQRXFweTU4NGRGQmNYUzdWK2J0bXlKYlp2M3c0N096dE1uejRkWThlT3hiMTc5eEFhR29xdnYvNGFzMmJOa2pxT0NSTW1vRjI3ZGdxOWIwWkdCcUtqb3l0ZDVsMWR6eldwSnM5ZmJHd3Mvdm5uSHhnYkc2TkpreWJRMWRYRnBVdVhzSGJ0V2pScjFrd3FrTTdPem9hU2toSkVJaEdlUG4yS3dzSkNoY0wwckt3c21XMmIwOUxTM3VBTUVCSFJoNEloTHhFUkVSRVJFVkV0VnRYRCtUMTc5aUEvUHgraG9hRVlPblNvRUlCVWRQNzhlVXljT0ZGNE1KK2NuRnpsQS9ZNWMrYkluZWZtNWlaVVI0bGxabWJDenM0TytmbjUyTHg1czlCK1ZDUVNJVDgvSDY5ZnY4YWNPWE93ZHUxYWJOdTJEYytlUGNPMGFkTVVhaFZhdnBydjVzMmJjSFoyaHFxcUt1enQ3UkVkSFkxMTY5WWhLeXNMMDZkUGg1NmVuckRzbmoxN2NQLytmVHgvL2h5cHFhbENHMXRuWjJlb3FhbWhTWk1tTURNekV5cXhoZzBiQms5UFQrellzUU5idDI2RnFxb3FIang0QUdWbFpZVmFlRkxOME5YVnhmejU4NUdkblMwUjhKYVVsTWhjUGpNekUvdjM3NGVSa1JIYXRHa0RBT2pUcHcrOHZMd1FHQmlJd1lNSFExVlZGVjkvL1RYYzNkM3g0TUVEbUp1YlEwOVBENE1HRGNMcDA2ZHgrL1p0ZE96WVVhSDlFMTlIaW94bHludTR6UHR3RDV1Wm1XSHAwcVVLaGJHblQ1K1dPVDA1T1ZtbzRnU0FtSmdZeE1mSFkvVG8wVEtYejg3T1JtSmlvdFQwVjY5ZVNVM1gwZEdCdHJZMnpwOC9EeFVWRllucVZMRW1UWnJnKysrL3grYk5tN0YvLzM0QWdLV2xKY2FPSFNzVlVBSkFqeDQ5NUI5a0JSY3VYTUNGQ3hjcVhlWmRYYzgxcVNiUDM4aVJJeVdxd3E5ZXZZcExseTZoZmZ2MkVoVy9HUmtaMkxWckZ5NWV2SWhQUC8wVVJrWkdDQW9Ld3N5Wk16RnYzanhZV2xwV3VzOS8vdmtuL3Z6enp5cVBUWHo5djR2elJrUkU3eCtHdkVSRVJFUkVSRVFmc1BidDJ5TXNMQXhtWm1Zd01EQkF3NFlOMGFoUkkranA2YUZodzRabzBLQUJqaDgvamhNblRpQThQQnlmZi80NVNrcEtZR0JnZ0hQbnpzbmNabUppSXFaTm13Wm5aMmUwYk5sUzdudVhyd1M4ZGVzVzdPM3Q4ZXJWSytqcjYyUGh3b1hJejg5SGZuNCtDZ29LWks1Ly9QaHhwS1dsWWZIaXhSSmpNVlpVVUZDQUJ3OGU0UGJ0MjdoMDZSS2VQWHVHQVFNR1lPYk1tZERRMElDVmxSVmNYRnl3YWRNbWpCOC9IdDI3ZDBmSGpoM1JxMWN2cEthbTR2bno1MmphdENtNmQrOE9VMU5UbUppWXdNVEVSR1kxbXA2ZUhxWk1tUUpuWjJmWTJkbGh6Smd4Q0EwTmhibTV1ZHoycmZSdTlPelpFOW5aMmNqS3lvS21waVlLQ2dvUUhoNHVFYXlJN2RpeEF6azVPVmk1Y3FWd0xiVnQyeFlOR3piRWhRc1hNSGp3WUFEQVYxOTloYi8rK2dzK1BqNHdOemNIQUV5Y09CSCsvdjV3Y1hIQjNyMTdGUXBQZHV6WWdaY3ZYNko1OCtadmZaeThoLy9kZTFqUklGOWNrVnhTVWdKbFpXWGhmY1RCclBqSEI1bVptZERYMTBlZlBuMWtic2ZYMXhlK3ZyNVMwNzI5dllYVzBHSS8vUEFEZXZYcWhRc1hMcUJIang3UTF0WkdhV2twRWhJU0VCVVZoYkN3TU55OGVSTjVlWGt3TXpQRHdJRURjZmZ1WFZ5OGVCRVRKa3hBcTFhdFlHbHBDWE56YzVpWW1LQlpzMmJWYXNsc1kyT0Q3Nzc3VG1yNnpKa3pGZDdHbTF6UDVRVUVCTWk4eHg4OWVpUjF2bDY4ZUNHMTNKTW5ULzdWODVlZW5vNVRwMDdoNzcvL1JsNWVIbXh0YmZIenp6K2pidDI2YU5HaUJkemMzTEJvMFNKWVdscGl5SkFoNk42OXU5UTJPbmZ1ak9IRGh3cy9WQ2l2b0tBQXljbkpRamVDOFBCd0FKQVlENW1JaUQ1Y0RIbUppSWlJaUlpSVBtQ0RCZzBTQWl4NXJLMnRFUlFVSkFRMUZjZnZsT2VubjM2cWRQNnFWYXVFS3JGV3JWcEJTVWtKbHBhV2FOU29FYlMxdFZHL2ZuM2h2K3ZYcnc4dExTMW9hV21oZnYzNnFGdTNMdGF1WFl2QXdFQzBiOThlUTRZTWtmcys5Ky9meDhLRkM0VWdaZkRnd1RBMk5wWll4c1RFQk51MmJjT3RXN2R3NXN3WjdOMjdGejE3OXNTeVpjdXFYZkUwZlBod1pHZG53OTNkSFRkdjNnUUFUSjQ4dVZyYm9KcHgrZkpsYk5teVJXSmF4ZXM5UER3Y3djSEI2TisvdjBTMW5KS1NFcjc0NGd0Y3ZueFphSmxxWUdDQXp6Ly9YS0lDVjBkSEJ5TkdqSUM3dXp1dVhidUdybDI3VnJsZm1wcWEwTlRVZk11aks4Tjd1TXo3ZWcvZnVuVUx5NWN2aDVxYUdsUlVWSkNYbHdjZEhSMmhzcjlyMTY2d3NyS1N1NCtqUjQvRzFLbFRGWDQvRHc4UGlFUWlqQjgvSGw1ZVh0aTNiNS9RY3J0cDA2WVlNbVFJcksydFlXWm1CZ0FZT25Rb1pzeVlnYUNnSUlTR2h1THZ2LzlHY1hFeFZGVlZjZWpRb1dxRnZPV1A2MDI5eWZWY25yaTZ0cUx3OEhBaDRLeE1hR2pvdjNiK2ZIMTlzV1BIRHBTVWxNREV4QVJMbGl4QnQyN2RoUGxqeDQ2RmxaVVZuSjJkRVI0ZWpweWNIRmhaV1VsdHg4SEJRZTU3bEpTVVlQcjA2UkxUV3JSb29kQjQ0RVJFVlBzcGlSVHBHME5FUkVSRVJQUVJlNXdSQWJmYkN3QUF6WFF0OEVQSExWV3NRUitDMnZpNVoyWm00dnIxNi9qaWl5K0VOcXFLRWorMEJpQzNmV1oxcWFtcFFWbFpXWGhkV2xvcThib3FoWVdGQ0E0T3hwZGZmaWx6Zm1KaUl2VDA5S0NwcVlrWEwxNmdjZVBHQ20rNy9QRytxWVNFQk55OGVST0dob2JWYW5sS2lrdEpTY0dFQ1JOZ1oyZUgzcjE3UzgxUFRrNkdqNDhQU2twS29LS2lnbWJObXNIR3hrYXFhalFnSUFEZHVuV1RxbTdMeU1pQWxwYVdSQnRXV1dQUjV1WGxJVHc4WEdhVlhVM2lQZngrM2NQOSt2WERnUU1ISkFLenlNaElCQVlHWXQ2OGVRQ0FuSndjK1BuNUNmUFYxZFhScFVzWHFiRllaWEYyZGtiSGpoMFYrdUdBbUVna3dwVXJWOUNqUnc5a1pHVGd4SWtUTURjM1I3dDI3YVRHS0phbHNMQVFqeDQ5UWs1T0RqcDM3aXd4THowOUhSczNic1RZc1dQUm9VTUhpWGxaV1ZsUVUxT1QyYkZBM3J5YXVwN2ZWSHg4UEpZc1dZSmx5NVlKUC9CNGwrY1BBTUxDd3JCaHd3YnMzNzhmeXNySzJMQmhBM3IxNm9YZXZYdFhXczBlR1JtSlJvMGFvVW1USm5CMmRvYVZsUlU2ZGVxazBIR2VPM2NPQlFVRkVJbEUwTlRVUkk4ZVBXcnNSeVpFUlBSK1k4aExSRVJFUkVSVWhkb1k5dEhiNCtkT1JFUkVSRVJFN3l2RmYzcEhSRVJFUkVSRVJFUkVSRVJFUkVUL09ZYThSRVJFUkVSRVJFUkVSRVJFUkVTMUNFTmVJaUlpSWlJaUlpSWlJaUlpSXFKYWhDRXZFUkVSRVJFUkVSRVJFUkVSRVZFdHdwQ1hpSWlJaUlpSWlJaUlpSWlJaUtnV1ljaExSRVJFUkVSRVJFUkVSRVJFUkZTTHFQN1hPMEJFUkVSRVJFUlVHNVNLaWhHUmZCNTNudnNqSlNjZStVV3YvdXRkSWlJaUlub25tdWxhNEllT1cvN3IzU0Fpb2tvdzVDVWlJaUlpSWlLcVFsRkpBVnl1VFVOcTdwUC9lbGVJaUlpSWlJaUlHUElTRVJFUkVSRVJWU1g1VlJ4RUtQbXZkNE9JaUlpSWlJZ0lBRU5lSWlJaUlpSWlvaXFKQTk0RzlReGgwM0l5VEhUYW9vRzZJWlNVbFA3alBTTWlJaUlpSXFLUEVVTmVJaUlpSWlJaUlnVVkxamZENUU3YlVVZEYvYi9lRlNJaUlpSWlJdnJJS2YvWE8wQkVSRVJFUkVUMFBoS0pSQkt2aDdSZXdJQ1hpSWlJaUlpSTNnc01lWW1JaUlpSWlJaGt5Q2xNRS82dHJLUUNJMjN6LzNCdmlJaUlpSWlJaVA0UFExNGlJaUlpSWlJaUdmS0xYd24vcnFPaUJvRGo3eElSRVJFUkVkSDdnU0V2RVJFUkVSRVJrUXlsNWRzMUsvSC9QaE1SRVJFUkVkSDdnLzh2bFlpSWlJaUlpSWlJaUlpSWlJaW9GbUhJUzBSRVJFUkVSRVJFUkVSRVJFUlVpekRrSlNJaUlpSWlJaUlpSWlJaUlpS3FSUmp5RWhFUkVSRVJFUkVSRVJFUkVSSFZJZ3g1aVlpSWlJaUlpSWlJaUlpSWlJaHFFWWE4UkVSRVJFUkVSRVJFUkVSRVJFUzFDRU5lSWlJaUlpSWlJaUlpSWlJaUlxSmFoQ0V2RVJFUkVSRVJFUkVSRVJFUkVWRXR3cENYaUlpSWlJaUlpSWlJaUlpSWlLZ1dZY2hMUkVSRVJFUkVSRVJFUkVSRVJGU0xNT1FsSWlJaUlpSWlJaUlpSWlJaUlxcEZHUElTRVJFUkVSRVJFUkVSRVJFUkVkVWlESG1KaUlpSWlJaUlpSWlJaUlpSWlHb1JocnhFUkVSRVJFUkVSRVJFUkVSRVJMVUlRMTRpSWlJaUlpSWlJaUlpSWlJaW9scUVJUzhSRVJFUkVSRVJFUkVSRVJFUlVTM0NrSmVJaUlpSWlJaUlpSWlJaUlpSXFCWmh5RXRFUkVSRVJFUkVSRVJFUkVSRVZJc3c1Q1VpSWlJaUlpSWlJaUlpSWlJaXFrVVk4aElSRVJFUkVSRVJFUkVSRVJFUjFTSU1lWW1JaUlpSWlJaUlpSWlJaUlpSWFoR0d2RVJFUkVSRVJFUkVSUFRCdVhMbEN2YnQyNGVpb3FJM1dqOGlJZ0tKaVlrMXRqL1oyZG5ZdFdzWGtwS1NhbXliOUg5U1VsTHc1TW1UR3R0ZVptWW1Nak16MzJvYmVYbDV1SDM3TnFLaW9tcG9yLzVQWkdRay92ampEd0JBVVZFUmZIeDhVRnhjWEsxdDVPZm5ZOHVXTFRoOStuUzEzOS9iMnh2eDhmSFZYdTlOZlN5ZjcrblRwN0YrL2ZvYTI1NVlYRndjZHV6WWdSY3ZYcnp4TmtRaUVmejgvT0RyNi90RzZ5Y2xKY0hEdytPTjM3KzhHemR1SUR3OHZFYTJWZE1LQ3d0eDRNQUIzTDkvLzUyOVIwaElDRUpEUTFGYVd2cEc2eWNsSmFGZnYzNjRmZnQyRGUrWnRQVDA5QnJmWmsxOC8zMG9WUC9ySFNBaUlpSWlJaUlpSXFLUGo1K2ZYN1hYcVYrL1BycDE2NmJRc3Rldlg0ZVBqdysrLy83N2FyOVBTVWtKbkp5Y29LNnVqdjM3OTBOSlNRa0FFQnNicTlDRCs4R0RCMHROOC9iMnhxbFRwMkJqWXdNakl5TUFRRUJBZ0VMNzA2SkZDN1JzMmJJYVIvRDJidDY4aWF5c0xJV1h0N1cxbFhoOTh1VEpOM3JmRVNOR1NMek95OHREV2xxYXpHVk5URXlFejJidjNyMjRldlVxamh3NUFtMXRiYm5idjM3OU9ueDlmYkZ3NFVKb2FXbkpYQ1luSndlVEprMUNodzRkc0hyMTZqYzZEZ0RZc0dFRFFrSkNZR3BxQ2hjWEY2aXBxYjN4dGlxS2k0dkRzV1BITUduU0pFUkZSY0haMlJsZVhsNVl1SEFoV3JkdXJkQTJnb0tDY1Bic1dTeGF0S2phNzc5OSszWk1uejVkdUM0VEV4TVJFUkdoMExybDd3OSt2cEx1M2J1SEN4Y3VZUG55NVcrOXJmSjhmWDF4OXV4WlRKdzQ4YTIzRXhNVGcrYk5tNk50MjdiVldqYzZPaHI3OXUxRGt5Wk4wTHQzYjRsNU9UazVjdjhtYUdobzRLdXZ2aEplbDVhVzR1REJnM2owNkJGKysrMDNkTzNhRlNLUkNIZnUzRkZvUC9UMTlZWHY0SGNoTEN3TVI0NGNnWW1KQ1Q3OTlOTWEzMzUwZERUV3IxOFBFeE1UZE96WXNjYS9WK1Q5dU1uVTFCUm1abVl5NS9YcjF3OUxsaXlSK2pzUUd4dUxXYk5tWWVuU3BlamJ0MitON3VmYmZ2OTlLQmp5RWhFUkVSRVJFUkVSMGI5dTQ4YU4xVjZuWmN1V0NvZTg0cXFldW5YclZ2dDlnb09EOGZMbFM5aloyUWtoRTFBV0lCMDhlTERLOVN1R3ZJV0ZoZkR5OGtLM2J0M1FwazBiWWJxam82TkMrL1A5OTkrL2s1RDMrdlhyY2l2Ny92bm5IOFRFeENpOHJZb1A5MTFjWE41b255cUd2TmV1WFlPOXZiM01aYjI4dktDbHBZV1ltQmdFQndlalo4K2V5TXJLa2dxbnRiUzBvS3VyQzZDc292cmF0V3Y0OGNjZnNYcjFhaGdZR01pc05PdlRwdzk4Zkh4dy92eDVtYUdCcWFscHBjZmg1dWFHa0pBUTlPdlhEMEZCUWJDM3Q4ZHZ2LzBHRlJXVlN0ZFRsTHE2T2twS1NnQUFscGFXY0haMmhyMjlQZWJObTRmZmYvOGRuM3p5aWJDc2VMbUtmSDE5b2FHaGdaNDllOHBkQmdDVWxaVWw3Z05aN3Q2OWkrM2J0eXUwNytYdkQzNitieTQ2T2hwejU4NnRjcmtqUjQ0Z0lDQUFmZnIwUVlNR0RhcGN2ckxLVmFPMXVnQUFJQUJKUkVGVXl5bFRwbURwMHFXNGZmczJEQTBONVM2bnA2Y25OYzNXMWhhblRwM0M1Y3VYcFVMZWpJd011ZDhaQmdZR0VpR3Zzckl5bkp5Y3NHVEpFcXhldlJwMmRuYXdzckxDd29VTHF6bzBBTUR3NGNQeDAwOC9LYlRzbTdoOCtUTFUxTlRRczJkUHVjdFU5U09ZaXQrRFlpa3BLVmkxYWhXS2lvclF1M2R2WEw1OHVjcjlxZmpkWEJrL1B6OTRlWG5KbkRkOCtIQzVJYTg4NTg2ZGc2YW1KcXlzcktxMVhsV3E4LzMzb1dQSVMwUkVSRVJFUkVSRVJQKzY4K2ZQVnpxL3RMUVUvdjcrY0hkM1IzSnlNcnAzNzQ3Ly9lOS9DbS8vOWV2WHFGT25UcFhobEN3ZUhoNHdOemRIcjE2OUlCS0pjUFhxVlltSDFQTDIvYSsvL3BJWkF2djYraUlyS3d0VHBreVJtamR1M0RoTW1qUko3cjcwNjlldjJ2dXZxTk9uVCtQYXRXc3k1OGs2eHRHalI2Tmh3NFp3ZG5aV2FQdW1wcVk0Y09DQVFzdE9uank1MHZiWTRzQVBnQkNxQVdYWHllKy8vdzZSU0lUZzRHQUVCd2RMclR0czJERE1uajBiUUZuZzBiQmhRL3oyMjIrWU4yOGVSb3dZZ2NPSEQ4dDkzdzBiTnNpY1h0bjFlL3IwYWJpN3UrUHJyNy9HL1BuejhkbG5uMkhMbGkxWXYzNDlsaTVkaWpwMTZzaGRWOUYyM3ZuNStSQ0pSRWhNVElTS2lncnExS21EcFV1WDR0S2xTOURVMUVSS1Nnb01EQXdBUUNJZ2syWFlzR0dWenUvY3VUTWNIQndxWFdiZ3dJRVlPSENnMVBUQ3drSWNQSGdRbnA2ZTBOUFRreHV1ZlN5ZmIwMHlNakxDZ2dVTEpLWnQyYklGdlh2M1J1Zk9uWVZwUGo0K3lNdkx3NmhSb3hUYTd1alJvNnRjeHMzTkRXNXVibkxubno5L0h0N2UzaktELzVpWUdBUUZCVWxNRTM5UDJOblpTUVRBeTVjdmg3S3k5S2lqV2xwYWNISnl3dmJ0MjZHam93TVZGUlZzM2JxMXl2MysrZWVmcTF6bWJSUVdGaUk0T0JpRmhZVXk3eXRiVzFzc1diS2t5aC9CeUFwNVUxTlRzV2pSSWlHRXIrejhWM3pQNnFxNDdlcjg3UlhMenM2R241OGZXclJvVWVuOTFLaFJJL1RvMFFQQXUvbisrOUF4NUNVaUlpSWlJaUlpSXFMM2hrZ2t3b1VMRjNEbzBDRWtKaWJpaXkrK2dKMmRuZHpLbkY5KythWFNOcDN5UXRLV0xWdGl6NTQ5VXRPRGc0TVJGeGVIVFpzMlFVbEpTUWljUm84ZWpYcjE2bFg3ZVBMeThuRDQ4R0VNSERnUXpabzFRMVJVRlB6OC9EQmh3b1JxYjZ1bXJWdTNUdmgzdjM3OUtnMmNYNzU4aWZUMDlCcHR1VmtUamg0OWl2djM3K09UVHo3QnJsMjdKRUo5RHc4UDdOdTNUNnI2MjlMU0VoczJiTUNOR3pmUXFGRWpBR1ZCbUNKVjN5ZFBucXcwb1BIMDlNU2VQWHZRbzBjUG9jcHk0TUNCeU16TXhJRURCNUNabVlrVksxYklySFFFcWgrbVRKNDhXV3Jhb1VPSG9LdXJpMlBIamdHQXpCOFhCQVFFNFBIanh4ZzNibHlWMTNXVEprMnF0VTlpNGVIaDJMSmxDNTQvZjQ0aFE0Wmd5cFFwME5EUXFOWTJQclRQRjFEc2h4dVZMU01PUW5WMGRLU0M5UzFidHFCMTY5YkM5UFQwZE9HZS92SEhIK1Z1czJLcjNlN2R1Nk4vLy83QzY3UzBORFJvMEtCYWxjclcxdGF3c0xEQS9mdjNvYVdsQldOalk0bjVKMDZjZ0sydHJWQ0ZYVkZzYkN5dVg3OHU4VDBGbEowYmNUWHVzbVhMaE9udDI3ZFhlTi9lbGNEQVFPVGw1V0hzMkxGbzNMZ3hkdS9lalJZdFdtREFnQUVBeWxxUWk0MGFOUW96WnN5UVdIL1BuajA0Y2VLRTFIYVRrNU94ZE9sU3BLYW13dEhSRVowNmRaSzdEOFhGeGRpd1lRT0Nnb0l3Y3VSSVlmckRodzh4YytaTWlXVi8vZlZYNGQvbGcxaEYybG1ucDZjak56ZFhlSjJXbGliOFVNZlUxQlFuVDU1RVFVRUJvcU9qRVIwZExYYzduMy8rdVJEeXZvdnZ2dzhkUTE0aUlpSWlJaUlpSWlMNjErVG01Z3F0bE1YcTE2OHZWR3RkdUhBQjl2YjIrUHp6ejdGbzBTSzBhZE1HdDIvZlJsNWVuaEFRcGFTa29ISGp4bEJTVWtLM2J0M1F0R2xUcWZjSkRBeUV1cm82dW5mdkxqVXZPRGhZWnVCVFdGZ0lWMWRYOU9qUkF4WVdGaENKUkhCM2Q0ZXVyaTdHakJtRHYvLyt1OXJIKzlkZmY2R29xQWcvL1BBREFNRFYxUlVKQ1FreWc3ZWFJaEtKM3FpQ3VhTHlZMlErZXZRSUFGQlFVQ0ExZG1iTGxpMnIzY2F6Sm9TSGgrUFBQLzlFMzc1OWNlWEtGYmk1dVFubitkS2xTOWkvZno5c2JXMWxCaUt0VzdkRzY5YXRFUmdZQ0YxZFhXUmxaYUdnb0tESzk5VFEwSkJaSVZaU1VnSm5aMmVjUG4wYU5qWTJXTHg0c1VRRjR0aXhZNkd1cmc0WEZ4Zk1uRGtUOCtmUGwzbHRybHExU3FGamYvejRNUTRlUElnbFM1WkFYVjFkYW43NTYzdk1tREVTOC9MeThuRGt5QkcwYmR1MjBpcnlpaDQ5ZW9Tb3FDamhkWFIwTkx5OXZRRkl0bURPeWNuQjNyMTdjZmJzV2JSczJSSTdkdXg0bzNFeVA4VFBWNnhkdTNaU0xZc0J3Ti9mSDdHeHNUSUQyY1RFUk9GOEs4ckZ4UVY1ZVhubzJyVXJldlhxSlRGdjE2NWRhTk9tRFd4c2JLVEcxelV5TWhLQ053Qll0R2lSMENaWmxtKysrUWJmZlBPTjhQa0FaZFcyOWVyVnc3Smx5OUN3WVVOczNicFYrRjRLRHcrSHI2OHY5UFgxTVdIQ0JKbFYvSC8rK1NlTWpZM3h4UmRmVk91WS95c2lrUWllbnA0d01EREFwRW1Ub0tTa0JGZFhWelJ0MmxUbU9PMktpbzZPeG0rLy9ZYUNnZ0tzWGJzV3hzYkdLQ29xa2xreG5wNmVqblhyMWlFeU1sSXFSRzdhdEtsUU1SMGNISXcvL3ZnREN4Y3VyUGJZeW1KNzkrNlZHRmZlMWRVVnJxNnVBTXArbkhIaXhBbDgrKzIzbUQ1OXV0eHRUSnMyVGVJNDNzWDMzNGVPSVM4UkVSRVJFUkVSRVJIOWF4WXRXb1RZMkZpSmFhNnVybWpldkRtQXN2YXNRRmxsbWJnYTdyZmZmc1Btelp2eDZhZWZJaUFnQU51MmJjTTMzM3lES1ZPbXlHMUJHaHdjRERNek04eWJOMDlxM3IxNzkyUStJTisvZnorZVAzK091WFBuNHNtVEo3aHg0d2FlUEhtQ1pjdVdDYTFrZ2JLS0tGa3FqbVg1NE1FRGVIcDZZdWJNbVdqUW9BRXVYTGlBcUtnb3pKNDlHOXJhMm5MTzBOdFp1WElsd3NMQ3NINzllbnoyMldkdnRTMVo0eWI3K1BqQXg4ZEhZdHE0Y2VOa2hyeTV1YmxTZ2JBODVTdkNaQmsrZkxqVXRNek1USFRvMEFHTEZ5L0dzV1BIOE1jZmYwQk5UUTNhMnRyWXVYTW5URXhNSk1Zc2ZmandJYlp1M1lvWk0yWUk1OGJHeGdZMk5qYll0MjhmUER3OHF0elA4K2ZQUzdVL1RrcEtnb09EQTJKaVlqQjA2RkRNbmoxYlpzZytmUGh3bUppWXdOSFJFU3RYcm9TVmxSV21USm1DRmkxYUNNdVVEOVlxbzYrdmo0TUhEOExDd2tLb1ZsV1V2NzgvOHZMeU1IVG8wR3F0RnhZV0psSGxXcjU5c2pqRUNna0p3WTRkTzVDYm00dXBVNmRpMUtoUkNsVi9maXlmcjFpTEZpMWt0dVI5OE9BQlltTmpaYzY3Y2VPR1ZNaWJtNXVMKy9mdm8wMmJObElWMmVmT25jT0ZDeGNBQUdwcWFoS1Z1YTlmdjhhbVRadGdhV2twTVYyV2UvZnVJVHc4SEwvODhvdmNaWEp6YzFGWVdDZzFYVVZGQmJObno4YUtGU3R3NXN3WjRacHpjM09Ea1pFUnZ2dnVPNW5iaTRtSndkV3JWekZ2M3J3YStjSEt2K0hLbFN0SVNFakF0R25UaEgwdUtTbUJxdXFieFhBaWtRakhqaDNEd1lNSG9hMnRqVTJiTnFGaHc0YVlObTBhV3Jac2lkV3JWMHY4WGJwMjdSbzJiOTZNckt3cy9QampqMUxYVUowNmRZU3hwaE1TRWdDVWZZOVVOZjYwUEV1V0xNR1NKVXVRbUppSXlaTW5TMVNEcjFtekJuWHIxc1c0Y2VNQWxJMy9ibWxwS1JXK0ZoY1hTL3d0L2plKy96NDBESG1KaUlpSWlJaUlpSWpvWHpONzltd2gwSXVNak1TUkkwZFFwMDRkL1BUVFR4TGhyM2hjeU02ZE82TmV2WHFJajQvSDZkT240ZWZuaDQ0ZE8wcUVRaytlUE1HbFM1Y3dZTUFBNk92clF5UVNJVHM3R3pvNk9qTDNRVndGRlJNVGc3UzBOT0hCY201dUxrUWlrVEN1WmxGUkVicDA2U0xWb3JoaXkwdDVRa05EVVZKU2dqMTc5c0RaMlJraWtRaG1abVlZTW1TSTRpZXNtcUtqbzVHZm40LzQrUGkzRG5tQnR4c3pPRDA5WFdaUS9DWisvLzEzUkVSRXdOWFZWYWhHTXpFeHdkZGZmdzBsSlNXTUhqMGExNjlmRiticDZlbGgzYnAxRXUyQjA5UFQ4Zno1Yy96eXl5OFlQSGd3cGsrZkxsU0JUWjA2RlZPblRoV1dEUWdJZ0tPalk2VmpTUllWRmNIVDB4UHU3dTRvTFMxRnAwNmRZR3hzREM4dnIwcVBaY0NBQVVoTVRNVFZxMWR4L2ZwMVdGbFpZZVRJa2JDMHRBUUF1V09aQXNDOGVmTXdlUEJnSWR6SnpjMFZRbzdjM0Z3NE9UbGh6Smd4YU51MkxSNC9mb3hwMDZiSjNROUhSMGM0T2pwV3VxL2xuVDkvWGdpTyt2WHJoK25UcCtQYmI3OEZVRllkdkhuelpseTZkQW1tcHFaWXVIQWhEQTBONVk2eGFXUmtKQkgrZmt5ZmIwMTY5T2dSZnYzMVYremV2UnV0V3JXU21GZFFVQUI5ZlgyWW01c2pQajVlWWw1U1VoSkVJcEZDYlhuMzd0MExVMVBUS3NOZ2VheXNyTkNuVHg4aDRBc0pDY0hkdTNmaDVPUWt0K0p5Ly83OTBOUFRFOW9jMXdZOWV2VEF6cDA3SlRwTGlNZUdmeE5wYVdrNGZ2dzRQdjMwVTZ4WXNVSzR6My80NFFmczJyVUxQLy84TXh3Y0hLQ3NyQXhYVjFmNCsvdWpVYU5HMkxoeEl6cDA2Q0IzdTBWRlJiaCsvVHFBc3BBMVB6Ly9qWVlpRUx0NTg2YkU2NlNrSk55OGVST3paOCtHbHBZV1ltTmpzWHo1Y2t5Wk1rV3FxMEJSVVpIVU5WQlQzMzhmQzRhOFJFUkVSRVJFUkVSRTlLOHAvL0QxNmRPbkFBQmRYVjM4OE1NUHlNN09SbFJVRk02Y09ZTTVjK1pBVTFNVERSczJ4TjY5ZTdGdDJ6WW9LeXRqMnJScCtQYmJieVdxdTA2ZVBBa2ZIeCswYjk4ZSt2cjZ5TXpNUkdscHFkeHhNY1hWUTBlUEhrVkVSQVE2ZCs0TU5UVTF6SjA3RnovKytDUHExYXNIWjJkbkJBWUc0dWVmZjVaYVh4dzBWWFRtekJtSkFHalFvRUZvMzc0OWRIVjFjZlRvVVZ5NGNBSHo1czJUYVBOYTA1eWNuUER3NFVOWVcxdlgrTGJQbmoyTG9LQWdiTml3UWFIbFRVMU41WjZyaWlaUG5peXpaV3VIRGgyd2R1MWFtSm1aQ2RlTHJNb3pGUlVWOU83ZFcyZ24zTE5uVHpSdTNGaGltUzVkdXNEVjFSVWJObXpBbVRObjBLRkRCMWhiV3d1Qm55eXlRbXh4TVBqNzc3L0QxOWNYelpzM3grTEZpN0ZqeDQ1S3gzT3R1STJRa0JDNHVycmk2dFdyNk5hdG0xUUl1R2pSSW9uWDVRUHpCZzBhQUFBeU1qTFFyRmt6QUdVdGpFTkRRNFZnVEh4ZmxaZVltSWlBZ0FCMDZ0U3BSbjRFSUphY25JeExseTRKNzFGK3JGUlpQRHc4b0tlbjkxRi92dTlLVEV3TXpwNDlDelUxTmN5ZlB4OXBhV200Y3VVS01qTXpoZXZtL3YzN0FNcGFyVmZHMzk4ZlVWRlJHRDE2TktaT25TcnpIaFU3Y2VJRVRwdzRBUU1EQTdpN3UwdWQyNHNYTDJMejVzM0M2L0xqd1phL1hnb0tDdkRxMVN2azUrY2pQRHdjWGJwMFVmemcvMlBsMjVJWEZoWkNKQkxKYkNlc2lFYU5HbUhyMXExU1A0Z1lObXdZMU5YVnNYbnpac3lhTlFzRkJRWEl6OC9Id0lFRE1YMzZkSW5xWGxsQ1EwT1JsNWNIQU5pOWV6ZTB0TFRnNE9BQVRVM05OOXJQb0tBZ0FNQWZmL3lCMk5oWXpKZ3hBd2NQSGhUKy9oNDVjZ1E2T2pveU93ZklhenNOdlAzMzM4ZUNJUzhSRVJFUkVSRVJFUkg5Sng0K2ZJaEdqUnBCUTBORFl0ekZNMmZPb0dmUG5zSkQ0cVpObStMeDQ4ZllzV09IVkZ2ZzdPeHMrUHY3bzNYcjFrS0k4dno1Y3dDUU9iWW04SC9WVmYzNjlVTklTQWd1WHJ5SS92MzdRMDFORFdwcWFnZ1BEOGVaTTJld2JOa3k2T3ZyUzYwdnI3MWx4Y3BoZlgxOTZPdnJJejQrSHBjdVhjSTMzM3dqTlRacGNuSXlidHk0VWRscHFwWVdMVnJJYkE5YkU1NDllNGF3c0xCM3NtMTVpb3VMa1pLU1VtbkwzL2o0ZU96ZHV4ZTNidDFDMTY1ZG9hK3Zqek5uenVEYXRXc1lObXdZYkd4czBMQmhRd0Jsd2FlOXZUM3UzcjByRlhLNnVyb0s3eE1hR2lwUlZRb0FseTlmbG5nOWVmSmtORzdjR0tOSGo0YXFxaXAyN3R4WnJXUHIwYU1IdW5idGltdlhyc2tjdjdWaTVXVDVrRU5EUXdNYUdocDQrZktsTU8zdnYvK0dvYUVodW5YckJxRHNlaHcvZnJ6RU5uYnMyQUVBbUQ1OWVwVUJYM1VZR1JsaDA2Wk5LQ2twd1lvVks5Qy9mMy8wN2RzWHBhV2xXTEprQ1FZUEhvemV2WHNqSkNRRVhsNWVRdVhneC96NXZpdVhMbDBTQXZkeDQ4YkJ4c1lHSXBFSXQyN2RFdHJwM3IxN0Y5cmEyakEyTnBaWVZ5UVNBUUNVbFpXUm1wcUtYYnQyQ2ZPbVRKa2l0NjM2eG8wYjBhVkxGMWhiV3d1aHBxSS84QURLd2o0eGRYVjFiTjI2RlhaMmRsaTVjaVcyYk5ueVJtTTYvOXRDUWtKa2ppbnI0ZUVoMFNxOHN1cnhpbVQ5cmNuS3lrSktTZ3JVMWRXUm5wNk96ejc3RE5PblQxZjRISjA2ZFFvV0ZoWUlDd3ZEbDE5K2lhTkhqMkxSb2tYQ2ozZXEweDc3OGVQSHduanRGaFlXOFBIeHdiTm56N0I4K1hJQVpmZnU1Y3VYTVd2V0xFUkhSNk9nb0VDaUpYTmxsYzV2Ky8zM3NXRElTMFJFUkVSRVJFUkVSUCtKMjdkdkM1VzlGYXUreE8yYWpZeU1NSExrU0FRRUJNaDhHSHpxMUNrVUZoWkt0SUY4L1BneEFFaTB6U3hQWEQzMHhSZGZRRWRIQjc2K3ZzSUQ1YlMwTkRnNE9PRExMNytza1dyWTR1SmliTnEwQ2ZyNitwZzhlYkxVL0tDZ0lLRVNpcVE5ZXZRSXYvLytPNFlOR3laTUV6L1lmL3o0TVU2ZE9vWHIxNi9EeU1nSXYvMzJHM3IxNmdXZ3JJcmF6YzBOcnE2dWNIVjFSZS9ldmJGaXhRb0FaU0dHckNwV1UxTlRJUVI4OE9DQk1FMU1IQ1NLeVFwUnEwdEZSZVdOQTBCRFEwT2hzdkxXclZ0NCtQQWhGaXhZSUxkU3ZLaW9DRUZCUVdqVnFsV05CcndBVUs5ZVBWaFlXQ0FrSkFSRlJVVVlNbVFJV3JWcWhjZVBINk8wdEJSV1ZsYXdzTEJBZEhRMGxKU1VoQ0R3WS8xOEV4SVNwTWJYQmNwK1NBRkE1anp4T0twVktkOUdXOHpBd0FCQlFVR3d0YlZGU1VrSlFrTkQwYWxUSjZsQXI2U2tCRURaMk9pclY2K1dDTjk3OU9pQjNOeGNoSWVIUzQyZHVuSGpSalJyMWt3aW1Ldk9XSzhWSzRRMU5EU3daczBhekp3NUU1czJiWUtycSt0N1B6WnZ4VEhnbno1OUNrOVBUL1R2M3g5dDJyUjVxMjJMUkNLRWg0ZmozTGx6Q0E0T1JsRlJFUm8yYklpSkV5Zmk4ODgvQnlCN3JIaGxaV1dKSC8xRVJVVWhNaklTQ3hZc1FGaFlHRnEzYmcwN096dHMzNzRkT1RrNUtDa3BrZHRDVzVhalI0K2lXN2R1Q0FvS1FzZU9IVEZvMENBc1c3WU1wMDZkd3BneFk3QjM3MTQwYjk0Y2d3Y1BocHViRzN4OWZXRmhZU0ZVR3hjWEYxZnIvY3FyN3ZmZmg0b2hMeEVSRVJFUkVSRVJFZjNySWlNajhmTGxTNkdkckxnMTQ3MTc5K0RqNDRPZmZ2b0ptcHFhME5EUUVLcDNMMTI2aE8rLy8xN1lSa1pHQm80ZlA0NVdyVnBKQkNsMzc5NkZrcEtTVk5XdldHRmhJZXJXclF0VlZWWDA3TmtUUGo0K1NFeE1oTGEyTnBZdVhZcFhyMTZoV2JObWNIVjF4ZlBuejVHYW1vcHQyN2E5MFhIKzhjY2ZpSXVMZzcyOVBaS1RrNUdZbUlqaTRtTFkyTmdBQUVhTUdDRUUyckpVTnUvZlZsSlNVcTJnSlRjM0YzNStmZ292cTZoeDQ4WUJBSDc4OFVka1pHUmc4ZUxGc0xHeGtRaWt6TXpNc0hidFdqeDc5Z3ovL1BPUFZLaDUrdlJwOU9uVFI2TDYrcXV2dnBKNnI4ckdIQWFBNDhlUEs3emY4dFN0VzFjaTVCU0xqbzZ1ZEQxVFUxTThmUGdRSXBFSUJ3NGNnTEd4Y2FYanBqNS8vaHc1T1RuSXljbXA4cmpLcTZyeXNLU2tCQ29xS2hDSlJQanJyNy9RdG0xYllYellHemR1UUVWRkJlM2J0d2NBWWZ6UHlxNmpqK0h6all5TVJHUmtwTngxNUkxSitxWjY5ZXFGa3lkUDR1WExsNGlMaTBOV1ZoYjY5T2tqdFp6NFBoU0pSSWlQajhmU3BVdXhldlZxWWY2QkF3Zmc3ZTB0WEc5VnljN09SbVptWnFYTHlBdUROVFUxTVduU0pEZzRPQ0FpSXVKZmEzZjlwZ3dNRERCNDhHRGg5ZG16WndHVXRjUXVQMTFSUlVWRmlJaUlRR2hvS0M1ZnZvejA5SFNKK1dscGFkaXpaMCtsMjFCWFY4ZVpNMmNBbEgybWUvYnNRZE9tVFdGaFlTRXMwNlZMRit6ZnZ4OXFhbW9vS0Npb3N0MnoyTU9IRHhFWUdBZ25KeWZoaDBydDJyV0RzN016akl5TWNPWEtGZHkrZlJ0YnRteUJpb29LeG93WkExOWZYN2k1dVdIV3JGbkNNY29MZVd2NisrOUR4WkNYaUlpSWlJaUlpSWlJL25VblRweEF2WHIxaE1vODhjTlpGUlVWK1BqNG9FK2ZQaEpqNnJacDB3Wm56cHpCZDk5OUJ6VTFOUURBb1VPSGtKK2ZqMG1USmdtaFVWRlJFYTVldlFwemMzTzVZd3krZnYxYWVMRGNwMDhmK1B2N0l5NHVEbVptWmtMcnlSTW5UcUJKa3lZd05EU0VsWldWUkNpbGFFQ1dsSlNFWThlT1FVbEpDY3VXTFJOYW9WcGJXOFBHeGdhN2QrK0dycTR1dExTMHBCNTBpMFFpS0NrcENjdThEM0p6YzZzMWJtTjZlcnBFaTgyYWN2cjBhUUJsQVlhUmtSSHM3T3dxSFNkNDkrN2RRdWdJbEZVTjd0eTVFK25wNlJKajFsYTNuUzhBN04yNzk2MlBSMU5UVTJiSU8zZnUzRXJYTXpNemc0ZUhCN3k5dmZIZ3dRT3NYNysrMHJiSERSbzB3SlFwVXhUYXA1czNieUlpSWdLR2hvWnlsM24rL0RtY25aMFJGaFlHVjFkWG5EeDVFckd4c1JLZnViKy9QeXdzTEtDaG9RRUF5TXZMRTFvMXkvTXhmTDZEQncrV3FQb1VjM1IwUkVCQWdNeGcvY2FORzFXT2RTelA0TUdENGVucGlVT0hEdUhSbzBkbzJMQWhyS3lzcEpiTHlzb0NBRFJ2M2h6cjFxMFRxa1RGUm80Y0NXOXZiN2k3dTB1TXFTdlB1WFBucWp5SGxmMklRRHdlNy8zNzk5LzdrTGVpaUlnSUFNRCsvZnZSdG0zYmFsZnpYcjE2Rld2V3JJR0tpZ282ZGVxRS9QeDhSRVpHQ2kzWHEzTGt5QkdKOXZwaFlXR0lqbzdHa2lWTHBKWVYvMDE5OGVLRjFGalhGWW4vTmgwOWVoUm1abVpTMTRpeHNURXlNakt3YytkT1lWeDZvT3pIRHQ5ODh3M2MzZDB4Yk5nd05HblNCQ1VsSlhMYk5kZjA5OStIaWlFdkVSRVJFUkVSRVJFUi9hc2lJeU54NWNvVmpCNDlHdlhxMVVOQVFJQXdMeW9xQ2tCWjRDSU9GRnUwYUlIaHc0ZkQzdDRlWjg2Y3dhaFJvd0FBUTRjT2hZNk9qa1JZNGVQamcxZXZYc2x0czFwUVVBQ1JTQ1NFcWhZV0ZqaHg0Z1RVMWRVaEVvbmc3T3dNWTJOaklaU1NSVjdRSWg3ZlY2eHg0OGJvMkxFampJMk4wYlJwVTVpYW1zTEV4RVI0aU42cVZTdms1dVppOHVUSnNMR3hFZG81aDRhR1l2ZnUzWEIwZEpRSXIvNE5hV2xwaUlpSWtGa0ZuWkNRZ0NaTm1paThMVk5UVTRYSDVadzhlYkpVeTFaNVpJV0VreWRQbG1xM201Q1FnR1BIamtrdGUvWHFWUUJBejU0OXBmYTNPdTE4QWRrQlZYUjBOQllzV0lDT0hUdGk3ZHExYjl3KzFNM05UZUwxaWhVckpLcnMycmR2ai8zNzk4UFoyUm5XMXRiQ3VOYjUrZm1vVTZjT1ZGVWxILy9YcjE4Zmd3WU5Fc2FlbHVmVXFWT0lqSXhFbXpadHNHYk5HcW41NGVIaEFNckNXQzB0TFF3ZE9oUzNidDNDdm4zN01HalFJQ0dNdTNYckZ1TGo0NFh4T1FIRmZpandzWHkrL3laalkyTllXMXZqM0xsekVJbEVtRDE3dHRUMUFmemZlT2FHaG9ZeVExVWpJeVAwNmRNSFFVRkIrT0dISCtTT2UxNlJyUE40OHVSSnVMaTRWTHFlZUIvTGo5bGJHeFFVRkNBME5CUm1abWJJenM3R3FsV3I0T3pzTFBNYWs2ZFhyMTVZdVhJbE9uVG9BRzF0YlRnN093djNwU0lhTkdnZzhkcmMzQnp0MnJXRGpZME5rcE9UWmE3ejZORWpxZnVtb3JDd01CdzdkZ3dkTzNhVVc2RzhjZU5HcEthbUlqQXdFUDcrL25qOStyWHdJeWNBMkxkdkh4WXZYZ3dBY3IrTGF2cjc3MFAxY1J3bEVSRVJFUkVSRVJFUnZSY0tDZ3F3ZGV0V05HalFRQmhIMTlIUlVXcTVuVHQzQ3Y4ZU4yNGMvdmUvLytISWtTTndjM05EejU0OVlXaG9pT2JObTZONTgrYkNja2xKU1RoNDhDQjBkSFJrdG1ZRnloNEFBeEJDWG1WbFpXRjhVQ1VsSlh6eXlTZFN5OGZGeGFGWnMyYkN0TDU5KzhyY2RsSlNra1RJcTZxcUNpY25KN25uQWdDY25aMlJrcElpc1gwZEhSMjhlUEVDSzFhc3dJNGRPNnBWUFp1WGw0ZTB0RFNGeDhOOC92dzU3dDY5Q3dEdzlQVEU0Y09IQVVDcVNpOHRMUTB4TVRGdjFIYjAzOUN6WjArcFk3NTkrN2JjRU5EQXdFQXF5SDZUZHI0VnBhV2xZYzJhTldqUm9nVldyRmdoQklBdlg3NkVrNU1USms2Y2lBNGRPbFM2alM1ZHVtRFZxbFV3TWpLU21GNHhNRGMwTklTU2toTHExYXNuVWZWMjgrWk5iTnUyRGR1MmJaTTZKMDVPVHJoLy96NkdEUnNtL0VoQ1RDUVN3Y1hGQlY1ZVh1alRwdzhXTDE0c1VXRisvZnAxN04rL0gvSHg4ZERYMThlb1VhTXdjT0JBUkVSRVlPWEtsVEEzTnhmYXNCWVhGMlAzN3Qwd05UVkY3OTY5aFcxa1oyZFg2M29XKzVBKzMzOURjWEV4bmo1OUtvUjJkZXJVd1lBQkF4QVVGQVJsWldVaEVLdEkzTWxBM25qbUFEQjgrSEJjdkhnUmQrN2NxZmI1cXk1eFlGK2RINWU4RDd5OXZaR1hsNGVoUTRlaVpjdVdtRDkvUHRhc1dZUE5temRYSzN5c0tuQ3REaTB0TGRqYjI4dHRsUjRmSDQrc3JLd3FyOStjbkJ6Y3VuVUxNMmJNa0JqdnQ3eXZ2dm9LMnRyYWFOcTBLWFIxZGFHbnB3Y2RIUjFvYTJ2ai9Qbnp1SGp4b2xBMVhqSGtyYW52UDA5UHowcVA0ME5SNjBQZTNLSVNITG4vQXNGSldYaWFVNGlDNHRML2VwZUlQaHJxcXNvdzBWSkRMeU1kalAyME1UVHJmSHp0RUlpSWlJaUlpSWhJY1NLUkNKczNiMFppWWlMczdPeUVxcHp5VlY0QkFRRndkSFNFaDRlSFJMdG1BSmd6Wnc1KytlVVgyTnZiWStQR2pSSVBoMSsrZkltbFM1Y2lOemNYeTVjdmwxdUptNUtTQXFDc3FyR2lyS3dzeE1YRklUNCtIbkZ4Y1lpTmpjWFRwMCtGTWYvZXhzdVhMeEVWRllXb3FDZzhmdndZR3pkdWhKK2ZIL3o4L1BEbGwxL0MxdFpXV0xadDI3YVlPM2N1dG16WmduWHIxbUg5K3ZVS1Z3dk9uVHNYQ1FrSldMNThPYXl0clN0ZGR0YXNXVUpGbzdxNk90cTFhd2RMUzB0WVdscmlrMDgrZ1llSGg5QXEydFhWRmFXbHBUaDM3aHkwdGJVeFpzd1lxS21wb1huejV1OU5PMmxGcEtlbjQrN2R1eEx0YzQyTWpEQnc0RUNNR2pVS3IxNjlRbkp5TWxxM2JnMmc3SnE5Zi84K1dyZHVqY2VQSCtQR2pSdHl0NTJibTR0bHk1WkJYVjBkOXZiMkVoV3A2dXJxS0N3c3hLKy8vb3JaczJmajY2Ky9scnNkQXdNRG9VSXlOVFVWQ1FrSmVQejRzZkFmS3lzcmpCZ3hBaXRYcm9SSUpFSk9UZzVldm53cFhOUEp5Y2w0OWVxVjFQMERsRlcvSHpseUJILysrU2M4UER3d1lNQUFmUHZ0dDlEVjFjWDY5ZXNSR2hxS3NXUEhTclJBRjh2SnlVRkJRUUVXTEZnZ2hIdC8vZlVYL3Zyckw3UnAwd2IyOXZaQ0tMeG56eDQ4ZnZ3WWpvNk9FdGR1ZG5hMnpIdXZwdFNHei9kZHVILy92bEJoZmZUb1VSdzRjQURGeGNVQXlpcXVuejE3aGcwYk5rQkRRd01GQlFWWXNtUUpIQndjcElLME8zZnVRRjlmWCthMUk5YW1UUnU0dWJsVjJzcjdUVDE2OUFndUxpN1ExZFdGa3BJUzR1TGlvS2VuaDI3ZHV0WDRld0ZsUHhUNDg4OC9zWHo1Y3VqcjY5ZklOdFBTMHVEdTdvNUdqUnJCMXRZV2Rldld4ZFNwVTdGNzkyN3MzYnNYUC8zMGs3Q2MrQWMyNWRkOWx5cnJVT0h2N3c4MU5UVzVQd0FRRTQreFhObjU2dDI3dDhTUE84b2JOV29VeG8wYkp4eHJ4WkMzcHI3L1BoYTFPdVM5a1pJTmh4dFBrSkwzK3IvZUZhS1BVa0Z4S2VJeTh4R1htUS9meCtsWTJxVXB1aGk4dS8rUlJrUkVSRVJFSDdhVWxCUVVGaFpXV2oxU0hlS0hVQlhiMVZWSFhsNGVZbUppb0thbWhuYnQydFhJZm9sRlJrYmk1czJibURScEVvcUtpdURuNTRjQkF3WlVxOElqUHo4ZkxpNHVNRE16dzlDaFE2djEvdDdlM21qYnRpM0tNUlAyQUFBZ0FFbEVRVlJhdG14WjNWMS9JeC9iNTB1eVJVVkY0ZUxGaXhnK2ZMamNCOEFsSlNVQUlMUGE2TFBQUHNPWU1XTnc1TWdST0RnNFlOV3FWUUNBbUpnWXJGNjlHcW1wcVpnd1lZSVFiaFlYRjB2Y1V5VWxKVGgrL0RnQXlMejJUNTA2QlhkM2Q2aXBxY0hjM0J4V1ZsYjQvdnZ2WVc1dUxoV0dLQ0lrSkFUKy92NklpWWxCYW1vcWdMSzJxVlpXVm9pT2pzYU9IVHZRb2tVTHpKOC9YMnJkZ1FNSElqWTJGbWZPbk1HK2Zmc3dmZnAwaGQ1VDNCS3pmR3RNZVhyMTZnVXJLeXQwN05nUnJWdTNsdnIrY1hWMWhVZ2t3cDQ5ZXhBUUVJRCsvZnREUzBzTGh3OGZocisvUCtiTW1RTlhWMWU1MjMvMTZwVnd2cXRTMVVQNVI0OGVJVFkyRmdDd2R1MWF4TWZIbzMvLy9uSXJ5ZVFKREF4RWFXa3B1bmZ2TGt4cjA2WU56TTNONGVQakF6YzNONmlxcXVMQWdRUFExTlNFdjc4L05tellnTFp0MjJMczJMRllzR0NCek8xbVptYkN6czRPK2ZuNTJMeDVzL0RkSkJLSmtKK2ZqOWV2WDJQT25EbFl1M1l0dG0zYmhtZlBubUhhdEdrUzEzbGFXaHA4ZlgzeDdOa3pQSDM2RkltSmljakx5eFBtNitucG9XblRwdERXMXNhdnYvNktCdzhlWU9yVXFUaDA2QkFjSFIyeGJkczJhR2hvSUNFaEFZYUdoaklyWnEyc3JHQmxaWVhJeUVnY09YSUVwMCtmaHJlM054bzJiSWlNakF3c1hMZ1FBd1lNa0htTWZmcjBnYlcxdFJEYTV1Ym00dnIxNitqZnZ6L216cDByQkx6SGp4L0hxVk9uTUh6NGNIVHExRWxZLy9YcjEwaElTQkRHNFM3dlkvaDh5M3Z4NG9YTVFGa2NmTW1hSno0L1lvY09IWUt2cnk4QVlPdldyUUFBWFYxZHRHelpVdUkvWVdGaGNISnlncEtTRXB5Y25JVEFkODZjT1ZpOGVMSFE3ajR2THcvaDRlR3dzYkdwOUJ3RGtBaDRGZm11Q1FvS2twb1dGeGNuTmExSmt5Wm8xS2dSY25KeW9LcXFDbXRyYTB5WU1LSFNjRkpSR1JrWkFDRHhQVmRVVklTSER4OWk5dXpaV0xkdW5WUW5oK29xS2lyQzJyVnJrWnViaS9uejV3djN4SWdSSTNEcjFpMzQrUGhnNU1pUkFNck9pYXp6OGw5SVQwK0hqNDhQQmd3WUlORVN1YnpTMHJJQ3krVGtaTlNyVjAvdWNsVVJmeStKL3lacWEyc0RxUG52djQ5RnJRMTViNlJrWS81RjZTOEJJdnB2cE9TOXh2eUxjZmgvN04xN1hNNzMvei93UitkelZBNUpwWlNrT2JSbVlnNFJNaHN6TWN4bmJIS2FZOU13aDNMS01UbmtrRU5FakpZMkdab2gyZ2lWT1RSWk9hVElJZEpGNmVxa3VuNS85T3Y5N2VxNnFxczAxVHp1dDV2YmVyL2ZyOWZyL2JwNjE5VzE5L1A5ZWo3OW5LelJtWUZlSWlJaUlxSjY0YSsvL2hKU29TbWk3Q295b0tSV1drMjR1cnBLYlplbURwWEgxTlJVdUFHNmMrZE9SRWRISXpnNFdMamhJMDlzYkN4KysrMDN6SjQ5dThJYlRObloyUmczYmh3NmR1eUlwVXVYMXVoMUFJQ1Bqdzh1WExnQU16TXpiTnUycmRJYWh0VjE5KzVkSERwMENPUEdqY1BObXpmaDcrK1BzTEF3eko0OVcxaGhWSlhJeUVpY09IRUNjK2JNcWZiNS9mejhNR25TSkNIUWxacWFpcmk0T0lYNmxrM1h5dXRMMWRHK2ZYdXNXYk5HcXRaalhGd2MxTlRVb0s2dWp1TGlZa1JFUkVCVlZiWEMxWDdqeG8zRHExZXY0T3pzak9MaVlodzZkQWhCUVVFb0tpckN4SWtUTVdMRUNLRnRVRkFRd3NMQzBLaFJJMmhvYUNBckt3dVptWmxvMGFLRjNIcVRnd1lOUXRldVhXRnRiUzNVN2dSa1U3cFdsYUswZi8vK0dETm1ESXlNakpDVWxJUXVYYnJBM3Q0ZW5UcDFncUdoSVI0OGVBQVBEdzlvYW1waTJiSmxGZjdzVFpreUJZbUppUWdORFlXVmxaWE0rN1E4bXpadFFucDZ1bFFhNjRxVXBzdXVTRUpDQXZ6OS9aR1ltSWp1M2J0ajFxeFpVRlZWaFl1TEMvejgvTEJ3NFVMMDY5Y1AwNlpOay92N21wbVppWjA3ZDFZNWo0cEVSMGRqNDhhTkFDQUV1VXRYOTFsYVdzTFcxaGI1K2ZrQVN1b1lsNjVLTHBXU2tpSXpaa1JFQkhSMWRkR2hRd2NBSllISGlJZ0lCQWNINCtuVHAzQjJkc2JFaVJPRlFFUy9mdjJncjYrUC9mdjN3OHZMQzIzYXRNR1lNV09rVmhaZXVYSUZLMWV1UkZaV0ZwbzJiWXJaczJjak56Y1h1Ym01eU12TGsvdmFRa05Ea1pHUmdibHo1d28vYTZxcXF0aS9mei9VMWRWaGFXa0pKeWNuV0ZsWndkTFNFaFlXRnREWDEwZHFhaW9XTDE2TTFOUlVUSnMyRFo5Ly9qbTB0Yld4YWRNbXVMdTc0NHN2dmtCTVRBdzZkKzVjNmZlMlE0Y082TkNoQSs3ZXZZdDkrL2JoMHFWTEFFcHFZWnVibTh1dCsxbjJkd0lvQ2RaczNMZ1JhbXBxQUVxQ1FJR0JnUWdKQ1VIWHJsMHhlZkprK1ByNlFsdGJHK3JxNm9pUGowZDJkcll3dDNmdCtwWVZHeHVMMk5oWXVYMkJpdXQrbDZXaG9ZSDI3ZHZEMnRvYVZsWldzTEt5a2xwVm41T1RnNENBQUJ3L2Zoek5temZIOHVYTFlXRmhBVnRiV3lGMXI2ZW5KL3IyN1lzSkV5Ymdqei8rUUVGQlFaVVpBSUNTNzJ0cEFMUDBzME5wMm50NVZxNWNXZVdZcFdPVVRkWC9KbUpqWXhFVEV3Tk5UVTBvS1NuaDZ0V3JBQ0JWNTl6UjBSSHIxcTNEZ2dVTE1IdjJiQ3hidGd5ZE9uV3EwZm55OC9PeGJOa3kzTHg1RXk0dUxsTGZSeVVsSmN5ZVBSc2lrVWhZcGVyaTRvSXZ2dmhDYW96UTBGQ2NPbldxMHZOVUowVjJaZGVrbEVRaWdhK3ZMMVJWVlRGMjdGaTViUm8xYW9Tb3FDaG9hbXJpNU1tVDFRNkczN2x6QjNwNmV0RFgxNGVXbGhaZXZud3A4OERWMjN6Lyt5OXBrRUZlOGVzaXJMcjhvSzZuUVVSeXJMejhBUHNIMkRKMU14RVJFUkhSV3hJYkc0dG56NTdKUFhieTVFa2tKaVlxUEZiNTRNRzJiZHRxTktmeVFkNlltSmdLYis2RmhZVkJWMWNYaVltSk9ILytQSHIwNklITXpFeVo0TFN1cnE1dzQvTFZxMWVJaVluQmxDbFRzSFRwVWpSdjNod2lrVWhtYkNjbko0U0hoK1AwNmROeWc2WlYxYXNNQ2dyQ2hRc1gwTDkvZjBSR1JtTGx5cFZZdEdpUjNKdTFOYUdwcVNtc1dMUzN0NGUvdno5V3Jsd0pkM2QzYk5teVJlb0dXbW03OG43NzdUZG9hMnVqUjQ4ZUZiWUJTbXFPVnJTYXFGUjhmRHo4L1B3VW1udlpJQyt2TDFYWCsrKy9MN1g5ODg4L0MzVVhTNDBhTmFyQ1ZlMUtTa3B3ZDNjSEFDUWxKU0VvS0FqNit2cVlPM2V1MUtwQm9DUk5hMEZCZ2ZBK3FhU2tCRHM3TzNoNGVNaTkxa1pHUmpBeU1wTFpYM3ErNnJDeHNVR2JObTFrMHJibTUrZGovdno1eU12TGc0K1BUNlVyanRUVTFPRGw1WVdwVTZjaU9qcGFvU0N2am81T2pXcWVsblgyN0ZtRWg0Zmo3Ny8vaHBhV0ZpWlBub3hodzRZSjd5TldWbGJ3OC9ORGFHZ285dXpaZzdpNE9BUUdCc29FRk16TXpCUk9jKzNtNW9iVTFGU3BmUzFidGhTQzI2MWF0WUtscFNYTXpjMmxndUtsUHp1VnJTZ3VWVkJRQUdOalkxaFpXUW5YLzg4Ly84U0dEUnZnNE9BQVQwOVB0RzNiVnFaZmx5NWQwS1ZMRjBSRlJXSDM3dDBJQ1FtUkNnSmFXVmxCU1VrSjl2YjJhTktrQ2ZUMTlZV0FocDZlSHZUMDlLQ3Jxd3RkWFYzbzZlbEJYVjBkM3Q3ZU9IdjJMTnEzYjQvQmd3Y0RLQW1rN04yN0Y4Ykd4bkxUYzJkbloyUFdyRmtRaThXWU0yY09YRnhjQUFDREJ3K0dTQ1RDZ1FNSHNIYnRXZ0NLQjRLc3JhMnhiTmt5M0w1OUcwRkJRWWlPamtaMGREUjhmWDBWQ25hVkJuaUJra0JzU0VnSW5KeWNNRy9lUEtpb3FPRGh3NGU0ZWZNbWdKS2dwS3VycTdDUzkxMjd2bVgxN3QyN3dvQmFSZUxqNDdGKy9YcGh1K3dETGVWbFptWmkwcVJKRUlsRTZONjlPNzcvL251cEIyY2NIUjJ4WmNzV3JGaXhBdWZPbllPcnF5c3VYcndJYzNOek9EZzRWRG1YS1ZPbTRPSERoMUJUVTBOK2ZqNlVsSlFxRGF6OS92dnZNdnZDd3NLd1k4ZU9LczlWVThYRnhUaDY5S2l3cmE2dWpvRURCOHJVVkxleHNjSGF0V3N4Wjg0Y0hEaHdvTVpCM3NqSVNNVEd4dUtERHo3QXJGbXpaSTRiR2hwS3BjSFcxOWVYZVJpbnNvZmdTaW42WU4vdnYvOHVzL3Bibmw5Ly9SWFhybDNEOHVYTHBXcDBselYyN0ZqczJyVUxJU0VoYU5La0NjYVBINi9RSEVydDNyMGJWNjVja2RuZnExY3ZJVXRHWGJ6Ly9SY29TUlJaUzEvUDdJcC9najMvcE5YMU5JaW9BdVBzakRHaGZZdTZuZ1lSRVJGUnJVbDVFWWVncXlXcDIxb1pkTUkzRHV1cjZFSC9CZEVQRHVQa25hMEFBQTAxWGN6cjlXc2R6MGcrVDA5UHhNVEV5RDFXdHNabHFaRWpSOExJeUFqKy92NVZqdDIvZi84YTNhQXZmOTdTQUZwcHdLLzhQbTF0YmN5Y09STzNidDJxY093aFE0WmcrdlRwd3ZiMTY5ZXhhTkVpU0NRU3VMcTY0dURCZ3dyTnNTeDUzNTlTUjQ4ZXhlYk5tL0hwcDUvaXUrKyt3NGtUSjdCKy9YcjA3TmtUOCtmUGw3cXBYZDdqeDQ4Vk9uOTBkRFMyYmR1R3dNQkE0V1owUVVFQnpwMDdoMzc5K2tGRlJVVlk3ZkdtTjZzNmQrNk1WYXRXU2UzcjM3OC9KazJhSkxPS3BMejgvSHpzM2JzWHYvenlDd3dORFRGMTZsU3BOTHZ2MnZXbDJwZWFtb3BIang0SktUOWJ0R2loMENyVVV0SFIwV2pmdm4ybHFTTUxDd3RSVkZRRUZSV1ZhcVZFLzdja0ppWktyV2lzeXVQSGoydVVMcnFtZHUvZWpSTW5UbURnd0lFWU5teFlwV25SNzkyN2gvRHdjTXlZTVVOcS8rclZxMkZrWklTSkV5Y3FkTTZBZ0FCa1pHUmczcng1MVpwcmNuSXlqaDQ5aXJGang4clVCazVOVGNYaHc0Y3hldlJvcWZxUkVvbEU2c0dYTzNmdUtMd3lyYWlvQ0ZsWldUTG5LaTR1VnJodU1sRHkzbnIrL0huMDY5ZFA0VDVBU1pZT2JXMXQyTm5aeVJ4TFNVbkJ0V3ZYWUdGaElmTXdoYUlTRWhJUUV4T0RiNzc1cGtiOXIxKy9Mck5LWGlLUkNMOS9WVDF3Vk41Lzhmckd4OGZEME5DdzJyL1QyZG5aU0VsSkVWTFdWaVUwTkJSTm1qU1JDV3FXVlZSVWhEdDM3c0RXMWhicDZlbDQrUENoek0vTzRzV0wwYk5uVDZuWEVoRVJJYXlrVmxOVHd3Y2ZmSUQyN2R2TGpCOGRIWTB6Wjg1ZzRjS0ZNc2YrK3VzdlJFUkVZTjY4ZVhqMjdCbFdybHlKY2VQR1ZSbGtUVTFOaFo2ZW5rTGxHa3AvOWlRU0NWUlZWU3Y5K2J0Ly96NmFObTM2UnFtaGp4OC9qZ0VEQmxUNU9lTDI3ZHN3TURDUXFXdWJucDZPRnk5ZXdNYkdScWJQYjcvOWhvc1hMMkw1OHVVS3plWElrU080Y2VNR3ZMeThaSTVKSkJMazVlVkJRME1EeXNyS2IvdzM1cE5QUHNHY09YTXEvRm1MalkzRnpaczM4ZnIxYXhRWEYwTkxTd3MyTmpibzJyVnJ0ZDRUL3UzM3Y0YW9RUVo1dno2VmlMc3ZjK3Q2R2tSVUFldkdXZ2h5VVN5MUdCRVJFVkZEd0NEdnU2bWhCSG5MNnQrL1AwYVBIbzF4NDhiSlBaNmVubzdSbzBkajJMQmgrUGJiYnhVYTcyMEVlWThlUFlvOWUvYWdUWnMyMkxwMXE5VE5ucENRRU96YXRRdXJWNitXV2FHWG1KaUl5NWN2bzBtVEpsaS9majNDdzhPRjFJR1ZPWHo0TUxadDIxWmhFUENYWDM3QmpoMDc4TkZISDJIUm9rWENUZDNnNEdBRUJnYWlRNGNPOFBUMGxGcU5VVlp0clI0d01EREFvVU9IQUFBLy9mU1R6UEV6Wjg0Z0pTVUZvMGVQaHBhV1ZxVmp0V2pSQWs1T1RqTHpyQ3JJZS8zNmRheGZ2eDVwYVdrWVBIZ3d4bzhmTDNQejgxMjd2a1R2Z3JKQkVTSWlJcXFmR3VSZjZZZlorWFU5QlNLcXhDUCtqaElSRVJFUjFSdGw2M29sSnljREFQTHk4bVRxZmJWdTNSclcxdFp2ZFc1QVNSQngzNzU5Nk5PbkR5NWV2SWlnb0NCaDlkQzVjK2V3ZS9kdTlPM2JWeVlBQ0FDMnRyYXd0YlhGMmJObllXQmdnTXpNekFwcjQ1V2xyYTB0ckpBdHE2aW9DUDcrL2poNjlDaWNuWjB4ZCs1Y3FWVTdYMzc1SlRRMU5iRnQyelo4KysyMytPNjc3L0RSUngvSmpMTmt5UktGWG50S1NncjI3dDJMZWZQbXlhMlpWamFnV2I1dVprNU9Eb0tEZzJGbloxZGhVRitlNU9Sa0lXMG1VTEppNi9qeDR3Q2tVekJuWjJkajU4NmRPSEhpQkZxM2JvMU5tellwWENlNHJQL2k5U1Y2RnpCdE9SRVJVZjNYSUlPOGVZWEZkVDBGSXFwRUxuOUhpWWlJaUlqcWpkTGFWR1dGaDRjalBEeGNhdC9vMGFQbEJubkZZckZNUUxnaVlyRzQwdU5EaHc2VjJmZnk1VXQwN05nUmMrZk94YUZEaDdCbnp4NW9hR2hBWDE4Zm16ZHZocW1wS1diT25DbTBUMHBLd29ZTkd6QjU4bVIwNk5BQkFPRHM3QXhuWjJlaFZsaFZUcDgralk4Ly9saHEzK1BIajdGcTFTb2tKaWJpczg4K3cvVHAwK1dtanhzNmRDaE1UVTJ4ZXZWcUxGNjhHSTZPamhnL2Zqd3NMUzJGTnQyN2Q2OXlEZ0RRdEdsVDdOMjdGNTA2ZFVLVEprMFU2bE1xSWlJQ09UazUrT3l6ejZyVjc5cTFhMUsxbHMrZlA0L3o1ODhEK0w4Zzc0VUxGN0JwMHlhSXhXSk1tREFCdzRjUFZ5amc4NjVjWHlJaUlpS2krcUJCQm5tSmlJaUlpSWlJU0hHVnBYQUdLazh2TEJLSjVBYUthMkxMbGkySWk0dERRRUNBa0FMYTFOUVVuMzc2S1pTVWxEQnk1RWpFeHNZS3h3d05EYkY4K1hLcDlNQWlrUWhwYVduNC92dnZNV2pRSUV5YU5FbFlCVHRod2dSTW1EQkJhSHZtekJtc1hyMjYwdHFzcjErL3hpKy8vSUlmZi93UnhjWEYrT0NERDlDeVpVdUVoWVZWK2xvR0RCaUExTlJVUkVkSEl6WTJGbzZPamhnMmJKaFFoL0Q0OGVQdzgvT1QyOWZkM1IyREJnMFNVaHVMeFdJaHlDc1dpN0ZtelJxTUdqVUtkbloyU0VsSnFiU2U1ZXJWcTdGNjllcEs1MXJXNmRPbjRlcnFDa0EyWFhOT1RnN1dyVnVIYytmT3djek1ETE5uejRheHNYR0ZOWVpOVEV5a2dyL3YwdlVsSWlJaUlxcHIvOWtnNzRVUjcwNWhaYUszcmZ1aGEzVTlCU0lpSWlJaXFxRVRKMDRnTWpJU1BqNCtDcld2U1UzZThqcDI3QWh2YjI5WVcxdmo0Y09Id3JqbHFhaW9vRmV2WGtJNjRSNDllcUJaczJaU2JUNzg4RU1FQkFUQXg4Y0h4NDRkUThlT0hkRzdkMjhoNENlUHZDQjJhV0J3eTVZdCtPMjMzMkJoWVlHNWMrZGkwNlpOVWl0ZEszUDY5R2xjdUhBQkFRRUJpSTZPUnJkdTNXU0NnSFBtekpIYUxoc3diOXk0TVFEZ3hZc1hhTldxRllDU0ZNYVhMbDNDZ0FFREFKVFU1UzFOYjF3cU5UVVZaODZjd1FjZmZDQ3NkcTBOVDU0OHdibHo1NFJ6TEZpd29OTDJJU0VoTURRMGZLZXZMeEVSRVJGUlhmblBCbm1KaUlpSWlJaUlTTmFqUjQ5dzdkcmJmWEN6c0xBUVQ1OCtyVFRsNzcxNzk3Qno1MDVjdVhJRlhidDJSZE9tVFhIczJESEV4TVJneUpBaGNIWjJocEdSRVlDU3dPZktsU3NSSHg4dkUrUU1DQWdRem5QcDBpV3BWYVVBRUJVVkpiWHQ1dWFHWnMyYVllVElrVkJWVmNYbXpadXI5ZHE2ZCsrT3JsMjdJaVltUm03OVZoY1hGNm50c2tGZWJXMXRhR3RySXowOVhkajM2Nisvd3RqWUdOMjZkUU1BTkdyVUNQLzczLytreHRpMGFSTUFZTktrU1dqZHVuVzE1bHNaRXhNVCtQcjZvcWlvQ0o2ZW5uQnhjVUdmUG4xUVhGeU1lZlBtWWRDZ1FlalZxeGN1WExpQXNMQXdhR2xwQVhpM3J5OFJFUkVSVVYxaGtKZUlpSWlJaUlpSS9sWEp5Y25Zc21VTGhnd1pJdXdyRFd5bXBLVGd5SkVqaUkyTmhZbUpDUll0V29TZVBYc0NBRDc1NUJNRUJRVWhJQ0FBQVFFQjZOV3JGenc5UFFFQVNrcEtjbGV4bXBtWkNVSEEyN2R2Qy90S2xRWVNTOGtMb2xhWGlvcEtqUU9BeHNiR3d1cm5LMWV1SUNrcENSNGVIbEJXVnBiYi92WHIxNGlNaklTVmxWV3RCbmdCUUV0TEM1MDZkY0tGQ3hmdyt2VnJEQjQ4R0ZaV1ZraEpTVUZ4Y1RFY0hSM1JxVk1uSkNRa1FFbEpTVWlqek90TFJFUkVSUFQyTWNoTFJFUkVSRVJFOUE0cEtpcUNrcEtTd3UzRllqRk9uVHFsY0Z0RmpSNDlHZ0F3WmNvVXZIanhBblBuem9XenM3UFVhbEJyYTJ0NGUzdmowYU5IT0hueXBFeFE4K2pSbzNCeWNrS2pSbzJFZlI5Ly9MSE11U3FyT1F3QW9hR2hDcys3SXVycTZsSkJ6bElKQ1FtVjlqTXpNME5TVWhJa0Vna0NBd1BSc21WTG1kVy9aYVdscFNFN094dloyZGxWdnE2eUtxdGJDNVQ4WEtpb3FFQWlrZURBZ1FPd3M3T0RsWlVWQU9EeTVjdFFVVkZCKy9idEFRQzV1Ym5RMHRLcTlPZm9YYm0rUkVSRVJFUjFoVUZlSWlJaUlpSWlvbmVJV0N5R2pvNk93dTFGSXBGVWl1SGFjdlRvVVFDQXBxWW1URXhNNE9YbFZXbWQ0TzNidHd0QlI2Q2tadXptelpzaEVvbWthdFpXTjUwdkFPemN1Zk9OWDQrT2pvN2NJT0RNbVRNcjdXZHRiWTJRa0JBY1AzNGN0Mi9meG9vVkt5cE5lOXk0Y1dPTUh6OWVvVG45OWRkZmlJdUxnN0d4Y1lWdDB0TFM0Ty92ajJ2WHJpRWdJQUNIRHgvR25UdDNwSzU1UkVRRU9uWHFCRzF0YlFCQVRrNk9rS3E1SXUvSzlTVWlJaUlpcWlzTThoSVJFUkZSZzVTUmtZRzllL2RpeElnUlVta2FBZUR1M2J2NCtlZWZNWHo0Y0ZoYlcrUDY5ZXN3TmphdTlDWTNTWHY2OUNueTgvTmhibTVlSytPOWZQa1NRRWx3Z29qK2ZSa1pHWWlMaTRPMXRiWE1zZnYzNzZORml4WUtqMlZtWmlZVE5LdUltNXVia0hxNEt2S0NoRzV1YmpMcGR1L2Z2NDlEaHc3SnRJMk9qZ1lBOU9qUlEyYSsxVW5uQzhoZjVacVFrQUFQRHc4NE9EakEyOXU3d3ZUSlZRa0tDcExhOXZUMGhLNnVyckRkdm4xNzdONjlHLzcrL3VqZHV6ZTZkT2tDb0dTMXJKcWFHbFJWcFcvZDZPbnA0Wk5QUG9HR2hnWTBORFFxUE8rUkkwZHc0OFlOdEd2WERzdVdMWk01ZnYzNmRRQWx3VmhkWFYxODl0bG51SExsQ25idDJvVlBQdmtFOXZiMkFFcFNTTis3ZHc4TEZ5NFUraXJ5b01DN2NuMkppSWlJaU9vS2c3eEVSRVJFMUNBZE9YSUVKMCtleExCaHcyU09aV1ptNHN5Wk0ralpzeWVzcmExeDRNQUIzTHAxQzFPbVRNSEFnUVByWUxZbHE2a3lNek1WYnQrM2IxK3A3Y09IRDlmb3ZLNnVybExiT1RrNXlNaklrTnZXMU5SVVNMMjVjK2RPUkVkSEl6ZzRHUHI2K2hXT0h4c2JpOTkrK3cyelo4K1dDbHFVbFoyZGpYSGp4cUZqeDQ1WXVuUnBqVjRIRVZVdUxTME44Zkh4QUlCZmZ2a0ZCdzhlQkFEODhNTVBVdTB5TWpLUW1KaUlRWU1HdmZVNUtxSkhqeDR5RCs1Y3ZYcTF3aUJnOCtiTlpRTFpOVW5uVzE1R1JnYVdMVnNHUzB0TGVIcDZDZ0hBOVBSMHJGbXpCbVBIamtYSGpoMHJIZVBERHovRWtpVkxZR0ppSXJXL2ZNRGMyTmdZU2twSzBOTFNrbHIxKzlkZmYySGp4bzNZdUhHanpQZGt6Wm8xdUhYckZvWU1HWUxQUHZ0TUtwMnhSQ0xCdG0zYkVCWVdCaWNuSjh5ZE94ZnE2dXJDOGRqWVdPemV2UnYzN3QxRDA2Wk5NWHo0Y0F3Y09CQnhjWEZZdkhneGJHeHNNRzNhTkFCQVlXRWh0bS9mRGpNek0vVHExVXNZNDlXclY5VmFEVjdxdjNSOWlZaUlpSWpxR29POFJFUkVSTlRnaU1WaUhEdDJETTdPenJDd3NKQTVycW1wQ1FCNC9mbzFBR0RWcWxYWXRtMGIxcTlmait6c2JIenh4UmRDMityZUdLNklzckl5dkwyOThlelpNN25IVDU0OGljVEVSSVhIS3gvazNiWnRXNDNtVlQ3SUd4TVRnNVVyVjhwdEd4WVdCbDFkWFNRbUp1TDgrZlBvMGFNSE1qTXpaWUxUdXJxNk1EQXdBRkJ5b3o4bUpnWlRwa3pCMHFWTDBieDVjNGhFSXBteG5aeWNFQjRlanRPblQ4UFcxbGJtZVBtYi9rU2t1R25UcGdrckdqVTFOZkhlZSsvQjN0NGU5dmIyYU5PbURVSkNRb1RmMllDQUFCUVhGK1AzMzMrSHZyNCtSbzBhQlEwTkRWaFlXQWh0R2dLUlNJVDQrSGlwOUxrbUppWVlPSEFnaGc4ZmpxeXNMRHg1OGtSNHY1RklKTGgxNnhac2JXMlJrcEtDeTVjdlZ6aTJXQ3pHZ2dVTG9LbXBpWlVyVjBxdFNOWFUxRVIrZmo1KytPRUhUSjgrSFo5KyttbUY0elJ2M2h6Tm16Y0hBRHgvL2h6Mzc5OUhTa3FLOE0vUjBSR3VycTVZdkhneEpCSUpzck96a1o2ZURqMDlQUURBa3lkUGtKV1ZCVU5EUTVteFAvdnNNd1FIQjJQZnZuMElDUW5CZ0FFRDhNVVhYOERBd0FBclZxekFwVXVYOE9XWFgyTGN1SEV5ZFhPenM3T1JsNWNIRHc4UDRXL2dnUU1IY09EQUFiUnIxdzRyVjY0VWdzSTdkdXhBU2tvS1ZxOWVMYlhTOWRXclY4STgvdzBONGZvU0VSRVJFZFUxQm5tSmlJaUlxTUVKQ3d0RGZuNCt2djc2YTduSFMyL1lGaFFVQUFCVVZWVXhZOFlNdEd2WERvNk9qbEp0cTFyWmUrTEVDZWpvNkVpdFlKSkhXVmtaUjQ4ZVJVeE1qTnpqOGxKRmpodzVFa1pHUnZEMzk2OTA3RksxbVRLMU5LQUxBSkdSa1VMZ3Q3aTRHRnUyYklGRUlzSDU4K2R4L3Z4NW1iNURoZ3pCOU9uVEFaUUVvNDJNakxCbzBTSzR1N3ZEMWRWVldFRW9UMFgxR09WOWY0aElNVDE3OW9Tam95TWNIQnhnYTJzcms5NDNJQ0FBRW9rRU8zYnN3Smt6WitEaTRnSmRYVjBjUEhnUUVSRVJtREZqQmdJQ0Fpb2NQeXNyQzZHaG9Rck5KU3NycTlManljbkp1SFBuRGdEQTI5c2I5KzdkZzR1TEN5d3RMUlVhdjlUWnMyZFJYRnlNano3NlNOalhybDA3Mk5qWUlEdzhIRUZCUVZCVlZVVmdZQ0IwZEhRUUVSRUJIeDhmMk5uWjRjc3Z2NFNIaDRmY2NWKytmQWt2THkvazV1WmkzYnAxUW9wNWlVU0MzTnhjRkJRVVlNYU1HZkQyOXNiR2pSdng2TkVqVEp3NFVTcVFtcEdSZ2Q5Kyt3MlBIajNDdzRjUGtacWFpcHljSE9HNG9hRWh6TTNOb2Erdmp4OSsrQUczYjkvR2hBa1RzSC8vZnF4ZXZSb2JOMjZFdHJZMjd0Ky9EMk5qWTdrclpoMGRIZUhvNklnYk4yNGdPRGdZUjQ4ZXhmSGp4MkZrWklRWEwxNWc5dXpaR0RCZ2dOelg2T1RraE42OWV3dEJXN0ZZak5qWVdMaTR1R0RtekpsQ2dEYzBOQlJIamh6QjBLRkQ4Y0VISHdqOUN3b0tjUC8rZmZUczJWTm03SGZoK2xMRFVseGNqRTJiTnNISnlRbnZ2LzkrdGZ2WDkvSWdjWEZ4TURRMHJMV0g1VjY5ZW9WOSsvWmg2TkNoTWxrSWlJaUlxUDVoa0plSWlJaUlHcFRNekV5RWhvWmk4T0RCYU5HaUJSSVNFcENSa1lIdTNic0xOMkZMVi9JK2Z2d1lWNjVjd2JObno1Q2VubzduejU4aklpSUNHUmtaMkw1OU8xUlVWQ3E4RVZ6cXhJa1RNRFEwckxKZGVmMzc5OGZvMGFNeGJ0dzR1Y2ZUMDlNaEVvblFwMCtmYW8zN2IvdnBwNTl3NjlZdHRHblRCbHUzYnBXNnNSMFNFb0pkdTNhaFc3ZHVVbjNzN2UzaDQrT0R5NWN2bzBtVEpnQ0E4UEJ3cWZTZ0ZUbDgrSENOVnlrVFVZbFJvMFpWZWp3aElRSCsvdjVJVEV4RTkrN2RNV3ZXTEtpcXFzTEZ4UVYrZm41WXVIQWgrdlhyaDJuVHBzbE51NTZabVltZE8zZldlSDdSMGRIWXVIRWpBR0RTcEVrQUFDVWxKZHk5ZXhlV2xwYXd0YlZGZm40K0FPRFNwVXZDcXVSU0tTa3BNbU5HUkVSQVYxY1hIVHAwQUZBU2VJeUlpRUJ3Y0RDZVBuMEtaMmRuVEp3NFVRaVE5dXZYRC9yNit0aS9meis4dkx6UXBrMGJqQmt6UnVyOTdNcVZLMWk1Y2lXeXNyTFF0R2xUeko0OUc3bTV1Y2pOelVWZVhwN2MxeFlhR29xTWpBek1uVHRYcUJPcnFxcUsvZnYzUTExZEhaYVdsbkJ5Y29LVmxSVXNMUzFoWVdFQmZYMTlwS2FtWXZIaXhVaE5UY1cwYWRQdytlZWZRMXRiRzVzMmJZSzd1enUrK09JTHhNVEVvSFBuenBWK2J6dDA2SUFPSFRyZzd0MjcyTGR2SHk1ZHVnUUFpSXFLZ3JtNU9kcTFheWZUcDNTZXBYUjBkTEJ4NDBhb3Fha0JLQW1LQlFZR0lpUWtCRjI3ZHNYa3laUGg2K3NMYlcxdHFLdXJJejQrSHRuWjJjTGMzclhyUzdVak96dGI0WWRIS2pOOCtQQktWNVh2MkxFRDRlSGhLQzR1cmxHUXR6NlhCeWtxS3NLYU5XdWdxYW1KM2J0M0M1L1o3dHk1ZzF1M2JsWFpYMTdhL3VQSGorUElrU053ZG5ZV2dyeG56cHhSYUQ2V2xwWm8zYnAxTlY0QkVSRVJ2U2tHZVltSWlJaW9RUWtNRElTeXNqTEdqQmtEb0NTTmNXcHFLdjc1NXg4OGVQQUE2ZW5wU0U5UEIxQ1NmckpVbzBhTjBMUnBVelJyMWd5ZE9uVkNRVUdCVk5jMkFKMEFBQ0FBU1VSQlZJckd0K0hVcVZQQzE4bkp5UUNBdkx3OHFmMEEwTHAxYTVrYWhHL0Q5ZXZYc1cvZlB2VHAwd2NYTDE1RVVGQVF2dm5tR3dEQXVYUG5zSHYzYnZUdDIxZHFSVmNwVzF0YjJOcmE0dXpac3pBd01FQm1abWFGTjgzTDB0YldGdEtaRWxIdE9udjJMTUxEdy9IMzMzOURTMHNMa3lkUHhyQmh3NFJBZ0pXVkZmejgvQkFhR29vOWUvWWdMaTRPZ1lHQndvTXlwZDQwaTBETGxpMWhaV1dGdm4zN29sV3JWckMwdElTNXVUazBORFNFTnRIUjBRQlE2WXJpVWdVRkJUQTJOb2FWbFpVUWVQdnp6eit4WWNNR09EZzR3TlBURTIzYnRwWHAxNlZMRjNUcDBnVlJVVkhZdlhzM1FrSkNwSUtBVmxaV1VGSlNncjI5UFpvMGFRSjlmWDNvNmVrSi85WFQwNE91cmk1MGRYV2hwNmNIZFhWMWVIdDc0K3paczJqZnZqMEdEeDRNb09UdnpkNjllMkZzYkN5VjRyaFVkblkyWnMyYUJiRllqRGx6NXNERnhRVUFNSGp3WUloRUlodzRjQUJyMTY0Rm9IaEpBV3RyYXl4YnRneTNiOTlHVUZBUW9xT2pFUjBkRFY5ZlgzVHExS25LL3FVQlhxQWtFQnNTRWdJbkp5Zk1temNQS2lvcWVQandJVzdldkFrQTBORFFnS3VycTdDUzkxMjd2bFE3eEdKeHBaay9GRFZnd0lBS2c3eUhEeC9HNGNPSDBiVnJWM3ozM1hjeXh5VVNTYVdydE90cmVaQ1RKMDhDQU02ZlA0LzA5SFI0ZVhsSnZZN1kyRmpzM2J1M3lySEtCM256OC9NUkZoYUdidDI2U1QwZ3NucjFhb1htTm1iTUdBWjVpWWlJM2pJR2VZbUlpSWlvd2ZqNzc3OXg0c1FKekp3NUU3cTZ1dmpqanorUWtKQUFkM2QzUEh2MkRJV0ZoV2pidGkyNmQrK08vZnYzWStEQWdSZ3hZZ1NhTld1bTBLclN5angrL0JoTm1qUjVvM0ZLYjlxWEZSNGVqdkR3Y0tsOW8wZVBsaHZrRll2Rk1nSGhpb2pGNGtxUER4MDZWR2JmeTVjdjBiRmpSOHlkT3hlSERoM0NuajE3b0tHaEFYMTlmV3pldkJtbXBxYVlPWE9tMEQ0cEtRa2JObXpBNU1tVGhkVld6czdPY0haMnhxNWR1eEFTRWxMbFBFK2ZQbzJQUC81WW9kZEVSTldUbkp5TSsvZnZZOVNvVVJnMmJKaVFtcllzSlNVbGpCZ3hBcDA3ZDBaNGVMaE1nTGMwSmJ1aXVuWHJCaHNiRzZsOVptWm1XTEZpUmFYOW1qZHZqa0dEQm1IczJMRXl0WUZUVTFOeCtQQmg2T3ZyQXdEVTFkV3haTWtTU0NRU29VMy8vdjFoWVdHQk5tM2FWRG5ISGoxNm9GdTNiaktwcFJzM2JveERodzdKRGN4V1pQSGl4VGgvL2p6Njllc250Yit5TktlNnVycVlOMjhldExXMVlXZG5KM1hzNjYrL2hwT1RFNjVkdXdZTEM0dHFyenkwc2JIQmloVXJrSkNRZ0ppWUdJVUN2T1YxNzk0ZGE5ZXVoYjI5dmJCdjQ4YU5rRWdrS0NvcWdvcUtpbFJBNlYyOHZ2VG1tamR2WG1tcGh0V3JWK1BNbVRNMUx1ZHc2dFFwYk4rK0hmYjI5dkR5OHBLNTdydDI3Y0tEQncrd2FORWltUlQzcGVwcmVaQlNJU0Voc0xHeFFjK2VQU0dSU0JBZEhTMTEzb3ErZHdjT0hKQWJCUDd0dDkrUW1abUo4ZVBIeXh5ckxEc05VSHRCYkNJaUlxb2VCbm1KaUlpSXFNR0lpb3FDUkNMQjFxMWI0ZWZuQjZCa0JlbW5uMzRxc3hMajBLRkQwTkhSZ2FtcDZSdWZOeTh2RC9Qbnp3Y0F1THU3dzhIQm9jWmp2Y2xOTXBGSUpEZFFYQk5idG14QlhGd2NBZ0lDaEJWNnBxYW13dmR5NU1pUmlJMk5GWTRaR2hwaStmTGwwTmJXbHBwUFdsb2F2di8rZXd3YU5BaVRKazBTQWtRVEprekFoQWtUaExabnpwekI2dFdyV1h1WDZDMzY1cHR2OFBYWFgxY1l3Q2lyZGV2V21ERmpoc3orZWZQbVZldWNFeWRPckZiN1VwYVdsbkIzZDVkN3pNek1UTzZ4OHUvN2lnUUFTNm1vcU1nRUd3RlVLd0FJbEt4cXJVa0FzTEkwekJZV0ZuSlhEVlpIdTNidDVLWnFWbFRaQUc4cEpTVWxoWDZXNUhuWHJpOHA3dlRwMHpBeE1jRjc3NzJuY0ovQXdFQTRPRGpJL1RrRlNvS1ZHemR1Uk1lT0hlSHQ3UzMzQVQwakl5T0VoSVRBeThzTFM1WXNrVnA1RHRULzhpRG56NS9IM2J0MzRldnJDeVVsSlVSR1JtTGx5cFVZT1hKa2pUTFY1T1RrNE9EQmd4ZzRjQ0JhdFdxRm16ZHY0dFNwVS9qcXE2K3FQUllSRVJHOVBRenlFaEVSRVZHRDhjVVhYNkJidDI3UTE5Zkh3WU1IY2ZIaVJYaDRlTWhOdGRlNGNXTmtaR1FnUFQwZFQ1NDh3YU5Iai9ENDhXUGhYOSsrZlRGOCtIQ0Z6cXVtcG9hUFAvNFkrL2Z2eHc4Ly9JRCsvZnZqMjIrL0ZWWWQxZFNKRXljUUdSa0pIeDhmaGRxL2FjcFVBTUlOVDJ0cmF6eDgrRkFZdHp3VkZSWDA2dFZMU00vWm8wY1BOR3ZXVEtyTmh4OStpSUNBQVBqNCtPRFlzV1BvMkxFamV2ZnVMUVIwNVpFWHhHYmdsK2pmd1JxaVJGU2Z2WDc5R2lFaEljakt5b0svdnorYU5HbFNaWjlUcDA0aE9EZ1ljWEZ4MkxoeG84eG53T0RnWU96WnN3Y2ZmdmdoRmkxYUpCTzhMVFYwNkZBVUZSVmh4NDRkOFBUMGhMZTN0MVFtZy9wY0hpUS9QeDhCQVFIbzNyMDdPblhxQklsRWdoOS8vQkVHQmdZWU5Xb1VmdjMxMTJxUGVlREFBYngrL1ZvbzB4RVFFSUQ3OSsvTFhkVkxSRVJFOVFlRHZFUkVSRVRVWURSdDJoUk5telpGUWtJQ3pwOC9qekZqeHNEUzBoSUFjUFhxVlR4Ky9CaHBhV2w0OHVRSnNyS3lFQmtaaWNqSVNLRy9rWkVSVEV4TVlHMXREWE56YzRYUHE2S2lnaSsvL0JJOWV2U0FqNDhQVHA4K2pjdVhMOFBkM1IwOWV2U284ZXQ1OU9nUnJsMjdWdVArTlZGWVdJaW5UNTlXR3Z5NWQrOGVkdTdjaVN0WHJxQnIxNjVvMnJRcGpoMDdocGlZR0F3Wk1nVE96czVDK2xZREF3T3NYTGtTOGZIeFFzcm1VZ0VCQWNKNUxsMjZKTFZxR0NoWm1hMW8wSnFJaUlqK1c5VFUxT0RsNVlWcDA2WmgrZkxsV0xkdVhhV2ZUeDQ4ZUlETm16ZkQwTkFRaXhZdGtncnc1dWJtWXN1V0xUaDE2aFFHREJpQVdiTm1TWTFWVkZTRS9QeDg1T1hsSVM4dkQvbjUrV2pmdmowKy9QQkRYTDU4R1lzV0xjTHk1Y3VocnE1ZTc4dUQ3TjY5RzJscGFaZzVjeVllUEhpQXk1Y3Y0OEdEQjFpd1lBRjBkWFdGZGtsSlNYTDdpMFFpcWUzYnQyL2psMTkrd2JmZmZvdkdqUnZqanovK3dNMmJOekY5K3ZRM2ZxQ1JpSWlJL2wwTThoSVJFUkZSZzVLYm00czFhOWJBeXNvS1gzNzVwYkRmMTljWHo1OC9Gd0s1VFpvMHdkT25UekYvL255WW1KaWdaY3VXVUZWVnhjMmJOOUd4WThjYW5kdk16QXgrZm43NDZhZWZzRy9mUGl4ZHVoUjkrL2JGakJrem9LT2pVMXN2OFYrVm5KeU1MVnUyWU1pUUljSyswcFVvS1NrcE9ITGtDR0pqWTJGaVlvSkZpeGFoWjgrZUFJQlBQdmtFUVVGQkNBZ0lRRUJBQUhyMTZnVlBUMDhBSlNrMXl3ZDRnWkx2VitrTjF0dTNid3Y3U2xXbnppY1JFUkg5OTdScTFRcmZmdnN0L1B6OHNIZnYzZ3BYam9wRUlpeFlzQUFTaVFUTGxpMlQrZ3lSbloyTmNlUEc0ZVhMbDFCU1VzTE5temN4ZHV4WTVPZm5vNkNnQUFVRkJTZ3FLcXAwSHRldVhjT3laY3V3Wk1tU2VsOGVSQ3dXUXlLUllQNzgrVkJUVThQcjE2L3g0WWNmb2srZlBsTHR2djMyVzRYT2UrblNKV0ZWczcrL1B5UVNDYXl0clRGNDhPQTNlMEZFUkVUMHIyT1FsNGlJaUlnYURJbEVnblhyMXVIcDA2ZFlzbVFKcmw2OWlwU1VGR1JuWjJQanhvMW8zTGl4c1BJaExDd00vdjcrc0xPemc2R2hJUURBejg4UDRlSGgyTEJoUTdWcXY1V2xyS3lNMGFOSHc4SEJBU3RYcnNTWk0yY2dGb3ZoN2UxZDdiR0tpb3JrcHBxdWlGZ3N4cWxUcHhSdXE2alJvMGNEQUtaTW1ZSVhMMTVnN3R5NWNIWjJsbG9CWTIxdERXOXZieng2OUFnblQ1NUU2OWF0cGNZNGV2UW9uSnljMEtoUkkySGZ4eDkvTEhPdXltb09FeEVSMGJ0bjBLQkJpSXFLUWtoSUNCd2RIZEcrZlh1cDQ5bloyWmczYng2ZVBYdUdKVXVXb0czYnRsTEhkWFYxWVdKaUFnME5EVFJyMWd3Nk9qclExdGFHdHJZMnRMUzBoUDlxYW1wQ1UxTVQydHJhd3RlYW1wclEwdExDamgwN0VCVVZoUTBiTnVDYmI3NnAxK1ZCWnM2Y2lTbFRwa0JMU3d2Ky92NDRlL1lzWnMyYUpUTmVSZGxTamgwN2hyQ3dNR0g3azA4K1FmdjI3V0ZnWUlDZmZ2b0pmL3p4Qjl6ZDNhdGR3NXFJaUlqZVBnWjVpWWlJaUtqQlNFaEl3SjkvL2drQVVxdEllL2JzS1ZNdnRsMjdkZ0NBR3pkdW9GZXZYdGk1Y3llT0h6K09vVU9IMWpqQVc1YXRyUzIyYmR1R2pSczM0bi8vKzErTnhoQ0x4ZFZhQVN3U2liQjI3ZG9hbmFzeVI0OGVCUUJvYW1yQ3hNUUVYbDVlbGRZSjNyNTlPNnlzcklUdDFOUlViTjY4R1NLUlNLamxCakJkTXhFUkVTbG0xcXhaK09HSEgrUUdGdlB5OHFDaG9RRVBEdzk4OU5GSGN2dkxxODliSGZQbXpjUGF0V3N4ZlBqd2VsOGVSRU5EQXhvYUdyaCsvVHFPSFR1R0JRc1dvR25UcGpMamxjMmVVbGJaQi9LQS95dUhjdS9lUFp3N2R3NmZmLzQ1YkcxdHBkbzhlZklFbHk5ZlZ2aTFFQkVSMGR2QklDOFJFYjJSL01JY1hIeHdDTGZTTDBDVSt4aXZpL0xxZWtwRURZNmFpaVlNdFV6UXRtbDNmR1ErQWhxcTJuVTlwWHJMd3NJQ2ZmcjBnYm01T2N6TnpXRm1aZ1pUVTFPb3Fhbkp0TFd4c1lHdXJpN09uVHVIQ3hjdUlESXlFcTZ1cnBneVpRcnk4dktncWFuNXh2UFIwZEhCd29VTEsyMlRrWkdCdUxnNFdGdGJ5eHk3Zi84K1dyUm9vZkQ1ek16TUZBNkt1cm01SVRVMVZhRzJXbHBhY3Z1WFQ2ZDgvLzU5SERwMFNLWnRkSFEwQU1qVUoyYTZaaUlpSWxKRTgrYk5FUmdZS0RmSTI2UkpFMnphdEtuU0lHN3BzUXNYTHRUby9OMjdkeGNlSUFUcWYzbVFqSXdNckZxMUN2MzY5VVB2M3IxcmRKNnlDZ3NMNGV2cmk2Wk5tOExOelUzbWVQbEFOaEVSRWRVUERQSVNFVkdOM1JOZHhkR0V0Y2pNZTFiWFV5RnEwRjRYNWVGcDlqMDh6YjZIdUNjbjhWbTdPV2h0S0w4RzE3dE9XMXNiQ3hZc2tOa3ZrVWhRV0Znb0ZleFZWbFpHbHk1ZGNQYnNXYWlvcUdES2xDbHdkWFVGQU15ZVBSdnQyclhEdEduVGFuMk9hV2xwaUkrUEJ3RDg4c3N2T0hqd0lBRGdoeDkra0dxWGtaR0J4TVJFREJvMHFOYm5VQnQ2OU9naHN3TGs2dFdyRlFaNW16ZHZMaFBJWnJwbStxOHBsaFFpN3NscC9KMFdnYWZaOTVEN09xdXVwMFJFVktHdkhkYkR3cUJUWFU5RExrVS9EeWpTN3ZUcDA4TFhTNVlzcWRGOHlvNVIzOHVEWkdabVl2NzgrY2pLeWtLclZxMFFFQkNBdExRMFBILytIQnMzYnF6UitmYnMyWU83ZCs5aTVjcVZlUExrQ1ZKVFUxRllXQWhuWjJjQWdLdXJLMGFPSEZsaC84cU9FUkVSMGIrSFFWNGlJcXFSZTZLcjJIOXRUbDFQZytnL0p6UHZHZlpmbTRPeDc2K0ZKUU85RlNvb0tNRHQyN2NSSHgrUEd6ZHVJRDQrSHN1WEwwZUhEaDBBQUptWm1kaTNiNSt3NHNEWjJWa0k4QUxBdzRjUDBhWk5tMXFmMTdScDA0UVZxNXFhbW5qdnZmZGdiMjhQZTN0N3RHblRCaUVoSVRBd01BQlFrc3E0dUxnWXYvLytPL1QxOVRGcTFDaG9hR2pBd3NKQ2FOTVFpRVFpeE1mSFk4aVFJY0krRXhNVERCdzRFTU9IRDBkV1ZoYWVQSGtpcFAyVFNDUzRkZXNXYkcxdGtaS1N3dFIvMUdCSUpNWHdqeDZQakp5SGRUMFZJcUlHYjh5WU1aVWVqNHFLUW5KeWNwWHQ1SEYyZHBhN0dsV2V3TUJBbkQxN1ZtcGZmUzhQa3BXVmhlVGtaQURBenovL2pCWXRXc0RZMkJpT2pvNVNxNTBWRGFRL2Z2d1lodzRkZ3BLU0VoWXNXQUNKUkFJQTZOMjdONXlkbmJGOSszWVlHQmhBVjFkWENHNlhra2drVUZKU0V0b1FFUkhSMjhVZ0x4RVJWVnQrWVE2T0p0UitUVWdpK2orL0pxekZGTWZkVE4xY3p1blRwM0gwNkZIY3ZYdFhXTG5idG0xYkRCa3lCT2JtNWhDSlJEaHk1QWlPSERtQy9QeDhmUDc1NThqSXlFQkVSQVNjbkp6ZzZPaUlwMCtmUWl3V3c4YkdwdGJuMTdOblR6ZzZPc0xCd1FHMnRyWlFWWlgrdUIwUUVBQ0pSSUlkTzNiZ3pKa3pjSEZ4Z2E2dUxnNGVQSWlJaUFqTW1ERURBUUVCRlk2ZmxaV0YwTkJRaGVhU2xWWDVDc1BrNUdUY3VYTUhBT0R0N1kxNzkrN0J4Y1ZGcURtbnFMTm56Nks0dUZpcVJsNjdkdTFnWTJPRDhQQndCQVVGUVZWVkZZR0JnZERSMFVGRVJBUjhmSHhnWjJlSEw3LzhFaDRlSHRVNkgxRmRLU2pNUlVZaEE3eEVSTFZoN05peGxSNS8vUGd4a3BPVHEyd25qN2EyTnBvM2I2NXcyL0xxZTNrUVUxTlQrUHY3bzJYTGxuTG5YMHBlOWh1Z0pLVjFhUkFiQUpvMWF3WUhCd2UwYk5sUzZ2V1dCclN0ckt3Z0Zvdmg1dVltRlVDL2RPa1N0bS9manRXclY4UEt5dXFOWHljUkVSRlZINE84UkVSVWJSY2ZISkpLMGF5aXJJbytyZDNReWJnZmREVllYNUdvdXJMek14Q1hGb0hJZTRFb0tpNEVVTEtpOStLRFEralQrcHU2blZ3OUk1RklvS3lzakJFalJ1RDk5OStIblowZDFOWFZjZVBHRGZqNysrUGN1WE1vTEN4RTE2NWRNWDc4ZUZoWVdPRFZxMWU0ZCs4ZWxpeFpnbUhEaHVIaHc0ZFFVbEtDZzBQdHI1UWVOV3BVcGNjVEVoTGc3KytQeE1SRWRPL2VIYk5tellLcXFpcGNYRnpnNStlSGhRc1hvbCsvZnBnMmJScDBkWFZsK21kbVptTG56cDAxbmw5MGRMU1F4bS9TcEVrQVNsYW0zTDE3RjVhV2xyQzF0VVYrZmo2QWtodDNwYXVTUzZXa3BNaU1HUkVSQVYxZFhXRVZkVUZCQVNJaUloQWNISXluVDUvQzJka1pFeWRPRkdySTlldlhEL3I2K3RpL2Z6Kzh2THpRcGswYmpCa3pCdDI2ZGF2eDZ5SjZPMHBXTmpYV01vWnphemVZTnJKRFkwM2pTbXRFRWhHOWJYdXZldUQraTdpNm5rYURWdC9MZ3lncEtjbGtwTW5OemNYZHUzZlJxbFVyWVYrZlBuM2s5bi84K0xGVWtGZFZWUlZyMXF5cDlKeisvdjU0K3ZTcDFQaU5HalhDczJmUDRPbnBpVTJiTmdtZjlVcmR2bjBiLy96ekQ2eXNySVRQaVVSRVJGUzdHT1FsSXFKcXU1VitRV3E3VDJzM2RHL0ZHanhFTmFXcllTVDhEa1hjL2I4QTNxMzBpd3p5bHVQaTRnSVhGeGVaL1E4ZlBrUlVWQlI2OSs2Tkw3NzRBcTFidHhhTzZlbnB3ZGZYRjJ2V3JFRklTQWdBWU1pUUlRcXY4S2dOWjgrZVJYaDRPUDcrKzI5b2FXbGg4dVRKR0Rac21CQWNzckt5Z3ArZkgwSkRRN0Zueng3RXhjVWhNREJRWnZXSG1aa1pBZ01ERlRxbm01c2JVbE5UcGZhMWJOa1NWbFpXNk51M0wxcTFhZ1ZMUzB1WW01dERRME5EYUJNZEhRMEFsYTRvTGxWUVVBQmpZMk5ZV1ZsQlJVVUZBUERubjM5aXc0WU5jSEJ3Z0tlbko5cTJiU3ZUcjB1WEx1alNwUXVpb3FLd2UvZHVoSVNFTU1oTERZS3hualhjUHZDRG1zcWJyOHdpSXFMNnJiNldCOG5Nek1UZHUzZHg3OTQ5M0wxN0YzZnUzTUhEaHc4aGtVZ1UvcHhZa2ZUMGROeThlUk0zYjk1RVNrb0sxcTVkaTFPblR1SFVxVlBvMTY4Zit2YnRLN1MxczdQRHpKa3pzWDc5ZWl4ZnZod3JWcXlBc3JJeWdKSTAwanQyN0JEYVRwdzRFU05HakhpanVSRVJFWkVzQm5tSmlLamFSTG1QcGJZN0dmZXJvNWtRL2JkME5PNG5GZVI5VWU1M2pTbzJjT0JBOU96WlUrN3FWd0F3TWpLQ2o0OFBuajU5aW9LQ0FwaVptU2s4OXBneFk5Q29VYU0zbWw5eWNqTHUzNytQVWFOR1lkaXdZV2pjdUxGTUd5VWxKWXdZTVFLZE8zZEdlSGk0VElDM2I5KytNREpTUEZ0Q3QyN2RaRkpTbTVtWlljV0tGWlgyYTk2OE9RWU5Hb1N4WThmSzFGWkxUVTNGNGNPSG9hK3ZEd0JRVjFmSGtpVkxoTnB0UUVuOU53c0xDNFZ1YXZibzBRUGR1bldyTXJVMFVaMHA4N01OQUlOdFBSamdKU0txNThSaU1SNC9WdXh6dEZnc2x0bFgzOHVESERseUJELysrQ00wTkRSZ1kyTURSMGRIakJrekJqWTJOakF4TWFuMmVCY3VYRUJFUkFRU0V4UHgvUGx6QUNVUEJqbzZPaUloSVFHYk5tMkNwYVVsdnZ2dU81bStBd2NPeEowN2QzRHMyREhzMnJWTHlCVHo0NDgvd3NYRkJUTm56c1QyN2RzUkhCek1JQzhSRWRHL2dFRmVJaUtxdHRkRmVWTGJUTkZNVkR2MHl2MHVGUlRsMXRGTUdxYUtBcnhsMVdUMWJrMXF3WlgzelRmZjRPdXZ2NWFwMFN0UDY5YXRNV1BHREpuOTgrYk5xOVk1SjA2Y1dLMzJwU3d0TGVIdTdpNzNtSm1abWR4ajVkUFZWbWZWaW9xS2lrd3dtYWkreUhuOWZ3OGdLQ2twd1VTLzltL1dFeEZSN1lxTWpCUlcxOVpFZlM4UE1talFJSFR0MmhYVzF0WkNKaFdnNUVHN3NzcHZsOWUvZjMrTUdUTUdSa1pHU0VwS1FwY3VYV0J2YjQ5T25UckIwTkFRRHg0OGdJZUhCelExTmJGczJUS3B6QzlsVFpreUJZbUppUWdORFJVeXhtaG9hT0RGaXhkNDhPQUJYcjU4Q1hWMTlUZC80VVJFUkNTRFFWNGlJaUlpb245WjJSdHdSTlJ3NUJmbGxObFMrdi8vaUlpb1B1dmF0U3VHRGgycVVOdXdzRENoVkVXcCtsNGV4TWpJU0c1Mmw0b2UwcXVNalkwTjJyUnBnMDgvL1ZScWYzNStQdWJQbjQrOHZEejQrUGpBMk5pNHdqSFUxTlRnNWVXRnFWT25Jam82R24zNzlzVzBhZE93WnMwYVRKMDZGYXFxcXBnN2QyNjE1MFpFUkVSVlk1Q1hpSWlJaUlpSVNBNEp5cVJyVm1LQWw0am9iVEV5TXFwV2VZMVN3NGNQaDUyZG5jSXJhTVZpTVV4TlRSVnFXOS9MZ3d3YU5PaU4rcGVsb2FFQkx5OHZaR2Rudzg3T3JzcjJMVnEwd05hdFc0VjAwYjE2OVVLblRwMXcvLzU5bUp1Ynl5MVZRa1JFUkcrT1FWNGlJaUlpSWlJaUlpS3FOeVpPbkZpajBoT1RKMCt1VnZ1ZVBYdWlaOCtlQ3JldnorVkJhcHV0clcyMTJwZXZCOXlvVVNOMDdOaXhOcWRFUkVSRTVTalg5UVNJaUlpSWlJaUlpSWlJaUlpSWlFaHhEUElTRVJFUkVSRVJFUkVSRVJFUkVUVWdEUElTRVJFUkVSRVJFUkVSRVJFUkVUVWdyTWxMUkVSRVJES0tKWVdJZTNJYWY2ZEY0R24yUGVTK3pxcnJLUkhWRzJuWlNYVTlCU0lpSWlJaUlpSjZ4ekhJUzBSRVJFUlNubVVuSXpSK0daNkxIOVQxVklpSWlJaUlpSWlJaUVnT0JubUppSWlJU1BBNDZ4YUNyczVHUVZGT1hVK0ZpSWlJaUlpSWlJaUlLc0FnTHhFUkVSRUJBUElLc3hFYzV5a0VlQnRyR2NPNXRSdE1HOW1oc2FZeGxKU1U2bmlHUkhVbjVVVWNncTU2QUFDTWRhM3FlRFpFUkVSVksvMjdSVVJFUkVSVlc5ejNURjFQb2RvWTVDVWlJaUlpQU1DRit5SElMaEFCQUl6MXJPSDJnUi9VVkRUcmVGWkVSRVJFUkVSRVJFUlVubkpkVDRDSWlJaUk2cDVFVW96cmozOFh0Z2ZiZWpEQVMwUkVSRVJFUkVSRVZFOXhKUzhSRVJFUjRVWHVFMkVWcjVhYUhrejBiZXA0UmtSRVJFUlVYZDg0cksvcktSQVJFUkhSVzhLVnZFUkVSRVFrQkhnQndFamJEQURyN3hJUkVSRVJFUkVSRWRWWERQTFNPK1BVcVZQdzhmSEJ6WnMzNjNvcUNudjE2aFYyN3R5SnlNakl1cDRLRVJIOXh4Vkxpb1d2VlpUVjZuQW1SRVJFUkVSRVJFUkVWQldtYTZaM3h1N2R1NUdVbElSRGh3N0J3Y0VCTzNmdXJOWHgvL3p6VDF5NWNnVXpaODZFcXVxYi8ycnQzcjBiKy9idGcxZ3NocEdSRVRwMzdndzlQYjFhbUNrUkVSRVJFUkVSRVJFUkVSRTFaQXp5dm1PdVhMbFNaK2ZXMDlPRGpVM2QxUGVMam81R1VsS1NzTjI3ZCs5YUhUOHFLZ3J6NXMzRDY5ZXY4YzgvLzJETm1qVXdNako2b3pGVlZWVWhGb3NCQUJrWkdkaThlVE1XTEZoUUc5TWxJaUlpSWlJaUlpSWlJaUtpQm94QjNyZWdjK2ZPYitVOFU2Wk13Zmp4NHl0dE0zbnk1TGN5RjNtNmRPa0NmMzkvaGRyVnhFOC8vWVRXclZ2TFBYYnc0RUhoNjJiTm1tSDQ4T0UxT29jOEJRVUZXTFZxRlY2L2ZnMEF1SDc5T3I3NjZpdXNYYnNXN2R1M3IvRzRZOGFNd1prelovRFBQLzhBQU1MQ3dqQjA2RkMwYTlldVZ1Wk5SRVJFUkVSRVJFUkVSRVJFRFJOcjhsSzlVMXhjWEtOL0VvbEU3bmkzYjkvR3BVdVhoTzJKRXlkQ1hWMjkxdWFycnE2T0hUdDJ3TlRVVk5pWG5wNk9TWk1tNGZqeDR6VWVWMWxaR1FzWExvU3ljc212cVVRaWdhK3Y3eHZQbDRpSWlJaUlpSWlJaUlpSWlCbzJydVN0d3N1WEw5R3ZYNzhhOS8vcnI3OXFjVFpVRS83Ky9sSUI0RldyVm1IVnFsWFZIdWY0OGVObzFxeVozR09tcHFiWXMyY1AzTjNkaFpXM0JRVUZXTEprQ1pLVGt6RjkrblRjdVhNSDgrZlByL1o1VlZWVlVWQlFBQUNJaTR2RDU1OS9EaFVWbFdxTjhjc3Z2MVQ3dkVSRVJFUkVSRVJFUkVSRVJGUS9NY2o3RmtSRVJDalVidW5TcFRoLy9yeXd2WC8vZnJSbzBVTGg4MmhwYVZWclhvcW1UMzRUYjVxcU9pUWtCRlpXVmpVZS8rKy8vMFpVVkpUVXZ1TGk0amVhVTBVTURBeXdZOGNPekowN1YycmxjRkJRRUI0OWVvUVJJMGJnL3YzN2IzeWVodzhmdnZFWVJFUkVSRVJFUkVSRVJFUkUxSEF4eVBzV05HN2NXS0YyZCs3Y0ViNXUxcXdaYTYvV2dtM2J0cjNWODJscGFXSGR1bldZTjI4ZXpwMDdKK3gvOWVxVmtIYVppSWlJaUlpSWlJaUlpSWlJNkUwd3lGc0ZmWDE5aElTRXlPd1hpOFZ3YzNNVHRxZE9uUW9uSjZjYW4wY2tFaUV0TFUzWWRuQndxUEZZVk9MczJiTzRmUG15c0wxMDZWSjgrdW1uQ3ZWOTllb1ZYRjFkOGVMRkN3QkErL2J0MGJScFU0WDZxcXVydzhmSEJ3c1dMTURaczJkaGJXME5IeDhmM0x0M1Q2cmR2NW5LKzU5Ly9zSFlzV1AvdGZHSnFQWTlmdndZRnk5ZVJJOGVQV0JzYkt4d3Y0S0NnbXJWR1U5T1RzYVpNMmN3YnR5NGFxZCtMeVVTaVdCb2FLaFFPd01EQXlncEtkWG9QSlhac21VTGNuTnpNV2ZPbkZvZnU3ck9uRG1EN094c0RCa3lwSzZuUWtSRVJFUkVSRVJFUk84SUxpMnNnckt5TXF5c3JHVCtXVnBhU3JWcjJyU3AzSGFLaW8rUGw5cG1rUGZONU9ibVl0MjZkVkw3amh3NW9uRC83ZHUzQ3dGZUpTVWx6Smt6cDFwQkNsVlZWYXhhdFFxalJvMkNuNThmZEhSMEZPNUxSTyttME5CUTdOaXhBNXMyYlZLNGowZ2t3dVRKa3hFWUdDaFZlN3dpT1RrNW1EdDNMa0pDUW1wY3Evdmx5NWNZUFhvMHZ2NzZheVFsSlZYYTF0M2RIY09IRDhmMTY5ZXJmWjdJeUVnY1BueTQwdU9uVHAycThIaE1UQXlDZ29LcWZkNmEyTGR2SDdaczJmSld6a1ZFVkJzT0h6NWNvL2RtZVRJeU1oQWNISXlpb3FKYUdZK0lpSWlJaUlpSUZNT1Z2UFZFK1NEdm05YXlmZGNGQkFUZzZkT25VdnV1WGJ1RzZPaG9kTzNhdGRLK2lZbUorUG5ubjRYdHdZTUg0NzMzM3F2MkhGUlVWREI3OXV4cTl5TWlXZEhSMGZEeThxcHgvOTkvLzExcTFXcHFhcXBVTm9ZM0VSZ1lDRE16TTVuOS9mdjNyN1RmNmRPbmhhOHpNek54K3ZScHFLdXJZL3IwNlFxZis4R0RCMGhQVDBkd2NERHUzNytQK2ZQblExTlRzOEwyMnRyYThQRHd3S0pGaS9Eamp6K2liOSsrTURJeVV2aDhRRWx3dGFpb0NIbDVlV2pWcWxXRjdlN2N1WU8wdERTb3FxckMydHE2V3VjUWk4WFl0R2tUc3JPemtaaVlpTysvL3g0YUdob0s5ejk2OUNpMmJ0Mks0dUppbUpxYW9tL2Z2bExIcTdvMjhxeFpzd1lPRGc1WXNXSUYwdExTc0huejVtcVBRVVJVWDJ6YnRnMkRCZzJDdmIzOUc0OFZFUkdCd01CQWFHcHFZdWpRb2JVd095SWlJaUlpSWlKU0JJTzhiOG5MbHk4clBYN2p4ZzNoYXdNREEranI2MWZacDVTMnRuYTFVblgrMXlVa0pPRGd3WVBDdHJhMk5uSnljZ0FBNjlhdHc4R0RCNkdtcGlhM2IzNStQcnk4dklTVkNNYkd4dkR3OFBqM0owMzBEbHUvZnIzTWd5N2x1YnU3eXcyazV1VGtJQ01qQXlvcUtqQXhNYW13ZjJVcjhaczNiNjc0Wk1zby95Q0pQTXJLeW1qWnNxWFV2aWRQbnFDd3NGQnEzOEdEQjVHZm53OEErUHJycnlzYzc2T1BQc0xTcFV1RmJYdDdlL2o2K3NMVDB4TVhMMTdFckZtenNHTEZDdmo0K09EWnMyZVZ6aXMzTnhkVHAwNnRNTk5BaXhZdHNHTEZDcG45SjA2Y0FBQU03bWc0YmdBQUlBQkpSRUZVR1RJRXFxb1ZmNHc0Zi80OEFNRFIwUkc2dXJvVnRwTkhSMGNIUGo0K1dMeDRNU0lqSS9IZ3dRT3NXTEdpeW9CMFlXRWhkdTdjaWJDd01BREFxRkdqNE96c0xOT3U3TTlTYW1vcVZGVlYwYUpGQzZrMjVmZVhCcytUa3BLUW1wcGFyZGREUk5UUWxTMkJVcDY1dVRtMHRMUnc0TUFCdEd6WnNzSy91YzJiTjRlNXVmbS9OVVVpSWlJaUlpS2lkdzZEdkc5SnYzNzlGRzc3NHNXTGFyWDM4UERBNk5HamF6S3QvNXpjM0Z3c1hMaFFDS0EwYnR3WTI3ZHZoNXViRzNKeWNwQ2NuSXlnb0NCTW1EQkJidjhOR3pZZ09Ua1pRRWxRYU1tU0pWVUdKN0t5c2lBU2lXQmhZVkZwdTlhdFc4UGYzMTlxMzcreFlyczBQZXFlUFh0cWZXeWlmME42ZW5xVlFiTk9uVG9oTURCUVp2K0JBd2V3ZCs5ZTJOdmJZL1hxMVRVNi80OC8vbGlqZm9xc0J0WFYxWldadDV1Ym05VHJmZnIwS1k0ZE93Wk5UYzFLYTMrbnBhVkJXVm0yeW9LdHJTM1dyVnVIT1hQbTRPN2R1L2o1NTUveDVNa1RQSDc4dU1yNWlVUWlpRVNpS3R1Vit1ZWZmNUNjbkF4TlRVME1Iank0d25iRnhjWENTdVZ1M2JvaE16T3p3cmE2dXJweWF3TzNhZE1HbXpkdnhzS0ZDNUdVbElRWk0yWmcvZnIxRmRZckZvbEVXTFpzR1c3ZXZBa3RMUzE4Ly8zM2NISnlrdHUyN0RWeGNYRkJzMmJOWks1VC8vNzkwYUpGQzdrL2QwUkVEVUZsNzcxQVNVMzNpdHBvYUdoSVpZWllzR0JCbGVjci9SeGVrYzgrK3d3elpzeW9jaHdpSWlJaUlpSWlVZ3lEdlBTZjR1dnJpd2NQSGdqYjMzMzNIYXl0clRGMTZsVDQrdm9DQUhidDJvV3VYYnVpZmZ2MlVuM0R3c0trMGpTN3VibFZHWVNWU0NSWXRHZ1JybDY5Q2s5UFQ3aTR1RlRZVmtkSEIxMjZkS25KeTZvMkxTMHRkT2pRNGEyY2kraE5yVnExU21xN2YvLytVRlpXeHNtVEo2dnNXNW9GNGYzMzMvOVg1dlkyYk4yNkZhOWZ2NGF4c1RGMjd0d3BkM1hzOWV2WE1YZnUzQW9mQUdyVnFwV1FxY0ROelEwWExsd0FJSjBTdWpyS0I3RExiK2ZsNWNIVjFWV21YK241L3Zyckx6eC8vaHdBaFBmZWltellzRUhtL2JpVWtaRVIxcTFiaDRVTEYwSk5UUTFObWpTcGNCeGxaV1ZrWm1iQzNOd2NpeGN2NW1veElucm5EUjgrdk5ManAwNmRxckMydWJ5QTdJQUJBekJtekpnYXplV3JyNzZxVVQ4aUlpSWlJaUlpcWhpRHZPK3cyTmpZZWwvN2QrVElrUXEzTFNnb3dMVnIxNFR0TGwyNllOQ2dRY0k0NTg2ZFEyeHNMQW9MQ3pGdjNqd2NPSEFBalJvMUFnQmN1WElGYTlhc0VmbzZPVG5oMjIrL3JmS2NlL2JzUVZSVUZJQ1NGUTdYcjErSGg0ZEhwU2xNeXpJMU5hMnl6Y09IRDRXdlRVeE01SzdrSzB0ZlgxK2hjeE0xZE1YRnhVaElTQUFBT0RnNDFQRnNhaVlxS2dxWExsMkNxcW9xVWxOVGNmRGdRWXdkTzFhcVRXWm1KbGF0V2dVN096dDA3OTY5d3JITXpNend3dzgvL0t2enJlajlKU3NyUzJxN05GMXlreVpOb0tXbEpiZlBvMGVQVUZ4Y1hPWDdwWTZPRGxhdFdsVmwyOGFORzJQZHVuWFExdGF1dEM2eFBKV2w4eVlpYXNnNmRlcUUzcjE3UyszTHk4dkRqaDA3OE1FSEg2QkhqeDR5ZmZ6OC9PU09wYTJ0TFpRNGVQWHFGYlp1M1lxMmJkdEsxZUY5K1BBaHZMMjk0ZXJxaXI1OSt5cjhtWmlJaUlpSWlJaUlxby8vMTEwSGFpTzljbjBQenRZRmRYVjFiTm15QmQ5ODh3MEtDd3V4Wk1rUzRaaVNraEtXTFZ1R3I3NzZDcytmUDBkYVdocSsrKzQ3K1B2N0l5a3BDYk5telJKU1BGdGJXOFBiMjd2S20vNEZCUVU0Y3VTSTFMNURodzdoOXUzYldMTm1UWlcxSXdISTlKZW43TFhldDI4ZkdqZHVYR1dmK21CRDFDZ0FnQVNTY2tja2xXd0JrSlEvWHR2OTVZd2hPMGoxNXZEVys3LzlPZFFIQXdZTVFIRnhzZHhqVTZkT2xidGYwUlhCZGVINTgrZllzR0VEVkZWVjRldnJDeTh2THdRSEI2TmJ0MjVvMDZZTmdKSTY0Y3VYTDRkSUpNS2lSWXRreGtoSlNaR2JLbjdVcUZISXpzN0dpUk1uc0g3OSttck42L1RwMDVneVpRcjA5UFJramdVSEI4dlVnQzhvS01Dbm4zNHFiQ2NsSmVHdnYvNkNwcVltdG0vZkxqeE1VOTdRb1VPUm5aMHROWjYvdjc4UUlGYVVJbW16Z1pMMHorVlQ1a3NrRWtna2tpb2ZuaUVpYXFoYXRXb2xQUFJZS2pVMUZUdDI3TUQ3Nzc4dmN3eVFIK1Q5K2VlZm9hR2hnZUxpWXB3NGNRS0JnWUVRaThWbzFxd1pnSkthNktxcXFzakp5WUdXbGhaOGZYMnhmLzkrakJvMUNnTUhEcXh4WmdraUlpSWlJaUlpcWhpRHZQU2ZZbUppZ3RXclYwTWtFZ2szblVvMWFkSUU2OWF0dzZSSms1Q2ZuNDhiTjI1Zyt2VHB1SGZ2SG5KeWNnQ1VySVRidW5VcnRMVzFxenlYdXJvNjl1N2RDdzhQRDhUSHh3djdyMSsvampGanhtRDkrdlgvajcwN2o2czVqLzRIL3JwMVd4UlNsaEtTeW02czJYZFpKdXRrR050Z3lCNWo5OFhvTzJNWll4Y3pzaWVETVJscWlHWkVKVVlOSXZ1YVJDWlNTdnQ2Ny8zOTBlOSt2dDN1dlhWdlNzWHIrWGg0Nkg3VzkrMTJ0ODk1bjNQUXBFbVRrcjJERlVoeVZseFpENEUrVXZYcTFkTm91Nkw2L01wTm5qejVmWVpUcU9Ua1pMVkJ5TmpZV0tTbHBlR3JyNzVDOCtiTk1XUEdER3pjdUJITGxpM0Q1czJiWVdGaEFWZFhWOXk4ZVJQRGh3OUg4K2JORmZhL2NlTUdsaTlmam5idDJtSEJnZ1VLRTBzY0hSMEJBQmN2WGxUNSs0cU9qb1pZTEVidDJyVlZqazFWS1daTkhUcDBDQUF3ZVBCZ3RRRmVBSkJJSkFDZ2tPVmxhbXBhNU9NYkd4dUw3T3hzNGJhbWZ3L3lYcjZxSG8vbzZHaU5sck0vTHhGOURPVHZqM1hxMU5GNG55cFZxaUE0T0JpSERoMUNkSFEwUHZ2c004eVpNd2NOR2pSQVFFQUFObXpZZ0g3OSttSFJva1Z3YzNQRHRXdlg0T0hoZ1czYnR1R1BQLzdBTjk5OGcxNjllckZ5QWhFUkVSRVJFVkVKWXBDM25Na2ZsREExTlVYbHlwVkw3Vnh0MjdiRmhnMGJTdTM0QU5UMmp5eE0vcURBL3YzN2hTeTFkKy9lS1J3dkxDeE01ZjZGbFcxdDNydzV0bXpaZ3ZuejV5TTdPeHUzYnQwUzFsbFlXR0RuenAwYVplREttWm1aWWMrZVBmamhoeDhVZXBxOWVmTUd6czdPV0wxNk5mcjA2YVB4OFlpb2FKb0cyalROOE5RMEdGd2NPam82d2tYMGdvSFY1czJiWTlHaVJlalpzeWNBb0gvLy9yaDc5eTcrK3VzdkxGbXlCTFZyMThhOWUvZlFyRmt6VEowNlZlblkyZG5aTURRMHhOV3JWekZseWhRc1dMQUEzYnQzVjlpbVI0OGU2TkdqaDlLKy9mcjFRKzNhdFVzOGFIbjc5bTFjdm53WnhzYkdSWmJibHdkNTlmVDBoR1ZqeG96Qm1ERmpWRzZmbXBxS1hidDJJVG82R282T2pyaDA2UkpTVTFNeGJ0dzRaR2RubzBlUEhqQTJOaTV5alBtRHdybTV1WGoxNmhVTURRMVJzMlpOaGUxVUJjTHpqL1ZEV25keDJBYzVUMVpPcXZCelF2cC9IK1NjUlBUaHlkdWJhRk5LZWUvZXZUaCsvRGhxMTY0TlYxZFg0YjNsekprejJMWnRHK3JWcTRlelo4K2lXclZxY0haMlJ2djI3V0Z2YjQrQWdBQjRlSGhneDQ0ZGFOZXVIZHVLRUJFUkVSRVJFWlVnQm5uTG1mdzlyWllzV1lLdnZ2cXExTTRsRm92TFplbmZnSUNBVWozK216ZHZJQmFMRlRMQmdMek0zSmlZR0NIYlMxUDYrdnBZdTNZdDZ0ZXZqNzE3OXdyTHM3S3lzSFRwVXF4ZHUxWXAyUDNsbDE4V2EreVRKazNTdUt6b29VT0hOTXBJSnFyb2podzVBb2xFb3RUTFZsUEZMU0ZaVkJEWjN0NGV4c2JHV0xGaWhiQjl3Y0Jxd2RlR2VmUG00ZVhMbDdoejV3NFNFaEpnWUdDQUZTdFdxTHdRMzZsVEo3aTd1MlBseXBXSWpJekVxbFdyTUhyMGFEZzdPd1BJKzcwa0pDU29IVjlpWWlKKy92bG5sZXZtekpsVDZIMVR4OGpJQ0czYXRFR0hEaDFRdVhKbFpHUmtxTzNKS3krUlgxU1FJU2NuQjM1K2ZqaHk1QWlTazVQaDR1S0NMNzc0QXBjdlh3WUErUHI2NHQ2OWUvajU1NS9ScVZNbjlPM2JGeDA2ZEZCNzNQeS8vNnRYcitLNzc3NUQvLzc5bGU1emFRWENpeU4vOFBWRHlaWm1mdkJ6RWxIcFMwMU54Zm56NTZHam80TlZxMVpoNGNLRmNIQndLSEsvTVdQR29HN2R1aGd3WUFERVlqRnljM094Wjg4ZStQajR3TUhCQVlzWEw0YTN0emYyN3QyTFI0OGVZZkhpeGFoVnF4YjY5dTJMYnQyNklUbzZtZ0ZlSWlJaUlpSWlvaExHSUM5OU1oSVNFckIyN1ZwY3VIQkI1Zm9YTDE1ZzJyUnBHRFJvRUtaUG53NUxTMHV0amo5OStuVFVxbFVMUC8zMGs5QTN0RjY5ZXVqUW9ZUFN0cytmUDlkNi9JQjJHWWZ5TERtaWo5MlJJMGVRazVOVDdDQnZhZm5wcDUrMDJqNDVPUmtIRGh4UUtQK2VsWldGRFJzMllNYU1HYkMxdFZYYXg5TFNFdHUyYmNQR2pSc1JFaEtpME1NN0lDQ2cwTmVNMU5SVW5EcDFTdVc2NGdaNTdlenNzR0hEQnNUR3htTCsvUG1vVXFVSzFxeFpvelE1UlNhVENhK1RCWHY4eWlVbEpjSGYzeDgrUGo2SWk0dURqWTBOMXF4WmcwYU5HaWxzNStibWh1ZlBuK1BzMmJNNGQrNGNMbDI2QkJNVEUvVHExUXY5Ky9kWDJqNC9QejgvQUVETGxpMDF2bytxZ3I1OHZTV2lpbUw3OXUxSVRVM0ZpaFVyRUJvYWluWHIxdUhseTVlWU9IRmlvZnRWclZwVjZMOGVFUkdCVFpzMklUSXlFaE1tVE1ENDhlTUJBQ05IamtUZHVuV3hZY01HT0RzN1krellzUmcrZkRnTURRMkZYdk5FUkVSRVJFUkVWSElZNUtWeUp6azVXYmo0WHhLWnhybTV1ZkR5OHNMZXZYdVJtcXFZRFRWNDhHQWtKaVlLR1dGQVh0bTV2Ly8rR3dNR0RNRDQ4ZU8xdWlqbDVPU0VHalZxWU5teVpkRFgxOGZXclZ1WnRVRDBpZHEwYVJPTWpJd3dhOWFzUXJkTFMwdkRYMy85aFNOSGppQTFOUlU2T2pvWU4yNGNPblhxaEIwN2R1RG16WnVZTVdNRzJyZHZqODgvL3h3ZE9uU0FvYUdoc0wraG9TRldyRmlCcDArZndzN09UdW40cWpLVisvWHJoM3IxNmlrRkxDZFBubHdpNWF1TmpJeVFrSkNBaHc4Zll1L2V2WmcrZmJyQ2Vua1dMNkJZQWprbEpRVlhyMTdGNWN1WEVSb2FpdHpjWEJnWkdXSHk1TWtZT1hLazJ1emMrdlhyWTlxMGFaZzhlVEwrK2VjZm5EbHpCaWRQbnNUSmt5ZGhiVzJOQVFNR29GKy9mZ3J0QUFJQ0FuRDU4bVhVcWxVTDNicDFLL1o5ZmY3OE9lTGo0MkZnWUZEc1l4UmxRRU9YVWp0MmZxOVRJM0RyMVZrQWdGa2w3U1k2RVZINUpwVktzV1BIRGdRRkJhRjM3OTdvMmJPblVPYis4T0hEaUkyTnhjS0ZDNkdycTZ2MkdFbEpTZmoxMTE5eDVzd1pWS2xTQld2WHJsV1lYQVFBblR0M3hwNDllK0RtNWdZUER3K2NPSEVDUTRZTXdlZWZmdzV6Yy9QU3ZwdEVSRVJFUkVSRW54UUdlYW5jbVRCaEFsNitmQWtBQ0FrSlVadmxWUlNwVklyejU4OWo5KzdkU3BtelJrWkdXTHAwS1FZT0hBZ0E4UGIyaHB1Ykc5TFQwd0hrWldYNStmbkJ6ODhQVFpvMHdhQkJnK0RnNElCYXRXb1ZlZDd1M2J0ajE2NWR5TTdPaHBXVlZaSGJuejkvdnRCZ2R2NkxaOXBzUzBSbEt6UTBWQ0dvV05EVHAwOXg4dVJKQkFZR0lpc3JDd0RRcUZFanpKczNUNWhjc24zN2RvU0dodUwzMzMvSHRXdlhjTzNhTmVqcDZjSE56VTBoUTFVa0Vxa004SlkwZVJaWFVhcFVxWUlWSzFaZ3dZSUZPSDc4T096czdCVEtnYW9LOGlZbEpXSFNwRWxJU1VrQkFLR3Y3NGdSSTFUMnAxZVZVU3NXaTlHclZ5LzA2dFVMVVZGUjhQYjJSbUJnSUhidjNvMzkrL2RqKy9idGFOaXdJYzZmUDQvTm16ZERKQkpoL3Z6NWhRWTFDcnB4NHdaY1hWMVJxVklsNk9ycTR0MjdkNUJLcFdqV3JKbkd4OUJXSjZ2aHBYYnMvS0lTYndsQlhuMWQxV1cyaWFqaWlZMk54YVpObTNEejVrMjBhZE1HaXhZdEFwRDMzakZuemh6bzYrdmorUEhqU0VsSndmLys3LzhxN1orUWtBQnZiMitjT25VS0dSa1pNRE16dy9qeDQ1R2VubzZMRnkrcVBPZUFBUU5RdFdwVkJBUUU0UERod3poeTVBZ2FOV3FFK2ZQbnE2eE1RVVJFUkVSRVJFVGFZNUNYUGpyWjJkbnc5L2ZIZ1FNSFZKWkY3dENoQTVZdlg0NjZkZXNLeTRZUEg0NHVYYnJnNTU5L3h0bXpaeFcyZi9qd0lSNCtmSWpObXpmRDF0WVduVHQzaG91TGkwTDJXVUV0V3JRb3VUdFVRYldyTTdqSWJVUVFxVmlvdkV6bGRzVTRsaWJIVWJtZHlqR3AzbFBiTWFrK2xvb2xLdlpUUGwvUlkxSjlMTzN2WC9DelgxVnVVUlprTXBuR3ZhckxXblIwTlByMTZ3ZERRME5NblRvVmYvMzFGd0RBd3NJQ0V5ZE9oSU9EZzlMajA3bHpaM1R1M0JsUG56NkZ2NzgvL3Z2dnYwSkxFQmYwNjYrcUh5dDVSbGJCWllXcFc3ZXUwdmhrTXBrd01TZS9wazJid3RuWkdidDM3OGJXclZ0aFoyZUgrdlhyQThqcnN5c256ODQxTVRIQm5EbHo0Ty92ajM3OStxRnIxNjVxczJPVGs1T0Y0SytQajQvS2JheXRyYkZnd1FJNE96dmp4SWtUZVB6NE1SbzJiSWovL3ZzUE8zZnVoRVFpd2F4WnM3U2VIRk92WGoxa1oyY0xmZDMxOVBUUXZIbHp6SjgvWDZ2akVCRjlDQ2twS1pneFl3WlNVMU14Y09CQXpKa3pSNmtxd3ZUcDB5R1JTUERubjMvaTl1M2JTc2R3ZDNkSGNIQXdtalp0Q2tORFE0U0hoMlBidG0wYWorSDc3NytIajQ4UGtwT1RZVzF0L2I1M2lZaUlpSWlJaUlqK1B3WjU2YU1SRXhPRFk4ZU93ZGZYVjJXZ3d0VFVGUFBtelZPYmlXWmhZWUVmZi93Um8wZVB4dmJ0MnhFZUhxNjB6ZE9uVDJGc2JGeG9nSmZ5REc3Q2dNZkhyTHdFZWJPenM1R2JtL3RlWmRINzlldFhnaU1xbkZnc1J1M2F0V0ZvYUlnaFE0Ymd5Wk1uK1B2dnY2R2pvNFBmZnZzTnYvMzJXNkg3bTVpWVlPdldyVXJMbno5L2prMmJObUhFaUJIbzJiT253cnBEaHc2cFBGWnljckxhZGVyczNyMWJxYnBDZG5hMjJ0ZlZMNy84RWlFaEliaHo1dzVXcjE2TkhUdDJ3TURBUU1qa0ZZdkZDa0hqM3IxN28zZnYza1dPUTE1U1dwTmdnWW1KQ1NaUG5pemNybE9uRHZidDI0Y25UNTZvN0prdXQzMzdkaGdZR0tCZnYzN1EwZEVSSmdEVnJGa1Qvdjcra0Vna0VJbEVXbVVCRXhGOWFGV3FWTUhNbVROUnVYSmxkT25TUmUxMk0yZk9SUGZ1M2ZIWlo1OHByWnMrZlRvR0RoeUl0bTNid3QzZEhlSGg0VGgrL0hpUjUvYjA5TVRwMDZmUnJWczNkT3ZXRFRrNU9Yek5KQ0lpSWlJaUlpcEJEUEtXSXpLWnJLeUhVS0VVdkRpL2E5Y3VlSGw1S1dTSUFYbjlLc2VPSFl1SkV5ZkMyTmk0eU9OKzl0bG4yTHQzTDI3ZHVnVlBUMC84ODg4L0NvL05pQkVqU3VZT0VORjdTMGhJQUpCM0VidTQ2dFdyVjZ6OWl0Tzd0bmJ0MmdwbGhoY3VYSWdyVjY0Z0ppWkdvLzBMOWhXWEN3ME54Y09IRDNIKy9IbWxJRzlaOU9TVkU0bEVXTFJvRWFaTm00WlhyMTdod1lNSGFOMjZ0VkNldW1DbTdyeDU4M0R2M2oyTmozLzM3bDJ0Z3ZUeTM0V3BxV21oQVY0Z0x4TlpIWkZJcExZL01CRlJlZE8vZi84aXR4R0pSQ29EdkVEZTVKYWFOV3NxTEN1c0hZRmN3VW1SbkNSSlJFUkVSRVJFVkxKNGhiSWN5Y2pJVUxoZDNGNjBtc3JOemNXN2QrOUs5UnlsU1NxVkt0eTJzYkhCMUtsVDRlN3VEaUR2OXpkMDZGQTRPenNyWFpqU1JLdFdyYkIxNjFZOGYvNGNKMCtleEprelo1Q2VucTVSbGxsR1JnWXFWZEtzbjJIZnZuMDFIcE0yMnhKVmRMbTV1WGowNkJGdTNicWxzaWNyQUVSRVJBRFFMS05USFZXOVhUVlIwaG5BcW9LeG1wN3YzMy8vQlFCMDY5YXRSTWRVRWl3dExiRjQ4V0kwYU5CQTZGT3VMc2hyYm02TzVPVGtJbzhaRXhNRGlVUWlIRU9UZnVrRlhiOStIVHQyN05Cb1c2bFVxcEFOckU1eC81YUlpTW9MK2ZlUml0SUdnWWlJUGsyM2J0MkNoWVVGek0zTjFXNFRHeHVMdUxpNGo2cWRsbFFxUlVwS0Nnd01ER0JvYUZoaXg3MTI3UnFxVjY4T0d4dWJRcGRwNjg2ZE8waExTMFBIamgzVnRLRFNYRlpXRm5idjNvMzY5ZXRqMkxCaDczV3NndTdjdVlPd3NEQk1talFKT1RrNThQZjN4NEFCQTRxYzJGdlJIby95S0NjbkJ4a1pHY2pJeUVCNmVqb3lNek5WVHJqdTE2OGZGaTllckRSNU1TNHVEaHMzYnNTMzMzNHJ0T1c3Zi84K0RoMDZoSlVyVnhicjJucG1aaWJtekptRGJ0MjZZZUxFaVFnSUNFQ2pSbzJLVEJBWU0yWU14bzBiaDhHREJ5c3NHek5tRElZT0hRb0FDQXNMdytiTm03RjU4MlpZV2xwcVBLYUVoQVRzMmJNSC9mdjNSOXUyYmJXK1QrcFVsT2VvTnE1Y3VZS0xGeTlpOGVMRkNzdWxVaWs4UER6UXJWczNOR25TQkhGeGNYanc0QUY2OU9oUjdITkpwVkw4L2ZmZjZOR2poOXJybHFwOHF1OWhWSG9ZNUMxSDB0TFNGRzZYNUFjRVZXN2N1UEhSQlEwblRKaUFmLy85RjYxYnQ4Ym5uMzhPTXpNekFIaXZZTGFKaVFsY1hGemc0dUtDaUlnSWpZSzNZOGFNZ2IyOVBVYU1HSUVtVFpvVSs5eEVuNUtNakF3OGZQZ1FRTjRIcFMrKytFSUlCbmJ2M2wzbFB2Lzg4dytBdkVrWm42cWtwQ1RjdjM4Zk9qbzY2Tnk1czlKNmRjRmhlWC9nRDZGZ2RuRm1aaVlBNWNsTXk1WXRLL0pZRVJFUm1EVnJGaXBYcmd3ZEhSMmtwNmRqNGNLRmFONjh1VlpqU2t0TDB5cHJ1U1F6bkltSXlvdVVsQlJzMmJJRlZhcFVRYVZLbFlUSlU0VmRjQUNBMDZkUEYzbnNaOCtlbGNnWWlZaUlDbHEwYUJIR2p4K1BDUk1tQ011a1VxbkNKQ1ZmWDE5NGVYa1ZPWmsyS1NrSktTa3BrTWxra0Vna2tFZ2t5TW5KUVU1T0RyS3lzcENWbFNVRW9OTFMwcENTa29LVWxCUzhlL2NPaVltSmVQdjJMZWJPbll0T25UcVYydjJWOC9UMHhOR2pSekZ3NEVETW4xOTBpNndoUTRaZzJMQmhtREpsU3FIYkxWKytIQTRPRGxpNmRHbWh5N1QxeXkrL0lESXlFbi85OWRkN1YwSXlNREJBYkd3c2dvS0M0T0Rnb0ZWQXBTZ1JFUkU0ZHV3WUprMmFoSHYzN3NIZDNSMCtQajVZdEdoUm9kZjBLdHJqOFNFa0pTVmh6Wm8xd25OSklwRWdOemNYT1RrNXd2L1oyZG5DYzZ0Z1ZVdVJTSVRUcDA5ckhKek56TXhFZUhnNDB0UFRoV1dKaVlrSUN3c1RKb1pyUzFkWEYxRlJVV2phdENteXNySncrUEJodkgzN0Znc1hMbFM2dHBGZmZIeThVZ0pYZkh5OHd0aXlzcklRSHgrdjlkZ0NBd01SRUJDZzl0cFljWldINTZoRUlzR2JOMjhRSFIyTmlJZ0lQSDc4R0k4ZlA4YjQ4ZVBoNk9pbzlUaWVQWHNHZjM5L3BTRHZoUXNYNE9YbGhYcjE2cUZKa3lZNGN1UUkvdjc3YjVpYm02Tng0OFphbndjQUxsKytqSzFidCtMcTFhdjQ0WWNmTk43dlUzMFBvOUxESUc4NWtwS1NvbkM3V3JWcVpUU1NpaUVzTEV6bDhqMTc5Z0FBN08zdFMreGNCdzRjd0dlZmZhYlJpLzdUcDAveDh1Vkx2SHo1RW4vKytTZW1UcDJLNmRPbnE5MSs4T0RCaFg1NDhmYjJMdGEyUkJXRm01c2JIang0Z0tpb0tJVU0vWnljSERSczJCQ3RXclZDNTg2ZGNmbnlaWVg5WHI1OGllRGdZQUI1V2JCMmRuWnFTMDErelA3OTkxL0laREswYXRWS1pXOWkrWXhSVFFRR0Jxb3RDVjJTNUY5OHRKM01sSjJkamMyYk4wTW1rMkhreUpHd3RMVEVqei8raU8rLy94N3IxNitIcmEydHhzZnEwYU5Ia1IrV0FTajE1Q1VpK3BoVXFWSUZOMi9lRkY3N2RYUjAwSzVkdXlJdnFHemJ0dTFEREkrSWlFaGo1ODZkdzc1OSsrRHE2b3FXTFZ0cXZOK1JJMGZnNCtPanRGd3NGa05mWDEvNEo4L1dORFEwUktWS2xXQm9hQWdiR3h1MGFORUN1Ym01SlhsWFZIcjU4aVgrK09NUEdCc2J3OC9QRDVVcVZjTDA2ZE1Wc3UreXM3T2hxNnNMWFYxZEFIa0JzT3pzN0ZJZm16cmF0cVhUZEJLeWs1TlRvZXMxK1o2WG42R2hvUkIwYTkyNk5kemQzYkYyN1ZyTW5Uc1h2L3p5Q3hvMmJLaTBUM2w4UExSdFpmVFRUejhoTURBUVk4ZU94YVJKazlSdUs1UEpNSHIwYUNRa0pNRER3NlBRakZZVEV4TTBhOVlNUUY2ckRyRllMRHlYOVBUMGNPM2FOVnk2ZEFscjFxeFJlRTdsLzZkSmdIZkpraVVBL3E5SzJNOC8veXdrNVNRbEpRRUFYRjFkaGFCWjY5YXRNWGJzV0ExK00zbmpGb2xFa0Vna01EQXdnSnViRzF4ZFhmSGpqejlDSXBHZ1Q1OCtBSUNvcUNpbGZSTVNFcFNXSnlZbUNzdmV2SGtEQVBqdnYvOFVBcjJXbHBiUTE5ZkhyVnUzVkk3SjE5Y1hSa1pHTURJeVVydE5mb2FHaGhwZHd5N0w1NmlmbngrOHZMd1FHeHNyL0M2TWpZM1JvRUVEZE8zYUZiVnIxd2FRMTZhck1EVnExSUNGaFVXaDIwaWxVaHc1Y2dTV2xwWkN3dHVVS1ZNUUdocUtEUnMyWU0rZVBjTHpWQnZkdTNkSHg0NGRjZm55WmZ6Nzc3L3ZGU2o5Mk4vRHFIUXh5RnVPRkh3VEtHb0dQWlZQbHk1ZFVyaGRWSWJodkhuekNnM281dy9jYXJNdFVVWHg2TkVqUkVaR1FpUVNvV0hEaG1qZHVqVmF0bXlKbGkxYndzaklTTmpPMWRWVkNBS25wcVppOWVyVnlNM05SZVhLbGZIa3lSTXNXTEFBUFhyMHdKUXBVMUM3ZG0yRkQvUmxUZjdCT1NNakE2ZE9uVUpVVkJRaUl5T3haczJhOXo1MlFFQUFBS0JyMTY0S3k1MmRuWkdXbG9iKy9mdERKcFBoOU9uVHFGU3Bra0lGQjRsRUFoOGZIL1RwMHdkbVptWm8yN2F0VWxXSjBpQ2YxS1JOa0Rjek14T3JWcTFDUkVRRWJHeHNNSExrU09qcDZTRWlJZ0plWGw1WXNHQUJGaTFhVk9Jelc0bUlLcXBkdTNacDFEdFhmbEZBS3BWQ0pCSVZXcXF0UVlNRzZOS2xDMWF1WEZua2NmLzY2eStoblFBUkVWRnB5TXJLRWxyQXlDY3RGYmVjclkrUEQzUjFkYUducHdkZFhWMkY5OE9CQXdmaWl5Kyt3TFJwMDBwazNOckt6YzNGdW5Ycm9LZW5oNTA3ZCtMbzBhTTRjZUlFVWxOVHNYRGhRbUdzZ3dZTlVzb09LMHZ5NzhIYWxJRWROMjRjSEJ3Y2luVytzMmZQd3N2TFM3Z2RFeE9qMFg0WkdSbVF5V1NJam80Vy9nYVdMVnVHaXhjdnd0allHTEd4c1FyWGFNdnI0MUZ3Z3JlZm54OXljM1BWVHZ6dTI3Y3ZBZ01EY2VIQ2hVS0R2T0hoNFVoSVNFQ1RKazJLTEZrTW9OQmpKU1FrNE5LbFMrallzV09SeHltTWZCeHBhV200Zi84K3pNM05oYys5ZW5wNmlJeU1STjI2ZFlYQVhmWHExYlU2dnI2K3ZoRDRNakV4d1lZTkczRDQ4R0dGNnk1VHAwNVYydS80OGVNNGZ2eTR3akp2YjIrbDY3V3VycTRLdDNmdDJnVmJXMXNzV3JTbzBISEpnOXRGc2JhMnh0NjllNHZjcml5Zm8zWjJkdWpVcVJQcTFLa0RmWDE5Yk42OEdYUG56bFZxazFoVWxyeVRreE5telpwVjZEWitmbjU0OGVJRlhGeGNoRWtBQURCKy9Iam82ZWtwTEFNQVUxTlRoZC9KenovL3JQYllZckVZMWFwVnc5V3JWM0h0MmpXVjIzVHAwZ1h0MnJWVFd2NnB2SWRSNldPUXQ1UklwVkk4ZlBnUWFXbHBhTisrdlViN1BIbnlSUGhaVDA5UDZDVlFXanAwNkNEMHJ5MHRKWmxOVzFISXk4Y0NRT1hLbFQvSjN3R1JOaVpPbkFpSlJJSldyVm9WV3M1RjNtLzIxYXRYV0wxNk5TSWpJMkZ1Ym82ZmYvNFpOMjdjd0o0OWUzRHg0a1dFaG9aaStQRGhHRDkrdkZMUFYxVysvdnJyRXJzdlFONk16R3ZYcmlFckt3dHYzcnpCMUtsVDhlclZLd0I1cFhyeWZ6aDgzeUIwZkh3OGJ0NjhDU0R2UTJOKzhpOGZqeDQ5d3ZidDIvSDQ4V1BvNnVyQ3hzWkcrTkRvN2UyTlBYdjJZUC8rL2VqVHB3OUdqQmlCQmcwYXFEM2ZvRUdEM211OGNnOGVQQUNRTitOU0UzZnUzTUhXclZzUkhSME5jM056ckZxMUNucDZlZ0R5WmwvcTZPamc2TkdqV0xWcUZicDI3UXBuWjJlTnZud1NFWDNNdEtsdUFHajJudVRvNktoeDJUUnR0aVVpSXRKRS9ndmlKMDZjUUdSa0pINzQ0UWRJSkJKY3VYSUZ0cmEyUXB1VnQyL2ZBdmkvN3g3NU5XblNSQ21vVWRoM1VYbXAyYkt5Wjg4ZVBIcjBDSXNYTDBidDJyVXhmLzU4Nk92cjQrVEprOGpOemNXU0pVczAvbTU1NTg0ZE5HN2N1Rmk5U2hNVEUxR2xTaFdOeTdyS3MvTzB5WkF6TVRHcjkzMEJBQUFnQUVsRVFWUlIrSjRvNzdtNlljTUdoZTJXTEZtQ3hZc1hvMmJObXNLeUtsV3FLR3d6Y2VKRWpjOExBSk1uVDFaYWR1alFJWmlhbXVMWXNXUENzdkw2ZU15Wk0wZGh2YisvUDNKemM1V1d5N1ZyMXc1bVptYUlpWW5CdzRjUDFaYW1sazhzTHlxTFV5YVRDZGMrMUpGUCtDNHFBRityVmkwa0p5Y3JURUovKy9hdDhQeVczNmZvNkdnRUJBVGdxNisrUXFOR2pRRGtsZEM5ZXZVcXBrK2ZydEJ5VDl0MlZZR0JnUWdNREZSWUpnOVE3dDI3Rnp0MjdGQlk1K0xpQWljbko0V0o5UzR1TGhnMmJKalFTL2oyN2R2WXZYczMvdmQvLzFkaDRvQThCbER3bUZsWldYQjFkWVd4c1RHKy8vNTdqY2V1NmQ5VFdUNUhHelZxSkR4bVJmMDk5T3JWQzhPSEQxZGEvdTIzM3dvL0YzeDg1YmZkM2QzaDZla0pJTy8zVy9CM3JNcHZ2LzJtTU81VHAwNFZ1WSt2cjYvYWRUVnIxa1M3ZHUwKzJmY3dLbjBNOHBZUW1VeUdSNDhlNGZyMTY3aCsvVHB1M0xpQmxKUVU5T3ZYVCtNZ2IvNXlDN2EydHNJRmJIcC9XN2R1MVNxNzY5MjdkOFhxVjV5Y25JemJ0MjhMdDd0MjdmcmVQUTJJUG5hYWxqUEp6YzJGcjY4dlBEMDlrWjZlanBvMWEyTDkrdlV3TlRXRmc0TURPbmZ1akY5Ly9SVi8vdmtudkx5OEVCd2NqSG56NXFtY0xaZGZiR3hzU2R3TmhlUGwvOUFZRlJVRkl5TWpORzNhRk5iVzFnci84bWNxcS9wQ1daU0FnQURJWkRMWTJkbWhWcTFhQ3VzaUl5Tng1TWdSWExwMENUS1pESTBiTjhiTW1UTVZaZ1VPSFRvVUlwRUlYbDVlOFBmM2g3Ky9QenAyN0lpeFk4Y0tKWmJ5TXpVMVZUbU94TVJFcFdYUjBkR0lpWW1CaFlVRnFsV3Joa3FWS2tFaWtlRGF0V3ZDaDE5VlphL2tjbk56Y2VYS0ZmajYrdUw2OWVzQWdCWXRXdUM3Nzc1VENnNVBuandaZG5aMjJMWnRHeTVmdm95UWtCQjA2TkFCZmZyMFFZY09IUlErN0M1ZHVsUW9rYVFwcVZTcTFlUGo0ZUdoMWZHSmlJaUlpS2hvWThlT3hlelpzd0VBTFZ1MlJFaElDQjQ5ZWlUMEpIejA2SkhDUlg4QVNyZUJ2QXYyK1lNL2NvVUZnWHg4ZkZTV3hBVHlKall0V0xCQW8vc2drOG0weXBvN2NlSUVmSHg4NE9qb0tBU0tSQ0lSWnMrZURabE1obE9uVGtFcWxXclVxL1hxMWF2NDdydnZzR1RKRXEwRFhrQmV0dUgxNjlleGYvOStqYXFGeUt1RWFNckR3d01KQ1FrcU0wOVZMWE4yZGxhNHZXWExGaHcrZkZpNHJXbVB6S2lvS0hoNmVtTHAwcVVxcTAzbEQ1aFY1TWVqSUIwZEhmVHUzUnNuVHB4QVVGQ1F5aUJ2ZG5ZMi92bm5INGpGWXFVTXk0SXlNek0xRHF3WHRkM0Jnd2Z4KysrLzQ2Ky8vaEtXZVhoNENOKzFUNTgrTFh5dmx5K1RCOGVzckt6ZzRlR0IrUGg0QUhtVk12WDE5VFhPWW56NzlpMU9uRGlCN3QyN28yblRwaXEzTVRNelU5a3VxMmJObWtMZ1VxNUdqUnJDc3JpNE9BQjVtYmFxSnFZWDNIZjM3dDFJUzB2RHJGbXpsTmFWaExKK2ptcksxTlJVN1dNaEorL0JlK1hLRlZ5OGVGRzRmZVRJRVNRbEpXSHMyTEVZT1hLa3NIMXdjRERjM055d2UvZHVwZXRweHNiR1NzZlhORHU2TUIvRGV4aVZUNHcrRlZQK3ZwRUFzR2JOR3FWbEFKVFMvZFY1Ky9hdFFvOVpUUVBEVkw2RWhJUW8vQjMwNnRXcnlIMG1UWnFrOFF3L2JiWWwrbGdrSlNYaDNMbHo4UEh4RVQ3RTI5dmJZK25TcFFwZlpJeU1qREJqeGd6MDc5OGY2OWV2UjJSa0pKWXVYUW9IQndkOCsrMjNDZ0hWL0xUdDF5T243c05UOCtiTjBidDNiMWhiVzZOQmd3Wm8wS0FCek0zTmkvemdMUDlDb28zejU4OERVQ3pWbko2ZWpnMGJOaUFrSkFReW1ReTFhdFhDTjk5OGc3NTkreXFOd2NEQUFDTkdqTURnd1lQeDU1OS80dWpSbzdoeTVRcXVYTG1DZ1FNSEtwWEZPWHo0c05LTTBPenNiSlVadm5GeGNWaXhZb1hhc1p1WW1DanNsNTZlanJ0MzcrTFpzMmU0ZS9jdWJ0KytqZlQwZEdIYjhlUEhZOGlRSVdwZkEzdjA2SUhXclZ2anQ5OSt3K25UcDRYN0lSS0pVTDkrZmRqWTJLQjkrL1o0OWVxVnhtVzc4aXZPNDBORUh4Y2QwZis5L2tpa09XVTRFaUlpb2s5UFhGd2NrcE9UaGV5cWhnMGJvbEtsU2poMTZoU1NrNU5oYVdtcDBBN24rUEhqOFBQelV6a0JVMTNiR0hXQnVYWHIxc0hlM2w1dE1vQ2xwYVZHOStINzc3OUhlSGc0ZnZ6eFIzejIyV2RGYnUvdDdZM2R1M2VqZGV2V0tpLzB6NTQ5RzluWjJVaEtTbEo1VGJLZ3RtM2J3c1RFQktkUG45WTZxSmlSa1lHUWtCRFkydG9LMzhNMVBVWlIyelZ2M2h4dWJtNm9WNjhlNnRhdHE1QTE5L0xsUzh5YU5Vc3BrMjdvMEtGd2QzZFhxSUpvYUdpbzhKMjNZRXNqZFdyV3JBbFBUMCswYXRXcTBHcFQ1ZjN4S0k2K2Zmdml4SWtUQ0E0T3hvd1pNNVN1R2Z6Nzc3OUlUMDlIdDI3ZGxES2xDNnBVcVJMKy92dHZwZVdabVprNGNPQUFmSDE5WVdWbGhhaW9LRmhhV3FKeTVjcFl2SGl4eW1DbnJxNHVGaXhZZ0FVTEZ1Q3Z2LzdDbGkxYnNIanhZaUd3ZnZmdTNTTEwrTXB0Mzc0ZFRaczJWUWp3RlNZbUpnWW5UcHhBczJiTk1HTEVDSTMyQVZSZld5cTRyR3ZYcmhwZmc3cCsvVHBPbkRpQnlwVXJReWFUd2QvZnY4aDlyS3lzRklMMTVmazVPbkhpUktWck0ydlhyc1hhdFd1RjI5cGNyNVAvYlNRa0pPRGl4WXZvMzc4L2dvS0NjUG55WlFCNWt6WHlKd0RJM3dlTWpZMEx6WUl0S1IvRGV4aVZYd3p5YWlnOVBSMzM3dDNEelpzM0VSNGVqanQzN2lpc1YvZm0vZnIxYTQyT2YrYk1HWVZqcU1xZ292SXZmNmxtZlgxOWpUNVFhaE00WUpDQlBqWHA2ZWx3ZG5ZV0pzeFlXbHBpeXBRcGhXYm0yOWpZWU1lT0hmRDA5TVN4WThmdzdOa3pqY28ybHhRREF3TXNYNzVjNi8ySyt2Q3E2a1AzbkRsemNPclVLWVhYR2lNakkwZ2tFdFNvVVFOanhveUJvNk5qa1JVRkRBME5NWHIwYURnNk91TGd3WU1JRGc3VytNdU1TQ1JTT2N1eGZ2MzZxRnk1TWpJeU1vUVNRRURlQitnV0xWcGc2dFNwQ2w5R3BWSXBObTNhSkdRRmkwUWlORy9lSEFNR0RFQ2ZQbjAwZWd5clZxMktHVE5tWU55NGNUaDc5aXlDZzRQeDZORWpSRVZGSVRvNkdpTkhqc1RCZ3djMXVsOUVSQVZWMWpjVGZuNmJIZzFBQmtEem1lOUVSRVJVZkJFUkVSQ0pSQXJ0WlNaTm1vU0VoQVRNbno4ZnMyZlBWZ2dXeVFOUzJyUnhVZGRuY3QyNmRhaFhyMTZ4KzFES1BYandBQmtaR1lpTWpDd3l5SHZtekJuczNMa1RSa1pHNk5HakI0S0RnMVZ1TjJEQUFEUnAwa1NqS25KaXNSZ09EZzd3OXZaR1pHU2tWcjBmTDF5NGdNek1USVdKdW1QSGppMTBIeTh2TDBpbFVvd2VQYnJRU2MvNXk5YUdoWVdwL0Q2dEtrdFFWUi9PZ3QrclQ1OCtqVzNidHFrODc5eTVjekY0OEdBaHdKT1dsaVlFZWRQUzByQisvWHFNSGowYXpabzFxeENQUjNIWTJkbkIydG9hVVZGUnVIWHJGbHEzYnEyd1h0TlN6WEw1eS81S0pCS2NQWHNXaHc4ZlJuSnlNcFl0VzRiLy92c1BucDZlMkxwMUs1WXRXd1lYRnhjTUhqd1lvMGFOZ3BtWm1jcGp5dnVjWm1kbkl6czdXMkhpK2Q2OWUyRnRiYTF5djZkUG4yTEdqQmthalRzLytmV04vS1dpVlRsdzRBQisrKzAzclk5ZjBLaFJvekJseWhTRlpiR3hzVmk3ZGkxa01obFNVMU94YWRNbWpZN2w1T1NrRU9RdHo4L1JkZXZXQ1NXRUR4dzRnRXVYTG1INjlPbnYzYTg1UDI5dmIvVHMyVlB0OC9WRCtoamV3Nmo4WXBDM0NDZFBub1NYbHhjaUlpSTBtb1VGNUYzWXRyZTNSN3QyN1lvc0V3cmt6VEFwT0N2RDFkVVZ0MjdkVXJvSVR1V1hWQ3BGU0VpSWNOdmUzbDV0NWlBUmFjYkl5QWpUcGsxRFFFQUFoZzRkaXM2ZE8ydVV6UzRXaXpGbHloUjA3dHdaK3ZyNlN2MUZxbGF0V3VTSDNhTEk5MWRWb2tjYmUvZnVWUWlDcXVQbDVhVjBQMXEyYkltV0xWc3FiYnRvMFNJWUdSbHBYZmJmeE1RRTMzNzdMYVpQbjY0UVZKVi9jVkhWMTBWUFR3OS8vdm1uMHZMcTFhc0xwV0J5YzNPUms1T1g5YWFxcEF5UTF6L0V4Y1VGZCsvZVJiTm16ZENtVFJ0VXExWk5xL0hMVmFsU0JTTkdqTUNJRVNPUWtKQ0F1M2Z2SWljbkIzWjJkc1U2SGhFUkFKaFdxbzNLK21aSXpVNUFSazRLWXBJZnc3SnE0N0llRmhFUjBTZmh3WU1IcUZPbmpzSUUwOXExYStQZ3dZT29YcjA2UHYvODh4STdqeXFKaVlrcTF4VlZRalMvOWV2WDQrblRweHBWZmV2U3BRdHUzYnFGYXRXcVlmdjI3V3EzR3pSb0VGcTBhS0h4R0J3ZEhlSHQ3WTB6Wjg2bzdkV3FpcCtmSDB4TVRCVEdQbW5TSkxYYkp5Y25DOThqZS9ic0NWdGJXNDNPMDZaTkc2SHZLWkNYVlRsLy9ueUZaVUJlWUd6cjFxMGFaNkRKUzdmS2JkeTRVZmhaL3Iwek1URVI5ZXZYQndCY3ZIZ1JvYUdoR0RCZ0FJQ0s4WGdVVjkrK2ZiRnYzejRFQlFVcEJIbFRVMU54OWVwVm1KaVlvRU9IRGhvZkx5a3BDWC8vL1RkOGZYMFJHeHNMVzF0YnJGMjdGdGJXMWpoeTVBaUF2SExIYm01dStPV1hYK0R0N1ExZlgxOTA2ZElGZmZ2MlJldldyWVZNeGF5c0xJU0hod01BUEQwOWNlWEtGWVhldEZPblR0WHF2bXB5N2FWcTFhclExZFhGdTNmdk5EcG13Yjh0YmVUL081UkxTRWpBa2lWTGtKeWNERUR6YkZaVmdmankvQnl0WGJzMmdMeCtzZkxIdUhyMTZsb0ZOWXV5Y3VWSzZPcnFJamc0R0o2ZW5rSnYzdnkrL3ZwcmhkdWxWYnI0WTNnUG8vS0xRZDRpNU9UazRQSGp4NFZ1WTJWbEJYdDdleUd3VzcxNmRhVnQ4cGNtS0ZqZVl2MzY5VWhOVFZWWWxwdWJpOTkvL3gxbnpwekJwRW1UTUdiTUdJV0w5WVVkajhyRzFhdFhoVGRnUUxOU3pVQmV1ZFhpQmpJS3NyZTNMNUhqRUpVbi9mdjNGOHF1YUt0NTgrWXFsNXVZbUJUNllWY1Q3N3QvL3JGb1F0MnMxdmM1cGpvRnMyYmw1V1NLU3l3V2F6U1R1V2ZQbnVqWnMrZDduYXNnTXpNejlPalJvMFNQU1VTZkpwRklCNjB0UDhjL1VYa1hRM3dmYnNIa2R0dWdwNnU2WEJZUkVSR1ZuS2RQbjZxOEdEMWt5QkIwN05oUjVZUlVUZVdmU0t5cURDK1Fsemw1NGNJRnBlWGFsQk9WdC9QUmhLbXBLWll2WDQ0REJ3Nm9QYytJRVNQVVRxSlZ4OXJhR2cwYk5rUlFVQkJtenB5cDBmZTBSNDhlNGVIRGh4ZzllclRHRTRtZlBIa2kvSHpqeG8waUEwZzVPVGxDdjlMOHNyS3lBT1NWL0ZXMXJ1RHltSmdZMUt4WlUybWNCYThwNUErdUdSa1p3Y2pJU09IOEowK2VoSVdGQlRwMzdneWc0ajhlaGVuVHB3LzI3OStQUzVjdVljNmNPY0lZZ29PRGtadWJpejU5K21nMHJtdlhyc0hIeHdmaDRlSEl6YzJGa1pFUnBrNmRpaSsvL0ZLWXNHNW5ad2RIUjBjQWVSUEFGeTllakc3ZHVtSDM3dDBJRGc1R2NIQXd4R0l4SmsrZWpKRWpSK0x5NWN1d3M3UER6WnMzTVhEZ1FQenh4eC9ZdW5XcmNJelZxMWVqVHAwNktzZno0c1VMaGI3TW1tYjJuanQzRG1abVpuajc5bTJSMndMS2YxdjU5ZXZYRDA1T1Rpb3pXZ0hsSUc5Y1hCeVdMbDJLbUpnWTFLdFhyMVFyT3BhWDUyaGdZS0FRRndrT0RzWi8vLzJuRkhndGptM2J0aUVrSkVUSWduWnljc0tRSVVPRTlhR2hvZGk3ZHk4MmJOaWdVS1pkVmFXNmt2QXh2SWRSK2NVZ2J4RlVsUWd3TnpkSCsvYnQwYUZEQjlqYjJ5czE1MVpGVlpZVEFPellzVU1vZlFFQXRXclZRa1pHQmxKU1VnQUFLU2twMkw1OU8zeDhmREIvL256aFFyVzY0MzJLTWpJeThPelpNMFJFUktCS2xTcm8zYnQzbVl6RHo4OVArRmtrRWhVYVZKZzJiWnJ3Yy80NitoS0pCSWNPSFVLelpzMEtuU1YzNzk0OVZLbFNCVlpXVm1xUCt5SEwweElSRVJGOUNycldINFdiTVg4ak5Uc0JyMU1pNEg3RkdYMXNKcU91U1ZOVU02eGRaUDkxSWlJaUtwNGZmL3dSNmVucFNzdWJOMitPR2pWcUlEWTJWbUc1dk5ScXdlWFZxbFZUdUY2U2s1T2pGQ2diUEhnd2hnOGZYdWg0dkwyOWNmcjBhYTN1UTBsTFMwc3JWZ1c1bmoxN1l0KytmUWdORFMyMEZaS2NqNDhQeEdLeHluS3M2bHk1Y2dWQVhoRFQzOSsveUg2b0VSRVJhb01UUUY3L3pvTFU5WitVOTJEVmhvV0ZoUkJRdTM3OU9wNCtmWW9GQ3hab1ZFbE1yancvSG9XcFdiTW1XclZxaFpzM2J5SXNMQXlkT25VQ29IMnBacGxNaG12WHJzSEl5QWhEaGd4Qmp4NDlZR0ppb3RCMzFkTFNFaU5IamxRSVh0YXRXeGY3OSsvSDJiTm5jZkxrU1VSR1JncVZNVStkT29XZVBYdmk1czJicUZ1M0xvWU9IWXJ3OEhCMDZkSUZRTjUxZEhXWm9nV0RpelZxMUZDNGJucnAwaVU4ZVBCQVlabWNoWVVGWHIxNlZlajliZDY4T1p5Y25BQW92ODdrbDU2ZXJuSzlzYkV4bkp5Y2hNenZxS2dvTEYrK0hIRnhjWmcyYlJxU2twTGc1ZVdsZGI5bVRaV0g1NmhNSnNPeFk4ZGdaMmVIaUlnSXZIbnpCcGN2WDBabVpxWlNDZXZDNU9ibTR0eTVjd2dMQzBOWVdCaUF2Rkx0TldyVUVMNmZtWmlZS0dRSnk1UDZMQzB0RmNwUkY1U2RuUTBBR2sxMEtBemZ3NmcwTWNoYmhIcjE2cUZSbzBhb1U2Y09PblRvZ0k0ZE95b0Yxb3BES3BWaXk1WXQrUDMzMzRWbE9qbzZXTDE2TlJvMGFBQTNOemVGb0dGMGREUVdMRmlBTGwyNllPSENoVUw1a1BlUmxaV2wxT0M4dkpMSlpFb3pxT2JPbll0bno1N2gxYXRYa01sa0FJQ3Z2dnFxVElLOG1abVpDck5obWpWcnBqQUxxQ0JWSHlBZVAzNk1WYXRXNGVIRGg2aFNwUW9PSERpZ3NxOUVmSHc4NXMyYmg2U2tKUFRvMFFNVEprd1F5cldxT2k0UkVSRVJsUXhEY1dXTWFiVUdCMjhzUXJZa0hlOHlYc1A3M3RxeUhoWjlJREtaWnUxN2lJaW9kS2dMb0JXVzlWVnduYXVycThLay9QVDBkS1hqVnExYVZTRVlNSHYyYkhUdjNoMmpSbzFTMktZc3hjWEZJVGMzdDFqVi9YcjE2b1Y5Ky9iQjM5Ky95S0JpWEZ3Y2dvT0QwYU5IRDQwclBHVmtaT0Q4K2ZObzFLZ1JoZzBiaG8wYk55SXNMS3pRNm5OTm16WlZ5Q2g3L2ZvMWR1ellnY3pNVEV5ZlBsMnA5VTVpWWlKKytlVVhKQ1FrWU5hc1dXallzR0doWTFKWHdsU3VYcjE2ZVByMEtXUXlHVHc4UEZDblRoMnRLb3FWNThkREUvMzY5Y1BObXpjUkZCU0VUcDA2NGMyYk43aDc5NjZRYWF5SkRoMDZZTkdpUmVqV3JSdmk0dUswS3FWODd0dzVEQnc0RUFNSERoVDZFOSsvZngvMzc5K0hxNnNyM04zZEFlUUZFcWRNbVlKSGp4NEJBS1pQbjY3eE9VeE1UQlFDbVRFeE1Yanc0SUhLNEthVmxSWE9uajBMaVVTaTFEWXIvLzJWSitnVTlocDA5dXhabkQxN1ZtbjUyTEZqRlRKOHM3S3lFQjhmanlsVHBtRGt5SkhZdDI4ZkFDaTFlRlJuOHVUSkdtMEhsSi9uNkxsejUvRGl4UXNzWExnUW16ZHZ4c2lSSTNIMzdsMTRlWGxCUjBkSDQvdVVsWldGTFZ1MktDejc2YWVmMEs1ZHUvZWVoQ3ZQTXRZMlMxOFZ2b2RSYVdHUVZ3TWwwVVE5dnpkdjN1RDc3NzhYR3NmTHpaMDdWNWlwdEdyVktnd2RPaFRyMXExRFZGU1VzRTFJU0FpdVhidUdDUk1td05uWitiMVMrVy9kdWxWaXM3NUtnbFFxUld4c3JOQzNFUUNXTFZ1R21KZ1lSRWRISzgzQXVuejVzdEl4eWlwNzllTEZpd3F6Y2JRcE41cWNuSXlkTzNmaXhJa1RRdC9ubEpRVUxGcTBDTC8vL3J2Q1RDR3BWQXBYVjFja0ppWUMrTDlTQ3kxYnRzVDQ4ZVBSczJkUHJXWVpFaEVSRVpGMkxLczJ4bVQ3YmZqanprcThUWDlaMXNNaElpTDY1TW5MY2VaMzVzd1pCQVVGS2Ewck9KaytLU21weUhZM1Q1OCt4V2VmZmZiZTQzeGZ4NDhmaDVHUkVmVDA5SEQrL0hrQVFPUEdqYlUranJtNU9abzBhWUw0K0hqaE9wUTZGeTVjUUc1dXJrSndvQ2plM3Q1SVNVbkJqQmt6MEt0WEwremZ2eCs3ZCs5RzY5YXRpOHlHaTRtSndZa1RKK0RuNTRmYzNGd0F3TXlaTXd2ZHg4WEZCVzNhdElHam95TTZkKzZzOHRwZ1lSbUlRRjRaWVM4dkw1dytmUnFQSHovR2p6LytxRGE0SjFkUkhnOU5kT3ZXRGR1M2IwZElTQWl5c3JJUUZCUUVtVXltZFJhcHZJZXhzYkd4RUJBTUNBakF1blhyY1BUb1VZV0VtT2pvYU15WU1VT3BrcUdOalEwQTRPalJvK2pZc2FOQ1cwUjVNTXZBd0FDV2xwYVlOMjhlek0zTklaUEpNR25TSk15Y09WT295dm5xMVN0czM3NjlXTmZPN2V6c2NPYk1HVVJHUm1vYzVIWndjQkRLU01zdFdyUUkzYnQzeDdCaHc1U1dGOVM0Y1dOczM3NGRUWm8wVVZoZWtqMXE1Y3JEY3pRakl3T2VucDVvM3J5NWtMd0U1QVVrMzc1OWk1aVlHQ0dwcXlqR3hzWndjSEJBdDI3ZEVCa1ppVU9IRGlrRnJKT1NraFF5eU9YSlpERXhNVUsycnZ4WStkdWx5VE5wVmJYbkxDbWZ5bnNZbFI0R2VUOGdxVlNLNDhlUHc5M2RYYWtINzlTcFV6RnUzRGlGWmZiMjlqaDY5Q2grL2ZWWGVIaDRDRFh1YzNKeWhESVdTNWN1RmNwb1ZHUStQajc0NmFlZmxEN01CQWNIYTdTL1dDeUdsWldWOEVHZ29MUzBOTHg3OTA3ajhlVHZyYXVKL0ZuWGdHWkIzdXpzYkJ3L2Zoejc5dTFUT3ArOXZUMldMRm1pOU1ZcUVva3dZc1FJSkNZbUlpSWlRbGgrKy9adExGNjhHRlpXVnZqbW0yOHdjT0RBOXk0alFVUkVSRVNxbVZlMndheE8rM0hyMVRuY2VSMkEyTlJJcE9ja2xmV3dpSWlJUGttdFdyVlNXaVpQckZDMUxyL1hyMStqYnQyNmF0ZG5aMmNqTnplM1JMSzQzbGRJU0FqdTNMa0RJQy9JTlhic1dLM0xFc3V0WExsU0laQ2h6c2lSSTlHMmJWdTExOXNLaW9xS3dwRWpSMUMvZm4yaGwrdjQ4ZU94YmRzMjdOeTVFM1BtekZHNVgzaDRPTHk4dkhEanhnMTA2dFFKSzFhc3dBOC8vQUF2THk5aG0yZlBudUhXclZ2NDRvc3ZoR1dqUm8zQzJyVnI4YzgvLzJERGhnMFFpVVNZTTJjT1B2LzhjNFhqSHp4NFVPSDJpaFVyVUxseVplRjJpeFl0c0gvL2ZyaTd1Nk5YcjE1QzRERWpJd042ZW5vcXI3RlZoTWREVTBaR1J1alNwUXVDZ29JUUdocUt3TUJBNk9qb3dNSEI0YjJQZmZmdVhWU3VYRmtwU0xaNTgyWklwVklNR3paTUNMNFpHaG9LR2NxMnRyWkNNbFIrMmRuWnFGKy9QdmJ1M1Nzc1MwMU5oVXdtUTkyNmRZVkFjbzBhTllSdFpES1pWaG1kOGhMS3QyN2QwampJYTI1dXJ2TDFwa2FOR2tXK0Rza1ZEUEFDUUVKQ2drYjdhcXE4UEVlZlBIbUN1TGc0TEZ1MlRPRThJcEVJeTVZdGc2NnVybGFQbWJ3MDlNdVhxaWZoK3ZqNHdNZkhSMm41a2lWTEZHNDdPanBpd1lJRnd1Mm5UNThDUUlsVVZWWG5VM2tQbzlMREtOQUhJSlZLY2Y3OGVlemJ0dytSa1pFSzYzUjFkYkY0OFdLTUdERkM1YjU2ZW5wd2RuYkc1NTkvam5YcjFpRTBORlJZOS9MbFM4eWVQUnVEQncvR2dnVUxLblNhZmRPbVRZdWNyUWJrL2I3a3dWeGJXMXZZMk5qQXhzWUdWbFpXaFFZMVY2eFlVWkxEVmZEdTNUdUZ4NlZPblRxRk5xdVhTQ1R3OWZYRjNyMTdsZXJxMTZoUkEvUG16VlA2TUNvbkVvbmc0T0NBUG4zNklEQXdFSHYzN2xVSTlyNTQ4UUtyVnEzQ25qMTdNSEhpUkF3Yk51eTlzcjJKaUlpSVNEVWRrUmh0TEIzUnh0S3g2STJwd29wS3ZJV0ROL0l1OU5TdjFyS0lyWW1JcUNLUnR6R1Q5L2RVUlI0dzBDUUFWNVQwOUhTOGZmdTIySmw1Vzdac1FXNXVMaVFTQ2ZUMTlTRVNpWER2M2ozWTJ0ckMwTkJRcTJOcGMzOEt1OGFWWDBKQ0FsYXNXQUdwVklyNTgrY0wxK2tHRFJxRXdNQkFuRHAxQ21abVprcEpMa0JlS2QzcTFhdGo1ODZkc0xXMUZZSisrY2Q1OXV4WitQcjZLcFZ3TlRjM3g3eDU4ekJwMGlRRUJBUW9sREp0Mzc0OWZ2amhCNlcrclFWTDRGcFlXRUFrRXFGU3BVb0tXYjloWVdGd2MzT0RtNXViMHVOVzNoOFBiZlh0MnhkQlFVRkNCcXU5dmYxN1p5K21wS1FnS0NnSUhUdDJWQXJZM2J0M0R3Q3dlUEZpWVZuWHJsM3h3dzgvQU1nTERxb0tUQTBhTkVqdCtaWXZYNjV5K2VIRGh3dnR1NXFmVENhRHRiVTF6TTNOOGM4Ly95aGNzNzk1OHlZT0hUcUVHVE5tYUJ6OGZWOGxtYlZkbnA2akowK2VSTy9ldmZIWlo1OHB0Wk1zalVxZDMzenpqY0w5a21lWUYvVzNjZjM2ZFFCNXZYUExtOUo0RDN2OCtESHUzNzhQVzF0Ylp2OVdJQXp5bHFMVTFGVDQrdnJpMkxGakN1VUE1T3JVcVlQVnExY3JsQ1JRcDA2ZE92ajU1NS94eHg5L1lOdTJiUXFsaTArZlBvM1EwRkFzVzdZTXZYcjEwbmg4clZxMXd1clZxelhldmpnMExRZmRxRkVqVktsU0JTa3BLUUR5K2hQTGc2VTJOamF3czdPRHJhMHRyS3lzbEpxSmx6Vi9mMzlJSkJMaHRyb3Mzc3pNVEp3OGVSS0hEaDNDNjlldkZkYnA2dXBpMUtoUm1ERmpodHI2L1BubEQvWUdCUVZoejU0OUNzSGUxNjlmWS8zNjlkaS9meisrL3ZwcmpCNDltcG05UkVSRVJFUkVSRVQvMzkyN2R5R1R5UlN5NTNyMTZxV1FKWG5tekJrQXdJNGRPM0RuemgwNE9UbWhTWk1tc0xHeDBlb2FISkJYTXZqNTgrZjQ3cnZ2dE41WFRpd1dLMXpmK2ZYWFgvSDgrWFA4L3Z2dkN2MHlQN1NZbUJpc1dMRUNzYkd4bURWcmxrSkFSQ1FTd2RYVkZiTm56NGFucHlmaTR1SXdjK1pNaFVDT2pZMk5RckJQbGV2WHI2TkJnd1pxMTV1WW1HRDQ4T0VLeTh6TnpZVUFUbng4UEo0L2Y0Nm9xQ2poWDhlT0hURjgrSEI4Ly8zM2tNbGtTRTFOUlZ4Y25OQmI5OVdyVjBoT1RsWWJJQ212ajBkeDJOdmJ3OVRVRkRkdjNnUUFyWG9TcXlLVHliQjE2MWFrcDZmanl5Ky9WRnBmOFBjemZmcDBoYkt6NmpJUER4OCtySEE3SXlNREsxZXVoTEd4TVo0K2ZZcWhRNGNxL1Iza0x4TU41RlhKek1qSUFKQ1g0Zm5mZi8vaDVjdVhlUG55SlpvM2I0NWx5NWJCd2NFQnYvMzJHNTQ4ZVNJRWRGKzhlSUhidDI4cmxQZlZsanpKU2RNc1ZWWFpwNm80T1RrVnVyNjhQVWUvL3ZwcmpRT25pWW1KUmZiVkxnMHBLU200ZXZVcUtsZXVMR1IzbHljbC9SNTIvUGh4N042OVc3ZzlkZXBVZlBYVlY2VjdKNmhFTU9wVENoSVNFckJ4NDBZRUJ3ZXJmTkVYaThVWU8zWXNwazZkcW5XcS9NaVJJOUd4WTBlc1dMRUM5Ky9mRjVhL2Zmc1dqeDgvMXVwRG9yeC9RWG1nbzZNanpDQ1NaK2RXbEF6VUN4Y3VLTnp1M3IyN3l1M2MzTnh3L1BoeHBlVTllL2FFaTR0THNVcXRpRVFpOU9uVEI3MTY5Y0xwMDZleGE5Y3V2SG56UmxnZkh4K1A4UER3UWh1NEV4RVJFUkVSRVJGOWFvS0RnNkdycTRzMmJkb0l5Nzc3N2pzQWVWbTN2Lzc2SzA2ZE9vV0JBd2ZDMHRJU2YvNzVKd0lEQTlHNGNXTjgrZVdYUW5sUVRjbjdTMnJhWnhMNHYwQ1FWQ3FGam82TzB2R2VQbjJxc2xSbndYTmtaV1VKUFNoVnljaklVTXFtVTdWTUx2LzF4SXNYTDJMYnRtMUlUazdHcEVtVFZBYWJURTFOc1duVEppeFpzZ1JuenB6QnpaczNNV1hLRkhUcjFrM2w4UTBORFlYSEpTTWpBd2NQSHNTdFc3Y0FBQk1tVEVEYnRtM1J0bTFiZE8zYUZjYkd4a3I3djMzN0ZuNStma0x3TGpvNkd1bnA2Y0o2TXpNeldGbFpvV3JWcXZpZi8va2ZQSDc4R0ZPbVRNR2hRNGV3YnQwNnVMbTV3Y2pJQ00rZlA0ZUZoWVZ3am9yd2VCU1hqbzRPZXZmdURXOXZiNkY4YzNGbFpHUmd5NVl0dUhUcEVyNzY2aXMwYXRTbzBPMXpjM1B4K3ZWcmpjNlpQK3N5TEN3TTd1N3VFSXZGV0x0MkxSNDhlSUExYTlZZ0tTa0owNlpOVXdqTzc5NjlHNDhlUGNMcjE2OFJIeDh2UENidTd1NHdNREJBN2RxMVlXZG5KNVRxSGpac0dFNmNPSUh0MjdkajY5YXRFSXZGZVB6NE1YUjBkTFRPcG82TGk4T2VQWHRRcVZJbHhNWEZBZEE4c3pKL1dYRjFpcXFPV1I2Zm8xMjdkaTN5ZnNsZHVIQkI2ZnI3aDNEOCtIRmtaMmRqMEtCQjVTN3BEQ2o1OTdERGh3K2pmLy8rK1BiYmI3RnIxeTRjUFhxVVFkNEtna0hlVW1CbVpnYVJTS1FVNE5YUjBjR0FBUU13ZmZyMFFtdWxGOFhLeWdvSERoekF2ZzZ4SjFjQUFDQUFTVVJCVkgzNzRPSGhBWWxFZ2hZdFdzRFoyZmw5aDE2bU5NMzZMWTZ0VzdlcURiNnE4dTdkTy9UdDIxZWpiVGR0MmdRL1B6Lzg4Y2NmZVBQbURkcTJiYXR5dTdsejUrTDY5ZXQ0OXV3WkFLQk5temFZTTJlT1JwbmNSZEhSMGNIUW9VTXhZTUFBSERseUJBY1BIa1JhV2hvc0xTMkZNaWRFUkVSRVJFUkVSQitUZ0lBQWxjdWZQMyt1ZHIybHBTVnExS2lCZ0lBQXRHL2ZYc2phek1yS3d0MjdkeEVTRW9MQXdFQ2twcVppeUpBaG1EMTdOblIwZFBEbGwxL2kzTGx6OFBMeXd0cTFhN0Z2M3o1OCtlV1hjSFIwMUNpSlkvdjI3WWlMaTRPMXRiWEc5MCtlZ2JodDJ6YUZiQzJKUklLd3NEQWtKU1ZoeElnUnlNbkpFYkxvcWxldmp2RHdjQUFRRWlqQ3c4UGg2dXFxOWp3aElTRUlDUWtwY3BuY3VYUG44UHo1YzNoNGVDQWtKQVI2ZW5wWXZIaHhvZG1mdFd2WHhvNGRPN0Jod3daY3VYSUZLMWV1aExXMU5UNy8vSE1NR3paTXlJaE5TVW5CbXpkdjBLVkxGNnhldlJyWHJsMURUazRPSmsrZWpGNjlldUhmZi8vRmxTdFg4Tk5QUDBFaWtTQWhJUUVkT25SQXg0NGRZV2RuQjVGSUJMRllqRU9IRGtGZlh4OE5HalJBejU0OVlXdHJpd1lOR3NEYTJocFZxMVpGZEhRMHZ2LytlMFJIUjhQRnhRVmZmUEVGakl5TXNIMzdkc3lkT3hjalI0N0VsU3RYWUc5dlh5RWVqNEo4ZlgzVkhsK2RtVE5uWXViTW1WcnZKNWVUazRQQXdFQWNPblFJc2JHeEdEeDRNS1pNbWFLMDNZVUxGeEFSRVNGa2l0NjZkUXZwNmVsRkJvTXpNelB4K1BGajNMaHhBeGN2WHNSLy8vMkhBUU1HQ0pVUk8zYnNpSjA3ZDJMVHBrMFlOMjRjdW5UcGdyWnQyNko3OSs2SWo0L0g2OWV2WVdWbGhTNWR1cUJldlhxb1c3Y3U2dGF0aTFxMWFpbGwxcHFabWNIWjJSbnU3dTV3ZFhYRjZOR2pFUm9haWthTkdtbGRqdHZVMUJUeDhmR1FTQ1RRMGRIQmtDRkQzaXRUT2lzckM1bVptVEF5TW9LdXJpNkNnNE1CUUNsaHFqdy9SN1hScDA4ZmxjSEdHVE5tQ0Q5SFIwZERMQllqS2lwS1pVRFcwOU1UbnA2ZVNzdFZKVWJ0MnJVTHVycTYrT09QUDJCZ1lGQ2lKYk1MS2svdllRWUdCa2hNVE1TTEZ5L3c3dDI3Q3BPQVJ3enlsaHA1cHUzTGx5OWhaR1NFd1lNSFk5eTRjYWhUcDA2SkhGOVhWeGZUcDA5SDE2NWRzWGJ0V3F4YXRRcTZ1cnBGN3BlL21iaW12UWpleDRjK1gxa3dNakxDaUJFak1HTEVDTHg0OFVMdDQxQ3BVaVc0dXJwaTNicDFtRFZybHRxWlVPL0R3TUFBa3lkUHh2RGh3N0Z2M3o0TUdqUkllS0VuSWlJaUlpSWlJdnFZckZ1M1R1djFqbzZPTURjM1IzWjJOa2FQSG8yWW1CaXNYTGtTejU4L2gwUWlnVmdzUm9jT0hUQnExQ2cwYTlaTTJFOHNGc1BSMFJFREJneEFVRkFRRGg4K2pKMDdkeUlnSUFBN2R1d29jcXpHeHNZcU05b0swN2R2WDF5OWVoWCsvdjd3OC9OVE9wNmpveU9jbkp5Z3A2ZUg5ZXZYSXpVMVZXRWJlVS9GSmsyYWxHakx0cmR2MzhMRnhRVlpXVmxvMkxBaGxpeFpvbEh3dW1yVnFsaXpaZzB1WHJ3SUR3OFBSRVZGSVRNekUyS3hHS21wcVhCMmRrWkNRZ0tBdklRR096czdqQm8xQ2dNR0RCQUNyRTVPVG5CeWNrSjZlanF1WHIyS1M1Y3U0ZGl4WXpoNDhDQ21USm1DVWFOR3djVEVCSjZlbnJDd3NGREt1QVh5V3V6Tm56OGZhV2xwQ29HdklVT0dJQ0VoQVVlT0hNSEdqUnNCQVAzNjlSUDJLNitQUjNrZ2xVb3hiOTQ4UEg3OEdEVnExTUR5NWN2UnUzZHZsZHUrZS9jT2YvenhCNlJTS1VRaUVVeE5UZkgxMTEramMrZk9oWjdqMGFOSFdMUm9FV3JXckltZVBYdGk4T0RCU3RmYTY5YXRDemMzTjF5L2ZoMit2cjdZczJjUHVuWHJodVhMbDJzZFhIUnlja0pLU2dvT0h6Nk1zTEF3QUZEcU53dW9EckxuSnhhTHNYWHJWcTNPWFpnWEwxNWcxcXhaU3N2YnRXc24vRnplbjZQYU1ERXhLVEo3K3FlZmZzS1RKMCtVZmc5eVRrNU9HREpraUVibnM3Q3dnSWVIQjNKeWN1RGk0dkxldmFrTFU1N2V3MXhjWExCKy9Yck1talVMWXJGWUlhNUQ1WnRJcGsyTmtIS2k2N0h3SXJlNS9GV2JJcmNwYmZmdjMwZEVSQVQ2OWV1bmRWbG1lbi81eXhaWHExWk5xOWtuVXFrVThmSHh3bTFUVTlOeVdaYWhyRlNVNXlDVm5wVUJEZ3EzdjNkUVBmT01pTFJYVnMrdnFNUmJPSGhqQVFDZ3Zta3JmTk4yeXdjNUx4RlJlY2JYUmlLaThxZGZ2MzRZUDM0OEpreVlVT3hqU0NRUytQdjd3OUhSRVVCZWxsZHFhaXBhdEdpQmR1M2FhVFJoWGlxVjR2ejU4N0N3c0NpUkttMUZrVWdrd3M4aWtVZ3BlUG5ycjcvaXpaczNrTWxrME5QVFE5dTJiZEdqUjQ5U0cwOUFRQUF5TXpNeGNPQkFyWU5uUUY0SjR3Y1BIaWdFSVM1Y3VJRFUxRlJZVzF2RHhzWUdSa1pHR2gwckt5c0xWNjllUlpNbVRWQ3paazJOOWdrTEM0T1JrWkhDK2VXaW9xSVFIaDRPYTJ0cmhWS28rWlczeDZNOGlJcUtFdG9KbG1RV1lIUjBOTXpNekdCc2JJdzNiOTZnVnExYUd1K2JtNXVyMERlNU9KNC9mNDZ3c0RCWVdGaG9WV2JZM2QwZHJWcTEwbW9mdWVQSGo4UFB6dzhlSGg1SzY3S3lzb1NKSlNLUkNBWUdCbWpmdmozYXQyK3ZzRjFGZVk3S1cxK09HVE5HNmJVMEtTa0pCZ1lHS3JPbjg2KzdjdVVLM3J4NWc2cFZxNkpEaHc0S3NaaFZxMWFoZCsvZVdsWDVCUExLSWZmczJWT3JmVFJSbnQvRGtwS1M4UHo1YzFoWldhRmF0V3JGSGg5OVdBenlFcEhXK0J3a0JubUpTZytEdkVSRTVRZGZHNG1JaUlpSWlLaThVcTVYUVVSRVJFUkVSRVJFUkVSRVJFUkU1UmFEdkVSRVJFUkVSRVJFUkVSRVJFUkVGUWlEdkVSRVJFUkVSRVJFUkVSRVJFUkVGUWlEdkVSRVJFUkVSRVJFUkVSRVJFUkVGUWlEdkVSRVJFUkVSRVJFUkVSRVJFUkVGUWlEdkVSRXBEVTlYVU9GMjZsWmI4dG9KRVFmbDVRQ3p5VjkzVXBsTkJJaUlpSWlJaUlpSWlJcXo4UmxQUUFpSXFwNHpDcFpJalkxVXJoOTYvVjVkSzAvcWd4SFJQUnh1UDM2dk1KdDAwcVdaVFFTSWlJaUl2b1V4YWU5d0xXWEovSGs3VlVrWjcyQlJKcGIxa01pSWlLaVQwUjkwMWI0cHUyV3NoNUdoY0lnTHhFUmFhMXh6YTRLUWQ2Z1NBOEFRRXVMdnFoaVVMMnNoa1ZVWWFWa3ZjWHQxK2VGNTVKYzQ1cGR5bWhFUkVSRVJQUXBrY21rQ0l3OGdNdlBmNGRNSmkzcjRSQVJFUkdSQmhqa0pTSWlyWFd4K2dxM1hwMUZVdVliQUlCRW1vdnpFWHR3UG1KUEdZK002T05oWW1pT3J2Vy9LdXRoRUJFUkVkRkhUaWFUd2VmK090eDVIVkRXUXlFaUlpSWlMVERJUzBSRVdqTVFHMkZvMDhVNEZMNjRySWRDOU5FYTFuUVI5SFdOeW5vWVJFUkVSUFNSQzNseFRDSEFhMTluQ0ZyVjdvOWFsYTM1ZVpTSWlJaW9ITk1wNndFUUVWSEZaR1BXRnVQYmJJU0pZYTJ5SGdyUlI4WEVzQlltdE5tSUJtWnR5M29vUkVSRVJQU1J5OGhKeHNWbmg0VGJYN1pZZ1VGTjVxR3VTVE1HZUltSWlJaktPV2J5RWhGUnNkbVl0Y1hNanZzUjh1SVlIc1dGSURFakJ0bVNqTEllRmxHRm82OWJDYWFWTE5HNFpoZDBzZm9LQm1KZVVDTWlJaUtpMG5jdjlvTHdIYTVoOVk1b1lkNjdqRWRFUkVSRVJKcGlrSmVJaU42TGdkZ0l2VzIrUVcrYmI4cDZLRVJFUkVSRVJLU0ZGMGwzaFovdHFyY3Z3NUVRRVJFUmtiWllycG1JaUlpSWlJaUlpT2dUbEpxVklQeGMzYmhlR1k2RWlJaUlpTFRGSUM4UkVSRVJFUkVSRWRFblNBcXA4TE91U0s4TVIwSkVSRVJFMm1L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hHWDlRQktTOWRqNFdVOUJDSWlJaUlpSWlJaUlpSWlJaUtpRXNkTVhpSWlJaUlpSWlJaUlpSWlJaUtpQ3FSQ0Jua054UlZ5MkVTZmpFcDhqaElSRVJFUkVSRVJFUkVSRVpXYUNobUpxVnZab0t5SFFFU0ZxTVBuS0JFUkVSRVJFUkVSRVJFUlVhbXBrRUhlN3BZbVpUMEVJaW9FbjZORVJFUkVSRVJFUkZSU25qNTlpcWxUcHlJb0tFanRObXZYcnNXaVJZc2drVWcrNE1nK3JPdlhyK1BreVpQQzdlam9hS1NrcEdoOW5NdVhMeU0wTkJSU3FiUWtoNGZRMEZDRWhJUkFKcE9WNkhIZlYwSkNBdGF0VzRjYk4yNjg5N0ZpWTJPUm1wcXFzQ3dsSlFWeGNYSHZkZHprNUdSczNMZ1JXN1pzUVVaR3huc2RxNkE3ZCs3Z3dJRURBSUNjbkJ5Y09YTUd1Ym01R3UxYld2ZFhsY2VQSCtQQWdRTWwvbmRKOURHcmtFSGVNWTFyd2R4SXY2eUhRVVFxV0JqcFkyd1Q4N0llQmhFUkVSRVJFUkVSZlNROFBEeVFrcEtDenAwN3ExeC81ODRkQkFVRm9YMzc5dERWMWYzQW8vdHd6djAvOXU0OHJNYjAvd1A0KzdSM1N0RWlVa1JaaDVGOTN4bVRyY2t5WnN5TUxiS05JVitsREdLSVJ2WWhZMHZHbnFXeERsSXBSSVJNeUQ0UjBXcktTZHM1bmQ4ZlhUMi9qbk9xVTdMTyszVmRydTk1N3Z0Kzd1ZCtucWZNOWZVNW44OGRISXkxYTljQ0FLUlNLYnk4dkRCNjlHaUVoSVNvUFVkY1hCeTh2YjJ4ZGV0VzVPZm5sK3Y2K2ZuNVNFMU5MYkUvSUNBQTY5YXRnMGdrS3RlOGIxdG9hQ2hDUWtJcUpYajYvZmZmWTkrK2ZRcHQyN1p0dzVneFk1U0NvZXFTeVdSWXNtUUpUcDA2aFJNblR1RGl4WXR2dk03aTd0Ky9qOERBUUFEQXpaczM0ZWZuaDRrVEorTDI3ZHRsbnZzbTkvdnExU3VFaFlXVitTY2hJUUZBWVpCMzE2NWRGYnhMb3Y4bXJmZTlnSW93ME5hRVo1dmFtQjUrLzMwdmhZaGU0OW1tTnNUY2s1ZUlpSWlJaUlpSWlDcEJXRmdZTGwyNkJBQVlPSENnVXYreVpjdncrKysvQXdBMmI5Nk16WnMzSzQzNTRZY2ZNSExreUxlNzBIZE1TMHNMdnI2KzhQSHhnWStQRHhJU0VqQjY5T2hTejBsS1NzTDgrZk9SbjUrUHJsMjc0dHk1YzJWZXAxZXZYc0xuUllzVzRjR0RCMWk1Y2lYTXpjMFZ4ajEvL2h3UEh6N0UwS0ZESzNRL2xlSDY5ZXNxMjQ4Y09RS3hXQXl4V0Z6aW1PTDA5UFRRc0dGRC9QMzMzd2dMQzhQRWlST2hxNnQ2ZTdvWEwxN2cxS2xUYU5XcUZWNjhlSUVYTDE0b2phbGV2WHFKNXhjVUZNRFgxeGZSMGRHWVBuMDZ6cDQ5aTZWTGwwSkxTd3RkdW5RcGM2M3EwTlBURXpMYzdlM3Q0ZWZuaDhXTEYyUGF0R2xZdTNZdDZ0ZXZEd0NWZnI5cGFXbFl2SGh4bWV0emNYR0J0YlUxNUhJNVJDSVJORFQ0Yjh0RTZ2b29nN3dBME1haUNsWjFzOE9TeTQrUjlDcnZmUytINkQvUFFxeUQyVzFxbzdWRmxmZTlGQ0lpSWlJaUlpSWkrZ1RFeDhkajFhcFY2TisvUDVvMWE0WXRXN1pnM3J4NU1EQXdFTVljT1hJRTkrL2Z4OXk1YzVHYW1vb1RKMDdBdzhNRDJ0cmF3aGdqSTZQM3NmeHlLeXN6c3FqRWJ0RTRYVjFkekpzM0Q0R0JnZWpaczZmUXJxbXBDWDE5ZllWelUxTlQ0ZWJtaHZUMGRBQ0YyWmpxS0I3a0hUWnNHR2JObW9WWnMyWmg5ZXJWcUZMbC8vOGQ4T1RKa3dDQVJvMGFDWm1acW1ocGFhRm16WnBxWGJ1OFpzNmNXV3EvdTd1N1d2UFkyTmhnMDZaTmVQbnlKVUpDUW5EanhnMHNXclFJRmhiSzFRczNiZHFFN094c1JFWkdJakl5VXVWOFM1Y3VSWXNXTFpUYXM3T3pzV1RKRWx5NGNBSGp4NDlILy83OTBhdFhMOHllUFJzTEZ5NkVpNHRMcVVIenhNUkV0ZTRuT3pzYmNya2NDUWtKME5UVWhMYTJOanc5UFJFUkVRRURBd01rSlNYQndzTGlyZDJ2dDdjMzdPM3RTMXlmbGxaaG1Fb21rMzNTbWZoRWI4TkhHK1FGQ2dPOTIvczJ3dTQ3eVRpYm1JR25rbHhrUzFtdm5laGQwZGZTUUMxRFhYU3hOTWEzRGF2RFFKdi9FU1lpSWlJaUlpSWlvamVYa0pBQVQwOVAxS3BWQzFPbVRJRkVJc0hHalJ2eHh4OS93TnZiR3lLUkNFK2VQTUhodzRjeFlNQUFkTzNhRmZmdjM4ZVdMVnNRR0JnSUR3K1A5MzBMNWViazVGVGhjWHYyN0JFK2YvNzU1MWkrZkxsdy9PelpNM2g2ZWlJMU5SVStQajVvMWFwVmlYTkxwVklzWGJvVVlXRmhHREpraUVKZjA2Wk5NV3ZXTEN4YXRBaHo1ODdGMHFWTG9hT2pBNmxVaWhNblRnQW96UFl0amFXbHBkb0I1dkphdDI2ZHduRnViaTdtenAwTEF3TURlSGw1cVQyUGprN2hWcEdkT25YQ3lwVXI0ZW5wQ1ZkWFYyelpza1ZoWEZoWUdJS0RnekZ4NGtTbFp3VVU3aE45NmRJbElWTzJ1UGo0ZUN4YXRBaFBuanpCdEduVE1HREFBQUNGV2JkTGxpekJ3b1VMc1dIREJseS9maDNUcDArSHFhbXAwaHlqUm8xUys1NEFZT3pZc1VwdDI3ZHZSN1ZxMVJBWUdQalc3bGRMUzB0NHBxcmN1M2NQTVRFeHVISGpCZ0FvbEllMnRyWkcrL2J0eTNXZlJQOGxIM1dRRnlnczNUeXVhVTJNYS9wMnZ2MURSRVJFUkVSRVJFUkVSTy9XN2R1M29hT2pnNFVMRjBKRFF3TkdSa2FZTVdNR3dzUERJWlZLb2FHaGdabzFhOExiMnh0Tm1qU0JUQ1pEM2JwMTRlenNqT2ZQbjBNcWxVSlRVL09EMngrMk5MTm56eTYxLy9EaHc3aHg0MGFaNDZwVnF5Wjhqb3VMdzd4NTg1Q1RrNE9GQ3hlaVZxMWF5TS9QVjhoMExwS2VubzVGaXhZaE5qWVdRNGNPeFlRSkU1VEdkTzNhRmQ5OTl4MTI3TmlCb0tBZ0RCOCtIS2RQbjBacWFpckdqUnVIeno3N1RPV2FwRklwNXN5WmcrclZxNWU2OWpmUm9FRURoZU1OR3pZZ0t5c0xreWRQVnVwVGw2MnRMWll2WDQ3RXhFU0Y3T2lyVjY5aStmTGxhTm15SldyVnFvWFUxRlNZbVprSi9aY3VYY0taTTJjd2V2Um9HQm9hQ3UzNStmbll1M2N2ZHU3Y0NRTURBL2o0K0NobHVlcnE2dUtYWDM3QjVzMmJzVy9mUGpnN08yUEVpQkg0NnF1dkZJS2w4K2ZQVitzZTR1UGpFUkFRQUE4UEQranA2U24xRjUrenN1OFhLTXc4UDNYcVZJbnJTMDVPVmdqOGI5eTRVZmpjczJkUEJubUpTdkhSQjNtSmlJaUlpSWlJaUlpSTZOUFNwMDhmZE83Y0dkN2Uzb2lLaWxMb0N3NE9MdlA4b0tBZ2pCZ3hBbVBHakhsYlM2eDBQWHIwQUZDWTJXaGpZNk1VaUkyS2lzS05HemZRb1VNSGxjRzZvcks3QUNDWHl4RVlHSWlBZ0FBWUdSbGgyYkpsTURVMXhmang0MUd2WGowc1dMQkFJUmdYRlJXRjVjdVhJeU1qQTVNbVRjTGd3WU5MWE9mSWtTTmhaR1NFUVlNR1FTcVZZdmZ1M2JDd3NNRFFvVU9ocWFtSjNidDNJemc0R1A3Ky9zSTVvYUdoeU0zTlJiOSsvZDdvR2FucnlwVXJPSERnQUF3TkRTR1h5MHNOTWhhcFhiczJHalZxcE5SdWJXME5hMnRyUEgzNlZHZ0xEdzlIelpvMU1XdldMTGk3dXlNakl3UHo1czFEczJiTkVCOGZEeDhmSDlqWjJlSHJyNzhHVVBnK0lpSWlzSG56Wmp4Ly9oenQyN2ZIakJrekZBTHl4V2xvYU1ERnhRWDI5dlpZdm53NU5tM2FoQU1IRHNESnlRa09EZzR3TmpaR3AwNmQxSG9XNXVibUNBZ0lRUFBtelJVQ3N5V3BqUHN0TGpVMUZldlhyeS94ZXR1MmJjUDMzMytQM2J0MzQrREJnMEltNzVRcFU0UlN6a1NrR245RGlJaUlpSWlJaUlpSWlPaURvNit2anhrelppQW5KMGRsLzZoUm8vREZGMS9ndSsrK1U5bjNNVXBLU3NLMGFkUFF0bTFiekpzM0R4b2FHa3BqRGgwNmhPSERoeXUwK2Z2N0l5Z29DSFBuemtYYnRtMlJscGFHZmZ2Mm9XSERocGd6WjQ0UTNCczllalRXclZzSFYxZFhMRm15QkJvYUd0aTBhUk5Pbno0Tk16TXorUHI2NHZQUFB5OTFqU0tSU0NnWnZYLy9maVFtSnNMVjFWWFlUL1haczJkSVRrNVdPT2ZBZ1FNd01URkJseTVkS3Z4czFKV1VsSVRGaXhkRExwZERJcEZnMmJKbGFwM241T1NrRk9TVlNxVzRjT0VDamg0OWltdlhyZ250cnE2dXlNcktnb0dCQWRhc1dZTmZmdmtGN3U3dStQYmJiM0hvMENIbzZlbGh3WUlGUXBCeTdkcTFPSHo0TUl5TmplSG01Z1pmWDErVkFWRlZtalZyaGo1OStpQW9LQWhidG14QmJtNnU4UE45OU9oUnJGNjlXdVY1UldXZ2k0TDVXVmxad3M5QlZsWVdmdjMxVjN6enpUZG8wcVJKcGQ5dmNUWTJOZ2dPRHNhWk0yZmc3ZTJOWThlT3FTemZMSlZLRmM2WFNxVXFNODZKNlA4eHlFdEVSRVJFUkVSRVJFUkVIeVFURTVOUyt3ME1ER0JwYVZubVBDRWhJZGk1YzJkbExVc2hTN1V5V1ZoWVlQanc0ZGl4WXdkV3IxNE5WMWRYcFRHQmdZRVlPSEFneEdJeGdNSkE2KzdkdTJGbFpZVzZkZXNDQU16TXpMQnk1VXBZV2xvS3dWY0FjSFIwaEo2ZUhwWXZYNDRwVTZZZ0p5Y0gyZG5aY0hCd2dJdUxpMUtwM1pMazVlVkJSMGNIdHJhMmFOKytQYjc4OGt1aEx6VTFGVktwRkRrNU9kRFQwOFA5Ky9meHp6Ly9ZTlNvVVc4OU16TTlQUjN1N3U3SXpNd0VvRjdXTjFDWU9WNWNTa29LOXUvZmo1Q1FFR1JrWk1EUzBoS1RKazJDbjUrZk1NYkF3QUFBSUJhTDRlcnFpaWxUcG1ENzl1Mm9VNmNPdkwyOVlXNXVMb3o5K3V1dm9hMnRqZSsvL3g2R2hvYkl6czVXV3NQYXRXdlJ2SGx6cFVCNGpSbzEwSzVkT3d3Wk1nUWhJU0VxOTJSMmMzTlRPUGIxOVJVK1Y2MWFGUUR3NHNVTDFLbFRCd0FRRVJHQkN4Y3VvRy9mdm0vbGZsV1J5V1FBVUdMZ05qOC9YK0ZudGFTeTRrVDAveGprSlNJaUlpSWlJaUlpSXFJUDByNTkreFQyNkh4ZFVGQVFnb0tDeXB4SElwRWdJU0doTXBmMjFvd2NPUktQSGozQzhlUEhZV1ZsaFdIRGhpbjBTeVFTYk55NEVkT25UOGV1WGJ1d2RldFcxS3RYRHo0K1BncmxmNjJ0clpYbXpzaklRRkpTRXZUMDlKQ2VubzVtelpyQnhjVkZaWm5pa3NqbGN2ejAwMC9vMGFNSGhnOGZqaFl0V2lqMFAzNzhHREtaRERkdjNrU3JWcTFnWjJlSFBYdjJxTXplckV3cEtTbnc4UEJBWW1JaXJLMnQzK2g5WjJWbDRlREJnN0MzdDhmZ3dZUFJ2bjE3aUVRaWhhQm5abVltWW1KaWNQYnNXWncvZng0RkJRVndjbktDczdNemRIVjFGZWF6c0xEQXhJa1RoV05IUjBlbGE2NWR1eGIxNnRWVDJRY1U3clU4ZE9oUWxYMWZmUEdGd25IeElLOVlMSVpZTEVaS1NvclFkdWpRSWRTb1VRTWRPblI0Sy9lclNsNWVIalExTmZIa3lST2h6Y3pNVE5qN056czdXMkVmNEx5OFBBWjVpY3JBSUM4UkVSRVJFUkVSRVJFUmZaQnUzYnFGK3ZYcnc5UFRVNmx2N05peDZOT25ENzc5OWx1VmZjVTVPanFXR0R6NzBJaEVJc3ljT1JOUG5qeUJzYkd4VW4rL2Z2MXc3Tmd4L1B2dnZ6aC8vanlhTld1R1gzNzVwY1FzWExsY2pwaVlHSnc0Y1FKbno1NUZmbjQrVEUxTk1YTGtTQ0ZBKytEQkE2WHpORFEwaE16ZzRpSWpJL0hnd1FNaEs3UzQ5UFIwSkNVbEFTak1GbTNWcWhVQXdNaklTUDBIVUFIeDhmR1lQWHMyVWxKUzRPTGlnb3lNRE96ZHUxY3BRMWRkTmpZMjhQZjNWeGtvQndyMy9QWHc4QUJRbU9IYXQyOWZEQnMyVEsyczh2ZWhSbzBhUXREN3lwVXJlUERnQVdiTW1DR1VBMzhiOTF0UVVBQUF3alZ5YzNNaGs4a1VmamU5dmIzUnRtMWJBTURMbHkrRmJHR0FtYnhFNm1DUWw0aUlpSWlJaUlpSWlJZytTTGR2MzBhblRwMUtERDRaR2hxcTdOdXhZNGRDd09oakl4YUxzWDc5ZW1ocWFrSWlrV0RuenAwSUR3OEhBRGc3TytQQ2hRczRmLzQ4T25YcWhKOS8vbGtwR0phZm40L3IxNi9qd29VTE9IZnVITkxUMHhYNjA5TFNzR0hEaGxMWG9LZW5oeU5IamlpMTc5eTVFem82T2txQmRLQXdBQXdBUFh2MnhKa3paK0RpNHZKTzNrTnViaTVTVTFNeGJ0dzREQnMyREpzM2J3YWdmbGx0VmZkUzBzOGNBTFJxMVFxalJvM0NpeGN2NE9EZ0FEczdPN1d1VTFiUXViVE05QjkrK0FFalI0NVUyUmNYRjFmcXZOYlcxbmp3NEFIa2NqbjgvZjFScTFZdHBlemZ5cjVmcVZRS0FFS0o3dXpzYkppWm1XSDM3dDBBQUFjSEIranA2UW5qbno5L3JsRHltWm04UkdWamtKZUlpSWlJaUlpSWlJaUlQamdwS1NsSVRVMUYxYXBWU3l5OVcxb1o1cnk4UE9UbDVaVzVyKytIU2k2WDQrREJnOWk1Y3ljeU16T0Zjc2VHaG9hWU5Xc1dQRHc4OFBqeFkwZ2tFb1V5elFCdzhlSkYvUExMTDlEVTFFU3JWcTJRbloyTjJOaFlyRm16UnExcjc5NjlHOWV1WFZOcVAzLytQTzdkdTRkaHc0YkJ3c0pDYWIxSGpoeUJqWTBOUm84ZWpiQ3dNQVFGQmVINzc3K3Y0Qk5RWDhPR0RiRm16UnFsc3RPbEJTN0xFaElTb3RSV2xNMGFFaEtDL1B4OEhENThHQVVGQldqYXRHbUo4MVN2WGgzTm1qVURBUHo0NDQrUXlXVEl6czVXeXJ3dWFVL2VsSlFVbUp1Ym8ySERoaVZlNDZlZmZpcjFYdXpzN0xCMzcxNGNQWG9VZCsvZWhiZTN0OEwrdDIvamZsKzllZ1VBd3Q3UkdSa1pRa2EzWEM2SFZDb1Z5anpMNVhJOGZQaFFvZlEzTTNtSnlzWWdMeEVSRVJFUkVSRVJFUkY5Y0RJek13RUEyN1p0dzdadDIxU09DUTRPUm5Cd2NJbHpEQm8wQ0ZPblRuMHI2M3RiNUhJNVFrSkNFQkFRZ0tTa0pOaloyV0gyN05rSURnNFdBbkV0V3JUQXBFbVRzRzdkT3Z6dmYvK0R0N2MzYXRhc0tjelJwVXNYZUhsNTRmUFBQNGVSa1JIOC9Qd1FHeHVMeG8wYnE3V0dxbFdyS3JVVkZCUWdJQ0FBaG9hR0trdGtCd2NINCtIRGgzQjFkVVhObWpYUnBVc1g3Tm16QnoxNzlud25aWXhWN1N2OGVnWnplZmo0K0tnMTd1alJvemg2OUdpSi9WMjZkQkdDdklNR0RjTHMyYk1oa1Vpd2JOa3loYjFzVmUzSkd4TVRnOTkvL3gyZW5wNmw3cHY4K3UvSG5EbHpGSUxJVFpzMnhaWXRXK0RuNTRmdTNic0xKWkt6czdPaHJhME5MUzJ0U3IvZmYvLzlGd0JRcFVvVkFFQnljakxNek13QUFEazVPUUFnWlBMZXVYTUgyZG5acUYrL1BvREMzNEhjM055M3ZvOHowY2VPUVY0aUlpSWlJaUlpSWlJaSt1RFkydG9xQlhBZlBIZ0FMeTh2aU1WaS9QUFBQM0J5Y3NMa3laT1Z6cFhKWlBqeXl5OUwzS2YyWFhqOCtERnljM09Gd0ZWWjVISTVJaUlpOE1jZmYrRHg0OGV3c0xDQWg0Y0hldmJzQ1pGSXBQUXN2dnJxSzJSbFpTRWdJQUJUcDA2RnU3dTdFTHdEZ002ZE8xZnEvUncvZmh6eDhmRVlNMmFNRUxncjh2ejVjNnhmdng1MTZ0UkIzNzU5QVJTV2xiNTQ4U0lXTFZxRVZhdFdsVHRnVjk3bnA4cnc0Y01yZkc1cFh4NklqSXlFbDVjWFdyZHVqZWpvYU15Wk13ZmR1blVyYzA2UlNJU09IVHRpelpvMThQSHh3Yng1OHlBU2lWU09UVXRMdzVJbFMyQmlZZ0o3ZTN1Vlk5cTBhWVA1OCtjckJkRmZMMU5kbzBZTmlFUWk2T3ZySzJUOVJrZEhZOVdxVlZpMWFsV2wzKyt6WjgrZ3Fha0pVMU5UQUlXQjNCNDllZ0FvTEs4TkFQcjYrZ0NBTTJmT1FFTkRBODJiTjFmb1o1Q1hxSFFNOGhJUkVSRVJFUkVSRVJIUkIwMHFsZUxBZ1FQWXZuMDc2dFNwQTI5dmJ3d2JOcXpFOFdscGFRQlVaNlMrQzNLNUhELzk5Qk5xMXF5SjlldlhsemsrTFMwTjd1N3VlUHo0TWNSaU1aeWRuVEZreUpBeXk5Vis5OTEzTURJeXdycDE2L0R6enoramI5KytHRHQyYktXWHFNN0l5TURXclZ0aGJHd01KeWNuaGI3MDlIUjRlbm9pSnljSHMyYk5Fc29BVzFwYVl0eTRjZkR6ODhNdnYvd0NMeTh2dGN2dmx2ZjVsYVNrL1cxZjkvbzlsU1kyTmhhLy92b3JtalJwZ2tXTFR6SWtWQUFBSUFCSlJFRlVGbUhseXBYdzhmRkJRVUdCRU1Rc3pjQ0JBM0h2M2ozODlkZGYyTFp0RzBhUEhxMDBKaWNuQi9QbXpVTldWaFpXckZnaGxEbCtuWVdGaFZBMk96VTFGWThlUFVKOGZMendwMTI3ZGhnOGVEQzh2THdnbDhzaGtVaVFrcElpQk9tZlBYdUd6TXpNVW45ZUtucS9EeDgrUksxYXRhQ2hvWUY3OSs0aE9Ua1pUWm8wQVFDRlVzNVpXVms0ZWZJa1dyVnFKZXpmWE5SZlBOT1ppSlF4eUV0RVJFUkVSRVJFUkVSRUg2VGMzRnljUG4wYSsvYnRRMkppSWh3ZEhURisvSGlsREwvWTJGaGN2WG9WdXJxNkVJbEV1SHo1TWdDZ2J0MjY3MlBaaUkrUFIxWldGanAxNnFUV2VCTVRFK2pxNnNMQndRRmp4NDR0c1Z5eUtnTUhEb1NOalEyV0xGbUNreWRQSWpFeEVTdFdySGlqOWIvdXdvVUx5TXpNeExoeDQ0VHNTNkR3UHVmT25ZdWtwQ1I0ZW5vcVpkMDZPVG5oN3QyN09IMzZOR2JObW9XNWMrY3E3UitzU25tZlgwblV5ZVF1NmJtKzd1WExsOWk3ZHkvMjc5K1BPblhxWVA3OCtkRFUxSVNycXl2eTgvT3hlUEZpUkVWRlljeVlNVXI3RmIvdXh4OS94T1BIajBzc3dTeVJTQ0NWU3VIdTdvNEdEUm9vOWFlbHBlSDQ4ZU40K3ZRcG5qeDVnb1NFQkNFd0NoVCtQTld1WFJ0R1JrYVlOV3NXN3Q2OWkzSGp4bUg3OXUzdzhmSEJxbFdySUJhTDhlalJJOVNvVVVNSXJsYlcvY3JsY2x5L2ZoMnRXclVDQU96ZnZ4K0dob1pvMDZZTmdNSXZCb2hFSW9qRlltellzQUVTaVFRREJ3NFV6azlPVGdhZzN2c2oraTlqa0plSWlJaUlpSWlJaUlpSVBpZ3hNVEVJRGc1R1pHUWtKQklKV3JWcWhaOS8vcm5FMHIxNWVYbll1WE1uNUhJNWdNTGcwTmRmZjExaW1kdTM3ZWJObXdDZ2RwQlNKQklwbFRTV1NDUW9LQ2lBb2FFaDB0TFNjUFBtelJJekc1czFhNFpObXpiaGp6Lyt3T0RCZzB1OFRwOCtmZFMraDZMOVVnSGd5eSsvaExtNXVaQ0pLWlBKOE9lZmY4TGYzeDhGQlFYdzhQQW9NYXR6NXN5WnlNdkxRMFJFQkZ4Y1hQRGpqeitXV2VxM3ZNK3ZQSEp6YzVHVGt3T3hXQXhOVFUyRWg0Y0RVRjBhV0NLUjRQcjE2emgvL2p3aUlpS1FsNWVIdm4zN1l0S2tTUkNMeFFBQVRVMU5lSGg0b0VtVEp2RDM5MGRvYUNoYXRteUoxcTFibzBHREJyQ3dzSUNKaVFuKy9QTlBoYms3ZHV5SWhJUUVKQ1FrQ0czMzc5L0h2bjM3QUFBOWV2UkFVbEtTY0Z4a3dJQUIwTkxTd3ZidDI2R2pvNE82ZGV1aVc3ZHVzTFcxUmQyNmRXRmpZd01qSXlNa0pDVEF5OHNMQ1FrSm1ESmxDcjc2Nml1SXhXS3NXYk1HMDZaTnc3Qmh3eEFWRllYV3JWdFgrdjArZS9ZTXFhbXBhTnUyTGFLam94RWFHZ3BuWjJlY1BYc1dUNTgrUlZSVUZPclVxWVBvNkdnRUJRV2hVYU5Hc0xhMnh1clZxNkd2cjQ4clY2NUFKQkxCMXRhMkV0NDQwYWVMUVY0aUlpSWlJaUlpSWlJaStxQ2twcVlpS2lvS1BYdjJSUC8rL1ZHdlhyMVN4N2RxMVFxblRwMTZSNnNyMjQwYk4yQnBhVm11VE9MWGc0elhybDNETDcvOG90QldXbmxjQXdNRFRKbzBxZFJydUxtNXFiV1dFeWRPNE42OWV3cHRSVm1aQUxCejUwNXMzNzRkNXVibW1ETm5qaEQ4VlVWVFV4Tno1c3pCeG8wYmNlREFBVWlsMGpLdlg1SG5wNjdIangrcjNNZTUrUDBsSlNWaDFxeFpTRXhNaEZ3dWg1YVdGcnAwNllLdnYvNGFkbloyU3VlS1JDSTRPanFpZS9mdUNBb0t3c21USjNIbHloVUFRSmN1WFRCanhneHMzTGl4ekxYRnhzWWlOamEyMURIZHUzZUh1Yms1QWdJQ1VLTkdEV2hvYUNpTmtVZ2tjSFYxUlZaV0Z0emMzUERGRjE4QUtNejZUazlQeDg2ZE8rSHI2d3VnTVBCZjJmZmJwRWtUR0JzYm8wT0hEdkR4OFVHOWV2VXdlUEJnbkRoeEFxZE9uWUtCZ1FHbVRwMktnd2NQUWx0Ykd6Tm16RUNWS2xWdzlPaFJBSUMydGpaR2p4NE5jM1B6TXA4WjBYOFpnN3hFUkVSRVJFUkVSRVJFOUVIcDNiczNldmJzcVRLQVZXVEFnQUZvMnJUcE8xeVYrbTdldkluT25UdS8wUnlOR3pmR29FR0RJSlZLSVJLSlVLZE9IZlRyMTY5Q2M5blkyS0JkdTNaQ3NLOHNyMTY5S3JXczhyZmZmZ3ROVFUwNE9Ua0pHWjZsRVlsRW1EQmhBdnIyN1FzYkc1c3l4Ny9wODZ0YXRTcXNyYTFWOXRXdVhSc09EZzdDdW5SMWRkR21UUnUwYU5GQ0dHTmhZWUhldlh2anhZc1grUHp6ejlHbVRSdTE3dFBZMkJpalI0L0dxRkdqY1AvK2ZkeTZkUXR0MnJTQm9hRWhnb09ESzN3L3FsaGFXcGJZWjJob0NBOFBENGpGWXFVQS9LaFJvOUN0V3pkY3UzWU5Oalkyd24xWDV2MWFXbHFpWGJ0MlFnQTNNek1UT2pvNkdEUm9FQVlOR2lTYzM3QmhROXk2ZFVzSTVwODZkUW95bVF5YW1wb1FpVVFWZVN4RS95a2llVkg5Q2lJaUlpTDZ6NHAvY1IzYnJzNEFBTlNwMWh5alcxYnUvazFFUkI4ai90MUlSSis2Z0tzejhPakZkUURBcUpZcllGT3QrWHRlRVJFUkVSR3BxK1N2UVJFUkVSRVJFUkVSRVJFUkVSRVIwUWVIUVY0aUlpSWlJaUlpSWlJaUlpSWlvbzhJZzd4RVJFUkVSRVJFUkVSRVJFUkVSQjhSQm5tSmlJaUlpSWlJaUlpSWlJaUlpRDRpRFBJU0VSRVJFUkVSRVJFUkVSRVJFWDFFR09RbElpSWlJaUlpSWlJaUlpSWlJdnFJYUwzdkJSQVJFUkVSRVJFUkVSSFIrNUdhOVJpWG54ekN2YlJMeU14TmhxeEErcjZYUkVSVUtlcFVhNDdSTFZlODcyVVF2VFVNOGhJUkVSRVJFUkVSRVJIOXg4amxCUWg5dUJYbkgrMkJYRjd3dnBkRFJFUkU1Y1J5elVSRVJFUkVSRVNmbUlLQ0FtUmtaQ0FuSjZkUzU3MTgrVEllUG54WVpsdDV4Y2JHNHVMRmk1REw1VzgwRHdEazV1Wml6Wm8xT0hUbzBCdlA5YnJZMkZoczNib1ZBSkNmbjQ5ang0NUJLaTA3NCsxamV4OGZvdno4ZkdSbVppSXBLUW4vL1BNUDR1TGlWSTdyMDZjUFRwMDZwZFNla3BJQ2QzZDNQSG55UkdpN2Rlc1dQRDA5a1plWFY2RTE1ZVRrWVB6NDhkaTJiUnNBSUNRa0JBa0pDUldhaStoZGs4dmxDTHJsZzNQeHV4amdKU0lpK2tneGs1ZUlpSWlJaUlqb0V4TVFFSURkdTNlalg3OStjSFYxTFhQOHdJRUQ0ZWpvaUhIanhwVTZidmJzMmVqVnF4YzhQRHhLYlN1dnRXdlg0dUhEaC9qcnI3K2dwZlZtLzFTaHE2dUxwS1FraElXRm9WZXZYakEwTkh5aitZcTdmLzgrQWdNRE1XYk1HTnk4ZVJOK2ZuNElDZ3JDekprejBhaFJveExQKzlqZXg3dVFrWkdCUllzV1FTYVRDWCtrVWlueTgvT0YvODNMeTBOdWJpNXljM09WdmdBZ0VvbHc5T2hSNk9qb3FIVzluSndjWEx0MkRhOWV2UkxhWHJ4NGdlam9hTWhrc2dyZGc2YW1KdUxqNDlHNGNXUGs1dVppeDQ0ZFNFdEx3Ly8rOXo5MDY5YXRRbk1TdlN1Ump3TVIrenhFT0c1ZGF5Q2ExL3dDMVExdG9LTXBmbzhySXlJaUluVXh5RXRFUkVSRVJFVDBDWG55NUFuMjdkc0hBd01ESEQ5K0hQcjYrcGd3WVFKRUlwRXdKaTh2RDVxYW10RFUxQVJRR0FDcmFEWmpaU2h2Qm0rZlBuM1VHdWZrNUZScWYzQndjTG11cTZlbkp3UUU3ZTN0NGVmbmg4V0xGMlBhdEdsWXUzWXQ2dGV2cjNUT2gvZysxSDErUU9FeldySmtDVUpEUXpGaXhBaU1HVE9teExGeXVSemZmUE1OMHRQVDRlL3ZEMnRyNnhMSEdoc2JvMG1USmdBQWJXMXRhR2xwUVV0TEN6bzZPdERXMXNibHk1ZHg5dXhaTEZxMENMcTZ1dERUMDFQNm8wNkExOTNkSFVCaGhqY0EvUGJiYjlEWDF3ZFFHR2dHZ0xsejUwSkRvN0RZbmIyOVBVYU1HS0hHa3lsY3QwZ2tna3dtZzY2dUxsYXRXb1c1YytmQzI5c2JNcGtNUFh2MlZHc2VvbmN0T3o4VEVmOXNGNDZITkoyRHBoWTkzdU9LaUlpSXFDSVk1Q1VpSWlJaUlpTDZSRWlsVXZqNCtFQmJXeHZyMTYvSDd0MjdjZURBQVVna0V2enZmLzhUQW92OSsvZkhEei84Z0pFalI3N25GUmNxQ3ZJV0QzeVc1YnZ2dmtPdlhyMHFkTDJUSjA5aTc5Njl3bkZpWXFKYTUyVm5aME11bHlNaElRR2FtcHJRMXRhR3A2Y25JaUlpWUdCZ2dLU2tKRmhZV0FqalA5VDNNV2pRSUlYajQ4ZVBReXFWS3JVWDZkMjdOMEpEUTNIbXpKbFNnN3pYcmwxRGVubzZHalZxVkdxQXQwaHBjNlducCtQczJiTm8xNjVkbWZPVXBtZ2RXVmxadUhYckZpd3NMR0JzYkF5Z01Fajc4T0ZEV0ZsWkNRRjJVMVBUY3Mydm82TWpsT3cyTmpiRzBxVkxzV1BIRG5UcTFPbU4xazMwTnQxTU9vTThXVFlBb0w1cE93WjRpWWlJUGxJTThoSVJFUkVSRVJGOUlqWnUzSWc3ZCs3QXpjME5OV3ZXaEt1ckszUjBkSERvMENGSXBWSzR1N3NMR1l0bGlZMk5SY09HRGRVdWgxdmNpeGN2VUtWS0ZiVkxMeGRseHhZRjJ0UmhiR3dNTXpNejRUZ2xKUVcrdnI1WXVuU3B3amgzZDNlNHVibkIzTnhjYUt0U3BZckNtRkdqUnFsOVhRQVlPM2FzVXR2MjdkdFJyVm8xQkFZR0NtMGY2dnVZT25XcVF2K3BVNmNnbFVxVjJvdTBhdFVLSmlZbVNFeE14TzNidDBzc1RSMFNVbGo2dGF4TVlibGNqbWZQbnBVNjV1WExsd0RLRHNCWHIxNGRtWm1aeU1yS0V0clMwdEtFdlhHTDdpa2hJUUVoSVNINCt1dXYwYUJCQXdEQStmUG5jZW5TSlV5WU1FSEk3bFZuL2E4TERRMUZhR2lvUWx2Umx3ZzJiZG9FR3h1YmNzMUg5TFk5enJnaGZMWXpiZk1lVjBKRVJFUnZna0ZlSWlJaUlpSWlvay9BZ1FNSEVCUVVCQWNIQjN6eHhSY0FDak5qZi96eFI4amxjaHcrZkJnRkJRVnE3ZFY2NmRJbC9Qenp6M0IzZHk5M3dBc0Fmdi85ZDF5NWNnVmJ0bXdSc2laTFUxQlFVSzRzWG45L2Y2U25wNnZNUEZYVjV1enNySEM4WXNVSzdOaXhRemllUDMrK1d0ZU5qNDlIUUVBQVBEdzhvS2VucDlSZlBBRDdNYitQMTJsb2FLQkhqeDQ0Y09BQXdzTENWQVo1OC9MeWNPN2NPV2hwYWFGSGo5S3pBbk55Y3RRT3JKYzFidHUyYmRpelp3LysrdXN2b2MzZjN4LysvdjRBZ0tOSGp5STVPVmxvQnlBRWdHdlhyZzEvZjMra3BxWUNBQ3dzTEtDam93TVhGeGUxMXBhV2xvWURCdzZnUzVjdWFOeTRzY294SmlZbWFzMUY5QzVKY3RPRno2WUdaV2ZkRXhFUjBZZUpRVjRpSWlJaUlpS2lqOXpCZ3dleFljTUcyTnZiNDZlZmZsTHEvL0hISDVHWGw0ZU1qQXdVRkJTVU9WL0xsaTFoYkd5TW8wZVBsanVvbUoyZGpjaklTTmphMmdvQlJYWG5LR3ZjWjU5OWhsV3JWc0hhMmhwV1ZsWTRmUGl3MFBma3lSTk1uanhab1Ewb0RQcjYrZm5CeXNwS2FOUFQwMU1JS3F0Yld0ZmMzQndCQVFGbzNyeTVRaGJ4Nno3MDkxRVJ2WHYzeG9FREJ4QWVIbzZKRXljcUJlVXZYcnlJVjY5ZW9YUG56a3FaMHEvVDE5ZkhpUk1ubE5wemNuS3dkZXRXSERseUJMVnIxMFo4ZkR3c0xTMWhhR2dJTnpjM2xTV2dOVFUxTVdQR0RNeVlNUU4vL2ZVWFZxeFlBVGMzTnlHd2Z1UEdEYmk2dXFwMWoydldyRUhqeG8weGJOZ3d0Y1luSmliaXdJRURhTktrQ1lZT0hhcldPVVFmZ2dMOC85ODdtaUx0OTdnU0lpSWllaE1NOGhJUkVSRVJFUkY5eEk0ZE80YjE2OWRETEJhamE5ZXVDQThQVnptdWI5KythTlNva1ZvbGxMVzB0TkNyVnk4Y1BIZ1FEeDgrUkwxNjlkUmV6NWt6WjVDVGs0UCsvZnNMYlNOR2pDajFuTDE3OTZLZ29BRGZmUE5OcVJtOXhmZTdqWTZPeHV6WnM1WEdxTXJrblR4NXNsSmJjSEN3d3ZIUm8wZXhldlZxbGRlZE5tMGFCZ3dZQUVORFF3Q0YrN3NXQlhtenNyTHc2NisvNHB0dnZrR1RKazAraXZkUkVYWjJkckN4c1VGOGZEeXVYNzhPZTN0N2hYNTFTelVYS1Y2YVd5YVQ0ZVRKazlpeFl3Y3lNelBoNmVtSnAwK2ZJaUFnQUN0WHJvU25weWVtVEptQ0FRTUdZUGp3NFNWbXgxNitmQmxBWVZaeFhsNmVRbVoxYVdXVEh6eDRnSWtUSjZxMTd1SU1EQXdBUUtGVU5CRVJFUkhSdThJZ0x4RVJFUkVSRWRGSHJHUEhqcmgrL1RxcVZxMktOV3ZXbERpdWYvLythTnEwcWRyek9qZzQ0T0RCZ3poMjdGaUplN1dxY3Z6NGNSZ2JHNk43OSs1QzI1Z3hZMG9jbjVtWmlWMjdkZ0VBdW5YckJsdGJXN1d1MDZKRkMySGZVNkF3cTlMVjFWV2hEUUNHRHgrT2xTdFh3dExTVXExNTNkemNGSTU5ZlgyRnoxV3JWZ1ZRdU1kdG5UcDFBQUFSRVJHNGNPRUMrdmJ0QytEamVCOFYxYnQzYjJ6ZXZCbGhZV0VLUVY2SlJJSkxseTdCMk5nWWJkdTJWWHUrakl3TW5EaHhBa2VPSEVGU1VoSnNiVzJ4ZVBGaTJOallZT2ZPblFBS3l4MnZXclVLYTlldXhjR0RCM0hreUJGMDdOZ1J2WHYzaHIyOXZWQTJPemMzRjlldVhRTUFCQVFFSUNvcUNsNWVYc0sxeG84Zlg2NTdMZG9udWpSR1JrYlExTlRFdi8vK1c2NjVpWWlJaUlncUE0TzhSRVJFUkVSRVJCK3hhdFdxWWZiczJkaTZkU3NBNVF4VkFCZzZkQ2owOWZYTE5hK05qUTNxMTYrUHNMQXdUSm8wU2EyTTB6dDM3dUQyN2R2NDVwdHZvSzJ0WGduUWUvZnVDWit2WHIxYVpwQTNQejhmS1NrcFN1MjV1YmtBQ2t2K3F1cDd2VDB4TVJIbTV1Wks2eXdxODF1a2VKQlhMQlpETEJZclhQL1FvVU9vVWFNR09uVG9BT0RqZngrbDZkbXpKN1pzMllLelo4OWk2dFNwd2hyQ3c4TWhsVXJSczJkUHRkWjErZkpsQkFVRjRkcTFhNUJLcFJDTHhSZy9manlHREJraVpQamEyZG5Cd2NFQlFHRjVaemMzTjNUdTNCa2JObXhBZUhnNHdzUERvYVdsaGJGangyTFlzR0U0Zi80ODdPenNFQk1UZzM3OSttSGZ2bjFZdVhLbE1NZkNoUXRScTFZdGxldDUvUGl4d3I3TTZtYjJCZ2NIdzhURUJHbHBhV1dPSlNJaUlpS3FiQXp5RWhFUkVSRVJFWDNpc3JLeUlCYUx5MzFldDI3ZHNIbnpabHk0Y0FGZHVuUXBjM3hRVUJDMHRMUlVsa3d1U1ZSVUZJRENJT2FwVTZmSzNBLzEvdjM3S3ZlNUxUSnExQ2lsTmc4UEQ1VmppL1pnTFk4YU5Xb2dJU0VCQUhEbHloVThlUEFBTTJiTWdJYUdodHB6Zk1qdm96VG01dVpvM3J3NVltSmlFQjBkamZidDJ3TW9mNmxtdVZ5T3k1Y3ZReXdXWStEQWdlamF0U3VNalkyUm1KZ29qTEcwdE1Td1ljT0VadzBBVmxaVzJMSmxDMDZlUElsRGh3N2g0Y09IYU5XcUZRRGc4T0hENk5hdEcySmlZbUJsWllWQmd3YmgyclZyNk5peEl3Q2dldlhxSldaenYvNEZBRE16TTdpNHVBakhaOCtlUlZ4Y25FSmJrUm8xYXVEWnMyZHEzVGNSRVJFUlVXVmlrSmVJaUlpSWlJam9FNWFTa2dLcFZJb3FWYXFVKzl6dTNidGo4K2JOT0hYcVZKbEJ4WlNVRklTSGg2TnIxNjR3TnpkWGEvN3M3R3ljUG4wYURSbzBnS09qSTN4OWZSRWRIWTNXclZ1WGVFN2p4bzBWc21PZlAzK09kZXZXSVNjbkJ4TW1USUNkblozQytCY3ZYbUR0MnJWSVQwL0g1TW1UVWI5Ky9WTFhGQmNYVjJxL3RiVTFIang0QUxsY0RuOS9mOVNxVlVzcCs3YzBIL0w3VUVlZlBuMFFFeE9Ec0xBd3RHL2ZIc25KeWJoeDQ0YVFhYXlPdG0zYll1Yk1tZWpjdVROU1VsTEtWVW81T0RnWS9mcjFRNzkrL1lUOWlXL2R1b1ZidDI1aDd0eTU4UFB6QTFBWTdCODNiaHp1M0xrREFKZ3dZWUxhMXpBMk5sYjRza0ZpWWlMaTR1SlVmZ0doZHUzYU9IbnlKR1F5bWNJK3cwUkVSRVJFYnh1RHZFUkVSRVJFUkVTZm1QMzc5ME1zRmtOYld4dW5UNThHQURSczJMRGM4MWhZV0tCUm8wWklUVTFGUVVGQnFXUFBuRGtEcVZTSzRjT0hxejMvd1lNSDhmTGxTMHljT0JIZHUzZkhsaTFic0dIREJ0amIyNWRaOWpjeE1SRUhEaHpBOGVQSElaVktBUUNUSmswcTlad3BVNmFnUllzV2NIQndRSWNPSGFDcnE2czBwclFzWWFDd2pQRGV2WHR4OU9oUjNMMTdGOTdlM21VRzl6Nlc5NkdPenAwN1k4MmFOWWlNakVSdWJpN0N3c0lnbDh2Vnp1SXRVclNIc1lHQmdSQzBEd2tKZ1krUEQzYnYzZzB6TXpOaGJFSkNBaVpPbktpMDMyKzlldlVBQUx0MzcwYTdkdTFnYW1vcTlCVmxTdXZxNnNMUzBoTFRwMCtIaFlVRjVISTV4b3daZzBtVEpxRmR1M1lBZ0dmUG5tSE5talhRMGRFcDU5TW8vSGs0ZHV3WUhqNThxSGFRbTRpSWlJaW9NakRJUzBSRVJFUkVSUFNKaVl5TVJHeHNMSURDSU5lSUVTUEtYWmE0eUlJRkMyQmlZbExtdUdIRGhxRmx5NVpDNEswczhmSHgyTGx6SityVXFTUHM1ZnJERHo5ZzllclZXTDkrUGFaT25hcnl2R3ZYcm1IdjNyMjRldlVxMnJkdmp6bHo1bUQrL1BuWXUzZXZNT2FmZi83Qjlldlg4ZFZYWHdsdHc0Y1B4K0xGaTNIdTNEa3NYYm9VSXBFSVU2ZE94WmRmZnFrdy83WnQyeFNPNTh5WkEwTkRRK0c0YWRPbTJMSmxDL3o4L05DOWUzY2g4SmlkblExdGJXMlZ3ZW1QNFgyb1N5d1dvMlBIamdnTEM4T0ZDeGNRR2hvS0RRME45T3JWNjQzbnZuSGpCZ3dORFJXQ3RRQ3dmUGx5RkJRVXdOSFJVU2pmcktlbkoyUW8yOXJhQ21XYmk4dkx5ME9kT25Xd2FkTW1vVTBpa1VBdWw4UEt5a29JSkp1Wm1RbGo1SEk1UkNLUjJtdHUyclFwQU9ENjllc004aElSRVJIUk84VWdMeEVSRVJFUkVkRW5ac1dLRlpCS3BaREpaTkRSMFlGSUpNTE5temRoYTJzTFBUMjljczJsVGtDeGlLMnRyVnJqMHRQVE1XZk9IQlFVRk1EVjFWVUlqUGJ2M3graG9hRTRmUGd3VEV4TThOMTMzeW1kYTJ4c0RGTlRVNnhmdng2MnRyWkMwSy80T2srZVBJa2pSNDVnN05peEN1ZGFXRmhnK3ZUcEdETm1ERUpDUXRDMWExZWhyMDJiTnBnL2Y3N1N2cTMrL3Y0S3h6VnExSUJJSklLK3ZyNUMxbTkwZERSV3JWcUZWYXRXd2RyYVd1R2NELzE5bEZmdjNyMFJGaFltWkxDMmJ0MWFLVEJiWGk5ZnZrUllXQmphdFd1bkZHUzllZk1tQU1ETnpVMW82OVNwRStiUG53K2dNSUN2cjYrdk5HZi8vdjFMdk43czJiTlZ0dS9Zc1FNV0ZoWnFyVmt1bDhQR3hnWVdGaFk0ZCs0Y2hnNGRLdlRGeE1SZysvYnRtRGh4SW9PL1JFUkVSUFJXTU1oTFJFUkVSRVJFOUFuUzB0SlN5Q3I5NDQ4LzhPalJJK3paczBkaFQ5dDNMVEV4RVhQbXpFRlNVaEltVDU2TXp6NzdUT2dUaVVTWU8zY3Vmdnp4UndRRUJDQWxKUVdUSmsxU0tLdGNyMTQ5aFdDZktsZXVYRUhkdW5WTDdEYzJOc2Jnd1lNVjJpd3NMSVRnWG1wcUtoNDllb1Q0K0hqaFQ3dDI3VEI0OEdCNGVYbEJMcGRESXBFZ0pTVkYyRnYzMmJObnlNek1MREVJKzZHK2o0cG8zYm8xcWxXcmhwaVlHQUFvMTU3RXFzamxjcXhjdVJLdlhyM0NrQ0ZEbFBwZmZ6NFRKa3lBc2JHeGNLd3F3QXNVQm15THk4N094b0lGQzJCZ1lJQUhEeDVnMEtCQlNqOEh4Y3RFQTBCK2ZqNnlzN01CQUVGQlFYajY5Q21lUEhtQ0owK2U0TFBQUG9PbnB5ZDY5ZXFGWGJ0MjRkNjllMEpBOS9Iangvajc3NytSbDVlbjVsTWdJaUlpSWlvZkJubUppSWlJaUlpSVBnRkYyWThGQlFYUTBOQlE2SlBMNVhqdzRBR3NyS3lVenBQTDVRckh1Ym01U0V0TEsvRTYyZG5aU0V4TUxMT3RTUEhNMklpSUNLeGV2UnFabVprWU0yWU1uSnljbE1aWHExWU55NVl0Zzd1N080NGRPNGFZbUJpTUd6Y09uVHQzVmptL25wNGVXclJvSWF4ajI3WnR1SDc5T2dCZzVNaVJhTm15SlZxMmJJbE9uVHJCd01CQTZmeTB0RFFjUDM1Y0NONGxKQ1RnMWF0WFFyK0ppUWxxMTY0Tkl5TWp6Sm8xQzNmdjNzVzRjZU93ZmZ0MitQajRZTldxVlJDTHhYajA2QkZxMUtnaFhPTmplQjhWcGFHaGdSNDlldURnd1lOQytlYUt5czdPeG9vVkszRDI3Rmw4L2ZYWGFOQ2dRYW5qcFZJcG5qOS9ydFkxaTJma1JrZEh3OC9QRDFwYVdsaThlREhpNHVLd2FORWlaR1Jrd01YRlJTRTR2MkhEQnR5NWN3ZlBuejlIYW1xcThFNzgvUHlncTZ1TG1qVnJ3czdPVGlqVjdlam9pQU1IRG1ETm1qVll1WElsdExTMGNQZnVYV2hvYUx5MWJHb2lJaUlpSWdaNWlZaUlpSWlJaUQ0QlJSbUlxMWV2UnFOR2pZUjJtVXlHNk9ob1pHUmtZT2pRb2NqUHp4Y3lYVTFOVFhIdDJqVUFnSTZPRG9EQ1BXL256cDFiNG5VaUl5TVJHUmxaWmx1UjRPQmdQSHIwQ1A3Ky9vaU1qSVMydGpiYzNOeEt6ZjZzV2JNbTFxMWJoNlZMbHlJcUtnb0xGaXlBalkwTnZ2enlTemc2T2dvWnNTOWZ2a1J5Y2pJNmR1eUloUXNYNHZMbHk4alB6OGZZc1dQUnZYdDNYTHg0RVZGUlVWaXlaQWxrTWhuUzA5UFJ0bTFidEd2WERuWjJkaENKUk5EUzBzTDI3ZHVobzZPRHVuWHJvbHUzYnJDMXRVWGR1blZoWTJNREl5TWpKQ1Frd012TEN3a0pDWmd5WlFxKyt1b3JpTVZpckZtekJ0T21UY093WWNNUUZSV0YxcTFiZnhUdjQzVkhqaHdwY2Y2U1RKbzBDWk1tVFNyM2VVWHk4L01SR2hxSzdkdTNJeWtwQ1FNR0RNQzRjZU9VeHAwNWN3YjM3OThYc3Jtdlg3K09WNjllbFJrTXpzbkp3ZDI3ZDNIMTZsVkVSRVRnNmRPbjZOdTNMeVpPbkFpeFdJeDI3ZHBoL2ZyMVdMWnNHYjc3N2p0MDdOZ1JMVnUyUkpjdVhaQ2Ftb3JuejUramR1M2E2Tml4STZ5dHJXRmxaUVVyS3l0VXIxNWRxWnkwaVlrSm5KMmQ0ZWZuaDdsejUrS2JiNzdCaFFzWDBLQkJnM0tYNHlZaUlpSWlVaGVEdkVSRVJFUkVSRVNmZ042OWUrUFNwVXM0ZGVvVWpoOC9ydEJuWUdBQUJ3Y0hPRGs1UVZ0Ykc3LysraXNrRW9uQ21HYk5tZ0VBR2pWcWhJVUxGMWJhdXRMUzBqQmx5aFRrNXVhaWZ2MzZjSGQzaDQyTlRabm5HUmtaWWRHaVJZaUlpSUMvdnovaTQrT1JrNU1ETFMwdFNDUVNPRHM3SXowOUhVQmhacW1kblIyR0R4K092bjM3Q2dGV0p5Y25PRGs1NGRXclY3aDA2UkxPbmoyTHdNQkFiTnUyRGVQR2pjUHc0Y05oYkd5TWdJQUExS2hSUXluakZnQWtFZ2xjWFYyUmxaV2xFSndlT0hBZzB0UFRzWFBuVHZqNitnSUErdlRwSTV6M29iNlBEMEZCUVFHbVQ1K091M2Z2d3N6TURMTm56MGFQSGoxVWp2MzMzMyt4Yjk4K0ZCUVVRQ1FTb1ZxMWF2aisrKy9Sb1VPSFVxOXg1ODRkekp3NUUrYm01dWpXclJzR0RCaUFXclZxS1l5eHNyTENxbFdyY09YS0ZSdzVjZ1FiTjI1RTU4NmRNWHYyYktWQWJsbWNuSnp3OHVWTDdOaXhBOUhSMFFDZ3RDYzBFUkVSRVZGbEVzbGZyd05FUkVSRVJQODU4Uyt1WTl2VkdRQ0FPdFdhWTNUTEZlOTVSVVJFNzkvSC9IZWpUQ1lUUG90RUlxWGc1UjkvL0lIazVHVEk1WEpvYTJ1alpjdVc2TnExNjF0YlQwaElDSEp5Y3RDdlg3OXlCOCtBd2hMR2NYRnhhTktraWRCMjVzd1pTQ1FTMk5qWW9GNjllaENMeFdyTmxadWJpMHVYTHFGUm8wWXdOemRYNjV6bzZHaUl4V0tGNnhlSmo0L0h0V3ZYWUdOakk1U05mdDJIOWo0K0JQSHg4Ymg3OXk2NmQrOHVaQzFYaG9TRUJKaVltTURBd0FESnljbW9YcjI2MnVkS3BWS0ZmWk1yNHRHalI0aU9qa2FOR2pYUXFWT25ONXJyWFFpNE9nT1BYaFNXTngvVmNnVnNxalYvenl1aWQ0SHZuWWlJNk5QQVRGNGlJaUlpSWlLaVQ0eW1wbWFwL1NOSGpueEhLeW5VcTFldk56cGZKQklwQlZpN2QrOWVvYmwwZFhYUnBVdVhjcDFUdkF6ejYyeHNiTXJNVFA3UTNzZUhRSjNuVmhIVzF0YkM1L0lFZUFHOGNZQVhBT3JVcVlNNmRlcTg4VHhFUkVSRVJHVlJya05FUkVSRVJFUkVSRVJFUkVSRVJFUWZMQVo1aVlpSWlJaUlpRlRRRVAzLy8yV1dGZVMveDVVUUVSRVJFUkVSS1dLUWw0aUlpSWlJaUVnRlF4MFQ0WFBhcXdRQTh2ZTNHQ0lpSWlJaUlxSmlHT1FsSWlJaUlpSWlVcUdhZmswaDBKdWQveEtKbVhmZjg0cUlpSWlJaUlpSUNqSElTMFJFUkVSRVJLU0NTS1FCZThzdmhlTWp0MWNnWDViekhsZEVSRVJFUkVSRVZJaEJYaUlpSWlJaUlxSVNkS296WE1qbWZmN3lQdnlpbkJIN1BBUXZzaE1obDdOOE14RVJFUkVSRWIwZld1OTdBVVJFUkVSRVJFUWZLajB0UTN6YmZCRzJYWjJKUE5rci9KdjlIQWR2TG43Znl5SWlxblRQWHo2QVRiWG03M3NUMEJiUUFBQWdBRWxFUVZRWlJFUkVSS1FtWnZJU0VSRVJFUkVSbGNMU3FDSEd0bDROVTdIVisxNEtFUkZWSXBsTWhqNTkraUFzTE94OUw0WEs4T0RCQTR3ZlA3N1VkN1Y0OFdMTW5Ea1RNcG5zSGE3czNicHk1UW9PSFRva0hDY2tKT0RseTVmbG51ZjgrZk80Y09FQ0Nnb0tLbk41QUlBVksxWWdORFMwMHVldHFBY1BIaUE5UGIxUzV6eDgrREQrK2VjZmhiWkRodzRoUGo1ZTdUbDI3ZHFGbXpkdnF1eExUazdHN3QyN2taaVkrQ2JMZkNPdlhyM0MwYU5ISVpGSVZQYmZ1WE1Id2NIQmF2KytCUVlHd3MvUFQrbGRQSG55QkY1ZVhvaU1qRlJybnBTVUZGeTllbFd0c1VUL0JjemtKU0lpSWlJaUlpcURoV0U5VEc2L0JkZWZCU1AyZVFpU0pBL3hLai9qZlMrTGlPZy81K0RCZ3hVNmIvRGd3V3FOeTgzTlJYaDR1RnBqVzdac0NUTXpzd3F0aDhySDM5OGZMMSsrUkljT0hWVDJ4OGJHSWl3c0RPUEdqWU9tcHVZN1h0MjdFeHdjakpDUUVEZzZPa0lxbGNMTHl3c1pHUm1ZUEhreWV2WHFwZFljY1hGeDhQYjJocFdWRlZxMmJBbGRYZDFLWGVOZmYvMEZiVzF0OU96WnMxTG5yWWpFeEVUODczLy9nNW1aR1RaczJGQnBQeHUvL2ZZYnBrMmJocnAxNndwdGE5ZXV4YlJwMDJCalkxUG0rWGZ2M3NYV3JWc3haTWdRZlBiWlowcjlFUkVSOFBmM1I2TkdqV0JwYVZubWZINStmZ2dLQ2lyWFBRQ0ZQMC9GeGNURVlQdjI3WmcvZno1ZXZueUoxYXRYbzNuejVqQTBORlE2OTlTcFU0aUlpRkQ3NSs3UFAvL0VxMWV2NE96c3JOQis5ZXBWUkVaR1lzaVFJV3JOYy9ic1dheGZ2MTVwN1VEaEYzZXlzN09SbFpVRmlVU0NseTlmSWlNakF5OWV2RUJhV2hxU2s1UGg0dUlDVTFOVHRhNUY5REZna0plSWlJaUlpSWhJRFJvaUxiU3dkRUFMUzRmM3ZSUWlva29SY0hVR0hyMjREZ0NvVWNYMlBhOUdQZXZYcjYvUWVlb0dlVE16TStIcjY2dlcyTVdMRnpQSSt3NkVoWVhoMHFWTEFJQ0JBd2NxOVM5YnRneS8vLzQ3QUdEejVzM1l2SG16MHBnZmZ2Z0JJMGVPZkxzTGZjZTB0TFRnNitzTEh4OGYrUGo0SUNFaEFhTkhqeTcxbktTa0pNeWZQeC81K2ZubzJyVXJ6cDA3VitaMWlnZngxTTE2Zi9yMGFhbGp0YlMwMEtWTEY3WG1xcWhYcjE1aHdZSUZ5TXJLZ29PREE4NmNPYU55bksydGJZbUIyWkNRRVBqNCtLanNXNzE2TlZhdlhsMW0yNlpObTVUbVAzbnlKRVFpRVJ3ZEhWWE9IUkVSQVZOVFU5amIyNnZzTDRtSGg0ZGE0MDZmUG8zbzZHaWw5aGN2WHVEdnYvOUdmbjYrVWw5V1ZwWkNGdTc1OCtmeCtlZWY0K25UcHdyalRFMU5JUmFMRmRydTNyMkxsSlFVREJ3NFVPbExCWC8vL1RlMHRiWFJxRkVqdGRiK3VpMWJ0dURvMGFQSXpjMVZ1VzRORFEwWUdockN5TWdJeHNiR1NFOVBaNUNYUGlrTThoSVJFUkVSRVJFUkVkRkh3OXJhR3Y3Ky9tcU5IVHQyTEJJU0V0U2UyOXpjWEdXR0dMMGY4Zkh4V0xWcUZmcjM3NDltelpwaHk1WXRtRGR2SGd3TURJUXhSNDRjd2YzNzl6RjM3bHlrcHFiaXhJa1Q4UER3Z0xhMnRqREd5TWhJK055blQ1OEtyOGZBd0FCLy92bG5oYzh2UzBtbGNZdElwVktGY2JxNnVwZzNieDRDQXdQUnMyZFBvVjFUVXhQNit2b0s1NmFtcHNMTnpVMEkxRzNidGsydE5SVVA4aTVldkZpdGM2NWN1WUlyVjY2VTJLK25wL2RXZzd6NStmbnc4dkxDdzRjUEFRRDc5Kzh2Y2F5enMzT0pRZDZPSFRzcVBhZTh2RHlNSHo4ZUxpNHU2TlNwazlBK2F0UW9qQm8xU3NoZ3ZudjNMcnk5dlJYTy9ldXZ2d0FBb2FHaHFGbXpKbUppWWhBVEV3TUFzTEd4UWVQR2paR1FrSUM0dURnMGJOaFE1Ym90TEN6UXRXdFhsZXRWTjZ2MnpwMDdLb084cFRsLy9yelNGMkFpSWlJUUVSR2gwT2JoNGFHMGpsT25UZ0VBQmcwYWhKU1VGSXdZTVVKcC92NzkrNWQ0N2RMK1R1N1pzeWVlUEhrQ2MzTnp0RzNiRm1LeEdMZHUzY0tHRFJ1d1k4Y09XRmhZSURjM0YxdTJiSUd0clMzcTE2OWY1cjBTZlV3WTVDVWlJaUlpSWlJaUlxTC9qTDU5K3lyc1JicDQ4V0loZU1VQTc0Y2pJU0VCbnA2ZXFGV3JGcVpNbVFLSlJJS05HemZpanovK2dMZTNOMFFpRVo0OGVZTERodzlqd0lBQjZOcTFLKzdmdjQ4dFc3WWdNREN3eEt4R2EydnJDcS9wOVF6Rnl1Yms1RlRoY1h2MjdCRStmLzc1NTFpK2ZMbHcvT3paTTNoNmVpSTFOUlUrUGo1bzFhcFZpWE5McFZJc1hib1VZV0ZoU2lWMDFmbjk2Tk9uRHdZTkdvU3BVNmVxY3l1VkxqYzNGNHNXTFVKTVRBekdqaDJMYjcvOVZtbE1mSHc4WEYxZFViMTY5VktEL3ZyNit0RFQwMVA0KytMVnExY0FBRE16TTFoWVdDaU1Oekl5RXRwU1UxT1Y1bHV4WW9Yd1dTS1JLQnc3T1RtaGNlUEdPSGJzR0lEQ1FPeWRPM2VVNW1qYnRtMkpRZDUzb2VobklDa3BDZDkvL3oxMjdkb0ZjM056QUtxL1FKR2JtNHVRa0JDMGJ0MGFOalkyeU0zTkZYNDNueng1Z2gwN2RxQlhyMTVvMDZaTnFkY2RPSEFnY25KeWhPT2lhd1VIQjZOTGx5N3c5ZldGU0NUQytQSGpoV2V2cDZlSDI3ZHZZK25TcGNqTnpZV0RBNnZ4MEtlSFFWNGlJaUlpSWlJaUlpTDZ6eWdxNXhzWEZ3ZGZYMTlNbURBQjdkcTFlOCtyb3RmZHZuMGJPam82V0xod0lUUTBOR0JrWklRWk0yWWdQRHdjVXFrVUdob2FxRm16SnJ5OXZkR2tTUlBJWkRMVXJWc1h6czdPZVA3OE9hUlNLVFExTlNFU2lSVG1WVGNML0gyWVBYdDJxZjJIRHgvR2pSczN5aHhYclZvMTRYTmNYQnptelp1SG5Kd2NMRnk0RUxWcTFVSitmcjVDcG5PUjlQUjBMRnEwQ0xHeHNSZzZkQ2dtVEppZ2N2N0xseStYZXYzazVPUVN4eGdiRzZOQmd3YWxubDlSbVptWm1EZHZIbTdkdW9VSkV5Wmc2TkNoU21PU2twTGc0ZUdCQmcwYXdNdkxxOHpBL2ZyMTYxWHVkMXY4eXlGRmZ2dnROL3oyMjIrbHpqZGd3QUNsc3RwRjY1UklKRGgrL0RpNmRPbUNuMy8rV2VsY1IwZEhsZS90UXhZV0ZnYUpSQ0prUyt2cTZncVp2Z2NPSEFBQWZQWFZWMldXYTU0OGVUSmtNaG11WGJ1R2lJZ0lUSnMyVGVqcjJiTW5SQ0lSYnQrK0RTMHR4WkNYcHFZbWF0YXNDWGQzZHhnYkcxZmluUkY5R0Jqa0pTSWlJaUlpSWlJaW9vOUdWbGFXVVA1VG5iR3ZLOHJrREE4UEIxQzRoK1NiWkhmUzI5R25UeDkwN3R3WjN0N2VpSXFLVXVoVEo2TTBLQ2dJSTBhTXdKZ3hZOTdXRWl0ZGp4NDlBQUQzN3QyRGpZMk5Va0F2S2lvS04yN2NRSWNPSGFDbnA2ZDBmbEpTa3BCSktwZkxFUmdZaUlDQUFCZ1pHV0hac21Vd05UWEYrUEhqVWE5ZVBTeFlzQUNHaG9ZS2N5OWZ2aHdaR1JtWU5HbFNxZnRZbHhWa3ZuanhJaTVldktpeXIwV0xGbGk2ZEdtcDUxZEViR3dzbGl4WmdwU1VGQURBaGcwYnNHSERoaExIcDZXbEtlMkpxK3JuNnZIangyamZ2ajErK3VrbkFJVmxtT2ZQbjQ5ZmYvMVY0ZStORVNOR3dOblpXUWhnWm1abTR1clZxekF4TVZHWVQxdGJ1OFJnWTJCZ0lISnljakJpeEFob2Ftb3E5Y3RrTXFVZ1puRjVlWGtsOWhWWFBETlpsWXlNRENGck5pTWpvOVJ5NTZwS0x4ZS96dTdkdTB2c3YzcjFLcXBVcVlLR0RSdVd1ZWFpTE55OHZEeEVSRVJnd0lBQlNFOVBWMXJQd1lNSGhjL0ZnL3pGUC8vKysrK3d0ZjA0OXFFbktndUR2RVJFUkVSRVJFUkVSUFRSU0U5UFY5b2JzaUplMzVOU0xwY2pORFMwWEhPMGI5OWVZWDlZcWx6Nit2cVlNV09HUXBuVzRrYU5Hb1V2dnZnQzMzMzNuY3ErajFGU1VoS21UWnVHdG0zYll0NjhlZERRMEZBYWMralFJUXdmUGx5aHpkL2ZIMEZCUVpnN2R5N2F0bTJMdExRMDdOdTNEdzBiTnNTY09YTmdabVlHQUJnOWVqVFdyVnNIVjFkWExGbXlCQm9hR3RpMGFSTk9uejROTXpNeitQcjY0dlBQUHk5MWphb3lXOVZWV3BEeVRVUkZSU0U3T3h2Mjl2YUlpWWxSV2E1NzZkS2xhTnUyTGJwMzc2N1FmdmJzV1p3L2YxN2x2QWtKQ1dqVHBvMFFHSDMyN0JsRUloRk1UVTJWZ3FVRkJRVkNtNkdoSWJwMjdZcnM3R3hVcVZKRkthUDhkZm41K1lpTWpFU1BIajFnWjJlbmNveE1KaXMxazdlMGZXM0x3OFhGUmZqczZ1cUthdFdxWWR5NGNRRCtQeFArOGVQSG1EOS9QdGF2WHc5ZFhWMEFoWHVnRnhjU0VvTEV4RVNGTmxVbG5iLzQ0b3RTMTFQU1B1eFZxMVpWYUw5MDZSSTJiTmlBcmwyN0lqdzhITDE2OVVKMGREVG16SmtEVTFOVFlWeU5HalZLdlI3Ung0UkJYaUlpSWlJaUlpSWlJdnBvbFBRUC9xcU1IVHNXQ1FrSlN1M0p5Y200ZGVzV0FDQW5Kd2R4Y1hGbzBLQUJmSHg4eXJXV1RaczJNY2o3bHIyZUNmazZBd01EV0ZwYXZxUFZ2SDBXRmhZWVBudzRkdXpZZ2RXclY4UFYxVlZwVEdCZ0lBWU9IQ2lVR3Q2L2Z6OTI3OTROS3lzcjFLMWJGMERobnJFclY2NkVwYVdsUWxhb282TWo5UFQwc0h6NWNreVpNZ1U1T1RuSXpzNkdnNE1EWEZ4Y0ZMSjdTeUtUeVpDWm1WbnVlek15TWxKci9vcHdkbmFHbzZNai92cnJMOFRFeEFnWnRVV3lzN05SVUZDQWxpMWJLdlU5ZmZwVVpaQTNOemNYS1NrcE9IYnNtTEJYYnBHaW9HZHhXN2R1eGRhdFc1WGFUNTQ4V1dhUVYxdGJHNXMyYmNLelo4OHdiOTQ4VEpnd0FiVnExUkw2NVhJNTVISzV5aUN2dGJVMVdyUm9vZmFlczNGeGNZaVBqeSt4Zit2V3JhaGF0YXB3cktHaGdYUG56Z25YQW9ERXhFUm9hbXFXR0pET3pzNkd2NzgvNnRldmozdjM3Z250Ym01dUFBckxzUjg1Y2dSZmZmVVY2dGV2WCtwNlZmMGRLNVZLY2VQR0RkamIyd01vck16ZzcrOFBaMmRuMUt4WkUrSGg0Wmd3WVFKa01obVdMbDJLbVRObm9tWExscVZlaCtoanhDQXZFUkVSRVJFUkVSRVIvYWVjUEhrU3BxYW1TRTFOeGRHalIvSHc0VU80dWJtcExOZTZjK2RPQkFRRXFGVWltQ3Jmdm4zN3NISGp4aEw3ZzRLQzNpaXo5RU0wY3VSSVBIcjBDTWVQSDRlVmxSV0dEUnVtMEMrUlNMQng0MFpNbno0ZHUzYnR3dGF0VzFHdlhqMzQrUGdvN01lcnFneDVSa1lHa3BLU29LZW5oL1QwZERScjFnd3VMaTVsN29sYTNKNDllN0IvLy81eTM5ZmJMSjh0RW9sZ2JtNWVZdit6Wjg4QW9NU2dwQ3E2dXJvS3BlSFBuRG1EeFlzWDQ1ZGZma0g3OXUwVnh2YnAwd2ZUcGszRGdBRURoTGJqeDQ5anc0WU5DdG5ZbVptWkpRWlk5ZlgxWVdob2lCczNibURldkhuNDdiZmZoRUMrVkNvRkFKVkIzb0VEQjJMZ3dJRnEzMWRSV2ZDU2lNWGlFb1B4TXBrTStELzI3ancrcG52LzQvaDdraENSRUh0RXFkaHJheTMzcXRxS2xoWk4xTklxcWlWYTNTaFZ1NktsSWFWVmxHcXRDWTJkSUZJMGxvdW1SRXYxRi90V1JGTkVKQ0dXeUNUeit5T1B6RFdabVdTQ0lMZXY1K1BSeDgwNTMrODU1enNuWnlidXZNL25leVNkUG4xYUpVcVVNQzluOWNNUFArank1Y3NhUG55NE9kaVYvbHUxZS9Ma1NVbFM5KzdkYzd5Unc1WTMzM3hUSGg0ZW1qRmpodWJQbjYrd3NEQzk5OTU3OHZQejA4NmRPeVZsaE5PalJvM1NraVZMTkhyMGFEVm8wRUNkTzNkVy9mcjFiVmJJQS9rUklTOEFBQUFBQUFDQWY0elUxRlNGaFlYcCtlZWYxOHFWSzlXbFN4ZnQyN2RQWDN6eGhhcFhyNjR5WmNySVlERFluUmIxeG8wYjV1QUZlZS93NGNPcVZxMmFSbzRjYWRYbTcrK3ZObTNhcUh2MzdqYmI4aXVEd2FBaFE0Ym8vUG56TnAvZjJyNTllNFdIaHlzeE1WR1JrWkdxVzdldXhvOGZiemVZTTVsTU9uRGdnRFp0MnFSZHUzWXBOVFZWSlV1VzFCdHZ2S0g2OWV0TGtrNmRPbVcxblpPVGs3a3kyQlpiTno2MGFkTkczYnAxczZwMHRUVk43NE4wNU1nUkZTMWFWRFZyMXN6MXRyZHUzZExTcFV1MWJOa3k5ZW5UeHlyZ3ZkUHQyN2QxNHNRSnVidTdhOCtlUFJiVnVGTEdGTVpidDI2MXUzMlpNbVUwYk5nd2pSa3pSbE9tVE5HNGNlTWsvVGZrTFZpd29MbnY2ZE9ueldHcExabUJxcVA5TXFXbnA1dkRXeWNuSjRzcTVCZGZmTkdpYjlibE96Mzc3TFBtU3R1c29xS2lWS2xTSlljQzNzenI5ei8vK1k5Mjdkb2xLZU1HQmc4UEQvWHQyMWRPVGs3Njhzc3ZWYnQyYlVrWllYbG1CYnZCWUZEUG5qM1ZyRmt6QlFjSGE4eVlNZnJpaXk5VXQyN2RISThMNUFlRXZBQUFBQUFBQUFEeWpldlhyMXRVMStYVU42dXdzREFsSmlhcVE0Y09Xcmx5cFF3R2d6NysrR08xYnQxYTVjdVgxN0pseTdSOCtYSk5uVHJWS3VCYXZIaXhObTNhcEtDZ29HeWZqWW43NStqUm8ycmF0S25OcWxRcDQ5bW50dHArK09HSGZEMlZkdUhDaFRWNzltdzVPenNyT1RsWklTRWgyckZqaDZTTXFZbDM3OTZ0eU1oSU5XM2FWS05IajdhNkhsTlRVL1hISDM5bzkrN2Qrdm5ubjNYbHloV0w5dmo0ZUgzLy9mZlpqcUZRb1VJS0N3dTd2eS9zQWJFWEtqczZwWEZhV3BxT0hqMnFuMy8rV1JFUkVVcEtTcEtVOFV4YWU5UEZUNTgrWGRPblR6Y3ZlM3A2YXVEQWdSWjlXclJvb1U2ZE9sbXN5em9sZCtQR2plWG41NmYxNjlkcjdkcTFldm5sbDVXYW1pckpzcEozOSs3ZENnb0tzdnNhTXNOYlIvdGx1dk9taVFrVEpxaHg0OFpxMXF5WjZ0U3BJeW5qdmJWbHl4Wk5tRERCNHIxMzUzT3cyN1ZybCszVTNKblA2czBwL1AvMDAwL1Z1SEZqalJrelJ0V3JWMWU5ZXZXMGE5Y3VCUVlHYXMyYU5lWnE2MEdEQmxsdG0vVThTOUxhdFd2ejllY0NrQlVoTHdBQUFBQUFBSUI4NDhxVks1b3laY3BkYlh2NzltMkZoSVNvUllzV0tsdTJySG05azVPVEdqWnNxTnUzYnlzME5GU2xTNWVXajQrUDFmWjE2OWJWb2tXTHRHSERCcHNCQXU2dnVMZzRYYjU4V2NXS0ZiUDViR1VwWStwaWUyMjNiOS9XN2R1MzcybzYyRWVCeVdUU21qVnJGQklTb3F0WHI1cXJPRDA4UERSOCtIQ05HREZDNTg2ZFUzSnlzc1UwelpLMFo4OGVqUjgvWHM3T3ptcllzS0Z1M3J5cDZPaG96Wmd4dzZGakwxMjZWTC8vL3J2TnRzd3F6NnpCY2FaYnQyN1piWHRRN3B3aStNS0ZDMXE4ZUxGNjl1eHA4L25Oa1pHUit1V1hYeXpXN2R5NVV4TW5UbFR0MnJYVm8wY1B6WjQ5VzRNSER6WUhuZG54OS9lM21ybzVVOG1TSlIzYXgxdHZ2YVdvcUNodDNyeFpmbjUrdW4zN3RpVExTdDVNV1N1cU02ZVl6MjIvOVBSMFNkS1VLVk5VcEVnUnZmdnV1K2Eyd29VTHk5WFZWUXNXTEZCRVJJUzZkKyt1YXRXcXFWdTNiaG96Wm94YXRHaGhzZi95NWN0bisvcnUvUDFrZGV2V0xjMmZQMStwcWFueTl2YVdzN096NXMyYnA3Smx5MnJObWpYbWF0N09uVHNySmlaR1AvMzBrOGFPSFd2K3pENTQ4S0NtVHAycWI3LzlWb1VLRlpLVUVYVHpESFg4THlMa0JRQUFBQUFBQUpCdlZLaFF3VzRsWFZiKy92NFdBV0RCZ2dWVnJsdzV1ODhGWGI5K3ZhNWN1YUlQUC96UVlvclNUUFhxMVZPdFdyVzBiTmt5dFcvZlhxNnVybmYzSXVDUXExZXZTcEtDZzRNVkhCeHNzMDlFUkVTMnowdjI4L1BUZ0FFRDhtUjhlY1ZrTW1ucjFxMEtDZ3JTeFlzWFZiVnFWWTBhTlVvUkVSSG1xWDdyMTYrdjk5NTdUN05temRMSEgzK3NnSUFBZVh0N20vZlJ2SGx6alJzM1RrOCsrYVNLRmkycWI3LzlWdEhSMFE1UFYxeXNXREc3YlpsVnJkMjZkYlBadm03ZE9xMWJ0ODdSbDN0ZmRlclVTYzgvLzd4Rm1EdCsvSGc5OXRoanFscTFxdmJ1M2F2Qmd3ZGJiUFBNTTgvbzJyVnJNaHFOdW5idG1vb1hMNjVXclZxcFpzMmFLbHUyckM1ZXZLalpzMmVyVktsU0ZwV3JodzRkMG80ZE8vVCsrKy9mOTlmaDV1YW1nSUFBbFMxYlZrNU9Ua3BKU1pHa1BQM015VHhHOWVyVnJhYWtUMGxKMFljZmZxalRwMCtyVzdkdTh2ZjN2NmNndjE2OWVpcFRwb3pWK2hzM2JtajA2TkZLVFUzVlo1OTlwc3FWSzB1U3hVMDV0bmg1ZVpsL054Y3VYSkNVRVRTN3VibEprbzRmUDM3WFl3VWVaWVM4QUFBQUFBQUFBUDR4Smt5WW9HTEZpcG1yRVRQZHVIRkR5NVl0VTQwYU5kUzBhVk83MjNmdjNsMWp4b3hSZUhpNE9uZnVuTmZEL1VlclVxV0tWWUI3NnRRcGpSczNUb1VMRjlhZmYvNnBUcDA2MlF6WjB0TFM5T0tMTDJZN1pXeGVPM2Z1bkZKU1VsU3RXaldIK3B0TUp1M2N1Vk9MRmkzU3VYUG41T1hscFJFalJxaDE2OVl5R0F4VzUrTGxsMS9XOWV2WEZSUVVwQUVEQm1qWXNHRnExS2lSdWIxWnMyYjM5ZlZrT25YcWxHclZxcVdBZ0FDSHQ3bWJ5dmZjbmo5SktsS2tpSW9VS1dKZVhyOSt2WGJ0MnFVSkV5Ym95SkVqMnJoeG8xWEltN2xOYkd5cy9QMzlOWGJzV0RWcDBpVEhZUEg0OGVQYXZIbHpub1M4a2xTeFlrWHp6N2R1M1pLVXR5RnZZbUtpbkoyZHpjRm9wdTNidDB1U2loWXRxbGF0V3FsS2xTcmF2bjI3ZVRyOFE0Y09XWHllVnFwVXllWk1DSmtPSERpZzRjT0g2NFVYWGxEdjNyM05sZlkzYnR6UXlKRWpkZUxFQ1gzNjZhZjY5Ny8vN2ZEWVAvamdBNnQxZm41K0RtOFA1RmVFdkFBQUFBQUFBQUQrTWV4VktDNVpza1JKU1VrYU4yNWN0dHMvL2ZUVEtsKyt2Sll2WHk1ZlgxK2V6ZnVBR0kxR3JWNjlXb3NYTDFiRmloVVZFQkNnVjE1NXhXNy8rUGg0U2RsWHBPWWxrOG1rRHovOFVON2UzcG85ZTNhTy9lUGo0elZzMkRDZE8zZE9oUXNYVnQrK2ZkV2xTNWNjcjYrZVBYdXFhTkdpbWpWcmxrYVBIcTBYWG5oQi92NytlVFpGOWJsejUzVDI3RmwxNzk0OVZ3SDYrdlhyYy9WZXllMzVzMlhEaGcyYU9YT20vUHo4MUxoeFl4MDVjaVRiL3ZIeDhVcExTM040bktkUG44NHhDTDVma3BPVEpjazgvWEJlK091dnYxU3FWQ21yV1F3bVRweG9zWndaK21aYXMyYU54WEt2WHIyeURYbWZmUEpKOWUvZlg4SEJ3ZnJQZi82ajd0Mjc2NFVYWHRDNGNlTjA2dFFwZmZycHB4WTNLempDMGVtYWdmODFoTHdBQUFBQUFBQUE4bzJyVjY5cTVjcVZEdmQxeEtWTGw3UjY5V3ExYU5GQ2Rldld0V2d6R28wV3l3YURRWjA2ZGRJMzMzeWpuMy8rV2ExYXRYSnM0TGdyS1NrcDJySmxpMWF1WEtuWTJGaDE3TmhSYjcvOXR0V3pTYU9qbzdWLy8zNjV1cnJLWUREbzExOS9sWlJSVlNoSmd3WU4wcUZEaCs3TG1MS2JIanJUbVRObmRQMzY5V3lyd3U5VW9rUUp1YnE2cWwyN2R2TDM5N2NaVG1jK016VXJYMTlmK2ZqNGFOS2tTZHE4ZWJOaVkyTTFkZXBVaDQ2Yld3c1hMcFRCWUZEYnRtMXp0VjNXNnRDYzVQYjgzZW5hdFd1YVBYdTJJaUlpMUxKbFMzT1ZwNU9UazZTTUttOW5aMmVyN2M2ZVBTdEpldXl4eDNJOHh2bno1N1ZqeHc3ZHVuVkxBd1lNVUxObXpkUzhlWE9WSzFkT3RXdlh0aHV5aDRhR0tqUTBOTmV2NmNTSkU1SXlxbW16eW54ZWI2YXNzeFE0NnNpUkkrYjN5NTNzWGU5WHJseXhlQ2F2bzV5Y25PVHI2NnVXTFZ0cTNyeDVXcmh3b1hrNjl2SGp4K2M2NEpXWXJobi9YSVM4QUFBQUFBQUFBUEtOcEtRa3paa3o1Nzd1czB5Wk12cm1tMjlVckZneEpTUWs2TVNKRTNKM2Q1ZlJhTlNPSFR1c0toYmJ0bTJyU3BVcVdRWEN1SDhPSERpZ2lJZ0kvZkxMTDBwT1RsYkRoZzAxZXZSb3UxUDMzcjU5V3lFaElUS1pUSklrRHc4UHZmcnFxNnBYcjU0azZWLy8rdGNEcTdxVVpBNlVIUTBwRFFhRHBrMmJaaEZlSnljbkt6MDlYUjRlSG9xUGo5ZWhRNGZzVHRkYnQyNWR6WjA3VjRzV0xjcDJHdkUyYmRvNC9CcXlWbzJ1V3JWS1AvLzhzOXEzYjYveTVjczd2Sis3a2R2ekoyVjhOb1NGaFduMTZ0VzZmdjI2ZXZic3FUZmZmTk5jbVpvWmtDNWF0RWhQUHZta1JjVnFVbEtTbGkxYkprOVBUNHRuRzBzWkFXSkVSSVRTMHRJVUhSMnRiZHUyS1NJaVFnVUtGRkRmdm4yMVo4OGV6WjgvWC9QbXpWUFZxbFhWc21WTFZhMWExZVlZYTlldXJjYU5HMXVzbXo5L3ZzWHl5cFVyRlJjWEoyOXZieFVwVWtSeGNYRmF2bnk1WEZ4Y1ZLTkdEYXQ5ZHVqUXdhSHprOTN2L3N5Wk00cUppVkg3OXUwZDJ0ZjlVS1JJRVgzMDBVZHEyN2F0dnZycUs4WEV4Q2dzTEV3VksxYVVsNWVYUlYrajBTaG5aMmZGeE1UWWZGNzZ4WXNYellIdTVjdVhKV1VFOFpuWGNHWmxQL0MvaHBBWEFBQUFBQUFBUUw1Um9VSUZMVml3d0tHKy92Nytpb21KY2Fodlppano5OTkvYS9UbzBSWnRQWHIwc0ZndVZLZ1FBVzhldTN6NXNxS2lvdFM2ZFd0MTZOQkJsU3RYenJaL3c0WU45ZE5QUDlsdGYvMzExKy8zRUxOMThPQkJsU3RYem1abHBEMVpxNU4vLy8xM2pSOC8zbUpkZHBYajd1N3VldSs5OTdJOXh0Q2hReDBheTZaTm04elZvMUxHTk0xejU4NVZ4WW9WOWM0Nzd6aTBqM3VSMi9QMzAwOC82ZXV2djViUmFGVDE2dFgxd1FjZnFGYXRXaFo5bm4zMldhMWJ0MDVMbGl6UmtpVkxyUGJoNmVtcGp6LysyQndpbmoxN1ZnY09ITkQ1OCtmMTU1OS82dmp4NDdwNTg2WUtGQ2lnRmkxYXFFK2ZQdkx5OGxLM2J0MTA2ZElsYmQrK1hkdTJiZE84ZWZNMGYvNTgxYWxUUjkyN2Q3ZDR0bXoxNnRYMTJtdXZXUnczYThpYmtwSmlWZTNyNnVxcS92MzdxM2p4NGxianpqb05jWGg0dU5hdVhXdlZMK3ZuWmxoWW1QazQwZEhSY25KeTByUFBQbXUxWFY2clhidTJ2di8rZXdVSEIydkZpaFU2ZXZTb0ZpOWViSEdUUWMrZVBYWGx5aFZKbHM4cXpwVDFmU0lwejU2VkREeEtDSGtCQUFBQUFBQUE1QXZQUGZlY1NwWXM2WEQvWjU1NVJ0V3JWN2ZaNXV6c3JQRHdjS3ZuYjVZdFcxYUJnWUZLUzB1VGs1T1RTcGN1YlROVVFONTYvdm5uMWJwMWEvTVV1N2E4OU5KTHFsT256Z01jbGVNT0hUcWtaczJhM2RNK2F0YXNLVDgvUHhtTlJoa01CbFdzV1BHdUt5MTlmSHowOU5OUE96ek44bzBiTnl3Q3hjY2ZmMXdqUjQ1VTdkcTFWYmh3NGJzYVEyN2s5dnc5Kyt5ejJydDNyMXExYXFVbVRacllyUFlzVWFLRUZpNWNxSXNYTCtyV3JWc1diUVVMRnBTWGw1ZkZOTTdwNmVtYU9YT21paFl0cW9vVksrckZGMTlVM2JwMTFiQmhRNnR6VUtaTUdYWHIxazNkdW5YVDZkT25GUkVSb1czYnRsbDh2a3ljT05GbU5YbHdjTERjM2QzTnk1MDdkMWF6WnMyVWtwSWlvOUVvRnhjWFZhaFF3ZXFZUGo0K2F0bXlwZFh6Yit2VnE2ZkV4RVNyZnBuVEdXZDY2cW1ubEpDUUlDbGp5dThLRlNxb2RPblNGdU8xOS9rcFpkeFUwTDkvZjd0Vnk1bDY5KzV0RmJoblZhQkFBYjMxMWx0cTBxU0prcEtTcktySTI3VnJwL1Buejh2ZDNWMmRPbld5Mks1Q2hRb1d6K1MxWmMrZVBmZDlCZ2pnVVdBd1pjNWZBUUFBZ0grc013bC9LSGovWUVsU3hlSlBxWGVEdkhsK0V3QUFBQjRkUWZzSDYyekNINUtrTnh0TWxVL3hweDd5aVBBZzhIc0hISGZ6NXMxY1AwODRrOGxrc2hrMkE4RDlZdjgyS0FBQUFBQUFBQUFBZ0grb3V3MTRKUkh3QXNoemhMd0FBQUFBQUFBQUFBQUFrSThROGdJQUFBQUFBQUFBQUFCQVBrTElDd0FBQUFBQUFBQUFBQUQ1Q0NFdkFBQUFBQUFBQUFBQUFPUWpoTHdBQUFBQUFBQUFBQUFBa0krNFBPd0JBQUFBQUFBQUFIaTRndmNQZnRoRHdFUEE3eDBBY3FkaThhZlV1OEhVaHowTVFCS1Z2QUFBQUFBQUFBQUFBQUNRcnhEeUFnQUFBQUFBQUFBQUFFQSt3blROQUFBQUFBQUF3RDhRMDAzK013WHRINnl6Q1g5SWt0NXNNRlUreFo5NnlDTUNBQUIzZzBwZUFBQUFBQUFBQUFBQUFNaEhDSGtCQUFBQUFBQUFBQUFBSUI4aDVBVUFBQUFBQUFBQUFBQ0FmSVNRRndBQUFBQUFBQUFBQUFEeUVVSmVBQUFBQUFBQUFBQUFBTWhIQ0hrQkFBQUFBQUFBQUFBQUlCOGg1QVVBQUFBQUFBQUFBQUNBZklTUUZ3QUFBQUFBQUFBQUFBRHlFVUplQUFBQUFBQUFBQUFBQU1oSENIa0JBQUFBQUFBQUFBQUFJQjhoNUFVQUFBQUFBQUFBQUFDQWZJU1FGd0FBQUFBQUFBQUFBQUR5RVVKZUFFbGlxUXNBQUNBQVNVUkJWQUFBQUFBQUFBQUFBTWhIQ0hrQkFBQUFBQUFBQUFBQUlCOGg1QVVBQUFBQUFBQUFBQUNBZklTUUZ3QUFBQUFBQUFBQUFBRHlFVUplQUFBQUFBQUFBQUFBQU1oSENIa0JBQUFBQUFBQUFBQUFJQjhoNUFVQUFBQUFBQUFBQUFDQWZJU1FGd0FBQUFBQUFBQUFBQUR5RVVKZUFBQUFBQUFBQUFBQUFNaEhDSGtCQUFBQUFBQUFBQUFBSUI4aDVBVUFBQUFBQUFBQUFBQ0FmSVNRRndBQUFBQUFBQUFBQUFEeUVVSmVBQUFBQUFBQUFBQUFBTWhIQ0hrQkFBQUFBQUFBQUFBQUlCOGg1QVVBQUFBQUFBQUFQTEpPblRxbHQ5OStXOXUzYjdmYlorTEVpUm95WklqUzB0SWU0TWdlckgzNzltbmR1blhtNVppWUdGMjdkczF1LzZpb0tKMDhlZEptMjRRSkV6Ujc5dXo3TnJhclY2OXF5cFFwbWpwMXFtN2V2SG5mOXB0Ymh3OGZmbWpIenVybzBhUFpYck4zU2tsSlVWQlFrQllzV0tEazVHU0hqM0gxNnRXN0hWNjJsaXhab2tPSER0bHN1M1Rwa3BZdVhhclkyTmhzOTVIZnI3KzllL2M2L1BzREhoYVhoejBBQUFBQUFBQUFBQURzV2JCZ2dhNWR1Nlpubm5uR1pudDBkTFMyYjkrdXQ5NTZTODdPemc5NGRBOU9SRVNFdG03ZHFvNGRPOHBvTkdyY3VIRktTa3JTKysrL3IrZWVlODZpcjhsa1VraElpSTRkTzZhdVhidnF6VGZmVk1HQ0JTVkpDUWtKaW95TVZKOCtmZTdMdU5MUzBqUnAwaVQ5OXR0dk1oZ01xbCsvdmxxMWFuVmY5cDBiUC8vOHN6Nzc3RE1OSFRwVWJkdTJsU1FsSnllclU2ZE9EdThqSWlKQ2twU1ltS2h0MjdZNXZGM256cDJ0MW9XRmhlbW5uMzdLOFZ5WVRDWjk5ZFZYMnI1OXU1eWRuZFdnUVFQVnExY3Z4Mk1HQndkcjA2Wk5tanQzcmp3OFBDUmwvRzRURWhKMDgrWk4zYmh4UThuSnlicCsvYnFTazVOMTllcFZKU1VsS1NrcFNWZXVYSkhCWU5Dc1diT3M5bnY4K0hFdFhMaFFYYnAwVWUzYXRhM2FkKzdjcVFVTEZ1aUpKNTVRdVhMbDdMNm0vSHo5cGFlbmEvNzgrYnB3NFlMcTE2K3ZZc1dLM1pleEF2Y2JJUzhBQUFBQUFBQUE0SkcwZmZ0MjdkMjdWNUxrNit0cjFmN2xsMS9xdSsrK2t5VE5temRQOCtiTnMrclRxMWN2dmZIR0c1SWtmMy8vZXhwUDM3NTkxYlJwMDN2YXgvM2c0dUtpS1ZPbUtEQXdVSUdCZ1lxSmlWSHYzcjNON1FhRFFWT25UbFZRVUpCV3JGaWg0OGVQYThxVUtaS2t0V3ZYS2kwdHplNzV1bFBYcmwzMXpqdnYyRzFQVDAvWGxDbFQ5TnR2djJuUW9FSGF0V3VYSmsrZUxCY1hGelZ2M3Z5K3ZGWkhOV25TUkU4ODhZUm16cHlwT25YcVdBU1FYMy85dFR3OVBTVkp1M2Z2MXR5NWM3Vmd3UUp6Kzk5Ly82M1JvMGVibHk5ZHVwU3JTdFBPblR0cnpabzFxbEtsaXA1NjZxbGNqZnY3NzcvWDl1M2I1ZWZucC8vN3YvL1RaNTk5cHErKytrcVZLMWZPZHJzbVRacG8yYkpsbWpsenBrYU1HQ0ZKMnJoeG94WXVYR2pSejJBd3lHUXl5Y2ZIUjBXS0ZGSFJva1ZWdFdwVmVYcDZLaTB0emVyR2lNMmJOOHRnTUtoang0NDJqN3R6NTA2VkxGa3kyeUE2djE5L1RrNU82dHUzcjBhUEhxM2c0R0FOSERqd3J2Y0Y1Q1ZDWGdBQUFBQUFBQURBSStmTW1UT2FObTJhT25Ub29McDE2MnIrL1BrYU8zYXMzTjNkelgzQ3dzSjA4dVJKalJrelJwY3ZYOWFtVFpzMFlzUUlGU2hRd055bmFOR2k1cDlqWW1MdWFVelhyMSsvcCsyems5TTB2VWFqMGFLZnE2dXJ4bzRkcXhVclZxaDE2OWJtOWM3T3puSnpjNU9MaTR2ZWV1c3QvZXRmLzFMaHdvVWxaWVNYcTFldlZ0ZXVYZFcrZlh0SjB2LzkzLzlwMnJScEdqMTZ0S3BVcVNKSjJyVnJseFl1WEtocTFhclpIYy9ObXpjMWFkSWs3ZDY5VzIrLy9iWTZkT2lnNTU1N1RxTkdqZEtFQ1JQVXIxOC9kZTNhOWQ1T1NpNDRPVGxwK1BEaDZ0ZXZueVpQbnF5cFU2ZWEyOHFWSzZjU0pVcEl5cWhVbGFRS0ZTclkzVmYxNnRYTlZiMXBhV255OS9lWHlXVFN2SG56ekJXcFdjMmVQVnQrZm40T2g3d21rMG16WnMzU3VuWHIxS0pGQy9YdjMxOXhjWEVhTkdpUWhnNGRxb0NBQUQzeHhCTjJ0NjlXclpwNjl1eXA0T0JndFc3ZFdvMGFOVktIRGgxVXYzNTllWGg0bVA4TERnN1c4dVhMTlhmdTNHekhzM0hqUmtuU3RtM2I1TzN0clFNSER1akFnUU9TSkI4Zkg5V3NXVk14TVRFNmN1U0lhdFNvb1ZXclZsbnR3OHZMU3kxYXRKQ2tSLzc2KytPUFA3STlINjZ1cnZMeDhWR3BVcVd5N1Z1b1VDSFZxRkVqMjMwQmVZV1FGd0FBQUFBQUFBRHdTSW1KaWRISWtTUDEyR09QNllNUFBsQnljckxtekptalJZc1dLU0FnUUFhRFFlZlBuOWY2OWV2MTBrc3ZxVVdMRmpwNThxVG16NSt2RlN0V21Dc2JzOG9NN2g1RmprNHJiS3Zmc21YTHpEOC8rZVNUK3VxcnI4ekw5ZXJWMDgyYk4zWDI3RmxObno1ZEJRc1dWTStlUGMxVC9LNVpzMGFTVkt0V0xaVXBVMFltazBsYnQyNVZ1WExsMUxKbFM1dGpPSFBtakQ3Ly9IT2RQMzllQXdjTzFFc3Z2U1FwSS9DYU5HbVNKa3lZb08rLy8xNS8vUEdIQmcwYXBKSWxTenIwMnU1VitmTGwxYU5IRDRXSGgrdlNwVXZtMTlpdFd6ZXJ2bTNhdEhGb24rSGg0WXFOalZWQVFJQUtGaXlvdUxnNHpaMDdWMTI2ZExucmNPLzY5ZXNLREF6VW5qMTcxS0pGQzQwYU5Vb0dnMEZseXBUUmwxOStxU0ZEaG1qSWtDRWFPSEJndHVOODdiWFh0SFBuVG9XSGg2dFJvMGJ5OVBRMFZ5em4xcDJoZUhKeXNzVnlwMDZkVkxObVRZV0hoMHVTamgwN3BtUEhqbG50bzFHalJ1YVFOOU9qZXYwTkdUTEVvZk1TRkJTVWJidVBqMCtPQVRxUVZ3aDVBUUFBQUFBQUFBQ1BsS05IajZwZ3dZS2FNR0dDbkp5Y1ZMUm9VUTBlUEZnN2R1eVEwV2lVazVPVHZMMjlGUkFRb0ZxMWFpa3RMVTJWS2xWUzM3NTlkZUhDQlJtTlJqazdPOHRnTUR6c2wrS3dVYU5HWmR1K2Z2MTZIVHg0TU1kK3hZc1h0MWkrZVBHaXhvd1pJMDlQVDdWcTFVcUZDeGMyQjJ5SERoM1N4bzBiNWV6c3JNREFRRTJhTkVucDZlbDY1cGxuVkxseVpUazVPVm5zS3pVMVZjdVhMMWRJU0lqYzNkMFZHQmhvTlcydnE2dXJ4bzhmcjNuejVtbmx5cFhxMjdldmV2VG9vWmRmZnRsdUZlejk5TnBycjhuWDExZWVucDdtNnVZNWMrYVl3OCtmZi81WjMzenpqWll2WDI3ZUpqWTJWaDk5OUpIVnZoSVNFclJ3NFVLMWFORkNqUm8xa2lTNXVia3BPanBhZi83NXAyYlBuaTBYbDl6RkxOSFIwWm84ZWJJdVhMaWd6cDA3NjkxMzM3VzRUc3VWSzZkdnZ2bEduM3p5aVNaUG5xeTllL2ZxL2ZmZnQvcTlTaG5Wc21QR2pGSHAwcVcxWjg4ZVhiNTgyYXJQcVZPbkpFa2JObXl3T1o3TWdEVHo1enVuL1paa3JvWk5UazdXanovK3FPYk5tMXRNYloycFk4ZU9GaFgwbVI3VjYrL3JyNysyR3V1eVpjc1VGUldsU1pNbXFWQ2hRamJQVjFhTzlnUHlBaUV2QUFBQUFBQUFBT0NSMHFaTkd6VnIxa3dCQVFHS2lvcXlhSE9rR2pjME5GUTlldlJRbno1OThtcUk5MTJyVnEwa1NTZE9uSkNQajQ5VllCWVZGYVdEQncvcW1XZWVzUmtzWGJ4NFVWNWVYaGJyRGh3NG9NOC8vMXczYjk3VXE2KytxdWVmZjk3Y3RtZlBIazJhTkVsbHlwVFI4T0hETldyVUtBMGRPbFNqUm8zU1cyKzlaYkVmazhta25UdDNhdDY4ZWJwdzRZSWFOMjZzd1lNSDJ3d2VwWXlway92MTY2ZDY5ZXJwcTYrKzB0eTVjN1Y2OVdwMTZ0Uko3ZHExdSt0cVUwZTR1TGhZN2YvT1lOSFYxVldTek11WjdWbWxwcWJxaXkrK2tJdUxpejc4OEVQemVnOFBEL1h2MzErZmZ2cXBsaTFicHRkZmY5MmhjVjI3ZGswTEZ5N1VoZzBiVktoUUlZMGNPVkt0VzdlMjJiZGt5WkthTm0yYVpzMmFwWTBiTjJydjNyMTY1WlZYMUtsVEo0dnB5cVgvVGp1OVpzMGEvZjc3NzNhUFAzMzZkSnZyN3d4NUN4UW9ZUGQzczJMRkN0MjZkVXM5ZXZTd2VvNnZsREd0ZGRiQSsxRysvdXJVcVdPMVhlYjRHelJvWUJVd0E0OGlRbDRBQUFBQUFBQUF3Q1BIemMxTmd3Y1AxcTFidDJ5MnYvbm1tMnJidHExNjl1eHBzeTAvdW5qeG9nWU9IS2hHalJwcDdOaXhOb09tZGV2V1dVMC92R0RCQW9XR2htck1tREZxMUtpUlRDYVRRa0pDdEdqUklwVXVYVnFUSmsweVA5LzB5SkVqV3I1OHVTSWpJK1hqNDZQUFAvOWNYbDVlbWpScGtzYU9IYXUzM25wTHZyNis4dlB6azdlM3R5UnA1c3laV3I5K3ZUdzlQVFYwNkZCTm1USkZyNzc2cWtPdnFXN2R1bXJUcG8xQ1EwTTFmLzU4cGFTazNQZmZ6NUVqUjNUbXpCbnpjcE1tVFN6Q1NsdEJiSWNPSGJMZDUvang0N1Z2M3o3VnJsMWI4K2JOVTJKaW9oSVRFeFVmSDYrRWhBUkpHWldmYmRxMHNRclhzd29ORGRYaXhZdDE3ZG8xTldqUVFQdjM3OWVrU1pNMGFkS2tIRjliMDZaTmRmejRjUVVIQjJ2RmloV2FOR21TL3Zyckx5VWxKWm43dlBMS0s1bzhlYkxON2VmTm02Zmx5NWZmMDFUbHFhbXArdVdYWDlTcVZTdFZyVnJWWnArMHREVHpqUW41OWZxN2NPR0MzTnpjQ0hpUmJ4RHlBZ0FBQUFBQUFBQWVTU1ZLbE1pMjNkM2RYZVhLbFh0QW84bDdYbDVlNnRhdG0zNzQ0UWRObno3ZDVoVENLMWFza0srdnI3bjZkTldxVlZxNmRLbktseSt2U3BVcVNmcHZLRmE3ZG0xOTl0bG44dlQwMU9uVHB6Vmh3Z1NkUDM5ZWhRc1hWcTlldmZUYWE2K1pwN0N0VmF1VzVzeVpvMW16Wm1uVnFsVmF0V3FWYXRTb29Za1RKK3JWVjE5VmdRSUY5UHJycjh2RHcwTTNiOTYwR3RmTW1UUDExRk5QcVhuejVoYnJ5NVl0cTZlZmZscGR1blRSMXExYkhYNzJjRzdzMnJWTGE5ZXVsY2xra3RGb2xJK1BqMFhJTzNQbVRCVXJWa3lTRkJrWnFkbXpaK3VISDM0d3Q4Zkd4bXJZc0dFVys2eFJvNGFpb3FMMDk5OS82L2J0MnlwWnNxU3FWS21pZi8vNzN5cFpzcVNjbkp6MDlkZGZhODZjT1JvelpreTI0N3Q5KzdZTUJvTUdEeDZzZHUzYTZhZWZmbkw0dGRXc1dWT2xTcFhTaWhVcmRPVElFZFdxVlV2VHBrMnpDTFZmZWVVVmgvZDNOd29VS0tDNWMrZnE3Ny8vMXRpeFkvWE9PKy9vc2NjZU03ZWJUQ2FaVENaenlKc2ZyNzlidDI3cDdObXpNaHFORGoydmVkV3FWWGxha1E0NGdwQVhBQUFBQUFBQUFQQklXcmx5cGViTW1XTzNQVFEwVktHaG9ibmFweU1CamkzdDJyWFQ0TUdENzJyYjNIampqVGQwOXV4Wi9mampqeXBmdnJ4VmdKZWNuS3c1YytabzBLQkJXckpraVJZdVhLaktsU3NyTUREUVBIMXR4NDRkWlRLWjlQNzc3eXMrUGw2M2J0MlN1N3U3eXBjdnIwYU5HcWx0MjdieThQQXdWNlRlcVYrL2Z2TDE5ZFdXTFZ0VXRHaFI4My92dnZ1dXVVL0hqaDJ0dHBzNWM2WXFWNjVzczAzS2VGWnc1dk5kNzdkKy9mcXBYNzkrT25Ma2lNWFV5Z2tKQ1Zxd1lJR2tqS0JWa294R284V3lKSlVxVlVvTEZpeFFURXlNZWZyajd0MjdxMGVQSHVhcXpxVkxseW9pSXNLOFB5a2pHTXg4Vm05MnVuYnRxdmJ0MjZ0SWtTS1NwTFp0MitiNk5kNVpmVHAzN2x4SjBxSkZpN1I0OFdLTGZsZXZYcldvOHIxMjdab2tLU1lteHFLZnA2ZW5paFl0YXJYdG5lSHhuZHpjM09UaDRhR0RCdzlxN05peCt1YWJiOHczR21TZTA4eVFOejllZjZkT25aTFJhRlRwMHFXenZSRmgzYnAxdW5qeG90VzAyY0REUU1nTEFBQUFBQUFBQUhna0hUNThXTldxVmRQSWtTT3Qydno5L2RXbVRSdDE3OTdkWnBzOW1TRmVidVZVVlh5L0dBd0dEUmt5Uk9mUG43ZFpLZGkrZlh1Rmg0Y3JNVEZSa1pHUnFsdTNyc2FQSDIveGpObkhIMy9jSEhiYW1xcDR6Wm8xMlk2aFc3ZHVHakpreUQyK2tvY3Z1K3ZBWGx2bXRNWlpuenVia0pCZ0ZaUTZXcFhzN094c0RuanpXbGhZbUlLQ2dxeldaMzI5dlh2M3RwcnFmT3ZXcmRxNmRhdmRmWmNwVTBiRGhnM1RtREZqTkdYS0ZJMGJOMDdTZjBQZXpLcmMvSGo5WGJod1FaSlV2WHIxYkN1anQyelpJbGRYVjZ2bkR3TVBBMWNoQUFBQUFBQUFBT0NSZFBUb1VUVnQydFJ1TU92aDRXR3o3WWNmZnJCYmFYZG5KZWFqcW5EaHdwbzllN2FjbloyVm5KeXNrSkFRN2RpeFE1TFV0MjlmN2Q2OVc1R1JrV3JhdEtsR2p4NXRycUMwcDFXclZsYlBvRTFMUzVPVGs1TU1Cb1BGK3V6Q3RaeXFvTE9yck83VnE1ZmVlT09OYkxmUEN5TkdqTkJ6enoxblh0NjZkYXNDQXdNVkVSR2gyTmhZN2QrL1h5Kzk5SkorK3VrblRaa3l4ZHh2M2JwMUZ2czVmZnEwemZXUFAvNjQ2dGV2Ny9CNDdxYVN2Rk9uVG5yLy9mZHp0VTEyeitDMU40WVdMVnBZQmRkWnB3eHYzTGl4L1B6OHRINzllcTFkdTFZdnYveXlVbE5USmNudWRaZ2Zyci9EaHc5TGtxcFVxWkx0TWE1ZnYvN0FBbnNnSjRTOEFBQUFBQUFBQUlCSFRseGNuQzVmdnF4aXhZcFpWVkJtU2s1T3R0dDIrL1p0M2I1OSs0RlY0TjV2SnBOSmE5YXNVVWhJaUs1ZXZXcXVrdlR3OE5EdzRjTTFZc1FJblR0M1Rzbkp5ZVpwbXUwcFU2YU1ubnJxS2ZQeXJWdTM1T3ZycXo1OStxaEhqeDRPajZsLy8vNUtTMHZUelpzM0xTcUhKZnZQUkkyTGkxUHAwcVZWbzBZTmg0L3pJSncrZlZxUmtaRmF0R2lSSG4vOGNhdjJtVE5uMnR3dTYvcTJiZHZtS3VTVlpQTTgyV052SEhtaFpNbVNxbE9uVG83OTNucnJMVVZGUlduejVzM3k4L016VDMyZGVZMW05YWhmZnlhVFNidDM3NWFrSEgrWHljbkpLbE9tak1OakJ2SVNJUzhBQUFBQUFBQUE0SkZ6OWVwVlNWSndjTENDZzROdDlvbUlpTWkyWXRIUHowOERCZ3pJay9IbEZaUEpwSzFidHlvb0tFZ1hMMTVVMWFwVk5XclVLRVZFUkppbjBxMWZ2NzdlZSs4OXpabzFTeDkvL0xFQ0FnTGs3ZTN0OERGU1VsSWtTWVVLRmNyVjJQejgvRFJxMUNnbEp5ZnJ5eSsvbEt1cnE3bk4xak5SRHh3NG9PKysrMDRqUjQ3VUUwODhrYXRqM1UralI0OVdURXlNcmwyN3B1dlhyMHVTM25ubkhVa1owMlBQblR0WHZyNitGdHVFaDRkYkxNK1pNMGZyMXEyeldwLzV6TjdjeU83WnNWazl5SkRYVVc1dWJnb0lDRkRac21YbDVPUmt2cDd1dkI2eTg2aGRmMUZSVVlxTGk1T1hsNWRxMTY1dHQxOWFXcHF1WDc5dTlTeGo0R0VoNUFVQUFBQUFBQUFBUEhLcVZLbGlGZUNlT25WSzQ4YU5VK0hDaGZYbm4zL2FuY1kyTFMxTkw3NzRvbFcxMzROMDd0dzVwYVNrcUZxMWFnNzFONWxNMnJsenB4WXRXcVJ6NTg3Snk4dExJMGFNVU92V3JXVXdHS3pPeGNzdnY2enIxNjhyS0NoSUF3WU0wTEJodzlTb1VTT0hqaFViR3l0SktsV3FWSzVlazhGZ1VKTW1UVFJqeGd3RkJnWnE3Tml4VnRQdFpvcVBqOWVrU1pOVW9rUUoxYXRYTDFmSGtYSi8vckpUdkhoeEZTaFFRR1hMbHBXWGw1ZTh2THhVcGt3WmxTNWRXdWZQbjlmMDZkTjE1Y29WaTIyeVZxVm1ocm4ycWxVZk5YY3pMWFJ1Vkt4WTBmenpyVnUzSkRrZThqNUsxMTlhV3BvV0xsd29TZXJhdGF2ZC9Vbi92ZkhFMXJPeWdZZUJrQmNBQUFBQUFBQUE4RWd6R28xYXZYcTFGaTllcklvVkt5b2dJRUN2dlBLSzNmN3g4ZkdTcEdMRmlqMm9JVm93bVV6NjhNTVA1ZTN0cmRtelorZllQejQrWHNPR0RkTzVjK2RVdUhCaDllM2JWMTI2ZE1ueFdiczllL1pVMGFKRk5XdldMSTBlUFZvdnZQQ0MvUDM5YzV5aWV2djI3WktrelpzM1M1S2VmdnBwaHdNNlgxOWZuVGh4UWhzM2JsUndjTEI2OSs1dDFlZldyVnNhTzNhc3JsKy9ycWxUcCthNjhqRzM1eS9UdFd2WGJLNjM5NXpYa3lkUHFuang0dnIwMDArMWNPRkNGUzVjT0ZmanZGTjJGZVY1SVRFeFVmLzV6MzhrWlp6dnJGV3gyVDE3MnQvZi83Nk9KVGs1V1pMamxibVAwdlczZVBGaW5UNTlXaFVxVkxCNmJuQldtWjhyK1hVS2VQenZJZVFGQUFBQUFBQUFBRHlTVWxKU3RHWExGcTFjdVZLeHNiSHEyTEdqM243N2JhdHF5dWpvYU8zZnYxK3VycTR5R0F6NjlkZGZKVW1WS2xVeTl3a01ETHd2WXlwZXZMaDVxbDk3enB3NW8rdlhyNnRwMDZZTzdiTkVpUkp5ZFhWVnUzYnQ1Ty92YnpPY1RrOVB0N210cjYrdmZIeDhOR25TSkczZXZGbXhzYkdhT25XcXVmM0xMNzgwUDBNMEpTVkZ5NWN2MTlxMWExVzdkbTFkdW5SSkV5Wk1rSnVibXhvM2JxeG5uMzFXZ1lHQktsZXVYTGJqN2QrL3Y4NmRPMmQzQ3R6azVHUVpqVVlOR3paTTFhdFhkK2djM0NtMzUwK1NEaDA2WlA0ZGg0U0VhUFRvMFRsdUV4Z1lxTE5uejVxWFgzLzlkWnY5VWxKU2RPUEdEVWxTV0ZpWS92NzdiOFhHeHVxdnYvNlNpNHVMelNEYVpESTVQUGJjU2s1TzF2RGh3ODNQb3c0SUNORElrU05WdUhCaFZhbFNSVzNidGxXRkNoWHNidCsyYlZ0VnFWTEZhbjFvYUtoQ1EwTnpQWjRUSjA1SWtzMHc5VkcrL3JaczJhSWxTNWFvWU1HQ0dqbHlaSTQzVldRK3Q3ZDgrZkxaOWdNZUZFSmVBQUFBQUFBQUFNQWo1Y0NCQTRxSWlOQXZ2L3lpNU9Sa05XellVS05IajdZN2RlL3QyN2NWRWhKaUR0WThQRHowNnF1dldrelRtdms4MjN0VnJseTVIRVBlUTRjT1NaTERJYVhCWU5DMGFkTXN3dXZrNUdTbHA2Zkx3OE5EOGZIeE9uVG9rTjFxeDdwMTYycnUzTGxhdEdpUk9uZnViRjV2TkJwVm9rUUpIVDU4V0NFaElZcU1qRlJ5Y3JLYU4yK3VvVU9IeXMzTlRhZE9uZExtelp1MWJkczJiZCsrWFVXS0ZGR3JWcTNVcGswYmM0aVdtcHFxdFd2WFdoeXpTWk1taW9tSk1RZU5Va1psN01xVkt5VkpyVnExMHNXTEY4M0xtVjU2NlNXNXVibGxlejV5ZS81Mjc5NnRnSUFBbFNsVFJoOTg4SUdtVHAycVBuMzY2TlZYWDVXVGs1UDI3OSt2QWdVS3lNWEZ4ZnlmeVdSU3IxNjlkT1hLRmFXbHBjbmQzVjNGaWhWVFZGU1VVbEpTdEdQSERzWEZ4ZW5peFlzV1V6blBtREZEVWtZdzcrM3RiUTRSRXhJUzVPTGlJbmQzZDEyN2RrMUhqeDYxR3hyZWJaaWFhY3lZTVRwOStyUjY5T2loa2lWTGF1Yk1tZXJkdTdkYXRHaWhpaFVycW1IRGh0cXhZNGVjblozbDdPd3NKeWNuR1F3R0dZMUdwYWFtcW43OStrcElTTkNHRFJ2VW9VTUg4eFRGdFd2WFZ1UEdqUzJPTlgvK2ZJdmxsU3RYS2k0dVR0N2UzaXBTcElqaTR1SzBmUGx5dWJpNHFFYU5HaFo5SCtYcmIrM2F0ZnIyMjIvbDVPU2tVYU5HV1gyMmpCOC9YaWtwS1NwUm9vVGMzZDJWa0pDZy8vem5QM0oxZGMzVnpRZEFYaUxrQlFBQUFBQUFBQUE4VWk1ZnZxeW9xQ2kxYnQxYUhUcDBVT1hLbGJQdDM3QmhRLzMwMDAvWjlubVEwK2tlUEhoUTVjcVZzNmdremtuVzZ1VGZmLzlkNDhlUHQxalhxbFVydTl1N3U3dnJ2ZmZla3lTZFBuMWFZOGFNVVh4OHZOTFMwc3p0alJzMzFrc3Z2YVE2ZGVxWXQ2dFNwWXJlZi85OXZmUE9POXF6WjQ5Ky9QRkhoWVdGYWYzNjlmTDM5MWYzN3QyVmtwS2lPWFBtNVBnYW9xT2pGUjBkblcyZmxpMWI1aGp5NXZiOC9mbm5ueXBXckpnbVQ1NnNVcVZLcVVxVktnb0pDZEdHRFJ2TUZiaU9hdG15cGY3MXIzOXAxNjVkS2xteXBDcFVxS0RHalJ1cmZQbnlldXl4eCtUdDdhMXk1Y3BaQmU2clZxM1NpaFVyTE5ZOS9mVFROby9Sc0dGRHRXN2QycUh4VEpreXhXcGRxVktsMUxWclYvWHAwMGVTVkxseVphMWV2Vm83ZHV4UVVsS1N3MVhFVHo3NXBGNTY2U1h6Y3ZYcTFmWGFhNjlaOU1rYThxYWtwRmdGMUs2dXJ1cmZ2NytLRnk4dTZkRy8vdjcrKzI5OTk5MTNjbk56MCtqUm8yMCt5OXJWMVZXUmtaRVdGZlRlM3Q3NjRJTVBjdjBzWVNDdkdFeDVPV2NBQUFBQThvVXpDWDhvZVA5Z1NWTEY0aytwZDRPcE9Xd0JBQUFBSUQ4SzJqOVlaeFAra0NTOTJXQ3FmSW8vOVpCSFpGOTZlcnFjbkp6c3RrK2ZQbDMxNjlkWGl4WXRIdUNvSE5PclZ5ODFhOVlzeDRyZjdGeStmRmxMbHk2VjBXaVV3V0JReFlvVjFiNTllNGVmWGZyTk45L0laREtwVXFWS3FsR2pocXBXclpydCtielRwVXVYdEhuelpyMzg4c3NxVXFUSVhiK0d1NVhiODNmanhnM0Z4OGRiVFZGc01wbDA5ZXBWM2J4NVU2bXBxVXBOVFpYUmFGUmFXcHE1ZWpWVDVuS1pNbVhrNGVHaDlQUjBoOCsxbEJFd2J0MjZWZW5wNlRJWURQTDI5cGF2cjYvYzNkMHQrbzBjT1ZKTm16YTFDRmV6TTM3OGVEVnUzRmh0MjdZMXIwdE1USlNucDZmVmE4aDh6Wm12TVMwdFRlbnA2ZWIvemFwUW9VTG01eEQvK3V1dktsdTJyTlU1akkyTmxidTd1enc5UFNWbG5PdExseTRwSlNWRlJxTlJMaTR1cWxDaGd0WHpqQi8xNjIvWHJsMnFWcTJheXBZdG0yMi9sSlFVcGFhbXlzbko2WjZlMlF6a0JVSmVBQUFBRVBJQ0FBQUEveEQ1S2VRRkFBRDJPWGJiQkFBQUFBQUFBQUFBQUFEZ2tVRElDd0FBQUFBQUFBRC9FRTUzZkNXY1prcDlpQ01CQUFEM2dwQVhBQUFBQUFBQUFQNGhQRnhMbUgrT3Z4N3pFRWNDQUFEdUJTRXZBQUFBQUFBQUFQeERQTzVaeC96enlmaGZIK0pJQUFEQXZTRGtCUUFBQUFBQUFJQi9pTnBlTFZYUTJVMlNkQ0krU2djdmJuL0lJd0lBQUhlRGtCY0FBQUFBQUFBQS9pSGNDaFJWaTBxOXpNdXJEMzZ1OEtQVEZKTjBTQ25HR3c5eFpBQUFJRGRjSHZZQUFBQUFBQUFBQUFBUFRwUEhYOVhGNUZPS3ZyQlZrdlRiWDJINjdhK3doendxQVBqbmViUEJWUGtVZitwaER3UDVGSlc4QUFBQUFBQUFBUEFQWWpBWTFLbldDRFd0K0pvTUJyNGlCZ0FnUDZLU0Z3QUFBQUFBQUFEK1lRd0dKejFmOVczVjgzNUJ2LzYxWGljdjcxVlN5a1dscFJzZjl0QUFBSUFEQ0hrQkFBQUFBQUFBNEIrcWxQdmphbGU5djFUOVlZOEVBQURrQm5OeEFB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L0ErS2o0L1hWMTk5cFppWUdLdTJreWRQS2pBd1VDZFBucFFrSFRod1FCY3VYTGlyNDhUR3h1clNwVXYzTk5iODZPTEZpenAzN3R4OTIxOWlZcUlTRXhQdmF0dFRwMDdaYmJ0OSs3YU9IejkrdDhPNlorbnA2VXBLU3RLdFc3ZnU2MzUvL2ZWWG5UNTlPc2QxV1owN2QwNGJObXh3NkJodDJyU1J2NysvUTMzLy92dnZ1enJQQnc4ZTFNV0xGeDNxZS9QbVRhV21wdWI2R0ptU2s1TVZFaExpOFBGeTY4YU5HOXEvZjc4T0hUcVU2MjBIRFJxa2lJaUlQQmhWM3J3Lzl1elpvKysvLzE1WHJsd3hyek1hamZyenp6L3Zhb3lTTkhueVpHM2F0T211dDg5TDBkSFJXclZxbGE1ZXZacXI3UklTRXJSejU4NDhHcFdsTTJmT2FPYk1tYnA5Ky9ZRE9kNjkycnQzcnhZdVhLajA5SFNIK2k5WnNzVHVlK3ZTcFV0YXVuU3BZbU5qNytjUUxZNzk1cHR2Mm0yUGpJelVzR0hEbEpTVWRNL0h5dnliWVRRYTczbGZPWmszYjU3YXRHbVQ1OGZKU1VKQ2dxS2lvcko5eldGaFlWcStmTGxNSnBQRCszM1UvdjVtNStEQmcxcTNidDI5cEdSb0RnQUFJQUJKUkVGVURrMlNkUHIwYWUzYnQ4OXVlMHhNakJJU0V1eTIvL0hISHpiLzdYeTNybDI3cGxtelp1WForL05lN2QrL1g2Ky8vcm9PSHo1czFSWVhGNmZldlh0bmV6N3ZsSmFXcHFDZ0lMdC9kME5DUW5UZ3dJRmNqL0ZSL2Z3em1VemF1SEZqdnZtN2cvOWRMZzk3QUFBQUFBQ0ErMi90MnJYYXZIbXp1blRwWXRXV2xKU2tyVnUzcW5uejVxcGF0YXBDUWtKMDdOZ3h2ZmZlZTJyWHJsMnVqdlBtbTIrcVFvVUtXckJnd1QyTjk3ZmZmc3ZWRjhUUFBmZWN4ZkthTld2dTZyaWRPM2UyV0w1eDQ0Ymk0K050OWkxZnZyd01Cb01rYWM2Y09kcXpaNCtXTGwycW9rV0wydDMvM3IxNzllT1BQMnJJa0NIeThQQ3cyU2M1T1ZsOSt2VFJrMDgrcWM4Kyt5eFg0OSswYVpPbVRwMnFUejc1UkMxYXRMQnFYN3g0c1pZdlg2NUpreWFwWWNPR3VkcjMvUkFVRktTbFM1ZXFmZnYyK3VpamozTHM3K3ZycTQ0ZE8rcXR0OTdLdHQrb1VhUDAzSFBQYWNTSUVkbXV5K3JiYjcvVnZuMzdaRFFhOWZMTEx6ditRbkt3Yk5reWJkdTJUV0ZoWWRxNGNhT2lvNlBWdDI5ZmxTeFpNdHZ0UHZyb0kzWHQybFh2dlBOT2pzZnc4L05UMjdadE5YVG9VSXYxQ3hjdTFOR2pSL1h1dSsrcVVxVktkcmUvZXZXcWdvS0NWTE5tVFhsNWVWbTFYN3AwU2RIUjBUYTNyVktsaW54OGZMSWQzK1RKa3hVWkdha0tGU3BvOXV6WmNuVjF6ZkUxWlRwMDZKRCsvZTkvVzZ4ek5Ielp0R21UbkoyZDdiYmQ2L3RqNHNTSk1oZ01Hamx5cEhsZFZGU1VObXpZb0c3ZHVwblhMVisrWEQvODhJTmVlKzAxOWV6WlV5NHVqbi9sZHVMRUNVVkVSTWpWMVZVdnZ2aWl3OXM5S0d2WHJ0VXZ2L3lpdG0zYjVtcTdHVE5tS0RJeVVvTUdEVkw3OXUwbE9mNTd6ZFN5WlV1TkhqMDZ4MzZIRHgvV3VuWHI1Tzd1cmo1OSt1VHFHQS9EYjcvOXB0RFFVUFhxMVV0T1R0blg0QncvZmx3TEZ5NVVseTVkVkx0MmJhdjJuVHQzYXNHQ0JYcmlpU2RVcmx5NSt6N1d4TVRFYkFPVS9mdjM2L1RwMDFaL0M3dDM3NjdMbHkvYjNhNVRwMDU2Ly8zM0xkYjk5ZGRmOHZmMzF4ZGZmS0VHRFJxWTF6dHkzYnozM250V2Y5UHpnL1hyMSt1SEgzN1FqQmt6VkxObVRhdjJmZnYyYWNhTUdTcGR1clI4ZlgxVnVIQmhoL2I3cVAzOXpjN09uVHNWR2hxcWpoMDcydTJUbXBxcUFnVUttSmZUMDlQVnMyZFBQZi84OCtyYnQ2K2tqTkJ0NHNTSlNreE1WRkJRa05XL3U5TFMwdVR2N3k4L1B6OE5HRERBNmhocGFXbjY0b3N2VktoUUljMmZQOS84Yjc0VEowN28yTEZqT2I2T2wxNTZ5V3JkaGcwYnRIYnRXclZ1M2RyOC90eTZkV3VPKzVLa1NwVXFxWExseWc3MXZWdjc5dTFUZkh5OHpiL3hTNWN1VlVKQ2dxcFZxK2JRdm80Y09hS1FrQkJWcUZCQlZhcFVzV2lMaTR0VGNIQ3crdlhycDNyMTZqazh2a2Y1OCsvdzRjUDYrdXV2dFczYk5rMllNRUdGQ2hYU3hZc1g5Y2NmZnppOC85eitYWFZVZEhTMHRtelpvb0VEQjVyL3hzVEZ4ZVhxcG84S0ZTcmt5ZGh3L3hIeUFnQUFBTUQvbU92WHJ5c3NMRXl0VzdlMithVk5vVUtGSk1sY0ZUaHAwaVRObmoxYlU2ZE9WWEp5c2w1NTVaVThHZGZldlh2dFZ2MXUzcnhaUjQ4ZWRYaGZXVVBlMmJObjM5V1lzbjRoSEJVVnBZa1RKOXJzR3hvYUtnOFBEeDA5ZWxTN2R1MVNzMmJObEpTVVpCVk9lM2g0cUhqeDRwSXlLamlpb3FMMDNudnY2YlBQUHBPWGw1ZEY5VittWjU5OVZ1SGg0WXFJaU5BVFR6eGgxVzd2aTVibm4zOWVHelpzMEpRcFUvVDQ0NDliL0w0UEhEaWdGU3RXcUhIanhoWmZsajhvNTgrZjE4cVZLK1h1N3E0ZmYveFJibTV1ZXVlZGQ4eGZta29abFpUT3pzN21rTzdXclZ0NVdoRXhmUGh3RFJnd1FOOSsrNjBLRml4b0RwN3VsYXVycTdrS3EwR0RCdHF3WVlQOC9mMDFZTUFBUGYvODgrWitYYnAwMGF1dnZtb1JEdDZycGsyYjZyZmZmdE83Nzc2ckRoMDZ5Ti9mMys0TkJiYnMyTEZEMWFwVk0xZjQyOUs3ZCs5c1E5N2c0R0JGUmthcVRaczIycjU5dXlaT25LaXhZOGZhRFY4ZDljWWJiNmhseTVZMjIzYnUzS21nb0tCc3Q3L1g5MGRDUW9KMjdOaGg4VHVVTWlyQ1BUMDlWYXhZTWZPNlYxNTVSZkh4OGZyaGh4KzBkKzllalJvMVNvODk5cGhEcjNQVnFsVXlHQXcyYjhwNWtBNGVQR2kxem1nMGFzK2VQYXBjdWJMRHN4Y1VLbFJJVmF0VzFRY2ZmS0FqUjQ1bzJyUnBNaGdNYXRldW5VVUlsSnFhcXErKytrb3Z2dmlpM1MvOTc3d2hJYnNxL1BUMGRMbTZ1dXJZc1dQWjltdlpzcVg1L1JFYkc1dHRoYXFqTXF2US9mMzlzNjBBdkxOYVBiTWkwNUgzeU9iTm0yVXdHT3dHWUR0MzdsVEpraVZ6REU3c0JhV08zbWhpeitIRGgxV3ZYajJMejNaSit1cXJyNVNXbG1iVlB6azVXUjkrK0tIS2xDbVRxK08wYXRWS1R6Lzl0TTAyZTU5ZDk5UDlxdnB0MTY2ZEJnOGVMRWxLU1VuUit2WHIxYlJwVTVzQmIwcEtpbWJObXFYSEgzOWNGeTllMUl3Wk14d0tVaC9GdjcrWmJGMFQ5dG9NQm9PY25KejArKysvS3pBd1VLTkdqZEpUVHowbEtlTTlkUG55WlNVbkoxdjBmK2VkZHpScTFDZ3RXclRJNmlhQ25PemF0VXR4Y1hFYU0yYU14Ym5hdTNkdmpuOXZKT3VRTnlVbFJhR2hvWHJtbVdjc2ZyK09YcSs5ZXZYSzg1RDN0OTkrVTcxNjlheHVIamg1OHFUQ3c4T1ZucDV1OTIvVHJGbXpWTDE2ZGZOeVpzV3ZyVEIyeTVZdGtxVG16WnRuZXcwNE9UbFpuUHRIK2ZPdmR1M2FHamx5cEFJREEvWEpKNThvSUNCQXg0NGQwNVFwVXh6ZVIxNkZ2SC8rK2FkKy9QRkhGU2xTeEh6anhwUXBVL1Q3Nzc4N3ZJKzhtbUVGOXg4aEx3QUFBQUQ4andrTkRWVktTb3JkTDYvZDNOd2t5Znhsbm91TGl3WU1HS0NhTld2YS9RTDFmbGkvZnIyaW9xSnN0dG42SXFGYnQyNHFXYktrdnYzMlc0ZjJuNXVLNHB5K2pNOE1kQ1daUXlzcEkwaVlPWE9tVENhVGR1M2FwVjI3ZGxsdDI3RmpSL1h2MzE5U1JoaGRzbVJKalIwN1ZnTUhEbFRuenAyMVpNa1N1OGVkUEhteXpmVVJFUkZLU1VuUnp6Ly9iTlhXc0dGRC9mWFhYOXEvZjcvRkZIbTdkKzlXZ1FJRjFLaFJJMjNidHMxcXU2eEIrZjFrTkJvVkdCaW9BZ1VLYVBiczJWcTZkS2xXcjE2dDVPUmtmZnp4eCtZdjhEcDA2S0JldlhycGpUZmV5TE94M0tsNDhlSUtDQWpRZ0FFRE5HM2FORldyVnMzaENwWHN1TG01eVdnMHltUXl5Y3ZMUzFPblR0WDA2ZFAxK09PUFcvUzdldldxVWxKUzdPNG5KU1VsMituUHIxKy9iblhkdXJtNWFlalFvZnJsbDE4VUVoSWlGeGNYOHhmYjc3Ly92azZjT0dIUmYvanc0ZWFmdi8zMld3VUVCTWpQejA5UFB2bWtwSXlwQ1V1WExpMHBZeHJxM3IxN1ozdU9NcXZRT25Ub29FR0RCcWx1M2JxYU9uV3FBZ0lDTkhMa1NJdktxOXdxWHJ5NDNSc2NTcFFvWWJHY0YrK1BUWnMyS1QwOVhYNStmdWIxSnBOSkowK2VWSzFhdFN6NkZ5eFlVQjkrK0tGcTFxeXByNy8rV3IvODhvdlZEVE01aFVTT1ZxQVdMMTVjSzFhc2NLaHZibVJYN1hmOCtIR0hxZ0VseWNmSFIzUG56bFdwVXFVMGZ2eDREUnc0VUY5Ly9iVThQVDB0UG5mKyt1c3ZTVktUSmszMHpEUFA1TGpmNmRPbjU5aG4zNzU5MlU0dFdxZE9IZk5uZTdGaXhUUnc0RUJKLzUzeXMwV0xGcXBmdjM2T3g3R2xXN2R1RGs5cG5aNmVMb1BCWUJXTTNtbmp4bzJTcEczYnRzbmIyMXNIRGh3d1QzWHE0K09qbWpWcktpWW1Sa2VPSEZHTkdqVzBhdFVxcTMxNGVYbFpWTEUvK2VTVGF0eTRzWGw1enB3NURvM1hucmk0T0owNmRVcGR1M2JWaGcwYk5IMzZkSVdIaDZ0Z3dZSjJxK3JPbkRralNia09lYXRWcTJiMzc1YXQwQ3p6T1Baay9xNXk2bGVzV0RFVksxWk1QWHIweUxhZnlXVFM2dFdyZGZ2MmJiVnAwOGI4T1pyVm5hRllXRmlZYnR5NG9iZmZmdHRtM3hrelp1anZ2Ly9XckZtemRPalFJYzJZTVVNVksxWlU5KzdkN1k3alVmMzdteW03MlFxeXR2bjQrR2pZc0dFYVAzNjhQRHc4VkxGaXhSejMvKzkvLzFzTkd6WlVXRmlZZkgxOWMxV051SHo1Y2xXdlhsM05temVYeVdUU25qMTdMUDVkYkMvMENna0pzUmtDLy9qamowcEtTakpYR3QrcFI0OGUyWDdtUDRpcHhQLzY2eStkUG4xYVhidDIxYSsvL3FvNWMrWm83dHk1U2tsSjBSZGZmS0gwOUhRTkdEREE0ak14TlRWVlk4ZU9WWHA2dXRWN2ZOZXVYZkwwOUZScWFxcjUzeXBGaXhhVmg0ZUh3c1BEWlRLWjlQcnJyMmM3cGlaTm11aXp6ejdMRjU5L1VzYk5KNm1wcWZyNTU1OTE2OVl0TlduU3hPWllzZ29KQ1ZGb2FPZzlIOThlUHo4Ly9mcnJyMXF4WW9YcTFLbWp4bzBibS84L3h1WExsN1YvLzM0OTk5eHo1cHM4cmwyN3BxVkxsMnJkdW5VcVY2N2NmYmtCQ2c4T0lTOEFBQUFBL0E5SlNrclN5cFVyNWV2cksyOXZieDA1Y2tUeDhmRnEyclNwK1l1OXpFcmUyTmhZN2R1M1Q1Y3VYVkpjWEp3dVg3NnNMVnUyS0Q0K1h0OTk5OTA5VitGbDlmbm5uNXQvYnRPbVRiWmZjTVhGeGVuS2xTdHExYXJWZlIzRHZWcTJiSm1PSFR1bWF0V3FhZGFzV1JaZjBDOWZ2bHp6NXMyekNpdnExYXVueVpNbjY5ZGZmMVdwVXFVa3lmd2xlRTdXckZsanJsSytldlZxdHRVZjlxcVo3UVVqZVJueXpwa3pSOGVPSGRQUW9VUGw3ZTJ0ano3NlNBVUxGdFM2ZGV0a05CbzFiTml3SEtjb3pSUWRIYTBhTldvNGRMNnlTa2hJVUpFaVJTeW16cTFZc2FLR0RCbWlxMWV2M3BlQVYvcnZlK3IyN2R0eWRYV1ZxNnVyK3ZUcG83Tm56MnJWcWxWeWQzZDNhQ3IwbzBlUGFzaVFJWGJiSXlNakZSa1phYk10S0NoSXp6NzdyTXFXTFd0ZU4yN2NPUFBOSEpjdVhkS0lFU00wWk1nUTFhcFZTMGFqVVY5ODhZVzh2YjMxOXR0djI3d0JZOVdxVlNwZHVyVFZWTXFaVnE5ZXJlKy8vMTVObXpiVmh4OStLQ21qU2kweE1WRUxGaXhRWW1LaVB2bmtFNnRBVnNxWXJ2TE82emtvS01qOEpYbm1GK25mZi8rOUZpNWNhUFBZV1o5UG5CZnZqL0R3Y0pVclYwN3A2ZWs2Y3VTSXBJd3ZSMi9jdUtGaXhZcVoxOTJwZlBueSt2ampqMVd1WERsemU4V0tGVlc0Y0dGem9IaW41Y3VYS3k0dVR2MzY5WFA0R3MvTlZOaTVNV1BHREl0bG85R29Uejc1UkdYS2xERlhIanJpenZGVnIxNWQvZnIxVTNSMHRPclhyeStqMFdpZUxqSXpYUFB3OExDb3hzdms3dTV1OFJsN1o4Q1NtSmlvYjc3NVJqMTc5clJaNlphWW1LaUFnQUM5L2ZiYkZxSGFuUW9YTG15dXZNdDhYN1ZvMFVMUFB2dXN3Ni8xVGkrODhFSzI3Yi8vL3J2NXVaZVpVNytHaElSWTlXdlhycDFLbENpaHFWT25tdGNsSnlkYkxIZnExRWsxYTlaVWVIaTRlWCsycHBOdDFLaVJSY2hSdlhwMWk1c1BNa09PeE1SRXU4KzgvSC8yN2p3dXF2SjkvUCtMUlJCRUVSVlFFRGRRY1NjdGNVRlFWTXF5akRSTGUydG1ybVdhNVZLR3BtSzRZTzZSaWt2dSt4THVnRUF1aUtpa2dxR0NpQ0lJSWlBSXNqTy9QL2pOK1RMTXdvQ1kydWQrUGg0OWtuUE9uRG5EekRsbnVLLzd1cTZIRHg4Q0tGeDdldmJzQ1VCb2FDZ3ltUXhIUjBkQ1FrSTB2UHIvUjE3Q3VXeVE5OEdEQjhoa011bTVVbE5UcFNCUlZVdUdxZ3VjVm5ZNytYZVZpaVpoSEQxNmxJS0NBbHEyYk1uMDZkTTFCdkNodEQzRTd0MjdjWGQzeDlyYW1vaUlDREl6TTNGMmRrWlBUdzgvUHovOC9mMFpQMzQ4TFZxMG9FV0xGc1RFeExCcDB5WnExYXFsTVBta3JGZjUvZ3VsbFIvSzI3RmpCLzcrL2tycmJ0Kyt6WXdaTXpBeU1zTGIyMXVoZW9JbVgzNzVKVjkvL1RVYk5teFFhSU1oejZCWDlkNmNQWHVXMk5oWWxpNWRpbzZPampUQjc1TlBQcEVtUjFiR3MyZlAyTGx6SndNR0RLQnAwNmJjdUhFRGYzLy9Db09jL3liNU9ldms1RVJZV0JqeDhmSElaREtXTDEvT3c0Y1A2ZGF0RzF1MmJLRlRwMDQwYmRxVTR1SmlxUnoycjcvK3FsQTFKRDQrbm52MzdnR2xFeW5sUm93WWdZV0ZCU2twS1h6KytlYzBhdFJJNHpISkowZTg2dGUvelpzM3MzUG5UZ0lDQW5CemMxUEl5RFUxTmRYNEdvRXFuVk9WTlhYcVZNYU9IY3ZTcFV2WnRtMmI5RG1Pam81bXc0WU43Tml4ZytIRGgvUDQ4V1AyN3QxTHZYcjErUDc3NytuVHAwK0YxeS9oMVNLQ3ZJSWdDSUlnQ0lJZ0NQOGhtelp0UWxkWGx4RWpSZ0NsZ1kyRWhBVCsrZWNmN3QrL1QycHFLcW1wcVlEaTRMS3BxU25tNXVaWVdGalFxVk1uQ2dvS3FqU285VHo4L2YybGY5KzlleGNvTFI5WWRqbEFpeFl0c0xPeisxZVBEVXJMdTI3ZHVwVStmZm9RR2hyS2xpMWJHRFZxRkZCYUxtN2p4bzMwN2R0WFpXOVBlM3Q3N08zdENRb0t3c3pNak16TVRLMzZZaGtiRzB2bFNzM056Wis3ZEZyNThvd3Z3b0VEQnpoMDZCQURCZ3lRQnIxMGRIU1lOR2tTTXBrTVB6OC9Ta3BLdENvNUdSNGV6azgvL2NTTUdUT3FsTld5ZHUxYXJseTV3c2FOR3hVRzNWVDFaNjJxek14TUtTTnN4WW9WUEh6NGtQajRlSEp5Y29EU1ROcytmZnBvRmVSdDNydzVucDZlS3RmTm5qMmJOOTU0UTZuRWVFaElDS2RQbjhiRXhFUnBZTEZzcVZ2NWUyNXVibzZOalExcjE2NGxJU0dCRlN0V3FBd2FQbm55aEZPblRqRnMyRENsd2I3aTRtSjhmSHp3OC9QRDFkVlZLV2d3Yk5nd2F0YXN5ZSsvLzg2RUNSUDQ5dHR2NmRHamg4SSt1bmZ2TG1YZWp4NDlHbmQzZDk1Ly8zMkZiWVlORzZaMk1rSklTQWdiTm15UWZuNFI1MGRLU2dxQUZNQXVLekF3VUNvL1daSGx5NWZUdm4xN3BWS2VVVkZSSkNjbk0zRGdRT2w5TFNvcW9yQ3c4RisvL2dKSzVXSVBIVHJFczJmUCtPS0xMNVRXYmQ2OG1WYXRXa25CUGszYzNkMXhkM2NINE04Ly8yVE5talVLNjlVRmtIMTlmZFdXQ1Rjd01PRFdyVnNzWExnUUh4OGZwWXh4WDE5ZnJsMjd4cE1uVHlvOFB2aC9XY1ZsSjBsVXQvRHdjS1VNTDFYWmY5MjdkNWNtUmd3Y09GQzZ6OGdOR1RJRUtBMThIRDkrbkY2OWVxbnNXenhvMENDdE0rbGpZbUtZTzNldXhtM0tycGVmYS9MZW91Vkx4TC83N3J0S0V6SEtrL2RFdGJHeElUazVXV0g3cFV1WEtqMVhabWFteGdvYzVTMWV2Rmp0dW12WHJrbFZOV3hzYktUcUc2cG84NWxJVFUyVmVyaE9uanhacXdESnRtM2JNREF3WU1TSUVSUVZGYkZ5NVVwa01obE9UazRFQndlelpzMGFYRjFkcGZjYjROdHZ2eVVySzR2VnExZVRrcExDbURGakZKN3JkYmovcXNyd3JsV3JsdEs2a0pBUXZMMjlzYkN3WU5HaVJTcDd5YXZUc21WTGV2YnNTVzV1cmtJdlgzbVo0UEtCNS96OGZIeDlmZW5ac3llZE9uVkNKcE94ZmZ0MnpNek0rUFRUVC9uenp6KzFmK0gvdngwN2RsQllXQ2lkdjc2K3Z0eTdkMDlsVnUvTElKUEpwTy9YWmU4MzE2OWZKeWdvaUprelorTGk0c0tQUC83STk5OS96N1JwMHpoNjlDaFhyMTVsM3J4NXRHN2RXbUYvUjQ4ZVJVZEhoODJiTjJOdGJVMVVWQlJUcDA2bGJkdTJyRml4QWpzN095bkFuWmVYeHovLy9JT2RuWjFTTCsreVh2WHJYM25sLzE0cHIzUG56dEprejM5RHZYcjFtRDU5T3JWcjE4Ykl5SWljbkJ6UzA5TnAxcXdaWGw1ZStQbjVzWHo1Y29xTGkzbnp6VGNaUDM0OGVucDZQSGp3QUNpZHRDYUN2YThIRWVRVkJFRVFCRUVRQkVINGo3aCsvVG9uVHB4Zzh1VEptSmlZRUJJU1FuUjBORk9tVE9IUm8wY1VGUlhSdW5WcmV2YnN5Ylp0Mnhnd1lBQkRodzdGd3NMaXVXYVVaMlJrYUN5cFhLZE9IYTB5RjFUMXNEcDI3SmcwVTE5dStQRGhLb084T1RrNUZRNndsTjFXRTNsQW9xd25UNTdRc1dOSFpzeVl3ZDY5ZTltOGVUT0dob2JVcVZPSDFhdFgwN2h4WTRWZzBKMDdkMWkrZkRuang0K25RNGNPQUxpNnV1THE2c3FHRFJ2WXMyZFBoY2NaRUJDZ1ZMNndva0Z1VTFOVHRZTm03NzMzSHA5ODhvblVuNnU2SFR4NGtIWHIxdUhnNEtBeU1EWnAwaVFLQ2dySXpNeWtwS1Nrd3YxMTd0d1pVMU5Uamg0OVd1bEI1dHpjWEVKRFE3RzF0Y1hVMUpUTXpFeUZmb1BHeHNiU3dISlZuRHAxaW8wYk41S1JrU0V0aTQyTnBVV0xGamc2T3RLOGVYT2FOV3VHcGFXbDFvTmtkZXJVVVNnbFdKNjV1Ym5TK212WHJnRlU2clVFQkFSdzRNQUJac3lZb1RhYldSNk1LaCtZVEVwS1l1SENoZHk4ZVpNUFB2aUFTWk1tcVh4OTd1N3VORzdjbUVXTEZ2SHp6ei9qNk9qSWwxOStTZlBtellIUzMzL1pIb0NtcHFaS0dYdDE2dFJSTzdDdjdqTmVuZWZIOHVYTGxiYlpzR0VEc2JHeExGeTRVT3YzVlZXbWFVbEpDVDQrUGhnWkdVbVRjcUEwcytqUW9VTXZ2UmRlZG5ZMk8zZnVwRTJiTmtvQmVrREtVTk1teUZ0VzkrN2RwVURPOGVQSHVYcjFLck5telZMWUppWW1SaW1EKzh5Wk0wcjdjblIwSkRBd2tKTW5UeW9Fa1ZKVFUvSDM5K2V0dDk0aUx5OVA2YkdPam81S0V4dmtRZDZyVjY4cWxUaFhwVjY5ZWlwL0w1cU1IejllNnYyNGRPbFN6cDQ5cXhBOE9uSGlCTXVXTFZNSVROU29VVU50VnRqZXZYdkp5OHRqK1BEaEtpZnVGQmNYS3dXejFPbllzU1BidDI5WHVXN2J0bTJjT25WS2FmMmRPM2RVWnJORGFlQytwS1NFaXhjdlN0ZEJkV3JWcWlWOWpnNGZQc3h2di8zRzRzV0xsWHBsNzltelI2djdwcHk2WHR1RmhZV3NXYk9HMnJWcjgvVHBVNTQ4ZVVKQlFZSEdhNjhtTXBtTUpVdVdrSjJkelljZmZvaTl2WDJGajRtTWpPVGd3WU40ZW5waWFHakkvdjM3U1VwS1l2NzgrWnc4ZVpJMWE5Ync1cHR2TW4zNmRJWEg2ZXJxTW52MmJKWXRXOGJldlh1NWZmczIwNlpOdzlMUzhwVysvNExtYTdNOGsxKyt6ZUhEaC9Iejg4UGEycHBwMDZaUlVGQWdyZFBWMWRXcTMvbk1tVE9sS2h0eThzbDE1U2ZSYk55NGtlVGtaQ1pQbnN6OSsvZTVkT2tTOSsvZlo5YXNXUW9UR01xVy9DOHJQVDFkNGVmYnQyOXo0TUFCSmt5WVFOMjZkUWtKQ2VIR2pSdE1talJKWTFEejN4UWVIazVTVXBMUzhrNmRPckZod3dhcDNjUXZ2L3pDMUtsVHBUN0Y4K2JOVTVyTStPelpNd0lDQW5CMGRKVGVtNjFidDlLNWMyZnUzTGxEU2txS05La0RJRGs1bVprelorTGw1YVcyVWdpODJ0Yy9WU3JxeGV2bDVmV3ZCbmtCaGV2YW1UTm5GREtpeTdwOCtUS1hMMTlXV09ibjUvZFNKcHdKbFNlQ3ZJSWdDSUlnQ0lJZ0NQOFI1ODZkUXlhVDhkdHZ2MGtsU08zdDdYbnZ2ZmVVZ2hGNzkrNmxWcTFhTkc3YytMbWZOenM3VzJOZktVdExTNjNMMHoxUGo3TDA5UFFLQjFpMHRXYk5HcTVkdTRhdnI2K1ViZGk0Y1dQcGQvbkpKNThRSGg0dXJhdFhyeDRMRml4UUNGcWxwNmVUbkp6TTk5OS96OENCQXhrM2JwdzA0RGhtekJpRlFLdThkSzAyZ1oyeVpmQlVHVFZxRko5OTlobFErdnNxKy9PTGRPellNWDcvL1hlTWpZMXhkbmJtcjcvK1VybmQyMisvamIyOXZWYURiL3I2K3ZUdDI1ZURCdzhTRnhlbk1saW1Ua2hJQ0hsNWViejMzbnNBZUhoNGNQUG1UV205dTdzN1gzMzFGZW5wNlh6eXlTY3E5NUdRa0tEMk03ZGl4UXJlZmZkZG1qZHZ6cE1uVDFpelpnMC8vUEFEdHJhMjBqWlBuandoT3p1YjJyVnJhMzNjbFpXZG5ZMmhvYUhTNzdOOE9XUzVzajE1bHl4Wkl2Vm9tejE3dHJUOHlaTW4vUG5ubi9UcjEwOGFZQzBzTE9UQWdRTnMzNzZka3BJU3VuVHBnclcxZFlVOTVkNSsrMjBTRWhJSUN3c2pQRHdjUjBkSEJnOGVqSU9EZzlLMk1wbU02OWV2MDZsVEo2QzBsTEkyZlZqTHFzN3pvMzM3OWdvL0Z4WVdjdmZ1WFRwMzdpeE4zS2lxL2Z2M0V4TVR3L2p4NDFXV3MzN1oxcTFieDlPblQxbTRjR0dWSHYvamp6OHFEQmpMcjIwV0ZoWlNtZDdqeDQ5amJXMnRjWkJmVGwyR095aVhtWmE3ZE9rU2x5NWRVbHBldHUrMG5EellVVFk3WEpPdVhic3FCSGxqWTJPNWZ2MTZoWThybTdGZFBzdE1uc21xemJXeHNMQ1EwTkJRK3ZUcG83YXlSWEZ4c2RhWmJJYUdobW9Ec2ZMN1d2bjFtckliKy9YclIzNSt2dFNidkd3cFUwM1VsYU1IR0RkdW5GS2ZhN25LQkNHM2JObENmbjQrL2ZyMTQ5Q2hRd3dmUHB4VnExYlJvVU9IS2szOCtlT1BQN2g2OVNwR1JrYTgrZWFiV2ozRzM5K2ZrcElTUER3OHBCTENiNzMxRnRIUjBlemF0WXZHalJ2ajd1NnV0b1NzbTVzYlRabzBZZE9tVFN4YnRneG5aK2RYK3Y0TEZWK2JWVzJUbUpqSXQ5OStxN0NzVnExYUhENTh1TUo5bFEvd1FtazJPQ2hQRXNySnlVRW1rMGw5NUFzTEMzbnJyYmVVV29aTW1EQ2h3dWVGMHA3dnhjWEZyRnUzRGg4ZkgyUXlHWFoyZGtyVktsNG1UWDFqNVFIZXlNaEk5dXpadyszYnQrbmF0U3YvL1BNUEN4WXNvR2ZQbmpnN08rUGc0SUNKaVFrSER4N2syYk5uOU83ZG0vbno1ek55NUVoc2JXMXhjWEhCenM2T3BrMmJLdlEyZmw2dnd2VlBuU2xUcGloTmprdEpTZmxYeTNUNysvdExuM1ZBNmJwWjltOE4rZVNpc3N2a3BjcUYxNGNJOGdxQ0lBaUNJQWlDSVB4SGZQenh4M1R2M3AwNmRlcXdjK2RPUWtORCtlNjc3MVJtbTlXdFc1ZTB0RFJTVTFONStQQWhpWW1KSkNVbFNmLzE3ZHRYb1VTZ0pqWTJObEt3c3pxZE9IR0M0T0JnS1FoVm5jY3hldlJvbFZrbEhUdDJ4TlBURXpzN082bGNtYXArZ0hwNmVqZzdPMHNEc0U1T1RncjlCYUYwd05iWDE1Y2xTNVp3NU1nUk9uYnNTTy9ldmRVRzMwRDFRTFdxd0srNndGUlZTaXBXbHg0OWVuRHQyalhxMXEyck51Z0NwZG1TNVlObm1nd1lNSUNEQnc5eTdOZ3hoVXlRaWh3L2ZoeFRVMU42OSs0TmxBN09QbjM2RkZBTWFOYXFWVXRscjlTVksxZGlabWJHeUpFalZlNi9YYnQydEd2WERrREtaaXRmR3RiYjI1dlkyRmorK09PUEY1WU44ZlRwVTZWU3FhQllEaGxLTTBlM2JkdkdtVE5uR0R0MnJGTFdtcnhFT3BUMjFpc3FLaUk5UFoyaW9pTDA5ZlZaczJZTng0OGZwMW16WnN5WU1ZTlZxMWFwN1hOYlhrQkFBT2ZQbjhmWDE1ZXdzREM2ZCsrdUZPUzlmUGt5L3Y3K1VvRFp6YzJOTjk5OFUrMEFibHhjSE9IaDRTcDdTNzZvOHlNOFBKeG56NTdSb0VFRHdzTENORzZycTZ0TDE2NWRWYTY3Zi84K1c3WnN3ZERRa0JvMWFuRDA2RkZwbmZ4OUtMdXNyUEtEeHkvQ2xTdFhPSG55cE5xcUNkcHdkM2VuWjgrZVhMaHdnZkR3Y0pYYkpDWW0wclJwVTYzMnB5a2dVVm1xTXVrU0V4T3h0N2RuOWVyVkdoOWJVbExDTysrOG83U1A2OWV2YTNVK3lJTzhPVGs1U2tHb29xSWlBSzBDRXpWcTFNRFgxNWVIRHg4eVo4NGN4bzhmcjVEZEtKUEprTWxrU3Z1NmUvY3VKMDZjVUxuUDJOaFlWcTVjaVllSFI0VUJqZVRrWkFJQ0FqQTNONWRhUUpSMzd0dzVDZ29LS0M0dWxzbzZsMWU3ZG0zcFBFbEpTWkVxRTJ6ZHVwV1NraEt0ZzZiYXVuejVNbnYzN21YdTNMbFNmK1FQUC95UTQ4ZVBzMnpaTW9WN2d6YUNnNFBadFdzWGRldldSU2FUNGVIaFFVQkFBUEh4OFNRbEphbk45aDQrZkRqT3pzNlltWm14YmRzMkxsMjZ4S1JKazhqTHk2T3dzSkRDd2tLbERQZnlBZ0lDYU4rK1BUWTJOaFFYRjcvUzkxLzU4YW9URlJYRit2WHJpWTZPcG5mdjNreVlNSUg2OWV0ci9YemFldlRvRVlEU0pJL0preWN6Y2VKRWpJeU04UEh4SVNnb2lLbFRweW85WHQxM3pDTkhqaWhNZUhyMzNYZHAzNzQ5Wm1abTdONjltNUNRRUtaTW1hSjFMK1FYN2ZyMTYxeTllcFUzMzN4VEtYc3pJU0dCb0tBZy92cnJMeElTRW5qampUZFlzV0lGN2RxMUl5MHREWDkvZituN3VZNk9EaDkrK0NHMnRyWU1HREFBR3hzYnpwNDl5OGNmZnl4VkxaRHZVOVc1cGVvenJrMzI2TXUrL3IzcTl1M2JKL1c4QitVZ2I5bS9mK1JaNkdXWHBhV2x2ZGdERktxZENQSnFDSnJsQUFBZ0FFbEVRVlFLZ2lBSWdpQUlnaUQ4UjVpYm0yTnViazUwZERSbno1NWx4SWdSVW1uVWlJZ0lrcEtTU0U1TzV1SERoMlJsWlJFY0hFeHdjTEQwK1ByMTYyTmxaWVdkblowMGkvOWxTa3hNNU8rLy8vNVhuN09vcUlpVWxCU05QV3ZqNHVKWXYzNDlWNjVjb1Z1M2JwaWJtM1BreUJFdVhyeklvRUdEY0hWMWxRWW56Y3pNOFBMeUlpb3FTaW56ejlmWFYzcWVDeGN1S0dRTlEra0ErWXNJbnI4b1ptWm16Sm8xU3lxenFtcEFkOGlRSVpVT2RqWnIxb3lXTFZzU0hCek14SWtUdGNwQXVuWHJGamR2M3VUVFR6K1ZCdm5rQWRueURBME5WUWJPVnE1Y2lZbUppVlpCTmZuN0xSOUFodEp5aytIaDRZd2VQVnFyMS96Z3dRTzF3VEM1ZS9mdWNmRGdRYVZseGNYRjBuSXJLeXU2ZGV1bVVBNDVOVFVWYjI5dlltSmlXTEJnZ2NyZ1k5a2dyNE9EQXovLy9EUHo1czNqMTE5L1plYk1tWXdlUFJvTEN3cysrZVFUOVBYMUt3eUdsZGV6WjArNmRldkd4WXNYcGNCSFNVa0pJU0VoUU9rZ2YrdldyYVgrck9YTGxKWm5ZMk9EaTR0THBZN2hlWjA2ZFFvb0hkQS9jdVNJeG0xMWRYV2w3Y3ZLejgvSDA5TlRLaDFldmordG5Mb001aGNkNUUxTlRaV3lkK1daUitvQ3p2ZnYzMWRhWjJKaVF1L2V2YVhQV0dwcXFzTG51bnlnL2U3ZHU5Sm5vTHl4WThjQ3BSbDU4dDkzWm1hbVFvbDBiWm1abWFrdCs1bWZuOC9qeDQ5VlpwZVhsNVdWaFV3bVV3cnlmdlRSUjFJQWQ4T0dEUnc0Y0lBZE8zYW96ZEorOHVTSlVvYS9QSk8zYkdBaUt5dExZYkMrTENNakkweE1USWlLaW1MT25EbXNYcjFhT3VmVkJZeXZYTG5DbFN0WFZPN1B4TVNFbUpnWXRtN2RXdUg1dDNQblRnd05EZm5nZ3cvWXVIR2p5bTNrMlphN2R1MVN1NStXTFZ0S241Vmp4NDVoWm1aR2VubzZOV3ZXWk83Y3Vmenl5eTlTWnYrZE8zY1V2ck5VVm1KaUlsNWVYdlRwMDRjZVBYcElRVjU5ZlgyKy8vNTd2dnZ1Ty9iczJhTzJza041VjY1Y1ljbVNKZFNvVVlQNTgrZmo3ZTB0WmMrdFhyMmE2OWV2MDdOblQ3NysrbXVsb0dLalJvMW8xS2dSY1hGeGhJV0Y4Yi8vL1U4cVl6NSsvSGllUFh2RzhPSERLenlHc3ZlMVYvbitxODZOR3pmWXVYTW40ZUhodEduVGhtWExsajEzbFFSTjVPZFMrU28yaG9hR0dCb2FjdlhxVlk0Y09jS3NXYk9VM2pOUVBla1BVTHEyeUwrUHg4WEZjZWJNR1pWbHZCOCtmS2l5MHNDL1FUNWh5OFhGUlNuSW01ZVh4NTkvL29tenN6TWVIaDYwYU5HQ3ZMdzgxcTFiUjBoSUNLdFdyV0xZc0dIY3ZuMWJxczdSc21WTDNuNzdiVzdmdnEzeGVlVzlvT1U5ckljT0hTcGxpUC85OTk5Szk4eFg5ZnFueWIxNzk1VGUxNnJjczU2SHI2OHZVRHBaWnR1MmJVcnJWV1hWYTVOcEw3eTZSSkJYRUFSQkVBUkJFQVRoUHlRM041ZkZpeGRqYTJ2THNHSERwT1ZMbHk3bDhlUEhVaUMzUVlNR3BLU2s4T09QUDJKbFpZVzF0VFg2K3ZyY3VIR0RqaDA3dnNSWDhITGR2WHVYTld2V01HalFJR21aUEVzcFBqNWVDdHhaV1ZreFo4NGNldlhxQlpSbWJXelpzZ1ZmWDE5OGZYMmx3VEVBSFIwZGxZT1dOalkyVXBCWFBqQldkZ0JSVXhiTEgzLzh3UjkvL1BGOEwvWWx5TW5KVVNocHJTMFhGeGMyYk5qQWhRc1hwTis1Sm9jT0hVSmZYNThQUHZpZ0tvZFphUTBhTkVCZlgxOHErUm9aR2NtNmRldm8wcVVMbjM3NnFWYjdpSW1KcVRBVDhOYXRXOXk2ZFV2bE92bGplL2Z1TFdYcHltUXlqaHc1d3FaTm02USsxRC85OUpQQzQxU1ZGb1RTUG00VEowNWs5ZXJWOU9uVGg2NWR1ejUzMlc4OVBUMHB3QnNSRWNIeTVjdEpUazRHU29PWFU2Wk1JVDQrdmtvWnQyV0RHaS9pL0VoS1NpSXNMQXdYRnhmQ3dzSVlOV3FVVXI5c0tBMFlqaDA3Vm0wd1lQbnk1Y1RIeDJOcGFVbEtTb3BTTU1iSHgwZGxUMTV0KzNnL2o0S0NBaFlzV0NBRnF1UUQ1T29DempkdTNGQXFKMnRqWTZPUXZWZWVmSkMvTXNwT3VqbDY5R2lWM2x0TlpibVRrcEtReVdScTM3T3kxSlY3bFpQSlpJU0VoTkNyVnkrTlpiZ2ZQSGpBRzIrOG9iQk1IcGd3TURDUWxwMCtmVnB0Rml5VWxyK2VNV01HczJmUHh0dmJtNTkvL2xudHZxQTAwRmUyVlVEWnozRERoZzF4ZFhVbE1EQ1FZY09HYVd6blVLZE9IZjczdi8rcExJa0xjUEhpUlc3ZXZNbXNXYk9ra3JkdWJtNTg5dGxuZlA3NTUwcmI1K1RrNE9mbng0QUJBOWkvZno5RGh3NmxaOCtlL1B6enovajQrRlQ0dTdDMHROUjRiOG5JeUdEV3JGblVybDFiWmIvYWR1M2FNWHo0Y0RadTNFajkrdlhwMTYrZjJuMUJhYkJvenB3NVVvbmZObTNhS0t5Zk0yZU9sQkVhRVJIQnFGR2pjSGQzVjZpc0lwUEpXTFZxRmRiVzFrcjNpZkk5eTZ2RHEzTC9MU29xNHR5NWMvejU1NTlFUlVWSnk2T2pvNlZKUHFwVVI1L3l5TWhJakkyTlZVNWtURXRMWStIQ2hmVHIxMC9qTlV4YlJVVkZMRjI2RkhOemM1VUJ0UElUTGY5TmI3MzFGdSs4ODQ3Q3hEUzVsaTFic24vL2ZuUjFkY25QejhmUHo0OGRPM1pRVUZEQW1ERmphTkNnQVVWRlJiUnExWXBXclZwVjZubjc5dTBMbEg2ZjNyaHhJdzRPRGxLNS90emNYS1VnNzZ0Ni9kUGs4T0hEV3BVVGY1bEV1ZWIvSGhIa0ZRUkJFQVJCRUFSQitJK1F5V1Q4K3V1dnBLU2tNSGZ1WENJaUlvaVBqeWM3TzVzVksxWlF0MjVkYWNEajBLRkQrUGo0MExadFcya2dldVhLbFJ3N2Rvemx5NWVyelhyOE54VVhGNnNzTmExT1RrNE8vdjcrV20rckxYazJ6Y1NKRThuSXlHREdqQm00dXJvcUJCN3M3T3p3OVBRa01UR1JVNmRPS2ZXdTgvUHp3OFhGUlNIYlExV0FTTnZnbHJ1N3U4cmVicS95VFB6VTFGU0tpb3FxMUorMmQrL2ViTml3QVg5Ly93b0htVk5UVS9ucnI3OXdkblpXbVluekl1anE2dEtrU1JQaTR1SzRkKzhlYytmT3hjTENnbG16Wm1uOUdlN1RwNDlTLzcreSt2ZnZqNXVibThZTUUzZDNkeWt3RnhNVHc1SWxTNlFzbUxsejV5b05iRmYwZVhuLy9mYzVldlFvaHc4ZnBtdlhydXpidDArcjE2S0pnWUVCZ3dZTjR2NzkreFFVRkRCcjFpeTh2THhvMEtBQlVKcGhwU3FEUFNRa2hLMWJ0N0ptelpvS0F4VXY0dnlRdi9ZdnZ2aUNtalZyY3VMRUNUNzg4RU9sekxZLy8veVRwMCtmcWd3b2J0KytuZE9uVCtQbTVrYWRPbldxdFFUeDg1TEpaSGg1ZWZIUFAvOWdZMk9qVUxwUlZYQ2xmLy8rREJnd1FHTlFSaFg1SVAveit1MjMzN1RlOXV1dnY5YTRYajQ1UTV0Qi9heXNMRUI5a0RjeU1sS2FRRlZZV01nZmYveUJuWjJkd3JtZGxKUkVkblkyelpvMVUzaHNmbjQrb0JpWWNIWjJ4dDNkWFdHNzhtVmt1M1hyeGdjZmZJQ2ZueCtIRHgvbXd3OC9WSmtWTEtlcFVzWFFvVU1KQ0FoZ3g0NGRDdjI3eS92b280OHdOVFZWVy9yMDdObXpOR3ZXVEFxV0ZSWVdJcFBKbElJdWNydDM3d1pLcjRQeTgrTDk5OStuZS9mdTByVkIzcE4zOXV6WlBIbnlSS0dhUUhaMk5sdTNiaVUvUHg5RFEwT0ZmV2RtWnZMRER6L3c1TWtUVnF4WW9iYnY3c2lSSTdsOSt6YmUzdDdJWkRLMTkrT2dvQ0JwbTU5Kytna25KeWVsYlV4TlRmbnh4eDl4Y1hGaHhZb1YvUDc3NzRTRWhEQnQyalRwT256Z3dBSCsrZWNmbGkxYnB2QStGUlVWY2Zic1daWFBYWjZtZTBaWnI4TDlOeTR1anNEQVFBSURBNlhNUmg4Zkg3VVRCZVFPSGp5b3RwcUFPams1T2VqcjZ5dDhGbkp6YzRtSWlNREJ3VUdwYkhKbVppWS8vdmdqV1ZsWk5HM2FGRjlmWDVLVGszbjgrREVyVnF5bzFIUExiZDY4bWRqWVdMeTh2SGo0OENFSkNRa1VGUlhoNnVvS2xKNURtckxHdGMwb3J3cFhWMWQwZEhUVWZtZStkZXNXd2NIQkJBUUVVRmhZeVB2dnY4OW5uMzFHelpvMVdiOStQWmN2WDJibHlwWFZQaEdodkZmMStxZkpsMTkrcVhTZmUvejRzY3JKSllKUVhVU1FWeEFFUVJBRVFSQUU0VDhpT2pxYXYvNzZDMEFoaTdSWHIxNUsvV0xsV1NlUmtaRTRPenV6ZnYxNmpoNDlpcnU3K3lzUjRJWFNRVHAxZzdHcXBLZW40KzN0WGUzSDRlZm5CNVNXRExXeXNtTDI3TmthK3dTdlhic1dXMXRiNmVlRWhBUldyMTVOZW5vNm8wYU5rcFkvVDdsbVUxTlRyYkxPWHJiOSsvZGpiR3hNalJvMUNBd01CS0IxNjlhVjNvK2xwU1gyOXZZOGZ2eVlrcElTamR1R2hJUlFWRlQwUWdkSVZXbmJ0aTFCUVVITW1ERURYVjFkRmk1Y3FEWVE5S0lVRlJWSlFSUlRVMU1lUG55SXE2c3JRVUZCTkd6WXNOS2ZHUjBkSGJwMDZjTHg0OGNCV0w5Ky9YTWZZNjFhdFJnMGFCQmR1M2FsWDc5K21KaVlLR1NNNk92clkyMXR6ZkRod3hrMmJKaVVWVzltWmdhQXRiVzF5aDdFWlZYMytaR1VsTVNKRXlkd2NuTEMydHFhRVNOR01IcjBhSGJ2M2kyVk5JYlN3UHIyN2R0eGNuSlNLb245Nk5FanRtL2ZqcjI5UFZPbVRKSEtxcjRxUWtKQ09ILytQRU9HRE1IQXdJQ2RPM2Urc09lS2o0L256cDA3V20yckxpaGMyUXd5VGVTQjIvbno1MnY5R0hXbG40OGRPNGE5dmIxMEg3MTgrVExuenAzRHhjVkZDaXhGUkVRQUtGVjR5TTNOUlU5UFR5RUlVYjkrZmExNnFJNFpNNGFMRnk5eTZ0UXBQdmpnQTZrY3VMcWdxanJObWpXalM1Y3UzTHQzVCtySHJZcW1MR1daVEVhSERoMnd0cmFXSmdnOGUvWU1LSzJXVVQ2d1ZGaFl5UDc5K3hrOGVMQlNPV0Y1Z0xlcy92Mzc0K25wU1dSa0pCMDZkT0RXclZ2ODhzc3ZKQ2NuMDY1ZE80VXk3dW5wNmN5Y09aT0VoQVRtejU4dnRiQlFSVWRIQnc4UEQ2Wk5tNGEzdHpjcEtTbDg5dGxuMGtRZG1Vekd4bzBiMmJObkQ4Ykd4c3lhTlF0SFIwZTErNFBTWHZYdDJyVmoyYkpsaElhR01tSENCRWFNR0VIMzd0M1p1SEVqSmlZbTdOeTVrOHpNVERJek0rblNwUXRqeDQ3Vk9vdE9VNUQzVmJyL1hyMTZWWnFnMUw1OWU5cTJiY3Y1OCtkcDJiSmxoYzlmMmZ2b21UTm4rTzIzMy9EMjlsYVkySFRxMUNueTh2SlVadWxtWldWSkxRdjI3OTlQbzBhTmFOaXdJWTZPamdvVHRiU2RpSmVVbE1UZXZYdlIwZEZoMXF4WnlHUXlvRFJnN3VycXl0cTFhekV6TThQRXhFVHBISlhKWk9qbzZFamJ2QWdWVFQ2TGo0OG5ORFNVSVVPR01IRGdRRXhOVFltSWlNREh4NGZrNUdUR2poMWI2ZExmVmZHcVh2ODBNVEV4VVpyZ1VORjU4MjlUOVRtdVNnVVY0ZFVoZ3J5Q0lBaUNJQWlDSUFqL0VjMmFOYU5Qbno0MGFkS0VKazJhWUdOalErUEdqVlhPWkcvVnFoVW1KaWFjT1hPRzgrZlBFeHdjekVjZmZjVEVpUlBKeTh1ck1MT2l1cVNscFhIdDJqWHM3T3lVMXQyN2Q0OUdqUnBwdlM4Ykd4dXRlOWlPSGoxYUlWTk5FMVVEV2FOSGoxWXFwM3p2M2ozMjd0MnJ0RzFZV0JpQVVyYlA4NVJyenN6TTFQcjRYNmJRMEZBaUl5T0IwcDUzdzRjUFZ5cHJxYTE1OCtacERDeklmZnp4eDNUdTNGa3BtN29pOG9IVnFySzF0ZVhvMGFNWUdCamc3ZTB0OVZmTXpzNUdSMGVuVWhNV3FrSW1reWxrc1ZsWVdMQmx5eFllUFhwRVVGQVF5Y25KbFI3d2hOSk1tR2ZQbmxGU1VxSXlvMU5lWXJOejU4NTRlbm9xWlVpcEkvLzlxSkthbWtwYVdwcktZRzVpWXFKQzlwQ09qbzVTQm1aMW54K3JWcTFDVjFkWEt2Tm9hV25KNk5HaldiZHVIZGJXMXZUcDA0Zms1R1E4UER5b1g3OCszMzc3cmRJK0xDd3NtRFp0R20rKytXYVYzb2NYemRuWm1jVEVSRDc3N0xNWFhnbytMQ3hNYlIvWDh0UUZlVFdWOEt5czl1M2JNMlhLRksyMmpZcUs0dlRwMHlvRFQrbnA2Wnc1YzRaWnMyWkp5NFlNR2NLU0pVczRmZnEwTklnZUZCUkU3ZHExbFlLOHo1NDlVOHBDMVphUmtSRy8vUElMRFJzMmxNcXNBbFhhM3c4Ly9JQ3BxV21WcjRjbEpTVXNYYnBVNVRwMUpXb2RIQno0K09PUHBZQzdKazVPVGxoYVdySnExU3A2OWVyRnpwMDdzYkt5NHRkZmYxWDRuZDY3ZDQrZmZ2cUoxTlJVZnZqaEI1Vzl5TXN6TWpKaThlTEZ6Smd4Z3kxYnRoQWRIYzIwYWRNb0tDaGcwYUpGUkVWRllXRmhnYWVucDliM0dGTlRVK2JObThmUm8wZFp1M1l0aVltSm1KcWEwckZqUityWHIwKzlldldvVjY4ZVptWm1DdCtGSmsyYXBOQTZvcXdkTzNaVWVKNitTdmRmQndjSDNubm5IYWszKytiTm16bC8vcnhXMTJsdFBoTUF5Y25KckY2OW12RHdjT3JVcWFNUW9Ndkt5bUw3OXUxQTZmbm40dUtpc0w1eDQ4YjQrUGhnYlcydE1UdTE3TGxkMXZuejU2VkpsbEI2dmUvY3VUUFcxdFlLMzhmbEV5NXRiVzNKeWNsaDlPalJ1THE2U2xVbUxseTR3TnExYTFtMGFKSENaTUYvMjRBQkEzam5uWGZRMGRIaDZ0V3I3TjY5bXl0WHJ0Q3RXemZtejUrUGxaVVZKMDZjd01URVJLc1MzaS9hcTNUOXk4N09sdHE4eUtXbnAxZHBYeTlLMmIrVnpwdzV3eDkvL0tHdzdPTEZpNnhidCs1bEhKcFFSU0xJS3dpQ0lBaUNJQWlDOEI4aHp5d3BUeWFUVVZSVXBCRHMxZFhWcFd2WHJnUUZCYUducDhmRWlSUDU2S09QQUpnMmJScHQyclNwc01SbFZTUW5KMHM5MkE0Y09DQmxpNVV2aTVhV2xzYk5temRWOWdwOUZUZzVPU2xsQ2taRVJLZ044bHBhV2lvRnNwK25YUE9oUTRjNGRPaFFKWTY0YXU3ZnYwOStmcjVXMlRhcUxGdTJqS0tpSW9xTGl6RXdNRUJIUjRjYk4yNWdhMnRiNllrRTJnd3d5MVZtY0RRek01TjE2OWJScTFjdnVuZnZYcWxqa3Z2Nzc3L3g5ZlVGd043ZVhxRU1hMFJFQkV1V0xNSEx5NnRhZWdxcWMvZnVYV1F5R1hYcjFwV1cxYTlmWCtxNU4zZnUzRXJ2czZpb2lFdVhMbEd2WGoyVndkdTB0RFFwTzg3RHcwUGFKalUxbGNXTEZ6Tnk1TWdxOWZpVzl4MHVYODRXU2dNZlpkV29VVVBLTkphcnp2UGorUEhqWExseWhXSERoaWtFcGdjUEhreHNiQ3dMRnk2VXNoT0xpNHRadkhpeDJpelBpdnA4VnJmS25MOTZlbm9LV2NrdmlqeWpEVFQzMk55OWU3ZkdRUENpUll1cTdaaHNiR3kwenZ4Kzl1eVoyaUR2eG8wYnNiYTJWcGpRNCtMaWdvK1BEM3YyN0tGZnYzN2N2bjJieU1oSVB2amdBNlVzc2VlZFlOVzBhVk9GZlVIVmdoeGxyeUZWb2FlbnAvVGVybHExaXFOSGoySnBhWW12cjYvUzYzejY5Q20xYTlmV0txQ25xNnZMbDE5K2laZVhGNG1KaVl3Y09aS2hRNGNxL0Q3djM3L1A1TW1UeWMvUForYk1tZlRwMDBmdC9iWDhjamMzTjVZdVhZcW5weWZoNGVIczNyMmJmdjM2Y2V2V0xYcjE2c1hVcVZPclZQWjQ0TUNCZE9yVUNYTnpjMnJXck1uaXhZdFZicGVkblYzcGZhdnlxdDEvdi8vK2U2Vmx6MU5DWDM0dEtTd3NaTmV1WGV6WXNZUDgvSHo2OSsvUCtQSGpwZXR3Y1hFeEN4Y3VKRE16azU0OWUzTCsvSG04dkx3VTdsazZPanBLMThuYzNGeGlZMk1Weml0MW1kTkpTVWtLUVY1OWZYMjE3NitjajQ4UEtTa3BDdnMzTlRYbDBhTkhlSGg0c0dyVnFoYytPVXlkakl3TVRwOCtUVUJBQUhGeGNYVG8wQUZ2YjI4Y0hCeElUVTFsOXV6WmhJV0Y0ZTd1WG1HUXQrdzEvMFY2VmE1L0d6ZHUxSG9TVTJVODcvZnhzc3JlNytUbnRybTVPVEtaREVORFE1NCtmUXBRcFV4bTRlVVE3NVFnQ0lJZ0NJSWdDTUovVEVGQkFiZHYzeVlxS29ySXlFaWlvcUpZc0dDQmxPR1NtWm5KMXExYnBXd2FWMWRYS2NBTDhPREJnMm9aUkNqdjY2Ky9sakpXYTlhc1NidDI3WEJ3Y01EQndZR1dMVnV5Wjg4ZXFUU2RyNjh2SlNVbG5EeDVranAxNnZEcHA1OWlhR2hJczJiTlhsajV1aGNoUFQyZHFLZ29oV3djS3lzckJnd1l3SkFoUThqS3l1TGh3NGZZMjlzRHBZTmh0Mjdkd3Q3ZW52ajRlQzVkdXFSeXY2TkdqVkxaODdQOFlMVzl2WDJWKzlMS1pESW1UNTVNbzBhTitQMzMzNnUwRHlnZEpDbzdVTFIxNjFidTNidkg3dDI3WDJqUVV4dkhqeDluNDhhTjVPWGw0ZWJtVnFWOUhENThtTFZyMTJKcWFvcTl2VDBYTDE0a0tpcEtLakdZbUpoSWZuNSt0Wlp1ZnZic0dSNGVIbGhZV0ZDclZpMTBkSFFJRFExRlIwZEhiYlphK1RMaW9IcFN3Zjc5KzRtSWlNRFUxSlNrcENSU1UxT2x2dFJsNWVUa01HdldMR3JXckltWGw1ZEN4bnZObWpXbDRNcWtTWk40NzczM0t2WDZMbHk0QUpUMndaV1h2NVk3ZE9oUWhlV2FxK3Y4aUltSndjZkhCMXRiVzBhTUdLRzBmdXJVcWR5NmRZdGR1M1lCcGRsdXFnTFRWVkZTVWtKaFlTR0dob1lVRmhaeSsvYnRTZzI0VnRmNVcxMWtNaGxIang0bFBUMjl5dG1xWlZYbTJsR2RaU2psUWNqeVFiNmdvQ0Q4L2YxcDBhSUZjK2JNNGNtVEoyUmtaUERreVJQeTgvUEp6czdtd29VTDdOKy9IejA5UFQ3KytHT2xmVDk3OXF6YWVsektBNFhsZzNuNzkrOS9ZYjJnblp5Y3NMVzFWYW9lRWhvYXl0R2pSeGszYmh5SERoMWk0Y0tGekprelI2RXNkV1dEcHExYnQ4YlIwWkh3OEhDc3JhMlZ6bzBtVFpyd3lTZWYwS0pGQzdwMTZ3YWcxTS84cjcvK0lqdzhYR201bFpVVnhzYkcvUExMTHdRRUJOQy9mMzkwZFhWWnUzYXRVbC96eWxJMW1VQW1rNUdVbE1UdDI3ZDU5T2hScGErWG1yeks5MS9RN2p6ZXZIbXp5dkx4OGw3YS92Nyt5R1F5ckt5cytQYmJiM25qalRla2JmTHo4MW00Y0NHWEwxL212ZmZlNDl0dnYyWDE2dFg0K2ZteGRPbFNwaytmam82T0RwbVptY1RHeGhJWEYwZHNiQ3d4TVRFOGVQQUFtVXltZFlVWWRWSlRVN2x4NHdZM2J0d2dQajRlYjI5di9QMzk4ZmYzcDErL2ZnclZDdHEyYmN2a3laTlp0bXdaQ3hZczRKZGZmbEVvODc1MTYxWisrdW1uS24rdjA2UlBuejVTRURzMk5wYU5HemZpNU9URU45OThRL3YyN2NuT3ptYno1czBjT0hBQUl5TWo1c3lab3pIQWUvLytmVmF1WE1rUFAveWdkcHRuejU1eDkrNWREQXdNdUh6NU1ucDZldFZTNmVKbFhQL2szTjNkcFd0T2VhcXFGbW1qS3Zmei9QeDhxVFdBcWw3bDVVVkVSUER6eno5TFA3ZHYzMTVsSlNqaDFTU0N2SUlnQ0lJZ0NNSnJLUzB0alQvKytJT2hRNGNxRFpqRXhzYXlmLzkraGd3WmdwMmRIVmV2WHFWaHc0WTBiTml3MHMrVGxKU0V2cjYrVWovVC83cVVsQlR5OC9PZmV6Qkw3c21USjhEeno0NFdOQXNJQ01EUHo0L1kyRmdwYzdkMTY5WU1HalNJSmsyYWtKNmV6dUhEaHpsOCtERDUrZmw4K09HSHBLV2xFUmdZaUl1TEM0Nk9qcVNrcEpDVGsxT3QvUTdsZXZYcWhhT2pJNTA3ZDhiZTNsNXBVTmJYMXhlWlRNYTZkZXM0ZmZvMGJtNXVVcis2d01CQXZ2bm1HeWxiVXBXc3JDejI3ZHVuMWJGVWxDMTA5KzVkWW1KaUFQRDA5Q1F1TGc0M056ZU4vZnhVQ1FvS29xU2toQjQ5ZWtqTDJyUnBRNnRXclRoMjdCaGJ0bXhCWDErZlRaczJVYXRXTFFJREExbXlaQWx0MjdabDJMQmhmUGZkZDVWNnZ2SldyMTR0L1Z2ZUUwemJFblR4OGZIazVPVFFzMmZQU2oybmZQOGxKU1ZLMlo4eW1ZdzdkKzRvbGRlVnJ5c3JQeitmdExRMHRjK1RtNXNyRGZKcVdpWW56OEtVbDgwN2N1UUlSVVZGZE9uU2hjbVRKMnNzSDZ4S2VubzZLMWFzNE1LRkM5alkyTEJ3NFVKeWMzTVpOMjRjWGw1ZUxGKytIRXRMUys3Y3VZTyt2cjdTYTM2ZTdCWmpZMlB5OHZLNGVQRWkrZm41eUdReXFSenc4NVo0Yk5XcUZWRlJVV1JrWkdCaFlZRzd1enVEQnc5VzJPYkpreWZNbmoyYjNOeGNmdjMxVituYUxwUEp5TTNOcGFDZ2dHKysrUVpQVDA5V3JGaEJZbUlpWThlTzFlcXpsNUdSd1preloramF0U3RuejU0bExTMU42MUs2bGFYcC9FaEtTc0xEd3dNOVBUMW16NTZ0TU5pWm1abUp2NzgvaHc0ZElqVTFsVzdkdWhFZEhjMzgrZlBwMTY4Zmd3WU5ldTZKTXMrZVBlT2pqejVDUjBjSG1VeUdUQ2FqVTZkT1dqKytxdWR2ZWFwSzY4bzlmUGhRNVhwZFhWMnBMNnE4TitMMzMzOVBaR1RrdjVJdHJDMTVWWW5LdUgvL1BsRGFhejBsSlFVb3pZUnEyYklscHFhbVV1RFN6czZPK3ZYclMyWDMvZno4MkxWckZ6ZHYzbVRvMEtGSzMwbGxNaGtKQ1FsS1pmcXJtcFV1djMrVm4xemk0T0NnVUxGQW00Q0J2T1I4UmVyV3JhdndQYStnb0lEZHUzZXpZOGNPZXZUb3dlREJnN0d6cytPSEgzNWd4b3daVEo4K3ZkTGZ6ZVBqNDltMmJSdlIwZEdzWGJ1V2I3NzVob1VMRjVLZG5hMFVIQzAvT2FYOFJKNzc5KzhUSGg2dWRvS1BycTR1YjcvOXR2UnpkWDBuaHRJZXRlZlBuK2ZPblR2RXhjV1JrNU9Ea1pHUlZpV2xOWG5WNzcvVlNWNnVXbGRYbHlGRGhqQml4QWlGUUZaOGZEd0xGeTRrTGk1T0NsWkM2WVREUjQ4ZUVSQVFRTjI2ZFJrM2JoeUhEeDltKy9idEdCb2EwcXBWS3h3ZEhSa3hZZ1N0V3JXcTByR2ZQMytld01CQWJ0Njh5ZVBIajRIU2Z2S09qbzVFUjBlemF0VXFtamR2cnJLMC80QUJBNGlKaWVISWtTTnMyTENCY2VQR0FhVVp5M2Z1M0dIU3BFa3NXTERnaFV6R2xIdnJyYmM0Y09BQXhzYkdKQ1Vsc1c3ZE9vNGZQMDVCUVFIdnYvOCtJMGVPVkRuWlNuNjkzN05uRHhjdlhxUm16Wm9hcngwNU9UblM2NFBTQ2pkbEozKzhUdGMvZ0JFalJ0Q3RXemV0L29hcVRKL2V5dDdQOC9QejhmRHdJRFkybGdZTkd2RExMNzh3YytaTU9uYnNxRFNwcFZtelpyaTd1OU9oUXdlbVRwMUtVVkVSeHNiR0NuKzNDSzgrRWVRVkJFRVFCRUVRWGt1SER4L20xS2xUU2dQUFVEcjRldnIwYVhyMTZvV2RuUjA3ZHV6ZzFxMWJUSnc0a1FFREJsVHFlVDcvL1BOSzlmbFU1L0xseTJSbVptcTlmZmtlZEFjUEhxelM4NWJOem9UU1FXTjFnemFOR3plVy9vaGR2MzQ5WVdGaDdOcTFTMlAyV1hoNE9NZVBIMmZhdEdscU02dXlzN1A1NG9zdjZOaXhJL1BtemF2UzZ4QzBJNVBKME5YVlplalFvYnp4eGh1MGJkc1dBd01ESWlNajhmSHg0Y3laTXhRVkZkR3RXemUrL1BKTG1qVnJ4dE9uVDRtTGkyUHUzTGtNSGp5WUJ3OGVvS09qUStmT25RSHRNcUFTRWhLMDJxNmlqSTNvNkdoOGZIeTRlZk1tUFh2MlpPclVxZWpyNitQbTVzYktsU3Y1NmFlZjZOZXZIMTkvL2JYS3oxdG1aaWJyMTYrdjhEalVDUXNMWThXS0ZRRFNvSk9Pamc2eHNiRTBiOTRjZTN0N3FjL1hoUXNYcEt4a3VmajRlS1Y5QmdZR1ltSmlJbVZSRnhRVUVCZ1l5SzVkdTBoSlNjSFYxWld4WThkS0pmbjY5ZXRIblRwMTJMWnRHN05uejZabHk1YU1HREZDWXhuaDdPeHNqSXlNeU1qSUFCVExxOTI3ZDQrTWpBeHExcXpKMzMvL0RXZy8yZUxHalJzQWxRNFNOV2pRQUlDVksxZEtHY3BRV2pKUmZpMGNNbVFJaFlXRlhMbHloZWJObTFPL2ZuM3ArT1JaSEgvLy9UZXpaODlXK3p5aG9hR0Vob1pXdUV4Ty92azdlZklrVU5yRDdhdXZ2cXB5Q2QyZE8zZHk0Y0lGbkoyZCtlNjc3NlQzOElNUFB1RFBQLzlrd29RSjlPN2Rtd3NYTG1Cblo0ZSt2ajZQSGoyaVZxMWFHQmtaU2ErM3Fwa1NQajQrbGRwK3dvUUpXbTNYc1dOSHRYMVFBYTVjdVlLWGx4ZFpXVm1ZbTVzemJkbzBjbk56eWMzTmxVb2tscmR2M3o3UzB0S1lNV09HTklDYm5aMk5ycTZ1OUJqNTcySGR1blVVRmhZeVljSUVuang1Z3BlWEY2TkhqNVkrVjhIQndWSVp6cEtTRW9xS2lpZ29LTURGeFVWbGFjdXFuQjh5bVl5ZmYvNlpwMCtmNHVucGliVzFOZW5wNlZ5OGVKRno1ODV4NWNvVmlvdUxjWEJ3WU5hc1dWS1cwN1p0MnpoeTVBaW5UcDJpYWRPbTlPalJnL2J0MjlPeFk4ZEtsMGMxTVRGaHpKZ3g1T2JtSXBQSnFGV3JWcVd5emF0Ni9wYm41ZVdsZHQzVnExZTVldldxMG5KNWtMZXdzSkNMRnk4Q0VCY1h4NHdaTStqZnZ6KzdkKzhHbmkvRHRqcXljNmRPblZybHg1WnRNVEJ3NEVDbVRKbWlNVVBNd01DQXhZc1gwNnhaTTBhT0hBbVVCbjZqbzZNeE5qYm03dDI3MGoyaHJIYnQyaWxsaFpVdkJicHYzejVTVTFOcDFLZ1J0V3ZYSnV4Wk5lUUFBQ0FBU1VSQlZEVTFsVDE3OXFDdnIwL3IxcTBWdHJXenMxUDRicmhqeHc2bHorWnZ2LzJHam80T05Xdlc1T25UcHdRSEI2c01ES3B6OSs1ZC92cnJMNDRmUDA1R1JnYURCZzFpd29RSjZPam80T0Rnd015Wk0xbXlaQWxmZlBFRlRrNU9kT3ZXalI0OWVpaFVBeWhML3YzNTBLRkQrUHI2WW1Sa3hKQWhRNmhUcHc2TEZpMWkrdlRwckZpeGdvaUlDQ1pNbVBCQ3NoeXJXMXBhR3FHaG9YVG8wQUZYVjFmYXRtMUxzMmJOME5YVmxiSVExNnhadzVvMWF5cTEzMWY5L2x2ZTgxNERZbU5qOGZEd1VBaXFQWHYyakYyN2RyRi8vMzZLaW9vWVBIZ3c0OGFOazRMZXVycTYvUGpqajB5Wk1vVjkrL1poWVdIQndJRUQ2ZGF0RzNaMmRncEJ4dkxIVjlIeDl1L2ZueEVqUmxDL2ZuM3UzTGxEMTY1ZGNYQndvRk9uVHRTclY0Lzc5Ky96M1hmZlViTm1UZWJQbjY4MnUzTGl4SW5jdkhtVGZmdjJZV3RyUzkrK2ZYRjBkT1RYWDM5bDFxeFpUSnMyamZuejUxZHE0azlsUEhqd2dJc1hMM0wyN0ZsdTNMaUJvYUVoYjcvOU5rT0hEc1hTMGxMdDQrUzkwcytmUDAvZnZuMlpNR0VDZGV2V3BWdTNidEpuc3l4emMzT1dMMTlPVVZFUnRXdlhWcHFrOXJwZC8rVFg5dkprTWhsUG56N0Z5TWdJZlgxOU1qSXl1SExsaXRwclhubVZ2Wi8vL1BQUFhMdDJqWG56NW1GbVpzYk1tVFA1L1BQUDZkbXpKelkyTnB3OGVSSTlQVDMwOVBUUTE5ZW5VNmRPWEwxNkZTTWpJd29MQzZXL1ZRb0tDbmp6elRlcnJVS0o4T0tJSUs4Z0NJSWdDSUx3MnNuSnllSElrU080dXJxcS9LTkQvc2RhWVdFaEFBc1hMdVQzMzM5bjJiSmxaR2RucXl5UlZ4M0N3OE9sM29mbG5UcDFpcHMzYjJxOXIvSUQ3RlV0dFZnK3lIdng0a1cxQTdieUVwZzNiOTdrN05tek9EazVrWm1acVJTY05qRXhrY3JsUG4zNmxJc1hMekp4NGtUbXpadUhwYVdsbENWWGxvdUxDOGVPSFNNZ0lFQmgwRWxPMjE1NGdtWnVibTRxZ3dBUEhqemczTGx6OU83ZG00OC8vcGdXTFZwSTYyclhyczNTcFV0WnZIZ3hlL2JzQVdEUW9FSFNJSTY3dS9zTFArNmdvQ0NPSFR2RzlldlhNVEl5WXZ6NDhRd2VQRmlhZEdCcmE4dktsU3ZadDI4Zm16ZHY1dHExYTJ6YXRFbHBZS1l5RXpKR2p4NU5Ra0tDd2pKcmEydHBNSzFwMDZZMGI5NmNKazJhS0F6Q2hZV0ZBV2pNS0pZcktDaWdZY09HMk5yYVNvT0dmLzMxRjh1WEw2ZHo1ODU0ZUhnb0RVQUJkTzNhbGE1ZHUzTHUzRGsyYnR6SW5qMTdOQVo1SjAyYVJHSmlvdlJ6MjdadHBYOUhSVVZKZ1dzby9SMXBDdUNWRlJVVmhaV1ZWYVd6bC92MTYwZDRlRGorL3Y1S3ZWSnIxYXJGZ0FFRGNIZDNwMGFOR2l4ZXZGaXAvNkE4SUc1dmI0K25wMmVsbmxzYjc3enpEb21KaVl3Wk0rYTVTbitQSHorZWR1M2FLZlhvR3p0MkxMR3hzZHk0Y1lPalI0OEM4T2FiYndLd1lzVUtwUkxjOHJMT0w5cmN1WE9WTXRHcTBnL1IxdFpXQ3RZMGFOQ0FPblhxVUx0MmJlbi90V3ZYeHNURUJCTVRFMnJYcm8yQmdRR2VucDRFQlFYUnZuMTczbi8vZlFET25qM0xzbVhMcFAzYTI5dHo2dFFwVHA4K1RkKytmYVUrcVgvODhRY0JBUUdFaFlXaHE2dkxoZzBieU0vUHA3aTRXSHFzcGFXbDJrbGNWVGsvZEhSMEdEdDJMSVdGaFhUcDBvWEF3RUNwdjZLUmtSRnVibTY4Ly83N0NwbFVKaVltVEp3NGtTRkRockIvLzM1T25qekpybDI3c0xXMVpmbnk1VXJIOWVtbm4vTHV1KzlxL0YwUEhUcFU0M3BOcW5yK2xuZnMyTEZLUDBaKzdkYlQwNk5HalJxMGJObVNPWFBtS0dWdGFpcmpHUllXUmtoSWlOcjE1Yk9STlBIMjlsYTVmUHYyN1ZydlE1T0tCdXB6YzNOWnYzNDlkZXZXWmQ2OGVRcjNsTk9uVHlPVHlhUlM2NTkrK3FuQ1kxdTFhcVcwckh5UUl6OC9YeW5iemREUWtFbVRKaWxjNHpadDJxUTBjZS9BZ1FOS3h4c1hGMGRrWktTVTNkbW9VU01tVDU2czhUWEtSVVJFOE1NUFB5Q1R5ZWpRb1FOejVzeFJ1c2IxNmRPSHhvMGJzMmJOR2tKQ1Fzakp5VkVLYnBjbER4dzlmdnlZOTk1N2p5KysrRUo2SFkwYU5XTFZxbFhNbnorZk0yZk9rSmFXeHZMbHk3WE92SHRaWEYxZEs3d1h2LzMyMjNUcDBrWGx1dlBuenl2MGdKVjcxZSsvNVduem5lM2d3WVBTdmJTczd0MjcwN2x6WjRYektUYzNsekZqeHBDYW1vcVZsUlhmZlBPTmRQOHR5OWpZbVBuejV6TnYzanc2ZCs2c2tIVmZWbFdxU0xScTFZcVdMVnNxWlpibjUrZno0NDgva3BlWHg1SWxTelJtc2Rlb1VZUFpzMmZ6MVZkZkVSWVdKbjFXV3JWcWhiZTNOOU9uVDJmSGpoMHZKTWg3NXN3WlBEMDkwZEhSb1gzNzlreVpNb1UrZmZwbzFSLzRqVGZlSURRMGxPblRweXY4M2pYMVBkZjBIZWgxdS82cFUxSlN3dkRodzZXSm9uSWZmUENCVm8rdjdQM2N3c0tDTVdQR1NIODdyRnUzanQyN2QzUDU4bVZPbmp5cGRSYXhqbzRPenM3T1dtMHJ2Rnc2c24rcis3VWdDSUlnQ0lMd3lvclB1TWFXaU5LU29FM05PakdxODdJS0h2RnliZCsrblIwN2RyQnAweVlhTldxa3RENHVMbzd4NDhjemZmcDBoWUJYWUdBZ2pvNk9sZXI3MWI5L2Y2MERSeDRlSGxMR1NubXFackIvOHNrbjFLOWZYNnRzck1vY0IveS9BRmI1NXcwT0RzYkx5MHVocDJIWlpjYkd4a3llUEpsYnQyNnAzZmVnUVlPWU5HbVM5UFBWcTFlWk0yY09NcG1Nano3NlNHWGZySXE4Q24zQi91dXlzN01yN0dPWmtwSkNRVUhCdng1MDM3aHhJeWRPbkdEQWdBRU1IanhZWTZacFhGd2N4NDRkazhydXlTMWF0SWo2OWVzemR1eFlyWjdUMTllWHRMUTBqVUVHVmU3ZXZZdWZueDhqUjQ1VUNoQW1KQ1J3OE9CQmhnOGZycEJKSkIvQWw0dUppZEc2ekY1eGNURlpXVmtLejdWeTVVcTZkKzh1bFhXOGV2VXFxYW1wNk9ycTByeDVjNFVnZmw1ZUhvOGVQVUltazJGZ1lFRERoZzByVlhiT3ljbUo4ZVBIYTdXOXV1T1gwOUhSVVNvZnVYWHJWdW40YXRTb1FlZk9uVitaQWFYbktkZWZuNS9QcmwyN0NBOFBwMUdqUm56Ly9mY1lHeHR6NHNRSkxsMjZKTDNlTGwyNktKUUQxYVIvLy82NHVibFZLcmdGcGU5QmRuWTJ0V3ZYVnZyOTUrYm1ZbUJnZ0o2ZW5sVHB3Y3JLU2lHVFNSVlZwVUExeWMvUDUrelpzd3BaMDBsSlNRUUVCR0JnWUlDOXZUMXZ2UEVHK2ZuNTdOaXhnOEdEQjB2WnV1cklaREtLaW9xa3o1WDhlRjdVK2JGbHl4YWFObTFLOSs3ZHRlb3BtNWVYeDdsejUrallzV09sUGtNK1BqNGNPblRvdWUrTHozUCtSa1pHY3VQR0RhWEI5YXA0K1BBaERSbzBVTWhZRHd3TTVNOC8vMVFvbDEyZXVtMnVYNy9PbFN0WCtPS0xMN1EraHQyN2Q5T2hRd2ZhdFd0WCtSZFFUV0ppWWpBd01LQnAwNlpLNjRxS2loUSt3M0tYTGwyaVljT0dTdmZrcEtRa2F0V3FKWjBqejU0OTQ5R2pSK1RuNTFOVVZJUyt2ajQyTmpiUDNkOVhQbVNzNlo0UkZ4ZkhsU3RYRkNaUW5qNTltaVpObW1oMW40dUppYUZSbzBiUzk1T0VoQVJHang3TjRzV0xwWW9pYVdscGVIaDRNSG55Wk5xMGFhTnlQeVVsSlJ3OGVKRGV2WHVyekJoVTVkNjlleng0OE9DNXM5M2wxSDMzcnF5Y25CdysrK3d6eG8wYnAzWWl5UDc5KzltMWE1ZktJSlhjcTN6L1RVeE1KQ2twaWJmZWVxdGF0NFhTQUhoR1JnYnZ2UE5PaFgzTXkzOC9lOUZ1M3J4SmRuYTJ5c0N6S2tsSlNTckxSZCs3ZHc5emMvUG5Qc2N6TXpOSlNrcFNPSzlrTWhsaFlXRzBhOWRPWXpVbmRiS3lzaXA4WEh4OFBHUEhqc1hMeTB2dCsvcXFYLy91Mzc5UFFrS0MxdGVQWThlT2taR1JnVXdtUTA5UEQxdGJXN3AyN2FyVjU2K3k5L09LL3VZcktpcWlzTEJRK2svK1hVcituNjZ1TGpvNk91anA2VlhwTXlEOCswU1FWeEFFUVJBRVFYaXRncnlabVptTUhEbVN0OTkrbTYrKytvcm82R2pTMHRMbzJiT25RaCs5enovL25NOCsrNHdPSFRydzZORWpVbE5UZWZ6NE1ZOGVQU0l0TFkyMWE5ZFdPSWdObFErdWxuM2M4T0hEMVE1Q3BxYW1Nbno0Y0FZUEhxeFZDYzEvSzhqcjUrZkg1czJiYWRteXBWU3VTbTdQbmoxczJMQ0JSWXNXS1dVVzNMeDVrMHVYTHRHZ1FRT1dMVnZHc1dQSHBKSnZtaHc4ZUpEZmYvOWRCSG4vanlzdUxrWW1rMVU0R0NjSWdpQUl3djg5LzNZd1RoQUVRUkJlRitJdmFFRVFCRUVRQk9HMXNtblRKblIxZFJreFlnUlFXc1k0SVNHQmYvNzVoL3YzNzVPYW1rcHFhaXBRMm1kSHp0VFVGSE56Y3l3c0xPalVxUk1GQlFWYTk4R3BMdjcrL3RLLzc5NjlDNVJtK3BSZER0Q2lSUXZzN096KzFXT0QwbXluclZ1MzBxZFBIMEpEUTlteVpRdWpSbzBDU2t0M2JkeTRrYjU5KzZvc0hXZHZiNCs5dlQxQlFVR1ltWm1SbVptcHRqZGpXY2JHeGhwN093bi9OMmd6NFVJUUJFRVFoUCtiUklCWEVBUkJFRlFUUVY1QkVBUkJFQVRodFhIOStuVk9uRGpCNU1tVE1URXhJU1FraE9qb2FLWk1tY0tqUjQ4b0tpcWlkZXZXOU96WmsyM2J0akZnd0FDR0RoMktoWVdGVmxtbDZtUmtaR2dzcVZ5blRoMys5Ny8vVmJnZlZUM2hqaDA3cHRUdmJ2anc0U3FEdkRrNU9Vb0JZWFZ5Y25JMHJsZlZaL1hKa3lkMDdOaVJHVE5tc0hmdlhqWnYzb3lob1NGMTZ0Umg5ZXJWTkc3Y1dLRW4wWjA3ZDFpK2ZEbmp4NCtYZW5pNXVycmk2dXJLaGcwYnBQNnVtZ1FFQlBET08rOW85Wm9FUVJBRVFSQUVRUkFFUVJDRVVpTElLd2lDSUFpQ0lMdzJ6cDA3aDB3bTQ3ZmZmbVBseXBWQWFRYnBlKys5cHpURGYrL2V2ZFNxVll2R2pScy85L05tWjJkejZOQWh0ZXN0TFMyMUN2SUNHa3M0UTJsWlpuWFMwOU5WQm9xcllzMmFOVnk3ZGcxZlgxK3BCSFRqeG8ybDMrVW5uM3hDZUhpNHRLNWV2WG9zV0xCQW9iOVJlbm82eWNuSmZQLzk5d3djT0pCeDQ4WlJzMlpOQU1hTUdjT1lNV09rYlUrZlBzMmlSWXRFV1daQkVBUkJFQVJCRUFSQkVJUnFJSUs4Z2lBSWdpQUl3bXZqNDQ4L3BudjM3dFNwVTRlZE8zY1NHaHJLZDk5OXA3S0VXOTI2ZFVsTFN5TTFOWldIRHgrU21KaElVbEtTOUYvZnZuMFpNbVNJVnM5YmxaNjgyamh4NGdUQndjRXNXYktrMm85RDNwTzN2STRkTytMcDZZbWRuUjBQSGp5UTlsdWVucDRlenM3TzNMaHhBd0FuSnljc0xDd1V0bm5ycmJmdzlmVmx5WklsSERseWhJNGRPOUs3ZDI4cG9LdUtxaUMyQ1B3S2dpQUlnaUFJZ2lBSWdpQlVqZ2p5Q29JZ0NJSWdDSzhOYzNOenpNM05pWTZPNXV6WnM0d1lNWUxtelpzREVCRVJRVkpTRXNuSnlUeDgrSkNzckN5Q2c0TUpEZzZXSGwrL2ZuMnNyS3l3czdPalNaTW1MK3RsU0JJVEUvbjc3Ny8vMWVjc0tpb2lKU1ZGWXcvVXVMZzQxcTlmejVVclYraldyUnZtNXVZY09YS0VpeGN2TW1qUUlGeGRYYWxmdno0QVptWm1lSGw1RVJVVkpaVnNsdlAxOVpXZTU4S0ZDd3BadzFDYW1mMGlndWVDSUFpQ0lBaUNJQWlDSUFqL2RTTElLd2lDSUFpQ0lMeFdjbk56V2J4NE1iYTJ0Z3diTmt4YXZuVHBVaDQvZml3RmNoczBhRUJLU2dvLy92Z2pWbFpXV0Z0Ym82K3Z6NDBiTitqWXNlTkxmQVV2MTkyN2QxbXpaZzJEQmcyU2xxV21wZ0lRSHgvUDRjT0hDUThQeDhyS2lqbHo1dENyVnk4QTNuMzNYYlpzMllLdnJ5Kyt2cjQ0T3p2ajRlRUJnSTZPamxLQUYwb3poT1ZCM3R1M2Iwdkw1T1NCWWtFUUJFRVFCRUVRQkVFUUJLRnlSSkJYRUFSQkVBUkJlRzNJWkRKKy9mVlhVbEpTbUR0M0xoRVJFY1RIeDVPZG5jMktGU3VvVzdjdUJnWUdBQnc2ZEFnZkh4L2F0bTFMdlhyMUFGaTVjaVhIamgxaitmTGx0R3ZYN21XK0ZBQ0tpNHRWbHBwV0p5Y25CMzkvZjYyMzFkYnc0Y01CbURoeEloa1pHY3lZTVFOWFYxZUZiRjg3T3pzOFBUMUpURXprMUtsVHRHalJRbUVmZm41K3VMaTRZR3BxS2kxNzU1MTNsSjVMVTg5aFFSQUVRUkFFUVJBRVFSQUVRVHNpeUNzSWdpQUlnaUM4TnFLam8vbnJyNzhBRkxKSWUvWHFwZFF2dGsyYk5nQkVSa2JpN096TSt2WHJPWHIwS083dTdxOUVnQmRLQTdHMWF0WFNldnYwOUhTOHZiMnIvVGo4L1B3QXFGbXpKbFpXVnN5ZVBWdGpuK0MxYTlkaWEyc3IvWnlRa01EcTFhdEpUMDluMUtoUjBuSlJybGtRQkVFUUJFRVFCRUVRQk9IRkVFRmVRUkFFUVJBRTRiWFJyRmt6K3ZUcFE1TW1UV2pTcEFrMk5qWTBidHlZR2pWcUtHM2JxbFVyVEV4TU9IUG1ET2ZQbnljNE9KaVBQdnFJaVJNbmtwZVhSODJhTmYrVlkwNUxTK1BhdFd2WTJka3ByYnQzN3g2TkdqWFNlbDgyTmpaYUIwVkhqeDVOUWtLQ1Z0c2FHUm1wZkh6NWNzcjM3dDFqNzk2OVN0dUdoWVVCNE9Ua3BIUzhvbHl6SUFpQ0lBaUNJQWlDSUFoQzlSTkJYa0VRQkVFUUJPRzFZV3hzekt4WnM1U1d5MlF5aW9xS0ZJSzl1cnE2ZE8zYWxhQ2dJUFQwOUpnNGNTSWZmZlFSQU5PbVRhTk5telo4L2ZYWDFYNk15Y25KUkVWRkFYRGd3QUYyN3R3SndNeVpNeFcyUzB0TDQrYk5td3djT0xEYWo2RTZPRGs1S1FSa0FTSWlJdFFHZVMwdExaVUMyYUpjc3lBSWdpQUlnaUFJZ2lBSXdvc2hncnlDSUFpQ0lBakNhNmVnb0lEYnQyOFRGUlZGWkdRa1VWRlJMRml3Z0E0ZE9nQ1FtWm5KMXExYkNRNE9Cc0RWMVZVSzhBSThlUENBbGkxYlZ2dHhmZjMxMTFMR2FzMmFOV25YcmgwT0RnNDRPRGpRc21WTDl1elpnNW1aR1ZCYXlyaWtwSVNUSjA5U3AwNGRQdjMwVXd3TkRXbldySm0wemVzZ1BUMmRxS2dvQmcwYUpDMnpzckppd0lBQkRCa3loS3lzTEI0K2ZJaTl2VDFRR3BDL2Rlc1c5dmIyeE1mSGMrblNwWmQxNklJZ0NJSWdDSUlnQ0lJZ0NLOHRFZVFWQkVFUUJFRVFYaHNCQVFINCtma1JHeHNyWmU2MmJ0MmFRWU1HMGFSSkU5TFQwemw4K0RDSER4OG1QeitmRHovOGtMUzBOQUlEQTNGeGNjSFIwWkdVbEJSeWNuSm8xYXBWdFI5ZnIxNjljSFIwcEhQbnp0amIyNk92ci9oMTI5ZlhGNWxNeHJwMTZ6aDkralJ1Ym02WW1KaXdjK2RPQWdNRCtlYWJiL0QxOVZXNy82eXNMUGJ0MjZmVnNXUmxaV2xjZi9mdVhXSmlZZ0R3OVBRa0xpNE9OemMzbWpkdnJ0WCs1WUtDZ2lncEthRkhqeDdTc2padDJ0Q3FWU3VPSFR2R2xpMWIwTmZYWjlPbVRkU3FWWXZBd0VDV0xGbEMyN1p0R1Rac0dOOTk5MTJsbmsrb1dGNWVIb2NPSFdMSWtDRXFTNW1yODgwMzMrRGk0c0tRSVVPVTFzbGtNblIwZE5RK3RxU2toRE5uenRDOWUzY01EUTJyZE56cVJFVkZZV2xwaWJtNXVjYnRDZ29LTURBd1VGb2VIQnlNdjc4L0N4Y3UxUG94QURFeE1VUkdSdkxlZSs4cHZhYm82R2dhTldwRTNicDFsZmFucDZjbmxTbC9XVFp2M2l5VnQ2OU8rZm41aElhR1Z2dCtYNWFkTzNmU3FWTW5sWDNhSHoxNnhPblRwM0Z4Y2NIS3lxckNmZlh2MzUvcDA2Zmo1dWFtc0R3MU5SVnZiMjhtVDU1TTQ4YU5BZmpubjMvWXRtMGI4K2JOVS92NTB5UXZMNDl2dnZrR0p5Y25Qdi84YzA2ZlBrMnJWcTJVcWkrOFNOZXVYYU5SbzBaWVdGZzgxMzR1WHJ4SS9mcjFWYlkwOFBUMHBFR0RCa3ljT1BHNW5xT3NtemR2a3BhV1JvOGVQVFJlMDE2a1I0OGVQZmZ2clN4dFdsREV4TVFRRUJEQXFGR2pNRFkycnRUK2ZYMTlxVisvdnNKa09YVk9uVHBGU0VpSXl1dnR2K0hVcVZOa1pXWHg4Y2NmdjVUbmZ4MlVsSlNncTZ1cnREd3VMbzRIRHg3ZzdPeXNzUHpNbVRNMGJ0eVlGaTFhcU56ZnkveCtJQWlDSUFpQ0NQSUtnaUFJZ2lBSXJ4R1pUSWF1cmk1RGh3N2xqVGZlb0czYnRoZ1lHQkFaR1ltUGp3OW56cHlocUtpSWJ0MjY4ZVdYWDlLc1dUT2VQbjFLWEZ3Y2MrZk9aZkRnd1R4NDhBQWRIUjA2ZCs0TWFGYytPQ0VoUWF2dEFnSUNOSzZQam83R3g4ZUhtemR2MHJOblQ2Wk9uWXErdmo1dWJtNnNYTG1TbjM3NmlYNzkrdkgxMTE5alltS2k5UGpNekV6V3IxOWY0WEdvRXhZV3hvb1ZLd0FZTjI0Y0FEbzZPc1RHeHRLOGVYUHM3ZTNKejg4SDRNS0ZDLzlmZS9jZDFkVGQvd0g4SFlJaWlDaWlURkVaYXNWYUY0SjdJZGE5cTZoMTRjYTlGY0c5SjhOUlVOR0tvd2lvUlJFQkVSYytiZ1ZGRkJlS3BZS0NWUmt5OC91RGsvc1FFa0p3dE9YNXZWL245Qnh6NzgzTlRVaHUwdnYrZmo1Zm9TcFpLaUVoUVc2Zlo4K2VoYmEydGxCRm5aT1RnN05ueitMSWtTTklUazVHbHk1ZE1HSENCRlN1WEJrQTBMVnJWK2pvNk1EWDF4ZXVycTZvVjY4ZVJvNGNpZGF0VzMvMjh5SlpNVEV4OFBIeFFVSkNBaFl2WHF6eS9SNCtmS2h3OE1PWk0yZHc4dVJKYk5teXBjUWdJUzR1RG12V3JNR3dZY1BnNk9oWTRtTklKQktrcEtRZ0l5TURHUmtaK1BqeEk5Ni9mNDhQSHo0Z0t5c0xZOGFNa2J2UDdObXpNV2JNR0l3WU1hTEUvZWJuNTJQaHdvV29WS2tTNXMrZmorclZxd3Zya3BLU2NQUG1UYm5qT0hUb0VNNmNPWU50MjdZcERKRFBueitQNE9CZzlPL2ZYMlo1U2tvS1pzMmFoZTdkdTJQMjdOa3krK3pWcXhjR0RScUV5Wk1ubDNpc1g4dUpFeWVRbkp5TTBhTkh5L3hkSkJJSkRoOCtqQTRkT3FnVXhpWWxKU0V1TGs1dWVaY3VYZVF1M0YrNmRBa2JObXhBUVVFQjdPenNTdHpucVZPbnl2Qk0vcXR1M2JyNC92dnY1WmFucGFWaDZOQ2huN1hQM2J0M28yN2R1bkxMNCtQanNXL2ZQZ3dhTkVoaHlIdng0a1g0K1BqZ3UrKytVeW5rTGNtblQ1OXc1ODRkWkdabUNzdmV2WHVIbXpkdklqOC8vN1AyS1JhTGtaQ1FnSVlOR3lJN094c0hEeDVFYW1vcTVzNmRpNDRkTzM3MnNaYkZ2SG56TUc3Y09EZzRPTWdzVDBoSXdOT25UeFhleDhMQ1F1WnZJZjBjUG5yMENJTUhEOGJvMGFPRjBQdmR1M2VJaW9yQzJMRmp2K3B4NzkrL0g5SFIwUWdKQ1NsMVc0bEVndHpjM0svMjJCVXJWc1QxNjlleGRPbFNPRHM3QzJGYWVIZzRQbjc4V09yOUxTMHQ4Y01QUDhnczI3UnBFMTYrZklsdDI3YkpEU3dyNnVYTGx6aCsvRGdjSEJ6S0hQSmV1WElGZGV2V2xRbDVTd3IyRWhNVFpjNjNzMmJOZ29PREExcTFhaVVzczdlM3g2SkZpMlRPSWZuNStVaFBUMGRtWmliZXYzK1B2Lzc2Q3lrcEtYajkralVTRXhQaDRPQ2c4SE5hbkorZkh4SVRFOHNjOHQ2K2ZWdHVXZzFWbkRselJtWlF6K2VlKzRyUzBkRVIzaHNYTDE1VXVJMnRyUzArZlBnZ1RBOVNrdnIxNjhQRXhFUzQ3ZVhsaGFkUG4yTERoZzF5Zjc4elo4N2crUEhqY3I5bFY2MWFoUUVEQnNESnlVbHUvMS96OTBGcFBuNzhDQmNYRitUbTVtTHo1czFsZmg4WGRmUG1UYngvLzE3bDdZdC8zeDA3ZHV5ekhsZVZnUkpFUkVSbHhaQ1hpSWlJaU1xTmJ0MjZ5VlZKQVlYdGx5OWZ2b3hPblRyaHA1OStrcWsycUZLbENqWnYzb3dOR3piQXo4OFBBTkN2WHo4WUdCZ0FBQVlNR1BETmovdmN1WE1JRGc1R1RFd01ORFUxTVduU0pBd2FORWk0d0daaFlRRjNkM2Y0Ky90ajM3NTlpSTZPaG8rUGo5d0ZNMU5UVS9qNCtLajBtSTZPamtoTVRKUlpabUppQWdzTEM5aloyYUZPblRvd016TkQ3ZHExWlNvcnJsNjlDZ0JLSzRxbGNuSnlZR2hvQ0FzTEMrRWk1NFVMRjdCdDJ6WTBiOTRjTGk0dWFOQ2dnZHo5Ykd4c1lHTmpnOHVYTDJQdjNyM3c4L05qeVBzVjJkallvSGZ2M2poMTZoUXNMUzIvdUtKSlYxY1g4Zkh4Y0hOenc2SkZpeFJ1MDZoUkk3UnQyeFlCQVFIbzM3Ky9UTWhhVkVGQkFjYU5HeWNNSmdBSzU4K3VXclVxcWxXcmhnRURCcUJxMWFwbFBrYXhXQXdIQndkczNMZ1JFeWRPeEtKRmkyQnRiYTF3Mjh6TVRHemF0QW1YTDEvR3dJRURTenpXbUpnWU5HblNCR3BxYW9pSmljRzllL2N3WXNRSTZPdnJvMnZYcmdnSkNVRy9mdjNrcXB1S1h6aFBTRWpBaEFrVHl2eWNpbEkwZ0NROVBSM0hqeC9IeFlzWE1YUG1UTmpZMk1pc1YxU3BwVWgwZERTMmJ0MHF0N3hUcDA1eUZjbGR1M2JGaFFzWEVCNGVyalRrZFhkM1YrbXhpK3ZidDYvQ2tGZHF6cHc1U3RjWGxaQ1FnSlVyVjVhNFBqUTBGQ0tSU0tiVmZGRVhMMTZFbnA0ZW1qWnRxdExqRmJkZ3dRSUFFTjdybnA2ZTBOVFVCQUFoWEhCMWRSWCtUazJiTnNYdzRjTlYybmVGQ2hVZ0VvbVFuNThQRFEwTnVMbTV3ZFhWRld2V3JFRitmajY2ZE9ueVdjZjhOVnk5ZWhWNzkrNVZ1RTQ2K0VwS0pCSmg2OWF0Mkw5L1A0NGVQWXI0K0hoczJyUUpRT0VnaHZ6OGZPelpzd2Q3OXV4UitwaURCdy9HcEVtVFZEcStEeDgrUUVkSFI2VnRyMTI3QmxkWFY1VzJWVVY0ZURoYXRHaUJSbzBhWWVQR2pUQXlNa0s5ZXZWdzVNZ1J1ZTlyUlFZTUdDQVg4alpxMUFoaFlXSFl1M2N2SmsyYWhJeU1ERnkvZmwzdXZnOGVQQUJRR05oS0IxMFYxYUpGQytqbzZDQXhNUkhyMTYvSDFLbFRZV1ZsQlVBKzBMMXg0d1pDUTBQaDdPeGM2bmttTmpZV2I5Kyt4Zno1OHpGaHdnUzVnVVI3OXV6Qnk1Y3Y4Y01QUDhETHkwdFlycUdoZ2VyVnE2TkdqUnJRMDlQRHUzZnZoSFdiTjI5R1Nrb0tObTdjcVBTeGkxUGxma3VXTElHRmhVV3ArenA5K2pRQ0FnTGtsbi91dWE4b2MzTnpJZVJkdFdvVkRBME5oYTRjRW9rRXIxNjl3dUhEaHhFWEY0ZTFhOWNxM2RlMGFkTmtRbDVMUzBzRUJBVEExOWNYbzBhTit1SmovWnEvRDBxelk4Y080WDE4L1BoeHBRTy9BT0Q2OWV0SVNVbFJ1QzQwTkJRUEh6NVUrYkdMZjkvdDJyVkw1ZnNXeFpDWGlJaStCWWE4UkVSRVJGVHU5ZWpSQSszYnQxZFkvUW9BZW5wNjJMaHhJNUtUazVHVGt5UFQwbEpSWmNMWDl2ejVjN3g0OFFJT0RnNFlOR2lRWEl0WG9QQmk5NUFoUTJCdGJZM2c0R0M1Z05mT3pnNTZlbm9xUDJicjFxM2xMcWFhbXBwaXpabzFTdTluWUdDQTNyMTdZOVNvVVhKekF5Y21KdUxZc1dQQ0JmS0tGU3RpK2ZMbGtFZ2t3amIyOXZhb1c3ZXVTbk1ldDJ2WERxMWJ0eTYxdFRTVjNlVEprM0g3OW0zczNic1hWbFpXS2xWQWxjVFcxaGE5ZXZWQ2NIQXdtamR2anRhdFd5c01FY3pNekZDNWNtWGN1WE5INFg3czdPd2dGb3V4YXRVcXFLdXJJems1R1JzMmJJQ25wK2RYYVo5dWEydUxYMzc1QmN1V0xjUFNwVXV4Yjk4K1lUQ0hsRVFpd2Z6NTgvSHExU3U0dUxpVVdQV1lscGFHUjQ4ZVlkYXNXUUNBVzdkdTRmRGh3OEpGNVo5Ly9oa1JFUkh3OHZMQ2hnMGJBRUNveWl3ZWV1am82Q2hzZ1MwVkVCQ0EyclZyeTRXMHBmbjU1NS9Sc21WTGJOaXdBVXVXTElHOXZUMm1UcDBxRE5wUU5lU1ZrZ2JKWVdGaFF0Q21ySU5COFhXVksxZkdpUk1uaE51OWV2VlNPWGdEQ2dQZTBvakZZcFhiRzVmVXFseGF3WG51M0RrWUdSbmg3dDI3dUh2M0xvRENTdUtHRFJzaU1URVJjWEZ4YU5DZ2djSWd4OERBUUs2bGFYSFM3NW1NakF3OGVQQUFCZ1lHd2dDR0NoVXE0Tm16WjZoVnE1WVFwSmZsL0E0VW5uL3o4dklBQUZXclZzWEdqUnR4OE9CQnRHM2J0a3o3K1ZhS0Qwd282YjJrcnE2TzhlUEh3OXJhV3FqTVMwbEpRV0JnSUFZUEhveWVQWHNDS0J4MDRlYm1KaFBDWGJwMENmdjI3VlBwKzBicTdkdTNLcmRLcmxPbmp0RDFvcXk4dmIxUnIxNDl1V3A2c1ZnTUZ4Y1hUSm8wQ1N0WHJzU3VYYnRrQm0vWjI5c3JySm9zNmZYcjJiTW5vcUtpRUJnWUNCc2JHK2pxNmlvTi9rb0tJVDA4UElUdjlxU2tKS3hldlJwZVhsNm9VcVdLVEh2Zmp4OC9ZdXZXclRBeU1vSklKTUtCQXdmZzYrdXJ0Sk9KV0N5R25wNGVEaDA2aEJVclZnakxrNU9UY2V6WU1mVHUzVnY0dlByNitrSlhWMWRwVzk4SER4Nm9GSXAvenYwTURBeFVhbnRlMG1Ba1phL0R1M2Z2c0diTkdyeDQ4UUtyVjY5V09BaE9rYlZyMXdySGxKV1ZKWGV1OVBQelV4aWN2d0M4SWdBQUlBQkpSRUZVS25yUDJOblo0ZmJ0MnpoMDZCQmF0bXlKaGcwYklpMHREY0IvQjZSSWJ4ZVZuWjB0TE5mVzFoYk93MS96OTRFeXdjSEJpSWlJUVB2MjdmSHUzVHY0K3ZyaWh4OStFTHJJS0JJVUZJUnIxNjRwWEtmbzd6UjA2RkRvNmVsaDU4NmRTbzlGNmtzSFhoSVJFWDB0REhtSmlJaUk2SDlDU1FGdlVjVURuNy9MbURGak1IcjBhS1d0RktYTXpjMHhmZnAwdWVVbFZVaVU1SE1yQjgzTXpEQno1a3lGNjB4TlRSV3VLMTY1V0pZTDdtS3hXQzVNcGkrbm9hR0JlZlBtNGN5Wk16QXhNVUZVVkJTV0wxOWU2djJDZ29JUUZCUWszSlplQ0owNGNTS3VYNytPUFh2MndNaklDT3ZYcnk5eEgyRmhZUXFYU3kvaU5tdldESUQ4K3dZb3JBSlVWRG0zZi85KzdOKy9YMlpaY0hDd1hPQlhzMlpOYk51MkRYRnhjUW8vN3lLUkNETm16RUNWS2xXVXR1QzlmUGt5SkJKSmlSWG1Sa1pHc0xPelExaFlHRzdjdUlHV0xWc0tnVnZ4ejNuMTZ0V1ZocDBCQVFHb1Y2OWVtUUpScVFZTkdtRFhybDNZdVhNblRwOCtEVzF0Yll3Yk4wN2hjWHlPa3M0RmloUVBWY1ZpTVRRMU5YSHYzajFVcTFaTkxqaEpTMHVEaTRzTHBreVpvdlJDZlZIUzhQbExGSzFhVGs5UGw3azlZTUFBTkd6WUVNSEJ3UUNBUjQ4ZTRkR2pSM0w3c0xHeFFZY09IWkNXbG9hTWpBeGhlV3BxcW5BaFgzb2VUMHhNUkVSRUJJWU1HU0lNWm9pS2lzTDE2OWN4YWRJa29ib1hVRzM2Z0tMT25UdUhjK2ZPeVN5VGRxd29xVTMxbDNqMTZwWE02L0gwNlZORVJFUUErTy9uKy8zNzl6TFBTVlZObXpaRlZsWVdYcng0QVhkM2QxU3NXQkVqUm93UXZ0dWw3Vkd0ckt5Z3I2OFBpVVNDaUlnSUdCc2JvMU9uVGlvOVJtWm1KdDY5ZXlkVXFKYkd5TWpvc3pzaGVIdDdvM2J0MmdydnI2dXJpM256NXVIbzBhUEl5TWhRNmZlTE1yTm16Y0w0OGVOeDhPQkJiTm15UldHQUZSRVJnZlhyMTVjWUNFcVptcHBpMGFKRmNIVjFoWWVIQjVZc1dTS0V2QktKQk92WHIwZFdWaFlXTGx4WXBqbU5CdzBhaEtsVHA4b0VYVnUzYm9XdXJpN0dqQmtqSExPaG9XRVpudm5YTjJQR2pHK3kzenQzN21EOSt2VklTMHNUNXM4K2VQQWcrdmZ2LzhWLy83S2FNbVVLYnQ2OGlhaW9LRFJzMkZDdUZiNmkxdmluVDUvRzZkT25BUURPenM0eWd4ZSs1dThEUlc3ZHVnVlBUMDhZR2hwaTl1elpTRTlQaDVPVEUxYXNXQUUzTnpkaHJ2UGlWcTllTGZ6YjN0NGV3NGNQTDdIOSs1czNiNUNXbHZZL005ODhFUkg5LzhLUWw0aUlpSWpvR3l2ZThwVG83OUM0Y1dNaFBMT3dzTUMwYWRPVWJyOTkrM1kwYnR4WVlYV3JscFlXbkoyZG9hdXJDeE1UazFMbm53WUtLeWFOakl3K3E5M3Q5T25UVWFWS0ZRQ0ZWVXdkTzNZVUtoUmpZbUprNWozODhjY2ZVVkJRVU9vK2xRVm9hbXBxQ0EwTkZXNmZQWHNXQUpRT1FIQndjTUM1YytmdzZORWptWkJYMVVyVHp4VVRFNE9rcENUOCtPT1BFSWxFME5EUXdPelpzMkZqWTRObXpab0pGY1ZmNDd6VHUzZHZBSVZCWldSa3BFeDdUejgvUDZTbnB3dWhzaUxaMmRsWXVYSWxxbFdyaHUzYnQ4dFU1KzNmdng4SkNRa3FWMVVDd05LbFM0VkJBcVY1K3ZRcDVzMmJwM0JkNzk2OTVlWi9sbFpicDZlbjQvVHAwMmpmdmoyV0xGa2lkOTkrL2ZvSmdmYisvZnRsNW5iMThmRVJLcnRPblRvbHRBcVZMcE1HWExWcjE0YVBqdy9ldm4wTG9IQUFVc1dLRlZXdUdrMU5UVVZnWUNEYXQyK1BoZzBiS3R6bWMxdWlLblByMWkxczM3NWR1SDMrL0htY1AzOGVRR0ZJSTVGSWNQMzZkZFN1WFZ2aC9ZdDJmU2d1T1RrWnJxNnVxRnExS2pwMzdnd3RMUzBoL0lxTmpVVklTQWpFWWpIV3IxK1BkZXZXb2FDZ0FLMWJ0NGE1dWJuS1ZldlBuejhIQUR4NThrU2w3YjhsNmJRRlgwUE5tald4WXNVS1lSQkJYbDZlWEljTTZXQUVSZk9RRm4rdjJOcmE0cWVmZnNMejU4K1JuWjJOdkx3OGlNVml2SHIxQ2srZVBNSDgrZlBMUEdpdVhyMTY2TktsaTNCY2I5KytSV1ptSm1iTm12VkZjNnQrYlYvYXJybTQ5UFIwL1BMTEx3Z05EVVdIRGgwZ0Zvc1JHUm1KdTNmdjRzaVJJd2dNRE1UdzRjTXhZTUNBeng2WWs1U1VKRFBZcERUYTJ0cHdkM2NYQW5YcEFMQXpaODdnNnRXcmNnUENsaTlmamxhdFdxRjc5KzRBSUZlQi9DMS9IOXkrZlJ2TGxpMURwVXFWc0hMbFNsU3BVZ1ZWcWxUQmtpVkw0T0xpZ2dVTEZtRERoZzBxVlY4WFZ6UndscDRiUG4zNkpCZEVtNXVidzlMU3NzejdKeUlpK3JzdzVDVWlJaUlpcUluK2U0RTB2eUQzSHp3U0l2b1dEQTBOMGE5ZlArVG01cGJZeG5iNzl1MHdNek1yY1k3UzRuT2hQbjM2RkRWcTFGRFl0akl6TXhOZVhsNHdOVFdGcDZlbnNEd3BLUW5SMGRFQWdELysrQU5BNFJ5UlQ1OCtCZkRmVUxWMTY5YW9XYk1tZ01LUTE4ek1US2l3eWMzTmxRbDVTNXF2TXlRa0JBRUJBYWhWcXhZU0V4T3haTWtTMUtwVlMya2JVQUI0K1BBaDR1TGlsRzRERkZhOEhUcDBTQWhJUG4zNkJBQnlyZGEvdGxPblRpRXlNaEtob2FHWU9YT21VSzBwRGNHbElVNVp3MlpwQUptYW1pcTM3c2FOR3poNDhDQTZkT2lBdW5YclFpS1I0T1RKazZWV1JFb3J5bDFkWGJGanh3N01tVE1IQVBEczJUT0Vob1ppMEtCQlpRcUxsTTJ4V3hZVktsUW9zZDNxMGFOSDhlblRKd3dmUGx4aFVKNmZueStFTVhQbXpNR2NPWE1RRWhLQ3JWdTNZdjc4K2NLODhmZnYzOGZzMmJOVk9oNFBEdzgwYk5oUTVhclJwS1FrQkFZR3dzcktTbWtyOEsrdFg3OSt3dm5CM3Q0ZTQ4YU5nNE9EZzdEZXo4OFBMMSsreFBqeDQrWHVxNk9qZzdDd01GU3NXQkhxNnVwUVUxTkQ3OTY5SVJLSmNQZnVYYXhldlJwWldWa1lNbVFJdW5idEt0enY2dFdyV0xkdUhmVDE5YkZ3NFVJNE96dGovdno1Y0haMlZ2ZzR5a2cvMThuSnlYang0Z1hxMUttajhuMkxodm1LbUptWjRidnZ2aXZUOFh4TlJjT3ltSmdZTEZ5NFVPRjJpZ1lTS0FybHhvOGZMMVRxNXVibVFpd1d3OVRVRkw2K3ZwODlrS1ZvUjVJYU5XcklmRGY4VzN4cHUyYXAzTnhjbkR4NUVvY1BIOGFuVDU4d2JkbzA5T3ZYVDJpWDNhWk5HL2o0K01ETHl3dmUzdDQ0ZWZJa0prMmFwTERkdXFPam85TEhVdlU4VTFUUmltbnBZMFpIUjBNa0VpazhCaU1qSTZXdDRML0c3NFBpenA0OWl5MWJ0cUJpeFlwWXMyWU56TXpNaEhYVzF0Wll1SEFoMXE5Zmo1a3paMkx4NHNWbzJiSmx5VTlZQVVXZElZS0RnNFZPRGxMRGh3OVhHUEptWkdTVVdKbXNhRnNpSXFKdmhTRXZFUkVSRVVHNzRuK3JPRkl6RXdGSUFLamVobytJL2gxdTM3NHRjM0cvYUh2QzJOaFlyRnk1RW12WHJsV3BVZ2tvckhRcFd2a2xEYUVrRWduV3JsMHJWR3FhbTV2TDNNL2YzeDhaR1JrWU9YS2t6UEs0dURpWjlyZ0FjT2pRSWVIZnExYXRVdW00aWlwK1FmN2R1M2ZZdFdzWHpwOC9qK25UcCtQRGh3L1l2Mzgvdkx5OGtKT1RnMTY5ZXFGLy8vNGxWanBLMjhLcW91ZytNak16QVJUT1Rmc3RMVjY4R045Ly96MzI3Tm1ES1ZPbVlPVElrWEJ3Y0JDcUdhWHpLcFlXWmhlbktFZzRkZW9VM04zZEVSSVNndVBIajhQSHh3Y3JWNjdFclZ1M2tKeWNqSVVMRnlJa0pBU2VucDVDSzgvaWJHMXRNV2pRSUFRRUJLQlpzMmJvMUtrVFBEdzhvSzJ0amVIRGg2dDBiTnJhMm5CMmRvYTV1VG1xVkttQ29VT0hZdno0OFhMVjJlSGg0ZGl6WncvOC9QeVFsWldGK1BoNFliQ0FLbkp6YzNIbHloVjA3dHk1eE1xdC9QeDh1WUVTTjI3Y0FBRGs1T1FnSnlkSEpnUlQxamI1NmRPbm1EeDVzc3JISnlWOWovMWJnb1AwOUhUczI3Y1BRVUZCTURZMlZqaFFaUHIwNmZEMjlvYVhseGNrRWduTXpNelF1M2R2SER4NEVBY09IRURObWpXeGJ0MDZvZDEvWEZ3Yy9QejhFQlVWaGJwMTYyTDE2dFV3TUREQXVuWHJzSFRwVW93ZlB4NTkrdlJCMzc1OVlXUmtwTkp4M3I1OUcycHFhcWhRb1FJdVhicFVwcEMzK0htcnVNR0RCNWNhOGlvN1AzK09rczdQVXJ0MjdSTEN2QXNYTHNETnpRMzc5dTFEdFdyVkFBQ2hvYUg0NVpkZlpPNFRIeCtQcVZPbnlqMVdhR2lvVExjRFFQbjhzOFVWLzZ5dVg3OWVhT3Zidm4xN05HblNCQUNFOXQvRjZlbnBmVlpYaUxMNjBuYk4yZG5aQ0FzTHcyKy8vWWFVbEJUODhNTVBtRHQzcnNMcEFRd01ETEIwNlZMY3VIRURucDZlV0w1OE9WcTJiSWxwMDZZSjI5ZXRXeGRUcDA2RnBxWW1wazJiaG0zYnRxRnExYW95M3oycXpzbGIydnRGV2FXOUlsLzc5NEZVYm00dXZMeTg4UHZ2djZOYXRXcFl0V3FWOE5sS1MwdURXQ3dXS3Y0MU5EU3dkdTFhTEZteUJIMzc5b1dqbzJPWktzTkwrd3dxNndDU2xwYjJWYVlRSUNJaStsSU1lWW1JaUlnSXVwcEcwSzVZSGVrNWFjaksvWWlrRC9FdzFtbFEraDJKNkYrbGR1M2F3anlxMG9vaHFUcDE2cUJDaFFwWXVYSWxkdTdjcVZJWTZlL3ZqNFNFQk9HMjlDS3VTQ1RDMnJWcjRlTGlnaGt6Wm1EQmdnWG8wS0VEZ01JcVEzOS9mN1JvMFVLdUhhbWRuWjB3OTU2N3V6dE9uVHFGSFR0MkNHMUdyMTY5K25sUEhJV0IxOG1USjNIa3lCR0l4V0tzWHIwYU5qWTJRb2k4ZS9kdW5EeDVFc2VQSDRlL3Z6L3M3T3d3ZVBCZ21RRHUrZlBuT0gvK1BLcFZxNGEvL3ZxclRJOHZiVU9xbzZNakxQUHk4bExwdm84ZlB5NTEyd0VEQmtCZlh4OGlrUWg5Ky9hRmpZME4xcTFiaDMzNzlpRXVMazRJeUtVVnhXVU5lYVdCVFZoWW1OeUZhM1YxZFRnNk9tTHQycldJaTR2RDhlUEhVYmR1WFRSdTNCZ3ZYcnhBYnE1OEI0aWk4M1dPR3pjTzBkSFJjSE56UTBKQ0FtSmpZekZuemh5VjU2SXNPbytxOUxIeTgvUGxIbGZhcWpvM054ZnE2dXF3c3JKQ2VubzZDZ29LaFBiZnlsU29VQUc3ZCsvR24zLytpYVZMbDJMU3BFa3dNVEVSMWtza0VrZ2tFcG1RTnpzN0czZnUzQUZRMkw3NTJyVnJXTFpzbWJDK3JQT2pTNStETWpvNk9oQ0x4V1YrajM0cjZ1cnFlUFBtRFl5TWpMQjI3VnFGMWV5ZE9uV1NtenZYMDlNVFFVRkJhTlNvRVZhc1dJR3FWYXZpMmJObldMVnFGVjY5ZWdVdExTMWhFSU0wT0xleXNvSzN0emQyN05pQmdJQUFCQVFFb0VHREJsaTdkcTNNWjYrNGpJd00zTGx6QjQwYU5VSzFhdFVRR2hxS0VTTkdsR2xlV2VuZ2d1SlVuVXRaMGZuNXhvMGJjSFoybHRudStQSGpPSDc4dUhBN0lDQUE2dXJxUWt0NHFaTE96MUpGVzE1TC95WkZseWs2UnhnYUdtTCsvUGt5eXpadDJvUVdMVnFnUzVjdUtqMVBSYVF0eTNmdDJvVWJOMjVnd29RSndwem5XbHBhdUh6NU1nQ1VPSitydGJXMVhNaXI3SFV2Ni96V2FtcHFVRk5URXdhVGxDWWtKQVNCZ1lFeTc1K1FrQkI0ZTNzalBUMGRCZ1lHY0hGeFVUajlRWEV0VzdiRTd0MjdzVy9mUGh3N2Rnd1RKMDdFNHNXTDBiWnRXK3pldlJ0QTRVQUtBREEyTnY3c1Z1eWx2VjhLQ2dySzlIbjQycjhQZ01KT0dwczNiOGFMRnk5Z2JtNk9GU3RXeUZRZER4MDZGS2FtcHNMN3FVMmJObkIzZDhmS2xTdngrKysvNC96NTgzQndjRURQbmozTDNBWThKQ1FFa1pHUjJMaHhvMHJiRnoyTzBqZzZPc3JNUjAxRVJQUTFNZVFsSWlJaUlvaEVhbWhxM0IyWEV3NERBRTQrM0FySEZ1Nm9JUDYyYlVlSjZPdXFVYU9HTUk5cThaQlhXMXNiaXhjdnhwdzVjN0JwMHlhNWVmY1VrVjVnUG5EZ0FIeDlmV1hXR1JnWXdOM2RIYXRXcmNMcTFhdng4ODgvWS9qdzRkaTRjU05FSWhGbXpacFY0bjV6Y25LRXVUd0xDZ3FRbDVmMzJmTVJQbnIwQ0JFUkVRZ05EVVZtWmlac2JHd3dlL1pzMUtoUlEyWTdiVzF0REJzMkRBTUhEa1J3Y0REOC9Qd1FGaFlHVzF0YkRCOCtIQTBiTm9TUGp3LzA5UFRRcVZNbmxlWmJMT3JObXpjQUNpdk9wRlRkeDh1WEwvSHk1VXVsMjNUbzBFRm0vbHBEUTBOczI3WU52cjYrTXZPeVNpdUt2L1k4bDUwNmRZSy92ei9jM056dy9QbHp1U0JJU2hwRUZaMG5WVjFkSGM3T3pwZ3laUW9PSHo0TUt5c3JZWDVIVmZ6ODg4OXl5L2J0MjRkOSsvYXB0UDJBQVFQZzVPUWszUDd3NFlOTU9GR1VwcVltdExXMWNmLytmU3hkdWhTZW5wN0NheWw5YmtWRDNxaW9LRmhhV3VMdTNidm8yYk1uL1AzOXNXM2JOdlRvMFFOQVlYVjYwYUM0cUpjdlg4cDhEbFd0N0EwUEQwZjE2dFVWdHRiK095VW1KbUxuenAyb1diTW1YRnhjY1ByMGFjVEd4aUkyTmxicC9hUXRyZnYxNndlSlJBSW5KeWVrcHFiaTA2ZFBxRnk1TW1yVnFnVWJHeHQwNjlZTjJ0cmFlUGZ1bmR3K0prNmNpRDU5K3VEczJiUFEwZEZSR3ZBQ1FHUmtKUEx5OHRDK2ZYdm82ZW5oMHFWTHVINzlPbXh0YlQvL0JTZ2pSZWZuMnJWcnk3UlE5dmIyUnVQR2pZVUFGQ2dNYURVMU5aR1ZsU1d6UDJYblp3RDQ4ODgvaFVFRDB2ZEswZmxiRmIydU9qbzZ3dDhIS0J6RXNHblRKbGhhV3Nvc0x5dFRVMU5rWm1ZaUppWUdRR0VYaEZxMWFzbUZpdExCSmxGUlVWaStmRGtPSHo0c1Y0MC9jT0JBaFhNTEE0VUIrZnYzNytYbTNDNjZUcEdtVFp2S1ZTb3JNM0hpUkxuVzE5OS8vejEwZFhYaDZPaUlIajE2bE9rN1RVTkRBNU1uVDBiYnRtMnhiOTgrb2YxeFdGaVkwamJKUU9HVUI2b00ybEwwZmlrNjlZRjBYdHFpeTRxdUs3cThaOCtlWC8zM3dhKy8vb3BEaHc1QklwR2dUNTgrbURScGtrcURsU3dzTFBETEw3OWd6NTQ5T0hueUpMeTh2RkJRVUlBaFE0YVVldCtpL3ZqakQySEFEaEVSVVhuQ2tKZUlpSWlJQUFCdDZ3ekYzYVF6U005SncrdVBUN0R6MmpoME1YZEVyYW9OVWEyU1VabEc5eFBSdjFPalJvMHdkT2hRSERseUJDZE9uRUQvL3YyL2FIOWFXbHBZdlhvMVBEMDk0ZXZyaTdDd01DUW5KMlArL1BreTFUZkZoWWVIQzVWSkd6ZHVoSm1aR1Z4Y1hNcjgrTGR1M1JMbWVUUTNOOGVZTVdOa3doRUE2TjY5dTh3eURRME5EQnc0RUwxNjljS0pFeWZ3MjIrL1ljYU1HVmkzYmgyMHRMUXdkdXhZWWI3Z3NwQmVJQzhhNktuU3p0VGUzaDUyZG5ZeTgxV3FTazFORGFOSGo1WlpKbjFkTlRVMXk3dy9aVVFpRWNhTkc0ZEZpeGFoWnMyYXdoekp4VWxEcGVJdGpVMU1UR0JwYVluNzkrK2pYcjE2WmZwT0tmNDYydHZiWStiTW1VSmdKaVZ0TDEzYTZ4NFJFVkZpVzFnQTBOZlh4NElGQytEcTZvcE5tellKbGJuU2tMZG9PK2Fnb0NCMDdOZ1JkKy9lUmExYXRkQzNiMS9jdVhNSGJkcTBFZmFscUZVcjhOK3FhNmthTldySUJFZVhMbDFDWEZ5Y3dubFVEUTBOOGVlZmZ5cDlubDliZm40Kzd0MjdKMVJkaG9XRlFWTlRFeE1tVEVCK2ZqNTI3TmloMG42a1lXSHQycldGOXJpS2d2elNXcWNQSFRvVTgrYk5LL1h4SkJJSlRwdzRnUW9WS3NET3pnNWFXbHJRMWRYRm9VT0gvdGFRVnhFREF3T1ppa3B2YjI5WVdscktWVmxXclZwVnFOeFdkVkNNb25OS1dlZHZsWWFpcWxUQ2wrYmt5WlBRMGRIQm16ZHZzSHYzYnNURXhHRDI3TmxsL24xWi9ITmZWRVJFQk42L2Y0OFJJMGJJclZPMHJLd1Z2eVg1N3J2djRPbnBLVlIySmljbks5ek93Y0VCRGc0T0phNXYzTGl4VEd2d1RaczJvV0hEaHNKODlkS1F2dWpmby9pQXJySlFkRjlGeSs3ZXZZdTdkKzhLdDd0MTYxYnEzTXhsL1gzUXBFa1RuRHQzRGpObXpFQ0xGaTNLOUR3ME5UVXhmZnAwL1Bqamp6aDI3QmdHRGh4WXB2c1RFUkdWWnd4NWlZaUlpQWdBVUVsZEc4T2FyTWIrMjNPUW0vOEpmMlc5eHJIWXRmLzBZUkg5NjlUUmJZSXh6WlhQei9odk5tclVLTnk2ZGV1cmhZQmlzUmd6Wjg1RWZIdzhIajkrakNwVnFxQng0OFlsYnArWGw0ZWpSNCtpZXZYcVNFdExnNTJkSFE0ZVBJaGR1M2FoZWZQbUFJRC8vT2MvTWhleG56OS9qc2pJU0FDRmMzVkt0V2pSQW82T2pxaGZ2MzZKRjRWOWZIeHc5ZXBWQkFZR3lpelgwTkRBMEtGRDBhTkhEd1FFQktCcDA2WXdOamFHa1pFUjl1L2ZYK3J6VGs1T3h0R2pSekY5K25RQXdMMTc5MkJzYkt4eUMrTFBVWlpBd3MzTkRXNXViaVd1RHc0T2xybElMMjBscWF3NlZFOVBEeUtSQ0pVclZ5NHhtSkZXRWhkdjJYdml4QW5jdjM4Zk5XclVRRkJRRU5xMWExZnFISnRaV1ZubzI3ZXZ3blh1N3U0bGhodUtYaWNmSHg5aC91WU9IVHBnd0lBQk11dUxoMSt0V3JWQzM3NTlFUlFVSkF5SWtMYUhsZ2JZRHg0OHdJTUhEK0RxNm9xZE8zY0NBRWFQSG8zeDQ4ZmowYU5IQUlCSmt5WXBmWTVGVmExYVZTYmNTMHBLUWx4Y25GemdCeFFHcEtHaG9jalB6NGRZTEZiNU1iNkVkSDVtYVdWem56NTlNR1hLRk9IMU9ISGlCSVlNR1lKWnMyYkovUTJrODlGYVcxdVh1UC9PblR1alY2OWVNc3Z5OC9PaHBxWW05MzVUSmR5Vk9uLytQRjY4ZUlGdTNib0pGYjk5K3ZUQmdRTUhjUEhpUmFHVjdMOVowVkEvUER3Y3YvMzJHM2J0MnFXd1lyOU9uVHFZTTJjT09uYnNDQzB0TFp3NmRRcWVucDRvS0NqQXJGbXpZRzF0RFFNREF5UW1KdUwrL2ZzeTl3MExDNU81TFgzTVAvNzRRMmFkdXJwNm1kbzNaMlptSWlBZ0FIMzY5SUd2cnkrKysrNDduRGx6QmtEaFowL2FZbDBWYytmT2hiNit2c3o4eHFxYU8zY3VXclJvSWN3SFhsSkhncUpVYVZkZHRXcFZtZHVLQmkyb29yUUJLdEx6MUlBQkE0UnFYejgvUDBSSFIyUExsaTA0ZlBpdzhCNlBqSXlFV0N4V2VvNG8rbmpEaHcrSHZyNiszUGVHdmIyOVhEY0VWWlhsOTBIVHBrM2g0K1B6UmVleit2WHJmOWFBS2FEd1hGT1dBUWNaR1JseW54ZGwyeElSRVgwckRIbUppSWlJU0dDczB3RGpyRDNnZjI4bFVqTmYvZE9IUTBUZmdMcTZPanc5UFdYYTZYNko5UFIwYk55NEVZOGZQMGJyMXExeDY5WXRUSnMyRGE2dXJncER2S0NnSUNRbEpXSFVxRkU0Y09BQVdyWnNpWm8xYTJMSGpoMHdNREFBVURoWFoxRVhMbHpBaFFzWDVQYVZtWmtKUFQwOXBLYW1sbml4TlM0dURwcWFta292eHRhcVZRczVPVGtsVmx3V0paRklFQndjREc5dmIxU3NXQkhUcDAvSDI3ZHZFUnNiS3hkUWZXM1MrVHlWK2UyMzM1Q1NrZ0luSnllbG9VbnhkWTZPamtyM0s1RklzSFhyVmhnWkdlSFZxMWM0ZHV5WXd2QlJXbTFZTk94Kzl1d1pkdS9lalNaTm1zREZ4UVdUSmszQ3hvMGI0ZVhscGJSQ3NGS2xTakp6SG43OCtCRmJ0MjZGUkNMQmtpVkw1S3FGazVLU3NHclZLalJ1M0JnVEowNlVlWTVHUmtiQ3YvWDA5SVNBUkpueDQ4ZmoyclZyQ0EwTlJkKytmWkdUa3dQZ3Y1VzhSNDRjZ2EydHJVeUxibW5vcHFHaEFXTmpZOHlhTlFzR0JnYVFTQ1FZTzNZc3BreVpJbFNQL3Zubm4vRHc4Q2kxSWs0UlMwdExCQWNINDltelo2aFhyMTZaNy84NVdyWnNpV2JObXFGTm16Ym8zYnMzOVBYMVpmNEdsU3RYUnR1MmJSRVVGQ1FUOGhZVUZHRFBuajFRVjFkWE9rZXh2cjQrbWpScEl0eis5T2tUK3ZUcGc3Rmp4d3FoWEZsbFptWmk5KzdkRUl2Rk1zSGJ3SUVEY2V6WU1lellzUVBObXpkWGFYREdxMWV2Y1BIaXhjODZqaTlsWVdHQlc3ZHU0Y09IRDBoTlRVVnFhbXFKQTNYMDlQVFFvMGNQNU9YbHdjdkxDMkZoWWZqcHA1L2c1K2VIUFh2MllPZk9uUmc0Y0NDR0RSc210QldYS2o0ZnQxUklTQWhDUWtLRTI1VXJWeTVUeU92cjY0dXNyQ3owNjljUHZyNis2TkNoQTVvMmJZcWRPM2RDWDE4Zk9UazVLZzg4aW9tSkVRWnNsRlZNVEl4TSsrZWlMYWd2WExpQTJOaFlqQjQ5V3FiOThhWk5tMUM3ZHUweXQ2dVdEaFJSeFlrVEozRDkrdlZTdC9Qejh4UG01QzM2WG16VHBnMjJiOStPZ0lBQU9EbzY0djM3OTdoNzl5NUNRa0l3YXRTb1VrUG5oSVFFdkhuejVvdm1YVmFrckw4UC9xNEJLNHBrWkdTbzFQWmFLaTB0cmNUUEN4RVIwZCtKSVM4UkVSRVJ5VERRdG9CVHE3Mkkvak1jOTE1SElEbjlHVEp6RmM5aFJrVGxVL0dBVjlxU3M2d1hXSzlmdnc0M056ZWtwcVppL1BqeEdEcDBLQjQ4ZUlDbFM1ZGkwYUpGbURwMUt2cjA2U05zbjVTVWhIMzc5c0hLeWdyTm1qWERnUU1IQUJSZWFHL1hyaDNTMDlPaG9hR0JybDI3Q3BXZzl2YjJHRE5tak5CcU16RXhFZEhSMFZCWFY4ZmJ0MjlWdnNoYTJuYmZmLzk5cWZQWUppVWxZZXZXcllpT2pvYTV1VG5tenAwTG9IQ3VSNGxFZ3ZidDI2dDBMSjlMV1p0U29EREFTRWxKUVowNmRkQzNiMStWZ254cHBhUjBQc3F3c0RDRnIxVmdZQ0FlUFhvRVQwOVBYTHAwQ1FjT0hFQ25UcDNrdHBPMklaVUduNW1abVZpOWVqVXFWYXFFaFFzWG9scTFhcGd6Wnc1Y1hGemc1dVlHVjFkWEFJV2hzN1FkOHRHalI5R3NXVFBVcTFjUHBxYW1rRWdrdUhUcEVuNzU1UmU4ZWZNRzdkcTFRMzUrUHN6TnpSRVNFZ0pQVDArY1BuMGEydHJhYU5hc0dhNWV2WXEzYjk5aXdvUUpzTEd4S2ZVMUtJbW1waWJXckZrRFEwTkRxS21wSVRzN0d3Q0VlU0l0TEN3VVZwRG41T1NnVHAwNndweVZRR0hZSVpGSVVLdFdMV0crNkJvMWFnamJTQ1NTTWxXUlNVUHE2T2pvdnkza1ZlWDlQV3pZTUV5YU5BbVJrWkZDUysrREJ3L2k4ZVBIY0hSMGhMbTV1Y3FQSjMyOWkxZUZsNFducHlmZXZIbURuMzc2U1Nib3IxeTVNc2FNR1lQdDI3ZGovZnIxV0xWcVZhbXZmMVJVRktLaW9qNzdXTDZFdGJVMS9QejhjUExrU1R4Ly9od21KaVpLai9mWnMyZll1blVyM3J4NWcwMmJOZ250NUQwOFBIRHk1RW40Ky92anpKa3pjSFIwUlBmdTNZVjlGYThrblR0M0xwNC9mNDdBd01EUG5yYmovdjM3Q0E4UHg0Z1JJMlFxWHFYVjlKMDdkOGF1WGJ0a0JrdjhFOExDd3ZEZ3dRT0Y3ZEhUMDlPRmJnZkY2ZWpveUZYeUFvV0RGbHEyYktuU1kxKzVjcVZzQjF1TWRCcUNnd2NQb3FDZ0FLZE9uWUsydGpibXpwMnJVZ2NJUHo4L0FFREhqaDIvNkRpS0t1dnZnNzlEYW1vcW9xT2pZV2xwS2JmdXhZc1hNdWVJMHBpYW1zb01RbExHMGRHeHhQY1BFUkhSbDJMSVMwUkVSRVJ5MUVUcWFHYmNBODJNZTVTK01kSC9Bd252b3ZIcjdUbi85R0Y4TlJLSkJLNnVydERTMGtMRmloWHgrUEZqQUZDcGtoVW9iRlByNit1TG16ZHZ3dERRRUZ1MmJCRkNKeXNySzNoNGVHRHg0c1h3OFBCQVFrSUNuSnljSUJhTDhmcjFhMlJuWjhQSnlVbG9mU3VscGFVRkxTMnRVb05NVTFOVG9ZckwyTmhZYVh2TGd3Y1A0dGRmZjRXeHNUSEVZakYyN05qeFdXMnFwZlBjVHB3NEVmbjUrUmcxYWhTR0RSc0dkWFYxdkhyMUNzZVBId2RRR0lRMmE5YnNINW5EL09IRGgxaXhZZ1VrRWdrU0VoSXdmdng0akJ3NUVwMDZkVko2UE9ucDZhV0dhSThlUGNMZXZYc3hZc1FJMUs5ZkgzWHExRUZrWkNSMjdOZ2gxMzVYMnFiWXhNUUVFb2tFNjlhdHc2dFhyN0J5NVVxaGdzN1cxaFk5ZXZSQVNFZ0l3c1BEWVc5dmowcVZLZ2t0TFlPQ2dwQ1ltSWpSbzBmajh1WExPSFhxRkY2K2ZJbCsvZnFoYmR1MjhQZjNoNU9URXhZdFdvVDgvSHprNXViaThlUEhtRFZyRnVyVXFRTlhWMWRjdUhBQlM1WXNnYW1wS2JwMjdZbzJiZHFnYnQyNlpYNWQ2OVNwSS94Yk9vZXVOT1FkT25Tb3d2ZVRzb3B1WjJkbmhjc1BIandvVkxLWFJpS1JvRzdkdWpBd01NRGx5NWN4ZVBCZ1lkM2R1M2ZoNit1THlaTW5xeFQrdm56NUV0bloyVjh0S0RZek04UEFnUVBoNGVFQk16TXpQSG55QkFjUEhvU2RuUjBjSEJ6S3RLK2twQ1FBRUVMeHNnb0lDTURaczJkUnExWXR1Ym1yQWFCdjM3NklqSXpFdFd2WHNHUEhEa3liTmszcC9nWU9ISWlSSTBjcVhQYzUxZGhsMGFSSkUxaGFXZ3F0NUV1cUtrMUxTOE9oUTRjUUhCd01Nek16ZUhoNHdNREFRQWg1SzFldURDY25KL1RvMFFOYnQyN0YxcTFiaGJuaWg1WDRBQUFYWDBsRVFWU3NpMWYzSnlVbDRkNjllN0MzdHkveEhGS2hRb1ZTeng4NU9Ua3dORFJVK1BlWEJyMFBIejVVR0x6OVhaS1NrbkR6NWsxMDdkcFZZUWVFOFBEd0VyOXJoZzhmanJGangzN3JReXpWNE1HREVSb2FDajgvUDR3ZVBScERodzZWNjNhZ3lPWExsM0gyN0ZsWVcxdC9sZlBBNS80KytCWmV2MzR0dENRUERBekU0Y09IQVVDdTFYZHFhaW9lUG54WTZ1OFBJaUtpZnlPR3ZFUkVSRVJFUlA5anBHMDFwVldWeFlsRUlpUWxKZUhWcTFlUVNDU29VS0VDMnJadGkrN2R1OHR0VzFCUUlJVEEyZG5adUhQbmpoQVFqeDQ5R2tPR0RKRUxPSXlOamVIaDRRRVhGeGRjdm53WkRnNE9xRm16SnBvMWE0YXBVNmVpUVlNR2NuTkJmbTMzNzkvSG9VT0gwSzVkTzR3ZE94WlRwMDZGaTRzTFZxMWFWV3JGYmxGWldWbTRkT2tTZ01MbnRYRGhRbGhZV0FBb0RQMVdyVm9GaVVTQ24zNzZDZjcrL3ZEMjlpN1RQS3hmS2pjM0Z3RUJBVUpWOUxKbHl5QVNpZURqNDRPMWE5Zml5SkVqR0RObUROcTBhYVB3L29tSmlkRFYxVlg2R0s5ZXZVTHIxcTJGbHA4YUdocHdjbkxDalJzMzVNTDZxMWV2UWt0TEMyWm1adGkzYngrdVhyMkswYU5IbzFXclZqTGJUWjQ4R2JkdTNjTDI3ZHZSb2tVTDZPcnE0dTNidHdBS1d6N3I2K3ZqMHFWTDJMVnJGOXEwYVFObloyZWhDclJwMDZhSWlvcUNxYWtwWW1KaUFBQUdCZ1pZdW5TcDBBcTVRNGNPaUkrUGg3Ky9QM3g5ZmFHcHFmbFpJVzlSMHJCZkdtcVZOR0RnNE1HRE1yZXpzckt3WXNVS1ZLNWNHVStmUGtYZnZuMHhjT0JBbVcyS0I1bTV1Ym5JeXNvQ1VGZ3Avc2NmZitEVnExZDQ5ZW9WR2pWcWhNV0xGOFBPemc2SER4L0c0OGVQaFhEbTVjdVhpSW1KRVZwTEt5T1JTREJqeGd3WUdSbGgxNjVkS3J3Q3FoazNiaHllUEhtQ09YUG1JRDA5SFhaMmRwZzdkMjZaQno5STUrR1dWcG5iMnRvS0FYdHBUcDA2Qlc5dmIyaHFhbUw1OHVVSzd5Y1NpYkJreVJJNE9Ubmg5OTkvUjNaMk5tYk9uS2t3NUxPMnRvYTV1YmxLYlowbEVvblM5Y2VPSFFOUU9FL3h6ei8vckZJUUp4S0o0T3JxaWhVclZ1RHQyN2ZDKzZlZ29BQlBuandCVUhoK0RnOFB4OG1USjlHL2YzOU1tRENoeEgxTEErREF3RUI4K1BCQjRYUCs5ZGRmSVpGSTBMTm56eEtQYTlpd1lSZzJiSmpTWTIvZXZEbEdqaHhaNHQ4dU1URVJTVWxKNk5ldm45TDlmRXMrUGo0b0tDZ1FCazJZbVpuSnJQL2NPV20vdG9LQ0FpUW1KaUkvUDEvaCt0bXpaMlBKa2lXNGR1MGErdmJ0cS9Edi8vcjFhMkZmNTgrZng2Wk5tMUNsU2hYTW1qWHJzNDduYS8wKytOcW1UcDJLK1BoNEFJWG43RWFOR3FGcDA2Wm8yclFwNnRXckJ6OC9QK0c3Yi9mdTNTZ29LTUNaTTJlZ282TURCd2NIYUdob29HN2R1cVYrUHhJUkVmM1RHUElTRVJFUkVSSDlEd2tORGNXMmJkdGdibTZPaUlnSTZPcnFZdXpZc1hJWFdsVnBNNWlibTRzMWE5YmcyclZyME5MU3dzcVZLN0Y0OFdJNE96dkR4c1pHNmZ4MVZhdFd4ZWJObTVHYW1pcGN3QldKUkgvTGhmelEwRkI0ZW5yQ3lNZ0lzMmZQaG82T2poQ1FUSjA2RlhQbnpsVnBUbGFnTU1ocjFhb1ZORFEwTUduU0pDRU15Y2pJZ0l1TEM1NDllNGFwVTZlaWYvLysrT3V2dnhBUUVBQXpNek9WNW05TVMwc0RnTStxL00zTXpFUm9hQ2dDQWdLUWtwSUNRME5ETEY2OEdGWldWZ0NBMXExYkl6ZzRHTC8rK2l1V0xWdUdSbzBhWWVMRWljSjZvRENNaW82T2xnczBpck96czRPZG5aM01zalp0MnFCTm16WTRkZXFVc096Um8wZDQ4dVFKN096c29LYW1CalUxTmJSdjMxNW90VjJVbHBZVzVzK2ZqOWV2WDZONjllcW9YYnMyN3R5NWcrVGtaR1JuWjhQSXlBaGR1blJCbXpadG9LT2pnMmZQbnVIWXNXTjQrUEFoWW1OamtaS1NnbUhEaGdudnJkOS8veDIrdnI0d01URkJnd1lOWUdWbEJTc3JLeXhldkJpWm1aa3l3Zjd4NDhlRjZ1dXlrSVlaT2pvNlNyY3JXcEY3OCtaTjdOeTVFK3JxNmxpN2RpM2k0dUt3ZXZWcXZILy9IaE1uVGhUbTF3UUFMeTh2UEhyMENLOWZ2OGJidDIrRnNIRG56cDNRME5DQWtaRVJMQzB0aFJiVS9mcjFRMkJnSUR3OFBMQnQyemFvcTZzalBqNGVhbXBxd2tBRVpSSVNFcENSa1lHMmJkdVcrYlZRNXVuVHA4alB6OGZIang4QkZNN1AvTmRmZnltdHlOMjhlVFAwOWZVQkZJWkZmbjUrT0hIaUJCbzFhb1NVbEJTc1dyVksrQ3gyN05nUjY5ZXZWOWg1SUQ4L0h6NCtQamg2OUNncVZxeUlGU3RXeUZSakYxZXpaazJzWHIwYUN4Y3V4Smt6Wi9EMDZWTXNXTEJBYmtEQXVuWHJ5dlQ4QWNYdDcwK2RPaVcwSm43NDhDR2NuWjB4Zi81ODRibnI2dXFXZUY0MU5qYUdsNWVYekhOZHQyNGRybDY5Q2cwTkRXellzQUVMRml5QXJhMnRTZ01hUkNLUlRCVjRVZGV2WDBka1pDUmF0R2lCUm8wYWxicXZvc2RVM0ljUEg2Q2hvU0VNT3ZydXUrOEFGQTVDMHRQVHc0a1RKd0FVbnJQK0NSRVJFYmh3NFFLR0R4K09temR2WXViTW1aZzRjU0s2ZCsrdWRGN3owbVJrWkFqVjZLcHNXNXowOVRwOStqUStmUGdBQUJnNWNpVHk4dkx3NDQ4L0N1ZUJqSXdNaElhR0lqQXdFRE5tek1EaXhZdXhaczBhT0RrNVljR0NCZmpoaHg4QUZBYXk3dTd1Q0E4UGgwZ2t3dWJObXpGa3lCRFVyMThmMDZaTlU3bVRnTlRYL24zd3RiVnYzeDYydHJabzNydzV2dnZ1TzdtLzVlN2R1eUdSU09EbDVZV0lpQWgwNjlZTjJ0cmFPSHo0TU02ZVBZdnAwNmZMdE53djdzT0hEL0QzOTFmcFdLUi9QeUlpb20rQklTOFJFUkVSRWRIL2lQajRlR3pac2dWV1ZsYll0R2tUamgwN2hyMTc5eUk4UEJ5MnRyWXdNaktDbHBZVzFOWFZoZi9FWWpGRUloRnljbktFLzdLenM1R1RrNE1IRHg3Zzd0MjdtRE5uRGd3TkRiRjA2VktNR2pVS2JkdTJ4ZHUzYjZHdHJTM3NwMkxGaXNKRjFLTDd5czNOUlU1T0RwbzNiMTZtK1RqTEtpc3JDMWV1WE1HeFk4Y1FIeCtQcGsyYnd0blpXUWprYkd4c3NHblRKcXhkdXhhelo4K0d0YlUxZXZic2laWXRXNWJhYm5UMjdOa3lRZXlEQncrd2Z2MTYvUG5ubi9qNTU1L1J2MzkvQU1DTUdUTVFHeHNMTnpjM21KcWFvbUhEaGpMN2VmejRNVmF0V2dWdGJXMVVyRmhSQ0FCVXZjaWRuWjJOMjdkdjQvejU4NGlLaWtKMmRqYTB0TFF3YXRRb0RCa3lSS1pTVGsxTkRYMzY5SUdkblIxKy9mVlgvUDc3NzVnNWN5YmF0V3VIOGVQSHc4VEVCRGR1M0VCeWNqTDY5T21ESjArZW9HclZxbmp5NUFuVTFkVmw1dk5WWlU1SEFFSXJXZWs4aTJQR2pGRTYxMnpUcGsyRmY3ZHIxdzVSVVZIQ2ZKZ05HalNBbXBvYURBd01zSG56Wm9TRmhjSE16QXhObXpiRnFGR2pZR05qZ3lwVnFtRDkrdlZRVjFmSHlKRWpZV2RuaC92MzcrUGV2WHZ3OS9mSDY5ZXZZVzF0TFJmUU5XclVTSzZ5ZU8vZXZUSzMvZjM5OGViTkd4Z1pHYUZLbFNwNDgrWU4vUHo4b0s2dWpnWU5HcFQ0R256NjlBbng4Zkc0ZmZzMkxsNjhpRC8rK0FNLy92Z2pKaytlREMwdExkamEybUxYcmwzWXZIa3pSb3dZZ1RadDJxQjU4K1pvMzc0OTNyNTlpOWV2WDZOMjdkcG8wNllOVEUxTlVhdFdMZFNxVlF2Nit2cHlyMlAxNnRVeGJ0dzQ3Tnk1RTY2dXJuQndjTUIvL3ZNZjFLOWZYNlY1YkdOall3RkE1WkEzT3pzYklwRUlxYW1wQUdUbjluNy8vajJ1WExtQ00yZk80TUdEQnpBeE1jSHExYXNSSHgrUDMzNzdEVUZCUWJDMnRrYnIxcTNSckZrekdCc2JDODhuTHk4UDFhdFh4NE1IRDNEbzBDRkVSVVVoUFQwZDdkdTN4L3o1ODZHcHFZbW5UNThpTkRRVTU4NmRRMlJrSktwVXFZTE9uVHZEM3Q1ZUNBMFRFaEt3ZGV0V3hNWEZRVnRiRzh1V0xaTjVqNVdrUVlNRzJMaHhJNVl1WFlySGp4OWo0c1NKbURGamhzcXRXNDhjT1lMdzhIQm9hbXBDTEJZaklTRUJBRkM3ZG0yWjdlN2Z2dzhQRHcrWW1wcGk4K2JOaUl5TWhKZVhGMGFQSGcxcmEydlVyMThmSTBhTWdGZ3NSa2hJQ05UVTFDQVdpMUZRVUlDY25CeDgrdlJKT0QvbjUrZmpqei8rd09YTGwrSGs1QVI5Zlgyc1dyVUs0OGFOUStmT25WR25UaDFvYTJ0RFRVME5JcEVJVmFwVXdabzFhL0Q0OFdOSUpCTGs1K2Vqb0tBQWVYbDV5TXZMZzVXVkZVeE1USVRYY2QyNmRhaFlzU0ttVDUrdTlMbG5aV1VoSnljSDJ0cmErUGp4STI3ZHVpVlg0YjVueng3czJiTkhadG42OWVzQkZMYk5QWDM2TkpvM2IxNm0rVkFURXhPVm5wZFVQV2RkdjM1ZCtNNGNPWElrQmc0Y2lKVXJWOExkM1IzNzkrOUhreVpOQUJRRzk3Ly8vcnZ3bmkvK0d1Ym01c3BWclVaRVJDQWlJa0xsNTFTY2RNNzN3TUJBR0JzYm8wT0hEckN3c0lDWm1Sa3NMUzJGZlUrWk1nWDUrZm40OGNjZllXVmxoUm8xYW1ENTh1Vll0MjRkNXMyYmgwNmRPbUhldkhsWXMyWU5ybHk1Z21IRGhzSE16QXdiTm16QXJWdTMwSzVkTzl5N2QwODQ5MHQvRjRqRll1VGw1V0hod29YSXpjMUZVRkNROEZ4NzkrNk5OV3ZXNE1hTkcvL2Ezd2VsdFllUGk0dkR6cDA3OGZEaFE3UnQyeGF6WjgrR3VybzZ1blhyQm5kM2R5eFpzZ1JkdTNiRjFLbFRGVmJ3djMvL0h0N2UzbC8xbUltSWlENEhRMTRpSWlJaUlxTC9FV1ptWm1qWXNDR1dMMStPQ2hVcVlPalFvV2pldkRtQ2dvSncvLzU5WEw1OEdUazVPY2pMeXl0MVgzWHExSUdWbFJVYU4yNk1IajBLNStmMjl2WkdRRUFBYnQrK2pYUG56aUUzTjdmVTFxUkFZY1dZcjYvdkZ6Ky80aDQ5ZW9USXlFZzhldlFJRHg4K1JGNWVIa3hOVGJGdzRVTFkyZG5KaFdKV1ZsYllzMmNQL1AzOWNlTEVDZHk4ZVJOaXNSaG1abWJvM2J0M2lYT3BGdDNQOCtmUE1XZk9ISWpGWXN5Wk0wZDRiWURDbHBBTEZ5N0VpaFVya0oyZExiY2ZJeU1qL1Bubm44SnRzVmlNeG8wYkN5R3hNaEtKQkxObXpSSmFzNXFhbXFKbno1N28zcjI3MGhheVdscGFtREpsQ25yMDZBRVBEdzljdm53WjNidDNoNG1KQ1dKalk2R21wb1pPblRwaDJyUnArT3V2dndBVVZ0U0pSQ0kwYnR3WU0yZk9WSHBjOSs3ZHc3bHo1d0FBTFZ1MmhMcTZ1a3psbjZwVnluWjJkb2lPamtaa1pDUUdEaHdvekxzTUFDTkdqTUNFQ1JOUXRXcFZBSVVYNzdkczJTSzhMaDA2ZEFCUVdPbG9iR3dzVkZFbkp5Y3JiRnRjdjM1OXVRQ2dlTWliblowdFYrMnJvYUdCYWRPbUtXM2YrZWpSSTh5Yk53ODFhOVpFeDQ0ZDBidDNieUU4azZwVnF4YmMzTnh3NjlZdG5EeDVFdDdlM21qWHJoMmNuWjNMWE5VOVlNQUFmUHo0RVFjUEhzVE5temNCQUk2T2ppcmQ5Lzc5K3pBMk5pNjFrbHZxMXExYldMWnNtWERid3NJQzBkSFI4UEx5d3RPblQxRlFVSUI2OWVwaHdZSUY2TktsQzhSaU1XeHRiZEdyVnkrY09IRUNZV0ZodUg3OU9vRENZSFhXckZsWXRtd1pVbE5UaFFyUXlwVXJvMVdyVnVqZHU3ZE10YjJGaFFXY25Kd3dhZElrWEwxNkZhZFBuOGJKa3ljUkZCUUVSMGRIREJzMkRKbVptWGp5NUFucTE2OFBaMmRudWRkZG1mcjE2MlBuenAzWXNtVUxVbEpTMExselo1WHZxNmVuSjdTK0J5QzB2Ky9idDYvTWR1Ym01cWhkdXpiV3JGbUQ2dFdyWTlDZ1FXaldyQm1DZ29JUUV4T0R1M2Z2SWpzN1c2Vnphb2NPSFZDaFFnVU1HalJJbU5mVzNkMGRodzRkUWxCUWtORHFXMVcvL3ZvckFPRGR1M2VZTTJlTzBLbWd0TmRRMnBhN3FLSlYvOEhCd1VydnYyVEpFdVRuNXl1Y003a2tZOGFNVVhuYjRxUURVUUFJcllWTlRFeXdmUGx5cUt1ckN4V21WNjVjd2JsejUvRDQ4V05VcWxRSjkrL2ZGMXJESzFLdlhqMmhuYjFVaHc0ZFNxeVVMczdQenc5UlVWRXl5K2JPblF0MWRYVllXRmdvbkdKQU9vMkFyYTB0eG8wYkoxUFozcXBWSzJ6ZnZoMGJOMjZFaVlrSktsYXNDQjBkSFF3ZVBGZzRQOVN0V3hlQmdZRzRlZk1tUWtOREZYNW5LYUt2cjQraFE0ZWlSbzBhR0RseTVMLzI5MEZKenAwN2grRGdZTVRFeEVCVFV4T1RKazNDb0VHRGhIT3ZoWVVGM04zZDRlL3ZqMzM3OWlFNk9obytQajV5QTJkTVRVMVY2b2dDRko2VEV4TVR2L3B6SVNJaUFnQ1JSSlZ2WENJaUlpSWlvdi9IRXQ1RjQ5ZmJoUmV5NitnMndaam1XLy9oSXlwWlhsNmVTaTBtcFJVNTBzQlhMQllMTFhhbFZUenA2ZW1semtFcHJXU1NWalVwK2w5TU5UVTF1WXZVc2JHeG1EOS9QdHpkM1lYNVJCV3h0N2ZIbURGakZMYjhUVTFOeGZqeDQyRmtaSVFtVFpxZ2JkdTJLcmRoenNuSndkV3JWM0gxNmxVOGZ2d1k2OWV2aDU2ZUhnRGdQLy81RDY1ZnYxNWl3SG54NGtXWW1abkpCSkZGWldkbmx6ai9wUFQxS1Nnb0VLcnNWQlVmSDQ4TEZ5NmdmZnYyUXZWaVdjWEV4QWp0Ty9QeThuRDY5R24wN2RzWER4OCt4SWNQSDZDbHBRVXJLeXVaS2sxbHJseTVncU5IajhMTnpRMEE1Rm9qZnd0WHJseEJhbW9xSkJJSjlQVDBZR3RycTNKYjFSczNic0RRMEZEdWI1ZVVsSVRLbFNzTFFYSm1aaVpTVWxLUW5aMHRmS1pNVFUxTGZHNkppWW1vWHIwNktsZXVqSlNVRktIOXJpcFUvY3dxOCtMRkM5eThlUk9HaG9ZcVYrYU9IRGtTN2RxMVUza082VGR2M3VEWXNXTlFVMU9EcGFVbE9uZnVqTnpjWEt4YnR3NldscFpvMDZhTjBqYkJFb2tFc2JHeHVIUG5EcXl0cmRHd1lVTjRlbnBDSXBIQXpNd01EUm8wZ0tXbHBjcnZ2WlNVRklTR2hxSi8vLzZvVXFVS2dNSnFlUXNMQzVYM29jaTNmQThyT3pkSVNTUVNGQlFVQ09kVWtVZ2tuSnVMbmpQUzB0S2dxNnNyZHc2UlNDVEl5TWdRQnZUazVlVUo1K2JpNTJpUlNBU3hXSXhhdFdvSnk2UnpsYXJTY2o0OVBSMysvdjdJejgrSFJDS0JrWkVSdW5YckpqYzlRRW1TazVOeDRjSUZEQmt5UkdaNVltSWlJaU1qTVhqdzRHLzJ0OGpQejhlZVBYdmc0T0FnZk82VktmcjZTZjh0SlJhTFpUN0Q3dTd1YU5La0NUcDE2cVRTc1Z5NmRBa1BIandvMDN6dUNRa0pTRWhJVVBvWVJUc3BmUHo0RWRyYTJrcS9jNlR2RitsN1JrcDZINUZJQkhWMWRWU3FWT21iL2o0b2liMjlmWm5DVlVYMjd0MkxrSkFROU9qUkE0TUdEVUsxYXRWSzNQYlpzMmNJRGc2V3EyaVgvbDZZTUdHQ1NvKzVlL2R1cEthbVl0R2lSWjk5M0VSRVJDVmh5RXRFUkVSRVJGU0s4aFR5L24ranJCMHdFUkVSa1pSMFFNS1hEcXdoSWlMNnQrQTNHaEVSRVJFUkVaVmJESGlKaUloSUZXS3grSjgrQkNJaW9xL3E4L3ZYRUJFUkVSRVJFUkVSRVJFUkVSSFIzNDRoTHhFUkVSRVJFUkVSRVJFUkVSRlJPY0tRbDRpSWlJaUlpSWlJaUlpSWlJaW9IR0hJUzBSRVJFUkVSRVJFUkVSRVJFUlVqakRrSlNJaUlpSWlJaUlpSWlJaUlpSXFSOVQvNlFNZ0lpSWlJaUlxVDE2OGk4YUtDTHQvK2pDSWlJaUlpSWlJL25YcTZEYkJtT1piLytuRCtIK0JsYnhFUkVSRVJFUkVSRVJFUkVSRVJPVUlRMTRpSWlJaUlpSWlJaUlpSWlJaW9uSkVKSkZJSlAvMFFSQVJFUkVSRVJFUkVSRVJFUkVSa1dwWXlVdEVSRVJFUkVSRVJFUkVSRVJFVkk0dzVDVWlJaUlpSWlJaUlpSWlJaUlpS2tjWThoSVJFUkVSRVJFUkVSRVJFUkVSbFNNTWVZbUlpSWlJaUlpSWlJaUlpSWlJeWhHR3ZFUkVSRVJFUkVSRVJFUkVSRVJFNVFoRFhpSWlJaUlpSWlJaUlpSWlJaUtpY29RaEx4RVJFUkVSRVJFUkVSRVJFUkZST2NLUWw0aUlpSWlJaUlpSWlJaUlpSWlvSEdISVMwUkVSRVJFUkVSRVJFUkVSRVJVampEa0pTSWlJaUlpSWlJaUlpSWlJaUlxUnhqeUVoRVJFUkVSRVJFUkVSRVJFUkdWSXd4NWlZaUlpSWlJaUlpSWlJaUlpSWpLRVlhOFJFUkVSRVJFUkVSRVJFUkVSRVRsQ0VOZUlpSWlJaUlpSWlJaUlpSWlJcUp5aENFdkVSRVJFUkVSRVJFUkVSRVJFVkU1d3BDWGlJaUlpSWlJaUlpSWlJaUlpS2djWWNoTFJFUkVSRVJFUkVSRVJFUkVSRlNPTU9RbElpSWlJaUlpSWlJaUlpSWlJaXBIR1BJU0VSRVJFUkVSRVJFUkVSRVJFWlVqREhtSmlJaUlpSWlJaUlpSWlJaUlpTW9SaHJ4RVJFUkVSRVJFUkVSRVJFUkVST1VJUTE0aUlpSWlJaUlpSWlJaUlpSWlvbktFSVM4UkVSRVJFUkVSRVJFUkVSRVJVVG5Da0plSWlJaUlpSWlJaUlpSWlJaUlxQnhoeUV0RVJFUkVSRVJFUkVSRVJFUkVWSTR3NUNVaUlpSWlJaUlpSWlJaUlpSWlLa2NZOGhJUkVSRVJFUkVSRVJFUkVSRVJsU01NZVltSWlJaUlpSWlJaUlpSWlJaUl5aEdHdkVSRVJFUkVSRVJFUkVSRVJFUkU1UWhEWGlJaUlpSWlJaUlpSWlJaUlpS2ljb1FoTHhFUkVSRVJFUkVSRVJFUkVSRlJPY0tRbDRpSWlJaUlpSWlJaUlpSWlJaW9IR0hJUzBSRVJFUkVSRVJFUkVSRVJFUlVqakRrSlNJaUlpSWlJaUlpSWlJaUlpSXFSeGp5RWhFUkVSRVJFUkVSRVJFUkVSR1ZJd3g1aVlpSWlJaUlpSWlJaUlpSWlJaktFWWE4UkVSRVJFUkVSRVJFUkVSRVJFVGxDRU5lSWlJaUlpSWlJaUlpSWlJaUlxSnloQ0V2RVJFUkVSRVJFUkVSRVJFUkVWRTV3cENYaUlpSWlJaUlpSWlJaUlpSWlLZ2NZY2hMUkVSRVJFUkVSRVJFUkVSRVJGU09NT1FsSWlJaUlpSWlJaUlpSWlJaUlpcEhHUElTRVJFUkVSRVJFUkVSRVJFUkVaVWpESG1KaUlpSWlJaUlpSWlJaUlpSWlNcVIvd08vUno4bU82WUJvUUFBQUFCSlJVNUVya0pnZ2c9PSIsCgkiVGhlbWUiIDogIiIsCgkiVHlwZSIgOiAibWluZCIsCgkiVmVyc2lvbiIgOiAiIgp9Cg=="/>
    </extobj>
    <extobj name="C9F754DE-2CAD-44b6-B708-469DEB6407EB-7">
      <extobjdata type="C9F754DE-2CAD-44b6-B708-469DEB6407EB" data="ewoJIkZpbGVJZCIgOiAiMjMyMTUzMjAyNTU3IiwKCSJHcm91cElkIiA6ICI2MTcyNzY3ODkiLAoJIkltYWdlIiA6ICJpVkJPUncwS0dnb0FBQUFOU1VoRVVnQUFCM2tBQUFLc0NBWUFBQURoclFkL0FBQUFDWEJJV1hNQUFBc1RBQUFMRXdFQW1wd1lBQUFnQUVsRVFWUjRuT3pkZDNSVVZmdisvM2NhSlFrbEFZS1VBRUtBQUZJRXBYY0VRU0VJVWhSRnBBcytpQ0pTSTFYcFZhcUVqb0NoR3drdE5DblNRazhNRUtRWWVrOUlnYlQ1L1pIZm5BOURKZ1VNYXZoZXI3VllpOWxubjNQMm1VeDhIcjNtdnJlTnlXUXlJU0lpSWlJaUlpSWlJaUlpSWlJaW1ZTHR2NzBBRVJFUkVSRVJFUkVSRVJFUkVSRkpQNFc4SWlJaUlpSWlJaUlpSWlJaUlpS1ppRUplRVJFUkVSRVJFUkVSRVJFUkVaRk1SQ0d2aUlpSWlJaUlpSWlJaUlpSWlFZ21vcEJYUkVSRVJFUkVSRVJFUkVSRVJDUVRVY2dySWlJaUlpSWlJaUlpSWlJaUlwS0pLT1FWRVJFUkVSRVJFUkVSRVJFUkVjbEVGUEtLaUlpSWlJaUlpSWlJaUlpSWlHUWlDbmxGUkVSRVJFUkVSRVJFUkVSRVJESVJoYndpSWlJaUlpSWlJaUlpSWlJaUlwbUlRbDRSRVJFUkVSRVJFUkVSRVJFUmtVeEVJYStJaUlpSWlJaUlpSWlJaUlpSVNDYWlrRmRFUkVSRVJFUkVSRVJFUkVSRUpCTlJ5Q3NpSWlJaUlpSWlJaUlpSWlJaWtva281QlVSRVJFUkVSRVJFUkVSRVJFUnlVUVU4b3FJaUlpSWlJaUlpSWlJaUlpSVpDSUtlVVZFUkVSRVJFUkVSRVJFUkVSRU1oR0Z2Q0lpSWlJaUlpSWlJaUlpSWlJaW1ZaENYaEVSRVJFUkVSRVJFUkVSRVJHUlRFUWhyNGlJaUlpSWlJaUlpSWlJaUloSUpxS1FWMFJFUkVSRVJFUkVSRVJFUkVRa0UxSElLeUlpSWlJaUlpSWlJaUlpSWlLU2lTamtGUkVSRVJFUkVSRVJFUkVSRVJISlJCVHlpb2lJaUlpSWlJaUlpSWlJaUloa0lncDVSVVJFUkVSRVJFUkVSRVJFUkVReUVZVzhJaUlpSWlJaUlpSWlJaUlpSWlLWmlFSmVFUkVSRVJFUkVSRVJFUkVSRVpGTVJDR3ZpSWlJaUlpSWlJaUlpSWlJaUVnbW9wQlhSRVJFUkVSRVJFUkVSRVJFUkNRVFVjZ3JJaUlpSWlJaUlpSWlJaUlpSXBLSktPUVZFUkVSRVJFUkVSRVJFUkVSRWNsRUZQS0tpSWlJaUlpSWlJaUlpSWlJaUdRaUNubEZSRVJFUkVSRVJFUkVSRVJFUkRJUmhid2lJaUlpSWlJaUlpSWlJaUlpSXBtSVFsNFJFUkVSRVJFUkVSRVJFUkVSa1V4RUlhK0lpSWlJaUlpSWlJaUlpSWlJU0NhaWtGZEVSRVJFUkVSRVJFUkVSRVJFSkJOUnlDc2lJaUlpSWlJaUlpSWlJaUlpa29rbzVCVVJFUkVSRVJFUkVSRVJFUkVSeVVRVThvcUlpSWlJaUlpSWlJaUlpSWlJWkNJS2VVVkVSRVJFUkVSRVJFUkVSRVJFTWhHRnZDSWlJaUlpSWlJaUlpSWlJaUlpbVloQ1hoRVJFUkVSRVJFUkVSRVJFUkdSVEVRaHI0aUlpSWlJaUlpSWlJaUlpSWhJSnFLUVYwUkVSRVJFUkVSRVJFUkVSRVFrRTFISUt5SWlJaUlpSWlJaUlpSWlJaUtTaVNqa0ZSRVJFUkVSRVJFUkVSRVJFUkhKUkJUeWlvaUlpSWlJaUlpSWlJaUlpSWhrSWdwNVJVUkVSRVJFUkVSRVJFUkVSRVF5RVlXOElpSWlJaUlpSWlJaUlpSWlJaUtaaUVKZUVSRVJFUkVSRVJFUkVSRVJFWkZNUkNHdmlJaUlpSWlJaUlpSWlJaUlpRWdtb3BCWFJFUkVSRVJFUkVSRVJFUkVSQ1FUVWNncklpSWlJaUlpSWlJaUlpSWlJcEtKS09RVkVSRVJFUkVSRVJFUkVSRVJFY2xFRlBLS2lJaUlpSWlJaUlpSWlJaUlpR1FpQ25sRlJFUkVSRVJFWGhKMzc5NWw4dVRKaElXRkpUdDIvdng1eG8wYngvbno1d0U0Y2VJRU4yN2MrS2VYbUtuZHZIbVR2Lzc2SzhPdTkrREJBeDQ4ZVBDM3JuSDc5bTBXTGx4SVRFeE1CcTNxMy9mbzBTTldybHhKWEZ6Y001M1hwMDhmMXF4WlkvV1l0ZCtKZjhMaHc0ZFp0R2dSaVltSnozVitURXdNVTZaTXdjL1A3NW5QM2JoeEl4Y3VYSGl1KzRxSWlJaklmNS85djcwQUVSRVJFUkVSRWNrWUd6WnNZT3ZXcmJ6Ly92dkpqb1dIaDdOanh3N3ExS21EaDRjSHk1Y3Y1K3pacy9UcTFZdG16WnI5QzZ1RndNQkF3c1BEMHoyL1VhTkdGcS9YclZ2M1hQZHQzYnExeGV2bzZHanUzcjFyZFc3aHdvV3hzYkVCWU42OGVSdzhlSkNWSzFlU00yZk9GSzkvK1BCaE5tM2FSUC8rL1hGMmRyWTZKekl5a3M2ZE8xT2hRZ1ZHamh6NVhNOEJzRy9mUGxhdVhFbEVSQVJmZnZsbG12TmpZbUx3OHZKNjd2czlLU0FnQUlEVHAwK3pmZnQyK3ZidGk2MXRVajNCN2R1M2VmVG9VYnF2NWU3dWJ2ejkxS2xUTEZ5NGtFdVhMakY0OE9CMFgrUE1tVE9VS2xVcTJmaXZ2LzdLekprejZkQ2hBeDA3ZHNUVzFwYTR1RGlpbzZPSmpZM2w4ZVBIeE1URUVCMGRUWFIwTkpHUmtUeDgrSkNJaUFqQ3c4TzVkKzhlOSs3ZFk5Q2dRUlFxVkNqZDY0R2t6L2o2OWV1Tit6NnJYYnQyc1huelpyNzU1cHRuUG5mNjlPbjA2TkdENHNXTEEwbEI5OG1USjlOMWJ2UG16Wi81ZmlJaUlpTHl6MUxJS3lJaUlpSWlJdklTaUlxSzR0ZGZmNlZodzRZVUsxWXMyZkZzMmJJQkdOV1JZOGVPWmM2Y09VeVpNb1hJeUVqYXRtMXJ6RzNjdUhHR3JNblcxcGJSbzBkejY5WXRxOGUzYnQzS21UTm4wbjI5cDBQZU9YUG1QTmU2bmc1NUR4MDZ4Smd4WTZ6T1hiOStQYzdPenB3NWM0YTllL2RTdTNadHdzUERrNFhUenM3T3VMaTRBUER3NFVNT0hUcEVyMTY5R0RseUpQbno1K2Zldlh2SnJsMnZYajM4L2YwSkNBakEwOU16MmZFbmc4K1V0R3paa3ExYnQrTHY3MC9EaGcycFVLRkNxdk96WmN2R3dvVUxrNDF2M2JvVlgxOWZpMlBXeHF5NWVQRWltelp0SWtlT0hIVHIxZzJBaVJNbmN2ejQ4VFRYYjJZT2pBR3FWcTFLOCtiTjJiaHhJeDRlSGhhZnplZFJ2MzU5RGh3NHdFOC8vY1NwVTZmdzl2Wm15NVl0YVQ2WGpZME5UazVPNU15WmsxeTVjdkhnd1FNS0ZTcEVseTVkVXEwTWZ2SlpUQ1lUQUhaMmRxbmVLeUVod2VyNHBrMmJjSFIwcEhidDJpbk9nYVRmTmZPWEVWSVNGQlRFOU9uVFU1MWpwcEJYUkVSRTVMOVBJYStJaUlpSWlJaklTMkQ5K3ZVOGZ2eVlUcDA2V1QyZVBYdDJBR0pqWXdHd3Q3ZW5UNTgrbENsVGhtclZxbG5NVGF1eWQvUG16VGc1T1ZHM2J0MVU1OW5hMnVMbjU4ZWhRNGVzSG44eURETnIzNzQ5ZWZMa1lmYnMyYWxlMjh6ZDNUM05zTTRzclhET0hPaENVZ1dsT2ZoTlRFeGs1c3labUV3bTl1N2R5OTY5ZTVPZDI3SmxTLzczdi84QlNXRjBuang1R0Rac0dIMzc5cVYxNjlhc1dMRWl4ZnRPbUREQjZuaEFRQUFKQ1FsRVJrYW0rbHdkTzNaazU4NmRPRGs1cFZnWjdlenNqSjJkSFRZMk5sYkQ0MXk1Y2dHV3diSzFNV3U4dkx3NGN1UUlxMWF0NHJYWFhxTjY5ZXJHTTkyNWM0ZGp4NDdScUZFakkraDgrUEFoSzFldTVKZGZmcUZnd1lKV1A3T2ZmZllaeDQ0ZFk4R0NCWlF0VzVaeTVjcWx1b2JVNU1pUmcrKy8vNTU1OCtheFpzMGExcTFieDl0dnYwMk9IRG5JbGkyYjhTZDc5dXg4K2VXWE5HblNoTTgrK3d4bloyZXJ3V243OXUySmlJaEkxNzBURXhPeHNiRkpNNEJ0MnJScHFzZGJ0bXlaNnZFMzNuaURzV1BIcGpxbldiTm1WbiszSHo5K3pPTEZpMW03ZGkydXJxNzA3dDA3MWV1SWlJaUl5SCtEUWw0UkVSRVJFUkdSVEM0OFBKelZxMWZUb2tVTENoUW9RRWhJQ0hmdjNxVldyVnBHdUdTdTVMMTI3UnBIang3bDFxMWIzTDU5bXp0MzdyQjkrM2J1M3IzTDNMbHpzYk96bzErL2ZxbmViL1BtemJpNnVxWTU3Mm1OR3plbVE0Y09kTzdjMmVyeDI3ZHZjKy9lUFJvMGFQQk0xMzNSZnY3NVo4NmVQVXZKa2lXWk5XdVdSV0RuNit2TC9QbnpxVkdqaHNVNWxTcFZZc0tFQ1J3NWNvUzhlZk1DNE8vdlQ1WXNXZEs4MzdwMTY0d3E1WFBuenZIRkYxK2thNTE3OXV4SjhkaXNXYk9NVnNaUlVWSEpLb3ZONGZDVEliaTFNYk9uZzkrdnZ2cUs3dDI3TTJuU0pKWXRXMlo4cVNBa0pJVDU4K2V6ZlBseU9uVG93SjA3ZDFpMWFoV3VycTU4L2ZYWE5HalF3R29BbWpWclZ2cjM3OCtXTFZzb1ZLZ1ErL2Z2WjhTSUVXbStCMzUrZmhiNzE1cS9TR0JqWTBQUG5qMHBYNzQ4VmF0V3hkN2Vuc0tGQzF1OVJyWnMyY2lSSTBlSzkzajc3YmRUWGNQeDQ4ZjU0NDgvQURoNzlpd0F5NWN2VHphdldiTm11THE2QXRDMWE5ZGt4M2ZzMk1HbFM1Zm8wS0dEOFg2bXBFQ0JBcWtlVDhtSkV5ZVlNbVVLTjI3Y29FV0xGblR0MmhWSFI4Zm51cGFJaUlpSS9MTVU4b3FJaUlpSWlJaGtjZ3NYTHNUVzFwYU9IVHNDU1cyTXc4TEMrT09QUC9qcnI3KzRmZnMydDIvZkJpekRwbHk1Y3BFdlh6N2MzTnlvV0xFaXNiR3hhWVpKR1czYnRtM0czeTlldkFqQW8wZVBMTVlCaWhjdmpvZUh4eis2TmtnS3daWXVYVXFEQmczNC9mZmZXYkprQ1o5KytpbVFGS291V0xDQVJvMGFVYVZLbFdUbmVucDY0dW5weWM2ZE8zRnhjU0U4UER4ZCs5UTZPanFTUDM5K0lDbTg2OXUzYjZyenAwK2Zqb3VMQzU5ODhrbUtjOHpYQTlpL2Z6OFRKMDYwT3E5TGx5N3BHbnU2Q3R2VjFaVnZ2dm1HSERseWtEMTdkaU5JTGxhc0dHUEdqTUhQejQrcFU2ZVNrSkRBRzIrOFFjK2VQYkd6cytQS2xTdUE1ZDdIWnVYTGw2ZDgrZklBbENoUndxaVVUc25NbVRNcFg3NDg5ZXJWc3hpL2YvKyswVXE3WnMyYXFWNGpJeHcrZkpnMWE5WllqQzFldkRqWnZCbzFhaGdoN3djZmZHQnhMRG82bXBVclYxSzJiTmtVdnhSaHpjV0xGd2tPRGpaZWg0U0VzSEhqUnNDeUJYTmtaQ1R6NXMxajgrYk5GQzllbkI5KytNRnF5M0FSRVJFUitlOVN5Q3NpSWlJaUlpS1NpWjA2ZFlyTm16Znp4UmRmNE96c3pPN2R1d2tKQ2FGdjM3N2N1bldMK1BoNFNwY3VUYTFhdFZpMmJCbk5taldqWGJ0MnVMbTVwYXVxTkRYWHJsMGpiOTY4ZitzNjFzSkdmMzkvL1AzOUxjWTZkT2hnTmVTTmlvcEtGZ2luSkNvcUt0WGpyVnExU2piMjRNRURLbFNvd0lBQkExaTFhaFdMRmkwaWE5YXM1TXlaa3hrelpsQzRjR0dMU3RzLy8veVRxVk9uR2xXakFBMGJOcVJodzRiTW56OGZYMS9mTk5jWkVCQmd0Ty9OblR0M212dWpUcDgrSFdkbjUyZmVSL1hKOXRTclY2OW0zcng1RnVHdHRiRW5xNHlmVnIxNmRlUHZlL2JzWWNxVUtWYm5CUVlHRWhnWWFESG01K2VYNmhjTVhubmxGVnEyYkVsY1hCd09EZzVXNTh5Y09aTlhYMzNWb3JYeHFWT25HRGh3SU8rOTl4NmRPblVpVzdac1JFZEhzMzc5K2hUdmRlN2NPYXVWdHdBZmZmUlJpdWVaOWV6Wms1NDlld0l3YWRJazl1N2R5eSsvL0dJYzM3eDVNMU9tVEVueE9RQzJiOTlPZEhRMFhsNWVhZDd2U2NlUEg3ZjQrVHpaWHR6OCtkaS9mejgvL1BBRFVWRlJkT3ZXalRadDJxUzVaN0NJaUlpSS9QY281QlVSRVJFUkVSSEp4UGJ0MjRmSlpHTFdyRmxNbno0ZFNLb2dmZmZkZDVOVlJxNWF0UW9uSjZjVTI5UStpMGVQSGpGNDhHQUErdmJ0UytYS2xaLzdXcW0xY0lha05zOHB1WGZ2WG9wVnFjOXE1c3labkR4NUVoOGZIMk9mMzhLRkN4dnZaZnYyN1RsOCtMQnh6TlhWbGUrKys4Nml2ZTI5ZS9lNGNlTUdYMy85TmMyYk42ZEhqeDVHcSt4dTNiclJyVnMzWSs2T0hUc1lOMjZjMWIySk00dHQyN1paN0FQY3RtMWJpK05QUHBzNTNIeHk3TW05andHT0hUdkd3SUVEamRkUGZqYUNnNE1aTldvVVk4YU1vVVNKRXVsYVg2RkNoWGpqalRkWXMyWU5CdzRjWVBEZ3diaTZ1bHF0ckRVN2MrWU1aODZjc1hxc1dyVnFuRHAxS3MzN3RtN2RHb0Q0K1Boa1lXNWNYQnlRdEMvMnBVdVg2TjY5ZTRyWEdUZHVIT1BHalV2emZtWUJBUUhHdlJzM2JreVBIajJNbjBsMGREU1RKMDltejU0OXVMdTcwNzkvZjE1NTVSV3VYYnRtOVZvRkN4WlUrQ3NpSWlMeUg2YVFWMFJFUkVSRVJDUVRhOXUyTFRWcTFDQm56cHlzV0xHQzMzLy9uWDc5K2xuZDV6UjM3dHpjdlh1WDI3ZHZjLzM2ZGE1ZXZjcTFhOWVNUDQwYU5hSk5temJwdXErRGd3Tk5telpsMmJKbERCdzRrTWFORy9QWlo1K1JNMmZPdi9VOG16ZHZadGV1WFV5WU1DRmQ4OTNkM1kzUU5TMWR1blN4dXI5c2hRb1ZHRDE2TkI0ZUhrYjc0S2YzbkFXd3M3T2pidDI2Ump2YzJyVnI0K2JtWmpIbnpUZmZ4TWZIaHdrVEp2RHJyNzlTb1VJRjZ0ZXZid1M2MWxnTHNmK0o0UGZxMWF0R1FKM2VQWGtmUEhoZ2NZM1ZxMWR6NmRJbDQvWFRJZStUNTVyM0FYNXk3TzdkdXhieml4UXBZclNuTm45cHdheG8wYUk0T0Rnd2F0UW9acytlalpPVFU1clBtQ2RQSGthUEhvMi92ejl6NXN4aDVzeVovUERERHltK3Y0MGJOOGJMeTRzK2ZmcFlQWjVhSmZPVHpFRnJWRlNVRWZLYnhjZkhBMG0vUTQ2T2prYjdiN093c0RCMjdOaEJsU3BWakdyd2pIRDkrblZqMythd3NEQ0dEQm1TNm54ZlgxK2puYlNJaUlpSS9QY281QlVSRVJFUkVSSEp4UExseTBlK2ZQa0lDUWxoNzk2OWRPellrVmRmZlJWSXFvcThkdTBhTjI3YzRQcjE2MFJFUkxCcjF5NTI3ZHBsbko4blR4NEtGaXlJaDRjSFJZb1VTZmQ5N2V6cytQRERENmxkdXpZVEprd2dJQ0NBSTBlTzBMZHZYMnJYcnYzY3ozUDE2bFdPSHovKzNPYy9qL2o0ZUc3ZXZKbHExZUtGQ3hlWU4yOGVSNDhlcFhyMTZ1VExsNDlmZi8yVlE0Y08wYkpsU3hvMmJFaWVQSGtBY0hGeFljeVlNUVFGQlNVTDZYeDhmSXo3SERod3dLSnFHSklxczYyRjFpbFZXejc1RENuTnNiR3hvVUNCQXNuR3JlMXhtOTQ5ZWMxOGZId0FXTHAwS2N1V0xmdmIxOHViTjYvUlZ2anBrTmZaMlpuQmd3ZlRyMTgvSms2Y3lJZ1JJMUs4enRQZWZmZGR5cFVyaDdPenM5VXZRS1JYNjlhdGpRQjMvdno1ckYyN2x1WExsNmNZaGo1NDhJQWNPWEpZakprcmVSMGNITWlWSzFleUZ0QS8vUEFEQUQxNjlLQjQ4ZUxQdmRhbkZTeFlrRW1USnBHUWtJQzN0emRObWpTaFFZTUdKQ1ltTW1qUUlKbzNiMDdkdW5YWnYzOC82OWV2LzhmMzV4WVJFUkdSWjZPUVYwUkVSRVJFUkNTVGk0bUpZZno0OFpRb1VZSVBQL3pRR0o4MGFSSjM3dHd4Z3R5OGVmTnk4K1pOQmc4ZVRNR0NCU2xVcUJEMjl2WUVCd2RUb1VLRjU3cTN1N3M3MDZkUDUrZWZmMmJwMHFXTUhEbVNSbzBhMGFkUG4zUlZXdjRYWEx4NGtaa3paMXJzNVhyNzltMEFMbDI2eElZTkd6aDgrREFGQ3haazJMQmgxS2xUQjRCMzNubUhKVXVXNE9Qamc0K1BEM1hyMXNYYjJ4dElDbGF0VldHNnU3c2JJZSs1YytlTU1UTnpVUHkwVHAwNnBmb00xNjlmVDNHT2c0TURtelp0TWw0WEtWSUVMeTh2ZXZUb1FkYXNXUUU0ZVBBZ1M1WXM0Y3N2djZSMDZkSXAzdWZreVpOR05XaDZQR3U3NXJTVUsxZU85dTNiczNMbFNqWnMyTUI3NzcyWDduT0xGU3VXN3JscE1abE03TjY5bXpwMTZxUmE3WHJseWhWZWYvMTFpekZ6SmErMXZhemo0dUxZdFdzWEpVcVV5TkNBRnlCNzl1eFVyRmlSL2Z2M0V4Y1hSNHNXTFNoUm9nU1hMbDBpTVRHUmF0V3FVYkZpUlVKQ1FyQ3hzVWxXZ1N3aUlpSWkveTBLZVVWRVJFUkVSRVF5TVpQSnhPVEprN2w1OHlZalJvemcyTEZqWExwMGljaklTS1pObTBidTNMbU5NR245K3ZYTW5qMmJzbVhMR3NIVTlPblQ4ZmYzWityVXFaUXJWKzY1MW1CcmEwdUhEaDJvWExreVk4YU1ZY2VPSFVSRlJURjY5T2hudmxaQ1FzSXpWVnBHUlVXeGJkdTJkTTlOcnc0ZE9nRFFxMWN2N3QrL3o0QUJBMmpZc0tGRnRhK0hod2VqUjQvbTZ0V3JiTjI2TlZrbzUrZm5SNzE2OWNpVks1Y3gxclJwMDJUM1NtM1BZYlBVV3V1T0dUT0dQSG55MExOblQ2dkhuMXh6V0ZnWVRrNU92UGZlZTl5NmRRdEllczluekpoaDdCOXJyYVcxbWF1cksrKzk5eDVoWVdHNHVycitLMEgrSjU5OHd0R2pSNSs1MHRUUHo0K2lSWXRTc1dKRklPWDMzYy9QRHo4L1A0dXhwL2VOUG4zNnRQR0ZpYmk0T0JZdlhveUhod2NOR2pRdzVseTdkbzNJeU1oazRmTGp4NDhCNnlIdmpSczNpSXlNSkRJeU1sMmZDN08wMm5zbkpDUmdaMmVIeVdSaStmTGxsQzFiMXRqWCtNaVJJOWpaMmZIYWE2OEJTVjhheVo0OSs5K3FlQllSRVJHUkYwOGhyNGlJaUlpSWlFZ21GaElTd20rLy9RWmdVVVZhcDA2ZFpQdkZsaWxUQmtnS3FPcldyY3U4ZWZQWXVIRWpyVnExZXU2QTkwbWVucDdNbVRPSGFkT21KV3RCbTE1UlVWSFBGQnpldTNlUGlSTW5QdGU5VW1NTytiSmx5MGJCZ2dYNTl0dHZVOTBuZU83Y3VVWm9Ca2xoNm93Wk03aDM3NTdGbnF2UDI2NzV5ZkR3YVdQR2pNSFIwVEhWT1dhcHRVb0dVZ3lLcmVuWHJ4L05talZMZFk2MW9QSlp3a3RyN08zdG1URmpCcmEydHM5MG5xK3ZMOUhSMGF4ZXZScDcrNlQvSkZhMWFsVnExS2lSNm5sUHQ0MEc4UGYzeDlQVDAvaTlDUXdNWk4rK2ZkU3JWODlZMTdGanh3Q1NWWFRIeE1SZ1oyZG50VDE0N3R5NTZkcTFhN3FlSnpBd2tKTW5UL0xLSzYra09PZkdqUnZNbmoyYjQ4ZVA0K1BqdzdwMTZ3Z05EYlg0bmRtK2ZUc1ZLMVkwOW1lT2pvNVdxMllSRVJHUlRFQWhyNGlJaUlpSWlFZ21WcXhZTVJvMGFFQ1JJa1VvVXFRSTd1N3VGQzVjR0FjSGgyUnpTNVVxaGJPek0zdjI3R0gvL3YzczJyV0wxcTFiMDZ0WEx4NDllcFFoN1ZtZG5Kd1lPblJvcW5QdTNyM0x5Wk1uOGZEd1NIYnM4dVhMVnZlUFRZbTd1N3ZWVU5TYUxsMjZwRnFsK2lScklWZVhMbDJTdFZPK2ZQa3lxMWF0U2piMzRNR0RBTW4ySjM3ZWRzMFo1ZW1LejQwYk56SjkrblNHRGgxSy9mcjFrODAvYytZTVgzMzFGZVhLbFdQaXhJblBYTjM1NU05bXo1NDlMRjY4MkdMczBLRkQvUGpqajgvMkVKQXM0QTBQRHdkSWNWL2x2Lzc2aTF1M2J0R29VU01qNElXa2FtenpIc0FwZVRya3ZYZnZIbnYyN0xHb3JtN1RwZzBUSmt4Z3g0NGRSb2k5YytkT2N1VElrU3pralk2T050cGtQeTFIamh5ODg4NDdaTTJhTmNVNUFCczJiT0QwNmRPVUtWT0dVYU5HSlR0KzRzUUpJT25MQ3M3T3puaDVlWEgwNkZIbXo1L1BPKys4UTZWS2xRQTRldlFvRnk1Y3NQaWRmZFl2V29pSWlJakl2ME1ocjRpSWlJaUlpRWdtNXVqb2FMV1ZyOGxrTXRydm10bmEybEsxYWxWMjd0eUpuWjBkdlhyMW9uWHIxZ0QwNzkrZk1tWEs4UG5ubjJmNEdtL2N1RUZRVUJBQWE5ZXVaY1dLRlFBTUhEalFZdDdkdTNjNWMrWk1tcUhidjZWMjdkb1dnU3drVld1bUZQTG16NTgvV1pEOXZPMmFYNFFMRnk0d2QrNWNYRjFkY1hCd1NCYjBoNGFHNHUzdFRjNmNPUms0Y09CenRlOTk4djB5dHdqUGx5OGZKcE9KckZtejh2RGhRd0NMNERVOVRDWVQzMzc3TFk2T2ptVEprb1hRMEZBQUNoWXNhSFgrZ1FNSEFLaFpzK1l6UDhQVEZpeFlRS0ZDaFN3Qy9IcjE2akY3OW14OGZYMTU2NjIzT0hmdUhLZFBuOGJMeXl2WnM2WDFoWXJ4NDhkejl1eFpXclpzaVplWGwwVzdiNVBKeEp3NWMxaS9majMxNnRWandJQUJGbTJmRHg4K3pJSUZDN2h3NFFMNTh1V2pUWnMyTkd2V2pKTW5Ueko4K0hCS2xTcGwvSTdIeDhjemQrNWMzTjNkcVZ1M3JuR05odzhmS3VRVkVSRVJ5UVFVOG9xSWlJaUlpSWk4QkdKall6bDM3aHhCUVVHY1BuMmFvS0FndnZ2dU82T0tNRHc4bktWTGw3SnIxeTRBR2pac2FBUzhBRmV1WEtGa3laSVp2cTdQUC8vY3FGak5saTBiNWNxVm8xS2xTbFNxVkltU0pVdmk2K3VMaTRzTGtOVEtPREV4a1MxYnRwQXpaMDQrK09BRHNtYk5TckZpeFl3NW1jRzllL2NJQ2dxaVpjdVd4bGpCZ2dWcDFxd1piZHEwSVNJaWd1dlhyK1BwNlFra0JYZG56NTdGMDlPVFM1Y3VjZVRJa1g5a25TNHVMdlRvMFlPOWUvY3lhdFFvN096c3FGQ2hBdFdxVlNNK1BwNGxTNWJnNU9URStQSGp5WmN2WDRyWGVmejRzZEdhK1BIang2bFdvRUpTTUQ1OCtIRGo5V3V2dlphczhueno1czBBM0x4NTArbzFiR3hzdUhidEdsZXVYTUZrTXVIZzRFQ3RXcldzaHVnQSsvZnZKMHVXTEx6NTVwdXByaTB0TzNmdVpOdTJiUlF2WHB4aHc0Yng0TUVEN3QrL3o0TUhEM2o4K0RHUmtaRWNPSENBTld2V1lHZG5SOXUyYlpOZEl6bzYybWlOYkkyWGx4Y3JWNjVrNmRLbCtQcjY4dmJiYjlPMmJWdGNYRno0L3Z2dk9YRGdBQjkrK0NHZE8zZE9GcnhIUmtieTZORWordlhyWjN4NVlQbnk1U3hmdnB3eVpjb3dac3dZSXhUKzhjY2Z1WFRwRXVQR2piT29qSDc0OENFNWN1VDRXKytUaUlpSWlMeDRDbmxGUkVSRVJFUmVNcEdSa2JScTFRcGZYMStqY3U1RitlbW5ud2dPRHFaZnYzNnBoa0R5NGdRRUJPRG41OGY1OCtlTnl0M1NwVXZUc21WTGloUXB3cjE3OTlpd1lRTWJObXpnOGVQSHZQZmVlOXk5ZTVmdDI3ZFRyMTQ5cWxXcnhzMmJONG1LaXFKVXFWSVp2cjQ2ZGVwUXJWbzFLbGV1aktlblo3S3FSaDhmSDB3bUV6LysrQ003ZHV5Z1NaTW1PRHM3czJMRkNyWnYzMDZmUG4zdzhmRko4Zm9SRVJHc1hyMDZYV3VKaUloSTlmakZpeGVOaXREUm8wZHo0Y0lGbWpScHdxdXZ2cHF1NjV2dDNMbVR4TVJFaTZyUk1tWEtVS3BVS2Z6OS9WbXlaQW4yOXZZc1hMZ1FKeWNudG0vZnpvUUpFeWhidGl3ZmZ2Z2gvZnIxTTg2TGlZbEoxejFOSmxPYWM1OXVRZTNpNG9LWGx4ZGVYbDQ4ZVBDQWdJQUFsaXhad3RHalI0MDV0V3ZYNXVIRGh5UW1KbHJkQS9meDQ4ZDRlM3R6L3Z4NTh1Yk55L2ZmZjgvQWdRT3BVS0VDMzN6empjWGNZc1dLMGFwVks4cVhMODlYWDMxRmZIdzhqbzZPeWFwcnQyN2R5dFNwVXlsZXZEZzdkdXpBeGNXRnpwMDdXMVNzQXVsdTAzM3o1azFDUWtLb1hyMzYzOTVydG1USmt1VEtsY3RvQyszaDRVR2VQSG1NTnR0K2ZuNnNYTG1TTTJmTzBLNWR1MlQ3NVpwTUpzTEN3bEp0eTEydFdqV3FWYXZHNmRPbldibHlKWDUrZm16Y3VKRThlZkp3Ly81OSt2ZnZ6OXR2djIzMTNIcjE2bEcvZm4zalp4VVZGY1hodzRkcDBxUUpYM3p4aGZFZXJsNjltZzBiTnRDcVZTdXFWS2xpbkI4Ykc4dmx5NWVwVTZmTzg3OUpJaUlpSXZLUFVNZ3JJaUlpSWlMeWtvdVBqK2Y2OWVzV1l3VUtGT0RXclZza0pDUllQZWZwbHJUV0xGKytuQ1ZMbG1Calk4T2NPWE1ZTW1USU03ZGNsYi9QWkRKaGEydEx1M2J0ZVAzMTF5bGJ0aXhac21UaDlPblR6SjQ5bXoxNzloQWZIMC8xNnRYcDJyVXJ4WW9WNCtIRGgxeTRjSUVSSTBidy92dnZjK1hLRld4c2JLaGN1WEtHcisrRER6NUk5WGhJU0Fpelo4L216Smt6MUtwVmk2KysrZ3A3ZTN1YU5HbGk3Qlg3MWx0djhmbm5uK1BzN0p6cy9QRHdjT2JObS9mYzZ6dDQ4Q0RUcGswRG9FZVBIa0JTbGVqNTgrZDU5ZFZYOGZUMDVQSGp4MEJTeTE5elZiTFpwVXVYa2wxeisvYnRPRHM3RzFYVXNiR3hiTisrblpVclYzTHo1azBhTm14STkrN2RqWmE0YjczMUZqbHo1bVRac21WOCsrMjNsQ3haa280ZE8xS2pSZzI4dkx6UzlSeFhybHhKYys3Njllc3Qzc080dURndVg3NU1TRWdJeDQ4ZjU4aVJJengrL0JoUFQwL3ExS25Ec1dQSDJMMTdOenQyN01EWjJaazMzM3lUNnRXclU3VnFWZU02dzRjUDUrVEprNHdjT1JJWEZ4Y0dEaHhJcDA2ZHFGV3JGdTd1N216WnNnVTdPenZzN095d3Q3ZW5Zc1dLbkRoeGd1elpzeE1YRjJlOE43R3hzYnp4eGh2RXhzWXllZkpreXBZdHk4U0pFMW0zYmgwTEZpd2dJQ0NBYXRXcVVhQkFBUndkSGJHM3R6ZisyTm5aWVdOalEyeHNyUEhuOGVQSHhNYkcwcXBWSzJNZlltdXRtbGVzV0dHMEQwOFBkM2QzMXF4WmsrTHhMRm15TUg3OGVJb1ZLOFlubjN3Q0pBVy9JU0VoT0RvNmN2SGlSZU16a0pieTVjdFR2bng1enA4L3o5S2xTNDJXMC92MjdhTklrU0tVS1ZNbTJUbFA3MG5zNU9URXRHblRqRXJweE1SRUZpNWNpSyt2TDlXclY2ZG56NTVNbWpUSmFIc2RGQlJFWkdRa2I3enhScnJmRXhFUkVSSDVkM0YxaEVrQUFDQUFTVVJCVk9qZnZrVkVSRVJFUkY1eTE2OWZwMHVYTHNZZWtJOGVQV0xod29VTUhqdzR4VmFvNWxERUdwUEp4THg1ODFpelpnMXQyclNoY3VYS2pCdzVrc0dEQnpOczJEQzErZnlITlduU2hDWk5taVFidjNMbEN2djI3YU4rL2ZxMGJkdVc0c1dMRzhkeTVNakJwRW1UR0Q5K1BMNit2Z0MwYk5tUy9QbnovMlByM3JsekovNysvcHc2ZFlyczJiUFRzMmRQM24vL2ZhUDliSWtTSlpnK2ZUcXJWNjltMGFKRm5EeDVrb1VMRnliYnk5VGQzVDNkRloxZHVuUWhMQ3pNWXF4UW9VS1VLRkdDUm8wYVViUm9VVjU5OVZXS0ZDbGkwWEw0NE1HREFLbFdGSnZGeHNieXlpdXZVS0pFQ1NOdysrMjMzNWc2ZFNxVksxZkcyOXViMHFWTEp6dXZhdFdxVksxYWxYMzc5ckZnd1FKOGZYMnBVYU1HZmZ2MlRkZXpwVWUyYk5tSWpZMWwyTEJoWEx0MnplS0xIb1VMRjZaNTgrWTBiTmpRYU52ZHJsMDdJaUlpMkw5L1A3Lzk5aHQ3OXV4aDE2NWRaTTJhbGFWTGwrTHE2b3FibXh2ZHVuV2pSbzBhUUZJTDRKOS8vcG5Bd0VDMmJObENZbUppdXRabVkyTkQzYnAxS1ZTb0VHWEtsR0hFaUJFNE9EalF2bjE3S2xldWpKK2ZIMEZCUWV6YnQ0L1kyRmppNCtQVHZHYlJva1hwM0xrelVWRlJaTTJhMVdySVc3VnFWV1B0S1prK2ZYcTZuaUVtSm9aNTgrYVJPM2R1Um80Y2FmRVoyckZqQnlhVENSc2JHNnBXclpybWx4K2U1T0hod2FoUm96aDM3aHhMbGl6aDRNR0RIRHg0a0VtVEpsR3hZc1UwejMreUZmYUJBd2Z3OWZXbFhyMTZEQm8wQ0RzN082NWN1VUp3Y0RBQVdiTm1wWFhyMXFya0ZSRVJFY2tFYkV3bWsrbmZYb1NJaUlpSWlJaGtuS2ZiTlllRmhkR2xTeGNqdUczY3VMSFJKdmJCZ3djVUwxNmNTNWN1MGJOblQ3WnUzWnJxdGNQRHd4ay9manlCZ1lGMDZ0U0pqejc2Q0lDZ29DQ0dEUnVHbzZNamd3WU40clhYWG52aHp5bHBpNHlNdEZyOStxU2JOMjhTR3h1YnJ1cHRzNlZMbDVJclZ5NkxQV2VmMVlJRkM5aThlVFBObWpYai9mZmZKM2Z1M0NuT3ZYRGhBdjcrL3ZUcDA4ZGlmTnk0Y2VUSms0ZnUzYnVuNjU0K1BqN2N2WHVYUVlNR1BkTmFMMTY4aUorZkg1OTg4a215dllIRHdzSll0MjRkSFRwMHNHaFpiZzcwekVKRFE5Tzk1M0ZDUWdJUkVSRXZiQi9pbVRObmN1Zk9IWW9VS1lLSGh3ZGx5NVlsYjk2OGFaNFhIaDdPM3IxN2lZdUxvMVdyVmtEYW43SDQrSGppNHVLTVAvSHg4ZGpZMkJoL2JHMXRzYkd4d2M3T2pwdzVjeHJucEtjcmdQbmE1c0RYenM0T1cxdGJiRzF0amVwaE0ydjc0RzdldkJrUEQ0ODBmeTdwblFkSlArY3NXYkpRdEdoUnErczFyKy92Q0FrSjRkQ2hRM3o2NmFmUGRmNkpFeWVvVkttU3haakpaQ0loSWNHb2loWVJFUkdSL3o2RnZDSWlJaUlpSWkrSmh3OGY4dURCQTZLam8vbmYvLzdIMUtsVHlaVXJGNERWa1BmZ3dZT2NQbjJhVWFOR2NmYnNXZnIzNzgrdnYvNmE0dlYzNzk3TnpKa3pTVWhJb0gvLy9tVEprb1YxNjlZeGN1UklzbVRKd3ExYnR4ZzllalJuejU2bGVmUG1kT3JVeWJpL3lOTVNFaEl3bVV4cThTMGlJaUlpSXZJYzlHOVNJaUlpSWlJaUw0a3RXN1pZN0UzNjFWZGZBUml0Yko5dVV4c2VIbTZFc0UvKy9Xa2hJU0hNbnorZlU2ZE9VYmx5WmI3KyttdmMzTndJRGc3bStQSGpUSm8waVNGRGh1RG01c2JVcVZOWnRtd1pxMWF0WXZ2MjdiUm8wUUl2TDY5L3RBMndaQTVQN3gwcUlpSWlJaUlpNmZmMytzT0lpSWlJaUlqSWYwYmJ0bTBKQ0FqZzY2Ky9Cc0RYMTlkaWI5MHVYYnJRcFVzWDQzVkVSSVFSN042OGVUTlpFQnNhR3NxZ1FZUDQ0b3N2dUhMbENvTUdEV0w4K1BHNHVia0JVSzVjT2JwMDZjS3VYYnZZdVhNbkFQYjI5blR1M0prZmYveVJNbVhLc0dyVktqcDI3TWlTSlV0ZTZMT0xpSWlJaUlpSS9MOUVsYndpSWlJaUlpSXZtV1BIamxrZGY3SmRNeVJWN3hZdVhCaElDblE5UER3czVtZkxsbzNRMEZBKy92aGoyclZyUi9iczJaTmRzMjNidG1UTm1wVzZkZXRhakJjcFVvVHg0OGR6K3ZScGZ2NzVaNW8yYmZxM24wdEVSRVJFUkVSRWtpamtGUkVSRVJFUmVZbkV4OGR6OU9oUkFMeTl2Zm5paXk5d2NuS3lPamM4UEJ3bkp5Y2VQMzdNb1VPSDZOdTNMN0d4c1FBNE9Eamc3dTdPenovL2pJT0RBL0IvNGJBMU0yZk90SGpkdm4xN3VuWHJSdm55NVNsZnZueEdQSnFJaUlpSWlJaUkvUDhVOG9xSWlJaUlpTHhFQWdNRGNYZDNKemc0bURKbHlqQnc0RUQ2OU9rREpOK1ROeUlpZ21uVHBqRnQyalFBaGc4ZmJoejc2YWVmeUo4L3Z4SHdBZ3dhTkNqTis1ODRjWUl0VzdaUXFGQ2hqSGdjRVJFUkVSRVJFYkZDSWErSWlJaUlpTWhMeE4vZm42cFZxeEljSEV5SERoMXdkblkyOXRCOWNqOWVnUEhqeDVPWW1NaWVQWHVZTjI4ZVAvNzRvMUgxbXpkdjNtVFhidFNvVWFyM1RreE1aT1hLbFJRdVhKZ21UWnBrMEJPSmlJaUlpSWlJeU5Ocy8rMEZpSWlJaUlpSVNNYTRmdjA2Z1lHQjFLNWRHd0FiR3hzNmQrNk1pNHNMa0xRbmIwQkFBSzFhdFNKSGpoemt5NWVQL1BuemMrblNKV3hzYkNoV3JCajU4K2NuZi83ODJOblpwWG0vMzM3N2pmWHIxeHV2Zi9ubEZ5NWZ2a3pQbmozVGRiNklpSWlJaUlpSVBCK0Z2Q0lpSWlJaUlpK0oxYXRYVTdGaVJWeGRYVk9jczMvL2ZxcFZxMGJ1M0xrQmlJMk41ZmZmZjhka01uSHQyclUwNy9IdzRVTmozc0dEQjVrOWV6YXJWcTBpTGk2T1gzNzVoZXJWcTFPOWVuVVNFeE01ZlBod3hqeVlpSWlJaUlpSWlGaFF5Q3NpSWlJaUl2S1N5SjA3TnkxYnRreDF6cmx6NTVnMWF4WUpDUWtBYk51Mmplam9hQUJNSnBQVmN6Nzc3RE44ZlgwQldMTm1EWjA2ZFFMZ20yKytvVUdEQnZqNCtQRExMNy9nNCtQRGdBRURnS1MyMFVPSERtWEhqaDBaOG13aUlpSWlJaUlpOG44VThvcUlpSWlJaUx3a21qZHZUdlhxMVZNOGJqS1pNSmxNaElXRnNXWExGbUppWWxpMmJCbk5temUzbVBmZ3dRT0Nnb0lBQ0EwTjVjOC8vOFRlM2o3WjlXeHRiUmt3WUFCVnFsUmgwYUpGM0w5L0h5Y25KM3g4ZktoY3VUSVZLMVprOHVUSm5EbHpKbU1mVkVSRVJFUkVST1QvY1FwNVJVUkVSRVJFWGhLdXJxN1kyTmdrRzQrSWlBQmc0TUNCckZ1M0RrOVBUL3o4L0pnOWV6WTJOalpHWmE3WnZYdjM2TisvUHdDN2QrL0d4c2FHK3ZYclc3Mm52YjA5dzRZTlkvejQ4Ymk1dVhINzltMVdyVnJGOGVQSEdUcDBLRGx5NUdEa3lKSGN2MzgvWXg5V1JFUkVSRVJFNVA5aENubEZSRVJFUkVSZVlna0pDU3hac2dTQW16ZHY4c01QUHpCczJEQnExcXpKOXUzYjhmYjJKbWZPbkJibjNMNTlHMWRYVjJKalk5bTZkU3RWcWxRaFQ1NDhRRkwxTHNEang0K04rWTZPanJ6MjJtc0FuRDE3Rm9EU3BVdmo0dUxDNE1HRHVYdjNMdlBuejMvaHp5clBaOENBQWF4ZnY5N3FzWk1uVDNMcjFxMi9mWTlEaHc1eC92eDVxOGRHang3Tm5EbHovdlk5bm5UbXpCbjI3OStmWWd0eWF4SVRFNjJPWDdod2dUMTc5aVFiMzdObkR4Y3VYRWpYdFpjdlg4NzE2OWZUdlpiL3N0UStMeS9DaWhVckNBNE90bnJzMXExYnJGeTVNbDM3aWFmSGd3Y1BlUERnUWJybUhqaHd3T3JuNi9Iangzejk5ZGZKUGpOLy9QRUh2WHYzNXErLy9rcjF1cUdob1J3OWVqVFZPWHYzN2pYK1dac1dYMTlmRml4WWtLNjU2YkYvLzM3Q3dzSXlmSzVaZEhRMHg0OGZmNlp6WW1OampXMEhVaElhR3NyQWdRTXo1SjluSWlJaUl2OFZ5ZnR0aVlpSWlJaUl5RXZEenM2T09uWHFFQmNYeDNmZmZZZVRreE4rZm43NCt2b3liTmd3STV4MWNuTGk4T0hESkNRazRPZm5SOG1TSmRtOWV6Zmg0ZUVXN1p6ZDNkMEJtRGx6SmpWcjFyU29ISTZKaVdISmtpWGt6NThmRHc4UEFDcFZxc1NRSVVPb1dyWHFQL2pVOGl5T0h6OU9vVUtGckI3cjM3OC9YYnQyNVlNUFByQVl2M1RwRW4vKythZlZjMHFVS0VHeFlzV00xeWFUaWVYTGwzUDI3Rm5hdEdsRHAwNmR5SklsQ3dEMzc5OW4vLzc5ZE83Y09XTWU1diszZVBGaVRwNDh5ZWJObTlNMS84Y2ZmK1RQUC85ay9Qanh5YXJodDJ6Wnd2cjE2d2tJQ0xBWUh6MTZOSzFhdGFKMzc5NnBYbnZqeG8wc1hyeVlQLzc0ZysrLy81NjR1RGd1WHJ5WXJuV1ZLbFdLM2J0M2MrL2V2WFROVDB2cjFxMy85aldlL3J5OHlQV2RPM2VPUllzVzhmNzc3MU91WExsazgvZnMyY1BDaFF2eDlQU2tZTUdDS1Y3MzhPSERiTnEwaWY3OSsrUHM3R3gxVG1Sa0pKMDdkNlpDaFFxTUhEa3kxWFh1MnJXTE1XUEc0T1hsUlo4K2ZTeU9KU1ltY3VyVUtXclZxbVV4SGhVVlJXaG9LSThlUFVyMTJrdVhMdVhZc1dPTUd6ZU84dVhMSnp0KysvWnRKazJhUkdKaUlvc1hMemErZ0pPU2pSczM0dVRrUk5ldVhWT2RsMTRqUm95Z1k4ZU9mUExKSnhrNjEyejgrUEVjT25TSTJiTm5VN3g0OFhTZE0zYnNXSzVjdWNMbzBhTjU1WlZYck02eHQ3Y25PRGlZVWFOR01XM2FOS3RiRUlpSWlJaGtOdnAvTkNJaUlpSWlJaSs1RmkxYTBMeDVjMnhzYk5pN2R5OUxseTVsekpneFZLcFV5Wmp6NFljZnNtalJJdWJPblV2ZXZIa1pOV29VQlFzV0pDWW1ocG8xYXhyejZ0YXR5NEVEQjlpMmJSdGJ0bXhKZGk5M2QzY0dEeDVzRVpTbDFPcFpNczY2ZGV0U1BPYm01a2J0MnJVejlINEhEeDVNc1Rxd2E5ZXVGaUd2alkwTlU2Wk1ZZkhpeGF4YXRZcHo1ODR4Y2VKRUFEWnMyRUJDUWdMejU4OVBzOXE3VFpzMjlPelpNMTNyaTRpSVNGYWhuaG9QRHcvV3JGbkRzbVhMbmltUVNzdVpNMmVZTTJjT0xpNHVSZ3YwMjdkdjgvbm5uNmZyL0lDQUFOYXVYWnRoKzFxYlE5U00vTHk4aVBXWmJkMjZGUnNiRzFxMmJHbDEvcDQ5ZThpVEo0L0ZQOHVzZWZqd0lZY09IYUpYcjE2TUhEbVMvUG56V3cybTY5V3JoNysvUHdFQkFYaDZlaVk3YnY2U1M2MWF0WXkyOXpseTVPRFRUejlONXhPbWJlREFnWHorK2VjTUd6YU1HVE5tVUxod1lZdmpVNmRPSlNZbUJtOXY3elFEWHBQSnhOMjdkeWxTcE1qZld0UFQ3MVZNVEV5NmcvMG41em81T1pFMWE5WlU1M2Z1M0ptREJ3OHlaODRjNDU4VGFXbmZ2ajNlM3Q3ODczLy9ZL1RvMFJRdlhqeFpSYmFqb3lNdFc3Yms5OTkvNTl5NWMxYmZPemMzTjZ0YkhvaUlpSWo4Vnlua0ZSRVJFUkVSZWNrNE9qb3lkKzVjY3VYS1pZeVovOE4xblRwMXFGU3BFamx5NUxBNHAzMzc5clJ2M3o3WnRaNE9WK3p0N1JrNmRDZ0RCdzVNVnBIbTRPQ1E1bi9BbHhjanRYYkhsU3RYenZDUTErenA2dGJHalJ0Ym5XZHZiMCszYnQxNDQ0MDNjSFIwQkpKYTdhNWR1NVkyYmRyd3pqdnZBSERxMUNtbVRadkcwS0ZES1ZHaUJKRFVtbmJSb2tXVUxGa3kzZXU2YytjT2JtNXU2WjdmcUZFampoMDd4dkxseTNuenpUY3BVNmFNRVV5Wlc1TmJDN1VlUDM1c2pEczdPeHNWeWdCWHIxNWwrUERoMk5qWU1HclVLRnhjWEFESWt5Y1A0OGVQVC9mYVpzeVlrZXJ4M3IxN2MvZnVYVmFzV0lHZG5WMjZycG1SbjVjWHNUNXpCZmJPblRzcFVLQUFKMDZjNE1TSkV3QVVLMWFNTW1YS0VCWVdSa2hJQ0tWTGwyYk5talhKcnBFL2YzN3ExcTBMSlAxODgrVEp3N0JodytqYnR5K3RXN2RteFlvVktkNS93b1FKVnNmTm4vY3NXYkl3Y3VSSWV2WHF4ZkxseTNGemN6TSt3MytYczdNenc0WU5ZK3pZc1VSRlJWa2MyN0JoQTBlT0hLRkhqeDdHczZVbUlpS0N1TGc0N3Q2OXkvTGx5NTk1TFdYTGx1WDExMTlQOXI4TmE5YXNzZnFlVy9QazNGNjlldUhxNnNydDI3ZFRQYWRBZ1FKa3k1YU4xYXRYcHpxdmJkdTJBSGg2ZWpKMTZsUysrZVliUm8wYVJZOGVQUmd6Wmt5SzUvWHQyOWZxdUwrL3Y4WHZzSWlJaU1oL25VSmVFUkVSRVJHUmw0eXRyYTBSa0ZuemRNRDdQT3p0N1ZOc2V5ci9QRDgvUDZ2akgzLzhNYmx5NWVMcTFhdGN1blFweGZOdjNMakIvdjM3QVNoYXRLakZmcDkvL3Zrbk8zYnNBSkxDTW9EdzhIQ3laOC8rek91c1ZLa1NNVEV4WEw1OG1lblRwNU1sU3hZKyt1Z2o0N05rcmpBdFc3WXNibTV1bUV3bWR1ellRY0dDQmROZEVSNGRIYzM5Ky9jcFc3YnNNNjJ0VjY5ZUJBWUdzbi8vZnNxVUtaTXMyTEwySlloTm16YXhhZE1tQUlZTUdVS0RCZzBBQ0FzTDQ1dHZ2aUVpSW9MaHc0ZGJWSVZtelpxVnlwVXJQOVBhVW5McjFpMUNRME5wMTY1ZHVnTlV5TmpQeTlOdGlUTmlmVk9tVERIK0hoa1phZkc2VmF0V2xDbFRCbjkvZnlCcEgzQnIrOU5XclZyVklnaXRWS2tTRXlaTTRNaVJJK1RObXhkSWY2aTNidDI2Wk1HNHE2c3JRNGNPWmZqdzRkaloyUkVZR01pTkd6ZUlpNHNESURnNDJPTGFseTlmQm1EZnZuMmNPM2NPd0dpRm45S1hJLzczdi85WkhaODNieDd6NXMyekdHdmZ2ajNkdW5XekdMdHo1dzZROUR1Y1VudjExTFJwMDRiWFgzK2RFU05HR0dNalJveWdmdjM2NmZwOWZIcnVxNisreXVUSmt6bDE2bFNhNTE2OWVwV0RCdyttT3NjYzhrSlNsZldVS1ZONDlPZ1JlZkxrWWRLa1NjYXhBd2NPc0h2M2J0cTNiNTlxQzJnSEI0YzAxeVVpSWlMeVg2S1FWMFJFUkVSRVJDU1RNNWxNbkR0M3pxSnRiWFIwTkJFUkVSUXRXcFM5ZS9lbTJGNFpJREF3a01EQVFDQXBXSm81YzZaeGJQZnUzZXpldlJ0SUNubE5KaE9IRHg5T3NRV3N5V1JLOFQ0M2I5N2syMisvSlZldVhEUm8wQUJIUjBjajRBME9EbWJ6NXMzWTJka3hidHc0eG80ZFMySmlJalZxMUtCNDhlTFkydHFtNjcwdzczZDcvdno1ZE0wM2MzWjJadnIwNmNhZW51WmdhOHVXTFJ3OGVOQWk2RElmcjE2OU9rMmJOZ1dnZE9uU0FKdzRjWUtSSTBmeTZORWpoZzhmVHZYcTFRa0lDT0Q4K2ZOOC9QSEh6L1VsaTdDd01Ldmo1dkM5Yk5teUtjNHhNN2NhaG96OXZBUUVCR1Q0K2lBcEFIMjZEWEtiTm0yQXBPQjMwNlpOMUtsVGg2RkRoeWE3VnN1V0xhMEdkcDZlbm5oNmVySno1MDVjWEZ3SUR3OVBjNDljU09xT2tEOS8vbVRqRlNwVVlQbnk1VGc2T2pKOCtIQisvLzEzNDlpZVBYdllzMmRQc25OV3JseHA4WXdBSFRwMHNKaXpZc1VLU3BRb1FiVnExWktkZitUSUVVSkRRNU9kVTZGQ2hXUnp6Uld6ZmZyMHdjdkxLN1ZIVE5YVFFiNjd1M3VxNFg1cWN5ZFBubXgxbnNsa3N0b3FPVEV4a2ZqNCtGVEQrQWNQSHBBN2QyNkxmWmtyVnF3SXdJVUxGOWk4ZVROdWJtNDBhTkNBM0xsekEwbHRwRGRzMk1ENzc3K3Y2bDBSRVJISnRCVHlpb2lJaUlpSWlHUnl5NVl0NDlkZmYyWHUzTG5HSHA3bXlyMlNKVXRTdW5ScHFsZXZidlhjN3QyN1U2OWVQVDcrK0dNZ3FSMnV1VTEzNDhhTjZkcTFLeDk4OElFeDM5ZlhsNy8rK2l0WjFTQkF6cHc1MmJadEcxbXlaTUhlM2g1YlcxdGpQK2dUSjA3dzNYZmZFUk1UUTd0MjdYanJyYmVNOHc0ZVBNallzV054YzNOajRNQ0JEQmt5aEcrKytZWWhRNFpZdlU5cVFrSkNnS1JBK2ZMbHl4UXRXalRkNTVvRFh2aS9ZT3ZreVpQWTJOaFlEYlVLRkNpUWJEd3FLZ283T3pzbVRKaEErZkxsaVlpSTRNY2ZmOFJrTWxtdEJrNlBMbDI2cEhyODZRRGFtaWRiYTJmazUrVkZyQStTcWlxZmJEbi9wRldyVnZIbzBTTTZkT2hndFVJNElTRUJlL3VrLytUMTU1OS9NblhxVkhyMjdFbjU4dVVCYU5pd0lRMGJObVQrL1BuNCt2cW1hMjNtTVA5cDV2YmpJMGVPQkpMQ1F5OHZMM3IzN2syclZxMk1lVWVPSEdISWtDSE1taldMVXFWS1dWeWpjK2ZPRnE5WHJGaEJxVktsa28xRFVndm0wTkJRcThlZVpxN2tOVmN1WjVRLy8veVRiZHUyWmRqMTVzNmR5MTkvL1lXM3Q3ZnhmcHFOSFR1V3ExZXZNbUxFQ0tzdDJILzU1UmNXTGx6SUYxOThZWFFhTUx0eTVRcURCdyttVUtGQ2pCMDcxdUx6ZE9iTUdSWXRXc1RGaXhjWk1tUkloajJMaUlpSXlEOUpJYStJaUlpSWlJaElKdmZ4eHgvejIyKy9NWGJzV0g3NDRRZnM3T3dJRGc3R3hzYUdzbVhMNHV6c1RNNmNPWW1MaTdOYXRaWWpSdzZLRlN1VzZqMGlJeU5adEdnUmZuNStGQ3hZTU5sK3paQlVNVGh2M2p3ajFIejExVmRwM3J3NVAvMzBFMHVYTGlWZnZueU1IVHZXMkY4M0pDUUVYMTlmOXUvZlQ3Rml4Zmp1dSsvSW56OC9ZOGVPWmRpd1lYVHIxbzBXTFZyZzVlVkZnUUlGMHZWZUhEdDJERnRiV3h3Y0hOaTdkMithSWUrMmJkc0lEdzgzWGovWkFoWlNyMHkycG1iTm1wUXFWWXA4K2ZJQlNYdldob2VITTN6NGNCSVNFb3cyeCtsbERwRTdkdXpJSjU5OEFpUlZhSGJvMElIUm8wZGJoTEhYcmwyalU2ZE9qQjgvM21nSnZYVHBVcFl0VzJaeHpSZnhlY25JOWFVbUxpNk8zMy8vblFZTkd1RGg0V0YxVGtKQ2dsSEplKy9lUFc3Y3VNSFhYMzlOOCtiTjZkR2pCOW15WlFPZ1c3ZHVGbDhpMkxGakIrUEdqVXNXT0Q5cDFLaFI3TjI3MTNqOTlGeno1eVc5bGVjdjB0MjdkNEdrZmFBejB1Ky8vMjVSdGZ4M3pKczNqN1ZyMTFLN2RtMnJlN28zYmRxVTBhTkgwN3QzYjRZUEgyNEU5V1kxYTlaazI3WnRqQnMzanFDZ0lENy8vSFBzN2UwSkNncGl4SWdSbEM1ZEdtOXZiN0puejA1Y1hCeXhzYkhFeHNaU3NHQkIzbnJyTFFJQ0FpaFJvc1J6ZndGRFJFUkU1Titra0ZkRVJFUkVSRVFrazNOeWNxSi8vLzRNR2pTSW4zNzZpVTZkT25INDhHRThQVDF4ZG5ZbUlTR0JMNy84RWc4UEQvcjI3ZnRjOTdDM3QrZjI3ZHNVS0ZDQU1XUEdHRUhaazZ6dDFUbGp4Z3o4L1B3b1Y2NGNJMGVPSkZldVhGeTRjSUhSbzBkejVjb1ZIQjBkNmRpeEl4OTg4SUVSS0pZdFc1WjU4K1l4YTlZczFxeFp3NW8xYXloZHVqUmp4b3doWjg2Y0thNHhLaXFLNDhlUFU2NWNPWExuenMzV3JWdjU2S09QckxhQk5WdTllclhGL3JOUGg3eUppWW1wbnY4MEd4c2JJK0RkdkhrenUzZnZwbTNidHRTdVhkc0lFWjlGYW9Iajgvb25QaTh2aW9PREF6NCtQbHkvZnAxaHc0YlJzMmRQQ2hVcVpCdzNtVXlZVENZajVIM3p6VGZ4OGZGaHdvUUovUHJycjFTb1VJSDY5ZXVuK3JPd3RrZXUrZWZ3N3J2dlVybHlaV1AvNXFjbEppWUNQTk1leE5ZOHkyY3VKVkZSVVVES2UvdW14dGZYRjFkWFY2dkhuZ3owVTVQU1hzT1FGTVJQbno2ZHpaczNVN2R1WFFZUEhtejFQYXRTcFFyVHAwOW42TkNoREJnd2dDKy8vSkszMzM3Yk9KNHZYejZtVEpuQ2hBa1Q4UGYzcDI3ZHV1VEtsWXQrL2ZwaE1wa0lDZ3FpYmR1MnhNYkdwdmlGallVTEYxSzZkR21MOXVVaUlpSWltWUZDWGhFUkVSRVJFWkdYUU9YS2xXbmV2RGtyVnF5Z2VQSGlCQVVGMGJWclZ5QXBjQ3BUcGd3Yk5teWdmdjM2eG42VjZSRVdGc2JzMmJQSmx5OGYzdDdlYk5xMGllRGdZSUtEZzFNOXIwbVRKa0RTL3FnbWs0bmV2WHR6OSs1ZEhqMTZoSk9URTRVTEY2WnExYW8wYWRJRVoyZG43dCsvbit3YVBYcjBvRVdMRm16ZnZwMmNPWE9tR3ZBQzdOcTFpL2o0ZU9yVXFVT2VQSG5ZdTNjdmh3OGZ0cnEzcVptUGp3OWdXVkc2Y2VORzQ3aDVqOThueDU0ODl1VDRPKys4WTFSd0JnY0hHM3NibTZ0RmE5U293Y0tGQzYydVk4aVFJZHk0Y1NQRjQ5YmN1WFBIWXEvYlc3ZHVwZnZjRi9WNXlhajFSVVJFV0lUdlQ4cWVQVHZPenM0RUJRVXhiTmd3WnN5WVliVDVqWStQQjdEWWs5ZkZ4WVV4WThZUUZCU1VyQkxVeDhmSENCY1BIRGlBajQrUHhjOWczNzU5RnErclZLa0NKRlcyV3d0NUV4SVNBSXgyMGM4ckl5cUJxMVdybG1MTDY1UnMyclNKVzdkdUdYdGxXeE1URThPOWUvZWVlMTBQSHo1azlPalJIRDkrbkdiTm1sR3hZa1hXckZsajBSYmV6TmZYbHpObnp2RGRkOTh4ZHV4WUprMmF4STBiTitqVXFaTXhKMnZXckhoN2V4TWNITXhycjcyR3lXU2ljZVBHWk0yYUZTY25KeHdkSGNtV0xSdlpzMmUzK0h1MmJObElTRWhnK1BEaHJGeTVVaUd2aUlpSVpEb0tlVVZFUkVSRVJFUmVFdDI3ZCtmdzRjTjg5OTEzMk5yYVd1eDcyNmxUSjNidjNzM1VxVk9aUDM5K2lpRlVRa0lDcDArZlp0KytmVUJTTytQczJiUFR2WHQzRWhJU21EVnJWcnJXWWc1NWl4UXB3aGRmZkFGZ3NZK3IyYnAxNjFLOVR2djI3ZW5mdjMrYTl6T1pUR3pZc0FFSEJ3Y2FOV3FFbzZNakxpNHVMRisrUE5XUTE1cnAwNmVuYSt6RWlST2NPSEhDZU4ya1NST3laTW5DaFFzWDhQYjJKalkyRnZpL3dNN1IwVEhabnFObTVsRFMzZDM5YjYzeldXVEU1K1ZGclcvSGpoM3MyTEVqeGVOdWJtNE1HRENBYjcvOWxva1RKeko4K0hEZy8wTGVwOXRNMjlqWUpBdDRJZW45Tm9lODU4NmRNOGJNbnJYVnNmbG4vbVRJbkpxVXFsMDNidHhvOVlzRnFaMzN3dzgvVUtaTUdlTjFsU3BWakZBNnZmYnUzY3Y5Ky9ldHR1azJNMWZYUDQrTEZ5L2k3ZTNOclZ1MzZOU3BFeDkvL0RFVEowN2t0OTkrbzNIanhoYnY5Nk5IajFpN2RpMjVjdVdpYU5HaVRKNDhtYUZEaC9MVFR6OVJxRkFoaTgrcmpZME5yNzMybXZIMy92MzdNMlRJRUpvMGFVS0RCZzBBR0R4NE1PKzg4dzVWcTFibDRNR0R6Smt6aDNIanhqRnIxcXdNYjJrdElpSWk4azlReUNzaUlpSWlJdktNRWszeG5Md2V3S2tiMjdrWmVZR1l1SWgvZTBueWdoVjFxY2lubGFmODI4dElVL2JzMmVuVHB3L2UzdDU0ZW5wYUJCZE9UazU4K3VtblRKMDZsVldyVnRHaFF3ZXIxekMzVURXSGtTMWF0S0JYcjE1R2FMVmh3d2JhdFd2SGwxOSttU3hvT25ic0dBTUhEdVNOTjk1SWNZME5HalRnM1hmZnRSaExTRWpBMXRZMldZdmE5SVM3WnJ0MzcrYnk1Y3MwYWRMRXFQaHQwYUlGUzVjdVpjK2VQZFN0V3pmZDEzcXlSWEtIRGgxd2MzTmoyclJwRm5NYU4yNU1xMWF0Nk4yN3Q4WDQ2ZE9uR1Rac0dGbXpacVY0OGVLY09uVXEzZmQ5VmludGVadGVHZkY1ZVZIcnExdTNMcTFhdGJJWSsrcXJyeXhlVjY5ZUhTOHZML3o4L05pd1lRUHZ2ZmNlY1hGeGdQV1ExYy9QajNyMTZsbFV0elp0MmpUWnZOVGFERnNUR3h1YjdETTlidHc0cSsyZ1AvLzhjNHZYVDcrdmtaR1IrUG41VWI1OGVhdWg5SkVqUndnTkRiWDY4OGliTis4enJkdWF5TWhJY3VUSWtlcWN0OTU2SzEzdjBjQ0JBNU9ONWMrZm4zejU4dkhaWjU5UnAwNGRJT2s5MkxsekozUG56bVhvMEtIRzNGV3JWbkgvL24zNjl1MkxqWTBOenM3T2pCMDdsclZyMTlLb1VTT0w2LzcxMTEvNCtmbngvdnZ2VTZCQUFSSVNFZ2dNRExTb3pnME1ERFQyZ282SWlDQTBOSlQ0K1BnTWVkOUVSRVJFL2cwS2VVVkVSRVJFUko3QnJjaUxyQTRheFoyb3YvN3RwWWhZWmE0c1BYUG1EQWNPSEtCR2pSckdzYVpObXhxVnVTbDU4ODAzZWYzMTE2bFpzeWJObXpmSHpjM05JakJ6Y25LaVZxMWErUG41V1FROWlZbUpSc1ZuOSs3ZFU3eSttNXViUmZ2ZlI0OGUwYUpGQ3pwMzd2eGNRU0pBZEhTMDBYYjN5V3JoMXExYnMyN2RPbWJObWtYbHlwVlRiVUZyemFWTGw3aDkrellOR3paTTl6bUJnWUZrelpxVmlSTW44dlBQUDcvUWtEY2ovTjNQeTR1U0owOGVvekl6TmQyNmRlUFFvVU5zM2JvVkx5OHZvNUwyNlVyVXNMQXdac3lZd2IxNzkvajAwMCtOOFdkdDEyeU52YjI5c1hmeHVYUG4yTHg1TXg5OTlKRkZlSGo1OG1VMmJOakFoeDkraUp1Ym16SGV2SGx6aTJ1ZE8zY09QejgvNnRldmo1ZVhWN0o3bWNQSnpwMDdXMTFMYUdnb1o4K2VUWFc5S1duZXZEbVJrWkZwVnJYK2YremRlVlJWOWY3LzhSZXpDazZrZ29wVEl1V1FtWm1hYUU1cGFXYnBUYnVXMnMxeWFIQzRXcVlaRHRmWkZITkl2Mm1SSnRjcnFXSE9JMmc0b2FoWU9LS1ltZ01JT0NNb2gvUDdnOFgrZVR3SHdqb3FQQUFBSUFCSlJFRlVPQ0NwMVBPeFZtdDVQdnV6OS83c3pkNnNGcS96L256S2x5OXZoS1Y1VmF4WU1hc3ZURlNzV0ZILytNYy9GQklTb2laTm1xaGx5NWFLaTR2VGtpVkw5T3l6ejhyZjM5OWkveDQ5ZWxnZDk5ZGZmOVhQUC8rc2hnMGJxbno1OGtwSlNaRWttMnVIQXdBQS9GVVE4Z0lBQUFDQW5jNWZPNmFGK3ovUmJWUEt3eDRLWUZOc2JLeFdyRmlocGsyYktqWTJWdE9tVGRQOCtmTlZ1blJwU1puVEJ0OGJzTndycTdvdUo5MjZkVlBmdm4wVkhoNXVUSVVhSEJ5czJOaFk5ZXJWUzQ4Ly9yamRZMDVMUzVOMGYySE1yRm16ZE9uU0pYWHAwa1hseTVjMzJyT3FVV2ZQbnExSmt5WnA3Tml4VnRYQ09Ra0pDWkVrTlcvZTNPNTlYbnZ0TmJWdjMxNWVYbDcyWDBBK0JRUUUzTmYrQmZHOC9KbmpzMGZSb2tVMWZ2eDRlWHQ3eTlIUjBYaWUzTnpjTFBydDNyMWJrdFMwYVZPTDlvS1lydG5SMGRFSWEvLzN2Ly9Kd2NGQmI3enhoc1dYQ3ZidTNXdmNhejgvdjJ5UGxSWFFWcWxTSmRmejJySm56eDR0V0xBZ1gvdTJhOWRPTjIvZVZMVnExWXkyeE1SRTQ5NWxPWDc4ZUk1VFNlZlU5OTVRTzB2UG5qMFZHUm1wYWRPbXFWaXhZcG83ZDY3YzNOdzBaTWdRdTg1ejZOQWhPVGs1R1Y4TXlGb3pPTGQxdkFFQUFBb3pRbDRBQUFBQXNFTnErZzM5NytBWFJzQmJxcWkzV2ozZVN6NGxhNmxVRWU4OEJVY29ISDYvZkZBTDl3OSsyTU93MjgyYk56VnUzRGdWS1ZKRS9mdjMxK25UcHpWMDZGQUZCZ1pxN05peEJYcXVhdFdxcVhQbnpwbzVjNmFxVmF1bUV5ZE9LRGc0V0sxYnQ5WS8vL25QUEIzci9QbnprdkkvMWV5eVpjdTBlZk5tK2ZqNDJKd0t1R1BIamdvUEQxZGtaS1MrL3ZwcmZmenh4M1lkZC92MjdkcThlYk1hTkdpZ0dqVnEyRDBlVDA5UHUvdmVyNEVEQjFwVVJTY2tKR2pZc0dGMjdmc2ducGY3R1Y5ZTNCMklwcWFtU3JJZDhucDVlY25YMTllaXZTQ21hMTY5ZXJYcTFhc25IeDhmUlVaRzZ2SEhIODl6MVhpVzhQQndGU2xTUkU4KytXUys5bi9qalRleURWSnpjKzFhNXRJRGQwOW5mZWJNR2F1MWxTTWpJeFVaR1duWE1lL3RtOTNZWEYxZE5XYk1HQTBZTUVCZmZQR0ZuSjJkTlhIaVJKVXRXOWF1OHh3OGVGQTFhdFF3cHBrL2RlcVVKTW5iMjl1dS9jUER3K1hwNldueHZBSUFBRHpxQ0hrQkFBQUF3QTQ3VG9mb3h1M015aUR2NHI3cTlld011VGd4RFNRZURlbnA2Um85ZXJUT256K3ZnSUFBZVhwNnl0UFRVKzNidDlmYXRXdTFidDA2dFd2WHJrRFArZDU3NytuRWlSTWFQSGl3YnR5NG9kYXRXMnZJa0NGNS9zSkRlSGk0SkduRGhnMlNwRWFOR2xrRmRObFp2WHExNXMyYnA2SkZpMnIwNk5FMjkzTndjTkNJRVNQMDRZY2Y2dWVmZjFaYVdwb0dEaHdvWjJmTFA0bGN2SGhSVXVhMDAxdTNidFdYWDM2cDRzV0xhOUNnUVhtNm5nZXBUSmt5RmxXbldSV3B1WGxRejB0K3gzYy9idHk0SWNteU1qdzVPVmt4TVRGNjdiWFhqTFlLRlNxb1hidDJldU9OTjNUdDJqVmR1SERCQ0ZiTlpyT09IVHVtSjU5OFVyLy8vcnYyN3QxcmRaNnN0WCtIRHgrdXFLZ296Wnc1VTBlUEh0V2hRNGVzMXQyMTE3NTkrL1RiYjcvcDVaZGZ0dnNkdUplYm0xdSs5ejE1OHFRa3FWU3BVa1piL2ZyMUxkYW96bkxzMkRHZE9YUEdLaEEvY2VLRUlpTWo5ZkxMTDl0VkJaMGxJeU5EKy9mdlYzcDZ1dEgyNjYrL3FsYXRXbFpUYjkvcjNMbHpWdE9xNzlxMVM4N096aFpWeVRtSmpJelV5Wk1uTlgvK2ZMdkhEQUFBOExBUjhnSUFBQUJBTHN6bURFV2ZYMjk4ZnZYSndRUzhlR1NrcDZkcjdOaXhpbzZPVnBjdVhmVENDeThZMi9yMDZhUEV4TVJzSzFHemdzMTdBMDk3bkR4NVVpYVRTZGV2WDVja2VYaDQ2TXFWS3psVzVFNmRPdFZZanpRdExVMGhJU0Zhc1dLRmF0ZXVyWVNFQkkwZE8xWkZpeFpWNDhhTjFieDVjMDJhTkVrVktsU3dPbzdKWkZKUVVKQisvUEZIb3dJd3ArbHR5NVl0cTNIanh1bXp6ejdUK3ZYcmRmTGtTUTBkT2xSVnExWlZSa2FHWnN5WW9VMmJOc25Cd1VGVHAwNVYxNjVkNWVmbnA0OC8vdmlCVEx0c05wdDEvZnIxQnpJandNTjZYdklxTkRSVW9hR2hlZDR2TmpaV2t1VTB2V0ZoWWNySXlGQ1RKazJNdHBvMWE4clB6MDlyMXF6UndvVUw1ZXpzcktDZ0lMbTd1MnZ6NXMyYU1tV0thdFdxcFc3ZHVtbndZTXVLL295TURHTUs0OU9uVDJ2aXhJbXFVYU9HQmc0Y0tHOXY3M3dGNUVsSlNabzZkYXBjWFYzVnJWdTNQTzlmRVBidDJ5ZEpxbHExYXJaOXpwdzVvK0RnWUczZHVsWHU3dTVxMUtpUnhiMysrZWVmdFg3OWVpMWF0RWpQUC8rOE9uYnNxR2VlZVNiYjQ2V2xwU2tzTEV3Ly92aWovdmpqRDFXdFdsVUJBUUZhdVhLbEZpMWFwTFZyMTZwejU4NTY2YVdYTENxTTc3Wm56eDVKVXQyNmRTVmxyaSs5YmRzMitmdjcyejBOL0pVclYvSVVTZ01BQUR3S0NIa0JBQUFBSUJlWGIxMHdxbmlMdWhSWGhSTFpyNmNJUEdpUmtaSGF1WE9uV3Jac3FkNjllMXRzYzNkMzEvang0NDNQdi8zMm01WXNXU0ozZDNjNU9qb3FKaVpHa3ZURUUwOFlmZExTMHVUZzRLQ2twQ1JKbWV1TlpybDY5YXAyN3R5cDlldlg2L0RodzZwWXNhTEdqUnVuNDhlUGE4bVNKVnE1Y3FVYU5HaWc1NTkvWHM4ODg0d3FWS2hnQkpmcDZlbnk5UFRVNGNPSDlkLy8vbGM3ZHV6UWpSczMxS3haTTMzNjZhY3FXclNvVHA0OHFRMGJOaWdzTEV6aDRlRXFYcnk0V3Jac3FUWnQyaGhWbHIvLy9yc0NBd04xNU1nUmVYaDRhTlNvVWFwWHIxNnU5K21KSjU3UWxDbFROSExrU01YR3hxcFBuejRhTUdDQTl1N2RxNTA3ZDZwYnQyNnFWcTJhSmsrZXJIMzc5cWxwMDZiNjdiZmZkT0xFQ1RrN084dloyVmxPVGs1eWNuSlNlbnE2UHZ2c005MjVjMGNyVjY1VWVucTY3dHk1b3c0ZE9zamQzZDJ1bjl2MDZkTjE2OVl0dWJxNjZ0eTVjN3B5NVVxT2dmS2lSWXUwYU5FaWk3YnMxcno5N0xQUHNqMU9RVDh2QlQyK0xMVnIxMWJqeG8wdDJyNzc3anVMejB1WEx0V2xTNWRVdm54NUZTOWVYSmN1WFZKSVNJaWNuWjB0eHJoNTgyWjVlSGpvcWFlZWtpVGR2bjFibXpkdjF2Lys5ei9GeDhlclZhdFc2dDI3dC9HemUvSEZGMVdpUkFrdFdyUklBUUVCcWxHamhucjA2S0hubjM5ZVVtWjFlTW1TSmRXcVZTc05HREJBeFlvVjA1UXBVeFFYRjZlcFU2Zm11WkkyUGo1ZXc0Y1BWMkppb3ZyMzcyL3ppdzBGSlQ0K1hxdFdyWktIaDRmYzNkM2w1dVltSnljbm5UaHhRaXRXckpDenM3TkZHQzVsZmdraE9qcGFQLzMwa3lJakkrWGk0cUxYWDM5ZGI3MzFsdFdhdDBPR0ROSExMNytzRlN0V2FQdjI3ZHErZmJzcVY2NnN6cDA3cTAyYk5uSjFkZFdkTzNkMDRNQUJSVVJFNkpkZmZsRktTb3JLbGkyci92Mzc2NVZYWHBHVGs1T2VmZlpaN2Q2OVcwRkJRWm8vZjc2Q2dvSlVyMTQ5Tld6WVVIWHIxbFcxYXRXTXl2RGR1M2ZMd2NGQnRXdlgxbSsvL2FZeFk4YkkxZFZWNzc3N2JyYjNJV3RhNStqb2FQbjQrT2pZc1dONW5xWWJBQURnWVNQa0JRQUFBSUJjWkFXOGt2UllzVXFTV0g4WGp3NS9mMy8xNzk5ZkhUcDB5TFVTdEZTcFV0cTdkNi9NWnJPa3pPcmJUcDA2cVhYcjFrYWZmZnYyYWRTb1VjYm42dFdyNitEQmcvcm1tMjkwOHVSSlpXUmtxRWFOR2hvNmRLaGF0V29sSnljbk5XclVTSys4OG9wV3JGaWhqUnMzR3BWMVR6enhoQVlOR3FSUm8wWXBLU2xKSnBOSlVtYVkyTGh4WTNYbzBFRjE2dFN4T05lSEgzNm92bjM3YXZmdTNWcTdkcTFXclZxbGxTdFhxbGV2WHVyV3JadFNVbEowNHNRSitmbjU2ZlBQUDFmRmloWHR2bGQrZm42YU0yZU9wazJicG9TRUJMVnMyVkxIamgzVEcyKzhvVjY5ZWtuS3JHSmN2bnk1b3FLaXRHSERCcVdscGRsMTdITGx5dW5OTjkrMGV5ekp5Y2xHTmFpVU9iVnhUdXNGZCt6WVVhKy8vcnJkeDgreVlzVUtyVnk1MHZoYzBNOUxRWTh2aTUrZm45WDZ6dmVHdkdscGFWYlZ2bTV1YnZyNDQ0OVZ1blJwU1ptQnJyZTN0NnBYcjI2RWd0dTJiZFAwNmROVnYzNTlmZkhGRnpaRDY0WU5HNnBodzRiYXZuMjd2dnZ1TzRXRWhGaUV2S05IanphbUVVNU5UZFhodzRjMWJOZ3cxYTVkTzgvM1lQTGt5VHA3OXF5NmRldW1qaDA3NW5uL3ZDaGV2TGgrL1BGSDQyZDZ0MUtsU3FsdjM3NUd0YjJVdVdiMnNHSERkT0hDQlJVclZrei8rTWMvMUtWTGx4elhucTVkdTdacTE2NnRwS1FrL2ZqamoxcXpabzIrK3VvcnJWMjdWczgrKzZ4Q1EwT1ZtcG9xQndjSDFhbFRSeDA2ZE5BTEw3eGdWU0hldUhGak5XclVTRkZSVVZxMWFwWDI3dDFyVkJ2WHFWTkhnWUdCdW5QbmpvNGVQYXJxMWFzckpTVkZ3NFlOazRPRGcwYU9IR2t4VmZpOW5ubm1HWlV0VzFZVEowNlVsUG5jdlBqaWkzbTZsd0FBQUErYmc5blcvOVVCQUFBQUFBeS9YejZvaGZzenArdXNVdnBwL2F0KzRFTWVFUjZFdit2UC9kS2xTL3JwcDUvazZPZ29YMTlmdFd6WlVuZnUzTkhFaVJQbDYrdXJKazJhNURpZHE5bHMxcUZEaDNUZ3dBRTFhTkJBTld2VzFLeFpzMlEybTFXdFdqVTk4Y1FUOHZYMXRhZ1F6a2xDUW9JMmJOaWcxMTkvWGNXTEY1ZVVPU1Z2OWVyVjdUNkdMU2twS1NwV3JKaXVYNzh1RHcrUEhBUFA5UFIwNDcrTWpBeWpQV3NmQndjSE9UczdXMDBOZS96NGNWMjhlTkZpU3VTN21jMW1tYzFtT1RnNDVIaitVYU5HcVVXTEZtclpzbVZlTGxGU1pxQzViZHMyalJ3NU1zLzcycXVneDdkMzcxNTVlM3RiaFhUbno1K1h1N3U3TVcxdlNrcUtFaElTbEphV3B2VDBkRGs3TzZ0U3BVcEdsZWJkc3U1emx0alkyR3lucGI2WHlXVFN0V3ZYak9EWWxxem5LVC9pNHVJVUd4dXJsMTU2S2RlK1c3ZHUxVysvL2FiKy9mdm42MXhTNWp0KzU4NGRtVXdtbVV3bVpXUmt5TjNkWGVYS2xiTjZEczFtc3dJQ0FsUy9mbjI5OU5KTGRsZXEzKzNxMWF0YXVuU3A2dFNwbzNMbHltbjI3Tmw2L3ZubjljSUxMK1JwT3ZUcjE2OXI5KzdkaW9xS1VvOGVQZVRqNHlOSnVubnpwczZjT2FPYU5XdHE4K2JOcWxHalJvN1R0MmRKUzB2VDc3Ly9MclBackFvVktsaFZKUU1BQUR6cUNIa0JBQUFBSUJkLzE3RHY3NDZmT3dBQUFBRGdVWlgvcjd3Q0FBQUFBQUFBQUFBQUFCNDRRbDRBQUFBQUFBQUFBQUFBS0VRSWVRRUFBQUFBQUFBQUFBQ2dFQ0hrQlFBQUFBQUFBQUFBQUlCQ2hKQVhBQUFBQUFBQUFBQUFBQW9SUWw0QUFBQUFBQUFBQUFBQUtFU2NIL1lBQUFBQUFBQjQxSjIrZkZCanRyUisyTU1BQUR5aXFwUitXditxSC9pd2h3RUFBUDVHcU9RRkFBQUFBQUFBQUFBQWdFS0VrQmNBQUFBQUFBQUFBQUFBQ2hHbWF3WUFBQUFBd0lhcXBaL1dxTlpiSHZZd0FBQUFBQUN3UWlV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lFDWnJQNVlROEJBUENJSU9RRkFBQUFBQUFGWnVqUW9Rb05EWDBnNTJyVHBvMDJidHhvMVg3cDBpVU5IVHBVZi96eGg5RjIrUEJoRFI4K1hMZHYzODdYdVZKVFU5VzdkMjh0WExoUWtyUmx5eGFkUFhzMmZ3T0gzVXdtaytMajQ1V1dscFp0bjB1WEx1bklrU1AzZFo1dnYvMVdXN2R1dmE5ai9GWHdEdjkvUjQ0Y3lmVjhpWW1KMnI5L2Y3N0dKRW14c2JFS0RRMVZTa3FLSk9ubzBhUEdHUFBMWkRKcC9mcjEycmx6NTMwZDUwR0pqWTFWWEZ5Y1RDWlRudmROVDAvWDVzMmJsWjZlWG1EamVWVHZuOWxzMW9RSkV6Umt5SkNIUFJRQXdDUEMrV0VQQUFBQUFBQUEvSFVjT0hCQUZTdFdmS2hqU0UxTjFZRURCNHpRUkpJdVg3NnNxS2lvZklVSWt1VGs1S1RmZi85ZE5XdldWRnBhbW9LRGc1V1VsS1FoUTRhb2VmUG1CVFYwM0NNeE1WSGR1M2RYUUVDQVhuamhCWnQ5ZnY3NVo0V0VoR2pUcGszNVBrOUlTSWhhdDI2dEZpMWE1UHNZZnhWLzkzYzRJeU5EYVdscEtscTBxQVlNR0tDZ29DQlZxbFJKYVdscGNuTnpzenJ1N3QyN05XUEdqR3lmdjR5TURHM2J0azB0VzdhMHVYM3AwcVdLakl6VVN5KzlKRW1Lakl4VWNIQ3d5cFl0cS9idDIrZnJXczFtczBKQ1FwU1NrcUw2OWV1clNKRWl1ZTVqTXBtVWtKQ2dzMmZQNnNTSkV6cCsvTGlPSHordUhqMTZxRjI3ZG5hZis5YXRXMHBPVHRibHk1ZVZuSnlzcEtRa1hicDBTUWtKQ2JwdzRZS2FOMit1cmwyN1d1d3pjK1pNSFR0MlRNdVhMMWZ4NHNYemRLMDdkKzdVNU1tVGRmMzZkWFhxMUNsUCsyWW5QL2Z2MXExYjZ0aXhZNTdQOWVtbm42cHQyN1oyOVhWd2NKQ1BqNC9DdzhNVkVSR2haczJhNWZsOEFJQy9Ga0plQUFBQUFBQmc0YWVmZnNwMlc3bHk1ZFMwYWRNSE9CcjdEUjA2VkpLTXFzOVpzMmFwYU5HaWtxU3JWNjlLa2dJQ0F1VG9tRG14V2IxNjlmVFdXMi9aZFd3WEZ4YzVPRGpJWkRMSnpjMU5YMzMxbFFJQ0FqUisvSGlaVENhMWF0V3FvQy9uYnkwc0xFeUppWWtQTkVDUGo0OVhlSGg0am4xcTFhb2xMeSt2QnpTaS9PTWR0bWJ2T3h3WUdDaFBUMC8xNnRYTDJQZkdqUnZxMmJPbkFnTUQxYnQzYjV2SGI5T21qVlhid29VTHRYUG5UbjN6elRkS1NrclNHMis4WWJFOUtTbEpFUkVSZXYzMTExV3NXREZKVXZmdTNiVjc5MjR0WHJ4WWJkdTJsYk96N1QvZm5qaHhRbkZ4Y2RsZTd4TlBQS0V0Vzdabzl1elpxbHUzcnMwK2pSczMxdmJ0MnhVU0VxTDQrSGdqUUhkM2QxZTFhdFhrNysrdjh1WExTNUppWW1LeVBaY2tsU2xUUnQ3ZTNnb05EZFgzMzM5dnNjM056VTNseXBXVGw1ZVhYRnhjTExhbHBLUW9OalpXZm41KzJRYThxMWV2enZhOEdSa1pjbk56VTBoSWlOV3g3OVdoUXdmajN3VjEvMHFVS0dIUk5uRGdRTld2WHovSGNXUjU1NTEzck5wc1BVZTIvT2MvLzhtMXo4eVpNMVd6WmsyN2pnY0FLSndJZVFFQUFBQUFnSVc1YytkbXU2MSsvZnFQYkVCVXFWSWxTZExObXpkMStQQmhlWGw1cVdUSmtwSXlBNTY0dURqNStQakl5Y2xKa3ZUWVk0L2w2Zml1cnE3R2xLQWxTNWJVbENsVEZCd2NMSDkvL3dLOENralNqaDA3c2cxNXN3dEI3bTJ2V3JXcTVzK2ZiL2M1WTJKaWNnMnloZzBiVmloQ1h0NWgyK3g1aDU5NTVoa3RYcnpZSXVUZHNXT0hxbGF0S2g4Zkh3VUZCVmtjYyt2V3JmcmhoeCtzMnFYTVFMMWp4NDRLQ3d2VHZIbnpWTGx5WlRWczJORFl2bmp4WXFXbnA2dFNwVXJhdlh1MzBkNm1UUnU1dTdzcktpcks0bmgxNnRTUmg0ZUhKQ2tpSWtLTEZ5L085Wm8zYk5pZ0RSczIyTnoyOWRkZnk5ZlhWNDBiTjFiRmloWGw2dXFxYWRPbWFlREFnVmFWeC8vKzk3OXpQRStuVHAzMDRZY2ZxbFdyVmlwVHBvdzhQVDJWbUppb2FkT21hZEtrU2FwVHA0N04vV0ppWW1ReW1kU2dRWU5zanoxanhveGNyakx6aXdHNTliczc1QzJvKzNkdnlPdnU3cTdTcFV2bmV0enMySHFPOHFzdy9LNENBTndmUWw0QUFBQUFBR0JoNWNxVk50dTdkKyt1a2lWTDZ0eTVjL3I5OTkrejNmL2l4WXZhc1dPSEpCVjRBSnFjbkt5Yk4yOGFuNU9Ta294MU5mdjM3eTlKT252MnJMWnMyYUt1WGJ2S3o4OVBVbVpJczJmUEh2WHQyOWVvREpUc3I1cktFaFlXcHJDd01JdTJrSkFRU2RMOCtmTlZ0V3JWUEY4VHJKMDllMWFWSzFmVzlldlhKV1ZPaFhyMTZsVTVPanBhaFNETGxpM1QyclZycmRwenErcTdWL1BtelRWbzBLQWMrOWd6YmV1amdIYzRlN205d3cwYU5ORGt5Wk4xL3Z4NVkvdmF0V3ZWcEVtVGJLdHFiZkh5OGpMNmp4bzFTdjM2OWRQRWlSTTFlL1pzVmF4WVVmSHg4VnE3ZHEwa2FmcjA2WFlkYy9yMDZWWmg2ZDNUUkVkRVJDZzhQRndqUjQ2MDJ2ZVhYMzdSbGkxYk5HYk1HS3R0V2ZmNDdtdTJwVVdMRnVyY3ViTlYrNEFCQTR4L2UzdDd5OXZiVzFMdTFiK1NkUERnUVVuU2M4ODlsMk8vRGgwNmFPREFnVmJ0eTVZdFU5V3FWYTFDWXBQSnBQVDBkTG01dVduV3JGblp2aE1GY2YvdU5tSENoQnkzNXlicml3NlNkTzNhTmFPQ1BULzdBd0QrK2doNUFRQUFBQUNBQmJQWnJPUEhqNnRldlhwR1cwcEtpcTVkdTZZcVZhb29JaUpDMzMzM1hiYjdSMFZGR1JWbzk3Tk9xaTBMRml6UXVuWHJqTTlCUVVGR3VMZDY5V29sSkNRWTdaS004S2h5NWNvS0NncFNZbUtpcE13QXh0WFZWWDM2OUxIcnZFbEpTVnErZkxtYU5XdVc3ZlNYbnA2ZStic29XRWhMUzlPWk0yZDA2dFFwYmR1MlRaSTBkZXBVU1psVmNpdFdyTERvbnpYRjYvMkdHODdPemthVlpFRXdtODF5Y0hBb3NPUGw5ZHk4dzVic2ZZZExsQ2loNnRXcmE4K2VQWktrWThlTzZmRGh3L3IwMDA4bHlhTEM5MjczdG4vOTlkZEdlT3JsNWFVaFE0Wm96Smd4V3JkdW5kNS8vMzNObmoxYjZlbnA2dHk1czNyMDZHR3hiNmRPbmRTbFN4ZXJxYWl6cG5UT3pwa3paeFFSRVdGejI5bXpaN1Z6NTg0Yzk4OU42ZEtsQzN6NjM2aW9LSGw0ZU9UcHVJY09IZExtelpzMWNPQkFwYVdsYWNTSUVSbzRjS0N4aHZHcFU2ZjA1WmRmcWthTkdybFdJTit0SU83ZjRNR0RjNnhLdmx0dVU0MnZXclZLQ3hZc3NPdFlXZGF2WDI5VXVnTUEvdm9JZVFFQUFBQUFnSVZGaXhacDFhcFYrci8vK3ovNStQaElrazZlUENsSnFsR2pocDU0NGdrMWJ0elk1cjY5ZS9kVzgrYk4xYjE3OXo5bGJJTUhEOWJnd1lPMWJ0MDZCUVlHNnROUFAxWGJ0bTBsWlZhTjJmc0gvYXkxQ3J0MDZXSlgvL1BuejJ2NTh1V3FWYXVXMWJxYUtGalIwZEV5bVV5YU9IR2lTcFVxcFE4KytFQ2ZmUEtKR2pkdWJLekZtbDg1cmUxNTd0eTViTGRYcVZKRlR6MzFsTjNuR1RWcWxBNGNPS0R4NDhmbmFiK0N3anRzTFMvdjhJZ1JJK1R0N2EydnYvNWExYXRYMTR3Wk00ejdlRy9vdlhyMWFzMllNU1BYTUx4cDA2WWFOMjZjR2pac3FHM2J0aG5UTTd1NHVOajhja0YyN2ZkNjlkVlhsWnFhYXRHV1UzWHozZHMyYmRxa2Q5NTV4NnFDZDhLRUNSWVZxWGtKK3Z2MjdXdTExdTI5UDlPczR5VW5KeXN1TGs0dFc3Yk04ZDBPRFEyVm82T2pSbzhlcmZidDJ5c3BLVW1yVjYvV3dJRUQ5ZmJiYit2eTVjc0tDUWxSNDhhTnRXTEZDaTFkdWxUT3pzNTY0WVVYbEpLU292ZmVlMC92dnZ1dXpXUGY3LzI3VjJCZ1lMYjc1cGM5OTMvSmtpVTVmbkVEQVBEWFJNZ0xBQUFBQUFBc2RPL2VYZHUyYmRQRWlSTTFjK1pNT1RrNTZkQ2hRM0p3Y0ZDdFdyWGs0ZUdoRWlWSzZNNmRPM0oxZGJYYXYzang0bi82dE1WNzkrNlZKTjIrZlZ1M2I5KzJHRWRPMHlhZlBIbFMvZnIxeS9QNTNOM2RKY2xpbWxuOE9iWnQyeVkzTnpmVnExZFBTVWxKa3FTaVJZdXFaTW1TZG9jdldkNTg4MDI5Ly83N3h1ZWMxdXc4ZXZTb2poNDlhbk5iaHc0ZDhoVFdIamx5UkxkdTNWSmNYTnhEQ1hsNWg2M1ordzdIeDhmTGJEYnJ3b1VMa3FSTGx5NnBmUG55T252MnJJWVBINjc0K0hpYis5bDYvdTRONXhvMWFxVDQrSGg5OWRWWHFsR2pobUpqWTVXUmthSGJ0MjliN1h0dnU2T2pvODNwb3VmT25TdXoyU3dwcy9Jek5EVFU1cnF1MlcyYk5HbVNzVTd4OTk5L3I0aUlDUFh0MjFlTkdqV3llWjI1NmRhdG16SEY4TDU5KzdScjF5Nzk0eC8vVVBueTVhMzY3dHUzVDVLTUx4eGtaR1RZREhzOVBEeTBidDA2N2RpeFEvLzg1eitOM3d0Wit2WHJwNG9WSytyamp6OVdZbUtpV3JSb29kNjllNnQwNmRMcTE2K2ZxbFNwb2hFalJ0Z2M3LzNldnl4dWJtNmFNR0dDcWxhdGFxd2puWnVEQncrcVdyVnF1ZmJMcW1iUFNWNm5kUVlBL0RVUThnSUFBQUFBVUlodDJiSkYvLzN2Znd2c2VFRkJRWEozZDljbm4zeWlZY09HS1RnNFdPKzg4NDcyN05tako1OThVaDRlSGpLWlRCbzBhSkI4ZlgxdHJwSDRaNDh2TFMxTkJ3NGNrSlE1OVd0a1pLUkdqUnBsOU9uZHUzZWVqbWt5bVhMdFU2SkVDVGs1T2VuS2xTdDVHekR5TERVMVZmWHExYk1aYUdVWHNHU25SSWtTVm0zdDJyWFQ0TUdEN1Q1R1h0ZDhsYVRKa3lmcjVNbVRhdEdpUmE1OWVZY2ZyWGQ0ekpneGlvMk5OVDdmSFE0dVhMalFyblBsWk1lT0hicDkrN2FHRGgycTNyMTdhK25TcFZxNmRLbFZ2eVZMbG1qSmtpWEc1MGFOR21uY3VIRlcvYklxakNVWjRhS3RxY3V6MjVZVnZ0NjVjOGY0bVR6MjJHUDVudjc4N21kKzY5YXRraktybU85ZFMxaVNkdS9lTFdkblp6VnMyRkRmZmZlZG9xT2pOV3ZXTEt0K04yL2UxSUlGQzlTb1VTTTkrZVNUT25YcWxLVE1hY2wzN3R5cEgzNzRRWEZ4Y1hyMjJXYzFac3dZMWFoUlF4czJiRkNEQmczMDl0dHZhK0xFaVpveFk0Yk5Ldkg3dlgvNStmMlFuV0hEaHFsMTY5Wlc3ZGxORVE0QUFDRXZBQUFBQUFDRjJJMGJOK3lxOHNtcit2WHJxME9IRGxxOGVMRWVmL3h4eGNURTZMMzMzcE1rT1RrNXFXYk5tbHF4WW9WYXRHaWhwNTkrK29HT2I4ZU9IZkwxOVZWMGRMVGF0Mit2cFV1WGF2cjA2V3JYcnAwa2FlellzYXBZc2FMTmZjK2NPYVBSbzBjYm4rMnRDdHkwYVpNOFBUMnRLc2hROEQ3NzdET2RPSEhDcWowNU9Wbkp5Y2s1UG0vYnQyL1huajE3OGhUaS9obXFWYXRtVjRXZXhEdjhxTDNEYytiTWtaVDVMSTBaTTBaQlFVRVd3ZDZOR3pkMCtmTGxYTTlYcmx3NXE3WXRXN2FvZGV2V3FsbXpwbEdwM0xScFU3MzQ0b3NXL1VhUEhxMFhYbmhCclZxMU10cnlzdVozZm9MSHNMQXczYmh4UTFKbU5mMjVjK2Z1YThydTA2ZFBLeVltUmxKbU5mUnZ2LzFtVWRXZW5wNnVxS2dvMWExYlZ4NGVIdkwwOU5UUm8wY1ZHeHVyR2pWcVdCeHI1Y3FWdW5idG12cjI3V3ZSM3FkUEg1MCtmVnJQUGZlY0JnNGNxRnExYWtuS3JBNFBEQXhVNTg2ZDFiZHZYNTA1YzBiQndjR3FWNitlV3Jac21ldlk4M0wvc3I1NDBxdFhMNDBmUDk2aVl2bnExYXY2OTcvL3JkbXpaK2U2bnJLVUdhN2ZyWGJ0MmxhekVXVG53SUVEMnJWcjEzMVBhUThBS0Z3SWVRRUFBQUFBS01SZWUrMDF2ZmJhYTMvS3NYdjM3cTA5ZS9abzNMaHhjblIwdEFnaTNubm5IVzNkdWxYVHAwL1h0OTkrYTdQcThzOGEzOHFWSzlXOGVYTkZSMGZMeDhkSEhUdDIxSUVEQjlTa1NSTkptZUZLaFFvVmJPNTc3OXFMWmNxVVVaOCtmWXpQRVJFUk9uTGtpRVZiRm05dmIyTUtWL3g1M056Y1ZMdDJiYVdtcHVyZ3dZT1NwSysrK2tyWHIxOVhuVHAxTkgzNjlHejNQWHIwcU5hdFcvZlFROTY4NEIxK05OL2h6WnMzUzVLdVg3K3V0TFEwdWJtNVNjcXNUczFwMnU4c2t5ZFBWdjM2OVkzUHljbkptang1c2w1NzdUVjk5TkZIUm52RmloWGw3Kzl2dGIrUGo0L045aXgzN3R6SjltZVcwM1REdHBqTlp2MzQ0NC95OWZYVmlSTW5sSkRnMU40N0FBQWdBRWxFUVZTUW9CMDdkaWcxTmRXdWdOR1dKVXVXeU1IQlFXYXpXUXNXTEZCQ1FvS0dEaDFxaEt6UjBkRktTVWxSczJiTkpFbXRXN2ZXdkhuenRIYnRXcXZxOG03ZHVxbFZxMVk2ZCs2Y0ZpOWVyTzNidDB2S25ONTU3dHk1cWw2OXV0SFhaREpwL2ZyMXlzaklVTzNhdFNWSlBYdjJWS1ZLbFN5cWpBdnEvdDM5QllEeTVjdGJmTTZhSXJ4aXhZcTZmZnUyN3R5NWsrMzk4dkx5TXY1OWI4Z2NFaEtTN1g3M3locGoxcHJWQUlDL05rSmVBQUFBQUFCZ1U5R2lSZFcvZjM5OThjVVhldkxKSnkycWpOemQzZld2Zi8xTDA2ZFAxNDgvL3FpMzNucnJnWXpwOE9IRE9uejRzQUlDQW95S3UzZmVlVWZ2di8rK2poMDdKa2xXMVY0NUtWbXlwTHAwNldKOFBuLyt2STRjT1dMUmxxVnk1Y3Jhc0dHRFRDYVRuSnljN3ZOS2tKMHRXN1pvdzRZTmlvbUpNZFlLYmRteXBicDA2YUxMbHkvYlZXVjNkNTk3MTBXOWVQR2lmdm5sbDRJZDlDT0tkOWlTdmU5d1FrS0NEaDgrTEVtYU5tMmFuSnljTkhyMGFJdmcrZDduNnU3enYvUE9PMWJ0TzNmdWxObHN0bXNLYjN2Y3VuWExXTWM0YXdycHJsMjdxblBuempiWFdlN2J0Ni82OXUwcms4a2tSMGRIT1RnNEdOczJiZHFrTTJmT2FNaVFJWm8yYlpxNmRPbWltSmdZaFlTRXlOSFJNYy9UQmNmRnhTa3NMRXhObWpUUmpoMDcxTDkvZjRXRWhHaml4SWxLUzB2VHl5Ky9ySjA3ZDhyUjBkRUlza3VVS0NGL2YzK0ZoNGVyWDc5K1JxaStiOTgraFlXRktUSXlVbGV2WHBXSGg0ZTZkdTJxZ3djUDZ1REJnOWxXY1Zldlh0MVk2OWZCd2NHaUtycWc3MStXRHo3NHdLSTlhNjFmU1JvL2ZyeCsvZlhYYk8vWnZjOVRwMDZkOU9xcnIyYmJQenVIRHgvVzFLbFQ4N3dmQUtCd0l1UUZBQUFBQUFEWmlvNk9scFJaSWJscjF5NDkvL3p6eHJhWFgzNVpHemR1Vk5HaVJSL1llUDczdi8rcFVhTkdGbUZWMWpTWWJtNXVxbENoZ2dZTkdpUXZMeStaeldhOSsrNjcrdUNERDlTb1VTTkowb1VMRnpSejVreWJmOFRQamErdnI5YXNXYU80dURpcjZVUlJjR0ppWW5UNjlHbTkrZWFiYXRDZ2dRWU5HcVNubjM1YTN0N2U4dlQwVkZCUWtCSVRFMVdtVEJtcmZaY3RXNmExYTlmbXVIYnZnUU1IakxWSC93NTRoLzgvZTkvaG4zNzZTUzFhdEZCb2FLZysvZlJUL2QvLy9aOCsrdWdqaTNXRDh6b2w4clp0MjFTMmJGbGpTdUVzSVNFaE5pczFGeTllck1XTEZ4dWY2OWF0cTJuVHBobWZyMXk1WXF3VCsvTExMK2RwTEZPblRqV202TDUxNjVZV0xGaWcyclZycTI3ZHVrYWZqei8rV0VsSlNUcC8vcnhGV0prYnM5bXNXYk5tcVhqeDRtcmZ2cjEyN05paElrV0thTnk0Y2ZyaWl5OFVHeHVydG0zYktpSWlRdlhxMVZQcDBxV05mZHUwYWFOdDI3WnAyN1p0YXR1MnJTVHAxMTkvMWNhTkcxV21UQm05OTk1NzZ0aXhvNG9WSzZhMzMzNWJodzRkVW5KeXNqSXlNb3hqT0RnNHFGU3BVbnJxcWFkeURQSUw2djdkN1lzdnZwQzN0N2Z4K2RxMWF4b3laSWdrYWNxVUtlcmF0YXY2OXUxclhGdDZlcnA2OU9oaHMycTlaTW1TUmxYdytmUG5jeDJUdDdlM0hCMGRkZW5TcFR4ZEN3Q2djQ1BrQlFBQUFBQUFOc1hHeG1yRmloVnEyclNwWW1Oak5XM2FOTTJmUDkvNG83eWpvNk8rK3VxckJ6cW02dFdyNjlsbm43VnF2MzM3dHFwVXFhTDU4K2NiYlRkdTNKRFpiSmFQajQ4UkNKWXBVOGJvWXphYmJWWmpaYWRPblRxU3BJTUhEeEx5L29uZWZ2dHRmZlRSUjNKMmRsWjhmTHpGTmxkWFY3bTV1V25jdUhIcTNyMjdPblhxWkxHOWVQSGlraXluVUwxWDY5YXQ5Y0VISDlnOW5qZmVlQ01QbzMrMDhBNWJzdWNkVGs1TzF1clZxelYzN2x5RmhvYkszZDFkRXlaTTBOQ2hReTNDdHV5K1NKQ1FrS0JodzRaWkhmUGd3WVBxM0xtejFYZ2JOMjVzVmQwN2FkSWtOV25TUkMrODhJTFJWcXBVS1lzKzU4K2ZOOWI5WGJod29WSlRVL1hGRjErb2FOR2lHakZpaElvVUtXTFIvOXk1YzVvd1lZTEtsU3RuTWIzeHQ5OStxMHVYTG1uNDhPRVcvUjBjSERSOCtIQTVPVG5sNlI0dldiSkVNVEV4NnQrL3Y4VTZ0RzV1YmhvL2ZyeGNYRndVSFIydEsxZXVXRlhYUHZ2c3N5cFJvb1RXcjE5dkJLR3Z2UEtLcWxXcnBtYk5tbG1FdG82T2pzWWF2OTI2ZFZPN2R1M1VzMmRQdThkWlVQZnZiaTR1TGhaZlBuQnhjVEgrN2VUa3BCZGZmRkhMbHk5WG16WnQ1T0Rnb0JVclZpZ3BLY25peXdPMjJLb012OWZpeFl0VnRtelpYUHNCQVA1YUNIa0JBQUFBQUlDVm16ZHZhdHk0Y1NwU3BJajY5Kyt2MDZkUGEralFvUW9NRE5UWXNXTWYycmplZlBOTm0xV0hyN3p5U3JiN2ZQNzU1emJiZzRPRExkWkJ6SW5aYkZiVnFsWGw1ZVdsN2R1M1d3Ui8wZEhSV3JSb2tmcjE2MGY0V3dCc1ZlamVyV3pac3ZMejg5TzhlZk5VczJaTlBmbmtrM1lkMTJ3MmE4NmNPYXBjdWJMYzNOeDA2OVl0blRoeHdnaUt6R2F6b3FPalZiUm9VWXRqVHBreXhhSTZ6eDRwS1NsS1NrcktNV3orcy9FT1c3TDNIVjYrZkxtZWZ2cHBpNTlkc1dMRk5IMzZkTG00dUdqMTZ0V1NaQlVDWnNtYVp2aHVZV0ZoMlU3VlhLVktGYlZ1M2RxaWJkS2tTYXBhdGFwVmU1WTdkKzdvekpremF0Kyt2U1FabGFEanhvM1RKNTk4b3FsVHAyclVxRkhHdmZubGwxODBmZnAwVmFwVVNlUEdqWk9IaDRkeHJNT0hENnRseTVaNjZxbW5yQ3BHYlYxTGJuNzk5VmZWcmwxYnI3NzZxZzRkT21TeExTc0EzYnAxcTl6YzNJejFlTE00T3p1cmVmUG1XcjE2dFM1Y3VLRHk1Y3VyWExseUtsZXVuRFp1M0tndnYvelNacGlabUppb0d6ZHVXSTNsK1BIait1aWpqelJod2dROTk5eHpSbnRCM3IrNzNSdnUzK3ZOTjkvVSt2WHJ0WHo1Y2pWczJGQUxGaXhRcDA2ZDdQb2QxcjkvZjV2dnlKNDllelJ5NU1oYzl3Y0EvRFVSOGdJQUFBQUFBQXZwNmVrYVBYcTB6cDgvcjRDQUFIbDZlc3JUMDFQdDI3ZlgyclZydFc3ZE9yVnIxKzZoakMyN2FXV0RnNE10UHQrNmRVdGp4b3lSdTd1N1RwNDhxWTRkTzZwejU4NFdmZTRORSsvY3VhTmJ0MjVKa2tKRFEzWHUzRG45OGNjZit1T1BQMVM3ZG0wTkh6NWNyVnUzMXVMRml4VWJHMnNFdW1mT25OR3Z2LzZxMjdkdkY5UmxJZ2NPRGc0YU9uU29ldmZ1clFrVEppZ29LRWpPenJuL2lXdk5talg2K3V1djllV1hYNnBPblRyNi92dnZ0VzdkT29XRWhLaFlzV0l5bVV5YU9IR2lLbGFzcU9uVHAwdktyTUQ4L1BQUDFhUkpFd1VFQk5nOXhnRURCdWowNmRNYU1XSkVnYTNCbWhlOHcvbDdoOVBTMHJSdjN6NmJJZmpkVlptUzhyU0c4YVpObStUbDVXWDNGeEp5OCt1dnZ5bzlQZDFxNnVmSEgzOWNNMmJNVUVCQWdQcjA2YU51M2JycDhPSEQyclZybDE1NTVSVjk5TkZIVnRmUnZYdDMxYTVkMjY3elhyNThXVWVPSE1teFQvZnUzVld1WExsc3EzOHZYNzZzOFBCd05XdldUTVdLRlZONmVycXVYYnVtSzFldTZPclZxeXBXckpqTVpyTTJidHhvVndWcmZoVGsvYnRiVUZDUXhaY0RrcE9UOWVhYmJ5bzFOVldYTDE5V3BVcVY5T0dISHlvd01GRExseS9YazA4K3FkNjllOXMxNXF0WHI5cWN0amtwS2NuT3F3WUEvQlVSOGdJQUFBQUFBRU42ZXJyR2poMnI2T2hvZGVuU3hXSzYwRDU5K2lneE1USGJhdFdMRnk5S2tsMkJXMEc3dTVvdktpcEtjK2JNa2JPenN5Wk1tS0FqUjQ1bzNMaHh1bnIxcXZyMDZTTlBUMCtqN3pmZmZLTmp4NDdwNHNXTFNreE1OTmFlbkRObmp0emMzRlMrZkhuNSt2cXFZY09Ha3FUWFhudE55NWN2MTh5Wk16VjkrblE1T3p2citQSGpjblIwekhZS1R4UzgwcVZMYTlDZ1FicCsvYnJGODJZeW1XejJ2M0xsaXI3NzdqdFZxRkJCTld2V2xDUTFiOTVjb2FHaENnc0xVNGNPSGVUczdLeFhYbmxGd2NIQk9uNzh1UHo4L0l4Z2RPWEtsZHEvZjcvcTE2OXYxL2l5bnFPOHJHVmFVSGlIOC84TysvcjZhdmp3NFhhRnNTdFhyclRaZnVIQ0JmWHQyOWY0ZlBUb1VjWEZ4ZW5OTjkrMDJmLzY5ZXM2ZS9hc1ZmdTFhOWVzMmt1V0xLa1NKVXBvMDZaTmNuSnlzcWhPelZLK2ZIbjE2TkZEMDZaTjAzZmZmU2RKcWxldm5ycDE2Mll6b1BUMzk4LytJdSt4ZGV0V2JkMjZOY2MrdVFYRzMzenpqVzdkdXFWZHUzYXBZOGVPUmloL3IwMmJOcWxuejU1NW1pcmFYZ1Y1L3pJeU1uVDU4bVZKbVZXMVVWRlJTa3BLVWtKQ2dpNWN1Q0FwY3pycHh4NTdURXVXTEZHeFlzWGs3T3lzeE1SRTFhcFZTMGxKU1haVm8vL3d3dy82NFljZmN1Mlg5ZnovR2ZjTkFQRG9JZVFGQUFBQUFBQ0d5TWhJN2R5NVV5MWJ0clNxTUhKM2Q5ZjQ4ZU9OejcvOTlwdVdMRmtpZDNkM09UbzZLaVltUnBMMHhCTlBQTkF4cDZhbTZ2ang0OXEvZjc5KytlVVhuVHQzVGkrOTlKTDY5ZXVuWXNXS3FWR2pScG83ZDY2bVRwMnF0OTkrVzAyYU5GSDkrdlhWckZrekpTWW02dUxGaTZwY3ViS2FOR21pU3BVcXljZkhSejQrUGphcjBUdzlQZlhlZSs5cHpwdzVDZ2dJMEQvLytVL3QyclZMZm41KzJVN2ZpajlIMDZaTmRmMzZkVjI5ZWxYdTd1NUtUVTFWZEhTMHphbFVaODZjcVJzM2JtalVxRkhHdXA2MWF0WFNZNDg5cHExYnQ2cERodzZTcEpkZmZsbi8vZTkvdFdiTkd2bjUrVW1TZXZic3FjMmJOMnZ1M0xtYU4yK2VYZUhKekpremRlblNKVld0V3JYZ0x0aE92TVAzOXc3YkcrUm5WU1NiVENZNU9qb2E1OGtLWnJPQzhpdFhycWhzMmJKcTNyeTV6ZU9zWGJ0V2E5ZXV0V3BmdlhxMU1UVjBsbi85NjE5cTFxeVp0bTdkS245L2Y1VW9VVUlaR1JrNmZmcTBEaDA2cEFNSERpZ3FLa29wS1NueTlmVlZ1M2J0RkJNVG8yM2J0cWw3OSs2cVhyMjY2dFdySno4L1AvbjQrS2hLbFNwNW1wSzVWYXRXNnRxMXExVjd2Mzc5N0Q1R25UcDFkT0RBQWZuNitzckx5MHVQUGZhWXlwUXBJMDlQVHozMjJHTXFWYXFVbGk1ZHFtWExsaWs2T2xyUFBQT014ZjVidG15eCtZNmZPblhLNm40bEpDUlk5VHR6NWt5QjNyOXAwNllwUER4Y0RnNE9XcnAwcVNwVXFDQnZiMjlWcWxSSk5XdlcxTkdqUjdWdzRVSWxKQ1RvMDA4LzFjR0RCOVd4WTBjOS8venptak5uam5yMjdLa0dEUnFvYWRPbXhwanUxYUJCQTNYcTFNbjRvc0xkVWxOVGRlSENCV00yZ3Vqb2FFbXlXQThaQVBEWFJjZ0xBQUFBQUFBTS92Nys2dCsvdnpwMDZKQnJtRldxVkNudDNidlhxQnp5OFBCUXAwNmRzbDFIOHM5eTdOZ3hmZkxKSjBhUTBxRkRCMVdzV05HaWo0K1BqNzc2Nml2dDI3ZFBxMWF0MHJ4NTg5UzBhVk45L3ZubmVhNTQ2dFNwazY1ZnY2N2c0R0JGUlVWSmtucjE2bFZnMXdQN2JkKytYWUdCZ1JadFdZRnRsdWpvYUVWRVJLaHQyN2FxVjYrZTBlN2c0S0NHRFJ0cSsvYnRTa3RMazV1Ym03eTh2UFRNTTg5WVZPQ1dMRmxTblR0M1ZuQndzQ0lqSTlXNGNlTmN4K1h1N2k1M2QvZjd2THI4NFIzT1hVRyt3L3YyN2RPSUVTUGs1dVltSnljbnBhU2txR1RKa2tabGYrUEdqZFdvVWFOc3gvam1tMi9xL2ZmZnQvdDhJU0VoTXB2TmV2dnR0eFVhR3FwdnYvM1dtQ3ErY3VYS2V2WFZWOVdpUlF2NSt2cEtranAyN0tpK2Zmc3FQRHhjdTNidDBzOC8vNnowOUhRNU96dHIwYUpGZVFwNTc3NnUvR3JmdnIzVk8zcXZGaTFhS0R3OFhLbXBxVmJic3Fwcjd4VWRIVzBFbkRuWnRXdFhnZDYvZDk5OVYyKzk5WmJLbHk5dmRTK1RrNU0xWjg0Y25UdDNUaU5IanBTdnI2K21UWnRtckFNK2YvNThSVVJFYU0yYU5WcTBhSkhWR3NWWkprNmNtTzMxbUV3bTllblR4Nkt0V3JWcUQzVTljQURBZytOZ2Zoanp4Z0FBQUFCQUlmTDc1WU5hdUgrd0pLbEs2YWYxci9xQnVld0I0RUU0ZS9hc1BEMDk1ZTd1cm9TRUJKVXJWODd1ZmJQK1NIOC9UcDgrcmFpb0tIbDdlK2RweWxQWUx6NCtYdDI3ZDFkQVFJREZ0TU5aTGx5NG9EVnIxc2hrTXNuSnlVbFZxbFJScTFhdGpHcmRMRnUyYk5Ienp6OXZWZDEyK2ZKbGVYaDRXRXpEYWphYnJRSzVsSlFVUlVkSHEwbVRKZ1Y0ZFhqVTMrRTJiZHBZcmJQNjIyKy9LU3dzVEFNSERwUWszYmh4UXhzM2JqUzJGeWxTUk04OTk1ektsaTJiNi9ubnpKbWordlhyMi9YRmdTeG1zMWs3ZCs2VXY3Ky9MbCsrckdYTGxzblB6MCsxYTllMldxUFlsclMwTkowNmRVbzNidHhRZ3dZTkxMWWxKeWZyeXkrL1ZMZHUzVlMzYmwyTGJWZXZYcFdibTV2TkdRdXkyM2JseWhYdDJiTkhEUnMyVktsU3BleStScWxnZnI1eGNYRWFObXlZUHYvOGMrTUxIbi9tL2JQVk55d3NURzNhdEZGeWNuS096M2ZXN3pBcDg3bG8xS2lSbm4zMldidXVjLzM2OVVwTlRaWFpiSmE3dTd2OC9mMGYycGRNQUFBUEZpRXZBQUFBQU9TQ2tCY0FBQUFBQUR4S0hCLzJBQUFBQUFBQUFBQUFBQUFBOWlQa0JRQUFBQUFBQUFBQUFJQkNoSkFYQUFBQUFBQUFBQUFBQUFvUlFsNEFBQUFBQUFBQUFBQUFLRVFJZVFFQUFBQUFBQUFBQUFDZ0VDSGtCUUFBQUFBQUFBQUFBSUJDeFBsaER3QUFBQUFBZ01JZ3c1eXVneGMyNmRlTG14Vi9JMDYzN2x4NzJFTUNBQUQ0VTFRcC9iVCtWVC93WVE4REFKQURRbDRBQUFBQUFIS1JjT09VbHNiOFI0azN6enpzb1FBQUFBQUFRTWdMQUFBQUFFQk9MbHcvcmdYN2h1aTJLZVZoRHdVQUFBQUFBRW1FdkFBQUFBQUFaQ3N0L2FiK2QvQUxJK0F0VmRSYnJSN3ZKWitTdFZTcWlMY2NIQndlOGdnQkFBQUFBSDlIaEx3QUFBQUFBR1JqeCtrbHVwNldKRW55THU2clhzL09rSXRUa1ljOEtnQUFBQURBMzUzand4NEFBQUFBQUFDUElyTTVRd2ZPcnpjK3YvcmtZQUplQUFBQUFNQWpnWkFYQUFBQUFBQWJMdCs2b0J1M2t5VkpSVjJLcTBJSnY0YzhJZ0FBQUFBQU1oSHlBZ0FBQUFCZ1ExYkFLMG1QRmFza2lmVjNBUUFBQUFDUEJrSmVBQUFBQUFCc3lEQm5HUDkyY25SNWlDTUJBQUFBQU1BU0lTOEFBQUFBQUFBQUFBQUFGQ0tFdkFBQUFBQUFBQUFBQUFCUWlCRHlBZ0FBQUFBQUFBQUFBRUFoUXNnTEFBQUFBQUFBQUFBQUFJVUlJUzhBQUFBQUFBQUFBQUFBRkNLRXZBQUFBQUFBQUFBQUFBQlFpQkR5QWdBQUFBQUFBQUFBQUVBaFFzZ0xBQUFBQUFBQUFBQUFBSVVJSVM4QUFBQUFBQUFBQUFBQUZDS0V2QUFBQUFBQUFBQUFBQUJRaUJEeUFnQUFBQUFBQUFBQUFFQWhRc2dMQUFBQUFBQUFBQUFBQUlVSUlTOEFBQUFBQUFBQUFBQUFGQ0tFdkFBQUFBQUFBQUFBQUFCUWlCRHlBZ0FBQUFBQUFBQUFBRUFoUXNnTEFBQUFBQUFBQUFBQUFJVUlJUzhBQUFBQUFBQUFBQUFBRkNLRXZBQUFBQUFBQUFBQUFBQlFpQkR5QWdBQUFBQUFBQUFBQUVBaFFzZ0xBQUFBQUFBQUFBQUFBSVVJSVM4QUFBQUFBQUFBQUlXQTJXeCsyRU1BQUR3aUNIa0JBQUFBQVBpYmlZMk5WVnhjbkV3bWs5MzduRDE3VnQ5ODg0MVNVbElzMnE5ZHU2WnZ2dmxHQ1FrSitScExTa3FLOXUvZnIwT0hEdVY1M3padDJtamp4bzFXN1pjdVhkTFFvVVAxeHg5L0dHMkhEeC9XOE9IRGRmdjI3WHlOTXpVMVZiMTc5OWJDaFFzbFNWdTJiTkhaczJmemRTell6MlF5S1Q0K1htbHBhZG4ydVhUcGtvNGNPWEpmNS9uMjIyKzFkZXZXK3pyR2c4UTduSGY1ZVllUEhEbVM2L2tTRXhPMWYvLytmSTFKeXZ4WmhvYUdHaitYbzBlUEdtUE1MNVBKcFBYcjEydm56cDMzZFp3SEpUL1BjNWIwOUhSdDNyeFo2ZW5wQlRhZS9ONi9qSXdNL2Y3Nzc3bUdzUEh4OGZrYWw5bHMxb1FKRXpSa3lKQjg3UThBK090eGZ0Z0RBQUFBQUFBQStYZnIxaTBsSnlmcjh1WExTazVPVmxKU2tpNWR1cVNFaEFSZHVIQkJ6WnMzVjlldVhTMzJtVGx6cG80ZE82Ymx5NWVyZVBIaUZ0c3lNaktVbEpSa2RaN2p4NDlyMmJKbGF0MjZ0VXFXTEdtMHg4ZkhhOW15WlhyNjZhZmw0T0JndFYrWk1tVnN0bWVaTW1XS2R1ellvVXFWS21udTNMbHljM1BMNnkyd2twcWFxZ01IRGxpRVdaY3ZYMVpVVkZTK1FnUkpjbkp5MHUrLy82NmFOV3NxTFMxTndjSEJTa3BLMHBBaFE5UzhlZlA3SGpOc1MweE1WUGZ1M1JVUUVLQVhYbmpCWnArZmYvNVpJU0VoMnJScFU3N1BFeElTb3RhdFc2dEZpeGI1UGtaKzhRNWJlNWp2Y0VaR2h0TFMwbFMwYUZFTkdEQkFRVUZCcWxTcGt0TFMwbXhlMis3ZHV6Vmp4b3hzbjcrTWpBeHQyN1pOTFZ1MnRMbDk2ZEtsaW95TTFFc3Z2U1JKaW95TVZIQndzTXFXTGF2Mjdkdm42MXJOWnJOQ1FrS1VrcEtpK3ZYcnEwaVJJcm51WXpLWmxKQ1FvTE5ueityRWlSTTZmdnk0amg4L3JoNDllcWhkdTNaMm43dWduK2ZjN055NVU1TW5UOWIxNjlmVnFWT25QTzJibmZ6Y1B5a3pyUDc0NDQ5ei9IMFZIaDZ1U1pNbWFlellzV3JZc0dHZXh1WGc0Q0FmSHgrRmg0Y3JJaUpDelpvMXk5UCtBSUMvSGtKZUFBQUFBQUFLc2REUVVIMy8vZmNXYlc1dWJpcFhycHk4dkx6azR1SmlzUzBsSlVXeHNiSHk4L096K2NmMFM1Y3VxWHYzN3RtZTc0TVBQckRaSGhBUVlMTjk1Y3FWS2xxMHFNMXRDeGN1MUk0ZE85U21UUnVGaDRkcndvUUpHamx5cEp5Y25MSTlmMDZHRGgwcVNVYlY1NnhaczR4elg3MTYxUmlubzJQbXhHYjE2dFhUVzIrOVpkZXhYVnhjNU9EZ0lKUEpKRGMzTjMzMTFWY0tDQWpRK1BIalpUS1oxS3BWcTN5TkdiYUZoWVVwTVRIeGdRYm84Zkh4Q2c4UHo3RlByVnExNU9YbFZhRG41UjMrL3g2RmR6Z3dNRkNlbnA3cTFhdVhzZStOR3pmVXMyZFBCUVlHcW5mdjNqYVAzNlpORzZ1MmhRc1hhdWZPbmZybW0yK1VsSlNrTjk1NHcySjdVbEtTSWlJaTlQcnJyNnRZc1dLU3BPN2R1MnYzN3QxYXZIaXgyclp0SzJkbjIzKytQWEhpaE9MaTRySzkzaWVlZUVKYnRtelI3Tm16VmJkdVhadDlHamR1ck8zYnR5c2tKRVR4OGZGR2dPN3U3cTVxMWFySjM5OWY1Y3VYbHlURnhNUmtleTRwODhzQTN0N2VCZjQ4UzlMcTFhdXpQVzlHUm9iYzNOd1VFaEppZGV4N2RlalF3ZmgzUWQyL0VpVktHSitqbzZQbDR1S2k1NTU3THR2ak5tdldUQ0VoSVpvMGFaTG16WnVuTW1YS1dHeTM5UnpaOHAvLy9DZlhQak5uemxUTm1qWHRPaDRBb0hBaTVBVUFBQUFBb0JCcjFhcVZ5cFFwSTA5UFR5VW1KbXJhdEdtYU5HbVM2dFNwWTdOL1RFeU1UQ2FUR2pSb1lITjd1WExsdEdiTkdxdjIvZnYzS3lBZ1FNSEJ3U3BkdXJUUkhoOGZyNDgvL2xnalI0NVVwVXFWbEpxYXFwU1VGSlV2WDE1Rml4YVZxNnVyemZPc1hMbFN3Y0hCZXVXVlZ6Um8wQ0E5OWRSVENnd00xUGp4NHpWOCtQQmMvMWh2UzZWS2xTUkpOMi9lMU9IRGgrWGw1V1ZVTExxNHVDZ3VMazQrUGo1R0FQWFlZNC9sNmZpdXJxN0dsS0FsUzViVWxDbFRGQndjTEg5Ly96eVBGVG5ic1dOSHRpRnZkaUhJdmUxVnExYlYvUG56N1Q1blRFeE1ya0hXc0dIRENqems1UjMrL3g2RmQvaVpaNTdSNHNXTExVTGVIVHQycUdyVnF2THg4VkZRVUpERk1iZHUzYW9mZnZqQnFsM0svRmwwN05oUllXRmhtamR2bmlwWHJteFJ2Ymw0OFdLbHA2ZXJVcVZLMnIxN3Q5SGVwazBidWJ1N0t5b3F5dUo0ZGVyVWtZZUhoeVFwSWlKQ2l4Y3Z6dldhTjJ6WW9BMGJOdGpjOXZYWFg4dlgxMWVOR3pkV3hZb1Y1ZXJxcW1uVHBtbmd3SUZXbGNmLy92ZS9jenhQcDA2ZDlPR0hIeGI0OHl4Sk0yYk15T1VxTTc4WWtGdS91MFBlZ3JwL0xpNHVTa3hNbENUdDJyVkxmbjUreG1jcDg1bStkenI1OXUzYmEvSGl4VHAwNkpES2xTdG50RHM2T3RwOGp2S3JvSDlYQVFBZVBZUzhBQUFBQUFBVVl0N2UzdkwyOXBhVWU2V1ZKQjA4ZUZDU3NxMDBjbkJ3a0t1cnF5Wk1tS0NMRnk4cUl5TkRKcE5KYVdscDh2RHcwQ2VmZkNLVHlhUTdkKzdvOXUzYlJ1WFhoQWtUNU9MaUlqYzNON202dXFwdjM3N1ovdEYrK2ZMbCt1YWJiK1R2NzY4QkF3WklrdHExYTZjclY2NG9LQ2hJVjY1YzBSZGZmQ0ZQVDArcmZaT1RrM1h6NWszamMxSlNrckd1WnYvKy9TVmxyajI2WmNzV2RlM2FWWDUrZnBJeVE1bzllL2FvYjkrK0ZsV0o5bFpOWlFrTEMxTllXSmhGVzBoSWlDUnAvdno1cWxxMWFwNk9COXZPbmoycnlwVXI2L3IxNjVJeXA0QzlldldxelJCazJiSmxXcnQyclZWN1hrUEc1czJiYTlDZ1FUbjJzWGZhMXJ6Z0hYNjAzdUVHRFJwbzh1VEpPbi8rdkxGOTdkcTFhdEtrU2JaVnRiWjRlWGtaL1VlTkdxVisvZnBwNHNTSm1qMTd0aXBXcktqNCtIaXRYYnRXa2pSOStuUzdqamw5K25TcnNQVHVhYUlqSWlJVUhoNnVrU05IV3UzN3l5Ky9hTXVXTFJvelpvelZ0cXg3ZlBjMTI5S2lSUXQxN3R6WnFqM3JHWkFLL25uTzBxRkRCdzBjT05DcWZkbXlaYXBhdGFyVnMyb3ltWlNlbmk0M056Zk5talZMSzFldXRIbmMrNzEvTzNiczBPalJveTNhN3Y2Q3dLWk5teXp1ejkzR2pSdG44YmxJa1NKYXRXcVY4Zm5hdFd0R0JidTlzcjRvQVFENGV5RGtCUUFBQUFEZ2J5UXFLa29lSGg2NVR1SFlvMGNQM2JoeFE4N096c1ovcnE2dWNuWjJWa0pDZ2dZTUdLQ3Z2LzdhQ0Fmc1lUS1pOR2ZPSEsxY3VWS3RXclhTMEtGRGpXbFhKYWxidDI0cVVxU0k1czZkcTM3OSttblFvRUZxMHFTSnhURVdMRmlnZGV2V0daK0Rnb0tNY0cvMTZ0VktTRWd3MmlVWjRWSGx5cFVWRkJSa1ZGaDVlWG5KMWRWVmZmcjBzV3ZzU1VsSldyNTh1Wm8xYTVidHZiTVZhQ0h2MHRMU2RPYk1HWjA2ZFVyYnRtMlRKRTJkT2xWUzVqU3lLMWFzc09pZk5jWHIvWVlienM3T1JwVmtRVENielRtdVpadGZ2TU4vN2p0Y29rUUpWYTllWFh2MjdKRWtIVHQyVEljUEg5YW5uMzRxeVRMQXU5dTk3WGZmV3k4dkx3MFpNa1JqeG96UnVuWHI5UDc3NzJ2MjdObEtUMDlYNTg2ZDFhTkhENHQ5TzNYcXBDNWR1bGhOUlowMXBYTjJ6cHc1bzRpSUNKdmJ6cDQ5cTUwN2QrYTRmMjVLbHk1ZDROUC8ydnM4MyszUW9VUGF2SG16Qmc0Y3FMUzBOSTBZTVVJREJ3NDAxakErZGVxVXZ2enlTOVdvVVNQWEN1Uzc1ZWYrK2Z2N2E5T21UVnE5ZXJYbXpadW5wVXVYV3EzZG5CVWsvL0hISHlwVnFwVHhlK2IyN2R1NmV2V3F5cFl0YS9PY3ExYXQwb0lGQyt3ZXZ5U3RYNzgrMzlPbEF3QUtIMEplQUFBQUFBQUtzYjU5KzFxdEszanZIN1d6L3NDY25KeXN1TGc0dFd6WjBpS1l1ZGV0VzdkVXBrd1pxN1VDczJSVnA2V25wK3ZXclZ2WkhzZkJ3Y0dvZkR4Ly9yd21UcHlvbzBlUHFtUEhqdnI0NDQ5dEJtQ2RPbldTajQrUEprMmFwRkdqUnFsUm8wWjY3NzMzVksxYU5VblM0TUdETlhqd1lLMWJ0MDZCZ1lINjlOTlAxYlp0VzBtWlZXUDIva0UvYTYzQ0xsMjYyTlgvL1BueldyNTh1V3JWcW1XMXJpWUtWblIwdEV3bWt5Wk9uS2hTcFVycGd3OCswQ2VmZktMR2pSdm4rTnphSTZlMVBjK2RPNWZ0OWlwVnF1aXBwNTZ5K3p5alJvM1NnUU1ITkg3OCtGejM0eDErOU43aEVTTkd5TnZiVzE5Ly9iV3FWNit1R1RObXlNZkhSNUpsNWFlVStVek5tREhEcXYxZVRaczIxYmh4NDlTd1lVTnQyN2JObUo3WnhjWEY1cGNMc211LzE2dXZ2cXJVMUZTTHRweXFtKy9ldG1uVEpyM3p6anRXRmJ3VEprelFoQWtUTFByWjY4OTRua05EUStYbzZLalJvMGYvUC9idU95eUtlMzBiK0UxUkVCQUVSWkJpSmNRV0laWmdGeUZxTkpaWUVtczhzWnRZWTlUWWlKMWlMeEZVMUVna0tpcGlGTkFnUlVYRURvZ0lDcUtJZ2loVnVwUjkvK0RkK2JIc0xpeUtpZWo5dWE1ekhYZmF6c3pPTE9mTXZjL3p4YUJCZzVDV2xnWnZiMi9NbXpjUDQ4ZVBSMFpHQmp3OFBHUXI5aEVBQUNBQVNVUkJWTkMxYTFlY09uVUt4NDhmaDZxcUtucjM3bzI4dkR4TW1USUZreVpOa3JudHR6MS9Zb0dCZ2VqZXZUdkN3c0pnWjJjSEx5OHZpYzh2THk4UHk1WXRnNDZPRG5idTNBbWdiUHpuOFBCd09EbzZWdG9GUXBIemYvVG9VZXpmdjcvSzVZaUk2TVBDa0plSWlJaUlpSWlvRmhzN2RxelF6dkhXclZzSURRM0Z5SkVqMGFSSkU2bGxiOTI2QlFEbzJyVXJBS0MwdEZUbWcvV2hRNGNxOU42eVdtZVdWNmRPSGZ6OTk5L3c5UFNFdTdzN1NrdEwwYWxUSnhnYkc4UEx5NnZTZFFjTUdJREV4RVJjdlhvVjE2OWZoNVdWRlVhT0hBbExTMHNBd0kwYk53Q1VWVUs5ZnYxYVl0elF5dG9tUDN6NEVETm56bFRvK01yVDFOUUVBSWsycy9SdVhMeDRFV3BxYXJDMHRFUmFXaG9Bb0Y2OWV0RFIwVkU0ZkJFYlBYbzBwazZkS3J5dWJNek9tSmdZeE1URXlKdzNlUERnYW9XODBkSFJ5TS9QUjN4OGZKWHI4UjUrdis3aGxKUVVpRVFpSkNjbkF3QmV2bnlKSmsyYUlERXhFVXVYTGtWS1Nvck05V1JkZnhYRE9Tc3JLNlNrcEdEYnRtMzQ1Sk5QRUJzYmk5TFNVcngrL1ZwcTNZclRsWldWWmJhTGRuRnhnVWdrQWxCVytlbmw1U1Z6WEZkNTh4d2RIWVZ4aXYvNDR3OEVCd2RqeG93WnNMS3lrbm1jVlhrWDE3T1dsaGJPbmoyTGtKQVFqQmt6UnZoZUVKczVjeWFNalkweGUvWnNwS2Ftd3RyYUd0T21UWU91cmk1bXpweUpaczJhWWZueTVUTDM5MjNQSDFCMmpkeTlleGZyMTY4WDJwK1hKeEtKNE9EZ2dCY3ZYbURKa2lYQzlPblRwK1BYWDMvRnp6Ly9EQWNIQjdSdTNWcm1Qb3FyMlN0VDNiYk9SRVQwWVdESVMwUkVSRVJFUkZTTFdWdGJDLysrY09FQ2dMS0tzWXJqTmdMQTFhdFhvYXFxaWkrKytBTDc5KzlIZUhpNFVGRlVYbFZWUTRtSmlaZzhlVEoyNzk2TlZxMWFWYnJzMXExYjRldnJpK2JObTJQeDRzWFlzV01IWEZ4Y3FqNncvNzhmSVNFaGNIVjF4ZFdyVjlHdFd6ZFlXbHFpc0xBUVlXRmhBTXBhdjE2N2RnMHJWNjRVMXBzMmJacEMyeGVUOVZDK0ltMXRiYWlvcUNBek03TmEyNmJxS3lnb2dLV2xwY3hBUzFiQVVobHRiVzJwYVFNSERzU0NCUXNVM2taMXgzd0ZBQ2NuSnp4OCtGRGkvcFNIOS9EN2RRK3ZYcjBhc2JHeHd1dnk0YUNibTV0QzcxV1prSkFRdkg3OUdvc1hMOGEwYWROdy9QaHhIRDkrWEdxNW8wZVA0dWpSbzhKckt5c3JxVEZjQVFnVnhnQ2dvNk1EUUhicmNubnp4T0ZyVVZHUjhKazBiTmp3amR1ZnY0dnJPVGMzRndjUEhvU1ZsUlZhdDI2TlI0OGVBU2dMVDY5Y3VZSS8vL3dUOGZIeDZOU3BFMWF2WG8xUFB2a0UvL3p6RHpwMzdveng0OGZEd2NFQjI3ZHZsMWtsL3JibkR3RDgvZjJocTZ1TFRwMDZDVzIreTl1elp3K3VYcjJLbVRObm9tM2J0c0owUFQwOWJOcTBDWXNXTGNLU0pVdXdZY01HbWUzVDViVUlKeUlpWXNoTFJFUkVSRVJFOUFGSVNFakEzYnQzQVpSVkZVVkdSa3BVRUJZWEYrUG16WnZvMEtFRHRMUzBvS2VuaDVpWUdNVEd4dUtUVHo2UnVjMSsvZnBCU1VsSjdyaWlQLzMwazlRMGtVZ0VrVWdraEV5VEowOUc0OGFOTVhyMGFLaXFxc3A4Z0YrWkhqMTZvR3ZYcnJoMjdab3d0bWRJU0FqTXpNd1FIaDZPUVlNRzRmang0OWk2ZFNzR0Rod0lBRmk3ZGkyTWpZMWxidS9Ka3lkWXRXcVY4RnJScXNEejU4OURUMDlQcW9LTWF0NnZ2LzZLdUxnNHFlbnA2ZWxJVDArSGhZV0YzSFV2WDc2TTY5ZXZWeXZFZlJkYXRHZ2h0Q2RXRk8vaDkrTWVkbloyQmxCMkxhMWV2Um9IRGh5UUNQWnljbktRa1pGUjVmczFidHhZYWxwQVFBQnNiVzNScGswYm9WSzVaOCtlK1BMTEx5V1dXN1ZxRlhyMzdnMGJHeHRoV25YRy9INlRIeVlFQmdZaUp5Y0hRRmsxL2JObnp6Qmh3b1JxYjBlc0pxL24wNmRQNDlXclY1Z3hZNGJFOU9uVHB5TWhJUUZkdW5UQnZIbnpoQUQxOWV2WDJMSmxDMGFNR0lFWk0yYmd5Wk1uY0hkM2g2V2xKZnIyN1Z2bHZsZjMvUG41K2NsdE9lM3A2UWxQVDAvMDdkc1hUWnMybFJxcis5aXhZeGd5WkFoT25EaUIzYnQzWTh1V0xjSzhkdTNhU1hVamtDY3NMQXlob2FGdjNkS2VpSWhxRjRhOFJFUkVSRVJFUkIrQW8wZVBRa2xKQ1NLUkNBY1BIc1NMRnkrd2VQRmk0WUYyZUhnNDh2THkwS3RYTHdDQXJhMHQ5dTdkQzE5ZjMwcGJ0djc4ODg5QzhDSW1yZ0owZG5hV3FnSVVqN01wcHFPamcvSGp4Ny9Wc2Ftb3FBamhFRkQyd0w5UG56NElEdytIaVlrSmhnNGRpckN3TUdHWnhvMGJ3OGpJU09hMktvNjkyS2hSSTB5ZlBsMTRIUndjak9qb2FJbHBZb2FHaGtJTFYzcDMxTlRVMEs1ZE94UVVGQ0FpSWdJQXNHM2JObVJuWjZOOSsvYll1bldyM0hWalltSnc5dXpaL3p6a2ZSTzhoOSt2ZTlqZjN4OEFrSjJkamNMQ1FxaXBxUUVvcTA2dHJPMjNtSk9URXpwMjdDaThUazlQaDVPVEU0WU5HNFpaczJZSjA0Mk5qZEdqUncrcDlVMU1UR1JPRnlzcUtwSlo3UTdJcm5nWHR4dVdSU1FTNGRpeFl6QXpNME5jWEJ4ZXZIaUJrSkFRRkJRVUtCUXd5bEtUMS9QWXNXTmhZMk9EWjgrZTRmRGh3N2g4K1RLQXN2Yk9MaTR1RXRkd1NVa0p6cDA3aDlMU1VyUnIxdzRBTUhIaVJKaWFta3BVR2RmVStTc29LTURUcDAveDlPbFRlSHA2Q3RPSER4OE9BUGpycjc5UVhGd01VMU5UTEZ1MkRGdTJiQkhDN3RUVVZCdy9maHcvL1BBRE5tM2FKSXpoV3pGazl2RHdrTG1mc29qM1VUeG1OUkVSZmRnWThoSVJFUkVSRVJIVmN2SHg4UWdNREVUMzd0MFJFaEtDT1hQbXdNUERBdzRPRGlnc0xNUlhYMzJGSzFldVFGbFpXUWdOdExXMTBhTkhEd1FGQldIbXpKbENnRkhScmwyN3NHZlBIb2xwNHZFTGYvNzVaNm1xSWZIWWp1WEpha1ZhWFhYcjFzV3dZY053Nzk0OTNMdDNEM1oyZGtMRjNmLys5ejlNblRvVjkrL2ZCd0NwYXEvSzZPam80TnR2dnhWZUp5VWxJVG82V21LYVdOT21UZkhQUC8rZ3BLUUVLaW9xYjNsRUpFOUFRQUQrK2VjZjNMMTdWN2llK3ZidGkyKy8vUllaR1JrS1ZkbVZYNlppNitMbno1L2owcVZMTmJ2VGI0bjM4UHQxRDc5NDhRTDM3dDBEQUd6ZXZCa3FLaXBZdFdxVlJQQXNyeVYyVWxJUy92ZS8vMGxOdjNMbENrUWlrVUl0dkJXUm41OHZqR01zYmlIOTNYZmZZY1NJRVJMakc0dk5tREVETTJiTVFFbEpDWlNWbFNXcVNjK2ZQNDhuVDU3Z2wxOSt3ZWJObS9IdHQ5L2k3dDI3OFBEd2dMS3ljclhiQmRmazlYenIxaTBFQmdiaTJyVnJ5TXJLZ3BhV0ZyNzc3anRFUkVRZ0lpSkNiaFYzcTFhdGhMRitsWlNVSktxaWEvTDhxYW1wU1lUQ0VSRVIyTDU5TzM3Ly9YZG9hR2hBWDE4Zm8wZVBSa2xKQ1hSMWRlSHA2U21FdkQ0K1BsQlNVb0t0clMzMDlmVWwzbS80OE9FWU1tUkl0YzQ3QU55N2R3K2JObTJxOW5wRVJGUTdNZVFsSWlJaUlpSWlxc1ZFSWhGMjd0eUordlhyWTlDZ1FRZ0pDWUc2dWpyV3JWdUhGU3RXSURZMkZ2Mzc5MGR3Y0RBc0xTMmhxNnNyck51dlh6OWN2SGdSRnk5ZVJQLysvV1Z1Zjlhc1dYS3JBTGR1M1ZwbEZTQUE3TjI3OTYyUFUxTlRFOE9HRGNPUkkwZGdaV1dGaGcwYkN2TTBORFFBbEQxc056SXl3dno1ODJGZ1lBQ1JTSVJKa3liaHh4OS9oSldWRlFBZ09Ua1pPM2Jza1BrUXZ5cG1abWJ3OGZGQmZIeTgzUGE0OVBidTNyMkxoSVFFakI0OUdwMDdkOGI4K2ZOaFlXRUJRME5ENk9ucDRjQ0JBMGhOVFVXalJvMmsxajF4NGdSOGZYMHJIYnMzTEN4TUdIdjBmY0I3K1AyN2gwK2VQQWxyYTJ0NGVYbGgwYUpGMkwxN04yYk5taVV4Ym5CMVcvcGV2SGdSK3ZyNkVtT3lBbVZWbXJJcU5ROGZQb3pEaHc4THJ6dDA2SURObXpjTHJ6TXpNNFZ4WXIvNjZxdHE3Y3VtVFp1RXR1ZjUrZms0ZVBBZzJyVnJodzRkT2dqTHpKNDlHMmxwYVVoS1NoSitGS0NJbXI2ZTc5eTVBejgvUHpScTFBaFRwa3pCMEtGRG9hR2hnZkhqeHlNcUtncnA2ZWtvTFMwVnRxR2twSVFHRFJyZ3M4OCtxelRJcjZuenA2U2tKTkhPKzltelp3REtLclRGbGJsQVdUWDdzR0hENE9ibWh1am9hSmlZbU9EVXFWUG8yYk1uREF3TXBONURSMGRIMkc1U1VsS1YrMlJvYUFobFpXVzhmUG15V3NkQ1JFUzFHME5lSWlJaUlpSWlvbHJzNk5HanVIdjNMdWJNbVNNRUpVQlpXTEorL1hyVXFWTUg0ZUhoeU16TWxLcGs2dFNwRTdTMXRYSHUzRG01QWRIMjdkdWx4dUFVUC9DZlBYdTIxRmlmNVIrMmk4bXFlSXVPanNhQ0JRdlFzV05IckYyN1Z1RnhCRnUxYW9WT25UcEpUWC85K2pXYU5Xc0dWMWRYWVZwT1RnNUVJaEZNVEV5RVFMQlJvMGJDTWhYSFJxeEsrL2J0QVpSVmFqSGtmWGZHangrUFdiTm1RVlZWRlNrcEtSTHo2dGF0Q3pVMU5heGJ0dzRUSmt3UVdxS0sxYTlmSHdBa1FwZUtiRzF0OGVPUFB5cThQNk5HamFyRzNsY2Y3K0V5NzhzOW5KNmVEbTl2YjdpNHVNREx5d3VhbXBxd3Q3Zkg0c1dMSmNJMmVUOGtlUEhpQlpZc1dTSzF6WWlJQ0l3WU1VSnFmN3QyN1NwVjNldm82SWp1M2J1amQrL2V3clFHRFJwSUxKT1VsQ1NNKyt2bTVvYUNnZ0tzV0xFQzllclZ3L0xseTZHdXJpNngvTE5uejJCdmI0L0dqUnRMQlB2Nzl1M0R5NWN2c1hUcFVvbmxsWlNVc0hUcFVxaW9xRlRySE5mMDlmejExMStqUllzVzZOV3JsMFJvcTZ5c0xGVEVqaDA3RmdNSERzVEVpUk1WM3MrYU9uL3l2SGp4QW84ZVBVSitmajYrK09JTEFHWFZ1VjVlWHRpMGFSTmF0V3FGdkx3OGhmWlpWbVY0UlljUEg1YXFCaVlpb2c4ZlExNGlJaUlpSWlLaVd1ek9uVHRvMTY0ZGhnd1pncWlvS0lsNTRrcTNDeGN1UUUxTlRSajdVRXhWVlJWOSt2U0J0N2Mza3BPVDBhUkpFNG41eXNyS21EOS92bFNWazdnSzhQZmZmNWQ2MkgzdTNMbEt4MHdGZ0xTME5LeFpzd1l0V3JUQWloVXJoSERvNWN1WGNISnl3c1NKRXlVcXlzb2JQWG8wNnRXckp6WDk2NisvbHZ0K3k1WXRrem5kM2QxZFpnV1ZMQ0tSQ00yYk40ZUJnUUV1WDc0c0VmeUZoNGZqMEtGRG1EbHpKc1BmR2lDclFyYzhmWDE5bUp1YlkrL2V2V2pUcGcxYXQyNnQwSFpGSWhHY25aM1J0R2xUcUttcElUOC9IM0Z4Y1VKUUpCS0pFQjRlam5yMTZrbHNjOE9HRFRBME5LeldNZVRsNVNFdExhM1NzRm1NOTNDWjkrVWU5dlQwaElXRmhjUm5wNkdoZ2ExYnQ2Sk9uVHJ3OXZZR0FLa1FVRXhXMit6QXdFQzVyWnFiTldzR1cxdGJpV21Pam81bzNyeTUxSFN4b3FJaVBIbnlCSU1HRFFJQW9ZMzB1blhyc0hEaFFtemF0QWtyVjY0VXpzMmxTNWV3ZGV0V21KcWFZdDI2ZFJJVnB2ZnUzVVBmdm4zeDJXZWZTVldNeW1zQlhwbWF2cDRiTjI2TXhvMGJ3OC9QRHhzM2JwUVpacWFtcGlJbkowZHFYeDQ4ZUlCWnMyYkIzdDRlWGJwMEVhYlg1UG1MaUlqQTFhdFhrWmFXaHRUVVZPRWNpbHVPZCtyVVNRaDVOVFEwaFAxNTh1UUp4b3daZzJiTm1pbDBYdWZNbVNQekhybCsvVHArKyswM2hiWkJSRVFmSG9hOFJFUkVSRVJFUkxYWWhBa1QwTGh4WTdtVlZoa1pHUWdLQ2tLdlhyMmdvYUdCNHVKaXZIcjFDcG1abWNqS3lvS0doZ1pFSWhIOC9Qd2txb1ZFSWhIT25Ea0RvS3pDcnJ5aW9pTGh2eXZPczdHeGdZMk5qZHdLdTl6Y1hDeGJ0Z3pxNnVxd3Q3ZVhDSHZVMWRWUldGaUlYMy85RmJObno1YjVRRnRXT0FTVWhUM2w1ZWZuWS9YcTFkRFUxTVREaHc4eGRPaFFqQmd4UW1LWmltRmlVVkVSOHZQekFRQmVYbDU0OXV3Wm5qNTlpcWRQbjZKZHUzWll1blFwYkcxdGNmandZY1RHeGdxQjdwTW5UM0RuemgycGMwSHZocEtTRWhZdlhveHAwNmJCM3Q0ZUJ3NGNnS3BxMVkrNGZIeDhzR3ZYTG16Y3VCSHQyN2ZISDMvOGdiTm56OExEd3dNYUdob29LU21CZzRNRGpJMk5oWkF6UFQwZHk1WXRRL2Z1M1dGblo2ZndQczZkT3hjSkNRbFl2bng1bFdPdzhoNHU4ejdjdzRXRmhiaDE2eGJXcmwwcnRYOTE2dFNSZUQxdTNEaVp4eUhMK2ZQbllXQmdvUEFQRXFweTU4NGRGQmNYUzdWK2J0bXlKYlp2M3c0N096dE1uejRkWThlT3hiMTc5eEFhR29xdnYvNGFzMmJOa2pxT0NSTW1vRjI3ZGdxOWIwWkdCcUtqb3l0ZDVsMWR6eldwSnM5ZmJHd3Mvdm5uSHhnYkc2TkpreWJRMWRYRnBVdVhzSGJ0V2pScjFrd3FrTTdPem9hU2toSkVJaEdlUG4yS3dzSkNoY0wwckt3c21XMmIwOUxTM3VBTUVCSFJoNEloTHhFUkVSRVJFVkV0VnRYRCtUMTc5aUEvUHgraG9hRVlPblNvRUlCVWRQNzhlVXljT0ZGNE1KK2NuRnpsQS9ZNWMrYkluZWZtNWlaVVI0bGxabWJDenM0TytmbjUyTHg1czlCK1ZDUVNJVDgvSDY5ZnY4YWNPWE93ZHUxYWJOdTJEYytlUGNPMGFkTVVhaFZhdnBydjVzMmJjSFoyaHFxcUt1enQ3UkVkSFkxMTY5WWhLeXNMMDZkUGg1NmVuckRzbmoxN2NQLytmVHgvL2h5cHFhbENHMXRuWjJlb3FhbWhTWk1tTURNekV5cXhoZzBiQms5UFQrellzUU5idDI2RnFxb3FIang0QUdWbFpZVmFlRkxOME5YVnhmejU4NUdkblMwUjhKYVVsTWhjUGpNekUvdjM3NGVSa1JIYXRHa0RBT2pUcHcrOHZMd1FHQmlJd1lNSFExVlZGVjkvL1RYYzNkM3g0TUVEbUp1YlEwOVBENE1HRGNMcDA2ZHgrL1p0ZE96WVVhSDlFMTlIaW94bHludTR6UHR3RDV1Wm1XSHAwcVVLaGJHblQ1K1dPVDA1T1ZtbzRnU0FtSmdZeE1mSFkvVG8wVEtYejg3T1JtSmlvdFQwVjY5ZVNVM1gwZEdCdHJZMnpwOC9EeFVWRllucVZMRW1UWnJnKysrL3grYk5tN0YvLzM0QWdLV2xKY2FPSFNzVlVBSkFqeDQ5NUI5a0JSY3VYTUNGQ3hjcVhlWmRYYzgxcVNiUDM4aVJJeVdxd3E5ZXZZcExseTZoZmZ2MkVoVy9HUmtaMkxWckZ5NWV2SWhQUC8wVVJrWkdDQW9Ld3N5Wk16RnYzanhZV2xwV3VzOS8vdmtuL3Z6enp5cVBUWHo5djR2elJrUkU3eCtHdkVSRVJFUkVSRVFmc1BidDJ5TXNMQXhtWm1Zd01EQkF3NFlOMGFoUkkranA2YUZodzRabzBLQUJqaDgvamhNblRpQThQQnlmZi80NVNrcEtZR0JnZ0hQbnpzbmNabUppSXFaTm13Wm5aMmUwYk5sUzdudVhyd1M4ZGVzVzdPM3Q4ZXJWSytqcjYyUGh3b1hJejg5SGZuNCtDZ29LWks1Ly9QaHhwS1dsWWZIaXhSSmpNVlpVVUZDQUJ3OGU0UGJ0MjdoMDZSS2VQWHVHQVFNR1lPYk1tZERRMElDVmxSVmNYRnl3YWRNbWpCOC9IdDI3ZDBmSGpoM1JxMWN2cEthbTR2bno1MmphdENtNmQrOE9VMU5UbUppWXdNVEVSR1kxbXA2ZUhxWk1tUUpuWjJmWTJkbGh6Smd4Q0EwTmhibTV1ZHoycmZSdTlPelpFOW5aMmNqS3lvS21waVlLQ2dvUUhoNHVFYXlJN2RpeEF6azVPVmk1Y3FWd0xiVnQyeFlOR3piRWhRc1hNSGp3WUFEQVYxOTloYi8rK2dzK1BqNHdOemNIQUV5Y09CSCsvdjV3Y1hIQjNyMTdGUXBQZHV6WWdaY3ZYNko1OCtadmZaeThoLy9kZTFqUklGOWNrVnhTVWdKbFpXWGhmY1RCclBqSEI1bVptZERYMTBlZlBuMWtic2ZYMXhlK3ZyNVMwNzI5dllYVzBHSS8vUEFEZXZYcWhRc1hMcUJIang3UTF0WkdhV2twRWhJU0VCVVZoYkN3TU55OGVSTjVlWGt3TXpQRHdJRURjZmZ1WFZ5OGVCRVRKa3hBcTFhdFlHbHBDWE56YzVpWW1LQlpzMmJWYXNsc1kyT0Q3Nzc3VG1yNnpKa3pGZDdHbTF6UDVRVUVCTWk4eHg4OWVpUjF2bDY4ZUNHMTNKTW5ULzdWODVlZW5vNVRwMDdoNzcvL1JsNWVIbXh0YmZIenp6K2pidDI2YU5HaUJkemMzTEJvMFNKWVdscGl5SkFoNk42OXU5UTJPbmZ1ak9IRGh3cy9WQ2l2b0tBQXljbkpRamVDOFBCd0FKQVlENW1JaUQ1Y0RIbUppSWlJaUlpSVBtQ0RCZzBTQWl4NXJLMnRFUlFVSkFRMUZjZnZsT2VubjM2cWRQNnFWYXVFS3JGV3JWcEJTVWtKbHBhV2FOU29FYlMxdFZHL2ZuM2h2K3ZYcnc4dExTMW9hV21oZnYzNnFGdTNMdGF1WFl2QXdFQzBiOThlUTRZTWtmcys5Ky9meDhLRkM0VWdaZkRnd1RBMk5wWll4c1RFQk51MmJjT3RXN2R3NXN3WjdOMjdGejE3OXNTeVpjdXFYZkUwZlBod1pHZG53OTNkSFRkdjNnUUFUSjQ4dVZyYm9KcHgrZkpsYk5teVJXSmF4ZXM5UER3Y3djSEI2TisvdjBTMW5KS1NFcjc0NGd0Y3ZueFphSmxxWUdDQXp6Ly9YS0lDVjBkSEJ5TkdqSUM3dXp1dVhidUdybDI3VnJsZm1wcWEwTlRVZk11aks4Tjd1TXo3ZWcvZnVuVUx5NWN2aDVxYUdsUlVWSkNYbHdjZEhSMmhzcjlyMTY2d3NyS1N1NCtqUjQvRzFLbFRGWDQvRHc4UGlFUWlqQjgvSGw1ZVh0aTNiNS9RY3J0cDA2WVlNbVFJcksydFlXWm1CZ0FZT25Rb1pzeVlnYUNnSUlTR2h1THZ2LzlHY1hFeFZGVlZjZWpRb1dxRnZPV1A2MDI5eWZWY25yaTZ0cUx3OEhBaDRLeE1hR2pvdjNiK2ZIMTlzV1BIRHBTVWxNREV4QVJMbGl4QnQyN2RoUGxqeDQ2RmxaVVZuSjJkRVI0ZWpweWNIRmhaV1VsdHg4SEJRZTU3bEpTVVlQcjA2UkxUV3JSb29kQjQ0RVJFVlBzcGlSVHBHME5FUkVSRVJQUVJlNXdSQWJmYkN3QUF6WFF0OEVQSExWV3NRUitDMnZpNVoyWm00dnIxNi9qaWl5K0VOcXFLRWorMEJpQzNmV1oxcWFtcFFWbFpXWGhkV2xvcThib3FoWVdGQ0E0T3hwZGZmaWx6Zm1KaUl2VDA5S0NwcVlrWEwxNmdjZVBHQ20rNy9QRytxWVNFQk55OGVST0dob2JWYW5sS2lrdEpTY0dFQ1JOZ1oyZUgzcjE3UzgxUFRrNkdqNDhQU2twS29LS2lnbWJObXNIR3hrYXFhalFnSUFEZHVuV1RxbTdMeU1pQWxwYVdSQnRXV1dQUjV1WGxJVHc4WEdhVlhVM2lQZngrM2NQOSt2WERnUU1ISkFLenlNaElCQVlHWXQ2OGVRQ0FuSndjK1BuNUNmUFYxZFhScFVzWHFiRllaWEYyZGtiSGpoMFYrdUdBbUVna3dwVXJWOUNqUnc5a1pHVGd4SWtUTURjM1I3dDI3YVRHS0phbHNMQVFqeDQ5UWs1T0RqcDM3aXd4THowOUhSczNic1RZc1dQUm9VTUhpWGxaV1ZsUVUxT1QyYkZBM3J5YXVwN2ZWSHg4UEpZc1dZSmx5NVlKUC9CNGwrY1BBTUxDd3JCaHd3YnMzNzhmeXNySzJMQmhBM3IxNm9YZXZYdFhXczBlR1JtSlJvMGFvVW1USm5CMmRvYVZsUlU2ZGVxazBIR2VPM2NPQlFVRkVJbEUwTlRVUkk4ZVBXcnNSeVpFUlBSK1k4aExSRVJFUkVSVWhkb1k5dEhiNCtkT1JFUkVSRVJFN3l2RmYzcEhSRVJFUkVSRVJFUkVSRVJFUkVUL09ZYThSRVJFUkVSRVJFUkVSRVJFUkVTMUNFTmVJaUlpSWlJaUlpSWlJaUlpSXFKYWhDRXZFUkVSRVJFUkVSRVJFUkVSRVZFdHdwQ1hpSWlJaUlpSWlJaUlpSWlJaUtnV1ljaExSRVJFUkVSRVJFUkVSRVJFUkZTTHFQN1hPMEJFUkVSRVJFUlVHNVNLaWhHUmZCNTNudnNqSlNjZStVV3YvdXRkSWlJaUlub25tdWxhNEllT1cvN3IzU0Fpb2tvdzVDVWlJaUlpSWlLcVFsRkpBVnl1VFVOcTdwUC9lbGVJaUlpSWlJaUlHUElTRVJFUkVSRVJWU1g1VlJ4RUtQbXZkNE9JaUlpSWlJZ0lBRU5lSWlJaUlpSWlvaXFKQTk0RzlReGgwM0l5VEhUYW9vRzZJWlNVbFA3alBTTWlJaUlpSXFLUEVVTmVJaUlpSWlJaUlnVVkxamZENUU3YlVVZEYvYi9lRlNJaUlpSWlJdnJJS2YvWE8wQkVSRVJFUkVUMFBoS0pSQkt2aDdSZXdJQ1hpSWlJaUlpSTNnc01lWW1JaUlpSWlJaGt5Q2xNRS82dHJLUUNJMjN6LzNCdmlJaUlpSWlJaVA0UFExNGlJaUlpSWlJaUdmS0xYd24vcnFPaUJvRGo3eElSRVJFUkVkSDdnU0V2RVJFUkVSRVJrUXlsNWRzMUsvSC9QaE1SRVJFUkVkSDdnLzh2bFlpSWlJaUlpSWlJaUlpSWlJaW9GbUhJUzBSRVJFUkVSRVJFUkVSRVJFUlVpekRrSlNJaUlpSWlJaUlpSWlJaUlpS3FSUmp5RWhFUkVSRVJFUkVSRVJFUkVSSFZJZ3g1aVlpSWlJaUlpSWlJaUlpSWlJaHFFWWE4UkVSRVJFUkVSRVJFUkVSRVJFUzFDRU5lSWlJaUlpSWlJaUlpSWlJaUlxSmFoQ0V2RVJFUkVSRVJFUkVSRVJFUkVWRXR3cENYaUlpSWlJaUlpSWlJaUlpSWlLZ1dZY2hMUkVSRVJFUkVSRVJFUkVSRVJGU0xNT1FsSWlJaUlpSWlJaUlpSWlJaUlxcEZHUElTRVJFUkVSRVJFUkVSRVJFUkVkVWlESG1KaUlpSWlJaUlpSWlJaUlpSWlHb1JocnhFUkVSRVJFUkVSRVJFUkVSRVJMVUlRMTRpSWlJaUlpSWlJaUlpSWlJaW9scUVJUzhSRVJFUkVSRVJFUkVSRVJFUlVTM0NrSmVJaUlpSWlJaUlpSWlJaUlpSXFCWmh5RXRFUkVSRVJFUkVSRVJFUkVSRVZJc3c1Q1VpSWlJaUlpSWlJaUlpSWlJaXFrVVk4aElSRVJFUkVSRVJFUkVSRVJFUjFTSU1lWW1JaUlpSWlJaUlpSWlJaUlpSWFoR0d2RVJFUkVSRVJFUkVSUFRCdVhMbEN2YnQyNGVpb3FJM1dqOGlJZ0tKaVlrMXRqL1oyZG5ZdFdzWGtwS1NhbXliOUg5U1VsTHc1TW1UR3R0ZVptWW1Nak16MzJvYmVYbDV1SDM3TnFLaW9tcG9yLzVQWkdRay92ampEd0JBVVZFUmZIeDhVRnhjWEsxdDVPZm5ZOHVXTFRoOStuUzEzOS9iMnh2eDhmSFZYdTlOZlN5ZjcrblRwN0YrL2ZvYTI1NVlYRndjZHV6WWdSY3ZYcnp4TmtRaUVmejgvT0RyNi90RzZ5Y2xKY0hEdytPTjM3KzhHemR1SUR3OHZFYTJWZE1LQ3d0eDRNQUIzTDkvLzUyOVIwaElDRUpEUTFGYVd2cEc2eWNsSmFGZnYzNjRmZnQyRGUrWnRQVDA5QnJmWmsxOC8zMG9WUC9ySFNBaUlpSWlJaUlpSXFLUGo1K2ZYN1hYcVYrL1BycDE2NmJRc3Rldlg0ZVBqdysrLy83N2FyOVBTVWtKbkp5Y29LNnVqdjM3OTBOSlNRa0FFQnNicTlDRCs4R0RCMHROOC9iMnhxbFRwMkJqWXdNakl5TUFRRUJBZ0VMNzA2SkZDN1JzMmJJYVIvRDJidDY4aWF5c0xJV1h0N1cxbFhoOTh1VEpOM3JmRVNOR1NMek95OHREV2xxYXpHVk5URXlFejJidjNyMjRldlVxamh3NUFtMXRiYm5idjM3OU9ueDlmYkZ3NFVKb2FXbkpYQ1luSndlVEprMUNodzRkc0hyMTZqYzZEZ0RZc0dFRFFrSkNZR3BxQ2hjWEY2aXBxYjN4dGlxS2k0dkRzV1BITUduU0pFUkZSY0haMlJsZVhsNVl1SEFoV3JkdXJkQTJnb0tDY1Bic1dTeGF0S2phNzc5OSszWk1uejVkdUM0VEV4TVJFUkdoMExybDd3OSt2cEx1M2J1SEN4Y3VZUG55NVcrOXJmSjhmWDF4OXV4WlRKdzQ4YTIzRXhNVGcrYk5tNk50MjdiVldqYzZPaHI3OXUxRGt5Wk4wTHQzYjRsNU9UazVjdjhtYUdobzRLdXZ2aEplbDVhVzR1REJnM2owNkJGKysrMDNkTzNhRlNLUkNIZnUzRkZvUC9UMTlZWHY0SGNoTEN3TVI0NGNnWW1KQ1Q3OTlOTWEzMzUwZERUV3IxOFBFeE1UZE96WXNjYS9WK1Q5dU1uVTFCUm1abVl5NS9YcjF3OUxsaXlSK2pzUUd4dUxXYk5tWWVuU3BlamJ0MitON3VmYmZ2OTlLQmp5RWhFUkVSRVJFUkVSMGI5dTQ4YU4xVjZuWmN1V0NvZTg0cXFldW5YclZ2dDlnb09EOGZMbFM5aloyUWtoRTFBV0lCMDhlTERLOVN1R3ZJV0ZoZkR5OGtLM2J0M1FwazBiWWJxam82TkMrL1A5OTkrL2s1RDMrdlhyY2l2Ny92bm5IOFRFeENpOHJZb1A5MTFjWE41b255cUd2TmV1WFlPOXZiM01aYjI4dktDbHBZV1ltQmdFQndlalo4K2V5TXJLa2dxbnRiUzBvS3VyQzZDc292cmF0V3Y0OGNjZnNYcjFhaGdZR01pc05PdlRwdzk4Zkh4dy92eDVtYUdCcWFscHBjZmg1dWFHa0pBUTlPdlhEMEZCUWJDM3Q4ZHZ2LzBHRlJXVlN0ZFRsTHE2T2twS1NnQUFscGFXY0haMmhyMjlQZWJObTRmZmYvOGRuM3p5aWJDc2VMbUtmSDE5b2FHaGdaNDllOHBkQmdDVWxaVWw3Z05aN3Q2OWkrM2J0eXUwNytYdkQzNitieTQ2T2hwejU4NnRjcmtqUjQ0Z0lDQUFmZnIwUVlNR0RhcGN2ckxLVmFPMXVnQUFJQUJKUkVGVXl5bFRwbURwMHFXNGZmczJEQTBONVM2bnA2Y25OYzNXMWhhblRwM0M1Y3VYcFVMZWpJd011ZDhaQmdZR0VpR3Zzckl5bkp5Y3NHVEpFcXhldlJwMmRuYXdzckxDd29VTHF6bzBBTUR3NGNQeDAwOC9LYlRzbTdoOCtUTFUxTlRRczJkUHVjdFU5U09ZaXQrRFlpa3BLVmkxYWhXS2lvclF1M2R2WEw1OHVjcjlxZmpkWEJrL1B6OTRlWG5KbkRkOCtIQzVJYTg4NTg2ZGc2YW1KcXlzcktxMVhsV3E4LzMzb1dQSVMwUkVSRVJFUkVSRVJQKzY4K2ZQVnpxL3RMUVUvdjcrY0hkM1IzSnlNcnAzNzQ3Ly9lOS9DbS8vOWV2WHFGT25UcFhobEN3ZUhoNHdOemRIcjE2OUlCS0pjUFhxVlltSDFQTDIvYSsvL3BJWkF2djYraUlyS3d0VHBreVJtamR1M0RoTW1qUko3cjcwNjlldjJ2dXZxTk9uVCtQYXRXc3k1OGs2eHRHalI2Tmh3NFp3ZG5aV2FQdW1wcVk0Y09DQVFzdE9uank1MHZiWTRzQVBnQkNxQVdYWHllKy8vdzZSU0lUZzRHQUVCd2RMclR0czJERE1uajBiUUZuZzBiQmhRL3oyMjIrWU4yOGVSb3dZZ2NPSEQ4dDkzdzBiTnNpY1h0bjFlL3IwYWJpN3UrUHJyNy9HL1BuejhkbG5uMkhMbGkxWXYzNDlsaTVkaWpwMTZzaGRWOUYyM3ZuNStSQ0pSRWhNVElTS2lncnExS21EcFV1WDR0S2xTOURVMUVSS1Nnb01EQXdBUUNJZ2syWFlzR0dWenUvY3VUTWNIQndxWFdiZ3dJRVlPSENnMVBUQ3drSWNQSGdRbnA2ZTBOUFRreHV1ZlN5ZmIwMHlNakxDZ2dVTEpLWnQyYklGdlh2M1J1Zk9uWVZwUGo0K3lNdkx3NmhSb3hUYTd1alJvNnRjeHMzTkRXNXVibkxubno5L0h0N2UzaktELzVpWUdBUUZCVWxNRTM5UDJOblpTUVRBeTVjdmg3S3k5S2lqV2xwYWNISnl3dmJ0MjZHam93TVZGUlZzM2JxMXl2MysrZWVmcTF6bWJSUVdGaUk0T0JpRmhZVXk3eXRiVzFzc1diS2t5aC9CeUFwNVUxTlRzV2pSSWlHRXIrejhWM3pQNnFxNDdlcjg3UlhMenM2R241OGZXclJvVWVuOTFLaFJJL1RvMFFQQXUvbisrOUF4NUNVaUlpSWlJaUlpSXFMM2hrZ2t3b1VMRjNEbzBDRWtKaWJpaXkrK2dKMmRuZHpLbkY5KythWFNOcDN5UXRLV0xWdGl6NTQ5VXRPRGc0TVJGeGVIVFpzMlFVbEpTUWljUm84ZWpYcjE2bFg3ZVBMeThuRDQ4R0VNSERnUXpabzFRMVJVRlB6OC9EQmh3b1JxYjZ1bXJWdTNUdmgzdjM3OUtnMmNYNzU4aWZUMDlCcHR1VmtUamg0OWl2djM3K09UVHo3QnJsMjdKRUo5RHc4UDdOdTNUNnI2MjlMU0VoczJiTUNOR3pmUXFGRWpBR1ZCbUNKVjN5ZFBucXcwb1BIMDlNU2VQWHZRbzBjUG9jcHk0TUNCeU16TXhJRURCNUNabVlrVksxYklySFFFcWgrbVRKNDhXV3Jhb1VPSG9LdXJpMlBIamdHQXpCOFhCQVFFNFBIanh4ZzNibHlWMTNXVEprMnF0VTlpNGVIaDJMSmxDNTQvZjQ0aFE0Wmd5cFFwME5EUXFOWTJQclRQRjFEc2h4dVZMU01PUW5WMGRLU0M5UzFidHFCMTY5YkM5UFQwZE9HZS92SEhIK1Z1czJLcjNlN2R1Nk4vLy83QzY3UzBORFJvMEtCYWxjclcxdGF3c0xEQS9mdjNvYVdsQldOalk0bjVKMDZjZ0sydHJWQ0ZYVkZzYkN5dVg3OHU4VDBGbEowYmNUWHVzbVhMaE9udDI3ZFhlTi9lbGNEQVFPVGw1V0hzMkxGbzNMZ3hkdS9lalJZdFdtREFnQUVBeWxxUWk0MGFOUW96WnN5UVdIL1BuajA0Y2VLRTFIYVRrNU94ZE9sU3BLYW13dEhSRVowNmRaSzdEOFhGeGRpd1lRT0Nnb0l3Y3VSSVlmckRodzh4YytaTWlXVi8vZlZYNGQvbGcxaEYybG1ucDZjak56ZFhlSjJXbGliOFVNZlUxQlFuVDU1RVFVRUJvcU9qRVIwZExYYzduMy8rdVJEeXZvdnZ2dzhkUTE0aUlpSWlJaUlpSWlMNjErVG01Z3F0bE1YcTE2OHZWR3RkdUhBQjl2YjIrUHp6ejdGbzBTSzBhZE1HdDIvZlJsNWVuaEFRcGFTa29ISGp4bEJTVWtLM2J0M1F0R2xUcWZjSkRBeUV1cm82dW5mdkxqVXZPRGhZWnVCVFdGZ0lWMWRYOU9qUkF4WVdGaENKUkhCM2Q0ZXVyaTdHakJtRHYvLyt1OXJIKzlkZmY2R29xQWcvL1BBREFNRFYxUlVKQ1FreWc3ZWFJaEtKM3FpQ3VhTHlZMlErZXZRSUFGQlFVQ0ExZG1iTGxpMnIzY2F6Sm9TSGgrUFBQLzlFMzc1OWNlWEtGYmk1dVFubitkS2xTOWkvZno5c2JXMWxCaUt0VzdkRzY5YXRFUmdZQ0YxZFhXUmxaYUdnb0tESzk5VFEwSkJaSVZaU1VnSm5aMmVjUG4wYU5qWTJXTHg0c1VRRjR0aXhZNkd1cmc0WEZ4Zk1uRGtUOCtmUGwzbHRybHExU3FGamYvejRNUTRlUElnbFM1WkFYVjFkYW43NTYzdk1tREVTOC9MeThuRGt5QkcwYmR1MjBpcnlpaDQ5ZW9Tb3FDamhkWFIwTkx5OXZRRkl0bURPeWNuQjNyMTdjZmJzV2JSczJSSTdkdXg0bzNFeVA4VFBWNnhkdTNaU0xZc0J3Ti9mSDdHeHNUSUQyY1RFUk9GOEs4ckZ4UVY1ZVhubzJyVXJldlhxSlRGdjE2NWRhTk9tRFd4c2JLVEcxelV5TWhLQ053Qll0R2lSMENaWmxtKysrUWJmZlBPTjhQa0FaZFcyOWVyVnc3Smx5OUN3WVVOczNicFYrRjRLRHcrSHI2OHY5UFgxTVdIQ0JKbFYvSC8rK1NlTWpZM3h4UmRmVk91WS95c2lrUWllbnA0d01EREFwRW1Ub0tTa0JGZFhWelJ0MmxUbU9PMktpbzZPeG0rLy9ZYUNnZ0tzWGJzV3hzYkdLQ29xa2xreG5wNmVqblhyMWlFeU1sSXFSRzdhdEtsUU1SMGNISXcvL3ZnREN4Y3VyUGJZeW1KNzkrNlZHRmZlMWRVVnJxNnVBTXArbkhIaXhBbDgrKzIzbUQ1OXV0eHRUSnMyVGVJNDNzWDMzNGVPSVM4UkVSRVJFUkVSRVJIOWF4WXRXb1RZMkZpSmFhNnVybWpldkRtQXN2YXNRRmxsbWJnYTdyZmZmc1Btelp2eDZhZWZJaUFnQU51MmJjTTMzM3lES1ZPbXlHMUJHaHdjRERNek04eWJOMDlxM3IxNzkyUStJTisvZnorZVAzK091WFBuNHNtVEo3aHg0d2FlUEhtQ1pjdVdDYTFrZ2JLS0tGa3FqbVg1NE1FRGVIcDZZdWJNbVdqUW9BRXVYTGlBcUtnb3pKNDlHOXJhMm5MTzBOdFp1WElsd3NMQ3NINzllbnoyMldkdnRTMVo0eWI3K1BqQXg4ZEhZdHE0Y2VOa2hyeTV1YmxTZ2JBODVTdkNaQmsrZkxqVXRNek1USFRvMEFHTEZ5L0dzV1BIOE1jZmYwQk5UUTNhMnRyWXVYTW5URXhNSk1Zc2ZmandJYlp1M1lvWk0yWUk1OGJHeGdZMk5qYll0MjhmUER3OHF0elA4K2ZQUzdVL1RrcEtnb09EQTJKaVlqQjA2RkRNbmoxYlpzZytmUGh3bUppWXdOSFJFU3RYcm9TVmxSV21USm1DRmkxYUNNdVVEOVlxbzYrdmo0TUhEOExDd2tLb1ZsV1V2NzgvOHZMeU1IVG8wR3F0RnhZV0psSGxXcjU5c2pqRUNna0p3WTRkTzVDYm00dXBVNmRpMUtoUkNsVi9maXlmcjFpTEZpMWt0dVI5OE9BQlltTmpaYzY3Y2VPR1ZNaWJtNXVMKy9mdm8wMmJObElWMmVmT25jT0ZDeGNBQUdwcWFoS1Z1YTlmdjhhbVRadGdhV2twTVYyV2UvZnVJVHc4SEwvODhvdmNaWEp6YzFGWVdDZzFYVVZGQmJObno4YUtGU3R3NXN3WjRacHpjM09Ea1pFUnZ2dnVPNW5iaTRtSndkV3JWekZ2M3J3YStjSEt2K0hLbFN0SVNFakF0R25UaEgwdUtTbUJxdXFieFhBaWtRakhqaDNEd1lNSG9hMnRqVTJiTnFGaHc0YVlObTBhV3Jac2lkV3JWMHY4WGJwMjdSbzJiOTZNckt3cy9QampqMUxYVUowNmRZU3hwaE1TRWdDVWZZOVVOZjYwUEV1V0xNR1NKVXVRbUppSXlaTW5TMVNEcjFtekJuWHIxc1c0Y2VNQWxJMy9ibWxwS1JXK0ZoY1hTL3d0L2plKy96NDBESG1KaUlpSWlJaUlpSWpvWHpONzltd2gwSXVNak1TUkkwZFFwMDRkL1BUVFR4TGhyM2hjeU02ZE82TmV2WHFJajQvSDZkT240ZWZuaDQ0ZE8wcUVRaytlUE1HbFM1Y3dZTUFBNk92clF5UVNJVHM3R3pvNk9qTDNRVndGRlJNVGc3UzBOT0hCY201dUxrUWlrVEN1WmxGUkVicDA2U0xWb3JoaXkwdDVRa05EVVZKU2dqMTc5c0RaMlJraWtRaG1abVlZTW1TSTRpZXNtcUtqbzVHZm40LzQrUGkzRG5tQnR4c3pPRDA5WFdaUS9DWisvLzEzUkVSRXdOWFZWYWhHTXpFeHdkZGZmdzBsSlNXTUhqMGExNjlmRiticDZlbGgzYnAxRXUyQjA5UFQ4Zno1Yy96eXl5OFlQSGd3cGsrZkxsU0JUWjA2RlZPblRoV1dEUWdJZ0tPalk2VmpTUllWRmNIVDB4UHU3dTRvTFMxRnAwNmRZR3hzREM4dnIwcVBaY0NBQVVoTVRNVFZxMWR4L2ZwMVdGbFpZZVRJa2JDMHRBUUF1V09aQXNDOGVmTXdlUEJnSWR6SnpjMFZRbzdjM0Z3NE9UbGh6Smd4YU51MkxSNC9mb3hwMDZiSjNROUhSMGM0T2pwV3VxL2xuVDkvWGdpTyt2WHJoK25UcCtQYmI3OEZVRllkdkhuelpseTZkQW1tcHFaWXVIQWhEQTBONVk2eGFXUmtKQkgrZmt5ZmIwMTY5T2dSZnYzMVYremV2UnV0V3JXU21GZFFVQUI5ZlgyWW01c2pQajVlWWw1U1VoSkVJcEZDYlhuMzd0MExVMVBUS3NOZ2VheXNyTkNuVHg4aDRBc0pDY0hkdTNmaDVPUWt0K0p5Ly83OTBOUFRFOW9jMXdZOWV2VEF6cDA3SlRwTGlNZUdmeE5wYVdrNGZ2dzRQdjMwVTZ4WXNVSzR6My80NFFmczJyVUxQLy84TXh3Y0hLQ3NyQXhYVjFmNCsvdWpVYU5HMkxoeEl6cDA2Q0IzdTBWRlJiaCsvVHFBc3BBMVB6Ly9qWVlpRUx0NTg2YkU2NlNrSk55OGVST3paOCtHbHBZV1ltTmpzWHo1Y2t5Wk1rV3FxMEJSVVpIVU5WQlQzMzhmQzRhOFJFUkVSRVJFUkVSRTlLOHAvL0QxNmRPbkFBQmRYVjM4OE1NUHlNN09SbFJVRk02Y09ZTTVjK1pBVTFNVERSczJ4TjY5ZTdGdDJ6WW9LeXRqMnJScCtQYmJieVdxdTA2ZVBBa2ZIeCswYjk4ZSt2cjZ5TXpNUkdscHFkeHhNY1hWUTBlUEhrVkVSQVE2ZCs0TU5UVTF6SjA3RnovKytDUHExYXNIWjJkbkJBWUc0dWVmZjVaYVh4dzBWWFRtekJtSkFHalFvRUZvMzc0OWRIVjFjZlRvVVZ5NGNBSHo1czJUYVBOYTA1eWNuUER3NFVOWVcxdlgrTGJQbmoyTG9LQWdiTml3UWFIbFRVMU41WjZyaWlaUG5peXpaV3VIRGgyd2R1MWFtSm1aQ2RlTHJNb3pGUlVWOU83ZFcyZ24zTE5uVHpSdTNGaGltUzVkdXNEVjFSVWJObXpBbVRObjBLRkRCMWhiV3d1Qm55eXlRbXh4TVBqNzc3L0QxOWNYelpzM3grTEZpN0ZqeDQ1S3gzT3R1STJRa0JDNHVycmk2dFdyNk5hdG0xUUl1R2pSSW9uWDVRUHpCZzBhQUFBeU1qTFFyRmt6QUdVdGpFTkRRNFZnVEh4ZmxaZVltSWlBZ0FCMDZ0U3BSbjRFSUphY25JeExseTRKNzFGK3JGUlpQRHc4b0tlbjkxRi92dTlLVEV3TXpwNDlDelUxTmN5ZlB4OXBhV200Y3VVS01qTXpoZXZtL3YzN0FNcGFyVmZHMzk4ZlVWRlJHRDE2TktaT25TcnpIaFU3Y2VJRVRwdzRBUU1EQTdpN3UwdWQyNHNYTDJMejVzM0M2L0xqd1phL1hnb0tDdkRxMVN2azUrY2pQRHdjWGJwMFVmemcvMlBsMjVJWEZoWkNKQkxKYkNlc2lFYU5HbUhyMXExU1A0Z1lObXdZMU5YVnNYbnpac3lhTlFzRkJRWEl6OC9Id0lFRE1YMzZkSW5xWGxsQ1EwT1JsNWNIQU5pOWV6ZTB0TFRnNE9BQVRVM05OOXJQb0tBZ0FNQWZmL3lCMk5oWXpKZ3hBd2NQSGhUKy9oNDVjZ1E2T2pveU93ZklhenNOdlAzMzM4ZUNJUzhSRVJFUkVSRVJFUkg5Sng0K2ZJaEdqUnBCUTBORFl0ekZNMmZPb0dmUG5zSkQ0cVpObStMeDQ4ZllzV09IVkZ2ZzdPeHMrUHY3bzNYcjFrS0k4dno1Y3dDUU9iWW04SC9WVmYzNjlVTklTQWd1WHJ5SS92MzdRMDFORFdwcWFnZ1BEOGVaTTJld2JOa3k2T3ZyUzYwdnI3MWx4Y3BoZlgxOTZPdnJJejQrSHBjdVhjSTMzM3dqTlRacGNuSXlidHk0VWRscHFwWVdMVnJJYkE5YkU1NDllNGF3c0xCM3NtMTVpb3VMa1pLU1VtbkwzL2o0ZU96ZHV4ZTNidDFDMTY1ZG9hK3Zqek5uenVEYXRXc1lObXdZYkd4czBMQmhRd0Jsd2FlOXZUM3UzcjByRlhLNnVyb0s3eE1hR2lwUlZRb0FseTlmbG5nOWVmSmtORzdjR0tOSGo0YXFxaXAyN3R4WnJXUHIwYU1IdW5idGltdlhyc2tjdjdWaTVXVDVrRU5EUXdNYUdocDQrZktsTU8zdnYvK0dvYUVodW5YckJxRHNlaHcvZnJ6RU5uYnMyQUVBbUQ1OWVwVUJYM1VZR1JsaDA2Wk5LQ2twd1lvVks5Qy9mMy8wN2RzWHBhV2xXTEprQ1FZUEhvemV2WHNqSkNRRVhsNWVRdVhneC96NXZpdVhMbDBTQXZkeDQ4YkJ4c1lHSXBFSXQyN2RFdHJwM3IxN0Y5cmEyakEyTnBaWVZ5UVNBUUNVbFpXUm1wcUtYYnQyQ2ZPbVRKa2l0NjM2eG8wYjBhVkxGMWhiV3d1aHBxSS84QURLd2o0eGRYVjFiTjI2RlhaMmRsaTVjaVcyYk5ueVJtTTYvOXRDUWtKa2ppbnI0ZUVoMFNxOHN1cnhpbVQ5cmNuS3lrSktTZ3JVMWRXUm5wNk96ejc3RE5PblQxZjRISjA2ZFFvV0ZoWUlDd3ZEbDE5K2lhTkhqMkxSb2tYQ2ozZXEweDc3OGVQSHduanRGaFlXOFBIeHdiTm56N0I4K1hJQVpmZnU1Y3VYTVd2V0xFUkhSNk9nb0VDaUpYTmxsYzV2Ky8zM3NXRElTMFJFUkVSRVJFUkVSUCtKMjdkdkM1VzlGYXUreE8yYWpZeU1NSExrU0FRRUJNaDhHSHpxMUNrVUZoWkt0SUY4L1BneEFFaTB6U3hQWEQzMHhSZGZRRWRIQjc2K3ZzSUQ1YlMwTkRnNE9PRExMNytza1dyWTR1SmliTnEwQ2ZyNitwZzhlYkxVL0tDZ0lLRVNpcVE5ZXZRSXYvLytPNFlOR3laTUV6L1lmL3o0TVU2ZE9vWHIxNi9EeU1nSXYvMzJHM3IxNmdXZ3JJcmF6YzBOcnE2dWNIVjFSZS9ldmJGaXhRb0FaU0dHckNwV1UxTlRJUVI4OE9DQk1FMU1IQ1NLeVFwUnEwdEZSZVdOQTBCRFEwT2hzdkxXclZ0NCtQQWhGaXhZSUxkU3ZLaW9DRUZCUVdqVnFsV05CcndBVUs5ZVBWaFlXQ0FrSkFSRlJVVVlNbVFJV3JWcWhjZVBINk8wdEJSV1ZsYXdzTEJBZEhRMGxKU1VoQ0R3WS8xOEV4SVNwTWJYQmNwK1NBRkE1anp4T0twVktkOUdXOHpBd0FCQlFVR3d0YlZGU1VrSlFrTkQwYWxUSjZsQXI2U2tCRURaMk9pclY2K1dDTjk3OU9pQjNOeGNoSWVIUzQyZHVuSGpSalJyMWt3aW1Ldk9XSzhWSzRRMU5EU3daczBhekp3NUU1czJiWUtycSt0N1B6WnZ4VEhnbno1OUNrOVBUL1R2M3g5dDJyUjVxMjJMUkNLRWg0ZmozTGx6Q0E0T1JsRlJFUm8yYklpSkV5Zmk4ODgvQnlCN3JIaGxaV1dKSC8xRVJVVWhNaklTQ3hZc1FGaFlHRnEzYmcwN096dHMzNzRkT1RrNUtDa3BrZHRDVzVhalI0K2lXN2R1Q0FvS1FzZU9IVEZvMENBc1c3WU1wMDZkd3BneFk3QjM3MTQwYjk0Y2d3Y1BocHViRzN4OWZXRmhZU0ZVR3hjWEYxZnIvY3FyN3ZmZmg0b2hMeEVSRVJFUkVSRVJFZjNySWlNajhmTGxTNkdkckxnMTQ3MTc5K0RqNDRPZmZ2b0ptcHFhME5EUUVLcDNMMTI2aE8rLy8xN1lSa1pHQm80ZlA0NVdyVnBKQkNsMzc5NkZrcEtTVk5XdldHRmhJZXJXclF0VlZWWDA3TmtUUGo0K1NFeE1oTGEyTnBZdVhZcFhyMTZoV2JObWNIVjF4ZlBuejVHYW1vcHQyN2E5MFhIKzhjY2ZpSXVMZzcyOVBaS1RrNUdZbUlqaTRtTFkyTmdBQUVhTUdDRUUyckpVTnUvZlZsSlNVcTJnSlRjM0YzNStmZ292cTZoeDQ4WUJBSDc4OFVka1pHUmc4ZUxGc0xHeGtRaWt6TXpNc0hidFdqeDc5Z3ovL1BPUFZLaDUrdlJwOU9uVFI2TDYrcXV2dnBKNnI4ckdIQWFBNDhlUEs3emY4dFN0VzFjaTVCU0xqbzZ1ZEQxVFUxTThmUGdRSXBFSUJ3NGNnTEd4Y2FYanBqNS8vaHc1T1RuSXljbXA4cmpLcTZyeXNLU2tCQ29xS2hDSlJQanJyNy9RdG0xYllYellHemR1UUVWRkJlM2J0d2NBWWZ6UHlxNmpqK0h6all5TVJHUmtwTngxNUkxSitxWjY5ZXFGa3lkUDR1WExsNGlMaTBOV1ZoYjY5T2tqdFp6NFBoU0pSSWlQajhmU3BVdXhldlZxWWY2QkF3Zmc3ZTB0WEc5VnljN09SbVptWnFYTHlBdUROVFUxTVduU0pEZzRPQ0FpSXVKZmEzZjlwZ3dNRERCNDhHRGg5ZG16WndHVXRjUXVQMTFSUlVWRmlJaUlRR2hvS0M1ZnZvejA5SFNKK1dscGFkaXpaMCtsMjFCWFY4ZVpNMmNBbEgybWUvYnNRZE9tVFdGaFlTRXMwNlZMRit6ZnZ4OXFhbW9vS0Npb3N0MnoyTU9IRHhFWUdBZ25KeWZoaDBydDJyV0RzN016akl5TWNPWEtGZHkrZlJ0YnRteUJpb29LeG93WkExOWZYN2k1dVdIV3JGbkNNY29MZVd2NisrOUR4WkNYaUlpSWlJaUlpSWlJL25VblRweEF2WHIxaE1vODhjTlpGUlVWK1BqNG9FK2ZQaEpqNnJacDB3Wm56cHpCZDk5OUJ6VTFOUURBb1VPSGtKK2ZqMG1USmdtaFVWRlJFYTVldlFwemMzTzVZd3krZnYxYWVMRGNwMDhmK1B2N0l5NHVEbVptWmtMcnlSTW5UcUJKa3lZd05EU0VsWldWUkNpbGFFQ1dsSlNFWThlT1FVbEpDY3VXTFJOYW9WcGJXOFBHeGdhN2QrK0dycTR1dExTMHBCNTBpMFFpS0NrcENjdThEM0p6YzZzMWJtTjZlcnBFaTgyYWN2cjBhUUJsQVlhUmtSSHM3T3dxSFNkNDkrN2RRdWdJbEZVTjd0eTVFK25wNlJKajFsYTNuUzhBN04yNzk2MlBSMU5UVTJiSU8zZnUzRXJYTXpNemc0ZUhCN3k5dmZIZ3dRT3NYNysrMHJiSERSbzB3SlFwVXhUYXA1czNieUlpSWdLR2hvWnlsM24rL0RtY25aMFJGaFlHVjFkWG5EeDVFckd4c1JLZnViKy9QeXdzTEtDaG9RRUF5TXZMRTFvMXkvTXhmTDZEQncrV3FQb1VjM1IwUkVCQWdNeGcvY2FORzFXT2RTelA0TUdENGVucGlVT0hEdUhSbzBkbzJMQWhyS3lzcEpiTHlzb0NBRFJ2M2h6cjFxMFRxa1RGUm80Y0NXOXZiN2k3dTB1TXFTdlB1WFBucWp5SGxmMklRRHdlNy8zNzk5LzdrTGVpaUlnSUFNRCsvZnZSdG0zYmFsZnpYcjE2Rld2V3JJR0tpZ282ZGVxRS9QeDhSRVpHQ2kzWHEzTGt5QkdKOXZwaFlXR0lqbzdHa2lWTHBKWVYvMDE5OGVLRjFGalhGWW4vTmgwOWVoUm1abVpTMTRpeHNURXlNakt3YytkT1lWeDZvT3pIRHQ5ODh3M2MzZDB4Yk5nd05HblNCQ1VsSlhMYk5kZjA5OStIaWlFdkVSRVJFUkVSRVJFUi9hc2lJeU54NWNvVmpCNDlHdlhxMVVOQVFJQXdMeW9xQ2tCWjRDSU9GRnUwYUlIaHc0ZkQzdDRlWjg2Y3dhaFJvd0FBUTRjT2hZNk9qa1JZNGVQamcxZXZYc2x0czFwUVVBQ1JTQ1NFcWhZV0ZqaHg0Z1RVMWRVaEVvbmc3T3dNWTJOaklaU1NSVjdRSWg3ZlY2eHg0OGJvMkxFampJMk4wYlJwVTVpYW1zTEV4RVI0aU42cVZTdms1dVppOHVUSnNMR3hFZG81aDRhR1l2ZnUzWEIwZEpRSXIvNE5hV2xwaUlpSWtGa0ZuWkNRZ0NaTm1paThMVk5UVTRYSDVadzhlYkpVeTFaNVpJV0VreWRQbG1xM201Q1FnR1BIamtrdGUvWHFWUUJBejU0OXBmYTNPdTE4QWRrQlZYUjBOQllzV0lDT0hUdGk3ZHExYjl3KzFNM05UZUwxaWhVckpLcnMycmR2ai8zNzk4UFoyUm5XMXRiQ3VOYjUrZm1vVTZjT1ZGVWxILy9YcjE4Zmd3WU5Fc2FlbHVmVXFWT0lqSXhFbXpadHNHYk5HcW41NGVIaEFNckNXQzB0TFF3ZE9oUzNidDNDdm4zN01HalFJQ0dNdTNYckZ1TGo0NFh4T1FIRmZpandzWHkrL3laalkyTllXMXZqM0xsekVJbEVtRDE3dHRUMUFmemZlT2FHaG9ZeVExVWpJeVAwNmRNSFFVRkIrT0dISCtTT2UxNlJyUE40OHVSSnVMaTRWTHFlZUIvTGo5bGJHeFFVRkNBME5CUm1abWJJenM3R3FsV3I0T3pzTFBNYWs2ZFhyMTVZdVhJbE9uVG9BRzF0YlRnN093djNwU0lhTkdnZzhkcmMzQnp0MnJXRGpZME5rcE9UWmE3ejZORWpxZnVtb3JDd01CdzdkZ3dkTzNhVVc2RzhjZU5HcEthbUlqQXdFUDcrL25qOStyWHdJeWNBMkxkdkh4WXZYZ3dBY3IrTGF2cjc3MFAxY1J3bEVSRVJFUkVSRVJFUnZSY0tDZ3F3ZGV0V05HalFRQmhIMTlIUlVXcTVuVHQzQ3Y4ZU4yNGMvdmUvLytISWtTTndjM05EejU0OVlXaG9pT2JObTZONTgrYkNja2xKU1RoNDhDQjBkSFJrdG1ZRnloNEFBeEJDWG1WbFpXRjhVQ1VsSlh6eXlTZFN5OGZGeGFGWnMyYkN0TDU5KzhyY2RsSlNra1RJcTZxcUNpY25KN25uQWdDY25aMlJrcElpc1gwZEhSMjhlUEVDSzFhc3dJNGRPNnBWUFp1WGw0ZTB0RFNGeDhOOC92dzU3dDY5Q3dEdzlQVEU0Y09IQVVDcVNpOHRMUTB4TVRGdjFIYjAzOUN6WjArcFk3NTkrN2JjRU5EQXdFQXF5SDZUZHI0VnBhV2xZYzJhTldqUm9nVldyRmdoQklBdlg3NkVrNU1USms2Y2lBNGRPbFM2alM1ZHVtRFZxbFV3TWpLU21GNHhNRGMwTklTU2toTHExYXNuVWZWMjgrWk5iTnUyRGR1MmJaTTZKMDVPVHJoLy96NkdEUnNtL0VoQ1RDUVN3Y1hGQlY1ZVh1alRwdzhXTDE0c1VXRisvZnAxN04rL0gvSHg4ZERYMThlb1VhTXdjT0JBUkVSRVlPWEtsVEEzTnhmYXNCWVhGMlAzN3Qwd05UVkY3OTY5aFcxa1oyZFg2M29XKzVBKzMzOURjWEV4bmo1OUtvUjJkZXJVd1lBQkF4QVVGQVJsWldVaEVLdEkzTWxBM25qbUFEQjgrSEJjdkhnUmQrN2NxZmI1cXk1eFlGK2RINWU4RDd5OXZaR1hsNGVoUTRlaVpjdVdtRDkvUHRhc1dZUE5temRYSzN5c0tuQ3REaTB0TGRqYjI4dHRsUjRmSDQrc3JLd3FyOStjbkJ6Y3VuVUxNMmJNa0JqdnQ3eXZ2dm9LMnRyYWFOcTBLWFIxZGFHbnB3Y2RIUjFvYTJ2ai9Qbnp1SGp4b2xBMVhqSGtyYW52UDA5UHowcVA0ME5SNjBQZTNLSVNITG4vQXNGSldYaWFVNGlDNHRML2VwZUlQaHJxcXNvdzBWSkRMeU1kalAyME1UVHJmSHp0RUlpSWlJaUlpSWhJY1NLUkNKczNiMFppWWlMczdPeUVxcHp5VlY0QkFRRndkSFNFaDRlSFJMdG1BSmd6Wnc1KytlVVgyTnZiWStQR2pSSVBoMSsrZkltbFM1Y2lOemNYeTVjdmwxdUptNUtTQXFDc3FyR2lyS3dzeE1YRklUNCtIbkZ4Y1lpTmpjWFRwMCtGTWYvZXhzdVhMeEVWRllXb3FDZzhmdndZR3pkdWhKK2ZIL3o4L1BEbGwxL0MxdFpXV0xadDI3YVlPM2N1dG16WmduWHIxbUg5K3ZVS1Z3dk9uVHNYQ1FrSldMNThPYXl0clN0ZGR0YXNXVUpGbzdxNk90cTFhd2RMUzB0WVdscmlrMDgrZ1llSGg5QXEydFhWRmFXbHBUaDM3aHkwdGJVeFpzd1lxS21wb1huejV1OU5PMmxGcEtlbjQrN2R1eEx0YzQyTWpEQnc0RUNNR2pVS3IxNjlRbkp5TWxxM2JnMmc3SnE5Zi84K1dyZHVqY2VQSCtQR2pSdHl0NTJibTR0bHk1WkJYVjBkOXZiMkVoV3A2dXJxS0N3c3hLKy8vb3JaczJmajY2Ky9scnNkQXdNRG9VSXlOVFVWQ1FrSmVQejRzZkFmS3lzcmpCZ3hBaXRYcm9SSUpFSk9UZzVldm53cFhOUEp5Y2w0OWVxVjFQMERsRlcvSHpseUJILysrU2M4UER3d1lNQUFmUHZ0dDlEVjFjWDY5ZXNSR2hxS3NXUEhTclJBRjh2SnlVRkJRUUVXTEZnZ2hIdC8vZlVYL3Zyckw3UnAwd2IyOXZaQ0tMeG56eDQ4ZnZ3WWpvNk9FdGR1ZG5hMnpIdXZwdFNHei9kZHVILy92bEJoZmZUb1VSdzRjQURGeGNVQXlpcXVuejE3aGcwYk5rQkRRd01GQlFWWXNtUUpIQndjcElLME8zZnVRRjlmWCthMUk5YW1UUnU0dWJsVjJzcjdUVDE2OUFndUxpN1ExZFdGa3BJUzR1TGlvS2VuaDI3ZHV0WDRld0ZsUHhUNDg4OC9zWHo1Y3VqcjY5ZklOdFBTMHVEdTdvNUdqUnJCMXRZV2Rldld4ZFNwVTdGNzkyN3MzYnNYUC8zMGs3Q2MrQWMyNWRkOWx5cnJVT0h2N3c4MU5UVzVQd0FRRTQreFhObjU2dDI3dDhTUE84b2JOV29VeG8wYkp4eHJ4WkMzcHI3L1BoYTFPdVM5a1pJTmh4dFBrSkwzK3IvZUZhS1BVa0Z4S2VJeTh4R1htUS9meCtsWTJxVXB1aGk4dS8rUlJrUkVSRVJFSDdhVWxCUVVGaFpXV2oxU0hlS0hVQlhiMVZWSFhsNGVZbUppb0thbWhuYnQydFhJZm9sRlJrYmk1czJibURScEVvcUtpdURuNTRjQkF3WlVxOElqUHo4ZkxpNHVNRE16dzlDaFE2djEvdDdlM21qYnRpM0tNUlAyQUFBZ0FFbEVRVlJhdG14WjNWMS9JeC9iNTB1eVJVVkY0ZUxGaXhnK2ZMamNCOEFsSlNVQUlMUGE2TFBQUHNPWU1XTnc1TWdST0RnNFlOV3FWUUNBbUpnWXJGNjlHcW1wcVpnd1lZSVFiaFlYRjB2Y1V5VWxKVGgrL0RnQXlMejJUNTA2QlhkM2Q2aXBxY0hjM0J4V1ZsYjQvdnZ2WVc1dUxoV0dLQ0lrSkFUKy92NklpWWxCYW1vcWdMSzJxVlpXVm9pT2pzYU9IVHZRb2tVTHpKOC9YMnJkZ1FNSElqWTJGbWZPbk1HK2Zmc3dmZnAwaGQ1VDNCS3pmR3RNZVhyMTZnVXJLeXQwN05nUnJWdTNsdnIrY1hWMWhVZ2t3cDQ5ZXhBUUVJRCsvZnREUzBzTGh3OGZocisvUCtiTW1RTlhWMWU1MjMvMTZwVnd2cXRTMVVQNVI0OGVJVFkyRmdDd2R1MWF4TWZIbzMvLy9uSXJ5ZVFKREF4RWFXa3B1bmZ2TGt4cjA2WU56TTNONGVQakF6YzNONmlxcXVMQWdRUFExTlNFdjc4L05tellnTFp0MjJMczJMRllzR0NCek8xbVptYkN6czRPK2ZuNTJMeDVzL0RkSkJLSmtKK2ZqOWV2WDJQT25EbFl1M1l0dG0zYmhtZlBubUhhdEdrUzEzbGFXaHA4ZlgzeDdOa3pQSDM2RkltSmljakx5eFBtNitucG9XblRwdERXMXNhdnYvNktCdzhlWU9yVXFUaDA2QkFjSFIyeGJkczJhR2hvSUNFaEFZYUdoaklyWnEyc3JHQmxaWVhJeUVnY09YSUVwMCtmaHJlM054bzJiSWlNakF3c1hMZ1FBd1lNa0htTWZmcjBnYlcxdFJEYTV1Ym00dnIxNitqZnZ6L216cDByQkx6SGp4L0hxVk9uTUh6NGNIVHExRWxZLy9YcjEwaElTQkRHNFM3dlkvaDh5M3Z4NG9YTVFGa2NmTW1hSno0L1lvY09IWUt2cnk4QVlPdldyUUFBWFYxZHRHelpVdUkvWVdGaGNISnlncEtTRXB5Y25JVEFkODZjT1ZpOGVMSFE3ajR2THcvaDRlR3dzYkdwOUJ3RGtBaDRGZm11Q1FvS2twb1dGeGNuTmExSmt5Wm8xS2dSY25KeW9LcXFDbXRyYTB5WU1LSFNjRkpSR1JrWkFDRHhQVmRVVklTSER4OWk5dXpaV0xkdW5WUW5oK29xS2lyQzJyVnJrWnViaS9uejV3djN4SWdSSTNEcjFpMzQrUGhnNU1pUkFNck9pYXp6OGw5SVQwK0hqNDhQQmd3WUlORVN1YnpTMHJJQ3krVGtaTlNyVjAvdWNsVVJmeStKL3lacWEyc0RxUG52djQ5RnJRMTViNlJrWS81RjZTOEJJdnB2cE9TOXh2eUxjZmgvN04xN1hNNzMvei93UitkelZBNUpwWlNrT2JSbVlnNFJNaHN6TWN4bmJIS2FZOU13aDNMS01UbmtrRU5FakpZMkdab2gyZ2lWT1RSWk9hVElJZEpGNmVxa3VuNS85T3Y5N2VxNnFxczAxVHp1dDV2YmVyL2ZyOWZyL2JwNjE5VzE5L1A5ZWo3OW5LelJtWUZlSWlJaUlxSjY0YSsvL2hKU29TbWk3Q295b0tSV1drMjR1cnBLYlplbURwWEgxTlJVdUFHNmMrZE9SRWRISXpnNFdMamhJMDlzYkN4KysrMDN6SjQ5dThJYlRObloyUmczYmh3NmR1eUlwVXVYMXVoMUFJQ1Bqdzh1WExnQU16TXpiTnUycmRJYWh0VjE5KzVkSERwMENPUEdqY1BObXpmaDcrK1BzTEF3eko0OVcxaGhWSlhJeUVpY09IRUNjK2JNcWZiNS9mejhNR25TSkNIUWxacWFpcmk0T0lYNmxrM1h5dXRMMWRHK2ZYdXNXYk5HcXRaalhGd2MxTlRVb0s2dWp1TGlZa1JFUkVCVlZiWEMxWDdqeG8zRHExZXY0T3pzak9MaVlodzZkQWhCUVVFb0tpckN4SWtUTVdMRUNLRnRVRkFRd3NMQzBLaFJJMmhvYUNBckt3dVptWmxvMGFLRjNIcVRnd1lOUXRldVhXRnRiUzNVN2dSa1U3cFdsYUswZi8vK0dETm1ESXlNakpDVWxJUXVYYnJBM3Q0ZW5UcDFncUdoSVI0OGVBQVBEdzlvYW1waTJiSmxGZjdzVFpreUJZbUppUWdORFlXVmxaWE0rN1E4bXpadFFucDZ1bFFhNjRxVXBzdXVTRUpDQXZ6OS9aR1ltSWp1M2J0ajFxeFpVRlZWaFl1TEMvejgvTEJ3NFVMMDY5Y1AwNlpOay92N21wbVppWjA3ZDFZNWo0cEVSMGRqNDhhTkFDQUV1VXRYOTFsYVdzTFcxaGI1K2ZrQVN1b1lsNjVLTHBXU2tpSXpaa1JFQkhSMWRkR2hRd2NBSllISGlJZ0lCQWNINCtuVHAzQjJkc2JFaVJPRlFFUy9mdjJncjYrUC9mdjN3OHZMQzIzYXRNR1lNV09rVmhaZXVYSUZLMWV1UkZaV0ZwbzJiWXJaczJjak56Y1h1Ym01eU12TGsvdmFRa05Ea1pHUmdibHo1d28vYTZxcXF0aS9mei9VMWRWaGFXa0pKeWNuV0ZsWndkTFNFaFlXRnREWDEwZHFhaW9XTDE2TTFOUlVUSnMyRFo5Ly9qbTB0Yld4YWRNbXVMdTc0NHN2dmtCTVRBdzZkKzVjNmZlMlE0Y082TkNoQSs3ZXZZdDkrL2JoMHFWTEFFcHFZWnVibTh1dCsxbjJkd0lvQ2RaczNMZ1JhbXBxQUVxQ1FJR0JnUWdKQ1VIWHJsMHhlZkprK1ByNlFsdGJHK3JxNm9pUGowZDJkcll3dDNmdCtwWVZHeHVMMk5oWXVYMkJpdXQrbDZXaG9ZSDI3ZHZEMnRvYVZsWldzTEt5a2xwVm41T1RnNENBQUJ3L2Zoek5temZIOHVYTFlXRmhBVnRiV3lGMXI2ZW5KL3IyN1lzSkV5Ymdqei8rUUVGQlFaVVpBSUNTNzJ0cEFMUDBzME5wMm50NVZxNWNXZVdZcFdPVVRkWC9KbUpqWXhFVEV3Tk5UVTBvS1NuaDZ0V3JBQ0JWNTl6UjBSSHIxcTNEZ2dVTE1IdjJiQ3hidGd5ZE9uV3EwZm55OC9PeGJOa3kzTHg1RXk0dUxsTGZSeVVsSmN5ZVBSc2lrVWhZcGVyaTRvSXZ2dmhDYW96UTBGQ2NPbldxMHZOVUowVjJaZGVrbEVRaWdhK3ZMMVJWVlRGMjdGaTViUm8xYW9Tb3FDaG9hbXJpNU1tVDFRNkczN2x6QjNwNmV0RFgxNGVXbGhaZXZud3A4OERWMjN6Lyt5OXBrRUZlOGVzaXJMcjhvSzZuUVVSeXJMejhBUHNIMkRKMU14RVJFUkhSV3hJYkc0dG56NTdKUFhieTVFa2tKaVlxUEZiNTRNRzJiZHRxTktmeVFkNlltSmdLYis2RmhZVkJWMWNYaVltSk9ILytQSHIwNklITXpFeVo0TFN1cnE1dzQvTFZxMWVJaVluQmxDbFRzSFRwVWpSdjNod2lrVWhtYkNjbko0U0hoK1AwNmROeWc2WlYxYXNNQ2dyQ2hRc1gwTDkvZjBSR1JtTGx5cFZZdEdpUjNKdTFOYUdwcVNtc1dMUzN0NGUvdno5V3Jsd0pkM2QzYk5teVJlb0dXbW03OG43NzdUZG9hMnVqUjQ4ZUZiWUJTbXFPVnJTYXFGUjhmRHo4L1B3VW1udlpJQyt2TDFYWCsrKy9MN1g5ODg4L0MzVVhTNDBhTmFyQ1ZlMUtTa3B3ZDNjSEFDUWxKU0VvS0FqNit2cVlPM2V1MUtwQm9DUk5hMEZCZ2ZBK3FhU2tCRHM3TzNoNGVNaTkxa1pHUmpBeU1wTFpYM3ErNnJDeHNVR2JObTFrMHJibTUrZGovdno1eU12TGc0K1BUNlVyanRUVTFPRGw1WVdwVTZjaU9qcGFvU0N2am81T2pXcWVsblgyN0ZtRWg0Zmo3Ny8vaHBhV0ZpWlBub3hodzRZSjd5TldWbGJ3OC9ORGFHZ285dXpaZzdpNE9BUUdCc29FRk16TXpCUk9jKzNtNW9iVTFGU3BmUzFidGhTQzI2MWF0WUtscFNYTXpjMmxndUtsUHp1VnJTZ3VWVkJRQUdOalkxaFpXUW5YLzg4Ly84U0dEUnZnNE9BQVQwOVB0RzNiVnFaZmx5NWQwS1ZMRjBSRlJXSDM3dDBJQ1FtUkNnSmFXVmxCU1VrSjl2YjJhTktrQ2ZUMTlZV0FocDZlSHZUMDlLQ3Jxd3RkWFYzbzZlbEJYVjBkM3Q3ZU9IdjJMTnEzYjQvQmd3Y0RLQW1rN04yN0Y4Ykd4bkxUYzJkbloyUFdyRmtRaThXWU0yY09YRnhjQUFDREJ3K0dTQ1RDZ1FNSHNIYnRXZ0NLQjRLc3JhMnhiTmt5M0w1OUcwRkJRWWlPamtaMGREUjhmWDBWQ25hVkJuaUJra0JzU0VnSW5KeWNNRy9lUEtpb3FPRGh3NGU0ZWZNbWdKS2dwS3VycTdDUzkxMjd2bVgxN3QyN3dvQmFSZUxqNDdGKy9YcGh1K3dETGVWbFptWmkwcVJKRUlsRTZONjlPNzcvL251cEIyY2NIUjJ4WmNzV3JGaXhBdWZPbllPcnF5c3VYcndJYzNOek9EZzRWRG1YS1ZPbTRPSERoMUJUVTBOK2ZqNlVsSlFxRGF6OS92dnZNdnZDd3NLd1k4ZU9LczlWVThYRnhUaDY5S2l3cmE2dWpvRURCOHJVVkxleHNjSGF0V3N4Wjg0Y0hEaHdvTVpCM3NqSVNNVEd4dUtERHo3QXJGbXpaSTRiR2hwS3BjSFcxOWVYZVJpbnNvZmdTaW42WU4vdnYvOHVzL3Bibmw5Ly9SWFhybDNEOHVYTHBXcDBselYyN0ZqczJyVUxJU0VoYU5La0NjYVBINi9RSEVydDNyMGJWNjVja2RuZnExY3ZJVXRHWGJ6Ly9SY29TUlJaUzEvUDdJcC9najMvcE5YMU5JaW9BdVBzakRHaGZZdTZuZ1lSRVJGUnJVbDVFWWVncXlXcDIxb1pkTUkzRHV1cjZFSC9CZEVQRHVQa25hMEFBQTAxWGN6cjlXc2R6MGcrVDA5UHhNVEV5RDFXdHNabHFaRWpSOExJeUFqKy92NVZqdDIvZi84YTNhQXZmOTdTQUZwcHdLLzhQbTF0YmN5Y09STzNidDJxY093aFE0WmcrdlRwd3ZiMTY5ZXhhTkVpU0NRU3VMcTY0dURCZ3dyTnNTeDUzNTlTUjQ4ZXhlYk5tL0hwcDUvaXUrKyt3NGtUSjdCKy9YcjA3TmtUOCtmUGw3cXBYZDdqeDQ4Vk9uOTBkRFMyYmR1R3dNQkE0V1owUVVFQnpwMDdoMzc5K2tGRlJVVlk3ZkdtTjZzNmQrNk1WYXRXU2UzcjM3OC9KazJhSkxPS3BMejgvSHpzM2JzWHYvenlDd3dORFRGMTZsU3BOTHZ2MnZXbDJwZWFtb3BIang0SktUOWJ0R2loMENyVVV0SFIwV2pmdm4ybHFTTUxDd3RSVkZRRUZSV1ZhcVZFLzdja0ppWktyV2lzeXVQSGoydVVMcnFtZHUvZWpSTW5UbURnd0lFWU5teFlwV25SNzkyN2gvRHdjTXlZTVVOcS8rclZxMkZrWklTSkV5Y3FkTTZBZ0FCa1pHUmczcng1MVpwcmNuSXlqaDQ5aXJGang4clVCazVOVGNYaHc0Y3hldlJvcWZxUkVvbEU2c0dYTzNmdUtMd3lyYWlvQ0ZsWldUTG5LaTR1VnJodU1sRHkzbnIrL0huMDY5ZFA0VDVBU1pZT2JXMXQyTm5aeVJ4TFNVbkJ0V3ZYWUdGaElmTXdoYUlTRWhJUUV4T0RiNzc1cGtiOXIxKy9Mck5LWGlLUkNMOS9WVDF3Vk41Lzhmckd4OGZEME5DdzJyL1QyZG5aU0VsSkVWTFdWaVUwTkJSTm1qU1JDV3FXVlZSVWhEdDM3c0RXMWhicDZlbDQrUENoek0vTzRzV0wwYk5uVDZuWEVoRVJJYXlrVmxOVHd3Y2ZmSUQyN2R2TGpCOGRIWTB6Wjg1ZzRjS0ZNc2YrK3VzdlJFUkVZTjY4ZVhqMjdCbFdybHlKY2VQR1ZSbGtUVTFOaFo2ZW5rTGxHa3AvOWlRU0NWUlZWU3Y5K2J0Ly96NmFObTM2UnFtaGp4OC9qZ0VEQmxUNU9lTDI3ZHN3TURDUXFXdWJucDZPRnk5ZXdNYkdScWJQYjcvOWhvc1hMMkw1OHVVS3plWElrU080Y2VNR3ZMeThaSTVKSkJMazVlVkJRME1EeXNyS2IvdzM1cE5QUHNHY09YTXEvRm1MalkzRnpaczM4ZnIxYXhRWEYwTkxTd3MyTmpibzJyVnJ0ZDRUL3UzM3Y0YW9RUVo1dno2VmlMc3ZjK3Q2R2tSVUFldkdXZ2h5VVN5MUdCRVJFVkZEd0NEdnU2bWhCSG5MNnQrL1AwYVBIbzF4NDhiSlBaNmVubzdSbzBkajJMQmgrUGJiYnhVYTcyMEVlWThlUFlvOWUvYWdUWnMyMkxwMXE5VE5ucENRRU96YXRRdXJWNitXV2FHWG1KaUl5NWN2bzBtVEpsaS9majNDdzhPRjFJR1ZPWHo0TUxadDIxWmhFUENYWDM3QmpoMDc4TkZISDJIUm9rWENUZDNnNEdBRUJnYWlRNGNPOFBUMGxGcU5VVlp0clI0d01EREFvVU9IQUFBLy9mU1R6UEV6Wjg0Z0pTVUZvMGVQaHBhV1ZxVmp0V2pSQWs1T1RqTHpyQ3JJZS8zNmRheGZ2eDVwYVdrWVBIZ3d4bzhmTDNQejgxMjd2a1R2Z3JKQkVTSWlJcXFmR3VSZjZZZlorWFU5QlNLcXhDUCtqaElSRVJFUjFSdGw2M29sSnljREFQTHk4bVRxZmJWdTNSclcxdFp2ZFc1QVNSQngzNzU5Nk5PbkR5NWV2SWlnb0NCaDlkQzVjK2V3ZS9kdTlPM2JWeVlBQ0FDMnRyYXd0YlhGMmJObllXQmdnTXpNekFwcjQ1V2xyYTB0ckpBdHE2aW9DUDcrL2poNjlDaWNuWjB4ZCs1Y3FWVTdYMzc1SlRRMU5iRnQyelo4KysyMytPNjc3L0RSUngvSmpMTmt5UktGWG50S1NncjI3dDJMZWZQbXlhMlpWamFnV2I1dVprNU9Eb0tEZzJGbloxZGhVRitlNU9Sa0lXMG1VTEppNi9qeDR3Q2tVekJuWjJkajU4NmRPSEhpQkZxM2JvMU5tellwWENlNHJQL2k5U1Y2RnpCdE9SRVJVZjNYSUlPOGVZWEZkVDBGSXFwRUxuOUhpWWlJaUlqcWpkTGFWR1dGaDRjalBEeGNhdC9vMGFQbEJubkZZckZNUUxnaVlyRzQwdU5EaHc2VjJmZnk1VXQwN05nUmMrZk94YUZEaDdCbnp4NW9hR2hBWDE4Zm16ZHZocW1wS1diT25DbTBUMHBLd29ZTkd6QjU4bVIwNk5BQkFPRHM3QXhuWjJlaFZsaFZUcDgralk4Ly9saHEzK1BIajdGcTFTb2tKaWJpczg4K3cvVHAwK1dtanhzNmRDaE1UVTJ4ZXZWcUxGNjhHSTZPamhnL2Zqd3NMUzJGTnQyN2Q2OXlEZ0RRdEdsVDdOMjdGNTA2ZFVLVEprMFU2bE1xSWlJQ09UazUrT3l6ejZyVjc5cTFhMUsxbHMrZlA0L3o1ODhEK0w4Zzc0VUxGN0JwMHlhSXhXSk1tREFCdzRjUFZ5amc4NjVjWHlJaUlpS2krcUJCQm5tSmlJaUlpSWlJU0hHVnBYQUdLazh2TEJLSjVBYUthMkxMbGkySWk0dERRRUNBa0FMYTFOUVVuMzc2S1pTVWxEQnk1RWpFeHNZS3h3d05EYkY4K1hLcDlNQWlrUWhwYVduNC92dnZNV2pRSUV5YU5FbFlCVHRod2dSTW1EQkJhSHZtekJtc1hyMjYwdHFzcjErL3hpKy8vSUlmZi93UnhjWEYrT0NERDlDeVpVdUVoWVZWK2xvR0RCaUExTlJVUkVkSEl6WTJGbzZPamhnMmJKaFFoL0Q0OGVQdzgvT1QyOWZkM1IyREJnMFNVaHVMeFdJaHlDc1dpN0ZtelJxTUdqVUtkbloyU0VsSnFiU2U1ZXJWcTdGNjllcEs1MXJXNmRPbjRlcnFDa0EyWFhOT1RnN1dyVnVIYytmT3djek1ETE5uejRheHNYR0ZOWVpOVEV5a2dyL3YwdlVsSWlJaUlxcHIvOWtnNzRVUjcwNWhaYUszcmZ1aGEzVTlCU0lpSWlJaXFxRVRKMDRnTWpJU1BqNCtDcld2U1UzZThqcDI3QWh2YjI5WVcxdmo0Y09Id3JqbHFhaW9vRmV2WGtJNjRSNDllcUJaczJaU2JUNzg4RU1FQkFUQXg4Y0h4NDRkUThlT0hkRzdkMjhoNENlUHZDQjJhV0J3eTVZdCtPMjMzMkJoWVlHNWMrZGkwNlpOVWl0ZEszUDY5R2xjdUhBQkFRRUJpSTZPUnJkdTNXU0NnSFBtekpIYUxoc3diOXk0TVFEZ3hZc1hhTldxRllDU0ZNYVhMbDNDZ0FFREFKVFU1UzFOYjF3cU5UVVZaODZjd1FjZmZDQ3NkcTBOVDU0OHdibHo1NFJ6TEZpd29OTDJJU0VoTURRMGZLZXZMeEVSRVJGUlhmblBCbm1KaUlpSWlJaUlTTmFqUjQ5dzdkcmJmWEN6c0xBUVQ1OCtyVFRsNzcxNzk3Qno1MDVjdVhJRlhidDJSZE9tVFhIczJESEV4TVJneUpBaGNIWjJocEdSRVlDU3dPZktsU3NSSHg4dkUrUU1DQWdRem5QcDBpV3BWYVVBRUJVVkpiWHQ1dWFHWnMyYVllVElrVkJWVmNYbXpadXI5ZHE2ZCsrT3JsMjdJaVltUm03OVZoY1hGNm50c2tGZWJXMXRhR3RySXowOVhkajM2Nisvd3RqWUdOMjZkUU1BTkdyVUNQLzczLytreHRpMGFSTUFZTktrU1dqZHVuVzE1bHNaRXhNVCtQcjZvcWlvQ0o2ZW5uQnhjVUdmUG4xUVhGeU1lZlBtWWRDZ1FlalZxeGN1WExpQXNMQXdhR2xwQVhpM3J5OFJFUkVSVVYxaGtKZUlpSWlJaUlpSS9sWEp5Y25Zc21VTGhnd1pJdXdyRFd5bXBLVGd5SkVqaUkyTmhZbUpDUll0V29TZVBYc0NBRDc1NUJNRUJRVWhJQ0FBQVFFQjZOV3JGenc5UFFFQVNrcEtjbGV4bXBtWkNVSEEyN2R2Qy90S2xRWVNTOGtMb2xhWGlvcEtqUU9BeHNiR3d1cm5LMWV1SUNrcENSNGVIbEJXVnBiYi92WHIxNGlNaklTVmxWV3RCbmdCUUV0TEM1MDZkY0tGQ3hmdyt2VnJEQjQ4R0ZaV1ZraEpTVUZ4Y1RFY0hSM1JxVk1uSkNRa1FFbEpTVWlqek90TFJFUkVSUFQyTWNoTFJFUkVSRVJFOUE0cEtpcUNrcEtTd3UzRllqRk9uVHFsY0Z0RmpSNDlHZ0F3WmNvVXZIanhBblBuem9XenM3UFVhbEJyYTJ0NGUzdmowYU5IT0hueXBFeFE4K2pSbzNCeWNrS2pSbzJFZlI5Ly9MSE11U3FyT1F3QW9hR2hDcys3SXVycTZsSkJ6bElKQ1FtVjlqTXpNME5TVWhJa0Vna0NBd1BSc21WTG1kVy9aYVdscFNFN094dloyZGxWdnE2eUtxdGJDNVQ4WEtpb3FFQWlrZURBZ1FPd3M3T0RsWlVWQU9EeTVjdFFVVkZCKy9idEFRQzV1Ym5RMHRLcTlPZm9YYm0rUkVSRVJFUjFoVUZlSWlJaUlpSWlvbmVJV0N5R2pvNk93dTFGSXBGVWl1SGFjdlRvVVFDQXBxWW1URXhNNE9YbFZXbWQ0TzNidHd0QlI2Q2tadXptelpzaEVvbWthdFpXTjUwdkFPemN1Zk9OWDQrT2pvN2NJT0RNbVRNcjdXZHRiWTJRa0JBY1AzNGN0Mi9meG9vVkt5cE5lOXk0Y1dPTUh6OWVvVG45OWRkZmlJdUxnN0d4Y1lWdDB0TFM0Ty92ajJ2WHJpRWdJQUNIRHgvR25UdDNwSzU1UkVRRU9uWHFCRzF0YlFCQVRrNk9rS3E1SXUvSzlTVWlJaUlpcWlzTThoSVJFUkZSZzVTUmtZRzllL2RpeElnUlVta2FBZUR1M2J2NCtlZWZNWHo0Y0ZoYlcrUDY5ZXN3TmphdTlDWTNTWHY2OUNueTgvTmhibTVlSytPOWZQa1NRRWx3Z29qK2ZSa1pHWWlMaTRPMXRiWE1zZnYzNzZORml4WUtqMlZtWmlZVE5LdUltNXVia0hxNEt2S0NoRzV1YmpMcGR1L2Z2NDlEaHc3SnRJMk9qZ1lBOU9qUlEyYSsxVW5uQzhoZjVacVFrQUFQRHc4NE9EakEyOXU3d3ZUSlZRa0tDcExhOXZUMGhLNnVyckRkdm4xNzdONjlHLzcrL3VqZHV6ZTZkT2tDb0dTMXJKcWFHbFJWcFcvZDZPbnA0Wk5QUG9HR2hnWTBORFFxUE8rUkkwZHc0OFlOdEd2WERzdVdMWk01ZnYzNmRRQWx3VmhkWFYxODl0bG51SExsQ25idDJvVlBQdmtFOXZiMkFFcFNTTis3ZHc4TEZ5NFUraXJ5b01DN2NuMkppSWlJaU9vS2c3eEVSRVJFMUNBZE9YSUVKMCtleExCaHcyU09aV1ptNHN5Wk0ralpzeWVzcmExeDRNQUIzTHAxQzFPbVRNSEFnUVByWUxZbHE2a3lNek1WYnQrM2IxK3A3Y09IRDlmb3ZLNnVybExiT1RrNXlNaklrTnZXMU5SVVNMMjVjK2RPUkVkSEl6ZzRHUHI2K2hXT0h4c2JpOTkrK3cyelo4K1dDbHFVbFoyZGpYSGp4cUZqeDQ1WXVuUnBqVjRIRVZVdUxTME44Zkh4QUlCZmZ2a0ZCdzhlQkFEODhNTVBVdTB5TWpLUW1KaUlRWU1HdmZVNUtxSkhqeDR5RCs1Y3ZYcTF3aUJnOCtiTlpRTFpOVW5uVzE1R1JnYVdMVnNHUzB0TGVIcDZDZ0hBOVBSMHJGbXpCbVBIamtYSGpoMHJIZVBERHovRWtpVkxZR0ppSXJXL2ZNRGMyTmdZU2twSzBOTFNrbHIxKzlkZmYySGp4bzNZdUhHanpQZGt6Wm8xdUhYckZvWU1HWUxQUHZ0TUtwMnhSQ0xCdG0zYkVCWVdCaWNuSjh5ZE94ZnE2dXJDOGRqWVdPemV2UnYzN3QxRDA2Wk5NWHo0Y0F3Y09CQnhjWEZZdkhneGJHeHNNRzNhTkFCQVlXRWh0bS9mRGpNek0vVHExVXNZNDlXclY5VmFEVjdxdjNSOWlZaUlpSWpxR29POFJFUkVSTlRnaU1WaUhEdDJETTdPenJDd3NKQTVycW1wQ1FCNC9mbzFBR0RWcWxYWXRtMGIxcTlmait6c2JIenh4UmRDMityZUdLNklzckl5dkwyOThlelpNN25IVDU0OGljVEVSSVhIS3gvazNiWnRXNDNtVlQ3SUd4TVRnNVVyVjhwdEd4WVdCbDFkWFNRbUp1TDgrZlBvMGFNSE1qTXpaWUxUdXJxNk1EQXdBRkJ5b3o4bUpnWlRwa3pCMHFWTDBieDVjNGhFSXBteG5aeWNFQjRlanRPblQ4UFcxbGJtZVBtYi9rU2t1R25UcGdrckdqVTFOZkhlZSsvQjN0NGU5dmIyYU5PbURVSkNRb1RmMllDQUFCUVhGK1AzMzMrSHZyNCtSbzBhQlEwTkRWaFlXQWh0R2dLUlNJVDQrSGlwOUxrbUppWVlPSEFnaGc4ZmpxeXNMRHg1OGtSNHY1RklKTGgxNnhac2JXMlJrcEtDeTVjdlZ6aTJXQ3pHZ2dVTG9LbXBpWlVyVjBxdFNOWFUxRVIrZmo1KytPRUhUSjgrSFo5KyttbUY0elJ2M2h6Tm16Y0hBRHgvL2h6Mzc5OUhTa3FLOE0vUjBSR3VycTVZdkhneEpCSUpzck96a1o2ZURqMDlQUURBa3lkUGtKV1ZCVU5EUTVteFAvdnNNd1FIQjJQZnZuMElDUW5CZ0FFRDhNVVhYOERBd0FBclZxekFwVXVYOE9XWFgyTGN1SEV5ZFhPenM3T1JsNWNIRHc4UDRXL2dnUU1IY09EQUFiUnIxdzRyVjY0VWdzSTdkdXhBU2tvS1ZxOWVMYlhTOWRXclY4STgvdzBONGZvU0VSRVJFZFUxQm5tSmlJaUlxTUVKQ3d0RGZuNCt2djc2YTduSFMyL1lGaFFVQUFCVVZWVXhZOFlNdEd2WERvNk9qbEp0cTFyWmUrTEVDZWpvNkVpdFlKSkhXVmtaUjQ4ZVJVeE1qTnpqOGxKRmpodzVFa1pHUnZEMzk2OTA3RksxbVRLMU5LQUxBSkdSa1VMZ3Q3aTRHRnUyYklGRUlzSDU4K2R4L3Z4NW1iNURoZ3pCOU9uVEFaUUVvNDJNakxCbzBTSzR1N3ZEMWRWVldFRW9UMFgxR09WOWY0aElNVDE3OW9Tam95TWNIQnhnYTJzcms5NDNJQ0FBRW9rRU8zYnN3Smt6WitEaTRnSmRYVjBjUEhnUUVSRVJtREZqQmdJQ0Fpb2NQeXNyQzZHaG9Rck5KU3NycTlManljbkp1SFBuRGdEQTI5c2I5KzdkZzR1TEN5d3RMUlVhdjlUWnMyZFJYRnlNano3NlNOalhybDA3Mk5qWUlEdzhIRUZCUVZCVlZVVmdZQ0IwZEhRUUVSRUJIeDhmMk5uWjRjc3Z2NFNIaDRmY2NWKytmQWt2THkvazV1WmkzYnAxUW9wNWlVU0MzTnhjRkJRVVlNYU1HZkQyOXNiR2pSdng2TkVqVEp3NFVTcVFtcEdSZ2Q5Kyt3MlBIajNDdzRjUGtacWFpcHljSE9HNG9hRWh6TTNOb2Erdmp4OSsrQUczYjkvR2hBa1RzSC8vZnF4ZXZSb2JOMjZFdHJZMjd0Ky9EMk5qWTdrclpoMGRIZUhvNklnYk4yNGdPRGdZUjQ4ZXhmSGp4MkZrWklRWEwxNWc5dXpaR0RCZ2dOelg2T1RraE42OWV3dEJXN0ZZak5qWVdMaTR1R0RtekpsQ2dEYzBOQlJIamh6QjBLRkQ4Y0VISHdqOUN3b0tjUC8rZmZUczJWTm03SGZoK2xMRFVseGNqRTJiTnNISnlRbnZ2LzkrdGZ2WDkvSWdjWEZ4TURRMHJMV0g1VjY5ZW9WOSsvWmg2TkNoTWxrSWlJaUlxUDVoa0plSWlJaUlHcFRNekV5RWhvWmk4T0RCYU5HaUJSSVNFcENSa1lIdTNic0xOMkZMVi9JK2Z2d1lWNjVjd2JObno1Q2VubzduejU4aklpSUNHUmtaMkw1OU8xUlVWQ3E4RVZ6cXhJa1RNRFEwckxKZGVmMzc5OGZvMGFNeGJ0dzR1Y2ZUMDlNaEVvblFwMCtmYW8zN2IvdnBwNTl3NjlZdHRHblRCbHUzYnBXNnNSMFNFb0pkdTNhaFc3ZHVVbjNzN2UzaDQrT0R5NWN2bzBtVEpnQ0E4UEJ3cWZTZ0ZUbDgrSENOVnlrVFVZbFJvMFpWZWp3aElRSCsvdjVJVEV4RTkrN2RNV3ZXTEtpcXFzTEZ4UVYrZm41WXVIQWgrdlhyaDJuVHBzbE51NTZabVltZE8zZldlSDdSMGRIWXVIRWpBR0RTcEVrQUFDVWxKZHk5ZXhlV2xwYXd0YlZGZm40K0FPRFNwVXZDcXVSU0tTa3BNbU5HUkVSQVYxY1hIVHAwQUZBU2VJeUlpRUJ3Y0RDZVBuMEtaMmRuVEp3NFVRaVE5dXZYRC9yNit0aS9meis4dkx6UXBrMGJqQmt6UnVyOTdNcVZLMWk1Y2lXeXNyTFF0R2xUeko0OUc3bTV1Y2pOelVWZVhwN2MxeFlhR29xTWpBek1uVHRYcUJPcnFxcUsvZnYzUTExZEhaYVdsbkJ5Y29LVmxSVXNMUzFoWVdFQmZYMTlwS2FtWXZIaXhVaE5UY1cwYWRQdytlZWZRMXRiRzVzMmJZSzd1enUrK09JTHhNVEVvSFBuenBWK2J6dDA2SUFPSFRyZzd0MjcyTGR2SHk1ZHVnUUFpSXFLZ3JtNU9kcTFheWZUcDNTZXBYUjBkTEJ4NDBhb3Fha0JLQW1LQlFZR0lpUWtCRjI3ZHNYa3laUGg2K3NMYlcxdHFLdXJJejQrSHRuWjJjTGMzclhyUzdVak96dGI0WWRIS2pOOCtQQktWNVh2MkxFRDRlSGhLQzR1cmxHUXR6NlhCeWtxS3NLYU5XdWdxYW1KM2J0M0M1L1o3dHk1ZzF1M2JsWFpYMTdhL3VQSGorUElrU053ZG5ZV2dyeG56cHhSYUQ2V2xwWm8zYnAxTlY0QkVSRVJ2U2tHZVltSWlJaW9RUWtNRElTeXNqTEdqQmtEb0NTTmNXcHFLdjc1NXg4OGVQQUE2ZW5wU0U5UEIxQ1NmckpVbzBhTjBMUnBVelJyMWd5ZE9uVkNRVUdCVk5jMkFKMEFBQ0FBU1VSQlZJckd0K0hVcVZQQzE4bkp5UUNBdkx3OHFmMEEwTHAxYTVrYWhHL0Q5ZXZYc1cvZlB2VHAwd2NYTDE1RVVGQVF2dm5tR3dEQXVYUG5zSHYzYnZUdDIxZHFSVmNwVzF0YjJOcmE0dXpac3pBd01FQm1abWFGTjgzTDB0YldGdEtaRWxIdE9udjJMTUxEdy9IMzMzOURTMHNMa3lkUHhyQmh3NFJBZ0pXVkZmejgvQkFhR29vOWUvWWdMaTRPZ1lHQndvTXlwZDQwaTBETGxpMWhaV1dGdm4zN29sV3JWckMwdElTNXVUazBORFNFTnRIUjBRQlE2WXJpVWdVRkJUQTJOb2FWbFpVUWVQdnp6eit4WWNNR09EZzR3TlBURTIzYnRwWHAxNlZMRjNUcDBnVlJVVkhZdlhzM1FrSkNwSUtBVmxaV1VGSlNncjI5UFpvMGFRSjlmWDNvNmVrSi85WFQwNE91cmk1MGRYV2hwNmNIZFhWMWVIdDc0K3paczJqZnZqMEdEeDRNb09UdnpkNjllMkZzYkN5VjRyaFVkblkyWnMyYUJiRllqRGx6NXNERnhRVUFNSGp3WUloRUlodzRjQUJyMTY0Rm9IaEpBV3RyYXl4YnRneTNiOTlHVUZBUW9xT2pFUjBkRFY5ZlgzVHExS25LL3FVQlhxQWtFQnNTRWdJbkp5Zk1temNQS2lvcWVQandJVzdldkFrQTBORFFnS3VycTdDUzkxMjd2bFE3eEdKeHBaay9GRFZnd0lBS2c3eUhEeC9HNGNPSDBiVnJWM3ozM1hjeXh5VVNTYVdydE90cmVaQ1RKMDhDQU02ZlA0LzA5SFI0ZVhsSnZZN1kyRmpzM2J1M3lySEtCM256OC9NUkZoYUdidDI2U1QwZ3NucjFhb1htTm1iTUdBWjVpWWlJM2pJR2VZbUlpSWlvd2ZqNzc3OXg0c1FKekp3NUU3cTZ1dmpqanorUWtKQUFkM2QzUEh2MkRJV0ZoV2pidGkyNmQrK08vZnYzWStEQWdSZ3hZZ1NhTld1bTBLclN5angrL0JoTm1qUjVvM0ZLYjlxWEZSNGVqdkR3Y0tsOW8wZVBsaHZrRll2Rk1nSGhpb2pGNGtxUER4MDZWR2JmeTVjdjBiRmpSOHlkT3hlSERoM0NuajE3b0tHaEFYMTlmV3pldkJtbXBxYVlPWE9tMEQ0cEtRa2JObXpBNU1tVGhkVld6czdPY0haMnhxNWR1eEFTRWxMbFBFK2ZQbzJQUC81WW9kZEVSTldUbkp5TSsvZnZZOVNvVVJnMmJKaVFtcllzSlNVbGpCZ3hBcDA3ZDBaNGVMaE1nTGMwSmJ1aXVuWHJCaHNiRzZsOVptWm1XTEZpUmFYOW1qZHZqa0dEQm1IczJMRXl0WUZUVTFOeCtQQmg2T3ZyQXdEVTFkV3haTWtTU0NRU29VMy8vdjFoWVdHQk5tM2FWRG5ISGoxNm9GdTNiaktwcFJzM2JveERodzdKRGN4V1pQSGl4VGgvL2p6Njllc250Yit5TktlNnVycVlOMjhldExXMVlXZG5KM1hzNjYrL2hwT1RFNjVkdXdZTEM0dHFyenkwc2JIQmloVXJrSkNRZ0ppWUdJVUN2T1YxNzk0ZGE5ZXVoYjI5dmJCdjQ4YU5rRWdrS0NvcWdvcUtpbFJBNlYyOHZ2VG1tamR2WG1tcGh0V3JWK1BNbVRNMUx1ZHc2dFFwYk4rK0hmYjI5dkR5OHBLNTdydDI3Y0tEQncrd2FORWltUlQzcGVwcmVaQlNJU0Voc0xHeFFjK2VQU0dSU0JBZEhTMTEzb3ErZHdjT0hKQWJCUDd0dDkrUW1abUo4ZVBIeXh5ckxEc05VSHRCYkNJaUlxb2VCbm1KaUlpSXFNR0lpb3FDUkNMQjFxMWI0ZWZuQjZCa0JlbW5uMzRxc3hMajBLRkQwTkhSZ2FtcDZSdWZOeTh2RC9Qbnp3Y0F1THU3dzhIQm9jWmp2Y2xOTXBGSUpEZFFYQk5idG14QlhGd2NBZ0lDaEJWNnBxYW13dmR5NU1pUmlJMk5GWTRaR2hwaStmTGwwTmJXbHBwUFdsb2F2di8rZXd3YU5BaVRKazBTQWtRVEprekFoQWtUaExabnpwekI2dFdyV1h1WDZDMzY1cHR2OFBYWFgxY1l3Q2lyZGV2V21ERmpoc3orZWZQbVZldWNFeWRPckZiN1VwYVdsbkIzZDVkN3pNek1UTzZ4OHUvN2lnUUFTNm1vcU1nRUd3RlVLd0FJbEt4cXJVa0FzTEkwekJZV0ZuSlhEVlpIdTNidDVLWnFWbFRaQUc4cEpTVWxoWDZXNUhuWHJpOHA3dlRwMHpBeE1jRjc3NzJuY0ovQXdFQTRPRGpJL1RrRlNvS1ZHemR1Uk1lT0hlSHQ3UzMzQVQwakl5T0VoSVRBeThzTFM1WXNrVnA1RHRULzhpRG56NS9IM2J0MzRldnJDeVVsSlVSR1JtTGx5cFVZT1hKa2pUTFY1T1RrNE9EQmd4ZzRjQ0JhdFdxRm16ZHY0dFNwVS9qcXE2K3FQUllSRVJHOVBRenlFaEVSRVZHRDhjVVhYNkJidDI3UTE5Zkh3WU1IY2ZIaVJYaDRlTWhOdGRlNGNXTmtaR1FnUFQwZFQ1NDh3YU5Iai9ENDhXUGhYOSsrZlRGOCtIQ0Z6cXVtcG9hUFAvNFkrL2Z2eHc4Ly9JRCsvZnZqMjIrL0ZWWWQxZFNKRXljUUdSa0pIeDhmaGRxL2FjcFVBTUlOVDJ0cmF6eDgrRkFZdHp3VkZSWDA2dFZMU00vWm8wY1BOR3ZXVEtyTmh4OStpSUNBQVBqNCtPRFlzV1BvMkxFamV2ZnVMUVIwNVpFWHhHYmdsK2pmd1JxaVJGU2Z2WDc5R2lFaEljakt5b0svdnorYU5HbFNaWjlUcDA0aE9EZ1ljWEZ4MkxoeG84eG53T0RnWU96WnN3Y2ZmdmdoRmkxYUpCTzhMVFYwNkZBVUZSVmh4NDRkOFBUMGhMZTN0MVFtZy9wY0hpUS9QeDhCQVFIbzNyMDdPblhxQklsRWdoOS8vQkVHQmdZWU5Xb1VmdjMxMTJxUGVlREFBYngrL1ZvbzB4RVFFSUQ3OSsvTFhkVkxSRVJFOVFlRHZFUkVSRVRVWURSdDJoUk5telpGUWtJQ3pwOC9qekZqeHNEUzBoSUFjUFhxVlR4Ky9CaHBhV2w0OHVRSnNyS3lFQmtaaWNqSVNLRy9rWkVSVEV4TVlHMXREWE56YzRYUHE2S2lnaSsvL0JJOWV2U0FqNDhQVHA4K2pjdVhMOFBkM1IwOWV2U284ZXQ1OU9nUnJsMjdWdVArTlZGWVdJaW5UNTlXR3Z5NWQrOGVkdTdjaVN0WHJxQnIxNjVvMnJRcGpoMDdocGlZR0F3Wk1nVE96czVDK2xZREF3T3NYTGtTOGZIeFFzcm1VZ0VCQWNKNUxsMjZKTFZxR0NoWm1hMW8wSnFJaUlqK1c5VFUxT0RsNVlWcDA2WmgrZkxsV0xkdVhhV2ZUeDQ4ZUlETm16ZkQwTkFRaXhZdGtncnc1dWJtWXN1V0xUaDE2aFFHREJpQVdiTm1TWTFWVkZTRS9QeDg1T1hsSVM4dkQvbjUrV2pmdmowKy9QQkRYTDU4R1lzV0xjTHk1Y3VocnE1ZTc4dUQ3TjY5RzJscGFaZzVjeVllUEhpQXk1Y3Y0OEdEQjFpd1lBRjBkWFdGZGtsSlNYTDdpMFFpcWUzYnQyL2psMTkrd2JmZmZvdkdqUnZqanovK3dNMmJOekY5K3ZRM2ZxQ1JpSWlJL2wwTThoSVJFUkZSZzVLYm00czFhOWJBeXNvS1gzNzVwYkRmMTljWHo1OC9Gd0s1VFpvMHdkT25UekYvL255WW1KaWdaY3VXVUZWVnhjMmJOOUd4WThjYW5kdk16QXgrZm43NDZhZWZzRy9mUGl4ZHVoUjkrL2JGakJrem9LT2pVMXN2OFYrVm5KeU1MVnUyWU1pUUljSyswcFVvS1NrcE9ITGtDR0pqWTJGaVlvSkZpeGFoWjgrZUFJQlBQdmtFUVVGQkNBZ0lRRUJBQUhyMTZnVlBUMDhBSlNrMXl3ZDRnWkx2VitrTjF0dTNid3Y3U2xXbnppY1JFUkg5OTdScTFRcmZmdnN0L1B6OHNIZnYzZ3BYam9wRUlpeFlzQUFTaVFUTGxpMlQrZ3lSbloyTmNlUEc0ZVhMbDFCU1VzTE5temN4ZHV4WTVPZm5vNkNnQUFVRkJTZ3FLcXAwSHRldVhjT3laY3V3Wk1tU2VsOGVSQ3dXUXlLUllQNzgrVkJUVThQcjE2L3g0WWNmb2srZlBsTHR2djMyVzRYT2UrblNKV0ZWczcrL1B5UVNDYXl0clRGNDhPQTNlMEZFUkVUMHIyT1FsNGlJaUlnYURJbEVnblhyMXVIcDA2ZFlzbVFKcmw2OWlwU1VGR1JuWjJQanhvMW8zTGl4c1BJaExDd00vdjcrc0xPemc2R2hJUURBejg4UDRlSGgyTEJoUTdWcXY1V2xyS3lNMGFOSHc4SEJBU3RYcnNTWk0yY2dGb3ZoN2UxZDdiR0tpb3JrcHBxdWlGZ3N4cWxUcHhSdXE2alJvMGNEQUtaTW1ZSVhMMTVnN3R5NWNIWjJsbG9CWTIxdERXOXZieng2OUFnblQ1NUU2OWF0cGNZNGV2UW9uSnljMEtoUkkySGZ4eDkvTEhPdXltb09FeEVSMGJ0bjBLQkJpSXFLUWtoSUNCd2RIZEcrZlh1cDQ5bloyWmczYng2ZVBYdUdKVXVXb0czYnRsTEhkWFYxWVdKaUFnME5EVFJyMWd3Nk9qclExdGFHdHJZMnRMUzBoUDlxYW1wQ1UxTVQydHJhd3RlYW1wclEwdExDamgwN0VCVVZoUTBiTnVDYmI3NnAxK1ZCWnM2Y2lTbFRwa0JMU3d2Ky92NDRlL1lzWnMyYUpUTmVSZGxTamgwN2hyQ3dNR0g3azA4K1FmdjI3V0ZnWUlDZmZ2b0pmL3p4Qjl6ZDNhdGR3NXFJaUlqZVBnWjVpWWlJaUtqQlNFaEl3SjkvL2drQVVxdEllL2JzS1ZNdnRsMjdkZ0NBR3pkdW9GZXZYdGk1Y3llT0h6K09vVU9IMWpqQVc1YXRyUzIyYmR1R2pSczM0bi8vKzErTnhoQ0x4ZFZhQVN3U2liQjI3ZG9hbmFzeVI0OGVCUUJvYW1yQ3hNUUVYbDVlbGRZSjNyNTlPNnlzcklUdDFOUlViTjY4R1NLUlNLamxCakJkTXhFUkVTbG0xcXhaK09HSEgrUUdGdlB5OHFDaG9RRVBEdzk4OU5GSGN2dkxxODliSGZQbXpjUGF0V3N4ZlBqd2VsOGVSRU5EQXhvYUdyaCsvVHFPSFR1R0JRc1dvR25UcGpMamxjMmVVbGJaQi9LQS95dUhjdS9lUFp3N2R3NmZmLzQ1YkcxdHBkbzhlZklFbHk5ZlZ2aTFFQkVSMGR2QklDOFJFYjJSL01JY1hIeHdDTGZTTDBDVSt4aXZpL0xxZWtwRURZNmFpaVlNdFV6UXRtbDNmR1ErQWhxcTJuVTlwWHJMd3NJQ2ZmcjBnYm01T2N6TnpXRm1aZ1pUVTFPb3Fhbkp0TFd4c1lHdXJpN09uVHVIQ3hjdUlESXlFcTZ1cnBneVpRcnk4dktncWFuNXh2UFIwZEhCd29VTEsyMlRrWkdCdUxnNFdGdGJ5eHk3Zi84K1dyUm9vZkQ1ek16TUZBNkt1cm01SVRVMVZhRzJXbHBhY3Z1WFQ2ZDgvLzU5SERwMFNLWnRkSFEwQU1qVUoyYTZaaUlpSWxKRTgrYk5FUmdZS0RmSTI2UkpFMnphdEtuU0lHN3BzUXNYTHRUby9OMjdkeGNlSUFUcWYzbVFqSXdNckZxMUN2MzY5VVB2M3IxcmRKNnlDZ3NMNGV2cmk2Wk5tOExOelUzbWVQbEFOaEVSRWRVUERQSVNFVkdOM1JOZHhkR0V0Y2pNZTFiWFV5RnEwRjRYNWVGcDlqMDh6YjZIdUNjbjhWbTdPV2h0S0w4RzE3dE9XMXNiQ3hZc2tOa3ZrVWhRV0Znb0ZleFZWbFpHbHk1ZGNQYnNXYWlvcUdES2xDbHdkWFVGQU15ZVBSdnQyclhEdEduVGFuMk9hV2xwaUkrUEJ3RDg4c3N2T0hqd0lBRGdoeDkra0dxWGtaR0J4TVJFREJvMHFOYm5VQnQ2OU9naHN3TGs2dFdyRlFaNW16ZHZMaFBJWnJwbStxOHBsaFFpN3NscC9KMFdnYWZaOTVEN09xdXVwMFJFVktHdkhkYkR3cUJUWFU5RExrVS9EeWpTN3ZUcDA4TFhTNVlzcWRGOHlvNVIzOHVEWkdabVl2NzgrY2pLeWtLclZxMFFFQkNBdExRMFBILytIQnMzYnF6UitmYnMyWU83ZCs5aTVjcVZlUExrQ1ZKVFUxRllXQWhuWjJjQWdLdXJLMGFPSEZsaC84cU9FUkVSMGIrSFFWNGlJcXFSZTZLcjJIOXRUbDFQZytnL0p6UHZHZlpmbTRPeDc2K0ZKUU85RlNvb0tNRHQyN2NSSHgrUEd6ZHVJRDQrSHN1WEwwZUhEaDBBQUptWm1kaTNiNSt3NHNEWjJWa0k4QUxBdzRjUDBhWk5tMXFmMTdScDA0UVZxNXFhbW5qdnZmZGdiMjhQZTN0N3RHblRCaUVoSVRBd01BQlFrc3E0dUxnWXYvLytPL1QxOVRGcTFDaG9hR2pBd3NKQ2FOTVFpRVFpeE1mSFk4aVFJY0krRXhNVERCdzRFTU9IRDBkV1ZoYWVQSGtpcFAyVFNDUzRkZXNXYkcxdGtaS1N3dFIvMUdCSUpNWHdqeDZQakp5SGRUMFZJcUlHYjh5WU1aVWVqNHFLUW5KeWNwWHQ1SEYyZHBhN0dsV2V3TUJBbkQxN1ZtcGZmUzhQa3BXVmhlVGtaQURBenovL2pCWXRXc0RZMkJpT2pvNVNxNTBWRGFRL2Z2d1lodzRkZ3BLU0VoWXNXQUNKUkFJQTZOMjdONXlkbmJGOSszWVlHQmhBVjFkWENHNlhra2drVUZKU0V0b1FFUkhSMjhVZ0x4RVJWVnQrWVE2T0p0UitUVWdpK2orL0pxekZGTWZkVE4xY3p1blRwM0gwNkZIY3ZYdFhXTG5idG0xYkRCa3lCT2JtNWhDSlJEaHk1QWlPSERtQy9QeDhmUDc1NThqSXlFQkVSQVNjbkp6ZzZPaUlwMCtmUWl3V3c4YkdwdGJuMTdOblR6ZzZPc0xCd1FHMnRyWlFWWlgrdUIwUUVBQ0pSSUlkTzNiZ3pKa3pjSEZ4Z2E2dUxnNGVQSWlJaUFqTW1ERURBUUVCRlk2ZmxaV0YwTkJRaGVhU2xWWDVDc1BrNUdUY3VYTUhBT0R0N1kxNzkrN0J4Y1ZGcURtbnFMTm56Nks0dUZpcVJsNjdkdTFnWTJPRDhQQndCQVVGUVZWVkZZR0JnZERSMFVGRVJBUjhmSHhnWjJlSEw3LzhFaDRlSHRVNkgxRmRLU2pNUlVZaEE3eEVSTFZoN05peGxSNS8vUGd4a3BPVHEyd25qN2EyTnBvM2I2NXcyL0xxZTNrUVUxTlQrUHY3bzJYTGxuTG5YMHBlOWh1Z0pLVjFhUkFiQUpvMWF3WUhCd2UwYk5sUzZ2V1dCclN0ckt3Z0Zvdmg1dVltRlVDL2RPa1N0bS9manRXclY4UEt5dXFOWHljUkVSRlZINE84UkVSVWJSY2ZISkpLMGF5aXJJbytyZDNReWJnZmREVllYNUdvdXJMek14Q1hGb0hJZTRFb0tpNEVVTEtpOStLRFEralQrcHU2blZ3OUk1RklvS3lzakJFalJ1RDk5OStIblowZDFOWFZjZVBHRGZqNysrUGN1WE1vTEN4RTE2NWRNWDc4ZUZoWVdPRFZxMWU0ZCs4ZWxpeFpnbUhEaHVIaHc0ZFFVbEtDZzBQdHI1UWVOV3BVcGNjVEVoTGc3KytQeE1SRWRPL2VIYk5tellLcXFpcGNYRnpnNStlSGhRc1hvbCsvZnBnMmJScDBkWFZsK21kbVptTG56cDAxbmw5MGRMU1F4bS9TcEVrQVNsYW0zTDE3RjVhV2xyQzF0VVYrZmo2QWtodDNwYXVTUzZXa3BNaU1HUkVSQVYxZFhXRVZkVUZCQVNJaUloQWNISXluVDUvQzJka1pFeWRPRkdySTlldlhEL3I2K3RpL2Z6Kzh2THpRcGswYmpCa3pCdDI2ZGF2eDZ5SjZPMHBXTmpYV01vWnphemVZTnJKRFkwM2pTbXRFRWhHOWJYdXZldUQraTdpNm5rYURWdC9MZ3lncEtjbGtwTW5OemNYZHUzZlJxbFVyWVYrZlBuM2s5bi84K0xGVWtGZFZWUlZyMXF5cDlKeisvdjU0K3ZTcDFQaU5HalhDczJmUDRPbnBpVTJiTmdtZjlVcmR2bjBiLy96ekQ2eXNySVRQaVVSRVJGUzdHT1FsSXFKcXU1VitRV3E3VDJzM2RHL0ZHanhFTmFXcllTVDhEa1hjL2I4QTNxMzBpd3p5bHVQaTRnSVhGeGVaL1E4ZlBrUlVWQlI2OSs2Tkw3NzRBcTFidHhhTzZlbnB3ZGZYRjJ2V3JFRklTQWdBWU1pUUlRcXY4S2dOWjgrZVJYaDRPUDcrKzI5b2FXbGg4dVRKR0Rac21CQWNzckt5Z3ArZkgwSkRRN0Zueng3RXhjVWhNREJRWnZXSG1aa1pBZ01ERlRxbm01c2JVbE5UcGZhMWJOa1NWbFpXNk51M0wxcTFhZ1ZMUzB1WW01dERRME5EYUJNZEhRMEFsYTRvTGxWUVVBQmpZMk5ZV1ZsQlJVVUZBUERubjM5aXc0WU5jSEJ3Z0tlbko5cTJiU3ZUcjB1WEx1alNwUXVpb3FLd2UvZHVoSVNFTU1oTERZS3hualhjUHZDRG1zcWJyOHdpSXFMNnJiNldCOG5Nek1UZHUzZHg3OTQ5M0wxN0YzZnUzTUhEaHc4aGtVZ1UvcHhZa2ZUMGROeThlUk0zYjk1RVNrb0sxcTVkaTFPblR1SFVxVlBvMTY4Zit2YnRLN1MxczdQRHpKa3pzWDc5ZWl4ZnZod3JWcXlBc3JJeWdKSTAwanQyN0JEYVRwdzRFU05HakhpanVSRVJFWkVzQm5tSmlLamFSTG1QcGJZN0dmZXJvNWtRL2JkME5PNG5GZVI5VWU1M2pTbzJjT0JBOU96WlUrN3FWd0F3TWpLQ2o0OFBuajU5aW9LQ0FwaVptU2s4OXBneFk5Q29VYU0zbWw5eWNqTHUzNytQVWFOR1lkaXdZV2pjdUxGTUd5VWxKWXdZTVFLZE8zZEdlSGk0VElDM2I5KytNREpTUEZ0Q3QyN2RaRkpTbTVtWlljV0tGWlgyYTk2OE9RWU5Hb1N4WThmSzFGWkxUVTNGNGNPSG9hK3ZEd0JRVjFmSGtpVkxoTnB0UUVuOU53c0xDNFZ1YXZibzBRUGR1bldyTXJVMFVaMHA4N01OQUlOdFBSamdKU0txNThSaU1SNC9WdXh6dEZnc2x0bFgzOHVESERseUJELysrQ00wTkRSZ1kyTURSMGRIakJrekJqWTJOakF4TWFuMmVCY3VYRUJFUkFRU0V4UHgvUGx6QUNVUEJqbzZPaUloSVFHYk5tMkNwYVVsdnZ2dU81bStBd2NPeEowN2QzRHMyREhzMnJWTHlCVHo0NDgvd3NYRkJUTm56c1QyN2RzUkhCek1JQzhSRWRHL2dFRmVJaUtxdHRkRmVWTGJUTkZNVkR2MHl2MHVGUlRsMXRGTUdxYUtBcnhsMVdUMWJrMXF3WlgzelRmZjRPdXZ2NWFwMFN0UDY5YXRNV1BHREpuOTgrYk5xOVk1SjA2Y1dLMzJwU3d0TGVIdTdpNzNtSm1abWR4ajVkUFZWbWZWaW9xS2lrd3dtYWkreUhuOWZ3OGdLQ2twd1VTLzltL1dFeEZSN1lxTWpCUlcxOVpFZlM4UE1talFJSFR0MmhYVzF0WkNKaFdnNUVHN3NzcHZsOWUvZjMrTUdUTUdSa1pHU0VwS1FwY3VYV0J2YjQ5T25UckIwTkFRRHg0OGdJZUhCelExTmJGczJUS3B6QzlsVFpreUJZbUppUWdORFJVeXhtaG9hT0RGaXhkNDhPQUJYcjU4Q1hWMTlUZC80VVJFUkNTRFFWNGlJaUlpb245WjJSdHdSTlJ3NUJmbGxObFMrdi8vaUlpb1B1dmF0U3VHRGgycVVOdXdzRENoVkVXcCtsNGV4TWpJU0c1Mmw0b2UwcXVNalkwTjJyUnBnMDgvL1ZScWYzNStQdWJQbjQrOHZEejQrUGpBMk5pNHdqSFUxTlRnNWVXRnFWT25Jam82R24zNzlzVzBhZE93WnMwYVRKMDZGYXFxcXBnN2QyNjE1MFpFUkVSVlk1Q1hpSWlJaUlpSVNBNEp5cVJyVm1LQWw0am9iVEV5TXFwV2VZMVN3NGNQaDUyZG5jSXJhTVZpTVV4TlRSVnFXOS9MZ3d3YU5PaU4rcGVsb2FFQkx5OHZaR2Rudzg3T3JzcjJMVnEwd05hdFc0VjAwYjE2OVVLblRwMXcvLzU5bUp1Ynl5MVZRa1JFUkcrT1FWNGlJaUlpSWlJaUlpS3FOeVpPbkZpajBoT1RKMCt1VnZ1ZVBYdWlaOCtlQ3JldnorVkJhcHV0clcyMTJwZXZCOXlvVVNOMDdOaXhOcWRFUkVSRTVTalg5UVNJaUlpSWlJaUlpSWlJaUlpSWlFaHhEUElTRVJFUkVSRVJFUkVSRVJFUkVUVWdEUElTRVJFUkVSRVJFUkVSRVJFUkVUVWdyTWxMUkVSRVJES0tKWVdJZTNJYWY2ZEY0R24yUGVTK3pxcnJLUkhWRzJuWlNYVTlCU0lpSWlJaUlpSjZ4ekhJUzBSRVJFUlNubVVuSXpSK0daNkxIOVQxVklpSWlJaUlpSWlJaUVnT0JubUppSWlJU1BBNDZ4YUNyczVHUVZGT1hVK0ZpSWlJaUlpSWlJaUlLc0FnTHhFUkVSRUJBUElLc3hFYzV5a0VlQnRyR2NPNXRSdE1HOW1oc2FZeGxKU1U2bmlHUkhVbjVVVWNncTU2QUFDTWRhM3FlRFpFUkVSVksvMjdSVVJFUkVSVlc5ejNURjFQb2RvWTVDVWlJaUlpQU1DRit5SElMaEFCQUl6MXJPSDJnUi9VVkRUcmVGWkVSRVJFUkVSRVJFUlVubkpkVDRDSWlJaUk2cDVFVW96cmozOFh0Z2ZiZWpEQVMwUkVSRVJFUkVSRVZFOXhKUzhSRVJFUjRVWHVFMkVWcjVhYUhrejBiZXA0UmtSRVJFUlVYZDg0cksvcktSQVJFUkhSVzhLVnZFUkVSRVFrQkhnQndFamJEQURyN3hJUkVSRVJFUkVSRWRWWERQTFNPK1BVcVZQdzhmSEJ6WnMzNjNvcUNudjE2aFYyN3R5SnlNakl1cDRLRVJIOXh4Vkxpb1d2VlpUVjZuQW1SRVJFUkVSRVJFUkVWQldtYTZaM3h1N2R1NUdVbElSRGh3N0J3Y0VCTzNmdXJOWHgvL3p6VDF5NWNnVXpaODZFcXVxYi8ycnQzcjBiKy9idGcxZ3NocEdSRVRwMzdndzlQYjFhbUNrUkVSRVJFUkVSRVJFUkVSRTFaQXp5dm1PdVhMbFNaK2ZXMDlPRGpVM2QxUGVMam81R1VsS1NzTjI3ZCs5YUhUOHFLZ3J6NXMzRDY5ZXY4YzgvLzJETm1qVXdNako2b3pGVlZWVWhGb3NCQUJrWkdkaThlVE1XTEZoUUc5TWxJaUlpSWlJaUlpSWlJaUtpQm94QjNyZWdjK2ZPYitVOFU2Wk13Zmp4NHl0dE0zbnk1TGN5RjNtNmRPa0NmMzkvaGRyVnhFOC8vWVRXclZ2TFBYYnc0RUhoNjJiTm1tSDQ4T0UxT29jOEJRVUZXTFZxRlY2L2ZnMEF1SDc5T3I3NjZpdXNYYnNXN2R1M3IvRzRZOGFNd1prelovRFBQLzhBQU1MQ3dqQjA2RkMwYTlldVZ1Wk5SRVJFUkVSRVJFUkVSRVJFRFJOcjhsSzlVMXhjWEtOL0VvbEU3bmkzYjkvR3BVdVhoTzJKRXlkQ1hWMjkxdWFycnE2T0hUdDJ3TlRVVk5pWG5wNk9TWk1tNGZqeDR6VWVWMWxaR1FzWExvU3ljc212cVVRaWdhK3Y3eHZQbDRpSWlJaUlpSWlJaUlpSWlCbzJydVN0d3N1WEw5R3ZYNzhhOS8vcnI3OXFjVFpVRS83Ky9sSUI0RldyVm1IVnFsWFZIdWY0OGVObzFxeVozR09tcHFiWXMyY1AzTjNkaFpXM0JRVUZXTEprQ1pLVGt6RjkrblRjdVhNSDgrZlByL1o1VlZWVlVWQlFBQUNJaTR2RDU1OS9EaFVWbFdxTjhjc3Z2MVQ3dkVSRVJFUkVSRVJFUkVSRVJGUS9NY2o3RmtSRVJDalVidW5TcFRoLy9yeXd2WC8vZnJSbzBVTGg4MmhwYVZWclhvcW1UMzRUYjVxcU9pUWtCRlpXVmpVZS8rKy8vMFpVVkpUVXZ1TGk0amVhVTBVTURBeXdZOGNPekowN1YycmxjRkJRRUI0OWVvUVJJMGJnL3YzN2IzeWVodzhmdnZFWVJFUkVSRVJFUkVSRVJFUkUxSEF4eVBzV05HN2NXS0YyZCs3Y0ViNXUxcXdaYTYvV2dtM2J0cjNWODJscGFXSGR1bldZTjI4ZXpwMDdKK3gvOWVxVmtIYVppSWlJaUlpSWlJaUlpSWlJNkUwd3lGc0ZmWDE5aElTRXlPd1hpOFZ3YzNNVHRxZE9uUW9uSjZjYW4wY2tFaUV0TFUzWWRuQndxUEZZVk9MczJiTzRmUG15c0wxMDZWSjgrdW1uQ3ZWOTllb1ZYRjFkOGVMRkN3QkErL2J0MGJScFU0WDZxcXVydzhmSEJ3c1dMTURaczJkaGJXME5IeDhmM0x0M1Q2cmR2NW5LKzU5Ly9zSFlzV1AvdGZHSnFQWTlmdndZRnk5ZVJJOGVQV0JzYkt4d3Y0S0NnbXJWR1U5T1RzYVpNMmN3YnR5NGFxZCtMeVVTaVdCb2FLaFFPd01EQXlncEtkWG9QSlhac21VTGNuTnpNV2ZPbkZvZnU3ck9uRG1EN094c0RCa3lwSzZuUWtSRVJFUkVSRVJFUk84SUxpMnNnckt5TXF5c3JHVCtXVnBhU3JWcjJyU3AzSGFLaW8rUGw5cG1rUGZONU9ibVl0MjZkVkw3amh3NW9uRC83ZHUzQ3dGZUpTVWx6Smt6cDFwQkNsVlZWYXhhdFFxalJvMkNuNThmZEhSMEZPNUxSTyttME5CUTdOaXhBNXMyYlZLNGowZ2t3dVRKa3hFWUdDaFZlN3dpT1RrNW1EdDNMa0pDUW1wY3Evdmx5NWNZUFhvMHZ2NzZheVFsSlZYYTF0M2RIY09IRDhmMTY5ZXJmWjdJeUVnY1BueTQwdU9uVHAycThIaE1UQXlDZ29LcWZkNmEyTGR2SDdaczJmSld6a1ZFVkJzT0h6NWNvL2RtZVRJeU1oQWNISXlpb3FKYUdZK0lpSWlJaUlpSUZNT1Z2UFZFK1NEdm05YXlmZGNGQkFUZzZkT25VdnV1WGJ1RzZPaG9kTzNhdGRLK2lZbUorUG5ubjRYdHdZTUg0NzMzM3F2MkhGUlVWREI3OXV4cTl5TWlXZEhSMGZEeThxcHgvOTkvLzExcTFXcHFhcXBVTm9ZM0VSZ1lDRE16TTVuOS9mdjNyN1RmNmRPbmhhOHpNek54K3ZScHFLdXJZL3IwNlFxZis4R0RCMGhQVDBkd2NERHUzNytQK2ZQblExTlRzOEwyMnRyYThQRHd3S0pGaS9Eamp6K2liOSsrTURJeVV2aDhRRWx3dGFpb0NIbDVlV2pWcWxXRjdlN2N1WU8wdERTb3FxckMydHE2V3VjUWk4WFl0R2tUc3JPemtaaVlpTysvL3g0YUdob0s5ejk2OUNpMmJ0Mks0dUppbUpxYW9tL2Z2bExIcTdvMjhxeFpzd1lPRGc1WXNXSUYwdExTc0huejVtcVBRVVJVWDJ6YnRnMkRCZzJDdmIzOUc0OFZFUkdCd01CQWFHcHFZdWpRb2JVd095SWlJaUlpSWlKU0JJTzhiOG5MbHk4clBYN2p4ZzNoYXdNREEranI2MWZacDVTMnRuYTFVblgrMXlVa0pPRGd3WVBDdHJhMk5uSnljZ0FBNjlhdHc4R0RCNkdtcGlhM2IzNStQcnk4dklTVkNNYkd4dkR3OFBqM0owMzBEbHUvZnIzTWd5N2x1YnU3eXcyazV1VGtJQ01qQXlvcUtqQXhNYW13ZjJVcjhaczNiNjc0Wk1zby95Q0pQTXJLeW1qWnNxWFV2aWRQbnFDd3NGQnEzOEdEQjVHZm53OEErUHJycnlzYzc2T1BQc0xTcFV1RmJYdDdlL2o2K3NMVDB4TVhMMTdFckZtenNHTEZDdmo0K09EWnMyZVZ6aXMzTnhkVHAwNnRNTk5BaXhZdHNHTEZDcG45SjA2Y0FBQU03bWc0YmdBQUlBQkpSRUZVR1RJRXFxb1ZmNHc0Zi80OEFNRFIwUkc2dXJvVnRwTkhSMGNIUGo0K1dMeDRNU0lqSS9IZ3dRT3NXTEdpeW9CMFlXRWhkdTdjaWJDd01BREFxRkdqNE96c0xOT3U3TTlTYW1vcVZGVlYwYUpGQzZrMjVmZVhCcytUa3BLUW1wcGFyZGREUk5UUWxTMkJVcDY1dVRtMHRMUnc0TUFCdEd6WnNzSy91YzJiTjRlNXVmbS9OVVVpSWlJaUlpS2lkdzZEdkc5SnYzNzlGRzc3NHNXTGFyWDM4UERBNk5HamF6S3QvNXpjM0Z3c1hMaFFDS0EwYnR3WTI3ZHZoNXViRzNKeWNwQ2NuSXlnb0NCTW1EQkJidjhOR3pZZ09Ua1pRRWxRYU1tU0pWVUdKN0t5c2lBU2lXQmhZVkZwdTlhdFc4UGYzMTlxMzcreFlyczBQZXFlUFh0cWZXeWlmME42ZW5xVlFiTk9uVG9oTURCUVp2K0JBd2V3ZCs5ZTJOdmJZL1hxMVRVNi80OC8vbGlqZm9xc0J0WFYxWldadDV1Ym05VHJmZnIwS1k0ZE93Wk5UYzFLYTMrbnBhVkJXVm0yeW9LdHJTM1dyVnVIT1hQbTRPN2R1L2o1NTUveDVNa1RQSDc4dU1yNWlVUWlpRVNpS3R1Vit1ZWZmNUNjbkF4TlRVME1Iank0d25iRnhjWENTdVZ1M2JvaE16T3p3cmE2dXJweWF3TzNhZE1HbXpkdnhzS0ZDNUdVbElRWk0yWmcvZnIxRmRZckZvbEVXTFpzR1c3ZXZBa3RMUzE4Ly8zM2NISnlrdHUyN0RWeGNYRkJzMmJOWks1VC8vNzkwYUpGQzdrL2QwUkVEVUZsNzcxQVNVMzNpdHBvYUdoSVpZWllzR0JCbGVjci9SeGVrYzgrK3d3elpzeW9jaHdpSWlJaUlpSWlVZ3lEdlBTZjR1dnJpd2NQSGdqYjMzMzNIYXl0clRGMTZsVDQrdm9DQUhidDJvV3VYYnVpZmZ2MlVuM0R3c0trMGpTN3VibFZHWVNWU0NSWXRHZ1JybDY5Q2s5UFQ3aTR1RlRZVmtkSEIxMjZkS25KeTZvMkxTMHRkT2pRNGEyY2kraE5yVnExU21xN2YvLytVRlpXeHNtVEo2dnNXNW9GNGYzMzMvOVg1dlkyYk4yNkZhOWZ2NGF4c1RGMjd0d3BkM1hzOWV2WE1YZnUzQW9mQUdyVnFwV1FxY0ROelEwWExsd0FJSjBTdWpyS0I3RExiK2ZsNWNIVjFWV21YK241L3Zyckx6eC8vaHdBaFBmZWltellzRUhtL2JpVWtaRVIxcTFiaDRVTEYwSk5UUTFObWpTcGNCeGxaV1ZrWm1iQzNOd2NpeGN2NW1veElucm5EUjgrdk5ManAwNmRxckMydWJ5QTdJQUJBekJtekpnYXplV3JyNzZxVVQ4aUlpSWlJaUlpcWhpRHZPK3cyTmpZZWwvN2QrVElrUXEzTFNnb3dMVnIxNFR0TGwyNllOQ2dRY0k0NTg2ZFEyeHNMQW9MQ3pGdjNqd2NPSEFBalJvMUFnQmN1WElGYTlhc0VmbzZPVG5oMjIrL3JmS2NlL2JzUVZSVUZJQ1NGUTdYcjErSGg0ZEhwU2xNeXpJMU5hMnl6Y09IRDRXdlRVeE01SzdrSzB0ZlgxK2hjeE0xZE1YRnhVaElTQUFBT0RnNDFQRnNhaVlxS2dxWExsMkNxcW9xVWxOVGNmRGdRWXdkTzFhcVRXWm1KbGF0V2dVN096dDA3OTY5d3JITXpNend3dzgvL0t2enJlajlKU3NyUzJxN05GMXlreVpOb0tXbEpiZlBvMGVQVUZ4Y1hPWDdwWTZPRGxhdFdsVmwyOGFORzJQZHVuWFExdGF1dEM2eFBKV2w4eVlpYXNnNmRlcUUzcjE3UyszTHk4dkRqaDA3OE1FSEg2QkhqeDR5ZmZ6OC9PU09wYTJ0TFpRNGVQWHFGYlp1M1lxMmJkdEsxZUY5K1BBaHZMMjk0ZXJxaXI1OSt5cjhtWmlJaUlpSWlJaUlxby8vMTEwSGFpTzljbjBQenRZRmRYVjFiTm15QmQ5ODh3MEtDd3V4Wk1rUzRaaVNraEtXTFZ1R3I3NzZDcytmUDBkYVdocSsrKzQ3K1B2N0l5a3BDYk5telJKU1BGdGJXOFBiMjd2S20vNEZCUVU0Y3VTSTFMNURodzdoOXUzYldMTm1UWlcxSXdISTlKZW43TFhldDI4ZkdqZHVYR1dmK21CRDFDZ0FnQVNTY2tja2xXd0JrSlEvWHR2OTVZd2hPMGoxNXZEVys3LzlPZFFIQXdZTVFIRnhzZHhqVTZkT2xidGYwUlhCZGVINTgrZllzR0VEVkZWVjRldnJDeTh2THdRSEI2TmJ0MjVvMDZZTmdKSTY0Y3VYTDRkSUpNS2lSWXRreGtoSlNaR2JLbjdVcUZISXpzN0dpUk1uc0g3OSttck42L1RwMDVneVpRcjA5UFJramdVSEI4dlVnQzhvS01Dbm4zNHFiQ2NsSmVHdnYvNkNwcVltdG0vZkxqeE1VOTdRb1VPUm5aMHROWjYvdjc4UUlGYVVJbW16Z1pMMHorVlQ1a3NrRWtna2tpb2ZuaUVpYXFoYXRXb2xQUFJZS2pVMUZUdDI3TUQ3Nzc4dmN3eVFIK1Q5K2VlZm9hR2hnZUxpWXB3NGNRS0JnWUVRaThWbzFxd1pnSkthNktxcXFzakp5WUdXbGhaOGZYMnhmLzkrakJvMUNnTUhEcXh4WmdraUlpSWlJaUlpcWhpRHZQU2ZZbUppZ3RXclYwTWtFZ2szblVvMWFkSUU2OWF0dzZSSms1Q2ZuNDhiTjI1Zyt2VHB1SGZ2SG5KeWNnQ1VySVRidW5VcnRMVzFxenlYdXJvNjl1N2RDdzhQRDhUSHh3djdyMSsvampGanhtRDkrdlgvajcwN2o2czVqLzRIL3JwMVd4UlNsaEtTeW02czJYZFpKdXRrR050Z3lCNWo5OFhvTzJNWll4Y3pzaWVETVJscWlHWkVKVVlOSXZ1YVJDWlNTdnQ2Ny8zOTBlOSt2dDN1dlhWdlNzWHIrWGg0Nkg3VzkrMTJ0ODk1bjNQUXBFbVRrcjJERlVoeVZseFpENEUrVXZYcTFkTm91Nkw2L01wTm5qejVmWVpUcU9Ua1pMVkJ5TmpZV0tTbHBlR3JyNzVDOCtiTk1XUEdER3pjdUJITGxpM0Q1czJiWVdGaEFWZFhWOXk4ZVJQRGh3OUg4K2JORmZhL2NlTUdsaTlmam5idDJtSEJnZ1VLRTBzY0hSMEJBQmN2WGxUNSs0cU9qb1pZTEVidDJyVlZqazFWS1daTkhUcDBDQUF3ZVBCZ3RRRmVBSkJJSkFDZ2tPVmxhbXBhNU9NYkd4dUw3T3hzNGJhbWZ3L3lYcjZxSG8vbzZHaU5sck0vTHhGOURPVHZqM1hxMU5GNG55cFZxaUE0T0JpSERoMUNkSFEwUHZ2c004eVpNd2NOR2pSQVFFQUFObXpZZ0g3OSttSFJva1Z3YzNQRHRXdlg0T0hoZ1czYnR1R1BQLzdBTjk5OGcxNjllckZ5QWhFUkVSRVJFVkVKWXBDM25Na2ZsREExTlVYbHlwVkw3Vnh0MjdiRmhnMGJTdTM0QU5UMmp5eE0vcURBL3YzN2hTeTFkKy9lS1J3dkxDeE01ZjZGbFcxdDNydzV0bXpaZ3ZuejV5TTdPeHUzYnQwUzFsbFlXR0RuenAwYVplREttWm1aWWMrZVBmamhoeDhVZXBxOWVmTUd6czdPV0wxNk5mcjA2YVB4OFlpb2FKb0cyalROOE5RMEdGd2NPam82d2tYMGdvSFY1czJiWTlHaVJlalpzeWNBb0gvLy9yaDc5eTcrK3VzdkxGbXlCTFZyMThhOWUvZlFyRmt6VEowNlZlblkyZG5aTURRMHhOV3JWekZseWhRc1dMQUEzYnQzVjlpbVI0OGU2TkdqaDlLKy9mcjFRKzNhdFVzOGFIbjc5bTFjdm53WnhzYkdSWmJibHdkNTlmVDBoR1ZqeG96Qm1ERmpWRzZmbXBxS1hidDJJVG82R282T2pyaDA2UkpTVTFNeGJ0dzRaR2RubzBlUEhqQTJOaTV5alBtRHdybTV1WGoxNmhVTURRMVJzMlpOaGUxVUJjTHpqL1ZEV25keDJBYzVUMVpPcXZCelF2cC9IK1NjUlBUaHlkdWJhRk5LZWUvZXZUaCsvRGhxMTY0TlYxZFg0YjNsekprejJMWnRHK3JWcTRlelo4K2lXclZxY0haMlJ2djI3V0Z2YjQrQWdBQjRlSGhneDQ0ZGFOZXVIZHVLRUJFUkVSRVJFWlVnQm5uTG1mdzlyWllzV1lLdnZ2cXExTTRsRm92TFplbmZnSUNBVWozK216ZHZJQmFMRlRMQmdMek0zSmlZR0NIYlMxUDYrdnBZdTNZdDZ0ZXZqNzE3OXdyTHM3S3lzSFRwVXF4ZHUxWXAyUDNsbDE4V2EreVRKazNTdUt6b29VT0hOTXBJSnFyb2podzVBb2xFb3RUTFZsUEZMU0ZaVkJEWjN0NGV4c2JHV0xGaWhiQjl3Y0Jxd2RlR2VmUG00ZVhMbDdoejV3NFNFaEpnWUdDQUZTdFdxTHdRMzZsVEo3aTd1MlBseXBXSWpJekVxbFdyTUhyMGFEZzdPd1BJKzcwa0pDU29IVjlpWWlKKy92bG5sZXZtekpsVDZIMVR4OGpJQ0czYXRFR0hEaDFRdVhKbFpHUmtxTzNKS3krUlgxU1FJU2NuQjM1K2ZqaHk1QWlTazVQaDR1S0NMNzc0QXBjdlh3WUErUHI2NHQ2OWUvajU1NS9ScVZNbjlPM2JGeDA2ZEZCNzNQeS8vNnRYcitLNzc3NUQvLzc5bGU1emFRWENpeU4vOFBWRHlaWm1mdkJ6RWxIcFMwMU54Zm56NTZHam80TlZxMVpoNGNLRmNIQndLSEsvTVdQR29HN2R1aGd3WUFERVlqRnljM094Wjg4ZStQajR3TUhCQVlzWEw0YTN0emYyN3QyTFI0OGVZZkhpeGFoVnF4YjY5dTJMYnQyNklUbzZtZ0ZlSWlJaUlpSWlvaExHSUM5OU1oSVNFckIyN1ZwY3VIQkI1Zm9YTDE1ZzJyUnBHRFJvRUtaUG53NUxTMHV0amo5OStuVFVxbFVMUC8zMGs5QTN0RjY5ZXVqUW9ZUFN0cytmUDlkNi9JQjJHWWZ5TERtaWo5MlJJMGVRazVOVDdDQnZhZm5wcDUrMDJqNDVPUmtIRGh4UUtQK2VsWldGRFJzMllNYU1HYkMxdFZYYXg5TFNFdHUyYmNQR2pSc1JFaEtpME1NN0lDQ2cwTmVNMU5SVW5EcDFTdVc2NGdaNTdlenNzR0hEQnNUR3htTCsvUG1vVXFVSzFxeFpvelE1UlNhVENhK1RCWHY4eWlVbEpjSGYzeDgrUGo2SWk0dURqWTBOMXF4WmcwYU5HaWxzNStibWh1ZlBuK1BzMmJNNGQrNGNMbDI2QkJNVEUvVHExUXY5Ky9kWDJqNC9QejgvQUVETGxpMDF2bytxZ3I1OHZTV2lpbUw3OXUxSVRVM0ZpaFVyRUJvYWluWHIxdUhseTVlWU9IRmlvZnRWclZwVjZMOGVFUkdCVFpzMklUSXlFaE1tVE1ENDhlTUJBQ05IamtUZHVuV3hZY01HT0RzN1krellzUmcrZkRnTURRMkZYdk5FUkVSRVJFUkVWSElZNUtWeUp6azVXYmo0WHhLWnhybTV1ZkR5OHNMZXZYdVJtcXFZRFRWNDhHQWtKaVlLR1dGQVh0bTV2Ly8rR3dNR0RNRDQ4ZU8xdWlqbDVPU0VHalZxWU5teVpkRFgxOGZXclZ1WnRVRDBpZHEwYVJPTWpJd3dhOWFzUXJkTFMwdkRYMy85aFNOSGppQTFOUlU2T2pvWU4yNGNPblhxaEIwN2R1RG16WnVZTVdNRzJyZHZqODgvL3h3ZE9uU0FvYUdoc0wraG9TRldyRmlCcDArZndzN09UdW40cWpLVisvWHJoM3IxNmlrRkxDZFBubHdpNWF1TmpJeVFrSkNBaHc4Zll1L2V2WmcrZmJyQ2Vua1dMNkJZQWprbEpRVlhyMTdGNWN1WEVSb2FpdHpjWEJnWkdXSHk1TWtZT1hLazJ1emMrdlhyWTlxMGFaZzhlVEwrK2VjZm5EbHpCaWRQbnNUSmt5ZGhiVzJOQVFNR29GKy9mZ3J0QUFJQ0FuRDU4bVhVcWxVTDNicDFLL1o5ZmY3OE9lTGo0MkZnWUZEc1l4UmxRRU9YVWp0MmZxOVRJM0RyMVZrQWdGa2w3U1k2RVZINUpwVktzV1BIRGdRRkJhRjM3OTdvMmJPblVPYis4T0hEaUkyTnhjS0ZDNkdycTZ2MkdFbEpTZmoxMTE5eDVzd1pWS2xTQld2WHJsV1lYQVFBblR0M3hwNDllK0RtNWdZUER3K2NPSEVDUTRZTXdlZWZmdzV6Yy9QU3ZwdEVSRVJFUkVSRW54UUdlYW5jbVRCaEFsNitmQWtBQ0FrSlVadmxWUlNwVklyejU4OWo5KzdkU3BtelJrWkdXTHAwS1FZT0hBZ0E4UGIyaHB1Ykc5TFQwd0hrWldYNStmbkJ6ODhQVFpvMHdhQkJnK0RnNElCYXRXb1ZlZDd1M2J0ajE2NWR5TTdPaHBXVlZaSGJuejkvdnRCZ2R2NkxaOXBzUzBSbEt6UTBWQ0dvV05EVHAwOXg4dVJKQkFZR0lpc3JDd0RRcUZFanpKczNUNWhjc24zN2RvU0dodUwzMzMvSHRXdlhjTzNhTmVqcDZjSE56VTBoUTFVa0Vxa004SlkwZVJaWFVhcFVxWUlWSzFaZ3dZSUZPSDc4T096czdCVEtnYW9LOGlZbEpXSFNwRWxJU1VrQkFLR3Y3NGdSSTFUMnAxZVZVU3NXaTlHclZ5LzA2dFVMVVZGUjhQYjJSbUJnSUhidjNvMzkrL2RqKy9idGFOaXdJYzZmUDQvTm16ZERKQkpoL3Z6NWhRWTFDcnB4NHdaY1hWMVJxVklsNk9ycTR0MjdkNUJLcFdqV3JKbkd4OUJXSjZ2aHBYYnMvS0lTYndsQlhuMWQxV1cyaWFqaWlZMk54YVpObTNEejVrMjBhZE1HaXhZdEFwRDMzakZuemh6bzYrdmorUEhqU0VsSndmLys3LzhxN1orUWtBQnZiMitjT25VS0dSa1pNRE16dy9qeDQ1R2VubzZMRnkrcVBPZUFBUU5RdFdwVkJBUUU0UERod3poeTVBZ2FOV3FFK2ZQbnE2eE1RVVJFUkVSRVJFVGFZNUNYUGpyWjJkbnc5L2ZIZ1FNSFZKWkY3dENoQTVZdlg0NjZkZXNLeTRZUEg0NHVYYnJnNTU5L3h0bXpaeFcyZi9qd0lSNCtmSWpObXpmRDF0WVduVHQzaG91TGkwTDJXVUV0V3JRb3VUdFVRYldyTTdqSWJVUVFxVmlvdkV6bGRzVTRsaWJIVWJtZHlqR3AzbFBiTWFrK2xvb2xLdlpUUGwvUlkxSjlMTzN2WC9DelgxVnVVUlprTXBuR3ZhckxXblIwTlByMTZ3ZERRME5NblRvVmYvMzFGd0RBd3NJQ0V5ZE9oSU9EZzlMajA3bHpaM1R1M0JsUG56NkZ2NzgvL3Z2dnYwSkxFQmYwNjYrcUh5dDVSbGJCWllXcFc3ZXUwdmhrTXBrd01TZS9wazJid3RuWkdidDM3OGJXclZ0aFoyZUgrdlhyQThqcnN5c256ODQxTVRIQm5EbHo0Ty92ajM3OStxRnIxNjVxczJPVGs1T0Y0SytQajQvS2JheXRyYkZnd1FJNE96dmp4SWtUZVB6NE1SbzJiSWovL3ZzUE8zZnVoRVFpd2F4WnM3U2VIRk92WGoxa1oyY0xmZDMxOVBUUXZIbHp6SjgvWDZ2akVCRjlDQ2twS1pneFl3WlNVMU14Y09CQXpKa3pSNmtxd3ZUcDB5R1JTUERubjMvaTl1M2JTc2R3ZDNkSGNIQXdtalp0Q2tORFE0U0hoMlBidG0wYWorSDc3NytIajQ4UGtwT1RZVzF0L2I1M2lZaUlpSWlJaUlqK1B3WjU2YU1SRXhPRFk4ZU93ZGZYVjJXZ3d0VFVGUFBtelZPYmlXWmhZWUVmZi93Um8wZVB4dmJ0MnhFZUhxNjB6ZE9uVDJGc2JGeG9nSmZ5REc3Q2dNZkhyTHdFZWJPenM1R2JtL3RlWmRINzlldFhnaU1xbkZnc1J1M2F0V0ZvYUlnaFE0Ymd5Wk1uK1B2dnY2R2pvNFBmZnZzTnYvMzJXNkg3bTVpWVlPdldyVXJMbno5L2prMmJObUhFaUJIbzJiT253cnBEaHc2cFBGWnljckxhZGVyczNyMWJxYnBDZG5hMjJ0ZlZMNy84RWlFaEliaHo1dzVXcjE2TkhUdDJ3TURBUU1qa0ZZdkZDa0hqM3IxN28zZnYza1dPUTE1U1dwTmdnWW1KQ1NaUG5pemNybE9uRHZidDI0Y25UNTZvN0prdXQzMzdkaGdZR0tCZnYzN1EwZEVSSmdEVnJGa1Qvdjcra0Vna0VJbEVXbVVCRXhGOWFGV3FWTUhNbVROUnVYSmxkT25TUmUxMk0yZk9SUGZ1M2ZIWlo1OHByWnMrZlRvR0RoeUl0bTNid3QzZEhlSGg0VGgrL0hpUjUvYjA5TVRwMDZmUnJWczNkT3ZXRFRrNU9Yek5KQ0lpSWlJaUlpcEJEUEtXSXpLWnJLeUhVS0VVdkRpL2E5Y3VlSGw1S1dTSUFYbjlLc2VPSFl1SkV5ZkMyTmk0eU9OKzl0bG4yTHQzTDI3ZHVnVlBUMC84ODg4L0NvL05pQkVqU3VZT0VORjdTMGhJQUpCM0VidTQ2dFdyVjZ6OWl0Tzd0bmJ0MmdwbGhoY3VYSWdyVjY0Z0ppWkdvLzBMOWhXWEN3ME54Y09IRDNIKy9IbWxJRzlaOU9TVkU0bEVXTFJvRWFaTm00WlhyMTdod1lNSGFOMjZ0VkNldW1DbTdyeDU4M0R2M2oyTmozLzM3bDJ0Z3ZUeTM0V3BxV21oQVY0Z0x4TlpIWkZJcExZL01CRlJlZE8vZi84aXR4R0pSQ29EdkVEZTVKYWFOV3NxTEN1c0hZRmN3VW1SbkNSSlJFUkVSRVJFVkxKNGhiSWN5Y2pJVUxoZDNGNjBtc3JOemNXN2QrOUs5UnlsU1NxVkt0eTJzYkhCMUtsVDRlN3VEaUR2OXpkMDZGQTRPenNyWFpqU1JLdFdyYkIxNjFZOGYvNGNKMCtleEprelo1Q2VucTVSbGxsR1JnWXFWZEtzbjJIZnZuMDFIcE0yMnhKVmRMbTV1WGowNkJGdTNicWxzaWNyQUVSRVJBRFFMS05USFZXOVhUVlIwaG5BcW9LeG1wN3YzMy8vQlFCMDY5YXRSTWRVRWl3dExiRjQ4V0kwYU5CQTZGT3VMc2hyYm02TzVPVGtJbzhaRXhNRGlVUWlIRU9UZnVrRlhiOStIVHQyN05Cb1c2bFVxcEFOckU1eC81YUlpTW9MK2ZlUml0SUdnWWlJUGsyM2J0MkNoWVVGek0zTjFXNFRHeHVMdUxpNGo2cWRsbFFxUlVwS0Nnd01ER0JvYUZoaXg3MTI3UnFxVjY4T0d4dWJRcGRwNjg2ZE8waExTMFBIamgzVnRLRFNYRlpXRm5idjNvMzY5ZXRqMkxCaDczV3NndTdjdVlPd3NEQk1talFKT1RrNThQZjN4NEFCQTRxYzJGdlJIby95S0NjbkJ4a1pHY2pJeUVCNmVqb3lNek5WVHJqdTE2OGZGaTllckRSNU1TNHVEaHMzYnNTMzMzNHJ0T1c3Zi84K0RoMDZoSlVyVnhicjJucG1aaWJtekptRGJ0MjZZZUxFaVFnSUNFQ2pSbzJLVEJBWU0yWU14bzBiaDhHREJ5c3NHek5tRElZT0hRb0FDQXNMdytiTm03RjU4MlpZV2xwcVBLYUVoQVRzMmJNSC9mdjNSOXUyYmJXK1QrcFVsT2VvTnE1Y3VZS0xGeTlpOGVMRkNzdWxVaWs4UER6UXJWczNOR25TQkhGeGNYanc0QUY2OU9oUjdITkpwVkw4L2ZmZjZOR2poOXJybHFwOHF1OWhWSG9ZNUMxSDB0TFNGRzZYNUFjRVZXN2N1UEhSQlEwblRKaUFmLy85RjYxYnQ4Ym5uMzhPTXpNekFIaXZZTGFKaVFsY1hGemc0dUtDaUlnSWpZSzNZOGFNZ2IyOVBVYU1HSUVtVFpvVSs5eEVuNUtNakF3OGZQZ1FRTjRIcFMrKytFSUlCbmJ2M2wzbFB2Lzg4dytBdkVrWm42cWtwQ1RjdjM4Zk9qbzY2Tnk1czlKNmRjRmhlWC9nRDZGZ2RuRm1aaVlBNWNsTXk1WXRLL0pZRVJFUm1EVnJGaXBYcmd3ZEhSMmtwNmRqNGNLRmFONjh1VlpqU2t0TDB5cHJ1U1F6bkltSXlvdVVsQlJzMmJJRlZhcFVRYVZLbFlUSlU0VmRjQUNBMDZkUEYzbnNaOCtlbGNnWWlZaUlDbHEwYUJIR2p4K1BDUk1tQ011a1VxbkNKQ1ZmWDE5NGVYa1ZPWmsyS1NrSktTa3BrTWxra0Vna2tFZ2t5TW5KUVU1T0RyS3lzcENWbFNVRW9OTFMwcENTa29LVWxCUzhlL2NPaVltSmVQdjJMZWJPbll0T25UcVYydjJWOC9UMHhOR2pSekZ3NEVETW4xOTBpNndoUTRaZzJMQmhtREpsU3FIYkxWKytIQTRPRGxpNmRHbWh5N1QxeXkrL0lESXlFbi85OWRkN1YwSXlNREJBYkd3c2dvS0M0T0Rnb0ZWQXBTZ1JFUkU0ZHV3WUprMmFoSHYzN3NIZDNSMCtQajVZdEdoUm9kZjBLdHJqOFNFa0pTVmh6Wm8xd25OSklwRWdOemNYT1RrNXd2L1oyZG5DYzZ0Z1ZVdVJTSVRUcDA5ckhKek56TXhFZUhnNDB0UFRoV1dKaVlrSUN3c1RKb1pyUzFkWEYxRlJVV2phdENteXNySncrUEJodkgzN0Znc1hMbFM2dHBGZmZIeThVZ0pYZkh5OHd0aXlzcklRSHgrdjlkZ0NBd01SRUJDZzl0cFljWldINTZoRUlzR2JOMjhRSFIyTmlJZ0lQSDc4R0k4ZlA4YjQ4ZVBoNk9pbzlUaWVQWHNHZjM5L3BTRHZoUXNYNE9YbGhYcjE2cUZKa3lZNGN1UUkvdjc3YjVpYm02Tng0OFphbndjQUxsKytqSzFidCtMcTFhdjQ0WWNmTk43dlUzMFBvOUxESUc4NWtwS1NvbkM3V3JWcVpUU1NpaUVzTEV6bDhqMTc5Z0FBN08zdFMreGNCdzRjd0dlZmZhYlJpLzdUcDAveDh1Vkx2SHo1RW4vKytTZW1UcDJLNmRPbnE5MSs4T0RCaFg1NDhmYjJMdGEyUkJXRm01c2JIang0Z0tpb0tJVU0vWnljSERSczJCQ3RXclZDNTg2ZGNmbnlaWVg5WHI1OGllRGdZQUI1V2JCMmRuWnFTMDErelA3OTkxL0laREswYXRWS1pXOWkrWXhSVFFRR0Jxb3RDVjJTNUY5OHRKM01sSjJkamMyYk4wTW1rMkhreUpHd3RMVEVqei8raU8rLy94N3IxNitIcmEydHhzZnEwYU5Ia1IrV0FTajE1Q1VpK3BoVXFWSUZOMi9lRkY3N2RYUjAwSzVkdXlJdnFHemJ0dTFEREkrSWlFaGo1ODZkdzc1OSsrRHE2b3FXTFZ0cXZOK1JJMGZnNCtPanRGd3NGa05mWDEvNEo4L1dORFEwUktWS2xXQm9hQWdiR3h1MGFORUN1Ym01SlhsWFZIcjU4aVgrK09NUEdCc2J3OC9QRDVVcVZjTDA2ZE1Wc3UreXM3T2hxNnNMWFYxZEFIa0JzT3pzN0ZJZm16cmF0cVhUZEJLeWs1TlRvZXMxK1o2WG42R2hvUkIwYTkyNk5kemQzYkYyN1ZyTW5Uc1h2L3p5Q3hvMmJLaTBUM2w4UExSdFpmVFRUejhoTURBUVk4ZU94YVJKazlSdUs1UEpNSHIwYUNRa0pNRER3NlBRakZZVEV4TTBhOVlNUUY2ckRyRllMRHlYOVBUMGNPM2FOVnk2ZEFscjFxeFJlRTdsLzZkSmdIZkpraVVBL3E5SzJNOC8veXdrNVNRbEpRRUFYRjFkaGFCWjY5YXRNWGJzV0ExK00zbmpGb2xFa0Vna01EQXdnSnViRzF4ZFhmSGpqejlDSXBHZ1Q1OCtBSUNvcUNpbGZSTVNFcFNXSnlZbUNzdmV2SGtEQVBqdnYvOFVBcjJXbHBiUTE5ZkhyVnUzVkk3SjE5Y1hSa1pHTURJeVVydE5mb2FHaGhwZHd5N0w1NmlmbngrOHZMd1FHeHNyL0M2TWpZM1JvRUVEZE8zYUZiVnIxd2FRMTZhck1EVnExSUNGaFVXaDIwaWxVaHc1Y2dTV2xwWkN3dHVVS1ZNUUdocUtEUnMyWU0rZVBjTHpWQnZkdTNkSHg0NGRjZm55WmZ6Nzc3L3ZGU2o5Mk4vRHFIUXh5RnVPRkh3VEtHb0dQWlZQbHk1ZFVyaGRWSWJodkhuekNnM281dy9jYXJNdFVVWHg2TkVqUkVaR1FpUVNvV0hEaG1qZHVqVmF0bXlKbGkxYndzaklTTmpPMWRWVkNBS25wcVppOWVyVnlNM05SZVhLbGZIa3lSTXNXTEFBUFhyMHdKUXBVMUM3ZG0yRkQvUmxUZjdCT1NNakE2ZE9uVUpVVkJRaUl5T3haczJhOXo1MlFFQUFBS0JyMTY0S3k1MmRuWkdXbG9iKy9mdERKcFBoOU9uVHFGU3Bra0lGQjRsRUFoOGZIL1RwMHdkbVptWm8yN2F0VWxXSjBpQ2YxS1JOa0Rjek14T3JWcTFDUkVRRWJHeHNNSExrU09qcDZTRWlJZ0plWGw1WXNHQUJGaTFhVk9Jelc0bUlLcXBkdTNacDFEdFhmbEZBS3BWQ0pCSVZXcXF0UVlNRzZOS2xDMWF1WEZua2NmLzY2eStoblFBUkVWRnB5TXJLRWxyQXlDY3RGYmVjclkrUEQzUjFkYUducHdkZFhWMkY5OE9CQXdmaWl5Kyt3TFJwMDBwazNOckt6YzNGdW5Ycm9LZW5oNTA3ZCtMbzBhTTRjZUlFVWxOVHNYRGhRbUdzZ3dZTlVzb09LMHZ5NzhIYWxJRWROMjRjSEJ3Y2luVytzMmZQd3N2TFM3Z2RFeE9qMFg0WkdSbVF5V1NJam80Vy9nYVdMVnVHaXhjdnd0allHTEd4c1FyWGFNdnI0MUZ3Z3JlZm54OXljM1BWVHZ6dTI3Y3ZBZ01EY2VIQ2hVS0R2T0hoNFVoSVNFQ1RKazJLTEZrTW9OQmpKU1FrNE5LbFMrallzV09SeHltTWZCeHBhV200Zi84K3pNM05oYys5ZW5wNmlJeU1STjI2ZFlYQVhmWHExYlU2dnI2K3ZoRDRNakV4d1lZTkczRDQ4R0dGNnk1VHAwNVYydS80OGVNNGZ2eTR3akp2YjIrbDY3V3VycTRLdDNmdDJnVmJXMXNzV3JTbzBISEpnOXRGc2JhMnh0NjllNHZjcml5Zm8zWjJkdWpVcVJQcTFLa0RmWDE5Yk42OEdYUG56bFZxazFoVWxyeVRreE5telpwVjZEWitmbjU0OGVJRlhGeGNoRWtBQURCKy9Iam82ZWtwTEFNQVUxTlRoZC9KenovL3JQYllZckVZMWFwVnc5V3JWM0h0MmpXVjIzVHAwZ1h0MnJWVFd2NnB2SWRSNldPUXQ1UklwVkk4ZlBnUWFXbHBhTisrdlViN1BIbnlSUGhaVDA5UDZDVlFXanAwNkNEMHJ5MHRKWmxOVzFISXk4Y0NRT1hLbFQvSjN3R1JOaVpPbkFpSlJJSldyVm9WV3M1RjNtLzIxYXRYV0wxNk5TSWpJMkZ1Ym82ZmYvNFpOMjdjd0o0OWUzRHg0a1dFaG9aaStQRGhHRDkrdkZMUFYxVysvdnJyRXJzdlFONk16R3ZYcmlFckt3dHYzcnpCMUtsVDhlclZLd0I1cFhyeWZ6aDgzeUIwZkh3OGJ0NjhDU0R2UTJOKzhpOGZqeDQ5d3ZidDIvSDQ4V1BvNnVyQ3hzWkcrTkRvN2UyTlBYdjJZUC8rL2VqVHB3OUdqQmlCQmcwYXFEM2ZvRUdEM211OGNnOGVQQUNRTitOU0UzZnUzTUhXclZzUkhSME5jM056ckZxMUNucDZlZ0R5WmwvcTZPamc2TkdqV0xWcUZicDI3UXBuWjJlTnZud1NFWDNNdEtsdUFHajJudVRvNktoeDJUUnR0aVVpSXRKRS9ndmlKMDZjUUdSa0pINzQ0UWRJSkJKY3VYSUZ0cmEyUXB1VnQyL2ZBdmkvN3g3NU5XblNSQ21vVWRoM1VYbXAyYkt5Wjg4ZVBIcjBDSXNYTDBidDJyVXhmLzU4Nk92cjQrVEprOGpOemNXU0pVczAvbTU1NTg0ZE5HN2N1Rmk5U2hNVEUxR2xTaFdOeTdyS3MvTzB5WkF6TVRHcjkzMEJBQUFnQUVsRVFWUlIrSjRvNzdtNlljTUdoZTJXTEZtQ3hZc1hvMmJObXNLeUtsV3FLR3d6Y2VKRWpjOExBSk1uVDFaYWR1alFJWmlhbXVMWXNXUENzdkw2ZU15Wk0wZGh2YisvUDNKemM1V1d5N1ZyMXc1bVptYUlpWW5CdzRjUDFaYW1sazhzTHlxTFV5YVRDZGMrMUpGUCtDNHFBRityVmkwa0p5Y3JURUovKy9hdDhQeVczNmZvNkdnRUJBVGdxNisrUXFOR2pRRGtsZEM5ZXZVcXBrK2ZydEJ5VDl0MlZZR0JnUWdNREZSWUpnOVE3dDI3Rnp0MjdGQlk1K0xpQWljbko0V0o5UzR1TGhnMmJKalFTL2oyN2R2WXZYczMvdmQvLzFkaDRvQThCbER3bUZsWldYQjFkWVd4c1RHKy8vNTdqY2V1NmQ5VFdUNUhHelZxSkR4bVJmMDk5T3JWQzhPSEQxZGEvdTIzM3dvL0YzeDg1YmZkM2QzaDZla0pJTy8zVy9CM3JNcHZ2LzJtTU81VHAwNFZ1WSt2cjYvYWRUVnIxa1M3ZHUwKzJmY3dLbjBNOHBZUW1VeUdSNDhlNGZyMTY3aCsvVHB1M0xpQmxKUVU5T3ZYVCtNZ2IvNXlDN2EydHNJRmJIcC9XN2R1MVNxNzY5MjdkOFhxVjV5Y25JemJ0MjhMdDd0MjdmcmVQUTJJUG5hYWxqUEp6YzJGcjY4dlBEMDlrWjZlanBvMWEyTDkrdlV3TlRXRmc0TURPbmZ1akY5Ly9SVi8vdmtudkx5OEVCd2NqSG56NXFtY0xaZGZiR3hzU2R3TmhlUGwvOUFZRlJVRkl5TWpORzNhRk5iVzFnci84bWNxcS9wQ1daU0FnQURJWkRMWTJkbWhWcTFhQ3VzaUl5Tng1TWdSWExwMENUS1pESTBiTjhiTW1UTVZaZ1VPSFRvVUlwRUlYbDVlOFBmM2g3Ky9QenAyN0lpeFk4Y0tKWmJ5TXpVMVZUbU94TVJFcFdYUjBkR0lpWW1CaFlVRnFsV3Joa3FWS2tFaWtlRGF0V3ZDaDE5VlphL2tjbk56Y2VYS0ZmajYrdUw2OWVzQWdCWXRXdUM3Nzc1VENnNVBuandaZG5aMjJMWnRHeTVmdm95UWtCQjA2TkFCZmZyMFFZY09IUlErN0M1ZHVsUW9rYVFwcVZTcTFlUGo0ZUdoMWZHSmlJaUlpS2hvWThlT3hlelpzd0VBTFZ1MlJFaElDQjQ5ZWlUMEpIejA2SkhDUlg4QVNyZUJ2QXYyK1lNL2NvVUZnWHg4ZkZTV3hBVHlKall0V0xCQW8vc2drOG0weXBvN2NlSUVmSHg4NE9qb0tBU0tSQ0lSWnMrZURabE1obE9uVGtFcWxXclVxL1hxMWF2NDdydnZzR1RKRXEwRFhrQmV0dUgxNjlleGYvOStqYXFGeUt1RWFNckR3d01KQ1FrcU0wOVZMWE4yZGxhNHZXWExGaHcrZkZpNHJXbVB6S2lvS0hoNmVtTHAwcVVxcTAzbEQ1aFY1TWVqSUIwZEhmVHUzUnNuVHB4QVVGQ1F5aUJ2ZG5ZMi92bm5INGpGWXFVTXk0SXlNek0xRHF3WHRkM0Jnd2Z4KysrLzQ2Ky8vaEtXZVhoNENOKzFUNTgrTFh5dmx5K1RCOGVzckt6ZzRlR0IrUGg0QUhtVk12WDE5VFhPWW56NzlpMU9uRGlCN3QyN28yblRwaXEzTVRNelU5a3VxMmJObWtMZ1VxNUdqUnJDc3JpNE9BQjVtYmFxSnFZWDNIZjM3dDFJUzB2RHJGbXpsTmFWaExKK2ptcksxTlJVN1dNaEorL0JlK1hLRlZ5OGVGRzRmZVRJRVNRbEpXSHMyTEVZT1hLa3NIMXdjRERjM055d2UvZHVwZXRweHNiR1NzZlhORHU2TUIvRGV4aVZUNHcrRlZQK3ZwRUFzR2JOR3FWbEFKVFMvZFY1Ky9hdFFvOVpUUVBEVkw2RWhJUW8vQjMwNnRXcnlIMG1UWnFrOFF3L2JiWWwrbGdrSlNYaDNMbHo4UEh4RVQ3RTI5dmJZK25TcFFwZlpJeU1qREJqeGd6MDc5OGY2OWV2UjJSa0pKWXVYUW9IQndkOCsrMjNDZ0hWL0xUdDF5T243c05UOCtiTjBidDNiMWhiVzZOQmd3Wm8wS0FCek0zTmkvemdMUDlDb28zejU4OERVQ3pWbko2ZWpnMGJOaUFrSkFReW1ReTFhdFhDTjk5OGc3NTkreXFOd2NEQUFDTkdqTURnd1lQeDU1OS80dWpSbzdoeTVRcXVYTG1DZ1FNSEtwWEZPWHo0c05LTTBPenNiSlVadm5GeGNWaXhZb1hhc1p1WW1DanNsNTZlanJ0MzcrTFpzMmU0ZS9jdWJ0KytqZlQwZEdIYjhlUEhZOGlRSVdwZkEzdjA2SUhXclZ2anQ5OSt3K25UcDRYN0lSS0pVTDkrZmRqWTJLQjkrL1o0OWVxVnhtVzc4aXZPNDBORUh4Y2QwZis5L2tpa09XVTRFaUlpb2s5UFhGd2NrcE9UaGV5cWhnMGJvbEtsU2poMTZoU1NrNU5oYVdtcDBBN24rUEhqOFBQelV6a0JVMTNiR0hXQnVYWHIxc0hlM2w1dE1vQ2xwYVZHOStINzc3OUhlSGc0ZnZ6eFIzejIyV2RGYnUvdDdZM2R1M2VqZGV2V0tpLzB6NTQ5RzluWjJVaEtTbEo1VGJLZ3RtM2J3c1RFQktkUG45WTZxSmlSa1lHUWtCRFkydG9LMzhNMVBVWlIyelZ2M2h4dWJtNm9WNjhlNnRhdHE1QTE5L0xsUzh5YU5Vc3BrMjdvMEtGd2QzZFhxSUpvYUdpbzhKMjNZRXNqZFdyV3JBbFBUMCswYXRXcTBHcFQ1ZjN4S0k2K2Zmdml4SWtUQ0E0T3hvd1pNNVN1R2Z6Nzc3OUlUMDlIdDI3ZGxES2xDNnBVcVJMKy92dHZwZVdabVprNGNPQUFmSDE5WVdWbGhhaW9LRmhhV3FKeTVjcFl2SGl4eW1DbnJxNHVGaXhZZ0FVTEZ1Q3Z2LzdDbGkxYnNIanhZaUd3ZnZmdTNTTEwrTXB0Mzc0ZFRaczJWUWp3RlNZbUpnWW5UcHhBczJiTk1HTEVDSTMyQVZSZld5cTRyR3ZYcmhwZmc3cCsvVHBPbkRpQnlwVXJReWFUd2QvZnY4aDlyS3lzRklMMTVmazVPbkhpUktWck0ydlhyc1hhdFd1RjI5cGNyNVAvYlNRa0pPRGl4WXZvMzc4L2dvS0NjUG55WlFCNWt6WHlKd0RJM3dlTWpZMEx6WUl0S1IvRGV4aVZYd3p5YWlnOVBSMzM3dDNEelpzM0VSNGVqanQzN2lpc1YvZm0vZnIxYTQyT2YrYk1HWVZqcU1xZ292SXZmNmxtZlgxOWpUNVFhaE00WUpDQlBqWHA2ZWx3ZG5ZV0pzeFlXbHBpeXBRcGhXYm0yOWpZWU1lT0hmRDA5TVN4WThmdzdOa3pqY28ybHhRREF3TXNYNzVjNi8ySyt2Q3E2a1AzbkRsemNPclVLWVhYR2lNakkwZ2tFdFNvVVFOanhveUJvNk5qa1JVRkRBME5NWHIwYURnNk91TGd3WU1JRGc3VytNdU1TQ1JTT2N1eGZ2MzZxRnk1TWpJeU1vUVNRRURlQitnV0xWcGc2dFNwQ2w5R3BWSXBObTNhSkdRRmkwUWlORy9lSEFNR0RFQ2ZQbjAwZWd5clZxMktHVE5tWU55NGNUaDc5aXlDZzRQeDZORWpSRVZGSVRvNkdpTkhqc1RCZ3djMXVsOUVSQVZWMWpjVGZuNmJIZzFBQmtEem1lOUVSRVJVZkJFUkVSQ0pSQXJ0WlNaTm1vU0VoQVRNbno4ZnMyZlBWZ2dXeVFOUzJyUnhVZGRuY3QyNmRhaFhyMTZ4KzFES1BYandBQmtaR1lpTWpDd3l5SHZtekJuczNMa1RSa1pHNk5HakI0S0RnMVZ1TjJEQUFEUnAwa1NqS25KaXNSZ09EZzd3OXZaR1pHU2tWcjBmTDF5NGdNek1USVdKdW1QSGppMTBIeTh2TDBpbFVvd2VQYnJRU2MvNXk5YUdoWVdwL0Q2dEtrdFFWUi9PZ3QrclQ1OCtqVzNidHFrODc5eTVjekY0OEdBaHdKT1dsaVlFZWRQUzByQisvWHFNSGowYXpabzFxeENQUjNIWTJkbkIydG9hVVZGUnVIWHJGbHEzYnEyd1h0TlN6WEw1eS81S0pCS2NQWHNXaHc4ZlJuSnlNcFl0VzRiLy92c1BucDZlMkxwMUs1WXRXd1lYRnhjTUhqd1lvMGFOZ3BtWm1jcGp5dnVjWm1kbkl6czdXMkhpK2Q2OWUyRnRiYTF5djZkUG4yTEdqQmthalRzLytmV04vS1dpVlRsdzRBQisrKzAzclk5ZjBLaFJvekJseWhTRlpiR3hzVmk3ZGkxa01obFNVMU94YWRNbWpZN2w1T1NrRU9RdHo4L1JkZXZXQ1NXRUR4dzRnRXVYTG1INjlPbnYzYTg1UDI5dmIvVHMyVlB0OC9WRCtoamV3Nmo4WXBDM0NDZFBub1NYbHhjaUlpSTBtb1VGNUYzWXRyZTNSN3QyN1lvc0V3cmt6VEFwT0N2RDFkVVZ0MjdkVXJvSVR1V1hWQ3BGU0VpSWNOdmUzbDV0NWlBUmFjYkl5QWpUcGsxRFFFQUFoZzRkaXM2ZE8ydVV6UzRXaXpGbHloUjA3dHdaK3ZyNlN2MUZxbGF0V3VTSDNhTEk5MWRWb2tjYmUvZnVWUWlDcXVQbDVhVjBQMXEyYkltV0xWc3FiYnRvMFNJWUdSbHBYZmJmeE1RRTMzNzdMYVpQbjY0UVZKVi9jVkhWMTBWUFR3OS8vdm1uMHZMcTFhc0xwV0J5YzNPUms1T1g5YWFxcEF5UTF6L0V4Y1VGZCsvZVJiTm16ZENtVFJ0VXExWk5xL0hMVmFsU0JTTkdqTUNJRVNPUWtKQ0F1M2Z2SWljbkIzWjJkc1U2SGhFUkFKaFdxbzNLK21aSXpVNUFSazRLWXBJZnc3SnE0N0llRmhFUjBTZmh3WU1IcUZPbmpzSUUwOXExYStQZ3dZT29YcjA2UHYvODh4STdqeXFKaVlrcTF4VlZRalMvOWV2WDQrblRweHBWZmV2U3BRdHUzYnFGYXRXcVlmdjI3V3EzR3pSb0VGcTBhS0h4R0J3ZEhlSHQ3WTB6Wjg2bzdkV3FpcCtmSDB4TVRCVEdQbW5TSkxYYkp5Y25DOThqZS9ic0NWdGJXNDNPMDZaTkc2SHZLWkNYVlRsLy9ueUZaVUJlWUd6cjFxMGFaNkRKUzdmS2JkeTRVZmhaL3Iwek1URVI5ZXZYQndCY3ZIZ1JvYUdoR0RCZ0FJQ0s4WGdVVjkrK2ZiRnYzejRFQlFVcEJIbFRVMU54OWVwVm1KaVlvRU9IRGhvZkx5a3BDWC8vL1RkOGZYMFJHeHNMVzF0YnJGMjdGdGJXMWpoeTVBaUF2SExIYm01dStPV1hYK0R0N1ExZlgxOTA2ZElGZmZ2MlJldldyWVZNeGF5c0xJU0hod01BUEQwOWNlWEtGWVhldEZPblR0WHF2bXB5N2FWcTFhclExZFhGdTNmdk5EcG13Yjh0YmVUL081UkxTRWpBa2lWTGtKeWNERUR6YkZaVmdmankvQnl0WGJzMmdMeCtzZkxIdUhyMTZsb0ZOWXV5Y3VWSzZPcnFJamc0R0o2ZW5rSnYzdnkrL3ZwcmhkdWxWYnI0WTNnUG8vS0xRZDRpNU9UazRQSGp4NFZ1WTJWbEJYdDdleUd3VzcxNmRhVnQ4cGNtS0ZqZVl2MzY5VWhOVFZWWWxwdWJpOTkvL3gxbnpwekJwRW1UTUdiTUdJV0w5WVVkajhyRzFhdFhoVGRnUUxOU3pVQmV1ZFhpQmpJS3NyZTNMNUhqRUpVbi9mdjNGOHF1YUt0NTgrWXFsNXVZbUJUNllWY1Q3N3QvL3JGb1F0MnMxdmM1cGpvRnMyYmw1V1NLU3l3V2F6U1R1V2ZQbnVqWnMrZDduYXNnTXpNejlPalJvMFNQU1VTZkpwRklCNjB0UDhjL1VYa1hRM3dmYnNIa2R0dWdwNnU2WEJZUkVSR1ZuS2RQbjZxOEdEMWt5QkIwN05oUjVZUlVUZVdmU0t5cURDK1Fsemw1NGNJRnBlWGFsQk9WdC9QUmhLbXBLWll2WDQ0REJ3Nm9QYytJRVNQVVRxSlZ4OXJhR2cwYk5rUlFVQkJtenB5cDBmZTBSNDhlNGVIRGh4ZzllclRHRTRtZlBIa2kvSHpqeG8waUEwZzVPVGxDdjlMOHNyS3lBT1NWL0ZXMXJ1RHltSmdZMUt4WlUybWNCYThwNUErdUdSa1p3Y2pJU09IOEowK2VoSVdGQlRwMzdneWc0ajhlaGVuVHB3LzI3OStQUzVjdVljNmNPY0lZZ29PRGtadWJpejU5K21nMHJtdlhyc0hIeHdmaDRlSEl6YzJGa1pFUnBrNmRpaSsvL0ZLWXNHNW5ad2RIUjBjQWVSUEFGeTllakc3ZHVtSDM3dDBJRGc1R2NIQXd4R0l4SmsrZWpKRWpSK0x5NWN1d3M3UER6WnMzTVhEZ1FQenh4eC9ZdW5XcmNJelZxMWVqVHAwNktzZno0c1VMaGI3TW1tYjJuanQzRG1abVpuajc5bTJSMndMS2YxdjU5ZXZYRDA1T1Rpb3pXZ0hsSUc5Y1hCeVdMbDJLbUpnWTFLdFhyMVFyT3BhWDUyaGdZS0FRRndrT0RzWi8vLzJuRkhndGptM2J0aUVrSkVUSWduWnljc0tRSVVPRTlhR2hvZGk3ZHk4MmJOaWdVS1pkVmFXNmt2QXh2SWRSK2NVZ2J4RlVsUWd3TnpkSCsvYnQwYUZEQjlqYjJ5czE1MVpGVlpZVEFPellzVU1vZlFFQXRXclZRa1pHQmxKU1VnQUFLU2twMkw1OU8zeDhmREIvL256aFFyVzY0MzJLTWpJeThPelpNMFJFUktCS2xTcm8zYnQzbVl6RHo4OVArRmtrRWhVYVZKZzJiWnJ3Yy80NitoS0pCSWNPSFVLelpzMEtuU1YzNzk0OVZLbFNCVlpXVm1xUCt5SEwweElSRVJGOUNycldINFdiTVg4ak5Uc0JyMU1pNEg3RkdYMXNKcU91U1ZOVU02eGRaUDkxSWlJaUtwNGZmL3dSNmVucFNzdWJOMitPR2pWcUlEWTJWbUc1dk5ScXdlWFZxbFZUdUY2U2s1T2pGQ2diUEhnd2hnOGZYdWg0dkwyOWNmcjBhYTN1UTBsTFMwc3JWZ1c1bmoxN1l0KytmUWdORFMyMEZaS2NqNDhQeEdLeHluS3M2bHk1Y2dWQVhoRFQzOSsveUg2b0VSRVJhb01UUUY3L3pvTFU5WitVOTJEVmhvV0ZoUkJRdTM3OU9wNCtmWW9GQ3hab1ZFbE1yancvSG9XcFdiTW1XclZxaFpzM2J5SXNMQXlkT25VQ29IMnBacGxNaG12WHJzSEl5QWhEaGd4Qmp4NDlZR0ppb3RCMzFkTFNFaU5IamxRSVh0YXRXeGY3OSsvSDJiTm5jZkxrU1VSR1JncVZNVStkT29XZVBYdmk1czJicUZ1M0xvWU9IWXJ3OEhCMDZkSUZRTjUxZEhXWm9nV0RpelZxMUZDNGJucnAwaVU4ZVBCQVlabWNoWVVGWHIxNlZlajliZDY4T1p5Y25BQW92ODdrbDU2ZXJuSzlzYkV4bkp5Y2hNenZxS2dvTEYrK0hIRnhjWmcyYlJxU2twTGc1ZVdsZGI5bVRaV0g1NmhNSnNPeFk4ZGdaMmVIaUlnSXZIbnpCcGN2WDBabVpxWlNDZXZDNU9ibTR0eTVjd2dMQzBOWVdCaUF2Rkx0TldyVUVMNmZtWmlZS0dRSnk1UDZMQzB0RmNwUkY1U2RuUTBBR2sxMEtBemZ3NmcwTWNoYmhIcjE2cUZSbzBhb1U2Y09PblRvZ0k0ZE95b0Yxb3BES3BWaXk1WXQrUDMzMzRWbE9qbzZXTDE2TlJvMGFBQTNOemVGb0dGMGREUVdMRmlBTGwyNllPSENoVUw1a1BlUmxaV2wxT0M4dkpMSlpFb3pxT2JPbll0bno1N2gxYXRYa01sa0FJQ3Z2dnFxVElLOG1abVpDck5obWpWcnBqQUxxQ0JWSHlBZVAzNk1WYXRXNGVIRGg2aFNwUW9PSERpZ3NxOUVmSHc4NXMyYmg2U2tKUFRvMFFNVEprd1F5cldxT2k0UkVSRVJsUXhEY1dXTWFiVUdCMjhzUXJZa0hlOHlYc1A3M3RxeUhoWjlJREtaWnUxN2lJaW9kS2dMb0JXVzlWVnduYXVycThLay9QVDBkS1hqVnExYVZTRVlNSHYyYkhUdjNoMmpSbzFTMktZc3hjWEZJVGMzdDFqVi9YcjE2b1Y5Ky9iQjM5Ky95S0JpWEZ3Y2dvT0QwYU5IRDQwclBHVmtaT0Q4K2ZObzFLZ1JoZzBiaG8wYk55SXNMS3pRNm5OTm16WlZ5Q2g3L2ZvMWR1ellnY3pNVEV5ZlBsMnA5VTVpWWlKKytlVVhKQ1FrWU5hc1dXallzR0doWTFKWHdsU3VYcjE2ZVByMEtXUXlHVHc4UEZDblRoMnRLb3FWNThkREUvMzY5Y1BObXpjUkZCU0VUcDA2NGMyYk43aDc5NjZRYWF5SkRoMDZZTkdpUmVqV3JSdmk0dUswS3FWODd0dzVEQnc0RUFNSERoVDZFOSsvZngvMzc5K0hxNnNyM04zZEFlUUZFcWRNbVlKSGp4NEJBS1pQbjY3eE9VeE1UQlFDbVRFeE1Yanc0SUhLNEthVmxSWE9uajBMaVVTaTFEWXIvLzJWSitnVTlocDA5dXhabkQxN1ZtbjUyTEZqRlRKOHM3S3lFQjhmanlsVHBtRGt5SkhZdDI4ZkFDaTFlRlJuOHVUSkdtMEhsSi9uNkxsejUvRGl4UXNzWExnUW16ZHZ4c2lSSTNIMzdsMTRlWGxCUjBkSDQvdVVsWldGTFZ1MktDejc2YWVmMEs1ZHUvZWVoQ3ZQTXRZMlMxOFZ2b2RSYVdHUVZ3TWwwVVE5dnpkdjN1RDc3NzhYR3NmTHpaMDdWNWlwdEdyVktnd2RPaFRyMXExRFZGU1VzRTFJU0FpdVhidUdDUk1td05uWitiMVMrVy9kdWxWaXM3NUtnbFFxUld4c3JOQzNFUUNXTFZ1R21KZ1lSRWRISzgzQXVuejVzdEl4eWlwNzllTEZpd3F6Y2JRcE41cWNuSXlkTzNmaXhJa1RRdC9ubEpRVUxGcTBDTC8vL3J2Q1RDR3BWQXBYVjFja0ppWUMrTDlTQ3kxYnRzVDQ4ZVBSczJkUHJXWVpFaEVSRVpGMkxLczJ4bVQ3YmZqanprcThUWDlaMXNNaElpTDY1TW5MY2VaMzVzd1pCQVVGS2Ewck9KaytLU21weUhZM1Q1OCt4V2VmZmZiZTQzeGZ4NDhmaDVHUkVmVDA5SEQrL0hrQVFPUEdqYlUranJtNU9abzBhWUw0K0hqaE9wUTZGeTVjUUc1dXJrSndvQ2plM3Q1SVNVbkJqQmt6MEt0WEwremZ2eCs3ZCs5RzY5YXRpOHlHaTRtSndZa1RKK0RuNTRmYzNGd0F3TXlaTXd2ZHg4WEZCVzNhdElHam95TTZkKzZzOHRwZ1lSbUlRRjRaWVM4dkw1dytmUnFQSHovR2p6LytxRGE0SjFkUkhnOU5kT3ZXRGR1M2IwZElTQWl5c3JJUUZCUUVtVXltZFJhcHZJZXhzYkd4RUJBTUNBakF1blhyY1BUb1VZV0VtT2pvYU15WU1VT3BrcUdOalEwQTRPalJvK2pZc2FOQ1cwUjVNTXZBd0FDV2xwYVlOMjhlek0zTklaUEpNR25TSk15Y09WT295dm5xMVN0czM3NjlXTmZPN2V6c2NPYk1HVVJHUm1vYzVIWndjQkRLU01zdFdyUUkzYnQzeDdCaHc1U1dGOVM0Y1dOczM3NGRUWm8wVVZoZWtqMXE1Y3JEY3pRakl3T2VucDVvM3J5NWtMd0U1QVVrMzc1OWk1aVlHQ0dwcXlqR3hzWndjSEJBdDI3ZEVCa1ppVU9IRGlrRnJKT1NraFF5eU9YSlpERXhNVUsycnZ4WStkdWx5VE5wVmJYbkxDbWZ5bnNZbFI0R2VUOGdxVlNLNDhlUHc5M2RYYWtINzlTcFV6RnUzRGlGWmZiMjlqaDY5Q2grL2ZWWGVIaDRDRFh1YzNKeWhESVdTNWN1RmNwb1ZHUStQajc0NmFlZmxEN01CQWNIYTdTL1dDeUdsWldWOEVHZ29MUzBOTHg3OTA3ajhlVHZyYXVKL0ZuWGdHWkIzdXpzYkJ3L2Zoejc5dTFUT3ArOXZUMldMRm1pOU1ZcUVva3dZc1FJSkNZbUlpSWlRbGgrKy9adExGNjhHRlpXVnZqbW0yOHdjT0RBOXk0alFVUkVSRVNxbVZlMndheE8rM0hyMVRuY2VSMkEyTlJJcE9ja2xmV3dpSWlJUGttdFdyVlNXaVpQckZDMUxyL1hyMStqYnQyNmF0ZG5aMmNqTnplM1JMSzQzbGRJU0FqdTNMa0RJQy9JTlhic1dLM0xFc3V0WExsU0laQ2h6c2lSSTlHMmJWdTExOXNLaW9xS3dwRWpSMUMvZm4yaGwrdjQ4ZU94YmRzMjdOeTVFM1BtekZHNVgzaDRPTHk4dkhEanhnMTA2dFFKSzFhc3dBOC8vQUF2THk5aG0yZlBudUhXclZ2NDRvc3ZoR1dqUm8zQzJyVnI4YzgvLzJERGhnMFFpVVNZTTJjT1B2LzhjNFhqSHp4NFVPSDJpaFVyVUxseVplRjJpeFl0c0gvL2ZyaTd1Nk5YcjE1QzRERWpJd042ZW5vcXI3RlZoTWREVTBaR1J1alNwUXVDZ29JUUdocUt3TUJBNk9qb3dNSEI0YjJQZmZmdVhWU3VYRmtwU0xaNTgyWklwVklNR3paTUNMNFpHaG9LR2NxMnRyWkNNbFIrMmRuWnFGKy9QdmJ1M1Nzc1MwMU5oVXdtUTkyNmRZVkFjbzBhTllSdFpES1pWaG1kOGhMS3QyN2QwampJYTI1dXJ2TDFwa2FOR2tXK0Rza1ZEUEFDUUVKQ2drYjdhcXE4UEVlZlBIbUN1TGc0TEZ1MlRPRThJcEVJeTVZdGc2NnVybGFQbWJ3MDlNdVhxaWZoK3ZqNHdNZkhSMm41a2lWTEZHNDdPanBpd1lJRnd1Mm5UNThDUUlsVVZWWG5VM2tQbzlMREtOQUhJSlZLY2Y3OGVlemJ0dytSa1pFSzYzUjFkYkY0OFdLTUdERkM1YjU2ZW5wd2RuYkc1NTkvam5YcjFpRTBORlJZOS9MbFM4eWVQUnVEQncvR2dnVUxLblNhZmRPbVRZdWNyUWJrL2I3a3dWeGJXMXZZMk5qQXhzWUdWbFpXaFFZMVY2eFlVWkxEVmZEdTNUdUZ4NlZPblRxRk5xdVhTQ1R3OWZYRjNyMTdsZXJxMTZoUkEvUG16VlA2TUNvbkVvbmc0T0NBUG4zNklEQXdFSHYzN2xVSTlyNTQ4UUtyVnEzQ25qMTdNSEhpUkF3Yk51eTlzcjJKaUlpSVNEVWRrUmh0TEIzUnh0S3g2STJwd29wS3ZJV0ROL0l1OU5TdjFyS0lyWW1JcUNLUnR6R1Q5L2RVUlI0dzBDUUFWNVQwOUhTOGZmdTIySmw1Vzdac1FXNXVMaVFTQ2ZUMTlTRVNpWER2M2ozWTJ0ckMwTkJRcTJOcGMzOEt1OGFWWDBKQ0FsYXNXQUdwVklyNTgrY0wxK2tHRFJxRXdNQkFuRHAxQ21abVprcEpMa0JlS2QzcTFhdGo1ODZkc0xXMUZZSisrY2Q1OXV4WitQcjZLcFZ3TlRjM3g3eDU4ekJwMGlRRUJBUW9sREp0Mzc0OWZ2amhCNlcrclFWTDRGcFlXRUFrRXFGU3BVb0tXYjloWVdGd2MzT0RtNXViMHVOVzNoOFBiZlh0MnhkQlFVRkNCcXU5dmYxN1p5K21wS1FnS0NnSUhUdDJWQXJZM2J0M0R3Q3dlUEZpWVZuWHJsM3h3dzgvQU1nTERxb0tUQTBhTkVqdCtaWXZYNjV5K2VIRGh3dnR1NXFmVENhRHRiVTF6TTNOOGM4Ly95aGNzNzk1OHlZT0hUcUVHVE5tYUJ6OGZWOGxtYlZkbnA2akowK2VSTy9ldmZIWlo1OHB0Wk1zalVxZDMzenpqY0w5a21lWUYvVzNjZjM2ZFFCNXZYUExtOUo0RDN2OCtESHUzNzhQVzF0Ylp2OVdJQXp5bHFMVTFGVDQrdnJpMkxGakN1VUE1T3JVcVlQVnExY3JsQ1JRcDA2ZE92ajU1NS94eHg5L1lOdTJiUXFsaTArZlBvM1EwRkFzVzdZTXZYcjEwbmg4clZxMXd1clZxelhldmpnMExRZmRxRkVqVktsU0JTa3BLUUR5K2hQTGc2VTJOamF3czdPRHJhMHRyS3lzbEpxSmx6Vi9mMzlJSkJMaHRyb3Mzc3pNVEp3OGVSS0hEaDNDNjlldkZkYnA2dXBpMUtoUm1ERmpodHI2L1BubEQvWUdCUVZoejU0OUNzSGUxNjlmWS8zNjlkaS9meisrL3ZwcmpCNDltcG05UkVSRVJFUkVSRVQvMzkyN2R5R1R5UlN5NTNyMTZxV1FKWG5tekJrQXdJNGRPM0RuemgwNE9UbWhTWk1tc0xHeDBlb2FISkJYTXZqNTgrZjQ3cnZ2dE41WFRpd1dLMXpmK2ZYWFgvSDgrWFA4L3Z2dkN2MHlQN1NZbUJpc1dMRUNzYkd4bURWcmxrSkFSQ1FTd2RYVkZiTm56NGFucHlmaTR1SXdjK1pNaFVDT2pZMk5RckJQbGV2WHI2TkJnd1pxMTV1WW1HRDQ4T0VLeTh6TnpZVUFUbng4UEo0L2Y0Nm9xQ2poWDhlT0hURjgrSEI4Ly8zM2tNbGtTRTFOUlZ4Y25OQmI5OVdyVjBoT1RsWWJJQ212ajBkeDJOdmJ3OVRVRkRkdjNnUUFyWG9TcXlLVHliQjE2MWFrcDZmanl5Ky9WRnBmOFBjemZmcDBoYkt6NmpJUER4OCtySEE3SXlNREsxZXVoTEd4TVo0K2ZZcWhRNGNxL1Iza0x4TU41RlhKek1qSUFKQ1g0Zm5mZi8vaDVjdVhlUG55SlpvM2I0NWx5NWJCd2NFQnYvMzJHNTQ4ZVNJRWRGKzhlSUhidDI4cmxQZlZsanpKU2RNc1ZWWFpwNm80T1RrVnVyNjhQVWUvL3ZwcmpRT25pWW1KUmZiVkxnMHBLU200ZXZVcUtsZXVMR1IzbHljbC9SNTIvUGh4N042OVc3ZzlkZXBVZlBYVlY2VjdKNmhFTU9wVENoSVNFckJ4NDBZRUJ3ZXJmTkVYaThVWU8zWXNwazZkcW5XcS9NaVJJOUd4WTBlc1dMRUM5Ky9mRjVhL2Zmc1dqeDgvMXVwRG9yeC9RWG1nbzZNanpDQ1NaK2RXbEF6VUN4Y3VLTnp1M3IyN3l1M2MzTnh3L1BoeHBlVTllL2FFaTR0THNVcXRpRVFpOU9uVEI3MTY5Y0xwMDZleGE5Y3V2SG56UmxnZkh4K1A4UER3UWh1NEV4RVJFUkVSRVJGOWFvS0RnNkdycTRzMmJkb0l5Nzc3N2pzQWVWbTN2Lzc2SzA2ZE9vV0JBd2ZDMHRJU2YvNzVKd0lEQTlHNGNXTjgrZVdYUW5sUVRjbjdTMnJhWnhMNHYwQ1FWQ3FGam82TzB2R2VQbjJxc2xSbndYTmtaV1VKUFNoVnljaklVTXFtVTdWTUx2LzF4SXNYTDJMYnRtMUlUazdHcEVtVFZBYWJURTFOc1duVEppeFpzZ1JuenB6QnpaczNNV1hLRkhUcjFrM2w4UTBORFlYSEpTTWpBd2NQSHNTdFc3Y0FBQk1tVEVEYnRtM1J0bTFiZE8zYUZjYkd4a3I3djMzN0ZuNStma0x3TGpvNkd1bnA2Y0o2TXpNeldGbFpvV3JWcXZpZi8va2ZQSDc4R0ZPbVRNR2hRNGV3YnQwNnVMbTV3Y2pJQ00rZlA0ZUZoWVZ3am9yd2VCU1hqbzRPZXZmdURXOXZiNkY4YzNGbFpHUmd5NVl0dUhUcEVyNzY2aXMwYXRTbzBPMXpjM1B4K3ZWcmpjNlpQK3N5TEN3TTd1N3VFSXZGV0x0MkxSNDhlSUExYTlZZ0tTa0owNlpOVXdqTzc5NjlHNDhlUGNMcjE2OFJIeDh2UENidTd1NHdNREJBN2RxMVlXZG5KNVRxSGpac0dFNmNPSUh0MjdkajY5YXRFSXZGZVB6NE1YUjBkTFRPcG82TGk4T2VQWHRRcVZJbHhNWEZBZEE4c3pKL1dYRjFpcXFPV1I2Zm8xMjdkaTN5ZnNsZHVIQkI2ZnI3aDNEOCtIRmtaMmRqMEtCQjVTN3BEQ2o1OTdERGh3K2pmLy8rK1BiYmI3RnIxeTRjUFhxVVFkNEtna0hlVW1CbVpnYVJTS1FVNE5YUjBjR0FBUU13ZmZyMFFtdWxGOFhLeWdvSERoekF2ZzZ4SjFjQUFDQUFTVVJCVkgzNzRPSGhBWWxFZ2hZdFdzRFoyZmw5aDE2bU5NMzZMWTZ0VzdlcURiNnE4dTdkTy9UdDIxZWpiVGR0MmdRL1B6Lzg4Y2NmZVBQbURkcTJiYXR5dTdsejUrTDY5ZXQ0OXV3WkFLQk5temFZTTJlT1JwbmNSZEhSMGNIUW9VTXhZTUFBSERseUJBY1BIa1JhV2hvc0xTMkZNaWRFUkVSRVJFUkVSQitUZ0lBQWxjdWZQMyt1ZHIybHBTVnExS2lCZ0lBQXRHL2ZYc2phek1yS3d0MjdkeEVTRW9MQXdFQ2twcVppeUpBaG1EMTdOblIwZFBEbGwxL2kzTGx6OFBMeXd0cTFhN0Z2M3o1OCtlV1hjSFIwMUNpSlkvdjI3WWlMaTRPMXRiWEc5MCtlZ2JodDJ6YUZiQzJKUklLd3NEQWtKU1ZoeElnUnlNbkpFYkxvcWxldmp2RHdjQUFRRWlqQ3c4UGg2dXFxOWp3aElTRUlDUWtwY3BuY3VYUG44UHo1YzNoNGVDQWtKQVI2ZW5wWXZIaHhvZG1mdFd2WHhvNGRPN0Jod3daY3VYSUZLMWV1aExXMU5UNy8vSE1NR3paTXlJaE5TVW5CbXpkdjBLVkxGNnhldlJyWHJsMURUazRPSmsrZWpGNjlldUhmZi8vRmxTdFg4Tk5QUDBFaWtTQWhJUUVkT25SQXg0NGRZV2RuQjVGSUJMRllqRU9IRGtGZlh4OE5HalJBejU0OVlXdHJpd1lOR3NEYTJocFZxMVpGZEhRMHZ2LytlMFJIUjhQRnhRVmZmUEVGakl5TXNIMzdkc3lkT3hjalI0N0VsU3RYWUc5dlh5RWVqNEo4ZlgzVkhsK2RtVE5uWXViTW1WcnZKNWVUazRQQXdFQWNPblFJc2JHeEdEeDRNS1pNbWFLMDNZVUxGeEFSRVNGa2l0NjZkUXZwNmVsRkJvTXpNelB4K1BGajNMaHhBeGN2WHNSLy8vMkhBUU1HQ0pVUk8zYnNpSjA3ZDJMVHBrMFlOMjRjdW5UcGdyWnQyNko3OSs2SWo0L0g2OWV2WVdWbGhTNWR1cUJldlhxb1c3Y3U2dGF0aTFxMWFpbGwxcHFabWNIWjJSbnU3dTV3ZFhYRjZOR2pFUm9haWthTkdtbGRqdHZVMUJUeDhmR1FTQ1RRMGRIQmtDRkQzaXRUT2lzckM1bVptVEF5TW9LdXJpNkNnNE1CUUNsaHFqdy9SN1hScDA4ZmxjSEdHVE5tQ0Q5SFIwZERMQllqS2lwS1pVRFcwOU1UbnA2ZVNzdFZKVWJ0MnJVTHVycTYrT09QUDJCZ1lGQ2lKYk1MS2svdllRWUdCa2hNVE1TTEZ5L3c3dDI3Q3BPQVJ3enlsaHA1cHUzTGx5OWhaR1NFd1lNSFk5eTRjYWhUcDA2SkhGOVhWeGZUcDA5SDE2NWRzWGJ0V3F4YXRRcTZ1cnBGN3BlL21iaW12UWpleDRjK1gxa3dNakxDaUJFak1HTEVDTHg0OFVMdDQxQ3BVaVc0dXJwaTNicDFtRFZybHRxWlVPL0R3TUFBa3lkUHh2RGh3N0Z2M3o0TUdqUkllS0VuSWlJaUlpSWlJdnFZckZ1M1R1djFqbzZPTURjM1IzWjJOa2FQSG8yWW1CaXNYTGtTejU4L2gwUWlnVmdzUm9jT0hUQnExQ2cwYTlaTTJFOHNGc1BSMFJFREJneEFVRkFRRGg4K2pKMDdkeUlnSUFBN2R1d29jcXpHeHNZcU05b0swN2R2WDF5OWVoWCsvdjd3OC9OVE9wNmpveU9jbkp5Z3A2ZUg5ZXZYSXpVMVZXRWJlVS9GSmsyYWxHakx0cmR2MzhMRnhRVlpXVmxvMkxBaGxpeFpvbEh3dW1yVnFsaXpaZzB1WHJ3SUR3OFBSRVZGSVRNekUyS3hHS21wcVhCMmRrWkNRZ0tBdklRR096czdqQm8xQ2dNR0RCQUNyRTVPVG5CeWNrSjZlanF1WHIyS1M1Y3U0ZGl4WXpoNDhDQ21USm1DVWFOR3djVEVCSjZlbnJDd3NGREt1QVh5V3V6Tm56OGZhV2xwQ29HdklVT0dJQ0VoQVVlT0hNSEdqUnNCQVAzNjlSUDJLNitQUjNrZ2xVb3hiOTQ4UEg3OEdEVnExTUR5NWN2UnUzZHZsZHUrZS9jT2YvenhCNlJTS1VRaUVVeE5UZkgxMTEramMrZk9oWjdqMGFOSFdMUm9FV3JXckltZVBYdGk4T0RCU3RmYTY5YXRDemMzTjF5L2ZoMit2cjdZczJjUHVuWHJodVhMbDJzZFhIUnlja0pLU2dvT0h6Nk1zTEF3QUZEcU53dW9EckxuSnhhTHNYWHJWcTNPWFpnWEwxNWcxcXhaU3N2YnRXc24vRnplbjZQYU1ERXhLVEo3K3FlZmZzS1RKMCtVZmc5eVRrNU9HREpraUVibnM3Q3dnSWVIQjNKeWN1RGk0dkxldmFrTFU1N2V3MXhjWExCKy9Yck1talVMWXJGWUlhNUQ1WnRJcGsyTmtIS2k2N0h3SXJlNS9GV2JJcmNwYmZmdjMwZEVSQVQ2OWV1bmRWbG1lbi81eXhaWHExWk5xOWtuVXFrVThmSHh3bTFUVTlOeVdaYWhyRlNVNXlDVm5wVUJEZ3EzdjNkUVBmT01pTFJYVnMrdnFNUmJPSGhqQVFDZ3Zta3JmTk4yeXdjNUx4RlJlY2JYUmlLaThxZGZ2MzRZUDM0OEpreVlVT3hqU0NRUytQdjd3OUhSRVVCZWxsZHFhaXBhdEdpQmR1M2FhVFJoWGlxVjR2ejU4N0N3c0NpUkttMUZrVWdrd3M4aWtVZ3BlUG5ycjcvaXpaczNrTWxrME5QVFE5dTJiZEdqUjQ5U0cwOUFRQUF5TXpNeGNPQkFyWU5uUUY0SjR3Y1BIaWdFSVM1Y3VJRFUxRlJZVzF2RHhzWUdSa1pHR2gwckt5c0xWNjllUlpNbVRWQ3paazJOOWdrTEM0T1JrWkhDK2VXaW9xSVFIaDRPYTJ0cmhWS28rWlczeDZNOGlJcUtFdG9KbG1RV1lIUjBOTXpNekdCc2JJdzNiOTZnVnExYUd1K2JtNXVyMERlNU9KNC9mNDZ3c0RCWVdGaG9WV2JZM2QwZHJWcTEwbW9mdWVQSGo4UFB6dzhlSGg1SzY3S3lzb1NKSlNLUkNBWUdCbWpmdmozYXQyK3ZzRjFGZVk3S1cxK09HVE5HNmJVMEtTa0pCZ1lHS3JPbjg2KzdjdVVLM3J4NWc2cFZxNkpEaHc0S3NaaFZxMWFoZCsvZVdsWDVCUExLSWZmczJWT3JmVFJSbnQvRGtwS1M4UHo1YzFoWldhRmF0V3JGSGg5OVdBenlFcEhXK0J3a0JubUpTZytEdkVSRTVRZGZHNG1JaUlpSWlLaThVcTVYUVVSRVJFUkVSRVJFUkVSRVJFUkU1UmFEdkVSRVJFUkVSRVJFUkVSRVJFUkVGUWlEdkVSRVJFUkVSRVJFUkVSRVJFUkVGUWlEdkVSRVJFUkVSRVJFUkVSRVJFUkVGUWlEdkVSRVJFUkVSRVJFUkVSRVJFUkVGUWlEdkVSRXBEVTlYVU9GMjZsWmI4dG9KRVFmbDVRQ3p5VjkzVXBsTkJJaUlpSWlJaUlpSWlJcXo4UmxQUUFpSXFwNHpDcFpJalkxVXJoOTYvVjVkSzAvcWd4SFJQUnh1UDM2dk1KdDAwcVdaVFFTSWlJaUl2b1V4YWU5d0xXWEovSGs3VlVrWjcyQlJKcGIxa01pSWlLaVQwUjkwMWI0cHUyV3NoNUdoY0lnTHhFUmFhMXh6YTRLUWQ2Z1NBOEFRRXVMdnFoaVVMMnNoa1ZVWWFWa3ZjWHQxK2VGNTVKYzQ1cGR5bWhFUkVSRVJQUXBrY21rQ0l3OGdNdlBmNGRNSmkzcjRSQVJFUkdSQmhqa0pTSWlyWFd4K2dxM1hwMUZVdVliQUlCRW1vdnpFWHR3UG1KUEdZK002T05oWW1pT3J2Vy9LdXRoRUJFUkVkRkhUaWFUd2VmK090eDVIVkRXUXlFaUlpSWlMVERJUzBSRVdqTVFHMkZvMDhVNEZMNjRySWRDOU5FYTFuUVI5SFdOeW5vWVJFUkVSUFNSQzNseFRDSEFhMTluQ0ZyVjdvOWFsYTM1ZVpTSWlJaW9ITk1wNndFUUVWSEZaR1BXRnVQYmJJU0pZYTJ5SGdyUlI4WEVzQlltdE5tSUJtWnR5M29vUkVSRVJQU1J5OGhKeHNWbmg0VGJYN1pZZ1VGTjVxR3VTVE1HZUltSWlJaktPV2J5RWhGUnNkbVl0Y1hNanZzUjh1SVlIc1dGSURFakJ0bVNqTEllRmxHRm82OWJDYWFWTE5HNFpoZDBzZm9LQm1KZVVDTWlJaUtpMG5jdjlvTHdIYTVoOVk1b1lkNjdqRWRFUkVSRVJKcGlrSmVJaU42TGdkZ0l2VzIrUVcrYmI4cDZLRVJFUkVSRVJLU0ZGMGwzaFovdHFyY3Z3NUVRRVJFUmtiWllycG1JaUlpSWlJaUlpT2dUbEpxVklQeGMzYmhlR1k2RWlJaUlpTFRGSUM4UkVSRVJFUkVSRWRFblNBcXA4TE91U0s4TVIwSkVSRVJFMm1L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hHWDlRQktTOWRqNFdVOUJDSWlJaUlpSWlJaUlpSWlJaUtpRXNkTVhpSWlJaUlpSWlJaUlpSWlJaUtpQ3FSQ0Jua054UlZ5MkVTZmpFcDhqaElSRVJFUkVSRVJFUkVSRVpXYUNobUpxVnZab0t5SFFFU0ZxTVBuS0JFUkVSRVJFUkVSRVJFUlVhbXBrRUhlN3BZbVpUMEVJaW9FbjZORVJFUkVSRVJFUkZSU25qNTlpcWxUcHlJb0tFanRObXZYcnNXaVJZc2drVWcrNE1nK3JPdlhyK1BreVpQQzdlam9hS1NrcEdoOW5NdVhMeU0wTkJSU3FiUWtoNGZRMEZDRWhJUkFKcE9WNkhIZlYwSkNBdGF0VzRjYk4yNjg5N0ZpWTJPUm1wcXFzQ3dsSlFWeGNYSHZkZHprNUdSczNMZ1JXN1pzUVVaR3huc2RxNkE3ZCs3Z3dJRURBSUNjbkJ5Y09YTUd1Ym01R3UxYld2ZFhsY2VQSCtQQWdRTWwvbmRKOURHcmtFSGVNWTFyd2R4SXY2eUhRVVFxV0JqcFkyd1Q4N0llQmhFUkVSRVJFUkVSZlNROFBEeVFrcEtDenAwN3ExeC81ODRkQkFVRm9YMzc5dERWMWYzQW8vdHd6djAvOXU0OHJNYjAvd1A0KzdSM1N0RWlVa1JaaDVGOTN4bVRyY2t5WnN5TUxiS05JVitsREdLSVJ2WWhZMHZHbnFXeERsSXBSSVJNeUQ0UjBXcktTZHM1bmQ4ZlhUMi9qbk9xVTdMTyszVmRydTk1N3Z0Kzd1ZCtucWZNOWZVNW44OGRISXkxYTljQ0FLUlNLYnk4dkRCNjlHaUVoSVNvUFVkY1hCeTh2YjJ4ZGV0VzVPZm5sK3Y2K2ZuNVNFMU5MYkUvSUNBQTY5YXRnMGdrS3RlOGIxdG9hQ2hDUWtJcUpYajYvZmZmWTkrK2ZRcHQyN1p0dzVneFk1U0NvZXFTeVdSWXNtUUpUcDA2aFJNblR1RGl4WXR2dk03aTd0Ky9qOERBUUFEQXpaczM0ZWZuaDRrVEorTDI3ZHRsbnZzbTkvdnExU3VFaFlXVitTY2hJUUZBWVpCMzE2NWRGYnhMb3Y4bXJmZTlnSW93ME5hRVo1dmFtQjUrLzMwdmhZaGU0OW1tTnNUY2s1ZUlpSWlJaUlpSWlDcEJXRmdZTGwyNkJBQVlPSENnVXYreVpjdncrKysvQXdBMmI5Nk16WnMzSzQzNTRZY2ZNSExreUxlNzBIZE1TMHNMdnI2KzhQSHhnWStQRHhJU0VqQjY5T2hTejBsS1NzTDgrZk9SbjUrUHJsMjc0dHk1YzJWZXAxZXZYc0xuUllzVzRjR0RCMWk1Y2lYTXpjMFZ4ajEvL2h3UEh6N0UwS0ZESzNRL2xlSDY5ZXNxMjQ4Y09RS3hXQXl4V0Z6aW1PTDA5UFRRc0dGRC9QMzMzd2dMQzhQRWlST2hxNnQ2ZTdvWEwxN2cxS2xUYU5XcUZWNjhlSUVYTDE0b2phbGV2WHFKNXhjVUZNRFgxeGZSMGRHWVBuMDZ6cDQ5aTZWTGwwSkxTd3RkdW5RcGM2M3EwTlBURXpMYzdlM3Q0ZWZuaDhXTEYyUGF0R2xZdTNZdDZ0ZXZEd0NWZnI5cGFXbFl2SGh4bWV0emNYR0J0YlUxNUhJNVJDSVJORFQ0Yjh0RTZ2b29nN3dBME1haUNsWjFzOE9TeTQrUjlDcnZmUytINkQvUFFxeUQyVzFxbzdWRmxmZTlGQ0lpSWlJaUlpSWkrZ1RFeDhkajFhcFY2TisvUDVvMWE0WXRXN1pnM3J4NU1EQXdFTVljT1hJRTkrL2Z4OXk1YzVHYW1vb1RKMDdBdzhNRDJ0cmF3aGdqSTZQM3NmeHlLeXN6c3FqRWJ0RTRYVjFkekpzM0Q0R0JnZWpaczZmUXJxbXBDWDE5ZllWelUxTlQ0ZWJtaHZUMGRBQ0YyWmpxS0I3a0hUWnNHR2JObW9WWnMyWmg5ZXJWcUZMbC8vOGQ4T1RKa3dDQVJvMGFDWm1acW1ocGFhRm16WnBxWGJ1OFpzNmNXV3EvdTd1N1d2UFkyTmhnMDZaTmVQbnlKVUpDUW5EanhnMHNXclFJRmhiSzFRczNiZHFFN094c1JFWkdJakl5VXVWOFM1Y3VSWXNXTFpUYXM3T3pzV1RKRWx5NGNBSGp4NDlILy83OTBhdFhMOHllUFJzTEZ5NkVpNHRMcVVIenhNUkV0ZTRuT3pzYmNya2NDUWtKME5UVWhMYTJOanc5UFJFUkVRRURBd01rSlNYQndzTGlyZDJ2dDdjMzdPM3RTMXlmbGxaaG1Fb21rMzNTbWZoRWI4TkhHK1FGQ2dPOTIvczJ3dTQ3eVRpYm1JR25rbHhrUzFtdm5laGQwZGZTUUMxRFhYU3hOTWEzRGF2RFFKdi9FU1lpSWlJaUlpSWlvamVYa0pBQVQwOVAxS3BWQzFPbVRJRkVJc0hHalJ2eHh4OS93TnZiR3lLUkNFK2VQTUhodzRjeFlNQUFkTzNhRmZmdjM4ZVdMVnNRR0JnSUR3K1A5MzBMNWViazVGVGhjWHYyN0JFK2YvNzU1MWkrZkxsdy9PelpNM2g2ZWlJMU5SVStQajVvMWFwVmlYTkxwVklzWGJvVVlXRmhHREpraUVKZjA2Wk5NV3ZXTEN4YXRBaHo1ODdGMHFWTG9hT2pBNmxVaWhNblRnQW96UFl0amFXbHBkb0I1dkphdDI2ZHduRnViaTdtenAwTEF3TURlSGw1cVQyUGprN2hWcEdkT25YQ3lwVXI0ZW5wQ1ZkWFYyelpza1ZoWEZoWUdJS0RnekZ4NGtTbFp3VVU3aE45NmRJbElWTzJ1UGo0ZUN4YXRBaFBuanpCdEduVE1HREFBQUNGV2JkTGxpekJ3b1VMc1dIREJseS9maDNUcDArSHFhbXAwaHlqUm8xUys1NEFZT3pZc1VwdDI3ZHZSN1ZxMVJBWUdQalc3bGRMUzB0NHBxcmN1M2NQTVRFeHVISGpCZ0FvbEllMnRyWkcrL2J0eTNXZlJQOGxIM1dRRnlnczNUeXVhVTJNYS9wMnZ2MURSRVJFUkVSRVJFUkVSTy9XN2R1M29hT2pnNFVMRjBKRFF3TkdSa2FZTVdNR3dzUERJWlZLb2FHaGdabzFhOExiMnh0Tm1qU0JUQ1pEM2JwMTRlenNqT2ZQbjBNcWxVSlRVL09EMngrMk5MTm56eTYxLy9EaHc3aHg0MGFaNDZwVnF5Wjhqb3VMdzd4NTg1Q1RrNE9GQ3hlaVZxMWF5TS9QVjhoMExwS2VubzVGaXhZaE5qWVdRNGNPeFlRSkU1VEdkTzNhRmQ5OTl4MTI3TmlCb0tBZ0RCOCtIS2RQbjBacWFpckdqUnVIeno3N1RPV2FwRklwNXN5WmcrclZxNWU2OWpmUm9FRURoZU1OR3pZZ0t5c0xreWRQVnVwVGw2MnRMWll2WDQ3RXhFU0Y3T2lyVjY5aStmTGxhTm15SldyVnFvWFUxRlNZbVprSi9aY3VYY0taTTJjd2V2Um9HQm9hQ3UzNStmbll1M2N2ZHU3Y0NRTURBL2o0K0NobHVlcnE2dUtYWDM3QjVzMmJzVy9mUGpnN08yUEVpQkg0NnF1dkZJS2w4K2ZQVitzZTR1UGpFUkFRQUE4UEQranA2U24xRjUrenN1OFhLTXc4UDNYcVZJbnJTMDVPVmdqOGI5eTRVZmpjczJkUEJubUpTdkhSQjNtSmlJaUlpSWlJaUlpSTZOUFNwMDhmZE83Y0dkN2Uzb2lLaWxMb0N3NE9MdlA4b0tBZ2pCZ3hBbVBHakhsYlM2eDBQWHIwQUZDWTJXaGpZNk1VaUkyS2lzS05HemZRb1VNSGxjRzZvcks3QUNDWHl4RVlHSWlBZ0FBWUdSbGgyYkpsTURVMXhmang0MUd2WGowc1dMQkFJUmdYRlJXRjVjdVhJeU1qQTVNbVRjTGd3WU5MWE9mSWtTTmhaR1NFUVlNR1FTcVZZdmZ1M2JDd3NNRFFvVU9ocWFtSjNidDNJemc0R1A3Ky9zSTVvYUdoeU0zTlJiOSsvZDdvR2FucnlwVXJPSERnQUF3TkRTR1h5MHNOTWhhcFhiczJHalZxcE5SdWJXME5hMnRyUEgzNlZHZ0xEdzlIelpvMU1XdldMTGk3dXlNakl3UHo1czFEczJiTkVCOGZEeDhmSDlqWjJlSHJyNzhHVVBnK0lpSWlzSG56Wmp4Ly9oenQyN2ZIakJrekZBTHl4V2xvYU1ERnhRWDI5dlpZdm53NU5tM2FoQU1IRHNESnlRa09EZzR3TmpaR3AwNmQxSG9XNXVibUNBZ0lRUFBtelJVQ3N5V3BqUHN0TGpVMUZldlhyeS94ZXR1MmJjUDMzMytQM2J0MzQrREJnMEltNzVRcFU0UlN6a1NrR245RGlJaUlpSWlJaUlpSWlPaURvNit2anhrelppQW5KMGRsLzZoUm8vREZGMS9ndSsrK1U5bjNNVXBLU3NLMGFkUFF0bTFiekpzM0R4b2FHa3BqRGgwNmhPSERoeXUwK2Z2N0l5Z29DSFBuemtYYnRtMlJscGFHZmZ2Mm9XSERocGd6WjQ0UTNCczllalRXclZzSFYxZFhMRm15QkJvYUd0aTBhUk5Pbno0Tk16TXorUHI2NHZQUFB5OTFqU0tSU0NnWnZYLy9maVFtSnNMVjFWWFlUL1haczJkSVRrNVdPT2ZBZ1FNd01URkJseTVkS3Z4czFKV1VsSVRGaXhkRExwZERJcEZnMmJKbGFwM241T1NrRk9TVlNxVzRjT0VDamg0OWltdlhyZ250cnE2dXlNcktnb0dCQWRhc1dZTmZmdmtGN3U3dStQYmJiM0hvMENIbzZlbGh3WUlGUXBCeTdkcTFPSHo0TUl5TmplSG01Z1pmWDErVkFWRlZtalZyaGo1OStpQW9LQWhidG14QmJtNnU4UE45OU9oUnJGNjlXdVY1UldXZ2k0TDVXVmxad3M5QlZsWVdmdjMxVjN6enpUZG8wcVJKcGQ5dmNUWTJOZ2dPRHNhWk0yZmc3ZTJOWThlT3FTemZMSlZLRmM2WFNxVXFNODZKNlA4eHlFdEVSRVJFUkVSRVJFUkVIeVFURTVOUyt3ME1ER0JwYVZubVBDRWhJZGk1YzJkbExVc2hTN1V5V1ZoWVlQanc0ZGl4WXdkV3IxNE5WMWRYcFRHQmdZRVlPSEFneEdJeGdNSkE2KzdkdTJGbFpZVzZkZXNDQU16TXpMQnk1VXBZV2xvS3dWY0FjSFIwaEo2ZUhwWXZYNDRwVTZZZ0p5Y0gyZG5aY0hCd2dJdUxpMUtwM1pMazVlVkJSMGNIdHJhMmFOKytQYjc4OGt1aEx6VTFGVktwRkRrNU9kRFQwOFA5Ky9meHp6Ly9ZTlNvVVc4OU16TTlQUjN1N3U3SXpNd0VvRjdXTjFDWU9WNWNTa29LOXUvZmo1Q1FFR1JrWk1EUzBoS1RKazJDbjUrZk1NYkF3QUFBSUJhTDRlcnFpaWxUcG1ENzl1Mm9VNmNPdkwyOVlXNXVMb3o5K3V1dm9hMnRqZSsvL3g2R2hvYkl6czVXV3NQYXRXdlJ2SGx6cFVCNGpSbzEwSzVkT3d3Wk1nUWhJU0VxOTJSMmMzTlRPUGIxOVJVK1Y2MWFGUUR3NHNVTDFLbFRCd0FRRVJHQkN4Y3VvRy9mdm0vbGZsV1J5V1FBVUdMZ05qOC9YK0ZudGFTeTRrVDAveGprSlNJaUlpSWlJaUlpSXFJUDByNTkreFQyNkh4ZFVGQVFnb0tDeXB4SElwRWdJU0doTXBmMjFvd2NPUktQSGozQzhlUEhZV1ZsaFdIRGhpbjBTeVFTYk55NEVkT25UOGV1WGJ1d2RldFcxS3RYRHo0K1BncmxmNjJ0clpYbXpzaklRRkpTRXZUMDlKQ2VubzVtelpyQnhjVkZaWm5pa3NqbGN2ejAwMC9vMGFNSGhnOGZqaFl0V2lqMFAzNzhHREtaRERkdjNrU3JWcTFnWjJlSFBYdjJxTXplckV3cEtTbnc4UEJBWW1JaXJLMnQzK2g5WjJWbDRlREJnN0MzdDhmZ3dZUFJ2bjE3aUVRaWhhQm5abVltWW1KaWNQYnNXWncvZng0RkJRVndjbktDczdNemRIVjFGZWF6c0xEQXhJa1RoV05IUjBlbGE2NWR1eGIxNnRWVDJRY1U3clU4ZE9oUWxYMWZmUEdGd25IeElLOVlMSVpZTEVaS1NvclFkdWpRSWRTb1VRTWRPblI0Sy9lclNsNWVIalExTmZIa3lST2h6Y3pNVE5qN056czdXMkVmNEx5OFBBWjVpY3JBSUM4UkVSRVJFUkVSRVJFUmZaQnUzYnFGK3ZYcnc5UFRVNmx2N05peDZOT25ENzc5OWx1VmZjVTVPanFXR0R6NzBJaEVJc3ljT1JOUG5qeUJzYkd4VW4rL2Z2MXc3Tmd4L1B2dnZ6aC8vanlhTld1R1gzNzVwY1FzWExsY2pwaVlHSnc0Y1FKbno1NUZmbjQrVEUxTk1YTGtTQ0ZBKytEQkE2WHpORFEwaE16ZzRpSWpJL0hnd1FNaEs3UzQ5UFIwSkNVbEFTak1GbTNWcWhVQXdNaklTUDBIVUFIeDhmR1lQWHMyVWxKUzRPTGlnb3lNRE96ZHUxY3BRMWRkTmpZMjhQZjNWeGtvQndyMy9QWHc4QUJRbU9IYXQyOWZEQnMyVEsyczh2ZWhSbzBhUXREN3lwVXJlUERnQVdiTW1DR1VBMzhiOTF0UVVBQUF3alZ5YzNNaGs4a1VmamU5dmIzUnRtMWJBTURMbHkrRmJHR0FtYnhFNm1DUWw0aUlpSWlJaUlpSWlJZytTTGR2MzBhblRwMUtERDRaR2hxcTdOdXhZNGRDd09oakl4YUxzWDc5ZW1ocWFrSWlrV0RuenAwSUR3OEhBRGc3TytQQ2hRczRmLzQ4T25YcWhKOS8vbGtwR0phZm40L3IxNi9qd29VTE9IZnVITkxUMHhYNjA5TFNzR0hEaGxMWG9LZW5oeU5IamlpMTc5eTVFem82T2txQmRLQXdBQXdBUFh2MnhKa3paK0RpNHZKTzNrTnViaTVTVTFNeGJ0dzREQnMyREpzM2J3YWdmbGx0VmZkUzBzOGNBTFJxMVFxalJvM0NpeGN2NE9EZ0FEczdPN1d1VTFiUXViVE05QjkrK0FFalI0NVUyUmNYRjFmcXZOYlcxbmp3NEFIa2NqbjgvZjFScTFZdHBlemZ5cjVmcVZRS0FFS0o3dXpzYkppWm1XSDM3dDBBQUFjSEIranA2UW5qbno5L3JsRHltWm04UkdWamtKZUlpSWlJaUlpSWlJaUlQamdwS1NsSVRVMUYxYXBWU3l5OVcxb1o1cnk4UE9UbDVaVzVyKytIU2k2WDQrREJnOWk1Y3ljeU16T0Zjc2VHaG9hWU5Xc1dQRHc4OFBqeFkwZ2tFb1V5elFCdzhlSkYvUExMTDlEVTFFU3JWcTJRbloyTjJOaFlyRm16UnExcjc5NjlHOWV1WFZOcVAzLytQTzdkdTRkaHc0YkJ3c0pDYWIxSGpoeUJqWTBOUm84ZWpiQ3dNQVFGQmVINzc3K3Y0Qk5RWDhPR0RiRm16UnFsc3RPbEJTN0xFaElTb3RSV2xNMGFFaEtDL1B4OEhENThHQVVGQldqYXRHbUo4MVN2WGgzTm1qVURBUHo0NDQrUXlXVEl6czVXeXJ3dWFVL2VsSlFVbUp1Ym8ySERoaVZlNDZlZmZpcjFYdXpzN0xCMzcxNGNQWG9VZCsvZWhiZTN0OEwrdDIvamZsKzllZ1VBd3Q3UkdSa1pRa2EzWEM2SFZDb1Z5anpMNVhJOGZQaFFvZlEzTTNtSnlzWWdMeEVSRVJFUkVSRVJFUkY5Y0RJek13RUEyN1p0dzdadDIxU09DUTRPUm5Cd2NJbHpEQm8wQ0ZPblRuMHI2M3RiNUhJNVFrSkNFQkFRZ0tTa0pOaloyV0gyN05rSURnNFdBbkV0V3JUQXBFbVRzRzdkT3Z6dmYvK0R0N2MzYXRhc0tjelJwVXNYZUhsNTRmUFBQNGVSa1JIOC9Qd1FHeHVMeG8wYnE3V0dxbFdyS3JVVkZCUWdJQ0FBaG9hR0trdGtCd2NINCtIRGgzQjFkVVhObWpYUnBVc1g3Tm16QnoxNzlud25aWXhWN1N2OGVnWnplZmo0K0tnMTd1alJvemg2OUdpSi9WMjZkQkdDdklNR0RjTHMyYk1oa1Vpd2JOa3loYjFzVmUzSkd4TVRnOTkvL3gyZW5wNmw3cHY4K3UvSG5EbHpGSUxJVFpzMnhaWXRXK0RuNTRmdTNic0xKWkt6czdPaHJhME5MUzJ0U3IvZmYvLzlGd0JRcFVvVkFFQnljakxNek13QUFEazVPUUFnWlBMZXVYTUgyZG5acUYrL1BvREMzNEhjM055M3ZvOHowY2VPUVY0aUlpSWlJaUlpSWlJaSt1RFkydG9xQlhBZlBIZ0FMeTh2aU1WaS9QUFBQM0J5Y3NMa3laT1Z6cFhKWlBqeXl5OUwzS2YyWFhqOCtERnljM09Gd0ZWWjVISTVJaUlpOE1jZmYrRHg0OGV3c0xDQWg0Y0hldmJzQ1pGSXBQUXN2dnJxSzJSbFpTRWdJQUJUcDA2RnU3dTdFTHdEZ002ZE8xZnEvUncvZmh6eDhmRVlNMmFNRUxncjh2ejVjNnhmdng1MTZ0UkIzNzU5QVJTV2xiNTQ4U0lXTFZxRVZhdFdsVHRnVjk3bnA4cnc0Y01yZkc1cFh4NklqSXlFbDVjWFdyZHVqZWpvYU15Wk13ZmR1blVyYzA2UlNJU09IVHRpelpvMThQSHh3Yng1OHlBU2lWU09UVXRMdzVJbFMyQmlZZ0o3ZTN1Vlk5cTBhWVA1OCtjckJkRmZMMU5kbzBZTmlFUWk2T3ZySzJUOVJrZEhZOVdxVlZpMWFsV2wzKyt6WjgrZ3Fha0pVMU5UQUlXQjNCNDllZ0FvTEs4TkFQcjYrZ0NBTTJmT1FFTkRBODJiTjFmb1o1Q1hxSFFNOGhJUkVSRVJFUkVSRVJIUkIwMHFsZUxBZ1FQWXZuMDc2dFNwQTI5dmJ3d2JOcXpFOFdscGFRQlVaNlMrQzNLNUhELzk5Qk5xMXF5SjlldlhsemsrTFMwTjd1N3VlUHo0TWNSaU1aeWRuVEZreUpBeXk5Vis5OTEzTURJeXdycDE2L0R6enoramI5KytHRHQyYktXWHFNN0l5TURXclZ0aGJHd01KeWNuaGI3MDlIUjRlbm9pSnljSHMyYk5Fc29BVzFwYVl0eTRjZkR6ODhNdnYvd0NMeTh2dGN2dmx2ZjVsYVNrL1cxZjkvbzlsU1kyTmhhLy92b3JtalJwZ2tXTFR6SWtWQUFBSUFCSlJFRlVGbUhseXBYdzhmRkJRVUdCRU1Rc3pjQ0JBM0h2M2ozODlkZGYyTFp0RzBhUEhxMDBKaWNuQi9QbXpVTldWaFpXckZnaGxEbCtuWVdGaFZBMk96VTFGWThlUFVKOGZMendwMTI3ZGhnOGVEQzh2THdnbDhzaGtVaVFrcElpQk9tZlBYdUd6TXpNVW45ZUtucS9EeDgrUksxYXRhQ2hvWUY3OSs0aE9Ua1pUWm8wQVFDRlVzNVpXVms0ZWZJa1dyVnFKZXpmWE5SZlBOT1ppSlF4eUV0RVJFUkVSRVJFUkVSRUg2VGMzRnljUG4wYSsvYnRRMkppSWh3ZEhURisvSGlsREwvWTJGaGN2WG9WdXJxNkVJbEV1SHo1TWdDZ2J0MjY3MlBaaUkrUFIxWldGanAxNnFUV2VCTVRFK2pxNnNMQndRRmp4NDR0c1Z5eUtnTUhEb1NOalEyV0xGbUNreWRQSWpFeEVTdFdySGlqOWIvdXdvVUx5TXpNeExoeDQ0VHNTNkR3UHVmT25ZdWtwQ1I0ZW5vcVpkMDZPVG5oN3QyN09IMzZOR2JObW9XNWMrY3E3UitzU25tZlgwblV5ZVF1NmJtKzd1WExsOWk3ZHkvMjc5K1BPblhxWVA3OCtkRFUxSVNycXl2eTgvT3hlUEZpUkVWRlljeVlNVXI3RmIvdXh4OS94T1BIajBzc3dTeVJTQ0NWU3VIdTdvNEdEUm9vOWFlbHBlSDQ4ZU40K3ZRcG5qeDVnb1NFQkNFd0NoVCtQTld1WFJ0R1JrYVlOV3NXN3Q2OWkzSGp4bUg3OXUzdzhmSEJxbFdySUJhTDhlalJJOVNvVVVNSXJsYlcvY3JsY2x5L2ZoMnRXclVDQU96ZnZ4K0dob1pvMDZZTmdNSXZCb2hFSW9qRlltellzQUVTaVFRREJ3NFV6azlPVGdhZzN2c2oraTlqa0plSWlJaUlpSWlJaUlpSVBpZ3hNVEVJRGc1R1pHUWtKQklKV3JWcWhaOS8vcm5FMHIxNWVYbll1WE1uNUhJNWdNTGcwTmRmZjExaW1kdTM3ZWJObXdDZ2RwQlNKQklwbFRTV1NDUW9LQ2lBb2FFaDB0TFNjUFBtelJJekc1czFhNFpObXpiaGp6Lyt3T0RCZzB1OFRwOCtmZFMraDZMOVVnSGd5eSsvaExtNXVaQ0pLWlBKOE9lZmY4TGYzeDhGQlFYdzhQQW9NYXR6NXN5WnlNdkxRMFJFQkZ4Y1hQRGpqeitXV2VxM3ZNK3ZQSEp6YzVHVGt3T3hXQXhOVFUyRWg0Y0RVRjBhV0NLUjRQcjE2emgvL2p3aUlpS1FsNWVIdm4zN1l0S2tTUkNMeFFBQVRVMU5lSGg0b0VtVEp2RDM5MGRvYUNoYXRteUoxcTFibzBHREJyQ3dzSUNKaVFuKy9QTlBoYms3ZHV5SWhJUUVKQ1FrQ0czMzc5L0h2bjM3QUFBOWV2UkFVbEtTY0Z4a3dJQUIwTkxTd3ZidDI2R2pvNE82ZGV1aVc3ZHVzTFcxUmQyNmRXRmpZd01qSXlNa0pDVEF5OHNMQ1FrSm1ESmxDcjc2Nml1SXhXS3NXYk1HMDZaTnc3Qmh3eEFWRllYV3JWdFgrdjArZS9ZTXFhbXBhTnUyTGFLam94RWFHZ3BuWjJlY1BYc1dUNTgrUlZSVUZPclVxWVBvNkdnRUJRV2hVYU5Hc0xhMnh1clZxNkd2cjQ4clY2NUFKQkxCMXRhMkV0NDQwYWVMUVY0aUlpSWlJaUlpSWlJaStxQ2twcVlpS2lvS1BYdjJSUC8rL1ZHdlhyMVN4N2RxMVFxblRwMTZSNnNyMjQwYk4yQnBhVm11VE9MWGc0elhybDNETDcvOG90QldXbmxjQXdNRFRKbzBxZFJydUxtNXFiV1dFeWRPNE42OWV3cHRSVm1aQUxCejUwNXMzNzRkNXVibW1ETm5qaEQ4VlVWVFV4Tno1c3pCeG8wYmNlREFBVWlsMGpLdlg1SG5wNjdIangrcjNNZTUrUDBsSlNWaDFxeFpTRXhNaEZ3dWg1YVdGcnAwNllLdnYvNGFkbloyU3VlS1JDSTRPanFpZS9mdUNBb0t3c21USjNIbHloVUFRSmN1WFRCanhneHMzTGl4ekxYRnhzWWlOamEyMURIZHUzZUh1Yms1QWdJQ1VLTkdEV2hvYUNpTmtVZ2tjSFYxUlZaV0Z0emMzUERGRjE4QUtNejZUazlQeDg2ZE8rSHI2d3VnTVBCZjJmZmJwRWtUR0JzYm8wT0hEdkR4OFVHOWV2VXdlUEJnbkRoeEFxZE9uWUtCZ1FHbVRwMktnd2NQUWx0Ykd6Tm16RUNWS2xWdzlPaFJBSUMydGpaR2p4NE5jM1B6TXA4WjBYOFpnN3hFUkVSRVJFUkVSRVJFOUVIcDNiczNldmJzcVRLQVZXVEFnQUZvMnJUcE8xeVYrbTdldkluT25UdS8wUnlOR3pmR29FR0RJSlZLSVJLSlVLZE9IZlRyMTY5Q2M5blkyS0JkdTNaQ3NLOHNyMTY5S3JXczhyZmZmZ3ROVFUwNE9Ua0pHWjZsRVlsRW1EQmhBdnIyN1FzYkc1c3l4Ny9wODZ0YXRTcXNyYTFWOXRXdVhSc09EZzdDdW5SMWRkR21UUnUwYU5GQ0dHTmhZWUhldlh2anhZc1grUHp6ejlHbVRSdTE3dFBZMkJpalI0L0dxRkdqY1AvK2ZkeTZkUXR0MnJTQm9hRWhnb09ESzN3L3FsaGFXcGJZWjJob0NBOFBENGpGWXFVQS9LaFJvOUN0V3pkY3UzWU5Oalkyd24xWDV2MWFXbHFpWGJ0MlFnQTNNek1UT2pvNkdEUm9FQVlOR2lTYzM3QmhROXk2ZFVzSTVwODZkUW95bVF5YW1wb1FpVVFWZVN4RS95a2llVkg5Q2lJaUlpTDZ6NHAvY1IzYnJzNEFBTlNwMWh5alcxYnUvazFFUkI4ai90MUlSSis2Z0tzejhPakZkUURBcUpZcllGT3QrWHRlRVJFUkVSR3BxK1N2UVJFUkVSRVJFUkVSRVJFUkVSRVIwUWVIUVY0aUlpSWlJaUlpSWlJaUlpSWlvbzhJZzd4RVJFUkVSRVJFUkVSRVJFUkVSQjhSQm5tSmlJaUlpSWlJaUlpSWlJaUlpRDRpRFBJU0VSRVJFUkVSRVJFUkVSRVJFWDFFR09RbElpSWlJaUlpSWlJaUlpSWlJdnFJYUwzdkJSQVJFUkVSRVJFUkVSSFIrNUdhOVJpWG54ekN2YlJMeU14TmhxeEErcjZYUkVSVUtlcFVhNDdSTFZlODcyVVF2VFVNOGhJUkVSRVJFUkVSRVJIOXg4amxCUWg5dUJYbkgrMkJYRjd3dnBkRFJFUkU1Y1J5elVSRVJFUkVSRVNmbUlLQ0FtUmtaQ0FuSjZkUzU3MTgrVEllUG54WVpsdDV4Y2JHNHVMRmk1REw1VzgwRHdEazV1Wml6Wm8xT0hUbzBCdlA5YnJZMkZoczNib1ZBSkNmbjQ5ang0NUJLaTA3NCsxamV4OGZvdno4ZkdSbVppSXBLUW4vL1BNUDR1TGlWSTdyMDZjUFRwMDZwZFNla3BJQ2QzZDNQSG55UkdpN2Rlc1dQRDA5a1plWFY2RTE1ZVRrWVB6NDhkaTJiUnNBSUNRa0JBa0pDUldhaStoZGs4dmxDTHJsZzNQeHV4amdKU0lpK2tneGs1ZUlpSWlJaUlqb0V4TVFFSURkdTNlalg3OStjSFYxTFhQOHdJRUQ0ZWpvaUhIanhwVTZidmJzMmVqVnF4YzhQRHhLYlN1dnRXdlg0dUhEaC9qcnI3K2dwZlZtLzFTaHE2dUxwS1FraElXRm9WZXZYakEwTkh5aitZcTdmLzgrQWdNRE1XYk1HTnk4ZVJOK2ZuNElDZ3JDekprejBhaFJveExQKzlqZXg3dVFrWkdCUllzV1FTYVRDWCtrVWlueTgvT0YvODNMeTBOdWJpNXljM09WdmdBZ0VvbHc5T2hSNk9qb3FIVzluSndjWEx0MkRhOWV2UkxhWHJ4NGdlam9hTWhrc2dyZGc2YW1KdUxqNDlHNGNXUGs1dVppeDQ0ZFNFdEx3Ly8rOXo5MDY5YXRRbk1TdlN1Ump3TVIrenhFT0c1ZGF5Q2ExL3dDMVExdG9LTXBmbzhySXlJaUluVXh5RXRFUkVSRVJFVDBDWG55NUFuMjdkc0hBd01ESEQ5K0hQcjYrcGd3WVFKRUlwRXdKaTh2RDVxYW10RFUxQVJRR0FDcmFEWmpaU2h2Qm0rZlBuM1VHdWZrNUZScWYzQndjTG11cTZlbkp3UUU3ZTN0NGVmbmg4V0xGMlBhdEdsWXUzWXQ2dGV2cjNUT2gvZysxSDErUU9FeldySmtDVUpEUXpGaXhBaU1HVE9teExGeXVSemZmUE1OMHRQVDRlL3ZEMnRyNnhMSEdoc2JvMG1USmdBQWJXMXRhR2xwUVV0TEN6bzZPdERXMXNibHk1ZHg5dXhaTEZxMENMcTZ1dERUMDFQNm8wNkExOTNkSFVCaGhqY0EvUGJiYjlEWDF3ZFFHR2dHZ0xsejUwSkRvN0RZbmIyOVBVYU1HS0hHa3lsY3QwZ2tna3dtZzY2dUxsYXRXb1c1YytmQzI5c2JNcGtNUFh2MlZHc2VvbmN0T3o4VEVmOXNGNDZITkoyRHBoWTkzdU9LaUlpSXFDSVk1Q1VpSWlJaUlpTDZSRWlsVXZqNCtFQmJXeHZyMTYvSDd0MjdjZURBQVVna0V2enZmLzhUQW92OSsvZkhEei84Z0pFalI3N25GUmNxQ3ZJV0QzeVc1YnZ2dmtPdlhyMHFkTDJUSjA5aTc5Njl3bkZpWXFKYTUyVm5aME11bHlNaElRR2FtcHJRMXRhR3A2Y25JaUlpWUdCZ2dLU2tKRmhZV0FqalA5VDNNV2pRSUlYajQ4ZVBReXFWS3JVWDZkMjdOMEpEUTNIbXpKbFNnN3pYcmwxRGVubzZHalZxVkdxQXQwaHBjNlducCtQczJiTm8xNjVkbWZPVXBtZ2RXVmxadUhYckZpd3NMR0JzYkF5Z01Fajc4T0ZEV0ZsWkNRRjJVMVBUY3Mydm82TWpsT3cyTmpiRzBxVkxzV1BIRG5UcTFPbU4xazMwTnQxTU9vTThXVFlBb0w1cE93WjRpWWlJUGxJTThoSVJFUkVSRVJGOUlqWnUzSWc3ZCs3QXpjME5OV3ZXaEt1ckszUjBkSERvMENGSXBWSzR1N3NMR1l0bGlZMk5SY09HRGRVdWgxdmNpeGN2VUtWS0ZiVkxMeGRseHhZRjJ0UmhiR3dNTXpNejRUZ2xKUVcrdnI1WXVuU3B3amgzZDNlNHVibkIzTnhjYUt0U3BZckNtRkdqUnFsOVhRQVlPM2FzVXR2MjdkdFJyVm8xQkFZR0NtMGY2dnVZT25XcVF2K3BVNmNnbFVxVjJvdTBhdFVLSmlZbVNFeE14TzNidDBzc1RSMFNVbGo2dGF4TVlibGNqbWZQbnBVNjV1WExsd0RLRHNCWHIxNGRtWm1aeU1yS0V0clMwdEtFdlhHTDdpa2hJUUVoSVNINCt1dXYwYUJCQXdEQStmUG5jZW5TSlV5WU1FSEk3bFZuL2E4TERRMUZhR2lvUWx2Umx3ZzJiZG9FR3h1YmNzMUg5TFk5enJnaGZMWXpiZk1lVjBKRVJFUnZna0ZlSWlJaUlpSWlvay9BZ1FNSEVCUVVCQWNIQjN6eHhSY0FDak5qZi96eFI4amxjaHcrZkJnRkJRVnE3ZFY2NmRJbC9Qenp6M0IzZHk5M3dBc0Fmdi85ZDF5NWNnVmJ0bXdSc2laTFUxQlFVSzRzWG45L2Y2U25wNnZNUEZYVjV1enNySEM4WXNVSzdOaXhRemllUDMrK1d0ZU5qNDlIUUVBQVBEdzhvS2VucDlSZlBBRDdNYitQMTJsb2FLQkhqeDQ0Y09BQXdzTENWQVo1OC9MeWNPN2NPV2hwYWFGSGo5S3pBbk55Y3RRT3JKYzFidHUyYmRpelp3LysrdXN2b2MzZjN4LysvdjRBZ0tOSGp5STVPVmxvQnlBRWdHdlhyZzEvZjMra3BxWUNBQ3dzTEtDam93TVhGeGUxMXBhV2xvWURCdzZnUzVjdWFOeTRzY294SmlZbWFzMUY5QzVKY3RPRno2WUdaV2ZkRXhFUjBZZUpRVjRpSWlJaUlpS2lqOXpCZ3dleFljTUcyTnZiNDZlZmZsTHEvL0hISDVHWGw0ZU1qQXdVRkJTVU9WL0xsaTFoYkd5TW8wZVBsanVvbUoyZGpjaklTTmphMmdvQlJYWG5LR3ZjWjU5OWhsV3JWc0hhMmhwV1ZsWTRmUGl3MFBma3lSTk1uanhab1Ewb0RQcjYrZm5CeXNwS2FOUFQwMU1JS3F0Yld0ZmMzQndCQVFGbzNyeTVRaGJ4Nno3MDkxRVJ2WHYzeG9FREJ4QWVIbzZKRXljcUJlVXZYcnlJVjY5ZW9YUG56a3FaMHEvVDE5ZkhpUk1ubE5wemNuS3dkZXRXSERseUJMVnIxMFo4ZkR3c0xTMWhhR2dJTnpjM2xTV2dOVFUxTVdQR0RNeVlNUU4vL2ZVWFZxeFlBVGMzTnlHd2Z1UEdEYmk2dXFwMWoydldyRUhqeG8weGJOZ3d0Y1luSmliaXdJRURhTktrQ1lZT0hhcldPVVFmZ2dMOC85ODdtaUx0OTdnU0lpSWllaE1NOGhJUkVSRVJFUkY5eEk0ZE80YjE2OWRETEJhamE5ZXVDQThQVnptdWI5KythTlNva1ZvbGxMVzB0TkNyVnk4Y1BIZ1FEeDgrUkwxNjlkUmV6NWt6WjVDVGs0UCsvZnNMYlNOR2pDajFuTDE3OTZLZ29BRGZmUE5OcVJtOXhmZTdqWTZPeHV6WnM1WEdxTXJrblR4NXNsSmJjSEN3d3ZIUm8wZXhldlZxbGRlZE5tMGFCZ3dZQUVORFF3Q0YrN3NXQlhtenNyTHc2NisvNHB0dnZrR1RKazAraXZkUkVYWjJkckN4c1VGOGZEeXVYNzhPZTN0N2hYNTFTelVYS1Y2YVd5YVQ0ZVRKazlpeFl3Y3lNelBoNmVtSnAwK2ZJaUFnQUN0WHJvU25weWVtVEptQ0FRTUdZUGp3NFNWbXgxNitmQmxBWVZaeFhsNmVRbVoxYVdXVEh6eDRnSWtUSjZxMTd1SU1EQXdBUUtGVU5CRVJFUkhSdThJZ0x4RVJFUkVSRWRGSHJHUEhqcmgrL1RxcVZxMktOV3ZXbERpdWYvLythTnEwcWRyek9qZzQ0T0RCZ3poMjdGaUplN1dxY3Z6NGNSZ2JHNk43OSs1QzI1Z3hZMG9jbjVtWmlWMjdkZ0VBdW5YckJsdGJXN1d1MDZKRkMySGZVNkF3cTlMVjFWV2hEUUNHRHgrT2xTdFh3dExTVXExNTNkemNGSTU5ZlgyRnoxV3JWZ1ZRdU1kdG5UcDFBQUFSRVJHNGNPRUMrdmJ0QytEamVCOFYxYnQzYjJ6ZXZCbGhZV0VLUVY2SlJJSkxseTdCMk5nWWJkdTJWWHUrakl3TW5EaHhBa2VPSEVGU1VoSnNiVzJ4ZVBGaTJOallZT2ZPblFBS3l4MnZXclVLYTlldXhjR0RCM0hreUJGMDdOZ1J2WHYzaHIyOXZWQTJPemMzRjlldVhRTUFCQVFFSUNvcUNsNWVYc0sxeG84Zlg2NTdMZG9udWpSR1JrYlExTlRFdi8vK1c2NjVpWWlJaUlncUE0TzhSRVJFUkVSRVJCK3hhdFdxWWZiczJkaTZkU3NBNVF4VkFCZzZkQ2owOWZYTE5hK05qUTNxMTYrUHNMQXdUSm8wU2EyTTB6dDM3dUQyN2R2NDVwdHZvSzJ0WGduUWUvZnVDWit2WHIxYVpwQTNQejhmS1NrcFN1MjV1YmtBQ2t2K3F1cDd2VDB4TVJIbTV1Wks2eXdxODF1a2VKQlhMQlpETEJZclhQL1FvVU9vVWFNR09uVG9BT0RqZngrbDZkbXpKN1pzMllLelo4OWk2dFNwd2hyQ3c4TWhsVXJSczJkUHRkWjErZkpsQkFVRjRkcTFhNUJLcFJDTHhSZy9manlHREJraVpQamEyZG5Cd2NFQlFHRjVaemMzTjNUdTNCa2JObXhBZUhnNHdzUERvYVdsaGJGangyTFlzR0U0Zi80ODdPenNFQk1UZzM3OSttSGZ2bjFZdVhLbE1NZkNoUXRScTFZdGxldDUvUGl4d3I3TTZtYjJCZ2NIdzhURUJHbHBhV1dPSlNJaUlpS3FiQXp5RWhFUkVSRVJFWDNpc3JLeUlCYUx5MzFldDI3ZHNIbnpabHk0Y0FGZHVuUXBjM3hRVUJDMHRMUlVsa3d1U1ZSVUZJRENJT2FwVTZmSzNBLzEvdjM3S3ZlNUxUSnExQ2lsTmc4UEQ1VmppL1pnTFk4YU5Xb2dJU0VCQUhEbHloVThlUEFBTTJiTWdJYUdodHB6Zk1qdm96VG01dVpvM3J3NVltSmlFQjBkamZidDJ3TW9mNmxtdVZ5T3k1Y3ZReXdXWStEQWdlamF0U3VNalkyUm1KZ29qTEcwdE1Td1ljT0VadzBBVmxaVzJMSmxDMDZlUElsRGh3N2g0Y09IYU5XcUZRRGc4T0hENk5hdEcySmlZbUJsWllWQmd3YmgyclZyNk5peEl3Q2dldlhxSldaenYvNEZBRE16TTdpNHVBakhaOCtlUlZ4Y25FSmJrUm8xYXVEWnMyZHEzVGNSRVJFUlVXVmlrSmVJaUlpSWlJam9FNWFTa2dLcFZJb3FWYXFVKzl6dTNidGo4K2JOT0hYcVZKbEJ4WlNVRklTSGg2TnIxNjR3TnpkWGEvN3M3R3ljUG4wYURSbzBnS09qSTN4OWZSRWRIWTNXclZ1WGVFN2p4bzBWc21PZlAzK09kZXZXSVNjbkJ4TW1USUNkblozQytCY3ZYbUR0MnJWSVQwL0g1TW1UVWI5Ky9WTFhGQmNYVjJxL3RiVTFIang0QUxsY0RuOS9mOVNxVlVzcCs3YzBIL0w3VUVlZlBuMFFFeE9Ec0xBd3RHL2ZIc25KeWJoeDQ0YVFhYXlPdG0zYll1Yk1tZWpjdVROU1VsTEtWVW81T0RnWS9mcjFRNzkrL1lUOWlXL2R1b1ZidDI1aDd0eTU4UFB6QTFBWTdCODNiaHp1M0xrREFKZ3dZWUxhMXpBMk5sYjRza0ZpWWlMaTR1SlVmZ0doZHUzYU9IbnlKR1F5bWNJK3cwUkVSRVJFYnh1RHZFUkVSRVJFUkVTZm1QMzc5ME1zRmtOYld4dW5UNThHQURSczJMRGM4MWhZV0tCUm8wWklUVTFGUVVGQnFXUFBuRGtEcVZTSzRjT0hxejMvd1lNSDhmTGxTMHljT0JIZHUzZkhsaTFic0dIREJ0amIyNWRaOWpjeE1SRUhEaHpBOGVQSElaVktBUUNUSmswcTlad3BVNmFnUllzV2NIQndRSWNPSGFDcnE2czBwclFzWWFDd2pQRGV2WHR4OU9oUjNMMTdGOTdlM21VRzl6Nlc5NkdPenAwN1k4MmFOWWlNakVSdWJpN0N3c0lnbDh2Vnp1SXRVclNIc1lHQmdSQzBEd2tKZ1krUEQzYnYzZzB6TXpOaGJFSkNBaVpPbktpMDMyKzlldlVBQUx0MzcwYTdkdTFnYW1vcTlCVmxTdXZxNnNMUzBoTFRwMCtIaFlVRjVISTV4b3daZzBtVEpxRmR1M1lBZ0dmUG5tSE5talhRMGRFcDU5TW8vSGs0ZHV3WUhqNThxSGFRbTRpSWlJaW9NakRJUzBSRVJFUkVSUFNKaVl5TVJHeHNMSURDSU5lSUVTUEtYWmE0eUlJRkMyQmlZbExtdUdIRGhxRmx5NVpDNEswczhmSHgyTGx6SityVXFTUHM1ZnJERHo5ZzllclZXTDkrUGFaT25hcnl2R3ZYcm1IdjNyMjRldlVxMnJkdmp6bHo1bUQrL1BuWXUzZXZNT2FmZi83Qjlldlg4ZFZYWHdsdHc0Y1B4K0xGaTNIdTNEa3NYYm9VSXBFSVU2ZE94WmRmZnFrdy83WnQyeFNPNTh5WkEwTkRRK0c0YWRPbTJMSmxDL3o4L05DOWUzY2g4SmlkblExdGJXMlZ3ZW1QNFgyb1N5d1dvMlBIamdnTEM4T0ZDeGNRR2hvS0RRME45T3JWNjQzbnZuSGpCZ3dORFJXQ3RRQ3dmUGx5RkJRVXdOSFJVU2pmcktlbkoyUW8yOXJhQ21XYmk4dkx5ME9kT25Xd2FkTW1vVTBpa1VBdWw4UEt5a29JSkp1Wm1RbGo1SEk1UkNLUjJtdHUyclFwQU9ENjllc004aElSRVJIUk84VWdMeEVSRVJFUkVkRW5ac1dLRlpCS3BaREpaTkRSMFlGSUpNTE5temRoYTJzTFBUMjljczJsVGtDeGlLMnRyVnJqMHRQVE1XZk9IQlFVRk1EVjFWVUlqUGJ2M3graG9hRTRmUGd3VEV4TThOMTMzeW1kYTJ4c0RGTlRVNnhmdng2MnRyWkMwSy80T2srZVBJa2pSNDVnN05peEN1ZGFXRmhnK3ZUcEdETm1ERUpDUXRDMWExZWhyMDJiTnBnL2Y3N1N2cTMrL3Y0S3h6VnExSUJJSklLK3ZyNUMxbTkwZERSV3JWcUZWYXRXd2RyYVd1R2NELzE5bEZmdjNyMFJGaFltWkxDMmJ0MWFLVEJiWGk5ZnZrUllXQmphdFd1bkZHUzllZk1tQU1ETnpVMW82OVNwRStiUG53K2dNSUN2cjYrdk5HZi8vdjFMdk43czJiTlZ0dS9Zc1FNV0ZoWnFyVmt1bDhQR3hnWVdGaFk0ZCs0Y2hnNGRLdlRGeE1SZysvYnRtRGh4SW9PL1JFUkVSUFJXTU1oTFJFUkVSRVJFOUFuUzB0SlN5Q3I5NDQ4LzhPalJJK3paczBkaFQ5dDNMVEV4RVhQbXpFRlNVaEltVDU2TXp6NzdUT2dUaVVTWU8zY3Vmdnp4UndRRUJDQWxKUVdUSmsxU0tLdGNyMTQ5aFdDZktsZXVYRUhkdW5WTDdEYzJOc2Jnd1lNVjJpd3NMSVRnWG1wcUtoNDllb1Q0K0hqaFQ3dDI3VEI0OEdCNGVYbEJMcGRESXBFZ0pTVkYyRnYzMmJObnlNek1MREVJKzZHK2o0cG8zYm8xcWxXcmhwaVlHQUFvMTU3RXFzamxjcXhjdVJLdlhyM0NrQ0ZEbFBwZmZ6NFRKa3lBc2JHeGNLd3F3QXNVQm15THk4N094b0lGQzJCZ1lJQUhEeDVnMEtCQlNqOEh4Y3RFQTBCK2ZqNnlzN01CQUVGQlFYajY5Q21lUEhtQ0owK2U0TFBQUG9PbnB5ZDY5ZXFGWGJ0MjRkNjllMEpBOS9Iangvajc3NytSbDVlbjVsTWdJaUlpSWlvZkJubUppSWlJaUlpSVBnRkYyWThGQlFYUTBOQlE2SlBMNVhqdzRBR3NyS3lVenBQTDVRckh1Ym01U0V0TEsvRTYyZG5aU0V4TUxMT3RTUEhNMklpSUNLeGV2UnFabVprWU0yWU1uSnljbE1aWHExWU55NVl0Zzd1N080NGRPNGFZbUJpTUd6Y09uVHQzVmptL25wNGVXclJvSWF4ajI3WnR1SDc5T2dCZzVNaVJhTm15SlZxMmJJbE9uVHJCd01CQTZmeTB0RFFjUDM1Y0NONGxKQ1RnMWF0WFFyK0ppUWxxMTY0Tkl5TWp6Sm8xQzNmdjNzVzRjZU93ZmZ0MitQajRZTldxVlJDTHhYajA2QkZxMUtnaFhPTmplQjhWcGFHaGdSNDlldURnd1lOQytlYUt5czdPeG9vVkszRDI3Rmw4L2ZYWGFOQ2dRYW5qcFZJcG5qOS9ydFkxaTJma1JrZEh3OC9QRDFwYVdsaThlREhpNHVLd2FORWlaR1Jrd01YRlJTRTR2MkhEQnR5NWN3ZlBuejlIYW1xcThFNzgvUHlncTZ1TG1qVnJ3czdPVGlqVjdlam9pQU1IRG1ETm1qVll1WElsdExTMGNQZnVYV2hvYUx5MWJHb2lJaUlpSWdaNWlZaUlpSWlJaUQ0QlJSbUlxMWV2UnFOR2pZUjJtVXlHNk9ob1pHUmtZT2pRb2NqUHp4Y3lYVTFOVFhIdDJqVUFnSTZPRG9EQ1BXL256cDFiNG5VaUl5TVJHUmxaWmx1UjRPQmdQSHIwQ1A3Ky9vaU1qSVMydGpiYzNOeEt6ZjZzV2JNbTFxMWJoNlZMbHlJcUtnb0xGaXlBalkwTnZ2enlTemc2T2dvWnNTOWZ2a1J5Y2pJNmR1eUloUXNYNHZMbHk4alB6OGZZc1dQUnZYdDNYTHg0RVZGUlVWaXlaQWxrTWhuUzA5UFJ0bTFidEd2WERuWjJkaENKUk5EUzBzTDI3ZHVobzZPRHVuWHJvbHUzYnJDMXRVWGR1blZoWTJNREl5TWpKQ1Frd012TEN3a0pDWmd5WlFxKyt1b3JpTVZpckZtekJ0T21UY093WWNNUUZSV0YxcTFiZnhUdjQzVkhqaHdwY2Y2U1RKbzBDWk1tVFNyM2VVWHk4L01SR2hxSzdkdTNJeWtwQ1FNR0RNQzRjZU9VeHAwNWN3YjM3OThYc3Jtdlg3K09WNjllbFJrTXpzbkp3ZDI3ZDNIMTZsVkVSRVRnNmRPbjZOdTNMeVpPbkFpeFdJeDI3ZHBoL2ZyMVdMWnNHYjc3N2p0MDdOZ1JMVnUyUkpjdVhaQ2Ftb3JuejUramR1M2E2Tml4STZ5dHJXRmxaUVVyS3l0VXIxNWRxWnkwaVlrSm5KMmQ0ZWZuaDdsejUrS2JiNzdCaFFzWDBLQkJnM0tYNHlZaUlpSWlVaGVEdkVSRVJFUkVSRVNmZ042OWUrUFNwVXM0ZGVvVWpoOC9ydEJuWUdBQUJ3Y0hPRGs1UVZ0Ykc3LysraXNrRW9uQ21HYk5tZ0VBR2pWcWhJVUxGMWJhdXRMUzBqQmx5aFRrNXVhaWZ2MzZjSGQzaDQyTlRabm5HUmtaWWRHaVJZaUlpSUMvdnovaTQrT1JrNU1ETFMwdFNDUVNPRHM3SXowOUhVQmhacW1kblIyR0R4K092bjM3Q2dGV0p5Y25PRGs1NGRXclY3aDA2UkxPbmoyTHdNQkFiTnUyRGVQR2pjUHc0Y05oYkd5TWdJQUExS2hSUXluakZnQWtFZ2xjWFYyUmxaV2xFSndlT0hBZzB0UFRzWFBuVHZqNitnSUErdlRwSTV6M29iNlBEMEZCUVFHbVQ1K091M2Z2d3N6TURMTm56MGFQSGoxVWp2MzMzMyt4Yjk4K0ZCUVVRQ1FTb1ZxMWF2aisrKy9Sb1VPSFVxOXg1ODRkekp3NUUrYm01dWpXclJzR0RCaUFXclZxS1l5eHNyTENxbFdyY09YS0ZSdzVjZ1FiTjI1RTU4NmRNWHYyYktWQWJsbWNuSnp3OHVWTDdOaXhBOUhSMFFDZ3RDYzBFUkVSRVZGbEVzbGZyd05FUkVSRVJQODU4Uyt1WTl2VkdRQ0FPdFdhWTNUTEZlOTVSVVJFNzkvSC9IZWpUQ1lUUG90RUlxWGc1UjkvL0lIazVHVEk1WEpvYTJ1alpjdVc2TnExNjF0YlQwaElDSEp5Y3RDdlg3OXlCOCtBd2hMR2NYRnhhTktraWRCMjVzd1pTQ1FTMk5qWW9GNjllaENMeFdyTmxadWJpMHVYTHFGUm8wWXdOemRYNjV6bzZHaUl4V0tGNnhlSmo0L0h0V3ZYWUdOakk1U05mdDJIOWo0K0JQSHg4Ymg3OXk2NmQrOHVaQzFYaG9TRUJKaVltTURBd0FESnljbW9YcjI2MnVkS3BWS0ZmWk1yNHRHalI0aU9qa2FOR2pYUXFWT25ONXJyWFFpNE9nT1BYaFNXTngvVmNnVnNxalYvenl1aWQ0SHZuWWlJNk5QQVRGNGlJaUlpSWlLaVQ0eW1wbWFwL1NOSGpueEhLeW5VcTFldk56cGZKQklwQlZpN2QrOWVvYmwwZFhYUnBVdVhjcDFUdkF6ejYyeHNiTXJNVFA3UTNzZUhRSjNuVmhIVzF0YkM1L0lFZUFHOGNZQVhBT3JVcVlNNmRlcTg4VHhFUkVSRVJHVlJya05FUkVSRVJFUkVSRVJFUkVSRVJFUWZMQVo1aVlpSWlJaUlpRlRRRVAzLy8yV1dGZVMveDVVUUVSRVJFUkVSS1dLUWw0aUlpSWlJaUVnRlF4MFQ0WFBhcXdRQTh2ZTNHQ0lpSWlJaUlxSmlHT1FsSWlJaUlpSWlVcUdhZmswaDBKdWQveEtKbVhmZjg0cUlpSWlJaUlpSUNqSElTMFJFUkVSRVJLU0NTS1FCZThzdmhlTWp0MWNnWDViekhsZEVSRVJFUkVSRVZJaEJYaUlpSWlJaUlxSVNkS296WE1qbWZmN3lQdnlpbkJIN1BBUXZzaE1obDdOOE14RVJFUkVSRWIwZld1OTdBVVJFUkVSRVJFUWZLajB0UTN6YmZCRzJYWjJKUE5rci9KdjlIQWR2TG43Znl5SWlxblRQWHo2QVRiWG03M3NUMEJiUUFBQWdBRWxFUVZRWlJFUkVSS1FtWnZJU0VSRVJFUkVSbGNMU3FDSEd0bDROVTdIVisxNEtFUkZWSXBsTWhqNTkraUFzTE94OUw0WEs4T0RCQTR3ZlA3N1VkN1Y0OFdMTW5Ea1RNcG5zSGE3czNicHk1UW9PSFRva0hDY2tKT0RseTVmbG51ZjgrZk80Y09FQ0Nnb0tLbk41QUlBVksxWWdORFMwMHVldHFBY1BIaUE5UGIxUzV6eDgrREQrK2VjZmhiWkRodzRoUGo1ZTdUbDI3ZHFGbXpkdnF1eExUazdHN3QyN2taaVkrQ2JMZkNPdlhyM0MwYU5ISVpGSVZQYmZ1WE1Id2NIQmF2KytCUVlHd3MvUFQrbGRQSG55QkY1ZVhvaU1qRlJybnBTVUZGeTllbFd0c1VUL0JjemtKU0lpSWlJaUlpcURoV0U5VEc2L0JkZWZCU1AyZVFpU0pBL3hLai9qZlMrTGlPZy81K0RCZ3hVNmIvRGd3V3FOeTgzTlJYaDR1RnBqVzdac0NUTXpzd3F0aDhySDM5OGZMMSsrUkljT0hWVDJ4OGJHSWl3c0RPUEdqWU9tcHVZN1h0MjdFeHdjakpDUUVEZzZPa0lxbGNMTHl3c1pHUm1ZUEhreWV2WHFwZFljY1hGeDhQYjJocFdWRlZxMmJBbGRYZDFLWGVOZmYvMEZiVzF0OU96WnMxTG5yWWpFeEVUODczLy9nNW1aR1RaczJGQnBQeHUvL2ZZYnBrMmJocnAxNndwdGE5ZXV4YlJwMDJCalkxUG0rWGZ2M3NYV3JWc3haTWdRZlBiWlowcjlFUkVSOFBmM1I2TkdqV0JwYVZubWZINStmZ2dLQ2lyWFBRQ0ZQMC9GeGNURVlQdjI3WmcvZno1ZXZueUoxYXRYbzNuejVqQTBORlE2OTlTcFU0aUlpRkQ3NSs3UFAvL0VxMWV2NE96c3JOQis5ZXBWUkVaR1lzaVFJV3JOYy9ic1dheGZ2MTVwN1VEaEYzZXlzN09SbFpVRmlVU0NseTlmSWlNakF5OWV2RUJhV2hxU2s1UGg0dUlDVTFOVHRhNUY5REZna0plSWlJaUlpSWhJRFJvaUxiU3dkRUFMUzRmM3ZSUWlva29SY0hVR0hyMjREZ0NvVWNYMlBhOUdQZXZYcjYvUWVlb0dlVE16TStIcjY2dlcyTVdMRnpQSSt3NkVoWVhoMHFWTEFJQ0JBd2NxOVM5YnRneS8vLzQ3QUdEejVzM1l2SG16MHBnZmZ2Z0JJMGVPZkxzTGZjZTB0TFRnNitzTEh4OGYrUGo0SUNFaEFhTkhqeTcxbktTa0pNeWZQeC81K2ZubzJyVXJ6cDA3VitaMWlnZngxTTE2Zi9yMGFhbGp0YlMwMEtWTEY3WG1xcWhYcjE1aHdZSUZ5TXJLZ29PREE4NmNPYU55bksydGJZbUIyWkNRRVBqNCtLanNXNzE2TlZhdlhsMW0yNlpObTVUbVAzbnlKRVFpRVJ3ZEhWWE9IUkVSQVZOVFU5amIyNnZzTDRtSGg0ZGE0MDZmUG8zbzZHaWw5aGN2WHVEdnYvOUdmbjYrVWw5V1ZwWkNGdTc1OCtmeCtlZWY0K25UcHdyalRFMU5JUmFMRmRydTNyMkxsSlFVREJ3NFVPbExCWC8vL1RlMHRiWFJxRkVqdGRiK3VpMWJ0dURvMGFQSXpjMVZ1VzRORFEwWUdockN5TWdJeHNiR1NFOVBaNUNYUGlrTThoSVJFUkVSRVJFUkVkRkh3OXJhR3Y3Ky9tcU5IVHQyTEJJU0V0U2UyOXpjWEdXR0dMMGY4Zkh4V0xWcUZmcjM3NDltelpwaHk1WXRtRGR2SGd3TURJUXhSNDRjd2YzNzl6RjM3bHlrcHFiaXhJa1Q4UER3Z0xhMnRqREd5TWhJK055blQ1OEtyOGZBd0FCLy92bG5oYzh2UzBtbGNZdElwVktGY2JxNnVwZzNieDRDQXdQUnMyZFBvVjFUVXhQNit2b0s1NmFtcHNMTnpVMEkxRzNidGsydE5SVVA4aTVldkZpdGM2NWN1WUlyVjY2VTJLK25wL2RXZzd6NStmbnc4dkxDdzRjUEFRRDc5Kzh2Y2F5enMzT0pRZDZPSFRzcVBhZTh2RHlNSHo4ZUxpNHU2TlNwazlBK2F0UW9qQm8xU3NoZ3ZudjNMcnk5dlJYTy9ldXZ2d0FBb2FHaHFGbXpKbUppWWhBVEV3TUFzTEd4UWVQR2paR1FrSUM0dURnMGJOaFE1Ym90TEN6UXRXdFhsZXRWTjZ2MnpwMDdLb084cFRsLy9yelNGMkFpSWlJUUVSR2gwT2JoNGFHMGpsT25UZ0VBQmcwYWhKU1VGSXdZTVVKcC92NzkrNWQ0N2RMK1R1N1pzeWVlUEhrQ2MzTnp0RzNiRm1LeEdMZHUzY0tHRFJ1d1k4Y09XRmhZSURjM0YxdTJiSUd0clMzcTE2OWY1cjBTZlV3WTVDVWlJaUlpSWlJaUlxTC9qTDU5K3lyc1JicDQ4V0loZU1VQTc0Y2pJU0VCbnA2ZXFGV3JGcVpNbVFLSlJJS05HemZpanovK2dMZTNOMFFpRVo0OGVZTERodzlqd0lBQjZOcTFLKzdmdjQ4dFc3WWdNREN3eEt4R2EydnJDcS9wOVF6Rnl1Yms1RlRoY1h2MjdCRStmLzc1NTFpK2ZMbHcvT3paTTNoNmVpSTFOUlUrUGo1bzFhcFZpWE5McFZJc1hib1VZV0ZoU2lWMDFmbjk2Tk9uRHdZTkdvU3BVNmVxY3l1VkxqYzNGNHNXTFVKTVRBekdqaDJMYjcvOVZtbE1mSHc4WEYxZFViMTY5VktEL3ZyNit0RFQwMVA0KytMVnExY0FBRE16TTFoWVdDaU1Oekl5RXRwU1UxT1Y1bHV4WW9Yd1dTS1JLQnc3T1RtaGNlUEdPSGJzR0lEQ1FPeWRPM2VVNW1qYnRtMkpRZDUzb2VobklDa3BDZDkvL3oxMjdkb0ZjM056QUtxL1FKR2JtNHVRa0JDMGJ0MGFOalkyeU0zTkZYNDNueng1Z2gwN2RxQlhyMTVvMDZaTnFkY2RPSEFnY25KeWhPT2lhd1VIQjZOTGx5N3c5ZldGU0NUQytQSGpoV2V2cDZlSDI3ZHZZK25TcGNqTnpZV0RBNnZ4MEtlSFFWNGlJaUlpSWlJaUlpTDZ6eWdxNXhzWEZ3ZGZYMTlNbURBQjdkcTFlOCtyb3RmZHZuMGJPam82V0xod0lUUTBOR0JrWklRWk0yWWdQRHdjVXFrVUdob2FxRm16SnJ5OXZkR2tTUlBJWkRMVXJWc1h6czdPZVA3OE9hUlNLVFExTlNFU2lSVG1WVGNML0gyWVBYdDJxZjJIRHgvR2pSczN5aHhYclZvMTRYTmNYQnptelp1SG5Kd2NMRnk0RUxWcTFVSitmcjVDcG5PUjlQUjBMRnEwQ0xHeHNSZzZkQ2dtVEppZ2N2N0xseStYZXYzazVPUVN4eGdiRzZOQmd3YWxubDlSbVptWm1EZHZIbTdkdW9VSkV5Wmc2TkNoU21PU2twTGc0ZUdCQmcwYXdNdkxxOHpBL2ZyMTYxWHVkMXY4eXlGRmZ2dnROL3oyMjIrbHpqZGd3QUNsc3RwRjY1UklKRGgrL0RpNmRPbUNuMy8rV2VsY1IwZEhsZS90UXhZV0ZnYUpSQ0prUyt2cTZncVp2Z2NPSEFBQWZQWFZWMldXYTU0OGVUSmtNaG11WGJ1R2lJZ0lUSnMyVGVqcjJiTW5SQ0lSYnQrK0RTMHR4WkNYcHFZbWF0YXNDWGQzZHhnYkcxZmluUkY5R0Jqa0pTSWlJaUlpSWlJaW9vOUdWbGFXVVA1VG5iR3ZLOHJrREE4UEIxQzRoK1NiWkhmUzI5R25UeDkwN3R3WjN0N2VpSXFLVXVoVEo2TTBLQ2dJSTBhTXdKZ3hZOTdXRWl0ZGp4NDlBQUQzN3QyRGpZMk5Va0F2S2lvS04yN2NRSWNPSGFDbnA2ZDBmbEpTa3BCSktwZkxFUmdZaUlDQUFCZ1pHV0hac21Vd05UWEYrUEhqVWE5ZVBTeFlzQUNHaG9ZS2N5OWZ2aHdaR1JtWU5HbFNxZnRZbHhWa3ZuanhJaTVldktpeXIwV0xGbGk2ZEdtcDUxZEViR3dzbGl4WmdwU1VGQURBaGcwYnNHSERoaExIcDZXbEtlMkpxK3JuNnZIangyamZ2ajErK3VrbkFJVmxtT2ZQbjQ5ZmYvMVY0ZStORVNOR3dOblpXUWhnWm1abTR1clZxekF4TVZHWVQxdGJ1OFJnWTJCZ0lISnljakJpeEFob2Ftb3E5Y3RrTXFVZ1puRjVlWGtsOWhWWFBETlpsWXlNRENGck5pTWpvOVJ5NTZwS0x4ZS96dTdkdTB2c3YzcjFLcXBVcVlLR0RSdVd1ZWFpTE55OHZEeEVSRVJnd0lBQlNFOVBWMXJQd1lNSGhjL0ZnL3pGUC8vKysrK3d0ZjA0OXFFbktndUR2RVJFUkVSRVJFUkVSUFRSU0U5UFY5b2JzaUplMzVOU0xwY2pORFMwWEhPMGI5OWVZWDlZcWx6Nit2cVlNV09HUXBuVzRrYU5Hb1V2dnZnQzMzMzNuY3ErajFGU1VoS21UWnVHdG0zYll0NjhlZERRMEZBYWMralFJUXdmUGx5aHpkL2ZIMEZCUVpnN2R5N2F0bTJMdExRMDdOdTNEdzBiTnNTY09YTmdabVlHQUJnOWVqVFdyVnNIVjFkWExGbXlCQm9hR3RpMGFSTk9uejROTXpNeitQcjY0dlBQUHk5MWphb3lXOVZWV3BEeVRVUkZSU0U3T3h2Mjl2YUlpWWxSV2E1NzZkS2xhTnUyTGJwMzc2N1FmdmJzV1p3L2YxN2x2QWtKQ1dqVHBvMFFHSDMyN0JsRUloRk1UVTJWZ3FVRkJRVkNtNkdoSWJwMjdZcnM3R3hVcVZKRkthUDhkZm41K1lpTWpFU1BIajFnWjJlbmNveE1KaXMxazdlMGZXM0x3OFhGUmZqczZ1cUthdFdxWWR5NGNRRCtQeFArOGVQSG1EOS9QdGF2WHc5ZFhWMEFoWHVnRnhjU0VvTEV4RVNGTmxVbG5iLzQ0b3RTMTFQU1B1eFZxMVpWYUw5MDZSSTJiTmlBcmwyN0lqdzhITDE2OVVKMGREVG16SmtEVTFOVFlWeU5HalZLdlI3Ung0UkJYaUlpSWlJaUlpSWlJdnBvbFBRUC9xcU1IVHNXQ1FrSlN1M0p5Y200ZGVzV0FDQW5Kd2R4Y1hGbzBLQUJmSHg4eXJXV1RaczJNY2o3bHIyZUNmazZBd01EV0ZwYXZxUFZ2SDBXRmhZWVBudzRkdXpZZ2RXclY4UFYxVlZwVEdCZ0lBWU9IQ2lVR3Q2L2Z6OTI3OTROS3lzcjFLMWJGMERobnJFclY2NkVwYVdsUWxhb282TWo5UFQwc0h6NWNreVpNZ1U1T1RuSXpzNkdnNE1EWEZ4Y0ZMSjdTeUtUeVpDWm1WbnVlek15TWxKci9vcHdkbmFHbzZNai92cnJMOFRFeEFnWnRVV3lzN05SVUZDQWxpMWJLdlU5ZmZwVVpaQTNOemNYS1NrcE9IYnNtTEJYYnBHaW9HZHhXN2R1eGRhdFc1WGFUNTQ4V1dhUVYxdGJHNXMyYmNLelo4OHdiOTQ4VEpnd0FiVnExUkw2NVhJNTVISzV5aUN2dGJVMVdyUm9vZmFlczNGeGNZaVBqeSt4Zit2V3JhaGF0YXB3cktHaGdYUG56Z25YQW9ERXhFUm9hbXFXR0pET3pzNkd2NzgvNnRldmozdjM3Z250Ym01dUFBckxzUjg1Y2dSZmZmVVY2dGV2WCtwNlZmMGRLNVZLY2VQR0RkamIyd01vck16ZzcrOFBaMmRuMUt4WkUrSGg0Wmd3WVFKa01obVdMbDJLbVRObm9tWExscVZlaCtoanhDQXZFUkVSRVJFUkVSRVIvYWVjUEhrU3BxYW1TRTFOeGRHalIvSHc0VU80dWJtcExOZTZjK2RPQkFRRXFGVWltQ3Jmdm4zN3NISGp4aEw3ZzRLQzNpaXo5RU0wY3VSSVBIcjBDTWVQSDRlVmxSV0dEUnVtMEMrUlNMQng0MFpNbno0ZHUzYnR3dGF0VzFHdlhqMzQrUGdvN01lcnFneDVSa1lHa3BLU29LZW5oL1QwZERScjFnd3VMaTVsN29sYTNKNDllN0IvLy81eTM5ZmJMSjh0RW9sZ2JtNWVZdit6Wjg4QW9NU2dwQ3E2dXJvS3BlSFBuRG1EeFlzWDQ1ZGZma0g3OXUwVnh2YnAwd2ZUcGszRGdBRURoTGJqeDQ5anc0WU5DdG5ZbVptWkpRWlk5ZlgxWVdob2lCczNibURldkhuNDdiZmZoRUMrVkNvRkFKVkIzb0VEQjJMZ3dJRnEzMWRSV2ZDU2lNWGlFb1B4TXBrTStELzI3ancrcG52LzQvaDdraENSRUh0RXFkaHJheTMzcXRxS2xoWk4xTklxcWlWYTNTaFZ1NktsSWFWVmxHcXRDWTJkSUZJMGxvdW1SRXYxRi90V1JGTkVKQ0dXeUNUeit5T1B6RFdabVdTQ0lMZXY1K1BSeDgwNTMrODU1enNuWnlidXZNL25leVNkUG4xYUpVcVVNQzluOWNNUFArank1Y3NhUG55NE9kaVYvbHUxZS9Ma1NVbFM5KzdkYzd5Unc1WTMzM3hUSGg0ZW1qRmpodWJQbjYrd3NEQzk5OTU3OHZQejA4NmRPeVZsaE5PalJvM1NraVZMTkhyMGFEVm8wRUNkTzNkVy9mcjFiVmJJQS9rUklTOEFBQUFBQUFDQWY0elUxRlNGaFlYcCtlZWYxOHFWSzlXbFN4ZnQyN2RQWDN6eGhhcFhyNjR5WmNySVlERFluUmIxeG8wYjV1QUZlZS93NGNPcVZxMmFSbzRjYWRYbTcrK3ZObTNhcUh2MzdqYmI4aXVEd2FBaFE0Ym8vUG56TnAvZjJyNTllNFdIaHlzeE1WR1JrWkdxVzdldXhvOGZiemVZTTVsTU9uRGdnRFp0MnFSZHUzWXBOVFZWSlV1VzFCdHZ2S0g2OWV0TGtrNmRPbVcxblpPVGs3a3kyQlpiTno2MGFkTkczYnAxczZwMHRUVk43NE4wNU1nUkZTMWFWRFZyMXN6MXRyZHUzZExTcFV1MWJOa3k5ZW5UeHlyZ3ZkUHQyN2QxNHNRSnVidTdhOCtlUFJiVnVGTEdGTVpidDI2MXUzMlpNbVUwYk5nd2pSa3pSbE9tVE5HNGNlTWsvVGZrTFZpd29MbnY2ZE9ueldHcExabUJxcVA5TXFXbnA1dkRXeWNuSjRzcTVCZGZmTkdpYjlibE96Mzc3TFBtU3R1c29xS2lWS2xTSlljQzNzenI5ei8vK1k5Mjdkb2xLZU1HQmc4UEQvWHQyMWRPVGs3Njhzc3ZWYnQyYlVrWllYbG1CYnZCWUZEUG5qM1ZyRmt6QlFjSGE4eVlNZnJpaXk5VXQyN2RISThMNUFlRXZBQUFBQUFBQUFEeWpldlhyMXRVMStYVU42dXdzREFsSmlhcVE0Y09Xcmx5cFF3R2d6NysrR08xYnQxYTVjdVgxN0pseTdSOCtYSk5uVHJWS3VCYXZIaXhObTNhcEtDZ29HeWZqWW43NStqUm8ycmF0S25OcWxRcDQ5bW50dHArK09HSGZEMlZkdUhDaFRWNzltdzVPenNyT1RsWklTRWgyckZqaDZTTXFZbDM3OTZ0eU1oSU5XM2FWS05IajdhNkhsTlRVL1hISDM5bzkrN2Qrdm5ubjNYbHloV0w5dmo0ZUgzLy9mZlpqcUZRb1VJS0N3dTd2eS9zQWJFWEtqczZwWEZhV3BxT0hqMnFuMy8rV1JFUkVVcEtTcEtVOFV4YWU5UEZUNTgrWGRPblR6Y3ZlM3A2YXVEQWdSWjlXclJvb1U2ZE9sbXN5em9sZCtQR2plWG41NmYxNjlkcjdkcTFldm5sbDVXYW1pckpzcEozOSs3ZENnb0tzdnNhTXNOYlIvdGx1dk9taVFrVEpxaHg0OFpxMXF5WjZ0U3BJeW5qdmJWbHl4Wk5tRERCNHIxMzUzT3cyN1ZybCszVTNKblA2czBwL1AvMDAwL1Z1SEZqalJrelJ0V3JWMWU5ZXZXMGE5Y3VCUVlHYXMyYU5lWnE2MEdEQmxsdG0vVThTOUxhdFd2ejllY0NrQlVoTHdBQUFBQUFBSUI4NDhxVks1b3laY3BkYlh2NzltMkZoSVNvUllzV0tsdTJySG05azVPVEdqWnNxTnUzYnlzME5GU2xTNWVXajQrUDFmWjE2OWJWb2tXTHRHSERCcHNCQXU2dnVMZzRYYjU4V2NXS0ZiUDViR1VwWStwaWUyMjNiOS9XN2R1MzcybzYyRWVCeVdUU21qVnJGQklTb3F0WHI1cXJPRDA4UERSOCtIQ05HREZDNTg2ZFUzSnlzc1UwelpLMFo4OGVqUjgvWHM3T3ptcllzS0Z1M3J5cDZPaG96Wmd4dzZGakwxMjZWTC8vL3J2TnRzd3F6NnpCY2FaYnQyN1piWHRRN3B3aStNS0ZDMXE4ZUxGNjl1eHA4L25Oa1pHUit1V1hYeXpXN2R5NVV4TW5UbFR0MnJYVm8wY1B6WjQ5VzRNSER6WUhuZG54OS9lM21ybzVVOG1TSlIzYXgxdHZ2YVdvcUNodDNyeFpmbjUrdW4zN3RpVExTdDVNV1N1cU02ZVl6MjIvOVBSMFNkS1VLVk5VcEVnUnZmdnV1K2Eyd29VTHk5WFZWUXNXTEZCRVJJUzZkKyt1YXRXcXFWdTNiaG96Wm94YXRHaGhzZi95NWN0bisvcnUvUDFrZGV2V0xjMmZQMStwcWFueTl2YVdzN096NXMyYnA3Smx5MnJObWpYbWF0N09uVHNySmlaR1AvMzBrOGFPSFd2K3pENTQ4S0NtVHAycWI3LzlWb1VLRlpLVUVYVHpESFg4THlMa0JRQUFBQUFBQUpCdlZLaFF3VzRsWFZiKy92NFdBV0RCZ2dWVnJsdzV1ODhGWGI5K3ZhNWN1YUlQUC96UVlvclNUUFhxMVZPdFdyVzBiTmt5dFcvZlhxNnVybmYzSXVDUXExZXZTcEtDZzRNVkhCeHNzMDlFUkVTMnowdjI4L1BUZ0FFRDhtUjhlY1ZrTW1ucjFxMEtDZ3JTeFlzWFZiVnFWWTBhTlVvUkVSSG1xWDdyMTYrdjk5NTdUN05temRMSEgzK3NnSUFBZVh0N20vZlJ2SGx6alJzM1RrOCsrYVNLRmkycWI3LzlWdEhSMFE1UFYxeXNXREc3YlpsVnJkMjZkYlBadm03ZE9xMWJ0ODdSbDN0ZmRlclVTYzgvLzd4Rm1EdCsvSGc5OXRoanFscTFxdmJ1M2F2Qmd3ZGJiUFBNTTgvbzJyVnJNaHFOdW5idG1vb1hMNjVXclZxcFpzMmFLbHUyckM1ZXZLalpzMmVyVktsU0ZwV3JodzRkMG80ZE8vVCsrKy9mOTlmaDV1YW1nSUFBbFMxYlZrNU9Ua3BKU1pHa1BQM015VHhHOWVyVnJhYWtUMGxKMFljZmZxalRwMCtyVzdkdTh2ZjN2NmNndjE2OWVpcFRwb3pWK2hzM2JtajA2TkZLVFUzVlo1OTlwc3FWSzB1U3hVMDV0bmg1ZVpsL054Y3VYSkNVRVRTN3VibEprbzRmUDM3WFl3VWVaWVM4QUFBQUFBQUFBUDR4Smt5WW9HTEZpcG1yRVRQZHVIRkR5NVl0VTQwYU5kUzBhVk83MjNmdjNsMWp4b3hSZUhpNE9uZnVuTmZEL1VlclVxV0tWWUI3NnRRcGpSczNUb1VMRjlhZmYvNnBUcDA2MlF6WjB0TFM5T0tMTDJZN1pXeGVPM2Z1bkZKU1VsU3RXaldIK3B0TUp1M2N1Vk9MRmkzU3VYUG41T1hscFJFalJxaDE2OVl5R0F4VzUrTGxsMS9XOWV2WEZSUVVwQUVEQm1qWXNHRnExS2lSdWIxWnMyYjM5ZlZrT25YcWxHclZxcVdBZ0FDSHQ3bWJ5dmZjbmo5SktsS2tpSW9VS1dKZVhyOSt2WGJ0MnFVSkV5Ym95SkVqMnJoeG8xWEltN2xOYkd5cy9QMzlOWGJzV0RWcDBpVEhZUEg0OGVQYXZIbHpub1M4a2xTeFlrWHp6N2R1M1pLVXR5RnZZbUtpbkoyZHpjRm9wdTNidDB1U2loWXRxbGF0V3FsS2xTcmF2bjI3ZVRyOFE0Y09XWHllVnFwVXllWk1DSmtPSERpZzRjT0g2NFVYWGxEdjNyM05sZlkzYnR6UXlKRWpkZUxFQ1gzNjZhZjY5Ny8vN2ZEWVAvamdBNnQxZm41K0RtOFA1RmVFdkFBQUFBQUFBQUQrTWV4VktDNVpza1JKU1VrYU4yNWN0dHMvL2ZUVEtsKyt2Sll2WHk1ZlgxK2V6ZnVBR0kxR3JWNjlXb3NYTDFiRmloVVZFQkNnVjE1NXhXNy8rUGg0U2RsWHBPWWxrOG1rRHovOFVON2UzcG85ZTNhTy9lUGo0elZzMkRDZE8zZE9oUXNYVnQrK2ZkV2xTNWNjcjYrZVBYdXFhTkdpbWpWcmxrYVBIcTBYWG5oQi92NytlVFpGOWJsejUzVDI3RmwxNzk0OVZ3SDYrdlhyYy9WZXllMzVzMlhEaGcyYU9YT20vUHo4MUxoeFl4MDVjaVRiL3ZIeDhVcExTM040bktkUG44NHhDTDVma3BPVEpjazgvWEJlK091dnYxU3FWQ21yV1F3bVRweG9zWndaK21aYXMyYU54WEt2WHIyeURYbWZmUEpKOWUvZlg4SEJ3ZnJQZi82ajd0Mjc2NFVYWHRDNGNlTjA2dFFwZmZycHB4WTNLempDMGVtYWdmODFoTHdBQUFBQUFBQUE4bzJyVjY5cTVjcVZEdmQxeEtWTGw3UjY5V3ExYU5GQ2Rldld0V2d6R28wV3l3YURRWjA2ZGRJMzMzeWpuMy8rV2ExYXRYSnM0TGdyS1NrcDJySmxpMWF1WEtuWTJGaDE3TmhSYjcvOXR0V3pTYU9qbzdWLy8zNjV1cnJLWUREbzExOS9sWlJSVlNoSmd3WU4wcUZEaCs3TG1MS2JIanJUbVRObmRQMzY5V3lyd3U5VW9rUUp1YnE2cWwyN2R2TDM5N2NaVG1jK016VXJYMTlmK2ZqNGFOS2tTZHE4ZWJOaVkyTTFkZXBVaDQ2Yld3c1hMcFRCWUZEYnRtMXp0VjNXNnRDYzVQYjgzZW5hdFd1YVBYdTJJaUlpMUxKbFMzT1ZwNU9UazZTTUttOW5aMmVyN2M2ZVBTdEpldXl4eDNJOHh2bno1N1ZqeHc3ZHVuVkxBd1lNVUxObXpkUzhlWE9WSzFkT3RXdlh0aHV5aDRhR0tqUTBOTmV2NmNTSkU1SXlxbW16eW54ZWI2YXNzeFE0NnNpUkkrYjN5NTNzWGU5WHJseXhlQ2F2bzV5Y25PVHI2NnVXTFZ0cTNyeDVXcmh3b1hrNjl2SGp4K2M2NEpXWXJobi9YSVM4QUFBQUFBQUFBUEtOcEtRa3paa3o1Nzd1czB5Wk12cm1tMjlVckZneEpTUWs2TVNKRTNKM2Q1ZlJhTlNPSFR1c0toYmJ0bTJyU3BVcVdRWEN1SDhPSERpZ2lJZ0kvZkxMTDBwT1RsYkRoZzAxZXZSb3UxUDMzcjU5V3lFaElUS1pUSklrRHc4UHZmcnFxNnBYcjU0azZWLy8rdGNEcTdxVVpBNlVIUTBwRFFhRHBrMmJaaEZlSnljbkt6MDlYUjRlSG9xUGo5ZWhRNGZzVHRkYnQyNWR6WjA3VjRzV0xjcDJHdkUyYmRvNC9CcXlWbzJ1V3JWS1AvLzhzOXEzYjYveTVjczd2Sis3a2R2ekoyVjhOb1NGaFduMTZ0VzZmdjI2ZXZic3FUZmZmTk5jbVpvWmtDNWF0RWhQUHZta1JjVnFVbEtTbGkxYkprOVBUNHRuRzBzWkFXSkVSSVRTMHRJVUhSMnRiZHUyS1NJaVFnVUtGRkRmdm4yMVo4OGV6WjgvWC9QbXpWUFZxbFhWc21WTFZhMWExZVlZYTlldXJjYU5HMXVzbXo5L3ZzWHl5cFVyRlJjWEoyOXZieFVwVWtSeGNYRmF2bnk1WEZ4Y1ZLTkdEYXQ5ZHVqUXdhSHprOTN2L3N5Wk00cUppVkg3OXUwZDJ0ZjlVS1JJRVgzMDBVZHEyN2F0dnZycUs4WEV4Q2dzTEV3VksxYVVsNWVYUlYrajBTaG5aMmZGeE1UWWZGNzZ4WXNYellIdTVjdVhKV1VFOFpuWGNHWmxQL0MvaHBBWEFBQUFBQUFBUUw1Um9VSUZMVml3d0tHKy92Nytpb21KY2Fodlppano5OTkvYS9UbzBSWnRQWHIwc0ZndVZLZ1FBVzhldTN6NXNxS2lvdFM2ZFd0MTZOQkJsU3RYenJaL3c0WU45ZE5QUDlsdGYvMzExKy8zRUxOMThPQkJsU3RYem1abHBEMVpxNU4vLy8xM2pSOC8zbUpkZHBYajd1N3VldSs5OTdJOXh0Q2hReDBheTZaTm04elZvMUxHTk0xejU4NVZ4WW9WOWM0Nzd6aTBqM3VSMi9QMzAwOC82ZXV2djViUmFGVDE2dFgxd1FjZnFGYXRXaFo5bm4zMldhMWJ0MDVMbGl6UmtpVkxyUGJoNmVtcGp6LysyQndpbmoxN1ZnY09ITkQ1OCtmMTU1OS82dmp4NDdwNTg2WUtGQ2lnRmkxYXFFK2ZQdkx5OGxLM2J0MTA2ZElsYmQrK1hkdTJiZE84ZWZNMGYvNTgxYWxUUjkyN2Q3ZDR0bXoxNnRYMTJtdXZXUnczYThpYmtwSmlWZTNyNnVxcS92MzdxM2p4NGxianpqb05jWGg0dU5hdVhXdlZMK3ZuWmxoWW1QazQwZEhSY25KeTByUFBQbXUxWFY2clhidTJ2di8rZXdVSEIydkZpaFU2ZXZTb0ZpOWViSEdUUWMrZVBYWGx5aFZKbHM4cXpwVDFmU0lwejU2VkREeEtDSGtCQUFBQUFBQUE1QXZQUGZlY1NwWXM2WEQvWjU1NVJ0V3JWN2ZaNXV6c3JQRHdjS3ZuYjVZdFcxYUJnWUZLUzB1VGs1T1RTcGN1YlROVVFONTYvdm5uMWJwMWEvTVV1N2E4OU5KTHFsT256Z01jbGVNT0hUcWtaczJhM2RNK2F0YXNLVDgvUHhtTlJoa01CbFdzV1BHdUt5MTlmSHowOU5OUE96ek44bzBiTnl3Q3hjY2ZmMXdqUjQ1VTdkcTFWYmh3NGJzYVEyN2s5dnc5Kyt5ejJydDNyMXExYXFVbVRacllyUFlzVWFLRUZpNWNxSXNYTCtyV3JWc1diUVVMRnBTWGw1ZkZOTTdwNmVtYU9YT21paFl0cW9vVksrckZGMTlVM2JwMTFiQmhRNnR6VUtaTUdYWHIxazNkdW5YVDZkT25GUkVSb1czYnRsbDh2a3ljT05GbU5YbHdjTERjM2QzTnk1MDdkMWF6WnMyVWtwSWlvOUVvRnhjWFZhaFF3ZXFZUGo0K2F0bXlwZFh6Yit2VnE2ZkV4RVNyZnBuVEdXZDY2cW1ubEpDUUlDbGp5dThLRlNxb2RPblNGdU8xOS9rcFpkeFUwTDkvZjd0Vnk1bDY5KzV0RmJoblZhQkFBYjMxMWx0cTBxU0prcEtTcktySTI3VnJwL1Buejh2ZDNWMmRPbld5Mks1Q2hRb1d6K1MxWmMrZVBmZDlCZ2pnVVdBd1pjNWZBUUFBZ0grc013bC9LSGovWUVsU3hlSlBxWGVEdkhsK0V3QUFBQjRkUWZzSDYyekNINUtrTnh0TWxVL3hweDd5aVBBZzhIc0hISGZ6NXMxY1AwODRrOGxrc2hrMkE4RDlZdjgyS0FBQUFBQUFBQUFBZ0grb3V3MTRKUkh3QXNoemhMd0FBQUFBQUFBQUFBQUFrSThROGdJQUFBQUFBQUFBQUFCQVBrTElDd0FBQUFBQUFBQUFBQUQ1Q0NFdkFBQUFBQUFBQUFBQUFPUWpoTHdBQUFBQUFBQUFBQUFBa0krNFBPd0JBQUFBQUFBQUFIaTRndmNQZnRoRHdFUEE3eDBBY3FkaThhZlV1OEhVaHowTVFCS1Z2QUFBQUFBQUFBQUFBQUNRcnhEeUFnQUFBQUFBQUFBQUFFQSt3blROQUFBQUFBQUF3RDhRMDAzK013WHRINnl6Q1g5SWt0NXNNRlUreFo5NnlDTUNBQUIzZzBwZUFBQUFBQUFBQUFBQUFNaEhDSGtCQUFBQUFBQUFBQUFBSUI4aDVBVUFBQUFBQUFBQUFBQ0FmSVNRRndBQUFBQUFBQUFBQUFEeUVVSmVBQUFBQUFBQUFBQUFBTWhIQ0hrQkFBQUFBQUFBQUFBQUlCOGg1QVVBQUFBQUFBQUFBQUNBZklTUUZ3QUFBQUFBQUFBQUFBRHlFVUplQUFBQUFBQUFBQUFBQU1oSENIa0JBQUFBQUFBQUFBQUFJQjhoNUFVQUFBQUFBQUFBQUFDQWZJU1FGd0FBQUFBQUFBQUFBQUR5RVVKZUFFbGlxUXNBQUNBQVNVUkJWQUFBQUFBQUFBQUFBTWhIQ0hrQkFBQUFBQUFBQUFBQUlCOGg1QVVBQUFBQUFBQUFBQUNBZklTUUZ3QUFBQUFBQUFBQUFBRHlFVUplQUFBQUFBQUFBQUFBQU1oSENIa0JBQUFBQUFBQUFBQUFJQjhoNUFVQUFBQUFBQUFBQUFDQWZJU1FGd0FBQUFBQUFBQUFBQUR5RVVKZUFBQUFBQUFBQUFBQUFNaEhDSGtCQUFBQUFBQUFBQUFBSUI4aDVBVUFBQUFBQUFBQUFBQ0FmSVNRRndBQUFBQUFBQUFBQUFEeUVVSmVBQUFBQUFBQUFBQUFBTWhIQ0hrQkFBQUFBQUFBQUFBQUlCOGg1QVVBQUFBQUFBQUFQTEpPblRxbHQ5OStXOXUzYjdmYlorTEVpUm95WklqUzB0SWU0TWdlckgzNzltbmR1blhtNVppWUdGMjdkczF1LzZpb0tKMDhlZEptMjRRSkV6Ujc5dXo3TnJhclY2OXF5cFFwbWpwMXFtN2V2SG5mOXB0Ymh3OGZmbWpIenVybzBhUFpYck4zU2tsSlVWQlFrQllzV0tEazVHU0hqM0gxNnRXN0hWNjJsaXhab2tPSER0bHN1M1Rwa3BZdVhhclkyTmhzOTVIZnI3KzllL2M2L1BzREhoYVhoejBBQUFBQUFBQUFBQURzV2JCZ2dhNWR1Nlpubm5uR1pudDBkTFMyYjkrdXQ5NTZTODdPemc5NGRBOU9SRVNFdG03ZHFvNGRPOHBvTkdyY3VIRktTa3JTKysrL3IrZWVlODZpcjhsa1VraElpSTRkTzZhdVhidnF6VGZmVk1HQ0JTVkpDUWtKaW95TVZKOCtmZTdMdU5MUzBqUnAwaVQ5OXR0dk1oZ01xbCsvdmxxMWFuVmY5cDBiUC8vOHN6Nzc3RE1OSFRwVWJkdTJsU1FsSnllclU2ZE9EdThqSWlKQ2twU1ltS2h0MjdZNXZGM256cDJ0MW9XRmhlbW5uMzdLOFZ5WVRDWjk5ZFZYMnI1OXU1eWRuZFdnUVFQVnExY3Z4Mk1HQndkcjA2Wk5tanQzcmp3OFBDUmwvRzRURWhKMDgrWk4zYmh4UThuSnlicCsvYnFTazVOMTllcFZKU1VsS1NrcFNWZXVYSkhCWU5Dc1diT3M5bnY4K0hFdFhMaFFYYnAwVWUzYXRhM2FkKzdjcVFVTEZ1aUpKNTVRdVhMbDdMNm0vSHo5cGFlbmEvNzgrYnB3NFlMcTE2K3ZZc1dLM1pleEF2Y2JJUzhBQUFBQUFBQUE0SkcwZmZ0MjdkMjdWNUxrNit0cjFmN2xsMS9xdSsrK2t5VE5temRQOCtiTnMrclRxMWN2dmZIR0c1SWtmMy8vZXhwUDM3NTkxYlJwMDN2YXgvM2c0dUtpS1ZPbUtEQXdVSUdCZ1lxSmlWSHYzcjNON1FhRFFWT25UbFZRVUpCV3JGaWg0OGVQYThxVUtaS2t0V3ZYS2kwdHplNzV1bFBYcmwzMXpqdnYyRzFQVDAvWGxDbFQ5TnR2djJuUW9FSGF0V3VYSmsrZUxCY1hGelZ2M3Z5K3ZGWkhOV25TUkU4ODhZUm16cHlwT25YcVdBU1FYMy85dFR3OVBTVkp1M2Z2MXR5NWM3Vmd3UUp6Kzk5Ly82M1JvMGVibHk5ZHVwU3JTdFBPblR0cnpabzFxbEtsaXA1NjZxbGNqZnY3NzcvWDl1M2I1ZWZucC8vN3YvL1RaNTk5cHErKytrcVZLMWZPZHJzbVRacG8yYkpsbWpsenBrYU1HQ0ZKMnJoeG94WXVYR2pSejJBd3lHUXl5Y2ZIUjBXS0ZGSFJva1ZWdFdwVmVYcDZLaTB0emVyR2lNMmJOOHRnTUtoang0NDJqN3R6NTA2VkxGa3kyeUE2djE5L1RrNU82dHUzcjBhUEhxM2c0R0FOSERqd3J2Y0Y1Q1ZDWGdBQUFBQUFBQURBSStmTW1UT2FObTJhT25Ub29McDE2MnIrL1BrYU8zYXMzTjNkelgzQ3dzSjA4dVJKalJrelJwY3ZYOWFtVFpzMFlzUUlGU2hRd055bmFOR2k1cDlqWW1MdWFVelhyMSsvcCsyems5TTB2VWFqMGFLZnE2dXJ4bzRkcXhVclZxaDE2OWJtOWM3T3puSnpjNU9MaTR2ZWV1c3QvZXRmLzFMaHdvVWxaWVNYcTFldlZ0ZXVYZFcrZlh0SjB2LzkzLzlwMnJScEdqMTZ0S3BVcVNKSjJyVnJseFl1WEtocTFhclpIYy9ObXpjMWFkSWs3ZDY5VzIrLy9iWTZkT2lnNTU1N1RxTkdqZEtFQ1JQVXIxOC9kZTNhOWQ1T1NpNDRPVGxwK1BEaDZ0ZXZueVpQbnF5cFU2ZWEyOHFWSzZjU0pVcEl5cWhVbGFRS0ZTclkzVmYxNnRYTlZiMXBhV255OS9lWHlXVFN2SG56ekJXcFdjMmVQVnQrZm40T2g3d21rMG16WnMzU3VuWHIxS0pGQy9YdjMxOXhjWEVhTkdpUWhnNGRxb0NBQUQzeHhCTjJ0NjlXclpwNjl1eXA0T0JndFc3ZFdvMGFOVktIRGgxVXYzNTllWGg0bVA4TERnN1c4dVhMTlhmdTNHekhzM0hqUmtuU3RtM2I1TzN0clFNSER1akFnUU9TSkI4Zkg5V3NXVk14TVRFNmN1U0lhdFNvb1ZXclZsbnR3OHZMU3kxYXRKQ2tSLzc2KytPUFA3STlINjZ1cnZMeDhWR3BVcVd5N1Z1b1VDSFZxRkVqMjMwQmVZV1FGd0FBQUFBQUFBRHdTSW1KaWRISWtTUDEyR09QNllNUFBsQnljckxtekptalJZc1dLU0FnUUFhRFFlZlBuOWY2OWV2MTBrc3ZxVVdMRmpwNThxVG16NSt2RlN0V21Dc2JzOG9NN2g1RmprNHJiS3Zmc21YTHpEOC8rZVNUK3VxcnI4ekw5ZXJWMDgyYk4zWDI3RmxObno1ZEJRc1dWTStlUGMxVC9LNVpzMGFTVkt0V0xaVXBVMFltazBsYnQyNVZ1WExsMUxKbFM1dGpPSFBtakQ3Ly9IT2RQMzllQXdjTzFFc3Z2U1FwSS9DYU5HbVNKa3lZb08rLy8xNS8vUEdIQmcwYXBKSWxTenIwMnU1VitmTGwxYU5IRDRXSGgrdlNwVXZtMTlpdFd6ZXJ2bTNhdEhGb24rSGg0WXFOalZWQVFJQUtGaXlvdUxnNHpaMDdWMTI2ZExucmNPLzY5ZXNLREF6VW5qMTcxS0pGQzQwYU5Vb0dnMEZseXBUUmwxOStxU0ZEaG1qSWtDRWFPSEJndHVOODdiWFh0SFBuVG9XSGg2dFJvMGJ5OVBRMFZ5em4xcDJoZUhKeXNzVnlwMDZkVkxObVRZV0hoMHVTamgwN3BtUEhqbG50bzFHalJ1YVFOOU9qZXYwTkdUTEVvZk1TRkJTVWJidVBqMCtPQVRxUVZ3aDVBUUFBQUFBQUFBQ1BsS05IajZwZ3dZS2FNR0dDbkp5Y1ZMUm9VUTBlUEZnN2R1eVEwV2lVazVPVHZMMjlGUkFRb0ZxMWFpa3RMVTJWS2xWUzM3NTlkZUhDQlJtTlJqazdPOHRnTUR6c2wrS3dVYU5HWmR1K2Z2MTZIVHg0TU1kK3hZc1h0MWkrZVBHaXhvd1pJMDlQVDdWcTFVcUZDeGMyQjJ5SERoM1N4bzBiNWV6c3JNREFRRTJhTkVucDZlbDY1cGxuVkxseVpUazVPVm5zS3pVMVZjdVhMMWRJU0lqYzNkMFZHQmhvTlcydnE2dXJ4bzhmcjNuejVtbmx5cFhxMjdldmV2VG9vWmRmZnRsdUZlejk5TnBycjhuWDExZWVucDdtNnVZNWMrYVl3OCtmZi81WjMzenpqWll2WDI3ZUpqWTJWaDk5OUpIVnZoSVNFclJ3NFVLMWFORkNqUm8xa2lTNXVia3BPanBhZi83NXAyYlBuaTBYbDl6RkxOSFIwWm84ZWJJdVhMaWd6cDA3NjkxMzM3VzRUc3VWSzZkdnZ2bEduM3p5aVNaUG5xeTllL2ZxL2ZmZnQvcTlTaG5Wc21QR2pGSHAwcVcxWjg4ZVhiNTgyYXJQcVZPbkpFa2JObXl3T1o3TWdEVHo1enVuL1paa3JvWk5UazdXanovK3FPYk5tMXRNYloycFk4ZU9GaFgwbVI3VjYrL3JyNysyR3V1eVpjc1VGUldsU1pNbXFWQ2hRamJQVjFhTzlnUHlBaUV2QUFBQUFBQUFBT0NSMHFaTkd6VnIxa3dCQVFHS2lvcXlhSE9rR2pjME5GUTlldlJRbno1OThtcUk5MTJyVnEwa1NTZE9uSkNQajQ5VllCWVZGYVdEQncvcW1XZWVzUmtzWGJ4NFVWNWVYaGJyRGh3NG9NOC8vMXczYjk3VXE2KytxdWVmZjk3Y3RtZlBIazJhTkVsbHlwVFI4T0hETldyVUtBMGRPbFNqUm8zU1cyKzlaYkVmazhta25UdDNhdDY4ZWJwdzRZSWFOMjZzd1lNSDJ3d2VwWXlway92MTY2ZDY5ZXJwcTYrKzB0eTVjN1Y2OVdwMTZ0Uko3ZHExdSt0cVUwZTR1TGhZN2YvT1lOSFYxVldTek11WjdWbWxwcWJxaXkrK2tJdUxpejc4OEVQemVnOFBEL1h2MzErZmZ2cXBsaTFicHRkZmY5MmhjVjI3ZGswTEZ5N1VoZzBiVktoUUlZMGNPVkt0VzdlMjJiZGt5WkthTm0yYVpzMmFwWTBiTjJydjNyMTY1WlZYMUtsVEo0dnB5cVgvVGp1OVpzMGEvZjc3NzNhUFAzMzZkSnZyN3d4NUN4UW9ZUGQzczJMRkN0MjZkVXM5ZXZTd2VvNnZsREd0ZGRiQSsxRysvdXJVcVdPMVhlYjRHelJvWUJVd0E0OGlRbDRBQUFBQUFBQUF3Q1BIemMxTmd3Y1AxcTFidDJ5MnYvbm1tMnJidHExNjl1eHBzeTAvdW5qeG9nWU9IS2hHalJwcDdOaXhOb09tZGV2V1dVMC92R0RCQW9XR2htck1tREZxMUtpUlRDYVRRa0pDdEdqUklwVXVYVnFUSmsweVA5LzB5SkVqV3I1OHVTSWpJK1hqNDZQUFAvOWNYbDVlbWpScGtzYU9IYXUzM25wTHZyNis4dlB6azdlM3R5UnA1c3laV3I5K3ZUdzlQVFYwNkZCTm1USkZyNzc2cWtPdnFXN2R1bXJUcG8xQ1EwTTFmLzU4cGFTazNQZmZ6NUVqUjNUbXpCbnpjcE1tVFN6Q1NsdEJiSWNPSGJMZDUvang0N1Z2M3o3VnJsMWI4K2JOVTJKaW9oSVRFeFVmSDYrRWhBUkpHWldmYmRxMHNRclhzd29ORGRYaXhZdDE3ZG8xTldqUVFQdjM3OWVrU1pNMGFkS2tIRjliMDZaTmRmejRjUVVIQjJ2RmloV2FOR21TL3Zyckx5VWxKWm43dlBMS0s1bzhlYkxON2VmTm02Zmx5NWZmMDFUbHFhbXArdVdYWDlTcVZTdFZyVnJWWnArMHREVHpqUW41OWZxN2NPR0MzTnpjQ0hpUmJ4RHlBZ0FBQUFBQUFBQWVTU1ZLbE1pMjNkM2RYZVhLbFh0QW84bDdYbDVlNnRhdG0zNzQ0UWRObno3ZDVoVENLMWFza0srdnI3bjZkTldxVlZxNmRLbktseSt2U3BVcVNmcHZLRmE3ZG0xOTl0bG44dlQwMU9uVHB6Vmh3Z1NkUDM5ZWhRc1hWcTlldmZUYWE2K1pwN0N0VmF1VzVzeVpvMW16Wm1uVnFsVmF0V3FWYXRTb29Za1RKK3JWVjE5VmdRSUY5UHJycjh2RHcwTTNiOTYwR3RmTW1UUDExRk5QcVhuejVoYnJ5NVl0cTZlZmZscGR1blRSMXExYkhYNzJjRzdzMnJWTGE5ZXVsY2xra3RGb2xJK1BqMFhJTzNQbVRCVXJWa3lTRkJrWnFkbXpaK3VISDM0d3Q4Zkd4bXJZc0dFVys2eFJvNGFpb3FMMDk5OS82L2J0MnlwWnNxU3FWS21pZi8vNzN5cFpzcVNjbkp6MDlkZGZhODZjT1JvelpreTI0N3Q5KzdZTUJvTUdEeDZzZHUzYTZhZWZmbkw0dGRXc1dWT2xTcFhTaWhVcmRPVElFZFdxVlV2VHBrMnpDTFZmZWVVVmgvZDNOd29VS0tDNWMrZnE3Ny8vMXRpeFkvWE9PKy9vc2NjZU03ZWJUQ2FaVENaenlKc2ZyNzlidDI3cDdObXpNaHFORGoydmVkV3FWWGxha1E0NGdwQVhBQUFBQUFBQUFQQklXcmx5cGViTW1XTzNQVFEwVktHaG9ibmFweU1CamkzdDJyWFQ0TUdENzJyYjNIampqVGQwOXV4Wi9mampqeXBmdnJ4VmdKZWNuS3c1YytabzBLQkJXckpraVJZdVhLaktsU3NyTUREUVBIMXR4NDRkWlRLWjlQNzc3eXMrUGw2M2J0MlN1N3U3eXBjdnIwYU5HcWx0MjdieThQQXdWNlRlcVYrL2Z2TDE5ZFdXTFZ0VXRHaFI4My92dnZ1dXVVL0hqaDJ0dHBzNWM2WXFWNjVzczAzS2VGWnc1dk5kNzdkKy9mcXBYNzkrT25Ma2lNWFV5Z2tKQ1Zxd1lJR2tqS0JWa294R284V3lKSlVxVlVvTEZpeFFURXlNZWZyajd0MjdxMGVQSHVhcXpxVkxseW9pSXNLOFB5a2pHTXg4Vm05MnVuYnRxdmJ0MjZ0SWtTS1NwTFp0MitiNk5kNVpmVHAzN2x4SjBxSkZpN1I0OFdLTGZsZXZYcldvOHIxMjdab2tLU1lteHFLZnA2ZW5paFl0YXJYdG5lSHhuZHpjM09UaDRhR0RCdzlxN05peCt1YWJiOHczR21TZTA4eVFOejllZjZkT25aTFJhRlRwMHFXenZSRmgzYnAxdW5qeG90VzAyY0REUU1nTEFBQUFBQUFBQUhna0hUNThXTldxVmRQSWtTT3Qydno5L2RXbVRSdDE3OTdkWnBzOW1TRmVidVZVVlh5L0dBd0dEUmt5Uk9mUG43ZFpLZGkrZlh1Rmg0Y3JNVEZSa1pHUnFsdTNyc2FQSDIveGpObkhIMy9jSEhiYW1xcDR6Wm8xMlk2aFc3ZHVHakpreUQyK2tvY3Z1K3ZBWGx2bXRNWlpuenVia0pCZ0ZaUTZXcFhzN094c0RuanpXbGhZbUlLQ2dxeldaMzI5dlh2M3RwcnFmT3ZXcmRxNmRhdmRmWmNwVTBiRGhnM1RtREZqTkdYS0ZJMGJOMDdTZjBQZXpLcmMvSGo5WGJod1FaSlV2WHIxYkN1anQyelpJbGRYVjZ2bkR3TVBBMWNoQUFBQUFBQUFBT0NSZFBUb1VUVnQydFJ1TU92aDRXR3o3WWNmZnJCYmFYZG5KZWFqcW5EaHdwbzllN2FjbloyVm5KeXNrSkFRN2RpeFE1TFV0MjlmN2Q2OVc1R1JrV3JhdEtsR2p4NXRycUMwcDFXclZsYlBvRTFMUzVPVGs1TU1Cb1BGK3V6Q3RaeXFvTE9yck83VnE1ZmVlT09OYkxmUEN5TkdqTkJ6enoxblh0NjZkYXNDQXdNVkVSR2gyTmhZN2QrL1h5Kzk5SkorK3VrblRaa3l4ZHh2M2JwMUZ2czVmZnEwemZXUFAvNjQ2dGV2Ny9CNDdxYVN2Rk9uVG5yLy9mZHp0VTEyeitDMU40WVdMVnBZQmRkWnB3eHYzTGl4L1B6OHRINzllcTFkdTFZdnYveXlVbE5USmNudWRaZ2Zyci9EaHc5TGtxcFVxWkx0TWE1ZnYvN0FBbnNnSjRTOEFBQUFBQUFBQUlCSFRseGNuQzVmdnF4aXhZcFpWVkJtU2s1T3R0dDIrL1p0M2I1OSs0RlY0TjV2SnBOSmE5YXNVVWhJaUs1ZXZXcXVrdlR3OE5EdzRjTTFZc1FJblR0M1Rzbkp5ZVpwbXUwcFU2YU1ubnJxS2ZQeXJWdTM1T3ZycXo1OStxaEhqeDRPajZsLy8vNUtTMHZUelpzM0xTcUhKZnZQUkkyTGkxUHAwcVZWbzBZTmg0L3pJSncrZlZxUmtaRmF0R2lSSG4vOGNhdjJtVE5uMnR3dTYvcTJiZHZtS3VTVlpQTTgyV052SEhtaFpNbVNxbE9uVG83OTNucnJMVVZGUlduejVzM3k4L016VDMyZGVZMW05YWhmZnlhVFNidDM3NWFrSEgrWHljbkpLbE9tak1OakJ2SVNJUzhBQUFBQUFBQUE0SkZ6OWVwVlNWSndjTENDZzROdDlvbUlpTWkyWXRIUHowOERCZ3pJay9IbEZaUEpwSzFidHlvb0tFZ1hMMTVVMWFwVk5XclVLRVZFUkppbjBxMWZ2NzdlZSs4OXpabzFTeDkvL0xFQ0FnTGs3ZTN0OERGU1VsSWtTWVVLRmNyVjJQejgvRFJxMUNnbEp5ZnJ5eSsvbEt1cnE3bk4xak5SRHh3NG9PKysrMDRqUjQ3VUUwODhrYXRqM1UralI0OVdURXlNcmwyN3B1dlhyMHVTM25ubkhVa1owMlBQblR0WHZyNitGdHVFaDRkYkxNK1pNMGZyMXEyeldwLzV6TjdjeU83WnNWazl5SkRYVVc1dWJnb0lDRkRac21YbDVPUmt2cDd1dkI2eTg2aGRmMUZSVVlxTGk1T1hsNWRxMTY1dHQxOWFXcHF1WDc5dTlTeGo0R0VoNUFVQUFBQUFBQUFBUEhLcVZLbGlGZUNlT25WSzQ4YU5VK0hDaGZYbm4zL2FuY1kyTFMxTkw3NzRvbFcxMzROMDd0dzVwYVNrcUZxMWFnNzFONWxNMnJsenB4WXRXcVJ6NTg3Snk4dExJMGFNVU92V3JXVXdHS3pPeGNzdnY2enIxNjhyS0NoSUF3WU0wTEJodzlTb1VTT0hqaFViR3l0SktsV3FWSzVlazhGZ1VKTW1UVFJqeGd3RkJnWnE3Tml4VnRQdFpvcVBqOWVrU1pOVW9rUUoxYXRYTDFmSGtYSi8vckpUdkhoeEZTaFFRR1hMbHBXWGw1ZTh2THhVcGt3WmxTNWRXdWZQbjlmMDZkTjE1Y29WaTIyeVZxVm1ocm4ycWxVZk5YY3pMWFJ1Vkt4WTBmenpyVnUzSkRrZThqNUsxMTlhV3BvV0xsd29TZXJhdGF2ZC9Vbi92ZkhFMXJPeWdZZUJrQmNBQUFBQUFBQUE4RWd6R28xYXZYcTFGaTllcklvVkt5b2dJRUN2dlBLSzNmN3g4ZkdTcEdMRmlqMm9JVm93bVV6NjhNTVA1ZTN0cmRtelorZllQejQrWHNPR0RkTzVjK2RVdUhCaDllM2JWMTI2ZE1ueFdiczllL1pVMGFKRk5XdldMSTBlUFZvdnZQQ0MvUDM5YzV5aWV2djI3WktrelpzM1M1S2VmdnBwaHdNNlgxOWZuVGh4UWhzM2JsUndjTEI2OSs1dDFlZldyVnNhTzNhc3JsKy9ycWxUcCthNjhqRzM1eS9UdFd2WGJLNjM5NXpYa3lkUHFuang0dnIwMDArMWNPRkNGUzVjT0ZmanZGTjJGZVY1SVRFeFVmLzV6MzhrWlp6dnJGV3gyVDE3MnQvZi83Nk9KVGs1V1pMamxibVAwdlczZVBGaW5UNTlXaFVxVkxCNmJuQldtWjhyK1hVS2VQenZJZVFGQUFBQUFBQUFBRHlTVWxKU3RHWExGcTFjdVZLeHNiSHEyTEdqM243N2JhdHF5dWpvYU8zZnYxK3VycTR5R0F6NjlkZGZKVW1WS2xVeTl3a01ETHd2WXlwZXZMaDVxbDk3enB3NW8rdlhyNnRwMDZZTzdiTkVpUkp5ZFhWVnUzYnQ1Ty92YnpPY1RrOVB0N210cjYrdmZIeDhOR25TSkczZXZGbXhzYkdhT25XcXVmM0xMNzgwUDBNMEpTVkZ5NWN2MTlxMWExVzdkbTFkdW5SSkV5Wk1rSnVibXhvM2JxeG5uMzFXZ1lHQktsZXVYTGJqN2QrL3Y4NmRPMmQzQ3R6azVHUVpqVVlOR3paTTFhdFhkK2djM0NtMzUwK1NEaDA2WlA0ZGg0U0VhUFRvMFRsdUV4Z1lxTE5uejVxWFgzLzlkWnY5VWxKU2RPUEdEVWxTV0ZpWS92NzdiOFhHeHVxdnYvNlNpNHVMelNEYVpESTVQUGJjU2s1TzF2RGh3ODNQb3c0SUNORElrU05WdUhCaFZhbFNSVzNidGxXRkNoWHNidCsyYlZ0VnFWTEZhbjFvYUtoQ1EwTnpQWjRUSjA1SWtzMHc5VkcrL3JaczJhSWxTNWFvWU1HQ0dqbHlaSTQzVldRK3Q3ZDgrZkxaOWdNZUZFSmVBQUFBQUFBQUFNQWo1Y0NCQTRxSWlOQXZ2L3lpNU9Sa05XellVS05IajdZN2RlL3QyN2NWRWhKaUR0WThQRHowNnF1dldrelRtdms4MjN0VnJseTVIRVBlUTRjT1NaTERJYVhCWU5DMGFkTXN3dXZrNUdTbHA2Zkx3OE5EOGZIeE9uVG9rTjFxeDdwMTYycnUzTGxhdEdpUk9uZnViRjV2TkJwVm9rUUpIVDU4V0NFaElZcU1qRlJ5Y3JLYU4yK3VvVU9IeXMzTlRhZE9uZExtelp1MWJkczJiZCsrWFVXS0ZGR3JWcTNVcGswYmM0aVdtcHFxdFd2WFdoeXpTWk1taW9tSk1RZU5Va1psN01xVkt5VkpyVnExMHNXTEY4M0xtVjU2NlNXNXVibGxlejV5ZS81Mjc5NnRnSUFBbFNsVFJoOTg4SUdtVHAycVBuMzY2TlZYWDVXVGs1UDI3OSt2QWdVS3lNWEZ4ZnlmeVdSU3IxNjlkT1hLRmFXbHBjbmQzVjNGaWhWVFZGU1VVbEpTdEdQSERzWEZ4ZW5peFlzV1V6blBtREZEVWtZdzcrM3RiUTRSRXhJUzVPTGlJbmQzZDEyN2RrMUhqeDYxR3hyZWJaaWFhY3lZTVRwOStyUjY5T2loa2lWTGF1Yk1tZXJkdTdkYXRHaWhpaFVycW1IRGh0cXhZNGVjblozbDdPd3NKeWNuR1F3R0dZMUdwYWFtcW43OStrcElTTkNHRFJ2VW9VTUg4eFRGdFd2WFZ1UEdqUzJPTlgvK2ZJdmxsU3RYS2k0dVR0N2UzaXBTcElqaTR1SzBmUGx5dWJpNHFFYU5HaFo5SCtYcmIrM2F0ZnIyMjIvbDVPU2tVYU5HV1gyMmpCOC9YaWtwS1NwUm9vVGMzZDJWa0pDZy8vem5QM0oxZGMzVnpRZEFYaUxrQlFBQUFBQUFBQUE4VWk1ZnZxeW9xQ2kxYnQxYUhUcDBVT1hLbGJQdDM3QmhRLzMwMDAvWjlubVEwK2tlUEhoUTVjcVZzNmdremtuVzZ1VGZmLzlkNDhlUHQxalhxbFVydTl1N3U3dnJ2ZmZla3lTZFBuMWFZOGFNVVh4OHZOTFMwc3p0alJzMzFrc3Z2YVE2ZGVxWXQ2dFNwWXJlZi85OXZmUE9POXF6WjQ5Ky9QRkhoWVdGYWYzNjlmTDM5MWYzN3QyVmtwS2lPWFBtNVBnYW9xT2pGUjBkblcyZmxpMWI1aGp5NXZiOC9mbm5ueXBXckpnbVQ1NnNVcVZLcVVxVktnb0pDZEdHRFJ2TUZiaU9hdG15cGY3MXIzOXAxNjVkS2xteXBDcFVxS0RHalJ1cmZQbnlldXl4eCtUdDdhMXk1Y3BaQmU2clZxM1NpaFVyTE5ZOS9mVFROby9Sc0dGRHRXN2QycUh4VEpreXhXcGRxVktsMUxWclYvWHAwMGVTVkxseVphMWV2Vm83ZHV4UVVsS1N3MVhFVHo3NXBGNTY2U1h6Y3ZYcTFmWGFhNjlaOU1rYThxYWtwRmdGMUs2dXJ1cmZ2NytLRnk4dTZkRy8vdjcrKzI5OTk5MTNjbk56MCtqUm8yMCt5OXJWMVZXUmtaRVdGZlRlM3Q3NjRJTVBjdjBzWVNDdkdFeDVPV2NBQUFBQThvVXpDWDhvZVA5Z1NWTEY0aytwZDRPcE9Xd0JBQUFBSUQ4SzJqOVlaeFAra0NTOTJXQ3FmSW8vOVpCSFpGOTZlcnFjbkp6c3RrK2ZQbDMxNjlkWGl4WXRIdUNvSE5PclZ5ODFhOVlzeDRyZjdGeStmRmxMbHk2VjBXaVV3V0JReFlvVjFiNTllNGVmWGZyTk45L0laREtwVXFWS3FsR2pocXBXclpydCtielRwVXVYdEhuelpyMzg4c3NxVXFUSVhiK0d1NVhiODNmanhnM0Z4OGRiVFZGc01wbDA5ZXBWM2J4NVU2bXBxVXBOVFpYUmFGUmFXcHE1ZWpWVDVuS1pNbVhrNGVHaDlQUjBoOCsxbEJFd2J0MjZWZW5wNlRJWURQTDI5cGF2cjYvYzNkMHQrbzBjT1ZKTm16YTFDRmV6TTM3OGVEVnUzRmh0MjdZMXIwdE1USlNucDZmVmE4aDh6Wm12TVMwdFRlbnA2ZWIvemFwUW9VTG01eEQvK3V1dktsdTJyTlU1akkyTmxidTd1enc5UFNWbG5PdExseTRwSlNWRlJxTlJMaTR1cWxDaGd0WHpqQi8xNjIvWHJsMnFWcTJheXBZdG0yMi9sSlFVcGFhbXlzbko2WjZlMlF6a0JVSmVBQUFBRVBJQ0FBQUEveEQ1S2VRRkFBRDJPWGJiQkFBQUFBQUFBQUFBQUFEZ2tVRElDd0FBQUFBQUFBRC9FRTUzZkNXY1prcDlpQ01CQUFEM2dwQVhBQUFBQUFBQUFQNGhQRnhMbUgrT3Z4N3pFRWNDQUFEdUJTRXZBQUFBQUFBQUFQeERQTzVaeC96enlmaGZIK0pJQUFEQXZTRGtCUUFBQUFBQUFJQi9pTnBlTFZYUTJVMlNkQ0krU2djdmJuL0lJd0lBQUhlRGtCY0FBQUFBQUFBQS9pSGNDaFJWaTBxOXpNdXJEMzZ1OEtQVEZKTjBTQ25HR3c5eFpBQUFJRGRjSHZZQUFBQUFBQUFBQUFBUFRwUEhYOVhGNUZPS3ZyQlZrdlRiWDJINjdhK3doendxQVBqbmViUEJWUGtVZitwaER3UDVGSlc4QUFBQUFBQUFBUEFQWWpBWTFLbldDRFd0K0pvTUJyNGlCZ0FnUDZLU0Z3QUFBQUFBQUFEK1lRd0dKejFmOVczVjgzNUJ2LzYxWGljdjcxVlN5a1dscFJzZjl0QUFBSUFEQ0hrQkFBQUFBQUFBNEIrcWxQdmphbGU5djFUOVlZOEVBQURrQm5OeEFB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L0ErS2o0L1hWMTk5cFppWUdLdTJreWRQS2pBd1VDZFBucFFrSFRod1FCY3VYTGlyNDhUR3h1clNwVXYzTk5iODZPTEZpenAzN3R4OTIxOWlZcUlTRXhQdmF0dFRwMDdaYmJ0OSs3YU9IejkrdDhPNlorbnA2VXBLU3RLdFc3ZnU2MzUvL2ZWWG5UNTlPc2QxV1owN2QwNGJObXh3NkJodDJyU1J2NysvUTMzLy92dnZ1enJQQnc4ZTFNV0xGeDNxZS9QbVRhV21wdWI2R0ptU2s1TVZFaExpOFBGeTY4YU5HOXEvZjc4T0hUcVU2MjBIRFJxa2lJaUlQQmhWM3J3Lzl1elpvKysvLzE1WHJsd3hyek1hamZyenp6L3Zhb3lTTkhueVpHM2F0T211dDg5TDBkSFJXclZxbGE1ZXZacXI3UklTRXJSejU4NDhHcFdsTTJmT2FPYk1tYnA5Ky9ZRE9kNjkycnQzcnhZdVhLajA5SFNIK2k5WnNzVHVlK3ZTcFV0YXVuU3BZbU5qNytjUUxZNzk1cHR2Mm0yUGpJelVzR0hEbEpTVWRNL0h5dnliWVRRYTczbGZPWmszYjU3YXRHbVQ1OGZKU1VKQ2dxS2lvcko5eldGaFlWcStmTGxNSnBQRCszM1UvdjVtNStEQmcxcTNidDI5cEdSb0RnQUFJQUJKUkVGVURrMlNkUHIwYWUzYnQ4OXVlMHhNakJJU0V1eTIvL0hISHpiLzdYeTNybDI3cGxtelp1WForL05lN2QrL1g2Ky8vcm9PSHo1czFSWVhGNmZldlh0bmV6N3ZsSmFXcHFDZ0lMdC9kME5DUW5UZ3dJRmNqL0ZSL2Z3em1VemF1SEZqdnZtN2cvOWRMZzk3QUFBQUFBQ0ErMi90MnJYYXZIbXp1blRwWXRXV2xKU2tyVnUzcW5uejVxcGF0YXBDUWtKMDdOZ3h2ZmZlZTJyWHJsMnVqdlBtbTIrcVFvVUtXckJnd1QyTjk3ZmZmc3ZWRjhUUFBmZWN4ZkthTld2dTZyaWRPM2UyV0w1eDQ0Ymk0K050OWkxZnZyd01Cb01rYWM2Y09kcXpaNCtXTGwycW9rV0wydDMvM3IxNzllT1BQMnJJa0NIeThQQ3cyU2M1T1ZsOSt2VFJrMDgrcWM4Kyt5eFg0OSswYVpPbVRwMnFUejc1UkMxYXRMQnFYN3g0c1pZdlg2NUpreWFwWWNPR3VkcjMvUkFVRktTbFM1ZXFmZnYyK3VpamozTHM3K3ZycTQ0ZE8rcXR0OTdLdHQrb1VhUDAzSFBQYWNTSUVkbXV5K3JiYjcvVnZuMzdaRFFhOWZMTEx6ditRbkt3Yk5reWJkdTJUV0ZoWWRxNGNhT2lvNlBWdDI5ZmxTeFpNdHZ0UHZyb0kzWHQybFh2dlBOT2pzZnc4L05UMjdadE5YVG9VSXYxQ3hjdTFOR2pSL1h1dSsrcVVxVktkcmUvZXZXcWdvS0NWTE5tVFhsNWVWbTFYN3AwU2RIUjBUYTNyVktsaW54OGZMSWQzK1RKa3hVWkdha0tGU3BvOXV6WmNuVjF6ZkUxWlRwMDZKRCsvZTkvVzZ4ek5Ielp0R21UbkoyZDdiYmQ2L3RqNHNTSk1oZ01Hamx5cEhsZFZGU1VObXpZb0c3ZHVwblhMVisrWEQvODhJTmVlKzAxOWV6WlV5NHVqbi9sZHVMRUNVVkVSTWpWMVZVdnZ2aWl3OXM5S0d2WHJ0VXZ2L3lpdG0zYjVtcTdHVE5tS0RJeVVvTUdEVkw3OXUwbE9mNTd6ZFN5WlV1TkhqMDZ4MzZIRHgvV3VuWHI1Tzd1cmo1OSt1VHFHQS9EYjcvOXB0RFFVUFhxMVV0T1R0blg0QncvZmx3TEZ5NVVseTVkVkx0MmJhdjJuVHQzYXNHQ0JYcmlpU2RVcmx5NSt6N1d4TVRFYkFPVS9mdjM2L1RwMDFaL0M3dDM3NjdMbHkvYjNhNVRwMDU2Ly8zM0xkYjk5ZGRmOHZmMzF4ZGZmS0VHRFJxWTF6dHkzYnozM250V2Y5UHpnL1hyMSt1SEgzN1FqQmt6VkxObVRhdjJmZnYyYWNhTUdTcGR1clI4ZlgxVnVIQmhoL2I3cVAzOXpjN09uVHNWR2hxcWpoMDcydTJUbXBxcUFnVUttSmZUMDlQVnMyZFBQZi84OCtyYnQ2K2tqTkJ0NHNTSlNreE1WRkJRa05XL3U5TFMwdVR2N3k4L1B6OE5HRERBNmhocGFXbjY0b3N2VktoUUljMmZQOS84Yjc0VEowN28yTEZqT2I2T2wxNTZ5V3JkaGcwYnRIYnRXclZ1M2RyOC90eTZkV3VPKzVLa1NwVXFxWExseWc3MXZWdjc5dTFUZkh5OHpiL3hTNWN1VlVKQ2dxcFZxK2JRdm80Y09hS1FrQkJWcUZCQlZhcFVzV2lMaTR0VGNIQ3crdlhycDNyMTZqazh2a2Y1OCsvdzRjUDYrdXV2dFczYk5rMllNRUdGQ2hYU3hZc1g5Y2NmZnppOC85eitYWFZVZEhTMHRtelpvb0VEQjVyL3hzVEZ4ZVhxcG84S0ZTcmt5ZGh3L3hIeUFnQUFBTUQvbU92WHJ5c3NMRXl0VzdlMithVk5vVUtGSk1sY0ZUaHAwaVRObmoxYlU2ZE9WWEp5c2w1NTVaVThHZGZldlh2dFZ2MXUzcnhaUjQ4ZWRYaGZXVVBlMmJObjM5V1lzbjRoSEJVVnBZa1RKOXJzR3hvYUtnOFBEeDA5ZWxTN2R1MVNzMmJObEpTVVpCVk9lM2g0cUhqeDRwSXlLamlpb3FMMDNudnY2YlBQUHBPWGw1ZEY5VittWjU5OVZ1SGg0WXFJaU5BVFR6eGgxVzd2aTVibm4zOWVHelpzMEpRcFUvVDQ0NDliL0w0UEhEaWdGU3RXcUhIanhoWmZsajhvNTgrZjE4cVZLK1h1N3E0ZmYveFJibTV1ZXVlZGQ4eGZta29abFpUT3pzN21rTzdXclZ0NVdoRXhmUGh3RFJnd1FOOSsrNjBLRml4b0RwN3VsYXVycTdrS3EwR0RCdHF3WVlQOC9mMDFZTUFBUGYvODgrWitYYnAwMGF1dnZtb1JEdDZycGsyYjZyZmZmdE83Nzc2ckRoMDZ5Ti9mMys0TkJiYnMyTEZEMWFwVk0xZjQyOUs3ZCs5c1E5N2c0R0JGUmthcVRaczIycjU5dXlaT25LaXhZOGZhRFY4ZDljWWJiNmhseTVZMjIzYnUzS21nb0tCc3Q3L1g5MGRDUW9KMjdOaGg4VHVVTWlyQ1BUMDlWYXhZTWZPNlYxNTVSZkh4OGZyaGh4KzBkKzllalJvMVNvODk5cGhEcjNQVnFsVXlHQXcyYjhwNWtBNGVQR2kxem1nMGFzK2VQYXBjdWJMRHN4Y1VLbFJJVmF0VzFRY2ZmS0FqUjQ1bzJyUnBNaGdNYXRldW5VVUlsSnFhcXErKytrb3Z2dmlpM1MvOTc3d2hJYnNxL1BUMGRMbTZ1dXJZc1dQWjltdlpzcVg1L1JFYkc1dHRoYXFqTXF2US9mMzlzNjBBdkxOYVBiTWkwNUgzeU9iTm0yVXdHT3dHWUR0MzdsVEpraVZ6REU3c0JhV08zbWhpeitIRGgxV3ZYajJMejNaSit1cXJyNVNXbG1iVlB6azVXUjkrK0tIS2xDbVRxK08wYXRWS1R6Lzl0TTAyZTU5ZDk5UDlxdnB0MTY2ZEJnOGVMRWxLU1VuUit2WHIxYlJwVTVzQmIwcEtpbWJObXFYSEgzOWNGeTllMUl3Wk14d0tVaC9GdjcrWmJGMFQ5dG9NQm9PY25KejArKysvS3pBd1VLTkdqZEpUVHowbEtlTTlkUG55WlNVbkoxdjBmK2VkZHpScTFDZ3RXclRJNmlhQ25PemF0VXR4Y1hFYU0yYU14Ym5hdTNkdmpuOXZKT3VRTnlVbFJhR2hvWHJtbVdjc2ZyK09YcSs5ZXZYSzg1RDN0OTkrVTcxNjlheHVIamg1OHFUQ3c4T1ZucDV1OTIvVHJGbXpWTDE2ZGZOeVpzV3ZyVEIyeTVZdGtxVG16WnRuZXcwNE9UbFpuUHRIK2ZPdmR1M2FHamx5cEFJREEvWEpKNThvSUNCQXg0NGQwNVFwVXh6ZVIxNkZ2SC8rK2FkKy9QRkhGU2xTeEh6anhwUXBVL1Q3Nzc4N3ZJKzhtbUVGOXg4aEx3QUFBQUQ4andrTkRWVktTb3JkTDYvZDNOd2t5Znhsbm91TGl3WU1HS0NhTld2YS9RTDFmbGkvZnIyaW9xSnN0dG42SXFGYnQyNHFXYktrdnYzMlc0ZjJuNXVLNHB5K2pNOE1kQ1daUXlzcEkwaVlPWE9tVENhVGR1M2FwVjI3ZGxsdDI3RmpSL1h2MzE5U1JoaGRzbVJKalIwN1ZnTUhEbFRuenAyMVpNa1N1OGVkUEhteXpmVVJFUkZLU1VuUnp6Ly9iTlhXc0dGRC9mWFhYOXEvZjcvRkZIbTdkKzlXZ1FJRjFLaFJJMjNidHMxcXU2eEIrZjFrTkJvVkdCaW9BZ1VLYVBiczJWcTZkS2xXcjE2dDVPUmtmZnp4eCtZdjhEcDA2S0JldlhycGpUZmV5TE94M0tsNDhlSUtDQWpRZ0FFRE5HM2FORldyVnMzaENwWHN1TG01eVdnMHltUXl5Y3ZMUzFPblR0WDA2ZFAxK09PUFcvUzdldldxVWxKUzdPNG5KU1VsMituUHIxKy9iblhkdXJtNWFlalFvZnJsbDE4VUVoSWlGeGNYOHhmYjc3Ly92azZjT0dIUmYvanc0ZWFmdi8zMld3VUVCTWpQejA5UFB2bWtwSXlwQ1V1WExpMHBZeHJxM3IxN1ozdU9NcXZRT25Ub29FR0RCcWx1M2JxYU9uV3FBZ0lDTkhMa1NJdktxOXdxWHJ5NDNSc2NTcFFvWWJHY0YrK1BUWnMyS1QwOVhYNStmdWIxSnBOSkowK2VWSzFhdFN6NkZ5eFlVQjkrK0tGcTFxeXByNy8rV3IvODhvdlZEVE01aFVTT1ZxQVdMMTVjSzFhc2NLaHZibVJYN1hmOCtIR0hxZ0VseWNmSFIzUG56bFdwVXFVMGZ2eDREUnc0VUY5Ly9iVThQVDB0UG5mKyt1c3ZTVktUSmszMHpEUFA1TGpmNmRPbjU5aG4zNzU5MlU0dFdxZE9IZk5uZTdGaXhUUnc0RUJKLzUzeXMwV0xGcXBmdjM2T3g3R2xXN2R1RGs5cG5aNmVMb1BCWUJXTTNtbmp4bzJTcEczYnRzbmIyMXNIRGh3d1QzWHE0K09qbWpWcktpWW1Sa2VPSEZHTkdqVzBhdFVxcTMxNGVYbFpWTEUvK2VTVGF0eTRzWGw1enB3NURvM1hucmk0T0owNmRVcGR1M2JWaGcwYk5IMzZkSVdIaDZ0Z3dZSjJxK3JPbkRralNia09lYXRWcTJiMzc1YXQwQ3p6T1Baay9xNXk2bGVzV0RFVksxWk1QWHIweUxhZnlXVFM2dFdyZGZ2MmJiVnAwOGI4T1pyVm5hRllXRmlZYnR5NG9iZmZmdHRtM3hrelp1anZ2Ly9XckZtemRPalFJYzJZTVVNVksxWlU5KzdkN1k3alVmMzdteW03MlFxeXR2bjQrR2pZc0dFYVAzNjhQRHc4VkxGaXhSejMvKzkvLzFzTkd6WlVXRmlZZkgxOWMxV051SHo1Y2xXdlhsM05temVYeVdUU25qMTdMUDVkYkMvMENna0pzUmtDLy9qamowcEtTakpYR3QrcFI0OGUyWDdtUDRpcHhQLzY2eStkUG4xYVhidDIxYSsvL3FvNWMrWm83dHk1U2tsSjBSZGZmS0gwOUhRTkdEREE0ak14TlRWVlk4ZU9WWHA2dXRWN2ZOZXVYZkwwOUZScWFxcjUzeXBGaXhhVmg0ZUh3c1BEWlRLWjlQcnJyMmM3cGlaTm11aXp6ejdMRjU5L1VzYk5KNm1wcWZyNTU1OTE2OVl0TlduU3hPWllzZ29KQ1ZGb2FPZzlIOThlUHo4Ly9mcnJyMXF4WW9YcTFLbWp4bzBibS84L3h1WExsN1YvLzM0OTk5eHo1cHM4cmwyN3BxVkxsMnJkdW5VcVY2N2NmYmtCQ2c4T0lTOEFBQUFBL0E5SlNrclN5cFVyNWV2cksyOXZieDA1Y2tUeDhmRnEyclNwK1l1OXpFcmUyTmhZN2R1M1Q1Y3VYVkpjWEp3dVg3NnNMVnUyS0Q0K1h0OTk5OTA5VitGbDlmbm5uNXQvYnRPbVRiWmZjTVhGeGVuS2xTdHExYXJWZlIzRHZWcTJiSm1PSFR1bWF0V3FhZGFzV1JaZjBDOWZ2bHp6NXMyekNpdnExYXVueVpNbjY5ZGZmMVdwVXFVa3lmd2xlRTdXckZsanJsSytldlZxdHRVZjlxcVo3UVVqZVJueXpwa3pSOGVPSGRQUW9VUGw3ZTJ0ano3NlNBVUxGdFM2ZGV0a05CbzFiTml3SEtjb3pSUWRIYTBhTldvNGRMNnlTa2hJVUpFaVJTeW16cTFZc2FLR0RCbWlxMWV2M3BlQVYvcnZlK3IyN2R0eWRYV1ZxNnVyK3ZUcG83Tm56MnJWcWxWeWQzZDNhQ3IwbzBlUGFzaVFJWGJiSXlNakZSa1phYk10S0NoSXp6NzdyTXFXTFd0ZU4yN2NPUFBOSEpjdVhkS0lFU00wWk1nUTFhcFZTMGFqVVY5ODhZVzh2YjMxOXR0djI3d0JZOVdxVlNwZHVyVFZWTXFaVnE5ZXJlKy8vMTVObXpiVmh4OStLQ21qU2kweE1WRUxGaXhRWW1LaVB2bmtFNnRBVnNxWXJ2TE82emtvS01qOEpYbm1GK25mZi8rOUZpNWNhUFBZV1o5UG5CZnZqL0R3Y0pVclYwN3A2ZWs2Y3VTSXBJd3ZSMi9jdUtGaXhZcVoxOTJwZlBueSt2ampqMVd1WERsemU4V0tGVlc0Y0dGem9IaW41Y3VYS3k0dVR2MzY5WFA0R3MvTlZOaTVNV1BHREl0bG85R29Uejc1UkdYS2xERlhIanJpenZGVnIxNWQvZnIxVTNSMHRPclhyeStqMFdpZUxqSXpYUFB3OExDb3hzdms3dTV1OFJsN1o4Q1NtSmlvYjc3NVJqMTc5clJaNlphWW1LaUFnQUM5L2ZiYkZxSGFuUW9YTG15dXZNdDhYN1ZvMFVMUFB2dXN3Ni8xVGkrODhFSzI3Yi8vL3J2NXVaZVpVNytHaElSWTlXdlhycDFLbENpaHFWT25tdGNsSnlkYkxIZnExRWsxYTlaVWVIaTRlWCsycHBOdDFLaVJSY2hSdlhwMWk1c1BNa09PeE1SRXU4KzgvSC8yN2p3dXF2SjkvUCtMUlJCRUVSVlFFRGRRY1NjdGNVRlFWTXF5akRSTGUydG1ybVdhNVZLR3BtSzRZTzZSaWt2dSt4THVnRUF1aUtpa2dxR0NpQ0lJSWlBSXNqTy9QL2pOK1RMTXdvQ1kydWQrUGg0OWtuUE9uRG5EekRsbnVLLzd1cTZIRHg4Q0tGeDdldmJzQ1VCb2FDZ3ltUXhIUjBkQ1FrSTB2UHIvUjE3Q3VXeVE5OEdEQjhoa011bTVVbE5UcFNCUlZVdUdxZ3VjVm5ZNytYZVZpaVpoSEQxNmxJS0NBbHEyYk1uMDZkTTFCdkNodEQzRTd0MjdjWGQzeDlyYW1vaUlDREl6TTNGMmRrWlBUdzgvUHovOC9mMFpQMzQ4TFZxMG9FV0xGc1RFeExCcDB5WnExYXFsTVBta3JGZjUvZ3VsbFIvSzI3RmpCLzcrL2tycmJ0Kyt6WXdaTXpBeU1zTGIyMXVoZW9JbVgzNzVKVjkvL1RVYk5teFFhSU1oejZCWDlkNmNQWHVXMk5oWWxpNWRpbzZPampUQjc1TlBQcEVtUjFiR3MyZlAyTGx6SndNR0RLQnAwNmJjdUhFRGYzLy9Db09jL3liNU9ldms1RVJZV0JqeDhmSElaREtXTDEvT3c0Y1A2ZGF0RzF1MmJLRlRwMDQwYmRxVTR1SmlxUnoycjcvK3FsQTFKRDQrbm52MzdnR2xFeW5sUm93WWdZV0ZCU2twS1h6KytlYzBhdFJJNHpISkowZTg2dGUvelpzM3MzUG5UZ0lDQW5CemMxUEl5RFUxTmRYNEdvRXFuVk9WTlhYcVZNYU9IY3ZTcFV2WnRtMmI5RG1Pam81bXc0WU43Tml4ZytIRGgvUDQ4V1AyN3QxTHZYcjErUDc3NytuVHAwK0YxeS9oMVNLQ3ZJSWdDSUlnQ0lJZ0NQOGhtelp0UWxkWGx4RWpSZ0NsZ1kyRWhBVCsrZWNmN3QrL1QycHFLcW1wcVlEaTRMS3BxU25tNXVaWVdGalFxVk1uQ2dvS3FqU285VHo4L2YybGY5KzlleGNvTFI5WWRqbEFpeFl0c0xPeisxZVBEVXJMdTI3ZHVwVStmZm9RR2hyS2xpMWJHRFZxRkZCYUxtN2p4bzMwN2R0WFpXOVBlM3Q3N08zdENRb0t3c3pNak16TVRLMzZZaGtiRzB2bFNzM056Wis3ZEZyNThvd3Z3b0VEQnpoMDZCQURCZ3lRQnIxMGRIU1lOR2tTTXBrTVB6OC9Ta3BLdENvNUdSNGV6azgvL2NTTUdUT3FsTld5ZHUxYXJseTV3c2FOR3hVRzNWVDFaNjJxek14TUtTTnN4WW9WUEh6NGtQajRlSEp5Y29EU1ROcytmZnBvRmVSdDNydzVucDZlS3RmTm5qMmJOOTU0UTZuRWVFaElDS2RQbjhiRXhFUnBZTEZzcVZ2NWUyNXVibzZOalExcjE2NGxJU0dCRlN0V3FBd2FQbm55aEZPblRqRnMyRENsd2I3aTRtSjhmSHp3OC9QRDFkVlZLV2d3Yk5nd2F0YXN5ZSsvLzg2RUNSUDQ5dHR2NmRHamg4SSt1bmZ2TG1YZWp4NDlHbmQzZDk1Ly8zMkZiWVlORzZaMk1rSklTQWdiTm15UWZuNFI1MGRLU2dxQUZNQXVLekF3VUNvL1daSGx5NWZUdm4xN3BWS2VVVkZSSkNjbk0zRGdRT2w5TFNvcW9yQ3c4RisvL2dKSzVXSVBIVHJFczJmUCtPS0xMNVRXYmQ2OG1WYXRXa25CUGszYzNkMXhkM2NINE04Ly8yVE5talVLNjlVRmtIMTlmZFdXQ1Rjd01PRFdyVnNzWExnUUh4OGZwWXh4WDE5ZnJsMjd4cE1uVHlvOFB2aC9XY1ZsSjBsVXQvRHdjS1VNTDFYWmY5MjdkNWNtUmd3Y09GQzZ6OGdOR1RJRUtBMThIRDkrbkY2OWVxbnNXenhvMENDdE0rbGpZbUtZTzNldXhtM0tycGVmYS9MZW91Vkx4TC83N3J0S0V6SEtrL2RFdGJHeElUazVXV0g3cFV1WEtqMVhabWFteGdvYzVTMWV2Rmp0dW12WHJrbFZOV3hzYktUcUc2cG84NWxJVFUyVmVyaE9uanhacXdESnRtM2JNREF3WU1TSUVSUVZGYkZ5NVVwa01obE9UazRFQndlelpzMGFYRjFkcGZjYjROdHZ2eVVySzR2VnExZVRrcExDbURGakZKN3JkYmovcXNyd3JsV3JsdEs2a0pBUXZMMjlzYkN3WU5HaVJTcDd5YXZUc21WTGV2YnNTVzV1cmtJdlgzbVo0UEtCNS96OGZIeDlmZW5ac3llZE9uVkNKcE94ZmZ0MnpNek0rUFRUVC9uenp6KzFmK0gvdngwN2RsQllXQ2lkdjc2K3Z0eTdkMDlsVnUvTElKUEpwTy9YWmU4MzE2OWZKeWdvaUprelorTGk0c0tQUC83STk5OS96N1JwMHpoNjlDaFhyMTVsM3J4NXRHN2RXbUYvUjQ4ZVJVZEhoODJiTjJOdGJVMVVWQlJUcDA2bGJkdTJyRml4QWpzN095bkFuWmVYeHovLy9JT2RuWjFTTCsreVh2WHJYM25sLzE0cHIzUG56dEprejM5RHZYcjFtRDU5T3JWcjE4Ykl5SWljbkJ6UzA5TnAxcXdaWGw1ZStQbjVzWHo1Y29xTGkzbnp6VGNaUDM0OGVucDZQSGp3QUNpZHRDYUN2YThIRWVRVkJFRVFCRUVRQkVINGo3aCsvVG9uVHB4Zzh1VEptSmlZRUJJU1FuUjBORk9tVE9IUm8wY1VGUlhSdW5WcmV2YnN5Ylp0Mnhnd1lBQkRodzdGd3NMaXVXYVVaMlJrYUN5cFhLZE9IYTB5RjFUMXNEcDI3SmcwVTE5dStQRGhLb084T1RrNUZRNndsTjFXRTNsQW9xd25UNTdRc1dOSFpzeVl3ZDY5ZTltOGVUT0dob2JVcVZPSDFhdFgwN2h4WTRWZzBKMDdkMWkrZkRuang0K25RNGNPQUxpNnV1THE2c3FHRFJ2WXMyZFBoY2NaRUJDZ1ZMNndva0Z1VTFOVHRZTm03NzMzSHA5ODhvblVuNnU2SFR4NGtIWHIxdUhnNEtBeU1EWnAwaVFLQ2dySXpNeWtwS1Nrd3YxMTd0d1pVMU5Uamg0OVd1bEI1dHpjWEVKRFE3RzF0Y1hVMUpUTXpFeUZmb1BHeHNiU3dISlZuRHAxaW8wYk41S1JrU0V0aTQyTnBVV0xGamc2T3RLOGVYT2FOV3VHcGFXbDFvTmtkZXJVVVNnbFdKNjV1Ym5TK212WHJnRlU2clVFQkFSdzRNQUJac3lZb1RhYldSNk1LaCtZVEVwS1l1SENoZHk4ZVpNUFB2aUFTWk1tcVh4OTd1N3VORzdjbUVXTEZ2SHp6ei9qNk9qSWwxOStTZlBtellIUzMzL1pIb0NtcHFaS0dYdDE2dFJSTzdDdjdqTmVuZWZIOHVYTGxiYlpzR0VEc2JHeExGeTRVT3YzVlZXbWFVbEpDVDQrUGhnWkdVbVRjcUEwcytqUW9VTXZ2UmRlZG5ZMk8zZnVwRTJiTmtvQmVrREtVTk1teUZ0VzkrN2RwVURPOGVQSHVYcjFLck5telZMWUppWW1SaW1EKzh5Wk0wcjdjblIwSkRBd2tKTW5UeW9Fa1ZKVFUvSDM5K2V0dDk0aUx5OVA2YkdPam81S0V4dmtRZDZyVjY4cWxUaFhwVjY5ZWlwL0w1cU1IejllNnYyNGRPbFN6cDQ5cXhBOE9uSGlCTXVXTFZNSVROU29VVU50VnRqZXZYdkp5OHRqK1BEaEtpZnVGQmNYS3dXejFPbllzU1BidDI5WHVXN2J0bTJjT25WS2FmMmRPM2RVWnJORGFlQytwS1NFaXhjdlN0ZEJkV3JWcWlWOWpnNGZQc3h2di8zRzRzV0xsWHBsNzltelI2djdwcHk2WHR1RmhZV3NXYk9HMnJWcjgvVHBVNTQ4ZVVKQlFZSEdhNjhtTXBtTUpVdVdrSjJkelljZmZvaTl2WDJGajRtTWpPVGd3WU40ZW5waWFHakkvdjM3U1VwS1l2NzgrWnc4ZVpJMWE5Ync1cHR2TW4zNmRJWEg2ZXJxTW52MmJKWXRXOGJldlh1NWZmczIwNlpOdzlMUzhwVysvNExtYTdNOGsxKyt6ZUhEaC9Iejg4UGEycHBwMDZaUlVGQWdyZFBWMWRXcTMvbk1tVE9sS2h0eThzbDE1U2ZSYk55NGtlVGtaQ1pQbnN6OSsvZTVkT2tTOSsvZlo5YXNXUW9UR01xVy9DOHJQVDFkNGVmYnQyOXo0TUFCSmt5WVFOMjZkUWtKQ2VIR2pSdE1talJKWTFEejN4UWVIazVTVXBMUzhrNmRPckZod3dhcDNjUXZ2L3pDMUtsVHBUN0Y4K2JOVTVyTStPelpNd0lDQW5CMGRKVGVtNjFidDlLNWMyZnUzTGxEU2txS05La0RJRGs1bVprelorTGw1YVcyVWdpODJ0Yy9WU3JxeGV2bDVmV3ZCbmtCaGV2YW1UTm5GREtpeTdwOCtUS1hMMTlXV09ibjUvZFNKcHdKbFNlQ3ZJSWdDSUlnQ0lJZ0NQOFI1ODZkUXlhVDhkdHZ2MGtsU08zdDdYbnZ2ZmVVZ2hGNzkrNmxWcTFhTkc3YytMbWZOenM3VzJOZktVdExTNjNMMHoxUGo3TDA5UFFLQjFpMHRXYk5HcTVkdTRhdnI2K1ViZGk0Y1dQcGQvbkpKNThRSGg0dXJhdFhyeDRMRml4UUNGcWxwNmVUbkp6TTk5OS96OENCQXhrM2JwdzA0RGhtekJpRlFLdThkSzAyZ1oyeVpmQlVHVFZxRko5OTlobFErdnNxKy9PTGRPellNWDcvL1hlTWpZMXhkbmJtcjcvK1VybmQyMisvamIyOXZWYURiL3I2K3ZUdDI1ZURCdzhTRnhlbk1saW1Ua2hJQ0hsNWViejMzbnNBZUhoNGNQUG1UV205dTdzN1gzMzFGZW5wNlh6eXlTY3E5NUdRa0tEMk03ZGl4UXJlZmZkZG1qZHZ6cE1uVDFpelpnMC8vUEFEdHJhMjBqWlBuandoT3p1YjJyVnJhMzNjbFpXZG5ZMmhvYUhTNzdOOE9XUzVzajE1bHl4Wkl2Vm9tejE3dHJUOHlaTW4vUG5ubi9UcjEwOGFZQzBzTE9UQWdRTnMzNzZka3BJU3VuVHBnclcxZFlVOTVkNSsrMjBTRWhJSUN3c2pQRHdjUjBkSEJnOGVqSU9EZzlLMk1wbU02OWV2MDZsVEo2QzBsTEkyZlZqTHFzN3pvMzM3OWdvL0Z4WVdjdmZ1WFRwMzdpeE4zS2lxL2Z2M0V4TVR3L2p4NDFXV3MzN1oxcTFieDlPblQxbTRjR0dWSHYvamp6OHFEQmpMcjIwV0ZoWlNtZDdqeDQ5amJXMnRjWkJmVGwyR095aVhtWmE3ZE9rU2x5NWRVbHBldHUrMG5EellVVFk3WEpPdVhic3FCSGxqWTJPNWZ2MTZoWThybTdGZFBzdE1uc21xemJXeHNMQ1EwTkJRK3ZUcG83YXlSWEZ4c2RhWmJJYUdobW9Ec2ZMN1d2bjFtckliKy9YclIzNSt2dFNidkd3cFUwM1VsYU1IR0RkdW5GS2ZhN25LQkNHM2JObENmbjQrL2ZyMTQ5Q2hRd3dmUHB4VnExYlJvVU9IS2szOCtlT1BQN2g2OVNwR1JrYTgrZWFiV2ozRzM5K2ZrcElTUER3OHBCTENiNzMxRnRIUjBlemF0WXZHalJ2ajd1NnV0b1NzbTVzYlRabzBZZE9tVFN4YnRneG5aK2RYK3Y0TEZWK2JWVzJUbUpqSXQ5OStxN0NzVnExYUhENTh1TUo5bFEvd1FtazJPQ2hQRXNySnlVRW1rMGw5NUFzTEMzbnJyYmVVV29aTW1EQ2h3dWVGMHA3dnhjWEZyRnUzRGg4ZkgyUXlHWFoyZGtyVktsNG1UWDFqNVFIZXlNaEk5dXpadyszYnQrbmF0U3YvL1BNUEN4WXNvR2ZQbmpnN08rUGc0SUNKaVFrSER4N2syYk5uOU83ZG0vbno1ek55NUVoc2JXMXhjWEhCenM2T3BrMmJLdlEyZmw2dnd2VlBuU2xUcGloTmprdEpTZmxYeTNUNysvdExuM1ZBNmJwWjltOE4rZVNpc3N2a3BjcUYxNGNJOGdxQ0lBaUNJQWlDSVB4SGZQenh4M1R2M3AwNmRlcXdjK2RPUWtORCtlNjc3MVJtbTlXdFc1ZTB0RFJTVTFONStQQWhpWW1KSkNVbFNmLzE3ZHRYb1VTZ0pqWTJObEt3c3pxZE9IR0M0T0JnS1FoVm5jY3hldlJvbFZrbEhUdDJ4TlBURXpzN082bGNtYXArZ0hwNmVqZzdPMHNEc0U1T1RncjlCYUYwd05iWDE1Y2xTNVp3NU1nUk9uYnNTTy9ldmRVRzMwRDFRTFdxd0srNndGUlZTaXBXbHg0OWVuRHQyalhxMXEyck51Z0NwZG1TNVlObm1nd1lNSUNEQnc5eTdOZ3hoVXlRaWh3L2ZoeFRVMU42OSs0TmxBN09QbjM2RkZBTWFOYXFWVXRscjlTVksxZGlabWJHeUpFalZlNi9YYnQydEd2WERrREtaaXRmR3RiYjI1dlkyRmorK09PUEY1WU44ZlRwVTZWU3FhQllEaGxLTTBlM2JkdkdtVE5uR0R0MnJGTFdtcnhFT3BUMjFpc3FLaUk5UFoyaW9pTDA5ZlZaczJZTng0OGZwMW16WnN5WU1ZTlZxMWFwN1hOYlhrQkFBT2ZQbjhmWDE1ZXdzREM2ZCsrdUZPUzlmUGt5L3Y3K1VvRFp6YzJOTjk5OFUrMEFibHhjSE9IaDRTcDdTNzZvOHlNOFBKeG56NTdSb0VFRHdzTENORzZycTZ0TDE2NWRWYTY3Zi84K1c3WnN3ZERRa0JvMWFuRDA2RkZwbmZ4OUtMdXNyUEtEeHkvQ2xTdFhPSG55cE5xcUNkcHdkM2VuWjgrZVhMaHdnZkR3Y0pYYkpDWW0wclJwVTYzMnB5a2dVVm1xTXVrU0V4T3h0N2RuOWVyVkdoOWJVbExDTysrOG83U1A2OWV2YTNVK3lJTzhPVGs1U2tHb29xSWlBSzBDRXpWcTFNRFgxNWVIRHg4eVo4NGN4bzhmcjVEZEtKUEprTWxrU3Z1NmUvY3VKMDZjVUxuUDJOaFlWcTVjaVllSFI0VUJqZVRrWkFJQ0FqQTNONWRhUUpSMzd0dzVDZ29LS0M0dWxzbzZsMWU3ZG0zcFBFbEpTWkVxRTJ6ZHVwV1NraEt0ZzZiYXVuejVNbnYzN21YdTNMbFNmK1FQUC95UTQ4ZVBzMnpaTW9WN2d6YUNnNFBadFdzWGRldldSU2FUNGVIaFFVQkFBUEh4OFNRbEphbk45aDQrZkRqT3pzNlltWm14YmRzMkxsMjZ4S1JKazhqTHk2T3dzSkRDd2tLbERQZnlBZ0lDYU4rK1BUWTJOaFFYRjcvUzkxLzU4YW9URlJYRit2WHJpWTZPcG5mdjNreVlNSUg2OWV0ci9YemFldlRvRVlEU0pJL0preWN6Y2VKRWpJeU04UEh4SVNnb2lLbFRweW85WHQxM3pDTkhqaWhNZUhyMzNYZHAzNzQ5Wm1abTdONjltNUNRRUtaTW1hSjFMK1FYN2ZyMTYxeTllcFUzMzN4VEtYc3pJU0dCb0tBZy92cnJMeElTRW5qampUZFlzV0lGN2RxMUl5MHREWDkvZituN3VZNk9EaDkrK0NHMnRyWU1HREFBR3hzYnpwNDl5OGNmZnl4VkxaRHZVOVc1cGVvenJrMzI2TXUrL3IzcTl1M2JKL1c4QitVZ2I5bS9mK1JaNkdXWHBhV2x2ZGdERktxZENQSnFDSnJsQUFBZ0FFbEVRVlFLZ2lBSWdpQUlnaUQ4UjVpYm0yTnViazUwZERSbno1NWx4SWdSVW1uVWlJZ0lrcEtTU0U1TzV1SERoMlJsWlJFY0hFeHdjTEQwK1ByMTYyTmxaWVdkblowMGkvOWxTa3hNNU8rLy8vNVhuN09vcUlpVWxCU05QV3ZqNHVKWXYzNDlWNjVjb1Z1M2JwaWJtM1BreUJFdVhyeklvRUdEY0hWMWxRWW56Y3pNOFBMeUlpb3FTaW56ejlmWFYzcWVDeGN1S0dRTlEra0ErWXNJbnI4b1ptWm16Sm8xU3lxenFtcEFkOGlRSVpVT2RqWnIxb3lXTFZzU0hCek14SWtUdGNwQXVuWHJGamR2M3VUVFR6K1ZCdm5rQWRueURBME5WUWJPVnE1Y2lZbUppVlpCTmZuN0xSOUFodEp5aytIaDRZd2VQVnFyMS96Z3dRTzF3VEM1ZS9mdWNmRGdRYVZseGNYRjBuSXJLeXU2ZGV1bVVBNDVOVFVWYjI5dlltSmlXTEJnZ2NyZ1k5a2dyNE9EQXovLy9EUHo1czNqMTE5L1plYk1tWXdlUFJvTEN3cysrZVFUOVBYMUt3eUdsZGV6WjArNmRldkd4WXNYcGNCSFNVa0pJU0VoUU9rZ2YrdldyYVgrck9YTGxKWm5ZMk9EaTR0THBZN2hlWjA2ZFFvb0hkQS9jdVNJeG0xMWRYV2w3Y3ZLejgvSDA5TlRLaDFldmordG5Mb001aGNkNUUxTlRaV3lkK1daUitvQ3p2ZnYzMWRhWjJKaVF1L2V2YVhQV0dwcXFzTG51bnlnL2U3ZHU5Sm5vTHl4WThjQ3BSbDU4dDkzWm1hbVFvbDBiWm1abWFrdCs1bWZuOC9qeDQ5VlpwZVhsNVdWaFV3bVV3cnlmdlRSUjFJQWQ4T0dEUnc0Y0lBZE8zYW96ZEorOHVTSlVvYS9QSk8zYkdBaUt5dExZYkMrTENNakkweE1USWlLaW1MT25EbXNYcjFhT3VmVkJZeXZYTG5DbFN0WFZPN1B4TVNFbUpnWXRtN2RXdUg1dDNQblRnd05EZm5nZ3cvWXVIR2p5bTNrMlphN2R1MVN1NStXTFZ0S241Vmp4NDVoWm1aR2VubzZOV3ZXWk83Y3Vmenl5eTlTWnYrZE8zY1V2ck5VVm1KaUlsNWVYdlRwMDRjZVBYcElRVjU5ZlgyKy8vNTd2dnZ1Ty9iczJhTzJza041VjY1Y1ljbVNKZFNvVVlQNTgrZmo3ZTB0WmMrdFhyMmE2OWV2MDdOblQ3NysrbXVsb0dLalJvMW8xS2dSY1hGeGhJV0Y4Yi8vL1U4cVl6NSsvSGllUFh2RzhPSERLenlHc3ZlMVYvbitxODZOR3pmWXVYTW40ZUhodEduVGhtWExsajEzbFFSTjVPZFMrU28yaG9hR0dCb2FjdlhxVlk0Y09jS3NXYk9VM2pOUVBla1BVTHEyeUwrUHg4WEZjZWJNR1pWbHZCOCtmS2l5MHNDL1FUNWh5OFhGUlNuSW01ZVh4NTkvL29tenN6TWVIaDYwYU5HQ3ZMdzgxcTFiUjBoSUNLdFdyV0xZc0dIY3ZuMWJxczdSc21WTDNuNzdiVzdmdnEzeGVlVzlvT1U5ckljT0hTcGxpUC85OTk5Szk4eFg5ZnFueWIxNzk1VGUxNnJjczU2SHI2OHZVRHBaWnR1MmJVcnJWV1hWYTVOcEw3eTZSSkJYRUFSQkVBUkJFQVRoUHlRM041ZkZpeGRqYTJ2THNHSERwT1ZMbHk3bDhlUEhVaUMzUVlNR3BLU2s4T09QUDJKbFpZVzF0VFg2K3ZyY3VIR0RqaDA3dnNSWDhITGR2WHVYTld2V01HalFJR21aUEVzcFBqNWVDdHhaV1ZreFo4NGNldlhxQlpSbWJXelpzZ1ZmWDE5OGZYMmx3VEVBSFIwZGxZT1dOalkyVXBCWFBqQldkZ0JSVXhiTEgzLzh3UjkvL1BGOEwvWWx5TW5KVVNocHJTMFhGeGMyYk5qQWhRc1hwTis1Sm9jT0hVSmZYNThQUHZpZ0tvZFphUTBhTkVCZlgxOHErUm9aR2NtNmRldm8wcVVMbjM3NnFWYjdpSW1KcVRBVDhOYXRXOXk2ZFV2bE92bGplL2Z1TFdYcHltUXlqaHc1d3FaTm02USsxRC85OUpQQzQxU1ZGb1RTUG00VEowNWs5ZXJWOU9uVGg2NWR1ejUzMlc4OVBUMHB3QnNSRWNIeTVjdEpUazRHU29PWFU2Wk1JVDQrdmtvWnQyV0RHaS9pL0VoS1NpSXNMQXdYRnhmQ3dzSVlOV3FVVXI5c0tBMFlqaDA3Vm0wd1lQbnk1Y1RIeDJOcGFVbEtTb3BTTU1iSHgwZGxUMTV0KzNnL2o0S0NBaFlzV0NBRnF1UUQ1T29DempkdTNGQXFKMnRqWTZPUXZWZWVmSkMvTXNwT3VqbDY5R2lWM2x0TlpibVRrcEtReVdScTM3T3kxSlY3bFpQSlpJU0VoTkNyVnkrTlpiZ2ZQSGpBRzIrOG9iQk1IcGd3TURDUWxwMCtmVnB0Rml5VWxyK2VNV01HczJmUHh0dmJtNTkvL2xudHZxQTAwRmUyVlVEWnozRERoZzF4ZFhVbE1EQ1FZY09HYVd6blVLZE9IZjczdi8rcExJa0xjUEhpUlc3ZXZNbXNXYk9ra3JkdWJtNTg5dGxuZlA3NTUwcmI1K1RrNE9mbng0QUJBOWkvZno5RGh3NmxaOCtlL1B6enovajQrRlQ0dTdDMHROUjRiOG5JeUdEV3JGblVybDFiWmIvYWR1M2FNWHo0Y0RadTNFajkrdlhwMTYrZjJuMUJhYkJvenB3NVVvbmZObTNhS0t5Zk0yZU9sQkVhRVJIQnFGR2pjSGQzVjZpc0lwUEpXTFZxRmRiVzFrcjNpZkk5eTZ2RHEzTC9MU29xNHR5NWMvejU1NTlFUlVWSnk2T2pvNlZKUHFwVVI1L3l5TWhJakkyTlZVNWtURXRMWStIQ2hmVHIxMC9qTlV4YlJVVkZMRjI2RkhOemM1VUJ0UElUTGY5TmI3MzFGdSs4ODQ3Q3hEUzVsaTFic24vL2ZuUjFkY25QejhmUHo0OGRPM1pRVUZEQW1ERmphTkNnQVVWRlJiUnExWXBXclZwVjZubjc5dTBMbEg2ZjNyaHhJdzRPRGxLNS90emNYS1VnNzZ0Ni9kUGs4T0hEV3BVVGY1bEV1ZWIvSGhIa0ZRUkJFQVJCRUFSQitJK1F5V1Q4K3V1dnBLU2tNSGZ1WENJaUlvaVBqeWM3TzVzVksxWlF0MjVkYWNEajBLRkQrUGo0MExadFcya2dldVhLbFJ3N2Rvemx5NWVyelhyOE54VVhGNnNzTmExT1RrNE8vdjcrV20rckxYazJ6Y1NKRThuSXlHREdqQm00dXJvcUJCN3M3T3p3OVBRa01UR1JVNmRPS2ZXdTgvUHp3OFhGUlNIYlExV0FTTnZnbHJ1N3U4cmVicS95VFB6VTFGU0tpb3FxMUorMmQrL2ViTml3QVg5Ly93b0htVk5UVS9ucnI3OXdkblpXbVluekl1anE2dEtrU1JQaTR1SzRkKzhlYytmT3hjTENnbG16Wm1uOUdlN1RwNDlTLzcreSt2ZnZqNXVibThZTUUzZDNkeWt3RnhNVHc1SWxTNlFzbUxsejV5b05iRmYwZVhuLy9mYzVldlFvaHc4ZnBtdlhydXpidDArcjE2S0pnWUVCZ3dZTjR2NzkreFFVRkRCcjFpeTh2THhvMEtBQlVKcGhwU3FEUFNRa2hLMWJ0N0ptelpvS0F4VXY0dnlRdi9ZdnZ2aUNtalZyY3VMRUNUNzg4RU9sekxZLy8veVRwMCtmcWd3b2J0KytuZE9uVCtQbTVrYWRPbldxdFFUeDg1TEpaSGg1ZWZIUFAvOWdZMk9qVUxwUlZYQ2xmLy8rREJnd1FHTlFSaFg1SVAveit1MjMzN1RlOXV1dnY5YTRYajQ1UTV0Qi9heXNMRUI5a0RjeU1sS2FRRlZZV01nZmYveUJuWjJkd3JtZGxKUkVkblkyelpvMVUzaHNmbjQrb0JpWWNIWjJ4dDNkWFdHNzhtVmt1M1hyeGdjZmZJQ2ZueCtIRHgvbXd3OC9WSmtWTEtlcFVzWFFvVU1KQ0FoZ3g0NGRDdjI3eS92b280OHdOVFZWVy9yMDdObXpOR3ZXVEFxV0ZSWVdJcFBKbElJdWNydDM3d1pLcjRQeTgrTDk5OStuZS9mdTByVkIzcE4zOXV6WlBIbnlSS0dhUUhaMk5sdTNiaVUvUHg5RFEwT0ZmV2RtWnZMRER6L3c1TWtUVnF4WW9iYnY3c2lSSTdsOSt6YmUzdDdJWkRLMTkrT2dvQ0JwbTU5Kytna25KeWVsYlV4TlRmbnh4eDl4Y1hGaHhZb1YvUDc3NzRTRWhEQnQyalRwT256Z3dBSCsrZWNmbGkxYnB2QStGUlVWY2Zic1daWFBYWjZtZTBaWnI4TDlOeTR1anNEQVFBSURBNlhNUmg4Zkg3VVRCZVFPSGp5b3RwcUFPams1T2VqcjZ5dDhGbkp6YzRtSWlNREJ3VUdwYkhKbVppWS8vdmdqV1ZsWk5HM2FGRjlmWDVLVGszbjgrREVyVnF5bzFIUExiZDY4bWRqWVdMeTh2SGo0OENFSkNRa1VGUlhoNnVvS2xKNURtckxHdGMwb3J3cFhWMWQwZEhUVWZtZStkZXNXd2NIQkJBUUVVRmhZeVB2dnY4OW5uMzFHelpvMVdiOStQWmN2WDJibHlwWFZQaEdodkZmMStxZkpsMTkrcVhTZmUvejRzY3JKSllKUVhVU1FWeEFFUVJBRVFSQUU0VDhpT2pxYXYvNzZDMEFoaTdSWHIxNUsvV0xsV1NlUmtaRTRPenV6ZnYxNmpoNDlpcnU3K3lzUjRJWFNRVHAxZzdHcXBLZW40KzN0WGUzSDRlZm5CNVNXRExXeXNtTDI3TmthK3dTdlhic1dXMXRiNmVlRWhBUldyMTVOZW5vNm8wYU5rcFkvVDdsbVUxTlRyYkxPWHJiOSsvZGpiR3hNalJvMUNBd01CS0IxNjlhVjNvK2xwU1gyOXZZOGZ2eVlrcElTamR1R2hJUlFWRlQwUWdkSVZXbmJ0aTFCUVVITW1ERURYVjFkRmk1Y3FEWVE5S0lVRlJWSlFSUlRVMU1lUG55SXE2c3JRVUZCTkd6WXNOS2ZHUjBkSGJwMDZjTHg0OGNCV0w5Ky9YTWZZNjFhdFJnMGFCQmR1M2FsWDc5K21KaVlLR1NNNk92clkyMXR6ZkRod3hrMmJKaVVWVzltWmdhQXRiVzF5aDdFWlZYMytaR1VsTVNKRXlkd2NuTEMydHFhRVNOR01IcjBhSGJ2M2kyVk5JYlN3UHIyN2R0eGNuSlNLb245Nk5FanRtL2ZqcjI5UFZPbVRKSEtxcjRxUWtKQ09ILytQRU9HRE1IQXdJQ2RPM2Urc09lS2o0L256cDA3V20yckxpaGMyUXd5VGVTQjIvbno1MnY5R0hXbG40OGRPNGE5dmIxMEg3MTgrVExuenAzRHhjVkZDaXhGUkVRQUtGVjR5TTNOUlU5UFR5RUlVYjkrZmExNnFJNFpNNGFMRnk5eTZ0UXBQdmpnQTZrY3VMcWdxanJObWpXalM1Y3UzTHQzVCtySHJZcW1MR1daVEVhSERoMnd0cmFXSmdnOGUvWU1LSzJXVVQ2d1ZGaFl5UDc5K3hrOGVMQlNPV0Y1Z0xlcy92Mzc0K25wU1dSa0pCMDZkT0RXclZ2ODhzc3ZKQ2NuMDY1ZE80VXk3dW5wNmN5Y09aT0VoQVRtejU4dnRiQlFSVWRIQnc4UEQ2Wk5tNGEzdHpjcEtTbDg5dGxuMGtRZG1Vekd4bzBiMmJObkQ4Ykd4c3lhTlF0SFIwZTErNFBTWHZYdDJyVmoyYkpsaElhR01tSENCRWFNR0VIMzd0M1p1SEVqSmlZbTdOeTVrOHpNVERJek0rblNwUXRqeDQ3Vk9vdE9VNUQzVmJyL1hyMTZWWnFnMUw1OWU5cTJiY3Y1OCtkcDJiSmxoYzlmMmZ2b21UTm4rTzIzMy9EMjlsYVkySFRxMUNueTh2SlVadWxtWldWSkxRdjI3OTlQbzBhTmFOaXdJWTZPamdvVHRiU2RpSmVVbE1UZXZYdlIwZEZoMXF4WnlHUXlvRFJnN3VycXl0cTFhekV6TThQRXhFVHBISlhKWk9qbzZFamJ2QWdWVFQ2TGo0OG5ORFNVSVVPR01IRGdRRXhOVFltSWlNREh4NGZrNUdUR2poMWI2ZExmVmZHcVh2ODBNVEV4VVpyZ1VORjU4MjlUOVRtdVNnVVY0ZFVoZ3J5Q0lBaUNJQWlDSUFqL0VjMmFOYU5Qbno0MGFkS0VKazJhWUdOalErUEdqVlhPWkcvVnFoVW1KaWFjT1hPRzgrZlBFeHdjekVjZmZjVEVpUlBKeTh1ck1MT2l1cVNscFhIdDJqWHM3T3lVMXQyN2Q0OUdqUnBwdlM4Ykd4dXRlOWlPSGoxYUlWTk5FMVVEV2FOSGoxWXFwM3p2M2ozMjd0MnJ0RzFZV0JpQVVyYlA4NVJyenN6TTFQcjRYNmJRMEZBaUl5T0IwcDUzdzRjUFZ5cHJxYTE1OCtacERDeklmZnp4eDNUdTNGa3BtN29pOG9IVnFySzF0ZVhvMGFNWUdCamc3ZTB0OVZmTXpzNUdSMGVuVWhNV3FrSW1reWxrc1ZsWVdMQmx5eFllUFhwRVVGQVF5Y25KbFI3d2hOSk1tR2ZQbmxGU1VxSXlvMU5lWXJOejU4NTRlbm9xWlVpcEkvLzlxSkthbWtwYVdwcktZRzVpWXFKQzlwQ09qbzVTQm1aMW54K3JWcTFDVjFkWEt2Tm9hV25KNk5HaldiZHVIZGJXMXZUcDA0Zms1R1E4UER5b1g3OCszMzc3cmRJK0xDd3NtRFp0R20rKytXYVYzb2NYemRuWm1jVEVSRDc3N0xNWFhnbytMQ3hNYlIvWDh0UUZlVFdWOEt5czl1M2JNMlhLRksyMmpZcUs0dlRwMHlvRFQrbnA2Wnc1YzRaWnMyWkp5NFlNR2NLU0pVczRmZnEwTklnZUZCUkU3ZHExbFlLOHo1NDlVOHBDMVphUmtSRy8vUElMRFJzMmxNcXNBbFhhM3c4Ly9JQ3BxV21WcjRjbEpTVXNYYnBVNVRwMUpXb2RIQno0K09PUHBZQzdKazVPVGxoYVdySnExU3A2OWVyRnpwMDdzYkt5NHRkZmYxWDRuZDY3ZDQrZmZ2cUoxTlJVZnZqaEI1Vzl5TXN6TWpKaThlTEZ6Smd4Z3kxYnRoQWRIYzIwYWRNb0tDaGcwYUpGUkVWRllXRmhnYWVucDliM0dGTlRVK2JObThmUm8wZFp1M1l0aVltSm1KcWEwckZqUityWHIwKzlldldvVjY4ZVptWm1DdCtGSmsyYXBOQTZvcXdkTzNaVWVKNitTdmRmQndjSDNubm5IYWszKytiTm16bC8vcnhXMTJsdFBoTUF5Y25KckY2OW12RHdjT3JVcWFNUW9Ndkt5bUw3OXUxQTZmbm40dUtpc0w1eDQ4YjQrUGhnYlcydE1UdTE3TGxkMXZuejU2VkpsbEI2dmUvY3VUUFcxdFlLMzhmbEV5NXRiVzNKeWNsaDlPalJ1THE2U2xVbUxseTR3TnExYTFtMGFKSENaTUYvMjRBQkEzam5uWGZRMGRIaDZ0V3I3TjY5bXl0WHJ0Q3RXemZtejUrUGxaVVZKMDZjd01URVJLc1MzaS9hcTNUOXk4N09sdHE4eUtXbnAxZHBYeTlLMmIrVnpwdzV3eDkvL0tHdzdPTEZpNnhidCs1bEhKcFFSU0xJS3dpQ0lBaUNJQWlDOEI4aHp5d3BUeWFUVVZSVXBCRHMxZFhWcFd2WHJnUUZCYUducDhmRWlSUDU2S09QQUpnMmJScHQyclNwc01SbFZTUW5KMHM5MkE0Y09DQmxpNVV2aTVhV2xzYk5temRWOWdwOUZUZzVPU2xsQ2taRVJLZ044bHBhV2lvRnNwK25YUE9oUTRjNGRPaFFKWTY0YXU3ZnYwOStmcjVXMlRhcUxGdTJqS0tpSW9xTGl6RXdNRUJIUjRjYk4yNWdhMnRiNllrRTJnd3d5MVZtY0RRek01TjE2OWJScTFjdnVuZnZYcWxqa3Z2Nzc3L3g5ZlVGd043ZVhxRU1hMFJFQkV1V0xNSEx5NnRhZWdxcWMvZnVYV1F5R1hYcjFwV1cxYTlmWCtxNU4zZnUzRXJ2czZpb2lFdVhMbEd2WGoyVndkdTB0RFFwTzg3RHcwUGFKalUxbGNXTEZ6Tnk1TWdxOWZpVzl4MHVYODRXU2dNZlpkV29VVVBLTkphcnp2UGorUEhqWExseWhXSERoaWtFcGdjUEhreHNiQ3dMRnk2VXNoT0xpNHRadkhpeDJpelBpdnA4VnJmS25MOTZlbm9LV2NrdmlqeWpEVFQzMk55OWU3ZkdRUENpUll1cTdaaHNiR3kwenZ4Kzl1eVoyaUR2eG8wYnNiYTJWcGpRNCtMaWdvK1BEM3YyN0tGZnYzN2N2bjJieU1oSVB2amdBNlVzc2VlZFlOVzBhVk9GZlVIVmdoeGxyeUZWb2FlbnAvVGVybHExaXFOSGoySnBhWW12cjYvUzYzejY5Q20xYTlmV0txQ25xNnZMbDE5K2laZVhGNG1KaVl3Y09aS2hRNGNxL0Q3djM3L1A1TW1UeWMvUForYk1tZlRwMDBmdC9iWDhjamMzTjVZdVhZcW5weWZoNGVIczNyMmJmdjM2Y2V2V0xYcjE2c1hVcVZPclZQWjQ0TUNCZE9yVUNYTnpjMnJXck1uaXhZdFZicGVkblYzcGZhdnlxdDEvdi8vK2U2Vmx6MU5DWDM0dEtTd3NaTmV1WGV6WXNZUDgvSHo2OSsvUCtQSGpwZXR3Y1hFeEN4Y3VKRE16azU0OWUzTCsvSG04dkx3VTdsazZPanBLMThuYzNGeGlZMk1Weml0MW1kTkpTVWtLUVY1OWZYMjE3NitjajQ4UEtTa3BDdnMzTlRYbDBhTkhlSGg0c0dyVnFoYytPVXlkakl3TVRwOCtUVUJBQUhGeGNYVG8wQUZ2YjI4Y0hCeElUVTFsOXV6WmhJV0Y0ZTd1WG1HUXQrdzEvMFY2VmE1L0d6ZHUxSG9TVTJVODcvZnhzc3JlNytUbnRybTVPVEtaREVORFE1NCtmUXBRcFV4bTRlVVE3NVFnQ0lJZ0NJSWdDTUovVEVGQkFiZHYzeVlxS29ySXlFaWlvcUpZc0dDQmxPR1NtWm5KMXExYnBXd2FWMWRYS2NBTDhPREJnMm9aUkNqdjY2Ky9sakpXYTlhc1NidDI3WEJ3Y01EQndZR1dMVnV5Wjg4ZXFUU2RyNjh2SlNVbG5EeDVranAxNnZEcHA1OWlhR2hJczJiTlhsajV1aGNoUFQyZHFLZ29oV3djS3lzckJnd1l3SkFoUThqS3l1TGh3NGZZMjlzRHBZTmh0Mjdkd3Q3ZW52ajRlQzVkdXFSeXY2TkdqVkxaODdQOFlMVzl2WDJWKzlMS1pESW1UNTVNbzBhTitQMzMzNnUwRHlnZEpDbzdVTFIxNjFidTNidkg3dDI3WDJqUVV4dkhqeDluNDhhTjVPWGw0ZWJtVnFWOUhENThtTFZyMTJKcWFvcTl2VDBYTDE0a0tpcEtLakdZbUpoSWZuNSt0Wlp1ZnZic0dSNGVIbGhZV0ZDclZpMTBkSFFJRFExRlIwZEhiYlphK1RMaW9IcFN3Zjc5KzRtSWlNRFUxSlNrcENSU1UxT2x2dFJsNWVUa01HdldMR3JXckltWGw1ZEN4bnZObWpXbDRNcWtTWk40NzczM0t2WDZMbHk0QUpUMndaV1h2NVk3ZE9oUWhlV2FxK3Y4aUltSndjZkhCMXRiVzBhTUdLRzBmdXJVcWR5NmRZdGR1M1lCcGRsdXFnTFRWVkZTVWtKaFlTR0dob1lVRmhaeSsvYnRTZzI0VnRmNVcxMWtNaGxIang0bFBUMjl5dG1xWlZYbTJsR2RaU2psUWNqeVFiNmdvQ0Q4L2YxcDBhSUZjK2JNNGNtVEoyUmtaUERreVJQeTgvUEp6czdtd29VTDdOKy9IejA5UFQ3KytHT2xmVDk3OXF6YWVsektBNFhsZzNuNzkrOS9ZYjJnblp5Y3NMVzFWYW9lRWhvYXl0R2pSeGszYmh5SERoMWk0Y0tGekprelI2RXNkV1dEcHExYnQ4YlIwWkh3OEhDc3JhMlZ6bzBtVFpyd3lTZWYwS0pGQzdwMTZ3YWcxTS84cjcvK0lqdzhYR201bFpVVnhzYkcvUExMTHdRRUJOQy9mMzkwZFhWWnUzYXRVbC96eWxJMW1VQW1rNUdVbE1UdDI3ZDU5T2hScGErWG1yeks5MS9RN2p6ZXZIbXp5dkx4OGw3YS92Nyt5R1F5ckt5cytQYmJiM25qalRla2JmTHo4MW00Y0NHWEwxL212ZmZlNDl0dnYyWDE2dFg0K2ZteGRPbFNwaytmam82T0RwbVptY1RHeGhJWEYwZHNiQ3d4TVRFOGVQQUFtVXltZFlVWWRWSlRVN2x4NHdZM2J0d2dQajRlYjI5di9QMzk4ZmYzcDErL2ZnclZDdHEyYmN2a3laTlp0bXdaQ3hZczRKZGZmbEVvODc1MTYxWisrdW1uS24rdjA2UlBuejVTRURzMk5wYU5HemZpNU9URU45OThRL3YyN2NuT3ptYno1czBjT0hBQUl5TWo1c3lab3pIQWUvLytmVmF1WE1rUFAveWdkcHRuejU1eDkrNWREQXdNdUh6NU1ucDZldFZTNmVKbFhQL2szTjNkcFd0T2VhcXFGbW1qS3Zmei9QeDhxVFdBcWw3bDVVVkVSUER6eno5TFA3ZHYzMTVsSlNqaDFTU0N2SUlnQ0lJZ0NNSnJLUzB0alQvKytJT2hRNGNxRFpqRXhzYXlmLzkraGd3WmdwMmRIVmV2WHFWaHc0WTBiTml3MHMrVGxKU0V2cjYrVWovVC83cVVsQlR5OC9PZmV6Qkw3c21USjhEeno0NFdOQXNJQ01EUHo0L1kyRmdwYzdkMTY5WU1HalNJSmsyYWtKNmV6dUhEaHpsOCtERDUrZmw4K09HSHBLV2xFUmdZaUl1TEM0Nk9qcVNrcEpDVGsxT3QvUTdsZXZYcWhhT2pJNTA3ZDhiZTNsNXBVTmJYMXhlWlRNYTZkZXM0ZmZvMGJtNXVVcis2d01CQXZ2bm1HeWxiVXBXc3JDejI3ZHVuMWJGVWxDMTA5KzVkWW1KaUFQRDA5Q1F1TGc0M056ZU4vZnhVQ1FvS29xU2toQjQ5ZWtqTDJyUnBRNnRXclRoMjdCaGJ0bXhCWDErZlRaczJVYXRXTFFJREExbXlaQWx0MjdabDJMQmhmUGZkZDVWNnZ2SldyMTR0L1Z2ZUUwemJFblR4OGZIazVPVFFzMmZQU2oybmZQOGxKU1ZLMlo4eW1ZdzdkKzRvbGRlVnJ5c3JQeitmdExRMHRjK1RtNXNyRGZKcVdpWW56OEtVbDgwN2N1UUlSVVZGZE9uU2hjbVRKMnNzSDZ4S2VubzZLMWFzNE1LRkM5alkyTEJ3NFVKeWMzTVpOMjRjWGw1ZUxGKytIRXRMUys3Y3VZTyt2cjdTYTM2ZTdCWmpZMlB5OHZLNGVQRWkrZm41eUdReXFSenc4NVo0Yk5XcUZWRlJVV1JrWkdCaFlZRzd1enVEQnc5VzJPYkpreWZNbmoyYjNOeGNmdjMxVituYUxwUEp5TTNOcGFDZ2dHKysrUVpQVDA5V3JGaEJZbUlpWThlTzFlcXpsNUdSd1preloramF0U3RuejU0bExTMU42MUs2bGFYcC9FaEtTc0xEd3dNOVBUMW16NTZ0TU5pWm1abUp2NzgvaHc0ZElqVTFsVzdkdWhFZEhjMzgrZlBwMTY4Zmd3WU5ldTZKTXMrZVBlT2pqejVDUjBjSG1VeUdUQ2FqVTZkT1dqKytxdWR2ZWFwSzY4bzlmUGhRNVhwZFhWMnBMNnE4TitMMzMzOVBaR1RrdjVJdHJDMTVWWW5LdUgvL1BsRGFhejBsSlFVb3pZUnEyYklscHFhbVV1RFN6czZPK3ZYclMyWDMvZno4MkxWckZ6ZHYzbVRvMEtGSzMwbGxNaGtKQ1FsS1pmcXJtcFV1djMrVm4xemk0T0NnVUxGQW00Q0J2T1I4UmVyV3JhdndQYStnb0lEZHUzZXpZOGNPZXZUb3dlREJnN0d6cytPSEgzNWd4b3daVEo4K3ZkTGZ6ZVBqNDltMmJSdlIwZEdzWGJ1V2I3NzVob1VMRjVLZG5hMFVIQzAvT2FYOFJKNzc5KzhUSGg2dWRvS1BycTR1YjcvOXR2UnpkWDBuaHRJZXRlZlBuK2ZPblR2RXhjV1JrNU9Ea1pHUlZpV2xOWG5WNzcvVlNWNnVXbGRYbHlGRGhqQml4QWlGUUZaOGZEd0xGeTRrTGk1T0NsWkM2WVREUjQ4ZUVSQVFRTjI2ZFJrM2JoeUhEeDltKy9idEdCb2EwcXBWS3h3ZEhSa3hZZ1N0V3JXcTByR2ZQMytld01CQWJ0Njh5ZVBIajRIU2Z2S09qbzVFUjBlemF0VXFtamR2cnJLMC80QUJBNGlKaWVISWtTTnMyTENCY2VQR0FhVVp5M2Z1M0dIU3BFa3NXTERnaFV6R2xIdnJyYmM0Y09BQXhzYkdKQ1Vsc1c3ZE9vNGZQMDVCUVFIdnYvOCtJMGVPVkRuWlNuNjkzN05uRHhjdlhxUm16Wm9hcngwNU9UblM2NFBTQ2pkbEozKzhUdGMvZ0JFalJ0Q3RXemV0L29hcVRKL2V5dDdQOC9QejhmRHdJRFkybGdZTkd2RExMNzh3YytaTU9uYnNxRFNwcFZtelpyaTd1OU9oUXdlbVRwMUtVVkVSeHNiR0NuKzNDSzgrRWVRVkJFRVFCRUVRWGt1SER4L20xS2xUU2dQUFVEcjRldnIwYVhyMTZvV2RuUjA3ZHV6ZzFxMWJUSnc0a1FFREJsVHFlVDcvL1BOSzlmbFU1L0xseTJSbVptcTlmZmtlZEFjUEhxelM4NWJOem9UU1FXTjFnemFOR3plVy9vaGR2MzQ5WVdGaDdOcTFTMlAyV1hoNE9NZVBIMmZhdEdscU02dXlzN1A1NG9zdjZOaXhJL1BtemF2UzZ4QzBJNVBKME5YVlplalFvYnp4eGh1MGJkc1dBd01ESWlNajhmSHg0Y3laTXhRVkZkR3RXemUrL1BKTG1qVnJ4dE9uVDRtTGkyUHUzTGtNSGp5WUJ3OGVvS09qUStmT25RSHRNcUFTRWhLMDJxNmlqSTNvNkdoOGZIeTRlZk1tUFh2MlpPclVxZWpyNitQbTVzYktsU3Y1NmFlZjZOZXZIMTkvL2JYS3oxdG1aaWJyMTYrdjhEalVDUXNMWThXS0ZRRFNvSk9Pamc2eHNiRTBiOTRjZTN0N3FjL1hoUXNYcEt4a3VmajRlS1Y5QmdZR1ltSmlJbVZSRnhRVUVCZ1l5SzVkdTBoSlNjSFYxWld4WThkS0pmbjY5ZXRIblRwMTJMWnRHN05uejZabHk1YU1HREZDWXhuaDdPeHNqSXlNeU1qSUFCVExxOTI3ZDQrTWpBeHExcXpKMzMvL0RXZy8yZUxHalJzQWxRNFNOV2pRQUlDVksxZEtHY3BRV2pKUmZpMGNNbVFJaFlXRlhMbHloZWJObTFPL2ZuM3ArT1JaSEgvLy9UZXpaODlXK3p5aG9hR0Vob1pXdUV4Ty92azdlZklrVU5yRDdhdXZ2cXB5Q2QyZE8zZHk0Y0lGbkoyZCtlNjc3NlQzOElNUFB1RFBQLzlrd29RSjlPN2Rtd3NYTG1Cblo0ZSt2ajZQSGoyaVZxMWFHQmtaU2ErM3Fwa1NQajQrbGRwK3dvUUpXbTNYc1dOSHRYMVFBYTVjdVlLWGx4ZFpXVm1ZbTVzemJkbzBjbk56eWMzTmxVb2tscmR2M3o3UzB0S1lNV09HTklDYm5aMk5ycTZ1OUJqNTcySGR1blVVRmhZeVljSUVuang1Z3BlWEY2TkhqNVkrVjhIQndWSVp6cEtTRW9xS2lpZ29LTURGeFVWbGFjdXFuQjh5bVl5ZmYvNlpwMCtmNHVucGliVzFOZW5wNlZ5OGVKRno1ODV4NWNvVmlvdUxjWEJ3WU5hc1dWS1cwN1p0MnpoeTVBaW5UcDJpYWRPbTlPalJnL2J0MjlPeFk4ZEtsMGMxTVRGaHpKZ3g1T2JtSXBQSnFGV3JWcVd5emF0Ni9wYm41ZVdsZHQzVnExZTVldldxMG5KNWtMZXdzSkNMRnk4Q0VCY1h4NHdaTStqZnZ6KzdkKzhHbmkvRHRqcXljNmRPblZybHg1WnRNVEJ3NEVDbVRKbWlNVVBNd01DQXhZc1gwNnhaTTBhT0hBbVVCbjZqbzZNeE5qYm03dDI3MGoyaHJIYnQyaWxsaFpVdkJicHYzejVTVTFOcDFLZ1J0V3ZYSnV4Wk5lUUFBQ0FBU1VSQlZEVTFsVDE3OXFDdnIwL3IxcTBWdHJXenMxUDRicmhqeHc2bHorWnZ2LzJHam80T05Xdlc1T25UcHdRSEI2c01ES3B6OSs1ZC92cnJMNDRmUDA1R1JnYURCZzFpd29RSjZPam80T0Rnd015Wk0xbXlaQWxmZlBFRlRrNU9kT3ZXalI0OWVpaFVBeWhML3YzNTBLRkQrUHI2WW1Sa3hKQWhRNmhUcHc2TEZpMWkrdlRwckZpeGdvaUlDQ1pNbVBCQ3NoeXJXMXBhR3FHaG9YVG8wQUZYVjFmYXRtMUxzMmJOME5YVmxiSVExNnhadzVvMWF5cTEzMWY5L2x2ZTgxNERZbU5qOGZEd1VBaXFQWHYyakYyN2RyRi8vMzZLaW9vWVBIZ3c0OGFOazRMZXVycTYvUGpqajB5Wk1vVjkrL1poWVdIQndJRUQ2ZGF0RzNaMmRncEJ4dkxIVjlIeDl1L2ZueEVqUmxDL2ZuM3UzTGxEMTY1ZGNYQndvRk9uVHRTclY0Lzc5Ky96M1hmZlViTm1UZWJQbjY4MnUzTGl4SW5jdkhtVGZmdjJZV3RyUzkrK2ZYRjBkT1RYWDM5bDFxeFpUSnMyamZuejUxZHE0azlsUEhqd2dJc1hMM0wyN0ZsdTNMaUJvYUVoYjcvOU5rT0hEc1hTMGxMdDQrUzkwcytmUDAvZnZuMlpNR0VDZGV2V3BWdTNidEpuc3l4emMzT1dMMTlPVVZFUnRXdlhWcHFrOXJwZC8rVFg5dkprTWhsUG56N0Z5TWdJZlgxOU1qSXl1SExsaXRwclhubVZ2Wi8vL1BQUFhMdDJqWG56NW1GbVpzYk1tVFA1L1BQUDZkbXpKelkyTnB3OGVSSTlQVDMwOVBUUTE5ZW5VNmRPWEwxNkZTTWpJd29MQzZXL1ZRb0tDbmp6elRlcnJVS0o4T0tJSUs4Z0NJSWdDSUx3MnNuSnllSElrU080dXJxcS9LTkQvc2RhWVdFaEFBc1hMdVQzMzM5bjJiSmxaR2RucXl5UlZ4M0N3OE9sM29mbG5UcDFpcHMzYjJxOXIvSUQ3RlV0dFZnK3lIdng0a1cxQTdieUVwZzNiOTdrN05tek9EazVrWm1acVJTY05qRXhrY3JsUG4zNmxJc1hMekp4NGtUbXpadUhwYVdsbENWWGxvdUxDOGVPSFNNZ0lFQmgwRWxPMjE1NGdtWnVibTRxZ3dBUEhqemczTGx6OU83ZG00OC8vcGdXTFZwSTYyclhyczNTcFV0WnZIZ3hlL2JzQVdEUW9FSFNJSTY3dS9zTFArNmdvQ0NPSFR2RzlldlhNVEl5WXZ6NDhRd2VQRmlhZEdCcmE4dktsU3ZadDI4Zm16ZHY1dHExYTJ6YXRFbHBZS1l5RXpKR2p4NU5Ra0tDd2pKcmEydHBNSzFwMDZZMGI5NmNKazJhS0F6Q2hZV0ZBV2pNS0pZcktDaWdZY09HMk5yYVNvT0dmLzMxRjh1WEw2ZHo1ODU0ZUhnb0RVQUJkTzNhbGE1ZHUzTHUzRGsyYnR6SW5qMTdOQVo1SjAyYVJHSmlvdlJ6MjdadHBYOUhSVVZKZ1dzby9SMXBDdUNWRlJVVmhaV1ZWYVd6bC92MTYwZDRlRGorL3Y1S3ZWSnIxYXJGZ0FFRGNIZDNwMGFOR2l4ZXZGaXAvNkE4SUc1dmI0K25wMmVsbmxzYjc3enpEb21KaVl3Wk0rYTVTbitQSHorZWR1M2FLZlhvR3p0MkxMR3hzZHk0Y1lPalI0OEM4T2FiYndLd1lzVUtwUkxjOHJMT0w5cmN1WE9WTXRHcTBnL1IxdFpXQ3RZMGFOQ0FPblhxVUx0MmJlbi90V3ZYeHNURUJCTVRFMnJYcm8yQmdRR2VucDRFQlFYUnZuMTczbi8vZlFET25qM0xzbVhMcFAzYTI5dHo2dFFwVHA4K1RkKytmYVUrcVgvODhRY0JBUUdFaFlXaHE2dkxoZzBieU0vUHA3aTRXSHFzcGFXbDJrbGNWVGsvZEhSMEdEdDJMSVdGaFhUcDBvWEF3RUNwdjZLUmtSRnVibTY4Ly83N0NwbFVKaVltVEp3NGtTRkRockIvLzM1T25qekpybDI3c0xXMVpmbnk1VXJIOWVtbm4vTHV1KzlxL0YwUEhUcFU0M3BOcW5yK2xuZnMyTEZLUDBaKzdkYlQwNk5HalJxMGJObVNPWFBtS0dWdGFpcmpHUllXUmtoSWlOcjE1Yk9STlBIMjlsYTVmUHYyN1ZydlE1T0tCdXB6YzNOWnYzNDlkZXZXWmQ2OGVRcjNsTk9uVHlPVHlhUlM2NTkrK3FuQ1kxdTFhcVcwckh5UUl6OC9YeW5iemREUWtFbVRKaWxjNHpadDJxUTBjZS9BZ1FOS3h4c1hGMGRrWktTVTNkbW9VU01tVDU2czhUWEtSVVJFOE1NUFB5Q1R5ZWpRb1FOejVzeFJ1c2IxNmRPSHhvMGJzMmJOR2tKQ1Fzakp5VkVLYnBjbER4dzlmdnlZOTk1N2p5KysrRUo2SFkwYU5XTFZxbFhNbnorZk0yZk9rSmFXeHZMbHk3WE92SHRaWEYxZEs3d1h2LzMyMjNUcDBrWGx1dlBuenl2MGdKVjcxZSsvNVduem5lM2d3WVBTdmJTczd0MjcwN2x6WjRYektUYzNsekZqeHBDYW1vcVZsUlhmZlBPTmRQOHR5OWpZbVBuejV6TnYzanc2ZCs2c2tIVmZWbFdxU0xScTFZcVdMVnNxWlpibjUrZno0NDgva3BlWHg1SWxTelJtc2Rlb1VZUFpzMmZ6MVZkZkVSWVdKbjFXV3JWcWhiZTNOOU9uVDJmSGpoMHZKTWg3NXN3WlBEMDkwZEhSb1gzNzlreVpNb1UrZmZwbzFSLzRqVGZlSURRMGxPblRweXY4M2pYMVBkZjBIZWgxdS82cFUxSlN3dkRodzZXSm9uSWZmUENCVm8rdjdQM2N3c0tDTVdQR1NIODdyRnUzanQyN2QzUDU4bVZPbmp5cGRSYXhqbzRPenM3T1dtMHJ2Rnc2c24rcis3VWdDSUlnQ0lMd3lvclB1TWFXaU5LU29FM05PakdxODdJS0h2RnliZCsrblIwN2RyQnAweVlhTldxa3RENHVMbzd4NDhjemZmcDBoWUJYWUdBZ2pvNk9sZXI3MWI5L2Y2MERSeDRlSGxMR1NubXFackIvOHNrbjFLOWZYNnRzck1vY0IveS9BRmI1NXcwT0RzYkx5MHVocDJIWlpjYkd4a3llUEpsYnQyNnAzZmVnUVlPWU5HbVM5UFBWcTFlWk0yY09NcG1Nano3NlNHWGZySXE4Q24zQi91dXlzN01yN0dPWmtwSkNRVUhCdng1MDM3aHhJeWRPbkdEQWdBRU1IanhZWTZacFhGd2N4NDRkazhydXlTMWF0SWo2OWVzemR1eFlyWjdUMTllWHRMUTBqVUVHVmU3ZXZZdWZueDhqUjQ1VUNoQW1KQ1J3OE9CQmhnOGZycEJKSkIvQWw0dUppZEc2ekY1eGNURlpXVmtLejdWeTVVcTZkKzh1bFhXOGV2VXFxYW1wNk9ycTByeDVjNFVnZmw1ZUhvOGVQVUltazJGZ1lFRERoZzByVlhiT3ljbUo4ZVBIYTdXOXV1T1gwOUhSVVNvZnVYWHJWdW40YXRTb1FlZk9uVitaQWFYbktkZWZuNS9QcmwyN0NBOFBwMUdqUm56Ly9mY1lHeHR6NHNRSkxsMjZKTDNlTGwyNktKUUQxYVIvLy82NHVibFZLcmdGcGU5QmRuWTJ0V3ZYVnZyOTUrYm1ZbUJnZ0o2ZW5sVHB3Y3JLU2lHVFNSVlZwVUExeWMvUDUrelpzd3BaMDBsSlNRUUVCR0JnWUlDOXZUMXZ2UEVHK2ZuNTdOaXhnOEdEQjB2WnV1cklaREtLaW9xa3o1WDhlRjdVK2JGbHl4YWFObTFLOSs3ZHRlb3BtNWVYeDdsejUrallzV09sUGtNK1BqNGNPblRvdWUrTHozUCtSa1pHY3VQR0RhWEI5YXA0K1BBaERSbzBVTWhZRHd3TTVNOC8vMVFvbDEyZXVtMnVYNy9PbFN0WCtPS0xMN1EraHQyN2Q5T2hRd2ZhdFd0WCtSZFFUV0ppWWpBd01LQnAwNlpLNjRxS2loUSt3M0tYTGwyaVljT0dTdmZrcEtRa2F0V3FKWjBqejU0OTQ5R2pSK1RuNTFOVVZJUyt2ajQyTmpiUDNkOVhQbVNzNlo0UkZ4ZkhsU3RYRkNaUW5qNTltaVpObW1oMW40dUppYUZSbzBiUzk1T0VoQVJHang3TjRzV0xwWW9pYVdscGVIaDRNSG55Wk5xMGFhTnlQeVVsSlJ3OGVKRGV2WHVyekJoVTVkNjlleng0OE9DNXM5M2wxSDMzcnF5Y25CdysrK3d6eG8wYnAzWWl5UDc5KzltMWE1ZktJSlhjcTN6L1RVeE1KQ2twaWJmZWVxdGF0NFhTQUhoR1JnYnZ2UE5PaFgzTXkzOC9lOUZ1M3J4SmRuYTJ5c0N6S2tsSlNTckxSZCs3ZHc5emMvUG5Qc2N6TXpOSlNrcFNPSzlrTWhsaFlXRzBhOWRPWXpVbmRiS3lzaXA4WEh4OFBHUEhqc1hMeTB2dCsvcXFYLy91Mzc5UFFrS0MxdGVQWThlT2taR1JnVXdtUTA5UEQxdGJXN3AyN2FyVjU2K3k5L09LL3VZcktpcWlzTEJRK2svK1hVcituNjZ1TGpvNk91anA2VlhwTXlEOCswU1FWeEFFUVJBRVFYaXRncnlabVptTUhEbVN0OTkrbTYrKytvcm82R2pTMHRMbzJiT25RaCs5enovL25NOCsrNHdPSFRydzZORWpVbE5UZWZ6NE1ZOGVQU0l0TFkyMWE5ZFdPSWdObFErdWxuM2M4T0hEMVE1Q3BxYW1Nbno0Y0FZUEhxeFZDYzEvSzhqcjUrZkg1czJiYWRteXBWU3VTbTdQbmoxczJMQ0JSWXNXS1dVVzNMeDVrMHVYTHRHZ1FRT1dMVnZHc1dQSHBKSnZtaHc4ZUpEZmYvOWRCSG4vanlzdUxrWW1rMVU0R0NjSWdpQUl3djg5LzNZd1RoQUVRUkJlRitJdmFFRVFCRUVRQk9HMXNtblRKblIxZFJreFlnUlFXc1k0SVNHQmYvNzVoL3YzNzVPYW1rcHFhaXBRMm1kSHp0VFVGSE56Y3l3c0xPalVxUk1GQlFWYTk4R3BMdjcrL3RLLzc5NjlDNVJtK3BSZER0Q2lSUXZzN096KzFXT0QwbXluclZ1MzBxZFBIMEpEUTlteVpRdWpSbzBDU2t0M2JkeTRrYjU5KzZvc0hXZHZiNCs5dlQxQlFVR1ltWm1SbVptcHRqZGpXY2JHeGhwN093bi9OMmd6NFVJUUJFRVFoUCtiUklCWEVBUkJFRlFUUVY1QkVBUkJFQVRodFhIOStuVk9uRGpCNU1tVE1URXhJU1FraE9qb2FLWk1tY0tqUjQ4b0tpcWlkZXZXOU96WmsyM2J0akZnd0FDR0RoMktoWVdGVmxtbDZtUmtaR2dzcVZ5blRoMys5Ny8vVmJnZlZUM2hqaDA3cHRUdmJ2anc0U3FEdkRrNU9Vb0JZWFZ5Y25JMHJsZlZaL1hKa3lkMDdOaVJHVE5tc0hmdlhqWnYzb3lob1NGMTZ0Umg5ZXJWTkc3Y1dLRW4wWjA3ZDFpK2ZEbmp4NCtYZW5pNXVycmk2dXJLaGcwYnBQNnVtZ1FFQlBET08rOW85Wm9FUVJBRVFSQUVRUkFFUVJDRVVpTElLd2lDSUFpQ0lMdzJ6cDA3aDB3bTQ3ZmZmbVBseXBWQWFRYnBlKys5cHpURGYrL2V2ZFNxVll2R2pScy85L05tWjJkejZOQWh0ZXN0TFMyMUN2SUNHa3M0UTJsWlpuWFMwOU5WQm9xcllzMmFOVnk3ZGcxZlgxK3BCSFRqeG8ybDMrVW5uM3hDZUhpNHRLNWV2WG9zV0xCQW9iOVJlbm82eWNuSmZQLzk5d3djT0pCeDQ4WlJzMlpOQU1hTUdjT1lNV09rYlUrZlBzMmlSWXRFV1daQkVBUkJFQVJCRUFSQkVJUnFJSUs4Z2lBSWdpQUl3bXZqNDQ4L3BudjM3dFNwVTRlZE8zY1NHaHJLZDk5OXA3S0VXOTI2ZFVsTFN5TTFOWldIRHgrU21KaElVbEtTOUYvZnZuMFpNbVNJVnM5YmxaNjgyamh4NGdUQndjRXNXYktrMm85RDNwTzN2STRkTytMcDZZbWRuUjBQSGp5UTlsdWVucDRlenM3TzNMaHhBd0FuSnljc0xDd1V0bm5ycmJmdzlmVmx5WklsSERseWhJNGRPOUs3ZDI4cG9LdUtxaUMyQ1B3S2dpQUlnaUFJZ2lBSWdpQlVqZ2p5Q29JZ0NJSWdDSzhOYzNOenpNM05pWTZPNXV6WnM0d1lNWUxtelpzREVCRVJRVkpTRXNuSnlUeDgrSkNzckN5Q2c0TUpEZzZXSGwrL2ZuMnNyS3l3czdPalNaTW1MK3RsU0JJVEUvbjc3Ny8vMWVjc0tpb2lKU1ZGWXcvVXVMZzQxcTlmejVVclYraldyUnZtNXVZY09YS0VpeGN2TW1qUUlGeGRYYWxmdno0QVptWm1lSGw1RVJVVkpaVnNsdlAxOVpXZTU4S0ZDd3BadzFDYW1mMGlndWVDSUFpQ0lBaUNJQWlDSUFqL2RTTElLd2lDSUFpQ0lMeFdjbk56V2J4NE1iYTJ0Z3diTmt4YXZuVHBVaDQvZml3RmNoczBhRUJLU2dvLy92Z2pWbFpXV0Z0Ym82K3Z6NDBiTitqWXNlTkxmQVV2MTkyN2QxbXpaZzJEQmcyU2xxV21wZ0lRSHgvUDRjT0hDUThQeDhyS2lqbHo1dENyVnk4QTNuMzNYYlpzMllLdnJ5Kyt2cjQ0T3p2ajRlRUJnSTZPamxLQUYwb3poT1ZCM3R1M2Iwdkw1T1NCWWtFUUJFRVFCRUVRQkVFUUJLRnlSSkJYRUFSQkVBUkJlRzNJWkRKKy9mVlhVbEpTbUR0M0xoRVJFY1RIeDVPZG5jMktGU3VvVzdjdUJnWUdBQnc2ZEFnZkh4L2F0bTFMdlhyMUFGaTVjaVhIamgxaitmTGx0R3ZYN21XK0ZBQ0tpNHRWbHBwV0p5Y25CMzkvZjYyMzFkYnc0Y01CbURoeEloa1pHY3lZTVFOWFYxZUZiRjg3T3pzOFBUMUpURXprMUtsVHRHalJRbUVmZm41K3VMaTRZR3BxS2kxNzU1MTNsSjVMVTg5aFFSQUVRUkFFUVJBRVFSQUVRVHNpeUNzSWdpQUlnaUM4TnFLam8vbnJyNzhBRkxKSWUvWHFwZFF2dGsyYk5nQkVSa2JpN096TSt2WHJPWHIwS083dTdxOUVnQmRLQTdHMWF0WFNldnYwOUhTOHZiMnIvVGo4L1B3QXFGbXpKbFpXVnN5ZVBWdGpuK0MxYTlkaWEyc3IvWnlRa01EcTFhdEpUMDluMUtoUjBuSlJybGtRQkVFUUJFRVFCRUVRQk9IRkVFRmVRUkFFUVJBRTRiWFJyRmt6K3ZUcFE1TW1UV2pTcEFrMk5qWTBidHlZR2pWcUtHM2JxbFVyVEV4TU9IUG1ET2ZQbnljNE9KaVBQdnFJaVJNbmtwZVhSODJhTmYrVlkwNUxTK1BhdFd2WTJka3ByYnQzN3g2TkdqWFNlbDgyTmpaYUIwVkhqeDVOUWtLQ1Z0c2FHUm1wZkh6NWNzcjM3dDFqNzk2OVN0dUdoWVVCNE9Ua3BIUzhvbHl6SUFpQ0lBaUNJQWlDSUFoQzlSTkJYa0VRQkVFUUJPRzFZV3hzekt4WnM1U1d5MlF5aW9xS0ZJSzl1cnE2ZE8zYWxhQ2dJUFQwOUpnNGNTSWZmZlFSQU5PbVRhTk5telo4L2ZYWDFYNk15Y25KUkVWRkFYRGd3QUYyN3R3SndNeVpNeFcyUzB0TDQrYk5td3djT0xEYWo2RTZPRGs1S1FSa0FTSWlJdFFHZVMwdExaVUMyYUpjc3lBSWdpQUlnaUFJZ2lBSXdvc2hncnlDSUFpQ0lBakNhNmVnb0lEYnQyOFRGUlZGWkdRa1VWRlJMRml3Z0E0ZE9nQ1FtWm5KMXExYkNRNE9Cc0RWMVZVSzhBSThlUENBbGkxYlZ2dHhmZjMxMTFMR2FzMmFOV25YcmgwT0RnNDRPRGpRc21WTDl1elpnNW1aR1ZCYXlyaWtwSVNUSjA5U3AwNGRQdjMwVXd3TkRXbldySm0wemVzZ1BUMmRxS2dvQmcwYUpDMnpzckppd0lBQkRCa3loS3lzTEI0K2ZJaTl2VDFRR3BDL2Rlc1c5dmIyeE1mSGMrblNwWmQxNklJZ0NJSWdDSUlnQ0lJZ0NLOHRFZVFWQkVFUUJFRVFYaHNCQVFINCtma1JHeHNyWmU2MmJ0MmFRWU1HMGFSSkU5TFQwemw4K0RDSER4OG1QeitmRHovOGtMUzBOQUlEQTNGeGNjSFIwWkdVbEJSeWNuSm8xYXBWdFI5ZnIxNjljSFIwcEhQbnp0amIyNk92ci9oMTI5ZlhGNWxNeHJwMTZ6aDkralJ1Ym02WW1KaXdjK2RPQWdNRCtlYWJiL0QxOVZXNy82eXNMUGJ0MjZmVnNXUmxaV2xjZi9mdVhXSmlZZ0R3OVBRa0xpNE9OemMzbWpkdnJ0WCs1WUtDZ2lncEthRkhqeDdTc2padDJ0Q3FWU3VPSFR2R2xpMWIwTmZYWjlPbVRkU3FWWXZBd0VDV0xGbEMyN1p0R1Rac0dOOTk5MTJsbmsrb1dGNWVIb2NPSFdMSWtDRXFTNW1yODgwMzMrRGk0c0tRSVVPVTFzbGtNblIwZE5RK3RxU2toRE5uenRDOWUzY01EUTJyZE56cVJFVkZZV2xwaWJtNXVjYnRDZ29LTURBd1VGb2VIQnlNdjc4L0N4Y3UxUG94QURFeE1VUkdSdkxlZSs4cHZhYm82R2dhTldwRTNicDFsZmFucDZjbmxTbC9XVFp2M2l5VnQ2OU8rZm41aElhR1Z2dCtYNWFkTzNmU3FWTW5sWDNhSHoxNnhPblRwM0Z4Y2NIS3lxckNmZlh2MzUvcDA2Zmo1dWFtc0R3MU5SVnZiMjhtVDU1TTQ4YU5BZmpubjMvWXRtMGI4K2JOVS92NTB5UXZMNDl2dnZrR0p5Y25Qdi84YzA2ZlBrMnJWcTJVcWkrOFNOZXVYYU5SbzBaWVdGZzgxMzR1WHJ4SS9mcjFWYlkwOFBUMHBFR0RCa3ljT1BHNW5xT3NtemR2a3BhV1JvOGVQVFJlMDE2a1I0OGVQZmZ2clN4dFdsREV4TVFRRUJEQXFGR2pNRFkycnRUK2ZYMTlxVisvdnNKa09YVk9uVHBGU0VpSXl1dnR2K0hVcVZOa1pXWHg4Y2NmdjVUbmZ4MlVsSlNncTZ1cnREd3VMbzRIRHg3ZzdPeXNzUHpNbVRNMGJ0eVlGaTFhcU56ZnkveCtJQWlDSUFpQ0NQSUtnaUFJZ2lBSXJ4R1pUSWF1cmk1RGh3N2xqVGZlb0czYnRoZ1lHQkFaR1ltUGp3OW56cHlocUtpSWJ0MjY4ZVdYWDlLc1dUT2VQbjFLWEZ3Y2MrZk9aZkRnd1R4NDhBQWRIUjA2ZCs0TWFGYytPQ0VoUWF2dEFnSUNOSzZQam83R3g4ZUhtemR2MHJOblQ2Wk9uWXErdmo1dWJtNnNYTG1TbjM3NmlYNzkrdkgxMTE5alltS2k5UGpNekV6V3IxOWY0WEdvRXhZV3hvb1ZLd0FZTjI0Y0FEbzZPc1RHeHRLOGVYUHM3ZTNKejg4SDRNS0ZDLzlmZS9jZDFkVGQvd0g4SFlJaWlDaWlURkVaYXNWYUY0SjdJZGE5cTZoMTRjYTlGY0c5SjhOUlVOR0tvd2lvUlJFQkVSYytiZ1ZGRkJlS3BZS0NWUmt5OC91RGsvc1FFa0p3dE9YNXZWL245Qnh6NzgzTlRVaHUwdnYrZmo1Zm9TcFpLaUVoUVc2Zlo4K2VoYmEydGxCRm5aT1RnN05ueitMSWtTTklUazVHbHk1ZE1HSENCRlN1WEJrQTBMVnJWK2pvNk1EWDF4ZXVycTZvVjY4ZVJvNGNpZGF0VzMvMjh5SlpNVEV4OFBIeFFVSkNBaFl2WHF6eS9SNCtmS2h3OE1PWk0yZHc4dVJKYk5teXBjUWdJUzR1RG12V3JNR3dZY1BnNk9oWTRtTklKQktrcEtRZ0l5TURHUmtaK1BqeEk5Ni9mNDhQSHo0Z0t5c0xZOGFNa2J2UDdObXpNV2JNR0l3WU1hTEUvZWJuNTJQaHdvV29WS2tTNXMrZmorclZxd3Zya3BLU2NQUG1UYm5qT0hUb0VNNmNPWU50MjdZcERKRFBueitQNE9CZzlPL2ZYMlo1U2tvS1pzMmFoZTdkdTJQMjdOa3krK3pWcXhjR0RScUV5Wk1ubDNpc1g4dUpFeWVRbkp5TTBhTkh5L3hkSkJJSkRoOCtqQTRkT3FnVXhpWWxKU0V1TGs1dWVaY3VYZVF1M0YrNmRBa2JObXhBUVVFQjdPenNTdHpucVZPbnl2Qk0vcXR1M2JyNC92dnY1WmFucGFWaDZOQ2huN1hQM2J0M28yN2R1bkxMNCtQanNXL2ZQZ3dhTkVoaHlIdng0a1g0K1BqZ3UrKytVeW5rTGNtblQ1OXc1ODRkWkdabUNzdmV2WHVIbXpkdklqOC8vN1AyS1JhTGtaQ1FnSVlOR3lJN094c0hEeDVFYW1vcTVzNmRpNDRkTzM3MnNaYkZ2SG56TUc3Y09EZzRPTWdzVDBoSXdOT25UeFhleDhMQ1F1WnZJZjBjUG5yMENJTUhEOGJvMGFPRjBQdmR1M2VJaW9yQzJMRmp2K3B4NzkrL0g5SFIwUWdKQ1NsMVc0bEVndHpjM0svMjJCVXJWc1QxNjlleGRPbFNPRHM3QzJGYWVIZzRQbjc4V09yOUxTMHQ4Y01QUDhnczI3UnBFMTYrZklsdDI3YkpEU3dyNnVYTGx6aCsvRGdjSEJ6S0hQSmV1WElGZGV2V2xRbDVTd3IyRWhNVFpjNjNzMmJOZ29PREExcTFhaVVzczdlM3g2SkZpMlRPSWZuNStVaFBUMGRtWmliZXYzK1B2Lzc2Q3lrcEtYajkralVTRXhQaDRPQ2c4SE5hbkorZkh4SVRFOHNjOHQ2K2ZWdHVXZzFWbkRselJtWlF6K2VlKzRyUzBkRVIzaHNYTDE1VXVJMnRyUzArZlBnZ1RBOVNrdnIxNjhQRXhFUzQ3ZVhsaGFkUG4yTERoZzF5Zjc4elo4N2crUEhqY3I5bFY2MWFoUUVEQnNESnlVbHUvMS96OTBGcFBuNzhDQmNYRitUbTVtTHo1czFsZmg4WGRmUG1UYngvLzE3bDdZdC8zeDA3ZHV5ekhsZVZnUkpFUkVSbHhaQ1hpSWlJaU1xTmJ0MjZ5VlZKQVlYdGx5OWZ2b3hPblRyaHA1OStrcWsycUZLbENqWnYzb3dOR3piQXo4OFBBTkN2WHo4WUdCZ0FBQVlNR1BETmovdmN1WE1JRGc1R1RFd01ORFUxTVduU0pBd2FORWk0d0daaFlRRjNkM2Y0Ky90ajM3NTlpSTZPaG8rUGo5d0ZNMU5UVS9qNCtLajBtSTZPamtoTVRKUlpabUppQWdzTEM5aloyYUZPblRvd016TkQ3ZHExWlNvcnJsNjlDZ0JLSzRxbGNuSnlZR2hvQ0FzTEMrRWk1NFVMRjdCdDJ6WTBiOTRjTGk0dWFOQ2dnZHo5Ykd4c1lHTmpnOHVYTDJQdjNyM3c4L05qeVBzVjJkallvSGZ2M2poMTZoUXNMUzIvdUtKSlYxY1g4Zkh4Y0hOenc2SkZpeFJ1MDZoUkk3UnQyeFlCQVFIbzM3Ky9UTWhhVkVGQkFjYU5HeWNNSmdBSzU4K3VXclVxcWxXcmhnRURCcUJxMWFwbFBrYXhXQXdIQndkczNMZ1JFeWRPeEtKRmkyQnRiYTF3Mjh6TVRHemF0QW1YTDEvR3dJRURTenpXbUpnWU5HblNCR3BxYW9pSmljRzllL2N3WXNRSTZPdnJvMnZYcmdnSkNVRy9mdjNrcXB1S1h6aFBTRWpBaEFrVHl2eWNpbEkwZ0NROVBSM0hqeC9IeFlzWE1YUG1UTmpZMk1pc1YxU3BwVWgwZERTMmJ0MHF0N3hUcDA1eUZjbGR1M2JGaFFzWEVCNGVyalRrZFhkM1YrbXhpK3ZidDYvQ2tGZHF6cHc1U3RjWGxaQ1FnSlVyVjVhNFBqUTBGQ0tSU0tiVmZGRVhMMTZFbnA0ZW1qWnRxdExqRmJkZ3dRSUFFTjdybnA2ZTBOVFVCQUFoWEhCMWRSWCtUazJiTnNYdzRjTlYybmVGQ2hVZ0VvbVFuNThQRFEwTnVMbTV3ZFhWRld2V3JFRitmajY2ZE9ueVdjZjhOVnk5ZWhWNzkrNVZ1RTQ2K0VwS0pCSmg2OWF0Mkw5L1A0NGVQWXI0K0hoczJyUUpRT0VnaHZ6OGZPelpzd2Q3OXV4UitwaURCdy9HcEVtVFZEcStEeDgrUUVkSFI2VnRyMTI3QmxkWFY1VzJWVVY0ZURoYXRHaUJSbzBhWWVQR2pUQXlNa0s5ZXZWdzVNZ1J1ZTlyUlFZTUdDQVg4alpxMUFoaFlXSFl1M2N2SmsyYWhJeU1ERnkvZmwzdXZnOGVQQUJRR05oS0IxMFYxYUpGQytqbzZDQXhNUkhyMTYvSDFLbFRZV1ZsQlVBKzBMMXg0d1pDUTBQaDdPeGM2bmttTmpZV2I5Kyt4Zno1OHpGaHdnUzVnVVI3OXV6Qnk1Y3Y4Y01QUDhETHkwdFlycUdoZ2VyVnE2TkdqUnJRMDlQRHUzZnZoSFdiTjI5R1Nrb0tObTdjcVBTeGkxUGxma3VXTElHRmhVV3ArenA5K2pRQ0FnTGtsbi91dWE4b2MzTnpJZVJkdFdvVkRBME5oYTRjRW9rRXIxNjl3dUhEaHhFWEY0ZTFhOWNxM2RlMGFkTmtRbDVMUzBzRUJBVEExOWNYbzBhTit1SmovWnEvRDBxelk4Y080WDE4L1BoeHBRTy9BT0Q2OWV0SVNVbFJ1QzQwTkJRUEh6NVUrYkdMZjkvdDJyVkw1ZnNXeFpDWGlJaStCWWE4UkVSRVJGVHU5ZWpSQSszYnQxZFkvUW9BZW5wNjJMaHhJNUtUazVHVGt5UFQwbEpSWmNMWDl2ejVjN3g0OFFJT0RnNFlOR2lRWEl0WG9QQmk5NUFoUTJCdGJZM2c0R0M1Z05mT3pnNTZlbm9xUDJicjFxM2xMcWFhbXBwaXpabzFTdTluWUdDQTNyMTdZOVNvVVhKekF5Y21KdUxZc1dQQ0JmS0tGU3RpK2ZMbGtFZ2t3amIyOXZhb1c3ZXVTbk1ldDJ2WERxMWJ0eTYxdFRTVjNlVEprM0g3OW0zczNic1hWbFpXS2xWQWxjVFcxaGE5ZXZWQ2NIQXdtamR2anRhdFd5c01FY3pNekZDNWNtWGN1WE5INFg3czdPd2dGb3V4YXRVcXFLdXJJems1R1JzMmJJQ25wK2RYYVo5dWEydUxYMzc1QmN1V0xjUFNwVXV4Yjk4K1lUQ0hsRVFpd2Z6NTgvSHExU3U0dUxpVVdQV1lscGFHUjQ4ZVlkYXNXUUNBVzdkdTRmRGh3OEpGNVo5Ly9oa1JFUkh3OHZMQ2hnMGJBRUNveWl3ZWV1am82Q2hzZ1MwVkVCQ0EyclZyeTRXMHBmbjU1NS9Sc21WTGJOaXdBVXVXTElHOXZUMm1UcDBxRE5wUU5lU1ZrZ2JKWVdGaFF0Q21ySU5COFhXVksxZkdpUk1uaE51OWV2VlNPWGdEQ2dQZTBvakZZcFhiRzVmVXFseGF3WG51M0RrWUdSbmg3dDI3dUh2M0xvRENTdUtHRFJzaU1URVJjWEZ4YU5DZ2djSWd4OERBUUs2bGFYSFM3NW1NakF3OGVQQUFCZ1lHd2dDR0NoVXE0Tm16WjZoVnE1WVFwSmZsL0E0VW5uL3o4dklBQUZXclZzWEdqUnR4OE9CQnRHM2J0a3o3K1ZhS0Qwd282YjJrcnE2TzhlUEh3OXJhV3FqTVMwbEpRV0JnSUFZUEhveWVQWHNDS0J4MDRlYm1KaFBDWGJwMENmdjI3VlBwKzBicTdkdTNLcmRLcmxPbmp0RDFvcXk4dmIxUnIxNDl1V3A2c1ZnTUZ4Y1hUSm8wQ1N0WHJzU3VYYnRrQm0vWjI5c3JySm9zNmZYcjJiTW5vcUtpRUJnWUNCc2JHK2pxNmlvTi9rb0tJVDA4UElUdjlxU2tKS3hldlJwZVhsNm9VcVdLVEh2Zmp4OC9ZdXZXclRBeU1vSklKTUtCQXdmZzYrdXJ0Sk9KV0N5R25wNGVEaDA2aEJVclZnakxrNU9UY2V6WU1mVHUzVnY0dlByNitrSlhWMWRwVzk4SER4Nm9GSXAvenYwTURBeFVhbnRlMG1Ba1phL0R1M2Z2c0diTkdyeDQ4UUtyVjY5V09BaE9rYlZyMXdySGxKV1ZKWGV1OVBQelV4aWN2d0M4SWdBQUlBQkpSRUZVS25yUDJOblo0ZmJ0MnpoMDZCQmF0bXlKaGcwYklpMHREY0IvQjZSSWJ4ZVZuWjB0TE5mVzFoYk93MS96OTRFeXdjSEJpSWlJUVB2MjdmSHUzVHY0K3ZyaWh4OStFTHJJS0JJVUZJUnIxNjRwWEtmbzd6UjA2RkRvNmVsaDU4NmRTbzlGNmtzSFhoSVJFWDB0REhtSmlJaUk2SDlDU1FGdlVjVURuNy9MbURGak1IcjBhS1d0RktYTXpjMHhmZnAwdWVVbFZVaVU1SE1yQjgzTXpEQno1a3lGNjB4TlRSV3VLMTY1V0pZTDdtS3hXQzVNcGkrbm9hR0JlZlBtNGN5Wk16QXhNVUZVVkJTV0wxOWU2djJDZ29JUUZCUWszSlplQ0owNGNTS3VYNytPUFh2MndNaklDT3ZYcnk5eEgyRmhZUXFYU3kvaU5tdldESUQ4K3dZb3JBSlVWRG0zZi85KzdOKy9YMlpaY0hDd1hPQlhzMlpOYk51MkRYRnhjUW8vN3lLUkNETm16RUNWS2xXVXR1QzlmUGt5SkJKSmlSWG1Sa1pHc0xPelExaFlHRzdjdUlHV0xWc0tnVnZ4ejNuMTZ0V1ZocDBCQVFHb1Y2OWVtUUpScVFZTkdtRFhybDNZdVhNblRwOCtEVzF0Yll3Yk4wN2hjWHlPa3M0RmloUVBWY1ZpTVRRMU5YSHYzajFVcTFaTkxqaEpTMHVEaTRzTHBreVpvdlJDZlZIUzhQbExGSzFhVGs5UGw3azlZTUFBTkd6WUVNSEJ3UUNBUjQ4ZTRkR2pSM0w3c0xHeFFZY09IWkNXbG9hTWpBeGhlV3BxcW5BaFgzb2VUMHhNUkVSRUJJWU1HU0lNWm9pS2lzTDE2OWN4YWRJa29ib1hVRzM2Z0tMT25UdUhjK2ZPeVN5VGRxd29xVTMxbDNqMTZwWE02L0gwNlZORVJFUUErTy9uKy8zNzl6TFBTVlZObXpaRlZsWVdYcng0QVhkM2QxU3NXQkVqUm93UXZ0dWw3Vkd0ckt5Z3I2OFBpVVNDaUlnSUdCc2JvMU9uVGlvOVJtWm1KdDY5ZXlkVXFKYkd5TWpvc3pzaGVIdDdvM2J0MmdydnI2dXJpM256NXVIbzBhUEl5TWhRNmZlTE1yTm16Y0w0OGVOeDhPQkJiTm15UldHQUZSRVJnZlhyMTVjWUNFcVptcHBpMGFKRmNIVjFoWWVIQjVZc1dTS0V2QktKQk92WHIwZFdWaFlXTGx4WXBqbU5CdzBhaEtsVHA4b0VYVnUzYm9XdXJpN0dqQmtqSExPaG9XRVpudm5YTjJQR2pHK3kzenQzN21EOSt2VklTMHNUNXM4K2VQQWcrdmZ2LzhWLy83S2FNbVVLYnQ2OGlhaW9LRFJzMkZDdUZiNmkxdmluVDUvRzZkT25BUURPenM0eWd4ZSs1dThEUlc3ZHVnVlBUMDhZR2hwaTl1elpTRTlQaDVPVEUxYXNXQUUzTnpkaHJ2UGlWcTllTGZ6YjN0NGV3NGNQTDdIOSs1czNiNUNXbHZZL005ODhFUkg5LzhLUWw0aUlpSWpvR3l2ZThwVG83OUM0Y1dNaFBMT3dzTUMwYWRPVWJyOTkrM1kwYnR4WVlYV3JscFlXbkoyZG9hdXJDeE1UazFMbm53WUtLeWFOakl3K3E5M3Q5T25UVWFWS0ZRQ0ZWVXdkTzNZVUtoUmpZbUprNWozODhjY2ZVVkJRVU9vK2xRVm9hbXBxQ0EwTkZXNmZQWHNXQUpRT1FIQndjTUM1YytmdzZORWptWkJYMVVyVHp4VVRFNE9rcENUOCtPT1BFSWxFME5EUXdPelpzMkZqWTRObXpab0pGY1ZmNDd6VHUzZHZBSVZCWldSa3BFeDdUejgvUDZTbnB3dWhzaUxaMmRsWXVYSWxxbFdyaHUzYnQ4dFU1KzNmdng4SkNRa3FWMVVDd05LbFM0VkJBcVY1K3ZRcDVzMmJwM0JkNzk2OTVlWi9sbFpicDZlbjQvVHAwMmpmdmoyV0xGa2lkOTkrL2ZvSmdmYisvZnRsNW5iMThmRVJLcnRPblRvbHRBcVZMcE1HWExWcjE0YVBqdy9ldm4wTG9IQUFVc1dLRlZXdUdrMU5UVVZnWUNEYXQyK1BoZzBiS3R6bWMxdWlLblByMWkxczM3NWR1SDMrL0htY1AzOGVRR0ZJSTVGSWNQMzZkZFN1WFZ2aC9ZdDJmU2d1T1RrWnJxNnVxRnExS2pwMzdnd3RMUzBoL0lxTmpVVklTQWpFWWpIV3IxK1BkZXZXb2FDZ0FLMWJ0NGE1dWJuS1ZldlBuejhIQUR4NThrU2w3YjhsNmJRRlgwUE5tald4WXNVS1lSQkJYbDZlWEljTTZXQUVSZk9RRm4rdjJOcmE0cWVmZnNMejU4K1JuWjJOdkx3OGlNVml2SHIxQ2srZVBNSDgrZlBMUEdpdVhyMTY2TktsaTNCY2I5KytSV1ptSm1iTm12VkZjNnQrYlYvYXJybTQ5UFIwL1BMTEx3Z05EVVdIRGgwZ0Zvc1JHUm1KdTNmdjRzaVJJd2dNRE1UdzRjTXhZTUNBeng2WWs1U1VKRFBZcERUYTJ0cHdkM2NYQW5YcEFMQXpaODdnNnRXcmNnUENsaTlmamxhdFdxRjc5KzRBSUZlQi9DMS9IOXkrZlJ2TGxpMURwVXFWc0hMbFNsU3BVZ1ZWcWxUQmtpVkw0T0xpZ2dVTEZtRERoZzBxVlY4WFZ6UndscDRiUG4zNkpCZEVtNXVidzlMU3NzejdKeUlpK3JzdzVDVWlJaUlpcUluK2U0RTB2eUQzSHp3U0l2b1dEQTBOMGE5ZlArVG01cGJZeG5iNzl1MHdNek1yY1k3UzRuT2hQbjM2RkRWcTFGRFl0akl6TXhOZVhsNHdOVFdGcDZlbnNEd3BLUW5SMGRFQWdELysrQU5BNFJ5UlQ1OCtCZkRmVUxWMTY5YW9XYk1tZ01LUTE4ek1US2l3eWMzTmxRbDVTNXF2TXlRa0JBRUJBYWhWcXhZU0V4T3haTWtTMUtwVlMya2JVQUI0K1BBaDR1TGlsRzRERkZhOEhUcDBTQWhJUG4zNkJBQnlyZGEvdGxPblRpRXlNaEtob2FHWU9YT21VSzBwRGNHbElVNVp3MlpwQUptYW1pcTM3c2FOR3poNDhDQTZkT2lBdW5YclFpS1I0T1RKazZWV1JFb3J5bDFkWGJGanh3N01tVE1IQVBEczJUT0Vob1ppMEtCQlpRcUxsTTJ4V3hZVktsUW9zZDNxMGFOSDhlblRKd3dmUGx4aFVKNmZueStFTVhQbXpNR2NPWE1RRWhLQ3JWdTNZdjc4K2NLODhmZnYzOGZzMmJOVk9oNFBEdzgwYk5oUTVhclJwS1FrQkFZR3dzcktTbWtyOEsrdFg3OSt3dm5CM3Q0ZTQ4YU5nNE9EZzdEZXo4OFBMMSsreFBqeDQrWHVxNk9qZzdDd01GU3NXQkhxNnVwUVUxTkQ3OTY5SVJLSmNQZnVYYXhldlJwWldWa1lNbVFJdW5idEt0enY2dFdyV0xkdUhmVDE5YkZ3NFVJNE96dGovdno1Y0haMlZ2ZzR5a2cvMThuSnlYang0Z1hxMUttajhuMkxodm1LbUptWjRidnZ2aXZUOFh4TlJjT3ltSmdZTEZ5NFVPRjJpZ1lTS0FybHhvOGZMMVRxNXVibVFpd1d3OVRVRkw2K3ZwODlrS1ZvUjVJYU5XcklmRGY4VzN4cHUyYXAzTnhjbkR4NUVvY1BIOGFuVDU4d2JkbzA5T3ZYVDJpWDNhWk5HL2o0K01ETHl3dmUzdDQ0ZWZJa0prMmFwTERkdXFPam85TEhVdlU4VTFUUmltbnBZMFpIUjBNa0VpazhCaU1qSTZXdDRML0c3NFBpenA0OWl5MWJ0cUJpeFlwWXMyWU56TXpNaEhYVzF0Wll1SEFoMXE5Zmo1a3paMkx4NHNWbzJiSmx5VTlZQVVXZElZS0RnNFZPRGxMRGh3OVhHUEptWkdTVVdKbXNhRnNpSXFKdmhTRXZFUkVSRVVHNzRuK3JPRkl6RXdGSUFLamVobytJL2gxdTM3NHRjM0cvYUh2QzJOaFlyRnk1RW12WHJsV3BVZ2tvckhRcFd2a2xEYUVrRWduV3JsMHJWR3FhbTV2TDNNL2YzeDhaR1JrWU9YS2t6UEs0dURpWjlyZ0FjT2pRSWVIZnExYXRVdW00aWlwK1FmN2R1M2ZZdFdzWHpwOC9qK25UcCtQRGh3L1l2Mzgvdkx5OGtKT1RnMTY5ZXFGLy8vNGxWanBLMjhLcW91ZytNak16QVJUT1Rmc3RMVjY4R045Ly96MzI3Tm1ES1ZPbVlPVElrWEJ3Y0JDcUdhWHpLcFlXWmhlbktFZzRkZW9VM04zZEVSSVNndVBIajhQSHh3Y3JWNjdFclZ1M2tKeWNqSVVMRnlJa0pBU2VucDVDSzgvaWJHMXRNV2pRSUFRRUJLQlpzMmJvMUtrVFBEdzhvSzJ0amVIRGg2dDBiTnJhMm5CMmRvYTV1VG1xVkttQ29VT0hZdno0OFhMVjJlSGg0ZGl6WncvOC9QeVFsWldGK1BoNFliQ0FLbkp6YzNIbHloVjA3dHk1eE1xdC9QeDh1WUVTTjI3Y0FBRGs1T1FnSnlkSEpnUlQxamI1NmRPbm1EeDVzc3JISnlWOWovMWJnb1AwOUhUczI3Y1BRVUZCTURZMlZqaFFaUHIwNmZEMjlvYVhseGNrRWduTXpNelF1M2R2SER4NEVBY09IRURObWpXeGJ0MDZvZDEvWEZ3Yy9QejhFQlVWaGJwMTYyTDE2dFV3TUREQXVuWHJzSFRwVW93ZlB4NTkrdlJCMzc1OVlXUmtwTkp4M3I1OUcycHFhcWhRb1FJdVhicFVwcEMzK0htcnVNR0RCNWNhOGlvN1AzK09rczdQVXJ0MjdSTEN2QXNYTHNETnpRMzc5dTFEdFdyVkFBQ2hvYUg0NVpkZlpPNFRIeCtQcVZPbnlqMVdhR2lvVExjRFFQbjhzOFVWLzZ5dVg3OWVhT3Zidm4xN05HblNCQUNFOXQvRjZlbnBmVlpYaUxMNjBuYk4yZG5aQ0FzTHcyKy8vWWFVbEJUODhNTVBtRHQzcnNMcEFRd01ETEIwNlZMY3VIRURucDZlV0w1OE9WcTJiSWxwMDZZSjI5ZXRXeGRUcDA2RnBxWW1wazJiaG0zYnRxRnExYW95M3oycXpzbGIydnRGV2FXOUlsLzc5NEZVYm00dXZMeTg4UHZ2djZOYXRXcFl0V3FWOE5sS1MwdURXQ3dXS3Y0MU5EU3dkdTFhTEZteUJIMzc5b1dqbzJPWktzTkwrd3dxNndDU2xwYjJWYVlRSUNJaStsSU1lWW1JaUlnSXVwcEcwSzVZSGVrNWFjaksvWWlrRC9FdzFtbFEraDJKNkYrbGR1M2F3anlxMG9vaHFUcDE2cUJDaFFwWXVYSWxkdTdjcVZJWTZlL3ZqNFNFQk9HMjlDS3VTQ1RDMnJWcjRlTGlnaGt6Wm1EQmdnWG8wS0VEZ01JcVEzOS9mN1JvMFVLdUhhbWRuWjB3OTU2N3V6dE9uVHFGSFR0MkNHMUdyMTY5K25sUEhJV0IxOG1USjNIa3lCR0l4V0tzWHIwYU5qWTJRb2k4ZS9kdW5EeDVFc2VQSDRlL3Z6L3M3T3d3ZVBCZ21RRHUrZlBuT0gvK1BLcFZxNGEvL3ZxclRJOHZiVU9xbzZNakxQUHk4bExwdm84ZlB5NTEyd0VEQmtCZlh4OGlrUWg5Ky9hRmpZME4xcTFiaDMzNzlpRXVMazRJeUtVVnhXVU5lYVdCVFZoWW1OeUZhM1YxZFRnNk9tTHQycldJaTR2RDhlUEhVYmR1WFRSdTNCZ3ZYcnhBYnE1OEI0aWk4M1dPR3pjTzBkSFJjSE56UTBKQ0FtSmpZekZuemh5VjU2SXNPbytxOUxIeTgvUGxIbGZhcWpvM054ZnE2dXF3c3JKQ2VubzZDZ29LaFBiZnlsU29VQUc3ZCsvR24zLytpYVZMbDJMU3BFa3dNVEVSMWtza0VrZ2tFcG1RTnpzN0czZnUzQUZRMkw3NTJyVnJXTFpzbWJDK3JQT2pTNStETWpvNk9oQ0x4V1YrajM0cjZ1cnFlUFBtRFl5TWpMQjI3VnFGMWV5ZE9uV1NtenZYMDlNVFFVRkJhTlNvRVZhc1dJR3FWYXZpMmJObldMVnFGVjY5ZWdVdExTMWhFSU0wT0xleXNvSzN0emQyN05pQmdJQUFCQVFFb0VHREJsaTdkcTNNWjYrNGpJd00zTGx6QjQwYU5VSzFhdFVRR2hxS0VTTkdsR2xlV2VuZ2d1SlVuVXRaMGZuNXhvMGJjSFoybHRudStQSGpPSDc4dUhBN0lDQUE2dXJxUWt0NHFaTE96MUpGVzE1TC95WkZseWs2UnhnYUdtTCsvUGt5eXpadDJvUVdMVnFnUzVjdUtqMVBSYVF0eTNmdDJvVWJOMjVnd29RSndwem5XbHBhdUh6NU1nQ1VPSitydGJXMVhNaXI3SFV2Ni96V2FtcHFVRk5URXdhVGxDWWtKQVNCZ1lFeTc1K1FrQkI0ZTNzalBUMGRCZ1lHY0hGeFVUajlRWEV0VzdiRTd0MjdzVy9mUGh3N2Rnd1RKMDdFNHNXTDBiWnRXK3pldlJ0QTRVQUtBREEyTnY3c1Z1eWx2VjhLQ2dySzlIbjQycjhQZ01KT0dwczNiOGFMRnk5Z2JtNk9GU3RXeUZRZER4MDZGS2FtcHNMN3FVMmJObkIzZDhmS2xTdngrKysvNC96NTgzQndjRURQbmozTDNBWThKQ1FFa1pHUjJMaHhvMHJiRnoyTzBqZzZPc3JNUjAxRVJQUTFNZVFsSWlJaUlvaEVhbWhxM0IyWEV3NERBRTQrM0FySEZ1Nm9JUDYyYlVlSjZPdXFVYU9HTUk5cThaQlhXMXNiaXhjdnhwdzVjN0JwMHlhNWVmY1VrVjVnUG5EZ0FIeDlmV1hXR1JnWXdOM2RIYXRXcmNMcTFhdng4ODgvWS9qdzRkaTRjU05FSWhGbXpacFY0bjV6Y25LRXVUd0xDZ3FRbDVmMzJmTVJQbnIwQ0JFUkVRZ05EVVZtWmlac2JHd3dlL1pzMUtoUlEyWTdiVzF0REJzMkRBTUhEa1J3Y0REOC9Qd1FGaFlHVzF0YkRCOCtIQTBiTm9TUGp3LzA5UFRRcVZNbmxlWmJMT3JObXpjQUNpdk9wRlRkeDh1WEwvSHk1VXVsMjNUbzBFRm0vbHBEUTBOczI3WU52cjYrTXZPeVNpdUt2L1k4bDUwNmRZSy92ei9jM056dy9QbHp1U0JJU2hwRUZaMG5WVjFkSGM3T3pwZ3laUW9PSHo0TUt5c3JZWDVIVmZ6ODg4OXl5L2J0MjRkOSsvYXB0UDJBQVFQZzVPUWszUDd3NFlOTU9GR1VwcVltdExXMWNmLytmU3hkdWhTZW5wN0NheWw5YmtWRDNxaW9LRmhhV3VMdTNidm8yYk1uL1AzOXNXM2JOdlRvMFFOQVlYVjYwYUM0cUpjdlg4cDhEbFd0N0EwUEQwZjE2dFVWdHRiK095VW1KbUxuenAyb1diTW1YRnhjY1ByMGFjVEd4aUkyTmxicC9hUXRyZnYxNndlSlJBSW5KeWVrcHFiaTA2ZFBxRnk1TW1yVnFnVWJHeHQwNjlZTjJ0cmFlUGZ1bmR3K0prNmNpRDU5K3VEczJiUFEwZEZSR3ZBQ1FHUmtKUEx5OHRDK2ZYdm82ZW5oMHFWTHVINzlPbXh0YlQvL0JTZ2pSZWZuMnJWcnk3UlE5dmIyUnVQR2pZVUFGQ2dNYURVMU5aR1ZsU1d6UDJYblp3RDQ4ODgvaFVFRDB2ZEswZmxiRmIydU9qbzZ3dDhIS0J6RXNHblRKbGhhV3Nvc0x5dFRVMU5rWm1ZaUppWUdRR0VYaEZxMWFzbUZpdExCSmxGUlVWaStmRGtPSHo0c1Y0MC9jT0JBaFhNTEE0VUIrZnYzNytYbTNDNjZUcEdtVFp2S1ZTb3JNM0hpUkxuVzE5OS8vejEwZFhYaDZPaUlIajE2bE9rN1RVTkRBNU1uVDBiYnRtMnhiOTgrb2YxeFdGaVkwamJKUU9HVUI2b00ybEwwZmlrNjlZRjBYdHFpeTRxdUs3cThaOCtlWC8zM3dhKy8vb3BEaHc1QklwR2dUNTgrbURScGtrcURsU3dzTFBETEw3OWd6NTQ5T0hueUpMeTh2RkJRVUlBaFE0YVVldCtpL3ZqakQySEFEaEVSVVhuQ2tKZUlpSWlJQUFCdDZ3ekYzYVF6U005SncrdVBUN0R6MmpoME1YZEVyYW9OVWEyU1VabEc5eFBSdjFPalJvMHdkT2hRSERseUJDZE9uRUQvL3YyL2FIOWFXbHBZdlhvMVBEMDk0ZXZyaTdDd01DUW5KMlArL1BreTFUZkZoWWVIQzVWSkd6ZHVoSm1aR1Z4Y1hNcjgrTGR1M1JMbWVUUTNOOGVZTVdOa3doRUE2TjY5dTh3eURRME5EQnc0RUwxNjljS0pFeWZ3MjIrL1ljYU1HVmkzYmgyMHRMUXdkdXhZWWI3Z3NwQmVJQzhhNktuU3p0VGUzaDUyZG5ZeTgxV3FTazFORGFOSGo1WlpKbjFkTlRVMXk3dy9aVVFpRWNhTkc0ZEZpeGFoWnMyYXdoekp4VWxEcGVJdGpVMU1UR0JwYVluNzkrK2pYcjE2WmZwT0tmNDYydHZiWStiTW1VSmdKaVZ0TDEzYTZ4NFJFVkZpVzFnQTBOZlh4NElGQytEcTZvcE5tellKbGJuU2tMZG9PK2Fnb0NCMDdOZ1JkKy9lUmExYXRkQzNiMS9jdVhNSGJkcTBFZmFscUZVcjhOK3FhNmthTldySUJFZVhMbDFDWEZ5Y3dubFVEUTBOOGVlZmZ5cDlubDliZm40Kzd0MjdKMVJkaG9XRlFWTlRFeE1tVEVCK2ZqNTI3TmloMG42a1lXSHQycldGOXJpS2d2elNXcWNQSFRvVTgrYk5LL1h4SkJJSlRwdzRnUW9WS3NET3pnNWFXbHJRMWRYRm9VT0gvdGFRVnhFREF3T1ppa3B2YjI5WVdscktWVmxXclZwVnFOeFdkVkNNb25OS1dlZHZsWWFpcWxUQ2wrYmt5WlBRMGRIQm16ZHZzSHYzYnNURXhHRDI3TmxsL24xWi9ITmZWRVJFQk42L2Y0OFJJMGJJclZPMHJLd1Z2eVg1N3J2djRPbnBLVlIySmljbks5ek93Y0VCRGc0T0phNXYzTGl4VEd2d1RaczJvV0hEaHNKODlkS1F2dWpmby9pQXJySlFkRjlGeSs3ZXZZdTdkKzhLdDd0MTYxYnEzTXhsL1gzUXBFa1RuRHQzRGpObXpFQ0xGaTNLOUR3ME5UVXhmZnAwL1Bqamp6aDI3QmdHRGh4WXB2c1RFUkdWWnd4NWlZaUlpQWdBVUVsZEc4T2FyTWIrMjNPUW0vOEpmMlc5eHJIWXRmLzBZUkg5NjlUUmJZSXh6WlhQei9odk5tclVLTnk2ZGV1cmhZQmlzUmd6Wjg1RWZIdzhIajkrakNwVnFxQng0OFlsYnArWGw0ZWpSNCtpZXZYcVNFdExnNTJkSFE0ZVBJaGR1M2FoZWZQbUFJRC8vT2MvTWhleG56OS9qc2pJU0FDRmMzVkt0V2pSQW82T2pxaGZ2MzZKRjRWOWZIeHc5ZXBWQkFZR3lpelgwTkRBMEtGRDBhTkhEd1FFQktCcDA2WXdOamFHa1pFUjl1L2ZYK3J6VGs1T3h0R2pSekY5K25RQXdMMTc5MkJzYkt4eUMrTFBVWlpBd3MzTkRXNXViaVd1RHc0T2xybElMMjBscWF3NlZFOVBEeUtSQ0pVclZ5NHhtSkZXRWhkdjJYdml4QW5jdjM4Zk5XclVRRkJRRU5xMWExZnFISnRaV1ZubzI3ZXZ3blh1N3U0bGhodUtYaWNmSHg5aC91WU9IVHBnd0lBQk11dUxoMSt0V3JWQzM3NTlFUlFVSkF5SWtMYUhsZ2JZRHg0OHdJTUhEK0RxNm9xZE8zY0NBRWFQSG8zeDQ4ZmowYU5IQUlCSmt5WXBmWTVGVmExYVZTYmNTMHBLUWx4Y25GemdCeFFHcEtHaG9jalB6NGRZTEZiNU1iNkVkSDVtYVdWem56NTlNR1hLRk9IMU9ISGlCSVlNR1lKWnMyYkovUTJrODlGYVcxdVh1UC9PblR1alY2OWVNc3Z5OC9PaHBxWW05MzVUSmR5Vk9uLytQRjY4ZUlGdTNib0pGYjk5K3ZUQmdRTUhjUEhpUmFHVjdMOVowVkEvUER3Y3YvMzJHM2J0MnFXd1lyOU9uVHFZTTJjT09uYnNDQzB0TFp3NmRRcWVucDRvS0NqQXJGbXpZRzF0RFFNREF5UW1KdUwrL2ZzeTl3MExDNU81TFgzTVAvNzRRMmFkdXJwNm1kbzNaMlptSWlBZ0FIMzY5SUd2cnkrKysrNDduRGx6QmtEaFowL2FZbDBWYytmT2hiNit2c3o4eHFxYU8zY3VXclJvSWN3SFhsSkhncUpVYVZkZHRXcFZtZHVLQmkyb29yUUJLdEx6MUlBQkE0UnFYejgvUDBSSFIyUExsaTA0ZlBpdzhCNlBqSXlFV0N4V2VvNG8rbmpEaHcrSHZyNiszUGVHdmIyOVhEY0VWWlhsOTBIVHBrM2g0K1B6UmVleit2WHJmOWFBS2FEd1hGT1dBUWNaR1JseW54ZGwyeElSRVgwckRIbUppSWlJU0dDczB3RGpyRDNnZjI4bFVqTmYvZE9IUTBUZmdMcTZPanc5UFdYYTZYNko5UFIwYk55NEVZOGZQMGJyMXExeDY5WXRUSnMyRGE2dXJncER2S0NnSUNRbEpXSFVxRkU0Y09BQVdyWnNpWm8xYTJMSGpoMHdNREFBVURoWFoxRVhMbHpBaFFzWDVQYVZtWmtKUFQwOXBLYW1sbml4TlM0dURwcWFta292eHRhcVZRczVPVGtsVmx3V0paRklFQndjREc5dmIxU3NXQkhUcDAvSDI3ZHZFUnNiS3hkUWZXM1MrVHlWK2UyMzM1Q1NrZ0luSnllbG9VbnhkWTZPamtyM0s1RklzSFhyVmhnWkdlSFZxMWM0ZHV5WXd2QlJXbTFZTk94Kzl1d1pkdS9lalNaTm1zREZ4UVdUSmszQ3hvMGI0ZVhscGJSQ3NGS2xTakp6SG43OCtCRmJ0MjZGUkNMQmtpVkw1S3FGazVLU3NHclZLalJ1M0JnVEowNlVlWTVHUmtiQ3YvWDA5SVNBUkpueDQ4ZmoyclZyQ0EwTlJkKytmWkdUa3dQZ3Y1VzhSNDRjZ2EydHJVeUxibW5vcHFHaEFXTmpZOHlhTlFzR0JnYVFTQ1FZTzNZc3BreVpJbFNQL3Zubm4vRHc4Q2kxSWs0UlMwdExCQWNINDltelo2aFhyMTZaNy84NVdyWnNpV2JObXFGTm16Ym8zYnMzOVBYMVpmNEdsU3RYUnR1MmJSRVVGQ1FUOGhZVUZHRFBuajFRVjFkWE9rZXh2cjQrbWpScEl0eis5T2tUK3ZUcGc3Rmp4d3FoWEZsbFptWmk5KzdkRUl2Rk1zSGJ3SUVEY2V6WU1lellzUVBObXpkWGFYREdxMWV2Y1BIaXhjODZqaTlsWVdHQlc3ZHU0Y09IRDBoTlRVVnFhbXFKQTNYMDlQVFFvMGNQNU9YbHdjdkxDMkZoWWZqcHA1L2c1K2VIUFh2MllPZk9uUmc0Y0NDR0RSc210QldYS2o0ZnQxUklTQWhDUWtLRTI1VXJWeTVUeU92cjY0dXNyQ3owNjljUHZyNis2TkNoQTVvMmJZcWRPM2RDWDE4Zk9UazVLZzg4aW9tSkVRWnNsRlZNVEl4TSsrZWlMYWd2WExpQTJOaFlqQjQ5V3FiOThhWk5tMUM3ZHUweXQ2dVdEaFJSeFlrVEozRDkrdlZTdC9Qejh4UG01QzM2WG16VHBnMjJiOStPZ0lBQU9EbzY0djM3OTdoNzl5NUNRa0l3YXRTb1VrUG5oSVFFdkhuejVvdm1YVmFrckw4UC9xNEJLNHBrWkdTbzFQWmFLaTB0cmNUUEN4RVIwZCtKSVM4UkVSRVJ5VERRdG9CVHE3Mkkvak1jOTE1SElEbjlHVEp6RmM5aFJrVGxVL0dBVjlxU3M2d1hXSzlmdnc0M056ZWtwcVppL1BqeEdEcDBLQjQ4ZUlDbFM1ZGkwYUpGbURwMUt2cjA2U05zbjVTVWhIMzc5c0hLeWdyTm1qWERnUU1IQUJSZWFHL1hyaDNTMDlPaG9hR0JybDI3Q3BXZzl2YjJHRE5tak5CcU16RXhFZEhSMFZCWFY4ZmJ0MjlWdnNoYTJuYmZmLzk5cWZQWUppVWxZZXZXcllpT2pvYTV1VG5tenAwTG9IQ3VSNGxFZ3ZidDI2dDBMSjlMV1p0U29EREFTRWxKUVowNmRkQzNiMStWZ254cHBhUjBQc3F3c0RDRnIxVmdZQ0FlUFhvRVQwOVBYTHAwQ1FjT0hFQ25UcDNrdHBPMklaVUduNW1abVZpOWVqVXFWYXFFaFFzWG9scTFhcGd6Wnc1Y1hGemc1dVlHVjFkWEFJV2hzN1FkOHRHalI5R3NXVFBVcTFjUHBxYW1rRWdrdUhUcEVuNzU1UmU4ZWZNRzdkcTFRMzUrUHN6TnpSRVNFZ0pQVDArY1BuMGEydHJhYU5hc0dhNWV2WXEzYjk5aXdvUUpzTEd4S2ZVMUtJbW1waWJXckZrRFEwTkRxS21wSVRzN0d3Q0VlU0l0TEN3VVZwRG41T1NnVHAwNndweVZRR0hZSVpGSVVLdFdMV0crNkJvMWFnamJTQ1NTTWxXUlNVUHE2T2pvdnkza1ZlWDlQV3pZTUV5YU5BbVJrWkZDUysrREJ3L2k4ZVBIY0hSMGhMbTV1Y3FQSjMyOWkxZUZsNFducHlmZXZIbURuMzc2U1Nib3IxeTVNc2FNR1lQdDI3ZGovZnIxV0xWcVZhbXZmMVJVRktLaW9qNzdXTDZFdGJVMS9QejhjUExrU1R4Ly9od21KaVpLai9mWnMyZll1blVyM3J4NWcwMmJOZ250NUQwOFBIRHk1RW40Ky92anpKa3pjSFIwUlBmdTNZVjlGYThrblR0M0xwNC9mNDdBd01EUG5yYmovdjM3Q0E4UHg0Z1JJMlFxWHFYVjlKMDdkOGF1WGJ0a0JrdjhFOExDd3ZEZ3dRT0Y3ZEhUMDlPRmJnZkY2ZWpveUZYeUFvV0RGbHEyYktuU1kxKzVjcVZzQjF1TWRCcUNnd2NQb3FDZ0FLZE9uWUsydGpibXpwMnJVZ2NJUHo4L0FFREhqaDIvNkRpS0t1dnZnNzlEYW1vcW9xT2pZV2xwS2JmdXhZc1hNdWVJMHBpYW1zb01RbExHMGRHeHhQY1BFUkhSbDJMSVMwUkVSRVJ5MUVUcWFHYmNBODJNZTVTK01kSC9Bd252b3ZIcjdUbi85R0Y4TlJLSkJLNnVydERTMGtMRmloWHgrUEZqQUZDcGtoVW9iRlByNit1TG16ZHZ3dERRRUZ1MmJCRkNKeXNySzNoNGVHRHg0c1h3OFBCQVFrSUNuSnljSUJhTDhmcjFhMlJuWjhQSnlVbG9mU3VscGFVRkxTMnRVb05NVTFOVG9ZckwyTmhZYVh2TGd3Y1A0dGRmZjRXeHNUSEVZakYyN05qeFdXMnFwZlBjVHB3NEVmbjUrUmcxYWhTR0RSc0dkWFYxdkhyMUNzZVBId2RRR0lRMmE5YnNINW5EL09IRGgxaXhZZ1VrRWdrU0VoSXdmdng0akJ3NUVwMDZkVko2UE9ucDZhV0dhSThlUGNMZXZYc3hZc1FJMUs5ZkgzWHExRUZrWkNSMjdOZ2gxMzVYMnFiWXhNUUVFb2tFNjlhdHc2dFhyN0J5NVVxaGdzN1cxaFk5ZXZSQVNFZ0l3c1BEWVc5dmowcVZLZ2t0TFlPQ2dwQ1ltSWpSbzBmajh1WExPSFhxRkY2K2ZJbCsvZnFoYmR1MjhQZjNoNU9URXhZdFdvVDgvSHprNXViaThlUEhtRFZyRnVyVXFRTlhWMWRjdUhBQlM1WXNnYW1wS2JwMjdZbzJiZHFnYnQyNlpYNWQ2OVNwSS94Yk9vZXVOT1FkT25Tb3d2ZVRzb3B1WjJkbmhjc1BIandvVkxLWFJpS1JvRzdkdWpBd01NRGx5NWN4ZVBCZ1lkM2R1M2ZoNit1THlaTW5xeFQrdm56NUV0bloyVjh0S0RZek04UEFnUVBoNGVFQk16TXpQSG55QkFjUEhvU2RuUjBjSEJ6S3RLK2twQ1FBRUVMeHNnb0lDTURaczJkUnExWXR1Ym1yQWFCdjM3NklqSXpFdFd2WHNHUEhEa3liTmszcC9nWU9ISWlSSTBjcVhQYzUxZGhsMGFSSkUxaGFXZ3F0NUV1cUtrMUxTOE9oUTRjUUhCd01Nek16ZUhoNHdNREFRQWg1SzFldURDY25KL1RvMFFOYnQyN0YxcTFiaGJuaWg1WDRBQUFYWDBsRVFWU3NpMWYzSnlVbDRkNjllN0MzdHkveEhGS2hRb1ZTeng4NU9Ua3dORFJVK1BlWEJyMFBIejVVR0x6OVhaS1NrbkR6NWsxMDdkcFZZUWVFOFBEd0VyOXJoZzhmanJGangzN3JReXpWNE1HREVSb2FDajgvUDR3ZVBScERodzZWNjNhZ3lPWExsM0gyN0ZsWVcxdC9sZlBBNS80KytCWmV2MzR0dENRUERBekU0Y09IQVVDdTFYZHFhaW9lUG54WTZ1OFBJaUtpZnlPR3ZFUkVSRVJFUlA5anBHMDFwVldWeFlsRUlpUWxKZUhWcTFlUVNDU29VS0VDMnJadGkrN2R1OHR0VzFCUUlJVEEyZG5adUhQbmpoQVFqeDQ5R2tPR0RKRUxPSXlOamVIaDRRRVhGeGRjdm53WkRnNE9xRm16SnBvMWE0YXBVNmVpUVlNR2NuTkJmbTMzNzkvSG9VT0gwSzVkTzR3ZE94WlRwMDZGaTRzTFZxMWFWV3JGYmxGWldWbTRkT2tTZ01MbnRYRGhRbGhZV0FBb0RQMVdyVm9GaVVTQ24zNzZDZjcrL3ZEMjlpN1RQS3hmS2pjM0Z3RUJBVUpWOUxKbHl5QVNpZURqNDRPMWE5Zml5SkVqR0RObUROcTBhYVB3L29tSmlkRFYxVlg2R0s5ZXZVTHIxcTJGbHA4YUdocHdjbkxDalJzMzVNTDZxMWV2UWt0TEMyWm1adGkzYngrdVhyMkswYU5IbzFXclZqTGJUWjQ4R2JkdTNjTDI3ZHZSb2tVTDZPcnE0dTNidHdBS1d6N3I2K3ZqMHFWTDJMVnJGOXEwYVFObloyZWhDclJwMDZhSWlvcUNxYWtwWW1KaUFBQUdCZ1pZdW5TcDBBcTVRNGNPaUkrUGg3Ky9QM3g5ZmFHcHFmbFpJVzlSMHJCZkdtcVZOR0RnNE1HRE1yZXpzckt3WXNVS1ZLNWNHVStmUGtYZnZuMHhjT0JBbVcyS0I1bTV1Ym5JeXNvQ1VGZ3Avc2NmZitEVnExZDQ5ZW9WR2pWcWhNV0xGOFBPemc2SER4L0c0OGVQaFhEbTVjdVhpSW1KRVZwTEt5T1JTREJqeGd3WUdSbGgxNjVkS3J3Q3FoazNiaHllUEhtQ09YUG1JRDA5SFhaMmRwZzdkMjZaQno5STUrR1dWcG5iMnRvS0FYdHBUcDA2Qlc5dmIyaHFhbUw1OHVVSzd5Y1NpYkJreVJJNE9Ubmg5OTkvUjNaMk5tYk9uS2t3NUxPMnRvYTV1YmxLYlowbEVvblM5Y2VPSFFOUU9FL3h6ei8vckZJUUp4S0o0T3JxaWhVclZ1RHQyN2ZDKzZlZ29BQlBuandCVUhoK0RnOFB4OG1USjlHL2YzOU1tRENoeEgxTEErREF3RUI4K1BCQjRYUCs5ZGRmSVpGSTBMTm56eEtQYTlpd1lSZzJiSmpTWTIvZXZEbEdqaHhaNHQ4dU1URVJTVWxKNk5ldm45TDlmRXMrUGo0b0tDZ1FCazJZbVpuSnJQL2NPV20vdG9LQ0FpUW1KaUkvUDEvaCt0bXpaMlBKa2lXNGR1MGErdmJ0cS9Edi8vcjFhMkZmNTgrZng2Wk5tMUNsU2hYTW1qWHJzNDduYS8wKytOcW1UcDJLK1BoNEFJWG43RWFOR3FGcDA2Wm8yclFwNnRXckJ6OC9QK0c3Yi9mdTNTZ29LTUNaTTJlZ282TURCd2NIYUdob29HN2R1cVYrUHhJUkVmM1RHUElTRVJFUkVSSDlEd2tORGNXMmJkdGdibTZPaUlnSTZPcnFZdXpZc1hJWFdsVnBNNWlibTRzMWE5YmcyclZyME5MU3dzcVZLN0Y0OFdJNE96dkR4c1pHNmZ4MVZhdFd4ZWJObTVHYW1pcGN3QldKUkgvTGhmelEwRkI0ZW5yQ3lNZ0lzMmZQaG82T2poQ1FUSjA2RlhQbnpsVnBUbGFnTU1ocjFhb1ZORFEwTUduU0pDRU15Y2pJZ0l1TEM1NDllNGFwVTZlaWYvLysrT3V2dnhBUUVBQXpNek9WNW05TVMwc0RnTStxL00zTXpFUm9hQ2dDQWdLUWtwSUNRME5ETEY2OEdGWldWZ0NBMXExYkl6ZzRHTC8rK2l1V0xWdUdSbzBhWWVMRWljSjZvRENNaW82T2xnczBpck96czRPZG5aM01zalp0MnFCTm16WTRkZXFVc096Um8wZDQ4dVFKN096c29LYW1CalUxTmJSdjMxNW90VjJVbHBZVzVzK2ZqOWV2WDZONjllcW9YYnMyN3R5NWcrVGtaR1JuWjhQSXlBaGR1blJCbXpadG9LT2pnMmZQbnVIWXNXTjQrUEFoWW1OamtaS1NnbUhEaGdudnJkOS8veDIrdnI0d01URkJnd1lOWUdWbEJTc3JLeXhldkJpWm1aa3l3Zjd4NDhlRjZ1dXlrSVlaT2pvNlNyY3JXcEY3OCtaTjdOeTVFK3JxNmxpN2RpM2k0dUt3ZXZWcXZILy9IaE1uVGhUbTF3UUFMeTh2UEhyMENLOWZ2OGJidDIrRnNIRG56cDNRME5DQWtaRVJMQzB0aFJiVS9mcjFRMkJnSUR3OFBMQnQyemFvcTZzalBqNGVhbXBxd2tBRVpSSVNFcENSa1lHMmJkdVcrYlZRNXVuVHA4alB6OGZIang4QkZNN1AvTmRmZnltdHlOMjhlVFAwOWZVQkZJWkZmbjUrT0hIaUJCbzFhb1NVbEJTc1dyVksrQ3gyN05nUjY5ZXZWOWg1SUQ4L0h6NCtQamg2OUNncVZxeUlGU3RXeUZSakYxZXpaazJzWHIwYUN4Y3V4Smt6Wi9EMDZWTXNXTEJBYmtEQXVuWHJ5dlQ4QWNYdDcwK2RPaVcwSm43NDhDR2NuWjB4Zi81ODRibnI2dXFXZUY0MU5qYUdsNWVYekhOZHQyNGRybDY5Q2cwTkRXellzQUVMRml5QXJhMnRTZ01hUkNLUlRCVjRVZGV2WDBka1pDUmF0R2lCUm8wYWxicXZvc2RVM0ljUEg2Q2hvU0VNT3ZydXUrOEFGQTVDMHRQVHc0a1RKd0FVbnJQK0NSRVJFYmh3NFFLR0R4K09temR2WXViTW1aZzRjU0s2ZCsrdWRGN3owbVJrWkFqVjZLcHNXNXowOVRwOStqUStmUGdBQUJnNWNpVHk4dkx3NDQ4L0N1ZUJqSXdNaElhR0lqQXdFRE5tek1EaXhZdXhaczBhT0RrNVljR0NCZmpoaHg4QUZBYXk3dTd1Q0E4UGgwZ2t3dWJObXpGa3lCRFVyMThmMDZaTlU3bVRnTlRYL24zd3RiVnYzeDYydHJabzNydzV2dnZ1TzdtLzVlN2R1eUdSU09EbDVZV0lpQWgwNjlZTjJ0cmFPSHo0TU02ZVBZdnAwNmZMdE53djdzT0hEL0QzOTFmcFdLUi9QeUlpb20rQklTOFJFUkVSRWRIL2lQajRlR3pac2dWV1ZsYll0R2tUamgwN2hyMTc5eUk4UEJ5MnRyWXdNaktDbHBZVzFOWFZoZi9FWWpGRUloRnljbktFLzdLenM1R1RrNE1IRHg3Zzd0MjdtRE5uRGd3TkRiRjA2VktNR2pVS2JkdTJ4ZHUzYjZHdHJTM3NwMkxGaXNKRjFLTDd5czNOUlU1T0RwbzNiMTZtK1RqTEtpc3JDMWV1WE1HeFk4Y1FIeCtQcGsyYnd0blpXUWprYkd4c3NHblRKcXhkdXhhelo4K0d0YlUxZXZic2laWXRXNWJhYm5UMjdOa3lRZXlEQncrd2Z2MTYvUG5ubi9qNTU1L1J2MzkvQU1DTUdUTVFHeHNMTnpjM21KcWFvbUhEaGpMN2VmejRNVmF0V2dWdGJXMVVyRmhSQ0FCVXZjaWRuWjJOMjdkdjQvejU4NGlLaWtKMmRqYTB0TFF3YXRRb0RCa3lSS1pTVGsxTkRYMzY5SUdkblIxKy9mVlgvUDc3NzVnNWN5YmF0V3VIOGVQSHc4VEVCRGR1M0VCeWNqTDY5T21ESjArZW9HclZxbmp5NUFuVTFkVmw1dk5WWlU1SEFFSXJXZWs4aTJQR2pGRTYxMnpUcGsyRmY3ZHIxdzVSVVZIQ2ZKZ05HalNBbXBvYURBd01zSG56Wm9TRmhjSE16QXhObXpiRnFGR2pZR05qZ3lwVnFtRDkrdlZRVjFmSHlKRWpZV2RuaC92MzcrUGV2WHZ3OS9mSDY5ZXZZVzF0TFJmUU5XclVTSzZ5ZU8vZXZUSzMvZjM5OGViTkd4Z1pHYUZLbFNwNDgrWU4vUHo4b0s2dWpnWU5HcFQ0R256NjlBbng4Zkc0ZmZzMkxsNjhpRC8rK0FNLy92Z2pKaytlREMwdExkamEybUxYcmwzWXZIa3pSb3dZZ1RadDJxQjU4K1pvMzc0OTNyNTlpOWV2WDZOMjdkcG8wNllOVEUxTlVhdFdMZFNxVlF2Nit2cHlyMlAxNnRVeGJ0dzQ3Tnk1RTY2dXJuQndjTUIvL3ZNZjFLOWZYNlY1YkdOall3RkE1WkEzT3pzYklwRUlxYW1wQUdUbjluNy8vajJ1WExtQ00yZk80TUdEQnpBeE1jSHExYXNSSHgrUDMzNzdEVUZCUWJDMnRrYnIxcTNSckZrekdCc2JDODhuTHk4UDFhdFh4NE1IRDNEbzBDRkVSVVVoUFQwZDdkdTN4L3o1ODZHcHFZbW5UNThpTkRRVTU4NmRRMlJrSktwVXFZTE9uVHZEM3Q1ZUNBMFRFaEt3ZGV0V3hNWEZRVnRiRzh1V0xaTjVqNVdrUVlNRzJMaHhJNVl1WFlySGp4OWo0c1NKbURGamhzcXRXNDhjT1lMdzhIQm9hbXBDTEJZaklTRUJBRkM3ZG0yWjdlN2Z2dzhQRHcrWW1wcGk4K2JOaUl5TWhKZVhGMGFQSGcxcmEydlVyMThmSTBhTWdGZ3NSa2hJQ05UVTFDQVdpMUZRVUlDY25CeDgrdlJKT0QvbjUrZmpqei8rd09YTGwrSGs1QVI5Zlgyc1dyVUs0OGFOUStmT25WR25UaDFvYTJ0RFRVME5JcEVJVmFwVXdabzFhL0Q0OFdOSUpCTGs1K2Vqb0tBQWVYbDV5TXZMZzVXVkZVeE1USVRYY2QyNmRhaFlzU0ttVDUrdTlMbG5aV1VoSnljSDJ0cmErUGp4STI3ZHVpVlg0YjVueng3czJiTkhadG42OWVzQkZMYk5QWDM2TkpvM2IxNm0rVkFURXhPVm5wZFVQV2RkdjM1ZCtNNGNPWElrQmc0Y2lKVXJWOExkM1IzNzkrOUhreVpOQUJRRzk3Ly8vcnZ3bmkvK0d1Ym01c3BWclVaRVJDQWlJa0xsNTFTY2RNNzN3TUJBR0JzYm8wT0hEckN3c0lDWm1Sa3NMUzJGZlUrWk1nWDUrZm40OGNjZllXVmxoUm8xYW1ENTh1Vll0MjRkNXMyYmgwNmRPbUhldkhsWXMyWU5ybHk1Z21IRGhzSE16QXdiTm16QXJWdTMwSzVkTzl5N2QwODQ5MHQvRjRqRll1VGw1V0hod29YSXpjMUZVRkNROEZ4NzkrNk5OV3ZXNE1hTkcvL2Ezd2VsdFllUGk0dkR6cDA3OGZEaFE3UnQyeGF6WjgrR3VybzZ1blhyQm5kM2R5eFpzZ1JkdTNiRjFLbFRGVmJ3djMvL0h0N2UzbC8xbUltSWlENEhRMTRpSWlJaUlxTC9FV1ptWm1qWXNDR1dMMStPQ2hVcVlPalFvV2pldkRtQ2dvSncvLzU5WEw1OEdUazVPY2pMeXl0MVgzWHExSUdWbFJVYU4yNk1IajBLNStmMjl2WkdRRUFBYnQrK2pYUG56aUUzTjdmVTFxUkFZY1dZcjYvdkZ6Ky80aDQ5ZW9USXlFZzhldlFJRHg4K1JGNWVIa3hOVGJGdzRVTFkyZG5KaFdKV1ZsYllzMmNQL1AzOWNlTEVDZHk4ZVJOaXNSaG1abWJvM2J0M2lYT3BGdDNQOCtmUE1XZk9ISWpGWXN5Wk0wZDRiWURDbHBBTEZ5N0VpaFVya0oyZExiY2ZJeU1qL1Bubm44SnRzVmlNeG8wYkN5R3hNaEtKQkxObXpSSmFzNXFhbXFKbno1N28zcjI3MGhheVdscGFtREpsQ25yMDZBRVBEdzljdm53WjNidDNoNG1KQ1dKalk2R21wb1pPblRwaDJyUnArT3V2dndBVVZ0U0pSQ0kwYnR3WU0yZk9WSHBjOSs3ZHc3bHo1d0FBTFZ1MmhMcTZ1a3psbjZwVnluWjJkb2lPamtaa1pDUUdEaHdvekxzTUFDTkdqTUNFQ1JOUXRXcFZBSVVYNzdkczJTSzhMaDA2ZEFCUVdPbG9iR3dzVkZFbkp5Y3JiRnRjdjM1OXVRQ2dlTWliblowdFYrMnJvYUdCYWRPbUtXM2YrZWpSSTh5Yk53ODFhOVpFeDQ0ZDBidDNieUU4azZwVnF4YmMzTnh3NjlZdG5EeDVFdDdlM21qWHJoMmNuWjNMWE5VOVlNQUFmUHo0RVFjUEhzVE5temNCQUk2T2ppcmQ5Lzc5K3pBMk5pNjFrbHZxMXExYldMWnNtWERid3NJQzBkSFI4UEx5d3RPblQxRlFVSUI2OWVwaHdZSUY2TktsQzhSaU1XeHRiZEdyVnkrY09IRUNZV0ZodUg3OU9vRENZSFhXckZsWXRtd1pVbE5UaFFyUXlwVXJvMVdyVnVqZHU3ZE10YjJGaFFXY25Kd3dhZElrWEwxNkZhZFBuOGJKa3ljUkZCUUVSMGRIREJzMkRKbVptWGp5NUFucTE2OFBaMmRudWRkZG1mcjE2MlBuenAzWXNtVUxVbEpTMExselo1WHZxNmVuSjdTK0J5QzB2Ky9idDYvTWR1Ym01cWhkdXpiV3JGbUQ2dFdyWTlDZ1FXaldyQm1DZ29JUUV4T0R1M2Z2SWpzN1c2Vnphb2NPSFZDaFFnVU1HalJJbU5mVzNkMGRodzRkUWxCUWtORHFXMVcvL3ZvckFPRGR1M2VZTTJlTzBLbWd0TmRRMnBhN3FLSlYvOEhCd1VydnYyVEpFdVRuNXl1Y003a2tZOGFNVVhuYjRxUURVUUFJcllWTlRFeXdmUGx5cUt1ckN4V21WNjVjd2JsejUvRDQ4V05VcWxRSjkrL2ZGMXJESzFLdlhqMmhuYjFVaHc0ZFNxeVVMczdQenc5UlVWRXl5K2JPblF0MWRYVllXRmdvbkdKQU9vMkFyYTB0eG8wYkoxUFozcXBWSzJ6ZnZoMGJOMjZFaVlrSktsYXNDQjBkSFF3ZVBGZzRQOVN0V3hlQmdZRzRlZk1tUWtOREZYNW5LYUt2cjQraFE0ZWlSbzBhR0RseTVMLzI5MEZKenAwN2grRGdZTVRFeEVCVFV4T1RKazNDb0VHRGhIT3ZoWVVGM04zZDRlL3ZqMzM3OWlFNk9obytQajV5QTJkTVRVMVY2b2dDRko2VEV4TVR2L3B6SVNJaUFnQ1JSSlZ2WENJaUlpSWlvdi9IRXQ1RjQ5ZmJoUmV5NitnMndaam1XLy9oSXlwWlhsNmVTaTBtcFJVNTBzQlhMQllMTFhhbFZUenA2ZW1semtFcHJXU1NWalVwK2w5TU5UVTF1WXZVc2JHeG1EOS9QdHpkM1lYNVJCV3h0N2ZIbURGakZMYjhUVTFOeGZqeDQyRmtaSVFtVFpxZ2JkdTJLcmRoenNuSndkV3JWM0gxNmxVOGZ2d1k2OWV2aDU2ZUhnRGdQLy81RDY1ZnYxNWl3SG54NGtXWW1abkpCSkZGWldkbmx6ai9wUFQxS1Nnb0VLcnNWQlVmSDQ4TEZ5NmdmZnYyUXZWaVdjWEV4QWp0Ty9QeThuRDY5R24wN2RzWER4OCt4SWNQSDZDbHBRVXJLeXVaS2sxbHJseTVncU5IajhMTnpRMEE1Rm9qZnd0WHJseEJhbW9xSkJJSjlQVDBZR3RycTNKYjFSczNic0RRMEZEdWI1ZVVsSVRLbFNzTFFYSm1aaVpTVWxLUW5aMHRmS1pNVFUxTGZHNkppWW1vWHIwNktsZXVqSlNVRktIOXJpcFUvY3dxOCtMRkM5eThlUk9HaG9ZcVYrYU9IRGtTN2RxMVUza082VGR2M3VEWXNXTlFVMU9EcGFVbE9uZnVqTnpjWEt4YnR3NldscFpvMDZhTjBqYkJFb2tFc2JHeHVIUG5EcXl0cmRHd1lVTjRlbnBDSXBIQXpNd01EUm8wZ0tXbHBjcnZ2WlNVRklTR2hxSi8vLzZvVXFVS2dNSnFlUXNMQzVYM29jaTNmQThyT3pkSVNTUVNGQlFVQ09kVWtVZ2tuSnVMbmpQUzB0S2dxNnNyZHc2UlNDVEl5TWdRQnZUazVlVUo1K2JpNTJpUlNBU3hXSXhhdFdvSnk2UnpsYXJTY2o0OVBSMysvdjdJejgrSFJDS0JrWkVSdW5YckpqYzlRRW1TazVOeDRjSUZEQmt5UkdaNVltSWlJaU1qTVhqdzRHLzJ0OGpQejhlZVBYdmc0T0FnZk82VktmcjZTZjh0SlJhTFpUN0Q3dTd1YU5La0NUcDE2cVRTc1Z5NmRBa1BIandvMDN6dUNRa0pTRWhJVVBvWVJUc3BmUHo0RWRyYTJrcS9jNlR2RitsN1JrcDZINUZJQkhWMWRWU3FWT21iL2o0b2liMjlmWm5DVlVYMjd0MkxrSkFROU9qUkE0TUdEVUsxYXRWSzNQYlpzMmNJRGc2V3EyaVgvbDZZTUdHQ1NvKzVlL2R1cEthbVl0R2lSWjk5M0VSRVJDVmh5RXRFUkVSRVJGU0s4aFR5L24ranJCMHdFUkVSa1pSMFFNS1hEcXdoSWlMNnQrQTNHaEVSRVJFUkVaVmJESGlKaUloSUZXS3grSjgrQkNJaW9xL3E4L3ZYRUJFUkVSRVJFUkVSRVJFUkVSSFIzNDRoTHhFUkVSRVJFUkVSRVJFUkVSRlJPY0tRbDRpSWlJaUlpSWlJaUlpSWlJaW9IR0hJUzBSRVJFUkVSRVJFUkVSRVJFUlVqakRrSlNJaUlpSWlJaUlpSWlJaUlpSXFSOVQvNlFNZ0lpSWlJaUlxVDE2OGk4YUtDTHQvK2pDSWlJaUlpSWlJL25YcTZEYkJtT1piLytuRCtIK0JsYnhFUkVSRVJFUkVSRVJFUkVSRVJPVUlRMTRpSWlJaUlpSWlJaUlpSWlJaW9uSkVKSkZJSlAvMFFSQVJFUkVSRVJFUkVSRVJFUkVSa1dwWXlVdEVSRVJFUkVSRVJFUkVSRVJFVkk0dzVDVWlJaUlpSWlJaUlpSWlJaUlpS2tjWThoSVJFUkVSRVJFUkVSRVJFUkVSbFNNTWVZbUlpSWlJaUlpSWlJaUlpSWlJeWhHR3ZFUkVSRVJFUkVSRVJFUkVSRVJFNVFoRFhpSWlJaUlpSWlJaUlpSWlJaUtpY29RaEx4RVJFUkVSRVJFUkVSRVJFUkZST2NLUWw0aUlpSWlJaUlpSWlJaUlpSWlvSEdISVMwUkVSRVJFUkVSRVJFUkVSRVJVampEa0pTSWlJaUlpSWlJaUlpSWlJaUlxUnhqeUVoRVJFUkVSRVJFUkVSRVJFUkdWSXd4NWlZaUlpSWlJaUlpSWlJaUlpSWpLRVlhOFJFUkVSRVJFUkVSRVJFUkVSRVRsQ0VOZUlpSWlJaUlpSWlJaUlpSWlJcUp5aENFdkVSRVJFUkVSRVJFUkVSRVJFVkU1d3BDWGlJaUlpSWlJaUlpSWlJaUlpS2djWWNoTFJFUkVSRVJFUkVSRVJFUkVSRlNPTU9RbElpSWlJaUlpSWlJaUlpSWlJaXBIR1BJU0VSRVJFUkVSRVJFUkVSRVJFWlVqREhtSmlJaUlpSWlJaUlpSWlJaUlpTW9SaHJ4RVJFUkVSRVJFUkVSRVJFUkVST1VJUTE0aUlpSWlJaUlpSWlJaUlpSWlvbktFSVM4UkVSRVJFUkVSRVJFUkVSRVJVVG5Da0plSWlJaUlpSWlJaUlpSWlJaUlxQnhoeUV0RVJFUkVSRVJFUkVSRVJFUkVWSTR3NUNVaUlpSWlJaUlpSWlJaUlpSWlLa2NZOGhJUkVSRVJFUkVSRVJFUkVSRVJsU01NZVltSWlJaUlpSWlJaUlpSWlJaUl5aEdHdkVSRVJFUkVSRVJFUkVSRVJFUkU1UWhEWGlJaUlpSWlJaUlpSWlJaUlpS2ljb1FoTHhFUkVSRVJFUkVSRVJFUkVSRlJPY0tRbDRpSWlJaUlpSWlJaUlpSWlJaW9IR0hJUzBSRVJFUkVSRVJFUkVSRVJFUlVqakRrSlNJaUlpSWlJaUlpSWlJaUlpSXFSeGp5RWhFUkVSRVJFUkVSRVJFUkVSR1ZJd3g1aVlpSWlJaUlpSWlJaUlpSWlJaktFWWE4UkVSRVJFUkVSRVJFUkVSRVJFVGxDRU5lSWlJaUlpSWlJaUlpSWlJaUlxSnloQ0V2RVJFUkVSRVJFUkVSRVJFUkVWRTV3cENYaUlpSWlJaUlpSWlJaUlpSWlLZ2NZY2hMUkVSRVJFUkVSRVJFUkVSRVJGU09NT1FsSWlJaUlpSWlJaUlpSWlJaUlpcEhHUElTRVJFUkVSRVJFUkVSRVJFUkVaVWpESG1KaUlpSWlJaUlpSWlJaUlpSWlNcVIvd08vUno4bU82WUJvUUFBQUFCSlJVNUVya0pnZ2c9PSIsCgkiVGhlbWUiIDogIiIsCgkiVHlwZSIgOiAibWluZCIsCgkiVmVyc2lvbiIgOiAiIgp9Cg=="/>
    </extobj>
    <extobj name="C9F754DE-2CAD-44b6-B708-469DEB6407EB-8">
      <extobjdata type="C9F754DE-2CAD-44b6-B708-469DEB6407EB" data="ewoJIkZpbGVJZCIgOiAiMjMyMTUzMjAyNTU3IiwKCSJHcm91cElkIiA6ICI2MTcyNzY3ODkiLAoJIkltYWdlIiA6ICJpVkJPUncwS0dnb0FBQUFOU1VoRVVnQUFCM2tBQUFLc0NBWUFBQURoclFkL0FBQUFDWEJJV1hNQUFBc1RBQUFMRXdFQW1wd1lBQUFnQUVsRVFWUjRuT3pkZDNSVVZmdisvM2NhSlFrbEFZS1VBRUtBQUZJRXBYY0VRU0VJVWhSRnBBcytpQ0pTSTFYcFZhcUVqb0NoR3drdE5DblNRazhNRUtRWWVrOUlnYlQ1L1pIZm5BOURKZ1VNYXZoZXI3VllpOWxubjNQMm1VeDhIcjNtdnJlTnlXUXlJU0lpSWlJaUlpSWlJaUlpSWlJaW1ZTHR2NzBBRVJFUkVSRVJFUkVSRVJFUkVSRkpQNFc4SWlJaUlpSWlJaUlpSWlJaUlpS1ppRUplRVJFUkVSRVJFUkVSRVJFUkVaRk1SQ0d2aUlpSWlJaUlpSWlJaUlpSWlFZ21vcEJYUkVSRVJFUkVSRVJFUkVSRVJDUVRVY2dySWlJaUlpSWlJaUlpSWlJaUlwS0pLT1FWRVJFUkVSRVJFUkVSRVJFUkVjbEVGUEtLaUlpSWlJaUlpSWlJaUlpSWlHUWlDbmxGUkVSRVJFUkVSRVJFUkVSRVJESVJoYndpSWlJaUlpSWlJaUlpSWlJaUlwbUlRbDRSRVJFUkVSRVJFUkVSRVJFUmtVeEVJYStJaUlpSWlJaUlpSWlJaUlpSVNDYWlrRmRFUkVSRVJFUkVSRVJFUkVSRUpCTlJ5Q3NpSWlJaUlpSWlJaUlpSWlJaWtva281QlVSRVJFUkVSRVJFUkVSRVJFUnlVUVU4b3FJaUlpSWlJaUlpSWlJaUlpSVpDSUtlVVZFUkVSRVJFUkVSRVJFUkVSRU1oR0Z2Q0lpSWlJaUlpSWlJaUlpSWlJaW1ZaENYaEVSRVJFUkVSRVJFUkVSRVJHUlRFUWhyNGlJaUlpSWlJaUlpSWlJaUloSUpxS1FWMFJFUkVSRVJFUkVSRVJFUkVRa0UxSElLeUlpSWlJaUlpSWlJaUlpSWlLU2lTamtGUkVSRVJFUkVSRVJFUkVSRVJISlJCVHlpb2lJaUlpSWlJaUlpSWlJaUloa0lncDVSVVJFUkVSRVJFUkVSRVJFUkVReUVZVzhJaUlpSWlJaUlpSWlJaUlpSWlLWmlFSmVFUkVSRVJFUkVSRVJFUkVSRVpGTVJDR3ZpSWlJaUlpSWlJaUlpSWlJaUVnbW9wQlhSRVJFUkVSRVJFUkVSRVJFUkNRVFVjZ3JJaUlpSWlJaUlpSWlJaUlpSXBLSktPUVZFUkVSRVJFUkVSRVJFUkVSRWNsRUZQS0tpSWlJaUlpSWlJaUlpSWlJaUdRaUNubEZSRVJFUkVSRVJFUkVSRVJFUkRJUmhid2lJaUlpSWlJaUlpSWlJaUlpSXBtSVFsNFJFUkVSRVJFUkVSRVJFUkVSa1V4RUlhK0lpSWlJaUlpSWlJaUlpSWlJU0NhaWtGZEVSRVJFUkVSRVJFUkVSRVJFSkJOUnlDc2lJaUlpSWlJaUlpSWlJaUlpa29rbzVCVVJFUkVSRVJFUkVSRVJFUkVSeVVRVThvcUlpSWlJaUlpSWlJaUlpSWlJWkNJS2VVVkVSRVJFUkVSRVJFUkVSRVJFTWhHRnZDSWlJaUlpSWlJaUlpSWlJaUlpbVloQ1hoRVJFUkVSRVJFUkVSRVJFUkdSVEVRaHI0aUlpSWlJaUlpSWlJaUlpSWhJSnFLUVYwUkVSRVJFUkVSRVJFUkVSRVFrRTFISUt5SWlJaUlpSWlJaUlpSWlJaUtTaVNqa0ZSRVJFUkVSRVJFUkVSRVJFUkhKUkJUeWlvaUlpSWlJaUlpSWlJaUlpSWhrSWdwNVJVUkVSRVJFUkVSRVJFUkVSRVF5RVlXOElpSWlJaUlpSWlJaUlpSWlJaUtaaUVKZUVSRVJFUkVSRVJFUkVSRVJFWkZNUkNHdmlJaUlpSWlJaUlpSWlJaUlpRWdtb3BCWFJFUkVSRVJFUkVSRVJFUkVSQ1FUVWNncklpSWlJaUlpSWlJaUlpSWlJcEtKS09RVkVSRVJFUkVSRVJFUkVSRVJFY2xFRlBLS2lJaUlpSWlJaUlpSWlJaUlpR1FpQ25sRlJFUkVSRVJFWGhKMzc5NWw4dVRKaElXRkpUdDIvdng1eG8wYngvbno1d0U0Y2VJRU4yN2MrS2VYbUtuZHZIbVR2Lzc2SzhPdTkrREJBeDQ4ZVBDM3JuSDc5bTBXTGx4SVRFeE1CcTNxMy9mbzBTTldybHhKWEZ6Y001M1hwMDhmMXF4WlkvV1l0ZCtKZjhMaHc0ZFp0R2dSaVltSnozVitURXdNVTZaTXdjL1A3NW5QM2JoeEl4Y3VYSGl1KzRxSWlJaklmNS85djcwQUVSRVJFUkVSRWNrWUd6WnNZT3ZXcmJ6Ly92dkpqb1dIaDdOanh3N3ExS21EaDRjSHk1Y3Y1K3pacy9UcTFZdG16WnI5QzZ1RndNQkF3c1BEMHoyL1VhTkdGcS9YclZ2M1hQZHQzYnExeGV2bzZHanUzcjFyZFc3aHdvV3hzYkVCWU42OGVSdzhlSkNWSzFlU00yZk9GSzkvK1BCaE5tM2FSUC8rL1hGMmRyWTZKekl5a3M2ZE8xT2hRZ1ZHamh6NVhNOEJzRy9mUGxhdVhFbEVSQVJmZnZsbG12TmpZbUx3OHZKNjd2czlLU0FnQUlEVHAwK3pmZnQyK3ZidGk2MXRVajNCN2R1M2VmVG9VYnF2NWU3dWJ2ejkxS2xUTEZ5NGtFdVhMakY0OE9CMFgrUE1tVE9VS2xVcTJmaXZ2LzdLekprejZkQ2hBeDA3ZHNUVzFwYTR1RGlpbzZPSmpZM2w4ZVBIeE1URUVCMGRUWFIwTkpHUmtUeDgrSkNJaUFqQ3c4TzVkKzhlOSs3ZFk5Q2dRUlFxVkNqZDY0R2t6L2o2OWV1Tit6NnJYYnQyc1huelpyNzU1cHRuUG5mNjlPbjA2TkdENHNXTEEwbEI5OG1USjlOMWJ2UG16Wi81ZmlJaUlpTHl6MUxJS3lJaUlpSWlJdklTaUlxSzR0ZGZmNlZodzRZVUsxWXMyZkZzMmJJQkdOV1JZOGVPWmM2Y09VeVpNb1hJeUVqYXRtMXJ6RzNjdUhHR3JNblcxcGJSbzBkejY5WXRxOGUzYnQzS21UTm4wbjI5cDBQZU9YUG1QTmU2bmc1NUR4MDZ4Smd4WTZ6T1hiOStQYzdPenB3NWM0YTllL2RTdTNadHdzUERrNFhUenM3T3VMaTRBUER3NFVNT0hUcEVyMTY5R0RseUpQbno1K2Zldlh2SnJsMnZYajM4L2YwSkNBakEwOU16MmZFbmc4K1V0R3paa3ExYnQrTHY3MC9EaGcycFVLRkNxdk96WmN2R3dvVUxrNDF2M2JvVlgxOWZpMlBXeHF5NWVQRWltelp0SWtlT0hIVHIxZzJBaVJNbmN2ejQ4VFRYYjJZT2pBR3FWcTFLOCtiTjJiaHhJeDRlSGhhZnplZFJ2MzU5RGh3NHdFOC8vY1NwVTZmdzl2Wm15NVl0YVQ2WGpZME5UazVPNU15WmsxeTVjdkhnd1FNS0ZTcEVseTVkVXEwTWZ2SlpUQ1lUQUhaMmRxbmVLeUVod2VyNHBrMmJjSFIwcEhidDJpbk9nYVRmTmZPWEVWSVNGQlRFOU9uVFU1MWpwcEJYUkVSRTVMOVBJYStJaUlpSWlJaklTMkQ5K3ZVOGZ2eVlUcDA2V1QyZVBYdDJBR0pqWXdHd3Q3ZW5UNTgrbENsVGhtclZxbG5NVGF1eWQvUG16VGc1T1ZHM2J0MVU1OW5hMnVMbjU4ZWhRNGVzSG44eURETnIzNzQ5ZWZMa1lmYnMyYWxlMjh6ZDNUM05zTTRzclhET0hPaENVZ1dsT2ZoTlRFeGs1c3labUV3bTl1N2R5OTY5ZTVPZDI3SmxTLzczdi84QlNXRjBuang1R0Rac0dIMzc5cVYxNjlhc1dMRWl4ZnRPbUREQjZuaEFRQUFKQ1FsRVJrYW0rbHdkTzNaazU4NmRPRGs1cFZnWjdlenNqSjJkSFRZMk5sYkQ0MXk1Y2dHV3diSzFNV3U4dkx3NGN1UUlxMWF0NHJYWFhxTjY5ZXJHTTkyNWM0ZGp4NDdScUZFakkraDgrUEFoSzFldTVKZGZmcUZnd1lKV1A3T2ZmZllaeDQ0ZFk4R0NCWlF0VzVaeTVjcWx1b2JVNU1pUmcrKy8vNTU1OCtheFpzMGExcTFieDl0dnYwMk9IRG5JbGkyYjhTZDc5dXg4K2VXWE5HblNoTTgrK3d4bloyZXJ3V243OXUySmlJaEkxNzBURXhPeHNiRkpNNEJ0MnJScHFzZGJ0bXlaNnZFMzNuaURzV1BIcGpxbldiTm1WbiszSHo5K3pPTEZpMW03ZGkydXJxNzA3dDA3MWV1SWlJaUl5SCtEUWw0UkVSRVJFUkdSVEM0OFBKelZxMWZUb2tVTENoUW9RRWhJQ0hmdjNxVldyVnBHdUdTdTVMMTI3UnBIang3bDFxMWIzTDU5bXp0MzdyQjkrM2J1M3IzTDNMbHpzYk96bzErL2ZxbmViL1BtemJpNnVxWTU3Mm1OR3plbVE0Y09kTzdjMmVyeDI3ZHZjKy9lUFJvMGFQQk0xMzNSZnY3NVo4NmVQVXZKa2lXWk5XdVdSV0RuNit2TC9QbnpxVkdqaHNVNWxTcFZZc0tFQ1J3NWNvUzhlZk1DNE8vdlQ1WXNXZEs4MzdwMTY0d3E1WFBuenZIRkYxK2thNTE3OXV4SjhkaXNXYk9NVnNaUlVWSEpLb3ZONGZDVEliaTFNYk9uZzkrdnZ2cUs3dDI3TTJuU0pKWXRXMlo4cVNBa0pJVDU4K2V6ZlBseU9uVG93SjA3ZDFpMWFoV3VycTU4L2ZYWE5HalF3R29BbWpWclZ2cjM3OCtXTFZzb1ZLZ1ErL2Z2WjhTSUVXbStCMzUrZmhiNzE1cS9TR0JqWTBQUG5qMHBYNzQ4VmF0V3hkN2Vuc0tGQzF1OVJyWnMyY2lSSTBlSzkzajc3YmRUWGNQeDQ4ZjU0NDgvQURoNzlpd0F5NWN2VHphdldiTm11THE2QXRDMWE5ZGt4M2ZzMk1HbFM1Zm8wS0dEOFg2bXBFQ0JBcWtlVDhtSkV5ZVlNbVVLTjI3Y29FV0xGblR0MmhWSFI4Zm51cGFJaUlpSS9MTVU4b3FJaUlpSWlJaGtjZ3NYTHNUVzFwYU9IVHNDU1cyTXc4TEMrT09QUC9qcnI3KzRmZnMydDIvZkJpekRwbHk1Y3BFdlh6N2MzTnlvV0xFaXNiR3hhWVpKR1czYnRtM0czeTlldkFqQW8wZVBMTVlCaWhjdmpvZUh4eis2TmtnS3daWXVYVXFEQmczNC9mZmZXYkprQ1o5KytpbVFGS291V0xDQVJvMGFVYVZLbFdUbmVucDY0dW5weWM2ZE8zRnhjU0U4UER4ZCs5UTZPanFTUDM5K0lDbTg2OXUzYjZyenAwK2Zqb3VMQzU5ODhrbUtjOHpYQTlpL2Z6OFRKMDYwT3E5TGx5N3BHbnU2Q3R2VjFaVnZ2dm1HSERseWtEMTdkaU5JTGxhc0dHUEdqTUhQejQrcFU2ZVNrSkRBRzIrOFFjK2VQYkd6cytQS2xTdUE1ZDdIWnVYTGw2ZDgrZklBbENoUndxaVVUc25NbVRNcFg3NDg5ZXJWc3hpL2YvKyswVXE3WnMyYXFWNGpJeHcrZkpnMWE5WllqQzFldkRqWnZCbzFhaGdoN3djZmZHQnhMRG82bXBVclYxSzJiTmtVdnhSaHpjV0xGd2tPRGpaZWg0U0VzSEhqUnNDeUJYTmtaQ1R6NXMxajgrYk5GQzllbkI5KytNRnF5M0FSRVJFUitlOVN5Q3NpSWlJaUlpS1NpWjA2ZFlyTm16Znp4UmRmNE96c3pPN2R1d2tKQ2FGdjM3N2N1bldMK1BoNFNwY3VUYTFhdFZpMmJCbk5taldqWGJ0MnVMbTVwYXVxTkRYWHJsMGpiOTY4ZitzNjFzSkdmMzkvL1AzOUxjWTZkT2hnTmVTTmlvcEtGZ2luSkNvcUt0WGpyVnExU2piMjRNRURLbFNvd0lBQkExaTFhaFdMRmkwaWE5YXM1TXlaa3hrelpsQzRjR0dMU3RzLy8veVRxVk9uR2xXakFBMGJOcVJodzRiTW56OGZYMS9mTk5jWkVCQmd0Ty9OblR0M212dWpUcDgrSFdkbjUyZmVSL1hKOXRTclY2OW0zcng1RnVHdHRiRW5xNHlmVnIxNmRlUHZlL2JzWWNxVUtWYm5CUVlHRWhnWWFESG01K2VYNmhjTVhubmxGVnEyYkVsY1hCd09EZzVXNTh5Y09aTlhYMzNWb3JYeHFWT25HRGh3SU8rOTl4NmRPblVpVzdac1JFZEhzMzc5K2hUdmRlN2NPYXVWdHdBZmZmUlJpdWVaOWV6Wms1NDlld0l3YWRJazl1N2R5eSsvL0dJYzM3eDVNMU9tVEVueE9RQzJiOTlPZEhRMFhsNWVhZDd2U2NlUEg3ZjQrVHpaWHR6OCtkaS9mejgvL1BBRFVWRlJkT3ZXalRadDJxUzVaN0NJaUlpSS9QY281QlVSRVJFUkVSSEp4UGJ0MjRmSlpHTFdyRmxNbno0ZFNLb2dmZmZkZDVOVlJxNWF0UW9uSjZjVTI5UStpMGVQSGpGNDhHQUErdmJ0UytYS2xaLzdXcW0xY0lha05zOHB1WGZ2WG9wVnFjOXE1c3labkR4NUVoOGZIMk9mMzhLRkN4dnZaZnYyN1RsOCtMQnh6TlhWbGUrKys4Nml2ZTI5ZS9lNGNlTUdYMy85TmMyYk42ZEhqeDVHcSt4dTNiclJyVnMzWSs2T0hUc1lOMjZjMWIySk00dHQyN1paN0FQY3RtMWJpK05QUHBzNTNIeHk3TW05andHT0hUdkd3SUVEamRkUGZqYUNnNE1aTldvVVk4YU1vVVNKRXVsYVg2RkNoWGpqalRkWXMyWU5CdzRjWVBEZ3diaTZ1bHF0ckRVN2MrWU1aODZjc1hxc1dyVnFuRHAxS3MzN3RtN2RHb0Q0K1Boa1lXNWNYQnlRdEMvMnBVdVg2TjY5ZTRyWEdUZHVIT1BHalV2emZtWUJBUUhHdlJzM2JreVBIajJNbjBsMGREU1RKMDltejU0OXVMdTcwNzkvZjE1NTVSV3VYYnRtOVZvRkN4WlUrQ3NpSWlMeUg2YVFWMFJFUkVSRVJDUVRhOXUyTFRWcTFDQm56cHlzV0xHQzMzLy9uWDc5K2xuZDV6UjM3dHpjdlh1WDI3ZHZjLzM2ZGE1ZXZjcTFhOWVNUDQwYU5hSk5temJwdXErRGd3Tk5telpsMmJKbERCdzRrTWFORy9QWlo1K1JNMmZPdi9VOG16ZHZadGV1WFV5WU1DRmQ4OTNkM1kzUU5TMWR1blN4dXI5c2hRb1ZHRDE2TkI0ZUhrYjc0S2YzbkFXd3M3T2pidDI2Ump2YzJyVnI0K2JtWmpIbnpUZmZ4TWZIaHdrVEp2RHJyNzlTb1VJRjZ0ZXZid1M2MWxnTHNmK0o0UGZxMWF0R1FKM2VQWGtmUEhoZ2NZM1ZxMWR6NmRJbDQvWFRJZStUNTVyM0FYNXk3TzdkdXhieml4UXBZclNuTm45cHdheG8wYUk0T0Rnd2F0UW9acytlalpPVFU1clBtQ2RQSGthUEhvMi92ejl6NXN4aDVzeVovUERERHltK3Y0MGJOOGJMeTRzK2ZmcFlQWjVhSmZPVHpFRnJWRlNVRWZLYnhjZkhBMG0vUTQ2T2prYjdiN093c0RCMjdOaEJsU3BWakdyd2pIRDkrblZqMythd3NEQ0dEQm1TNm54ZlgxK2puYlNJaUlpSS9QY281QlVSRVJFUkVSSEp4UExseTBlK2ZQa0lDUWxoNzk2OWRPellrVmRmZlJWSXFvcThkdTBhTjI3YzRQcjE2MFJFUkxCcjF5NTI3ZHBsbko4blR4NEtGaXlJaDRjSFJZb1VTZmQ5N2V6cytQRERENmxkdXpZVEprd2dJQ0NBSTBlTzBMZHZYMnJYcnYzY3ozUDE2bFdPSHovKzNPYy9qL2o0ZUc3ZXZKbHExZUtGQ3hlWU4yOGVSNDhlcFhyMTZ1VExsNDlmZi8yVlE0Y08wYkpsU3hvMmJFaWVQSGtBY0hGeFljeVlNUVFGQlNVTDZYeDhmSXo3SERod3dLSnFHSklxczYyRjFpbFZXejc1RENuTnNiR3hvVUNCQXNuR3JlMXhtOTQ5ZWMxOGZId0FXTHAwS2N1V0xmdmIxOHViTjYvUlZ2anBrTmZaMlpuQmd3ZlRyMTgvSms2Y3lJZ1JJMUs4enRQZWZmZGR5cFVyaDdPenM5VXZRS1JYNjlhdGpRQjMvdno1ckYyN2x1WExsNmNZaGo1NDhJQWNPWEpZakprcmVSMGNITWlWSzFleUZ0QS8vUEFEQUQxNjlLQjQ4ZUxQdmRhbkZTeFlrRW1USnBHUWtJQzN0emRObWpTaFFZTUdKQ1ltTW1qUUlKbzNiMDdkdW5YWnYzOC82OWV2LzhmMzV4WVJFUkdSWjZPUVYwUkVSRVJFUkNTVGk0bUpZZno0OFpRb1VZSVBQL3pRR0o4MGFSSjM3dHd4Z3R5OGVmTnk4K1pOQmc4ZVRNR0NCU2xVcUJEMjl2WUVCd2RUb1VLRjU3cTN1N3M3MDZkUDUrZWZmMmJwMHFXTUhEbVNSbzBhMGFkUG4zUlZXdjRYWEx4NGtaa3paMXJzNVhyNzltMEFMbDI2eElZTkd6aDgrREFGQ3haazJMQmgxS2xUQjRCMzNubUhKVXVXNE9Qamc0K1BEM1hyMXNYYjJ4dElDbGF0VldHNnU3c2JJZSs1YytlTU1UTnpVUHkwVHAwNnBmb00xNjlmVDNHT2c0TURtelp0TWw0WEtWSUVMeTh2ZXZUb1FkYXNXUUU0ZVBBZ1M1WXM0Y3N2djZSMDZkSXAzdWZreVpOR05XaDZQR3U3NXJTVUsxZU85dTNiczNMbFNqWnMyTUI3NzcyWDduT0xGU3VXN3JscE1abE03TjY5bXpwMTZxUmE3WHJseWhWZWYvMTFpekZ6SmErMXZhemo0dUxZdFdzWEpVcVV5TkNBRnlCNzl1eFVyRmlSL2Z2M0V4Y1hSNHNXTFNoUm9nU1hMbDBpTVRHUmF0V3FVYkZpUlVKQ1FyQ3hzVWxXZ1N3aUlpSWkveTBLZVVWRVJFUkVSRVF5TVpQSnhPVEprN2w1OHlZalJvemcyTEZqWExwMGljaklTS1pObTBidTNMbU5NR245K3ZYTW5qMmJzbVhMR3NIVTlPblQ4ZmYzWityVXFaUXJWKzY1MW1CcmEwdUhEaDJvWExreVk4YU1ZY2VPSFVSRlJURjY5T2hudmxaQ1FzSXpWVnBHUlVXeGJkdTJkTTlOcnc0ZE9nRFFxMWN2N3QrL3o0QUJBMmpZc0tGRnRhK0hod2VqUjQvbTZ0V3JiTjI2TlZrbzUrZm5SNzE2OWNpVks1Y3gxclJwMDJUM1NtM1BZYlBVV3V1T0dUT0dQSG55MExOblQ2dkhuMXh6V0ZnWVRrNU92UGZlZTl5NmRRdEllczluekpoaDdCOXJyYVcxbWF1cksrKzk5eDVoWVdHNHVycitLMEgrSjU5OHd0R2pSNSs1MHRUUHo0K2lSWXRTc1dKRklPWDMzYy9QRHo4L1A0dXhwL2VOUG4zNnRQR0ZpYmk0T0JZdlhveUhod2NOR2pRdzVseTdkbzNJeU1oazRmTGp4NDhCNnlIdmpSczNpSXlNSkRJeU1sMmZDN08wMm5zbkpDUmdaMmVIeVdSaStmTGxsQzFiMXRqWCtNaVJJOWpaMmZIYWE2OEJTVjhheVo0OSs5K3FlQllSRVJHUkYwOGhyNGlJaUlpSWlFZ21GaElTd20rLy9RWmdVVVZhcDA2ZFpQdkZsaWxUQmtnS3FPcldyY3U4ZWZQWXVIRWpyVnExZXU2QTkwbWVucDdNbVRPSGFkT21KV3RCbTE1UlVWSFBGQnpldTNlUGlSTW5QdGU5VW1NTytiSmx5MGJCZ2dYNTl0dHZVOTBuZU83Y3VVWm9Ca2xoNm93Wk03aDM3NTdGbnF2UDI2NzV5ZkR3YVdQR2pNSFIwVEhWT1dhcHRVb0dVZ3lLcmVuWHJ4L05talZMZFk2MW9QSlp3a3RyN08zdG1URmpCcmEydHM5MG5xK3ZMOUhSMGF4ZXZScDcrNlQvSkZhMWFsVnExS2lSNm5sUHQ0MEc4UGYzeDlQVDAvaTlDUXdNWk4rK2ZkU3JWODlZMTdGanh3Q1NWWFRIeE1SZ1oyZG50VDE0N3R5NTZkcTFhN3FlSnpBd2tKTW5UL0xLSzYra09PZkdqUnZNbmoyYjQ4ZVA0K1BqdzdwMTZ3Z05EYlg0bmRtK2ZUc1ZLMVkwOW1lT2pvNVdxMllSRVJHUlRFQWhyNGlJaUlpSWlFZ21WcXhZTVJvMGFFQ1JJa1VvVXFRSTd1N3VGQzVjR0FjSGgyUnpTNVVxaGJPek0zdjI3R0gvL3YzczJyV0wxcTFiMDZ0WEx4NDllcFFoN1ZtZG5Kd1lPblJvcW5QdTNyM0x5Wk1uOGZEd1NIYnM4dVhMVnZlUFRZbTd1N3ZWVU5TYUxsMjZwRnFsK2lScklWZVhMbDJTdFZPK2ZQa3lxMWF0U2piMzRNR0RBTW4ySjM3ZWRzMFo1ZW1LejQwYk56SjkrblNHRGgxSy9mcjFrODAvYytZTVgzMzFGZVhLbFdQaXhJblBYTjM1NU05bXo1NDlMRjY4MkdMczBLRkQvUGpqajgvMkVKQXM0QTBQRHdkSWNWL2x2Lzc2aTF1M2J0R29VU01qNElXa2FtenpIc0FwZVRya3ZYZnZIbnYyN0xHb3JtN1RwZzBUSmt4Z3g0NGRSb2k5YytkT2N1VElrU3pralk2T050cGtQeTFIamh5ODg4NDdaTTJhTmNVNUFCczJiT0QwNmRPVUtWT0dVYU5HSlR0KzRzUUpJT25MQ3M3T3puaDVlWEgwNkZIbXo1L1BPKys4UTZWS2xRQTRldlFvRnk1Y3NQaWRmZFl2V29pSWlJakl2ME1ocjRpSWlJaUlpRWdtNXVqb2FMV1ZyOGxrTXRydm10bmEybEsxYWxWMjd0eUpuWjBkdlhyMW9uWHIxZ0QwNzkrZk1tWEs4UG5ubjJmNEdtL2N1RUZRVUJBQWE5ZXVaY1dLRlFBTUhEalFZdDdkdTNjNWMrWk1tcUhidjZWMjdkb1dnU3drVld1bUZQTG16NTgvV1pEOXZPMmFYNFFMRnk0d2QrNWNYRjFkY1hCd1NCYjBoNGFHNHUzdFRjNmNPUms0Y09CenRlOTk4djB5dHdqUGx5OGZKcE9KckZtejh2RGhRd0NMNERVOVRDWVQzMzc3TFk2T2ptVEprb1hRMEZBQUNoWXNhSFgrZ1FNSEFLaFpzK1l6UDhQVEZpeFlRS0ZDaFN3Qy9IcjE2akY3OW14OGZYMTU2NjIzT0hmdUhLZFBuOGJMeXl2WnM2WDFoWXJ4NDhkejl1eFpXclpzaVplWGwwVzdiNVBKeEp3NWMxaS9majMxNnRWandJQUJGbTJmRHg4K3pJSUZDN2h3NFFMNTh1V2pUWnMyTkd2V2pKTW5Ueko4K0hCS2xTcGwvSTdIeDhjemQrNWMzTjNkcVZ1M3JuR05odzhmS3VRVkVSRVJ5UVFVOG9xSWlJaUlpSWk4QkdKall6bDM3aHhCUVVHY1BuMmFvS0FndnZ2dU82T0tNRHc4bktWTGw3SnIxeTRBR2pac2FBUzhBRmV1WEtGa3laSVp2cTdQUC8vY3FGak5saTBiNWNxVm8xS2xTbFNxVkltU0pVdmk2K3VMaTRzTGtOVEtPREV4a1MxYnRwQXpaMDQrK09BRHNtYk5TckZpeFl3NW1jRzllL2NJQ2dxaVpjdVd4bGpCZ2dWcDFxd1piZHEwSVNJaWd1dlhyK1BwNlFra0JYZG56NTdGMDlPVFM1Y3VjZVRJa1g5a25TNHVMdlRvMFlPOWUvY3lhdFFvN096c3FGQ2hBdFdxVlNNK1BwNGxTNWJnNU9URStQSGp5WmN2WDRyWGVmejRzZEdhK1BIang2bFdvRUpTTUQ1OCtIRGo5V3V2dlphczhueno1czBBM0x4NTArbzFiR3hzdUhidEdsZXVYTUZrTXVIZzRFQ3RXcldzaHVnQSsvZnZKMHVXTEx6NTVwdXByaTB0TzNmdVpOdTJiUlF2WHB4aHc0Yng0TUVEN3QrL3o0TUhEM2o4K0RHUmtaRWNPSENBTld2V1lHZG5SOXUyYlpOZEl6bzYybWlOYkkyWGx4Y3JWNjVrNmRLbCtQcjY4dmJiYjlPMmJWdGNYRno0L3Z2dk9YRGdBQjkrK0NHZE8zZE9GcnhIUmtieTZORWordlhyWjN4NVlQbnk1U3hmdnB3eVpjb3dac3dZSXhUKzhjY2Z1WFRwRXVQR2piT29qSDc0OENFNWN1VDRXKytUaUlpSWlMeDRDbmxGUkVSRVJFUmVNcEdSa2JScTFRcGZYMStqY3U1RitlbW5ud2dPRHFaZnYzNnBoa0R5NGdRRUJPRG41OGY1OCtlTnl0M1NwVXZUc21WTGloUXB3cjE3OTlpd1lRTWJObXpnOGVQSHZQZmVlOXk5ZTVmdDI3ZFRyMTQ5cWxXcnhzMmJONG1LaXFKVXFWSVp2cjQ2ZGVwUXJWbzFLbGV1aktlblo3S3FSaDhmSDB3bUV6LysrQ003ZHV5Z1NaTW1PRHM3czJMRkNyWnYzMDZmUG4zdzhmRko4Zm9SRVJHc1hyMDZYV3VKaUloSTlmakZpeGVOaXREUm8wZHo0Y0lGbWpScHdxdXZ2cHF1NjV2dDNMbVR4TVJFaTZyUk1tWEtVS3BVS2Z6OS9WbXlaQW4yOXZZc1hMZ1FKeWNudG0vZnpvUUpFeWhidGl3ZmZ2Z2gvZnIxTTg2TGlZbEoxejFOSmxPYWM1OXVRZTNpNG9LWGx4ZGVYbDQ4ZVBDQWdJQUFsaXhad3RHalI0MDV0V3ZYNXVIRGh5UW1KbHJkQS9meDQ4ZDRlM3R6L3Z4NTh1Yk55L2ZmZjgvQWdRT3BVS0VDMzN6empjWGNZc1dLMGFwVks4cVhMODlYWDMxRmZIdzhqbzZPeWFwcnQyN2R5dFNwVXlsZXZEZzdkdXpBeGNXRnpwMDdXMVNzQXVsdTAzM3o1azFDUWtLb1hyMzYzOTVydG1USmt1VEtsY3RvQyszaDRVR2VQSG1NTnR0K2ZuNnNYTG1TTTJmTzBLNWR1MlQ3NVpwTUpzTEN3bEp0eTEydFdqV3FWYXZHNmRPbldibHlKWDUrZm16Y3VKRThlZkp3Ly81OSt2ZnZ6OXR2djIzMTNIcjE2bEcvZm4zalp4VVZGY1hodzRkcDBxUUpYM3p4aGZFZXJsNjltZzBiTnRDcVZTdXFWS2xpbkI4Ykc4dmx5NWVwVTZmTzg3OUpJaUlpSXZLUFVNZ3JJaUlpSWlMeWtvdVBqK2Y2OWVzV1l3VUtGT0RXclZza0pDUllQZWZwbHJUV0xGKytuQ1ZMbG1Calk4T2NPWE1ZTW1USU03ZGNsYi9QWkRKaGEydEx1M2J0ZVAzMTF5bGJ0aXhac21UaDlPblR6SjQ5bXoxNzloQWZIMC8xNnRYcDJyVXJ4WW9WNCtIRGgxeTRjSUVSSTBidy92dnZjK1hLRld4c2JLaGN1WEtHcisrRER6NUk5WGhJU0Fpelo4L216Smt6MUtwVmk2KysrZ3A3ZTN1YU5HbGk3Qlg3MWx0djhmbm5uK1BzN0p6cy9QRHdjT2JObS9mYzZ6dDQ4Q0RUcGswRG9FZVBIa0JTbGVqNTgrZDU5ZFZYOGZUMDVQSGp4MEJTeTE5elZiTFpwVXVYa2wxeisvYnRPRHM3RzFYVXNiR3hiTisrblpVclYzTHo1azBhTm14STkrN2RqWmE0YjczMUZqbHo1bVRac21WOCsrMjNsQ3haa280ZE8xS2pSZzI4dkx6UzlSeFhybHhKYys3Njllc3Qzc080dURndVg3NU1TRWdJeDQ4ZjU4aVJJengrL0JoUFQwL3ExS25Ec1dQSDJMMTdOenQyN01EWjJaazMzM3lUNnRXclU3VnFWZU02dzRjUDUrVEprNHdjT1JJWEZ4Y0dEaHhJcDA2ZHFGV3JGdTd1N216WnNnVTdPenZzN095d3Q3ZW5Zc1dLbkRoeGd1elpzeE1YRjJlOE43R3hzYnp4eGh2RXhzWXllZkpreXBZdHk4U0pFMW0zYmgwTEZpd2dJQ0NBYXRXcVVhQkFBUndkSGJHM3R6ZisyTm5aWVdOalEyeHNyUEhuOGVQSHhNYkcwcXBWSzJNZlltdXRtbGVzV0dHMEQwOFBkM2QzMXF4WmsrTHhMRm15TUg3OGVJb1ZLOFlubjN3Q0pBVy9JU0VoT0RvNmN2SGlSZU16a0pieTVjdFR2bng1enA4L3o5S2xTNDJXMC92MjdhTklrU0tVS1ZNbTJUbFA3MG5zNU9URXRHblRqRXJweE1SRUZpNWNpSyt2TDlXclY2ZG56NTVNbWpUSmFIc2RGQlJFWkdRa2I3enhScnJmRXhFUkVSSDVkM0YxaEVrQUFDQUFTVVJCVk9qZnZrVkVSRVJFUkY1eTE2OWZwMHVYTHNZZWtJOGVQV0xod29VTUhqdzR4VmFvNWxERUdwUEp4THg1ODFpelpnMXQyclNoY3VYS2pCdzVrc0dEQnpOczJEQzErZnlITlduU2hDWk5taVFidjNMbEN2djI3YU4rL2ZxMGJkdVc0c1dMRzhkeTVNakJwRW1UR0Q5K1BMNit2Z0MwYk5tUy9QbnovMlByM3JsekovNysvcHc2ZFlyczJiUFRzMmRQM24vL2ZhUDliSWtTSlpnK2ZUcXJWNjltMGFKRm5EeDVrb1VMRnliYnk5VGQzVDNkRloxZHVuUWhMQ3pNWXF4UW9VS1VLRkdDUm8wYVViUm9VVjU5OVZXS0ZDbGkwWEw0NE1HREFLbFdGSnZGeHNieXlpdXZVS0pFQ1NOdysrMjMzNWc2ZFNxVksxZkcyOXViMHFWTEp6dXZhdFdxVksxYWxYMzc5ckZnd1FKOGZYMnBVYU1HZmZ2MlRkZXpwVWUyYk5tSWpZMWwyTEJoWEx0MnplS0xIb1VMRjZaNTgrWTBiTmpRYU52ZHJsMDdJaUlpMkw5L1A3Lzk5aHQ3OXV4aDE2NWRaTTJhbGFWTGwrTHE2b3FibXh2ZHVuV2pSbzBhUUZJTDRKOS8vcG5Bd0VDMmJObENZbUppdXRabVkyTkQzYnAxS1ZTb0VHWEtsR0hFaUJFNE9EalF2bjE3S2xldWpKK2ZIMEZCUWV6YnQ0L1kyRmppNCtQVHZHYlJva1hwM0xrelVWRlJaTTJhMVdySVc3VnFWV1B0S1prK2ZYcTZuaUVtSm9aNTgrYVJPM2R1Um80Y2FmRVoyckZqQnlhVENSc2JHNnBXclpybWx4K2U1T0hod2FoUm96aDM3aHhMbGl6aDRNR0RIRHg0a0VtVEpsR3hZc1UwejMreUZmYUJBd2Z3OWZXbFhyMTZEQm8wQ0RzN082NWN1VUp3Y0RBQVdiTm1wWFhyMXFya0ZSRVJFY2tFYkV3bWsrbmZYb1NJaUlpSWlJaGtuS2ZiTlllRmhkR2xTeGNqdUczY3VMSFJKdmJCZ3djVUwxNmNTNWN1MGJOblQ3WnUzWnJxdGNQRHd4ay9manlCZ1lGMDZ0U0pqejc2Q0lDZ29DQ0dEUnVHbzZNamd3WU40clhYWG52aHp5bHBpNHlNdEZyOStxU2JOMjhTR3h1YnJ1cHRzNlZMbDVJclZ5NkxQV2VmMVlJRkM5aThlVFBObWpYai9mZmZKM2Z1M0NuT3ZYRGhBdjcrL3ZUcDA4ZGlmTnk0Y2VUSms0ZnUzYnVuNjU0K1BqN2N2WHVYUVlNR1BkTmFMMTY4aUorZkg1OTg4a215dllIRHdzSll0MjRkSFRwMHNHaFpiZzcwekVKRFE5Tzk1M0ZDUWdJUkVSRXZiQi9pbVRObmN1Zk9IWW9VS1lLSGh3ZGx5NVlsYjk2OGFaNFhIaDdPM3IxN2lZdUxvMVdyVmtEYW43SDQrSGppNHVLTVAvSHg4ZGpZMkJoL2JHMXRzYkd4d2M3T2pwdzVjeHJucEtjcmdQbmE1c0RYenM0T1cxdGJiRzF0amVwaE0ydjc0RzdldkJrUEQ0ODBmeTdwblFkSlArY3NXYkpRdEdoUnErczFyKy92Q0FrSjRkQ2hRM3o2NmFmUGRmNkpFeWVvVkttU3haakpaQ0loSWNHb2loWVJFUkdSL3o2RnZDSWlJaUlpSWkrSmh3OGY4dURCQTZLam8vbmYvLzdIMUtsVHlaVXJGNERWa1BmZ3dZT2NQbjJhVWFOR2NmYnNXZnIzNzgrdnYvNmE0dlYzNzk3TnpKa3pTVWhJb0gvLy9tVEprb1YxNjlZeGN1UklzbVRKd3ExYnR4ZzllalJuejU2bGVmUG1kT3JVeWJpL3lOTVNFaEl3bVV4cThTMGlJaUlpSXZJYzlHOVNJaUlpSWlJaUw0a3RXN1pZN0UzNjFWZGZBUml0Yko5dVV4c2VIbTZFc0UvKy9Xa2hJU0hNbnorZlU2ZE9VYmx5WmI3KyttdmMzTndJRGc3bStQSGpUSm8waVNGRGh1RG01c2JVcVZOWnRtd1pxMWF0WXZ2MjdiUm8wUUl2TDY5L3RBMndaQTVQN3gwcUlpSWlJaUlpNmZmMytzT0lpSWlJaUlqSWYwYmJ0bTBKQ0FqZzY2Ky9Cc0RYMTlkaWI5MHVYYnJRcFVzWDQzVkVSSVFSN042OGVUTlpFQnNhR3NxZ1FZUDQ0b3N2dUhMbENvTUdEV0w4K1BHNHVia0JVSzVjT2JwMDZjS3VYYnZZdVhNbkFQYjI5blR1M0prZmYveVJNbVhLc0dyVktqcDI3TWlTSlV0ZTZMT0xpSWlJaUlpSS9MOUVsYndpSWlJaUlpSXZtV1BIamxrZGY3SmRNeVJWN3hZdVhCaElDblE5UER3czVtZkxsbzNRMEZBKy92aGoyclZyUi9iczJaTmRzMjNidG1UTm1wVzZkZXRhakJjcFVvVHg0OGR6K3ZScGZ2NzVaNW8yYmZxM24wdEVSRVJFUkVSRWtpamtGUkVSRVJFUmVZbkV4OGR6OU9oUkFMeTl2Zm5paXk5d2NuS3lPamM4UEJ3bkp5Y2VQMzdNb1VPSDZOdTNMN0d4c1FBNE9Eamc3dTdPenovL2pJT0RBL0IvNGJBMU0yZk90SGpkdm4xN3VuWHJSdm55NVNsZnZueEdQSnFJaUlpSWlJaUkvUDhVOG9xSWlJaUlpTHhFQWdNRGNYZDNKemc0bURKbHlqQnc0RUQ2OU9rREpOK1ROeUlpZ21uVHBqRnQyalFBaGc4ZmJoejc2YWVmeUo4L3Z4SHdBZ3dhTkNqTis1ODRjWUl0VzdaUXFGQ2hqSGdjRVJFUkVSRVJFYkZDSWErSWlJaUlpTWhMeE4vZm42cFZxeEljSEV5SERoMXdkblkyOXRCOWNqOWVnUEhqeDVPWW1NaWVQWHVZTjI4ZVAvNzRvMUgxbXpkdjNtVFhidFNvVWFyM1RreE1aT1hLbFJRdVhKZ21UWnBrMEJPSmlJaUlpSWlJeU5Ocy8rMEZpSWlJaUlpSVNNYTRmdjA2Z1lHQjFLNWRHd0FiR3hzNmQrNk1pNHNMa0xRbmIwQkFBSzFhdFNKSGpoemt5NWVQL1BuemMrblNKV3hzYkNoV3JCajU4K2NuZi83ODJOblpwWG0vMzM3N2pmWHIxeHV2Zi9ubEZ5NWZ2a3pQbmozVGRiNklpSWlJaUlpSVBCK0Z2Q0lpSWlJaUlpK0oxYXRYVTdGaVJWeGRYVk9jczMvL2ZxcFZxMGJ1M0xrQmlJMk41ZmZmZjhka01uSHQyclUwNy9IdzRVTmozc0dEQjVrOWV6YXJWcTBpTGk2T1gzNzVoZXJWcTFPOWVuVVNFeE01ZlBod3hqeVlpSWlJaUlpSWlGaFF5Q3NpSWlJaUl2S1N5SjA3TnkxYnRreDF6cmx6NTVnMWF4WUpDUWtBYk51Mmplam9hQUJNSnBQVmN6Nzc3RE44ZlgwQldMTm1EWjA2ZFFMZ20yKytvVUdEQnZqNCtQRExMNy9nNCtQRGdBRURnS1MyMFVPSERtWEhqaDBaOG13aUlpSWlJaUlpOG44VThvcUlpSWlJaUx3a21qZHZUdlhxMVZNOGJqS1pNSmxNaElXRnNXWExGbUppWWxpMmJCbk5temUzbVBmZ3dRT0Nnb0lBQ0EwTjVjOC8vOFRlM2o3WjlXeHRiUmt3WUFCVnFsUmgwYUpGM0w5L0h5Y25KM3g4ZktoY3VUSVZLMVprOHVUSm5EbHpKbU1mVkVSRVJFUkVST1QvY1FwNVJVUkVSRVJFWGhLdXJxN1kyTmdrRzQrSWlBQmc0TUNCckZ1M0RrOVBUL3o4L0pnOWV6WTJOalpHWmE3WnZYdjM2TisvUHdDN2QrL0d4c2FHK3ZYclc3Mm52YjA5dzRZTlkvejQ4Ymk1dVhINzltMVdyVnJGOGVQSEdUcDBLRGx5NUdEa3lKSGN2MzgvWXg5V1JFUkVSRVJFNVA5aENubEZSRVJFUkVSZVlna0pDU3hac2dTQW16ZHY4c01QUHpCczJEQnExcXpKOXUzYjhmYjJKbWZPbkJibjNMNTlHMWRYVjJKalk5bTZkU3RWcWxRaFQ1NDhRRkwxTHNEang0K04rWTZPanJ6MjJtc0FuRDE3Rm9EU3BVdmo0dUxDNE1HRHVYdjNMdlBuejMvaHp5clBaOENBQWF4ZnY5N3FzWk1uVDNMcjFxMi9mWTlEaHc1eC92eDVxOGRHang3Tm5EbHovdlk5bm5UbXpCbjI3OStmWWd0eWF4SVRFNjJPWDdod2dUMTc5aVFiMzdObkR4Y3VYRWpYdFpjdlg4NzE2OWZUdlpiL3N0UStMeS9DaWhVckNBNE90bnJzMXExYnJGeTVNbDM3aWFmSGd3Y1BlUERnUWJybUhqaHd3T3JuNi9Iangzejk5ZGZKUGpOLy9QRUh2WHYzNXErLy9rcjF1cUdob1J3OWVqVFZPWHYzN2pYK1dac1dYMTlmRml4WWtLNjU2YkYvLzM3Q3dzSXlmSzVaZEhRMHg0OGZmNlp6WW1OampXMEhVaElhR3NyQWdRTXo1SjluSWlJaUl2OFZ5ZnR0aVlpSWlJaUl5RXZEenM2T09uWHFFQmNYeDNmZmZZZVRreE4rZm43NCt2b3liTmd3STV4MWNuTGk4T0hESkNRazRPZm5SOG1TSmRtOWV6Zmg0ZUVXN1p6ZDNkMEJtRGx6SmpWcjFyU29ISTZKaVdISmtpWGt6NThmRHc4UEFDcFZxc1NRSVVPb1dyWHFQL2pVOGl5T0h6OU9vVUtGckI3cjM3OC9YYnQyNVlNUFByQVl2M1RwRW4vKythZlZjMHFVS0VHeFlzV00xeWFUaWVYTGwzUDI3Rm5hdEdsRHAwNmR5SklsQ3dEMzc5OW4vLzc5ZE83Y09XTWU1diszZVBGaVRwNDh5ZWJObTlNMS84Y2ZmK1RQUC85ay9Qanh5YXJodDJ6Wnd2cjE2d2tJQ0xBWUh6MTZOSzFhdGFKMzc5NnBYbnZqeG8wc1hyeVlQLzc0ZysrLy81NjR1RGd1WHJ5WXJuV1ZLbFdLM2J0M2MrL2V2WFROVDB2cjFxMy85aldlL3J5OHlQV2RPM2VPUllzVzhmNzc3MU91WExsazgvZnMyY1BDaFF2eDlQU2tZTUdDS1Y3MzhPSERiTnEwaWY3OSsrUHM3R3gxVG1Sa0pKMDdkNlpDaFFxTUhEa3kxWFh1MnJXTE1XUEc0T1hsUlo4K2ZTeU9KU1ltY3VyVUtXclZxbVV4SGhVVlJXaG9LSThlUFVyMTJrdVhMdVhZc1dPTUd6ZU84dVhMSnp0KysvWnRKazJhUkdKaUlvc1hMemErZ0pPU2pSczM0dVRrUk5ldVhWT2RsMTRqUm95Z1k4ZU9mUExKSnhrNjEyejgrUEVjT25TSTJiTm5VN3g0OFhTZE0zYnNXSzVjdWNMbzBhTjU1WlZYck02eHQ3Y25PRGlZVWFOR01XM2FOS3RiRUlpSWlJaGtOdnAvTkNJaUlpSWlJaSs1RmkxYTBMeDVjMnhzYk5pN2R5OUxseTVsekpneFZLcFV5Wmp6NFljZnNtalJJdWJPblV2ZXZIa1pOV29VQlFzV0pDWW1ocG8xYXhyejZ0YXR5NEVEQjlpMmJSdGJ0bXhKZGk5M2QzY0dEeDVzRVpTbDFPcFpNczY2ZGV0U1BPYm01a2J0MnJVejlINEhEeDVNc1Rxd2E5ZXVGaUd2alkwTlU2Wk1ZZkhpeGF4YXRZcHo1ODR4Y2VKRUFEWnMyRUJDUWdMejU4OVBzOXE3VFpzMjlPelpNMTNyaTRpSVNGYWhuaG9QRHcvV3JGbkRzbVhMbmltUVNzdVpNMmVZTTJjT0xpNHVSZ3YwMjdkdjgvbm5uNmZyL0lDQUFOYXVYWnRoKzFxYlE5U00vTHk4aVBXWmJkMjZGUnNiRzFxMmJHbDEvcDQ5ZThpVEo0L0ZQOHVzZWZqd0lZY09IYUpYcjE2TUhEbVMvUG56V3cybTY5V3JoNysvUHdFQkFYaDZlaVk3YnY2U1M2MWF0WXkyOXpseTVPRFRUejlONXhPbWJlREFnWHorK2VjTUd6YU1HVE5tVUxod1lZdmpVNmRPSlNZbUJtOXY3elFEWHBQSnhOMjdkeWxTcE1qZld0UFQ3MVZNVEV5NmcvMG41em81T1pFMWE5WlU1M2Z1M0ptREJ3OHlaODRjNDU4VGFXbmZ2ajNlM3Q3ODczLy9ZL1RvMFJRdlhqeFpSYmFqb3lNdFc3Yms5OTkvNTl5NWMxYmZPemMzTjZ0YkhvaUlpSWo4Vnlua0ZSRVJFUkVSZWNrNE9qb3lkKzVjY3VYS1pZeVovOE4xblRwMXFGU3BFamx5NUxBNHAzMzc5clJ2M3o3WnRaNE9WK3p0N1JrNmRDZ0RCdzVNVnBIbTRPQ1E1bi9BbHhjanRYYkhsU3RYenZDUTErenA2dGJHalJ0Ym5XZHZiMCszYnQxNDQ0MDNjSFIwQkpKYTdhNWR1NVkyYmRyd3pqdnZBSERxMUNtbVRadkcwS0ZES1ZHaUJKRFVtbmJSb2tXVUxGa3kzZXU2YytjT2JtNXU2WjdmcUZFampoMDd4dkxseTNuenpUY3BVNmFNRVV5Wlc1TmJDN1VlUDM1c2pEczdPeHNWeWdCWHIxNWwrUERoMk5qWU1HclVLRnhjWEFESWt5Y1A0OGVQVC9mYVpzeVlrZXJ4M3IxN2MvZnVYVmFzV0lHZG5WMjZycG1SbjVjWHNUNXpCZmJPblRzcFVLQUFKMDZjNE1TSkV3QVVLMWFNTW1YS0VCWVdSa2hJQ0tWTGwyYk5talhKcnBFL2YzN3ExcTBMSlAxODgrVEp3N0JodytqYnR5K3RXN2RteFlvVktkNS93b1FKVnNmTm4vY3NXYkl3Y3VSSWV2WHF4ZkxseTNGemN6TSt3MytYczdNenc0WU5ZK3pZc1VSRlJWa2MyN0JoQTBlT0hLRkhqeDdHczZVbUlpS0N1TGc0N3Q2OXkvTGx5NTk1TFdYTGx1WDExMTlQOXI4TmE5YXNzZnFlVy9QazNGNjlldUhxNnNydDI3ZFRQYWRBZ1FKa3k1YU4xYXRYcHpxdmJkdTJBSGg2ZWpKMTZsUysrZVliUm8wYVJZOGVQUmd6Wmt5SzUvWHQyOWZxdUwrL3Y4WHZzSWlJaU1oL25VSmVFUkVSRVJHUmw0eXRyYTBSa0ZuemRNRDdQT3p0N1ZOc2V5ci9QRDgvUDZ2akgzLzhNYmx5NWVMcTFhdGN1blFweGZOdjNMakIvdjM3QVNoYXRLakZmcDkvL3Zrbk8zYnNBSkxDTW9EdzhIQ3laOC8rek91c1ZLa1NNVEV4WEw1OG1lblRwNU1sU3hZKyt1Z2o0N05rcmpBdFc3WXNibTV1bUV3bWR1ellRY0dDQmROZEVSNGRIYzM5Ky9jcFc3YnNNNjJ0VjY5ZUJBWUdzbi8vZnNxVUtaTXMyTEwySlloTm16YXhhZE1tQUlZTUdVS0RCZzBBQ0FzTDQ1dHZ2aUVpSW9MaHc0ZGJWSVZtelpxVnlwVXJQOVBhVW5McjFpMUNRME5wMTY1ZHVnTlV5TmpQeTlOdGlUTmlmVk9tVERIK0hoa1phZkc2VmF0V2xDbFRCbjkvZnlCcEgzQnIrOU5XclZyVklnaXRWS2tTRXlaTTRNaVJJK1RObXhkSWY2aTNidDI2Wk1HNHE2c3JRNGNPWmZqdzRkaloyUkVZR01pTkd6ZUlpNHNESURnNDJPTGFseTlmQm1EZnZuMmNPM2NPd0dpRm45S1hJLzczdi85WkhaODNieDd6NXMyekdHdmZ2ajNkdW5XekdMdHo1dzZROUR1Y1VudjExTFJwMDRiWFgzK2RFU05HR0dNalJveWdmdjM2NmZwOWZIcnVxNisreXVUSmt6bDE2bFNhNTE2OWVwV0RCdyttT3NjYzhrSlNsZldVS1ZONDlPZ1JlZkxrWWRLa1NjYXhBd2NPc0h2M2J0cTNiNTlxQzJnSEI0YzAxeVVpSWlMeVg2S1FWMFJFUkVSRVJDU1RNNWxNbkR0M3pxSnRiWFIwTkJFUkVSUXRXcFM5ZS9lbTJGNFpJREF3a01EQVFDQXBXSm81YzZaeGJQZnUzZXpldlJ0SUNubE5KaE9IRHg5T3NRV3N5V1JLOFQ0M2I5N2syMisvSlZldVhEUm8wQUJIUjBjajRBME9EbWJ6NXMzWTJka3hidHc0eG80ZFMySmlJalZxMUtCNDhlTFkydHFtNjcwdzczZDcvdno1ZE0wM2MzWjJadnIwNmNhZW51WmdhOHVXTFJ3OGVOQWk2RElmcjE2OU9rMmJOZ1dnZE9uU0FKdzRjWUtSSTBmeTZORWpoZzhmVHZYcTFRa0lDT0Q4K2ZOOC9QSEh6L1VsaTdDd01Ldmo1dkM5Yk5teUtjNHhNN2NhaG96OXZBUUVCR1Q0K2lBcEFIMjZEWEtiTm0yQXBPQjMwNlpOMUtsVGg2RkRoeWE3VnN1V0xhMEdkcDZlbm5oNmVySno1MDVjWEZ3SUR3OVBjNDljU09xT2tEOS8vbVRqRlNwVVlQbnk1VGc2T2pKOCtIQisvLzEzNDlpZVBYdllzMmRQc25OV3JseHA4WXdBSFRwMHNKaXpZc1VLU3BRb1FiVnExWktkZitUSUVVSkRRNU9kVTZGQ2hXUnp6Uld6ZmZyMHdjdkxLN1ZIVE5YVFFiNjd1M3VxNFg1cWN5ZFBubXgxbnNsa3N0b3FPVEV4a2ZqNCtGVEQrQWNQSHBBN2QyNkxmWmtyVnF3SXdJVUxGOWk4ZVROdWJtNDBhTkNBM0xsekEwbHRwRGRzMk1ENzc3K3Y2bDBSRVJISnRCVHlpb2lJaUlpSWlHUnl5NVl0NDlkZmYyWHUzTG5HSHA3bXlyMlNKVXRTdW5ScHFsZXZidlhjN3QyN1U2OWVQVDcrK0dNZ3FSMnV1VTEzNDhhTjZkcTFLeDk4OElFeDM5ZlhsNy8rK2l0WjFTQkF6cHc1MmJadEcxbXlaTUhlM2g1YlcxdGpQK2dUSjA3dzNYZmZFUk1UUTd0MjdYanJyYmVNOHc0ZVBNallzV054YzNOajRNQ0JEQmt5aEcrKytZWWhRNFpZdlU5cVFrSkNnS1JBK2ZMbHl4UXRXalRkNTVvRFh2aS9ZT3ZreVpQWTJOaFlEYlVLRkNpUWJEd3FLZ283T3pzbVRKaEErZkxsaVlpSTRNY2ZmOFJrTWxtdEJrNlBMbDI2cEhyODZRRGFtaWRiYTJmazUrVkZyQStTcWlxZmJEbi9wRldyVnZIbzBTTTZkT2hndFVJNElTRUJlL3VrLytUMTU1OS9NblhxVkhyMjdFbjU4dVVCYU5pd0lRMGJObVQrL1BuNCt2cW1hMjNtTVA5cDV2YmpJMGVPQkpMQ1F5OHZMM3IzN2syclZxMk1lVWVPSEdISWtDSE1taldMVXFWS1dWeWpjK2ZPRnE5WHJGaEJxVktsa28xRFVndm0wTkJRcThlZVpxN2tOVmN1WjVRLy8veVRiZHUyWmRqMTVzNmR5MTkvL1lXM3Q3ZnhmcHFOSFR1V3ExZXZNbUxFQ0tzdDJILzU1UmNXTGx6SUYxOThZWFFhTUx0eTVRcURCdyttVUtGQ2pCMDcxdUx6ZE9iTUdSWXRXc1RGaXhjWk1tUkloajJMaUlpSXlEOUpJYStJaUlpSWlJaElKdmZ4eHgvejIyKy9NWGJzV0g3NDRRZnM3T3dJRGc3R3hzYUdzbVhMNHV6c1RNNmNPWW1MaTdOYXRaWWpSdzZLRlN1VzZqMGlJeU5adEdnUmZuNStGQ3hZTU5sK3paQlVNVGh2M2p3ajFIejExVmRwM3J3NVAvMzBFMHVYTGlWZnZueU1IVHZXMkY4M0pDUUVYMTlmOXUvZlQ3Rml4Zmp1dSsvSW56OC9ZOGVPWmRpd1lYVHIxbzBXTFZyZzVlVkZnUUlGMHZWZUhEdDJERnRiV3h3Y0hOaTdkMithSWUrMmJkc0lEdzgzWGovWkFoWlNyMHkycG1iTm1wUXFWWXA4K2ZJQlNYdldob2VITTN6NGNCSVNFb3cyeCtsbERwRTdkdXpJSjU5OEFpUlZhSGJvMElIUm8wZGJoTEhYcmwyalU2ZE9qQjgvM21nSnZYVHBVcFl0VzJaeHpSZnhlY25JOWFVbUxpNk8zMy8vblFZTkd1RGg0V0YxVGtKQ2dsSEplKy9lUFc3Y3VNSFhYMzlOOCtiTjZkR2pCOW15WlFPZ1c3ZHVGbDhpMkxGakIrUEdqVXNXT0Q5cDFLaFI3TjI3MTNqOTlGeno1eVc5bGVjdjB0MjdkNEdrZmFBejB1Ky8vMjVSdGZ4M3pKczNqN1ZyMTFLN2RtMnJlN28zYmRxVTBhTkgwN3QzYjRZUEgyNEU5V1kxYTlaazI3WnRqQnMzanFDZ0lENy8vSFBzN2UwSkNncGl4SWdSbEM1ZEdtOXZiN0puejA1Y1hCeXhzYkhFeHNaU3NHQkIzbnJyTFFJQ0FpaFJvc1J6ZndGRFJFUkU1Titra0ZkRVJFUkVSRVFrazNOeWNxSi8vLzRNR2pTSW4zNzZpVTZkT25INDhHRThQVDF4ZG5ZbUlTR0JMNy84RWc4UEQvcjI3ZnRjOTdDM3QrZjI3ZHNVS0ZDQU1XUEdHRUhaazZ6dDFUbGp4Z3o4L1B3b1Y2NGNJMGVPSkZldVhGeTRjSUhSbzBkejVjb1ZIQjBkNmRpeEl4OTg4SUVSS0pZdFc1WjU4K1l4YTlZczFxeFp3NW8xYXloZHVqUmp4b3doWjg2Y0thNHhLaXFLNDhlUFU2NWNPWExuenMzV3JWdjU2S09QckxhQk5WdTllclhGL3JOUGg3eUppWW1wbnY4MEd4c2JJK0RkdkhrenUzZnZwbTNidHRTdVhkc0lFWjlGYW9Iajgvb25QaTh2aW9PREF6NCtQbHkvZnAxaHc0YlJzMmRQQ2hVcVpCdzNtVXlZVENZajVIM3p6VGZ4OGZGaHdvUUovUHJycjFTb1VJSDY5ZXVuK3JPd3RrZXUrZWZ3N3J2dlVybHlaV1AvNXFjbEppWUNQTk1leE5ZOHkyY3VKVkZSVVVES2UvdW14dGZYRjFkWFY2dkhuZ3owVTVQU1hzT1FGTVJQbno2ZHpaczNVN2R1WFFZUEhtejFQYXRTcFFyVHAwOW42TkNoREJnd2dDKy8vSkszMzM3Yk9KNHZYejZtVEpuQ2hBa1Q4UGYzcDI3ZHV1VEtsWXQrL2ZwaE1wa0lDZ3FpYmR1MnhNYkdwdmlGallVTEYxSzZkR21MOXVVaUlpSWltWUZDWGhFUkVSRVJFWkdYUU9YS2xXbmV2RGtyVnF5Z2VQSGlCQVVGMGJWclZ5QXBjQ3BUcGd3Yk5teWdmdjM2eG42VjZSRVdGc2JzMmJQSmx5OGYzdDdlYk5xMGllRGdZSUtEZzFNOXIwbVRKa0RTL3FnbWs0bmV2WHR6OSs1ZEhqMTZoSk9URTRVTEY2WnExYW8wYWRJRVoyZG43dCsvbit3YVBYcjBvRVdMRm16ZnZwMmNPWE9tR3ZBQzdOcTFpL2o0ZU9yVXFVT2VQSG5ZdTNjdmh3OGZ0cnEzcVptUGp3OWdXVkc2Y2VORzQ3aDVqOThueDU0ODl1VDRPKys4WTFSd0JnY0hHM3NibTZ0RmE5U293Y0tGQzYydVk4aVFJZHk0Y1NQRjQ5YmN1WFBIWXEvYlc3ZHVwZnZjRi9WNXlhajFSVVJFV0lUdlQ4cWVQVHZPenM0RUJRVXhiTmd3WnN5WVliVDVqWStQQjdEWWs5ZkZ4WVV4WThZUUZCU1VyQkxVeDhmSENCY1BIRGlBajQrUHhjOWczNzU5RnErclZLa0NKRlcyV3d0NUV4SVNBSXgyMGM4ckl5cUJxMVdybG1MTDY1UnMyclNKVzdkdUdYdGxXeE1URThPOWUvZWVlMTBQSHo1azlPalJIRDkrbkdiTm1sR3hZa1hXckZsajBSYmV6TmZYbHpObnp2RGRkOTh4ZHV4WUprMmF4STBiTitqVXFaTXhKMnZXckhoN2V4TWNITXhycjcyR3lXU2ljZVBHWk0yYUZTY25KeHdkSGNtV0xSdlpzMmUzK0h1MmJObElTRWhnK1BEaHJGeTVVaUd2aUlpSVpEb0tlVVZFUkVSRVJFUmVFdDI3ZCtmdzRjTjg5OTEzMk5yYVd1eDcyNmxUSjNidjNzM1VxVk9aUDM5K2lpRlVRa0lDcDArZlp0KytmVUJTTytQczJiUFR2WHQzRWhJU21EVnJWcnJXWWc1NWl4UXB3aGRmZkFGZ3NZK3IyYnAxNjFLOVR2djI3ZW5mdjMrYTl6T1pUR3pZc0FFSEJ3Y2FOV3FFbzZNakxpNHVMRisrUE5XUTE1cnAwNmVuYSt6RWlST2NPSEhDZU4ya1NST3laTW5DaFFzWDhQYjJKalkyRnZpL3dNN1IwVEhabnFObTVsRFMzZDM5YjYzeldXVEU1K1ZGclcvSGpoM3MyTEVqeGVOdWJtNE1HRENBYjcvOWxva1RKeko4K0hEZy8wTGVwOXRNMjlqWUpBdDRJZW45Tm9lODU4NmRNOGJNbnJYVnNmbG4vbVRJbkpxVXFsMDNidHhvOVlzRnFaMzN3dzgvVUtaTUdlTjFsU3BWakZBNnZmYnUzY3Y5Ky9ldHR1azJNMWZYUDQrTEZ5L2k3ZTNOclZ1MzZOU3BFeDkvL0RFVEowN2t0OTkrbzNIanhoYnY5Nk5IajFpN2RpMjVjdVdpYU5HaVRKNDhtYUZEaC9MVFR6OVJxRkFoaTgrcmpZME5yNzMybXZIMy92MzdNMlRJRUpvMGFVS0RCZzBBR0R4NE1PKzg4dzVWcTFibDRNR0R6Smt6aDNIanhqRnIxcXdNYjJrdElpSWk4azlReUNzaUlpSWlJdktNRWszeG5Md2V3S2tiMjdrWmVZR1l1SWgvZTBueWdoVjFxY2lubGFmODI4dElVL2JzMmVuVHB3L2UzdDU0ZW5wYUJCZE9UazU4K3VtblRKMDZsVldyVnRHaFF3ZXIxekMzVURXSGtTMWF0S0JYcjE1R2FMVmh3d2JhdFd2SGwxOSttU3hvT25ic0dBTUhEdVNOTjk1SWNZME5HalRnM1hmZnRSaExTRWpBMXRZMldZdmE5SVM3WnJ0MzcrYnk1Y3MwYWRMRXFQaHQwYUlGUzVjdVpjK2VQZFN0V3pmZDEzcXlSWEtIRGgxd2MzTmoyclJwRm5NYU4yNU1xMWF0Nk4yN3Q4WDQ2ZE9uR1Rac0dGbXpacVY0OGVLY09uVXEzZmQ5VmludGVadGVHZkY1ZVZIcnExdTNMcTFhdGJJWSsrcXJyeXhlVjY5ZUhTOHZML3o4L05pd1lRUHZ2ZmNlY1hGeGdQV1ExYy9QajNyMTZsbFV0elp0MmpUWnZOVGFERnNUR3h1YjdETTlidHc0cSsyZ1AvLzhjNHZYVDcrdmtaR1IrUG41VWI1OGVhdWg5SkVqUndnTkRiWDY4OGliTis4enJkdWF5TWhJY3VUSWtlcWN0OTU2SzEzdjBjQ0JBNU9ONWMrZm4zejU4dkhaWjU5UnAwNGRJT2s5MkxsekozUG56bVhvMEtIRzNGV3JWbkgvL24zNjl1MkxqWTBOenM3T2pCMDdsclZyMTlLb1VTT0w2LzcxMTEvNCtmbngvdnZ2VTZCQUFSSVNFZ2dNRExTb3pnME1ERFQyZ282SWlDQTBOSlQ0K1BnTWVkOUVSRVJFL2cwS2VVVkVSRVJFUko3QnJjaUxyQTRheFoyb3YvN3RwWWhZWmE0c1BYUG1EQWNPSEtCR2pSckdzYVpObXhxVnVTbDU4ODAzZWYzMTE2bFpzeWJObXpmSHpjM05JakJ6Y25LaVZxMWErUG41V1FROWlZbUpSc1ZuOSs3ZFU3eSttNXViUmZ2ZlI0OGUwYUpGQ3pwMzd2eGNRU0pBZEhTMDBYYjN5V3JoMXExYnMyN2RPbWJObWtYbHlwVlRiVUZyemFWTGw3aDkrellOR3paTTl6bUJnWUZrelpxVmlSTW44dlBQUDcvUWtEY2ovTjNQeTR1U0owOGVvekl6TmQyNmRlUFFvVU5zM2JvVkx5OHZvNUwyNlVyVXNMQXdac3lZd2IxNzkvajAwMCtOOFdkdDEyeU52YjI5c1hmeHVYUG4yTHg1TXg5OTlKRkZlSGo1OG1VMmJOakFoeDkraUp1Ym16SGV2SGx6aTJ1ZE8zY09QejgvNnRldmo1ZVhWN0o3bWNQSnpwMDdXMTFMYUdnb1o4K2VUWFc5S1duZXZEbVJrWkZwVnJYK2YremRlVlJWOWY3LzhSZXpDazZrZ29wVEl1V1FtWm1hYUU1cGFXYnBUYnVXMnMxeWFIQzRXcVlaRHRmWkZITkl2Mm1SSnRjcnFXSE9JMmc0b2FoWU9LS1ltZ01JT0NNb2gvUDdnOFgrZVR3SHdqb3FQQUFBSUFCSlJFRlVPQ0NwMVBPeFZtdDVQdnV6OS83c3pkNnNGcS96L256S2x5OXZoS1Y1VmF4WU1hc3ZURlNzV0ZILytNYy9GQklTb2laTm1xaGx5NWFLaTR2VGtpVkw5T3l6ejhyZjM5OWkveDQ5ZWxnZDk5ZGZmOVhQUC8rc2hnMGJxbno1OGtwSlNaRWttMnVIQXdBQS9GVVE4Z0lBQUFDQW5jNWZPNmFGK3ovUmJWUEt3eDRLWUZOc2JLeFdyRmlocGsyYktqWTJWdE9tVGRQOCtmTlZ1blJwU1puVEJ0OGJzTndycTdvdUo5MjZkVlBmdm4wVkhoNXVUSVVhSEJ5czJOaFk5ZXJWUzQ4Ly9yamRZMDVMUzVOMGYySE1yRm16ZE9uU0pYWHAwa1hseTVjMzJyT3FVV2ZQbnExSmt5WnA3Tml4VnRYQ09Ra0pDWkVrTlcvZTNPNTlYbnZ0TmJWdjMxNWVYbDcyWDBBK0JRUUUzTmYrQmZHOC9KbmpzMGZSb2tVMWZ2eDRlWHQ3eTlIUjBYaWUzTnpjTFBydDNyMWJrdFMwYVZPTDlvS1lydG5SMGRFSWEvLzN2Ly9Kd2NGQmI3enhoc1dYQ3ZidTNXdmNhejgvdjJ5UGxSWFFWcWxTSmRmejJySm56eDR0V0xBZ1gvdTJhOWRPTjIvZVZMVnExWXkyeE1SRTQ5NWxPWDc4ZUk1VFNlZlU5OTVRTzB2UG5qMFZHUm1wYWRPbXFWaXhZcG83ZDY3YzNOdzBaTWdRdTg1ejZOQWhPVGs1R1Y4TXlGb3pPTGQxdkFFQUFBb3pRbDRBQUFBQXNFTnErZzM5NytBWFJzQmJxcWkzV2ozZVN6NGxhNmxVRWU4OEJVY29ISDYvZkZBTDl3OSsyTU93MjgyYk56VnUzRGdWS1ZKRS9mdjMxK25UcHpWMDZGQUZCZ1pxN05peEJYcXVhdFdxcVhQbnpwbzVjNmFxVmF1bUV5ZE9LRGc0V0sxYnQ5WS8vL25QUEIzci9QbnprdkkvMWV5eVpjdTBlZk5tK2ZqNDJKd0t1R1BIamdvUEQxZGtaS1MrL3ZwcmZmenh4M1lkZC92MjdkcThlYk1hTkdpZ0dqVnEyRDBlVDA5UHUvdmVyNEVEQjFwVVJTY2tKR2pZc0dGMjdmc2ducGY3R1Y5ZTNCMklwcWFtU3JJZDhucDVlY25YMTllaXZTQ21hMTY5ZXJYcTFhc25IeDhmUlVaRzZ2SEhIODl6MVhpVzhQQndGU2xTUkU4KytXUys5bi9qalRleURWSnpjKzFhNXRJRGQwOW5mZWJNR2F1MWxTTWpJeFVaR1duWE1lL3RtOTNZWEYxZE5XYk1HQTBZTUVCZmZQR0ZuSjJkTlhIaVJKVXRXOWF1OHh3OGVGQTFhdFF3cHBrL2RlcVVKTW5iMjl1dS9jUER3K1hwNldueHZBSUFBRHpxQ0hrQkFBQUF3QTQ3VG9mb3h1M015aUR2NHI3cTlld011VGd4RFNRZURlbnA2Um85ZXJUT256K3ZnSUFBZVhwNnl0UFRVKzNidDlmYXRXdTFidDA2dFd2WHJrRFArZDU3NytuRWlSTWFQSGl3YnR5NG9kYXRXMnZJa0NGNS9zSkRlSGk0SkduRGhnMlNwRWFOR2xrRmRObFp2WHExNXMyYnA2SkZpMnIwNk5FMjkzTndjTkNJRVNQMDRZY2Y2dWVmZjFaYVdwb0dEaHdvWjJmTFA0bGN2SGhSVXVhMDAxdTNidFdYWDM2cDRzV0xhOUNnUVhtNm5nZXBUSmt5RmxXbldSV3B1WGxRejB0K3gzYy9idHk0SWNteU1qdzVPVmt4TVRGNjdiWFhqTFlLRlNxb1hidDJldU9OTjNUdDJqVmR1SERCQ0ZiTlpyT09IVHVtSjU5OFVyLy8vcnYyN3QxcmRaNnN0WCtIRHgrdXFLZ296Wnc1VTBlUEh0V2hRNGVzMXQyMTE3NTkrL1RiYjcvcDVaZGZ0dnNkdUplYm0xdSs5ejE1OHFRa3FWU3BVa1piL2ZyMUxkYW96bkxzMkRHZE9YUEdLaEEvY2VLRUlpTWo5ZkxMTDl0VkJaMGxJeU5EKy9mdlYzcDZ1dEgyNjYrL3FsYXRXbFpUYjkvcjNMbHpWdE9xNzlxMVM4N096aFpWeVRtSmpJelV5Wk1uTlgvK2ZMdkhEQUFBOExBUjhnSUFBQUJBTHN6bURFV2ZYMjk4ZnZYSndRUzhlR1NrcDZkcjdOaXhpbzZPVnBjdVhmVENDeThZMi9yMDZhUEV4TVJzSzFHemdzMTdBMDk3bkR4NVVpYVRTZGV2WDVja2VYaDQ2TXFWS3psVzVFNmRPdFZZanpRdExVMGhJU0Zhc1dLRmF0ZXVyWVNFQkkwZE8xWkZpeFpWNDhhTjFieDVjMDJhTkVrVktsU3dPbzdKWkZKUVVKQisvUEZIb3dJd3ArbHR5NVl0cTNIanh1bXp6ejdUK3ZYcmRmTGtTUTBkT2xSVnExWlZSa2FHWnN5WW9VMmJOc25Cd1VGVHAwNVYxNjVkNWVmbnA0OC8vdmlCVEx0c05wdDEvZnIxQnpJandNTjZYdklxTkRSVW9hR2hlZDR2TmpaV2t1VTB2V0ZoWWNySXlGQ1RKazJNdHBvMWE4clB6MDlyMXF6UndvVUw1ZXpzcktDZ0lMbTd1MnZ6NXMyYU1tV0thdFdxcFc3ZHVtbndZTXVLL295TURHTUs0OU9uVDJ2aXhJbXFVYU9HQmc0Y0tHOXY3M3dGNUVsSlNabzZkYXBjWFYzVnJWdTNQTzlmRVBidDJ5ZEpxbHExYXJaOXpwdzVvK0RnWUczZHVsWHU3dTVxMUtpUnhiMysrZWVmdFg3OWVpMWF0RWpQUC8rOE9uYnNxR2VlZVNiYjQ2V2xwU2tzTEV3Ly92aWovdmpqRDFXdFdsVUJBUUZhdVhLbEZpMWFwTFZyMTZwejU4NTY2YVdYTENxTTc3Wm56eDVKVXQyNmRTVmxyaSs5YmRzMitmdjcyejBOL0pVclYvSVVTZ01BQUR3S0NIa0JBQUFBSUJlWGIxMHdxbmlMdWhSWGhSTFpyNmNJUEdpUmtaSGF1WE9uV3Jac3FkNjllMXRzYzNkMzEvang0NDNQdi8zMm01WXNXU0ozZDNjNU9qb3FKaVpHa3ZURUUwOFlmZExTMHVUZzRLQ2twQ1JKbWV1TlpybDY5YXAyN3R5cDlldlg2L0RodzZwWXNhTEdqUnVuNDhlUGE4bVNKVnE1Y3FVYU5HaWc1NTkvWHM4ODg0d3FWS2hnQkpmcDZlbnk5UFRVNGNPSDlkLy8vbGM3ZHV6UWpSczMxS3haTTMzNjZhY3FXclNvVHA0OHFRMGJOaWdzTEV6aDRlRXFYcnk0V3Jac3FUWnQyaGhWbHIvLy9yc0NBd04xNU1nUmVYaDRhTlNvVWFwWHIxNnU5K21KSjU3UWxDbFROSExrU01YR3hxcFBuejRhTUdDQTl1N2RxNTA3ZDZwYnQyNnFWcTJhSmsrZXJIMzc5cWxwMDZiNjdiZmZkT0xFQ1RrN084dloyVmxPVGs1eWNuSlNlbnE2UHZ2c005MjVjMGNyVjY1VWVucTY3dHk1b3c0ZE9zamQzZDJ1bjl2MDZkTjE2OVl0dWJxNjZ0eTVjN3B5NVVxT2dmS2lSWXUwYU5FaWk3YnMxcno5N0xQUHNqMU9RVDh2QlQyK0xMVnIxMWJqeG8wdDJyNzc3anVMejB1WEx0V2xTNWRVdm54NUZTOWVYSmN1WFZKSVNJaWNuWjB0eHJoNTgyWjVlSGpvcWFlZWtpVGR2bjFibXpkdjF2Lys5ei9GeDhlclZhdFc2dDI3dC9HemUvSEZGMVdpUkFrdFdyUklBUUVCcWxHamhucjA2S0hubjM5ZVVtWjFlTW1TSmRXcVZTc05HREJBeFlvVjA1UXBVeFFYRjZlcFU2Zm11WkkyUGo1ZXc0Y1BWMkppb3ZyMzcyL3ppdzBGSlQ0K1hxdFdyWktIaDRmYzNkM2w1dVltSnljbm5UaHhRaXRXckpDenM3TkZHQzVsZmdraE9qcGFQLzMwa3lJakkrWGk0cUxYWDM5ZGI3MzFsdFdhdDBPR0ROSExMNytzRlN0V2FQdjI3ZHErZmJzcVY2NnN6cDA3cTAyYk5uSjFkZFdkTzNkMDRNQUJSVVJFNkpkZmZsRktTb3JLbGkyci92Mzc2NVZYWHBHVGs1T2VmZlpaN2Q2OVcwRkJRWm8vZjc2Q2dvSlVyMTQ5Tld6WVVIWHIxbFcxYXRXTXl2RGR1M2ZMd2NGQnRXdlgxbSsvL2FZeFk4YkkxZFZWNzc3N2JyYjNJV3RhNStqb2FQbjQrT2pZc1dONW5xWWJBQURnWVNQa0JRQUFBSUJjWkFXOGt2UllzVXFTV0g4WGp3NS9mMy8xNzk5ZkhUcDB5TFVTdEZTcFV0cTdkNi9NWnJPa3pPcmJUcDA2cVhYcjFrYWZmZnYyYWRTb1VjYm42dFdyNitEQmcvcm1tMjkwOHVSSlpXUmtxRWFOR2hvNmRLaGF0V29sSnljbk5XclVTSys4OG9wV3JGaWhqUnMzR3BWMVR6enhoQVlOR3FSUm8wWXBLU2xKSnBOSlVtYVkyTGh4WTNYbzBFRjE2dFN4T05lSEgzNm92bjM3YXZmdTNWcTdkcTFXclZxbGxTdFhxbGV2WHVyV3JadFNVbEowNHNRSitmbjU2ZlBQUDFmRmloWHR2bGQrZm42YU0yZU9wazJicG9TRUJMVnMyVkxIamgzVEcyKzhvVjY5ZWtuS3JHSmN2bnk1b3FLaXRHSERCcVdscGRsMTdITGx5dW5OTjkrMGV5ekp5Y2xHTmFpVU9iVnhUdXNGZCt6WVVhKy8vcnJkeDgreVlzVUtyVnk1MHZoYzBNOUxRWTh2aTUrZm45WDZ6dmVHdkdscGFWYlZ2bTV1YnZyNDQ0OVZ1blJwU1ptQnJyZTN0NnBYcjI2RWd0dTJiZFAwNmROVnYzNTlmZkhGRnpaRDY0WU5HNnBodzRiYXZuMjd2dnZ1TzRXRWhGaUV2S05IanphbUVVNU5UZFhodzRjMWJOZ3cxYTVkTzgvM1lQTGt5VHA3OXF5NmRldW1qaDA3NW5uL3ZDaGV2TGgrL1BGSDQyZDZ0MUtsU3FsdjM3NUd0YjJVdVdiMnNHSERkT0hDQlJVclZrei8rTWMvMUtWTGx4elhucTVkdTdacTE2NnRwS1FrL2ZqamoxcXpabzIrK3VvcnJWMjdWczgrKzZ4Q1EwT1ZtcG9xQndjSDFhbFRSeDA2ZE5BTEw3eGdWU0hldUhGak5XclVTRkZSVVZxMWFwWDI3dDFyVkJ2WHFWTkhnWUdCdW5QbmpvNGVQYXJxMWFzckpTVkZ3NFlOazRPRGcwYU9IR2t4VmZpOW5ubm1HWlV0VzFZVEowNlVsUG5jdlBqaWkzbTZsd0FBQUErYmc5blcvOVVCQUFBQUFBeS9YejZvaGZzenArdXNVdnBwL2F0KzRFTWVFUjZFdit2UC9kS2xTL3JwcDUvazZPZ29YMTlmdFd6WlVuZnUzTkhFaVJQbDYrdXJKazJhNURpZHE5bHMxcUZEaDNUZ3dBRTFhTkJBTld2VzFLeFpzMlEybTFXdFdqVTk4Y1FUOHZYMXRhZ1F6a2xDUW9JMmJOaWcxMTkvWGNXTEY1ZVVPU1Z2OWVyVjdUNkdMU2twS1NwV3JKaXVYNzh1RHcrUEhBUFA5UFIwNDcrTWpBeWpQV3NmQndjSE9UczdXMDBOZS96NGNWMjhlTkZpU3VTN21jMW1tYzFtT1RnNDVIaitVYU5HcVVXTEZtclpzbVZlTGxGU1pxQzViZHMyalJ3NU1zLzcycXVneDdkMzcxNTVlM3RiaFhUbno1K1h1N3U3TVcxdlNrcUtFaElTbEphV3B2VDBkRGs3TzZ0U3BVcEdsZWJkc3U1emx0alkyR3lucGI2WHlXVFN0V3ZYak9EWWxxem5LVC9pNHVJVUd4dXJsMTU2S2RlK1c3ZHUxVysvL2FiKy9mdm42MXhTNWp0KzU4NGRtVXdtbVV3bVpXUmt5TjNkWGVYS2xiTjZEczFtc3dJQ0FsUy9mbjI5OU5KTGRsZXEzKzNxMWF0YXVuU3A2dFNwbzNMbHltbjI3Tmw2L3ZubjljSUxMK1JwT3ZUcjE2OXI5KzdkaW9xS1VvOGVQZVRqNHlOSnVubnpwczZjT2FPYU5XdHE4K2JOcWxHalJvN1R0MmRKUzB2VDc3Ly9MclBackFvVktsaFZKUU1BQUR6cUNIa0JBQUFBSUJkLzE3RHY3NDZmT3dBQUFBRGdVWlgvcjd3Q0FBQUFBQUFBQUFBQUFCNDRRbDRBQUFBQUFBQUFBQUFBS0VRSWVRRUFBQUFBQUFBQUFBQ2dFQ0hrQlFBQUFBQUFBQUFBQUlCQ2hKQVhBQUFBQUFBQUFBQUFBQW9SUWw0QUFBQUFBQUFBQUFBQUtFU2NIL1lBQUFBQUFBQjQxSjIrZkZCanRyUisyTU1BQUR5aXFwUitXditxSC9pd2h3RUFBUDVHcU9RRkFBQUFBQUFBQUFBQWdFS0VrQmNBQUFBQUFBQUFBQUFBQ2hHbWF3WUFBQUFBd0lhcXBaL1dxTlpiSHZZd0FBQUFBQUN3UWlV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lFDWnJQNVlROEJBUENJSU9RRkFBQUFBQUFGWnVqUW9Rb05EWDBnNTJyVHBvMDJidHhvMVg3cDBpVU5IVHBVZi96eGg5RjIrUEJoRFI4K1hMZHYzODdYdVZKVFU5VzdkMjh0WExoUWtyUmx5eGFkUFhzMmZ3T0gzVXdtaytMajQ1V1dscFp0bjB1WEx1bklrU1AzZFo1dnYvMVdXN2R1dmE5ai9GWHdEdjkvUjQ0Y3lmVjhpWW1KMnI5L2Y3N0dKRW14c2JFS0RRMVZTa3FLSk9ubzBhUEdHUFBMWkRKcC9mcjEycmx6NTMwZDUwR0pqWTFWWEZ5Y1RDWlRudmROVDAvWDVzMmJsWjZlWG1EamVWVHZuOWxzMW9RSkV6Umt5SkNIUFJRQXdDUEMrV0VQQUFBQUFBQUEvSFVjT0hCQUZTdFdmS2hqU0UxTjFZRURCNHpRUkpJdVg3NnNxS2lvZklVSWt1VGs1S1RmZi85ZE5XdldWRnBhbW9LRGc1V1VsS1FoUTRhb2VmUG1CVFYwM0NNeE1WSGR1M2RYUUVDQVhuamhCWnQ5ZnY3NVo0V0VoR2pUcGszNVBrOUlTSWhhdDI2dEZpMWE1UHNZZnhWLzkzYzRJeU5EYVdscEtscTBxQVlNR0tDZ29DQlZxbFJKYVdscGNuTnpzenJ1N3QyN05XUEdqR3lmdjR5TURHM2J0azB0VzdhMHVYM3AwcVdLakl6VVN5KzlKRW1Lakl4VWNIQ3d5cFl0cS9idDIrZnJXczFtczBKQ1FwU1NrcUw2OWV1clNKRWl1ZTVqTXBtVWtKQ2dzMmZQNnNTSkV6cCsvTGlPSHordUhqMTZxRjI3ZG5hZis5YXRXMHBPVHRibHk1ZVZuSnlzcEtRa1hicDBTUWtKQ2JwdzRZS2FOMit1cmwyN1d1d3pjK1pNSFR0MlRNdVhMMWZ4NHNYemRLMDdkKzdVNU1tVGRmMzZkWFhxMUNsUCsyWW5QL2Z2MXExYjZ0aXhZNTdQOWVtbm42cHQyN1oyOVhWd2NKQ1BqNC9DdzhNVkVSR2haczJhNWZsOEFJQy9Ga0plQUFBQUFBQmc0YWVmZnNwMlc3bHk1ZFMwYWRNSE9CcjdEUjA2VkpLTXFzOVpzMmFwYU5HaWtxU3JWNjlLa2dJQ0F1VG9tRG14V2IxNjlmVFdXMi9aZFd3WEZ4YzVPRGpJWkRMSnpjMU5YMzMxbFFJQ0FqUisvSGlaVENhMWF0V3FvQy9uYnkwc0xFeUppWWtQTkVDUGo0OVhlSGg0am4xcTFhb2xMeSt2QnpTaS9PTWR0bWJ2T3h3WUdDaFBUMC8xNnRYTDJQZkdqUnZxMmJPbkFnTUQxYnQzYjV2SGI5T21qVlhid29VTHRYUG5UbjN6elRkS1NrclNHMis4WWJFOUtTbEpFUkVSZXYzMTExV3NXREZKVXZmdTNiVjc5MjR0WHJ4WWJkdTJsYk96N1QvZm5qaHhRbkZ4Y2RsZTd4TlBQS0V0Vzdabzl1elpxbHUzcnMwK2pSczMxdmJ0MnhVU0VxTDQrSGdqUUhkM2QxZTFhdFhrNysrdjh1WExTNUppWW1LeVBaY2tsU2xUUnQ3ZTNnb05EZFgzMzM5dnNjM056VTNseXBXVGw1ZVhYRnhjTExhbHBLUW9OalpXZm41KzJRYThxMWV2enZhOEdSa1pjbk56VTBoSWlOV3g3OVdoUXdmajN3VjEvMHFVS0dIUk5uRGdRTld2WHovSGNXUjU1NTEzck5wc1BVZTIvT2MvLzhtMXo4eVpNMVd6WmsyN2pnY0FLSndJZVFFQUFBQUFnSVc1YytkbXU2MSsvZnFQYkVCVXFWSWxTZExObXpkMStQQmhlWGw1cVdUSmtwSXlBNTY0dURqNStQakl5Y2xKa3ZUWVk0L2w2Zml1cnE3R2xLQWxTNWJVbENsVEZCd2NMSDkvL3dLOENralNqaDA3c2cxNXN3dEI3bTJ2V3JXcTVzK2ZiL2M1WTJKaWNnMnloZzBiVmloQ1h0NWgyK3g1aDU5NTVoa3RYcnpZSXVUZHNXT0hxbGF0S2g4Zkh3VUZCVmtjYyt2V3JmcmhoeCtzMnFYTVFMMWp4NDRLQ3d2VHZIbnpWTGx5WlRWczJORFl2bmp4WXFXbnA2dFNwVXJhdlh1MzBkNm1UUnU1dTdzcktpcks0bmgxNnRTUmg0ZUhKQ2tpSWtLTEZ5L085Wm8zYk5pZ0RSczIyTnoyOWRkZnk5ZlhWNDBiTjFiRmloWGw2dXFxYWRPbWFlREFnVmFWeC8vKzk3OXpQRStuVHAzMDRZY2ZxbFdyVmlwVHBvdzhQVDJWbUppb2FkT21hZEtrU2FwVHA0N04vV0ppWW1ReW1kU2dRWU5zanoxanhveGNyakx6aXdHNTliczc1QzJvKzNkdnlPdnU3cTdTcFV2bmV0enMySHFPOHFzdy9LNENBTndmUWw0QUFBQUFBR0JoNWNxVk50dTdkKyt1a2lWTDZ0eTVjL3I5OTkrejNmL2l4WXZhc1dPSEpCVjRBSnFjbkt5Yk4yOGFuNU9Ta294MU5mdjM3eTlKT252MnJMWnMyYUt1WGJ2S3o4OVBVbVpJczJmUEh2WHQyOWVvREpUc3I1cktFaFlXcHJDd01JdTJrSkFRU2RMOCtmTlZ0V3JWUEY4VHJKMDllMWFWSzFmVzlldlhKV1ZPaFhyMTZsVTVPanBhaFNETGxpM1QyclZycmRwenErcTdWL1BtelRWbzBLQWMrOWd6YmV1amdIYzRlN205d3cwYU5ORGt5Wk4xL3Z4NVkvdmF0V3ZWcEVtVGJLdHFiZkh5OGpMNmp4bzFTdjM2OWRQRWlSTTFlL1pzVmF4WVVmSHg4VnE3ZHEwa2FmcjA2WFlkYy9yMDZWWmg2ZDNUUkVkRVJDZzhQRndqUjQ2MDJ2ZVhYMzdSbGkxYk5HYk1HS3R0V2ZmNDdtdTJwVVdMRnVyY3ViTlYrNEFCQTR4L2UzdDd5OXZiVzFMdTFiK1NkUERnUVVuU2M4ODlsMk8vRGgwNmFPREFnVmJ0eTVZdFU5V3FWYTFDWXBQSnBQVDBkTG01dVduV3JGblp2aE1GY2YvdU5tSENoQnkzNXlicml3NlNkTzNhTmFPQ1BULzdBd0QrK2doNUFRQUFBQUNBQmJQWnJPUEhqNnRldlhwR1cwcEtpcTVkdTZZcVZhb29JaUpDMzMzM1hiYjdSMFZGR1JWbzk3Tk9xaTBMRml6UXVuWHJqTTlCUVVGR3VMZDY5V29sSkNRWTdaS004S2h5NWNvS0NncFNZbUtpcE13QXh0WFZWWDM2OUxIcnZFbEpTVnErZkxtYU5XdVc3ZlNYbnA2ZStic29XRWhMUzlPWk0yZDA2dFFwYmR1MlRaSTBkZXBVU1psVmNpdFdyTERvbnpYRjYvMkdHODdPemthVlpFRXdtODF5Y0hBb3NPUGw5ZHk4dzVic2ZZZExsQ2loNnRXcmE4K2VQWktrWThlTzZmRGh3L3IwMDA4bHlhTEM5MjczdG4vOTlkZEdlT3JsNWFVaFE0Wm96Smd4V3JkdW5kNS8vMzNObmoxYjZlbnA2dHk1czNyMDZHR3hiNmRPbmRTbFN4ZXJxYWl6cG5UT3pwa3paeFFSRVdGejI5bXpaN1Z6NTg0Yzk4OU42ZEtsQzN6NjM2aW9LSGw0ZU9UcHVJY09IZExtelpzMWNPQkFwYVdsYWNTSUVSbzRjS0N4aHZHcFU2ZjA1WmRmcWthTkdybFdJTit0SU83ZjRNR0RjNnhLdmx0dVU0MnZXclZLQ3hZc3NPdFlXZGF2WDI5VXVnTUEvdm9JZVFFQUFBQUFnSVZGaXhacDFhcFYrci8vK3ovNStQaElrazZlUENsSnFsR2pocDU0NGdrMWJ0elk1cjY5ZS9kVzgrYk4xYjE3OXo5bGJJTUhEOWJnd1lPMWJ0MDZCUVlHNnROUFAxWGJ0bTBsWlZhTjJmc0gvYXkxQ3J0MDZXSlgvL1BuejJ2NTh1V3FWYXVXMWJxYUtGalIwZEV5bVV5YU9IR2lTcFVxcFE4KytFQ2ZmUEtKR2pkdWJLekZtbDg1cmUxNTd0eTViTGRYcVZKRlR6MzFsTjNuR1RWcWxBNGNPS0R4NDhmbmFiK0N3anRzTFMvdjhJZ1JJK1R0N2EydnYvNWExYXRYMTR3Wk00ejdlRy9vdlhyMWFzMllNU1BYTUx4cDA2WWFOMjZjR2pac3FHM2J0aG5UTTd1NHVOajhja0YyN2ZkNjlkVlhsWnFhYXRHV1UzWHozZHMyYmRxa2Q5NTV4NnFDZDhLRUNSWVZxWGtKK3Z2MjdXdTExdTI5UDlPczR5VW5KeXN1TGs0dFc3Yk04ZDBPRFEyVm82T2pSbzhlcmZidDJ5c3BLVW1yVjYvV3dJRUQ5ZmJiYit2eTVjc0tDUWxSNDhhTnRXTEZDaTFkdWxUT3pzNTY0WVVYbEpLU292ZmVlMC92dnZ1dXpXUGY3LzI3VjJCZ1lMYjc1cGM5OTMvSmtpVTVmbkVEQVBEWFJNZ0xBQUFBQUFBc2RPL2VYZHUyYmRQRWlSTTFjK1pNT1RrNTZkQ2hRM0p3Y0ZDdFdyWGs0ZUdoRWlWSzZNNmRPM0oxZGJYYXYzang0bi82dE1WNzkrNlZKTjIrZlZ1M2I5KzJHRWRPMHlhZlBIbFMvZnIxeS9QNTNOM2RKY2xpbWxuOE9iWnQyeVkzTnpmVnExZFBTVWxKa3FTaVJZdXFaTW1TZG9jdldkNTg4MDI5Ly83N3h1ZWMxdXc4ZXZTb2poNDlhbk5iaHc0ZDhoVFdIamx5UkxkdTNWSmNYTnhEQ1hsNWg2M1ordzdIeDhmTGJEYnJ3b1VMa3FSTGx5NnBmUG55T252MnJJWVBINjc0K0hpYis5bDYvdTRONXhvMWFxVDQrSGg5OWRWWHFsR2pobUpqWTVXUmthSGJ0MjliN1h0dnU2T2pvODNwb3VmT25TdXoyU3dwcy9Jek5EVFU1cnF1MlcyYk5HbVNzVTd4OTk5L3I0aUlDUFh0MjFlTkdqV3llWjI1NmRhdG16SEY4TDU5KzdScjF5Nzk0eC8vVVBueTVhMzY3dHUzVDVLTUx4eGtaR1RZREhzOVBEeTBidDA2N2RpeFEvLzg1eitOM3d0Wit2WHJwNG9WSytyamp6OVdZbUtpV3JSb29kNjllNnQwNmRMcTE2K2ZxbFNwb2hFalJ0Z2M3LzNldnl4dWJtNmFNR0dDcWxhdGFxd2puWnVEQncrcVdyVnF1ZmJMcW1iUFNWNm5kUVlBL0RVUThnSUFBQUFBVUlodDJiSkYvLzN2Znd2c2VFRkJRWEozZDljbm4zeWlZY09HS1RnNFdPKzg4NDcyN05tako1OThVaDRlSGpLWlRCbzBhSkI4ZlgxdHJwSDRaNDh2TFMxTkJ3NGNrSlE1OVd0a1pLUkdqUnBsOU9uZHUzZWVqbWt5bVhMdFU2SkVDVGs1T2VuS2xTdDVHekR5TERVMVZmWHExYk1aYUdVWHNHU25SSWtTVm0zdDJyWFQ0TUdEN1Q1R1h0ZDhsYVRKa3lmcjVNbVRhdEdpUmE1OWVZY2ZyWGQ0ekpneGlvMk5OVDdmSFE0dVhMalFyblBsWk1lT0hicDkrN2FHRGgycTNyMTdhK25TcFZxNmRLbFZ2eVZMbG1qSmtpWEc1MGFOR21uY3VIRlcvYklxakNVWjRhS3RxY3V6MjVZVnZ0NjVjOGY0bVR6MjJHUDVudjc4N21kKzY5YXRraktybU85ZFMxaVNkdS9lTFdkblp6VnMyRkRmZmZlZG9xT2pOV3ZXTEt0K04yL2UxSUlGQzlTb1VTTTkrZVNUT25YcWxLVE1hY2wzN3R5cEgzNzRRWEZ4Y1hyMjJXYzFac3dZMWFoUlF4czJiRkNEQmczMDl0dHZhK0xFaVpveFk0Yk5Ldkg3dlgvNStmMlFuV0hEaHFsMTY5Wlc3ZGxORVE0QUFDRXZBQUFBQUFDRjJJMGJOK3lxOHNtcit2WHJxME9IRGxxOGVMRWVmL3h4eGNURTZMMzMzcE1rT1RrNXFXYk5tbHF4WW9WYXRHaWhwNTkrK29HT2I4ZU9IZkwxOVZWMGRMVGF0Mit2cFV1WGF2cjA2V3JYcnAwa2FlellzYXBZc2FMTmZjK2NPYVBSbzBjYm4rMnRDdHkwYVpNOFBUMnRLc2hROEQ3NzdET2RPSEhDcWowNU9Wbkp5Y2s1UG0vYnQyL1huajE3OGhUaS9obXFWYXRtVjRXZXhEdjhxTDNEYytiTWtaVDVMSTBaTTBaQlFVRVd3ZDZOR3pkMCtmTGxYTTlYcmx3NXE3WXRXN2FvZGV2V3FsbXpwbEdwM0xScFU3MzQ0b3NXL1VhUEhxMFhYbmhCclZxMU10cnlzdVozZm9MSHNMQXczYmh4UTFKbU5mMjVjK2Z1YThydTA2ZFBLeVltUmxKbU5mUnZ2LzFtVWRXZW5wNnVxS2dvMWExYlZ4NGVIdkwwOU5UUm8wY1ZHeHVyR2pWcVdCeHI1Y3FWdW5idG12cjI3V3ZSM3FkUEg1MCtmVnJQUGZlY0JnNGNxRnExYWtuS3JBNFBEQXhVNTg2ZDFiZHZYNTA1YzBiQndjR3FWNitlV3Jac21ldlk4M0wvc3I1NDBxdFhMNDBmUDk2aVl2bnExYXY2OTcvL3JkbXpaK2U2bnJLVUdhN2ZyWGJ0MmxhekVXVG53SUVEMnJWcjEzMVBhUThBS0Z3SWVRRUFBQUFBS01SZWUrMDF2ZmJhYTMvS3NYdjM3cTA5ZS9abzNMaHhjblIwdEFnaTNubm5IVzNkdWxYVHAwL1h0OTkrYTdQcThzOGEzOHFWSzlXOGVYTkZSMGZMeDhkSEhUdDIxSUVEQjlTa1NSTkptZUZLaFFvVmJPNTc3OXFMWmNxVVVaOCtmWXpQRVJFUk9uTGtpRVZiRm05dmIyTUtWL3g1M056Y1ZMdDJiYVdtcHVyZ3dZT1NwSysrK2tyWHIxOVhuVHAxTkgzNjlHejNQWHIwcU5hdFcvZlFROTY4NEIxK05OL2h6WnMzUzVLdVg3K3V0TFEwdWJtNVNjcXNUczFwMnU4c2t5ZFBWdjM2OVkzUHljbkptang1c2w1NzdUVjk5TkZIUm52RmloWGw3Kzl2dGIrUGo0L045aXgzN3R6SjltZVcwM1REdHBqTlp2MzQ0NC95OWZYVmlSTW5sSkRnMU40N0FBQWdBRWxFUVZTUW9CMDdkaWcxTmRXdWdOR1dKVXVXeU1IQlFXYXpXUXNXTEZCQ1FvS0dEaDFxaEt6UjBkRktTVWxSczJiTkpFbXRXN2ZXdkhuenRIYnRXcXZxOG03ZHVxbFZxMVk2ZCs2Y0ZpOWVyTzNidDB2S25ONTU3dHk1cWw2OXV0SFhaREpwL2ZyMXlzaklVTzNhdFNWSlBYdjJWS1ZLbFN5cWpBdnEvdDM5QllEeTVjdGJmTTZhSXJ4aXhZcTZmZnUyN3R5NWsrMzk4dkx5TXY1OWI4Z2NFaEtTN1g3M3locGoxcHJWQUlDL05rSmVBQUFBQUFCZ1U5R2lSZFcvZjM5OThjVVhldkxKSnkycWpOemQzZld2Zi8xTDA2ZFAxNDgvL3FpMzNucnJnWXpwOE9IRE9uejRzQUlDQW95S3UzZmVlVWZ2di8rK2poMDdKa2xXMVY0NUtWbXlwTHAwNldKOFBuLyt2STRjT1dMUmxxVnk1Y3Jhc0dHRFRDYVRuSnljN3ZOS2tKMHRXN1pvdzRZTmlvbUpNZFlLYmRteXBicDA2YUxMbHkvYlZXVjNkNTk3MTBXOWVQR2lmdm5sbDRJZDlDT0tkOWlTdmU5d1FrS0NEaDgrTEVtYU5tMmFuSnljTkhyMGFJdmcrZDduNnU3enYvUE9PMWJ0TzNmdWxObHN0bXNLYjN2Y3VuWExXTWM0YXdycHJsMjdxblBuempiWFdlN2J0Ni82OXUwcms4a2tSMGRIT1RnNEdOczJiZHFrTTJmT2FNaVFJWm8yYlpxNmRPbWltSmdZaFlTRXlOSFJNYy9UQmNmRnhTa3NMRXhObWpUUmpoMDcxTDkvZjRXRWhHaml4SWxLUzB2VHl5Ky9ySjA3ZDhyUjBkRUlza3VVS0NGL2YzK0ZoNGVyWDc5K1JxaStiOTgraFlXRktUSXlVbGV2WHBXSGg0ZTZkdTJxZ3djUDZ1REJnOWxXY1Zldlh0MVk2OWZCd2NHaUtycWc3MStXRHo3NHdLSTlhNjFmU1JvL2ZyeCsvZlhYYk8vWnZjOVRwMDZkOU9xcnIyYmJQenVIRHgvVzFLbFQ4N3dmQUtCd0l1UUZBQUFBQUFEWmlvNk9scFJaSWJscjF5NDkvL3p6eHJhWFgzNVpHemR1Vk5HaVJSL1llUDczdi8rcFVhTkdGbUZWMWpTWWJtNXVxbENoZ2dZTkdpUXZMeStaeldhOSsrNjcrdUNERDlTb1VTTkowb1VMRnpSejVreWJmOFRQamErdnI5YXNXYU80dURpcjZVUlJjR0ppWW5UNjlHbTkrZWFiYXRDZ2dRWU5HcVNubjM1YTN0N2U4dlQwVkZCUWtCSVRFMVdtVEJtcmZaY3RXNmExYTlmbXVIYnZnUU1IakxWSC93NTRoLzgvZTkvaG4zNzZTUzFhdEZCb2FLZysvZlJUL2QvLy9aOCsrdWdqaTNXRDh6b2w4clp0MjFTMmJGbGpTdUVzSVNFaE5pczFGeTllck1XTEZ4dWY2OWF0cTJuVHBobWZyMXk1WXF3VCsvTExMK2RwTEZPblRqV202TDUxNjVZV0xGaWcyclZycTI3ZHVrYWZqei8rV0VsSlNUcC8vcnhGV0prYnM5bXNXYk5tcVhqeDRtcmZ2cjEyN05paElrV0thTnk0Y2ZyaWl5OFVHeHVydG0zYktpSWlRdlhxMVZQcDBxV05mZHUwYWFOdDI3WnAyN1p0YXR1MnJTVHAxMTkvMWNhTkcxV21UQm05OTk1NzZ0aXhvNG9WSzZhMzMzNWJodzRkVW5KeXNqSXlNb3hqT0RnNHFGU3BVbnJxcWFkeURQSUw2djdkN1lzdnZwQzN0N2Z4K2RxMWF4b3laSWdrYWNxVUtlcmF0YXY2OXUxclhGdDZlcnA2OU9oaHMycTlaTW1TUmxYdytmUG5jeDJUdDdlM0hCMGRkZW5TcFR4ZEN3Q2djQ1BrQlFBQUFBQUFOc1hHeG1yRmloVnEyclNwWW1Oak5XM2FOTTJmUDkvNG83eWpvNk8rK3VxckJ6cW02dFdyNjlsbm43VnF2MzM3dHFwVXFhTDU4K2NiYlRkdTNKRFpiSmFQajQ4UkNKWXBVOGJvWXphYmJWWmpaYWRPblRxU3BJTUhEeEx5L29uZWZ2dHRmZlRSUjNKMmRsWjhmTHpGTmxkWFY3bTV1V25jdUhIcTNyMjdPblhxWkxHOWVQSGlraXluVUwxWDY5YXQ5Y0VISDlnOW5qZmVlQ01QbzMrMDhBNWJzdWNkVGs1TzF1clZxelYzN2x5RmhvYkszZDFkRXlaTTBOQ2hReTNDdHV5K1NKQ1FrS0JodzRaWkhmUGd3WVBxM0xtejFYZ2JOMjVzVmQwN2FkSWtOV25TUkMrODhJTFJWcXBVS1lzKzU4K2ZOOWI5WGJod29WSlRVL1hGRjErb2FOR2lHakZpaElvVUtXTFIvOXk1YzVvd1lZTEtsU3RuTWIzeHQ5OStxMHVYTG1uNDhPRVcvUjBjSERSOCtIQTVPVG5sNlI0dldiSkVNVEV4NnQrL3Y4VTZ0RzV1YmhvL2ZyeGNYRndVSFIydEsxZXVXRlhYUHZ2c3N5cFJvb1RXcjE5dkJLR3Z2UEtLcWxXcnBtYk5tbG1FdG82T2pzWWF2OTI2ZFZPN2R1M1VzMmRQdThkWlVQZnZiaTR1TGhaZlBuQnhjVEgrN2VUa3BCZGZmRkhMbHk5WG16WnQ1T0Rnb0JVclZpZ3BLY25peXdPMjJLb012OWZpeFl0VnRtelpYUHNCQVA1YUNIa0JBQUFBQUlDVm16ZHZhdHk0Y1NwU3BJajY5Kyt2MDZkUGEralFvUW9NRE5UWXNXTWYycmplZlBOTm0xV0hyN3p5U3JiN2ZQNzU1emJiZzRPRExkWkJ6SW5aYkZiVnFsWGw1ZVdsN2R1M1d3Ui8wZEhSV3JSb2tmcjE2MGY0V3dCc1ZlamVyV3pac3ZMejg5TzhlZk5VczJaTlBmbmtrM1lkMTJ3MmE4NmNPYXBjdWJMYzNOeDA2OVl0blRoeHdnaUt6R2F6b3FPalZiUm9VWXRqVHBreXhhSTZ6eDRwS1NsS1NrcktNV3orcy9FT1c3TDNIVjYrZkxtZWZ2cHBpNTlkc1dMRk5IMzZkTG00dUdqMTZ0V1NaQlVDWnNtYVp2aHVZV0ZoMlU3VlhLVktGYlZ1M2RxaWJkS2tTYXBhdGFwVmU1WTdkKzdvekpremF0Kyt2U1FabGFEanhvM1RKNTk4b3FsVHAyclVxRkhHdmZubGwxODBmZnAwVmFwVVNlUEdqWk9IaDRkeHJNT0hENnRseTVaNjZxbW5yQ3BHYlYxTGJuNzk5VmZWcmwxYnI3NzZxZzRkT21TeExTc0EzYnAxcTl6YzNJejFlTE00T3p1cmVmUG1XcjE2dFM1Y3VLRHk1Y3VyWExseUtsZXVuRFp1M0tndnYvelNacGlabUppb0d6ZHVXSTNsK1BIait1aWpqelJod2dROTk5eHpSbnRCM3IrNzNSdnUzK3ZOTjkvVSt2WHJ0WHo1Y2pWczJGQUxGaXhRcDA2ZDdQb2QxcjkvZjV2dnlKNDllelJ5NU1oYzl3Y0EvRFVSOGdJQUFBQUFBQXZwNmVrYVBYcTB6cDgvcjRDQUFIbDZlc3JUMDFQdDI3ZlgyclZydFc3ZE9yVnIxKzZoakMyN2FXV0RnNE10UHQrNmRVdGp4b3lSdTd1N1RwNDhxWTRkTzZwejU4NFdmZTRORSsvY3VhTmJ0MjVKa2tKRFEzWHUzRG45OGNjZit1T1BQMVM3ZG0wTkh6NWNyVnUzMXVMRml4VWJHMnNFdW1mT25OR3Z2LzZxMjdkdkY5UmxJZ2NPRGc0YU9uU29ldmZ1clFrVEppZ29LRWpPenJuL2lXdk5talg2K3V1djllV1hYNnBPblRyNi92dnZ0VzdkT29XRWhLaFlzV0l5bVV5YU9IR2lLbGFzcU9uVHAwdktyTUQ4L1BQUDFhUkpFd1VFQk5nOXhnRURCdWowNmRNYU1XSkVnYTNCbWhlOHcvbDdoOVBTMHJSdjN6NmJJZmpkVlptUzhyU0c4YVpObStUbDVXWDNGeEp5OCt1dnZ5bzlQZDFxNnVmSEgzOWNNMmJNVUVCQWdQcjA2YU51M2JycDhPSEQyclZybDE1NTVSVjk5TkZIVnRmUnZYdDMxYTVkMjY3elhyNThXVWVPSE1teFQvZnUzVld1WExsc3EzOHZYNzZzOFBCd05XdldUTVdLRlZONmVycXVYYnVtSzFldTZPclZxeXBXckpqTVpyTTJidHhvVndWcmZoVGsvYnRiVUZDUXhaY0RrcE9UOWVhYmJ5bzFOVldYTDE5V3BVcVY5T0dISHlvd01GRExseS9YazA4K3FkNjllOXMxNXF0WHI5cWN0amtwS2NuT3F3WUEvQlVSOGdJQUFBQUFBRU42ZXJyR2poMnI2T2hvZGVuU3hXSzYwRDU5K2lneE1USGJhdFdMRnk5S2tsMkJXMEc3dTVvdktpcEtjK2JNa2JPenN5Wk1tS0FqUjQ1bzNMaHh1bnIxcXZyMDZTTlBUMCtqN3pmZmZLTmp4NDdwNHNXTFNreE1OTmFlbkRObmp0emMzRlMrZkhuNSt2cXFZY09Ha3FUWFhudE55NWN2MTh5Wk16VjkrblE1T3p2citQSGpjblIwekhZS1R4UzgwcVZMYTlDZ1FicCsvYnJGODJZeW1XejJ2M0xsaXI3NzdqdFZxRkJCTld2V2xDUTFiOTVjb2FHaENnc0xVNGNPSGVUczdLeFhYbmxGd2NIQk9uNzh1UHo4L0l4Z2RPWEtsZHEvZjcvcTE2OXYxL2l5bnFPOHJHVmFVSGlIOC84TysvcjZhdmp3NFhhRnNTdFhyclRaZnVIQ0JmWHQyOWY0ZlBUb1VjWEZ4ZW5OTjkrMDJmLzY5ZXM2ZS9hc1ZmdTFhOWVzMmt1V0xLa1NKVXBvMDZaTmNuSnlzcWhPelZLK2ZIbjE2TkZEMDZaTjAzZmZmU2RKcWxldm5ycDE2Mll6b1BUMzk4LytJdSt4ZGV0V2JkMjZOY2MrdVFYRzMzenpqVzdkdXFWZHUzYXBZOGVPUmloL3IwMmJOcWxuejU1NW1pcmFYZ1Y1L3pJeU1uVDU4bVZKbVZXMVVWRlJTa3BLVWtKQ2dpNWN1Q0FwY3pycHh4NTdURXVXTEZHeFlzWGs3T3lzeE1SRTFhcFZTMGxKU1haVm8vL3d3dy82NFljZmN1Mlg5ZnovR2ZjTkFQRG9JZVFGQUFBQUFBQ0d5TWhJN2R5NVV5MWJ0clNxTUhKM2Q5ZjQ4ZU9OejcvOTlwdVdMRmtpZDNkM09UbzZLaVltUnBMMHhCTlBQTkF4cDZhbTZ2ang0OXEvZjc5KytlVVhuVHQzVGkrOTlKTDY5ZXVuWXNXS3FWR2pScG83ZDY2bVRwMnF0OTkrVzAyYU5GSDkrdlhWckZrekpTWW02dUxGaTZwY3ViS2FOR21pU3BVcXljZkhSejQrUGphcjBUdzlQZlhlZSs5cHpwdzVDZ2dJMEQvLytVL3QyclZMZm41KzJVN2ZpajlIMDZaTmRmMzZkVjI5ZWxYdTd1NUtUVTFWZEhTMHphbFVaODZjcVJzM2JtalVxRkhHdXA2MWF0WFNZNDg5cHExYnQ2cERodzZTcEpkZmZsbi8vZTkvdFdiTkd2bjUrVW1TZXZic3FjMmJOMnZ1M0xtYU4yK2VYZUhKekpremRlblNKVld0V3JYZ0x0aE92TVAzOXc3YkcrUm5WU1NiVENZNU9qb2E1OGtLWnJPQzhpdFhycWhzMmJKcTNyeTV6ZU9zWGJ0V2E5ZXV0V3BmdlhxMU1UVjBsbi85NjE5cTFxeVp0bTdkS245L2Y1VW9VVUlaR1JrNmZmcTBEaDA2cEFNSERpZ3FLa29wS1NueTlmVlZ1M2J0RkJNVG8yM2J0cWw3OSs2cVhyMjY2dFdySno4L1AvbjQrS2hLbFNwNW1wSzVWYXRXNnRxMXExVjd2Mzc5N0Q1R25UcDFkT0RBQWZuNitzckx5MHVQUGZhWXlwUXBJMDlQVHozMjJHTXFWYXFVbGk1ZHFtWExsaWs2T2xyUFBQT014ZjVidG15eCtZNmZPblhLNm40bEpDUlk5VHR6NWt5QjNyOXAwNllwUER4Y0RnNE9XcnAwcVNwVXFDQnZiMjlWcWxSSk5XdlcxTkdqUjdWdzRVSWxKQ1RvMDA4LzFjR0RCOVd4WTBjOS8venptak5uam5yMjdLa0dEUnFvYWRPbXhwanUxYUJCQTNYcTFNbjRvc0xkVWxOVGRlSENCV00yZ3Vqb2FFbXlXQThaQVBEWFJjZ0xBQUFBQUFBTS92Nys2dCsvdnpwMDZKQnJtRldxVkNudDNidlhxQnp5OFBCUXAwNmRzbDFIOHM5eTdOZ3hmZkxKSjBhUTBxRkRCMVdzV05HaWo0K1BqNzc2Nml2dDI3ZFBxMWF0MHJ4NTg5UzBhVk45L3ZubmVhNTQ2dFNwazY1ZnY2N2c0R0JGUlVWSmtucjE2bFZnMXdQN2JkKytYWUdCZ1JadFdZRnRsdWpvYUVWRVJLaHQyN2FxVjYrZTBlN2c0S0NHRFJ0cSsvYnRTa3RMazV1Ym03eTh2UFRNTTg5WVZPQ1dMRmxTblR0M1ZuQndzQ0lqSTlXNGNlTmN4K1h1N2k1M2QvZjd2THI4NFIzT1hVRyt3L3YyN2RPSUVTUGs1dVltSnljbnBhU2txR1RKa2tabGYrUEdqZFdvVWFOc3gvam1tMi9xL2ZmZnQvdDhJU0VoTXB2TmV2dnR0eFVhR3FwdnYvM1dtQ3ErY3VYS2V2WFZWOVdpUlF2NSt2cEtranAyN0tpK2Zmc3FQRHhjdTNidDBzOC8vNnowOUhRNU96dHIwYUpGZVFwNTc3NnUvR3JmdnIzVk8zcXZGaTFhS0R3OFhLbXBxVmJic3Fwcjd4VWRIVzBFbkRuWnRXdFhnZDYvZDk5OVYyKzk5WmJLbHk5dmRTK1RrNU0xWjg0Y25UdDNUaU5IanBTdnI2K21UWnRtckFNK2YvNThSVVJFYU0yYU5WcTBhSkhWR3NWWkprNmNtTzMxbUV3bTllblR4Nkt0V3JWcUQzVTljQURBZytOZ2Zoanp4Z0FBQUFCQUlmTDc1WU5hdUgrd0pLbEs2YWYxci9xQnVld0I0RUU0ZS9hc1BEMDk1ZTd1cm9TRUJKVXJWODd1ZmJQK1NIOC9UcDgrcmFpb0tIbDdlK2RweWxQWUx6NCtYdDI3ZDFkQVFJREZ0TU5aTGx5NG9EVnIxc2hrTXNuSnlVbFZxbFJScTFhdGpHcmRMRnUyYk5Ienp6OXZWZDEyK2ZKbGVYaDRXRXpEYWphYnJRSzVsSlFVUlVkSHEwbVRKZ1Y0ZFhqVTMrRTJiZHBZcmJQNjIyKy9LU3dzVEFNSERwUWszYmh4UXhzM2JqUzJGeWxTUk04OTk1ektsaTJiNi9ubnpKbWordlhyMi9YRmdTeG1zMWs3ZCs2VXY3Ky9MbCsrckdYTGxzblB6MCsxYTllMldxUFlsclMwTkowNmRVbzNidHhRZ3dZTkxMWWxKeWZyeXkrL1ZMZHUzVlMzYmwyTGJWZXZYcFdibTV2TkdRdXkyM2JseWhYdDJiTkhEUnMyVktsU3BleStScWxnZnI1eGNYRWFObXlZUHYvOGMrTUxIbi9tL2JQVk55d3NURzNhdEZGeWNuS096M2ZXN3pBcDg3bG8xS2lSbm4zMldidXVjLzM2OVVwTlRaWFpiSmE3dTd2OC9mMGYycGRNQUFBUEZpRXZBQUFBQU9TQ2tCY0FBQUFBQUR4S0hCLzJBQUFBQUFBQUFBQUFBQUFBOWlQa0JRQUFBQUFBQUFBQUFJQkNoSkFYQUFBQUFBQUFBQUFBQUFvUlFsNEFBQUFBQUFBQUFBQUFLRVFJZVFFQUFBQUFBQUFBQUFDZ0VDSGtCUUFBQUFBQUFBQUFBSUJDeFBsaER3QUFBQUFBZ01JZ3c1eXVneGMyNmRlTG14Vi9JMDYzN2x4NzJFTUNBQUQ0VTFRcC9iVCtWVC93WVE4REFKQURRbDRBQUFBQUFIS1JjT09VbHNiOFI0azN6enpzb1FBQUFBQUFRTWdMQUFBQUFFQk9MbHcvcmdYN2h1aTJLZVZoRHdVQUFBQUFBRW1FdkFBQUFBQUFaQ3N0L2FiK2QvQUxJK0F0VmRSYnJSN3ZKWitTdFZTcWlMY2NIQndlOGdnQkFBQUFBSDlIaEx3QUFBQUFBR1JqeCtrbHVwNldKRW55THU2clhzL09rSXRUa1ljOEtnQUFBQURBMzUzand4NEFBQUFBQUFDUElyTTVRd2ZPcnpjK3YvcmtZQUplQUFBQUFNQWpnWkFYQUFBQUFBQWJMdCs2b0J1M2t5VkpSVjJLcTBJSnY0YzhJZ0FBQUFBQU1oSHlBZ0FBQUFCZ1ExYkFLMG1QRmFza2lmVjNBUUFBQUFDUEJrSmVBQUFBQUFCc3lEQm5HUDkyY25SNWlDTUJBQUFBQU1BU0lTOEFBQUFBQUFBQUFBQUFGQ0tFdkFBQUFBQUFBQUFBQUFCUWlCRHlBZ0FBQUFBQUFBQUFBRUFoUXNnTEFBQUFBQUFBQUFBQUFJVUlJUzhBQUFBQUFBQUFBQUFBRkNLRXZBQUFBQUFBQUFBQUFBQlFpQkR5QWdBQUFBQUFBQUFBQUVBaFFzZ0xBQUFBQUFBQUFBQUFBSVVJSVM4QUFBQUFBQUFBQUFBQUZDS0V2QUFBQUFBQUFBQUFBQUJRaUJEeUFnQUFBQUFBQUFBQUFFQWhRc2dMQUFBQUFBQUFBQUFBQUlVSUlTOEFBQUFBQUFBQUFBQUFGQ0tFdkFBQUFBQUFBQUFBQUFCUWlCRHlBZ0FBQUFBQUFBQUFBRUFoUXNnTEFBQUFBQUFBQUFBQUFJVUlJUzhBQUFBQUFBQUFBQUFBRkNLRXZBQUFBQUFBQUFBQUFBQlFpQkR5QWdBQUFBQUFBQUFBQUVBaFFzZ0xBQUFBQUFBQUFBQUFBSVVJSVM4QUFBQUFBQUFBQUlXQTJXeCsyRU1BQUR3aUNIa0JBQUFBQVBpYmlZMk5WVnhjbkV3bWs5MzduRDE3VnQ5ODg0MVNVbElzMnE5ZHU2WnZ2dmxHQ1FrSitScExTa3FLOXUvZnIwT0hEdVY1M3padDJtamp4bzFXN1pjdVhkTFFvVVAxeHg5L0dHMkhEeC9XOE9IRGRmdjI3WHlOTXpVMVZiMTc5OWJDaFFzbFNWdTJiTkhaczJmemRTell6MlF5S1Q0K1htbHBhZG4ydVhUcGtvNGNPWEpmNS9uMjIyKzFkZXZXK3pyR2c4UTduSGY1ZVllUEhEbVM2L2tTRXhPMWYvLytmSTFKeXZ4WmhvYUdHaitYbzBlUEdtUE1MNVBKcFBYcjEydm56cDMzZFp3SEpUL1BjNWIwOUhSdDNyeFo2ZW5wQlRhZS9ONi9qSXdNL2Y3Nzc3bUdzUEh4OGZrYWw5bHMxb1FKRXpSa3lKQjg3UThBK090eGZ0Z0RBQUFBQUFBQStYZnIxaTBsSnlmcjh1WExTazVPVmxKU2tpNWR1cVNFaEFSZHVIQkJ6WnMzVjlldVhTMzJtVGx6cG80ZE82Ymx5NWVyZVBIaUZ0c3lNaktVbEpSa2RaN2p4NDlyMmJKbGF0MjZ0VXFXTEdtMHg4ZkhhOW15WlhyNjZhZmw0T0JndFYrWk1tVnN0bWVaTW1XS2R1ellvVXFWS21udTNMbHljM1BMNnkyd2twcWFxZ01IRGxpRVdaY3ZYMVpVVkZTK1FnUkpjbkp5MHUrLy82NmFOV3NxTFMxTndjSEJTa3BLMHBBaFE5UzhlZlA3SGpOc1MweE1WUGZ1M1JVUUVLQVhYbmpCWnArZmYvNVpJU0VoMnJScFU3N1BFeElTb3RhdFc2dEZpeGI1UGtaKzhRNWJlNWp2Y0VaR2h0TFMwbFMwYUZFTkdEQkFRVUZCcWxTcGt0TFMwbXhlMis3ZHV6Vmp4b3hzbjcrTWpBeHQyN1pOTFZ1MnRMbDk2ZEtsaW95TTFFc3Z2U1JKaW95TVZIQndzTXFXTGF2Mjdkdm42MXJOWnJOQ1FrS1VrcEtpK3ZYcnEwaVJJcm51WXpLWmxKQ1FvTE5ueityRWlSTTZmdnk0amg4L3JoNDllcWhkdTNaMm43dWduK2ZjN055NVU1TW5UOWIxNjlmVnFWT25QTzJibmZ6Y1B5a3pyUDc0NDQ5ei9IMFZIaDZ1U1pNbWFlellzV3JZc0dHZXh1WGc0Q0FmSHgrRmg0Y3JJaUpDelpvMXk5UCtBSUMvSGtKZUFBQUFBQUFLc2REUVVIMy8vZmNXYlc1dWJpcFhycHk4dkx6azR1SmlzUzBsSlVXeHNiSHk4L096K2NmMFM1Y3VxWHYzN3RtZTc0TVBQckRaSGhBUVlMTjk1Y3FWS2xxMHFNMXRDeGN1MUk0ZE85U21UUnVGaDRkcndvUUpHamx5cEp5Y25MSTlmMDZHRGgwcVNVYlY1NnhaczR4elg3MTYxUmlubzJQbXhHYjE2dFhUVzIrOVpkZXhYVnhjNU9EZ0lKUEpKRGMzTjMzMTFWY0tDQWpRK1BIalpUS1oxS3BWcTN5TkdiYUZoWVVwTVRIeGdRYm84Zkh4Q2c4UHo3RlByVnExNU9YbFZhRG41UjMrL3g2RmR6Z3dNRkNlbnA3cTFhdVhzZStOR3pmVXMyZFBCUVlHcW5mdjNqYVAzNlpORzZ1MmhRc1hhdWZPbmZybW0yK1VsSlNrTjk1NHcySjdVbEtTSWlJaTlQcnJyNnRZc1dLU3BPN2R1MnYzN3QxYXZIaXgyclp0SzJkbjIzKytQWEhpaE9MaTRySzkzaWVlZUVKYnRtelI3Tm16VmJkdVhadDlHamR1ck8zYnR5c2tKRVR4OGZGR2dPN3U3cTVxMWFySjM5OWY1Y3VYbHlURnhNUmtleTRwODhzQTN0N2VCZjQ4UzlMcTFhdXpQVzlHUm9iYzNOd1VFaEppZGV4N2RlalF3ZmgzUWQyL0VpVktHSitqbzZQbDR1S2k1NTU3THR2ak5tdldUQ0VoSVpvMGFaTG16WnVuTW1YS1dHeTM5UnpaOHAvLy9DZlhQak5uemxUTm1qWHRPaDRBb0hBaTVBVUFBQUFBb0JCcjFhcVZ5cFFwSTA5UFR5VW1KbXJhdEdtYU5HbVM2dFNwWTdOL1RFeU1UQ2FUR2pSb1lITjd1WExsdEdiTkdxdjIvZnYzS3lBZ1FNSEJ3U3BkdXJUUkhoOGZyNDgvL2xnalI0NVVwVXFWbEpxYXFwU1VGSlV2WDE1Rml4YVZxNnVyemZPc1hMbFN3Y0hCZXVXVlZ6Um8wQ0E5OWRSVENnd00xUGp4NHpWOCtQQmMvMWh2UzZWS2xTUkpOMi9lMU9IRGgrWGw1V1ZVTExxNHVDZ3VMazQrUGo1R0FQWFlZNC9sNmZpdXJxN0dsS0FsUzViVWxDbFRGQndjTEg5Ly96eVBGVG5ic1dOSHRpRnZkaUhJdmUxVnExYlYvUG56N1Q1blRFeE1ya0hXc0dIRENqems1UjMrL3g2RmQvaVpaNTdSNHNXTExVTGVIVHQycUdyVnF2THg4VkZRVUpERk1iZHUzYW9mZnZqQnFsM0svRmwwN05oUllXRmhtamR2bmlwWHJteFJ2Ymw0OFdLbHA2ZXJVcVZLMnIxN3Q5SGVwazBidWJ1N0t5b3F5dUo0ZGVyVWtZZUhoeVFwSWlKQ2l4Y3Z6dldhTjJ6WW9BMGJOdGpjOXZYWFg4dlgxMWVOR3pkV3hZb1Y1ZXJxcW1uVHBtbmd3SUZXbGNmLy92ZS9jenhQcDA2ZDlPR0hIeGI0OHl4Sk0yYk15T1VxTTc4WWtGdS91MFBlZ3JwL0xpNHVTa3hNbENUdDJyVkxmbjUreG1jcDg1bStkenI1OXUzYmEvSGl4VHAwNkpES2xTdG50RHM2T3RwOGp2S3JvSDlYQVFBZVBZUzhBQUFBQUFBVVl0N2UzdkwyOXBhVWU2V1ZKQjA4ZUZDU3NxMDBjbkJ3a0t1cnF5Wk1tS0NMRnk4cUl5TkRKcE5KYVdscDh2RHcwQ2VmZkNLVHlhUTdkKzdvOXUzYlJ1WFhoQWtUNU9MaUlqYzNON202dXFwdjM3N1ovdEYrK2ZMbCt1YWJiK1R2NzY4QkF3WklrdHExYTZjclY2NG9LQ2hJVjY1YzBSZGZmQ0ZQVDArcmZaT1RrM1h6NWszamMxSlNrckd1WnYvKy9TVmxyajI2WmNzV2RlM2FWWDUrZnBJeVE1bzllL2FvYjkrK0ZsV0o5bFpOWlFrTEMxTllXSmhGVzBoSWlDUnAvdno1cWxxMWFwNk9COXZPbmoycnlwVXI2L3IxNjVJeXA0QzlldldxelJCazJiSmxXcnQyclZWN1hrUEc1czJiYTlDZ1FUbjJzWGZhMXJ6Z0hYNjAzdUVHRFJwbzh1VEpPbi8rdkxGOTdkcTFhdEtrU2JaVnRiWjRlWGtaL1VlTkdxVisvZnBwNHNTSm1qMTd0aXBXcktqNCtIaXRYYnRXa2pSOStuUzdqamw5K25TcnNQVHVhYUlqSWlJVUhoNnVrU05IV3UzN3l5Ky9hTXVXTFJvelpvelZ0cXg3ZlBjMTI5S2lSUXQxN3R6WnFqM3JHWkFLL25uTzBxRkRCdzBjT05DcWZkbXlaYXBhdGFyVnMyb3ltWlNlbmk0M056Zk5talZMSzFldXRIbmMrNzEvTzNiczBPalJveTNhN3Y2Q3dLWk5teXp1ejkzR2pSdG44YmxJa1NKYXRXcVY4Zm5hdFd0R0JidTlzcjRvQVFENGV5RGtCUUFBQUFEZ2J5UXFLa29lSGg2NVR1SFlvMGNQM2JoeFE4N096c1ovcnE2dWNuWjJWa0pDZ2dZTUdLQ3Z2LzdhQ0Fmc1lUS1pOR2ZPSEsxY3VWS3RXclhTMEtGRGpXbFhKYWxidDI0cVVxU0k1czZkcTM3OSttblFvRUZxMHFTSnhURVdMRmlnZGV2V0daK0Rnb0tNY0cvMTZ0VktTRWd3MmlVWjRWSGx5cFVWRkJSa1ZGaDVlWG5KMWRWVmZmcjBzV3ZzU1VsSldyNTh1Wm8xYTVidHZiTVZhQ0h2MHRMU2RPYk1HWjA2ZFVyYnRtMlRKRTJkT2xWUzVqU3lLMWFzc09pZk5jWHIvWVlienM3T1JwVmtRVENielRtdVpadGZ2TU4vN2p0Y29rUUpWYTllWFh2MjdKRWtIVHQyVEljUEg5YW5uMzRxeVRMQXU5dTk3WGZmV3k4dkx3MFpNa1JqeG96UnVuWHI5UDc3NzJ2MjdObEtUMDlYNTg2ZDFhTkhENHQ5TzNYcXBDNWR1bGhOUlowMXBYTjJ6cHc1bzRpSUNKdmJ6cDQ5cTUwN2QrYTRmMjVLbHk1ZDROUC8ydnM4MyszUW9VUGF2SG16Qmc0Y3FMUzBOSTBZTVVJREJ3NDAxakErZGVxVXZ2enlTOVdvVVNQWEN1Uzc1ZWYrK2Z2N2E5T21UVnE5ZXJYbXpadW5wVXVYV3EzZG5CVWsvL0hISHlwVnFwVHhlK2IyN2R1NmV2V3F5cFl0YS9PY3ExYXQwb0lGQyt3ZXZ5U3RYNzgrMzlPbEF3QUtIMEplQUFBQUFBQUtzYjU5KzFxdEszanZIN1d6L3NDY25KeXN1TGc0dFd6WjBpS1l1ZGV0VzdkVXBrd1pxN1VDczJSVnA2V25wK3ZXclZ2WkhzZkJ3Y0dvZkR4Ly9yd21UcHlvbzBlUHFtUEhqdnI0NDQ5dEJtQ2RPbldTajQrUEprMmFwRkdqUnFsUm8wWjY3NzMzVksxYU5VblM0TUdETlhqd1lLMWJ0MDZCZ1lINjlOTlAxYlp0VzBtWlZXUDIva0UvYTYzQ0xsMjYyTlgvL1BueldyNTh1V3JWcW1XMXJpWUtWblIwdEV3bWt5Wk9uS2hTcFVycGd3OCswQ2VmZktMR2pSdm4rTnphSTZlMVBjK2RPNWZ0OWlwVnF1aXBwNTZ5K3p5alJvM1NnUU1ITkg3OCtGejM0eDErOU43aEVTTkd5TnZiVzE5Ly9iV3FWNit1R1RObXlNZkhSNUpsNWFlVStVek5tREhEcXYxZVRaczIxYmh4NDlTd1lVTnQyN2JObUo3WnhjWEY1cGNMc211LzE2dXZ2cXJVMUZTTHRweXFtKy9ldG1uVEpyM3p6anRXRmJ3VEprelFoQWtUTFByWjY4OTRua05EUStYbzZLalJvMGYvUC9idU95eUtlMzBiK0UxUkVCQUVSWkJpSmNRV0laWmdGeUZxTkpaWUVtczhzWnRZWTlUWWlKMWlMeEZVMUVna0tpcGlGTkFnUlVYRURvZ0lDcUtJZ2loVnVwUjkvK0RkK2JIc0xpeUtpZWo5dWE1ekhYZmF6c3pPTE9mTXZjL3p4YUJCZzVDV2xnWnZiMi9NbXpjUDQ4ZVBSMFpHQmp3OFBHUXI5aEVBQUNBQVNVUkJWTkMxYTFlY09uVUt4NDhmaDZxcUtucjM3bzI4dkR4TW1USUZreVpOa3JudHR6MS9Zb0dCZ2VqZXZUdkN3c0pnWjJjSEx5OHZpYzh2THk4UHk1WXRnNDZPRG5idTNBbWdiUHpuOFBCd09EbzZWdG9GUXBIemYvVG9VZXpmdjcvSzVZaUk2TVBDa0plSWlJaUlpSWlvRmhzN2RxelF6dkhXclZzSURRM0Z5SkVqMGFSSkU2bGxiOTI2QlFEbzJyVXJBS0MwdEZUbWcvV2hRNGNxOU42eVdtZVdWNmRPSGZ6OTk5L3c5UFNFdTdzN1NrdEwwYWxUSnhnYkc4UEx5NnZTZFFjTUdJREV4RVJjdlhvVjE2OWZoNVdWRlVhT0hBbExTMHNBd0kwYk53Q1VWVUs5ZnYxYVl0elF5dG9tUDN6NEVETm56bFRvK01yVDFOUUVBSWsycy9SdVhMeDRFV3BxYXJDMHRFUmFXaG9Bb0Y2OWV0RFIwVkU0ZkJFYlBYbzBwazZkS3J5dWJNek9tSmdZeE1URXlKdzNlUERnYW9XODBkSFJ5TS9QUjN4OGZKWHI4UjUrdis3aGxKUVVpRVFpSkNjbkF3QmV2bnlKSmsyYUlERXhFVXVYTGtWS1Nvck05V1JkZnhYRE9Tc3JLNlNrcEdEYnRtMzQ1Sk5QRUJzYmk5TFNVcngrL1ZwcTNZclRsWldWWmJhTGRuRnhnVWdrQWxCVytlbmw1U1Z6WEZkNTh4d2RIWVZ4aXYvNDR3OEVCd2RqeG93WnNMS3lrbm1jVlhrWDE3T1dsaGJPbmoyTGtKQVFqQmt6UnZoZUVKczVjeWFNalkweGUvWnNwS2Ftd3RyYUd0T21UWU91cmk1bXpweUpaczJhWWZueTVUTDM5MjNQSDFCMmpkeTlleGZyMTY4WDJwK1hKeEtKNE9EZ2dCY3ZYbURKa2lYQzlPblRwK1BYWDMvRnp6Ly9EQWNIQjdSdTNWcm1Qb3FyMlN0VDNiYk9SRVQwWVdESVMwUkVSRVJFUkZTTFdWdGJDLysrY09FQ2dMS0tzWXJqTmdMQTFhdFhvYXFxaWkrKytBTDc5KzlIZUhpNFVGRlVYbFZWUTRtSmlaZzhlVEoyNzk2TlZxMWFWYnJzMXExYjRldnJpK2JObTJQeDRzWFlzV01IWEZ4Y3FqNncvNzhmSVNFaGNIVjF4ZFdyVjlHdFd6ZFlXbHFpc0xBUVlXRmhBTXBhdjE2N2RnMHJWNjRVMXBzMmJacEMyeGVUOVZDK0ltMXRiYWlvcUNBek03TmEyNmJxS3lnb2dLV2xwY3hBUzFiQVVobHRiVzJwYVFNSERzU0NCUXNVM2taMXgzd0ZBQ2NuSnp4OCtGRGkvcFNIOS9EN2RRK3ZYcjBhc2JHeHd1dnk0YUNibTV0QzcxV1prSkFRdkg3OUdvc1hMOGEwYWROdy9QaHhIRDkrWEdxNW8wZVA0dWpSbzhKckt5c3JxVEZjQVFnVnhnQ2dvNk1EUUhicmNubnp4T0ZyVVZHUjhKazBiTmp3amR1ZnY0dnJPVGMzRndjUEhvU1ZsUlZhdDI2TlI0OGVBU2dMVDY5Y3VZSS8vL3dUOGZIeDZOU3BFMWF2WG8xUFB2a0UvL3p6RHpwMzdveng0OGZEd2NFQjI3ZHZsMWtsL3JibkR3RDgvZjJocTZ1TFRwMDZDVzIreTl1elp3K3VYcjJLbVRObm9tM2J0c0owUFQwOWJOcTBDWXNXTGNLU0pVdXdZY01HbWUzVDViVUlKeUlpWXNoTFJFUkVSRVJFOUFGSVNFakEzYnQzQVpSVkZVVkdSa3BVRUJZWEYrUG16WnZvMEtFRHRMUzBvS2VuaDVpWUdNVEd4dUtUVHo2UnVjMSsvZnBCU1VsSjdyaWlQLzMwazlRMGtVZ0VrVWdraEV5VEowOUc0OGFOTVhyMGFLaXFxc3A4Z0YrWkhqMTZvR3ZYcnJoMjdab3d0bWRJU0FqTXpNd1FIaDZPUVlNRzRmang0OWk2ZFNzR0Rod0lBRmk3ZGkyTWpZMWxidS9Ka3lkWXRXcVY4RnJScXNEejU4OURUMDlQcW9LTWF0NnZ2LzZLdUxnNHFlbnA2ZWxJVDArSGhZV0YzSFV2WDc2TTY5ZXZWeXZFZlJkYXRHZ2h0Q2RXRk8vaDkrTWVkbloyQmxCMkxhMWV2Um9IRGh5UUNQWnljbktRa1pGUjVmczFidHhZYWxwQVFBQnNiVzNScGswYm9WSzVaOCtlK1BMTEx5V1dXN1ZxRlhyMzdnMGJHeHRoV25YRy9INlRIeVlFQmdZaUp5Y0hRRmsxL2JObnp6Qmh3b1JxYjBlc0pxL24wNmRQNDlXclY1Z3hZNGJFOU9uVHB5TWhJUUZkdW5UQnZIbnpoQUQxOWV2WDJMSmxDMGFNR0lFWk0yYmd5Wk1uY0hkM2g2V2xKZnIyN1Z2bHZsZjMvUG41K2NsdE9lM3A2UWxQVDAvMDdkc1hUWnMybFJxcis5aXhZeGd5WkFoT25EaUIzYnQzWTh1V0xjSzhkdTNhU1hVamtDY3NMQXlob2FGdjNkS2VpSWhxRjRhOFJFUkVSRVJFUkIrQW8wZVBRa2xKQ1NLUkNBY1BIc1NMRnkrd2VQRmk0WUYyZUhnNDh2THkwS3RYTHdDQXJhMHQ5dTdkQzE5ZjMwcGJ0djc4ODg5QzhDSW1yZ0owZG5hV3FnSVVqN01wcHFPamcvSGp4Ny9Wc2Ftb3FBamhFRkQyd0w5UG56NElEdytIaVlrSmhnNGRpckN3TUdHWnhvMGJ3OGpJU09hMktvNjkyS2hSSTB5ZlBsMTRIUndjak9qb2FJbHBZb2FHaGtJTFYzcDMxTlRVMEs1ZE94UVVGQ0FpSWdJQXNHM2JObVJuWjZOOSsvYll1bldyM0hWalltSnc5dXpaL3p6a2ZSTzhoOSt2ZTlqZjN4OEFrSjJkamNMQ1FxaXBxUUVvcTA2dHJPMjNtSk9URXpwMjdDaThUazlQaDVPVEU0WU5HNFpaczJZSjA0Mk5qZEdqUncrcDlVMU1UR1JPRnlzcUtwSlo3UTdJcm5nWHR4dVdSU1FTNGRpeFl6QXpNME5jWEJ4ZXZIaUJrSkFRRkJRVUtCUXd5bEtUMS9QWXNXTmhZMk9EWjgrZTRmRGh3N2g4K1RLQXN2Yk9MaTR1RXRkd1NVa0p6cDA3aDlMU1VyUnIxdzRBTUhIaVJKaWFta3BVR2RmVStTc29LTURUcDAveDlPbFRlSHA2Q3RPSER4OE9BUGpycjc5UVhGd01VMU5UTEZ1MkRGdTJiQkhDN3RUVVZCdy9maHcvL1BBRE5tM2FKSXpoV3pGazl2RHdrTG1mc29qM1VUeG1OUkVSZmRnWThoSVJFUkVSRVJIVmN2SHg4UWdNREVUMzd0MFJFaEtDT1hQbXdNUERBdzRPRGlnc0xNUlhYMzJGSzFldVFGbFpXUWdOdExXMTBhTkhEd1FGQldIbXpKbENnRkhScmwyN3NHZlBIb2xwNHZFTGYvNzVaNm1xSWZIWWp1WEpha1ZhWFhYcjFzV3dZY053Nzk0OTNMdDNEM1oyZGtMRjNmLys5ejlNblRvVjkrL2ZCd0NwYXEvSzZPam80TnR2dnhWZUp5VWxJVG82V21LYVdOT21UZkhQUC8rZ3BLUUVLaW9xYjNsRUpFOUFRQUQrK2VjZjNMMTdWN2llK3ZidGkyKy8vUllaR1JrS1ZkbVZYNlppNitMbno1L2owcVZMTmJ2VGI0bjM4UHQxRDc5NDhRTDM3dDBEQUd6ZXZCa3FLaXBZdFdxVlJQQXNyeVYyVWxJUy92ZS8vMGxOdjNMbENrUWlrVUl0dkJXUm41OHZqR01zYmlIOTNYZmZZY1NJRVJMakc0dk5tREVETTJiTVFFbEpDWlNWbFNXcVNjK2ZQNDhuVDU3Z2wxOSt3ZWJObS9IdHQ5L2k3dDI3OFBEd2dMS3ljclhiQmRmazlYenIxaTBFQmdiaTJyVnJ5TXJLZ3BhV0ZyNzc3anRFUkVRZ0lpSkNiaFYzcTFhdGhMRitsWlNVSktxaWEvTDhxYW1wU1lUQ0VSRVIyTDU5TzM3Ly9YZG9hR2hBWDE4Zm8wZVBSa2xKQ1hSMWRlSHA2U21FdkQ0K1BsQlNVb0t0clMzMDlmVWwzbS80OE9FWU1tUkl0YzQ3QU55N2R3K2JObTJxOW5wRVJGUTdNZVFsSWlJaUlpSWlxc1ZFSWhGMjd0eUordlhyWTlDZ1FRZ0pDWUc2dWpyV3JWdUhGU3RXSURZMkZ2Mzc5MGR3Y0RBc0xTMmhxNnNyck51dlh6OWN2SGdSRnk5ZVJQLysvV1Z1Zjlhc1dYS3JBTGR1M1ZwbEZTQUE3TjI3OTYyUFUxTlRFOE9HRGNPUkkwZGdaV1dGaGcwYkN2TTBORFFBbEQxc056SXl3dno1ODJGZ1lBQ1JTSVJKa3liaHh4OS9oSldWRlFBZ09Ua1pPM2Jza1BrUXZ5cG1abWJ3OGZGQmZIeTgzUGE0OVBidTNyMkxoSVFFakI0OUdwMDdkOGI4K2ZOaFlXRUJRME5ENk9ucDRjQ0JBMGhOVFVXalJvMmsxajF4NGdSOGZYMHJIYnMzTEN4TUdIdjBmY0I3K1AyN2gwK2VQQWxyYTJ0NGVYbGgwYUpGMkwxN04yYk5taVV4Ym5CMVcvcGV2SGdSK3ZyNkVtT3lBbVZWbXJJcU5ROGZQb3pEaHc4THJ6dDA2SURObXpjTHJ6TXpNNFZ4WXIvNjZxdHE3Y3VtVFp1RXR1ZjUrZms0ZVBBZzJyVnJodzRkT2dqTHpKNDlHMmxwYVVoS1NoSitGS0NJbXI2ZTc5eTVBejgvUHpScTFBaFRwa3pCMEtGRG9hR2hnZkhqeHlNcUtncnA2ZWtvTFMwVnRxR2twSVFHRFJyZ3M4OCtxelRJcjZuenA2U2tKTkhPKzltelp3REtLclRGbGJsQVdUWDdzR0hENE9ibWh1am9hSmlZbU9EVXFWUG8yYk1uREF3TXBONURSMGRIMkc1U1VsS1YrMlJvYUFobFpXVzhmUG15V3NkQ1JFUzFHME5lSWlJaUlpSWlvbHJzNk5HanVIdjNMdWJNbVNNRUpVQlpXTEorL1hyVXFWTUg0ZUhoeU16TWxLcGs2dFNwRTdTMXRYSHUzRG01QWRIMjdkdWx4dUFVUC9DZlBYdTIxRmlmNVIrMmk4bXFlSXVPanNhQ0JRdlFzV05IckYyN1Z1RnhCRnUxYW9WT25UcEpUWC85K2pXYU5Xc0dWMWRYWVZwT1RnNUVJaEZNVEV5RVFMQlJvMGJDTWhYSFJxeEsrL2J0QVpSVmFqSGtmWGZHangrUFdiTm1RVlZWRlNrcEtSTHo2dGF0Q3pVMU5heGJ0dzRUSmt3UVdxS0sxYTlmSHdBa1FwZUtiRzF0OGVPUFB5cThQNk5HamFyRzNsY2Y3K0V5NzhzOW5KNmVEbTl2YjdpNHVNREx5d3VhbXBxd3Q3Zkg0c1dMSmNJMmVUOGtlUEhpQlpZc1dTSzF6WWlJQ0l3WU1VSnFmN3QyN1NwVjNldm82SWp1M2J1amQrL2V3clFHRFJwSUxKT1VsQ1NNKyt2bTVvYUNnZ0tzV0xFQzllclZ3L0xseTZHdXJpNngvTE5uejJCdmI0L0dqUnRMQlB2Nzl1M0R5NWN2c1hUcFVvbmxsWlNVc0hUcFVxaW9xRlRySE5mMDlmejExMStqUllzVzZOV3JsMFJvcTZ5c0xGVEVqaDA3RmdNSERzVEVpUk1WM3MrYU9uL3l2SGp4QW84ZVBVSitmajYrK09JTEFHWFZ1VjVlWHRpMGFSTmF0V3FGdkx3OGhmWlpWbVY0UlljUEg1YXFCaVlpb2c4ZlExNGlJaUlpSWlLaVd1ek9uVHRvMTY0ZGhnd1pncWlvS0lsNTRrcTNDeGN1UUUxTlRSajdVRXhWVlJWOSt2U0J0N2Mza3BPVDBhUkpFNG41eXNyS21EOS92bFNWazdnSzhQZmZmNWQ2MkgzdTNMbEt4MHdGZ0xTME5LeFpzd1l0V3JUQWloVXJoSERvNWN1WGNISnl3c1NKRXlVcXlzb2JQWG8wNnRXckp6WDk2NisvbHZ0K3k1WXRrem5kM2QxZFpnV1ZMQ0tSQ00yYk40ZUJnUUV1WDc0c0VmeUZoNGZqMEtGRG1EbHpKc1BmR2lDclFyYzhmWDE5bUp1YlkrL2V2V2pUcGcxYXQyNnQwSFpGSWhHY25aM1J0R2xUcUttcElUOC9IM0Z4Y1VKUUpCS0pFQjRlam5yMTZrbHNjOE9HRFRBME5LeldNZVRsNVNFdExhM1NzRm1NOTNDWjkrVWU5dlQwaElXRmhjUm5wNkdoZ2ExYnQ2Sk9uVHJ3OXZZR0FLa1FVRXhXMit6QXdFQzVyWnFiTldzR1cxdGJpV21Pam81bzNyeTUxSFN4b3FJaVBIbnlCSU1HRFFJQW9ZMzB1blhyc0hEaFFtemF0QWtyVjY0VXpzMmxTNWV3ZGV0V21KcWFZdDI2ZFJJVnB2ZnUzVVBmdm4zeDJXZWZTVldNeW1zQlhwbWF2cDRiTjI2TXhvMGJ3OC9QRHhzM2JwUVpacWFtcGlJbkowZHFYeDQ4ZUlCWnMyYkIzdDRlWGJwMEVhYlg1UG1MaUlqQTFhdFhrWmFXaHRUVVZPRWNpbHVPZCtyVVNRaDVOVFEwaFAxNTh1UUp4b3daZzJiTm1pbDBYdWZNbVNQekhybCsvVHArKyswM2hiWkJSRVFmSG9hOFJFUkVSRVJFUkxYWWhBa1QwTGh4WTdtVlZoa1pHUWdLQ2tLdlhyMmdvYUdCNHVKaXZIcjFDcG1abWNqS3lvS0doZ1pFSWhIOC9Qd2txb1ZFSWhIT25Ea0RvS3pDcnJ5aW9pTGh2eXZPczdHeGdZMk5qZHdLdTl6Y1hDeGJ0Z3pxNnVxd3Q3ZVhDSHZVMWRWUldGaUlYMy85RmJObno1YjVRRnRXT0FTVWhUM2w1ZWZuWS9YcTFkRFUxTVREaHc4eGRPaFFqQmd4UW1LWmltRmlVVkVSOHZQekFRQmVYbDU0OXV3Wm5qNTlpcWRQbjZKZHUzWll1blFwYkcxdGNmandZY1RHeGdxQjdwTW5UM0RuemgycGMwSHZocEtTRWhZdlhveHAwNmJCM3Q0ZUJ3NGNnS3BxMVkrNGZIeDhzR3ZYTG16Y3VCSHQyN2ZISDMvOGdiTm56OExEd3dNYUdob29LU21CZzRNRGpJMk5oWkF6UFQwZHk1WXRRL2Z1M1dGblo2ZndQczZkT3hjSkNRbFl2bng1bFdPdzhoNHU4ejdjdzRXRmhiaDE2eGJXcmwwcnRYOTE2dFNSZUQxdTNEaVp4eUhMK2ZQbllXQmdvUEFQRXFweTU4NGRGQmNYUzdWK2J0bXlKYlp2M3c0N096dE1uejRkWThlT3hiMTc5eEFhR29xdnYvNGFzMmJOa2pxT0NSTW1vRjI3ZGdxOWIwWkdCcUtqb3l0ZDVsMWR6eldwSnM5ZmJHd3Mvdm5uSHhnYkc2TkpreWJRMWRYRnBVdVhzSGJ0V2pScjFrd3FrTTdPem9hU2toSkVJaEdlUG4yS3dzSkNoY0wwckt3c21XMmIwOUxTM3VBTUVCSFJoNEloTHhFUkVSRVJFVkV0VnRYRCtUMTc5aUEvUHgraG9hRVlPblNvRUlCVWRQNzhlVXljT0ZGNE1KK2NuRnpsQS9ZNWMrYkluZWZtNWlaVVI0bGxabWJDenM0TytmbjUyTHg1czlCK1ZDUVNJVDgvSDY5ZnY4YWNPWE93ZHUxYWJOdTJEYytlUGNPMGFkTVVhaFZhdnBydjVzMmJjSFoyaHFxcUt1enQ3UkVkSFkxMTY5WWhLeXNMMDZkUGg1NmVuckRzbmoxN2NQLytmVHgvL2h5cHFhbENHMXRuWjJlb3FhbWhTWk1tTURNekV5cXhoZzBiQms5UFQrellzUU5idDI2RnFxb3FIang0QUdWbFpZVmFlRkxOME5YVnhmejU4NUdkblMwUjhKYVVsTWhjUGpNekUvdjM3NGVSa1JIYXRHa0RBT2pUcHcrOHZMd1FHQmlJd1lNSFExVlZGVjkvL1RYYzNkM3g0TUVEbUp1YlEwOVBENE1HRGNMcDA2ZHgrL1p0ZE96WVVhSDlFMTlIaW94bHludTR6UHR3RDV1Wm1XSHAwcVVLaGJHblQ1K1dPVDA1T1ZtbzRnU0FtSmdZeE1mSFkvVG8wVEtYejg3T1JtSmlvdFQwVjY5ZVNVM1gwZEdCdHJZMnpwOC9EeFVWRllucVZMRW1UWnJnKysrL3grYk5tN0YvLzM0QWdLV2xKY2FPSFNzVlVBSkFqeDQ5NUI5a0JSY3VYTUNGQ3hjcVhlWmRYYzgxcVNiUDM4aVJJeVdxd3E5ZXZZcExseTZoZmZ2MkVoVy9HUmtaMkxWckZ5NWV2SWhQUC8wVVJrWkdDQW9Ld3N5Wk16RnYzanhZV2xwV3VzOS8vdmtuL3Z6enp5cVBUWHo5djR2elJrUkU3eCtHdkVSRVJFUkVSRVFmc1BidDJ5TXNMQXhtWm1Zd01EQkF3NFlOMGFoUkkranA2YUZodzRabzBLQUJqaDgvamhNblRpQThQQnlmZi80NVNrcEtZR0JnZ0hQbnpzbmNabUppSXFaTm13Wm5aMmUwYk5sUzdudVhyd1M4ZGVzVzdPM3Q4ZXJWSytqcjYyUGh3b1hJejg5SGZuNCtDZ29LWks1Ly9QaHhwS1dsWWZIaXhSSmpNVlpVVUZDQUJ3OGU0UGJ0MjdoMDZSS2VQWHVHQVFNR1lPYk1tZERRMElDVmxSVmNYRnl3YWRNbWpCOC9IdDI3ZDBmSGpoM1JxMWN2cEthbTR2bno1MmphdENtNmQrOE9VMU5UbUppWXdNVEVSR1kxbXA2ZUhxWk1tUUpuWjJmWTJkbGh6Smd4Q0EwTmhibTV1ZHoycmZSdTlPelpFOW5aMmNqS3lvS21waVlLQ2dvUUhoNHVFYXlJN2RpeEF6azVPVmk1Y3FWd0xiVnQyeFlOR3piRWhRc1hNSGp3WUFEQVYxOTloYi8rK2dzK1BqNHdOemNIQUV5Y09CSCsvdjV3Y1hIQjNyMTdGUXBQZHV6WWdaY3ZYNko1OCtadmZaeThoLy9kZTFqUklGOWNrVnhTVWdKbFpXWGhmY1RCclBqSEI1bVptZERYMTBlZlBuMWtic2ZYMXhlK3ZyNVMwNzI5dllYVzBHSS8vUEFEZXZYcWhRc1hMcUJIang3UTF0WkdhV2twRWhJU0VCVVZoYkN3TU55OGVSTjVlWGt3TXpQRHdJRURjZmZ1WFZ5OGVCRVRKa3hBcTFhdFlHbHBDWE56YzVpWW1LQlpzMmJWYXNsc1kyT0Q3Nzc3VG1yNnpKa3pGZDdHbTF6UDVRVUVCTWk4eHg4OWVpUjF2bDY4ZUNHMTNKTW5ULzdWODVlZW5vNVRwMDdoNzcvL1JsNWVIbXh0YmZIenp6K2pidDI2YU5HaUJkemMzTEJvMFNKWVdscGl5SkFoNk42OXU5UTJPbmZ1ak9IRGh3cy9WQ2l2b0tBQXljbkpRamVDOFBCd0FKQVlENW1JaUQ1Y0RIbUppSWlJaUlpSVBtQ0RCZzBTQWl4NXJLMnRFUlFVSkFRMUZjZnZsT2VubjM2cWRQNnFWYXVFS3JGV3JWcEJTVWtKbHBhV2FOU29FYlMxdFZHL2ZuM2h2K3ZYcnc4dExTMW9hV21oZnYzNnFGdTNMdGF1WFl2QXdFQzBiOThlUTRZTWtmcys5Ky9meDhLRkM0VWdaZkRnd1RBMk5wWll4c1RFQk51MmJjT3RXN2R3NXN3WjdOMjdGejE3OXNTeVpjdXFYZkUwZlBod1pHZG53OTNkSFRkdjNnUUFUSjQ4dVZyYm9KcHgrZkpsYk5teVJXSmF4ZXM5UER3Y3djSEI2TisvdjBTMW5KS1NFcjc0NGd0Y3ZueFphSmxxWUdDQXp6Ly9YS0lDVjBkSEJ5TkdqSUM3dXp1dVhidUdybDI3VnJsZm1wcWEwTlRVZk11aks4Tjd1TXo3ZWcvZnVuVUx5NWN2aDVxYUdsUlVWSkNYbHdjZEhSMmhzcjlyMTY2d3NyS1N1NCtqUjQvRzFLbFRGWDQvRHc4UGlFUWlqQjgvSGw1ZVh0aTNiNS9RY3J0cDA2WVlNbVFJcksydFlXWm1CZ0FZT25Rb1pzeVlnYUNnSUlTR2h1THZ2LzlHY1hFeFZGVlZjZWpRb1dxRnZPV1A2MDI5eWZWY25yaTZ0cUx3OEhBaDRLeE1hR2pvdjNiK2ZIMTlzV1BIRHBTVWxNREV4QVJMbGl4QnQyN2RoUGxqeDQ2RmxaVVZuSjJkRVI0ZWpweWNIRmhaV1VsdHg4SEJRZTU3bEpTVVlQcjA2UkxUV3JSb29kQjQ0RVJFVlBzcGlSVHBHME5FUkVSRVJQUVJlNXdSQWJmYkN3QUF6WFF0OEVQSExWV3NRUitDMnZpNVoyWm00dnIxNi9qaWl5K0VOcXFLRWorMEJpQzNmV1oxcWFtcFFWbFpXWGhkV2xvcThib3FoWVdGQ0E0T3hwZGZmaWx6Zm1KaUl2VDA5S0NwcVlrWEwxNmdjZVBHQ20rNy9QRytxWVNFQk55OGVST0dob2JWYW5sS2lrdEpTY0dFQ1JOZ1oyZUgzcjE3UzgxUFRrNkdqNDhQU2twS29LS2lnbWJObXNIR3hrYXFhalFnSUFEZHVuV1RxbTdMeU1pQWxwYVdSQnRXV1dQUjV1WGxJVHc4WEdhVlhVM2lQZngrM2NQOSt2WERnUU1ISkFLenlNaElCQVlHWXQ2OGVRQ0FuSndjK1BuNUNmUFYxZFhScFVzWHFiRllaWEYyZGtiSGpoMFYrdUdBbUVna3dwVXJWOUNqUnc5a1pHVGd4SWtUTURjM1I3dDI3YVRHS0phbHNMQVFqeDQ5UWs1T0RqcDM3aXd4THowOUhSczNic1RZc1dQUm9VTUhpWGxaV1ZsUVUxT1QyYkZBM3J5YXVwN2ZWSHg4UEpZc1dZSmx5NVlKUC9CNGwrY1BBTUxDd3JCaHd3YnMzNzhmeXNySzJMQmhBM3IxNm9YZXZYdFhXczBlR1JtSlJvMGFvVW1USm5CMmRvYVZsUlU2ZGVxazBIR2VPM2NPQlFVRkVJbEUwTlRVUkk4ZVBXcnNSeVpFUlBSK1k4aExSRVJFUkVSVWhkb1k5dEhiNCtkT1JFUkVSRVJFN3l2RmYzcEhSRVJFUkVSRVJFUkVSRVJFUkVUL09ZYThSRVJFUkVSRVJFUkVSRVJFUkVTMUNFTmVJaUlpSWlJaUlpSWlJaUlpSXFKYWhDRXZFUkVSRVJFUkVSRVJFUkVSRVZFdHdwQ1hpSWlJaUlpSWlJaUlpSWlJaUtnV1ljaExSRVJFUkVSRVJFUkVSRVJFUkZTTHFQN1hPMEJFUkVSRVJFUlVHNVNLaWhHUmZCNTNudnNqSlNjZStVV3YvdXRkSWlJaUlub25tdWxhNEllT1cvN3IzU0Fpb2tvdzVDVWlJaUlpSWlLcVFsRkpBVnl1VFVOcTdwUC9lbGVJaUlpSWlJaUlHUElTRVJFUkVSRVJWU1g1VlJ4RUtQbXZkNE9JaUlpSWlJZ0lBRU5lSWlJaUlpSWlvaXFKQTk0RzlReGgwM0l5VEhUYW9vRzZJWlNVbFA3alBTTWlJaUlpSXFLUEVVTmVJaUlpSWlJaUlnVVkxamZENUU3YlVVZEYvYi9lRlNJaUlpSWlJdnJJS2YvWE8wQkVSRVJFUkVUMFBoS0pSQkt2aDdSZXdJQ1hpSWlJaUlpSTNnc01lWW1JaUlpSWlJaGt5Q2xNRS82dHJLUUNJMjN6LzNCdmlJaUlpSWlJaVA0UFExNGlJaUlpSWlJaUdmS0xYd24vcnFPaUJvRGo3eElSRVJFUkVkSDdnU0V2RVJFUkVSRVJrUXlsNWRzMUsvSC9QaE1SRVJFUkVkSDdnLzh2bFlpSWlJaUlpSWlJaUlpSWlJaW9GbUhJUzBSRVJFUkVSRVJFUkVSRVJFUlVpekRrSlNJaUlpSWlJaUlpSWlJaUlpS3FSUmp5RWhFUkVSRVJFUkVSRVJFUkVSSFZJZ3g1aVlpSWlJaUlpSWlJaUlpSWlJaHFFWWE4UkVSRVJFUkVSRVJFUkVSRVJFUzFDRU5lSWlJaUlpSWlJaUlpSWlJaUlxSmFoQ0V2RVJFUkVSRVJFUkVSRVJFUkVWRXR3cENYaUlpSWlJaUlpSWlJaUlpSWlLZ1dZY2hMUkVSRVJFUkVSRVJFUkVSRVJGU0xNT1FsSWlJaUlpSWlJaUlpSWlJaUlxcEZHUElTRVJFUkVSRVJFUkVSRVJFUkVkVWlESG1KaUlpSWlJaUlpSWlJaUlpSWlHb1JocnhFUkVSRVJFUkVSRVJFUkVSRVJMVUlRMTRpSWlJaUlpSWlJaUlpSWlJaW9scUVJUzhSRVJFUkVSRVJFUkVSRVJFUlVTM0NrSmVJaUlpSWlJaUlpSWlJaUlpSXFCWmh5RXRFUkVSRVJFUkVSRVJFUkVSRVZJc3c1Q1VpSWlJaUlpSWlJaUlpSWlJaXFrVVk4aElSRVJFUkVSRVJFUkVSRVJFUjFTSU1lWW1JaUlpSWlJaUlpSWlJaUlpSWFoR0d2RVJFUkVSRVJFUkVSUFRCdVhMbEN2YnQyNGVpb3FJM1dqOGlJZ0tKaVlrMXRqL1oyZG5ZdFdzWGtwS1NhbXliOUg5U1VsTHc1TW1UR3R0ZVptWW1Nak16MzJvYmVYbDV1SDM3TnFLaW9tcG9yLzVQWkdRay92ampEd0JBVVZFUmZIeDhVRnhjWEsxdDVPZm5ZOHVXTFRoOStuUzEzOS9iMnh2eDhmSFZYdTlOZlN5ZjcrblRwN0YrL2ZvYTI1NVlYRndjZHV6WWdSY3ZYcnp4TmtRaUVmejgvT0RyNi90RzZ5Y2xKY0hEdytPTjM3KzhHemR1SUR3OHZFYTJWZE1LQ3d0eDRNQUIzTDkvLzUyOVIwaElDRUpEUTFGYVd2cEc2eWNsSmFGZnYzNjRmZnQyRGUrWnRQVDA5QnJmWmsxOC8zMG9WUC9ySFNBaUlpSWlJaUlpSXFLUGo1K2ZYN1hYcVYrL1BycDE2NmJRc3Rldlg0ZVBqdysrLy83N2FyOVBTVWtKbkp5Y29LNnVqdjM3OTBOSlNRa0FFQnNicTlDRCs4R0RCMHROOC9iMnhxbFRwMkJqWXdNakl5TUFRRUJBZ0VMNzA2SkZDN1JzMmJJYVIvRDJidDY4aWF5c0xJV1h0N1cxbFhoOTh1VEpOM3JmRVNOR1NMek95OHREV2xxYXpHVk5URXlFejJidjNyMjRldlVxamh3NUFtMXRiYm5idjM3OU9ueDlmYkZ3NFVKb2FXbkpYQ1luSndlVEprMUNodzRkc0hyMTZqYzZEZ0RZc0dFRFFrSkNZR3BxQ2hjWEY2aXBxYjN4dGlxS2k0dkRzV1BITUduU0pFUkZSY0haMlJsZVhsNVl1SEFoV3JkdXJkQTJnb0tDY1Bic1dTeGF0S2phNzc5OSszWk1uejVkdUM0VEV4TVJFUkdoMExybDd3OSt2cEx1M2J1SEN4Y3VZUG55NVcrOXJmSjhmWDF4OXV4WlRKdzQ4YTIzRXhNVGcrYk5tNk50MjdiVldqYzZPaHI3OXUxRGt5Wk4wTHQzYjRsNU9UazVjdjhtYUdobzRLdXZ2aEplbDVhVzR1REJnM2owNkJGKysrMDNkTzNhRlNLUkNIZnUzRkZvUC9UMTlZWHY0SGNoTEN3TVI0NGNnWW1KQ1Q3OTlOTWEzMzUwZERUV3IxOFBFeE1UZE96WXNjYS9WK1Q5dU1uVTFCUm1abVl5NS9YcjF3OUxsaXlSK2pzUUd4dUxXYk5tWWVuU3BlamJ0MitON3VmYmZ2OTlLQmp5RWhFUkVSRVJFUkVSMGI5dTQ4YU4xVjZuWmN1V0NvZTg0cXFldW5YclZ2dDlnb09EOGZMbFM5aloyUWtoRTFBV0lCMDhlTERLOVN1R3ZJV0ZoZkR5OGtLM2J0M1FwazBiWWJxam82TkMrL1A5OTkrL2s1RDMrdlhyY2l2Ny92bm5IOFRFeENpOHJZb1A5MTFjWE41b255cUd2TmV1WFlPOXZiM01aYjI4dktDbHBZV1ltQmdFQndlalo4K2V5TXJLa2dxbnRiUzBvS3VyQzZDc292cmF0V3Y0OGNjZnNYcjFhaGdZR01pc05PdlRwdzk4Zkh4dy92eDVtYUdCcWFscHBjZmg1dWFHa0pBUTlPdlhEMEZCUWJDM3Q4ZHZ2LzBHRlJXVlN0ZFRsTHE2T2twS1NnQUFscGFXY0haMmhyMjlQZWJObTRmZmYvOGRuM3p5aWJDc2VMbUtmSDE5b2FHaGdaNDllOHBkQmdDVWxaVWw3Z05aN3Q2OWkrM2J0eXUwNytYdkQzNitieTQ2T2hwejU4NnRjcmtqUjQ0Z0lDQUFmZnIwUVlNR0RhcGN2ckxLVmFPMXVnQUFJQUJKUkVGVXl5bFRwbURwMHFXNGZmczJEQTBONVM2bnA2Y25OYzNXMWhhblRwM0M1Y3VYcFVMZWpJd011ZDhaQmdZR0VpR3Zzckl5bkp5Y3NHVEpFcXhldlJwMmRuYXdzckxDd29VTHF6bzBBTUR3NGNQeDAwOC9LYlRzbTdoOCtUTFUxTlRRczJkUHVjdFU5U09ZaXQrRFlpa3BLVmkxYWhXS2lvclF1M2R2WEw1OHVjcjlxZmpkWEJrL1B6OTRlWG5KbkRkOCtIQzVJYTg4NTg2ZGc2YW1KcXlzcktxMVhsV3E4LzMzb1dQSVMwUkVSRVJFUkVSRVJQKzY4K2ZQVnpxL3RMUVUvdjcrY0hkM1IzSnlNcnAzNzQ3Ly9lOS9DbS8vOWV2WHFGT25UcFhobEN3ZUhoNHdOemRIcjE2OUlCS0pjUFhxVlltSDFQTDIvYSsvL3BJWkF2djYraUlyS3d0VHBreVJtamR1M0RoTW1qUko3cjcwNjlldjJ2dXZxTk9uVCtQYXRXc3k1OGs2eHRHalI2Tmh3NFp3ZG5aV2FQdW1wcVk0Y09DQVFzdE9uank1MHZiWTRzQVBnQkNxQVdYWHllKy8vdzZSU0lUZzRHQUVCd2RMclR0czJERE1uajBiUUZuZzBiQmhRL3oyMjIrWU4yOGVSb3dZZ2NPSEQ4dDkzdzBiTnNpY1h0bjFlL3IwYWJpN3UrUHJyNy9HL1BuejhkbG5uMkhMbGkxWXYzNDlsaTVkaWpwMTZzaGRWOUYyM3ZuNStSQ0pSRWhNVElTS2lncnExS21EcFV1WDR0S2xTOURVMUVSS1Nnb01EQXdBUUNJZ2syWFlzR0dWenUvY3VUTWNIQndxWFdiZ3dJRVlPSENnMVBUQ3drSWNQSGdRbnA2ZTBOUFRreHV1ZlN5ZmIwMHlNakxDZ2dVTEpLWnQyYklGdlh2M1J1Zk9uWVZwUGo0K3lNdkx3NmhSb3hUYTd1alJvNnRjeHMzTkRXNXVibkxubno5L0h0N2UzaktELzVpWUdBUUZCVWxNRTM5UDJOblpTUVRBeTVjdmg3S3k5S2lqV2xwYWNISnl3dmJ0MjZHam93TVZGUlZzM2JxMXl2MysrZWVmcTF6bWJSUVdGaUk0T0JpRmhZVXk3eXRiVzFzc1diS2t5aC9CeUFwNVUxTlRzV2pSSWlHRXIrejhWM3pQNnFxNDdlcjg3UlhMenM2R241OGZXclJvVWVuOTFLaFJJL1RvMFFQQXUvbisrOUF4NUNVaUlpSWlJaUlpSXFMM2hrZ2t3b1VMRjNEbzBDRWtKaWJpaXkrK2dKMmRuZHpLbkY5KythWFNOcDN5UXRLV0xWdGl6NTQ5VXRPRGc0TVJGeGVIVFpzMlFVbEpTUWljUm84ZWpYcjE2bFg3ZVBMeThuRDQ4R0VNSERnUXpabzFRMVJVRlB6OC9EQmh3b1JxYjZ1bXJWdTNUdmgzdjM3OUtnMmNYNzU4aWZUMDlCcHR1VmtUamg0OWl2djM3K09UVHo3QnJsMjdKRUo5RHc4UDdOdTNUNnI2MjlMU0VoczJiTUNOR3pmUXFGRWpBR1ZCbUNKVjN5ZFBucXcwb1BIMDlNU2VQWHZRbzBjUG9jcHk0TUNCeU16TXhJRURCNUNabVlrVksxYklySFFFcWgrbVRKNDhXV3Jhb1VPSG9LdXJpMlBIamdHQXpCOFhCQVFFNFBIanh4ZzNibHlWMTNXVEprMnF0VTlpNGVIaDJMSmxDNTQvZjQ0aFE0Wmd5cFFwME5EUXFOWTJQclRQRjFEc2h4dVZMU01PUW5WMGRLU0M5UzFidHFCMTY5YkM5UFQwZE9HZS92SEhIK1Z1czJLcjNlN2R1Nk4vLy83QzY3UzBORFJvMEtCYWxjclcxdGF3c0xEQS9mdjNvYVdsQldOalk0bjVKMDZjZ0sydHJWQ0ZYVkZzYkN5dVg3OHU4VDBGbEowYmNUWHVzbVhMaE9udDI3ZFhlTi9lbGNEQVFPVGw1V0hzMkxGbzNMZ3hkdS9lalJZdFdtREFnQUVBeWxxUWk0MGFOUW96WnN5UVdIL1BuajA0Y2VLRTFIYVRrNU94ZE9sU3BLYW13dEhSRVowNmRaSzdEOFhGeGRpd1lRT0Nnb0l3Y3VSSVlmckRodzh4YytaTWlXVi8vZlZYNGQvbGcxaEYybG1ucDZjak56ZFhlSjJXbGliOFVNZlUxQlFuVDU1RVFVRUJvcU9qRVIwZExYYzduMy8rdVJEeXZvdnZ2dzhkUTE0aUlpSWlJaUlpSWlMNjErVG01Z3F0bE1YcTE2OHZWR3RkdUhBQjl2YjIrUHp6ejdGbzBTSzBhZE1HdDIvZlJsNWVuaEFRcGFTa29ISGp4bEJTVWtLM2J0M1F0R2xUcWZjSkRBeUV1cm82dW5mdkxqVXZPRGhZWnVCVFdGZ0lWMWRYOU9qUkF4WVdGaENKUkhCM2Q0ZXVyaTdHakJtRHYvLyt1OXJIKzlkZmY2R29xQWcvL1BBREFNRFYxUlVKQ1FreWc3ZWFJaEtKM3FpQ3VhTHlZMlErZXZRSUFGQlFVQ0ExZG1iTGxpMnIzY2F6Sm9TSGgrUFBQLzlFMzc1OWNlWEtGYmk1dVFubitkS2xTOWkvZno5c2JXMWxCaUt0VzdkRzY5YXRFUmdZQ0YxZFhXUmxaYUdnb0tESzk5VFEwSkJaSVZaU1VnSm5aMmVjUG4wYU5qWTJXTHg0c1VRRjR0aXhZNkd1cmc0WEZ4Zk1uRGtUOCtmUGwzbHRybHExU3FGamYvejRNUTRlUElnbFM1WkFYVjFkYW43NTYzdk1tREVTOC9MeThuRGt5QkcwYmR1MjBpcnlpaDQ5ZW9Tb3FDamhkWFIwTkx5OXZRRkl0bURPeWNuQjNyMTdjZmJzV2JSczJSSTdkdXg0bzNFeVA4VFBWNnhkdTNaU0xZc0J3Ti9mSDdHeHNUSUQyY1RFUk9GOEs4ckZ4UVY1ZVhubzJyVXJldlhxSlRGdjE2NWRhTk9tRFd4c2JLVEcxelV5TWhLQ053Qll0R2lSMENaWmxtKysrUWJmZlBPTjhQa0FaZFcyOWVyVnc3Smx5OUN3WVVOczNicFYrRjRLRHcrSHI2OHY5UFgxTVdIQ0JKbFYvSC8rK1NlTWpZM3h4UmRmVk91WS95c2lrUWllbnA0d01EREFwRW1Ub0tTa0JGZFhWelJ0MmxUbU9PMktpbzZPeG0rLy9ZYUNnZ0tzWGJzV3hzYkdLQ29xa2xreG5wNmVqblhyMWlFeU1sSXFSRzdhdEtsUU1SMGNISXcvL3ZnREN4Y3VyUGJZeW1KNzkrNlZHRmZlMWRVVnJxNnVBTXArbkhIaXhBbDgrKzIzbUQ1OXV0eHRUSnMyVGVJNDNzWDMzNGVPSVM4UkVSRVJFUkVSRVJIOWF4WXRXb1RZMkZpSmFhNnVybWpldkRtQXN2YXNRRmxsbWJnYTdyZmZmc1Btelp2eDZhZWZJaUFnQU51MmJjTTMzM3lES1ZPbXlHMUJHaHdjRERNek04eWJOMDlxM3IxNzkyUStJTisvZnorZVAzK091WFBuNHNtVEo3aHg0d2FlUEhtQ1pjdVdDYTFrZ2JLS0tGa3FqbVg1NE1FRGVIcDZZdWJNbVdqUW9BRXVYTGlBcUtnb3pKNDlHOXJhMm5MTzBOdFp1WElsd3NMQ3NINzllbnoyMldkdnRTMVo0eWI3K1BqQXg4ZEhZdHE0Y2VOa2hyeTV1YmxTZ2JBODVTdkNaQmsrZkxqVXRNek1USFRvMEFHTEZ5L0dzV1BIOE1jZmYwQk5UUTNhMnRyWXVYTW5URXhNSk1Zc2ZmandJYlp1M1lvWk0yWUk1OGJHeGdZMk5qYll0MjhmUER3OHF0elA4K2ZQUzdVL1RrcEtnb09EQTJKaVlqQjA2RkRNbmoxYlpzZytmUGh3bUppWXdOSFJFU3RYcm9TVmxSV21USm1DRmkxYUNNdVVEOVlxbzYrdmo0TUhEOExDd2tLb1ZsV1V2NzgvOHZMeU1IVG8wR3F0RnhZV0psSGxXcjU5c2pqRUNna0p3WTRkTzVDYm00dXBVNmRpMUtoUkNsVi9maXlmcjFpTEZpMWt0dVI5OE9BQlltTmpaYzY3Y2VPR1ZNaWJtNXVMKy9mdm8wMmJObElWMmVmT25jT0ZDeGNBQUdwcWFoS1Z1YTlmdjhhbVRadGdhV2twTVYyV2UvZnVJVHc4SEwvODhvdmNaWEp6YzFGWVdDZzFYVVZGQmJObno4YUtGU3R3NXN3WjRacHpjM09Ea1pFUnZ2dnVPNW5iaTRtSndkV3JWekZ2M3J3YStjSEt2K0hLbFN0SVNFakF0R25UaEgwdUtTbUJxdXFieFhBaWtRakhqaDNEd1lNSG9hMnRqVTJiTnFGaHc0YVlObTBhV3Jac2lkV3JWMHY4WGJwMjdSbzJiOTZNckt3cy9QampqMUxYVUowNmRZU3hwaE1TRWdDVWZZOVVOZjYwUEV1V0xNR1NKVXVRbUppSXlaTW5TMVNEcjFtekJuWHIxc1c0Y2VNQWxJMy9ibWxwS1JXK0ZoY1hTL3d0L2plKy96NDBESG1KaUlpSWlJaUlpSWpvWHpONzltd2gwSXVNak1TUkkwZFFwMDRkL1BUVFR4TGhyM2hjeU02ZE82TmV2WHFJajQvSDZkT240ZWZuaDQ0ZE8wcUVRaytlUE1HbFM1Y3dZTUFBNk92clF5UVNJVHM3R3pvNk9qTDNRVndGRlJNVGc3UzBOT0hCY201dUxrUWlrVEN1WmxGUkVicDA2U0xWb3JoaXkwdDVRa05EVVZKU2dqMTc5c0RaMlJraWtRaG1abVlZTW1TSTRpZXNtcUtqbzVHZm40LzQrUGkzRG5tQnR4c3pPRDA5WFdaUS9DWisvLzEzUkVSRXdOWFZWYWhHTXpFeHdkZGZmdzBsSlNXTUhqMGExNjlmRiticDZlbGgzYnAxRXUyQjA5UFQ4Zno1Yy96eXl5OFlQSGd3cGsrZkxsU0JUWjA2RlZPblRoV1dEUWdJZ0tPalk2VmpTUllWRmNIVDB4UHU3dTRvTFMxRnAwNmRZR3hzREM4dnIwcVBaY0NBQVVoTVRNVFZxMWR4L2ZwMVdGbFpZZVRJa2JDMHRBUUF1V09aQXNDOGVmTXdlUEJnSWR6SnpjMFZRbzdjM0Z3NE9UbGh6Smd4YU51MkxSNC9mb3hwMDZiSjNROUhSMGM0T2pwV3VxL2xuVDkvWGdpTyt2WHJoK25UcCtQYmI3OEZVRllkdkhuelpseTZkQW1tcHFaWXVIQWhEQTBONVk2eGFXUmtKQkgrZmt5ZmIwMTY5T2dSZnYzMVYremV2UnV0V3JXU21GZFFVQUI5ZlgyWW01c2pQajVlWWw1U1VoSkVJcEZDYlhuMzd0MExVMVBUS3NOZ2VheXNyTkNuVHg4aDRBc0pDY0hkdTNmaDVPUWt0K0p5Ly83OTBOUFRFOW9jMXdZOWV2VEF6cDA3SlRwTGlNZUdmeE5wYVdrNGZ2dzRQdjMwVTZ4WXNVSzR6My80NFFmczJyVUxQLy84TXh3Y0hLQ3NyQXhYVjFmNCsvdWpVYU5HMkxoeEl6cDA2Q0IzdTBWRlJiaCsvVHFBc3BBMVB6Ly9qWVlpRUx0NTg2YkU2NlNrSk55OGVST3paOCtHbHBZV1ltTmpzWHo1Y2t5Wk1rV3FxMEJSVVpIVU5WQlQzMzhmQzRhOFJFUkVSRVJFUkVSRTlLOHAvL0QxNmRPbkFBQmRYVjM4OE1NUHlNN09SbFJVRk02Y09ZTTVjK1pBVTFNVERSczJ4TjY5ZTdGdDJ6WW9LeXRqMnJScCtQYmJieVdxdTA2ZVBBa2ZIeCswYjk4ZSt2cjZ5TXpNUkdscHFkeHhNY1hWUTBlUEhrVkVSQVE2ZCs0TU5UVTF6SjA3RnovKytDUHExYXNIWjJkbkJBWUc0dWVmZjVaYVh4dzBWWFRtekJtSkFHalFvRUZvMzc0OWRIVjFjZlRvVVZ5NGNBSHo1czJUYVBOYTA1eWNuUER3NFVOWVcxdlgrTGJQbmoyTG9LQWdiTml3UWFIbFRVMU41WjZyaWlaUG5peXpaV3VIRGgyd2R1MWFtSm1aQ2RlTHJNb3pGUlVWOU83ZFcyZ24zTE5uVHpSdTNGaGltUzVkdXNEVjFSVWJObXpBbVRObjBLRkRCMWhiV3d1Qm55eXlRbXh4TVBqNzc3L0QxOWNYelpzM3grTEZpN0ZqeDQ1S3gzT3R1STJRa0JDNHVycmk2dFdyNk5hdG0xUUl1R2pSSW9uWDVRUHpCZzBhQUFBeU1qTFFyRmt6QUdVdGpFTkRRNFZnVEh4ZmxaZVltSWlBZ0FCMDZ0U3BSbjRFSUphY25JeExseTRKNzFGK3JGUlpQRHc4b0tlbjkxRi92dTlLVEV3TXpwNDlDelUxTmN5ZlB4OXBhV200Y3VVS01qTXpoZXZtL3YzN0FNcGFyVmZHMzk4ZlVWRlJHRDE2TktaT25TcnpIaFU3Y2VJRVRwdzRBUU1EQTdpN3UwdWQyNHNYTDJMejVzM0M2L0xqd1phL1hnb0tDdkRxMVN2azUrY2pQRHdjWGJwMFVmemcvMlBsMjVJWEZoWkNKQkxKYkNlc2lFYU5HbUhyMXExU1A0Z1lObXdZMU5YVnNYbnpac3lhTlFzRkJRWEl6OC9Id0lFRE1YMzZkSW5xWGxsQ1EwT1JsNWNIQU5pOWV6ZTB0TFRnNE9BQVRVM05OOXJQb0tBZ0FNQWZmL3lCMk5oWXpKZ3hBd2NQSGhUKy9oNDVjZ1E2T2pveU93ZklhenNOdlAzMzM4ZUNJUzhSRVJFUkVSRVJFUkg5Sng0K2ZJaEdqUnBCUTBORFl0ekZNMmZPb0dmUG5zSkQ0cVpObStMeDQ4ZllzV09IVkZ2ZzdPeHMrUHY3bzNYcjFrS0k4dno1Y3dDUU9iWW04SC9WVmYzNjlVTklTQWd1WHJ5SS92MzdRMDFORFdwcWFnZ1BEOGVaTTJld2JOa3k2T3ZyUzYwdnI3MWx4Y3BoZlgxOTZPdnJJejQrSHBjdVhjSTMzM3dqTlRacGNuSXlidHk0VWRscHFwWVdMVnJJYkE5YkU1NDllNGF3c0xCM3NtMTVpb3VMa1pLU1VtbkwzL2o0ZU96ZHV4ZTNidDFDMTY1ZG9hK3Zqek5uenVEYXRXc1lObXdZYkd4czBMQmhRd0Jsd2FlOXZUM3UzcjByRlhLNnVyb0s3eE1hR2lwUlZRb0FseTlmbG5nOWVmSmtORzdjR0tOSGo0YXFxaXAyN3R4WnJXUHIwYU1IdW5idGltdlhyc2tjdjdWaTVXVDVrRU5EUXdNYUdocDQrZktsTU8zdnYvK0dvYUVodW5YckJxRHNlaHcvZnJ6RU5uYnMyQUVBbUQ1OWVwVUJYM1VZR1JsaDA2Wk5LQ2twd1lvVks5Qy9mMy8wN2RzWHBhV2xXTEprQ1FZUEhvemV2WHNqSkNRRVhsNWVRdVhneC96NXZpdVhMbDBTQXZkeDQ4YkJ4c1lHSXBFSXQyN2RFdHJwM3IxN0Y5cmEyakEyTnBaWVZ5UVNBUUNVbFpXUm1wcUtYYnQyQ2ZPbVRKa2l0NjM2eG8wYjBhVkxGMWhiV3d1aHBxSS84QURLd2o0eGRYVjFiTjI2RlhaMmRsaTVjaVcyYk5ueVJtTTYvOXRDUWtKa2ppbnI0ZUVoMFNxOHN1cnhpbVQ5cmNuS3lrSktTZ3JVMWRXUm5wNk96ejc3RE5PblQxZjRISjA2ZFFvV0ZoWUlDd3ZEbDE5K2lhTkhqMkxSb2tYQ2ozZXEweDc3OGVQSHduanRGaFlXOFBIeHdiTm56N0I4K1hJQVpmZnU1Y3VYTVd2V0xFUkhSNk9nb0VDaUpYTmxsYzV2Ky8zM3NXRElTMFJFUkVSRVJFUkVSUCtKMjdkdkM1VzlGYXUreE8yYWpZeU1NSExrU0FRRUJNaDhHSHpxMUNrVUZoWkt0SUY4L1BneEFFaTB6U3hQWEQzMHhSZGZRRWRIQjc2K3ZzSUQ1YlMwTkRnNE9PRExMNytza1dyWTR1SmliTnEwQ2ZyNitwZzhlYkxVL0tDZ0lLRVNpcVE5ZXZRSXYvLytPNFlOR3laTUV6L1lmL3o0TVU2ZE9vWHIxNi9EeU1nSXYvMzJHM3IxNmdXZ3JJcmF6YzBOcnE2dWNIVjFSZS9ldmJGaXhRb0FaU0dHckNwV1UxTlRJUVI4OE9DQk1FMU1IQ1NLeVFwUnEwdEZSZVdOQTBCRFEwT2hzdkxXclZ0NCtQQWhGaXhZSUxkU3ZLaW9DRUZCUVdqVnFsV05CcndBVUs5ZVBWaFlXQ0FrSkFSRlJVVVlNbVFJV3JWcWhjZVBINk8wdEJSV1ZsYXdzTEJBZEhRMGxKU1VoQ0R3WS8xOEV4SVNwTWJYQmNwK1NBRkE1anp4T0twVktkOUdXOHpBd0FCQlFVR3d0YlZGU1VrSlFrTkQwYWxUSjZsQXI2U2tCRURaMk9pclY2K1dDTjk3OU9pQjNOeGNoSWVIUzQyZHVuSGpSalJyMWt3aW1Ldk9XSzhWSzRRMU5EU3daczBhekp3NUU1czJiWUtycSt0N1B6WnZ4VEhnbno1OUNrOVBUL1R2M3g5dDJyUjVxMjJMUkNLRWg0ZmozTGx6Q0E0T1JsRlJFUm8yYklpSkV5Zmk4ODgvQnlCN3JIaGxaV1dKSC8xRVJVVWhNaklTQ3hZc1FGaFlHRnEzYmcwN096dHMzNzRkT1RrNUtDa3BrZHRDVzVhalI0K2lXN2R1Q0FvS1FzZU9IVEZvMENBc1c3WU1wMDZkd3BneFk3QjM3MTQwYjk0Y2d3Y1BocHViRzN4OWZXRmhZU0ZVR3hjWEYxZnIvY3FyN3ZmZmg0b2hMeEVSRVJFUkVSRVJFZjNySWlNajhmTGxTNkdkckxnMTQ3MTc5K0RqNDRPZmZ2b0ptcHFhME5EUUVLcDNMMTI2aE8rLy8xN1lSa1pHQm80ZlA0NVdyVnBKQkNsMzc5NkZrcEtTVk5XdldHRmhJZXJXclF0VlZWWDA3TmtUUGo0K1NFeE1oTGEyTnBZdVhZcFhyMTZoV2JObWNIVjF4ZlBuejVHYW1vcHQyN2E5MFhIKzhjY2ZpSXVMZzcyOVBaS1RrNUdZbUlqaTRtTFkyTmdBQUVhTUdDRUUyckpVTnUvZlZsSlNVcTJnSlRjM0YzNStmZ292cTZoeDQ4WUJBSDc4OFVka1pHUmc4ZUxGc0xHeGtRaWt6TXpNc0hidFdqeDc5Z3ovL1BPUFZLaDUrdlJwOU9uVFI2TDYrcXV2dnBKNnI4ckdIQWFBNDhlUEs3emY4dFN0VzFjaTVCU0xqbzZ1ZEQxVFUxTThmUGdRSXBFSUJ3NGNnTEd4Y2FYanBqNS8vaHc1T1RuSXljbXA4cmpLcTZyeXNLU2tCQ29xS2hDSlJQanJyNy9RdG0xYllYellHemR1UUVWRkJlM2J0d2NBWWZ6UHlxNmpqK0h6all5TVJHUmtwTngxNUkxSitxWjY5ZXFGa3lkUDR1WExsNGlMaTBOV1ZoYjY5T2tqdFp6NFBoU0pSSWlQajhmU3BVdXhldlZxWWY2QkF3Zmc3ZTB0WEc5VnljN09SbVptWnFYTHlBdUROVFUxTVduU0pEZzRPQ0FpSXVKZmEzZjlwZ3dNRERCNDhHRGg5ZG16WndHVXRjUXVQMTFSUlVWRmlJaUlRR2hvS0M1ZnZvejA5SFNKK1dscGFkaXpaMCtsMjFCWFY4ZVpNMmNBbEgybWUvYnNRZE9tVFdGaFlTRXMwNlZMRit6ZnZ4OXFhbW9vS0Npb3N0MnoyTU9IRHhFWUdBZ25KeWZoaDBydDJyV0RzN016akl5TWNPWEtGZHkrZlJ0YnRteUJpb29LeG93WkExOWZYN2k1dVdIV3JGbkNNY29MZVd2NisrOUR4WkNYaUlpSWlJaUlpSWlJL25VblRweEF2WHIxaE1vODhjTlpGUlVWK1BqNG9FK2ZQaEpqNnJacDB3Wm56cHpCZDk5OUJ6VTFOUURBb1VPSGtKK2ZqMG1USmdtaFVWRlJFYTVldlFwemMzTzVZd3krZnYxYWVMRGNwMDhmK1B2N0l5NHVEbVptWmtMcnlSTW5UcUJKa3lZd05EU0VsWldWUkNpbGFFQ1dsSlNFWThlT1FVbEpDY3VXTFJOYW9WcGJXOFBHeGdhN2QrK0dycTR1dExTMHBCNTBpMFFpS0NrcENjdThEM0p6YzZzMWJtTjZlcnBFaTgyYWN2cjBhUUJsQVlhUmtSSHM3T3dxSFNkNDkrN2RRdWdJbEZVTjd0eTVFK25wNlJKajFsYTNuUzhBN04yNzk2MlBSMU5UVTJiSU8zZnUzRXJYTXpNemc0ZUhCN3k5dmZIZ3dRT3NYNysrMHJiSERSbzB3SlFwVXhUYXA1czNieUlpSWdLR2hvWnlsM24rL0RtY25aMFJGaFlHVjFkWG5EeDVFckd4c1JLZnViKy9QeXdzTEtDaG9RRUF5TXZMRTFvMXkvTXhmTDZEQncrV3FQb1VjM1IwUkVCQWdNeGcvY2FORzFXT2RTelA0TUdENGVucGlVT0hEdUhSbzBkbzJMQWhyS3lzcEpiTHlzb0NBRFJ2M2h6cjFxMFRxa1RGUm80Y0NXOXZiN2k3dTB1TXFTdlB1WFBucWp5SGxmMklRRHdlNy8zNzk5LzdrTGVpaUlnSUFNRCsvZnZSdG0zYmFsZnpYcjE2Rld2V3JJR0tpZ282ZGVxRS9QeDhSRVpHQ2kzWHEzTGt5QkdKOXZwaFlXR0lqbzdHa2lWTHBKWVYvMDE5OGVLRjFGalhGWW4vTmgwOWVoUm1abVpTMTRpeHNURXlNakt3YytkT1lWeDZvT3pIRHQ5ODh3M2MzZDB4Yk5nd05HblNCQ1VsSlhMYk5kZjA5OStIaWlFdkVSRVJFUkVSRVJFUi9hc2lJeU54NWNvVmpCNDlHdlhxMVVOQVFJQXdMeW9xQ2tCWjRDSU9GRnUwYUlIaHc0ZkQzdDRlWjg2Y3dhaFJvd0FBUTRjT2hZNk9qa1JZNGVQamcxZXZYc2x0czFwUVVBQ1JTQ1NFcWhZV0ZqaHg0Z1RVMWRVaEVvbmc3T3dNWTJOaklaU1NSVjdRSWg3ZlY2eHg0OGJvMkxFampJMk4wYlJwVTVpYW1zTEV4RVI0aU42cVZTdms1dVppOHVUSnNMR3hFZG81aDRhR1l2ZnUzWEIwZEpRSXIvNE5hV2xwaUlpSWtGa0ZuWkNRZ0NaTm1paThMVk5UVTRYSDVadzhlYkpVeTFaNVpJV0VreWRQbG1xM201Q1FnR1BIamtrdGUvWHFWUUJBejU0OXBmYTNPdTE4QWRrQlZYUjBOQllzV0lDT0hUdGk3ZHExYjl3KzFNM05UZUwxaWhVckpLcnMycmR2ai8zNzk4UFoyUm5XMXRiQ3VOYjUrZm1vVTZjT1ZGVWxILy9YcjE4Zmd3WU5Fc2FlbHVmVXFWT0lqSXhFbXpadHNHYk5HcW41NGVIaEFNckNXQzB0TFF3ZE9oUzNidDNDdm4zN01HalFJQ0dNdTNYckZ1TGo0NFh4T1FIRmZpandzWHkrL3laalkyTllXMXZqM0xsekVJbEVtRDE3dHRUMUFmemZlT2FHaG9ZeVExVWpJeVAwNmRNSFFVRkIrT0dISCtTT2UxNlJyUE40OHVSSnVMaTRWTHFlZUIvTGo5bGJHeFFVRkNBME5CUm1abWJJenM3R3FsV3I0T3pzTFBNYWs2ZFhyMTVZdVhJbE9uVG9BRzF0YlRnN093djNwU0lhTkdnZzhkcmMzQnp0MnJXRGpZME5rcE9UWmE3ejZORWpxZnVtb3JDd01CdzdkZ3dkTzNhVVc2RzhjZU5HcEthbUlqQXdFUDcrL25qOStyWHdJeWNBMkxkdkh4WXZYZ3dBY3IrTGF2cjc3MFAxY1J3bEVSRVJFUkVSRVJFUnZSY0tDZ3F3ZGV0V05HalFRQmhIMTlIUlVXcTVuVHQzQ3Y4ZU4yNGMvdmUvLytISWtTTndjM05EejU0OVlXaG9pT2JObTZONTgrYkNja2xKU1RoNDhDQjBkSFJrdG1ZRnloNEFBeEJDWG1WbFpXRjhVQ1VsSlh6eXlTZFN5OGZGeGFGWnMyYkN0TDU5KzhyY2RsSlNra1RJcTZxcUNpY25KN25uQWdDY25aMlJrcElpc1gwZEhSMjhlUEVDSzFhc3dJNGRPNnBWUFp1WGw0ZTB0RFNGeDhOOC92dzU3dDY5Q3dEdzlQVEU0Y09IQVVDcVNpOHRMUTB4TVRGdjFIYjAzOUN6WjArcFk3NTkrN2JjRU5EQXdFQXF5SDZUZHI0VnBhV2xZYzJhTldqUm9nVldyRmdoQklBdlg3NkVrNU1USms2Y2lBNGRPbFM2alM1ZHVtRFZxbFV3TWpLU21GNHhNRGMwTklTU2toTHExYXNuVWZWMjgrWk5iTnUyRGR1MmJaTTZKMDVPVHJoLy96NkdEUnNtL0VoQ1RDUVN3Y1hGQlY1ZVh1alRwdzhXTDE0c1VXRisvZnAxN04rL0gvSHg4ZERYMThlb1VhTXdjT0JBUkVSRVlPWEtsVEEzTnhmYXNCWVhGMlAzN3Qwd05UVkY3OTY5aFcxa1oyZFg2M29XKzVBKzMzOURjWEV4bmo1OUtvUjJkZXJVd1lBQkF4QVVGQVJsWldVaEVLdEkzTWxBM25qbUFEQjgrSEJjdkhnUmQrN2NxZmI1cXk1eFlGK2RINWU4RDd5OXZaR1hsNGVoUTRlaVpjdVdtRDkvUHRhc1dZUE5temRYSzN5c0tuQ3REaTB0TGRqYjI4dHRsUjRmSDQrc3JLd3FyOStjbkJ6Y3VuVUxNMmJNa0JqdnQ3eXZ2dm9LMnRyYWFOcTBLWFIxZGFHbnB3Y2RIUjFvYTJ2ai9Qbnp1SGp4b2xBMVhqSGtyYW52UDA5UHowcVA0ME5SNjBQZTNLSVNITG4vQXNGSldYaWFVNGlDNHRML2VwZUlQaHJxcXNvdzBWSkRMeU1kalAyME1UVHJmSHp0RUlpSWlJaUlpSWhJY1NLUkNKczNiMFppWWlMczdPeUVxcHp5VlY0QkFRRndkSFNFaDRlSFJMdG1BSmd6Wnc1KytlVVgyTnZiWStQR2pSSVBoMSsrZkltbFM1Y2lOemNYeTVjdmwxdUptNUtTQXFDc3FyR2lyS3dzeE1YRklUNCtIbkZ4Y1lpTmpjWFRwMCtGTWYvZXhzdVhMeEVWRllXb3FDZzhmdndZR3pkdWhKK2ZIL3o4L1BEbGwxL0MxdFpXV0xadDI3YVlPM2N1dG16WmduWHIxbUg5K3ZVS1Z3dk9uVHNYQ1FrSldMNThPYXl0clN0ZGR0YXNXVUpGbzdxNk90cTFhd2RMUzB0WVdscmlrMDgrZ1llSGg5QXEydFhWRmFXbHBUaDM3aHkwdGJVeFpzd1lxS21wb1huejV1OU5PMmxGcEtlbjQrN2R1eEx0YzQyTWpEQnc0RUNNR2pVS3IxNjlRbkp5TWxxM2JnMmc3SnE5Zi84K1dyZHVqY2VQSCtQR2pSdHl0NTJibTR0bHk1WkJYVjBkOXZiMkVoV3A2dXJxS0N3c3hLKy8vb3JaczJmajY2Ky9scnNkQXdNRG9VSXlOVFVWQ1FrSmVQejRzZkFmS3lzcmpCZ3hBaXRYcm9SSUpFSk9UZzVldm53cFhOUEp5Y2w0OWVxVjFQMERsRlcvSHpseUJILysrU2M4UER3d1lNQUFmUHZ0dDlEVjFjWDY5ZXNSR2hxS3NXUEhTclJBRjh2SnlVRkJRUUVXTEZnZ2hIdC8vZlVYL3Zyckw3UnAwd2IyOXZaQ0tMeG56eDQ4ZnZ3WWpvNk9FdGR1ZG5hMnpIdXZwdFNHei9kZHVILy92bEJoZmZUb1VSdzRjQURGeGNVQXlpcXVuejE3aGcwYk5rQkRRd01GQlFWWXNtUUpIQndjcElLME8zZnVRRjlmWCthMUk5YW1UUnU0dWJsVjJzcjdUVDE2OUFndUxpN1ExZFdGa3BJUzR1TGlvS2VuaDI3ZHV0WDRld0ZsUHhUNDg4OC9zWHo1Y3VqcjY5ZklOdFBTMHVEdTdvNUdqUnJCMXRZV2Rldld4ZFNwVTdGNzkyN3MzYnNYUC8zMGs3Q2MrQWMyNWRkOWx5cnJVT0h2N3c4MU5UVzVQd0FRRTQreFhObjU2dDI3dDhTUE84b2JOV29VeG8wYkp4eHJ4WkMzcHI3L1BoYTFPdVM5a1pJTmh4dFBrSkwzK3IvZUZhS1BVa0Z4S2VJeTh4R1htUS9meCtsWTJxVXB1aGk4dS8rUlJrUkVSRVJFSDdhVWxCUVVGaFpXV2oxU0hlS0hVQlhiMVZWSFhsNGVZbUppb0thbWhuYnQydFhJZm9sRlJrYmk1czJibURScEVvcUtpdURuNTRjQkF3WlVxOElqUHo4ZkxpNHVNRE16dzlDaFE2djEvdDdlM21qYnRpM0tNUlAyQUFBZ0FFbEVRVlJhdG14WjNWMS9JeC9iNTB1eVJVVkY0ZUxGaXhnK2ZMamNCOEFsSlNVQUlMUGE2TFBQUHNPWU1XTnc1TWdST0RnNFlOV3FWUUNBbUpnWXJGNjlHcW1wcVpnd1lZSVFiaFlYRjB2Y1V5VWxKVGgrL0RnQXlMejJUNTA2QlhkM2Q2aXBxY0hjM0J4V1ZsYjQvdnZ2WVc1dUxoV0dLQ0lrSkFUKy92NklpWWxCYW1vcWdMSzJxVlpXVm9pT2pzYU9IVHZRb2tVTHpKOC9YMnJkZ1FNSElqWTJGbWZPbk1HK2Zmc3dmZnAwaGQ1VDNCS3pmR3RNZVhyMTZnVXJLeXQwN05nUnJWdTNsdnIrY1hWMWhVZ2t3cDQ5ZXhBUUVJRCsvZnREUzBzTGh3OGZocisvUCtiTW1RTlhWMWU1MjMvMTZwVnd2cXRTMVVQNVI0OGVJVFkyRmdDd2R1MWF4TWZIbzMvLy9uSXJ5ZVFKREF4RWFXa3B1bmZ2TGt4cjA2WU56TTNONGVQakF6YzNONmlxcXVMQWdRUFExTlNFdjc4L05tellnTFp0MjJMczJMRllzR0NCek8xbVptYkN6czRPK2ZuNTJMeDVzL0RkSkJLSmtKK2ZqOWV2WDJQT25EbFl1M1l0dG0zYmhtZlBubUhhdEdrUzEzbGFXaHA4ZlgzeDdOa3pQSDM2RkltSmljakx5eFBtNitucG9XblRwdERXMXNhdnYvNktCdzhlWU9yVXFUaDA2QkFjSFIyeGJkczJhR2hvSUNFaEFZYUdoaklyWnEyc3JHQmxaWVhJeUVnY09YSUVwMCtmaHJlM054bzJiSWlNakF3c1hMZ1FBd1lNa0htTWZmcjBnYlcxdFJEYTV1Ym00dnIxNitqZnZ6L216cDByQkx6SGp4L0hxVk9uTUh6NGNIVHExRWxZLy9YcjEwaElTQkRHNFM3dlkvaDh5M3Z4NG9YTVFGa2NmTW1hSno0L1lvY09IWUt2cnk4QVlPdldyUUFBWFYxZHRHelpVdUkvWVdGaGNISnlncEtTRXB5Y25JVEFkODZjT1ZpOGVMSFE3ajR2THcvaDRlR3dzYkdwOUJ3RGtBaDRGZm11Q1FvS2twb1dGeGNuTmExSmt5Wm8xS2dSY25KeW9LcXFDbXRyYTB5WU1LSFNjRkpSR1JrWkFDRHhQVmRVVklTSER4OWk5dXpaV0xkdW5WUW5oK29xS2lyQzJyVnJrWnViaS9uejV3djN4SWdSSTNEcjFpMzQrUGhnNU1pUkFNck9pYXp6OGw5SVQwK0hqNDhQQmd3WUlORVN1YnpTMHJJQ3krVGtaTlNyVjAvdWNsVVJmeStKL3lacWEyc0RxUG52djQ5RnJRMTViNlJrWS81RjZTOEJJdnB2cE9TOXh2eUxjZmgvN04xN1hNNzMvei93UitkelZBNUpwWlNrT2JSbVlnNFJNaHN6TWN4bmJIS2FZOU13aDNMS01UbmtrRU5FakpZMkdab2gyZ2lWT1RSWk9hVElJZEpGNmVxa3VuNS85T3Y5N2VxNnFxczAxVHp1dDV2YmVyL2ZyOWZyL2JwNjE5VzE5L1A5ZWo3OW5LelJtWUZlSWlJaUlxSjY0YSsvL2hKU29TbWk3Q295b0tSV1drMjR1cnBLYlplbURwWEgxTlJVdUFHNmMrZE9SRWRISXpnNFdMamhJMDlzYkN4KysrMDN6SjQ5dThJYlRObloyUmczYmh3NmR1eUlwVXVYMXVoMUFJQ1Bqdzh1WExnQU16TXpiTnUycmRJYWh0VjE5KzVkSERwMENPUEdqY1BObXpmaDcrK1BzTEF3eko0OVcxaGhWSlhJeUVpY09IRUNjK2JNcWZiNS9mejhNR25TSkNIUWxacWFpcmk0T0lYNmxrM1h5dXRMMWRHK2ZYdXNXYk5HcXRaalhGd2MxTlRVb0s2dWp1TGlZa1JFUkVCVlZiWEMxWDdqeG8zRHExZXY0T3pzak9MaVlodzZkQWhCUVVFb0tpckN4SWtUTVdMRUNLRnRVRkFRd3NMQzBLaFJJMmhvYUNBckt3dVptWmxvMGFLRjNIcVRnd1lOUXRldVhXRnRiUzNVN2dSa1U3cFdsYUswZi8vK0dETm1ESXlNakpDVWxJUXVYYnJBM3Q0ZW5UcDFncUdoSVI0OGVBQVBEdzlvYW1waTJiSmxGZjdzVFpreUJZbUppUWdORFlXVmxaWE0rN1E4bXpadFFucDZ1bFFhNjRxVXBzdXVTRUpDQXZ6OS9aR1ltSWp1M2J0ajFxeFpVRlZWaFl1TEMvejgvTEJ3NFVMMDY5Y1AwNlpOay92N21wbVppWjA3ZDFZNWo0cEVSMGRqNDhhTkFDQUV1VXRYOTFsYVdzTFcxaGI1K2ZrQVN1b1lsNjVLTHBXU2tpSXpaa1JFQkhSMWRkR2hRd2NBSllISGlJZ0lCQWNINCtuVHAzQjJkc2JFaVJPRlFFUy9mdjJncjYrUC9mdjN3OHZMQzIzYXRNR1lNV09rVmhaZXVYSUZLMWV1UkZaV0ZwbzJiWXJaczJjak56Y1h1Ym01eU12TGsvdmFRa05Ea1pHUmdibHo1d28vYTZxcXF0aS9mei9VMWRWaGFXa0pKeWNuV0ZsWndkTFNFaFlXRnREWDEwZHFhaW9XTDE2TTFOUlVUSnMyRFo5Ly9qbTB0Yld4YWRNbXVMdTc0NHN2dmtCTVRBdzZkKzVjNmZlMlE0Y082TkNoQSs3ZXZZdDkrL2JoMHFWTEFFcHFZWnVibTh1dCsxbjJkd0lvQ2RaczNMZ1JhbXBxQUVxQ1FJR0JnUWdKQ1VIWHJsMHhlZkprK1ByNlFsdGJHK3JxNm9pUGowZDJkcll3dDNmdCtwWVZHeHVMMk5oWXVYMkJpdXQrbDZXaG9ZSDI3ZHZEMnRvYVZsWldzTEt5a2xwVm41T1RnNENBQUJ3L2Zoek5temZIOHVYTFlXRmhBVnRiV3lGMXI2ZW5KL3IyN1lzSkV5Ymdqei8rUUVGQlFaVVpBSUNTNzJ0cEFMUDBzME5wMm50NVZxNWNXZVdZcFdPVVRkWC9KbUpqWXhFVEV3Tk5UVTBvS1NuaDZ0V3JBQ0JWNTl6UjBSSHIxcTNEZ2dVTE1IdjJiQ3hidGd5ZE9uV3EwZm55OC9PeGJOa3kzTHg1RXk0dUxsTGZSeVVsSmN5ZVBSc2lrVWhZcGVyaTRvSXZ2dmhDYW96UTBGQ2NPbldxMHZOVUowVjJaZGVrbEVRaWdhK3ZMMVJWVlRGMjdGaTViUm8xYW9Tb3FDaG9hbXJpNU1tVDFRNkczN2x6QjNwNmV0RFgxNGVXbGhaZXZud3A4OERWMjN6Lyt5OXBrRUZlOGVzaXJMcjhvSzZuUVVSeXJMejhBUHNIMkRKMU14RVJFUkhSV3hJYkc0dG56NTdKUFhieTVFa2tKaVlxUEZiNTRNRzJiZHRxTktmeVFkNlltSmdLYis2RmhZVkJWMWNYaVltSk9ILytQSHIwNklITXpFeVo0TFN1cnE1dzQvTFZxMWVJaVluQmxDbFRzSFRwVWpSdjNod2lrVWhtYkNjbko0U0hoK1AwNmROeWc2WlYxYXNNQ2dyQ2hRc1gwTDkvZjBSR1JtTGx5cFZZdEdpUjNKdTFOYUdwcVNtc1dMUzN0NGUvdno5V3Jsd0pkM2QzYk5teVJlb0dXbW03OG43NzdUZG9hMnVqUjQ4ZUZiWUJTbXFPVnJTYXFGUjhmRHo4L1B3VW1udlpJQyt2TDFYWCsrKy9MN1g5ODg4L0MzVVhTNDBhTmFyQ1ZlMUtTa3B3ZDNjSEFDUWxKU0VvS0FqNit2cVlPM2V1MUtwQm9DUk5hMEZCZ2ZBK3FhU2tCRHM3TzNoNGVNaTkxa1pHUmpBeU1wTFpYM3ErNnJDeHNVR2JObTFrMHJibTUrZGovdno1eU12TGc0K1BUNlVyanRUVTFPRGw1WVdwVTZjaU9qcGFvU0N2am81T2pXcWVsblgyN0ZtRWg0Zmo3Ny8vaHBhV0ZpWlBub3hodzRZSjd5TldWbGJ3OC9ORGFHZ285dXpaZzdpNE9BUUdCc29FRk16TXpCUk9jKzNtNW9iVTFGU3BmUzFidGhTQzI2MWF0WUtscFNYTXpjMmxndUtsUHp1VnJTZ3VWVkJRQUdOalkxaFpXUW5YLzg4Ly84U0dEUnZnNE9BQVQwOVB0RzNiVnFaZmx5NWQwS1ZMRjBSRlJXSDM3dDBJQ1FtUkNnSmFXVmxCU1VrSjl2YjJhTktrQ2ZUMTlZV0FocDZlSHZUMDlLQ3Jxd3RkWFYzbzZlbEJYVjBkM3Q3ZU9IdjJMTnEzYjQvQmd3Y0RLQW1rN04yN0Y4Ykd4bkxUYzJkbloyUFdyRmtRaThXWU0yY09YRnhjQUFDREJ3K0dTQ1RDZ1FNSHNIYnRXZ0NLQjRLc3JhMnhiTmt5M0w1OUcwRkJRWWlPamtaMGREUjhmWDBWQ25hVkJuaUJra0JzU0VnSW5KeWNNRy9lUEtpb3FPRGh3NGU0ZWZNbWdKS2dwS3VycTdDUzkxMjd2bVgxN3QyN3dvQmFSZUxqNDdGKy9YcGh1K3dETGVWbFptWmkwcVJKRUlsRTZONjlPNzcvL251cEIyY2NIUjJ4WmNzV3JGaXhBdWZPbllPcnF5c3VYcndJYzNOek9EZzRWRG1YS1ZPbTRPSERoMUJUVTBOK2ZqNlVsSlFxRGF6OS92dnZNdnZDd3NLd1k4ZU9LczlWVThYRnhUaDY5S2l3cmE2dWpvRURCOHJVVkxleHNjSGF0V3N4Wjg0Y0hEaHdvTVpCM3NqSVNNVEd4dUtERHo3QXJGbXpaSTRiR2hwS3BjSFcxOWVYZVJpbnNvZmdTaW42WU4vdnYvOHVzL3Bibmw5Ly9SWFhybDNEOHVYTHBXcDBselYyN0ZqczJyVUxJU0VoYU5La0NjYVBINi9RSEVydDNyMGJWNjVja2RuZnExY3ZJVXRHWGJ6Ly9SY29TUlJaUzEvUDdJcC9najMvcE5YMU5JaW9BdVBzakRHaGZZdTZuZ1lSRVJGUnJVbDVFWWVncXlXcDIxb1pkTUkzRHV1cjZFSC9CZEVQRHVQa25hMEFBQTAxWGN6cjlXc2R6MGcrVDA5UHhNVEV5RDFXdHNabHFaRWpSOExJeUFqKy92NVZqdDIvZi84YTNhQXZmOTdTQUZwcHdLLzhQbTF0YmN5Y09STzNidDJxY093aFE0WmcrdlRwd3ZiMTY5ZXhhTkVpU0NRU3VMcTY0dURCZ3dyTnNTeDUzNTlTUjQ4ZXhlYk5tL0hwcDUvaXUrKyt3NGtUSjdCKy9YcjA3TmtUOCtmUGw3cXBYZDdqeDQ4Vk9uOTBkRFMyYmR1R3dNQkE0V1owUVVFQnpwMDdoMzc5K2tGRlJVVlk3ZkdtTjZzNmQrNk1WYXRXU2UzcjM3OC9KazJhSkxPS3BMejgvSHpzM2JzWHYvenlDd3dORFRGMTZsU3BOTHZ2MnZXbDJwZWFtb3BIang0SktUOWJ0R2loMENyVVV0SFIwV2pmdm4ybHFTTUxDd3RSVkZRRUZSV1ZhcVZFLzdja0ppWktyV2lzeXVQSGoydVVMcnFtZHUvZWpSTW5UbURnd0lFWU5teFlwV25SNzkyN2gvRHdjTXlZTVVOcS8rclZxMkZrWklTSkV5Y3FkTTZBZ0FCa1pHUmczcng1MVpwcmNuSXlqaDQ5aXJGang4clVCazVOVGNYaHc0Y3hldlJvcWZxUkVvbEU2c0dYTzNmdUtMd3lyYWlvQ0ZsWldUTG5LaTR1VnJodU1sRHkzbnIrL0huMDY5ZFA0VDVBU1pZT2JXMXQyTm5aeVJ4TFNVbkJ0V3ZYWUdGaElmTXdoYUlTRWhJUUV4T0RiNzc1cGtiOXIxKy9Mck5LWGlLUkNMOS9WVDF3Vk41Lzhmckd4OGZEME5DdzJyL1QyZG5aU0VsSkVWTFdWaVUwTkJSTm1qU1JDV3FXVlZSVWhEdDM3c0RXMWhicDZlbDQrUENoek0vTzRzV0wwYk5uVDZuWEVoRVJJYXlrVmxOVHd3Y2ZmSUQyN2R2TGpCOGRIWTB6Wjg1ZzRjS0ZNc2YrK3VzdlJFUkVZTjY4ZVhqMjdCbFdybHlKY2VQR1ZSbGtUVTFOaFo2ZW5rTGxHa3AvOWlRU0NWUlZWU3Y5K2J0Ly96NmFObTM2UnFtaGp4OC9qZ0VEQmxUNU9lTDI3ZHN3TURDUXFXdWJucDZPRnk5ZXdNYkdScWJQYjcvOWhvc1hMMkw1OHVVS3plWElrU080Y2VNR3ZMeThaSTVKSkJMazVlVkJRME1EeXNyS2IvdzM1cE5QUHNHY09YTXEvRm1MalkzRnpaczM4ZnIxYXhRWEYwTkxTd3MyTmpibzJyVnJ0ZDRUL3UzM3Y0YW9RUVo1dno2VmlMc3ZjK3Q2R2tSVUFldkdXZ2h5VVN5MUdCRVJFVkZEd0NEdnU2bWhCSG5MNnQrL1AwYVBIbzF4NDhiSlBaNmVubzdSbzBkajJMQmgrUGJiYnhVYTcyMEVlWThlUFlvOWUvYWdUWnMyMkxwMXE5VE5ucENRRU96YXRRdXJWNitXV2FHWG1KaUl5NWN2bzBtVEpsaS9majNDdzhPRjFJR1ZPWHo0TUxadDIxWmhFUENYWDM3QmpoMDc4TkZISDJIUm9rWENUZDNnNEdBRUJnYWlRNGNPOFBUMGxGcU5VVlp0clI0d01EREFvVU9IQUFBLy9mU1R6UEV6Wjg0Z0pTVUZvMGVQaHBhV1ZxVmp0V2pSQWs1T1RqTHpyQ3JJZS8zNmRheGZ2eDVwYVdrWVBIZ3d4bzhmTDNQejgxMjd2a1R2Z3JKQkVTSWlJcXFmR3VSZjZZZlorWFU5QlNLcXhDUCtqaElSRVJFUjFSdGw2M29sSnljREFQTHk4bVRxZmJWdTNSclcxdFp2ZFc1QVNSQngzNzU5Nk5PbkR5NWV2SWlnb0NCaDlkQzVjK2V3ZS9kdTlPM2JWeVlBQ0FDMnRyYXd0YlhGMmJObllXQmdnTXpNekFwcjQ1V2xyYTB0ckpBdHE2aW9DUDcrL2poNjlDaWNuWjB4ZCs1Y3FWVTdYMzc1SlRRMU5iRnQyelo4KysyMytPNjc3L0RSUngvSmpMTmt5UktGWG50S1NncjI3dDJMZWZQbXlhMlpWamFnV2I1dVprNU9Eb0tEZzJGbloxZGhVRitlNU9Sa0lXMG1VTEppNi9qeDR3Q2tVekJuWjJkajU4NmRPSEhpQkZxM2JvMU5tellwWENlNHJQL2k5U1Y2RnpCdE9SRVJVZjNYSUlPOGVZWEZkVDBGSXFwRUxuOUhpWWlJaUlqcWpkTGFWR1dGaDRjalBEeGNhdC9vMGFQbEJubkZZckZNUUxnaVlyRzQwdU5EaHc2VjJmZnk1VXQwN05nUmMrZk94YUZEaDdCbnp4NW9hR2hBWDE4Zm16ZHZocW1wS1diT25DbTBUMHBLd29ZTkd6QjU4bVIwNk5BQkFPRHM3QXhuWjJlaFZsaFZUcDgralk4Ly9saHEzK1BIajdGcTFTb2tKaWJpczg4K3cvVHAwK1dtanhzNmRDaE1UVTJ4ZXZWcUxGNjhHSTZPamhnL2Zqd3NMUzJGTnQyN2Q2OXlEZ0RRdEdsVDdOMjdGNTA2ZFVLVEprMFU2bE1xSWlJQ09UazUrT3l6ejZyVjc5cTFhMUsxbHMrZlA0L3o1ODhEK0w4Zzc0VUxGN0JwMHlhSXhXSk1tREFCdzRjUFZ5amc4NjVjWHlJaUlpS2krcUJCQm5tSmlJaUlpSWlJU0hHVnBYQUdLazh2TEJLSjVBYUthMkxMbGkySWk0dERRRUNBa0FMYTFOUVVuMzc2S1pTVWxEQnk1RWpFeHNZS3h3d05EYkY4K1hLcDlNQWlrUWhwYVduNC92dnZNV2pRSUV5YU5FbFlCVHRod2dSTW1EQkJhSHZtekJtc1hyMjYwdHFzcjErL3hpKy8vSUlmZi93UnhjWEYrT0NERDlDeVpVdUVoWVZWK2xvR0RCaUExTlJVUkVkSEl6WTJGbzZPamhnMmJKaFFoL0Q0OGVQdzgvT1QyOWZkM1IyREJnMFNVaHVMeFdJaHlDc1dpN0ZtelJxTUdqVUtkbloyU0VsSnFiU2U1ZXJWcTdGNjllcEs1MXJXNmRPbjRlcnFDa0EyWFhOT1RnN1dyVnVIYytmT3djek1ETE5uejRheHNYR0ZOWVpOVEV5a2dyL3YwdlVsSWlJaUlxcHIvOWtnNzRVUjcwNWhaYUszcmZ1aGEzVTlCU0lpSWlJaXFxRVRKMDRnTWpJU1BqNCtDcld2U1UzZThqcDI3QWh2YjI5WVcxdmo0Y09Id3JqbHFhaW9vRmV2WGtJNjRSNDllcUJaczJaU2JUNzg4RU1FQkFUQXg4Y0h4NDRkUThlT0hkRzdkMjhoNENlUHZDQjJhV0J3eTVZdCtPMjMzMkJoWVlHNWMrZGkwNlpOVWl0ZEszUDY5R2xjdUhBQkFRRUJpSTZPUnJkdTNXU0NnSFBtekpIYUxoc3diOXk0TVFEZ3hZc1hhTldxRllDU0ZNYVhMbDNDZ0FFREFKVFU1UzFOYjF3cU5UVVZaODZjd1FjZmZDQ3NkcTBOVDU0OHdibHo1NFJ6TEZpd29OTDJJU0VoTURRMGZLZXZMeEVSRVJGUlhmblBCbm1KaUlpSWlJaUlTTmFqUjQ5dzdkcmJmWEN6c0xBUVQ1OCtyVFRsNzcxNzk3Qno1MDVjdVhJRlhidDJSZE9tVFhIczJESEV4TVJneUpBaGNIWjJocEdSRVlDU3dPZktsU3NSSHg4dkUrUU1DQWdRem5QcDBpV3BWYVVBRUJVVkpiWHQ1dWFHWnMyYVllVElrVkJWVmNYbXpadXI5ZHE2ZCsrT3JsMjdJaVltUm03OVZoY1hGNm50c2tGZWJXMXRhR3RySXowOVhkajM2Nisvd3RqWUdOMjZkUU1BTkdyVUNQLzczLytreHRpMGFSTUFZTktrU1dqZHVuVzE1bHNaRXhNVCtQcjZvcWlvQ0o2ZW5uQnhjVUdmUG4xUVhGeU1lZlBtWWRDZ1FlalZxeGN1WExpQXNMQXdhR2xwQVhpM3J5OFJFUkVSVVYxaGtKZUlpSWlJaUlpSS9sWEp5Y25Zc21VTGhnd1pJdXdyRFd5bXBLVGd5SkVqaUkyTmhZbUpDUll0V29TZVBYc0NBRDc1NUJNRUJRVWhJQ0FBQVFFQjZOV3JGenc5UFFFQVNrcEtjbGV4bXBtWkNVSEEyN2R2Qy90S2xRWVNTOGtMb2xhWGlvcEtqUU9BeHNiR3d1cm5LMWV1SUNrcENSNGVIbEJXVnBiYi92WHIxNGlNaklTVmxWV3RCbmdCUUV0TEM1MDZkY0tGQ3hmdyt2VnJEQjQ4R0ZaV1ZraEpTVUZ4Y1RFY0hSM1JxVk1uSkNRa1FFbEpTVWlqek90TFJFUkVSUFQyTWNoTFJFUkVSRVJFOUE0cEtpcUNrcEtTd3UzRllqRk9uVHFsY0Z0RmpSNDlHZ0F3WmNvVXZIanhBblBuem9XenM3UFVhbEJyYTJ0NGUzdmowYU5IT0hueXBFeFE4K2pSbzNCeWNrS2pSbzJFZlI5Ly9MSE11U3FyT1F3QW9hR2hDcys3SXVycTZsSkJ6bElKQ1FtVjlqTXpNME5TVWhJa0Vna0NBd1BSc21WTG1kVy9aYVdscFNFN094dloyZGxWdnE2eUtxdGJDNVQ4WEtpb3FFQWlrZURBZ1FPd3M3T0RsWlVWQU9EeTVjdFFVVkZCKy9idEFRQzV1Ym5RMHRLcTlPZm9YYm0rUkVSRVJFUjFoVUZlSWlJaUlpSWlvbmVJV0N5R2pvNk93dTFGSXBGVWl1SGFjdlRvVVFDQXBxWW1URXhNNE9YbFZXbWQ0TzNidHd0QlI2Q2tadXptelpzaEVvbWthdFpXTjUwdkFPemN1Zk9OWDQrT2pvN2NJT0RNbVRNcjdXZHRiWTJRa0JBY1AzNGN0Mi9meG9vVkt5cE5lOXk0Y1dPTUh6OWVvVG45OWRkZmlJdUxnN0d4Y1lWdDB0TFM0Ty92ajJ2WHJpRWdJQUNIRHgvR25UdDNwSzU1UkVRRU9uWHFCRzF0YlFCQVRrNk9rS3E1SXUvSzlTVWlJaUlpcWlzTThoSVJFUkZSZzVTUmtZRzllL2RpeElnUlVta2FBZUR1M2J2NCtlZWZNWHo0Y0ZoYlcrUDY5ZXN3TmphdTlDWTNTWHY2OUNueTgvTmhibTVlSytPOWZQa1NRRWx3Z29qK2ZSa1pHWWlMaTRPMXRiWE1zZnYzNzZORml4WUtqMlZtWmlZVE5LdUltNXVia0hxNEt2S0NoRzV1YmpMcGR1L2Z2NDlEaHc3SnRJMk9qZ1lBOU9qUlEyYSsxVW5uQzhoZjVacVFrQUFQRHc4NE9EakEyOXU3d3ZUSlZRa0tDcExhOXZUMGhLNnVyckRkdm4xNzdONjlHLzcrL3VqZHV6ZTZkT2tDb0dTMXJKcWFHbFJWcFcvZDZPbnA0Wk5QUG9HR2hnWTBORFFxUE8rUkkwZHc0OFlOdEd2WERzdVdMWk01ZnYzNmRRQWx3VmhkWFYxODl0bG51SExsQ25idDJvVlBQdmtFOXZiMkFFcFNTTis3ZHc4TEZ5NFUraXJ5b01DN2NuMkppSWlJaU9vS2c3eEVSRVJFMUNBZE9YSUVKMCtleExCaHcyU09aV1ptNHN5Wk0ralpzeWVzcmExeDRNQUIzTHAxQzFPbVRNSEFnUVByWUxZbHE2a3lNek1WYnQrM2IxK3A3Y09IRDlmb3ZLNnVybExiT1RrNXlNaklrTnZXMU5SVVNMMjVjK2RPUkVkSEl6ZzRHUHI2K2hXT0h4c2JpOTkrK3cyelo4K1dDbHFVbFoyZGpYSGp4cUZqeDQ1WXVuUnBqVjRIRVZVdUxTME44Zkh4QUlCZmZ2a0ZCdzhlQkFEODhNTVBVdTB5TWpLUW1KaUlRWU1HdmZVNUtxSkhqeDR5RCs1Y3ZYcTF3aUJnOCtiTlpRTFpOVW5uVzE1R1JnYVdMVnNHUzB0TGVIcDZDZ0hBOVBSMHJGbXpCbVBIamtYSGpoMHJIZVBERHovRWtpVkxZR0ppSXJXL2ZNRGMyTmdZU2twSzBOTFNrbHIxKzlkZmYySGp4bzNZdUhHanpQZGt6Wm8xdUhYckZvWU1HWUxQUHZ0TUtwMnhSQ0xCdG0zYkVCWVdCaWNuSjh5ZE94ZnE2dXJDOGRqWVdPemV2UnYzN3QxRDA2Wk5NWHo0Y0F3Y09CQnhjWEZZdkhneGJHeHNNRzNhTkFCQVlXRWh0bS9mRGpNek0vVHExVXNZNDlXclY5VmFEVjdxdjNSOWlZaUlpSWpxR29POFJFUkVSTlRnaU1WaUhEdDJETTdPenJDd3NKQTVycW1wQ1FCNC9mbzFBR0RWcWxYWXRtMGIxcTlmait6c2JIenh4UmRDMityZUdLNklzckl5dkwyOThlelpNN25IVDU0OGljVEVSSVhIS3gvazNiWnRXNDNtVlQ3SUd4TVRnNVVyVjhwdEd4WVdCbDFkWFNRbUp1TDgrZlBvMGFNSE1qTXpaWUxUdXJxNk1EQXdBRkJ5b3o4bUpnWlRwa3pCMHFWTDBieDVjNGhFSXBteG5aeWNFQjRlanRPblQ4UFcxbGJtZVBtYi9rU2t1R25UcGdrckdqVTFOZkhlZSsvQjN0NGU5dmIyYU5PbURVSkNRb1RmMllDQUFCUVhGK1AzMzMrSHZyNCtSbzBhQlEwTkRWaFlXQWh0R2dLUlNJVDQrSGlwOUxrbUppWVlPSEFnaGc4ZmpxeXNMRHg1OGtSNHY1RklKTGgxNnhac2JXMlJrcEtDeTVjdlZ6aTJXQ3pHZ2dVTG9LbXBpWlVyVjBxdFNOWFUxRVIrZmo1KytPRUhUSjgrSFo5KyttbUY0elJ2M2h6Tm16Y0hBRHgvL2h6Mzc5OUhTa3FLOE0vUjBSR3VycTVZdkhneEpCSUpzck96a1o2ZURqMDlQUURBa3lkUGtKV1ZCVU5EUTVteFAvdnNNd1FIQjJQZnZuMElDUW5CZ0FFRDhNVVhYOERBd0FBclZxekFwVXVYOE9XWFgyTGN1SEV5ZFhPenM3T1JsNWNIRHc4UDRXL2dnUU1IY09EQUFiUnIxdzRyVjY0VWdzSTdkdXhBU2tvS1ZxOWVMYlhTOWRXclY4STgvdzBONGZvU0VSRVJFZFUxQm5tSmlJaUlxTUVKQ3d0RGZuNCt2djc2YTduSFMyL1lGaFFVQUFCVVZWVXhZOFlNdEd2WERvNk9qbEp0cTFyWmUrTEVDZWpvNkVpdFlKSkhXVmtaUjQ4ZVJVeE1qTnpqOGxKRmpodzVFa1pHUnZEMzk2OTA3RksxbVRLMU5LQUxBSkdSa1VMZ3Q3aTRHRnUyYklGRUlzSDU4K2R4L3Z4NW1iNURoZ3pCOU9uVEFaUUVvNDJNakxCbzBTSzR1N3ZEMWRWVldFRW9UMFgxR09WOWY0aElNVDE3OW9Tam95TWNIQnhnYTJzcms5NDNJQ0FBRW9rRU8zYnN3Smt6WitEaTRnSmRYVjBjUEhnUUVSRVJtREZqQmdJQ0Fpb2NQeXNyQzZHaG9Rck5KU3NycTlManljbkp1SFBuRGdEQTI5c2I5KzdkZzR1TEN5d3RMUlVhdjlUWnMyZFJYRnlNano3NlNOalhybDA3Mk5qWUlEdzhIRUZCUVZCVlZVVmdZQ0IwZEhRUUVSRUJIeDhmMk5uWjRjc3Z2NFNIaDRmY2NWKytmQWt2THkvazV1WmkzYnAxUW9wNWlVU0MzTnhjRkJRVVlNYU1HZkQyOXNiR2pSdng2TkVqVEp3NFVTcVFtcEdSZ2Q5Kyt3MlBIajNDdzRjUGtacWFpcHljSE9HNG9hRWh6TTNOb2Erdmp4OSsrQUczYjkvR2hBa1RzSC8vZnF4ZXZSb2JOMjZFdHJZMjd0Ky9EMk5qWTdrclpoMGRIZUhvNklnYk4yNGdPRGdZUjQ4ZXhmSGp4MkZrWklRWEwxNWc5dXpaR0RCZ2dOelg2T1RraE42OWV3dEJXN0ZZak5qWVdMaTR1R0RtekpsQ2dEYzBOQlJIamh6QjBLRkQ4Y0VISHdqOUN3b0tjUC8rZmZUczJWTm03SGZoK2xMRFVseGNqRTJiTnNISnlRbnZ2LzkrdGZ2WDkvSWdjWEZ4TURRMHJMV0g1VjY5ZW9WOSsvWmg2TkNoTWxrSWlJaUlxUDVoa0plSWlJaUlHcFRNekV5RWhvWmk4T0RCYU5HaUJSSVNFcENSa1lIdTNic0xOMkZMVi9JK2Z2d1lWNjVjd2JObno1Q2VubzduejU4aklpSUNHUmtaMkw1OU8xUlVWQ3E4RVZ6cXhJa1RNRFEwckxKZGVmMzc5OGZvMGFNeGJ0dzR1Y2ZUMDlNaEVvblFwMCtmYW8zN2IvdnBwNTl3NjlZdHRHblRCbHUzYnBXNnNSMFNFb0pkdTNhaFc3ZHVVbjNzN2UzaDQrT0R5NWN2bzBtVEpnQ0E4UEJ3cWZTZ0ZUbDgrSENOVnlrVFVZbFJvMFpWZWp3aElRSCsvdjVJVEV4RTkrN2RNV3ZXTEtpcXFzTEZ4UVYrZm41WXVIQWgrdlhyaDJuVHBzbE51NTZabVltZE8zZldlSDdSMGRIWXVIRWpBR0RTcEVrQUFDVWxKZHk5ZXhlV2xwYXd0YlZGZm40K0FPRFNwVXZDcXVSU0tTa3BNbU5HUkVSQVYxY1hIVHAwQUZBU2VJeUlpRUJ3Y0RDZVBuMEtaMmRuVEp3NFVRaVE5dXZYRC9yNit0aS9meis4dkx6UXBrMGJqQmt6UnVyOTdNcVZLMWk1Y2lXeXNyTFF0R2xUeko0OUc3bTV1Y2pOelVWZVhwN2MxeFlhR29xTWpBek1uVHRYcUJPcnFxcUsvZnYzUTExZEhaYVdsbkJ5Y29LVmxSVXNMUzFoWVdFQmZYMTlwS2FtWXZIaXhVaE5UY1cwYWRQdytlZWZRMXRiRzVzMmJZSzd1enUrK09JTHhNVEVvSFBuenBWK2J6dDA2SUFPSFRyZzd0MjcyTGR2SHk1ZHVnUUFpSXFLZ3JtNU9kcTFheWZUcDNTZXBYUjBkTEJ4NDBhb3Fha0JLQW1LQlFZR0lpUWtCRjI3ZHNYa3laUGg2K3NMYlcxdHFLdXJJejQrSHRuWjJjTGMzclhyUzdVak96dGI0WWRIS2pOOCtQQktWNVh2MkxFRDRlSGhLQzR1cmxHUXR6NlhCeWtxS3NLYU5XdWdxYW1KM2J0M0M1L1o3dHk1ZzF1M2JsWFpYMTdhL3VQSGorUElrU053ZG5ZV2dyeG56cHhSYUQ2V2xwWm8zYnAxTlY0QkVSRVJ2U2tHZVltSWlJaW9RUWtNRElTeXNqTEdqQmtEb0NTTmNXcHFLdjc1NXg4OGVQQUE2ZW5wU0U5UEIxQ1NmckpVbzBhTjBMUnBVelJyMWd5ZE9uVkNRVUdCVk5jMkFKMEFBQ0FBU1VSQlZJckd0K0hVcVZQQzE4bkp5UUNBdkx3OHFmMEEwTHAxYTVrYWhHL0Q5ZXZYc1cvZlB2VHAwd2NYTDE1RVVGQVF2dm5tR3dEQXVYUG5zSHYzYnZUdDIxZHFSVmNwVzF0YjJOcmE0dXpac3pBd01FQm1abWFGTjgzTDB0YldGdEtaRWxIdE9udjJMTUxEdy9IMzMzOURTMHNMa3lkUHhyQmh3NFJBZ0pXVkZmejgvQkFhR29vOWUvWWdMaTRPZ1lHQndvTXlwZDQwaTBETGxpMWhaV1dGdm4zN29sV3JWckMwdElTNXVUazBORFNFTnRIUjBRQlE2WXJpVWdVRkJUQTJOb2FWbFpVUWVQdnp6eit4WWNNR09EZzR3TlBURTIzYnRwWHAxNlZMRjNUcDBnVlJVVkhZdlhzM1FrSkNwSUtBVmxaV1VGSlNncjI5UFpvMGFRSjlmWDNvNmVrSi85WFQwNE91cmk1MGRYV2hwNmNIZFhWMWVIdDc0K3paczJqZnZqMEdEeDRNb09UdnpkNjllMkZzYkN5VjRyaFVkblkyWnMyYUJiRllqRGx6NXNERnhRVUFNSGp3WUloRUlodzRjQUJyMTY0Rm9IaEpBV3RyYXl4YnRneTNiOTlHVUZBUW9xT2pFUjBkRFY5ZlgzVHExS25LL3FVQlhxQWtFQnNTRWdJbkp5Zk1temNQS2lvcWVQandJVzdldkFrQTBORFFnS3VycTdDUzkxMjd2bFE3eEdKeHBaay9GRFZnd0lBS2c3eUhEeC9HNGNPSDBiVnJWM3ozM1hjeXh5VVNTYVdydE90cmVaQ1RKMDhDQU02ZlA0LzA5SFI0ZVhsSnZZN1kyRmpzM2J1M3lySEtCM256OC9NUkZoYUdidDI2U1QwZ3NucjFhb1htTm1iTUdBWjVpWWlJM2pJR2VZbUlpSWlvd2ZqNzc3OXg0c1FKekp3NUU3cTZ1dmpqanorUWtKQUFkM2QzUEh2MkRJV0ZoV2pidGkyNmQrK08vZnYzWStEQWdSZ3hZZ1NhTld1bTBLclN5angrL0JoTm1qUjVvM0ZLYjlxWEZSNGVqdkR3Y0tsOW8wZVBsaHZrRll2Rk1nSGhpb2pGNGtxUER4MDZWR2JmeTVjdjBiRmpSOHlkT3hlSERoM0NuajE3b0tHaEFYMTlmV3pldkJtbXBxYVlPWE9tMEQ0cEtRa2JObXpBNU1tVGhkVld6czdPY0haMnhxNWR1eEFTRWxMbFBFK2ZQbzJQUC81WW9kZEVSTldUbkp5TSsvZnZZOVNvVVJnMmJKaVFtcllzSlNVbGpCZ3hBcDA3ZDBaNGVMaE1nTGMwSmJ1aXVuWHJCaHNiRzZsOVptWm1XTEZpUmFYOW1qZHZqa0dEQm1IczJMRXl0WUZUVTFOeCtQQmg2T3ZyQXdEVTFkV3haTWtTU0NRU29VMy8vdjFoWVdHQk5tM2FWRG5ISGoxNm9GdTNiaktwcFJzM2JveERodzdKRGN4V1pQSGl4VGgvL2p6Njllc250Yit5TktlNnVycVlOMjhldExXMVlXZG5KM1hzNjYrL2hwT1RFNjVkdXdZTEM0dHFyenkwc2JIQmloVXJrSkNRZ0ppWUdJVUN2T1YxNzk0ZGE5ZXVoYjI5dmJCdjQ4YU5rRWdrS0NvcWdvcUtpbFJBNlYyOHZ2VG1tamR2WG1tcGh0V3JWK1BNbVRNMUx1ZHc2dFFwYk4rK0hmYjI5dkR5OHBLNTdydDI3Y0tEQncrd2FORWltUlQzcGVwcmVaQlNJU0Voc0xHeFFjK2VQU0dSU0JBZEhTMTEzb3ErZHdjT0hKQWJCUDd0dDkrUW1abUo4ZVBIeXh5ckxEc05VSHRCYkNJaUlxb2VCbm1KaUlpSXFNR0lpb3FDUkNMQjFxMWI0ZWZuQjZCa0JlbW5uMzRxc3hMajBLRkQwTkhSZ2FtcDZSdWZOeTh2RC9Qbnp3Y0F1THU3dzhIQm9jWmp2Y2xOTXBGSUpEZFFYQk5idG14QlhGd2NBZ0lDaEJWNnBxYW13dmR5NU1pUmlJMk5GWTRaR2hwaStmTGwwTmJXbHBwUFdsb2F2di8rZXd3YU5BaVRKazBTQWtRVEprekFoQWtUaExabnpwekI2dFdyV1h1WDZDMzY1cHR2OFBYWFgxY1l3Q2lyZGV2V21ERmpoc3orZWZQbVZldWNFeWRPckZiN1VwYVdsbkIzZDVkN3pNek1UTzZ4OHUvN2lnUUFTNm1vcU1nRUd3RlVLd0FJbEt4cXJVa0FzTEkwekJZV0ZuSlhEVlpIdTNidDVLWnFWbFRaQUc4cEpTVWxoWDZXNUhuWHJpOHA3dlRwMHpBeE1jRjc3NzJuY0ovQXdFQTRPRGpJL1RrRlNvS1ZHemR1Uk1lT0hlSHQ3UzMzQVQwakl5T0VoSVRBeThzTFM1WXNrVnA1RHRULzhpRG56NS9IM2J0MzRldnJDeVVsSlVSR1JtTGx5cFVZT1hKa2pUTFY1T1RrNE9EQmd4ZzRjQ0JhdFdxRm16ZHY0dFNwVS9qcXE2K3FQUllSRVJHOVBRenlFaEVSRVZHRDhjVVhYNkJidDI3UTE5Zkh3WU1IY2ZIaVJYaDRlTWhOdGRlNGNXTmtaR1FnUFQwZFQ1NDh3YU5Iai9ENDhXUGhYOSsrZlRGOCtIQ0Z6cXVtcG9hUFAvNFkrL2Z2eHc4Ly9JRCsvZnZqMjIrL0ZWWWQxZFNKRXljUUdSa0pIeDhmaGRxL2FjcFVBTUlOVDJ0cmF6eDgrRkFZdHp3VkZSWDA2dFZMU00vWm8wY1BOR3ZXVEtyTmh4OStpSUNBQVBqNCtPRFlzV1BvMkxFamV2ZnVMUVIwNVpFWHhHYmdsK2pmd1JxaVJGU2Z2WDc5R2lFaEljakt5b0svdnorYU5HbFNaWjlUcDA0aE9EZ1ljWEZ4MkxoeG84eG53T0RnWU96WnN3Y2ZmdmdoRmkxYUpCTzhMVFYwNkZBVUZSVmh4NDRkOFBUMGhMZTN0MVFtZy9wY0hpUS9QeDhCQVFIbzNyMDdPblhxQklsRWdoOS8vQkVHQmdZWU5Xb1VmdjMxMTJxUGVlREFBYngrL1ZvbzB4RVFFSUQ3OSsvTFhkVkxSRVJFOVFlRHZFUkVSRVRVWURSdDJoUk5telpGUWtJQ3pwOC9qekZqeHNEUzBoSUFjUFhxVlR4Ky9CaHBhV2w0OHVRSnNyS3lFQmtaaWNqSVNLRy9rWkVSVEV4TVlHMXREWE56YzRYUHE2S2lnaSsvL0JJOWV2U0FqNDhQVHA4K2pjdVhMOFBkM1IwOWV2U284ZXQ1OU9nUnJsMjdWdVArTlZGWVdJaW5UNTlXR3Z5NWQrOGVkdTdjaVN0WHJxQnIxNjVvMnJRcGpoMDdocGlZR0F3Wk1nVE96czVDK2xZREF3T3NYTGtTOGZIeFFzcm1VZ0VCQWNKNUxsMjZKTFZxR0NoWm1hMW8wSnFJaUlqK1c5VFUxT0RsNVlWcDA2WmgrZkxsV0xkdVhhV2ZUeDQ4ZUlETm16ZkQwTkFRaXhZdGtncnc1dWJtWXN1V0xUaDE2aFFHREJpQVdiTm1TWTFWVkZTRS9QeDg1T1hsSVM4dkQvbjUrV2pmdmowKy9QQkRYTDU4R1lzV0xjTHk1Y3VocnE1ZTc4dUQ3TjY5RzJscGFaZzVjeVllUEhpQXk1Y3Y0OEdEQjFpd1lBRjBkWFdGZGtsSlNYTDdpMFFpcWUzYnQyL2psMTkrd2JmZmZvdkdqUnZqanovK3dNMmJOekY5K3ZRM2ZxQ1JpSWlJL2wwTThoSVJFUkZSZzVLYm00czFhOWJBeXNvS1gzNzVwYkRmMTljWHo1OC9Gd0s1VFpvMHdkT25UekYvL255WW1KaWdaY3VXVUZWVnhjMmJOOUd4WThjYW5kdk16QXgrZm43NDZhZWZzRy9mUGl4ZHVoUjkrL2JGakJrem9LT2pVMXN2OFYrVm5KeU1MVnUyWU1pUUljSyswcFVvS1NrcE9ITGtDR0pqWTJGaVlvSkZpeGFoWjgrZUFJQlBQdmtFUVVGQkNBZ0lRRUJBQUhyMTZnVlBUMDhBSlNrMXl3ZDRnWkx2VitrTjF0dTNid3Y3U2xXbnppY1JFUkg5OTdScTFRcmZmdnN0L1B6OHNIZnYzZ3BYam9wRUlpeFlzQUFTaVFUTGxpMlQrZ3lSbloyTmNlUEc0ZVhMbDFCU1VzTE5temN4ZHV4WTVPZm5vNkNnQUFVRkJTZ3FLcXAwSHRldVhjT3laY3V3Wk1tU2VsOGVSQ3dXUXlLUllQNzgrVkJUVThQcjE2L3g0WWNmb2srZlBsTHR2djMyVzRYT2UrblNKV0ZWczcrL1B5UVNDYXl0clRGNDhPQTNlMEZFUkVUMHIyT1FsNGlJaUlnYURJbEVnblhyMXVIcDA2ZFlzbVFKcmw2OWlwU1VGR1JuWjJQanhvMW8zTGl4c1BJaExDd00vdjcrc0xPemc2R2hJUURBejg4UDRlSGgyTEJoUTdWcXY1V2xyS3lNMGFOSHc4SEJBU3RYcnNTWk0yY2dGb3ZoN2UxZDdiR0tpb3JrcHBxdWlGZ3N4cWxUcHhSdXE2alJvMGNEQUtaTW1ZSVhMMTVnN3R5NWNIWjJsbG9CWTIxdERXOXZieng2OUFnblQ1NUU2OWF0cGNZNGV2UW9uSnljMEtoUkkySGZ4eDkvTEhPdXltb09FeEVSMGJ0bjBLQkJpSXFLUWtoSUNCd2RIZEcrZlh1cDQ5bloyWmczYng2ZVBYdUdKVXVXb0czYnRsTEhkWFYxWVdKaUFnME5EVFJyMWd3Nk9qclExdGFHdHJZMnRMUzBoUDlxYW1wQ1UxTVQydHJhd3RlYW1wclEwdExDamgwN0VCVVZoUTBiTnVDYmI3NnAxK1ZCWnM2Y2lTbFRwa0JMU3d2Ky92NDRlL1lzWnMyYUpUTmVSZGxTamgwN2hyQ3dNR0g3azA4K1FmdjI3V0ZnWUlDZmZ2b0pmL3p4Qjl6ZDNhdGR3NXFJaUlqZVBnWjVpWWlJaUtqQlNFaEl3SjkvL2drQVVxdEllL2JzS1ZNdnRsMjdkZ0NBR3pkdW9GZXZYdGk1Y3llT0h6K09vVU9IMWpqQVc1YXRyUzIyYmR1R2pSczM0bi8vKzErTnhoQ0x4ZFZhQVN3U2liQjI3ZG9hbmFzeVI0OGVCUUJvYW1yQ3hNUUVYbDVlbGRZSjNyNTlPNnlzcklUdDFOUlViTjY4R1NLUlNLamxCakJkTXhFUkVTbG0xcXhaK09HSEgrUUdGdlB5OHFDaG9RRVBEdzk4OU5GSGN2dkxxODliSGZQbXpjUGF0V3N4ZlBqd2VsOGVSRU5EQXhvYUdyaCsvVHFPSFR1R0JRc1dvR25UcGpMamxjMmVVbGJaQi9LQS95dUhjdS9lUFp3N2R3NmZmLzQ1YkcxdHBkbzhlZklFbHk5ZlZ2aTFFQkVSMGR2QklDOFJFYjJSL01JY1hIeHdDTGZTTDBDVSt4aXZpL0xxZWtwRURZNmFpaVlNdFV6UXRtbDNmR1ErQWhxcTJuVTlwWHJMd3NJQ2ZmcjBnYm01T2N6TnpXRm1aZ1pUVTFPb3Fhbkp0TFd4c1lHdXJpN09uVHVIQ3hjdUlESXlFcTZ1cnBneVpRcnk4dktncWFuNXh2UFIwZEhCd29VTEsyMlRrWkdCdUxnNFdGdGJ5eHk3Zi84K1dyUm9vZkQ1ek16TUZBNkt1cm01SVRVMVZhRzJXbHBhY3Z1WFQ2ZDgvLzU5SERwMFNLWnRkSFEwQU1qVUoyYTZaaUlpSWxKRTgrYk5FUmdZS0RmSTI2UkpFMnphdEtuU0lHN3BzUXNYTHRUby9OMjdkeGNlSUFUcWYzbVFqSXdNckZxMUN2MzY5VVB2M3IxcmRKNnlDZ3NMNGV2cmk2Wk5tOExOelUzbWVQbEFOaEVSRWRVUERQSVNFVkdOM1JOZHhkR0V0Y2pNZTFiWFV5RnEwRjRYNWVGcDlqMDh6YjZIdUNjbjhWbTdPV2h0S0w4RzE3dE9XMXNiQ3hZc2tOa3ZrVWhRV0Znb0ZleFZWbFpHbHk1ZGNQYnNXYWlvcUdES2xDbHdkWFVGQU15ZVBSdnQyclhEdEduVGFuMk9hV2xwaUkrUEJ3RDg4c3N2T0hqd0lBRGdoeDkra0dxWGtaR0J4TVJFREJvMHFOYm5VQnQ2OU9naHN3TGs2dFdyRlFaNW16ZHZMaFBJWnJwbStxOHBsaFFpN3NscC9KMFdnYWZaOTVEN09xdXVwMFJFVktHdkhkYkR3cUJUWFU5RExrVS9EeWpTN3ZUcDA4TFhTNVlzcWRGOHlvNVIzOHVEWkdabVl2NzgrY2pLeWtLclZxMFFFQkNBdExRMFBILytIQnMzYnF6UitmYnMyWU83ZCs5aTVjcVZlUExrQ1ZKVFUxRllXQWhuWjJjQWdLdXJLMGFPSEZsaC84cU9FUkVSMGIrSFFWNGlJcXFSZTZLcjJIOXRUbDFQZytnL0p6UHZHZlpmbTRPeDc2K0ZKUU85RlNvb0tNRHQyN2NSSHgrUEd6ZHVJRDQrSHN1WEwwZUhEaDBBQUptWm1kaTNiNSt3NHNEWjJWa0k4QUxBdzRjUDBhWk5tMXFmMTdScDA0UVZxNXFhbW5qdnZmZGdiMjhQZTN0N3RHblRCaUVoSVRBd01BQlFrc3E0dUxnWXYvLytPL1QxOVRGcTFDaG9hR2pBd3NKQ2FOTVFpRVFpeE1mSFk4aVFJY0krRXhNVERCdzRFTU9IRDBkV1ZoYWVQSGtpcFAyVFNDUzRkZXNXYkcxdGtaS1N3dFIvMUdCSUpNWHdqeDZQakp5SGRUMFZJcUlHYjh5WU1aVWVqNHFLUW5KeWNwWHQ1SEYyZHBhN0dsV2V3TUJBbkQxN1ZtcGZmUzhQa3BXVmhlVGtaQURBenovL2pCWXRXc0RZMkJpT2pvNVNxNTBWRGFRL2Z2d1lodzRkZ3BLU0VoWXNXQUNKUkFJQTZOMjdONXlkbmJGOSszWVlHQmhBVjFkWENHNlhra2drVUZKU0V0b1FFUkhSMjhVZ0x4RVJWVnQrWVE2T0p0UitUVWdpK2orL0pxekZGTWZkVE4xY3p1blRwM0gwNkZIY3ZYdFhXTG5idG0xYkRCa3lCT2JtNWhDSlJEaHk1QWlPSERtQy9QeDhmUDc1NThqSXlFQkVSQVNjbkp6ZzZPaUlwMCtmUWl3V3c4YkdwdGJuMTdOblR6ZzZPc0xCd1FHMnRyWlFWWlgrdUIwUUVBQ0pSSUlkTzNiZ3pKa3pjSEZ4Z2E2dUxnNGVQSWlJaUFqTW1ERURBUUVCRlk2ZmxaV0YwTkJRaGVhU2xWWDVDc1BrNUdUY3VYTUhBT0R0N1kxNzkrN0J4Y1ZGcURtbnFMTm56Nks0dUZpcVJsNjdkdTFnWTJPRDhQQndCQVVGUVZWVkZZR0JnZERSMFVGRVJBUjhmSHhnWjJlSEw3LzhFaDRlSHRVNkgxRmRLU2pNUlVZaEE3eEVSTFZoN05peGxSNS8vUGd4a3BPVHEyd25qN2EyTnBvM2I2NXcyL0xxZTNrUVUxTlQrUHY3bzJYTGxuTG5YMHBlOWh1Z0pLVjFhUkFiQUpvMWF3WUhCd2UwYk5sUzZ2V1dCclN0ckt3Z0Zvdmg1dVltRlVDL2RPa1N0bS9manRXclY4UEt5dXFOWHljUkVSRlZINE84UkVSVWJSY2ZISkpLMGF5aXJJbytyZDNReWJnZmREVllYNUdvdXJMek14Q1hGb0hJZTRFb0tpNEVVTEtpOStLRFEralQrcHU2blZ3OUk1RklvS3lzakJFalJ1RDk5OStIblowZDFOWFZjZVBHRGZqNysrUGN1WE1vTEN4RTE2NWRNWDc4ZUZoWVdPRFZxMWU0ZCs4ZWxpeFpnbUhEaHVIaHc0ZFFVbEtDZzBQdHI1UWVOV3BVcGNjVEVoTGc3KytQeE1SRWRPL2VIYk5tellLcXFpcGNYRnpnNStlSGhRc1hvbCsvZnBnMmJScDBkWFZsK21kbVptTG56cDAxbmw5MGRMU1F4bS9TcEVrQVNsYW0zTDE3RjVhV2xyQzF0VVYrZmo2QWtodDNwYXVTUzZXa3BNaU1HUkVSQVYxZFhXRVZkVUZCQVNJaUloQWNISXluVDUvQzJka1pFeWRPRkdySTlldlhEL3I2K3RpL2Z6Kzh2THpRcGswYmpCa3pCdDI2ZGF2eDZ5SjZPMHBXTmpYV01vWnphemVZTnJKRFkwM2pTbXRFRWhHOWJYdXZldUQraTdpNm5rYURWdC9MZ3lncEtjbGtwTW5OemNYZHUzZlJxbFVyWVYrZlBuM2s5bi84K0xGVWtGZFZWUlZyMXF5cDlKeisvdjU0K3ZTcDFQaU5HalhDczJmUDRPbnBpVTJiTmdtZjlVcmR2bjBiLy96ekQ2eXNySVRQaVVSRVJGUzdHT1FsSXFKcXU1VitRV3E3VDJzM2RHL0ZHanhFTmFXcllTVDhEa1hjL2I4QTNxMzBpd3p5bHVQaTRnSVhGeGVaL1E4ZlBrUlVWQlI2OSs2Tkw3NzRBcTFidHhhTzZlbnB3ZGZYRjJ2V3JFRklTQWdBWU1pUUlRcXY4S2dOWjgrZVJYaDRPUDcrKzI5b2FXbGg4dVRKR0Rac21CQWNzckt5Z3ArZkgwSkRRN0Zueng3RXhjVWhNREJRWnZXSG1aa1pBZ01ERlRxbm01c2JVbE5UcGZhMWJOa1NWbFpXNk51M0wxcTFhZ1ZMUzB1WW01dERRME5EYUJNZEhRMEFsYTRvTGxWUVVBQmpZMk5ZV1ZsQlJVVUZBUERubjM5aXc0WU5jSEJ3Z0tlbko5cTJiU3ZUcjB1WEx1alNwUXVpb3FLd2UvZHVoSVNFTU1oTERZS3hualhjUHZDRG1zcWJyOHdpSXFMNnJiNldCOG5Nek1UZHUzZHg3OTQ5M0wxN0YzZnUzTUhEaHc4aGtVZ1UvcHhZa2ZUMGROeThlUk0zYjk1RVNrb0sxcTVkaTFPblR1SFVxVlBvMTY4Zit2YnRLN1MxczdQRHpKa3pzWDc5ZWl4ZnZod3JWcXlBc3JJeWdKSTAwanQyN0JEYVRwdzRFU05HakhpanVSRVJFWkVzQm5tSmlLamFSTG1QcGJZN0dmZXJvNWtRL2JkME5PNG5GZVI5VWU1M2pTbzJjT0JBOU96WlUrN3FWd0F3TWpLQ2o0OFBuajU5aW9LQ0FwaVptU2s4OXBneFk5Q29VYU0zbWw5eWNqTHUzNytQVWFOR1lkaXdZV2pjdUxGTUd5VWxKWXdZTVFLZE8zZEdlSGk0VElDM2I5KytNREpTUEZ0Q3QyN2RaRkpTbTVtWlljV0tGWlgyYTk2OE9RWU5Hb1N4WThmSzFGWkxUVTNGNGNPSG9hK3ZEd0JRVjFmSGtpVkxoTnB0UUVuOU53c0xDNFZ1YXZibzBRUGR1bldyTXJVMFVaMHA4N01OQUlOdFBSamdKU0txNThSaU1SNC9WdXh6dEZnc2x0bFgzOHVESERseUJELysrQ00wTkRSZ1kyTURSMGRIakJrekJqWTJOakF4TWFuMmVCY3VYRUJFUkFRU0V4UHgvUGx6QUNVUEJqbzZPaUloSVFHYk5tMkNwYVVsdnZ2dU81bStBd2NPeEowN2QzRHMyREhzMnJWTHlCVHo0NDgvd3NYRkJUTm56c1QyN2RzUkhCek1JQzhSRWRHL2dFRmVJaUtxdHRkRmVWTGJUTkZNVkR2MHl2MHVGUlRsMXRGTUdxYUtBcnhsMVdUMWJrMXF3WlgzelRmZjRPdXZ2NWFwMFN0UDY5YXRNV1BHREpuOTgrYk5xOVk1SjA2Y1dLMzJwU3d0TGVIdTdpNzNtSm1abWR4ajVkUFZWbWZWaW9xS2lrd3dtYWkreUhuOWZ3OGdLQ2twd1VTLzltL1dFeEZSN1lxTWpCUlcxOVpFZlM4UE1talFJSFR0MmhYVzF0WkNKaFdnNUVHN3NzcHZsOWUvZjMrTUdUTUdSa1pHU0VwS1FwY3VYV0J2YjQ5T25UckIwTkFRRHg0OGdJZUhCelExTmJGczJUS3B6QzlsVFpreUJZbUppUWdORFJVeXhtaG9hT0RGaXhkNDhPQUJYcjU4Q1hWMTlUZC80VVJFUkNTRFFWNGlJaUlpb245WjJSdHdSTlJ3NUJmbGxObFMrdi8vaUlpb1B1dmF0U3VHRGgycVVOdXdzRENoVkVXcCtsNGV4TWpJU0c1Mmw0b2UwcXVNalkwTjJyUnBnMDgvL1ZScWYzNStQdWJQbjQrOHZEejQrUGpBMk5pNHdqSFUxTlRnNWVXRnFWT25Jam82R24zNzlzVzBhZE93WnMwYVRKMDZGYXFxcXBnN2QyNjE1MFpFUkVSVlk1Q1hpSWlJaUlpSVNBNEp5cVJyVm1LQWw0am9iVEV5TXFwV2VZMVN3NGNQaDUyZG5jSXJhTVZpTVV4TlRSVnFXOS9MZ3d3YU5PaU4rcGVsb2FFQkx5OHZaR2Rudzg3T3JzcjJMVnEwd05hdFc0VjAwYjE2OVVLblRwMXcvLzU5bUp1Ynl5MVZRa1JFUkcrT1FWNGlJaUlpSWlJaUlpS3FOeVpPbkZpajBoT1RKMCt1VnZ1ZVBYdWlaOCtlQ3JldnorVkJhcHV0clcyMTJwZXZCOXlvVVNOMDdOaXhOcWRFUkVSRTVTalg5UVNJaUlpSWlJaUlpSWlJaUlpSWlFaHhEUElTRVJFUkVSRVJFUkVSRVJFUkVUVWdEUElTRVJFUkVSRVJFUkVSRVJFUkVUVWdyTWxMUkVSRVJES0tKWVdJZTNJYWY2ZEY0R24yUGVTK3pxcnJLUkhWRzJuWlNYVTlCU0lpSWlJaUlpSjZ4ekhJUzBSRVJFUlNubVVuSXpSK0daNkxIOVQxVklpSWlJaUlpSWlJaUVnT0JubUppSWlJU1BBNDZ4YUNyczVHUVZGT1hVK0ZpSWlJaUlpSWlJaUlLc0FnTHhFUkVSRUJBUElLc3hFYzV5a0VlQnRyR2NPNXRSdE1HOW1oc2FZeGxKU1U2bmlHUkhVbjVVVWNncTU2QUFDTWRhM3FlRFpFUkVSVksvMjdSVVJFUkVSVlc5ejNURjFQb2RvWTVDVWlJaUlpQU1DRit5SElMaEFCQUl6MXJPSDJnUi9VVkRUcmVGWkVSRVJFUkVSRVJFUlVubkpkVDRDSWlJaUk2cDVFVW96cmozOFh0Z2ZiZWpEQVMwUkVSRVJFUkVSRVZFOXhKUzhSRVJFUjRVWHVFMkVWcjVhYUhrejBiZXA0UmtSRVJFUlVYZDg0cksvcktSQVJFUkhSVzhLVnZFUkVSRVFrQkhnQndFamJEQURyN3hJUkVSRVJFUkVSRWRWWERQTFNPK1BVcVZQdzhmSEJ6WnMzNjNvcUNudjE2aFYyN3R5SnlNakl1cDRLRVJIOXh4Vkxpb1d2VlpUVjZuQW1SRVJFUkVSRVJFUkVWQldtYTZaM3h1N2R1NUdVbElSRGh3N0J3Y0VCTzNmdXJOWHgvL3p6VDF5NWNnVXpaODZFcXVxYi8ycnQzcjBiKy9idGcxZ3NocEdSRVRwMzdndzlQYjFhbUNrUkVSRVJFUkVSRVJFUkVSRTFaQXp5dm1PdVhMbFNaK2ZXMDlPRGpVM2QxUGVMam81R1VsS1NzTjI3ZCs5YUhUOHFLZ3J6NXMzRDY5ZXY4YzgvLzJETm1qVXdNako2b3pGVlZWVWhGb3NCQUJrWkdkaThlVE1XTEZoUUc5TWxJaUlpSWlJaUlpSWlJaUtpQm94QjNyZWdjK2ZPYitVOFU2Wk13Zmp4NHl0dE0zbnk1TGN5RjNtNmRPa0NmMzkvaGRyVnhFOC8vWVRXclZ2TFBYYnc0RUhoNjJiTm1tSDQ4T0UxT29jOEJRVUZXTFZxRlY2L2ZnMEF1SDc5T3I3NjZpdXNYYnNXN2R1M3IvRzRZOGFNd1prelovRFBQLzhBQU1MQ3dqQjA2RkMwYTlldVZ1Wk5SRVJFUkVSRVJFUkVSRVJFRFJOcjhsSzlVMXhjWEtOL0VvbEU3bmkzYjkvR3BVdVhoTzJKRXlkQ1hWMjkxdWFycnE2T0hUdDJ3TlRVVk5pWG5wNk9TWk1tNGZqeDR6VWVWMWxaR1FzWExvU3ljc212cVVRaWdhK3Y3eHZQbDRpSWlJaUlpSWlJaUlpSWlCbzJydVN0d3N1WEw5R3ZYNzhhOS8vcnI3OXFjVFpVRS83Ky9sSUI0RldyVm1IVnFsWFZIdWY0OGVObzFxeVozR09tcHFiWXMyY1AzTjNkaFpXM0JRVUZXTEprQ1pLVGt6RjkrblRjdVhNSDgrZlByL1o1VlZWVlVWQlFBQUNJaTR2RDU1OS9EaFVWbFdxTjhjc3Z2MVQ3dkVSRVJFUkVSRVJFUkVSRVJGUS9NY2o3RmtSRVJDalVidW5TcFRoLy9yeXd2WC8vZnJSbzBVTGg4MmhwYVZWclhvcW1UMzRUYjVxcU9pUWtCRlpXVmpVZS8rKy8vMFpVVkpUVXZ1TGk0amVhVTBVTURBeXdZOGNPekowN1YycmxjRkJRRUI0OWVvUVJJMGJnL3YzN2IzeWVodzhmdnZFWVJFUkVSRVJFUkVSRVJFUkUxSEF4eVBzV05HN2NXS0YyZCs3Y0ViNXUxcXdaYTYvV2dtM2J0cjNWODJscGFXSGR1bldZTjI4ZXpwMDdKK3gvOWVxVmtIYVppSWlJaUlpSWlJaUlpSWlJNkUwd3lGc0ZmWDE5aElTRXlPd1hpOFZ3YzNNVHRxZE9uUW9uSjZjYW4wY2tFaUV0TFUzWWRuQndxUEZZVk9MczJiTzRmUG15c0wxMDZWSjgrdW1uQ3ZWOTllb1ZYRjFkOGVMRkN3QkErL2J0MGJScFU0WDZxcXVydzhmSEJ3c1dMTURaczJkaGJXME5IeDhmM0x0M1Q2cmR2NW5LKzU5Ly9zSFlzV1AvdGZHSnFQWTlmdndZRnk5ZVJJOGVQV0JzYkt4d3Y0S0NnbXJWR1U5T1RzYVpNMmN3YnR5NGFxZCtMeVVTaVdCb2FLaFFPd01EQXlncEtkWG9QSlhac21VTGNuTnpNV2ZPbkZvZnU3ck9uRG1EN094c0RCa3lwSzZuUWtSRVJFUkVSRVJFUk84SUxpMnNnckt5TXF5c3JHVCtXVnBhU3JWcjJyU3AzSGFLaW8rUGw5cG1rUGZONU9ibVl0MjZkVkw3amh3NW9uRC83ZHUzQ3dGZUpTVWx6Smt6cDFwQkNsVlZWYXhhdFFxalJvMkNuNThmZEhSMEZPNUxSTyttME5CUTdOaXhBNXMyYlZLNGowZ2t3dVRKa3hFWUdDaFZlN3dpT1RrNW1EdDNMa0pDUW1wY3Evdmx5NWNZUFhvMHZ2NzZheVFsSlZYYTF0M2RIY09IRDhmMTY5ZXJmWjdJeUVnY1BueTQwdU9uVHAycThIaE1UQXlDZ29LcWZkNmEyTGR2SDdaczJmSld6a1ZFVkJzT0h6NWNvL2RtZVRJeU1oQWNISXlpb3FKYUdZK0lpSWlJaUlpSUZNT1Z2UFZFK1NEdm05YXlmZGNGQkFUZzZkT25VdnV1WGJ1RzZPaG9kTzNhdGRLK2lZbUorUG5ubjRYdHdZTUg0NzMzM3F2MkhGUlVWREI3OXV4cTl5TWlXZEhSMGZEeThxcHgvOTkvLzExcTFXcHFhcXBVTm9ZM0VSZ1lDRE16TTVuOS9mdjNyN1RmNmRPbmhhOHpNek54K3ZScHFLdXJZL3IwNlFxZis4R0RCMGhQVDBkd2NERHUzNytQK2ZQblExTlRzOEwyMnRyYThQRHd3S0pGaS9Eamp6K2liOSsrTURJeVV2aDhRRWx3dGFpb0NIbDVlV2pWcWxXRjdlN2N1WU8wdERTb3FxckMydHE2V3VjUWk4WFl0R2tUc3JPemtaaVlpTysvL3g0YUdob0s5ejk2OUNpMmJ0Mks0dUppbUpxYW9tL2Z2bExIcTdvMjhxeFpzd1lPRGc1WXNXSUYwdExTc0huejVtcVBRVVJVWDJ6YnRnMkRCZzJDdmIzOUc0OFZFUkdCd01CQWFHcHFZdWpRb2JVd095SWlJaUlpSWlKU0JJTzhiOG5MbHk4clBYN2p4ZzNoYXdNREEranI2MWZacDVTMnRuYTFVblgrMXlVa0pPRGd3WVBDdHJhMk5uSnljZ0FBNjlhdHc4R0RCNkdtcGlhM2IzNStQcnk4dklTVkNNYkd4dkR3OFBqM0owMzBEbHUvZnIzTWd5N2x1YnU3eXcyazV1VGtJQ01qQXlvcUtqQXhNYW13ZjJVcjhaczNiNjc0Wk1zby95Q0pQTXJLeW1qWnNxWFV2aWRQbnFDd3NGQnEzOEdEQjVHZm53OEErUHJycnlzYzc2T1BQc0xTcFV1RmJYdDdlL2o2K3NMVDB4TVhMMTdFckZtenNHTEZDdmo0K09EWnMyZVZ6aXMzTnhkVHAwNnRNTk5BaXhZdHNHTEZDcG45SjA2Y0FBQU03bWc0YmdBQUlBQkpSRUZVR1RJRXFxb1ZmNHc0Zi80OEFNRFIwUkc2dXJvVnRwTkhSMGNIUGo0K1dMeDRNU0lqSS9IZ3dRT3NXTEdpeW9CMFlXRWhkdTdjaWJDd01BREFxRkdqNE96c0xOT3U3TTlTYW1vcVZGVlYwYUpGQzZrMjVmZVhCcytUa3BLUW1wcGFyZGREUk5UUWxTMkJVcDY1dVRtMHRMUnc0TUFCdEd6WnNzSy91YzJiTjRlNXVmbS9OVVVpSWlJaUlpS2lkdzZEdkc5SnYzNzlGRzc3NHNXTGFyWDM4UERBNk5HamF6S3QvNXpjM0Z3c1hMaFFDS0EwYnR3WTI3ZHZoNXViRzNKeWNwQ2NuSXlnb0NCTW1EQkJidjhOR3pZZ09Ua1pRRWxRYU1tU0pWVUdKN0t5c2lBU2lXQmhZVkZwdTlhdFc4UGYzMTlxMzcreFlyczBQZXFlUFh0cWZXeWlmME42ZW5xVlFiTk9uVG9oTURCUVp2K0JBd2V3ZCs5ZTJOdmJZL1hxMVRVNi80OC8vbGlqZm9xc0J0WFYxWldadDV1Ym05VHJmZnIwS1k0ZE93Wk5UYzFLYTMrbnBhVkJXVm0yeW9LdHJTM1dyVnVIT1hQbTRPN2R1L2o1NTUveDVNa1RQSDc4dU1yNWlVUWlpRVNpS3R1Vit1ZWZmNUNjbkF4TlRVME1Iank0d25iRnhjWENTdVZ1M2JvaE16T3p3cmE2dXJweWF3TzNhZE1HbXpkdnhzS0ZDNUdVbElRWk0yWmcvZnIxRmRZckZvbEVXTFpzR1c3ZXZBa3RMUzE4Ly8zM2NISnlrdHUyN0RWeGNYRkJzMmJOWks1VC8vNzkwYUpGQzdrL2QwUkVEVUZsNzcxQVNVMzNpdHBvYUdoSVpZWllzR0JCbGVjci9SeGVrYzgrK3d3elpzeW9jaHdpSWlJaUlpSWlVZ3lEdlBTZjR1dnJpd2NQSGdqYjMzMzNIYXl0clRGMTZsVDQrdm9DQUhidDJvV3VYYnVpZmZ2MlVuM0R3c0trMGpTN3VibFZHWVNWU0NSWXRHZ1JybDY5Q2s5UFQ3aTR1RlRZVmtkSEIxMjZkS25KeTZvMkxTMHRkT2pRNGEyY2kraE5yVnExU21xN2YvLytVRlpXeHNtVEo2dnNXNW9GNGYzMzMvOVg1dlkyYk4yNkZhOWZ2NGF4c1RGMjd0d3BkM1hzOWV2WE1YZnUzQW9mQUdyVnFwV1FxY0ROelEwWExsd0FJSjBTdWpyS0I3RExiK2ZsNWNIVjFWV21YK241L3Zyckx6eC8vaHdBaFBmZWltellzRUhtL2JpVWtaRVIxcTFiaDRVTEYwSk5UUTFObWpTcGNCeGxaV1ZrWm1iQzNOd2NpeGN2NW1veElucm5EUjgrdk5ManAwNmRxckMydWJ5QTdJQUJBekJtekpnYXplV3JyNzZxVVQ4aUlpSWlJaUlpcWhpRHZPK3cyTmpZZWwvN2QrVElrUXEzTFNnb3dMVnIxNFR0TGwyNllOQ2dRY0k0NTg2ZFEyeHNMQW9MQ3pGdjNqd2NPSEFBalJvMUFnQmN1WElGYTlhc0VmbzZPVG5oMjIrL3JmS2NlL2JzUVZSVUZJQ1NGUTdYcjErSGg0ZEhwU2xNeXpJMU5hMnl6Y09IRDRXdlRVeE01SzdrSzB0ZlgxK2hjeE0xZE1YRnhVaElTQUFBT0RnNDFQRnNhaVlxS2dxWExsMkNxcW9xVWxOVGNmRGdRWXdkTzFhcVRXWm1KbGF0V2dVN096dDA3OTY5d3JITXpNend3dzgvL0t2enJlajlKU3NyUzJxN05GMXlreVpOb0tXbEpiZlBvMGVQVUZ4Y1hPWDdwWTZPRGxhdFdsVmwyOGFORzJQZHVuWFExdGF1dEM2eFBKV2w4eVlpYXNnNmRlcUUzcjE3UyszTHk4dkRqaDA3OE1FSEg2QkhqeDR5ZmZ6OC9PU09wYTJ0TFpRNGVQWHFGYlp1M1lxMmJkdEsxZUY5K1BBaHZMMjk0ZXJxaXI1OSt5cjhtWmlJaUlpSWlJaUlxby8vMTEwSGFpTzljbjBQenRZRmRYVjFiTm15QmQ5ODh3MEtDd3V4Wk1rUzRaaVNraEtXTFZ1R3I3NzZDcytmUDBkYVdocSsrKzQ3K1B2N0l5a3BDYk5telJKU1BGdGJXOFBiMjd2S20vNEZCUVU0Y3VTSTFMNURodzdoOXUzYldMTm1UWlcxSXdISTlKZW43TFhldDI4ZkdqZHVYR1dmK21CRDFDZ0FnQVNTY2tja2xXd0JrSlEvWHR2OTVZd2hPMGoxNXZEVys3LzlPZFFIQXdZTVFIRnhzZHhqVTZkT2xidGYwUlhCZGVINTgrZllzR0VEVkZWVjRldnJDeTh2THdRSEI2TmJ0MjVvMDZZTmdKSTY0Y3VYTDRkSUpNS2lSWXRreGtoSlNaR2JLbjdVcUZISXpzN0dpUk1uc0g3OSttck42L1RwMDVneVpRcjA5UFJramdVSEI4dlVnQzhvS01Dbm4zNHFiQ2NsSmVHdnYvNkNwcVltdG0vZkxqeE1VOTdRb1VPUm5aMHROWjYvdjc4UUlGYVVJbW16Z1pMMHorVlQ1a3NrRWtna2tpb2ZuaUVpYXFoYXRXb2xQUFJZS2pVMUZUdDI3TUQ3Nzc4dmN3eVFIK1Q5K2VlZm9hR2hnZUxpWXB3NGNRS0JnWUVRaThWbzFxd1pnSkthNktxcXFzakp5WUdXbGhaOGZYMnhmLzkrakJvMUNnTUhEcXh4WmdraUlpSWlJaUlpcWhpRHZQU2ZZbUppZ3RXclYwTWtFZ2szblVvMWFkSUU2OWF0dzZSSms1Q2ZuNDhiTjI1Zyt2VHB1SGZ2SG5KeWNnQ1VySVRidW5VcnRMVzFxenlYdXJvNjl1N2RDdzhQRDhUSHh3djdyMSsvampGanhtRDkrdlgvajcwN2o2czVqLzRIL3JwMVd4UlNsaEtTeW02czJYZFpKdXRrR050Z3lCNWo5OFhvTzJNWll4Y3pzaWVETVJscWlHWkVKVVlOSXZ1YVJDWlNTdnQ2Ny8zOTBlOSt2dDN1dlhWdlNzWHIrWGg0Nkg3VzkrMTJ0ODk1bjNQUXBFbVRrcjJERlVoeVZseFpENEUrVXZYcTFkTm91Nkw2L01wTm5qejVmWVpUcU9Ua1pMVkJ5TmpZV0tTbHBlR3JyNzVDOCtiTk1XUEdER3pjdUJITGxpM0Q1czJiWVdGaEFWZFhWOXk4ZVJQRGh3OUg4K2JORmZhL2NlTUdsaTlmam5idDJtSEJnZ1VLRTBzY0hSMEJBQmN2WGxUNSs0cU9qb1pZTEVidDJyVlZqazFWS1daTkhUcDBDQUF3ZVBCZ3RRRmVBSkJJSkFDZ2tPVmxhbXBhNU9NYkd4dUw3T3hzNGJhbWZ3L3lYcjZxSG8vbzZHaU5sck0vTHhGOURPVHZqM1hxMU5GNG55cFZxaUE0T0JpSERoMUNkSFEwUHZ2c004eVpNd2NOR2pSQVFFQUFObXpZZ0g3OSttSFJva1Z3YzNQRHRXdlg0T0hoZ1czYnR1R1BQLzdBTjk5OGcxNjllckZ5QWhFUkVSRVJFVkVKWXBDM25Na2ZsREExTlVYbHlwVkw3Vnh0MjdiRmhnMGJTdTM0QU5UMmp5eE0vcURBL3YzN2hTeTFkKy9lS1J3dkxDeE01ZjZGbFcxdDNydzV0bXpaZ3ZuejV5TTdPeHUzYnQwUzFsbFlXR0RuenAwYVplREttWm1aWWMrZVBmamhoeDhVZXBxOWVmTUd6czdPV0wxNk5mcjA2YVB4OFlpb2FKb0cyalROOE5RMEdGd2NPam82d2tYMGdvSFY1czJiWTlHaVJlalpzeWNBb0gvLy9yaDc5eTcrK3VzdkxGbXlCTFZyMThhOWUvZlFyRmt6VEowNlZlblkyZG5aTURRMHhOV3JWekZseWhRc1dMQUEzYnQzVjlpbVI0OGU2TkdqaDlLKy9mcjFRKzNhdFVzOGFIbjc5bTFjdm53WnhzYkdSWmJibHdkNTlmVDBoR1ZqeG96Qm1ERmpWRzZmbXBxS1hidDJJVG82R282T2pyaDA2UkpTVTFNeGJ0dzRaR2RubzBlUEhqQTJOaTV5alBtRHdybTV1WGoxNmhVTURRMVJzMlpOaGUxVUJjTHpqL1ZEV25keDJBYzVUMVpPcXZCelF2cC9IK1NjUlBUaHlkdWJhRk5LZWUvZXZUaCsvRGhxMTY0TlYxZFg0YjNsekprejJMWnRHK3JWcTRlelo4K2lXclZxY0haMlJ2djI3V0Z2YjQrQWdBQjRlSGhneDQ0ZGFOZXVIZHVLRUJFUkVSRVJFWlVnQm5uTG1mdzlyWllzV1lLdnZ2cXExTTRsRm92TFplbmZnSUNBVWozK216ZHZJQmFMRlRMQmdMek0zSmlZR0NIYlMxUDYrdnBZdTNZdDZ0ZXZqNzE3OXdyTHM3S3lzSFRwVXF4ZHUxWXAyUDNsbDE4V2EreVRKazNTdUt6b29VT0hOTXBJSnFyb2podzVBb2xFb3RUTFZsUEZMU0ZaVkJEWjN0NGV4c2JHV0xGaWhiQjl3Y0Jxd2RlR2VmUG00ZVhMbDdoejV3NFNFaEpnWUdDQUZTdFdxTHdRMzZsVEo3aTd1MlBseXBXSWpJekVxbFdyTUhyMGFEZzdPd1BJKzcwa0pDU29IVjlpWWlKKy92bG5sZXZtekpsVDZIMVR4OGpJQ0czYXRFR0hEaDFRdVhKbFpHUmtxTzNKS3krUlgxU1FJU2NuQjM1K2ZqaHk1QWlTazVQaDR1S0NMNzc0QXBjdlh3WUErUHI2NHQ2OWUvajU1NS9ScVZNbjlPM2JGeDA2ZEZCNzNQeS8vNnRYcitLNzc3NUQvLzc5bGU1emFRWENpeU4vOFBWRHlaWm1mdkJ6RWxIcFMwMU54Zm56NTZHam80TlZxMVpoNGNLRmNIQndLSEsvTVdQR29HN2R1aGd3WUFERVlqRnljM094Wjg4ZStQajR3TUhCQVlzWEw0YTN0emYyN3QyTFI0OGVZZkhpeGFoVnF4YjY5dTJMYnQyNklUbzZtZ0ZlSWlJaUlpSWlvaExHSUM5OU1oSVNFckIyN1ZwY3VIQkI1Zm9YTDE1ZzJyUnBHRFJvRUtaUG53NUxTMHV0amo5OStuVFVxbFVMUC8zMGs5QTN0RjY5ZXVqUW9ZUFN0cytmUDlkNi9JQjJHWWZ5TERtaWo5MlJJMGVRazVOVDdDQnZhZm5wcDUrMDJqNDVPUmtIRGh4UUtQK2VsWldGRFJzMllNYU1HYkMxdFZYYXg5TFNFdHUyYmNQR2pSc1JFaEtpME1NN0lDQ2cwTmVNMU5SVW5EcDFTdVc2NGdaNTdlenNzR0hEQnNUR3htTCsvUG1vVXFVSzFxeFpvelE1UlNhVENhK1RCWHY4eWlVbEpjSGYzeDgrUGo2SWk0dURqWTBOMXF4WmcwYU5HaWxzNStibWh1ZlBuK1BzMmJNNGQrNGNMbDI2QkJNVEUvVHExUXY5Ky9kWDJqNC9QejgvQUVETGxpMDF2bytxZ3I1OHZTV2lpbUw3OXUxSVRVM0ZpaFVyRUJvYWluWHIxdUhseTVlWU9IRmlvZnRWclZwVjZMOGVFUkdCVFpzMklUSXlFaE1tVE1ENDhlTUJBQ05IamtUZHVuV3hZY01HT0RzN1krellzUmcrZkRnTURRMkZYdk5FUkVSRVJFUkVWSElZNUtWeUp6azVXYmo0WHhLWnhybTV1ZkR5OHNMZXZYdVJtcXFZRFRWNDhHQWtKaVlLR1dGQVh0bTV2Ly8rR3dNR0RNRDQ4ZU8xdWlqbDVPU0VHalZxWU5teVpkRFgxOGZXclZ1WnRVRDBpZHEwYVJPTWpJd3dhOWFzUXJkTFMwdkRYMy85aFNOSGppQTFOUlU2T2pvWU4yNGNPblhxaEIwN2R1RG16WnVZTVdNRzJyZHZqODgvL3h3ZE9uU0FvYUdoc0wraG9TRldyRmlCcDArZndzN09UdW40cWpLVisvWHJoM3IxNmlrRkxDZFBubHdpNWF1TmpJeVFrSkNBaHc4Zll1L2V2WmcrZmJyQ2Vua1dMNkJZQWprbEpRVlhyMTdGNWN1WEVSb2FpdHpjWEJnWkdXSHk1TWtZT1hLazJ1emMrdlhyWTlxMGFaZzhlVEwrK2VjZm5EbHpCaWRQbnNUSmt5ZGhiVzJOQVFNR29GKy9mZ3J0QUFJQ0FuRDU4bVhVcWxVTDNicDFLL1o5ZmY3OE9lTGo0MkZnWUZEc1l4UmxRRU9YVWp0MmZxOVRJM0RyMVZrQWdGa2w3U1k2RVZINUpwVktzV1BIRGdRRkJhRjM3OTdvMmJPblVPYis4T0hEaUkyTnhjS0ZDNkdycTZ2MkdFbEpTZmoxMTE5eDVzd1pWS2xTQld2WHJsV1lYQVFBblR0M3hwNDllK0RtNWdZUER3K2NPSEVDUTRZTXdlZWZmdzV6Yy9QU3ZwdEVSRVJFUkVSRW54UUdlYW5jbVRCaEFsNitmQWtBQ0FrSlVadmxWUlNwVklyejU4OWo5KzdkU3BtelJrWkdXTHAwS1FZT0hBZ0E4UGIyaHB1Ykc5TFQwd0hrWldYNStmbkJ6ODhQVFpvMHdhQkJnK0RnNElCYXRXb1ZlZDd1M2J0ajE2NWR5TTdPaHBXVlZaSGJuejkvdnRCZ2R2NkxaOXBzUzBSbEt6UTBWQ0dvV05EVHAwOXg4dVJKQkFZR0lpc3JDd0RRcUZFanpKczNUNWhjc24zN2RvU0dodUwzMzMvSHRXdlhjTzNhTmVqcDZjSE56VTBoUTFVa0Vxa004SlkwZVJaWFVhcFVxWUlWSzFaZ3dZSUZPSDc4T096czdCVEtnYW9LOGlZbEpXSFNwRWxJU1VrQkFLR3Y3NGdSSTFUMnAxZVZVU3NXaTlHclZ5LzA2dFVMVVZGUjhQYjJSbUJnSUhidjNvMzkrL2RqKy9idGFOaXdJYzZmUDQvTm16ZERKQkpoL3Z6NWhRWTFDcnB4NHdaY1hWMVJxVklsNk9ycTR0MjdkNUJLcFdqV3JKbkd4OUJXSjZ2aHBYYnMvS0lTYndsQlhuMWQxV1cyaWFqaWlZMk54YVpObTNEejVrMjBhZE1HaXhZdEFwRDMzakZuemh6bzYrdmorUEhqU0VsSndmLys3LzhxN1orUWtBQnZiMitjT25VS0dSa1pNRE16dy9qeDQ1R2VubzZMRnkrcVBPZUFBUU5RdFdwVkJBUUU0UERod3poeTVBZ2FOV3FFK2ZQbnE2eE1RVVJFUkVSRVJFVGFZNUNYUGpyWjJkbnc5L2ZIZ1FNSFZKWkY3dENoQTVZdlg0NjZkZXNLeTRZUEg0NHVYYnJnNTU5L3h0bXpaeFcyZi9qd0lSNCtmSWpObXpmRDF0WVduVHQzaG91TGkwTDJXVUV0V3JRb3VUdFVRYldyTTdqSWJVUVFxVmlvdkV6bGRzVTRsaWJIVWJtZHlqR3AzbFBiTWFrK2xvb2xLdlpUUGwvUlkxSjlMTzN2WC9DelgxVnVVUlprTXBuR3ZhckxXblIwTlByMTZ3ZERRME5NblRvVmYvMzFGd0RBd3NJQ0V5ZE9oSU9EZzlMajA3bHpaM1R1M0JsUG56NkZ2NzgvL3Z2dnYwSkxFQmYwNjYrcUh5dDVSbGJCWllXcFc3ZXUwdmhrTXBrd01TZS9wazJid3RuWkdidDM3OGJXclZ0aFoyZUgrdlhyQThqcnN5c256ODQxTVRIQm5EbHo0Ty92ajM3OStxRnIxNjVxczJPVGs1T0Y0SytQajQvS2JheXRyYkZnd1FJNE96dmp4SWtUZVB6NE1SbzJiSWovL3ZzUE8zZnVoRVFpd2F4WnM3U2VIRk92WGoxa1oyY0xmZDMxOVBUUXZIbHp6SjgvWDZ2akVCRjlDQ2twS1pneFl3WlNVMU14Y09CQXpKa3pSNmtxd3ZUcDB5R1JTUERubjMvaTl1M2JTc2R3ZDNkSGNIQXdtalp0Q2tORFE0U0hoMlBidG0wYWorSDc3NytIajQ4UGtwT1RZVzF0L2I1M2lZaUlpSWlJaUlqK1B3WjU2YU1SRXhPRFk4ZU93ZGZYVjJXZ3d0VFVGUFBtelZPYmlXWmhZWUVmZi93Um8wZVB4dmJ0MnhFZUhxNjB6ZE9uVDJGc2JGeG9nSmZ5REc3Q2dNZkhyTHdFZWJPenM1R2JtL3RlWmRINzlldFhnaU1xbkZnc1J1M2F0V0ZvYUlnaFE0Ymd5Wk1uK1B2dnY2R2pvNFBmZnZzTnYvMzJXNkg3bTVpWVlPdldyVXJMbno5L2prMmJObUhFaUJIbzJiT253cnBEaHc2cFBGWnljckxhZGVyczNyMWJxYnBDZG5hMjJ0ZlZMNy84RWlFaEliaHo1dzVXcjE2TkhUdDJ3TURBUU1qa0ZZdkZDa0hqM3IxN28zZnYza1dPUTE1U1dwTmdnWW1KQ1NaUG5pemNybE9uRHZidDI0Y25UNTZvN0prdXQzMzdkaGdZR0tCZnYzN1EwZEVSSmdEVnJGa1Qvdjcra0Vna0VJbEVXbVVCRXhGOWFGV3FWTUhNbVROUnVYSmxkT25TUmUxMk0yZk9SUGZ1M2ZIWlo1OHByWnMrZlRvR0RoeUl0bTNid3QzZEhlSGg0VGgrL0hpUjUvYjA5TVRwMDZmUnJWczNkT3ZXRFRrNU9Yek5KQ0lpSWlJaUlpcEJEUEtXSXpLWnJLeUhVS0VVdkRpL2E5Y3VlSGw1S1dTSUFYbjlLc2VPSFl1SkV5ZkMyTmk0eU9OKzl0bG4yTHQzTDI3ZHVnVlBUMC84ODg4L0NvL05pQkVqU3VZT0VORjdTMGhJQUpCM0VidTQ2dFdyVjZ6OWl0Tzd0bmJ0MmdwbGhoY3VYSWdyVjY0Z0ppWkdvLzBMOWhXWEN3ME54Y09IRDNIKy9IbWxJRzlaOU9TVkU0bEVXTFJvRWFaTm00WlhyMTdod1lNSGFOMjZ0VkNldW1DbTdyeDU4M0R2M2oyTmozLzM3bDJ0Z3ZUeTM0V3BxV21oQVY0Z0x4TlpIWkZJcExZL01CRlJlZE8vZi84aXR4R0pSQ29EdkVEZTVKYWFOV3NxTEN1c0hZRmN3VW1SbkNSSlJFUkVSRVJFVkxKNGhiSWN5Y2pJVUxoZDNGNjBtc3JOemNXN2QrOUs5UnlsU1NxVkt0eTJzYkhCMUtsVDRlN3VEaUR2OXpkMDZGQTRPenNyWFpqU1JLdFdyYkIxNjFZOGYvNGNKMCtleEprelo1Q2VucTVSbGxsR1JnWXFWZEtzbjJIZnZuMDFIcE0yMnhKVmRMbTV1WGowNkJGdTNicWxzaWNyQUVSRVJBRFFMS05USFZXOVhUVlIwaG5BcW9LeG1wN3YzMy8vQlFCMDY5YXRSTWRVRWl3dExiRjQ4V0kwYU5CQTZGT3VMc2hyYm02TzVPVGtJbzhaRXhNRGlVUWlIRU9UZnVrRlhiOStIVHQyN05Cb1c2bFVxcEFOckU1eC81YUlpTW9MK2ZlUml0SUdnWWlJUGsyM2J0MkNoWVVGek0zTjFXNFRHeHVMdUxpNGo2cWRsbFFxUlVwS0Nnd01ER0JvYUZoaXg3MTI3UnFxVjY4T0d4dWJRcGRwNjg2ZE8waExTMFBIamgzVnRLRFNYRlpXRm5idjNvMzY5ZXRqMkxCaDczV3NndTdjdVlPd3NEQk1talFKT1RrNThQZjN4NEFCQTRxYzJGdlJIby95S0NjbkJ4a1pHY2pJeUVCNmVqb3lNek5WVHJqdTE2OGZGaTllckRSNU1TNHVEaHMzYnNTMzMzNHJ0T1c3Zi84K0RoMDZoSlVyVnhicjJucG1aaWJtekptRGJ0MjZZZUxFaVFnSUNFQ2pSbzJLVEJBWU0yWU14bzBiaDhHREJ5c3NHek5tRElZT0hRb0FDQXNMdytiTm03RjU4MlpZV2xwcVBLYUVoQVRzMmJNSC9mdjNSOXUyYmJXK1QrcFVsT2VvTnE1Y3VZS0xGeTlpOGVMRkNzdWxVaWs4UER6UXJWczNOR25TQkhGeGNYanc0QUY2OU9oUjdITkpwVkw4L2ZmZjZOR2poOXJybHFwOHF1OWhWSG9ZNUMxSDB0TFNGRzZYNUFjRVZXN2N1UEhSQlEwblRKaUFmLy85RjYxYnQ4Ym5uMzhPTXpNekFIaXZZTGFKaVFsY1hGemc0dUtDaUlnSWpZSzNZOGFNZ2IyOVBVYU1HSUVtVFpvVSs5eEVuNUtNakF3OGZQZ1FRTjRIcFMrKytFSUlCbmJ2M2wzbFB2Lzg4dytBdkVrWm42cWtwQ1RjdjM4Zk9qbzY2Tnk1czlKNmRjRmhlWC9nRDZGZ2RuRm1aaVlBNWNsTXk1WXRLL0pZRVJFUm1EVnJGaXBYcmd3ZEhSMmtwNmRqNGNLRmFONjh1VlpqU2t0TDB5cHJ1U1F6bkltSXlvdVVsQlJzMmJJRlZhcFVRYVZLbFlUSlU0VmRjQUNBMDZkUEYzbnNaOCtlbGNnWWlZaUlDbHEwYUJIR2p4K1BDUk1tQ011a1VxbkNKQ1ZmWDE5NGVYa1ZPWmsyS1NrSktTa3BrTWxra0Vna2tFZ2t5TW5KUVU1T0RyS3lzcENWbFNVRW9OTFMwcENTa29LVWxCUzhlL2NPaVltSmVQdjJMZWJPbll0T25UcVYydjJWOC9UMHhOR2pSekZ3NEVETW4xOTBpNndoUTRaZzJMQmhtREpsU3FIYkxWKytIQTRPRGxpNmRHbWh5N1QxeXkrL0lESXlFbi85OWRkN1YwSXlNREJBYkd3c2dvS0M0T0Rnb0ZWQXBTZ1JFUkU0ZHV3WUprMmFoSHYzN3NIZDNSMCtQajVZdEdoUm9kZjBLdHJqOFNFa0pTVmh6Wm8xd25OSklwRWdOemNYT1RrNXd2L1oyZG5DYzZ0Z1ZVdVJTSVRUcDA5ckhKek56TXhFZUhnNDB0UFRoV1dKaVlrSUN3c1RKb1pyUzFkWEYxRlJVV2phdENteXNySncrUEJodkgzN0Znc1hMbFM2dHBGZmZIeThVZ0pYZkh5OHd0aXlzcklRSHgrdjlkZ0NBd01SRUJDZzl0cFljWldINTZoRUlzR2JOMjhRSFIyTmlJZ0lQSDc4R0k4ZlA4YjQ4ZVBoNk9pbzlUaWVQWHNHZjM5L3BTRHZoUXNYNE9YbGhYcjE2cUZKa3lZNGN1UUkvdjc3YjVpYm02Tng0OFphbndjQUxsKytqSzFidCtMcTFhdjQ0WWNmTk43dlUzMFBvOUxESUc4NWtwS1NvbkM3V3JWcVpUU1NpaUVzTEV6bDhqMTc5Z0FBN08zdFMreGNCdzRjd0dlZmZhYlJpLzdUcDAveDh1Vkx2SHo1RW4vKytTZW1UcDJLNmRPbnE5MSs4T0RCaFg1NDhmYjJMdGEyUkJXRm01c2JIang0Z0tpb0tJVU0vWnljSERSczJCQ3RXclZDNTg2ZGNmbnlaWVg5WHI1OGllRGdZQUI1V2JCMmRuWnFTMDErelA3OTkxL0laREswYXRWS1pXOWkrWXhSVFFRR0Jxb3RDVjJTNUY5OHRKM01sSjJkamMyYk4wTW1rMkhreUpHd3RMVEVqei8raU8rLy94N3IxNitIcmEydHhzZnEwYU5Ia1IrV0FTajE1Q1VpK3BoVXFWSUZOMi9lRkY3N2RYUjAwSzVkdXlJdnFHemJ0dTFEREkrSWlFaGo1ODZkdzc1OSsrRHE2b3FXTFZ0cXZOK1JJMGZnNCtPanRGd3NGa05mWDEvNEo4L1dORFEwUktWS2xXQm9hQWdiR3h1MGFORUN1Ym01SlhsWFZIcjU4aVgrK09NUEdCc2J3OC9QRDVVcVZjTDA2ZE1Wc3UreXM3T2hxNnNMWFYxZEFIa0JzT3pzN0ZJZm16cmF0cVhUZEJLeWs1TlRvZXMxK1o2WG42R2hvUkIwYTkyNk5kemQzYkYyN1ZyTW5Uc1h2L3p5Q3hvMmJLaTBUM2w4UExSdFpmVFRUejhoTURBUVk4ZU94YVJKazlSdUs1UEpNSHIwYUNRa0pNRER3NlBRakZZVEV4TTBhOVlNUUY2ckRyRllMRHlYOVBUMGNPM2FOVnk2ZEFscjFxeFJlRTdsLzZkSmdIZkpraVVBL3E5SzJNOC8veXdrNVNRbEpRRUFYRjFkaGFCWjY5YXRNWGJzV0ExK00zbmpGb2xFa0Vna01EQXdnSnViRzF4ZFhmSGpqejlDSXBHZ1Q1OCtBSUNvcUNpbGZSTVNFcFNXSnlZbUNzdmV2SGtEQVBqdnYvOFVBcjJXbHBiUTE5ZkhyVnUzVkk3SjE5Y1hSa1pHTURJeVVydE5mb2FHaGhwZHd5N0w1NmlmbngrOHZMd1FHeHNyL0M2TWpZM1JvRUVEZE8zYUZiVnIxd2FRMTZhck1EVnExSUNGaFVXaDIwaWxVaHc1Y2dTV2xwWkN3dHVVS1ZNUUdocUtEUnMyWU0rZVBjTHpWQnZkdTNkSHg0NGRjZm55WmZ6Nzc3L3ZGU2o5Mk4vRHFIUXh5RnVPRkh3VEtHb0dQWlZQbHk1ZFVyaGRWSWJodkhuekNnM281dy9jYXJNdFVVWHg2TkVqUkVaR1FpUVNvV0hEaG1qZHVqVmF0bXlKbGkxYndzaklTTmpPMWRWVkNBS25wcVppOWVyVnlNM05SZVhLbGZIa3lSTXNXTEFBUFhyMHdKUXBVMUM3ZG0yRkQvUmxUZjdCT1NNakE2ZE9uVUpVVkJRaUl5T3haczJhOXo1MlFFQUFBS0JyMTY0S3k1MmRuWkdXbG9iKy9mdERKcFBoOU9uVHFGU3Bra0lGQjRsRUFoOGZIL1RwMHdkbVptWm8yN2F0VWxXSjBpQ2YxS1JOa0Rjek14T3JWcTFDUkVRRWJHeHNNSExrU09qcDZTRWlJZ0plWGw1WXNHQUJGaTFhVk9Jelc0bUlLcXBkdTNacDFEdFhmbEZBS3BWQ0pCSVZXcXF0UVlNRzZOS2xDMWF1WEZua2NmLzY2eStoblFBUkVWRnB5TXJLRWxyQXlDY3RGYmVjclkrUEQzUjFkYUducHdkZFhWMkY5OE9CQXdmaWl5Kyt3TFJwMDBwazNOckt6YzNGdW5Ycm9LZW5oNTA3ZCtMbzBhTTRjZUlFVWxOVHNYRGhRbUdzZ3dZTlVzb09LMHZ5NzhIYWxJRWROMjRjSEJ3Y2luVytzMmZQd3N2TFM3Z2RFeE9qMFg0WkdSbVF5V1NJam80Vy9nYVdMVnVHaXhjdnd0allHTEd4c1FyWGFNdnI0MUZ3Z3JlZm54OXljM1BWVHZ6dTI3Y3ZBZ01EY2VIQ2hVS0R2T0hoNFVoSVNFQ1RKazJLTEZrTW9OQmpKU1FrNE5LbFMrallzV09SeHltTWZCeHBhV200Zi84K3pNM05oYys5ZW5wNmlJeU1STjI2ZFlYQVhmWHExYlU2dnI2K3ZoRDRNakV4d1lZTkczRDQ4R0dGNnk1VHAwNVYydS80OGVNNGZ2eTR3akp2YjIrbDY3V3VycTRLdDNmdDJnVmJXMXNzV3JTbzBISEpnOXRGc2JhMnh0NjllNHZjcml5Zm8zWjJkdWpVcVJQcTFLa0RmWDE5Yk42OEdYUG56bFZxazFoVWxyeVRreE5telpwVjZEWitmbjU0OGVJRlhGeGNoRWtBQURCKy9Iam82ZWtwTEFNQVUxTlRoZC9KenovL3JQYllZckVZMWFwVnc5V3JWM0h0MmpXVjIzVHAwZ1h0MnJWVFd2NnB2SWRSNldPUXQ1UklwVkk4ZlBnUWFXbHBhTisrdlViN1BIbnlSUGhaVDA5UDZDVlFXanAwNkNEMHJ5MHRKWmxOVzFISXk4Y0NRT1hLbFQvSjN3R1JOaVpPbkFpSlJJSldyVm9WV3M1RjNtLzIxYXRYV0wxNk5TSWpJMkZ1Ym82ZmYvNFpOMjdjd0o0OWUzRHg0a1dFaG9aaStQRGhHRDkrdkZMUFYxVysvdnJyRXJzdlFONk16R3ZYcmlFckt3dHYzcnpCMUtsVDhlclZLd0I1cFhyeWZ6aDgzeUIwZkh3OGJ0NjhDU0R2UTJOKzhpOGZqeDQ5d3ZidDIvSDQ4V1BvNnVyQ3hzWkcrTkRvN2UyTlBYdjJZUC8rL2VqVHB3OUdqQmlCQmcwYXFEM2ZvRUdEM211OGNnOGVQQUNRTitOU0UzZnUzTUhXclZzUkhSME5jM056ckZxMUNucDZlZ0R5WmwvcTZPamc2TkdqV0xWcUZicDI3UXBuWjJlTnZud1NFWDNNdEtsdUFHajJudVRvNktoeDJUUnR0aVVpSXRKRS9ndmlKMDZjUUdSa0pINzQ0UWRJSkJKY3VYSUZ0cmEyUXB1VnQyL2ZBdmkvN3g3NU5XblNSQ21vVWRoM1VYbXAyYkt5Wjg4ZVBIcjBDSXNYTDBidDJyVXhmLzU4Nk92cjQrVEprOGpOemNXU0pVczAvbTU1NTg0ZE5HN2N1Rmk5U2hNVEUxR2xTaFdOeTdyS3MvTzB5WkF6TVRHcjkzMEJBQUFnQUVsRVFWUlIrSjRvNzdtNlljTUdoZTJXTEZtQ3hZc1hvMmJObXNLeUtsV3FLR3d6Y2VKRWpjOExBSk1uVDFaYWR1alFJWmlhbXVMWXNXUENzdkw2ZU15Wk0wZGh2YisvUDNKemM1V1d5N1ZyMXc1bVptYUlpWW5CdzRjUDFaYW1sazhzTHlxTFV5YVRDZGMrMUpGUCtDNHFBRityVmkwa0p5Y3JURUovKy9hdDhQeVczNmZvNkdnRUJBVGdxNisrUXFOR2pRRGtsZEM5ZXZVcXBrK2ZydEJ5VDl0MlZZR0JnUWdNREZSWUpnOVE3dDI3Rnp0MjdGQlk1K0xpQWljbko0V0o5UzR1TGhnMmJKalFTL2oyN2R2WXZYczMvdmQvLzFkaDRvQThCbER3bUZsWldYQjFkWVd4c1RHKy8vNTdqY2V1NmQ5VFdUNUhHelZxSkR4bVJmMDk5T3JWQzhPSEQxZGEvdTIzM3dvL0YzeDg1YmZkM2QzaDZla0pJTy8zVy9CM3JNcHZ2LzJtTU81VHAwNFZ1WSt2cjYvYWRUVnIxa1M3ZHUwKzJmY3dLbjBNOHBZUW1VeUdSNDhlNGZyMTY3aCsvVHB1M0xpQmxKUVU5T3ZYVCtNZ2IvNXlDN2EydHNJRmJIcC9XN2R1MVNxNzY5MjdkOFhxVjV5Y25JemJ0MjhMdDd0MjdmcmVQUTJJUG5hYWxqUEp6YzJGcjY4dlBEMDlrWjZlanBvMWEyTDkrdlV3TlRXRmc0TURPbmZ1akY5Ly9SVi8vdmtudkx5OEVCd2NqSG56NXFtY0xaZGZiR3hzU2R3TmhlUGwvOUFZRlJVRkl5TWpORzNhRk5iVzFnci84bWNxcS9wQ1daU0FnQURJWkRMWTJkbWhWcTFhQ3VzaUl5Tng1TWdSWExwMENUS1pESTBiTjhiTW1UTVZaZ1VPSFRvVUlwRUlYbDVlOFBmM2g3Ky9QenAyN0lpeFk4Y0tKWmJ5TXpVMVZUbU94TVJFcFdYUjBkR0lpWW1CaFlVRnFsV3Joa3FWS2tFaWtlRGF0V3ZDaDE5VlphL2tjbk56Y2VYS0ZmajYrdUw2OWVzQWdCWXRXdUM3Nzc1VENnNVBuandaZG5aMjJMWnRHeTVmdm95UWtCQjA2TkFCZmZyMFFZY09IUlErN0M1ZHVsUW9rYVFwcVZTcTFlUGo0ZUdoMWZHSmlJaUlpS2hvWThlT3hlelpzd0VBTFZ1MlJFaElDQjQ5ZWlUMEpIejA2SkhDUlg4QVNyZUJ2QXYyK1lNL2NvVUZnWHg4ZkZTV3hBVHlKall0V0xCQW8vc2drOG0weXBvN2NlSUVmSHg4NE9qb0tBU0tSQ0lSWnMrZURabE1obE9uVGtFcWxXclVxL1hxMWF2NDdydnZzR1RKRXEwRFhrQmV0dUgxNjlleGYvOStqYXFGeUt1RWFNckR3d01KQ1FrcU0wOVZMWE4yZGxhNHZXWExGaHcrZkZpNHJXbVB6S2lvS0hoNmVtTHAwcVVxcTAzbEQ1aFY1TWVqSUIwZEhmVHUzUnNuVHB4QVVGQ1F5aUJ2ZG5ZMi92bm5INGpGWXFVTXk0SXlNek0xRHF3WHRkM0Jnd2Z4KysrLzQ2Ky8vaEtXZVhoNENOKzFUNTgrTFh5dmx5K1RCOGVzckt6ZzRlR0IrUGg0QUhtVk12WDE5VFhPWW56NzlpMU9uRGlCN3QyN28yblRwaXEzTVRNelU5a3VxMmJObWtMZ1VxNUdqUnJDc3JpNE9BQjVtYmFxSnFZWDNIZjM3dDFJUzB2RHJGbXpsTmFWaExKK2ptcksxTlJVN1dNaEorL0JlK1hLRlZ5OGVGRzRmZVRJRVNRbEpXSHMyTEVZT1hLa3NIMXdjRERjM055d2UvZHVwZXRweHNiR1NzZlhORHU2TUIvRGV4aVZUNHcrRlZQK3ZwRUFzR2JOR3FWbEFKVFMvZFY1Ky9hdFFvOVpUUVBEVkw2RWhJUW8vQjMwNnRXcnlIMG1UWnFrOFF3L2JiWWwrbGdrSlNYaDNMbHo4UEh4RVQ3RTI5dmJZK25TcFFwZlpJeU1qREJqeGd6MDc5OGY2OWV2UjJSa0pKWXVYUW9IQndkOCsrMjNDZ0hWL0xUdDF5T243c05UOCtiTjBidDNiMWhiVzZOQmd3Wm8wS0FCek0zTmkvemdMUDlDb28zejU4OERVQ3pWbko2ZWpnMGJOaUFrSkFReW1ReTFhdFhDTjk5OGc3NTkreXFOd2NEQUFDTkdqTURnd1lQeDU1OS80dWpSbzdoeTVRcXVYTG1DZ1FNSEtwWEZPWHo0c05LTTBPenNiSlVadm5GeGNWaXhZb1hhc1p1WW1DanNsNTZlanJ0MzcrTFpzMmU0ZS9jdWJ0KytqZlQwZEdIYjhlUEhZOGlRSVdwZkEzdjA2SUhXclZ2anQ5OSt3K25UcDRYN0lSS0pVTDkrZmRqWTJLQjkrL1o0OWVxVnhtVzc4aXZPNDBORUh4Y2QwZis5L2tpa09XVTRFaUlpb2s5UFhGd2NrcE9UaGV5cWhnMGJvbEtsU2poMTZoU1NrNU5oYVdtcDBBN24rUEhqOFBQelV6a0JVMTNiR0hXQnVYWHIxc0hlM2w1dE1vQ2xwYVZHOStINzc3OUhlSGc0ZnZ6eFIzejIyV2RGYnUvdDdZM2R1M2VqZGV2V0tpLzB6NTQ5RzluWjJVaEtTbEo1VGJLZ3RtM2J3c1RFQktkUG45WTZxSmlSa1lHUWtCRFkydG9LMzhNMVBVWlIyelZ2M2h4dWJtNm9WNjhlNnRhdHE1QTE5L0xsUzh5YU5Vc3BrMjdvMEtGd2QzZFhxSUpvYUdpbzhKMjNZRXNqZFdyV3JBbFBUMCswYXRXcTBHcFQ1ZjN4S0k2K2Zmdml4SWtUQ0E0T3hvd1pNNVN1R2Z6Nzc3OUlUMDlIdDI3ZGxES2xDNnBVcVJMKy92dHZwZVdabVprNGNPQUFmSDE5WVdWbGhhaW9LRmhhV3FKeTVjcFl2SGl4eW1DbnJxNHVGaXhZZ0FVTEZ1Q3Z2LzdDbGkxYnNIanhZaUd3ZnZmdTNTTEwrTXB0Mzc0ZFRaczJWUWp3RlNZbUpnWW5UcHhBczJiTk1HTEVDSTMyQVZSZld5cTRyR3ZYcmhwZmc3cCsvVHBPbkRpQnlwVXJReWFUd2QvZnY4aDlyS3lzRklMMTVmazVPbkhpUktWck0ydlhyc1hhdFd1RjI5cGNyNVAvYlNRa0pPRGl4WXZvMzc4L2dvS0NjUG55WlFCNWt6WHlKd0RJM3dlTWpZMEx6WUl0S1IvRGV4aVZYd3p5YWlnOVBSMzM3dDNEelpzM0VSNGVqanQzN2lpc1YvZm0vZnIxYTQyT2YrYk1HWVZqcU1xZ292SXZmNmxtZlgxOWpUNVFhaE00WUpDQlBqWHA2ZWx3ZG5ZV0pzeFlXbHBpeXBRcGhXYm0yOWpZWU1lT0hmRDA5TVN4WThmdzdOa3pqY28ybHhRREF3TXNYNzVjNi8ySyt2Q3E2a1AzbkRsemNPclVLWVhYR2lNakkwZ2tFdFNvVVFOanhveUJvNk5qa1JVRkRBME5NWHIwYURnNk91TGd3WU1JRGc3VytNdU1TQ1JTT2N1eGZ2MzZxRnk1TWpJeU1vUVNRRURlQitnV0xWcGc2dFNwQ2w5R3BWSXBObTNhSkdRRmkwUWlORy9lSEFNR0RFQ2ZQbjAwZWd5clZxMktHVE5tWU55NGNUaDc5aXlDZzRQeDZORWpSRVZGSVRvNkdpTkhqc1RCZ3djMXVsOUVSQVZWMWpjVGZuNmJIZzFBQmtEem1lOUVSRVJVZkJFUkVSQ0pSQXJ0WlNaTm1vU0VoQVRNbno4ZnMyZlBWZ2dXeVFOUzJyUnhVZGRuY3QyNmRhaFhyMTZ4KzFES1BYandBQmtaR1lpTWpDd3l5SHZtekJuczNMa1RSa1pHNk5HakI0S0RnMVZ1TjJEQUFEUnAwa1NqS25KaXNSZ09EZzd3OXZaR1pHU2tWcjBmTDF5NGdNek1USVdKdW1QSGppMTBIeTh2TDBpbFVvd2VQYnJRU2MvNXk5YUdoWVdwL0Q2dEtrdFFWUi9PZ3QrclQ1OCtqVzNidHFrODc5eTVjekY0OEdBaHdKT1dsaVlFZWRQUzByQisvWHFNSGowYXpabzFxeENQUjNIWTJkbkIydG9hVVZGUnVIWHJGbHEzYnEyd1h0TlN6WEw1eS81S0pCS2NQWHNXaHc4ZlJuSnlNcFl0VzRiLy92c1BucDZlMkxwMUs1WXRXd1lYRnhjTUhqd1lvMGFOZ3BtWm1jcGp5dnVjWm1kbkl6czdXMkhpK2Q2OWUyRnRiYTF5djZkUG4yTEdqQmthalRzLytmV04vS1dpVlRsdzRBQisrKzAzclk5ZjBLaFJvekJseWhTRlpiR3hzVmk3ZGkxa01obFNVMU94YWRNbWpZN2w1T1NrRU9RdHo4L1JkZXZXQ1NXRUR4dzRnRXVYTG1INjlPbnYzYTg1UDI5dmIvVHMyVlB0OC9WRCtoamV3Nmo4WXBDM0NDZFBub1NYbHhjaUlpSTBtb1VGNUYzWXRyZTNSN3QyN1lvc0V3cmt6VEFwT0N2RDFkVVZ0MjdkVXJvSVR1V1hWQ3BGU0VpSWNOdmUzbDV0NWlBUmFjYkl5QWpUcGsxRFFFQUFoZzRkaXM2ZE8ydVV6UzRXaXpGbHloUjA3dHdaK3ZyNlN2MUZxbGF0V3VTSDNhTEk5MWRWb2tjYmUvZnVWUWlDcXVQbDVhVjBQMXEyYkltV0xWc3FiYnRvMFNJWUdSbHBYZmJmeE1RRTMzNzdMYVpQbjY0UVZKVi9jVkhWMTBWUFR3OS8vdm1uMHZMcTFhc0xwV0J5YzNPUms1T1g5YWFxcEF5UTF6L0V4Y1VGZCsvZVJiTm16ZENtVFJ0VXExWk5xL0hMVmFsU0JTTkdqTUNJRVNPUWtKQ0F1M2Z2SWljbkIzWjJkc1U2SGhFUkFKaFdxbzNLK21aSXpVNUFSazRLWXBJZnc3SnE0N0llRmhFUjBTZmh3WU1IcUZPbmpzSUUwOXExYStQZ3dZT29YcjA2UHYvODh4STdqeXFKaVlrcTF4VlZRalMvOWV2WDQrblRweHBWZmV2U3BRdHUzYnFGYXRXcVlmdjI3V3EzR3pSb0VGcTBhS0h4R0J3ZEhlSHQ3WTB6Wjg2bzdkV3FpcCtmSDB4TVRCVEdQbW5TSkxYYkp5Y25DOThqZS9ic0NWdGJXNDNPMDZaTkc2SHZLWkNYVlRsLy9ueUZaVUJlWUd6cjFxMGFaNkRKUzdmS2JkeTRVZmhaL3Iwek1URVI5ZXZYQndCY3ZIZ1JvYUdoR0RCZ0FJQ0s4WGdVVjkrK2ZiRnYzejRFQlFVcEJIbFRVMU54OWVwVm1KaVlvRU9IRGhvZkx5a3BDWC8vL1RkOGZYMFJHeHNMVzF0YnJGMjdGdGJXMWpoeTVBaUF2SExIYm01dStPV1hYK0R0N1ExZlgxOTA2ZElGZmZ2MlJldldyWVZNeGF5c0xJU0hod01BUEQwOWNlWEtGWVhldEZPblR0WHF2bXB5N2FWcTFhclExZFhGdTNmdk5EcG13Yjh0YmVUL081UkxTRWpBa2lWTGtKeWNERUR6YkZaVmdmankvQnl0WGJzMmdMeCtzZkxIdUhyMTZsb0ZOWXV5Y3VWSzZPcnFJamc0R0o2ZW5rSnYzdnkrL3ZwcmhkdWxWYnI0WTNnUG8vS0xRZDRpNU9UazRQSGp4NFZ1WTJWbEJYdDdleUd3VzcxNmRhVnQ4cGNtS0ZqZVl2MzY5VWhOVFZWWWxwdWJpOTkvL3gxbnpwekJwRW1UTUdiTUdJV0w5WVVkajhyRzFhdFhoVGRnUUxOU3pVQmV1ZFhpQmpJS3NyZTNMNUhqRUpVbi9mdjNGOHF1YUt0NTgrWXFsNXVZbUJUNllWY1Q3N3QvL3JGb1F0MnMxdmM1cGpvRnMyYmw1V1NLU3l3V2F6U1R1V2ZQbnVqWnMrZDduYXNnTXpNejlPalJvMFNQU1VTZkpwRklCNjB0UDhjL1VYa1hRM3dmYnNIa2R0dWdwNnU2WEJZUkVSR1ZuS2RQbjZxOEdEMWt5QkIwN05oUjVZUlVUZVdmU0t5cURDK1Fsemw1NGNJRnBlWGFsQk9WdC9QUmhLbXBLWll2WDQ0REJ3Nm9QYytJRVNQVVRxSlZ4OXJhR2cwYk5rUlFVQkJtenB5cDBmZTBSNDhlNGVIRGh4ZzllclRHRTRtZlBIa2kvSHpqeG8waUEwZzVPVGxDdjlMOHNyS3lBT1NWL0ZXMXJ1RHltSmdZMUt4WlUybWNCYThwNUErdUdSa1p3Y2pJU09IOEowK2VoSVdGQlRwMzdneWc0ajhlaGVuVHB3LzI3OStQUzVjdVljNmNPY0lZZ29PRGtadWJpejU5K21nMHJtdlhyc0hIeHdmaDRlSEl6YzJGa1pFUnBrNmRpaSsvL0ZLWXNHNW5ad2RIUjBjQWVSUEFGeTllakc3ZHVtSDM3dDBJRGc1R2NIQXd4R0l4SmsrZWpKRWpSK0x5NWN1d3M3UER6WnMzTVhEZ1FQenh4eC9ZdW5XcmNJelZxMWVqVHAwNktzZno0c1VMaGI3TW1tYjJuanQzRG1abVpuajc5bTJSMndMS2YxdjU5ZXZYRDA1T1Rpb3pXZ0hsSUc5Y1hCeVdMbDJLbUpnWTFLdFhyMVFyT3BhWDUyaGdZS0FRRndrT0RzWi8vLzJuRkhndGptM2J0aUVrSkVUSWduWnljc0tRSVVPRTlhR2hvZGk3ZHk4MmJOaWdVS1pkVmFXNmt2QXh2SWRSK2NVZ2J4RlVsUWd3TnpkSCsvYnQwYUZEQjlqYjJ5czE1MVpGVlpZVEFPellzVU1vZlFFQXRXclZRa1pHQmxKU1VnQUFLU2twMkw1OU8zeDhmREIvL256aFFyVzY0MzJLTWpJeThPelpNMFJFUktCS2xTcm8zYnQzbVl6RHo4OVArRmtrRWhVYVZKZzJiWnJ3Yy80NitoS0pCSWNPSFVLelpzMEtuU1YzNzk0OVZLbFNCVlpXVm1xUCt5SEwweElSRVJGOUNycldINFdiTVg4ak5Uc0JyMU1pNEg3RkdYMXNKcU91U1ZOVU02eGRaUDkxSWlJaUtwNGZmL3dSNmVucFNzdWJOMitPR2pWcUlEWTJWbUc1dk5ScXdlWFZxbFZUdUY2U2s1T2pGQ2diUEhnd2hnOGZYdWg0dkwyOWNmcjBhYTN1UTBsTFMwc3JWZ1c1bmoxN1l0KytmUWdORFMyMEZaS2NqNDhQeEdLeHluS3M2bHk1Y2dWQVhoRFQzOSsveUg2b0VSRVJhb01UUUY3L3pvTFU5WitVOTJEVmhvV0ZoUkJRdTM3OU9wNCtmWW9GQ3hab1ZFbE1yancvSG9XcFdiTW1XclZxaFpzM2J5SXNMQXlkT25VQ29IMnBacGxNaG12WHJzSEl5QWhEaGd4Qmp4NDlZR0ppb3RCMzFkTFNFaU5IamxRSVh0YXRXeGY3OSsvSDJiTm5jZkxrU1VSR1JncVZNVStkT29XZVBYdmk1czJicUZ1M0xvWU9IWXJ3OEhCMDZkSUZRTjUxZEhXWm9nV0RpelZxMUZDNGJucnAwaVU4ZVBCQVlabWNoWVVGWHIxNlZlajliZDY4T1p5Y25BQW92ODdrbDU2ZXJuSzlzYkV4bkp5Y2hNenZxS2dvTEYrK0hIRnhjWmcyYlJxU2twTGc1ZVdsZGI5bVRaV0g1NmhNSnNPeFk4ZGdaMmVIaUlnSXZIbnpCcGN2WDBabVpxWlNDZXZDNU9ibTR0eTVjd2dMQzBOWVdCaUF2Rkx0TldyVUVMNmZtWmlZS0dRSnk1UDZMQzB0RmNwUkY1U2RuUTBBR2sxMEtBemZ3NmcwTWNoYmhIcjE2cUZSbzBhb1U2Y09PblRvZ0k0ZE95b0Yxb3BES3BWaXk1WXQrUDMzMzRWbE9qbzZXTDE2TlJvMGFBQTNOemVGb0dGMGREUVdMRmlBTGwyNllPSENoVUw1a1BlUmxaV2wxT0M4dkpMSlpFb3pxT2JPbll0bno1N2gxYXRYa01sa0FJQ3Z2dnFxVElLOG1abVpDck5obWpWcnBqQUxxQ0JWSHlBZVAzNk1WYXRXNGVIRGg2aFNwUW9PSERpZ3NxOUVmSHc4NXMyYmg2U2tKUFRvMFFNVEprd1F5cldxT2k0UkVSRVJsUXhEY1dXTWFiVUdCMjhzUXJZa0hlOHlYc1A3M3RxeUhoWjlJREtaWnUxN2lJaW9kS2dMb0JXVzlWVnduYXVycThLay9QVDBkS1hqVnExYVZTRVlNSHYyYkhUdjNoMmpSbzFTMktZc3hjWEZJVGMzdDFqVi9YcjE2b1Y5Ky9iQjM5Ky95S0JpWEZ3Y2dvT0QwYU5IRDQwclBHVmtaT0Q4K2ZObzFLZ1JoZzBiaG8wYk55SXNMS3pRNm5OTm16WlZ5Q2g3L2ZvMWR1ellnY3pNVEV5ZlBsMnA5VTVpWWlKKytlVVhKQ1FrWU5hc1dXallzR0doWTFKWHdsU3VYcjE2ZVByMEtXUXlHVHc4UEZDblRoMnRLb3FWNThkREUvMzY5Y1BObXpjUkZCU0VUcDA2NGMyYk43aDc5NjZRYWF5SkRoMDZZTkdpUmVqV3JSdmk0dUswS3FWODd0dzVEQnc0RUFNSERoVDZFOSsvZngvMzc5K0hxNnNyM04zZEFlUUZFcWRNbVlKSGp4NEJBS1pQbjY3eE9VeE1UQlFDbVRFeE1Yanc0SUhLNEthVmxSWE9uajBMaVVTaTFEWXIvLzJWSitnVTlocDA5dXhabkQxN1ZtbjUyTEZqRlRKOHM3S3lFQjhmanlsVHBtRGt5SkhZdDI4ZkFDaTFlRlJuOHVUSkdtMEhsSi9uNkxsejUvRGl4UXNzWExnUW16ZHZ4c2lSSTNIMzdsMTRlWGxCUjBkSDQvdVVsWldGTFZ1MktDejc2YWVmMEs1ZHUvZWVoQ3ZQTXRZMlMxOFZ2b2RSYVdHUVZ3TWwwVVE5dnpkdjN1RDc3NzhYR3NmTHpaMDdWNWlwdEdyVktnd2RPaFRyMXExRFZGU1VzRTFJU0FpdVhidUdDUk1td05uWitiMVMrVy9kdWxWaXM3NUtnbFFxUld4c3JOQzNFUUNXTFZ1R21KZ1lSRWRISzgzQXVuejVzdEl4eWlwNzllTEZpd3F6Y2JRcE41cWNuSXlkTzNmaXhJa1RRdC9ubEpRVUxGcTBDTC8vL3J2Q1RDR3BWQXBYVjFja0ppWUMrTDlTQ3kxYnRzVDQ4ZVBSczJkUHJXWVpFaEVSRVpGMkxLczJ4bVQ3YmZqanprcThUWDlaMXNNaElpTDY1TW5MY2VaMzVzd1pCQVVGS2Ewck9KaytLU21weUhZM1Q1OCt4V2VmZmZiZTQzeGZ4NDhmaDVHUkVmVDA5SEQrL0hrQVFPUEdqYlUranJtNU9abzBhWUw0K0hqaE9wUTZGeTVjUUc1dXJrSndvQ2plM3Q1SVNVbkJqQmt6MEt0WEwremZ2eCs3ZCs5RzY5YXRpOHlHaTRtSndZa1RKK0RuNTRmYzNGd0F3TXlaTXd2ZHg4WEZCVzNhdElHam95TTZkKzZzOHRwZ1lSbUlRRjRaWVM4dkw1dytmUnFQSHovR2p6LytxRGE0SjFkUkhnOU5kT3ZXRGR1M2IwZElTQWl5c3JJUUZCUUVtVXltZFJhcHZJZXhzYkd4RUJBTUNBakF1blhyY1BUb1VZV0VtT2pvYU15WU1VT3BrcUdOalEwQTRPalJvK2pZc2FOQ1cwUjVNTXZBd0FDV2xwYVlOMjhlek0zTklaUEpNR25TSk15Y09WT295dm5xMVN0czM3NjlXTmZPN2V6c2NPYk1HVVJHUm1vYzVIWndjQkRLU01zdFdyUUkzYnQzeDdCaHc1U1dGOVM0Y1dOczM3NGRUWm8wVVZoZWtqMXE1Y3JEY3pRakl3T2VucDVvM3J5NWtMd0U1QVVrMzc1OWk1aVlHQ0dwcXlqR3hzWndjSEJBdDI3ZEVCa1ppVU9IRGlrRnJKT1NraFF5eU9YSlpERXhNVUsycnZ4WStkdWx5VE5wVmJYbkxDbWZ5bnNZbFI0R2VUOGdxVlNLNDhlUHc5M2RYYWtINzlTcFV6RnUzRGlGWmZiMjlqaDY5Q2grL2ZWWGVIaDRDRFh1YzNKeWhESVdTNWN1RmNwb1ZHUStQajc0NmFlZmxEN01CQWNIYTdTL1dDeUdsWldWOEVHZ29MUzBOTHg3OTA3ajhlVHZyYXVKL0ZuWGdHWkIzdXpzYkJ3L2Zoejc5dTFUT3ArOXZUMldMRm1pOU1ZcUVva3dZc1FJSkNZbUlpSWlRbGgrKy9adExGNjhHRlpXVnZqbW0yOHdjT0RBOXk0alFVUkVSRVNxbVZlMndheE8rM0hyMVRuY2VSMkEyTlJJcE9ja2xmV3dpSWlJUGttdFdyVlNXaVpQckZDMUxyL1hyMStqYnQyNmF0ZG5aMmNqTnplM1JMSzQzbGRJU0FqdTNMa0RJQy9JTlhic1dLM0xFc3V0WExsU0laQ2h6c2lSSTlHMmJWdTExOXNLaW9xS3dwRWpSMUMvZm4yaGwrdjQ4ZU94YmRzMjdOeTVFM1BtekZHNVgzaDRPTHk4dkhEanhnMTA2dFFKSzFhc3dBOC8vQUF2THk5aG0yZlBudUhXclZ2NDRvc3ZoR1dqUm8zQzJyVnI4YzgvLzJERGhnMFFpVVNZTTJjT1B2LzhjNFhqSHp4NFVPSDJpaFVyVUxseVplRjJpeFl0c0gvL2ZyaTd1Nk5YcjE1QzRERWpJd042ZW5vcXI3RlZoTWREVTBaR1J1alNwUXVDZ29JUUdocUt3TUJBNk9qb3dNSEI0YjJQZmZmdVhWU3VYRmtwU0xaNTgyWklwVklNR3paTUNMNFpHaG9LR2NxMnRyWkNNbFIrMmRuWnFGKy9QdmJ1M1Nzc1MwMU5oVXdtUTkyNmRZVkFjbzBhTllSdFpES1pWaG1kOGhMS3QyN2QwampJYTI1dXJ2TDFwa2FOR2tXK0Rza1ZEUEFDUUVKQ2drYjdhcXE4UEVlZlBIbUN1TGc0TEZ1MlRPRThJcEVJeTVZdGc2NnVybGFQbWJ3MDlNdVhxaWZoK3ZqNHdNZkhSMm41a2lWTEZHNDdPanBpd1lJRnd1Mm5UNThDUUlsVVZWWG5VM2tQbzlMREtOQUhJSlZLY2Y3OGVlemJ0dytSa1pFSzYzUjFkYkY0OFdLTUdERkM1YjU2ZW5wd2RuYkc1NTkvam5YcjFpRTBORlJZOS9MbFM4eWVQUnVEQncvR2dnVUxLblNhZmRPbVRZdWNyUWJrL2I3a3dWeGJXMXZZMk5qQXhzWUdWbFpXaFFZMVY2eFlVWkxEVmZEdTNUdUZ4NlZPblRxRk5xdVhTQ1R3OWZYRjNyMTdsZXJxMTZoUkEvUG16VlA2TUNvbkVvbmc0T0NBUG4zNklEQXdFSHYzN2xVSTlyNTQ4UUtyVnEzQ25qMTdNSEhpUkF3Yk51eTlzcjJKaUlpSVNEVWRrUmh0TEIzUnh0S3g2STJwd29wS3ZJV0ROL0l1OU5TdjFyS0lyWW1JcUNLUnR6R1Q5L2RVUlI0dzBDUUFWNVQwOUhTOGZmdTIySmw1Vzdac1FXNXVMaVFTQ2ZUMTlTRVNpWER2M2ozWTJ0ckMwTkJRcTJOcGMzOEt1OGFWWDBKQ0FsYXNXQUdwVklyNTgrY0wxK2tHRFJxRXdNQkFuRHAxQ21abVprcEpMa0JlS2QzcTFhdGo1ODZkc0xXMUZZSisrY2Q1OXV4WitQcjZLcFZ3TlRjM3g3eDU4ekJwMGlRRUJBUW9sREp0Mzc0OWZ2amhCNlcrclFWTDRGcFlXRUFrRXFGU3BVb0tXYjloWVdGd2MzT0RtNXViMHVOVzNoOFBiZlh0MnhkQlFVRkNCcXU5dmYxN1p5K21wS1FnS0NnSUhUdDJWQXJZM2J0M0R3Q3dlUEZpWVZuWHJsM3h3dzgvQU1nTERxb0tUQTBhTkVqdCtaWXZYNjV5K2VIRGh3dnR1NXFmVENhRHRiVTF6TTNOOGM4Ly95aGNzNzk1OHlZT0hUcUVHVE5tYUJ6OGZWOGxtYlZkbnA2akowK2VSTy9ldmZIWlo1OHB0Wk1zalVxZDMzenpqY0w5a21lWUYvVzNjZjM2ZFFCNXZYUExtOUo0RDN2OCtESHUzNzhQVzF0Ylp2OVdJQXp5bHFMVTFGVDQrdnJpMkxGakN1VUE1T3JVcVlQVnExY3JsQ1JRcDA2ZE92ajU1NS94eHg5L1lOdTJiUXFsaTArZlBvM1EwRkFzVzdZTXZYcjEwbmg4clZxMXd1clZxelhldmpnMExRZmRxRkVqVktsU0JTa3BLUUR5K2hQTGc2VTJOamF3czdPRHJhMHRyS3lzbEpxSmx6Vi9mMzlJSkJMaHRyb3Mzc3pNVEp3OGVSS0hEaDNDNjlldkZkYnA2dXBpMUtoUm1ERmpodHI2L1BubEQvWUdCUVZoejU0OUNzSGUxNjlmWS8zNjlkaS9meisrL3ZwcmpCNDltcG05UkVSRVJFUkVSRVQvMzkyN2R5R1R5UlN5NTNyMTZxV1FKWG5tekJrQXdJNGRPM0RuemgwNE9UbWhTWk1tc0xHeDBlb2FISkJYTXZqNTgrZjQ3cnZ2dE41WFRpd1dLMXpmK2ZYWFgvSDgrWFA4L3Z2dkN2MHlQN1NZbUJpc1dMRUNzYkd4bURWcmxrSkFSQ1FTd2RYVkZiTm56NGFucHlmaTR1SXdjK1pNaFVDT2pZMk5RckJQbGV2WHI2TkJnd1pxMTV1WW1HRDQ4T0VLeTh6TnpZVUFUbng4UEo0L2Y0Nm9xQ2poWDhlT0hURjgrSEI4Ly8zM2tNbGtTRTFOUlZ4Y25OQmI5OVdyVjBoT1RsWWJJQ212ajBkeDJOdmJ3OVRVRkRkdjNnUUFyWG9TcXlLVHliQjE2MWFrcDZmanl5Ky9WRnBmOFBjemZmcDBoYkt6NmpJUER4OCtySEE3SXlNREsxZXVoTEd4TVo0K2ZZcWhRNGNxL1Iza0x4TU41RlhKek1qSUFKQ1g0Zm5mZi8vaDVjdVhlUG55SlpvM2I0NWx5NWJCd2NFQnYvMzJHNTQ4ZVNJRWRGKzhlSUhidDI4cmxQZlZsanpKU2RNc1ZWWFpwNm80T1RrVnVyNjhQVWUvL3ZwcmpRT25pWW1KUmZiVkxnMHBLU200ZXZVcUtsZXVMR1IzbHljbC9SNTIvUGh4N042OVc3ZzlkZXBVZlBYVlY2VjdKNmhFTU9wVENoSVNFckJ4NDBZRUJ3ZXJmTkVYaThVWU8zWXNwazZkcW5XcS9NaVJJOUd4WTBlc1dMRUM5Ky9mRjVhL2Zmc1dqeDgvMXVwRG9yeC9RWG1nbzZNanpDQ1NaK2RXbEF6VUN4Y3VLTnp1M3IyN3l1M2MzTnh3L1BoeHBlVTllL2FFaTR0THNVcXRpRVFpOU9uVEI3MTY5Y0xwMDZleGE5Y3V2SG56UmxnZkh4K1A4UER3UWh1NEV4RVJFUkVSRVJGOWFvS0RnNkdycTRzMmJkb0l5Nzc3N2pzQWVWbTN2Lzc2SzA2ZE9vV0JBd2ZDMHRJU2YvNzVKd0lEQTlHNGNXTjgrZVdYUW5sUVRjbjdTMnJhWnhMNHYwQ1FWQ3FGam82TzB2R2VQbjJxc2xSbndYTmtaV1VKUFNoVnljaklVTXFtVTdWTUx2LzF4SXNYTDJMYnRtMUlUazdHcEVtVFZBYWJURTFOc1duVEppeFpzZ1JuenB6QnpaczNNV1hLRkhUcjFrM2w4UTBORFlYSEpTTWpBd2NQSHNTdFc3Y0FBQk1tVEVEYnRtM1J0bTFiZE8zYUZjYkd4a3I3djMzN0ZuNStma0x3TGpvNkd1bnA2Y0o2TXpNeldGbFpvV3JWcXZpZi8va2ZQSDc4R0ZPbVRNR2hRNGV3YnQwNnVMbTV3Y2pJQ00rZlA0ZUZoWVZ3am9yd2VCU1hqbzRPZXZmdURXOXZiNkY4YzNGbFpHUmd5NVl0dUhUcEVyNzY2aXMwYXRTbzBPMXpjM1B4K3ZWcmpjNlpQK3N5TEN3TTd1N3VFSXZGV0x0MkxSNDhlSUExYTlZZ0tTa0owNlpOVXdqTzc5NjlHNDhlUGNMcjE2OFJIeDh2UENidTd1NHdNREJBN2RxMVlXZG5KNVRxSGpac0dFNmNPSUh0MjdkajY5YXRFSXZGZVB6NE1YUjBkTFRPcG82TGk4T2VQWHRRcVZJbHhNWEZBZEE4c3pKL1dYRjFpcXFPV1I2Zm8xMjdkaTN5ZnNsZHVIQkI2ZnI3aDNEOCtIRmtaMmRqMEtCQjVTN3BEQ2o1OTdERGh3K2pmLy8rK1BiYmI3RnIxeTRjUFhxVVFkNEtna0hlVW1CbVpnYVJTS1FVNE5YUjBjR0FBUU13ZmZyMFFtdWxGOFhLeWdvSERoekF2ZzZ4SjFjQUFDQUFTVVJCVkgzNzRPSGhBWWxFZ2hZdFdzRFoyZmw5aDE2bU5NMzZMWTZ0VzdlcURiNnE4dTdkTy9UdDIxZWpiVGR0MmdRL1B6Lzg4Y2NmZVBQbURkcTJiYXR5dTdsejUrTDY5ZXQ0OXV3WkFLQk5temFZTTJlT1JwbmNSZEhSMGNIUW9VTXhZTUFBSERseUJBY1BIa1JhV2hvc0xTMkZNaWRFUkVSRVJFUkVSQitUZ0lBQWxjdWZQMyt1ZHIybHBTVnExS2lCZ0lBQXRHL2ZYc2phek1yS3d0MjdkeEVTRW9MQXdFQ2twcVppeUpBaG1EMTdOblIwZFBEbGwxL2kzTGx6OFBMeXd0cTFhN0Z2M3o1OCtlV1hjSFIwMUNpSlkvdjI3WWlMaTRPMXRiWEc5MCtlZ2JodDJ6YUZiQzJKUklLd3NEQWtKU1ZoeElnUnlNbkpFYkxvcWxldmp2RHdjQUFRRWlqQ3c4UGg2dXFxOWp3aElTRUlDUWtwY3BuY3VYUG44UHo1YzNoNGVDQWtKQVI2ZW5wWXZIaHhvZG1mdFd2WHhvNGRPN0Jod3daY3VYSUZLMWV1aExXMU5UNy8vSE1NR3paTXlJaE5TVW5CbXpkdjBLVkxGNnhldlJyWHJsMURUazRPSmsrZWpGNjlldUhmZi8vRmxTdFg4Tk5QUDBFaWtTQWhJUUVkT25SQXg0NGRZV2RuQjVGSUJMRllqRU9IRGtGZlh4OE5HalJBejU0OVlXdHJpd1lOR3NEYTJocFZxMVpGZEhRMHZ2LytlMFJIUjhQRnhRVmZmUEVGakl5TXNIMzdkc3lkT3hjalI0N0VsU3RYWUc5dlh5RWVqNEo4ZlgzVkhsK2RtVE5uWXViTW1WcnZKNWVUazRQQXdFQWNPblFJc2JHeEdEeDRNS1pNbWFLMDNZVUxGeEFSRVNGa2l0NjZkUXZwNmVsRkJvTXpNelB4K1BGajNMaHhBeGN2WHNSLy8vMkhBUU1HQ0pVUk8zYnNpSjA3ZDJMVHBrMFlOMjRjdW5UcGdyWnQyNko3OSs2SWo0L0g2OWV2WVdWbGhTNWR1cUJldlhxb1c3Y3U2dGF0aTFxMWFpbGwxcHFabWNIWjJSbnU3dTV3ZFhYRjZOR2pFUm9haWthTkdtbGRqdHZVMUJUeDhmR1FTQ1RRMGRIQmtDRkQzaXRUT2lzckM1bVptVEF5TW9LdXJpNkNnNE1CUUNsaHFqdy9SN1hScDA4ZmxjSEdHVE5tQ0Q5SFIwZERMQllqS2lwS1pVRFcwOU1UbnA2ZVNzdFZKVWJ0MnJVTHVycTYrT09QUDJCZ1lGQ2lKYk1MS2svdllRWUdCa2hNVE1TTEZ5L3c3dDI3Q3BPQVJ3enlsaHA1cHUzTGx5OWhaR1NFd1lNSFk5eTRjYWhUcDA2SkhGOVhWeGZUcDA5SDE2NWRzWGJ0V3F4YXRRcTZ1cnBGN3BlL21iaW12UWpleDRjK1gxa3dNakxDaUJFak1HTEVDTHg0OFVMdDQxQ3BVaVc0dXJwaTNicDFtRFZybHRxWlVPL0R3TUFBa3lkUHh2RGh3N0Z2M3o0TUdqUkllS0VuSWlJaUlpSWlJdnFZckZ1M1R1djFqbzZPTURjM1IzWjJOa2FQSG8yWW1CaXNYTGtTejU4L2gwUWlnVmdzUm9jT0hUQnExQ2cwYTlaTTJFOHNGc1BSMFJFREJneEFVRkFRRGg4K2pKMDdkeUlnSUFBN2R1d29jcXpHeHNZcU05b0swN2R2WDF5OWVoWCsvdjd3OC9OVE9wNmpveU9jbkp5Z3A2ZUg5ZXZYSXpVMVZXRWJlVS9GSmsyYWxHakx0cmR2MzhMRnhRVlpXVmxvMkxBaGxpeFpvbEh3dW1yVnFsaXpaZzB1WHJ3SUR3OFBSRVZGSVRNekUyS3hHS21wcVhCMmRrWkNRZ0tBdklRR096czdqQm8xQ2dNR0RCQUNyRTVPVG5CeWNrSjZlanF1WHIyS1M1Y3U0ZGl4WXpoNDhDQ21USm1DVWFOR3djVEVCSjZlbnJDd3NGREt1QVh5V3V6Tm56OGZhV2xwQ29HdklVT0dJQ0VoQVVlT0hNSEdqUnNCQVAzNjlSUDJLNitQUjNrZ2xVb3hiOTQ4UEg3OEdEVnExTUR5NWN2UnUzZHZsZHUrZS9jT2YvenhCNlJTS1VRaUVVeE5UZkgxMTEramMrZk9oWjdqMGFOSFdMUm9FV3JXckltZVBYdGk4T0RCU3RmYTY5YXRDemMzTjF5L2ZoMit2cjdZczJjUHVuWHJodVhMbDJzZFhIUnlja0pLU2dvT0h6Nk1zTEF3QUZEcU53dW9EckxuSnhhTHNYWHJWcTNPWFpnWEwxNWcxcXhaU3N2YnRXc24vRnplbjZQYU1ERXhLVEo3K3FlZmZzS1RKMCtVZmc5eVRrNU9HREpraUVibnM3Q3dnSWVIQjNKeWN1RGk0dkxldmFrTFU1N2V3MXhjWExCKy9Yck1talVMWXJGWUlhNUQ1WnRJcGsyTmtIS2k2N0h3SXJlNS9GV2JJcmNwYmZmdjMwZEVSQVQ2OWV1bmRWbG1lbi81eXhaWHExWk5xOWtuVXFrVThmSHh3bTFUVTlOeVdaYWhyRlNVNXlDVm5wVUJEZ3EzdjNkUVBmT01pTFJYVnMrdnFNUmJPSGhqQVFDZ3Zta3JmTk4yeXdjNUx4RlJlY2JYUmlLaThxZGZ2MzRZUDM0OEpreVlVT3hqU0NRUytQdjd3OUhSRVVCZWxsZHFhaXBhdEdpQmR1M2FhVFJoWGlxVjR2ejU4N0N3c0NpUkttMUZrVWdrd3M4aWtVZ3BlUG5ycjcvaXpaczNrTWxrME5QVFE5dTJiZEdqUjQ5U0cwOUFRQUF5TXpNeGNPQkFyWU5uUUY0SjR3Y1BIaWdFSVM1Y3VJRFUxRlJZVzF2RHhzWUdSa1pHR2gwckt5c0xWNjllUlpNbVRWQ3paazJOOWdrTEM0T1JrWkhDK2VXaW9xSVFIaDRPYTJ0cmhWS28rWlczeDZNOGlJcUtFdG9KbG1RV1lIUjBOTXpNekdCc2JJdzNiOTZnVnExYUd1K2JtNXVyMERlNU9KNC9mNDZ3c0RCWVdGaG9WV2JZM2QwZHJWcTEwbW9mdWVQSGo4UFB6dzhlSGg1SzY3S3lzb1NKSlNLUkNBWUdCbWpmdmozYXQyK3ZzRjFGZVk3S1cxK09HVE5HNmJVMEtTa0pCZ1lHS3JPbjg2KzdjdVVLM3J4NWc2cFZxNkpEaHc0S3NaaFZxMWFoZCsvZVdsWDVCUExLSWZmczJWT3JmVFJSbnQvRGtwS1M4UHo1YzFoWldhRmF0V3JGSGg5OVdBenlFcEhXK0J3a0JubUpTZytEdkVSRTVRZGZHNG1JaUlpSWlLaThVcTVYUVVSRVJFUkVSRVJFUkVSRVJFUkU1UmFEdkVSRVJFUkVSRVJFUkVSRVJFUkVGUWlEdkVSRVJFUkVSRVJFUkVSRVJFUkVGUWlEdkVSRVJFUkVSRVJFUkVSRVJFUkVGUWlEdkVSRVJFUkVSRVJFUkVSRVJFUkVGUWlEdkVSRXBEVTlYVU9GMjZsWmI4dG9KRVFmbDVRQ3p5VjkzVXBsTkJJaUlpSWlJaUlpSWlJcXo4UmxQUUFpSXFwNHpDcFpJalkxVXJoOTYvVjVkSzAvcWd4SFJQUnh1UDM2dk1KdDAwcVdaVFFTSWlJaUl2b1V4YWU5d0xXWEovSGs3VlVrWjcyQlJKcGIxa01pSWlLaVQwUjkwMWI0cHUyV3NoNUdoY0lnTHhFUmFhMXh6YTRLUWQ2Z1NBOEFRRXVMdnFoaVVMMnNoa1ZVWWFWa3ZjWHQxK2VGNTVKYzQ1cGR5bWhFUkVSRVJQUXBrY21rQ0l3OGdNdlBmNGRNSmkzcjRSQVJFUkdSQmhqa0pTSWlyWFd4K2dxM1hwMUZVdVliQUlCRW1vdnpFWHR3UG1KUEdZK002T05oWW1pT3J2Vy9LdXRoRUJFUkVkRkhUaWFUd2VmK090eDVIVkRXUXlFaUlpSWlMVERJUzBSRVdqTVFHMkZvMDhVNEZMNjRySWRDOU5FYTFuUVI5SFdOeW5vWVJFUkVSUFNSQzNseFRDSEFhMTluQ0ZyVjdvOWFsYTM1ZVpTSWlJaW9ITk1wNndFUUVWSEZaR1BXRnVQYmJJU0pZYTJ5SGdyUlI4WEVzQlltdE5tSUJtWnR5M29vUkVSRVJQU1J5OGhKeHNWbmg0VGJYN1pZZ1VGTjVxR3VTVE1HZUltSWlJaktPV2J5RWhGUnNkbVl0Y1hNanZzUjh1SVlIc1dGSURFakJ0bVNqTEllRmxHRm82OWJDYWFWTE5HNFpoZDBzZm9LQm1KZVVDTWlJaUtpMG5jdjlvTHdIYTVoOVk1b1lkNjdqRWRFUkVSRVJKcGlrSmVJaU42TGdkZ0l2VzIrUVcrYmI4cDZLRVJFUkVSRVJLU0ZGMGwzaFovdHFyY3Z3NUVRRVJFUmtiWllycG1JaUlpSWlJaUlpT2dUbEpxVklQeGMzYmhlR1k2RWlJaUlpTFRGSUM4UkVSRVJFUkVSRWRFblNBcXA4TE91U0s4TVIwSkVSRVJFMm1L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hHWDlRQktTOWRqNFdVOUJDSWlJaUlpSWlJaUlpSWlJaUtpRXNkTVhpSWlJaUlpSWlJaUlpSWlJaUtpQ3FSQ0Jua054UlZ5MkVTZmpFcDhqaElSRVJFUkVSRVJFUkVSRVpXYUNobUpxVnZab0t5SFFFU0ZxTVBuS0JFUkVSRVJFUkVSRVJFUlVhbXBrRUhlN3BZbVpUMEVJaW9FbjZORVJFUkVSRVJFUkZSU25qNTlpcWxUcHlJb0tFanRObXZYcnNXaVJZc2drVWcrNE1nK3JPdlhyK1BreVpQQzdlam9hS1NrcEdoOW5NdVhMeU0wTkJSU3FiUWtoNGZRMEZDRWhJUkFKcE9WNkhIZlYwSkNBdGF0VzRjYk4yNjg5N0ZpWTJPUm1wcXFzQ3dsSlFWeGNYSHZkZHprNUdSczNMZ1JXN1pzUVVaR3huc2RxNkE3ZCs3Z3dJRURBSUNjbkJ5Y09YTUd1Ym01R3UxYld2ZFhsY2VQSCtQQWdRTWwvbmRKOURHcmtFSGVNWTFyd2R4SXY2eUhRVVFxV0JqcFkyd1Q4N0llQmhFUkVSRVJFUkVSZlNROFBEeVFrcEtDenAwN3ExeC81ODRkQkFVRm9YMzc5dERWMWYzQW8vdHd6djAvOXU0OHJNYjAvd1A0KzdSM1N0RWlVa1JaaDVGOTN4bVRyY2t5WnN5TUxiS05JVitsREdLSVJ2WWhZMHZHbnFXeERsSXBSSVJNeUQ0UjBXcktTZHM1bmQ4ZlhUMi9qbk9xVTdMTyszVmRydTk1N3Z0Kzd1ZCtucWZNOWZVNW44OGRISXkxYTljQ0FLUlNLYnk4dkRCNjlHaUVoSVNvUFVkY1hCeTh2YjJ4ZGV0VzVPZm5sK3Y2K2ZuNVNFMU5MYkUvSUNBQTY5YXRnMGdrS3RlOGIxdG9hQ2hDUWtJcUpYajYvZmZmWTkrK2ZRcHQyN1p0dzVneFk1U0NvZXFTeVdSWXNtUUpUcDA2aFJNblR1RGl4WXR2dk03aTd0Ky9qOERBUUFEQXpaczM0ZWZuaDRrVEorTDI3ZHRsbnZzbTkvdnExU3VFaFlXVitTY2hJUUZBWVpCMzE2NWRGYnhMb3Y4bXJmZTlnSW93ME5hRVo1dmFtQjUrLzMwdmhZaGU0OW1tTnNUY2s1ZUlpSWlJaUlpSWlDcEJXRmdZTGwyNkJBQVlPSENnVXYreVpjdncrKysvQXdBMmI5Nk16WnMzSzQzNTRZY2ZNSExreUxlNzBIZE1TMHNMdnI2KzhQSHhnWStQRHhJU0VqQjY5T2hTejBsS1NzTDgrZk9SbjUrUHJsMjc0dHk1YzJWZXAxZXZYc0xuUllzVzRjR0RCMWk1Y2lYTXpjMFZ4ajEvL2h3UEh6N0UwS0ZESzNRL2xlSDY5ZXNxMjQ4Y09RS3hXQXl4V0Z6aW1PTDA5UFRRc0dGRC9QMzMzd2dMQzhQRWlST2hxNnQ2ZTdvWEwxN2cxS2xUYU5XcUZWNjhlSUVYTDE0b2phbGV2WHFKNXhjVUZNRFgxeGZSMGRHWVBuMDZ6cDQ5aTZWTGwwSkxTd3RkdW5RcGM2M3EwTlBURXpMYzdlM3Q0ZWZuaDhXTEYyUGF0R2xZdTNZdDZ0ZXZEd0NWZnI5cGFXbFl2SGh4bWV0emNYR0J0YlUxNUhJNVJDSVJORFQ0Yjh0RTZ2b29nN3dBME1haUNsWjFzOE9TeTQrUjlDcnZmUytINkQvUFFxeUQyVzFxbzdWRmxmZTlGQ0lpSWlJaUlpSWkrZ1RFeDhkajFhcFY2TisvUDVvMWE0WXRXN1pnM3J4NU1EQXdFTVljT1hJRTkrL2Z4OXk1YzVHYW1vb1RKMDdBdzhNRDJ0cmF3aGdqSTZQM3NmeHlLeXN6c3FqRWJ0RTRYVjFkekpzM0Q0R0JnZWpaczZmUXJxbXBDWDE5ZllWelUxTlQ0ZWJtaHZUMGRBQ0YyWmpxS0I3a0hUWnNHR2JObW9WWnMyWmg5ZXJWcUZMbC8vOGQ4T1RKa3dDQVJvMGFDWm1acW1ocGFhRm16WnBxWGJ1OFpzNmNXV3EvdTd1N1d2UFkyTmhnMDZaTmVQbnlKVUpDUW5EanhnMHNXclFJRmhiSzFRczNiZHFFN094c1JFWkdJakl5VXVWOFM1Y3VSWXNXTFpUYXM3T3pzV1RKRWx5NGNBSGp4NDlILy83OTBhdFhMOHllUFJzTEZ5NkVpNHRMcVVIenhNUkV0ZTRuT3pzYmNya2NDUWtKME5UVWhMYTJOanc5UFJFUkVRRURBd01rSlNYQndzTGlyZDJ2dDdjMzdPM3RTMXlmbGxaaG1Fb21rMzNTbWZoRWI4TkhHK1FGQ2dPOTIvczJ3dTQ3eVRpYm1JR25rbHhrUzFtdm5laGQwZGZTUUMxRFhYU3hOTWEzRGF2RFFKdi9FU1lpSWlJaUlpSWlvamVYa0pBQVQwOVAxS3BWQzFPbVRJRkVJc0hHalJ2eHh4OS93TnZiR3lLUkNFK2VQTUhodzRjeFlNQUFkTzNhRmZmdjM4ZVdMVnNRR0JnSUR3K1A5MzBMNWViazVGVGhjWHYyN0JFK2YvNzU1MWkrZkxsdy9PelpNM2g2ZWlJMU5SVStQajVvMWFwVmlYTkxwVklzWGJvVVlXRmhHREpraUVKZjA2Wk5NV3ZXTEN4YXRBaHo1ODdGMHFWTG9hT2pBNmxVaWhNblRnQW96UFl0amFXbHBkb0I1dkphdDI2ZHduRnViaTdtenAwTEF3TURlSGw1cVQyUGprN2hWcEdkT25YQ3lwVXI0ZW5wQ1ZkWFYyelpza1ZoWEZoWUdJS0RnekZ4NGtTbFp3VVU3aE45NmRJbElWTzJ1UGo0ZUN4YXRBaFBuanpCdEduVE1HREFBQUNGV2JkTGxpekJ3b1VMc1dIREJseS9maDNUcDArSHFhbXAwaHlqUm8xUys1NEFZT3pZc1VwdDI3ZHZSN1ZxMVJBWUdQalc3bGRMUzB0NHBxcmN1M2NQTVRFeHVISGpCZ0FvbEllMnRyWkcrL2J0eTNXZlJQOGxIM1dRRnlnczNUeXVhVTJNYS9wMnZ2MURSRVJFUkVSRVJFUkVSTy9XN2R1M29hT2pnNFVMRjBKRFF3TkdSa2FZTVdNR3dzUERJWlZLb2FHaGdabzFhOExiMnh0Tm1qU0JUQ1pEM2JwMTRlenNqT2ZQbjBNcWxVSlRVL09EMngrMk5MTm56eTYxLy9EaHc3aHg0MGFaNDZwVnF5Wjhqb3VMdzd4NTg1Q1RrNE9GQ3hlaVZxMWF5TS9QVjhoMExwS2VubzVGaXhZaE5qWVdRNGNPeFlRSkU1VEdkTzNhRmQ5OTl4MTI3TmlCb0tBZ0RCOCtIS2RQbjBacWFpckdqUnVIeno3N1RPV2FwRklwNXN5WmcrclZxNWU2OWpmUm9FRURoZU1OR3pZZ0t5c0xreWRQVnVwVGw2MnRMWll2WDQ3RXhFU0Y3T2lyVjY5aStmTGxhTm15SldyVnFvWFUxRlNZbVprSi9aY3VYY0taTTJjd2V2Um9HQm9hQ3UzNStmbll1M2N2ZHU3Y0NRTURBL2o0K0NobHVlcnE2dUtYWDM3QjVzMmJzVy9mUGpnN08yUEVpQkg0NnF1dkZJS2w4K2ZQVitzZTR1UGpFUkFRQUE4UEQranA2U24xRjUrenN1OFhLTXc4UDNYcVZJbnJTMDVPVmdqOGI5eTRVZmpjczJkUEJubUpTdkhSQjNtSmlJaUlpSWlJaUlpSTZOUFNwMDhmZE83Y0dkN2Uzb2lLaWxMb0N3NE9MdlA4b0tBZ2pCZ3hBbVBHakhsYlM2eDBQWHIwQUZDWTJXaGpZNk1VaUkyS2lzS05HemZRb1VNSGxjRzZvcks3QUNDWHl4RVlHSWlBZ0FBWUdSbGgyYkpsTURVMXhmang0MUd2WGowc1dMQkFJUmdYRlJXRjVjdVhJeU1qQTVNbVRjTGd3WU5MWE9mSWtTTmhaR1NFUVlNR1FTcVZZdmZ1M2JDd3NNRFFvVU9ocWFtSjNidDNJemc0R1A3Ky9zSTVvYUdoeU0zTlJiOSsvZDdvR2FucnlwVXJPSERnQUF3TkRTR1h5MHNOTWhhcFhiczJHalZxcE5SdWJXME5hMnRyUEgzNlZHZ0xEdzlIelpvMU1XdldMTGk3dXlNakl3UHo1czFEczJiTkVCOGZEeDhmSDlqWjJlSHJyNzhHVVBnK0lpSWlzSG56Wmp4Ly9oenQyN2ZIakJrekZBTHl4V2xvYU1ERnhRWDI5dlpZdm53NU5tM2FoQU1IRHNESnlRa09EZzR3TmpaR3AwNmQxSG9XNXVibUNBZ0lRUFBtelJVQ3N5V3BqUHN0TGpVMUZldlhyeS94ZXR1MmJjUDMzMytQM2J0MzQrREJnMEltNzVRcFU0UlN6a1NrR245RGlJaUlpSWlJaUlpSWlPaURvNit2anhrelppQW5KMGRsLzZoUm8vREZGMS9ndSsrK1U5bjNNVXBLU3NLMGFkUFF0bTFiekpzM0R4b2FHa3BqRGgwNmhPSERoeXUwK2Z2N0l5Z29DSFBuemtYYnRtMlJscGFHZmZ2Mm9XSERocGd6WjQ0UTNCczllalRXclZzSFYxZFhMRm15QkJvYUd0aTBhUk5Pbno0Tk16TXorUHI2NHZQUFB5OTFqU0tSU0NnWnZYLy9maVFtSnNMVjFWWFlUL1haczJkSVRrNVdPT2ZBZ1FNd01URkJseTVkS3Z4czFKV1VsSVRGaXhkRExwZERJcEZnMmJKbGFwM241T1NrRk9TVlNxVzRjT0VDamg0OWltdlhyZ250cnE2dXlNcktnb0dCQWRhc1dZTmZmdmtGN3U3dStQYmJiM0hvMENIbzZlbGh3WUlGUXBCeTdkcTFPSHo0TUl5TmplSG01Z1pmWDErVkFWRlZtalZyaGo1OStpQW9LQWhidG14QmJtNnU4UE45OU9oUnJGNjlXdVY1UldXZ2k0TDVXVmxad3M5QlZsWVdmdjMxVjN6enpUZG8wcVJKcGQ5dmNUWTJOZ2dPRHNhWk0yZmc3ZTJOWThlT3FTemZMSlZLRmM2WFNxVXFNODZKNlA4eHlFdEVSRVJFUkVSRVJFUkVIeVFURTVOUyt3ME1ER0JwYVZubVBDRWhJZGk1YzJkbExVc2hTN1V5V1ZoWVlQanc0ZGl4WXdkV3IxNE5WMWRYcFRHQmdZRVlPSEFneEdJeGdNSkE2KzdkdTJGbFpZVzZkZXNDQU16TXpMQnk1VXBZV2xvS3dWY0FjSFIwaEo2ZUhwWXZYNDRwVTZZZ0p5Y0gyZG5aY0hCd2dJdUxpMUtwM1pMazVlVkJSMGNIdHJhMmFOKytQYjc4OGt1aEx6VTFGVktwRkRrNU9kRFQwOFA5Ky9meHp6Ly9ZTlNvVVc4OU16TTlQUjN1N3U3SXpNd0VvRjdXTjFDWU9WNWNTa29LOXUvZmo1Q1FFR1JrWk1EUzBoS1RKazJDbjUrZk1NYkF3QUFBSUJhTDRlcnFpaWxUcG1ENzl1Mm9VNmNPdkwyOVlXNXVMb3o5K3V1dm9hMnRqZSsvL3g2R2hvYkl6czVXV3NQYXRXdlJ2SGx6cFVCNGpSbzEwSzVkT3d3Wk1nUWhJU0VxOTJSMmMzTlRPUGIxOVJVK1Y2MWFGUUR3NHNVTDFLbFRCd0FRRVJHQkN4Y3VvRy9mdm0vbGZsV1J5V1FBVUdMZ05qOC9YK0ZudGFTeTRrVDAveGprSlNJaUlpSWlJaUlpSXFJUDByNTkreFQyNkh4ZFVGQVFnb0tDeXB4SElwRWdJU0doTXBmMjFvd2NPUktQSGozQzhlUEhZV1ZsaFdIRGhpbjBTeVFTYk55NEVkT25UOGV1WGJ1d2RldFcxS3RYRHo0K1BncmxmNjJ0clpYbXpzaklRRkpTRXZUMDlKQ2VubzVtelpyQnhjVkZaWm5pa3NqbGN2ejAwMC9vMGFNSGhnOGZqaFl0V2lqMFAzNzhHREtaRERkdjNrU3JWcTFnWjJlSFBYdjJxTXplckV3cEtTbnc4UEJBWW1JaXJLMnQzK2g5WjJWbDRlREJnN0MzdDhmZ3dZUFJ2bjE3aUVRaWhhQm5abVltWW1KaWNQYnNXWncvZng0RkJRVndjbktDczdNemRIVjFGZWF6c0xEQXhJa1RoV05IUjBlbGE2NWR1eGIxNnRWVDJRY1U3clU4ZE9oUWxYMWZmUEdGd25IeElLOVlMSVpZTEVaS1NvclFkdWpRSWRTb1VRTWRPblI0Sy9lclNsNWVIalExTmZIa3lST2h6Y3pNVE5qN056czdXMkVmNEx5OFBBWjVpY3JBSUM4UkVSRVJFUkVSRVJFUmZaQnUzYnFGK3ZYcnc5UFRVNmx2N05peDZOT25ENzc5OWx1VmZjVTVPanFXR0R6NzBJaEVJc3ljT1JOUG5qeUJzYkd4VW4rL2Z2MXc3Tmd4L1B2dnZ6aC8vanlhTld1R1gzNzVwY1FzWExsY2pwaVlHSnc0Y1FKbno1NUZmbjQrVEUxTk1YTGtTQ0ZBKytEQkE2WHpORFEwaE16ZzRpSWpJL0hnd1FNaEs3UzQ5UFIwSkNVbEFTak1GbTNWcWhVQXdNaklTUDBIVUFIeDhmR1lQWHMyVWxKUzRPTGlnb3lNRE96ZHUxY3BRMWRkTmpZMjhQZjNWeGtvQndyMy9QWHc4QUJRbU9IYXQyOWZEQnMyVEsyczh2ZWhSbzBhUXREN3lwVXJlUERnQVdiTW1DR1VBMzhiOTF0UVVBQUF3alZ5YzNNaGs4a1VmamU5dmIzUnRtMWJBTURMbHkrRmJHR0FtYnhFNm1DUWw0aUlpSWlJaUlpSWlJZytTTGR2MzBhblRwMUtERDRaR2hxcTdOdXhZNGRDd09oakl4YUxzWDc5ZW1ocWFrSWlrV0RuenAwSUR3OEhBRGc3TytQQ2hRczRmLzQ4T25YcWhKOS8vbGtwR0phZm40L3IxNi9qd29VTE9IZnVITkxUMHhYNjA5TFNzR0hEaGxMWG9LZW5oeU5IamlpMTc5eTVFem82T2txQmRLQXdBQXdBUFh2MnhKa3paK0RpNHZKTzNrTnViaTVTVTFNeGJ0dzREQnMyREpzM2J3YWdmbGx0VmZkUzBzOGNBTFJxMVFxalJvM0NpeGN2NE9EZ0FEczdPN1d1VTFiUXViVE05QjkrK0FFalI0NVUyUmNYRjFmcXZOYlcxbmp3NEFIa2NqbjgvZjFScTFZdHBlemZ5cjVmcVZRS0FFS0o3dXpzYkppWm1XSDM3dDBBQUFjSEIranA2UW5qbno5L3JsRHltWm04UkdWamtKZUlpSWlJaUlpSWlJaUlQamdwS1NsSVRVMUYxYXBWU3l5OVcxb1o1cnk4UE9UbDVaVzVyKytIU2k2WDQrREJnOWk1Y3ljeU16T0Zjc2VHaG9hWU5Xc1dQRHc4OFBqeFkwZ2tFb1V5elFCdzhlSkYvUExMTDlEVTFFU3JWcTJRbloyTjJOaFlyRm16UnExcjc5NjlHOWV1WFZOcVAzLytQTzdkdTRkaHc0YkJ3c0pDYWIxSGpoeUJqWTBOUm84ZWpiQ3dNQVFGQmVINzc3K3Y0Qk5RWDhPR0RiRm16UnFsc3RPbEJTN0xFaElTb3RSV2xNMGFFaEtDL1B4OEhENThHQVVGQldqYXRHbUo4MVN2WGgzTm1qVURBUHo0NDQrUXlXVEl6czVXeXJ3dWFVL2VsSlFVbUp1Ym8ySERoaVZlNDZlZmZpcjFYdXpzN0xCMzcxNGNQWG9VZCsvZWhiZTN0OEwrdDIvamZsKzllZ1VBd3Q3UkdSa1pRa2EzWEM2SFZDb1Z5anpMNVhJOGZQaFFvZlEzTTNtSnlzWWdMeEVSRVJFUkVSRVJFUkY5Y0RJek13RUEyN1p0dzdadDIxU09DUTRPUm5Cd2NJbHpEQm8wQ0ZPblRuMHI2M3RiNUhJNVFrSkNFQkFRZ0tTa0pOaloyV0gyN05rSURnNFdBbkV0V3JUQXBFbVRzRzdkT3Z6dmYvK0R0N2MzYXRhc0tjelJwVXNYZUhsNTRmUFBQNGVSa1JIOC9Qd1FHeHVMeG8wYnE3V0dxbFdyS3JVVkZCUWdJQ0FBaG9hR0trdGtCd2NINCtIRGgzQjFkVVhObWpYUnBVc1g3Tm16QnoxNzlud25aWXhWN1N2OGVnWnplZmo0K0tnMTd1alJvemg2OUdpSi9WMjZkQkdDdklNR0RjTHMyYk1oa1Vpd2JOa3loYjFzVmUzSkd4TVRnOTkvL3gyZW5wNmw3cHY4K3UvSG5EbHpGSUxJVFpzMnhaWXRXK0RuNTRmdTNic0xKWkt6czdPaHJhME5MUzJ0U3IvZmYvLzlGd0JRcFVvVkFFQnljakxNek13QUFEazVPUUFnWlBMZXVYTUgyZG5acUYrL1BvREMzNEhjM055M3ZvOHowY2VPUVY0aUlpSWlJaUlpSWlJaSt1RFkydG9xQlhBZlBIZ0FMeTh2aU1WaS9QUFBQM0J5Y3NMa3laT1Z6cFhKWlBqeXl5OUwzS2YyWFhqOCtERnljM09Gd0ZWWjVISTVJaUlpOE1jZmYrRHg0OGV3c0xDQWg0Y0hldmJzQ1pGSXBQUXN2dnJxSzJSbFpTRWdJQUJUcDA2RnU3dTdFTHdEZ002ZE8xZnEvUncvZmh6eDhmRVlNMmFNRUxncjh2ejVjNnhmdng1MTZ0UkIzNzU5QVJTV2xiNTQ4U0lXTFZxRVZhdFdsVHRnVjk3bnA4cnc0Y01yZkc1cFh4NklqSXlFbDVjWFdyZHVqZWpvYU15Wk13ZmR1blVyYzA2UlNJU09IVHRpelpvMThQSHh3Yng1OHlBU2lWU09UVXRMdzVJbFMyQmlZZ0o3ZTN1Vlk5cTBhWVA1OCtjckJkRmZMMU5kbzBZTmlFUWk2T3ZySzJUOVJrZEhZOVdxVlZpMWFsV2wzKyt6WjgrZ3Fha0pVMU5UQUlXQjNCNDllZ0FvTEs4TkFQcjYrZ0NBTTJmT1FFTkRBODJiTjFmb1o1Q1hxSFFNOGhJUkVSRVJFUkVSRVJIUkIwMHFsZUxBZ1FQWXZuMDc2dFNwQTI5dmJ3d2JOcXpFOFdscGFRQlVaNlMrQzNLNUhELzk5Qk5xMXF5SjlldlhsemsrTFMwTjd1N3VlUHo0TWNSaU1aeWRuVEZreUpBeXk5Vis5OTEzTURJeXdycDE2L0R6enoramI5KytHRHQyYktXWHFNN0l5TURXclZ0aGJHd01KeWNuaGI3MDlIUjRlbm9pSnljSHMyYk5Fc29BVzFwYVl0eTRjZkR6ODhNdnYvd0NMeTh2dGN2dmx2ZjVsYVNrL1cxZjkvbzlsU1kyTmhhLy92b3JtalJwZ2tXTFR6SWtWQUFBSUFCSlJFRlVGbUhseXBYdzhmRkJRVUdCRU1Rc3pjQ0JBM0h2M2ozODlkZGYyTFp0RzBhUEhxMDBKaWNuQi9QbXpVTldWaFpXckZnaGxEbCtuWVdGaFZBMk96VTFGWThlUFVKOGZMendwMTI3ZGhnOGVEQzh2THdnbDhzaGtVaVFrcElpQk9tZlBYdUd6TXpNVW45ZUtucS9EeDgrUksxYXRhQ2hvWUY3OSs0aE9Ua1pUWm8wQVFDRlVzNVpXVms0ZWZJa1dyVnFKZXpmWE5SZlBOT1ppSlF4eUV0RVJFUkVSRVJFUkVSRUg2VGMzRnljUG4wYSsvYnRRMkppSWh3ZEhURisvSGlsREwvWTJGaGN2WG9WdXJxNkVJbEV1SHo1TWdDZ2J0MjY3MlBaaUkrUFIxWldGanAxNnFUV2VCTVRFK2pxNnNMQndRRmp4NDR0c1Z5eUtnTUhEb1NOalEyV0xGbUNreWRQSWpFeEVTdFdySGlqOWIvdXdvVUx5TXpNeExoeDQ0VHNTNkR3UHVmT25ZdWtwQ1I0ZW5vcVpkMDZPVG5oN3QyN09IMzZOR2JObW9XNWMrY3E3UitzU25tZlgwblV5ZVF1NmJtKzd1WExsOWk3ZHkvMjc5K1BPblhxWVA3OCtkRFUxSVNycXl2eTgvT3hlUEZpUkVWRlljeVlNVXI3RmIvdXh4OS94T1BIajBzc3dTeVJTQ0NWU3VIdTdvNEdEUm9vOWFlbHBlSDQ4ZU40K3ZRcG5qeDVnb1NFQkNFd0NoVCtQTld1WFJ0R1JrYVlOV3NXN3Q2OWkzSGp4bUg3OXUzdzhmSEJxbFdySUJhTDhlalJJOVNvVVVNSXJsYlcvY3JsY2x5L2ZoMnRXclVDQU96ZnZ4K0dob1pvMDZZTmdNSXZCb2hFSW9qRlltellzQUVTaVFRREJ3NFV6azlPVGdhZzN2c2oraTlqa0plSWlJaUlpSWlJaUlpSVBpZ3hNVEVJRGc1R1pHUWtKQklKV3JWcWhaOS8vcm5FMHIxNWVYbll1WE1uNUhJNWdNTGcwTmRmZjExaW1kdTM3ZWJObXdDZ2RwQlNKQklwbFRTV1NDUW9LQ2lBb2FFaDB0TFNjUFBtelJJekc1czFhNFpObXpiaGp6Lyt3T0RCZzB1OFRwOCtmZFMraDZMOVVnSGd5eSsvaExtNXVaQ0pLWlBKOE9lZmY4TGYzeDhGQlFYdzhQQW9NYXR6NXN5WnlNdkxRMFJFQkZ4Y1hQRGpqeitXV2VxM3ZNK3ZQSEp6YzVHVGt3T3hXQXhOVFUyRWg0Y0RVRjBhV0NLUjRQcjE2emgvL2p3aUlpS1FsNWVIdm4zN1l0S2tTUkNMeFFBQVRVMU5lSGg0b0VtVEp2RDM5MGRvYUNoYXRteUoxcTFibzBHREJyQ3dzSUNKaVFuKy9QTlBoYms3ZHV5SWhJUUVKQ1FrQ0czMzc5L0h2bjM3QUFBOWV2UkFVbEtTY0Z4a3dJQUIwTkxTd3ZidDI2R2pvNE82ZGV1aVc3ZHVzTFcxUmQyNmRXRmpZd01qSXlNa0pDVEF5OHNMQ1FrSm1ESmxDcjc2Nml1SXhXS3NXYk1HMDZaTnc3Qmh3eEFWRllYV3JWdFgrdjArZS9ZTXFhbXBhTnUyTGFLam94RWFHZ3BuWjJlY1BYc1dUNTgrUlZSVUZPclVxWVBvNkdnRUJRV2hVYU5Hc0xhMnh1clZxNkd2cjQ4clY2NUFKQkxCMXRhMkV0NDQwYWVMUVY0aUlpSWlJaUlpSWlJaStxQ2twcVlpS2lvS1BYdjJSUC8rL1ZHdlhyMVN4N2RxMVFxblRwMTZSNnNyMjQwYk4yQnBhVm11VE9MWGc0elhybDNETDcvOG90QldXbmxjQXdNRFRKbzBxZFJydUxtNXFiV1dFeWRPNE42OWV3cHRSVm1aQUxCejUwNXMzNzRkNXVibW1ETm5qaEQ4VlVWVFV4Tno1c3pCeG8wYmNlREFBVWlsMGpLdlg1SG5wNjdIangrcjNNZTUrUDBsSlNWaDFxeFpTRXhNaEZ3dWg1YVdGcnAwNllLdnYvNGFkbloyU3VlS1JDSTRPanFpZS9mdUNBb0t3c21USjNIbHloVUFRSmN1WFRCanhneHMzTGl4ekxYRnhzWWlOamEyMURIZHUzZUh1Yms1QWdJQ1VLTkdEV2hvYUNpTmtVZ2tjSFYxUlZaV0Z0emMzUERGRjE4QUtNejZUazlQeDg2ZE8rSHI2d3VnTVBCZjJmZmJwRWtUR0JzYm8wT0hEdkR4OFVHOWV2VXdlUEJnbkRoeEFxZE9uWUtCZ1FHbVRwMktnd2NQUWx0Ykd6Tm16RUNWS2xWdzlPaFJBSUMydGpaR2p4NE5jM1B6TXA4WjBYOFpnN3hFUkVSRVJFUkVSRVJFOUVIcDNiczNldmJzcVRLQVZXVEFnQUZvMnJUcE8xeVYrbTdldkluT25UdS8wUnlOR3pmR29FR0RJSlZLSVJLSlVLZE9IZlRyMTY5Q2M5blkyS0JkdTNaQ3NLOHNyMTY5S3JXczhyZmZmZ3ROVFUwNE9Ua0pHWjZsRVlsRW1EQmhBdnIyN1FzYkc1c3l4Ny9wODZ0YXRTcXNyYTFWOXRXdVhSc09EZzdDdW5SMWRkR21UUnUwYU5GQ0dHTmhZWUhldlh2anhZc1grUHp6ejlHbVRSdTE3dFBZMkJpalI0L0dxRkdqY1AvK2ZkeTZkUXR0MnJTQm9hRWhnb09ESzN3L3FsaGFXcGJZWjJob0NBOFBENGpGWXFVQS9LaFJvOUN0V3pkY3UzWU5Oalkyd24xWDV2MWFXbHFpWGJ0MlFnQTNNek1UT2pvNkdEUm9FQVlOR2lTYzM3QmhROXk2ZFVzSTVwODZkUW95bVF5YW1wb1FpVVFWZVN4RS95a2llVkg5Q2lJaUlpTDZ6NHAvY1IzYnJzNEFBTlNwMWh5alcxYnUvazFFUkI4ai90MUlSSis2Z0tzejhPakZkUURBcUpZcllGT3QrWHRlRVJFUkVSR3BxK1N2UVJFUkVSRVJFUkVSRVJFUkVSRVIwUWVIUVY0aUlpSWlJaUlpSWlJaUlpSWlvbzhJZzd4RVJFUkVSRVJFUkVSRVJFUkVSQjhSQm5tSmlJaUlpSWlJaUlpSWlJaUlpRDRpRFBJU0VSRVJFUkVSRVJFUkVSRVJFWDFFR09RbElpSWlJaUlpSWlJaUlpSWlJdnFJYUwzdkJSQVJFUkVSRVJFUkVSSFIrNUdhOVJpWG54ekN2YlJMeU14TmhxeEErcjZYUkVSVUtlcFVhNDdSTFZlODcyVVF2VFVNOGhJUkVSRVJFUkVSRVJIOXg4amxCUWg5dUJYbkgrMkJYRjd3dnBkRFJFUkU1Y1J5elVSRVJFUkVSRVNmbUlLQ0FtUmtaQ0FuSjZkUzU3MTgrVEllUG54WVpsdDV4Y2JHNHVMRmk1REw1VzgwRHdEazV1Wml6Wm8xT0hUbzBCdlA5YnJZMkZoczNib1ZBSkNmbjQ5ang0NUJLaTA3NCsxamV4OGZvdno4ZkdSbVppSXBLUW4vL1BNUDR1TGlWSTdyMDZjUFRwMDZwZFNla3BJQ2QzZDNQSG55UkdpN2Rlc1dQRDA5a1plWFY2RTE1ZVRrWVB6NDhkaTJiUnNBSUNRa0JBa0pDUldhaStoZGs4dmxDTHJsZzNQeHV4amdKU0lpK2tneGs1ZUlpSWlJaUlqb0V4TVFFSURkdTNlalg3OStjSFYxTFhQOHdJRUQ0ZWpvaUhIanhwVTZidmJzMmVqVnF4YzhQRHhLYlN1dnRXdlg0dUhEaC9qcnI3K2dwZlZtLzFTaHE2dUxwS1FraElXRm9WZXZYakEwTkh5aitZcTdmLzgrQWdNRE1XYk1HTnk4ZVJOK2ZuNElDZ3JDekprejBhaFJveExQKzlqZXg3dVFrWkdCUllzV1FTYVRDWCtrVWlueTgvT0YvODNMeTBOdWJpNXljM09WdmdBZ0VvbHc5T2hSNk9qb3FIVzluSndjWEx0MkRhOWV2UkxhWHJ4NGdlam9hTWhrc2dyZGc2YW1KdUxqNDlHNGNXUGs1dVppeDQ0ZFNFdEx3Ly8rOXo5MDY5YXRRbk1TdlN1Ump3TVIrenhFT0c1ZGF5Q2ExL3dDMVExdG9LTXBmbzhySXlJaUluVXh5RXRFUkVSRVJFVDBDWG55NUFuMjdkc0hBd01ESEQ5K0hQcjYrcGd3WVFKRUlwRXdKaTh2RDVxYW10RFUxQVJRR0FDcmFEWmpaU2h2Qm0rZlBuM1VHdWZrNUZScWYzQndjTG11cTZlbkp3UUU3ZTN0NGVmbmg4V0xGMlBhdEdsWXUzWXQ2dGV2cjNUT2gvZysxSDErUU9FeldySmtDVUpEUXpGaXhBaU1HVE9teExGeXVSemZmUE1OMHRQVDRlL3ZEMnRyNnhMSEdoc2JvMG1USmdBQWJXMXRhR2xwUVV0TEN6bzZPdERXMXNibHk1ZHg5dXhaTEZxMENMcTZ1dERUMDFQNm8wNkExOTNkSFVCaGhqY0EvUGJiYjlEWDF3ZFFHR2dHZ0xsejUwSkRvN0RZbmIyOVBVYU1HS0hHa3lsY3QwZ2tna3dtZzY2dUxsYXRXb1c1YytmQzI5c2JNcGtNUFh2MlZHc2VvbmN0T3o4VEVmOXNGNDZITkoyRHBoWTkzdU9LaUlpSXFDSVk1Q1VpSWlJaUlpTDZSRWlsVXZqNCtFQmJXeHZyMTYvSDd0MjdjZURBQVVna0V2enZmLzhUQW92OSsvZkhEei84Z0pFalI3N25GUmNxQ3ZJV0QzeVc1YnZ2dmtPdlhyMHFkTDJUSjA5aTc5Njl3bkZpWXFKYTUyVm5aME11bHlNaElRR2FtcHJRMXRhR3A2Y25JaUlpWUdCZ2dLU2tKRmhZV0FqalA5VDNNV2pRSUlYajQ4ZVBReXFWS3JVWDZkMjdOMEpEUTNIbXpKbFNnN3pYcmwxRGVubzZHalZxVkdxQXQwaHBjNlducCtQczJiTm8xNjVkbWZPVXBtZ2RXVmxadUhYckZpd3NMR0JzYkF5Z01Fajc4T0ZEV0ZsWkNRRjJVMVBUY3Mydm82TWpsT3cyTmpiRzBxVkxzV1BIRG5UcTFPbU4xazMwTnQxTU9vTThXVFlBb0w1cE93WjRpWWlJUGxJTThoSVJFUkVSRVJGOUlqWnUzSWc3ZCs3QXpjME5OV3ZXaEt1ckszUjBkSERvMENGSXBWSzR1N3NMR1l0bGlZMk5SY09HRGRVdWgxdmNpeGN2VUtWS0ZiVkxMeGRseHhZRjJ0UmhiR3dNTXpNejRUZ2xKUVcrdnI1WXVuU3B3amgzZDNlNHVibkIzTnhjYUt0U3BZckNtRkdqUnFsOVhRQVlPM2FzVXR2MjdkdFJyVm8xQkFZR0NtMGY2dnVZT25XcVF2K3BVNmNnbFVxVjJvdTBhdFVLSmlZbVNFeE14TzNidDBzc1RSMFNVbGo2dGF4TVlibGNqbWZQbnBVNjV1WExsd0RLRHNCWHIxNGRtWm1aeU1yS0V0clMwdEtFdlhHTDdpa2hJUUVoSVNINCt1dXYwYUJCQXdEQStmUG5jZW5TSlV5WU1FSEk3bFZuL2E4TERRMUZhR2lvUWx2Umx3ZzJiZG9FR3h1YmNzMUg5TFk5enJnaGZMWXpiZk1lVjBKRVJFUnZna0ZlSWlJaUlpSWlvay9BZ1FNSEVCUVVCQWNIQjN6eHhSY0FDak5qZi96eFI4amxjaHcrZkJnRkJRVnE3ZFY2NmRJbC9Qenp6M0IzZHk5M3dBc0Fmdi85ZDF5NWNnVmJ0bXdSc2laTFUxQlFVSzRzWG45L2Y2U25wNnZNUEZYVjV1enNySEM4WXNVSzdOaXhRemllUDMrK1d0ZU5qNDlIUUVBQVBEdzhvS2VucDlSZlBBRDdNYitQMTJsb2FLQkhqeDQ0Y09BQXdzTENWQVo1OC9MeWNPN2NPV2hwYWFGSGo5S3pBbk55Y3RRT3JKYzFidHUyYmRpelp3LysrdXN2b2MzZjN4LysvdjRBZ0tOSGp5STVPVmxvQnlBRWdHdlhyZzEvZjMra3BxWUNBQ3dzTEtDam93TVhGeGUxMXBhV2xvWURCdzZnUzVjdWFOeTRzY294SmlZbWFzMUY5QzVKY3RPRno2WUdaV2ZkRXhFUjBZZUpRVjRpSWlJaUlpS2lqOXpCZ3dleFljTUcyTnZiNDZlZmZsTHEvL0hISDVHWGw0ZU1qQXdVRkJTVU9WL0xsaTFoYkd5TW8wZVBsanVvbUoyZGpjaklTTmphMmdvQlJYWG5LR3ZjWjU5OWhsV3JWc0hhMmhwV1ZsWTRmUGl3MFBma3lSTk1uanhab1Ewb0RQcjYrZm5CeXNwS2FOUFQwMU1JS3F0Yld0ZmMzQndCQVFGbzNyeTVRaGJ4Nno3MDkxRVJ2WHYzeG9FREJ4QWVIbzZKRXljcUJlVXZYcnlJVjY5ZW9YUG56a3FaMHEvVDE5ZkhpUk1ubE5wemNuS3dkZXRXSERseUJMVnIxMFo4ZkR3c0xTMWhhR2dJTnpjM2xTV2dOVFUxTVdQR0RNeVlNUU4vL2ZVWFZxeFlBVGMzTnlHd2Z1UEdEYmk2dXFwMWoydldyRUhqeG8weGJOZ3d0Y1luSmliaXdJRURhTktrQ1lZT0hhcldPVVFmZ2dMOC85ODdtaUx0OTdnU0lpSWllaE1NOGhJUkVSRVJFUkY5eEk0ZE80YjE2OWRETEJhamE5ZXVDQThQVnptdWI5KythTlNva1ZvbGxMVzB0TkNyVnk4Y1BIZ1FEeDgrUkwxNjlkUmV6NWt6WjVDVGs0UCsvZnNMYlNOR2pDajFuTDE3OTZLZ29BRGZmUE5OcVJtOXhmZTdqWTZPeHV6WnM1WEdxTXJrblR4NXNsSmJjSEN3d3ZIUm8wZXhldlZxbGRlZE5tMGFCZ3dZQUVORFF3Q0YrN3NXQlhtenNyTHc2NisvNHB0dnZrR1RKazAraXZkUkVYWjJkckN4c1VGOGZEeXVYNzhPZTN0N2hYNTFTelVYS1Y2YVd5YVQ0ZVRKazlpeFl3Y3lNelBoNmVtSnAwK2ZJaUFnQUN0WHJvU25weWVtVEptQ0FRTUdZUGp3NFNWbXgxNitmQmxBWVZaeFhsNmVRbVoxYVdXVEh6eDRnSWtUSjZxMTd1SU1EQXdBUUtGVU5CRVJFUkhSdThJZ0x4RVJFUkVSRWRGSHJHUEhqcmgrL1RxcVZxMktOV3ZXbERpdWYvLythTnEwcWRyek9qZzQ0T0RCZ3poMjdGaUplN1dxY3Z6NGNSZ2JHNk43OSs1QzI1Z3hZMG9jbjVtWmlWMjdkZ0VBdW5YckJsdGJXN1d1MDZKRkMySGZVNkF3cTlMVjFWV2hEUUNHRHgrT2xTdFh3dExTVXExNTNkemNGSTU5ZlgyRnoxV3JWZ1ZRdU1kdG5UcDFBQUFSRVJHNGNPRUMrdmJ0QytEamVCOFYxYnQzYjJ6ZXZCbGhZV0VLUVY2SlJJSkxseTdCMk5nWWJkdTJWWHUrakl3TW5EaHhBa2VPSEVGU1VoSnNiVzJ4ZVBGaTJOallZT2ZPblFBS3l4MnZXclVLYTlldXhjR0RCM0hreUJGMDdOZ1J2WHYzaHIyOXZWQTJPemMzRjlldVhRTUFCQVFFSUNvcUNsNWVYc0sxeG84Zlg2NTdMZG9udWpSR1JrYlExTlRFdi8vK1c2NjVpWWlJaUlncUE0TzhSRVJFUkVSRVJCK3hhdFdxWWZiczJkaTZkU3NBNVF4VkFCZzZkQ2owOWZYTE5hK05qUTNxMTYrUHNMQXdUSm8wU2EyTTB6dDM3dUQyN2R2NDVwdHZvSzJ0WGduUWUvZnVDWit2WHIxYVpwQTNQejhmS1NrcFN1MjV1YmtBQ2t2K3F1cDd2VDB4TVJIbTV1Wks2eXdxODF1a2VKQlhMQlpETEJZclhQL1FvVU9vVWFNR09uVG9BT0RqZngrbDZkbXpKN1pzMllLelo4OWk2dFNwd2hyQ3c4TWhsVXJSczJkUHRkWjErZkpsQkFVRjRkcTFhNUJLcFJDTHhSZy9manlHREJraVpQamEyZG5Cd2NFQlFHRjVaemMzTjNUdTNCa2JObXhBZUhnNHdzUERvYVdsaGJGangyTFlzR0U0Zi80ODdPenNFQk1UZzM3OSttSGZ2bjFZdVhLbE1NZkNoUXRScTFZdGxldDUvUGl4d3I3TTZtYjJCZ2NIdzhURUJHbHBhV1dPSlNJaUlpS3FiQXp5RWhFUkVSRVJFWDNpc3JLeUlCYUx5MzFldDI3ZHNIbnpabHk0Y0FGZHVuUXBjM3hRVUJDMHRMUlVsa3d1U1ZSVUZJRENJT2FwVTZmSzNBLzEvdjM3S3ZlNUxUSnExQ2lsTmc4UEQ1VmppL1pnTFk4YU5Xb2dJU0VCQUhEbHloVThlUEFBTTJiTWdJYUdodHB6Zk1qdm96VG01dVpvM3J3NVltSmlFQjBkamZidDJ3TW9mNmxtdVZ5T3k1Y3ZReXdXWStEQWdlamF0U3VNalkyUm1KZ29qTEcwdE1Td1ljT0VadzBBVmxaVzJMSmxDMDZlUElsRGh3N2g0Y09IYU5XcUZRRGc4T0hENk5hdEcySmlZbUJsWllWQmd3YmgyclZyNk5peEl3Q2dldlhxSldaenYvNEZBRE16TTdpNHVBakhaOCtlUlZ4Y25FSmJrUm8xYXVEWnMyZHEzVGNSRVJFUlVXVmlrSmVJaUlpSWlJam9FNWFTa2dLcFZJb3FWYXFVKzl6dTNidGo4K2JOT0hYcVZKbEJ4WlNVRklTSGg2TnIxNjR3TnpkWGEvN3M3R3ljUG4wYURSbzBnS09qSTN4OWZSRWRIWTNXclZ1WGVFN2p4bzBWc21PZlAzK09kZXZXSVNjbkJ4TW1USUNkblozQytCY3ZYbUR0MnJWSVQwL0g1TW1UVWI5Ky9WTFhGQmNYVjJxL3RiVTFIang0QUxsY0RuOS9mOVNxVlVzcCs3YzBIL0w3VUVlZlBuMFFFeE9Ec0xBd3RHL2ZIc25KeWJoeDQ0YVFhYXlPdG0zYll1Yk1tZWpjdVROU1VsTEtWVW81T0RnWS9mcjFRNzkrL1lUOWlXL2R1b1ZidDI1aDd0eTU4UFB6QTFBWTdCODNiaHp1M0xrREFKZ3dZWUxhMXpBMk5sYjRza0ZpWWlMaTR1SlVmZ0doZHUzYU9IbnlKR1F5bWNJK3cwUkVSRVJFYnh1RHZFUkVSRVJFUkVTZm1QMzc5ME1zRmtOYld4dW5UNThHQURSczJMRGM4MWhZV0tCUm8wWklUVTFGUVVGQnFXUFBuRGtEcVZTSzRjT0hxejMvd1lNSDhmTGxTMHljT0JIZHUzZkhsaTFic0dIREJ0amIyNWRaOWpjeE1SRUhEaHpBOGVQSElaVktBUUNUSmswcTlad3BVNmFnUllzV2NIQndRSWNPSGFDcnE2czBwclFzWWFDd2pQRGV2WHR4OU9oUjNMMTdGOTdlM21VRzl6Nlc5NkdPenAwN1k4MmFOWWlNakVSdWJpN0N3c0lnbDh2Vnp1SXRVclNIc1lHQmdSQzBEd2tKZ1krUEQzYnYzZzB6TXpOaGJFSkNBaVpPbktpMDMyKzlldlVBQUx0MzcwYTdkdTFnYW1vcTlCVmxTdXZxNnNMUzBoTFRwMCtIaFlVRjVISTV4b3daZzBtVEpxRmR1M1lBZ0dmUG5tSE5talhRMGRFcDU5TW8vSGs0ZHV3WUhqNThxSGFRbTRpSWlJaW9NakRJUzBSRVJFUkVSUFNKaVl5TVJHeHNMSURDSU5lSUVTUEtYWmE0eUlJRkMyQmlZbExtdUdIRGhxRmx5NVpDNEswczhmSHgyTGx6SityVXFTUHM1ZnJERHo5ZzllclZXTDkrUGFaT25hcnl2R3ZYcm1IdjNyMjRldlVxMnJkdmp6bHo1bUQrL1BuWXUzZXZNT2FmZi83Qjlldlg4ZFZYWHdsdHc0Y1B4K0xGaTNIdTNEa3NYYm9VSXBFSVU2ZE94WmRmZnFrdy83WnQyeFNPNTh5WkEwTkRRK0c0YWRPbTJMSmxDL3o4L05DOWUzY2g4SmlkblExdGJXMlZ3ZW1QNFgyb1N5d1dvMlBIamdnTEM4T0ZDeGNRR2hvS0RRME45T3JWNjQzbnZuSGpCZ3dORFJXQ3RRQ3dmUGx5RkJRVXdOSFJVU2pmcktlbkoyUW8yOXJhQ21XYmk4dkx5ME9kT25Xd2FkTW1vVTBpa1VBdWw4UEt5a29JSkp1Wm1RbGo1SEk1UkNLUjJtdHUyclFwQU9ENjllc004aElSRVJIUk84VWdMeEVSRVJFUkVkRW5ac1dLRlpCS3BaREpaTkRSMFlGSUpNTE5temRoYTJzTFBUMjljczJsVGtDeGlLMnRyVnJqMHRQVE1XZk9IQlFVRk1EVjFWVUlqUGJ2M3graG9hRTRmUGd3VEV4TThOMTMzeW1kYTJ4c0RGTlRVNnhmdng2MnRyWkMwSy80T2srZVBJa2pSNDVnN05peEN1ZGFXRmhnK3ZUcEdETm1ERUpDUXRDMWExZWhyMDJiTnBnL2Y3N1N2cTMrL3Y0S3h6VnExSUJJSklLK3ZyNUMxbTkwZERSV3JWcUZWYXRXd2RyYVd1R2NELzE5bEZmdjNyMFJGaFltWkxDMmJ0MWFLVEJiWGk5ZnZrUllXQmphdFd1bkZHUzllZk1tQU1ETnpVMW82OVNwRStiUG53K2dNSUN2cjYrdk5HZi8vdjFMdk43czJiTlZ0dS9Zc1FNV0ZoWnFyVmt1bDhQR3hnWVdGaFk0ZCs0Y2hnNGRLdlRGeE1SZysvYnRtRGh4SW9PL1JFUkVSUFJXTU1oTFJFUkVSRVJFOUFuUzB0SlN5Q3I5NDQ4LzhPalJJK3paczBkaFQ5dDNMVEV4RVhQbXpFRlNVaEltVDU2TXp6NzdUT2dUaVVTWU8zY3Vmdnp4UndRRUJDQWxKUVdUSmsxU0tLdGNyMTQ5aFdDZktsZXVYRUhkdW5WTDdEYzJOc2Jnd1lNVjJpd3NMSVRnWG1wcUtoNDllb1Q0K0hqaFQ3dDI3VEI0OEdCNGVYbEJMcGRESXBFZ0pTVkYyRnYzMmJObnlNek1MREVJKzZHK2o0cG8zYm8xcWxXcmhwaVlHQUFvMTU3RXFzamxjcXhjdVJLdlhyM0NrQ0ZEbFBwZmZ6NFRKa3lBc2JHeGNLd3F3QXNVQm15THk4N094b0lGQzJCZ1lJQUhEeDVnMEtCQlNqOEh4Y3RFQTBCK2ZqNnlzN01CQUVGQlFYajY5Q21lUEhtQ0owK2U0TFBQUG9PbnB5ZDY5ZXFGWGJ0MjRkNjllMEpBOS9Iangvajc3NytSbDVlbjVsTWdJaUlpSWlvZkJubUppSWlJaUlpSVBnRkYyWThGQlFYUTBOQlE2SlBMNVhqdzRBR3NyS3lVenBQTDVRckh1Ym01U0V0TEsvRTYyZG5aU0V4TUxMT3RTUEhNMklpSUNLeGV2UnFabVprWU0yWU1uSnljbE1aWHExWU55NVl0Zzd1N080NGRPNGFZbUJpTUd6Y09uVHQzVmptL25wNGVXclJvSWF4ajI3WnR1SDc5T2dCZzVNaVJhTm15SlZxMmJJbE9uVHJCd01CQTZmeTB0RFFjUDM1Y0NONGxKQ1RnMWF0WFFyK0ppUWxxMTY0Tkl5TWp6Sm8xQzNmdjNzVzRjZU93ZmZ0MitQajRZTldxVlJDTHhYajA2QkZxMUtnaFhPTmplQjhWcGFHaGdSNDlldURnd1lOQytlYUt5czdPeG9vVkszRDI3Rmw4L2ZYWGFOQ2dRYW5qcFZJcG5qOS9ydFkxaTJma1JrZEh3OC9QRDFwYVdsaThlREhpNHVLd2FORWlaR1Jrd01YRlJTRTR2MkhEQnR5NWN3ZlBuejlIYW1xcThFNzgvUHlncTZ1TG1qVnJ3czdPVGlqVjdlam9pQU1IRG1ETm1qVll1WElsdExTMGNQZnVYV2hvYUx5MWJHb2lJaUlpSWdaNWlZaUlpSWlJaUQ0QlJSbUlxMWV2UnFOR2pZUjJtVXlHNk9ob1pHUmtZT2pRb2NqUHp4Y3lYVTFOVFhIdDJqVUFnSTZPRG9EQ1BXL256cDFiNG5VaUl5TVJHUmxaWmx1UjRPQmdQSHIwQ1A3Ky9vaU1qSVMydGpiYzNOeEt6ZjZzV2JNbTFxMWJoNlZMbHlJcUtnb0xGaXlBalkwTnZ2enlTemc2T2dvWnNTOWZ2a1J5Y2pJNmR1eUloUXNYNHZMbHk4alB6OGZZc1dQUnZYdDNYTHg0RVZGUlVWaXlaQWxrTWhuUzA5UFJ0bTFidEd2WERuWjJkaENKUk5EUzBzTDI3ZHVobzZPRHVuWHJvbHUzYnJDMXRVWGR1blZoWTJNREl5TWpKQ1Frd012TEN3a0pDWmd5WlFxKyt1b3JpTVZpckZtekJ0T21UY093WWNNUUZSV0YxcTFiZnhUdjQzVkhqaHdwY2Y2U1RKbzBDWk1tVFNyM2VVWHk4L01SR2hxSzdkdTNJeWtwQ1FNR0RNQzRjZU9VeHAwNWN3YjM3OThYc3Jtdlg3K09WNjllbFJrTXpzbkp3ZDI3ZDNIMTZsVkVSRVRnNmRPbjZOdTNMeVpPbkFpeFdJeDI3ZHBoL2ZyMVdMWnNHYjc3N2p0MDdOZ1JMVnUyUkpjdVhaQ2Ftb3JuejUramR1M2E2Tml4STZ5dHJXRmxaUVVyS3l0VXIxNWRxWnkwaVlrSm5KMmQ0ZWZuaDdsejUrS2JiNzdCaFFzWDBLQkJnM0tYNHlZaUlpSWlVaGVEdkVSRVJFUkVSRVNmZ042OWUrUFNwVXM0ZGVvVWpoOC9ydEJuWUdBQUJ3Y0hPRGs1UVZ0Ykc3LysraXNrRW9uQ21HYk5tZ0VBR2pWcWhJVUxGMWJhdXRMUzBqQmx5aFRrNXVhaWZ2MzZjSGQzaDQyTlRabm5HUmtaWWRHaVJZaUlpSUMvdnovaTQrT1JrNU1ETFMwdFNDUVNPRHM3SXowOUhVQmhacW1kblIyR0R4K092bjM3Q2dGV0p5Y25PRGs1NGRXclY3aDA2UkxPbmoyTHdNQkFiTnUyRGVQR2pjUHc0Y05oYkd5TWdJQUExS2hSUXluakZnQWtFZ2xjWFYyUmxaV2xFSndlT0hBZzB0UFRzWFBuVHZqNitnSUErdlRwSTV6M29iNlBEMEZCUVFHbVQ1K091M2Z2d3N6TURMTm56MGFQSGoxVWp2MzMzMyt4Yjk4K0ZCUVVRQ1FTb1ZxMWF2aisrKy9Sb1VPSFVxOXg1ODRkekp3NUUrYm01dWpXclJzR0RCaUFXclZxS1l5eHNyTENxbFdyY09YS0ZSdzVjZ1FiTjI1RTU4NmRNWHYyYktWQWJsbWNuSnp3OHVWTDdOaXhBOUhSMFFDZ3RDYzBFUkVSRVZGbEVzbGZyd05FUkVSRVJQODU4Uyt1WTl2VkdRQ0FPdFdhWTNUTEZlOTVSVVJFNzkvSC9IZWpUQ1lUUG90RUlxWGc1UjkvL0lIazVHVEk1WEpvYTJ1alpjdVc2TnExNjF0YlQwaElDSEp5Y3RDdlg3OXlCOCtBd2hMR2NYRnhhTktraWRCMjVzd1pTQ1FTMk5qWW9GNjllaENMeFdyTmxadWJpMHVYTHFGUm8wWXdOemRYNjV6bzZHaUl4V0tGNnhlSmo0L0h0V3ZYWUdOakk1U05mdDJIOWo0K0JQSHg4Ymg3OXk2NmQrOHVaQzFYaG9TRUJKaVltTURBd0FESnljbW9YcjI2MnVkS3BWS0ZmWk1yNHRHalI0aU9qa2FOR2pYUXFWT25ONXJyWFFpNE9nT1BYaFNXTngvVmNnVnNxalYvenl1aWQ0SHZuWWlJNk5QQVRGNGlJaUlpSWlLaVQ0eW1wbWFwL1NOSGpueEhLeW5VcTFldk56cGZKQklwQlZpN2QrOWVvYmwwZFhYUnBVdVhjcDFUdkF6ejYyeHNiTXJNVFA3UTNzZUhRSjNuVmhIVzF0YkM1L0lFZUFHOGNZQVhBT3JVcVlNNmRlcTg4VHhFUkVSRVJHVlJya05FUkVSRVJFUkVSRVJFUkVSRVJFUWZMQVo1aVlpSWlJaUlpRlRRRVAzLy8yV1dGZVMveDVVUUVSRVJFUkVSS1dLUWw0aUlpSWlJaUVnRlF4MFQ0WFBhcXdRQTh2ZTNHQ0lpSWlJaUlxSmlHT1FsSWlJaUlpSWlVcUdhZmswaDBKdWQveEtKbVhmZjg0cUlpSWlJaUlpSUNqSElTMFJFUkVSRVJLU0NTS1FCZThzdmhlTWp0MWNnWDViekhsZEVSRVJFUkVSRVZJaEJYaUlpSWlJaUlxSVNkS296WE1qbWZmN3lQdnlpbkJIN1BBUXZzaE1obDdOOE14RVJFUkVSRWIwZld1OTdBVVJFUkVSRVJFUWZLajB0UTN6YmZCRzJYWjJKUE5rci9KdjlIQWR2TG43Znl5SWlxblRQWHo2QVRiWG03M3NUMEJiUUFBQWdBRWxFUVZRWlJFUkVSS1FtWnZJU0VSRVJFUkVSbGNMU3FDSEd0bDROVTdIVisxNEtFUkZWSXBsTWhqNTkraUFzTE94OUw0WEs4T0RCQTR3ZlA3N1VkN1Y0OFdMTW5Ea1RNcG5zSGE3czNicHk1UW9PSFRva0hDY2tKT0RseTVmbG51ZjgrZk80Y09FQ0Nnb0tLbk41QUlBVksxWWdORFMwMHVldHFBY1BIaUE5UGIxUzV6eDgrREQrK2VjZmhiWkRodzRoUGo1ZTdUbDI3ZHFGbXpkdnF1eExUazdHN3QyN2taaVkrQ2JMZkNPdlhyM0MwYU5ISVpGSVZQYmZ1WE1Id2NIQmF2KytCUVlHd3MvUFQrbGRQSG55QkY1ZVhvaU1qRlJybnBTVUZGeTllbFd0c1VUL0JjemtKU0lpSWlJaUlpcURoV0U5VEc2L0JkZWZCU1AyZVFpU0pBL3hLai9qZlMrTGlPZy81K0RCZ3hVNmIvRGd3V3FOeTgzTlJYaDR1RnBqVzdac0NUTXpzd3F0aDhySDM5OGZMMSsrUkljT0hWVDJ4OGJHSWl3c0RPUEdqWU9tcHVZN1h0MjdFeHdjakpDUUVEZzZPa0lxbGNMTHl3c1pHUm1ZUEhreWV2WHFwZFljY1hGeDhQYjJocFdWRlZxMmJBbGRYZDFLWGVOZmYvMEZiVzF0OU96WnMxTG5yWWpFeEVUODczLy9nNW1aR1RaczJGQnBQeHUvL2ZZYnBrMmJocnAxNndwdGE5ZXV4YlJwMDJCalkxUG0rWGZ2M3NYV3JWc3haTWdRZlBiWlowcjlFUkVSOFBmM1I2TkdqV0JwYVZubWZINStmZ2dLQ2lyWFBRQ0ZQMC9GeGNURVlQdjI3WmcvZno1ZXZueUoxYXRYbzNuejVqQTBORlE2OTlTcFU0aUlpRkQ3NSs3UFAvL0VxMWV2NE96c3JOQis5ZXBWUkVaR1lzaVFJV3JOYy9ic1dheGZ2MTVwN1VEaEYzZXlzN09SbFpVRmlVU0NseTlmSWlNakF5OWV2RUJhV2hxU2s1UGg0dUlDVTFOVHRhNUY5REZna0plSWlJaUlpSWhJRFJvaUxiU3dkRUFMUzRmM3ZSUWlva29SY0hVR0hyMjREZ0NvVWNYMlBhOUdQZXZYcjYvUWVlb0dlVE16TStIcjY2dlcyTVdMRnpQSSt3NkVoWVhoMHFWTEFJQ0JBd2NxOVM5YnRneS8vLzQ3QUdEejVzM1l2SG16MHBnZmZ2Z0JJMGVPZkxzTGZjZTB0TFRnNitzTEh4OGYrUGo0SUNFaEFhTkhqeTcxbktTa0pNeWZQeC81K2ZubzJyVXJ6cDA3VitaMWlnZngxTTE2Zi9yMGFhbGp0YlMwMEtWTEY3WG1xcWhYcjE1aHdZSUZ5TXJLZ29PREE4NmNPYU55bksydGJZbUIyWkNRRVBqNCtLanNXNzE2TlZhdlhsMW0yNlpObTVUbVAzbnlKRVFpRVJ3ZEhWWE9IUkVSQVZOVFU5amIyNnZzTDRtSGg0ZGE0MDZmUG8zbzZHaWw5aGN2WHVEdnYvOUdmbjYrVWw5V1ZwWkNGdTc1OCtmeCtlZWY0K25UcHdyalRFMU5JUmFMRmRydTNyMkxsSlFVREJ3NFVPbExCWC8vL1RlMHRiWFJxRkVqdGRiK3VpMWJ0dURvMGFQSXpjMVZ1VzRORFEwWUdockN5TWdJeHNiR1NFOVBaNUNYUGlrTThoSVJFUkVSRVJFUkVkRkh3OXJhR3Y3Ky9tcU5IVHQyTEJJU0V0U2UyOXpjWEdXR0dMMGY4Zkh4V0xWcUZmcjM3NDltelpwaHk1WXRtRGR2SGd3TURJUXhSNDRjd2YzNzl6RjM3bHlrcHFiaXhJa1Q4UER3Z0xhMnRqREd5TWhJK055blQ1OEtyOGZBd0FCLy92bG5oYzh2UzBtbGNZdElwVktGY2JxNnVwZzNieDRDQXdQUnMyZFBvVjFUVXhQNit2b0s1NmFtcHNMTnpVMEkxRzNidGsydE5SVVA4aTVldkZpdGM2NWN1WUlyVjY2VTJLK25wL2RXZzd6NStmbnc4dkxDdzRjUEFRRDc5Kzh2Y2F5enMzT0pRZDZPSFRzcVBhZTh2RHlNSHo4ZUxpNHU2TlNwazlBK2F0UW9qQm8xU3NoZ3ZudjNMcnk5dlJYTy9ldXZ2d0FBb2FHaHFGbXpKbUppWWhBVEV3TUFzTEd4UWVQR2paR1FrSUM0dURnMGJOaFE1Ym90TEN6UXRXdFhsZXRWTjZ2MnpwMDdLb084cFRsLy9yelNGMkFpSWlJUUVSR2gwT2JoNGFHMGpsT25UZ0VBQmcwYWhKU1VGSXdZTVVKcC92NzkrNWQ0N2RMK1R1N1pzeWVlUEhrQ2MzTnp0RzNiRm1LeEdMZHUzY0tHRFJ1d1k4Y09XRmhZSURjM0YxdTJiSUd0clMzcTE2OWY1cjBTZlV3WTVDVWlJaUlpSWlJaUlxTC9qTDU5K3lyc1JicDQ4V0loZU1VQTc0Y2pJU0VCbnA2ZXFGV3JGcVpNbVFLSlJJS05HemZpanovK2dMZTNOMFFpRVo0OGVZTERodzlqd0lBQjZOcTFLKzdmdjQ4dFc3WWdNREN3eEt4R2EydnJDcS9wOVF6Rnl1Yms1RlRoY1h2MjdCRStmLzc1NTFpK2ZMbHcvT3paTTNoNmVpSTFOUlUrUGo1bzFhcFZpWE5McFZJc1hib1VZV0ZoU2lWMDFmbjk2Tk9uRHdZTkdvU3BVNmVxY3l1VkxqYzNGNHNXTFVKTVRBekdqaDJMYjcvOVZtbE1mSHc4WEYxZFViMTY5VktEL3ZyNit0RFQwMVA0KytMVnExY0FBRE16TTFoWVdDaU1Oekl5RXRwU1UxT1Y1bHV4WW9Yd1dTS1JLQnc3T1RtaGNlUEdPSGJzR0lEQ1FPeWRPM2VVNW1qYnRtMkpRZDUzb2VobklDa3BDZDkvL3oxMjdkb0ZjM056QUtxL1FKR2JtNHVRa0JDMGJ0MGFOalkyeU0zTkZYNDNueng1Z2gwN2RxQlhyMTVvMDZaTnFkY2RPSEFnY25KeWhPT2lhd1VIQjZOTGx5N3c5ZldGU0NUQytQSGpoV2V2cDZlSDI3ZHZZK25TcGNqTnpZV0RBNnZ4MEtlSFFWNGlJaUlpSWlJaUlpTDZ6eWdxNXhzWEZ3ZGZYMTlNbURBQjdkcTFlOCtyb3RmZHZuMGJPam82V0xod0lUUTBOR0JrWklRWk0yWWdQRHdjVXFrVUdob2FxRm16SnJ5OXZkR2tTUlBJWkRMVXJWc1h6czdPZVA3OE9hUlNLVFExTlNFU2lSVG1WVGNML0gyWVBYdDJxZjJIRHgvR2pSczN5aHhYclZvMTRYTmNYQnptelp1SG5Kd2NMRnk0RUxWcTFVSitmcjVDcG5PUjlQUjBMRnEwQ0xHeHNSZzZkQ2dtVEppZ2N2N0xseStYZXYzazVPUVN4eGdiRzZOQmd3YWxubDlSbVptWm1EZHZIbTdkdW9VSkV5Wmc2TkNoU21PU2twTGc0ZUdCQmcwYXdNdkxxOHpBL2ZyMTYxWHVkMXY4eXlGRmZ2dnROL3oyMjIrbHpqZGd3QUNsc3RwRjY1UklKRGgrL0RpNmRPbUNuMy8rV2VsY1IwZEhsZS90UXhZV0ZnYUpSQ0prUyt2cTZncVp2Z2NPSEFBQWZQWFZWMldXYTU0OGVUSmtNaG11WGJ1R2lJZ0lUSnMyVGVqcjJiTW5SQ0lSYnQrK0RTMHR4WkNYcHFZbWF0YXNDWGQzZHhnYkcxZmluUkY5R0Jqa0pTSWlJaUlpSWlJaW9vOUdWbGFXVVA1VG5iR3ZLOHJrREE4UEIxQzRoK1NiWkhmUzI5R25UeDkwN3R3WjN0N2VpSXFLVXVoVEo2TTBLQ2dJSTBhTXdKZ3hZOTdXRWl0ZGp4NDlBQUQzN3QyRGpZMk5Va0F2S2lvS04yN2NRSWNPSGFDbnA2ZDBmbEpTa3BCSktwZkxFUmdZaUlDQUFCZ1pHV0hac21Vd05UWEYrUEhqVWE5ZVBTeFlzQUNHaG9ZS2N5OWZ2aHdaR1JtWU5HbFNxZnRZbHhWa3ZuanhJaTVldktpeXIwV0xGbGk2ZEdtcDUxZEViR3dzbGl4WmdwU1VGQURBaGcwYnNHSERoaExIcDZXbEtlMkpxK3JuNnZIangyamZ2ajErK3VrbkFJVmxtT2ZQbjQ5ZmYvMVY0ZStORVNOR3dOblpXUWhnWm1abTR1clZxekF4TVZHWVQxdGJ1OFJnWTJCZ0lISnljakJpeEFob2Ftb3E5Y3RrTXFVZ1puRjVlWGtsOWhWWFBETlpsWXlNRENGck5pTWpvOVJ5NTZwS0x4ZS96dTdkdTB2c3YzcjFLcXBVcVlLR0RSdVd1ZWFpTE55OHZEeEVSRVJnd0lBQlNFOVBWMXJQd1lNSGhjL0ZnL3pGUC8vKysrK3d0ZjA0OXFFbktndUR2RVJFUkVSRVJFUkVSUFRSU0U5UFY5b2JzaUplMzVOU0xwY2pORFMwWEhPMGI5OWVZWDlZcWx6Nit2cVlNV09HUXBuVzRrYU5Hb1V2dnZnQzMzMzNuY3ErajFGU1VoS21UWnVHdG0zYll0NjhlZERRMEZBYWMralFJUXdmUGx5aHpkL2ZIMEZCUVpnN2R5N2F0bTJMdExRMDdOdTNEdzBiTnNTY09YTmdabVlHQUJnOWVqVFdyVnNIVjFkWExGbXlCQm9hR3RpMGFSTk9uejROTXpNeitQcjY0dlBQUHk5MWphb3lXOVZWV3BEeVRVUkZSU0U3T3h2Mjl2YUlpWWxSV2E1NzZkS2xhTnUyTGJwMzc2N1FmdmJzV1p3L2YxN2x2QWtKQ1dqVHBvMFFHSDMyN0JsRUloRk1UVTJWZ3FVRkJRVkNtNkdoSWJwMjdZcnM3R3hVcVZKRkthUDhkZm41K1lpTWpFU1BIajFnWjJlbmNveE1KaXMxazdlMGZXM0x3OFhGUmZqczZ1cUthdFdxWWR5NGNRRCtQeFArOGVQSG1EOS9QdGF2WHc5ZFhWMEFoWHVnRnhjU0VvTEV4RVNGTmxVbG5iLzQ0b3RTMTFQU1B1eFZxMVpWYUw5MDZSSTJiTmlBcmwyN0lqdzhITDE2OVVKMGREVG16SmtEVTFOVFlWeU5HalZLdlI3Ung0UkJYaUlpSWlJaUlpSWlJdnBvbFBRUC9xcU1IVHNXQ1FrSlN1M0p5Y200ZGVzV0FDQW5Kd2R4Y1hGbzBLQUJmSHg4eXJXV1RaczJNY2o3bHIyZUNmazZBd01EV0ZwYXZxUFZ2SDBXRmhZWVBudzRkdXpZZ2RXclY4UFYxVlZwVEdCZ0lBWU9IQ2lVR3Q2L2Z6OTI3OTROS3lzcjFLMWJGMERobnJFclY2NkVwYVdsUWxhb282TWo5UFQwc0h6NWNreVpNZ1U1T1RuSXpzNkdnNE1EWEZ4Y0ZMSjdTeUtUeVpDWm1WbnVlek15TWxKci9vcHdkbmFHbzZNai92cnJMOFRFeEFnWnRVV3lzN05SVUZDQWxpMWJLdlU5ZmZwVVpaQTNOemNYS1NrcE9IYnNtTEJYYnBHaW9HZHhXN2R1eGRhdFc1WGFUNTQ4V1dhUVYxdGJHNXMyYmNLelo4OHdiOTQ4VEpnd0FiVnExUkw2NVhJNTVISzV5aUN2dGJVMVdyUm9vZmFlczNGeGNZaVBqeSt4Zit2V3JhaGF0YXB3cktHaGdYUG56Z25YQW9ERXhFUm9hbXFXR0pET3pzNkd2NzgvNnRldmozdjM3Z250Ym01dUFBckxzUjg1Y2dSZmZmVVY2dGV2WCtwNlZmMGRLNVZLY2VQR0RkamIyd01vck16ZzcrOFBaMmRuMUt4WkUrSGg0Wmd3WVFKa01obVdMbDJLbVRObm9tWExscVZlaCtoanhDQXZFUkVSRVJFUkVSRVIvYWVjUEhrU3BxYW1TRTFOeGRHalIvSHc0VU80dWJtcExOZTZjK2RPQkFRRXFGVWltQ3Jmdm4zN3NISGp4aEw3ZzRLQzNpaXo5RU0wY3VSSVBIcjBDTWVQSDRlVmxSV0dEUnVtMEMrUlNMQng0MFpNbno0ZHUzYnR3dGF0VzFHdlhqMzQrUGdvN01lcnFneDVSa1lHa3BLU29LZW5oL1QwZERScjFnd3VMaTVsN29sYTNKNDllN0IvLy81eTM5ZmJMSjh0RW9sZ2JtNWVZdit6Wjg4QW9NU2dwQ3E2dXJvS3BlSFBuRG1EeFlzWDQ1ZGZma0g3OXUwVnh2YnAwd2ZUcGszRGdBRURoTGJqeDQ5anc0WU5DdG5ZbVptWkpRWlk5ZlgxWVdob2lCczNibURldkhuNDdiZmZoRUMrVkNvRkFKVkIzb0VEQjJMZ3dJRnEzMWRSV2ZDU2lNWGlFb1B4TXBrTStELzI3ancrcG52LzQvaDdraENSRUh0RXFkaHJheTMzcXRxS2xoWk4xTklxcWlWYTNTaFZ1NktsSWFWVmxHcXRDWTJkSUZJMGxvdW1SRXYxRi90V1JGTkVKQ0dXeUNUeit5T1B6RFdabVdTQ0lMZXY1K1BSeDgwNTMrODU1enNuWnlidXZNL25leVNkUG4xYUpVcVVNQzluOWNNUFArank1Y3NhUG55NE9kaVYvbHUxZS9Ma1NVbFM5KzdkYzd5Unc1WTMzM3hUSGg0ZW1qRmpodWJQbjYrd3NEQzk5OTU3OHZQejA4NmRPeVZsaE5PalJvM1NraVZMTkhyMGFEVm8wRUNkTzNkVy9mcjFiVmJJQS9rUklTOEFBQUFBQUFDQWY0elUxRlNGaFlYcCtlZWYxOHFWSzlXbFN4ZnQyN2RQWDN6eGhhcFhyNjR5WmNySVlERFluUmIxeG8wYjV1QUZlZS93NGNPcVZxMmFSbzRjYWRYbTcrK3ZObTNhcUh2MzdqYmI4aXVEd2FBaFE0Ym8vUG56TnAvZjJyNTllNFdIaHlzeE1WR1JrWkdxVzdldXhvOGZiemVZTTVsTU9uRGdnRFp0MnFSZHUzWXBOVFZWSlV1VzFCdHZ2S0g2OWV0TGtrNmRPbVcxblpPVGs3a3kyQlpiTno2MGFkTkczYnAxczZwMHRUVk43NE4wNU1nUkZTMWFWRFZyMXN6MXRyZHUzZExTcFV1MWJOa3k5ZW5UeHlyZ3ZkUHQyN2QxNHNRSnVidTdhOCtlUFJiVnVGTEdGTVpidDI2MXUzMlpNbVUwYk5nd2pSa3pSbE9tVE5HNGNlTWsvVGZrTFZpd29MbnY2ZE9ueldHcExabUJxcVA5TXFXbnA1dkRXeWNuSjRzcTVCZGZmTkdpYjlibE96Mzc3TFBtU3R1c29xS2lWS2xTSlljQzNzenI5ei8vK1k5Mjdkb2xLZU1HQmc4UEQvWHQyMWRPVGs3Njhzc3ZWYnQyYlVrWllYbG1CYnZCWUZEUG5qM1ZyRmt6QlFjSGE4eVlNZnJpaXk5VXQyN2RISThMNUFlRXZBQUFBQUFBQUFEeWpldlhyMXRVMStYVU42dXdzREFsSmlhcVE0Y09Xcmx5cFF3R2d6NysrR08xYnQxYTVjdVgxN0pseTdSOCtYSk5uVHJWS3VCYXZIaXhObTNhcEtDZ29HeWZqWW43NStqUm8ycmF0S25OcWxRcDQ5bW50dHArK09HSGZEMlZkdUhDaFRWNzltdzVPenNyT1RsWklTRWgyckZqaDZTTXFZbDM3OTZ0eU1oSU5XM2FWS05IajdhNkhsTlRVL1hISDM5bzkrN2Qrdm5ubjNYbHloV0w5dmo0ZUgzLy9mZlpqcUZRb1VJS0N3dTd2eS9zQWJFWEtqczZwWEZhV3BxT0hqMnFuMy8rV1JFUkVVcEtTcEtVOFV4YWU5UEZUNTgrWGRPblR6Y3ZlM3A2YXVEQWdSWjlXclJvb1U2ZE9sbXN5em9sZCtQR2plWG41NmYxNjlkcjdkcTFldm5sbDVXYW1pckpzcEozOSs3ZENnb0tzdnNhTXNOYlIvdGx1dk9taVFrVEpxaHg0OFpxMXF5WjZ0U3BJeW5qdmJWbHl4Wk5tRERCNHIxMzUzT3cyN1ZybCszVTNKblA2czBwL1AvMDAwL1Z1SEZqalJrelJ0V3JWMWU5ZXZXMGE5Y3VCUVlHYXMyYU5lWnE2MEdEQmxsdG0vVThTOUxhdFd2ejllY0NrQlVoTHdBQUFBQUFBSUI4NDhxVks1b3laY3BkYlh2NzltMkZoSVNvUllzV0tsdTJySG05azVPVEdqWnNxTnUzYnlzME5GU2xTNWVXajQrUDFmWjE2OWJWb2tXTHRHSERCcHNCQXU2dnVMZzRYYjU4V2NXS0ZiUDViR1VwWStwaWUyMjNiOS9XN2R1MzcybzYyRWVCeVdUU21qVnJGQklTb3F0WHI1cXJPRDA4UERSOCtIQ05HREZDNTg2ZFUzSnlzc1UwelpLMFo4OGVqUjgvWHM3T3ptcllzS0Z1M3J5cDZPaG96Wmd4dzZGakwxMjZWTC8vL3J2TnRzd3F6NnpCY2FaYnQyN1piWHRRN3B3aStNS0ZDMXE4ZUxGNjl1eHA4L25Oa1pHUit1V1hYeXpXN2R5NVV4TW5UbFR0MnJYVm8wY1B6WjQ5VzRNSER6WUhuZG54OS9lM21ybzVVOG1TSlIzYXgxdHZ2YVdvcUNodDNyeFpmbjUrdW4zN3RpVExTdDVNV1N1cU02ZVl6MjIvOVBSMFNkS1VLVk5VcEVnUnZmdnV1K2Eyd29VTHk5WFZWUXNXTEZCRVJJUzZkKyt1YXRXcXFWdTNiaG96Wm94YXRHaGhzZi95NWN0bisvcnUvUDFrZGV2V0xjMmZQMStwcWFueTl2YVdzN096NXMyYnA3Smx5MnJObWpYbWF0N09uVHNySmlaR1AvMzBrOGFPSFd2K3pENTQ4S0NtVHAycWI3LzlWb1VLRlpLVUVYVHpESFg4THlMa0JRQUFBQUFBQUpCdlZLaFF3VzRsWFZiKy92NFdBV0RCZ2dWVnJsdzV1ODhGWGI5K3ZhNWN1YUlQUC96UVlvclNUUFhxMVZPdFdyVzBiTmt5dFcvZlhxNnVybmYzSXVDUXExZXZTcEtDZzRNVkhCeHNzMDlFUkVTMnowdjI4L1BUZ0FFRDhtUjhlY1ZrTW1ucjFxMEtDZ3JTeFlzWFZiVnFWWTBhTlVvUkVSSG1xWDdyMTYrdjk5NTdUN05temRMSEgzK3NnSUFBZVh0N20vZlJ2SGx6alJzM1RrOCsrYVNLRmkycWI3LzlWdEhSMFE1UFYxeXNXREc3YlpsVnJkMjZkYlBadm03ZE9xMWJ0ODdSbDN0ZmRlclVTYzgvLzd4Rm1EdCsvSGc5OXRoanFscTFxdmJ1M2F2Qmd3ZGJiUFBNTTgvbzJyVnJNaHFOdW5idG1vb1hMNjVXclZxcFpzMmFLbHUyckM1ZXZLalpzMmVyVktsU0ZwV3JodzRkMG80ZE8vVCsrKy9mOTlmaDV1YW1nSUFBbFMxYlZrNU9Ua3BKU1pHa1BQM015VHhHOWVyVnJhYWtUMGxKMFljZmZxalRwMCtyVzdkdTh2ZjN2NmNndjE2OWVpcFRwb3pWK2hzM2JtajA2TkZLVFUzVlo1OTlwc3FWSzB1U3hVMDV0bmg1ZVpsL054Y3VYSkNVRVRTN3VibEprbzRmUDM3WFl3VWVaWVM4QUFBQUFBQUFBUDR4Smt5WW9HTEZpcG1yRVRQZHVIRkR5NVl0VTQwYU5kUzBhVk83MjNmdjNsMWp4b3hSZUhpNE9uZnVuTmZEL1VlclVxV0tWWUI3NnRRcGpSczNUb1VMRjlhZmYvNnBUcDA2MlF6WjB0TFM5T0tMTDJZN1pXeGVPM2Z1bkZKU1VsU3RXaldIK3B0TUp1M2N1Vk9MRmkzU3VYUG41T1hscFJFalJxaDE2OVl5R0F4VzUrTGxsMS9XOWV2WEZSUVVwQUVEQm1qWXNHRnExS2lSdWIxWnMyYjM5ZlZrT25YcWxHclZxcVdBZ0FDSHQ3bWJ5dmZjbmo5SktsS2tpSW9VS1dKZVhyOSt2WGJ0MnFVSkV5Ym95SkVqMnJoeG8xWEltN2xOYkd5cy9QMzlOWGJzV0RWcDBpVEhZUEg0OGVQYXZIbHpub1M4a2xTeFlrWHp6N2R1M1pLVXR5RnZZbUtpbkoyZHpjRm9wdTNidDB1U2loWXRxbGF0V3FsS2xTcmF2bjI3ZVRyOFE0Y09XWHllVnFwVXllWk1DSmtPSERpZzRjT0g2NFVYWGxEdjNyM05sZlkzYnR6UXlKRWpkZUxFQ1gzNjZhZjY5Ny8vN2ZEWVAvamdBNnQxZm41K0RtOFA1RmVFdkFBQUFBQUFBQUQrTWV4VktDNVpza1JKU1VrYU4yNWN0dHMvL2ZUVEtsKyt2Sll2WHk1ZlgxK2V6ZnVBR0kxR3JWNjlXb3NYTDFiRmloVVZFQkNnVjE1NXhXNy8rUGg0U2RsWHBPWWxrOG1rRHovOFVON2UzcG85ZTNhTy9lUGo0elZzMkRDZE8zZE9oUXNYVnQrK2ZkV2xTNWNjcjYrZVBYdXFhTkdpbWpWcmxrYVBIcTBYWG5oQi92NytlVFpGOWJsejUzVDI3RmwxNzk0OVZ3SDYrdlhyYy9WZXllMzVzMlhEaGcyYU9YT20vUHo4MUxoeFl4MDVjaVRiL3ZIeDhVcExTM040bktkUG44NHhDTDVma3BPVEpjazgvWEJlK091dnYxU3FWQ21yV1F3bVRweG9zWndaK21aYXMyYU54WEt2WHIyeURYbWZmUEpKOWUvZlg4SEJ3ZnJQZi82ajd0Mjc2NFVYWHRDNGNlTjA2dFFwZmZycHB4WTNLempDMGVtYWdmODFoTHdBQUFBQUFBQUE4bzJyVjY5cTVjcVZEdmQxeEtWTGw3UjY5V3ExYU5GQ2Rldld0V2d6R28wV3l3YURRWjA2ZGRJMzMzeWpuMy8rV2ExYXRYSnM0TGdyS1NrcDJySmxpMWF1WEtuWTJGaDE3TmhSYjcvOXR0V3pTYU9qbzdWLy8zNjV1cnJLWUREbzExOS9sWlJSVlNoSmd3WU4wcUZEaCs3TG1MS2JIanJUbVRObmRQMzY5V3lyd3U5VW9rUUp1YnE2cWwyN2R2TDM5N2NaVG1jK016VXJYMTlmK2ZqNGFOS2tTZHE4ZWJOaVkyTTFkZXBVaDQ2Yld3c1hMcFRCWUZEYnRtMXp0VjNXNnRDYzVQYjgzZW5hdFd1YVBYdTJJaUlpMUxKbFMzT1ZwNU9UazZTTUttOW5aMmVyN2M2ZVBTdEpldXl4eDNJOHh2bno1N1ZqeHc3ZHVuVkxBd1lNVUxObXpkUzhlWE9WSzFkT3RXdlh0aHV5aDRhR0tqUTBOTmV2NmNTSkU1SXlxbW16eW54ZWI2YXNzeFE0NnNpUkkrYjN5NTNzWGU5WHJseXhlQ2F2bzV5Y25PVHI2NnVXTFZ0cTNyeDVXcmh3b1hrNjl2SGp4K2M2NEpXWXJobi9YSVM4QUFBQUFBQUFBUEtOcEtRa3paa3o1Nzd1czB5Wk12cm1tMjlVckZneEpTUWs2TVNKRTNKM2Q1ZlJhTlNPSFR1c0toYmJ0bTJyU3BVcVdRWEN1SDhPSERpZ2lJZ0kvZkxMTDBwT1RsYkRoZzAxZXZSb3UxUDMzcjU5V3lFaElUS1pUSklrRHc4UHZmcnFxNnBYcjU0azZWLy8rdGNEcTdxVVpBNlVIUTBwRFFhRHBrMmJaaEZlSnljbkt6MDlYUjRlSG9xUGo5ZWhRNGZzVHRkYnQyNWR6WjA3VjRzV0xjcDJHdkUyYmRvNC9CcXlWbzJ1V3JWS1AvLzhzOXEzYjYveTVjczd2Sis3a2R2ekoyVjhOb1NGaFduMTZ0VzZmdjI2ZXZic3FUZmZmTk5jbVpvWmtDNWF0RWhQUHZta1JjVnFVbEtTbGkxYkprOVBUNHRuRzBzWkFXSkVSSVRTMHRJVUhSMnRiZHUyS1NJaVFnVUtGRkRmdm4yMVo4OGV6WjgvWC9QbXpWUFZxbFhWc21WTFZhMWExZVlZYTlldXJjYU5HMXVzbXo5L3ZzWHl5cFVyRlJjWEoyOXZieFVwVWtSeGNYRmF2bnk1WEZ4Y1ZLTkdEYXQ5ZHVqUXdhSHprOTN2L3N5Wk00cUppVkg3OXUwZDJ0ZjlVS1JJRVgzMDBVZHEyN2F0dnZycUs4WEV4Q2dzTEV3VksxYVVsNWVYUlYrajBTaG5aMmZGeE1UWWZGNzZ4WXNYellIdTVjdVhKV1VFOFpuWGNHWmxQL0MvaHBBWEFBQUFBQUFBUUw1Um9VSUZMVml3d0tHKy92Nytpb21KY2Fodlppano5OTkvYS9UbzBSWnRQWHIwc0ZndVZLZ1FBVzhldTN6NXNxS2lvdFM2ZFd0MTZOQkJsU3RYenJaL3c0WU45ZE5QUDlsdGYvMzExKy8zRUxOMThPQkJsU3RYem1abHBEMVpxNU4vLy8xM2pSOC8zbUpkZHBYajd1N3VldSs5OTdJOXh0Q2hReDBheTZaTm04elZvMUxHTk0xejU4NVZ4WW9WOWM0Nzd6aTBqM3VSMi9QMzAwOC82ZXV2djViUmFGVDE2dFgxd1FjZnFGYXRXaFo5bm4zMldhMWJ0MDVMbGl6UmtpVkxyUGJoNmVtcGp6LysyQndpbmoxN1ZnY09ITkQ1OCtmMTU1OS82dmp4NDdwNTg2WUtGQ2lnRmkxYXFFK2ZQdkx5OGxLM2J0MTA2ZElsYmQrK1hkdTJiZE84ZWZNMGYvNTgxYWxUUjkyN2Q3ZDR0bXoxNnRYMTJtdXZXUnczYThpYmtwSmlWZTNyNnVxcS92MzdxM2p4NGxianpqb05jWGg0dU5hdVhXdlZMK3ZuWmxoWW1QazQwZEhSY25KeTByUFBQbXUxWFY2clhidTJ2di8rZXdVSEIydkZpaFU2ZXZTb0ZpOWViSEdUUWMrZVBYWGx5aFZKbHM4cXpwVDFmU0lwejU2VkREeEtDSGtCQUFBQUFBQUE1QXZQUGZlY1NwWXM2WEQvWjU1NVJ0V3JWN2ZaNXV6c3JQRHdjS3ZuYjVZdFcxYUJnWUZLUzB1VGs1T1RTcGN1YlROVVFONTYvdm5uMWJwMWEvTVV1N2E4OU5KTHFsT256Z01jbGVNT0hUcWtaczJhM2RNK2F0YXNLVDgvUHhtTlJoa01CbFdzV1BHdUt5MTlmSHowOU5OUE96ek44bzBiTnl3Q3hjY2ZmMXdqUjQ1VTdkcTFWYmh3NGJzYVEyN2s5dnc5Kyt5ejJydDNyMXExYXFVbVRacllyUFlzVWFLRUZpNWNxSXNYTCtyV3JWc1diUVVMRnBTWGw1ZkZOTTdwNmVtYU9YT21paFl0cW9vVksrckZGMTlVM2JwMTFiQmhRNnR6VUtaTUdYWHIxazNkdW5YVDZkT25GUkVSb1czYnRsbDh2a3ljT05GbU5YbHdjTERjM2QzTnk1MDdkMWF6WnMyVWtwSWlvOUVvRnhjWFZhaFF3ZXFZUGo0K2F0bXlwZFh6Yit2VnE2ZkV4RVNyZnBuVEdXZDY2cW1ubEpDUUlDbGp5dThLRlNxb2RPblNGdU8xOS9rcFpkeFUwTDkvZjd0Vnk1bDY5KzV0RmJoblZhQkFBYjMxMWx0cTBxU0prcEtTcktySTI3VnJwL1Buejh2ZDNWMmRPbld5Mks1Q2hRb1d6K1MxWmMrZVBmZDlCZ2pnVVdBd1pjNWZBUUFBZ0grc013bC9LSGovWUVsU3hlSlBxWGVEdkhsK0V3QUFBQjRkUWZzSDYyekNINUtrTnh0TWxVL3hweDd5aVBBZzhIc0hISGZ6NXMxY1AwODRrOGxrc2hrMkE4RDlZdjgyS0FBQUFBQUFBQUFBZ0grb3V3MTRKUkh3QXNoemhMd0FBQUFBQUFBQUFBQUFrSThROGdJQUFBQUFBQUFBQUFCQVBrTElDd0FBQUFBQUFBQUFBQUQ1Q0NFdkFBQUFBQUFBQUFBQUFPUWpoTHdBQUFBQUFBQUFBQUFBa0krNFBPd0JBQUFBQUFBQUFIaTRndmNQZnRoRHdFUEE3eDBBY3FkaThhZlV1OEhVaHowTVFCS1Z2QUFBQUFBQUFBQUFBQUNRcnhEeUFnQUFBQUFBQUFBQUFFQSt3blROQUFBQUFBQUF3RDhRMDAzK013WHRINnl6Q1g5SWt0NXNNRlUreFo5NnlDTUNBQUIzZzBwZUFBQUFBQUFBQUFBQUFNaEhDSGtCQUFBQUFBQUFBQUFBSUI4aDVBVUFBQUFBQUFBQUFBQ0FmSVNRRndBQUFBQUFBQUFBQUFEeUVVSmVBQUFBQUFBQUFBQUFBTWhIQ0hrQkFBQUFBQUFBQUFBQUlCOGg1QVVBQUFBQUFBQUFBQUNBZklTUUZ3QUFBQUFBQUFBQUFBRHlFVUplQUFBQUFBQUFBQUFBQU1oSENIa0JBQUFBQUFBQUFBQUFJQjhoNUFVQUFBQUFBQUFBQUFDQWZJU1FGd0FBQUFBQUFBQUFBQUR5RVVKZUFFbGlxUXNBQUNBQVNVUkJWQUFBQUFBQUFBQUFBTWhIQ0hrQkFBQUFBQUFBQUFBQUlCOGg1QVVBQUFBQUFBQUFBQUNBZklTUUZ3QUFBQUFBQUFBQUFBRHlFVUplQUFBQUFBQUFBQUFBQU1oSENIa0JBQUFBQUFBQUFBQUFJQjhoNUFVQUFBQUFBQUFBQUFDQWZJU1FGd0FBQUFBQUFBQUFBQUR5RVVKZUFBQUFBQUFBQUFBQUFNaEhDSGtCQUFBQUFBQUFBQUFBSUI4aDVBVUFBQUFBQUFBQUFBQ0FmSVNRRndBQUFBQUFBQUFBQUFEeUVVSmVBQUFBQUFBQUFBQUFBTWhIQ0hrQkFBQUFBQUFBQUFBQUlCOGg1QVVBQUFBQUFBQUFQTEpPblRxbHQ5OStXOXUzYjdmYlorTEVpUm95WklqUzB0SWU0TWdlckgzNzltbmR1blhtNVppWUdGMjdkczF1LzZpb0tKMDhlZEptMjRRSkV6Ujc5dXo3TnJhclY2OXF5cFFwbWpwMXFtN2V2SG5mOXB0Ymh3OGZmbWpIenVybzBhUFpYck4zU2tsSlVWQlFrQllzV0tEazVHU0hqM0gxNnRXN0hWNjJsaXhab2tPSER0bHN1M1Rwa3BZdVhhclkyTmhzOTVIZnI3KzllL2M2L1BzREhoYVhoejBBQUFBQUFBQUFBQURzV2JCZ2dhNWR1Nlpubm5uR1pudDBkTFMyYjkrdXQ5NTZTODdPemc5NGRBOU9SRVNFdG03ZHFvNGRPOHBvTkdyY3VIRktTa3JTKysrL3IrZWVlODZpcjhsa1VraElpSTRkTzZhdVhidnF6VGZmVk1HQ0JTVkpDUWtKaW95TVZKOCtmZTdMdU5MUzBqUnAwaVQ5OXR0dk1oZ01xbCsvdmxxMWFuVmY5cDBiUC8vOHN6Nzc3RE1OSFRwVWJkdTJsU1FsSnllclU2ZE9EdThqSWlKQ2twU1ltS2h0MjdZNXZGM256cDJ0MW9XRmhlbW5uMzdLOFZ5WVRDWjk5ZFZYMnI1OXU1eWRuZFdnUVFQVnExY3Z4Mk1HQndkcjA2Wk5tanQzcmp3OFBDUmwvRzRURWhKMDgrWk4zYmh4UThuSnlicCsvYnFTazVOMTllcFZKU1VsS1NrcFNWZXVYSkhCWU5Dc1diT3M5bnY4K0hFdFhMaFFYYnAwVWUzYXRhM2FkKzdjcVFVTEZ1aUpKNTVRdVhMbDdMNm0vSHo5cGFlbmEvNzgrYnB3NFlMcTE2K3ZZc1dLM1pleEF2Y2JJUzhBQUFBQUFBQUE0SkcwZmZ0MjdkMjdWNUxrNit0cjFmN2xsMS9xdSsrK2t5VE5temRQOCtiTnMrclRxMWN2dmZIR0c1SWtmMy8vZXhwUDM3NTkxYlJwMDN2YXgvM2c0dUtpS1ZPbUtEQXdVSUdCZ1lxSmlWSHYzcjNON1FhRFFWT25UbFZRVUpCV3JGaWg0OGVQYThxVUtaS2t0V3ZYS2kwdHplNzV1bFBYcmwzMXpqdnYyRzFQVDAvWGxDbFQ5TnR2djJuUW9FSGF0V3VYSmsrZUxCY1hGelZ2M3Z5K3ZGWkhOV25TUkU4ODhZUm16cHlwT25YcVdBU1FYMy85dFR3OVBTVkp1M2Z2MXR5NWM3Vmd3UUp6Kzk5Ly82M1JvMGVibHk5ZHVwU3JTdFBPblR0cnpabzFxbEtsaXA1NjZxbGNqZnY3NzcvWDl1M2I1ZWZucC8vN3YvL1RaNTk5cHErKytrcVZLMWZPZHJzbVRacG8yYkpsbWpsenBrYU1HQ0ZKMnJoeG94WXVYR2pSejJBd3lHUXl5Y2ZIUjBXS0ZGSFJva1ZWdFdwVmVYcDZLaTB0emVyR2lNMmJOOHRnTUtoang0NDJqN3R6NTA2VkxGa3kyeUE2djE5L1RrNU82dHUzcjBhUEhxM2c0R0FOSERqd3J2Y0Y1Q1ZDWGdBQUFBQUFBQURBSStmTW1UT2FObTJhT25Ub29McDE2MnIrL1BrYU8zYXMzTjNkelgzQ3dzSjA4dVJKalJrelJwY3ZYOWFtVFpzMFlzUUlGU2hRd055bmFOR2k1cDlqWW1MdWFVelhyMSsvcCsyems5TTB2VWFqMGFLZnE2dXJ4bzRkcXhVclZxaDE2OWJtOWM3T3puSnpjNU9MaTR2ZWV1c3QvZXRmLzFMaHdvVWxaWVNYcTFldlZ0ZXVYZFcrZlh0SjB2LzkzLzlwMnJScEdqMTZ0S3BVcVNKSjJyVnJseFl1WEtocTFhclpIYy9ObXpjMWFkSWs3ZDY5VzIrLy9iWTZkT2lnNTU1N1RxTkdqZEtFQ1JQVXIxOC9kZTNhOWQ1T1NpNDRPVGxwK1BEaDZ0ZXZueVpQbnF5cFU2ZWEyOHFWSzZjU0pVcEl5cWhVbGFRS0ZTclkzVmYxNnRYTlZiMXBhV255OS9lWHlXVFN2SG56ekJXcFdjMmVQVnQrZm40T2g3d21rMG16WnMzU3VuWHIxS0pGQy9YdjMxOXhjWEVhTkdpUWhnNGRxb0NBQUQzeHhCTjJ0NjlXclpwNjl1eXA0T0JndFc3ZFdvMGFOVktIRGgxVXYzNTllWGg0bVA4TERnN1c4dVhMTlhmdTNHekhzM0hqUmtuU3RtM2I1TzN0clFNSER1akFnUU9TSkI4Zkg5V3NXVk14TVRFNmN1U0lhdFNvb1ZXclZsbnR3OHZMU3kxYXRKQ2tSLzc2KytPUFA3STlINjZ1cnZMeDhWR3BVcVd5N1Z1b1VDSFZxRkVqMjMwQmVZV1FGd0FBQUFBQUFBRHdTSW1KaWRISWtTUDEyR09QNllNUFBsQnljckxtekptalJZc1dLU0FnUUFhRFFlZlBuOWY2OWV2MTBrc3ZxVVdMRmpwNThxVG16NSt2RlN0V21Dc2JzOG9NN2g1RmprNHJiS3Zmc21YTHpEOC8rZVNUK3VxcnI4ekw5ZXJWMDgyYk4zWDI3RmxObno1ZEJRc1dWTStlUGMxVC9LNVpzMGFTVkt0V0xaVXBVMFltazBsYnQyNVZ1WExsMUxKbFM1dGpPSFBtakQ3Ly9IT2RQMzllQXdjTzFFc3Z2U1FwSS9DYU5HbVNKa3lZb08rLy8xNS8vUEdIQmcwYXBKSWxTenIwMnU1VitmTGwxYU5IRDRXSGgrdlNwVXZtMTlpdFd6ZXJ2bTNhdEhGb24rSGg0WXFOalZWQVFJQUtGaXlvdUxnNHpaMDdWMTI2ZExucmNPLzY5ZXNLREF6VW5qMTcxS0pGQzQwYU5Vb0dnMEZseXBUUmwxOStxU0ZEaG1qSWtDRWFPSEJndHVOODdiWFh0SFBuVG9XSGg2dFJvMGJ5OVBRMFZ5em4xcDJoZUhKeXNzVnlwMDZkVkxObVRZV0hoMHVTamgwN3BtUEhqbG50bzFHalJ1YVFOOU9qZXYwTkdUTEVvZk1TRkJTVWJidVBqMCtPQVRxUVZ3aDVBUUFBQUFBQUFBQ1BsS05IajZwZ3dZS2FNR0dDbkp5Y1ZMUm9VUTBlUEZnN2R1eVEwV2lVazVPVHZMMjlGUkFRb0ZxMWFpa3RMVTJWS2xWUzM3NTlkZUhDQlJtTlJqazdPOHRnTUR6c2wrS3dVYU5HWmR1K2Z2MTZIVHg0TU1kK3hZc1h0MWkrZVBHaXhvd1pJMDlQVDdWcTFVcUZDeGMyQjJ5SERoM1N4bzBiNWV6c3JNREFRRTJhTkVucDZlbDY1cGxuVkxseVpUazVPVm5zS3pVMVZjdVhMMWRJU0lqYzNkMFZHQmhvTlcydnE2dXJ4bzhmcjNuejVtbmx5cFhxMjdldmV2VG9vWmRmZnRsdUZlejk5TnBycjhuWDExZWVucDdtNnVZNWMrYVl3OCtmZi81WjMzenpqWll2WDI3ZUpqWTJWaDk5OUpIVnZoSVNFclJ3NFVLMWFORkNqUm8xa2lTNXVia3BPanBhZi83NXAyYlBuaTBYbDl6RkxOSFIwWm84ZWJJdVhMaWd6cDA3NjkxMzM3VzRUc3VWSzZkdnZ2bEduM3p5aVNaUG5xeTllL2ZxL2ZmZnQvcTlTaG5Wc21QR2pGSHAwcVcxWjg4ZVhiNTgyYXJQcVZPbkpFa2JObXl3T1o3TWdEVHo1enVuL1paa3JvWk5UazdXanovK3FPYk5tMXRNYloycFk4ZU9GaFgwbVI3VjYrL3JyNysyR3V1eVpjc1VGUldsU1pNbXFWQ2hRamJQVjFhTzlnUHlBaUV2QUFBQUFBQUFBT0NSMHFaTkd6VnIxa3dCQVFHS2lvcXlhSE9rR2pjME5GUTlldlJRbno1OThtcUk5MTJyVnEwa1NTZE9uSkNQajQ5VllCWVZGYVdEQncvcW1XZWVzUmtzWGJ4NFVWNWVYaGJyRGh3NG9NOC8vMXczYjk3VXE2KytxdWVmZjk3Y3RtZlBIazJhTkVsbHlwVFI4T0hETldyVUtBMGRPbFNqUm8zU1cyKzlaYkVmazhta25UdDNhdDY4ZWJwdzRZSWFOMjZzd1lNSDJ3d2VwWXlway92MTY2ZDY5ZXJwcTYrKzB0eTVjN1Y2OVdwMTZ0Uko3ZHExdSt0cVUwZTR1TGhZN2YvT1lOSFYxVldTek11WjdWbWxwcWJxaXkrK2tJdUxpejc4OEVQemVnOFBEL1h2MzErZmZ2cXBsaTFicHRkZmY5MmhjVjI3ZGswTEZ5N1VoZzBiVktoUUlZMGNPVkt0VzdlMjJiZGt5WkthTm0yYVpzMmFwWTBiTjJydjNyMTY1WlZYMUtsVEo0dnB5cVgvVGp1OVpzMGEvZjc3NzNhUFAzMzZkSnZyN3d4NUN4UW9ZUGQzczJMRkN0MjZkVXM5ZXZTd2VvNnZsREd0ZGRiQSsxRysvdXJVcVdPMVhlYjRHelJvWUJVd0E0OGlRbDRBQUFBQUFBQUF3Q1BIemMxTmd3Y1AxcTFidDJ5MnYvbm1tMnJidHExNjl1eHBzeTAvdW5qeG9nWU9IS2hHalJwcDdOaXhOb09tZGV2V1dVMC92R0RCQW9XR2htck1tREZxMUtpUlRDYVRRa0pDdEdqUklwVXVYVnFUSmsweVA5LzB5SkVqV3I1OHVTSWpJK1hqNDZQUFAvOWNYbDVlbWpScGtzYU9IYXUzM25wTHZyNis4dlB6azdlM3R5UnA1c3laV3I5K3ZUdzlQVFYwNkZCTm1USkZyNzc2cWtPdnFXN2R1bXJUcG8xQ1EwTTFmLzU4cGFTazNQZmZ6NUVqUjNUbXpCbnpjcE1tVFN6Q1NsdEJiSWNPSGJMZDUvang0N1Z2M3o3VnJsMWI4K2JOVTJKaW9oSVRFeFVmSDYrRWhBUkpHWldmYmRxMHNRclhzd29ORGRYaXhZdDE3ZG8xTldqUVFQdjM3OWVrU1pNMGFkS2tIRjliMDZaTmRmejRjUVVIQjJ2RmloV2FOR21TL3Zyckx5VWxKWm43dlBMS0s1bzhlYkxON2VmTm02Zmx5NWZmMDFUbHFhbXArdVdYWDlTcVZTdFZyVnJWWnArMHREVHpqUW41OWZxN2NPR0MzTnpjQ0hpUmJ4RHlBZ0FBQUFBQUFBQWVTU1ZLbE1pMjNkM2RYZVhLbFh0QW84bDdYbDVlNnRhdG0zNzQ0UWRObno3ZDVoVENLMWFza0srdnI3bjZkTldxVlZxNmRLbktseSt2U3BVcVNmcHZLRmE3ZG0xOTl0bG44dlQwMU9uVHB6Vmh3Z1NkUDM5ZWhRc1hWcTlldmZUYWE2K1pwN0N0VmF1VzVzeVpvMW16Wm1uVnFsVmF0V3FWYXRTb29Za1RKK3JWVjE5VmdRSUY5UHJycjh2RHcwTTNiOTYwR3RmTW1UUDExRk5QcVhuejVoYnJ5NVl0cTZlZmZscGR1blRSMXExYkhYNzJjRzdzMnJWTGE5ZXVsY2xra3RGb2xJK1BqMFhJTzNQbVRCVXJWa3lTRkJrWnFkbXpaK3VISDM0d3Q4Zkd4bXJZc0dFVys2eFJvNGFpb3FMMDk5OS82L2J0MnlwWnNxU3FWS21pZi8vNzN5cFpzcVNjbkp6MDlkZGZhODZjT1JvelpreTI0N3Q5KzdZTUJvTUdEeDZzZHUzYTZhZWZmbkw0dGRXc1dWT2xTcFhTaWhVcmRPVElFZFdxVlV2VHBrMnpDTFZmZWVVVmgvZDNOd29VS0tDNWMrZnE3Ny8vMXRpeFkvWE9PKy9vc2NjZU03ZWJUQ2FaVENaenlKc2ZyNzlidDI3cDdObXpNaHFORGoydmVkV3FWWGxha1E0NGdwQVhBQUFBQUFBQUFQQklXcmx5cGViTW1XTzNQVFEwVktHaG9ibmFweU1CamkzdDJyWFQ0TUdENzJyYjNIampqVGQwOXV4Wi9mampqeXBmdnJ4VmdKZWNuS3c1YytabzBLQkJXckpraVJZdVhLaktsU3NyTUREUVBIMXR4NDRkWlRLWjlQNzc3eXMrUGw2M2J0MlN1N3U3eXBjdnIwYU5HcWx0MjdieThQQXdWNlRlcVYrL2Z2TDE5ZFdXTFZ0VXRHaFI4My92dnZ1dXVVL0hqaDJ0dHBzNWM2WXFWNjVzczAzS2VGWnc1dk5kNzdkKy9mcXBYNzkrT25Ma2lNWFV5Z2tKQ1Zxd1lJR2tqS0JWa294R284V3lKSlVxVlVvTEZpeFFURXlNZWZyajd0MjdxMGVQSHVhcXpxVkxseW9pSXNLOFB5a2pHTXg4Vm05MnVuYnRxdmJ0MjZ0SWtTS1NwTFp0MitiNk5kNVpmVHAzN2x4SjBxSkZpN1I0OFdLTGZsZXZYcldvOHIxMjdab2tLU1lteHFLZnA2ZW5paFl0YXJYdG5lSHhuZHpjM09UaDRhR0RCdzlxN05peCt1YWJiOHczR21TZTA4eVFOejllZjZkT25aTFJhRlRwMHFXenZSRmgzYnAxdW5qeG90VzAyY0REUU1nTEFBQUFBQUFBQUhna0hUNThXTldxVmRQSWtTT3Qydno5L2RXbVRSdDE3OTdkWnBzOW1TRmVidVZVVlh5L0dBd0dEUmt5Uk9mUG43ZFpLZGkrZlh1Rmg0Y3JNVEZSa1pHUnFsdTNyc2FQSDIveGpObkhIMy9jSEhiYW1xcDR6Wm8xMlk2aFc3ZHVHakpreUQyK2tvY3Z1K3ZBWGx2bXRNWlpuenVia0pCZ0ZaUTZXcFhzN094c0RuanpXbGhZbUlLQ2dxeldaMzI5dlh2M3RwcnFmT3ZXcmRxNmRhdmRmWmNwVTBiRGhnM1RtREZqTkdYS0ZJMGJOMDdTZjBQZXpLcmMvSGo5WGJod1FaSlV2WHIxYkN1anQyelpJbGRYVjZ2bkR3TVBBMWNoQUFBQUFBQUFBT0NSZFBUb1VUVnQydFJ1TU92aDRXR3o3WWNmZnJCYmFYZG5KZWFqcW5EaHdwbzllN2FjbloyVm5KeXNrSkFRN2RpeFE1TFV0MjlmN2Q2OVc1R1JrV3JhdEtsR2p4NXRycUMwcDFXclZsYlBvRTFMUzVPVGs1TU1Cb1BGK3V6Q3RaeXFvTE9yck83VnE1ZmVlT09OYkxmUEN5TkdqTkJ6enoxblh0NjZkYXNDQXdNVkVSR2gyTmhZN2QrL1h5Kzk5SkorK3VrblRaa3l4ZHh2M2JwMUZ2czVmZnEwemZXUFAvNjQ2dGV2Ny9CNDdxYVN2Rk9uVG5yLy9mZHp0VTEyeitDMU40WVdMVnBZQmRkWnB3eHYzTGl4L1B6OHRINzllcTFkdTFZdnYveXlVbE5USmNudWRaZ2Zyci9EaHc5TGtxcFVxWkx0TWE1ZnYvN0FBbnNnSjRTOEFBQUFBQUFBQUlCSFRseGNuQzVmdnF4aXhZcFpWVkJtU2s1T3R0dDIrL1p0M2I1OSs0RlY0TjV2SnBOSmE5YXNVVWhJaUs1ZXZXcXVrdlR3OE5EdzRjTTFZc1FJblR0M1Rzbkp5ZVpwbXUwcFU2YU1ubnJxS2ZQeXJWdTM1T3ZycXo1OStxaEhqeDRPajZsLy8vNUtTMHZUelpzM0xTcUhKZnZQUkkyTGkxUHAwcVZWbzBZTmg0L3pJSncrZlZxUmtaRmF0R2lSSG4vOGNhdjJtVE5uMnR3dTYvcTJiZHZtS3VTVlpQTTgyV052SEhtaFpNbVNxbE9uVG83OTNucnJMVVZGUlduejVzM3k4L016VDMyZGVZMW05YWhmZnlhVFNidDM3NWFrSEgrWHljbkpLbE9tak1OakJ2SVNJUzhBQUFBQUFBQUE0SkZ6OWVwVlNWSndjTENDZzROdDlvbUlpTWkyWXRIUHowOERCZ3pJay9IbEZaUEpwSzFidHlvb0tFZ1hMMTVVMWFwVk5XclVLRVZFUkppbjBxMWZ2NzdlZSs4OXpabzFTeDkvL0xFQ0FnTGs3ZTN0OERGU1VsSWtTWVVLRmNyVjJQejgvRFJxMUNnbEp5ZnJ5eSsvbEt1cnE3bk4xak5SRHh3NG9PKysrMDRqUjQ3VUUwODhrYXRqM1UralI0OVdURXlNcmwyN3B1dlhyMHVTM25ubkhVa1owMlBQblR0WHZyNitGdHVFaDRkYkxNK1pNMGZyMXEyeldwLzV6TjdjeU83WnNWazl5SkRYVVc1dWJnb0lDRkRac21YbDVPUmt2cDd1dkI2eTg2aGRmMUZSVVlxTGk1T1hsNWRxMTY1dHQxOWFXcHF1WDc5dTlTeGo0R0VoNUFVQUFBQUFBQUFBUEhLcVZLbGlGZUNlT25WSzQ4YU5VK0hDaGZYbm4zL2FuY1kyTFMxTkw3NzRvbFcxMzROMDd0dzVwYVNrcUZxMWFnNzFONWxNMnJsenB4WXRXcVJ6NTg3Snk4dExJMGFNVU92V3JXVXdHS3pPeGNzdnY2enIxNjhyS0NoSUF3WU0wTEJodzlTb1VTT0hqaFViR3l0SktsV3FWSzVlazhGZ1VKTW1UVFJqeGd3RkJnWnE3Tml4VnRQdFpvcVBqOWVrU1pOVW9rUUoxYXRYTDFmSGtYSi8vckpUdkhoeEZTaFFRR1hMbHBXWGw1ZTh2THhVcGt3WmxTNWRXdWZQbjlmMDZkTjE1Y29WaTIyeVZxVm1ocm4ycWxVZk5YY3pMWFJ1Vkt4WTBmenpyVnUzSkRrZThqNUsxMTlhV3BvV0xsd29TZXJhdGF2ZC9Vbi92ZkhFMXJPeWdZZUJrQmNBQUFBQUFBQUE4RWd6R28xYXZYcTFGaTllcklvVkt5b2dJRUN2dlBLSzNmN3g4ZkdTcEdMRmlqMm9JVm93bVV6NjhNTVA1ZTN0cmRtelorZllQejQrWHNPR0RkTzVjK2RVdUhCaDllM2JWMTI2ZE1ueFdiczllL1pVMGFKRk5XdldMSTBlUFZvdnZQQ0MvUDM5YzV5aWV2djI3WktrelpzM1M1S2VmdnBwaHdNNlgxOWZuVGh4UWhzM2JsUndjTEI2OSs1dDFlZldyVnNhTzNhc3JsKy9ycWxUcCthNjhqRzM1eS9UdFd2WGJLNjM5NXpYa3lkUHFuang0dnIwMDArMWNPRkNGUzVjT0ZmanZGTjJGZVY1SVRFeFVmLzV6MzhrWlp6dnJGV3gyVDE3MnQvZi83Nk9KVGs1V1pMamxibVAwdlczZVBGaW5UNTlXaFVxVkxCNmJuQldtWjhyK1hVS2VQenZJZVFGQUFBQUFBQUFBRHlTVWxKU3RHWExGcTFjdVZLeHNiSHEyTEdqM243N2JhdHF5dWpvYU8zZnYxK3VycTR5R0F6NjlkZGZKVW1WS2xVeTl3a01ETHd2WXlwZXZMaDVxbDk3enB3NW8rdlhyNnRwMDZZTzdiTkVpUkp5ZFhWVnUzYnQ1Ty92YnpPY1RrOVB0N210cjYrdmZIeDhOR25TSkczZXZGbXhzYkdhT25XcXVmM0xMNzgwUDBNMEpTVkZ5NWN2MTlxMWExVzdkbTFkdW5SSkV5Wk1rSnVibXhvM2JxeG5uMzFXZ1lHQktsZXVYTGJqN2QrL3Y4NmRPMmQzQ3R6azVHUVpqVVlOR3paTTFhdFhkK2djM0NtMzUwK1NEaDA2WlA0ZGg0U0VhUFRvMFRsdUV4Z1lxTE5uejVxWFgzLzlkWnY5VWxKU2RPUEdEVWxTV0ZpWS92NzdiOFhHeHVxdnYvNlNpNHVMelNEYVpESTVQUGJjU2s1TzF2RGh3ODNQb3c0SUNORElrU05WdUhCaFZhbFNSVzNidGxXRkNoWHNidCsyYlZ0VnFWTEZhbjFvYUtoQ1EwTnpQWjRUSjA1SWtzMHc5VkcrL3JaczJhSWxTNWFvWU1HQ0dqbHlaSTQzVldRK3Q3ZDgrZkxaOWdNZUZFSmVBQUFBQUFBQUFNQWo1Y0NCQTRxSWlOQXZ2L3lpNU9Sa05XellVS05IajdZN2RlL3QyN2NWRWhKaUR0WThQRHowNnF1dldrelRtdms4MjN0VnJseTVIRVBlUTRjT1NaTERJYVhCWU5DMGFkTXN3dXZrNUdTbHA2Zkx3OE5EOGZIeE9uVG9rTjFxeDdwMTYycnUzTGxhdEdpUk9uZnViRjV2TkJwVm9rUUpIVDU4V0NFaElZcU1qRlJ5Y3JLYU4yK3VvVU9IeXMzTlRhZE9uZExtelp1MWJkczJiZCsrWFVXS0ZGR3JWcTNVcGswYmM0aVdtcHFxdFd2WFdoeXpTWk1taW9tSk1RZU5Va1psN01xVkt5VkpyVnExMHNXTEY4M0xtVjU2NlNXNXVibGxlejV5ZS81Mjc5NnRnSUFBbFNsVFJoOTg4SUdtVHAycVBuMzY2TlZYWDVXVGs1UDI3OSt2QWdVS3lNWEZ4ZnlmeVdSU3IxNjlkT1hLRmFXbHBjbmQzVjNGaWhWVFZGU1VVbEpTdEdQSERzWEZ4ZW5peFlzV1V6blBtREZEVWtZdzcrM3RiUTRSRXhJUzVPTGlJbmQzZDEyN2RrMUhqeDYxR3hyZWJaaWFhY3lZTVRwOStyUjY5T2loa2lWTGF1Yk1tZXJkdTdkYXRHaWhpaFVycW1IRGh0cXhZNGVjblozbDdPd3NKeWNuR1F3R0dZMUdwYWFtcW43OStrcElTTkNHRFJ2VW9VTUg4eFRGdFd2WFZ1UEdqUzJPTlgvK2ZJdmxsU3RYS2k0dVR0N2UzaXBTcElqaTR1SzBmUGx5dWJpNHFFYU5HaFo5SCtYcmIrM2F0ZnIyMjIvbDVPU2tVYU5HV1gyMmpCOC9YaWtwS1NwUm9vVGMzZDJWa0pDZy8vem5QM0oxZGMzVnpRZEFYaUxrQlFBQUFBQUFBQUE4VWk1ZnZxeW9xQ2kxYnQxYUhUcDBVT1hLbGJQdDM3QmhRLzMwMDAvWjlubVEwK2tlUEhoUTVjcVZzNmdremtuVzZ1VGZmLzlkNDhlUHQxalhxbFVydTl1N3U3dnJ2ZmZla3lTZFBuMWFZOGFNVVh4OHZOTFMwc3p0alJzMzFrc3Z2YVE2ZGVxWXQ2dFNwWXJlZi85OXZmUE9POXF6WjQ5Ky9QRkhoWVdGYWYzNjlmTDM5MWYzN3QyVmtwS2lPWFBtNVBnYW9xT2pGUjBkblcyZmxpMWI1aGp5NXZiOC9mbm5ueXBXckpnbVQ1NnNVcVZLcVVxVktnb0pDZEdHRFJ2TUZiaU9hdG15cGY3MXIzOXAxNjVkS2xteXBDcFVxS0RHalJ1cmZQbnlldXl4eCtUdDdhMXk1Y3BaQmU2clZxM1NpaFVyTE5ZOS9mVFROby9Sc0dGRHRXN2QycUh4VEpreXhXcGRxVktsMUxWclYvWHAwMGVTVkxseVphMWV2Vm83ZHV4UVVsS1N3MVhFVHo3NXBGNTY2U1h6Y3ZYcTFmWGFhNjlaOU1rYThxYWtwRmdGMUs2dXJ1cmZ2NytLRnk4dTZkRy8vdjcrKzI5OTk5MTNjbk56MCtqUm8yMCt5OXJWMVZXUmtaRVdGZlRlM3Q3NjRJTVBjdjBzWVNDdkdFeDVPV2NBQUFBQThvVXpDWDhvZVA5Z1NWTEY0aytwZDRPcE9Xd0JBQUFBSUQ4SzJqOVlaeFAra0NTOTJXQ3FmSW8vOVpCSFpGOTZlcnFjbkp6c3RrK2ZQbDMxNjlkWGl4WXRIdUNvSE5PclZ5ODFhOVlzeDRyZjdGeStmRmxMbHk2VjBXaVV3V0JReFlvVjFiNTllNGVmWGZyTk45L0laREtwVXFWS3FsR2pocXBXclpydCtielRwVXVYdEhuelpyMzg4c3NxVXFUSVhiK0d1NVhiODNmanhnM0Z4OGRiVFZGc01wbDA5ZXBWM2J4NVU2bXBxVXBOVFpYUmFGUmFXcHE1ZWpWVDVuS1pNbVhrNGVHaDlQUjBoOCsxbEJFd2J0MjZWZW5wNlRJWURQTDI5cGF2cjYvYzNkMHQrbzBjT1ZKTm16YTFDRmV6TTM3OGVEVnUzRmh0MjdZMXIwdE1USlNucDZmVmE4aDh6Wm12TVMwdFRlbnA2ZWIvemFwUW9VTG01eEQvK3V1dktsdTJyTlU1akkyTmxidTd1enc5UFNWbG5PdExseTRwSlNWRlJxTlJMaTR1cWxDaGd0WHpqQi8xNjIvWHJsMnFWcTJheXBZdG0yMi9sSlFVcGFhbXlzbko2WjZlMlF6a0JVSmVBQUFBRVBJQ0FBQUEveEQ1S2VRRkFBRDJPWGJiQkFBQUFBQUFBQUFBQUFEZ2tVRElDd0FBQUFBQUFBRC9FRTUzZkNXY1prcDlpQ01CQUFEM2dwQVhBQUFBQUFBQUFQNGhQRnhMbUgrT3Z4N3pFRWNDQUFEdUJTRXZBQUFBQUFBQUFQeERQTzVaeC96enlmaGZIK0pJQUFEQXZTRGtCUUFBQUFBQUFJQi9pTnBlTFZYUTJVMlNkQ0krU2djdmJuL0lJd0lBQUhlRGtCY0FBQUFBQUFBQS9pSGNDaFJWaTBxOXpNdXJEMzZ1OEtQVEZKTjBTQ25HR3c5eFpBQUFJRGRjSHZZQUFBQUFBQUFBQUFBUFRwUEhYOVhGNUZPS3ZyQlZrdlRiWDJINjdhK3doendxQVBqbmViUEJWUGtVZitwaER3UDVGSlc4QUFBQUFBQUFBUEFQWWpBWTFLbldDRFd0K0pvTUJyNGlCZ0FnUDZLU0Z3QUFBQUFBQUFEK1lRd0dKejFmOVczVjgzNUJ2LzYxWGljdjcxVlN5a1dscFJzZjl0QUFBSUFEQ0hrQkFBQUFBQUFBNEIrcWxQdmphbGU5djFUOVlZOEVBQURrQm5OeEFB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L0ErS2o0L1hWMTk5cFppWUdLdTJreWRQS2pBd1VDZFBucFFrSFRod1FCY3VYTGlyNDhUR3h1clNwVXYzTk5iODZPTEZpenAzN3R4OTIxOWlZcUlTRXhQdmF0dFRwMDdaYmJ0OSs3YU9IejkrdDhPNlorbnA2VXBLU3RLdFc3ZnU2MzUvL2ZWWG5UNTlPc2QxV1owN2QwNGJObXh3NkJodDJyU1J2NysvUTMzLy92dnZ1enJQQnc4ZTFNV0xGeDNxZS9QbVRhV21wdWI2R0ptU2s1TVZFaExpOFBGeTY4YU5HOXEvZjc4T0hUcVU2MjBIRFJxa2lJaUlQQmhWM3J3Lzl1elpvKysvLzE1WHJsd3hyek1hamZyenp6L3Zhb3lTTkhueVpHM2F0T211dDg5TDBkSFJXclZxbGE1ZXZacXI3UklTRXJSejU4NDhHcFdsTTJmT2FPYk1tYnA5Ky9ZRE9kNjkycnQzcnhZdVhLajA5SFNIK2k5WnNzVHVlK3ZTcFV0YXVuU3BZbU5qNytjUUxZNzk1cHR2Mm0yUGpJelVzR0hEbEpTVWRNL0h5dnliWVRRYTczbGZPWmszYjU3YXRHbVQ1OGZKU1VKQ2dxS2lvcko5eldGaFlWcStmTGxNSnBQRCszM1UvdjVtNStEQmcxcTNidDI5cEdSb0RnQUFJQUJKUkVGVURrMlNkUHIwYWUzYnQ4OXVlMHhNakJJU0V1eTIvL0hISHpiLzdYeTNybDI3cGxtelp1WForL05lN2QrL1g2Ky8vcm9PSHo1czFSWVhGNmZldlh0bmV6N3ZsSmFXcHFDZ0lMdC9kME5DUW5UZ3dJRmNqL0ZSL2Z3em1VemF1SEZqdnZtN2cvOWRMZzk3QUFBQUFBQ0ErMi90MnJYYXZIbXp1blRwWXRXV2xKU2tyVnUzcW5uejVxcGF0YXBDUWtKMDdOZ3h2ZmZlZTJyWHJsMnVqdlBtbTIrcVFvVUtXckJnd1QyTjk3ZmZmc3ZWRjhUUFBmZWN4ZkthTld2dTZyaWRPM2UyV0w1eDQ0Ymk0K050OWkxZnZyd01Cb01rYWM2Y09kcXpaNCtXTGwycW9rV0wydDMvM3IxNzllT1BQMnJJa0NIeThQQ3cyU2M1T1ZsOSt2VFJrMDgrcWM4Kyt5eFg0OSswYVpPbVRwMnFUejc1UkMxYXRMQnFYN3g0c1pZdlg2NUpreWFwWWNPR3VkcjMvUkFVRktTbFM1ZXFmZnYyK3VpamozTHM3K3ZycTQ0ZE8rcXR0OTdLdHQrb1VhUDAzSFBQYWNTSUVkbXV5K3JiYjcvVnZuMzdaRFFhOWZMTEx6ditRbkt3Yk5reWJkdTJUV0ZoWWRxNGNhT2lvNlBWdDI5ZmxTeFpNdHZ0UHZyb0kzWHQybFh2dlBOT2pzZnc4L05UMjdadE5YVG9VSXYxQ3hjdTFOR2pSL1h1dSsrcVVxVktkcmUvZXZXcWdvS0NWTE5tVFhsNWVWbTFYN3AwU2RIUjBUYTNyVktsaW54OGZMSWQzK1RKa3hVWkdha0tGU3BvOXV6WmNuVjF6ZkUxWlRwMDZKRCsvZTkvVzZ4ek5Ielp0R21UbkoyZDdiYmQ2L3RqNHNTSk1oZ01Hamx5cEhsZFZGU1VObXpZb0c3ZHVwblhMVisrWEQvODhJTmVlKzAxOWV6WlV5NHVqbi9sZHVMRUNVVkVSTWpWMVZVdnZ2aWl3OXM5S0d2WHJ0VXZ2L3lpdG0zYjVtcTdHVE5tS0RJeVVvTUdEVkw3OXUwbE9mNTd6ZFN5WlV1TkhqMDZ4MzZIRHgvV3VuWHI1Tzd1cmo1OSt1VHFHQS9EYjcvOXB0RFFVUFhxMVV0T1R0blg0QncvZmx3TEZ5NVVseTVkVkx0MmJhdjJuVHQzYXNHQ0JYcmlpU2RVcmx5NSt6N1d4TVRFYkFPVS9mdjM2L1RwMDFaL0M3dDM3NjdMbHkvYjNhNVRwMDU2Ly8zM0xkYjk5ZGRmOHZmMzF4ZGZmS0VHRFJxWTF6dHkzYnozM250V2Y5UHpnL1hyMSt1SEgzN1FqQmt6VkxObVRhdjJmZnYyYWNhTUdTcGR1clI4ZlgxVnVIQmhoL2I3cVAzOXpjN09uVHNWR2hxcWpoMDcydTJUbXBxcUFnVUttSmZUMDlQVnMyZFBQZi84OCtyYnQ2K2tqTkJ0NHNTSlNreE1WRkJRa05XL3U5TFMwdVR2N3k4L1B6OE5HRERBNmhocGFXbjY0b3N2VktoUUljMmZQOS84Yjc0VEowN28yTEZqT2I2T2wxNTZ5V3JkaGcwYnRIYnRXclZ1M2RyOC90eTZkV3VPKzVLa1NwVXFxWExseWc3MXZWdjc5dTFUZkh5OHpiL3hTNWN1VlVKQ2dxcFZxK2JRdm80Y09hS1FrQkJWcUZCQlZhcFVzV2lMaTR0VGNIQ3crdlhycDNyMTZqazh2a2Y1OCsvdzRjUDYrdXV2dFczYk5rMllNRUdGQ2hYU3hZc1g5Y2NmZnppOC85eitYWFZVZEhTMHRtelpvb0VEQjVyL3hzVEZ4ZVhxcG84S0ZTcmt5ZGh3L3hIeUFnQUFBTUQvbU92WHJ5c3NMRXl0VzdlMithVk5vVUtGSk1sY0ZUaHAwaVRObmoxYlU2ZE9WWEp5c2w1NTVaVThHZGZldlh2dFZ2MXUzcnhaUjQ4ZWRYaGZXVVBlMmJObjM5V1lzbjRoSEJVVnBZa1RKOXJzR3hvYUtnOFBEeDA5ZWxTN2R1MVNzMmJObEpTVVpCVk9lM2g0cUhqeDRwSXlLamlpb3FMMDNudnY2YlBQUHBPWGw1ZEY5VittWjU5OVZ1SGg0WXFJaU5BVFR6eGgxVzd2aTVibm4zOWVHelpzMEpRcFUvVDQ0NDliL0w0UEhEaWdGU3RXcUhIanhoWmZsajhvNTgrZjE4cVZLK1h1N3E0ZmYveFJibTV1ZXVlZGQ4eGZta29abFpUT3pzN21rTzdXclZ0NVdoRXhmUGh3RFJnd1FOOSsrNjBLRml4b0RwN3VsYXVycTdrS3EwR0RCdHF3WVlQOC9mMDFZTUFBUGYvODgrWitYYnAwMGF1dnZtb1JEdDZycGsyYjZyZmZmdE83Nzc2ckRoMDZ5Ti9mMys0TkJiYnMyTEZEMWFwVk0xZjQyOUs3ZCs5c1E5N2c0R0JGUmthcVRaczIycjU5dXlaT25LaXhZOGZhRFY4ZDljWWJiNmhseTVZMjIzYnUzS21nb0tCc3Q3L1g5MGRDUW9KMjdOaGg4VHVVTWlyQ1BUMDlWYXhZTWZPNlYxNTVSZkh4OGZyaGh4KzBkKzllalJvMVNvODk5cGhEcjNQVnFsVXlHQXcyYjhwNWtBNGVQR2kxem1nMGFzK2VQYXBjdWJMRHN4Y1VLbFJJVmF0VzFRY2ZmS0FqUjQ1bzJyUnBNaGdNYXRldW5VVUlsSnFhcXErKytrb3Z2dmlpM1MvOTc3d2hJYnNxL1BUMGRMbTZ1dXJZc1dQWjltdlpzcVg1L1JFYkc1dHRoYXFqTXF2US9mMzlzNjBBdkxOYVBiTWkwNUgzeU9iTm0yVXdHT3dHWUR0MzdsVEpraVZ6REU3c0JhV08zbWhpeitIRGgxV3ZYajJMejNaSit1cXJyNVNXbG1iVlB6azVXUjkrK0tIS2xDbVRxK08wYXRWS1R6Lzl0TTAyZTU5ZDk5UDlxdnB0MTY2ZEJnOGVMRWxLU1VuUit2WHIxYlJwVTVzQmIwcEtpbWJObXFYSEgzOWNGeTllMUl3Wk14d0tVaC9GdjcrWmJGMFQ5dG9NQm9PY25KejArKysvS3pBd1VLTkdqZEpUVHowbEtlTTlkUG55WlNVbkoxdjBmK2VkZHpScTFDZ3RXclRJNmlhQ25PemF0VXR4Y1hFYU0yYU14Ym5hdTNkdmpuOXZKT3VRTnlVbFJhR2hvWHJtbVdjc2ZyK09YcSs5ZXZYSzg1RDN0OTkrVTcxNjlheHVIamg1OHFUQ3c4T1ZucDV1OTIvVHJGbXpWTDE2ZGZOeVpzV3ZyVEIyeTVZdGtxVG16WnRuZXcwNE9UbFpuUHRIK2ZPdmR1M2FHamx5cEFJREEvWEpKNThvSUNCQXg0NGQwNVFwVXh6ZVIxNkZ2SC8rK2FkKy9QRkhGU2xTeEh6anhwUXBVL1Q3Nzc4N3ZJKzhtbUVGOXg4aEx3QUFBQUQ4andrTkRWVktTb3JkTDYvZDNOd2t5Znhsbm91TGl3WU1HS0NhTld2YS9RTDFmbGkvZnIyaW9xSnN0dG42SXFGYnQyNHFXYktrdnYzMlc0ZjJuNXVLNHB5K2pNOE1kQ1daUXlzcEkwaVlPWE9tVENhVGR1M2FwVjI3ZGxsdDI3RmpSL1h2MzE5U1JoaGRzbVJKalIwN1ZnTUhEbFRuenAyMVpNa1N1OGVkUEhteXpmVVJFUkZLU1VuUnp6Ly9iTlhXc0dGRC9mWFhYOXEvZjcvRkZIbTdkKzlXZ1FJRjFLaFJJMjNidHMxcXU2eEIrZjFrTkJvVkdCaW9BZ1VLYVBiczJWcTZkS2xXcjE2dDVPUmtmZnp4eCtZdjhEcDA2S0JldlhycGpUZmV5TE94M0tsNDhlSUtDQWpRZ0FFRE5HM2FORldyVnMzaENwWHN1TG01eVdnMHltUXl5Y3ZMUzFPblR0WDA2ZFAxK09PUFcvUzdldldxVWxKUzdPNG5KU1VsMituUHIxKy9iblhkdXJtNWFlalFvZnJsbDE4VUVoSWlGeGNYOHhmYjc3Ly92azZjT0dIUmYvanc0ZWFmdi8zMld3VUVCTWpQejA5UFB2bWtwSXlwQ1V1WExpMHBZeHJxM3IxN1ozdU9NcXZRT25Ub29FR0RCcWx1M2JxYU9uV3FBZ0lDTkhMa1NJdktxOXdxWHJ5NDNSc2NTcFFvWWJHY0YrK1BUWnMyS1QwOVhYNStmdWIxSnBOSkowK2VWSzFhdFN6NkZ5eFlVQjkrK0tGcTFxeXByNy8rV3IvODhvdlZEVE01aFVTT1ZxQVdMMTVjSzFhc2NLaHZibVJYN1hmOCtIR0hxZ0VseWNmSFIzUG56bFdwVXFVMGZ2eDREUnc0VUY5Ly9iVThQVDB0UG5mKyt1c3ZTVktUSmszMHpEUFA1TGpmNmRPbjU5aG4zNzU5MlU0dFdxZE9IZk5uZTdGaXhUUnc0RUJKLzUzeXMwV0xGcXBmdjM2T3g3R2xXN2R1RGs5cG5aNmVMb1BCWUJXTTNtbmp4bzJTcEczYnRzbmIyMXNIRGh3d1QzWHE0K09qbWpWcktpWW1Sa2VPSEZHTkdqVzBhdFVxcTMxNGVYbFpWTEUvK2VTVGF0eTRzWGw1enB3NURvM1hucmk0T0owNmRVcGR1M2JWaGcwYk5IMzZkSVdIaDZ0Z3dZSjJxK3JPbkRralNia09lYXRWcTJiMzc1YXQwQ3p6T1Baay9xNXk2bGVzV0RFVksxWk1QWHIweUxhZnlXVFM2dFdyZGZ2MmJiVnAwOGI4T1pyVm5hRllXRmlZYnR5NG9iZmZmdHRtM3hrelp1anZ2Ly9XckZtemRPalFJYzJZTVVNVksxWlU5KzdkN1k3alVmMzdteW03MlFxeXR2bjQrR2pZc0dFYVAzNjhQRHc4VkxGaXhSejMvKzkvLzFzTkd6WlVXRmlZZkgxOWMxV051SHo1Y2xXdlhsM05temVYeVdUU25qMTdMUDVkYkMvMENna0pzUmtDLy9qamowcEtTakpYR3QrcFI0OGUyWDdtUDRpcHhQLzY2eStkUG4xYVhidDIxYSsvL3FvNWMrWm83dHk1U2tsSjBSZGZmS0gwOUhRTkdEREE0ak14TlRWVlk4ZU9WWHA2dXRWN2ZOZXVYZkwwOUZScWFxcjUzeXBGaXhhVmg0ZUh3c1BEWlRLWjlQcnJyMmM3cGlaTm11aXp6ejdMRjU5L1VzYk5KNm1wcWZyNTU1OTE2OVl0TlduU3hPWllzZ29KQ1ZGb2FPZzlIOThlUHo4Ly9mcnJyMXF4WW9YcTFLbWp4bzBibS84L3h1WExsN1YvLzM0OTk5eHo1cHM4cmwyN3BxVkxsMnJkdW5VcVY2N2NmYmtCQ2c4T0lTOEFBQUFBL0E5SlNrclN5cFVyNWV2cksyOXZieDA1Y2tUeDhmRnEyclNwK1l1OXpFcmUyTmhZN2R1M1Q1Y3VYVkpjWEp3dVg3NnNMVnUyS0Q0K1h0OTk5OTA5VitGbDlmbm5uNXQvYnRPbVRiWmZjTVhGeGVuS2xTdHExYXJWZlIzRHZWcTJiSm1PSFR1bWF0V3FhZGFzV1JaZjBDOWZ2bHp6NXMyekNpdnExYXVueVpNbjY5ZGZmMVdwVXFVa3lmd2xlRTdXckZsanJsSytldlZxdHRVZjlxcVo3UVVqZVJueXpwa3pSOGVPSGRQUW9VUGw3ZTJ0ano3NlNBVUxGdFM2ZGV0a05CbzFiTml3SEtjb3pSUWRIYTBhTldvNGRMNnlTa2hJVUpFaVJTeW16cTFZc2FLR0RCbWlxMWV2M3BlQVYvcnZlK3IyN2R0eWRYV1ZxNnVyK3ZUcG83Tm56MnJWcWxWeWQzZDNhQ3IwbzBlUGFzaVFJWGJiSXlNakZSa1phYk10S0NoSXp6NzdyTXFXTFd0ZU4yN2NPUFBOSEpjdVhkS0lFU00wWk1nUTFhcFZTMGFqVVY5ODhZVzh2YjMxOXR0djI3d0JZOVdxVlNwZHVyVFZWTXFaVnE5ZXJlKy8vMTVObXpiVmh4OStLQ21qU2kweE1WRUxGaXhRWW1LaVB2bmtFNnRBVnNxWXJ2TE82emtvS01qOEpYbm1GK25mZi8rOUZpNWNhUFBZV1o5UG5CZnZqL0R3Y0pVclYwN3A2ZWs2Y3VTSXBJd3ZSMi9jdUtGaXhZcVoxOTJwZlBueSt2ampqMVd1WERsemU4V0tGVlc0Y0dGem9IaW41Y3VYS3k0dVR2MzY5WFA0R3MvTlZOaTVNV1BHREl0bG85R29Uejc1UkdYS2xERlhIanJpenZGVnIxNWQvZnIxVTNSMHRPclhyeStqMFdpZUxqSXpYUFB3OExDb3hzdms3dTV1OFJsN1o4Q1NtSmlvYjc3NVJqMTc5clJaNlphWW1LaUFnQUM5L2ZiYkZxSGFuUW9YTG15dXZNdDhYN1ZvMFVMUFB2dXN3Ni8xVGkrODhFSzI3Yi8vL3J2NXVaZVpVNytHaElSWTlXdlhycDFLbENpaHFWT25tdGNsSnlkYkxIZnExRWsxYTlaVWVIaTRlWCsycHBOdDFLaVJSY2hSdlhwMWk1c1BNa09PeE1SRXU4KzgvSC8yN2p3dXF2SjkvUCtMUlJCRUVSVlFFRGRRY1NjdGNVRlFWTXF5akRSTGUydG1ybVdhNVZLR3BtSzRZTzZSaWt2dSt4THVnRUF1aUtpa2dxR0NpQ0lJSWlBSXNqTy9QL2pOK1RMTXdvQ1kydWQrUGg0OWtuUE9uRG5EekRsbnVLLzd1cTZIRHg4Q0tGeDdldmJzQ1VCb2FDZ3ltUXhIUjBkQ1FrSTB2UHIvUjE3Q3VXeVE5OEdEQjhoa011bTVVbE5UcFNCUlZVdUdxZ3VjVm5ZNytYZVZpaVpoSEQxNmxJS0NBbHEyYk1uMDZkTTFCdkNodEQzRTd0MjdjWGQzeDlyYW1vaUlDREl6TTNGMmRrWlBUdzgvUHovOC9mMFpQMzQ4TFZxMG9FV0xGc1RFeExCcDB5WnExYXFsTVBta3JGZjUvZ3VsbFIvSzI3RmpCLzcrL2tycmJ0Kyt6WXdaTXpBeU1zTGIyMXVoZW9JbVgzNzVKVjkvL1RVYk5teFFhSU1oejZCWDlkNmNQWHVXMk5oWWxpNWRpbzZPampUQjc1TlBQcEVtUjFiR3MyZlAyTGx6SndNR0RLQnAwNmJjdUhFRGYzLy9Db09jL3liNU9ldms1RVJZV0JqeDhmSElaREtXTDEvT3c0Y1A2ZGF0RzF1MmJLRlRwMDQwYmRxVTR1SmlxUnoycjcvK3FsQTFKRDQrbm52MzdnR2xFeW5sUm93WWdZV0ZCU2twS1h6KytlYzBhdFJJNHpISkowZTg2dGUvelpzM3MzUG5UZ0lDQW5CemMxUEl5RFUxTmRYNEdvRXFuVk9WTlhYcVZNYU9IY3ZTcFV2WnRtMmI5RG1Pam81bXc0WU43Tml4ZytIRGgvUDQ4V1AyN3QxTHZYcjErUDc3NytuVHAwK0YxeS9oMVNLQ3ZJSWdDSUlnQ0lJZ0NQOGhtelp0UWxkWGx4RWpSZ0NsZ1kyRWhBVCsrZWNmN3QrL1QycHFLcW1wcVlEaTRMS3BxU25tNXVaWVdGalFxVk1uQ2dvS3FqU285VHo4L2YybGY5KzlleGNvTFI5WWRqbEFpeFl0c0xPeisxZVBEVXJMdTI3ZHVwVStmZm9RR2hyS2xpMWJHRFZxRkZCYUxtN2p4bzMwN2R0WFpXOVBlM3Q3N08zdENRb0t3c3pNak16TVRLMzZZaGtiRzB2bFNzM056Wis3ZEZyNThvd3Z3b0VEQnpoMDZCQURCZ3lRQnIxMGRIU1lOR2tTTXBrTVB6OC9Ta3BLdENvNUdSNGV6azgvL2NTTUdUT3FsTld5ZHUxYXJseTV3c2FOR3hVRzNWVDFaNjJxek14TUtTTnN4WW9WUEh6NGtQajRlSEp5Y29EU1ROcytmZnBvRmVSdDNydzVucDZlS3RmTm5qMmJOOTU0UTZuRWVFaElDS2RQbjhiRXhFUnBZTEZzcVZ2NWUyNXVibzZOalExcjE2NGxJU0dCRlN0V3FBd2FQbm55aEZPblRqRnMyRENsd2I3aTRtSjhmSHp3OC9QRDFkVlZLV2d3Yk5nd2F0YXN5ZSsvLzg2RUNSUDQ5dHR2NmRHamg4SSt1bmZ2TG1YZWp4NDlHbmQzZDk1Ly8zMkZiWVlORzZaMk1rSklTQWdiTm15UWZuNFI1MGRLU2dxQUZNQXVLekF3VUNvL1daSGx5NWZUdm4xN3BWS2VVVkZSSkNjbk0zRGdRT2w5TFNvcW9yQ3c4RisvL2dKSzVXSVBIVHJFczJmUCtPS0xMNVRXYmQ2OG1WYXRXa25CUGszYzNkMXhkM2NINE04Ly8yVE5talVLNjlVRmtIMTlmZFdXQ1Rjd01PRFdyVnNzWExnUUh4OGZwWXh4WDE5ZnJsMjd4cE1uVHlvOFB2aC9XY1ZsSjBsVXQvRHdjS1VNTDFYWmY5MjdkNWNtUmd3Y09GQzZ6OGdOR1RJRUtBMThIRDkrbkY2OWVxbnNXenhvMENDdE0rbGpZbUtZTzNldXhtM0tycGVmYS9MZW91Vkx4TC83N3J0S0V6SEtrL2RFdGJHeElUazVXV0g3cFV1WEtqMVhabWFteGdvYzVTMWV2Rmp0dW12WHJrbFZOV3hzYktUcUc2cG84NWxJVFUyVmVyaE9uanhacXdESnRtM2JNREF3WU1TSUVSUVZGYkZ5NVVwa01obE9UazRFQndlelpzMGFYRjFkcGZjYjROdHZ2eVVySzR2VnExZVRrcExDbURGakZKN3JkYmovcXNyd3JsV3JsdEs2a0pBUXZMMjlzYkN3WU5HaVJTcDd5YXZUc21WTGV2YnNTVzV1cmtJdlgzbVo0UEtCNS96OGZIeDlmZW5ac3llZE9uVkNKcE94ZmZ0MnpNek0rUFRUVC9uenp6KzFmK0gvdngwN2RsQllXQ2lkdjc2K3Z0eTdkMDlsVnUvTElKUEpwTy9YWmU4MzE2OWZKeWdvaUprelorTGk0c0tQUC83STk5OS96N1JwMHpoNjlDaFhyMTVsM3J4NXRHN2RXbUYvUjQ4ZVJVZEhoODJiTjJOdGJVMVVWQlJUcDA2bGJkdTJyRml4QWpzN095bkFuWmVYeHovLy9JT2RuWjFTTCsreVh2WHJYM25sLzE0cHIzUG56dEprejM5RHZYcjFtRDU5T3JWcjE4Ykl5SWljbkJ6UzA5TnAxcXdaWGw1ZStQbjVzWHo1Y29xTGkzbnp6VGNaUDM0OGVucDZQSGp3QUNpZHRDYUN2YThIRWVRVkJFRVFCRUVRQkVINGo3aCsvVG9uVHB4Zzh1VEptSmlZRUJJU1FuUjBORk9tVE9IUm8wY1VGUlhSdW5WcmV2YnN5Ylp0Mnhnd1lBQkRodzdGd3NMaXVXYVVaMlJrYUN5cFhLZE9IYTB5RjFUMXNEcDI3SmcwVTE5dStQRGhLb084T1RrNUZRNndsTjFXRTNsQW9xd25UNTdRc1dOSFpzeVl3ZDY5ZTltOGVUT0dob2JVcVZPSDFhdFgwN2h4WTRWZzBKMDdkMWkrZkRuang0K25RNGNPQUxpNnV1THE2c3FHRFJ2WXMyZFBoY2NaRUJDZ1ZMNndva0Z1VTFOVHRZTm03NzMzSHA5ODhvblVuNnU2SFR4NGtIWHIxdUhnNEtBeU1EWnAwaVFLQ2dySXpNeWtwS1Nrd3YxMTd0d1pVMU5Uamg0OVd1bEI1dHpjWEVKRFE3RzF0Y1hVMUpUTXpFeUZmb1BHeHNiU3dISlZuRHAxaW8wYk41S1JrU0V0aTQyTnBVV0xGamc2T3RLOGVYT2FOV3VHcGFXbDFvTmtkZXJVVVNnbFdKNjV1Ym5TK212WHJnRlU2clVFQkFSdzRNQUJac3lZb1RhYldSNk1LaCtZVEVwS1l1SENoZHk4ZVpNUFB2aUFTWk1tcVh4OTd1N3VORzdjbUVXTEZ2SHp6ei9qNk9qSWwxOStTZlBtellIUzMzL1pIb0NtcHFaS0dYdDE2dFJSTzdDdjdqTmVuZWZIOHVYTGxiYlpzR0VEc2JHeExGeTRVT3YzVlZXbWFVbEpDVDQrUGhnWkdVbVRjcUEwcytqUW9VTXZ2UmRlZG5ZMk8zZnVwRTJiTmtvQmVrREtVTk1teUZ0VzkrN2RwVURPOGVQSHVYcjFLck5telZMWUppWW1SaW1EKzh5Wk0wcjdjblIwSkRBd2tKTW5UeW9Fa1ZKVFUvSDM5K2V0dDk0aUx5OVA2YkdPam81S0V4dmtRZDZyVjY4cWxUaFhwVjY5ZWlwL0w1cU1IejllNnYyNGRPbFN6cDQ5cXhBOE9uSGlCTXVXTFZNSVROU29VVU50VnRqZXZYdkp5OHRqK1BEaEtpZnVGQmNYS3dXejFPbllzU1BidDI5WHVXN2J0bTJjT25WS2FmMmRPM2RVWnJORGFlQytwS1NFaXhjdlN0ZEJkV3JWcWlWOWpnNGZQc3h2di8zRzRzV0xsWHBsNzltelI2djdwcHk2WHR1RmhZV3NXYk9HMnJWcjgvVHBVNTQ4ZVVKQlFZSEdhNjhtTXBtTUpVdVdrSjJkelljZmZvaTl2WDJGajRtTWpPVGd3WU40ZW5waWFHakkvdjM3U1VwS1l2NzgrWnc4ZVpJMWE5Ync1cHR2TW4zNmRJWEg2ZXJxTW52MmJKWXRXOGJldlh1NWZmczIwNlpOdzlMUzhwVysvNExtYTdNOGsxKyt6ZUhEaC9Iejg4UGEycHBwMDZaUlVGQWdyZFBWMWRXcTMvbk1tVE9sS2h0eThzbDE1U2ZSYk55NGtlVGtaQ1pQbnN6OSsvZTVkT2tTOSsvZlo5YXNXUW9UR01xVy9DOHJQVDFkNGVmYnQyOXo0TUFCSmt5WVFOMjZkUWtKQ2VIR2pSdE1talJKWTFEejN4UWVIazVTVXBMUzhrNmRPckZod3dhcDNjUXZ2L3pDMUtsVHBUN0Y4K2JOVTVyTStPelpNd0lDQW5CMGRKVGVtNjFidDlLNWMyZnUzTGxEU2txS05La0RJRGs1bVprelorTGw1YVcyVWdpODJ0Yy9WU3JxeGV2bDVmV3ZCbmtCaGV2YW1UTm5GREtpeTdwOCtUS1hMMTlXV09ibjUvZFNKcHdKbFNlQ3ZJSWdDSUlnQ0lJZ0NQOFI1ODZkUXlhVDhkdHZ2MGtsU08zdDdYbnZ2ZmVVZ2hGNzkrNmxWcTFhTkc3YytMbWZOenM3VzJOZktVdExTNjNMMHoxUGo3TDA5UFFLQjFpMHRXYk5HcTVkdTRhdnI2K1ViZGk0Y1dQcGQvbkpKNThRSGg0dXJhdFhyeDRMRml4UUNGcWxwNmVUbkp6TTk5OS96OENCQXhrM2JwdzA0RGhtekJpRlFLdThkSzAyZ1oyeVpmQlVHVFZxRko5OTlobFErdnNxKy9PTGRPellNWDcvL1hlTWpZMXhkbmJtcjcvK1VybmQyMisvamIyOXZWYURiL3I2K3ZUdDI1ZURCdzhTRnhlbk1saW1Ua2hJQ0hsNWViejMzbnNBZUhoNGNQUG1UV205dTdzN1gzMzFGZW5wNlh6eXlTY3E5NUdRa0tEMk03ZGl4UXJlZmZkZG1qZHZ6cE1uVDFpelpnMC8vUEFEdHJhMjBqWlBuandoT3p1YjJyVnJhMzNjbFpXZG5ZMmhvYUhTNzdOOE9XUzVzajE1bHl4Wkl2Vm9tejE3dHJUOHlaTW4vUG5ubi9UcjEwOGFZQzBzTE9UQWdRTnMzNzZka3BJU3VuVHBnclcxZFlVOTVkNSsrMjBTRWhJSUN3c2pQRHdjUjBkSEJnOGVqSU9EZzlLMk1wbU02OWV2MDZsVEo2QzBsTEkyZlZqTHFzN3pvMzM3OWdvL0Z4WVdjdmZ1WFRwMzdpeE4zS2lxL2Z2M0V4TVR3L2p4NDFXV3MzN1oxcTFieDlPblQxbTRjR0dWSHYvamp6OHFEQmpMcjIwV0ZoWlNtZDdqeDQ5amJXMnRjWkJmVGwyR095aVhtWmE3ZE9rU2x5NWRVbHBldHUrMG5EellVVFk3WEpPdVhic3FCSGxqWTJPNWZ2MTZoWThybTdGZFBzdE1uc21xemJXeHNMQ1EwTkJRK3ZUcG83YXlSWEZ4c2RhWmJJYUdobW9Ec2ZMN1d2bjFtckliKy9YclIzNSt2dFNidkd3cFUwM1VsYU1IR0RkdW5GS2ZhN25LQkNHM2JObENmbjQrL2ZyMTQ5Q2hRd3dmUHB4VnExYlJvVU9IS2szOCtlT1BQN2g2OVNwR1JrYTgrZWFiV2ozRzM5K2ZrcElTUER3OHBCTENiNzMxRnRIUjBlemF0WXZHalJ2ajd1NnV0b1NzbTVzYlRabzBZZE9tVFN4YnRneG5aK2RYK3Y0TEZWK2JWVzJUbUpqSXQ5OStxN0NzVnExYUhENTh1TUo5bFEvd1FtazJPQ2hQRXNySnlVRW1rMGw5NUFzTEMzbnJyYmVVV29aTW1EQ2h3dWVGMHA3dnhjWEZyRnUzRGg4ZkgyUXlHWFoyZGtyVktsNG1UWDFqNVFIZXlNaEk5dXpadyszYnQrbmF0U3YvL1BNUEN4WXNvR2ZQbmpnN08rUGc0SUNKaVFrSER4N2syYk5uOU83ZG0vbno1ek55NUVoc2JXMXhjWEhCenM2T3BrMmJLdlEyZmw2dnd2VlBuU2xUcGloTmprdEpTZmxYeTNUNysvdExuM1ZBNmJwWjltOE4rZVNpc3N2a3BjcUYxNGNJOGdxQ0lBaUNJQWlDSVB4SGZQenh4M1R2M3AwNmRlcXdjK2RPUWtORCtlNjc3MVJtbTlXdFc1ZTB0RFJTVTFONStQQWhpWW1KSkNVbFNmLzE3ZHRYb1VTZ0pqWTJObEt3c3pxZE9IR0M0T0JnS1FoVm5jY3hldlJvbFZrbEhUdDJ4TlBURXpzN082bGNtYXArZ0hwNmVqZzdPMHNEc0U1T1RncjlCYUYwd05iWDE1Y2xTNVp3NU1nUk9uYnNTTy9ldmRVRzMwRDFRTFdxd0srNndGUlZTaXBXbHg0OWVuRHQyalhxMXEyck51Z0NwZG1TNVlObm1nd1lNSUNEQnc5eTdOZ3hoVXlRaWh3L2ZoeFRVMU42OSs0TmxBN09QbjM2RkZBTWFOYXFWVXRscjlTVksxZGlabWJHeUpFalZlNi9YYnQydEd2WERrREtaaXRmR3RiYjI1dlkyRmorK09PUEY1WU44ZlRwVTZWU3FhQllEaGxLTTBlM2JkdkdtVE5uR0R0MnJGTFdtcnhFT3BUMjFpc3FLaUk5UFoyaW9pTDA5ZlZaczJZTng0OGZwMW16WnN5WU1ZTlZxMWFwN1hOYlhrQkFBT2ZQbjhmWDE1ZXdzREM2ZCsrdUZPUzlmUGt5L3Y3K1VvRFp6YzJOTjk5OFUrMEFibHhjSE9IaDRTcDdTNzZvOHlNOFBKeG56NTdSb0VFRHdzTENORzZycTZ0TDE2NWRWYTY3Zi84K1c3WnN3ZERRa0JvMWFuRDA2RkZwbmZ4OUtMdXNyUEtEeHkvQ2xTdFhPSG55cE5xcUNkcHdkM2VuWjgrZVhMaHdnZkR3Y0pYYkpDWW0wclJwVTYzMnB5a2dVVm1xTXVrU0V4T3h0N2RuOWVyVkdoOWJVbExDTysrOG83U1A2OWV2YTNVK3lJTzhPVGs1U2tHb29xSWlBSzBDRXpWcTFNRFgxNWVIRHg4eVo4NGN4bzhmcjVEZEtKUEprTWxrU3Z1NmUvY3VKMDZjVUxuUDJOaFlWcTVjaVllSFI0VUJqZVRrWkFJQ0FqQTNONWRhUUpSMzd0dzVDZ29LS0M0dWxzbzZsMWU3ZG0zcFBFbEpTWkVxRTJ6ZHVwV1NraEt0ZzZiYXVuejVNbnYzN21YdTNMbFNmK1FQUC95UTQ4ZVBzMnpaTW9WN2d6YUNnNFBadFdzWGRldldSU2FUNGVIaFFVQkFBUEh4OFNRbEphbk45aDQrZkRqT3pzNlltWm14YmRzMkxsMjZ4S1JKazhqTHk2T3dzSkRDd2tLbERQZnlBZ0lDYU4rK1BUWTJOaFFYRjcvUzkxLzU4YW9URlJYRit2WHJpWTZPcG5mdjNreVlNSUg2OWV0ci9YemFldlRvRVlEU0pJL0preWN6Y2VKRWpJeU04UEh4SVNnb2lLbFRweW85WHQxM3pDTkhqaWhNZUhyMzNYZHAzNzQ5Wm1abTdONjltNUNRRUtaTW1hSjFMK1FYN2ZyMTYxeTllcFUzMzN4VEtYc3pJU0dCb0tBZy92cnJMeElTRW5qampUZFlzV0lGN2RxMUl5MHREWDkvZituN3VZNk9EaDkrK0NHMnRyWU1HREFBR3hzYnpwNDl5OGNmZnl4VkxaRHZVOVc1cGVvenJrMzI2TXUrL3IzcTl1M2JKL1c4QitVZ2I5bS9mK1JaNkdXWHBhV2x2ZGdERktxZENQSnFDSnJsQUFBZ0FFbEVRVlFLZ2lBSWdpQUlnaUQ4UjVpYm0yTnViazUwZERSbno1NWx4SWdSVW1uVWlJZ0lrcEtTU0U1TzV1SERoMlJsWlJFY0hFeHdjTEQwK1ByMTYyTmxaWVdkblowMGkvOWxTa3hNNU8rLy8vNVhuN09vcUlpVWxCU05QV3ZqNHVKWXYzNDlWNjVjb1Z1M2JwaWJtM1BreUJFdVhyeklvRUdEY0hWMWxRWW56Y3pNOFBMeUlpb3FTaW56ejlmWFYzcWVDeGN1S0dRTlEra0ErWXNJbnI4b1ptWm16Sm8xU3lxenFtcEFkOGlRSVpVT2RqWnIxb3lXTFZzU0hCek14SWtUdGNwQXVuWHJGamR2M3VUVFR6K1ZCdm5rQWRueURBME5WUWJPVnE1Y2lZbUppVlpCTmZuN0xSOUFodEp5aytIaDRZd2VQVnFyMS96Z3dRTzF3VEM1ZS9mdWNmRGdRYVZseGNYRjBuSXJLeXU2ZGV1bVVBNDVOVFVWYjI5dlltSmlXTEJnZ2NyZ1k5a2dyNE9EQXovLy9EUHo1czNqMTE5L1plYk1tWXdlUFJvTEN3cysrZVFUOVBYMUt3eUdsZGV6WjArNmRldkd4WXNYcGNCSFNVa0pJU0VoUU9rZ2YrdldyYVgrck9YTGxKWm5ZMk9EaTR0THBZN2hlWjA2ZFFvb0hkQS9jdVNJeG0xMWRYV2w3Y3ZLejgvSDA5TlRLaDFldmordG5Mb001aGNkNUUxTlRaV3lkK1daUitvQ3p2ZnYzMWRhWjJKaVF1L2V2YVhQV0dwcXFzTG51bnlnL2U3ZHU5Sm5vTHl4WThjQ3BSbDU4dDkzWm1hbVFvbDBiWm1abWFrdCs1bWZuOC9qeDQ5VlpwZVhsNVdWaFV3bVV3cnlmdlRSUjFJQWQ4T0dEUnc0Y0lBZE8zYW96ZEorOHVTSlVvYS9QSk8zYkdBaUt5dExZYkMrTENNakkweE1USWlLaW1MT25EbXNYcjFhT3VmVkJZeXZYTG5DbFN0WFZPN1B4TVNFbUpnWXRtN2RXdUg1dDNQblRnd05EZm5nZ3cvWXVIR2p5bTNrMlphN2R1MVN1NStXTFZ0S241Vmp4NDVoWm1aR2VubzZOV3ZXWk83Y3Vmenl5eTlTWnYrZE8zY1V2ck5VVm1KaUlsNWVYdlRwMDRjZVBYcElRVjU5ZlgyKy8vNTd2dnZ1Ty9iczJhTzJza041VjY1Y1ljbVNKZFNvVVlQNTgrZmo3ZTB0WmMrdFhyMmE2OWV2MDdOblQ3NysrbXVsb0dLalJvMW8xS2dSY1hGeGhJV0Y4Yi8vL1U4cVl6NSsvSGllUFh2RzhPSERLenlHc3ZlMVYvbitxODZOR3pmWXVYTW40ZUhodEduVGhtWExsajEzbFFSTjVPZFMrU28yaG9hR0dCb2FjdlhxVlk0Y09jS3NXYk9VM2pOUVBla1BVTHEyeUwrUHg4WEZjZWJNR1pWbHZCOCtmS2l5MHNDL1FUNWh5OFhGUlNuSW01ZVh4NTkvL29tenN6TWVIaDYwYU5HQ3ZMdzgxcTFiUjBoSUNLdFdyV0xZc0dIY3ZuMWJxczdSc21WTDNuNzdiVzdmdnEzeGVlVzlvT1U5ckljT0hTcGxpUC85OTk5Szk4eFg5ZnFueWIxNzk1VGUxNnJjczU2SHI2OHZVRHBaWnR1MmJVcnJWV1hWYTVOcEw3eTZSSkJYRUFSQkVBUkJFQVRoUHlRM041ZkZpeGRqYTJ2THNHSERwT1ZMbHk3bDhlUEhVaUMzUVlNR3BLU2s4T09QUDJKbFpZVzF0VFg2K3ZyY3VIR0RqaDA3dnNSWDhITGR2WHVYTld2V01HalFJR21aUEVzcFBqNWVDdHhaV1ZreFo4NGNldlhxQlpSbWJXelpzZ1ZmWDE5OGZYMmx3VEVBSFIwZGxZT1dOalkyVXBCWFBqQldkZ0JSVXhiTEgzLzh3UjkvL1BGOEwvWWx5TW5KVVNocHJTMFhGeGMyYk5qQWhRc1hwTis1Sm9jT0hVSmZYNThQUHZpZ0tvZFphUTBhTkVCZlgxOHErUm9aR2NtNmRldm8wcVVMbjM3NnFWYjdpSW1KcVRBVDhOYXRXOXk2ZFV2bE92bGplL2Z1TFdYcHltUXlqaHc1d3FaTm02USsxRC85OUpQQzQxU1ZGb1RTUG00VEowNWs5ZXJWOU9uVGg2NWR1ejUzMlc4OVBUMHB3QnNSRWNIeTVjdEpUazRHU29PWFU2Wk1JVDQrdmtvWnQyV0RHaS9pL0VoS1NpSXNMQXdYRnhmQ3dzSVlOV3FVVXI5c0tBMFlqaDA3Vm0wd1lQbnk1Y1RIeDJOcGFVbEtTb3BTTU1iSHgwZGxUMTV0KzNnL2o0S0NBaFlzV0NBRnF1UUQ1T29DempkdTNGQXFKMnRqWTZPUXZWZWVmSkMvTXNwT3VqbDY5R2lWM2x0TlpibVRrcEtReVdScTM3T3kxSlY3bFpQSlpJU0VoTkNyVnkrTlpiZ2ZQSGpBRzIrOG9iQk1IcGd3TURDUWxwMCtmVnB0Rml5VWxyK2VNV01HczJmUHh0dmJtNTkvL2xudHZxQTAwRmUyVlVEWnozRERoZzF4ZFhVbE1EQ1FZY09HYVd6blVLZE9IZjczdi8rcExJa0xjUEhpUlc3ZXZNbXNXYk9ra3JkdWJtNTg5dGxuZlA3NTUwcmI1K1RrNE9mbng0QUJBOWkvZno5RGh3NmxaOCtlL1B6enovajQrRlQ0dTdDMHROUjRiOG5JeUdEV3JGblVybDFiWmIvYWR1M2FNWHo0Y0RadTNFajkrdlhwMTYrZjJuMUJhYkJvenB3NVVvbmZObTNhS0t5Zk0yZU9sQkVhRVJIQnFGR2pjSGQzVjZpc0lwUEpXTFZxRmRiVzFrcjNpZkk5eTZ2RHEzTC9MU29xNHR5NWMvejU1NTlFUlVWSnk2T2pvNlZKUHFwVVI1L3l5TWhJakkyTlZVNWtURXRMWStIQ2hmVHIxMC9qTlV4YlJVVkZMRjI2RkhOemM1VUJ0UElUTGY5TmI3MzFGdSs4ODQ3Q3hEUzVsaTFic24vL2ZuUjFkY25QejhmUHo0OGRPM1pRVUZEQW1ERmphTkNnQVVWRlJiUnExWXBXclZwVjZubjc5dTBMbEg2ZjNyaHhJdzRPRGxLNS90emNYS1VnNzZ0Ni9kUGs4T0hEV3BVVGY1bEV1ZWIvSGhIa0ZRUkJFQVJCRUFSQitJK1F5V1Q4K3V1dnBLU2tNSGZ1WENJaUlvaVBqeWM3TzVzVksxWlF0MjVkYWNEajBLRkQrUGo0MExadFcya2dldVhLbFJ3N2Rvemx5NWVyelhyOE54VVhGNnNzTmExT1RrNE8vdjcrV20rckxYazJ6Y1NKRThuSXlHREdqQm00dXJvcUJCN3M3T3p3OVBRa01UR1JVNmRPS2ZXdTgvUHp3OFhGUlNIYlExV0FTTnZnbHJ1N3U4cmVicS95VFB6VTFGU0tpb3FxMUorMmQrL2ViTml3QVg5Ly93b0htVk5UVS9ucnI3OXdkblpXbVluekl1anE2dEtrU1JQaTR1SzRkKzhlYytmT3hjTENnbG16Wm1uOUdlN1RwNDlTLzcreSt2ZnZqNXVibThZTUUzZDNkeWt3RnhNVHc1SWxTNlFzbUxsejV5b05iRmYwZVhuLy9mYzVldlFvaHc4ZnBtdlhydXpidDArcjE2S0pnWUVCZ3dZTjR2NzkreFFVRkRCcjFpeTh2THhvMEtBQlVKcGhwU3FEUFNRa2hLMWJ0N0ptelpvS0F4VXY0dnlRdi9ZdnZ2aUNtalZyY3VMRUNUNzg4RU9sekxZLy8veVRwMCtmcWd3b2J0KytuZE9uVCtQbTVrYWRPbldxdFFUeDg1TEpaSGg1ZWZIUFAvOWdZMk9qVUxwUlZYQ2xmLy8rREJnd1FHTlFSaFg1SVAveit1MjMzN1RlOXV1dnY5YTRYajQ1UTV0Qi9heXNMRUI5a0RjeU1sS2FRRlZZV01nZmYveUJuWjJkd3JtZGxKUkVkblkyelpvMVUzaHNmbjQrb0JpWWNIWjJ4dDNkWFdHNzhtVmt1M1hyeGdjZmZJQ2ZueCtIRHgvbXd3OC9WSmtWTEtlcFVzWFFvVU1KQ0FoZ3g0NGRDdjI3eS92b280OHdOVFZWVy9yMDdObXpOR3ZXVEFxV0ZSWVdJcFBKbElJdWNydDM3d1pLcjRQeTgrTDk5OStuZS9mdTByVkIzcE4zOXV6WlBIbnlSS0dhUUhaMk5sdTNiaVUvUHg5RFEwT0ZmV2RtWnZMRER6L3c1TWtUVnF4WW9iYnY3c2lSSTdsOSt6YmUzdDdJWkRLMTkrT2dvQ0JwbTU5Kytna25KeWVsYlV4TlRmbnh4eDl4Y1hGaHhZb1YvUDc3NzRTRWhEQnQyalRwT256Z3dBSCsrZWNmbGkxYnB2QStGUlVWY2Zic1daWFBYWjZtZTBaWnI4TDlOeTR1anNEQVFBSURBNlhNUmg4Zkg3VVRCZVFPSGp5b3RwcUFPams1T2VqcjZ5dDhGbkp6YzRtSWlNREJ3VUdwYkhKbVppWS8vdmdqV1ZsWk5HM2FGRjlmWDVLVGszbjgrREVyVnF5bzFIUExiZDY4bWRqWVdMeTh2SGo0OENFSkNRa1VGUlhoNnVvS2xKNURtckxHdGMwb3J3cFhWMWQwZEhUVWZtZStkZXNXd2NIQkJBUUVVRmhZeVB2dnY4OW5uMzFHelpvMVdiOStQWmN2WDJibHlwWFZQaEdodkZmMStxZkpsMTkrcVhTZmUvejRzY3JKSllKUVhVU1FWeEFFUVJBRVFSQUU0VDhpT2pxYXYvNzZDMEFoaTdSWHIxNUsvV0xsV1NlUmtaRTRPenV6ZnYxNmpoNDlpcnU3K3lzUjRJWFNRVHAxZzdHcXBLZW40KzN0WGUzSDRlZm5CNVNXRExXeXNtTDI3TmthK3dTdlhic1dXMXRiNmVlRWhBUldyMTVOZW5vNm8wYU5rcFkvVDdsbVUxTlRyYkxPWHJiOSsvZGpiR3hNalJvMUNBd01CS0IxNjlhVjNvK2xwU1gyOXZZOGZ2eVlrcElTamR1R2hJUlFWRlQwUWdkSVZXbmJ0aTFCUVVITW1ERURYVjFkRmk1Y3FEWVE5S0lVRlJWSlFSUlRVMU1lUG55SXE2c3JRVUZCTkd6WXNOS2ZHUjBkSGJwMDZjTHg0OGNCV0w5Ky9YTWZZNjFhdFJnMGFCQmR1M2FsWDc5K21KaVlLR1NNNk92clkyMXR6ZkRod3hrMmJKaVVWVzltWmdhQXRiVzF5aDdFWlZYMytaR1VsTVNKRXlkd2NuTEMydHFhRVNOR01IcjBhSGJ2M2kyVk5JYlN3UHIyN2R0eGNuSlNLb245Nk5FanRtL2ZqcjI5UFZPbVRKSEtxcjRxUWtKQ09ILytQRU9HRE1IQXdJQ2RPM2Urc09lS2o0L256cDA3V20yckxpaGMyUXd5VGVTQjIvbno1MnY5R0hXbG40OGRPNGE5dmIxMEg3MTgrVExuenAzRHhjVkZDaXhGUkVRQUtGVjR5TTNOUlU5UFR5RUlVYjkrZmExNnFJNFpNNGFMRnk5eTZ0UXBQdmpnQTZrY3VMcWdxanJObWpXalM1Y3UzTHQzVCtySHJZcW1MR1daVEVhSERoMnd0cmFXSmdnOGUvWU1LSzJXVVQ2d1ZGaFl5UDc5K3hrOGVMQlNPV0Y1Z0xlcy92Mzc0K25wU1dSa0pCMDZkT0RXclZ2ODhzc3ZKQ2NuMDY1ZE80VXk3dW5wNmN5Y09aT0VoQVRtejU4dnRiQlFSVWRIQnc4UEQ2Wk5tNGEzdHpjcEtTbDg5dGxuMGtRZG1Vekd4bzBiMmJObkQ4Ykd4c3lhTlF0SFIwZTErNFBTWHZYdDJyVmoyYkpsaElhR01tSENCRWFNR0VIMzd0M1p1SEVqSmlZbTdOeTVrOHpNVERJek0rblNwUXRqeDQ3Vk9vdE9VNUQzVmJyL1hyMTZWWnFnMUw1OWU5cTJiY3Y1OCtkcDJiSmxoYzlmMmZ2b21UTm4rTzIzMy9EMjlsYVkySFRxMUNueTh2SlVadWxtWldWSkxRdjI3OTlQbzBhTmFOaXdJWTZPamdvVHRiU2RpSmVVbE1UZXZYdlIwZEZoMXF4WnlHUXlvRFJnN3VycXl0cTFhekV6TThQRXhFVHBISlhKWk9qbzZFamJ2QWdWVFQ2TGo0OG5ORFNVSVVPR01IRGdRRXhOVFltSWlNREh4NGZrNUdUR2poMWI2ZExmVmZHcVh2ODBNVEV4VVpyZ1VORjU4MjlUOVRtdVNnVVY0ZFVoZ3J5Q0lBaUNJQWlDSUFqL0VjMmFOYU5Qbno0MGFkS0VKazJhWUdOalErUEdqVlhPWkcvVnFoVW1KaWFjT1hPRzgrZlBFeHdjekVjZmZjVEVpUlBKeTh1ck1MT2l1cVNscFhIdDJqWHM3T3lVMXQyN2Q0OUdqUnBwdlM4Ykd4dXRlOWlPSGoxYUlWTk5FMVVEV2FOSGoxWXFwM3p2M2ozMjd0MnJ0RzFZV0JpQVVyYlA4NVJyenN6TTFQcjRYNmJRMEZBaUl5T0IwcDUzdzRjUFZ5cHJxYTE1OCtacERDeklmZnp4eDNUdTNGa3BtN29pOG9IVnFySzF0ZVhvMGFNWUdCamc3ZTB0OVZmTXpzNUdSMGVuVWhNV3FrSW1reWxrc1ZsWVdMQmx5eFllUFhwRVVGQVF5Y25KbFI3d2hOSk1tR2ZQbmxGU1VxSXlvMU5lWXJOejU4NTRlbm9xWlVpcEkvLzlxSkthbWtwYVdwcktZRzVpWXFKQzlwQ09qbzVTQm1aMW54K3JWcTFDVjFkWEt2Tm9hV25KNk5HaldiZHVIZGJXMXZUcDA0Zms1R1E4UER5b1g3OCszMzc3cmRJK0xDd3NtRFp0R20rKytXYVYzb2NYemRuWm1jVEVSRDc3N0xNWFhnbytMQ3hNYlIvWDh0UUZlVFdWOEt5czl1M2JNMlhLRksyMmpZcUs0dlRwMHlvRFQrbnA2Wnc1YzRaWnMyWkp5NFlNR2NLU0pVczRmZnEwTklnZUZCUkU3ZHExbFlLOHo1NDlVOHBDMVphUmtSRy8vUElMRFJzMmxNcXNBbFhhM3c4Ly9JQ3BxV21WcjRjbEpTVXNYYnBVNVRwMUpXb2RIQno0K09PUHBZQzdKazVPVGxoYVdySnExU3A2OWVyRnpwMDdzYkt5NHRkZmYxWDRuZDY3ZDQrZmZ2cUoxTlJVZnZqaEI1Vzl5TXN6TWpKaThlTEZ6Smd4Z3kxYnRoQWRIYzIwYWRNb0tDaGcwYUpGUkVWRllXRmhnYWVucDliM0dGTlRVK2JObThmUm8wZFp1M1l0aVltSm1KcWEwckZqUityWHIwKzlldldvVjY4ZVptWm1DdCtGSmsyYXBOQTZvcXdkTzNaVWVKNitTdmRmQndjSDNubm5IYWszKytiTm16bC8vcnhXMTJsdFBoTUF5Y25KckY2OW12RHdjT3JVcWFNUW9Ndkt5bUw3OXUxQTZmbm40dUtpc0w1eDQ4YjQrUGhnYlcydE1UdTE3TGxkMXZuejU2VkpsbEI2dmUvY3VUUFcxdFlLMzhmbEV5NXRiVzNKeWNsaDlPalJ1THE2U2xVbUxseTR3TnExYTFtMGFKSENaTUYvMjRBQkEzam5uWGZRMGRIaDZ0V3I3TjY5bXl0WHJ0Q3RXemZtejUrUGxaVVZKMDZjd01URVJLc1MzaS9hcTNUOXk4N09sdHE4eUtXbnAxZHBYeTlLMmIrVnpwdzV3eDkvL0tHdzdPTEZpNnhidCs1bEhKcFFSU0xJS3dpQ0lBaUNJQWlDOEI4aHp5d3BUeWFUVVZSVXBCRHMxZFhWcFd2WHJnUUZCYUducDhmRWlSUDU2S09QQUpnMmJScHQyclNwc01SbFZTUW5KMHM5MkE0Y09DQmxpNVV2aTVhV2xzYk5temRWOWdwOUZUZzVPU2xsQ2taRVJLZ044bHBhV2lvRnNwK25YUE9oUTRjNGRPaFFKWTY0YXU3ZnYwOStmcjVXMlRhcUxGdTJqS0tpSW9xTGl6RXdNRUJIUjRjYk4yNWdhMnRiNllrRTJnd3d5MVZtY0RRek01TjE2OWJScTFjdnVuZnZYcWxqa3Z2Nzc3L3g5ZlVGd043ZVhxRU1hMFJFQkV1V0xNSEx5NnRhZWdxcWMvZnVYV1F5R1hYcjFwV1cxYTlmWCtxNU4zZnUzRXJ2czZpb2lFdVhMbEd2WGoyVndkdTB0RFFwTzg3RHcwUGFKalUxbGNXTEZ6Tnk1TWdxOWZpVzl4MHVYODRXU2dNZlpkV29VVVBLTkphcnp2UGorUEhqWExseWhXSERoaWtFcGdjUEhreHNiQ3dMRnk2VXNoT0xpNHRadkhpeDJpelBpdnA4VnJmS25MOTZlbm9LV2NrdmlqeWpEVFQzMk55OWU3ZkdRUENpUll1cTdaaHNiR3kwenZ4Kzl1eVoyaUR2eG8wYnNiYTJWcGpRNCtMaWdvK1BEM3YyN0tGZnYzN2N2bjJieU1oSVB2amdBNlVzc2VlZFlOVzBhVk9GZlVIVmdoeGxyeUZWb2FlbnAvVGVybHExaXFOSGoySnBhWW12cjYvUzYzejY5Q20xYTlmV0txQ25xNnZMbDE5K2laZVhGNG1KaVl3Y09aS2hRNGNxL0Q3djM3L1A1TW1UeWMvUForYk1tZlRwMDBmdC9iWDhjamMzTjVZdVhZcW5weWZoNGVIczNyMmJmdjM2Y2V2V0xYcjE2c1hVcVZPclZQWjQ0TUNCZE9yVUNYTnpjMnJXck1uaXhZdFZicGVkblYzcGZhdnlxdDEvdi8vK2U2Vmx6MU5DWDM0dEtTd3NaTmV1WGV6WXNZUDgvSHo2OSsvUCtQSGpwZXR3Y1hFeEN4Y3VKRE16azU0OWUzTCsvSG04dkx3VTdsazZPanBLMThuYzNGeGlZMk1Weml0MW1kTkpTVWtLUVY1OWZYMjE3NitjajQ4UEtTa3BDdnMzTlRYbDBhTkhlSGg0c0dyVnFoYytPVXlkakl3TVRwOCtUVUJBQUhGeGNYVG8wQUZ2YjI4Y0hCeElUVTFsOXV6WmhJV0Y0ZTd1WG1HUXQrdzEvMFY2VmE1L0d6ZHUxSG9TVTJVODcvZnhzc3JlNytUbnRybTVPVEtaREVORFE1NCtmUXBRcFV4bTRlVVE3NVFnQ0lJZ0NJSWdDTUovVEVGQkFiZHYzeVlxS29ySXlFaWlvcUpZc0dDQmxPR1NtWm5KMXExYnBXd2FWMWRYS2NBTDhPREJnMm9aUkNqdjY2Ky9sakpXYTlhc1NidDI3WEJ3Y01EQndZR1dMVnV5Wjg4ZXFUU2RyNjh2SlNVbG5EeDVranAxNnZEcHA1OWlhR2hJczJiTlhsajV1aGNoUFQyZHFLZ29oV3djS3lzckJnd1l3SkFoUThqS3l1TGh3NGZZMjlzRHBZTmh0Mjdkd3Q3ZW52ajRlQzVkdXFSeXY2TkdqVkxaODdQOFlMVzl2WDJWKzlMS1pESW1UNTVNbzBhTitQMzMzNnUwRHlnZEpDbzdVTFIxNjFidTNidkg3dDI3WDJqUVV4dkhqeDluNDhhTjVPWGw0ZWJtVnFWOUhENThtTFZyMTJKcWFvcTl2VDBYTDE0a0tpcEtLakdZbUpoSWZuNSt0Wlp1ZnZic0dSNGVIbGhZV0ZDclZpMTBkSFFJRFExRlIwZEhiYlphK1RMaW9IcFN3Zjc5KzRtSWlNRFUxSlNrcENSU1UxT2x2dFJsNWVUa01HdldMR3JXckltWGw1ZEN4bnZObWpXbDRNcWtTWk40NzczM0t2WDZMbHk0QUpUMndaV1h2NVk3ZE9oUWhlV2FxK3Y4aUltSndjZkhCMXRiVzBhTUdLRzBmdXJVcWR5NmRZdGR1M1lCcGRsdXFnTFRWVkZTVWtKaFlTR0dob1lVRmhaeSsvYnRTZzI0VnRmNVcxMWtNaGxIang0bFBUMjl5dG1xWlZYbTJsR2RaU2psUWNqeVFiNmdvQ0Q4L2YxcDBhSUZjK2JNNGNtVEoyUmtaUERreVJQeTgvUEp6czdtd29VTDdOKy9IejA5UFQ3KytHT2xmVDk3OXF6YWVsektBNFhsZzNuNzkrOS9ZYjJnblp5Y3NMVzFWYW9lRWhvYXl0R2pSeGszYmh5SERoMWk0Y0tGekprelI2RXNkV1dEcHExYnQ4YlIwWkh3OEhDc3JhMlZ6bzBtVFpyd3lTZWYwS0pGQzdwMTZ3YWcxTS84cjcvK0lqdzhYR201bFpVVnhzYkcvUExMTHdRRUJOQy9mMzkwZFhWWnUzYXRVbC96eWxJMW1VQW1rNUdVbE1UdDI3ZDU5T2hScGErWG1yeks5MS9RN2p6ZXZIbXp5dkx4OGw3YS92Nyt5R1F5ckt5cytQYmJiM25qalRla2JmTHo4MW00Y0NHWEwxL212ZmZlNDl0dnYyWDE2dFg0K2ZteGRPbFNwaytmam82T0RwbVptY1RHeGhJWEYwZHNiQ3d4TVRFOGVQQUFtVXltZFlVWWRWSlRVN2x4NHdZM2J0d2dQajRlYjI5di9QMzk4ZmYzcDErL2ZnclZDdHEyYmN2a3laTlp0bXdaQ3hZczRKZGZmbEVvODc1MTYxWisrdW1uS24rdjA2UlBuejVTRURzMk5wYU5HemZpNU9URU45OThRL3YyN2NuT3ptYno1czBjT0hBQUl5TWo1c3lab3pIQWUvLytmVmF1WE1rUFAveWdkcHRuejU1eDkrNWREQXdNdUh6NU1ucDZldFZTNmVKbFhQL2szTjNkcFd0T2VhcXFGbW1qS3Zmei9QeDhxVFdBcWw3bDVVVkVSUER6eno5TFA3ZHYzMTVsSlNqaDFTU0N2SUlnQ0lJZ0NNSnJLUzB0alQvKytJT2hRNGNxRFpqRXhzYXlmLzkraGd3WmdwMmRIVmV2WHFWaHc0WTBiTml3MHMrVGxKU0V2cjYrVWovVC83cVVsQlR5OC9PZmV6Qkw3c21USjhEeno0NFdOQXNJQ01EUHo0L1kyRmdwYzdkMTY5WU1HalNJSmsyYWtKNmV6dUhEaHpsOCtERDUrZmw4K09HSHBLV2xFUmdZaUl1TEM0Nk9qcVNrcEpDVGsxT3QvUTdsZXZYcWhhT2pJNTA3ZDhiZTNsNXBVTmJYMXhlWlRNYTZkZXM0ZmZvMGJtNXVVcis2d01CQXZ2bm1HeWxiVXBXc3JDejI3ZHVuMWJGVWxDMTA5KzVkWW1KaUFQRDA5Q1F1TGc0M056ZU4vZnhVQ1FvS29xU2toQjQ5ZWtqTDJyUnBRNnRXclRoMjdCaGJ0bXhCWDErZlRaczJVYXRXTFFJREExbXlaQWx0MjdabDJMQmhmUGZkZDVWNnZ2SldyMTR0L1Z2ZUUwemJFblR4OGZIazVPVFFzMmZQU2oybmZQOGxKU1ZLMlo4eW1ZdzdkKzRvbGRlVnJ5c3JQeitmdExRMHRjK1RtNXNyRGZKcVdpWW56OEtVbDgwN2N1UUlSVVZGZE9uU2hjbVRKMnNzSDZ4S2VubzZLMWFzNE1LRkM5alkyTEJ3NFVKeWMzTVpOMjRjWGw1ZUxGKytIRXRMUys3Y3VZTyt2cjdTYTM2ZTdCWmpZMlB5OHZLNGVQRWkrZm41eUdReXFSenc4NVo0Yk5XcUZWRlJVV1JrWkdCaFlZRzd1enVEQnc5VzJPYkpreWZNbmoyYjNOeGNmdjMxVituYUxwUEp5TTNOcGFDZ2dHKysrUVpQVDA5V3JGaEJZbUlpWThlTzFlcXpsNUdSd1preloramF0U3RuejU0bExTMU42MUs2bGFYcC9FaEtTc0xEd3dNOVBUMW16NTZ0TU5pWm1abUp2NzgvaHc0ZElqVTFsVzdkdWhFZEhjMzgrZlBwMTY4Zmd3WU5ldTZKTXMrZVBlT2pqejVDUjBjSG1VeUdUQ2FqVTZkT1dqKytxdWR2ZWFwSzY4bzlmUGhRNVhwZFhWMnBMNnE4TitMMzMzOVBaR1RrdjVJdHJDMTVWWW5LdUgvL1BsRGFhejBsSlFVb3pZUnEyYklscHFhbVV1RFN6czZPK3ZYclMyWDMvZno4MkxWckZ6ZHYzbVRvMEtGSzMwbGxNaGtKQ1FsS1pmcXJtcFV1djMrVm4xemk0T0NnVUxGQW00Q0J2T1I4UmVyV3JhdndQYStnb0lEZHUzZXpZOGNPZXZUb3dlREJnN0d6cytPSEgzNWd4b3daVEo4K3ZkTGZ6ZVBqNDltMmJSdlIwZEdzWGJ1V2I3NzVob1VMRjVLZG5hMFVIQzAvT2FYOFJKNzc5KzhUSGg2dWRvS1BycTR1YjcvOXR2UnpkWDBuaHRJZXRlZlBuK2ZPblR2RXhjV1JrNU9Ea1pHUlZpV2xOWG5WNzcvVlNWNnVXbGRYbHlGRGhqQml4QWlGUUZaOGZEd0xGeTRrTGk1T0NsWkM2WVREUjQ4ZUVSQVFRTjI2ZFJrM2JoeUhEeDltKy9idEdCb2EwcXBWS3h3ZEhSa3hZZ1N0V3JXcTByR2ZQMytld01CQWJ0Njh5ZVBIajRIU2Z2S09qbzVFUjBlemF0VXFtamR2cnJLMC80QUJBNGlKaWVISWtTTnMyTENCY2VQR0FhVVp5M2Z1M0dIU3BFa3NXTERnaFV6R2xIdnJyYmM0Y09BQXhzYkdKQ1Vsc1c3ZE9vNGZQMDVCUVFIdnYvOCtJMGVPVkRuWlNuNjkzN05uRHhjdlhxUm16Wm9hcngwNU9UblM2NFBTQ2pkbEozKzhUdGMvZ0JFalJ0Q3RXemV0L29hcVRKL2V5dDdQOC9QejhmRHdJRFkybGdZTkd2RExMNzh3YytaTU9uYnNxRFNwcFZtelpyaTd1OU9oUXdlbVRwMUtVVkVSeHNiR0NuKzNDSzgrRWVRVkJFRVFCRUVRWGt1SER4L20xS2xUU2dQUFVEcjRldnIwYVhyMTZvV2RuUjA3ZHV6ZzFxMWJUSnc0a1FFREJsVHFlVDcvL1BOSzlmbFU1L0xseTJSbVptcTlmZmtlZEFjUEhxelM4NWJOem9UU1FXTjFnemFOR3plVy9vaGR2MzQ5WVdGaDdOcTFTMlAyV1hoNE9NZVBIMmZhdEdscU02dXlzN1A1NG9zdjZOaXhJL1BtemF2UzZ4QzBJNVBKME5YVlplalFvYnp4eGh1MGJkc1dBd01ESWlNajhmSHg0Y3laTXhRVkZkR3RXemUrL1BKTG1qVnJ4dE9uVDRtTGkyUHUzTGtNSGp5WUJ3OGVvS09qUStmT25RSHRNcUFTRWhLMDJxNmlqSTNvNkdoOGZIeTRlZk1tUFh2MlpPclVxZWpyNitQbTVzYktsU3Y1NmFlZjZOZXZIMTkvL2JYS3oxdG1aaWJyMTYrdjhEalVDUXNMWThXS0ZRRFNvSk9Pamc2eHNiRTBiOTRjZTN0N3FjL1hoUXNYcEt4a3VmajRlS1Y5QmdZR1ltSmlJbVZSRnhRVUVCZ1l5SzVkdTBoSlNjSFYxWld4WThkS0pmbjY5ZXRIblRwMTJMWnRHN05uejZabHk1YU1HREZDWXhuaDdPeHNqSXlNeU1qSUFCVExxOTI3ZDQrTWpBeHExcXpKMzMvL0RXZy8yZUxHalJzQWxRNFNOV2pRQUlDVksxZEtHY3BRV2pKUmZpMGNNbVFJaFlXRlhMbHloZWJObTFPL2ZuM3ArT1JaSEgvLy9UZXpaODlXK3p5aG9hR0Vob1pXdUV4Ty92azdlZklrVU5yRDdhdXZ2cXB5Q2QyZE8zZHk0Y0lGbkoyZCtlNjc3NlQzOElNUFB1RFBQLzlrd29RSjlPN2Rtd3NYTG1Cblo0ZSt2ajZQSGoyaVZxMWFHQmtaU2ErM3Fwa1NQajQrbGRwK3dvUUpXbTNYc1dOSHRYMVFBYTVjdVlLWGx4ZFpXVm1ZbTVzemJkbzBjbk56eWMzTmxVb2tscmR2M3o3UzB0S1lNV09HTklDYm5aMk5ycTZ1OUJqNTcySGR1blVVRmhZeVljSUVuang1Z3BlWEY2TkhqNVkrVjhIQndWSVp6cEtTRW9xS2lpZ29LTURGeFVWbGFjdXFuQjh5bVl5ZmYvNlpwMCtmNHVucGliVzFOZW5wNlZ5OGVKRno1ODV4NWNvVmlvdUxjWEJ3WU5hc1dWS1cwN1p0MnpoeTVBaW5UcDJpYWRPbTlPalJnL2J0MjlPeFk4ZEtsMGMxTVRGaHpKZ3g1T2JtSXBQSnFGV3JWcVd5emF0Ni9wYm41ZVdsZHQzVnExZTVldldxMG5KNWtMZXdzSkNMRnk4Q0VCY1h4NHdaTStqZnZ6KzdkKzhHbmkvRHRqcXljNmRPblZybHg1WnRNVEJ3NEVDbVRKbWlNVVBNd01DQXhZc1gwNnhaTTBhT0hBbVVCbjZqbzZNeE5qYm03dDI3MGoyaHJIYnQyaWxsaFpVdkJicHYzejVTVTFOcDFLZ1J0V3ZYSnV4Wk5lUUFBQ0FBU1VSQlZEVTFsVDE3OXFDdnIwL3IxcTBWdHJXenMxUDRicmhqeHc2bHorWnZ2LzJHam80T05Xdlc1T25UcHdRSEI2c01ES3B6OSs1ZC92cnJMNDRmUDA1R1JnYURCZzFpd29RSjZPam80T0Rnd015Wk0xbXlaQWxmZlBFRlRrNU9kT3ZXalI0OWVpaFVBeWhML3YzNTBLRkQrUHI2WW1Sa3hKQWhRNmhUcHc2TEZpMWkrdlRwckZpeGdvaUlDQ1pNbVBCQ3NoeXJXMXBhR3FHaG9YVG8wQUZYVjFmYXRtMUxzMmJOME5YVmxiSVExNnhadzVvMWF5cTEzMWY5L2x2ZTgxNERZbU5qOGZEd1VBaXFQWHYyakYyN2RyRi8vMzZLaW9vWVBIZ3c0OGFOazRMZXVycTYvUGpqajB5Wk1vVjkrL1poWVdIQndJRUQ2ZGF0RzNaMmRncEJ4dkxIVjlIeDl1L2ZueEVqUmxDL2ZuM3UzTGxEMTY1ZGNYQndvRk9uVHRTclY0Lzc5Ky96M1hmZlViTm1UZWJQbjY4MnUzTGl4SW5jdkhtVGZmdjJZV3RyUzkrK2ZYRjBkT1RYWDM5bDFxeFpUSnMyamZuejUxZHE0azlsUEhqd2dJc1hMM0wyN0ZsdTNMaUJvYUVoYjcvOU5rT0hEc1hTMGxMdDQrUzkwcytmUDAvZnZuMlpNR0VDZGV2V3BWdTNidEpuc3l4emMzT1dMMTlPVVZFUnRXdlhWcHFrOXJwZC8rVFg5dkprTWhsUG56N0Z5TWdJZlgxOU1qSXl1SExsaXRwclhubVZ2Wi8vL1BQUFhMdDJqWG56NW1GbVpzYk1tVFA1L1BQUDZkbXpKelkyTnB3OGVSSTlQVDMwOVBUUTE5ZW5VNmRPWEwxNkZTTWpJd29MQzZXL1ZRb0tDbmp6elRlcnJVS0o4T0tJSUs4Z0NJSWdDSUx3MnNuSnllSElrU080dXJxcS9LTkQvc2RhWVdFaEFBc1hMdVQzMzM5bjJiSmxaR2RucXl5UlZ4M0N3OE9sM29mbG5UcDFpcHMzYjJxOXIvSUQ3RlV0dFZnK3lIdng0a1cxQTdieUVwZzNiOTdrN05tek9EazVrWm1acVJTY05qRXhrY3JsUG4zNmxJc1hMekp4NGtUbXpadUhwYVdsbENWWGxvdUxDOGVPSFNNZ0lFQmgwRWxPMjE1NGdtWnVibTRxZ3dBUEhqemczTGx6OU83ZG00OC8vcGdXTFZwSTYyclhyczNTcFV0WnZIZ3hlL2JzQVdEUW9FSFNJSTY3dS9zTFArNmdvQ0NPSFR2RzlldlhNVEl5WXZ6NDhRd2VQRmlhZEdCcmE4dktsU3ZadDI4Zm16ZHY1dHExYTJ6YXRFbHBZS1l5RXpKR2p4NU5Ra0tDd2pKcmEydHBNSzFwMDZZMGI5NmNKazJhS0F6Q2hZV0ZBV2pNS0pZcktDaWdZY09HMk5yYVNvT0dmLzMxRjh1WEw2ZHo1ODU0ZUhnb0RVQUJkTzNhbGE1ZHUzTHUzRGsyYnR6SW5qMTdOQVo1SjAyYVJHSmlvdlJ6MjdadHBYOUhSVVZKZ1dzby9SMXBDdUNWRlJVVmhaV1ZWYVd6bC92MTYwZDRlRGorL3Y1S3ZWSnIxYXJGZ0FFRGNIZDNwMGFOR2l4ZXZGaXAvNkE4SUc1dmI0K25wMmVsbmxzYjc3enpEb21KaVl3Wk0rYTVTbitQSHorZWR1M2FLZlhvR3p0MkxMR3hzZHk0Y1lPalI0OEM4T2FiYndLd1lzVUtwUkxjOHJMT0w5cmN1WE9WTXRHcTBnL1IxdFpXQ3RZMGFOQ0FPblhxVUx0MmJlbi90V3ZYeHNURUJCTVRFMnJYcm8yQmdRR2VucDRFQlFYUnZuMTczbi8vZlFET25qM0xzbVhMcFAzYTI5dHo2dFFwVHA4K1RkKytmYVUrcVgvODhRY0JBUUdFaFlXaHE2dkxoZzBieU0vUHA3aTRXSHFzcGFXbDJrbGNWVGsvZEhSMEdEdDJMSVdGaFhUcDBvWEF3RUNwdjZLUmtSRnVibTY4Ly83N0NwbFVKaVltVEp3NGtTRkRockIvLzM1T25qekpybDI3c0xXMVpmbnk1VXJIOWVtbm4vTHV1KzlxL0YwUEhUcFU0M3BOcW5yK2xuZnMyTEZLUDBaKzdkYlQwNk5HalJxMGJObVNPWFBtS0dWdGFpcmpHUllXUmtoSWlOcjE1Yk9STlBIMjlsYTVmUHYyN1ZydlE1T0tCdXB6YzNOWnYzNDlkZXZXWmQ2OGVRcjNsTk9uVHlPVHlhUlM2NTkrK3FuQ1kxdTFhcVcwckh5UUl6OC9YeW5iemREUWtFbVRKaWxjNHpadDJxUTBjZS9BZ1FOS3h4c1hGMGRrWktTVTNkbW9VU01tVDU2czhUWEtSVVJFOE1NUFB5Q1R5ZWpRb1FOejVzeFJ1c2IxNmRPSHhvMGJzMmJOR2tKQ1Fzakp5VkVLYnBjbER4dzlmdnlZOTk1N2p5KysrRUo2SFkwYU5XTFZxbFhNbnorZk0yZk9rSmFXeHZMbHk3WE92SHRaWEYxZEs3d1h2LzMyMjNUcDBrWGx1dlBuenl2MGdKVjcxZSsvNVduem5lM2d3WVBTdmJTczd0MjcwN2x6WjRYektUYzNsekZqeHBDYW1vcVZsUlhmZlBPTmRQOHR5OWpZbVBuejV6TnYzanc2ZCs2c2tIVmZWbFdxU0xScTFZcVdMVnNxWlpibjUrZno0NDgva3BlWHg1SWxTelJtc2Rlb1VZUFpzMmZ6MVZkZkVSWVdKbjFXV3JWcWhiZTNOOU9uVDJmSGpoMHZKTWg3NXN3WlBEMDkwZEhSb1gzNzlreVpNb1UrZmZwbzFSLzRqVGZlSURRMGxPblRweXY4M2pYMVBkZjBIZWgxdS82cFUxSlN3dkRodzZXSm9uSWZmUENCVm8rdjdQM2N3c0tDTVdQR1NIODdyRnUzanQyN2QzUDU4bVZPbmp5cGRSYXhqbzRPenM3T1dtMHJ2Rnc2c24rcis3VWdDSUlnQ0lMd3lvclB1TWFXaU5LU29FM05PakdxODdJS0h2RnliZCsrblIwN2RyQnAweVlhTldxa3RENHVMbzd4NDhjemZmcDBoWUJYWUdBZ2pvNk9sZXI3MWI5L2Y2MERSeDRlSGxMR1NubXFackIvOHNrbjFLOWZYNnRzck1vY0IveS9BRmI1NXcwT0RzYkx5MHVocDJIWlpjYkd4a3llUEpsYnQyNnAzZmVnUVlPWU5HbVM5UFBWcTFlWk0yY09NcG1Nano3NlNHWGZySXE4Q24zQi91dXlzN01yN0dPWmtwSkNRVUhCdng1MDM3aHhJeWRPbkdEQWdBRU1IanhZWTZacFhGd2N4NDRkazhydXlTMWF0SWo2OWVzemR1eFlyWjdUMTllWHRMUTBqVUVHVmU3ZXZZdWZueDhqUjQ1VUNoQW1KQ1J3OE9CQmhnOGZycEJKSkIvQWw0dUppZEc2ekY1eGNURlpXVmtLejdWeTVVcTZkKzh1bFhXOGV2VXFxYW1wNk9ycTByeDVjNFVnZmw1ZUhvOGVQVUltazJGZ1lFRERoZzByVlhiT3ljbUo4ZVBIYTdXOXV1T1gwOUhSVVNvZnVYWHJWdW40YXRTb1FlZk9uVitaQWFYbktkZWZuNS9QcmwyN0NBOFBwMUdqUm56Ly9mY1lHeHR6NHNRSkxsMjZKTDNlTGwyNktKUUQxYVIvLy82NHVibFZLcmdGcGU5QmRuWTJ0V3ZYVnZyOTUrYm1ZbUJnZ0o2ZW5sVHB3Y3JLU2lHVFNSVlZwVUExeWMvUDUrelpzd3BaMDBsSlNRUUVCR0JnWUlDOXZUMXZ2UEVHK2ZuNTdOaXhnOEdEQjB2WnV1cklaREtLaW9xa3o1WDhlRjdVK2JGbHl4YWFObTFLOSs3ZHRlb3BtNWVYeDdsejUrallzV09sUGtNK1BqNGNPblRvdWUrTHozUCtSa1pHY3VQR0RhWEI5YXA0K1BBaERSbzBVTWhZRHd3TTVNOC8vMVFvbDEyZXVtMnVYNy9PbFN0WCtPS0xMN1EraHQyN2Q5T2hRd2ZhdFd0WCtSZFFUV0ppWWpBd01LQnAwNlpLNjRxS2loUSt3M0tYTGwyaVljT0dTdmZrcEtRa2F0V3FKWjBqejU0OTQ5R2pSK1RuNTFOVVZJUyt2ajQyTmpiUDNkOVhQbVNzNlo0UkZ4ZkhsU3RYRkNaUW5qNTltaVpObW1oMW40dUppYUZSbzBiUzk1T0VoQVJHang3TjRzV0xwWW9pYVdscGVIaDRNSG55Wk5xMGFhTnlQeVVsSlJ3OGVKRGV2WHVyekJoVTVkNjlleng0OE9DNXM5M2wxSDMzcnF5Y25CdysrK3d6eG8wYnAzWWl5UDc5KzltMWE1ZktJSlhjcTN6L1RVeE1KQ2twaWJmZWVxdGF0NFhTQUhoR1JnYnZ2UE5PaFgzTXkzOC9lOUZ1M3J4SmRuYTJ5c0N6S2tsSlNTckxSZCs3ZHc5emMvUG5Qc2N6TXpOSlNrcFNPSzlrTWhsaFlXRzBhOWRPWXpVbmRiS3lzaXA4WEh4OFBHUEhqc1hMeTB2dCsvcXFYLy91Mzc5UFFrS0MxdGVQWThlT2taR1JnVXdtUTA5UEQxdGJXN3AyN2FyVjU2K3k5L09LL3VZcktpcWlzTEJRK2svK1hVcituNjZ1TGpvNk91anA2VlhwTXlEOCswU1FWeEFFUVJBRVFYaXRncnlabVptTUhEbVN0OTkrbTYrKytvcm82R2pTMHRMbzJiT25RaCs5enovL25NOCsrNHdPSFRydzZORWpVbE5UZWZ6NE1ZOGVQU0l0TFkyMWE5ZFdPSWdObFErdWxuM2M4T0hEMVE1Q3BxYW1Nbno0Y0FZUEhxeFZDYzEvSzhqcjUrZkg1czJiYWRteXBWU3VTbTdQbmoxczJMQ0JSWXNXS1dVVzNMeDVrMHVYTHRHZ1FRT1dMVnZHc1dQSHBKSnZtaHc4ZUpEZmYvOWRCSG4vanlzdUxrWW1rMVU0R0NjSWdpQUl3djg5LzNZd1RoQUVRUkJlRitJdmFFRVFCRUVRQk9HMXNtblRKblIxZFJreFlnUlFXc1k0SVNHQmYvNzVoL3YzNzVPYW1rcHFhaXBRMm1kSHp0VFVGSE56Y3l3c0xPalVxUk1GQlFWYTk4R3BMdjcrL3RLLzc5NjlDNVJtK3BSZER0Q2lSUXZzN096KzFXT0QwbXluclZ1MzBxZFBIMEpEUTlteVpRdWpSbzBDU2t0M2JkeTRrYjU5KzZvc0hXZHZiNCs5dlQxQlFVR1ltWm1SbVptcHRqZGpXY2JHeGhwN093bi9OMmd6NFVJUUJFRVFoUCtiUklCWEVBUkJFRlFUUVY1QkVBUkJFQVRodFhIOStuVk9uRGpCNU1tVE1URXhJU1FraE9qb2FLWk1tY0tqUjQ4b0tpcWlkZXZXOU96WmsyM2J0akZnd0FDR0RoMktoWVdGVmxtbDZtUmtaR2dzcVZ5blRoMys5Ny8vVmJnZlZUM2hqaDA3cHRUdmJ2anc0U3FEdkRrNU9Vb0JZWFZ5Y25JMHJsZlZaL1hKa3lkMDdOaVJHVE5tc0hmdlhqWnYzb3lob1NGMTZ0Umg5ZXJWTkc3Y1dLRW4wWjA3ZDFpK2ZEbmp4NCtYZW5pNXVycmk2dXJLaGcwYnBQNnVtZ1FFQlBET08rOW85Wm9FUVJBRVFSQUVRUkFFUVJDRVVpTElLd2lDSUFpQ0lMdzJ6cDA3aDB3bTQ3ZmZmbVBseXBWQWFRYnBlKys5cHpURGYrL2V2ZFNxVll2R2pScy85L05tWjJkejZOQWh0ZXN0TFMyMUN2SUNHa3M0UTJsWlpuWFMwOU5WQm9xcllzMmFOVnk3ZGcxZlgxK3BCSFRqeG8ybDMrVW5uM3hDZUhpNHRLNWV2WG9zV0xCQW9iOVJlbm82eWNuSmZQLzk5d3djT0pCeDQ4WlJzMlpOQU1hTUdjT1lNV09rYlUrZlBzMmlSWXRFV1daQkVBUkJFQVJCRUFSQkVJUnFJSUs4Z2lBSWdpQUl3bXZqNDQ4L3BudjM3dFNwVTRlZE8zY1NHaHJLZDk5OXA3S0VXOTI2ZFVsTFN5TTFOWldIRHgrU21KaElVbEtTOUYvZnZuMFpNbVNJVnM5YmxaNjgyamh4NGdUQndjRXNXYktrMm85RDNwTzN2STRkTytMcDZZbWRuUjBQSGp5UTlsdWVucDRlenM3TzNMaHhBd0FuSnljc0xDd1V0bm5ycmJmdzlmVmx5WklsSERseWhJNGRPOUs3ZDI4cG9LdUtxaUMyQ1B3S2dpQUlnaUFJZ2lBSWdpQlVqZ2p5Q29JZ0NJSWdDSzhOYzNOenpNM05pWTZPNXV6WnM0d1lNWUxtelpzREVCRVJRVkpTRXNuSnlUeDgrSkNzckN5Q2c0TUpEZzZXSGwrL2ZuMnNyS3l3czdPalNaTW1MK3RsU0JJVEUvbjc3Ny8vMWVjc0tpb2lKU1ZGWXcvVXVMZzQxcTlmejVVclYraldyUnZtNXVZY09YS0VpeGN2TW1qUUlGeGRYYWxmdno0QVptWm1lSGw1RVJVVkpaVnNsdlAxOVpXZTU4S0ZDd3BadzFDYW1mMGlndWVDSUFpQ0lBaUNJQWlDSUFqL2RTTElLd2lDSUFpQ0lMeFdjbk56V2J4NE1iYTJ0Z3diTmt4YXZuVHBVaDQvZml3RmNoczBhRUJLU2dvLy92Z2pWbFpXV0Z0Ym82K3Z6NDBiTitqWXNlTkxmQVV2MTkyN2QxbXpaZzJEQmcyU2xxV21wZ0lRSHgvUDRjT0hDUThQeDhyS2lqbHo1dENyVnk4QTNuMzNYYlpzMllLdnJ5Kyt2cjQ0T3p2ajRlRUJnSTZPamxLQUYwb3poT1ZCM3R1M2Iwdkw1T1NCWWtFUUJFRVFCRUVRQkVFUUJLRnlSSkJYRUFSQkVBUkJlRzNJWkRKKy9mVlhVbEpTbUR0M0xoRVJFY1RIeDVPZG5jMktGU3VvVzdjdUJnWUdBQnc2ZEFnZkh4L2F0bTFMdlhyMUFGaTVjaVhIamgxaitmTGx0R3ZYN21XK0ZBQ0tpNHRWbHBwV0p5Y25CMzkvZjYyMzFkYnc0Y01CbURoeEloa1pHY3lZTVFOWFYxZUZiRjg3T3pzOFBUMUpURXprMUtsVHRHalJRbUVmZm41K3VMaTRZR3BxS2kxNzU1MTNsSjVMVTg5aFFSQUVRUkFFUVJBRVFSQUVRVHNpeUNzSWdpQUlnaUM4TnFLam8vbnJyNzhBRkxKSWUvWHFwZFF2dGsyYk5nQkVSa2JpN096TSt2WHJPWHIwS083dTdxOUVnQmRLQTdHMWF0WFNldnYwOUhTOHZiMnIvVGo4L1B3QXFGbXpKbFpXVnN5ZVBWdGpuK0MxYTlkaWEyc3IvWnlRa01EcTFhdEpUMDluMUtoUjBuSlJybGtRQkVFUUJFRVFCRUVRQk9IRkVFRmVRUkFFUVJBRTRiWFJyRmt6K3ZUcFE1TW1UV2pTcEFrMk5qWTBidHlZR2pWcUtHM2JxbFVyVEV4TU9IUG1ET2ZQbnljNE9KaVBQdnFJaVJNbmtwZVhSODJhTmYrVlkwNUxTK1BhdFd2WTJka3ByYnQzN3g2TkdqWFNlbDgyTmpaYUIwVkhqeDVOUWtLQ1Z0c2FHUm1wZkh6NWNzcjM3dDFqNzk2OVN0dUdoWVVCNE9Ua3BIUzhvbHl6SUFpQ0lBaUNJQWlDSUFoQzlSTkJYa0VRQkVFUUJPRzFZV3hzekt4WnM1U1d5MlF5aW9xS0ZJSzl1cnE2ZE8zYWxhQ2dJUFQwOUpnNGNTSWZmZlFSQU5PbVRhTk5telo4L2ZYWDFYNk15Y25KUkVWRkFYRGd3QUYyN3R3SndNeVpNeFcyUzB0TDQrYk5td3djT0xEYWo2RTZPRGs1S1FSa0FTSWlJdFFHZVMwdExaVUMyYUpjc3lBSWdpQUlnaUFJZ2lBSXdvc2hncnlDSUFpQ0lBakNhNmVnb0lEYnQyOFRGUlZGWkdRa1VWRlJMRml3Z0E0ZE9nQ1FtWm5KMXExYkNRNE9Cc0RWMVZVSzhBSThlUENBbGkxYlZ2dHhmZjMxMTFMR2FzMmFOV25YcmgwT0RnNDRPRGpRc21WTDl1elpnNW1aR1ZCYXlyaWtwSVNUSjA5U3AwNGRQdjMwVXd3TkRXbldySm0wemVzZ1BUMmRxS2dvQmcwYUpDMnpzckppd0lBQkRCa3loS3lzTEI0K2ZJaTl2VDFRR3BDL2Rlc1c5dmIyeE1mSGMrblNwWmQxNklJZ0NJSWdDSUlnQ0lJZ0NLOHRFZVFWQkVFUUJFRVFYaHNCQVFINCtma1JHeHNyWmU2MmJ0MmFRWU1HMGFSSkU5TFQwemw4K0RDSER4OG1QeitmRHovOGtMUzBOQUlEQTNGeGNjSFIwWkdVbEJSeWNuSm8xYXBWdFI5ZnIxNjljSFIwcEhQbnp0amIyNk92ci9oMTI5ZlhGNWxNeHJwMTZ6aDkralJ1Ym02WW1KaXdjK2RPQWdNRCtlYWJiL0QxOVZXNy82eXNMUGJ0MjZmVnNXUmxaV2xjZi9mdVhXSmlZZ0R3OVBRa0xpNE9OemMzbWpkdnJ0WCs1WUtDZ2lncEthRkhqeDdTc2padDJ0Q3FWU3VPSFR2R2xpMWIwTmZYWjlPbVRkU3FWWXZBd0VDV0xGbEMyN1p0R1Rac0dOOTk5MTJsbmsrb1dGNWVIb2NPSFdMSWtDRXFTNW1yODgwMzMrRGk0c0tRSVVPVTFzbGtNblIwZE5RK3RxU2toRE5uenRDOWUzY01EUTJyZE56cVJFVkZZV2xwaWJtNXVjYnRDZ29LTURBd1VGb2VIQnlNdjc4L0N4Y3UxUG94QURFeE1VUkdSdkxlZSs4cHZhYm82R2dhTldwRTNicDFsZmFucDZjbmxTbC9XVFp2M2l5VnQ2OU8rZm41aElhR1Z2dCtYNWFkTzNmU3FWTW5sWDNhSHoxNnhPblRwM0Z4Y2NIS3lxckNmZlh2MzUvcDA2Zmo1dWFtc0R3MU5SVnZiMjhtVDU1TTQ4YU5BZmpubjMvWXRtMGI4K2JOVS92NTB5UXZMNDl2dnZrR0p5Y25Qdi84YzA2ZlBrMnJWcTJVcWkrOFNOZXVYYU5SbzBaWVdGZzgxMzR1WHJ4SS9mcjFWYlkwOFBUMHBFR0RCa3ljT1BHNW5xT3NtemR2a3BhV1JvOGVQVFJlMDE2a1I0OGVQZmZ2clN4dFdsREV4TVFRRUJEQXFGR2pNRFkycnRUK2ZYMTlxVisvdnNKa09YVk9uVHBGU0VpSXl1dnR2K0hVcVZOa1pXWHg4Y2NmdjVUbmZ4MlVsSlNncTZ1cnREd3VMbzRIRHg3ZzdPeXNzUHpNbVRNMGJ0eVlGaTFhcU56ZnkveCtJQWlDSUFpQ0NQSUtnaUFJZ2lBSXJ4R1pUSWF1cmk1RGh3N2xqVGZlb0czYnRoZ1lHQkFaR1ltUGp3OW56cHlocUtpSWJ0MjY4ZVdYWDlLc1dUT2VQbjFLWEZ3Y2MrZk9aZkRnd1R4NDhBQWRIUjA2ZCs0TWFGYytPQ0VoUWF2dEFnSUNOSzZQam83R3g4ZUhtemR2MHJOblQ2Wk9uWXErdmo1dWJtNnNYTG1TbjM3NmlYNzkrdkgxMTE5alltS2k5UGpNekV6V3IxOWY0WEdvRXhZV3hvb1ZLd0FZTjI0Y0FEbzZPc1RHeHRLOGVYUHM3ZTNKejg4SDRNS0ZDLzlmZS9jZDFkVGQvd0g4SFlJaWlDaWlURkVaYXNWYUY0SjdJZGE5cTZoMTRjYTlGY0c5SjhOUlVOR0tvd2lvUlJFQkVSYytiZ1ZGRkJlS3BZS0NWUmt5OC91RGsvc1FFa0p3dE9YNXZWL245Qnh6NzgzTlRVaHUwdnYrZmo1Zm9TcFpLaUVoUVc2Zlo4K2VoYmEydGxCRm5aT1RnN05ueitMSWtTTklUazVHbHk1ZE1HSENCRlN1WEJrQTBMVnJWK2pvNk1EWDF4ZXVycTZvVjY4ZVJvNGNpZGF0VzMvMjh5SlpNVEV4OFBIeFFVSkNBaFl2WHF6eS9SNCtmS2h3OE1PWk0yZHc4dVJKYk5teXBjUWdJUzR1RG12V3JNR3dZY1BnNk9oWTRtTklKQktrcEtRZ0l5TURHUmtaK1BqeEk5Ni9mNDhQSHo0Z0t5c0xZOGFNa2J2UDdObXpNV2JNR0l3WU1hTEUvZWJuNTJQaHdvV29WS2tTNXMrZmorclZxd3Zya3BLU2NQUG1UYm5qT0hUb0VNNmNPWU50MjdZcERKRFBueitQNE9CZzlPL2ZYMlo1U2tvS1pzMmFoZTdkdTJQMjdOa3krK3pWcXhjR0RScUV5Wk1ubDNpc1g4dUpFeWVRbkp5TTBhTkh5L3hkSkJJSkRoOCtqQTRkT3FnVXhpWWxKU0V1TGs1dWVaY3VYZVF1M0YrNmRBa2JObXhBUVVFQjdPenNTdHpucVZPbnl2Qk0vcXR1M2JyNC92dnY1WmFucGFWaDZOQ2huN1hQM2J0M28yN2R1bkxMNCtQanNXL2ZQZ3dhTkVoaHlIdng0a1g0K1BqZ3UrKytVeW5rTGNtblQ1OXc1ODRkWkdabUNzdmV2WHVIbXpkdklqOC8vN1AyS1JhTGtaQ1FnSVlOR3lJN094c0hEeDVFYW1vcTVzNmRpNDRkTzM3MnNaYkZ2SG56TUc3Y09EZzRPTWdzVDBoSXdOT25UeFhleDhMQ1F1WnZJZjBjUG5yMENJTUhEOGJvMGFPRjBQdmR1M2VJaW9yQzJMRmp2K3B4NzkrL0g5SFIwUWdKQ1NsMVc0bEVndHpjM0svMjJCVXJWc1QxNjlleGRPbFNPRHM3QzJGYWVIZzRQbjc4V09yOUxTMHQ4Y01QUDhnczI3UnBFMTYrZklsdDI3YkpEU3dyNnVYTGx6aCsvRGdjSEJ6S0hQSmV1WElGZGV2V2xRbDVTd3IyRWhNVFpjNjNzMmJOZ29PREExcTFhaVVzczdlM3g2SkZpMlRPSWZuNStVaFBUMGRtWmliZXYzK1B2Lzc2Q3lrcEtYajkralVTRXhQaDRPQ2c4SE5hbkorZkh4SVRFOHNjOHQ2K2ZWdHVXZzFWbkRselJtWlF6K2VlKzRyUzBkRVIzaHNYTDE1VXVJMnRyUzArZlBnZ1RBOVNrdnIxNjhQRXhFUzQ3ZVhsaGFkUG4yTERoZzF5Zjc4elo4N2crUEhqY3I5bFY2MWFoUUVEQnNESnlVbHUvMS96OTBGcFBuNzhDQmNYRitUbTVtTHo1czFsZmg4WGRmUG1UYngvLzE3bDdZdC8zeDA3ZHV5ekhsZVZnUkpFUkVSbHhaQ1hpSWlJaU1xTmJ0MjZ5VlZKQVlYdGx5OWZ2b3hPblRyaHA1OStrcWsycUZLbENqWnYzb3dOR3piQXo4OFBBTkN2WHo4WUdCZ0FBQVlNR1BETmovdmN1WE1JRGc1R1RFd01ORFUxTVduU0pBd2FORWk0d0daaFlRRjNkM2Y0Ky90ajM3NTlpSTZPaG8rUGo5d0ZNMU5UVS9qNCtLajBtSTZPamtoTVRKUlpabUppQWdzTEM5aloyYUZPblRvd016TkQ3ZHExWlNvcnJsNjlDZ0JLSzRxbGNuSnlZR2hvQ0FzTEMrRWk1NFVMRjdCdDJ6WTBiOTRjTGk0dWFOQ2dnZHo5Ykd4c1lHTmpnOHVYTDJQdjNyM3c4L05qeVBzVjJkallvSGZ2M2poMTZoUXNMUzIvdUtKSlYxY1g4Zkh4Y0hOenc2SkZpeFJ1MDZoUkk3UnQyeFlCQVFIbzM3Ky9UTWhhVkVGQkFjYU5HeWNNSmdBSzU4K3VXclVxcWxXcmhnRURCcUJxMWFwbFBrYXhXQXdIQndkczNMZ1JFeWRPeEtKRmkyQnRiYTF3Mjh6TVRHemF0QW1YTDEvR3dJRURTenpXbUpnWU5HblNCR3BxYW9pSmljRzllL2N3WXNRSTZPdnJvMnZYcmdnSkNVRy9mdjNrcXB1S1h6aFBTRWpBaEFrVHl2eWNpbEkwZ0NROVBSM0hqeC9IeFlzWE1YUG1UTmpZMk1pc1YxU3BwVWgwZERTMmJ0MHF0N3hUcDA1eUZjbGR1M2JGaFFzWEVCNGVyalRrZFhkM1YrbXhpK3ZidDYvQ2tGZHF6cHc1U3RjWGxaQ1FnSlVyVjVhNFBqUTBGQ0tSU0tiVmZGRVhMMTZFbnA0ZW1qWnRxdExqRmJkZ3dRSUFFTjdybnA2ZTBOVFVCQUFoWEhCMWRSWCtUazJiTnNYdzRjTlYybmVGQ2hVZ0VvbVFuNThQRFEwTnVMbTV3ZFhWRld2V3JFRitmajY2ZE9ueVdjZjhOVnk5ZWhWNzkrNVZ1RTQ2K0VwS0pCSmg2OWF0Mkw5L1A0NGVQWXI0K0hoczJyUUpRT0VnaHZ6OGZPelpzd2Q3OXV4UitwaURCdy9HcEVtVFZEcStEeDgrUUVkSFI2VnRyMTI3QmxkWFY1VzJWVVY0ZURoYXRHaUJSbzBhWWVQR2pUQXlNa0s5ZXZWdzVNZ1J1ZTlyUlFZTUdDQVg4alpxMUFoaFlXSFl1M2N2SmsyYWhJeU1ERnkvZmwzdXZnOGVQQUJRR05oS0IxMFYxYUpGQytqbzZDQXhNUkhyMTYvSDFLbFRZV1ZsQlVBKzBMMXg0d1pDUTBQaDdPeGM2bmttTmpZV2I5Kyt4Zno1OHpGaHdnUzVnVVI3OXV6Qnk1Y3Y4Y01QUDhETHkwdFlycUdoZ2VyVnE2TkdqUnJRMDlQRHUzZnZoSFdiTjI5R1Nrb0tObTdjcVBTeGkxUGxma3VXTElHRmhVV3ArenA5K2pRQ0FnTGtsbi91dWE4b2MzTnpJZVJkdFdvVkRBME5oYTRjRW9rRXIxNjl3dUhEaHhFWEY0ZTFhOWNxM2RlMGFkTmtRbDVMUzBzRUJBVEExOWNYbzBhTit1SmovWnEvRDBxelk4Y080WDE4L1BoeHBRTy9BT0Q2OWV0SVNVbFJ1QzQwTkJRUEh6NVUrYkdMZjkvdDJyVkw1ZnNXeFpDWGlJaStCWWE4UkVSRVJGVHU5ZWpSQSszYnQxZFkvUW9BZW5wNjJMaHhJNUtUazVHVGt5UFQwbEpSWmNMWDl2ejVjN3g0OFFJT0RnNFlOR2lRWEl0WG9QQmk5NUFoUTJCdGJZM2c0R0M1Z05mT3pnNTZlbm9xUDJicjFxM2xMcWFhbXBwaXpabzFTdTluWUdDQTNyMTdZOVNvVVhKekF5Y21KdUxZc1dQQ0JmS0tGU3RpK2ZMbGtFZ2t3amIyOXZhb1c3ZXVTbk1ldDJ2WERxMWJ0eTYxdFRTVjNlVEprM0g3OW0zczNic1hWbFpXS2xWQWxjVFcxaGE5ZXZWQ2NIQXdtamR2anRhdFd5c01FY3pNekZDNWNtWGN1WE5INFg3czdPd2dGb3V4YXRVcXFLdXJJems1R1JzMmJJQ25wK2RYYVo5dWEydUxYMzc1QmN1V0xjUFNwVXV4Yjk4K1lUQ0hsRVFpd2Z6NTgvSHExU3U0dUxpVVdQV1lscGFHUjQ4ZVlkYXNXUUNBVzdkdTRmRGh3OEpGNVo5Ly9oa1JFUkh3OHZMQ2hnMGJBRUNveWl3ZWV1am82Q2hzZ1MwVkVCQ0EyclZyeTRXMHBmbjU1NS9Sc21WTGJOaXdBVXVXTElHOXZUMm1UcDBxRE5wUU5lU1ZrZ2JKWVdGaFF0Q21ySU5COFhXVksxZkdpUk1uaE51OWV2VlNPWGdEQ2dQZTBvakZZcFhiRzVmVXFseGF3WG51M0RrWUdSbmg3dDI3dUh2M0xvRENTdUtHRFJzaU1URVJjWEZ4YU5DZ2djSWd4OERBUUs2bGFYSFM3NW1NakF3OGVQQUFCZ1lHd2dDR0NoVXE0Tm16WjZoVnE1WVFwSmZsL0E0VW5uL3o4dklBQUZXclZzWEdqUnR4OE9CQnRHM2J0a3o3K1ZhS0Qwd282YjJrcnE2TzhlUEh3OXJhV3FqTVMwbEpRV0JnSUFZUEhveWVQWHNDS0J4MDRlYm1KaFBDWGJwMENmdjI3VlBwKzBicTdkdTNLcmRLcmxPbmp0RDFvcXk4dmIxUnIxNDl1V3A2c1ZnTUZ4Y1hUSm8wQ1N0WHJzU3VYYnRrQm0vWjI5c3JySm9zNmZYcjJiTW5vcUtpRUJnWUNCc2JHK2pxNmlvTi9rb0tJVDA4UElUdjlxU2tKS3hldlJwZVhsNm9VcVdLVEh2Zmp4OC9ZdXZXclRBeU1vSklKTUtCQXdmZzYrdXJ0Sk9KV0N5R25wNGVEaDA2aEJVclZnakxrNU9UY2V6WU1mVHUzVnY0dlByNitrSlhWMWRwVzk4SER4Nm9GSXAvenYwTURBeFVhbnRlMG1Ba1phL0R1M2Z2c0diTkdyeDQ4UUtyVjY5V09BaE9rYlZyMXdySGxKV1ZKWGV1OVBQelV4aWN2d0M4SWdBQUlBQkpSRUZVS25yUDJOblo0ZmJ0MnpoMDZCQmF0bXlKaGcwYklpMHREY0IvQjZSSWJ4ZVZuWjB0TE5mVzFoYk93MS96OTRFeXdjSEJpSWlJUVB2MjdmSHUzVHY0K3ZyaWh4OStFTHJJS0JJVUZJUnIxNjRwWEtmbzd6UjA2RkRvNmVsaDU4NmRTbzlGNmtzSFhoSVJFWDB0REhtSmlJaUk2SDlDU1FGdlVjVURuNy9MbURGak1IcjBhS1d0RktYTXpjMHhmZnAwdWVVbFZVaVU1SE1yQjgzTXpEQno1a3lGNjB4TlRSV3VLMTY1V0pZTDdtS3hXQzVNcGkrbm9hR0JlZlBtNGN5Wk16QXhNVUZVVkJTV0wxOWU2djJDZ29JUUZCUWszSlplQ0owNGNTS3VYNytPUFh2MndNaklDT3ZYcnk5eEgyRmhZUXFYU3kvaU5tdldESUQ4K3dZb3JBSlVWRG0zZi85KzdOKy9YMlpaY0hDd1hPQlhzMlpOYk51MkRYRnhjUW8vN3lLUkNETm16RUNWS2xXVXR1QzlmUGt5SkJKSmlSWG1Sa1pHc0xPelExaFlHRzdjdUlHV0xWc0tnVnZ4ejNuMTZ0V1ZocDBCQVFHb1Y2OWVtUUpScVFZTkdtRFhybDNZdVhNblRwOCtEVzF0Yll3Yk4wN2hjWHlPa3M0RmloUVBWY1ZpTVRRMU5YSHYzajFVcTFaTkxqaEpTMHVEaTRzTHBreVpvdlJDZlZIUzhQbExGSzFhVGs5UGw3azlZTUFBTkd6WUVNSEJ3UUNBUjQ4ZTRkR2pSM0w3c0xHeFFZY09IWkNXbG9hTWpBeGhlV3BxcW5BaFgzb2VUMHhNUkVSRUJJWU1HU0lNWm9pS2lzTDE2OWN4YWRJa29ib1hVRzM2Z0tMT25UdUhjK2ZPeVN5VGRxd29xVTMxbDNqMTZwWE02L0gwNlZORVJFUUErTy9uKy8zNzl6TFBTVlZObXpaRlZsWVdYcng0QVhkM2QxU3NXQkVqUm93UXZ0dWw3Vkd0ckt5Z3I2OFBpVVNDaUlnSUdCc2JvMU9uVGlvOVJtWm1KdDY5ZXlkVXFKYkd5TWpvc3pzaGVIdDdvM2J0MmdydnI2dXJpM256NXVIbzBhUEl5TWhRNmZlTE1yTm16Y0w0OGVOeDhPQkJiTm15UldHQUZSRVJnZlhyMTVjWUNFcVptcHBpMGFKRmNIVjFoWWVIQjVZc1dTS0V2QktKQk92WHIwZFdWaFlXTGx4WXBqbU5CdzBhaEtsVHA4b0VYVnUzYm9XdXJpN0dqQmtqSExPaG9XRVpudm5YTjJQR2pHK3kzenQzN21EOSt2VklTMHNUNXM4K2VQQWcrdmZ2LzhWLy83S2FNbVVLYnQ2OGlhaW9LRFJzMkZDdUZiNmkxdmluVDUvRzZkT25BUURPenM0eWd4ZSs1dThEUlc3ZHVnVlBUMDhZR2hwaTl1elpTRTlQaDVPVEUxYXNXQUUzTnpkaHJ2UGlWcTllTGZ6YjN0NGV3NGNQTDdIOSs1czNiNUNXbHZZL005ODhFUkg5LzhLUWw0aUlpSWpvR3l2ZThwVG83OUM0Y1dNaFBMT3dzTUMwYWRPVWJyOTkrM1kwYnR4WVlYV3JscFlXbkoyZG9hdXJDeE1UazFMbm53WUtLeWFOakl3K3E5M3Q5T25UVWFWS0ZRQ0ZWVXdkTzNZVUtoUmpZbUprNWozODhjY2ZVVkJRVU9vK2xRVm9hbXBxQ0EwTkZXNmZQWHNXQUpRT1FIQndjTUM1YytmdzZORWptWkJYMVVyVHp4VVRFNE9rcENUOCtPT1BFSWxFME5EUXdPelpzMkZqWTRObXpab0pGY1ZmNDd6VHUzZHZBSVZCWldSa3BFeDdUejgvUDZTbnB3dWhzaUxaMmRsWXVYSWxxbFdyaHUzYnQ4dFU1KzNmdng4SkNRa3FWMVVDd05LbFM0VkJBcVY1K3ZRcDVzMmJwM0JkNzk2OTVlWi9sbFpicDZlbjQvVHAwMmpmdmoyV0xGa2lkOTkrL2ZvSmdmYisvZnRsNW5iMThmRVJLcnRPblRvbHRBcVZMcE1HWExWcjE0YVBqdy9ldm4wTG9IQUFVc1dLRlZXdUdrMU5UVVZnWUNEYXQyK1BoZzBiS3R6bWMxdWlLblByMWkxczM3NWR1SDMrL0htY1AzOGVRR0ZJSTVGSWNQMzZkZFN1WFZ2aC9ZdDJmU2d1T1RrWnJxNnVxRnExS2pwMzdnd3RMUzBoL0lxTmpVVklTQWpFWWpIV3IxK1BkZXZXb2FDZ0FLMWJ0NGE1dWJuS1ZldlBuejhIQUR4NThrU2w3YjhsNmJRRlgwUE5tald4WXNVS1lSQkJYbDZlWEljTTZXQUVSZk9RRm4rdjJOcmE0cWVmZnNMejU4K1JuWjJOdkx3OGlNVml2SHIxQ2srZVBNSDgrZlBMUEdpdVhyMTY2TktsaTNCY2I5KytSV1ptSm1iTm12VkZjNnQrYlYvYXJybTQ5UFIwL1BMTEx3Z05EVVdIRGgwZ0Zvc1JHUm1KdTNmdjRzaVJJd2dNRE1UdzRjTXhZTUNBeng2WWs1U1VKRFBZcERUYTJ0cHdkM2NYQW5YcEFMQXpaODdnNnRXcmNnUENsaTlmamxhdFdxRjc5KzRBSUZlQi9DMS9IOXkrZlJ2TGxpMURwVXFWc0hMbFNsU3BVZ1ZWcWxUQmtpVkw0T0xpZ2dVTEZtRERoZzBxVlY4WFZ6UndscDRiUG4zNkpCZEVtNXVidzlMU3NzejdKeUlpK3JzdzVDVWlJaUlpcUluK2U0RTB2eUQzSHp3U0l2b1dEQTBOMGE5ZlArVG01cGJZeG5iNzl1MHdNek1yY1k3UzRuT2hQbjM2RkRWcTFGRFl0akl6TXhOZVhsNHdOVFdGcDZlbnNEd3BLUW5SMGRFQWdELysrQU5BNFJ5UlQ1OCtCZkRmVUxWMTY5YW9XYk1tZ01LUTE4ek1US2l3eWMzTmxRbDVTNXF2TXlRa0JBRUJBYWhWcXhZU0V4T3haTWtTMUtwVlMya2JVQUI0K1BBaDR1TGlsRzRERkZhOEhUcDBTQWhJUG4zNkJBQnlyZGEvdGxPblRpRXlNaEtob2FHWU9YT21VSzBwRGNHbElVNVp3MlpwQUptYW1pcTM3c2FOR3poNDhDQTZkT2lBdW5YclFpS1I0T1RKazZWV1JFb3J5bDFkWGJGanh3N01tVE1IQVBEczJUT0Vob1ppMEtCQlpRcUxsTTJ4V3hZVktsUW9zZDNxMGFOSDhlblRKd3dmUGx4aFVKNmZueStFTVhQbXpNR2NPWE1RRWhLQ3JWdTNZdjc4K2NLODhmZnYzOGZzMmJOVk9oNFBEdzgwYk5oUTVhclJwS1FrQkFZR3dzcktTbWtyOEsrdFg3OSt3dm5CM3Q0ZTQ4YU5nNE9EZzdEZXo4OFBMMSsreFBqeDQrWHVxNk9qZzdDd01GU3NXQkhxNnVwUVUxTkQ3OTY5SVJLSmNQZnVYYXhldlJwWldWa1lNbVFJdW5idEt0enY2dFdyV0xkdUhmVDE5YkZ3NFVJNE96dGovdno1Y0haMlZ2ZzR5a2cvMThuSnlYang0Z1hxMUttajhuMkxodm1LbUptWjRidnZ2aXZUOFh4TlJjT3ltSmdZTEZ5NFVPRjJpZ1lTS0FybHhvOGZMMVRxNXVibVFpd1d3OVRVRkw2K3ZwODlrS1ZvUjVJYU5XcklmRGY4VzN4cHUyYXAzTnhjbkR4NUVvY1BIOGFuVDU4d2JkbzA5T3ZYVDJpWDNhWk5HL2o0K01ETHl3dmUzdDQ0ZWZJa0prMmFwTERkdXFPam85TEhVdlU4VTFUUmltbnBZMFpIUjBNa0VpazhCaU1qSTZXdDRML0c3NFBpenA0OWl5MWJ0cUJpeFlwWXMyWU56TXpNaEhYVzF0Wll1SEFoMXE5Zmo1a3paMkx4NHNWbzJiSmx5VTlZQVVXZElZS0RnNFZPRGxMRGh3OVhHUEptWkdTVVdKbXNhRnNpSXFKdmhTRXZFUkVSRVVHNzRuK3JPRkl6RXdGSUFLamVobytJL2gxdTM3NHRjM0cvYUh2QzJOaFlyRnk1RW12WHJsV3BVZ2tvckhRcFd2a2xEYUVrRWduV3JsMHJWR3FhbTV2TDNNL2YzeDhaR1JrWU9YS2t6UEs0dURpWjlyZ0FjT2pRSWVIZnExYXRVdW00aWlwK1FmN2R1M2ZZdFdzWHpwOC9qK25UcCtQRGh3L1l2Mzgvdkx5OGtKT1RnMTY5ZXFGLy8vNGxWanBLMjhLcW91ZytNak16QVJUT1Rmc3RMVjY4R045Ly96MzI3Tm1ES1ZPbVlPVElrWEJ3Y0JDcUdhWHpLcFlXWmhlbktFZzRkZW9VM04zZEVSSVNndVBIajhQSHh3Y3JWNjdFclZ1M2tKeWNqSVVMRnlJa0pBU2VucDVDSzgvaWJHMXRNV2pRSUFRRUJLQlpzMmJvMUtrVFBEdzhvSzJ0amVIRGg2dDBiTnJhMm5CMmRvYTV1VG1xVkttQ29VT0hZdno0OFhMVjJlSGg0ZGl6WncvOC9QeVFsWldGK1BoNFliQ0FLbkp6YzNIbHloVjA3dHk1eE1xdC9QeDh1WUVTTjI3Y0FBRGs1T1FnSnlkSEpnUlQxamI1NmRPbm1EeDVzc3JISnlWOWovMWJnb1AwOUhUczI3Y1BRVUZCTURZMlZqaFFaUHIwNmZEMjlvYVhseGNrRWduTXpNelF1M2R2SER4NEVBY09IRURObWpXeGJ0MDZvZDEvWEZ3Yy9QejhFQlVWaGJwMTYyTDE2dFV3TUREQXVuWHJzSFRwVW93ZlB4NTkrdlJCMzc1OVlXUmtwTkp4M3I1OUcycHFhcWhRb1FJdVhicFVwcEMzK0htcnVNR0RCNWNhOGlvN1AzK09rczdQVXJ0MjdSTEN2QXNYTHNETnpRMzc5dTFEdFdyVkFBQ2hvYUg0NVpkZlpPNFRIeCtQcVZPbnlqMVdhR2lvVExjRFFQbjhzOFVWLzZ5dVg3OWVhT3Zidm4xN05HblNCQUNFOXQvRjZlbnBmVlpYaUxMNjBuYk4yZG5aQ0FzTHcyKy8vWWFVbEJUODhNTVBtRHQzcnNMcEFRd01ETEIwNlZMY3VIRURucDZlV0w1OE9WcTJiSWxwMDZZSjI5ZXRXeGRUcDA2RnBxWW1wazJiaG0zYnRxRnExYW95M3oycXpzbGIydnRGV2FXOUlsLzc5NEZVYm00dXZMeTg4UHZ2djZOYXRXcFl0V3FWOE5sS1MwdURXQ3dXS3Y0MU5EU3dkdTFhTEZteUJIMzc5b1dqbzJPWktzTkwrd3dxNndDU2xwYjJWYVlRSUNJaStsSU1lWW1JaUlnSXVwcEcwSzVZSGVrNWFjaksvWWlrRC9FdzFtbFEraDJKNkYrbGR1M2F3anlxMG9vaHFUcDE2cUJDaFFwWXVYSWxkdTdjcVZJWTZlL3ZqNFNFQk9HMjlDS3VTQ1RDMnJWcjRlTGlnaGt6Wm1EQmdnWG8wS0VEZ01JcVEzOS9mN1JvMFVLdUhhbWRuWjB3OTU2N3V6dE9uVHFGSFR0MkNHMUdyMTY5K25sUEhJV0IxOG1USjNIa3lCR0l4V0tzWHIwYU5qWTJRb2k4ZS9kdW5EeDVFc2VQSDRlL3Z6L3M3T3d3ZVBCZ21RRHUrZlBuT0gvK1BLcFZxNGEvL3ZxclRJOHZiVU9xbzZNakxQUHk4bExwdm84ZlB5NTEyd0VEQmtCZlh4OGlrUWg5Ky9hRmpZME4xcTFiaDMzNzlpRXVMazRJeUtVVnhXVU5lYVdCVFZoWW1OeUZhM1YxZFRnNk9tTHQycldJaTR2RDhlUEhVYmR1WFRSdTNCZ3ZYcnhBYnE1OEI0aWk4M1dPR3pjTzBkSFJjSE56UTBKQ0FtSmpZekZuemh5VjU2SXNPbytxOUxIeTgvUGxIbGZhcWpvM054ZnE2dXF3c3JKQ2VubzZDZ29LaFBiZnlsU29VQUc3ZCsvR24zLytpYVZMbDJMU3BFa3dNVEVSMWtza0VrZ2tFcG1RTnpzN0czZnUzQUZRMkw3NTJyVnJXTFpzbWJDK3JQT2pTNStETWpvNk9oQ0x4V1YrajM0cjZ1cnFlUFBtRFl5TWpMQjI3VnFGMWV5ZE9uV1NtenZYMDlNVFFVRkJhTlNvRVZhc1dJR3FWYXZpMmJObldMVnFGVjY5ZWdVdExTMWhFSU0wT0xleXNvSzN0emQyN05pQmdJQUFCQVFFb0VHREJsaTdkcTNNWjYrNGpJd00zTGx6QjQwYU5VSzFhdFVRR2hxS0VTTkdsR2xlV2VuZ2d1SlVuVXRaMGZuNXhvMGJjSFoybHRudStQSGpPSDc4dUhBN0lDQUE2dXJxUWt0NHFaTE96MUpGVzE1TC95WkZseWs2UnhnYUdtTCsvUGt5eXpadDJvUVdMVnFnUzVjdUtqMVBSYVF0eTNmdDJvVWJOMjVnd29RSndwem5XbHBhdUh6NU1nQ1VPSitydGJXMVhNaXI3SFV2Ni96V2FtcHFVRk5URXdhVGxDWWtKQVNCZ1lFeTc1K1FrQkI0ZTNzalBUMGRCZ1lHY0hGeFVUajlRWEV0VzdiRTd0MjdzVy9mUGh3N2Rnd1RKMDdFNHNXTDBiWnRXK3pldlJ0QTRVQUtBREEyTnY3c1Z1eWx2VjhLQ2dySzlIbjQycjhQZ01KT0dwczNiOGFMRnk5Z2JtNk9GU3RXeUZRZER4MDZGS2FtcHNMN3FVMmJObkIzZDhmS2xTdngrKysvNC96NTgzQndjRURQbmozTDNBWThKQ1FFa1pHUjJMaHhvMHJiRnoyTzBqZzZPc3JNUjAxRVJQUTFNZVFsSWlJaUlvaEVhbWhxM0IyWEV3NERBRTQrM0FySEZ1Nm9JUDYyYlVlSjZPdXFVYU9HTUk5cThaQlhXMXNiaXhjdnhwdzVjN0JwMHlhNWVmY1VrVjVnUG5EZ0FIeDlmV1hXR1JnWXdOM2RIYXRXcmNMcTFhdng4ODgvWS9qdzRkaTRjU05FSWhGbXpacFY0bjV6Y25LRXVUd0xDZ3FRbDVmMzJmTVJQbnIwQ0JFUkVRZ05EVVZtWmlac2JHd3dlL1pzMUtoUlEyWTdiVzF0REJzMkRBTUhEa1J3Y0REOC9Qd1FGaFlHVzF0YkRCOCtIQTBiTm9TUGp3LzA5UFRRcVZNbmxlWmJMT3JObXpjQUNpdk9wRlRkeDh1WEwvSHk1VXVsMjNUbzBFRm0vbHBEUTBOczI3WU52cjYrTXZPeVNpdUt2L1k4bDUwNmRZSy92ei9jM056dy9QbHp1U0JJU2hwRUZaMG5WVjFkSGM3T3pwZ3laUW9PSHo0TUt5c3JZWDVIVmZ6ODg4OXl5L2J0MjRkOSsvYXB0UDJBQVFQZzVPUWszUDd3NFlOTU9GR1VwcVltdExXMWNmLytmU3hkdWhTZW5wN0NheWw5YmtWRDNxaW9LRmhhV3VMdTNidm8yYk1uL1AzOXNXM2JOdlRvMFFOQVlYVjYwYUM0cUpjdlg4cDhEbFd0N0EwUEQwZjE2dFVWdHRiK095VW1KbUxuenAyb1diTW1YRnhjY1ByMGFjVEd4aUkyTmxicC9hUXRyZnYxNndlSlJBSW5KeWVrcHFiaTA2ZFBxRnk1TW1yVnFnVWJHeHQwNjlZTjJ0cmFlUGZ1bmR3K0prNmNpRDU5K3VEczJiUFEwZEZSR3ZBQ1FHUmtKUEx5OHRDK2ZYdm82ZW5oMHFWTHVINzlPbXh0YlQvL0JTZ2pSZWZuMnJWcnk3UlE5dmIyUnVQR2pZVUFGQ2dNYURVMU5aR1ZsU1d6UDJYblp3RDQ4ODgvaFVFRDB2ZEswZmxiRmIydU9qbzZ3dDhIS0J6RXNHblRKbGhhV3Nvc0x5dFRVMU5rWm1ZaUppWUdRR0VYaEZxMWFzbUZpdExCSmxGUlVWaStmRGtPSHo0c1Y0MC9jT0JBaFhNTEE0VUIrZnYzNytYbTNDNjZUcEdtVFp2S1ZTb3JNM0hpUkxuVzE5OS8vejEwZFhYaDZPaUlIajE2bE9rN1RVTkRBNU1uVDBiYnRtMnhiOTgrb2YxeFdGaVkwamJKUU9HVUI2b00ybEwwZmlrNjlZRjBYdHFpeTRxdUs3cThaOCtlWC8zM3dhKy8vb3BEaHc1QklwR2dUNTgrbURScGtrcURsU3dzTFBETEw3OWd6NTQ5T0hueUpMeTh2RkJRVUlBaFE0YVVldCtpL3ZqakQySEFEaEVSVVhuQ2tKZUlpSWlJQUFCdDZ3ekYzYVF6U005SncrdVBUN0R6MmpoME1YZEVyYW9OVWEyU1VabEc5eFBSdjFPalJvMHdkT2hRSERseUJDZE9uRUQvL3YyL2FIOWFXbHBZdlhvMVBEMDk0ZXZyaTdDd01DUW5KMlArL1BreTFUZkZoWWVIQzVWSkd6ZHVoSm1aR1Z4Y1hNcjgrTGR1M1JMbWVUUTNOOGVZTVdOa3doRUE2TjY5dTh3eURRME5EQnc0RUwxNjljS0pFeWZ3MjIrL1ljYU1HVmkzYmgyMHRMUXdkdXhZWWI3Z3NwQmVJQzhhNktuU3p0VGUzaDUyZG5ZeTgxV3FTazFORGFOSGo1WlpKbjFkTlRVMXk3dy9aVVFpRWNhTkc0ZEZpeGFoWnMyYXdoekp4VWxEcGVJdGpVMU1UR0JwYVluNzkrK2pYcjE2WmZwT0tmNDYydHZiWStiTW1VSmdKaVZ0TDEzYTZ4NFJFVkZpVzFnQTBOZlh4NElGQytEcTZvcE5tellKbGJuU2tMZG9PK2Fnb0NCMDdOZ1JkKy9lUmExYXRkQzNiMS9jdVhNSGJkcTBFZmFscUZVcjhOK3FhNmthTldySUJFZVhMbDFDWEZ5Y3dubFVEUTBOOGVlZmZ5cDlubDliZm40Kzd0MjdKMVJkaG9XRlFWTlRFeE1tVEVCK2ZqNTI3TmloMG42a1lXSHQycldGOXJpS2d2elNXcWNQSFRvVTgrYk5LL1h4SkJJSlRwdzRnUW9WS3NET3pnNWFXbHJRMWRYRm9VT0gvdGFRVnhFREF3T1ppa3B2YjI5WVdscktWVmxXclZwVnFOeFdkVkNNb25OS1dlZHZsWWFpcWxUQ2wrYmt5WlBRMGRIQm16ZHZzSHYzYnNURXhHRDI3TmxsL24xWi9ITmZWRVJFQk42L2Y0OFJJMGJJclZPMHJLd1Z2eVg1N3J2djRPbnBLVlIySmljbks5ek93Y0VCRGc0T0phNXYzTGl4VEd2d1RaczJvV0hEaHNKODlkS1F2dWpmby9pQXJySlFkRjlGeSs3ZXZZdTdkKzhLdDd0MTYxYnEzTXhsL1gzUXBFa1RuRHQzRGpObXpFQ0xGaTNLOUR3ME5UVXhmZnAwL1Bqamp6aDI3QmdHRGh4WXB2c1RFUkdWWnd4NWlZaUlpQWdBVUVsZEc4T2FyTWIrMjNPUW0vOEpmMlc5eHJIWXRmLzBZUkg5NjlUUmJZSXh6WlhQei9odk5tclVLTnk2ZGV1cmhZQmlzUmd6Wjg1RWZIdzhIajkrakNwVnFxQng0OFlsYnArWGw0ZWpSNCtpZXZYcVNFdExnNTJkSFE0ZVBJaGR1M2FoZWZQbUFJRC8vT2MvTWhleG56OS9qc2pJU0FDRmMzVkt0V2pSQW82T2pxaGZ2MzZKRjRWOWZIeHc5ZXBWQkFZR3lpelgwTkRBMEtGRDBhTkhEd1FFQktCcDA2WXdOamFHa1pFUjl1L2ZYK3J6VGs1T3h0R2pSekY5K25RQXdMMTc5MkJzYkt4eUMrTFBVWlpBd3MzTkRXNXViaVd1RHc0T2xybElMMjBscWF3NlZFOVBEeUtSQ0pVclZ5NHhtSkZXRWhkdjJYdml4QW5jdjM4Zk5XclVRRkJRRU5xMWExZnFISnRaV1ZubzI3ZXZ3blh1N3U0bGhodUtYaWNmSHg5aC91WU9IVHBnd0lBQk11dUxoMSt0V3JWQzM3NTlFUlFVSkF5SWtMYUhsZ2JZRHg0OHdJTUhEK0RxNm9xZE8zY0NBRWFQSG8zeDQ4ZmowYU5IQUlCSmt5WXBmWTVGVmExYVZTYmNTMHBLUWx4Y25GemdCeFFHcEtHaG9jalB6NGRZTEZiNU1iNkVkSDVtYVdWem56NTlNR1hLRk9IMU9ISGlCSVlNR1lKWnMyYkovUTJrODlGYVcxdVh1UC9PblR1alY2OWVNc3Z5OC9PaHBxWW05MzVUSmR5Vk9uLytQRjY4ZUlGdTNib0pGYjk5K3ZUQmdRTUhjUEhpUmFHVjdMOVowVkEvUER3Y3YvMzJHM2J0MnFXd1lyOU9uVHFZTTJjT09uYnNDQzB0TFp3NmRRcWVucDRvS0NqQXJGbXpZRzF0RFFNREF5UW1KdUwrL2ZzeTl3MExDNU81TFgzTVAvNzRRMmFkdXJwNm1kbzNaMlptSWlBZ0FIMzY5SUd2cnkrKysrNDduRGx6QmtEaFowL2FZbDBWYytmT2hiNit2c3o4eHFxYU8zY3VXclJvSWN3SFhsSkhncUpVYVZkZHRXcFZtZHVLQmkyb29yUUJLdEx6MUlBQkE0UnFYejgvUDBSSFIyUExsaTA0ZlBpdzhCNlBqSXlFV0N4V2VvNG8rbmpEaHcrSHZyNiszUGVHdmIyOVhEY0VWWlhsOTBIVHBrM2g0K1B6UmVleit2WHJmOWFBS2FEd1hGT1dBUWNaR1JseW54ZGwyeElSRVgwckRIbUppSWlJU0dDczB3RGpyRDNnZjI4bFVqTmYvZE9IUTBUZmdMcTZPanc5UFdYYTZYNko5UFIwYk55NEVZOGZQMGJyMXExeDY5WXRUSnMyRGE2dXJncER2S0NnSUNRbEpXSFVxRkU0Y09BQVdyWnNpWm8xYTJMSGpoMHdNREFBVURoWFoxRVhMbHpBaFFzWDVQYVZtWmtKUFQwOXBLYW1sbml4TlM0dURwcWFta292eHRhcVZRczVPVGtsVmx3V0paRklFQndjREc5dmIxU3NXQkhUcDAvSDI3ZHZFUnNiS3hkUWZXM1MrVHlWK2UyMzM1Q1NrZ0luSnllbG9VbnhkWTZPamtyM0s1RklzSFhyVmhnWkdlSFZxMWM0ZHV5WXd2QlJXbTFZTk94Kzl1d1pkdS9lalNaTm1zREZ4UVdUSmszQ3hvMGI0ZVhscGJSQ3NGS2xTakp6SG43OCtCRmJ0MjZGUkNMQmtpVkw1S3FGazVLU3NHclZLalJ1M0JnVEowNlVlWTVHUmtiQ3YvWDA5SVNBUkpueDQ4ZmoyclZyQ0EwTlJkKytmWkdUa3dQZ3Y1VzhSNDRjZ2EydHJVeUxibW5vcHFHaEFXTmpZOHlhTlFzR0JnYVFTQ1FZTzNZc3BreVpJbFNQL3Zubm4vRHc4Q2kxSWs0UlMwdExCQWNINDltelo2aFhyMTZaNy84NVdyWnNpV2JObXFGTm16Ym8zYnMzOVBYMVpmNEdsU3RYUnR1MmJSRVVGQ1FUOGhZVUZHRFBuajFRVjFkWE9rZXh2cjQrbWpScEl0eis5T2tUK3ZUcGc3Rmp4d3FoWEZsbFptWmk5KzdkRUl2Rk1zSGJ3SUVEY2V6WU1lellzUVBObXpkWGFYREdxMWV2Y1BIaXhjODZqaTlsWVdHQlc3ZHU0Y09IRDBoTlRVVnFhbXFKQTNYMDlQVFFvMGNQNU9YbHdjdkxDMkZoWWZqcHA1L2c1K2VIUFh2MllPZk9uUmc0Y0NDR0RSc210QldYS2o0ZnQxUklTQWhDUWtLRTI1VXJWeTVUeU92cjY0dXNyQ3owNjljUHZyNis2TkNoQTVvMmJZcWRPM2RDWDE4Zk9UazVLZzg4aW9tSkVRWnNsRlZNVEl4TSsrZWlMYWd2WExpQTJOaFlqQjQ5V3FiOThhWk5tMUM3ZHUweXQ2dVdEaFJSeFlrVEozRDkrdlZTdC9Qejh4UG01QzM2WG16VHBnMjJiOStPZ0lBQU9EbzY0djM3OTdoNzl5NUNRa0l3YXRTb1VrUG5oSVFFdkhuejVvdm1YVmFrckw4UC9xNEJLNHBrWkdTbzFQWmFLaTB0cmNUUEN4RVIwZCtKSVM4UkVSRVJ5VERRdG9CVHE3Mkkvak1jOTE1SElEbjlHVEp6RmM5aFJrVGxVL0dBVjlxU3M2d1hXSzlmdnc0M056ZWtwcVppL1BqeEdEcDBLQjQ4ZUlDbFM1ZGkwYUpGbURwMUt2cjA2U05zbjVTVWhIMzc5c0hLeWdyTm1qWERnUU1IQUJSZWFHL1hyaDNTMDlPaG9hR0JybDI3Q3BXZzl2YjJHRE5tak5CcU16RXhFZEhSMFZCWFY4ZmJ0MjlWdnNoYTJuYmZmLzk5cWZQWUppVWxZZXZXcllpT2pvYTV1VG5tenAwTG9IQ3VSNGxFZ3ZidDI2dDBMSjlMV1p0U29EREFTRWxKUVowNmRkQzNiMStWZ254cHBhUjBQc3F3c0RDRnIxVmdZQ0FlUFhvRVQwOVBYTHAwQ1FjT0hFQ25UcDNrdHBPMklaVUduNW1abVZpOWVqVXFWYXFFaFFzWG9scTFhcGd6Wnc1Y1hGemc1dVlHVjFkWEFJV2hzN1FkOHRHalI5R3NXVFBVcTFjUHBxYW1rRWdrdUhUcEVuNzU1UmU4ZWZNRzdkcTFRMzUrUHN6TnpSRVNFZ0pQVDArY1BuMGEydHJhYU5hc0dhNWV2WXEzYjk5aXdvUUpzTEd4S2ZVMUtJbW1waWJXckZrRFEwTkRxS21wSVRzN0d3Q0VlU0l0TEN3VVZwRG41T1NnVHAwNndweVZRR0hZSVpGSVVLdFdMV0crNkJvMWFnamJTQ1NTTWxXUlNVUHE2T2pvdnkza1ZlWDlQV3pZTUV5YU5BbVJrWkZDUysrREJ3L2k4ZVBIY0hSMGhMbTV1Y3FQSjMyOWkxZUZsNFducHlmZXZIbURuMzc2U1Nib3IxeTVNc2FNR1lQdDI3ZGovZnIxV0xWcVZhbXZmMVJVRktLaW9qNzdXTDZFdGJVMS9QejhjUExrU1R4Ly9od21KaVpLai9mWnMyZll1blVyM3J4NWcwMmJOZ250NUQwOFBIRHk1RW40Ky92anpKa3pjSFIwUlBmdTNZVjlGYThrblR0M0xwNC9mNDdBd01EUG5yYmovdjM3Q0E4UHg0Z1JJMlFxWHFYVjlKMDdkOGF1WGJ0a0JrdjhFOExDd3ZEZ3dRT0Y3ZEhUMDlPRmJnZkY2ZWpveUZYeUFvV0RGbHEyYktuU1kxKzVjcVZzQjF1TWRCcUNnd2NQb3FDZ0FLZE9uWUsydGpibXpwMnJVZ2NJUHo4L0FFREhqaDIvNkRpS0t1dnZnNzlEYW1vcW9xT2pZV2xwS2JmdXhZc1hNdWVJMHBpYW1zb01RbExHMGRHeHhQY1BFUkhSbDJMSVMwUkVSRVJ5MUVUcWFHYmNBODJNZTVTK01kSC9Bd252b3ZIcjdUbi85R0Y4TlJLSkJLNnVydERTMGtMRmloWHgrUEZqQUZDcGtoVW9iRlByNit1TG16ZHZ3dERRRUZ1MmJCRkNKeXNySzNoNGVHRHg0c1h3OFBCQVFrSUNuSnljSUJhTDhmcjFhMlJuWjhQSnlVbG9mU3VscGFVRkxTMnRVb05NVTFOVG9ZckwyTmhZYVh2TGd3Y1A0dGRmZjRXeHNUSEVZakYyN05qeFdXMnFwZlBjVHB3NEVmbjUrUmcxYWhTR0RSc0dkWFYxdkhyMUNzZVBId2RRR0lRMmE5YnNINW5EL09IRGgxaXhZZ1VrRWdrU0VoSXdmdng0akJ3NUVwMDZkVko2UE9ucDZhV0dhSThlUGNMZXZYc3hZc1FJMUs5ZkgzWHExRUZrWkNSMjdOZ2gxMzVYMnFiWXhNUUVFb2tFNjlhdHc2dFhyN0J5NVVxaGdzN1cxaFk5ZXZSQVNFZ0l3c1BEWVc5dmowcVZLZ2t0TFlPQ2dwQ1ltSWpSbzBmajh1WExPSFhxRkY2K2ZJbCsvZnFoYmR1MjhQZjNoNU9URXhZdFdvVDgvSHprNXViaThlUEhtRFZyRnVyVXFRTlhWMWRjdUhBQlM1WXNnYW1wS2JwMjdZbzJiZHFnYnQyNlpYNWQ2OVNwSS94Yk9vZXVOT1FkT25Tb3d2ZVRzb3B1WjJkbmhjc1BIandvVkxLWFJpS1JvRzdkdWpBd01NRGx5NWN4ZVBCZ1lkM2R1M2ZoNit1THlaTW5xeFQrdm56NUV0bloyVjh0S0RZek04UEFnUVBoNGVFQk16TXpQSG55QkFjUEhvU2RuUjBjSEJ6S3RLK2twQ1FBRUVMeHNnb0lDTURaczJkUnExWXR1Ym1yQWFCdjM3NklqSXpFdFd2WHNHUEhEa3liTmszcC9nWU9ISWlSSTBjcVhQYzUxZGhsMGFSSkUxaGFXZ3F0NUV1cUtrMUxTOE9oUTRjUUhCd01Nek16ZUhoNHdNREFRQWg1SzFldURDY25KL1RvMFFOYnQyN0YxcTFiaGJuaWg1WDRBQUFYWDBsRVFWU3NpMWYzSnlVbDRkNjllN0MzdHkveEhGS2hRb1ZTeng4NU9Ua3dORFJVK1BlWEJyMFBIejVVR0x6OVhaS1NrbkR6NWsxMDdkcFZZUWVFOFBEd0VyOXJoZzhmanJGangzN3JReXpWNE1HREVSb2FDajgvUDR3ZVBScERodzZWNjNhZ3lPWExsM0gyN0ZsWVcxdC9sZlBBNS80KytCWmV2MzR0dENRUERBekU0Y09IQVVDdTFYZHFhaW9lUG54WTZ1OFBJaUtpZnlPR3ZFUkVSRVJFUlA5anBHMDFwVldWeFlsRUlpUWxKZUhWcTFlUVNDU29VS0VDMnJadGkrN2R1OHR0VzFCUUlJVEEyZG5adUhQbmpoQVFqeDQ5R2tPR0RKRUxPSXlOamVIaDRRRVhGeGRjdm53WkRnNE9xRm16SnBvMWE0YXBVNmVpUVlNR2NuTkJmbTMzNzkvSG9VT0gwSzVkTzR3ZE94WlRwMDZGaTRzTFZxMWFWV3JGYmxGWldWbTRkT2tTZ01MbnRYRGhRbGhZV0FBb0RQMVdyVm9GaVVTQ24zNzZDZjcrL3ZEMjlpN1RQS3hmS2pjM0Z3RUJBVUpWOUxKbHl5QVNpZURqNDRPMWE5Zml5SkVqR0RObUROcTBhYVB3L29tSmlkRFYxVlg2R0s5ZXZVTHIxcTJGbHA4YUdocHdjbkxDalJzMzVNTDZxMWV2UWt0TEMyWm1adGkzYngrdVhyMkswYU5IbzFXclZqTGJUWjQ4R2JkdTNjTDI3ZHZSb2tVTDZPcnE0dTNidHdBS1d6N3I2K3ZqMHFWTDJMVnJGOXEwYVFObloyZWhDclJwMDZhSWlvcUNxYWtwWW1KaUFBQUdCZ1pZdW5TcDBBcTVRNGNPaUkrUGg3Ky9QM3g5ZmFHcHFmbFpJVzlSMHJCZkdtcVZOR0RnNE1HRE1yZXpzckt3WXNVS1ZLNWNHVStmUGtYZnZuMHhjT0JBbVcyS0I1bTV1Ym5JeXNvQ1VGZ3Avc2NmZitEVnExZDQ5ZW9WR2pWcWhNV0xGOFBPemc2SER4L0c0OGVQaFhEbTVjdVhpSW1KRVZwTEt5T1JTREJqeGd3WUdSbGgxNjVkS3J3Q3FoazNiaHllUEhtQ09YUG1JRDA5SFhaMmRwZzdkMjZaQno5STUrR1dWcG5iMnRvS0FYdHBUcDA2Qlc5dmIyaHFhbUw1OHVVSzd5Y1NpYkJreVJJNE9Ubmg5OTkvUjNaMk5tYk9uS2t3NUxPMnRvYTV1YmxLYlowbEVvblM5Y2VPSFFOUU9FL3h6ei8vckZJUUp4S0o0T3JxaWhVclZ1RHQyN2ZDKzZlZ29BQlBuandCVUhoK0RnOFB4OG1USjlHL2YzOU1tRENoeEgxTEErREF3RUI4K1BCQjRYUCs5ZGRmSVpGSTBMTm56eEtQYTlpd1lSZzJiSmpTWTIvZXZEbEdqaHhaNHQ4dU1URVJTVWxKNk5ldm45TDlmRXMrUGo0b0tDZ1FCazJZbVpuSnJQL2NPV20vdG9LQ0FpUW1KaUkvUDEvaCt0bXpaMlBKa2lXNGR1MGErdmJ0cS9Edi8vcjFhMkZmNTgrZng2Wk5tMUNsU2hYTW1qWHJzNDduYS8wKytOcW1UcDJLK1BoNEFJWG43RWFOR3FGcDA2Wm8yclFwNnRXckJ6OC9QK0c3Yi9mdTNTZ29LTUNaTTJlZ282TURCd2NIYUdob29HN2R1cVYrUHhJUkVmM1RHUElTRVJFUkVSSDlEd2tORGNXMmJkdGdibTZPaUlnSTZPcnFZdXpZc1hJWFdsVnBNNWlibTRzMWE5YmcyclZyME5MU3dzcVZLN0Y0OFdJNE96dkR4c1pHNmZ4MVZhdFd4ZWJObTVHYW1pcGN3QldKUkgvTGhmelEwRkI0ZW5yQ3lNZ0lzMmZQaG82T2poQ1FUSjA2RlhQbnpsVnBUbGFnTU1ocjFhb1ZORFEwTUduU0pDRU15Y2pJZ0l1TEM1NDllNGFwVTZlaWYvLysrT3V2dnhBUUVBQXpNek9WNW05TVMwc0RnTStxL00zTXpFUm9hQ2dDQWdLUWtwSUNRME5ETEY2OEdGWldWZ0NBMXExYkl6ZzRHTC8rK2l1V0xWdUdSbzBhWWVMRWljSjZvRENNaW82T2xnczBpck96czRPZG5aM01zalp0MnFCTm16WTRkZXFVc096Um8wZDQ4dVFKN096c29LYW1CalUxTmJSdjMxNW90VjJVbHBZVzVzK2ZqOWV2WDZONjllcW9YYnMyN3R5NWcrVGtaR1JuWjhQSXlBaGR1blJCbXpadG9LT2pnMmZQbnVIWXNXTjQrUEFoWW1OamtaS1NnbUhEaGdudnJkOS8veDIrdnI0d01URkJnd1lOWUdWbEJTc3JLeXhldkJpWm1aa3l3Zjd4NDhlRjZ1dXlrSVlaT2pvNlNyY3JXcEY3OCtaTjdOeTVFK3JxNmxpN2RpM2k0dUt3ZXZWcXZILy9IaE1uVGhUbTF3UUFMeTh2UEhyMENLOWZ2OGJidDIrRnNIRG56cDNRME5DQWtaRVJMQzB0aFJiVS9mcjFRMkJnSUR3OFBMQnQyemFvcTZzalBqNGVhbXBxd2tBRVpSSVNFcENSa1lHMmJkdVcrYlZRNXVuVHA4alB6OGZIang4QkZNN1AvTmRmZnltdHlOMjhlVFAwOWZVQkZJWkZmbjUrT0hIaUJCbzFhb1NVbEJTc1dyVksrQ3gyN05nUjY5ZXZWOWg1SUQ4L0h6NCtQamg2OUNncVZxeUlGU3RXeUZSakYxZXpaazJzWHIwYUN4Y3V4Smt6Wi9EMDZWTXNXTEJBYmtEQXVuWHJ5dlQ4QWNYdDcwK2RPaVcwSm43NDhDR2NuWjB4Zi81ODRibnI2dXFXZUY0MU5qYUdsNWVYekhOZHQyNGRybDY5Q2cwTkRXellzQUVMRml5QXJhMnRTZ01hUkNLUlRCVjRVZGV2WDBka1pDUmF0R2lCUm8wYWxicXZvc2RVM0ljUEg2Q2hvU0VNT3ZydXUrOEFGQTVDMHRQVHc0a1RKd0FVbnJQK0NSRVJFYmh3NFFLR0R4K09temR2WXViTW1aZzRjU0s2ZCsrdWRGN3owbVJrWkFqVjZLcHNXNXowOVRwOStqUStmUGdBQUJnNWNpVHk4dkx3NDQ4L0N1ZUJqSXdNaElhR0lqQXdFRE5tek1EaXhZdXhaczBhT0RrNVljR0NCZmpoaHg4QUZBYXk3dTd1Q0E4UGgwZ2t3dWJObXpGa3lCRFVyMThmMDZaTlU3bVRnTlRYL24zd3RiVnYzeDYydHJabzNydzV2dnZ1TzdtLzVlN2R1eUdSU09EbDVZV0lpQWgwNjlZTjJ0cmFPSHo0TU02ZVBZdnAwNmZMdE53djdzT0hEL0QzOTFmcFdLUi9QeUlpb20rQklTOFJFUkVSRWRIL2lQajRlR3pac2dWV1ZsYll0R2tUamgwN2hyMTc5eUk4UEJ5MnRyWXdNaktDbHBZVzFOWFZoZi9FWWpGRUloRnljbktFLzdLenM1R1RrNE1IRHg3Zzd0MjdtRE5uRGd3TkRiRjA2VktNR2pVS2JkdTJ4ZHUzYjZHdHJTM3NwMkxGaXNKRjFLTDd5czNOUlU1T0RwbzNiMTZtK1RqTEtpc3JDMWV1WE1HeFk4Y1FIeCtQcGsyYnd0blpXUWprYkd4c3NHblRKcXhkdXhhelo4K0d0YlUxZXZic2laWXRXNWJhYm5UMjdOa3lRZXlEQncrd2Z2MTYvUG5ubi9qNTU1L1J2MzkvQU1DTUdUTVFHeHNMTnpjM21KcWFvbUhEaGpMN2VmejRNVmF0V2dWdGJXMVVyRmhSQ0FCVXZjaWRuWjJOMjdkdjQvejU4NGlLaWtKMmRqYTB0TFF3YXRRb0RCa3lSS1pTVGsxTkRYMzY5SUdkblIxKy9mVlgvUDc3NzVnNWN5YmF0V3VIOGVQSHc4VEVCRGR1M0VCeWNqTDY5T21ESjArZW9HclZxbmp5NUFuVTFkVmw1dk5WWlU1SEFFSXJXZWs4aTJQR2pGRTYxMnpUcGsyRmY3ZHIxdzVSVVZIQ2ZKZ05HalNBbXBvYURBd01zSG56Wm9TRmhjSE16QXhObXpiRnFGR2pZR05qZ3lwVnFtRDkrdlZRVjFmSHlKRWpZV2RuaC92MzcrUGV2WHZ3OS9mSDY5ZXZZVzF0TFJmUU5XclVTSzZ5ZU8vZXZUSzMvZjM5OGViTkd4Z1pHYUZLbFNwNDgrWU4vUHo4b0s2dWpnWU5HcFQ0R256NjlBbng4Zkc0ZmZzMkxsNjhpRC8rK0FNLy92Z2pKaytlREMwdExkamEybUxYcmwzWXZIa3pSb3dZZ1RadDJxQjU4K1pvMzc0OTNyNTlpOWV2WDZOMjdkcG8wNllOVEUxTlVhdFdMZFNxVlF2Nit2cHlyMlAxNnRVeGJ0dzQ3Tnk1RTY2dXJuQndjTUIvL3ZNZjFLOWZYNlY1YkdOall3RkE1WkEzT3pzYklwRUlxYW1wQUdUbjluNy8vajJ1WExtQ00yZk80TUdEQnpBeE1jSHExYXNSSHgrUDMzNzdEVUZCUWJDMnRrYnIxcTNSckZrekdCc2JDODhuTHk4UDFhdFh4NE1IRDNEbzBDRkVSVVVoUFQwZDdkdTN4L3o1ODZHcHFZbW5UNThpTkRRVTU4NmRRMlJrSktwVXFZTE9uVHZEM3Q1ZUNBMFRFaEt3ZGV0V3hNWEZRVnRiRzh1V0xaTjVqNVdrUVlNRzJMaHhJNVl1WFlySGp4OWo0c1NKbURGamhzcXRXNDhjT1lMdzhIQm9hbXBDTEJZaklTRUJBRkM3ZG0yWjdlN2Z2dzhQRHcrWW1wcGk4K2JOaUl5TWhKZVhGMGFQSGcxcmEydlVyMThmSTBhTWdGZ3NSa2hJQ05UVTFDQVdpMUZRVUlDY25CeDgrdlJKT0QvbjUrZmpqei8rd09YTGwrSGs1QVI5Zlgyc1dyVUs0OGFOUStmT25WR25UaDFvYTJ0RFRVME5JcEVJVmFwVXdabzFhL0Q0OFdOSUpCTGs1K2Vqb0tBQWVYbDV5TXZMZzVXVkZVeE1USVRYY2QyNmRhaFlzU0ttVDUrdTlMbG5aV1VoSnljSDJ0cmErUGp4STI3ZHVpVlg0YjVueng3czJiTkhadG42OWVzQkZMYk5QWDM2TkpvM2IxNm0rVkFURXhPVm5wZFVQV2RkdjM1ZCtNNGNPWElrQmc0Y2lKVXJWOExkM1IzNzkrOUhreVpOQUJRRzk3Ly8vcnZ3bmkvK0d1Ym01c3BWclVaRVJDQWlJa0xsNTFTY2RNNzN3TUJBR0JzYm8wT0hEckN3c0lDWm1Sa3NMUzJGZlUrWk1nWDUrZm40OGNjZllXVmxoUm8xYW1ENTh1Vll0MjRkNXMyYmgwNmRPbUhldkhsWXMyWU5ybHk1Z21IRGhzSE16QXdiTm16QXJWdTMwSzVkTzl5N2QwODQ5MHQvRjRqRll1VGw1V0hod29YSXpjMUZVRkNROEZ4NzkrNk5OV3ZXNE1hTkcvL2Ezd2VsdFllUGk0dkR6cDA3OGZEaFE3UnQyeGF6WjgrR3VybzZ1blhyQm5kM2R5eFpzZ1JkdTNiRjFLbFRGVmJ3djMvL0h0N2UzbC8xbUltSWlENEhRMTRpSWlJaUlxTC9FV1ptWm1qWXNDR1dMMStPQ2hVcVlPalFvV2pldkRtQ2dvSncvLzU5WEw1OEdUazVPY2pMeXl0MVgzWHExSUdWbFJVYU4yNk1IajBLNStmMjl2WkdRRUFBYnQrK2pYUG56aUUzTjdmVTFxUkFZY1dZcjYvdkZ6Ky80aDQ5ZW9USXlFZzhldlFJRHg4K1JGNWVIa3hOVGJGdzRVTFkyZG5KaFdKV1ZsYllzMmNQL1AzOWNlTEVDZHk4ZVJOaXNSaG1abWJvM2J0M2lYT3BGdDNQOCtmUE1XZk9ISWpGWXN5Wk0wZDRiWURDbHBBTEZ5N0VpaFVya0oyZExiY2ZJeU1qL1Bubm44SnRzVmlNeG8wYkN5R3hNaEtKQkxObXpSSmFzNXFhbXFKbno1N28zcjI3MGhheVdscGFtREpsQ25yMDZBRVBEdzljdm53WjNidDNoNG1KQ1dKalk2R21wb1pPblRwaDJyUnArT3V2dndBVVZ0U0pSQ0kwYnR3WU0yZk9WSHBjOSs3ZHc3bHo1d0FBTFZ1MmhMcTZ1a3psbjZwVnluWjJkb2lPamtaa1pDUUdEaHdvekxzTUFDTkdqTUNFQ1JOUXRXcFZBSVVYNzdkczJTSzhMaDA2ZEFCUVdPbG9iR3dzVkZFbkp5Y3JiRnRjdjM1OXVRQ2dlTWliblowdFYrMnJvYUdCYWRPbUtXM2YrZWpSSTh5Yk53ODFhOVpFeDQ0ZDBidDNieUU4azZwVnF4YmMzTnh3NjlZdG5EeDVFdDdlM21qWHJoMmNuWjNMWE5VOVlNQUFmUHo0RVFjUEhzVE5temNCQUk2T2ppcmQ5Lzc5K3pBMk5pNjFrbHZxMXExYldMWnNtWERid3NJQzBkSFI4UEx5d3RPblQxRlFVSUI2OWVwaHdZSUY2TktsQzhSaU1XeHRiZEdyVnkrY09IRUNZV0ZodUg3OU9vRENZSFhXckZsWXRtd1pVbE5UaFFyUXlwVXJvMVdyVnVqZHU3ZE10YjJGaFFXY25Kd3dhZElrWEwxNkZhZFBuOGJKa3ljUkZCUUVSMGRIREJzMkRKbVptWGp5NUFucTE2OFBaMmRudWRkZG1mcjE2MlBuenAzWXNtVUxVbEpTMExselo1WHZxNmVuSjdTK0J5QzB2Ky9idDYvTWR1Ym01cWhkdXpiV3JGbUQ2dFdyWTlDZ1FXaldyQm1DZ29JUUV4T0R1M2Z2SWpzN1c2Vnphb2NPSFZDaFFnVU1HalJJbU5mVzNkMGRodzRkUWxCUWtORHFXMVcvL3ZvckFPRGR1M2VZTTJlTzBLbWd0TmRRMnBhN3FLSlYvOEhCd1VydnYyVEpFdVRuNXl1Y003a2tZOGFNVVhuYjRxUURVUUFJcllWTlRFeXdmUGx5cUt1ckN4V21WNjVjd2JsejUvRDQ4V05VcWxRSjkrL2ZGMXJESzFLdlhqMmhuYjFVaHc0ZFNxeVVMczdQenc5UlVWRXl5K2JPblF0MWRYVllXRmdvbkdKQU9vMkFyYTB0eG8wYkoxUFozcXBWSzJ6ZnZoMGJOMjZFaVlrSktsYXNDQjBkSFF3ZVBGZzRQOVN0V3hlQmdZRzRlZk1tUWtOREZYNW5LYUt2cjQraFE0ZWlSbzBhR0RseTVMLzI5MEZKenAwN2grRGdZTVRFeEVCVFV4T1RKazNDb0VHRGhIT3ZoWVVGM04zZDRlL3ZqMzM3OWlFNk9obytQajV5QTJkTVRVMVY2b2dDRko2VEV4TVR2L3B6SVNJaUFnQ1JSSlZ2WENJaUlpSWlvdi9IRXQ1RjQ5ZmJoUmV5NitnMndaam1XLy9oSXlwWlhsNmVTaTBtcFJVNTBzQlhMQllMTFhhbFZUenA2ZW1semtFcHJXU1NWalVwK2w5TU5UVTF1WXZVc2JHeG1EOS9QdHpkM1lYNVJCV3h0N2ZIbURGakZMYjhUVTFOeGZqeDQyRmtaSVFtVFpxZ2JkdTJLcmRoenNuSndkV3JWM0gxNmxVOGZ2d1k2OWV2aDU2ZUhnRGdQLy81RDY1ZnYxNWl3SG54NGtXWW1abkpCSkZGWldkbmx6ai9wUFQxS1Nnb0VLcnNWQlVmSDQ4TEZ5NmdmZnYyUXZWaVdjWEV4QWp0Ty9QeThuRDY5R24wN2RzWER4OCt4SWNQSDZDbHBRVXJLeXVaS2sxbHJseTVncU5IajhMTnpRMEE1Rm9qZnd0WHJseEJhbW9xSkJJSjlQVDBZR3RycTNKYjFSczNic0RRMEZEdWI1ZVVsSVRLbFNzTFFYSm1aaVpTVWxLUW5aMHRmS1pNVFUxTGZHNkppWW1vWHIwNktsZXVqSlNVRktIOXJpcFUvY3dxOCtMRkM5eThlUk9HaG9ZcVYrYU9IRGtTN2RxMVUza082VGR2M3VEWXNXTlFVMU9EcGFVbE9uZnVqTnpjWEt4YnR3NldscFpvMDZhTjBqYkJFb2tFc2JHeHVIUG5EcXl0cmRHd1lVTjRlbnBDSXBIQXpNd01EUm8wZ0tXbHBjcnZ2WlNVRklTR2hxSi8vLzZvVXFVS2dNSnFlUXNMQzVYM29jaTNmQThyT3pkSVNTUVNGQlFVQ09kVWtVZ2tuSnVMbmpQUzB0S2dxNnNyZHc2UlNDVEl5TWdRQnZUazVlVUo1K2JpNTJpUlNBU3hXSXhhdFdvSnk2UnpsYXJTY2o0OVBSMysvdjdJejgrSFJDS0JrWkVSdW5YckpqYzlRRW1TazVOeDRjSUZEQmt5UkdaNVltSWlJaU1qTVhqdzRHLzJ0OGpQejhlZVBYdmc0T0FnZk82VktmcjZTZjh0SlJhTFpUN0Q3dTd1YU5La0NUcDE2cVRTc1Z5NmRBa1BIandvMDN6dUNRa0pTRWhJVVBvWVJUc3BmUHo0RWRyYTJrcS9jNlR2RitsN1JrcDZINUZJQkhWMWRWU3FWT21iL2o0b2liMjlmWm5DVlVYMjd0MkxrSkFROU9qUkE0TUdEVUsxYXRWSzNQYlpzMmNJRGc2V3EyaVgvbDZZTUdHQ1NvKzVlL2R1cEthbVl0R2lSWjk5M0VSRVJDVmh5RXRFUkVSRVJGU0s4aFR5L24ranJCMHdFUkVSa1pSMFFNS1hEcXdoSWlMNnQrQTNHaEVSRVJFUkVaVmJESGlKaUloSUZXS3grSjgrQkNJaW9xL3E4L3ZYRUJFUkVSRVJFUkVSRVJFUkVSSFIzNDRoTHhFUkVSRVJFUkVSRVJFUkVSRlJPY0tRbDRpSWlJaUlpSWlJaUlpSWlJaW9IR0hJUzBSRVJFUkVSRVJFUkVSRVJFUlVqakRrSlNJaUlpSWlJaUlpSWlJaUlpSXFSOVQvNlFNZ0lpSWlJaUlxVDE2OGk4YUtDTHQvK2pDSWlJaUlpSWlJL25YcTZEYkJtT1piLytuRCtIK0JsYnhFUkVSRVJFUkVSRVJFUkVSRVJPVUlRMTRpSWlJaUlpSWlJaUlpSWlJaW9uSkVKSkZJSlAvMFFSQVJFUkVSRVJFUkVSRVJFUkVSa1dwWXlVdEVSRVJFUkVSRVJFUkVSRVJFVkk0dzVDVWlJaUlpSWlJaUlpSWlJaUlpS2tjWThoSVJFUkVSRVJFUkVSRVJFUkVSbFNNTWVZbUlpSWlJaUlpSWlJaUlpSWlJeWhHR3ZFUkVSRVJFUkVSRVJFUkVSRVJFNVFoRFhpSWlJaUlpSWlJaUlpSWlJaUtpY29RaEx4RVJFUkVSRVJFUkVSRVJFUkZST2NLUWw0aUlpSWlJaUlpSWlJaUlpSWlvSEdISVMwUkVSRVJFUkVSRVJFUkVSRVJVampEa0pTSWlJaUlpSWlJaUlpSWlJaUlxUnhqeUVoRVJFUkVSRVJFUkVSRVJFUkdWSXd4NWlZaUlpSWlJaUlpSWlJaUlpSWpLRVlhOFJFUkVSRVJFUkVSRVJFUkVSRVRsQ0VOZUlpSWlJaUlpSWlJaUlpSWlJcUp5aENFdkVSRVJFUkVSRVJFUkVSRVJFVkU1d3BDWGlJaUlpSWlJaUlpSWlJaUlpS2djWWNoTFJFUkVSRVJFUkVSRVJFUkVSRlNPTU9RbElpSWlJaUlpSWlJaUlpSWlJaXBIR1BJU0VSRVJFUkVSRVJFUkVSRVJFWlVqREhtSmlJaUlpSWlJaUlpSWlJaUlpTW9SaHJ4RVJFUkVSRVJFUkVSRVJFUkVST1VJUTE0aUlpSWlJaUlpSWlJaUlpSWlvbktFSVM4UkVSRVJFUkVSRVJFUkVSRVJVVG5Da0plSWlJaUlpSWlJaUlpSWlJaUlxQnhoeUV0RVJFUkVSRVJFUkVSRVJFUkVWSTR3NUNVaUlpSWlJaUlpSWlJaUlpSWlLa2NZOGhJUkVSRVJFUkVSRVJFUkVSRVJsU01NZVltSWlJaUlpSWlJaUlpSWlJaUl5aEdHdkVSRVJFUkVSRVJFUkVSRVJFUkU1UWhEWGlJaUlpSWlJaUlpSWlJaUlpS2ljb1FoTHhFUkVSRVJFUkVSRVJFUkVSRlJPY0tRbDRpSWlJaUlpSWlJaUlpSWlJaW9IR0hJUzBSRVJFUkVSRVJFUkVSRVJFUlVqakRrSlNJaUlpSWlJaUlpSWlJaUlpSXFSeGp5RWhFUkVSRVJFUkVSRVJFUkVSR1ZJd3g1aVlpSWlJaUlpSWlJaUlpSWlJaktFWWE4UkVSRVJFUkVSRVJFUkVSRVJFVGxDRU5lSWlJaUlpSWlJaUlpSWlJaUlxSnloQ0V2RVJFUkVSRVJFUkVSRVJFUkVWRTV3cENYaUlpSWlJaUlpSWlJaUlpSWlLZ2NZY2hMUkVSRVJFUkVSRVJFUkVSRVJGU09NT1FsSWlJaUlpSWlJaUlpSWlJaUlpcEhHUElTRVJFUkVSRVJFUkVSRVJFUkVaVWpESG1KaUlpSWlJaUlpSWlJaUlpSWlNcVIvd08vUno4bU82WUJvUUFBQUFCSlJVNUVya0pnZ2c9PSIsCgkiVGhlbWUiIDogIiIsCgkiVHlwZSIgOiAibWluZCIsCgkiVmVyc2lvbiIgOiAiIgp9Cg=="/>
    </extobj>
    <extobj name="C9F754DE-2CAD-44b6-B708-469DEB6407EB-9">
      <extobjdata type="C9F754DE-2CAD-44b6-B708-469DEB6407EB" data="ewoJIkZpbGVJZCIgOiAiMjMyMTUzMjAyNTU3IiwKCSJHcm91cElkIiA6ICI2MTcyNzY3ODkiLAoJIkltYWdlIiA6ICJpVkJPUncwS0dnb0FBQUFOU1VoRVVnQUFCM2tBQUFLc0NBWUFBQURoclFkL0FBQUFDWEJJV1hNQUFBc1RBQUFMRXdFQW1wd1lBQUFnQUVsRVFWUjRuT3pkZDNSVVZmdisvM2NhSlFrbEFZS1VBRUtBQUZJRXBYY0VRU0VJVWhSRnBBcytpQ0pTSTFYcFZhcUVqb0NoR3drdE5DblNRazhNRUtRWWVrOUlnYlQ1L1pIZm5BOURKZ1VNYXZoZXI3VllpOWxubjNQMm1VeDhIcjNtdnJlTnlXUXlJU0lpSWlJaUlpSWlJaUlpSWlJaW1ZTHR2NzBBRVJFUkVSRVJFUkVSRVJFUkVSRkpQNFc4SWlJaUlpSWlJaUlpSWlJaUlpS1ppRUplRVJFUkVSRVJFUkVSRVJFUkVaRk1SQ0d2aUlpSWlJaUlpSWlJaUlpSWlFZ21vcEJYUkVSRVJFUkVSRVJFUkVSRVJDUVRVY2dySWlJaUlpSWlJaUlpSWlJaUlwS0pLT1FWRVJFUkVSRVJFUkVSRVJFUkVjbEVGUEtLaUlpSWlJaUlpSWlJaUlpSWlHUWlDbmxGUkVSRVJFUkVSRVJFUkVSRVJESVJoYndpSWlJaUlpSWlJaUlpSWlJaUlwbUlRbDRSRVJFUkVSRVJFUkVSRVJFUmtVeEVJYStJaUlpSWlJaUlpSWlJaUlpSVNDYWlrRmRFUkVSRVJFUkVSRVJFUkVSRUpCTlJ5Q3NpSWlJaUlpSWlJaUlpSWlJaWtva281QlVSRVJFUkVSRVJFUkVSRVJFUnlVUVU4b3FJaUlpSWlJaUlpSWlJaUlpSVpDSUtlVVZFUkVSRVJFUkVSRVJFUkVSRU1oR0Z2Q0lpSWlJaUlpSWlJaUlpSWlJaW1ZaENYaEVSRVJFUkVSRVJFUkVSRVJHUlRFUWhyNGlJaUlpSWlJaUlpSWlJaUloSUpxS1FWMFJFUkVSRVJFUkVSRVJFUkVRa0UxSElLeUlpSWlJaUlpSWlJaUlpSWlLU2lTamtGUkVSRVJFUkVSRVJFUkVSRVJISlJCVHlpb2lJaUlpSWlJaUlpSWlJaUloa0lncDVSVVJFUkVSRVJFUkVSRVJFUkVReUVZVzhJaUlpSWlJaUlpSWlJaUlpSWlLWmlFSmVFUkVSRVJFUkVSRVJFUkVSRVpGTVJDR3ZpSWlJaUlpSWlJaUlpSWlJaUVnbW9wQlhSRVJFUkVSRVJFUkVSRVJFUkNRVFVjZ3JJaUlpSWlJaUlpSWlJaUlpSXBLSktPUVZFUkVSRVJFUkVSRVJFUkVSRWNsRUZQS0tpSWlJaUlpSWlJaUlpSWlJaUdRaUNubEZSRVJFUkVSRVJFUkVSRVJFUkRJUmhid2lJaUlpSWlJaUlpSWlJaUlpSXBtSVFsNFJFUkVSRVJFUkVSRVJFUkVSa1V4RUlhK0lpSWlJaUlpSWlJaUlpSWlJU0NhaWtGZEVSRVJFUkVSRVJFUkVSRVJFSkJOUnlDc2lJaUlpSWlJaUlpSWlJaUlpa29rbzVCVVJFUkVSRVJFUkVSRVJFUkVSeVVRVThvcUlpSWlJaUlpSWlJaUlpSWlJWkNJS2VVVkVSRVJFUkVSRVJFUkVSRVJFTWhHRnZDSWlJaUlpSWlJaUlpSWlJaUlpbVloQ1hoRVJFUkVSRVJFUkVSRVJFUkdSVEVRaHI0aUlpSWlJaUlpSWlJaUlpSWhJSnFLUVYwUkVSRVJFUkVSRVJFUkVSRVFrRTFISUt5SWlJaUlpSWlJaUlpSWlJaUtTaVNqa0ZSRVJFUkVSRVJFUkVSRVJFUkhKUkJUeWlvaUlpSWlJaUlpSWlJaUlpSWhrSWdwNVJVUkVSRVJFUkVSRVJFUkVSRVF5RVlXOElpSWlJaUlpSWlJaUlpSWlJaUtaaUVKZUVSRVJFUkVSRVJFUkVSRVJFWkZNUkNHdmlJaUlpSWlJaUlpSWlJaUlpRWdtb3BCWFJFUkVSRVJFUkVSRVJFUkVSQ1FUVWNncklpSWlJaUlpSWlJaUlpSWlJcEtKS09RVkVSRVJFUkVSRVJFUkVSRVJFY2xFRlBLS2lJaUlpSWlJaUlpSWlJaUlpR1FpQ25sRlJFUkVSRVJFWGhKMzc5NWw4dVRKaElXRkpUdDIvdng1eG8wYngvbno1d0U0Y2VJRU4yN2MrS2VYbUtuZHZIbVR2Lzc2SzhPdTkrREJBeDQ4ZVBDM3JuSDc5bTBXTGx4SVRFeE1CcTNxMy9mbzBTTldybHhKWEZ6Y001M1hwMDhmMXF4WlkvV1l0ZCtKZjhMaHc0ZFp0R2dSaVltSnozVitURXdNVTZaTXdjL1A3NW5QM2JoeEl4Y3VYSGl1KzRxSWlJaklmNS85djcwQUVSRVJFUkVSRWNrWUd6WnNZT3ZXcmJ6Ly92dkpqb1dIaDdOanh3N3ExS21EaDRjSHk1Y3Y1K3pacy9UcTFZdG16WnI5QzZ1RndNQkF3c1BEMHoyL1VhTkdGcS9YclZ2M1hQZHQzYnExeGV2bzZHanUzcjFyZFc3aHdvV3hzYkVCWU42OGVSdzhlSkNWSzFlU00yZk9GSzkvK1BCaE5tM2FSUC8rL1hGMmRyWTZKekl5a3M2ZE8xT2hRZ1ZHamh6NVhNOEJzRy9mUGxhdVhFbEVSQVJmZnZsbG12TmpZbUx3OHZKNjd2czlLU0FnQUlEVHAwK3pmZnQyK3ZidGk2MXRVajNCN2R1M2VmVG9VYnF2NWU3dWJ2ejkxS2xUTEZ5NGtFdVhMakY0OE9CMFgrUE1tVE9VS2xVcTJmaXZ2LzdLekprejZkQ2hBeDA3ZHNUVzFwYTR1RGlpbzZPSmpZM2w4ZVBIeE1URUVCMGRUWFIwTkpHUmtUeDgrSkNJaUFqQ3c4TzVkKzhlOSs3ZFk5Q2dRUlFxVkNqZDY0R2t6L2o2OWV1Tit6NnJYYnQyc1huelpyNzU1cHRuUG5mNjlPbjA2TkdENHNXTEEwbEI5OG1USjlOMWJ2UG16Wi81ZmlJaUlpTHl6MUxJS3lJaUlpSWlJdklTaUlxSzR0ZGZmNlZodzRZVUsxWXMyZkZzMmJJQkdOV1JZOGVPWmM2Y09VeVpNb1hJeUVqYXRtMXJ6RzNjdUhHR3JNblcxcGJSbzBkejY5WXRxOGUzYnQzS21UTm4wbjI5cDBQZU9YUG1QTmU2bmc1NUR4MDZ4Smd4WTZ6T1hiOStQYzdPenB3NWM0YTllL2RTdTNadHdzUERrNFhUenM3T3VMaTRBUER3NFVNT0hUcEVyMTY5R0RseUpQbno1K2Zldlh2SnJsMnZYajM4L2YwSkNBakEwOU16MmZFbmc4K1V0R3paa3ExYnQrTHY3MC9EaGcycFVLRkNxdk96WmN2R3dvVUxrNDF2M2JvVlgxOWZpMlBXeHF5NWVQRWltelp0SWtlT0hIVHIxZzJBaVJNbmN2ejQ4VFRYYjJZT2pBR3FWcTFLOCtiTjJiaHhJeDRlSGhhZnplZFJ2MzU5RGh3NHdFOC8vY1NwVTZmdzl2Wm15NVl0YVQ2WGpZME5UazVPNU15WmsxeTVjdkhnd1FNS0ZTcEVseTVkVXEwTWZ2SlpUQ1lUQUhaMmRxbmVLeUVod2VyNHBrMmJjSFIwcEhidDJpbk9nYVRmTmZPWEVWSVNGQlRFOU9uVFU1MWpwcEJYUkVSRTVMOVBJYStJaUlpSWlJaklTMkQ5K3ZVOGZ2eVlUcDA2V1QyZVBYdDJBR0pqWXdHd3Q3ZW5UNTgrbENsVGhtclZxbG5NVGF1eWQvUG16VGc1T1ZHM2J0MVU1OW5hMnVMbjU4ZWhRNGVzSG44eURETnIzNzQ5ZWZMa1lmYnMyYWxlMjh6ZDNUM05zTTRzclhET0hPaENVZ1dsT2ZoTlRFeGs1c3labUV3bTl1N2R5OTY5ZTVPZDI3SmxTLzczdi84QlNXRjBuang1R0Rac0dIMzc5cVYxNjlhc1dMRWl4ZnRPbUREQjZuaEFRQUFKQ1FsRVJrYW0rbHdkTzNaazU4NmRPRGs1cFZnWjdlenNqSjJkSFRZMk5sYkQ0MXk1Y2dHV3diSzFNV3U4dkx3NGN1UUlxMWF0NHJYWFhxTjY5ZXJHTTkyNWM0ZGp4NDdScUZFakkraDgrUEFoSzFldTVKZGZmcUZnd1lKV1A3T2ZmZllaeDQ0ZFk4R0NCWlF0VzVaeTVjcWx1b2JVNU1pUmcrKy8vNTU1OCtheFpzMGExcTFieDl0dnYwMk9IRG5JbGkyYjhTZDc5dXg4K2VXWE5HblNoTTgrK3d4bloyZXJ3V243OXUySmlJaEkxNzBURXhPeHNiRkpNNEJ0MnJScHFzZGJ0bXlaNnZFMzNuaURzV1BIcGpxbldiTm1WbiszSHo5K3pPTEZpMW03ZGkydXJxNzA3dDA3MWV1SWlJaUl5SCtEUWw0UkVSRVJFUkdSVEM0OFBKelZxMWZUb2tVTENoUW9RRWhJQ0hmdjNxVldyVnBHdUdTdTVMMTI3UnBIang3bDFxMWIzTDU5bXp0MzdyQjkrM2J1M3IzTDNMbHpzYk96bzErL2ZxbmViL1BtemJpNnVxWTU3Mm1OR3plbVE0Y09kTzdjMmVyeDI3ZHZjKy9lUFJvMGFQQk0xMzNSZnY3NVo4NmVQVXZKa2lXWk5XdVdSV0RuNit2TC9QbnpxVkdqaHNVNWxTcFZZc0tFQ1J3NWNvUzhlZk1DNE8vdlQ1WXNXZEs4MzdwMTY0d3E1WFBuenZIRkYxK2thNTE3OXV4SjhkaXNXYk9NVnNaUlVWSEpLb3ZONGZDVEliaTFNYk9uZzkrdnZ2cUs3dDI3TTJuU0pKWXRXMlo4cVNBa0pJVDU4K2V6ZlBseU9uVG93SjA3ZDFpMWFoV3VycTU4L2ZYWE5HalF3R29BbWpWclZ2cjM3OCtXTFZzb1ZLZ1ErL2Z2WjhTSUVXbStCMzUrZmhiNzE1cS9TR0JqWTBQUG5qMHBYNzQ4VmF0V3hkN2Vuc0tGQzF1OVJyWnMyY2lSSTBlSzkzajc3YmRUWGNQeDQ4ZjU0NDgvQURoNzlpd0F5NWN2VHphdldiTm11THE2QXRDMWE5ZGt4M2ZzMk1HbFM1Zm8wS0dEOFg2bXBFQ0JBcWtlVDhtSkV5ZVlNbVVLTjI3Y29FV0xGblR0MmhWSFI4Zm51cGFJaUlpSS9MTVU4b3FJaUlpSWlJaGtjZ3NYTHNUVzFwYU9IVHNDU1cyTXc4TEMrT09QUC9qcnI3KzRmZnMydDIvZkJpekRwbHk1Y3BFdlh6N2MzTnlvV0xFaXNiR3hhWVpKR1czYnRtM0czeTlldkFqQW8wZVBMTVlCaWhjdmpvZUh4eis2TmtnS3daWXVYVXFEQmczNC9mZmZXYkprQ1o5KytpbVFGS291V0xDQVJvMGFVYVZLbFdUbmVucDY0dW5weWM2ZE8zRnhjU0U4UER4ZCs5UTZPanFTUDM5K0lDbTg2OXUzYjZyenAwK2Zqb3VMQzU5ODhrbUtjOHpYQTlpL2Z6OFRKMDYwT3E5TGx5N3BHbnU2Q3R2VjFaVnZ2dm1HSERseWtEMTdkaU5JTGxhc0dHUEdqTUhQejQrcFU2ZVNrSkRBRzIrOFFjK2VQYkd6cytQS2xTdUE1ZDdIWnVYTGw2ZDgrZklBbENoUndxaVVUc25NbVRNcFg3NDg5ZXJWc3hpL2YvKyswVXE3WnMyYXFWNGpJeHcrZkpnMWE5WllqQzFldkRqWnZCbzFhaGdoN3djZmZHQnhMRG82bXBVclYxSzJiTmtVdnhSaHpjV0xGd2tPRGpaZWg0U0VzSEhqUnNDeUJYTmtaQ1R6NXMxajgrYk5GQzllbkI5KytNRnF5M0FSRVJFUitlOVN5Q3NpSWlJaUlpS1NpWjA2ZFlyTm16Znp4UmRmNE96c3pPN2R1d2tKQ2FGdjM3N2N1bldMK1BoNFNwY3VUYTFhdFZpMmJCbk5taldqWGJ0MnVMbTVwYXVxTkRYWHJsMGpiOTY4ZitzNjFzSkdmMzkvL1AzOUxjWTZkT2hnTmVTTmlvcEtGZ2luSkNvcUt0WGpyVnExU2piMjRNRURLbFNvd0lBQkExaTFhaFdMRmkwaWE5YXM1TXlaa3hrelpsQzRjR0dMU3RzLy8veVRxVk9uR2xXakFBMGJOcVJodzRiTW56OGZYMS9mTk5jWkVCQmd0Ty9OblR0M212dWpUcDgrSFdkbjUyZmVSL1hKOXRTclY2OW0zcng1RnVHdHRiRW5xNHlmVnIxNmRlUHZlL2JzWWNxVUtWYm5CUVlHRWhnWWFESG01K2VYNmhjTVhubmxGVnEyYkVsY1hCd09EZzVXNTh5Y09aTlhYMzNWb3JYeHFWT25HRGh3SU8rOTl4NmRPblVpVzdac1JFZEhzMzc5K2hUdmRlN2NPYXVWdHdBZmZmUlJpdWVaOWV6Wms1NDlld0l3YWRJazl1N2R5eSsvL0dJYzM3eDVNMU9tVEVueE9RQzJiOTlPZEhRMFhsNWVhZDd2U2NlUEg3ZjQrVHpaWHR6OCtkaS9mejgvL1BBRFVWRlJkT3ZXalRadDJxUzVaN0NJaUlpSS9QY281QlVSRVJFUkVSSEp4UGJ0MjRmSlpHTFdyRmxNbno0ZFNLb2dmZmZkZDVOVlJxNWF0UW9uSjZjVTI5UStpMGVQSGpGNDhHQUErdmJ0UytYS2xaLzdXcW0xY0lha05zOHB1WGZ2WG9wVnFjOXE1c3labkR4NUVoOGZIMk9mMzhLRkN4dnZaZnYyN1RsOCtMQnh6TlhWbGUrKys4Nml2ZTI5ZS9lNGNlTUdYMy85TmMyYk42ZEhqeDVHcSt4dTNiclJyVnMzWSs2T0hUc1lOMjZjMWIySk00dHQyN1paN0FQY3RtMWJpK05QUHBzNTNIeHk3TW05andHT0hUdkd3SUVEamRkUGZqYUNnNE1aTldvVVk4YU1vVVNKRXVsYVg2RkNoWGpqalRkWXMyWU5CdzRjWVBEZ3diaTZ1bHF0ckRVN2MrWU1aODZjc1hxc1dyVnFuRHAxS3MzN3RtN2RHb0Q0K1Boa1lXNWNYQnlRdEMvMnBVdVg2TjY5ZTRyWEdUZHVIT1BHalV2emZtWUJBUUhHdlJzM2JreVBIajJNbjBsMGREU1RKMDltejU0OXVMdTcwNzkvZjE1NTVSV3VYYnRtOVZvRkN4WlUrQ3NpSWlMeUg2YVFWMFJFUkVSRVJDUVRhOXUyTFRWcTFDQm56cHlzV0xHQzMzLy9uWDc5K2xuZDV6UjM3dHpjdlh1WDI3ZHZjLzM2ZGE1ZXZjcTFhOWVNUDQwYU5hSk5temJwdXErRGd3Tk5telpsMmJKbERCdzRrTWFORy9QWlo1K1JNMmZPdi9VOG16ZHZadGV1WFV5WU1DRmQ4OTNkM1kzUU5TMWR1blN4dXI5c2hRb1ZHRDE2TkI0ZUhrYjc0S2YzbkFXd3M3T2pidDI2Ump2YzJyVnI0K2JtWmpIbnpUZmZ4TWZIaHdrVEp2RHJyNzlTb1VJRjZ0ZXZid1M2MWxnTHNmK0o0UGZxMWF0R1FKM2VQWGtmUEhoZ2NZM1ZxMWR6NmRJbDQvWFRJZStUNTVyM0FYNXk3TzdkdXhieml4UXBZclNuTm45cHdheG8wYUk0T0Rnd2F0UW9acytlalpPVFU1clBtQ2RQSGthUEhvMi92ejl6NXN4aDVzeVovUERERHltK3Y0MGJOOGJMeTRzK2ZmcFlQWjVhSmZPVHpFRnJWRlNVRWZLYnhjZkhBMG0vUTQ2T2prYjdiN093c0RCMjdOaEJsU3BWakdyd2pIRDkrblZqMythd3NEQ0dEQm1TNm54ZlgxK2puYlNJaUlpSS9QY281QlVSRVJFUkVSSEp4UExseTBlK2ZQa0lDUWxoNzk2OWRPellrVmRmZlJWSXFvcThkdTBhTjI3YzRQcjE2MFJFUkxCcjF5NTI3ZHBsbko4blR4NEtGaXlJaDRjSFJZb1VTZmQ5N2V6cytQRERENmxkdXpZVEprd2dJQ0NBSTBlTzBMZHZYMnJYcnYzY3ozUDE2bFdPSHovKzNPYy9qL2o0ZUc3ZXZKbHExZUtGQ3hlWU4yOGVSNDhlcFhyMTZ1VExsNDlmZi8yVlE0Y08wYkpsU3hvMmJFaWVQSGtBY0hGeFljeVlNUVFGQlNVTDZYeDhmSXo3SERod3dLSnFHSklxczYyRjFpbFZXejc1RENuTnNiR3hvVUNCQXNuR3JlMXhtOTQ5ZWMxOGZId0FXTHAwS2N1V0xmdmIxOHViTjYvUlZ2anBrTmZaMlpuQmd3ZlRyMTgvSms2Y3lJZ1JJMUs4enRQZWZmZGR5cFVyaDdPenM5VXZRS1JYNjlhdGpRQjMvdno1ckYyN2x1WExsNmNZaGo1NDhJQWNPWEpZakprcmVSMGNITWlWSzFleUZ0QS8vUEFEQUQxNjlLQjQ4ZUxQdmRhbkZTeFlrRW1USnBHUWtJQzN0emRObWpTaFFZTUdKQ1ltTW1qUUlKbzNiMDdkdW5YWnYzOC82OWV2LzhmMzV4WVJFUkdSWjZPUVYwUkVSRVJFUkNTVGk0bUpZZno0OFpRb1VZSVBQL3pRR0o4MGFSSjM3dHd4Z3R5OGVmTnk4K1pOQmc4ZVRNR0NCU2xVcUJEMjl2WUVCd2RUb1VLRjU3cTN1N3M3MDZkUDUrZWZmMmJwMHFXTUhEbVNSbzBhMGFkUG4zUlZXdjRYWEx4NGtaa3paMXJzNVhyNzltMEFMbDI2eElZTkd6aDgrREFGQ3haazJMQmgxS2xUQjRCMzNubUhKVXVXNE9Qamc0K1BEM1hyMXNYYjJ4dElDbGF0VldHNnU3c2JJZSs1YytlTU1UTnpVUHkwVHAwNnBmb00xNjlmVDNHT2c0TURtelp0TWw0WEtWSUVMeTh2ZXZUb1FkYXNXUUU0ZVBBZ1M1WXM0Y3N2djZSMDZkSXAzdWZreVpOR05XaDZQR3U3NXJTVUsxZU85dTNiczNMbFNqWnMyTUI3NzcyWDduT0xGU3VXN3JscE1abE03TjY5bXpwMTZxUmE3WHJseWhWZWYvMTFpekZ6SmErMXZhemo0dUxZdFdzWEpVcVV5TkNBRnlCNzl1eFVyRmlSL2Z2M0V4Y1hSNHNXTFNoUm9nU1hMbDBpTVRHUmF0V3FVYkZpUlVKQ1FyQ3hzVWxXZ1N3aUlpSWkveTBLZVVWRVJFUkVSRVF5TVpQSnhPVEprN2w1OHlZalJvemcyTEZqWExwMGljaklTS1pObTBidTNMbU5NR245K3ZYTW5qMmJzbVhMR3NIVTlPblQ4ZmYzWityVXFaUXJWKzY1MW1CcmEwdUhEaDJvWExreVk4YU1ZY2VPSFVSRlJURjY5T2hudmxaQ1FzSXpWVnBHUlVXeGJkdTJkTTlOcnc0ZE9nRFFxMWN2N3QrL3o0QUJBMmpZc0tGRnRhK0hod2VqUjQvbTZ0V3JiTjI2TlZrbzUrZm5SNzE2OWNpVks1Y3gxclJwMDJUM1NtM1BZYlBVV3V1T0dUT0dQSG55MExOblQ2dkhuMXh6V0ZnWVRrNU92UGZlZTl5NmRRdEllczluekpoaDdCOXJyYVcxbWF1cksrKzk5eDVoWVdHNHVycitLMEgrSjU5OHd0R2pSNSs1MHRUUHo0K2lSWXRTc1dKRklPWDMzYy9QRHo4L1A0dXhwL2VOUG4zNnRQR0ZpYmk0T0JZdlhveUhod2NOR2pRdzVseTdkbzNJeU1oazRmTGp4NDhCNnlIdmpSczNpSXlNSkRJeU1sMmZDN08wMm5zbkpDUmdaMmVIeVdSaStmTGxsQzFiMXRqWCtNaVJJOWpaMmZIYWE2OEJTVjhheVo0OSs5K3FlQllSRVJHUkYwOGhyNGlJaUlpSWlFZ21GaElTd20rLy9RWmdVVVZhcDA2ZFpQdkZsaWxUQmtnS3FPcldyY3U4ZWZQWXVIRWpyVnExZXU2QTkwbWVucDdNbVRPSGFkT21KV3RCbTE1UlVWSFBGQnpldTNlUGlSTW5QdGU5VW1NTytiSmx5MGJCZ2dYNTl0dHZVOTBuZU83Y3VVWm9Ca2xoNm93Wk03aDM3NTdGbnF2UDI2NzV5ZkR3YVdQR2pNSFIwVEhWT1dhcHRVb0dVZ3lLcmVuWHJ4L05talZMZFk2MW9QSlp3a3RyN08zdG1URmpCcmEydHM5MG5xK3ZMOUhSMGF4ZXZScDcrNlQvSkZhMWFsVnExS2lSNm5sUHQ0MEc4UGYzeDlQVDAvaTlDUXdNWk4rK2ZkU3JWODlZMTdGanh3Q1NWWFRIeE1SZ1oyZG50VDE0N3R5NTZkcTFhN3FlSnpBd2tKTW5UL0xLSzYra09PZkdqUnZNbmoyYjQ4ZVA0K1BqdzdwMTZ3Z05EYlg0bmRtK2ZUc1ZLMVkwOW1lT2pvNVdxMllSRVJHUlRFQWhyNGlJaUlpSWlFZ21WcXhZTVJvMGFFQ1JJa1VvVXFRSTd1N3VGQzVjR0FjSGgyUnpTNVVxaGJPek0zdjI3R0gvL3YzczJyV0wxcTFiMDZ0WEx4NDllcFFoN1ZtZG5Kd1lPblJvcW5QdTNyM0x5Wk1uOGZEd1NIYnM4dVhMVnZlUFRZbTd1N3ZWVU5TYUxsMjZwRnFsK2lScklWZVhMbDJTdFZPK2ZQa3lxMWF0U2piMzRNR0RBTW4ySjM3ZWRzMFo1ZW1LejQwYk56SjkrblNHRGgxSy9mcjFrODAvYytZTVgzMzFGZVhLbFdQaXhJblBYTjM1NU05bXo1NDlMRjY4MkdMczBLRkQvUGpqajgvMkVKQXM0QTBQRHdkSWNWL2x2Lzc2aTF1M2J0R29VU01qNElXa2FtenpIc0FwZVRya3ZYZnZIbnYyN0xHb3JtN1RwZzBUSmt4Z3g0NGRSb2k5YytkT2N1VElrU3pralk2T050cGtQeTFIamh5ODg4NDdaTTJhTmNVNUFCczJiT0QwNmRPVUtWT0dVYU5HSlR0KzRzUUpJT25MQ3M3T3puaDVlWEgwNkZIbXo1L1BPKys4UTZWS2xRQTRldlFvRnk1Y3NQaWRmZFl2V29pSWlJakl2ME1ocjRpSWlJaUlpRWdtNXVqb2FMV1ZyOGxrTXRydm10bmEybEsxYWxWMjd0eUpuWjBkdlhyMW9uWHIxZ0QwNzkrZk1tWEs4UG5ubjJmNEdtL2N1RUZRVUJBQWE5ZXVaY1dLRlFBTUhEalFZdDdkdTNjNWMrWk1tcUhidjZWMjdkb1dnU3drVld1bUZQTG16NTgvV1pEOXZPMmFYNFFMRnk0d2QrNWNYRjFkY1hCd1NCYjBoNGFHNHUzdFRjNmNPUms0Y09CenRlOTk4djB5dHdqUGx5OGZKcE9KckZtejh2RGhRd0NMNERVOVRDWVQzMzc3TFk2T2ptVEprb1hRMEZBQUNoWXNhSFgrZ1FNSEFLaFpzK1l6UDhQVEZpeFlRS0ZDaFN3Qy9IcjE2akY3OW14OGZYMTU2NjIzT0hmdUhLZFBuOGJMeXl2WnM2WDFoWXJ4NDhkejl1eFpXclpzaVplWGwwVzdiNVBKeEp3NWMxaS9majMxNnRWandJQUJGbTJmRHg4K3pJSUZDN2h3NFFMNTh1V2pUWnMyTkd2V2pKTW5Ueko4K0hCS2xTcGwvSTdIeDhjemQrNWMzTjNkcVZ1M3JuR05odzhmS3VRVkVSRVJ5UVFVOG9xSWlJaUlpSWk4QkdKall6bDM3aHhCUVVHY1BuMmFvS0FndnZ2dU82T0tNRHc4bktWTGw3SnIxeTRBR2pac2FBUzhBRmV1WEtGa3laSVp2cTdQUC8vY3FGak5saTBiNWNxVm8xS2xTbFNxVkltU0pVdmk2K3VMaTRzTGtOVEtPREV4a1MxYnRwQXpaMDQrK09BRHNtYk5TckZpeFl3NW1jRzllL2NJQ2dxaVpjdVd4bGpCZ2dWcDFxd1piZHEwSVNJaWd1dlhyK1BwNlFra0JYZG56NTdGMDlPVFM1Y3VjZVRJa1g5a25TNHVMdlRvMFlPOWUvY3lhdFFvN096c3FGQ2hBdFdxVlNNK1BwNGxTNWJnNU9URStQSGp5WmN2WDRyWGVmejRzZEdhK1BIang2bFdvRUpTTUQ1OCtIRGo5V3V2dlphczhueno1czBBM0x4NTArbzFiR3hzdUhidEdsZXVYTUZrTXVIZzRFQ3RXcldzaHVnQSsvZnZKMHVXTEx6NTVwdXByaTB0TzNmdVpOdTJiUlF2WHB4aHc0Yng0TUVEN3QrL3o0TUhEM2o4K0RHUmtaRWNPSENBTld2V1lHZG5SOXUyYlpOZEl6bzYybWlOYkkyWGx4Y3JWNjVrNmRLbCtQcjY4dmJiYjlPMmJWdGNYRno0L3Z2dk9YRGdBQjkrK0NHZE8zZE9GcnhIUmtieTZORWordlhyWjN4NVlQbnk1U3hmdnB3eVpjb3dac3dZSXhUKzhjY2Z1WFRwRXVQR2piT29qSDc0OENFNWN1VDRXKytUaUlpSWlMeDRDbmxGUkVSRVJFUmVNcEdSa2JScTFRcGZYMStqY3U1RitlbW5ud2dPRHFaZnYzNnBoa0R5NGdRRUJPRG41OGY1OCtlTnl0M1NwVXZUc21WTGloUXB3cjE3OTlpd1lRTWJObXpnOGVQSHZQZmVlOXk5ZTVmdDI3ZFRyMTQ5cWxXcnhzMmJONG1LaXFKVXFWSVp2cjQ2ZGVwUXJWbzFLbGV1aktlblo3S3FSaDhmSDB3bUV6LysrQ003ZHV5Z1NaTW1PRHM3czJMRkNyWnYzMDZmUG4zdzhmRko4Zm9SRVJHc1hyMDZYV3VKaUloSTlmakZpeGVOaXREUm8wZHo0Y0lGbWpScHdxdXZ2cHF1NjV2dDNMbVR4TVJFaTZyUk1tWEtVS3BVS2Z6OS9WbXlaQW4yOXZZc1hMZ1FKeWNudG0vZnpvUUpFeWhidGl3ZmZ2Z2gvZnIxTTg2TGlZbEoxejFOSmxPYWM1OXVRZTNpNG9LWGx4ZGVYbDQ4ZVBDQWdJQUFsaXhad3RHalI0MDV0V3ZYNXVIRGh5UW1KbHJkQS9meDQ4ZDRlM3R6L3Z4NTh1Yk55L2ZmZjgvQWdRT3BVS0VDMzN6empjWGNZc1dLMGFwVks4cVhMODlYWDMxRmZIdzhqbzZPeWFwcnQyN2R5dFNwVXlsZXZEZzdkdXpBeGNXRnpwMDdXMVNzQXVsdTAzM3o1azFDUWtLb1hyMzYzOTVydG1USmt1VEtsY3RvQyszaDRVR2VQSG1NTnR0K2ZuNnNYTG1TTTJmTzBLNWR1MlQ3NVpwTUpzTEN3bEp0eTEydFdqV3FWYXZHNmRPbldibHlKWDUrZm16Y3VKRThlZkp3Ly81OSt2ZnZ6OXR2djIzMTNIcjE2bEcvZm4zalp4VVZGY1hodzRkcDBxUUpYM3p4aGZFZXJsNjltZzBiTnRDcVZTdXFWS2xpbkI4Ykc4dmx5NWVwVTZmTzg3OUpJaUlpSXZLUFVNZ3JJaUlpSWlMeWtvdVBqK2Y2OWVzV1l3VUtGT0RXclZza0pDUllQZWZwbHJUV0xGKytuQ1ZMbG1Calk4T2NPWE1ZTW1USU03ZGNsYi9QWkRKaGEydEx1M2J0ZVAzMTF5bGJ0aXhac21UaDlPblR6SjQ5bXoxNzloQWZIMC8xNnRYcDJyVXJ4WW9WNCtIRGgxeTRjSUVSSTBidy92dnZjK1hLRld4c2JLaGN1WEtHcisrRER6NUk5WGhJU0Fpelo4L216Smt6MUtwVmk2KysrZ3A3ZTN1YU5HbGk3Qlg3MWx0djhmbm5uK1BzN0p6cy9QRHdjT2JObS9mYzZ6dDQ4Q0RUcGswRG9FZVBIa0JTbGVqNTgrZDU5ZFZYOGZUMDVQSGp4MEJTeTE5elZiTFpwVXVYa2wxeisvYnRPRHM3RzFYVXNiR3hiTisrblpVclYzTHo1azBhTm14STkrN2RqWmE0YjczMUZqbHo1bVRac21WOCsrMjNsQ3haa280ZE8xS2pSZzI4dkx6UzlSeFhybHhKYys3Njllc3Qzc080dURndVg3NU1TRWdJeDQ4ZjU4aVJJengrL0JoUFQwL3ExS25Ec1dQSDJMMTdOenQyN01EWjJaazMzM3lUNnRXclU3VnFWZU02dzRjUDUrVEprNHdjT1JJWEZ4Y0dEaHhJcDA2ZHFGV3JGdTd1N216WnNnVTdPenZzN095d3Q3ZW5Zc1dLbkRoeGd1elpzeE1YRjJlOE43R3hzYnp4eGh2RXhzWXllZkpreXBZdHk4U0pFMW0zYmgwTEZpd2dJQ0NBYXRXcVVhQkFBUndkSGJHM3R6ZisyTm5aWVdOalEyeHNyUEhuOGVQSHhNYkcwcXBWSzJNZlltdXRtbGVzV0dHMEQwOFBkM2QzMXF4WmsrTHhMRm15TUg3OGVJb1ZLOFlubjN3Q0pBVy9JU0VoT0RvNmN2SGlSZU16a0pieTVjdFR2bng1enA4L3o5S2xTNDJXMC92MjdhTklrU0tVS1ZNbTJUbFA3MG5zNU9URXRHblRqRXJweE1SRUZpNWNpSyt2TDlXclY2ZG56NTVNbWpUSmFIc2RGQlJFWkdRa2I3enhScnJmRXhFUkVSSDVkM0YxaEVrQUFDQUFTVVJCVk9qZnZrVkVSRVJFUkY1eTE2OWZwMHVYTHNZZWtJOGVQV0xod29VTUhqdzR4VmFvNWxERUdwUEp4THg1ODFpelpnMXQyclNoY3VYS2pCdzVrc0dEQnpOczJEQzErZnlITlduU2hDWk5taVFidjNMbEN2djI3YU4rL2ZxMGJkdVc0c1dMRzhkeTVNakJwRW1UR0Q5K1BMNit2Z0MwYk5tUy9QbnovMlByM3JsekovNysvcHc2ZFlyczJiUFRzMmRQM24vL2ZhUDliSWtTSlpnK2ZUcXJWNjltMGFKRm5EeDVrb1VMRnliYnk5VGQzVDNkRloxZHVuUWhMQ3pNWXF4UW9VS1VLRkdDUm8wYVViUm9VVjU5OVZXS0ZDbGkwWEw0NE1HREFLbFdGSnZGeHNieXlpdXZVS0pFQ1NOdysrMjMzNWc2ZFNxVksxZkcyOXViMHFWTEp6dXZhdFdxVksxYWxYMzc5ckZnd1FKOGZYMnBVYU1HZmZ2MlRkZXpwVWUyYk5tSWpZMWwyTEJoWEx0MnplS0xIb1VMRjZaNTgrWTBiTmpRYU52ZHJsMDdJaUlpMkw5L1A3Lzk5aHQ3OXV4aDE2NWRaTTJhbGFWTGwrTHE2b3FibXh2ZHVuV2pSbzBhUUZJTDRKOS8vcG5Bd0VDMmJObENZbUppdXRabVkyTkQzYnAxS1ZTb0VHWEtsR0hFaUJFNE9EalF2bjE3S2xldWpKK2ZIMEZCUWV6YnQ0L1kyRmppNCtQVHZHYlJva1hwM0xrelVWRlJaTTJhMVdySVc3VnFWV1B0S1prK2ZYcTZuaUVtSm9aNTgrYVJPM2R1Um80Y2FmRVoyckZqQnlhVENSc2JHNnBXclpybWx4K2U1T0hod2FoUm96aDM3aHhMbGl6aDRNR0RIRHg0a0VtVEpsR3hZc1UwejMreUZmYUJBd2Z3OWZXbFhyMTZEQm8wQ0RzN082NWN1VUp3Y0RBQVdiTm1wWFhyMXFya0ZSRVJFY2tFYkV3bWsrbmZYb1NJaUlpSWlJaGtuS2ZiTlllRmhkR2xTeGNqdUczY3VMSFJKdmJCZ3djVUwxNmNTNWN1MGJOblQ3WnUzWnJxdGNQRHd4ay9manlCZ1lGMDZ0U0pqejc2Q0lDZ29DQ0dEUnVHbzZNamd3WU40clhYWG52aHp5bHBpNHlNdEZyOStxU2JOMjhTR3h1YnJ1cHRzNlZMbDVJclZ5NkxQV2VmMVlJRkM5aThlVFBObWpYai9mZmZKM2Z1M0NuT3ZYRGhBdjcrL3ZUcDA4ZGlmTnk0Y2VUSms0ZnUzYnVuNjU0K1BqN2N2WHVYUVlNR1BkTmFMMTY4aUorZkg1OTg4a215dllIRHdzSll0MjRkSFRwMHNHaFpiZzcwekVKRFE5Tzk1M0ZDUWdJUkVSRXZiQi9pbVRObmN1Zk9IWW9VS1lLSGh3ZGx5NVlsYjk2OGFaNFhIaDdPM3IxN2lZdUxvMVdyVmtEYW43SDQrSGppNHVLTVAvSHg4ZGpZMkJoL2JHMXRzYkd4d2M3T2pwdzVjeHJucEtjcmdQbmE1c0RYenM0T1cxdGJiRzF0amVwaE0ydjc0RzdldkJrUEQ0ODBmeTdwblFkSlArY3NXYkpRdEdoUnErczFyKy92Q0FrSjRkQ2hRM3o2NmFmUGRmNkpFeWVvVkttU3haakpaQ0loSWNHb2loWVJFUkdSL3o2RnZDSWlJaUlpSWkrSmh3OGY4dURCQTZLam8vbmYvLzdIMUtsVHlaVXJGNERWa1BmZ3dZT2NQbjJhVWFOR2NmYnNXZnIzNzgrdnYvNmE0dlYzNzk3TnpKa3pTVWhJb0gvLy9tVEprb1YxNjlZeGN1UklzbVRKd3ExYnR4ZzllalJuejU2bGVmUG1kT3JVeWJpL3lOTVNFaEl3bVV4cThTMGlJaUlpSXZJYzlHOVNJaUlpSWlJaUw0a3RXN1pZN0UzNjFWZGZBUml0Yko5dVV4c2VIbTZFc0UvKy9Xa2hJU0hNbnorZlU2ZE9VYmx5WmI3KyttdmMzTndJRGc3bStQSGpUSm8waVNGRGh1RG01c2JVcVZOWnRtd1pxMWF0WXZ2MjdiUm8wUUl2TDY5L3RBMndaQTVQN3gwcUlpSWlJaUlpNmZmMytzT0lpSWlJaUlqSWYwYmJ0bTBKQ0FqZzY2Ky9Cc0RYMTlkaWI5MHVYYnJRcFVzWDQzVkVSSVFSN042OGVUTlpFQnNhR3NxZ1FZUDQ0b3N2dUhMbENvTUdEV0w4K1BHNHVia0JVSzVjT2JwMDZjS3VYYnZZdVhNbkFQYjI5blR1M0prZmYveVJNbVhLc0dyVktqcDI3TWlTSlV0ZTZMT0xpSWlJaUlpSS9MOUVsYndpSWlJaUlpSXZtV1BIamxrZGY3SmRNeVJWN3hZdVhCaElDblE5UER3czVtZkxsbzNRMEZBKy92aGoyclZyUi9iczJaTmRzMjNidG1UTm1wVzZkZXRhakJjcFVvVHg0OGR6K3ZScGZ2NzVaNW8yYmZxM24wdEVSRVJFUkVSRWtpamtGUkVSRVJFUmVZbkV4OGR6OU9oUkFMeTl2Zm5paXk5d2NuS3lPamM4UEJ3bkp5Y2VQMzdNb1VPSDZOdTNMN0d4c1FBNE9Eamc3dTdPenovL2pJT0RBL0IvNGJBMU0yZk90SGpkdm4xN3VuWHJSdm55NVNsZnZueEdQSnFJaUlpSWlJaUkvUDhVOG9xSWlJaUlpTHhFQWdNRGNYZDNKemc0bURKbHlqQnc0RUQ2OU9rREpOK1ROeUlpZ21uVHBqRnQyalFBaGc4ZmJoejc2YWVmeUo4L3Z4SHdBZ3dhTkNqTis1ODRjWUl0VzdaUXFGQ2hqSGdjRVJFUkVSRVJFYkZDSWErSWlJaUlpTWhMeE4vZm42cFZxeEljSEV5SERoMXdkblkyOXRCOWNqOWVnUEhqeDVPWW1NaWVQWHVZTjI4ZVAvNzRvMUgxbXpkdjNtVFhidFNvVWFyM1RreE1aT1hLbFJRdVhKZ21UWnBrMEJPSmlJaUlpSWlJeU5Ocy8rMEZpSWlJaUlpSVNNYTRmdjA2Z1lHQjFLNWRHd0FiR3hzNmQrNk1pNHNMa0xRbmIwQkFBSzFhdFNKSGpoemt5NWVQL1BuemMrblNKV3hzYkNoV3JCajU4K2NuZi83ODJOblpwWG0vMzM3N2pmWHIxeHV2Zi9ubEZ5NWZ2a3pQbmozVGRiNklpSWlJaUlpSVBCK0Z2Q0lpSWlJaUlpK0oxYXRYVTdGaVJWeGRYVk9jczMvL2ZxcFZxMGJ1M0xrQmlJMk41ZmZmZjhka01uSHQyclUwNy9IdzRVTmozc0dEQjVrOWV6YXJWcTBpTGk2T1gzNzVoZXJWcTFPOWVuVVNFeE01ZlBod3hqeVlpSWlJaUlpSWlGaFF5Q3NpSWlJaUl2S1N5SjA3TnkxYnRreDF6cmx6NTVnMWF4WUpDUWtBYk51Mmplam9hQUJNSnBQVmN6Nzc3RE44ZlgwQldMTm1EWjA2ZFFMZ20yKytvVUdEQnZqNCtQRExMNy9nNCtQRGdBRURnS1MyMFVPSERtWEhqaDBaOG13aUlpSWlJaUlpOG44VThvcUlpSWlJaUx3a21qZHZUdlhxMVZNOGJqS1pNSmxNaElXRnNXWExGbUppWWxpMmJCbk5temUzbVBmZ3dRT0Nnb0lBQ0EwTjVjOC8vOFRlM2o3WjlXeHRiUmt3WUFCVnFsUmgwYUpGM0w5L0h5Y25KM3g4ZktoY3VUSVZLMVprOHVUSm5EbHpKbU1mVkVSRVJFUkVST1QvY1FwNVJVUkVSRVJFWGhLdXJxN1kyTmdrRzQrSWlBQmc0TUNCckZ1M0RrOVBUL3o4L0pnOWV6WTJOalpHWmE3WnZYdjM2TisvUHdDN2QrL0d4c2FHK3ZYclc3Mm52YjA5dzRZTlkvejQ4Ymk1dVhINzltMVdyVnJGOGVQSEdUcDBLRGx5NUdEa3lKSGN2MzgvWXg5V1JFUkVSRVJFNVA5aENubEZSRVJFUkVSZVlna0pDU3hac2dTQW16ZHY4c01QUHpCczJEQnExcXpKOXUzYjhmYjJKbWZPbkJibjNMNTlHMWRYVjJKalk5bTZkU3RWcWxRaFQ1NDhRRkwxTHNEang0K04rWTZPanJ6MjJtc0FuRDE3Rm9EU3BVdmo0dUxDNE1HRHVYdjNMdlBuejMvaHp5clBaOENBQWF4ZnY5N3FzWk1uVDNMcjFxMi9mWTlEaHc1eC92eDVxOGRHang3Tm5EbHovdlk5bm5UbXpCbjI3OStmWWd0eWF4SVRFNjJPWDdod2dUMTc5aVFiMzdObkR4Y3VYRWpYdFpjdlg4NzE2OWZUdlpiL3N0UStMeS9DaWhVckNBNE90bnJzMXExYnJGeTVNbDM3aWFmSGd3Y1BlUERnUWJybUhqaHd3T3JuNi9Iangzejk5ZGZKUGpOLy9QRUh2WHYzNXErLy9rcjF1cUdob1J3OWVqVFZPWHYzN2pYK1dac1dYMTlmRml4WWtLNjU2YkYvLzM3Q3dzSXlmSzVaZEhRMHg0OGZmNlp6WW1OampXMEhVaElhR3NyQWdRTXo1SjluSWlJaUl2OFZ5ZnR0aVlpSWlJaUl5RXZEenM2T09uWHFFQmNYeDNmZmZZZVRreE4rZm43NCt2b3liTmd3STV4MWNuTGk4T0hESkNRazRPZm5SOG1TSmRtOWV6Zmg0ZUVXN1p6ZDNkMEJtRGx6SmpWcjFyU29ISTZKaVdISmtpWGt6NThmRHc4UEFDcFZxc1NRSVVPb1dyWHFQL2pVOGl5T0h6OU9vVUtGckI3cjM3OC9YYnQyNVlNUFByQVl2M1RwRW4vKythZlZjMHFVS0VHeFlzV00xeWFUaWVYTGwzUDI3Rm5hdEdsRHAwNmR5SklsQ3dEMzc5OW4vLzc5ZE83Y09XTWU1diszZVBGaVRwNDh5ZWJObTlNMS84Y2ZmK1RQUC85ay9Qanh5YXJodDJ6Wnd2cjE2d2tJQ0xBWUh6MTZOSzFhdGFKMzc5NnBYbnZqeG8wc1hyeVlQLzc0ZysrLy81NjR1RGd1WHJ5WXJuV1ZLbFdLM2J0M2MrL2V2WFROVDB2cjFxMy85aldlL3J5OHlQV2RPM2VPUllzVzhmNzc3MU91WExsazgvZnMyY1BDaFF2eDlQU2tZTUdDS1Y3MzhPSERiTnEwaWY3OSsrUHM3R3gxVG1Sa0pKMDdkNlpDaFFxTUhEa3kxWFh1MnJXTE1XUEc0T1hsUlo4K2ZTeU9KU1ltY3VyVUtXclZxbVV4SGhVVlJXaG9LSThlUFVyMTJrdVhMdVhZc1dPTUd6ZU84dVhMSnp0KysvWnRKazJhUkdKaUlvc1hMemErZ0pPU2pSczM0dVRrUk5ldVhWT2RsMTRqUm95Z1k4ZU9mUExKSnhrNjEyejgrUEVjT25TSTJiTm5VN3g0OFhTZE0zYnNXSzVjdWNMbzBhTjU1WlZYck02eHQ3Y25PRGlZVWFOR01XM2FOS3RiRUlpSWlJaGtOdnAvTkNJaUlpSWlJaSs1RmkxYTBMeDVjMnhzYk5pN2R5OUxseTVsekpneFZLcFV5Wmp6NFljZnNtalJJdWJPblV2ZXZIa1pOV29VQlFzV0pDWW1ocG8xYXhyejZ0YXR5NEVEQjlpMmJSdGJ0bXhKZGk5M2QzY0dEeDVzRVpTbDFPcFpNczY2ZGV0U1BPYm01a2J0MnJVejlINEhEeDVNc1Rxd2E5ZXVGaUd2alkwTlU2Wk1ZZkhpeGF4YXRZcHo1ODR4Y2VKRUFEWnMyRUJDUWdMejU4OVBzOXE3VFpzMjlPelpNMTNyaTRpSVNGYWhuaG9QRHcvV3JGbkRzbVhMbmltUVNzdVpNMmVZTTJjT0xpNHVSZ3YwMjdkdjgvbm5uNmZyL0lDQUFOYXVYWnRoKzFxYlE5U00vTHk4aVBXWmJkMjZGUnNiRzFxMmJHbDEvcDQ5ZThpVEo0L0ZQOHVzZWZqd0lZY09IYUpYcjE2TUhEbVMvUG56V3cybTY5V3JoNysvUHdFQkFYaDZlaVk3YnY2U1M2MWF0WXkyOXpseTVPRFRUejlONXhPbWJlREFnWHorK2VjTUd6YU1HVE5tVUxod1lZdmpVNmRPSlNZbUJtOXY3elFEWHBQSnhOMjdkeWxTcE1qZld0UFQ3MVZNVEV5NmcvMG41em81T1pFMWE5WlU1M2Z1M0ptREJ3OHlaODRjNDU4VGFXbmZ2ajNlM3Q3ODczLy9ZL1RvMFJRdlhqeFpSYmFqb3lNdFc3Yms5OTkvNTl5NWMxYmZPemMzTjZ0YkhvaUlpSWo4Vnlua0ZSRVJFUkVSZWNrNE9qb3lkKzVjY3VYS1pZeVovOE4xblRwMXFGU3BFamx5NUxBNHAzMzc5clJ2M3o3WnRaNE9WK3p0N1JrNmRDZ0RCdzVNVnBIbTRPQ1E1bi9BbHhjanRYYkhsU3RYenZDUTErenA2dGJHalJ0Ym5XZHZiMCszYnQxNDQ0MDNjSFIwQkpKYTdhNWR1NVkyYmRyd3pqdnZBSERxMUNtbVRadkcwS0ZES1ZHaUJKRFVtbmJSb2tXVUxGa3kzZXU2YytjT2JtNXU2WjdmcUZFampoMDd4dkxseTNuenpUY3BVNmFNRVV5Wlc1TmJDN1VlUDM1c2pEczdPeHNWeWdCWHIxNWwrUERoMk5qWU1HclVLRnhjWEFESWt5Y1A0OGVQVC9mYVpzeVlrZXJ4M3IxN2MvZnVYVmFzV0lHZG5WMjZycG1SbjVjWHNUNXpCZmJPblRzcFVLQUFKMDZjNE1TSkV3QVVLMWFNTW1YS0VCWVdSa2hJQ0tWTGwyYk5talhKcnBFL2YzN3ExcTBMSlAxODgrVEp3N0JodytqYnR5K3RXN2RteFlvVktkNS93b1FKVnNmTm4vY3NXYkl3Y3VSSWV2WHF4ZkxseTNGemN6TSt3MytYczdNenc0WU5ZK3pZc1VSRlJWa2MyN0JoQTBlT0hLRkhqeDdHczZVbUlpS0N1TGc0N3Q2OXkvTGx5NTk1TFdYTGx1WDExMTlQOXI4TmE5YXNzZnFlVy9QazNGNjlldUhxNnNydDI3ZFRQYWRBZ1FKa3k1YU4xYXRYcHpxdmJkdTJBSGg2ZWpKMTZsUysrZVliUm8wYVJZOGVQUmd6Wmt5SzUvWHQyOWZxdUwrL3Y4WHZzSWlJaU1oL25VSmVFUkVSRVJHUmw0eXRyYTBSa0ZuemRNRDdQT3p0N1ZOc2V5ci9QRDgvUDZ2akgzLzhNYmx5NWVMcTFhdGN1blFweGZOdjNMakIvdjM3QVNoYXRLakZmcDkvL3Zrbk8zYnNBSkxDTW9EdzhIQ3laOC8rek91c1ZLa1NNVEV4WEw1OG1lblRwNU1sU3hZKyt1Z2o0N05rcmpBdFc3WXNibTV1bUV3bWR1ellRY0dDQmROZEVSNGRIYzM5Ky9jcFc3YnNNNjJ0VjY5ZUJBWUdzbi8vZnNxVUtaTXMyTEwySlloTm16YXhhZE1tQUlZTUdVS0RCZzBBQ0FzTDQ1dHZ2aUVpSW9MaHc0ZGJWSVZtelpxVnlwVXJQOVBhVW5McjFpMUNRME5wMTY1ZHVnTlV5TmpQeTlOdGlUTmlmVk9tVERIK0hoa1phZkc2VmF0V2xDbFRCbjkvZnlCcEgzQnIrOU5XclZyVklnaXRWS2tTRXlaTTRNaVJJK1RObXhkSWY2aTNidDI2Wk1HNHE2c3JRNGNPWmZqdzRkaloyUkVZR01pTkd6ZUlpNHNESURnNDJPTGFseTlmQm1EZnZuMmNPM2NPd0dpRm45S1hJLzczdi85WkhaODNieDd6NXMyekdHdmZ2ajNkdW5XekdMdHo1dzZROUR1Y1VudjExTFJwMDRiWFgzK2RFU05HR0dNalJveWdmdjM2NmZwOWZIcnVxNisreXVUSmt6bDE2bFNhNTE2OWVwV0RCdyttT3NjYzhrSlNsZldVS1ZONDlPZ1JlZkxrWWRLa1NjYXhBd2NPc0h2M2J0cTNiNTlxQzJnSEI0YzAxeVVpSWlMeVg2S1FWMFJFUkVSRVJDU1RNNWxNbkR0M3pxSnRiWFIwTkJFUkVSUXRXcFM5ZS9lbTJGNFpJREF3a01EQVFDQXBXSm81YzZaeGJQZnUzZXpldlJ0SUNubE5KaE9IRHg5T3NRV3N5V1JLOFQ0M2I5N2syMisvSlZldVhEUm8wQUJIUjBjajRBME9EbWJ6NXMzWTJka3hidHc0eG80ZFMySmlJalZxMUtCNDhlTFkydHFtNjcwdzczZDcvdno1ZE0wM2MzWjJadnIwNmNhZW51WmdhOHVXTFJ3OGVOQWk2RElmcjE2OU9rMmJOZ1dnZE9uU0FKdzRjWUtSSTBmeTZORWpoZzhmVHZYcTFRa0lDT0Q4K2ZOOC9QSEh6L1VsaTdDd01Ldmo1dkM5Yk5teUtjNHhNN2NhaG96OXZBUUVCR1Q0K2lBcEFIMjZEWEtiTm0yQXBPQjMwNlpOMUtsVGg2RkRoeWE3VnN1V0xhMEdkcDZlbm5oNmVySno1MDVjWEZ3SUR3OVBjNDljU09xT2tEOS8vbVRqRlNwVVlQbnk1VGc2T2pKOCtIQisvLzEzNDlpZVBYdllzMmRQc25OV3JseHA4WXdBSFRwMHNKaXpZc1VLU3BRb1FiVnExWktkZitUSUVVSkRRNU9kVTZGQ2hXUnp6Uld6ZmZyMHdjdkxLN1ZIVE5YVFFiNjd1M3VxNFg1cWN5ZFBubXgxbnNsa3N0b3FPVEV4a2ZqNCtGVEQrQWNQSHBBN2QyNkxmWmtyVnF3SXdJVUxGOWk4ZVROdWJtNDBhTkNBM0xsekEwbHRwRGRzMk1ENzc3K3Y2bDBSRVJISnRCVHlpb2lJaUlpSWlHUnl5NVl0NDlkZmYyWHUzTG5HSHA3bXlyMlNKVXRTdW5ScHFsZXZidlhjN3QyN1U2OWVQVDcrK0dNZ3FSMnV1VTEzNDhhTjZkcTFLeDk4OElFeDM5ZlhsNy8rK2l0WjFTQkF6cHc1MmJadEcxbXlaTUhlM2g1YlcxdGpQK2dUSjA3dzNYZmZFUk1UUTd0MjdYanJyYmVNOHc0ZVBNallzV054YzNOajRNQ0JEQmt5aEcrKytZWWhRNFpZdlU5cVFrSkNnS1JBK2ZMbHl4UXRXalRkNTVvRFh2aS9ZT3ZreVpQWTJOaFlEYlVLRkNpUWJEd3FLZ283T3pzbVRKaEErZkxsaVlpSTRNY2ZmOFJrTWxtdEJrNlBMbDI2cEhyODZRRGFtaWRiYTJmazUrVkZyQStTcWlxZmJEbi9wRldyVnZIbzBTTTZkT2hndFVJNElTRUJlL3VrLytUMTU1OS9NblhxVkhyMjdFbjU4dVVCYU5pd0lRMGJObVQrL1BuNCt2cW1hMjNtTVA5cDV2YmpJMGVPQkpMQ1F5OHZMM3IzN2syclZxMk1lVWVPSEdISWtDSE1taldMVXFWS1dWeWpjK2ZPRnE5WHJGaEJxVktsa28xRFVndm0wTkJRcThlZVpxN2tOVmN1WjVRLy8veVRiZHUyWmRqMTVzNmR5MTkvL1lXM3Q3ZnhmcHFOSFR1V3ExZXZNbUxFQ0tzdDJILzU1UmNXTGx6SUYxOThZWFFhTUx0eTVRcURCdyttVUtGQ2pCMDcxdUx6ZE9iTUdSWXRXc1RGaXhjWk1tUkloajJMaUlpSXlEOUpJYStJaUlpSWlJaElKdmZ4eHgvejIyKy9NWGJzV0g3NDRRZnM3T3dJRGc3R3hzYUdzbVhMNHV6c1RNNmNPWW1MaTdOYXRaWWpSdzZLRlN1VzZqMGlJeU5adEdnUmZuNStGQ3hZTU5sK3paQlVNVGh2M2p3ajFIejExVmRwM3J3NVAvMzBFMHVYTGlWZnZueU1IVHZXMkY4M0pDUUVYMTlmOXUvZlQ3Rml4Zmp1dSsvSW56OC9ZOGVPWmRpd1lYVHIxbzBXTFZyZzVlVkZnUUlGMHZWZUhEdDJERnRiV3h3Y0hOaTdkMithSWUrMmJkc0lEdzgzWGovWkFoWlNyMHkycG1iTm1wUXFWWXA4K2ZJQlNYdldob2VITTN6NGNCSVNFb3cyeCtsbERwRTdkdXpJSjU5OEFpUlZhSGJvMElIUm8wZGJoTEhYcmwyalU2ZE9qQjgvM21nSnZYVHBVcFl0VzJaeHpSZnhlY25JOWFVbUxpNk8zMy8vblFZTkd1RGg0V0YxVGtKQ2dsSEplKy9lUFc3Y3VNSFhYMzlOOCtiTjZkR2pCOW15WlFPZ1c3ZHVGbDhpMkxGakIrUEdqVXNXT0Q5cDFLaFI3TjI3MTNqOTlGeno1eVc5bGVjdjB0MjdkNEdrZmFBejB1Ky8vMjVSdGZ4M3pKczNqN1ZyMTFLN2RtMnJlN28zYmRxVTBhTkgwN3QzYjRZUEgyNEU5V1kxYTlaazI3WnRqQnMzanFDZ0lENy8vSFBzN2UwSkNncGl4SWdSbEM1ZEdtOXZiN0puejA1Y1hCeXhzYkhFeHNaU3NHQkIzbnJyTFFJQ0FpaFJvc1J6ZndGRFJFUkU1Titra0ZkRVJFUkVSRVFrazNOeWNxSi8vLzRNR2pTSW4zNzZpVTZkT25INDhHRThQVDF4ZG5ZbUlTR0JMNy84RWc4UEQvcjI3ZnRjOTdDM3QrZjI3ZHNVS0ZDQU1XUEdHRUhaazZ6dDFUbGp4Z3o4L1B3b1Y2NGNJMGVPSkZldVhGeTRjSUhSbzBkejVjb1ZIQjBkNmRpeEl4OTg4SUVSS0pZdFc1WjU4K1l4YTlZczFxeFp3NW8xYXloZHVqUmp4b3doWjg2Y0thNHhLaXFLNDhlUFU2NWNPWExuenMzV3JWdjU2S09QckxhQk5WdTllclhGL3JOUGg3eUppWW1wbnY4MEd4c2JJK0RkdkhrenUzZnZwbTNidHRTdVhkc0lFWjlGYW9Iajgvb25QaTh2aW9PREF6NCtQbHkvZnAxaHc0YlJzMmRQQ2hVcVpCdzNtVXlZVENZajVIM3p6VGZ4OGZGaHdvUUovUHJycjFTb1VJSDY5ZXVuK3JPd3RrZXUrZWZ3N3J2dlVybHlaV1AvNXFjbEppWUNQTk1leE5ZOHkyY3VKVkZSVVVES2UvdW14dGZYRjFkWFY2dkhuZ3owVTVQU1hzT1FGTVJQbno2ZHpaczNVN2R1WFFZUEhtejFQYXRTcFFyVHAwOW42TkNoREJnd2dDKy8vSkszMzM3Yk9KNHZYejZtVEpuQ2hBa1Q4UGYzcDI3ZHV1VEtsWXQrL2ZwaE1wa0lDZ3FpYmR1MnhNYkdwdmlGallVTEYxSzZkR21MOXVVaUlpSWltWUZDWGhFUkVSRVJFWkdYUU9YS2xXbmV2RGtyVnF5Z2VQSGlCQVVGMGJWclZ5QXBjQ3BUcGd3Yk5teWdmdjM2eG42VjZSRVdGc2JzMmJQSmx5OGYzdDdlYk5xMGllRGdZSUtEZzFNOXIwbVRKa0RTL3FnbWs0bmV2WHR6OSs1ZEhqMTZoSk9URTRVTEY2WnExYW8wYWRJRVoyZG43dCsvbit3YVBYcjBvRVdMRm16ZnZwMmNPWE9tR3ZBQzdOcTFpL2o0ZU9yVXFVT2VQSG5ZdTNjdmh3OGZ0cnEzcVptUGp3OWdXVkc2Y2VORzQ3aDVqOThueDU0ODl1VDRPKys4WTFSd0JnY0hHM3NibTZ0RmE5U293Y0tGQzYydVk4aVFJZHk0Y1NQRjQ5YmN1WFBIWXEvYlc3ZHVwZnZjRi9WNXlhajFSVVJFV0lUdlQ4cWVQVHZPenM0RUJRVXhiTmd3WnN5WVliVDVqWStQQjdEWWs5ZkZ4WVV4WThZUUZCU1VyQkxVeDhmSENCY1BIRGlBajQrUHhjOWczNzU5RnErclZLa0NKRlcyV3d0NUV4SVNBSXgyMGM4ckl5cUJxMVdybG1MTDY1UnMyclNKVzdkdUdYdGxXeE1URThPOWUvZWVlMTBQSHo1azlPalJIRDkrbkdiTm1sR3hZa1hXckZsajBSYmV6TmZYbHpObnp2RGRkOTh4ZHV4WUprMmF4STBiTitqVXFaTXhKMnZXckhoN2V4TWNITXhycjcyR3lXU2ljZVBHWk0yYUZTY25KeHdkSGNtV0xSdlpzMmUzK0h1MmJObElTRWhnK1BEaHJGeTVVaUd2aUlpSVpEb0tlVVZFUkVSRVJFUmVFdDI3ZCtmdzRjTjg5OTEzMk5yYVd1eDcyNmxUSjNidjNzM1VxVk9aUDM5K2lpRlVRa0lDcDArZlp0KytmVUJTTytQczJiUFR2WHQzRWhJU21EVnJWcnJXWWc1NWl4UXB3aGRmZkFGZ3NZK3IyYnAxNjFLOVR2djI3ZW5mdjMrYTl6T1pUR3pZc0FFSEJ3Y2FOV3FFbzZNakxpNHVMRisrUE5XUTE1cnAwNmVuYSt6RWlST2NPSEhDZU4ya1NST3laTW5DaFFzWDhQYjJKalkyRnZpL3dNN1IwVEhabnFObTVsRFMzZDM5YjYzeldXVEU1K1ZGclcvSGpoM3MyTEVqeGVOdWJtNE1HRENBYjcvOWxva1RKeko4K0hEZy8wTGVwOXRNMjlqWUpBdDRJZW45Tm9lODU4NmRNOGJNbnJYVnNmbG4vbVRJbkpxVXFsMDNidHhvOVlzRnFaMzN3dzgvVUtaTUdlTjFsU3BWakZBNnZmYnUzY3Y5Ky9ldHR1azJNMWZYUDQrTEZ5L2k3ZTNOclZ1MzZOU3BFeDkvL0RFVEowN2t0OTkrbzNIanhoYnY5Nk5IajFpN2RpMjVjdVdpYU5HaVRKNDhtYUZEaC9MVFR6OVJxRkFoaTgrcmpZME5yNzMybXZIMy92MzdNMlRJRUpvMGFVS0RCZzBBR0R4NE1PKzg4dzVWcTFibDRNR0R6Smt6aDNIanhqRnIxcXdNYjJrdElpSWk4azlReUNzaUlpSWlJdktNRWszeG5Md2V3S2tiMjdrWmVZR1l1SWgvZTBueWdoVjFxY2lubGFmODI4dElVL2JzMmVuVHB3L2UzdDU0ZW5wYUJCZE9UazU4K3VtblRKMDZsVldyVnRHaFF3ZXIxekMzVURXSGtTMWF0S0JYcjE1R2FMVmh3d2JhdFd2SGwxOSttU3hvT25ic0dBTUhEdVNOTjk1SWNZME5HalRnM1hmZnRSaExTRWpBMXRZMldZdmE5SVM3WnJ0MzcrYnk1Y3MwYWRMRXFQaHQwYUlGUzVjdVpjK2VQZFN0V3pmZDEzcXlSWEtIRGgxd2MzTmoyclJwRm5NYU4yNU1xMWF0Nk4yN3Q4WDQ2ZE9uR1Rac0dGbXpacVY0OGVLY09uVXEzZmQ5VmludGVadGVHZkY1ZVZIcnExdTNMcTFhdGJJWSsrcXJyeXhlVjY5ZUhTOHZML3o4L05pd1lRUHZ2ZmNlY1hGeGdQV1ExYy9QajNyMTZsbFV0elp0MmpUWnZOVGFERnNUR3h1YjdETTlidHc0cSsyZ1AvLzhjNHZYVDcrdmtaR1IrUG41VWI1OGVhdWg5SkVqUndnTkRiWDY4OGliTis4enJkdWF5TWhJY3VUSWtlcWN0OTU2SzEzdjBjQ0JBNU9ONWMrZm4zejU4dkhaWjU5UnAwNGRJT2s5MkxsekozUG56bVhvMEtIRzNGV3JWbkgvL24zNjl1MkxqWTBOenM3T2pCMDdsclZyMTlLb1VTT0w2LzcxMTEvNCtmbngvdnZ2VTZCQUFSSVNFZ2dNRExTb3pnME1ERFQyZ282SWlDQTBOSlQ0K1BnTWVkOUVSRVJFL2cwS2VVVkVSRVJFUko3QnJjaUxyQTRheFoyb3YvN3RwWWhZWmE0c1BYUG1EQWNPSEtCR2pSckdzYVpObXhxVnVTbDU4ODAzZWYzMTE2bFpzeWJObXpmSHpjM05JakJ6Y25LaVZxMWErUG41V1FROWlZbUpSc1ZuOSs3ZFU3eSttNXViUmZ2ZlI0OGUwYUpGQ3pwMzd2eGNRU0pBZEhTMDBYYjN5V3JoMXExYnMyN2RPbWJObWtYbHlwVlRiVUZyemFWTGw3aDkrellOR3paTTl6bUJnWUZrelpxVmlSTW44dlBQUDcvUWtEY2ovTjNQeTR1U0owOGVvekl6TmQyNmRlUFFvVU5zM2JvVkx5OHZvNUwyNlVyVXNMQXdac3lZd2IxNzkvajAwMCtOOFdkdDEyeU52YjI5c1hmeHVYUG4yTHg1TXg5OTlKRkZlSGo1OG1VMmJOakFoeDkraUp1Ym16SGV2SGx6aTJ1ZE8zY09QejgvNnRldmo1ZVhWN0o3bWNQSnpwMDdXMTFMYUdnb1o4K2VUWFc5S1duZXZEbVJrWkZwVnJYK2YremRlVlJWOWY3LzhSZXpDazZrZ29wVEl1V1FtWm1hYUU1cGFXYnBUYnVXMnMxeWFIQzRXcVlaRHRmWkZITkl2Mm1SSnRjcnFXSE9JMmc0b2FoWU9LS1ltZ01JT0NNb2gvUDdnOFgrZVR3SHdqb3FQQUFBSUFCSlJFRlVPQ0NwMVBPeFZtdDVQdnV6OS83c3pkNnNGcS96L256S2x5OXZoS1Y1VmF4WU1hc3ZURlNzV0ZILytNYy9GQklTb2laTm1xaGx5NWFLaTR2VGtpVkw5T3l6ejhyZjM5OWkveDQ5ZWxnZDk5ZGZmOVhQUC8rc2hnMGJxbno1OGtwSlNaRWttMnVIQXdBQS9GVVE4Z0lBQUFDQW5jNWZPNmFGK3ovUmJWUEt3eDRLWUZOc2JLeFdyRmlocGsyYktqWTJWdE9tVGRQOCtmTlZ1blJwU1puVEJ0OGJzTndycTdvdUo5MjZkVlBmdm4wVkhoNXVUSVVhSEJ5czJOaFk5ZXJWUzQ4Ly9yamRZMDVMUzVOMGYySE1yRm16ZE9uU0pYWHAwa1hseTVjMzJyT3FVV2ZQbnExSmt5WnA3Tml4VnRYQ09Ra0pDWkVrTlcvZTNPNTlYbnZ0TmJWdjMxNWVYbDcyWDBBK0JRUUUzTmYrQmZHOC9KbmpzMGZSb2tVMWZ2eDRlWHQ3eTlIUjBYaWUzTnpjTFBydDNyMWJrdFMwYVZPTDlvS1lydG5SMGRFSWEvLzN2Ly9Kd2NGQmI3enhoc1dYQ3ZidTNXdmNhejgvdjJ5UGxSWFFWcWxTSmRmejJySm56eDR0V0xBZ1gvdTJhOWRPTjIvZVZMVnExWXkyeE1SRTQ5NWxPWDc4ZUk1VFNlZlU5OTVRTzB2UG5qMFZHUm1wYWRPbXFWaXhZcG83ZDY3YzNOdzBaTWdRdTg1ejZOQWhPVGs1R1Y4TXlGb3pPTGQxdkFFQUFBb3pRbDRBQUFBQXNFTnErZzM5NytBWFJzQmJxcWkzV2ozZVN6NGxhNmxVRWU4OEJVY29ISDYvZkZBTDl3OSsyTU93MjgyYk56VnUzRGdWS1ZKRS9mdjMxK25UcHpWMDZGQUZCZ1pxN05peEJYcXVhdFdxcVhQbnpwbzVjNmFxVmF1bUV5ZE9LRGc0V0sxYnQ5WS8vL25QUEIzci9QbnprdkkvMWV5eVpjdTBlZk5tK2ZqNDJKd0t1R1BIamdvUEQxZGtaS1MrL3ZwcmZmenh4M1lkZC92MjdkcThlYk1hTkdpZ0dqVnEyRDBlVDA5UHUvdmVyNEVEQjFwVVJTY2tKR2pZc0dGMjdmc2ducGY3R1Y5ZTNCMklwcWFtU3JJZDhucDVlY25YMTllaXZTQ21hMTY5ZXJYcTFhc25IeDhmUlVaRzZ2SEhIODl6MVhpVzhQQndGU2xTUkU4KytXUys5bi9qalRleURWSnpjKzFhNXRJRGQwOW5mZWJNR2F1MWxTTWpJeFVaR1duWE1lL3RtOTNZWEYxZE5XYk1HQTBZTUVCZmZQR0ZuSjJkTlhIaVJKVXRXOWF1OHh3OGVGQTFhdFF3cHBrL2RlcVVKTW5iMjl1dS9jUER3K1hwNldueHZBSUFBRHpxQ0hrQkFBQUF3QTQ3VG9mb3h1M015aUR2NHI3cTlld011VGd4RFNRZURlbnA2Um85ZXJUT256K3ZnSUFBZVhwNnl0UFRVKzNidDlmYXRXdTFidDA2dFd2WHJrRFArZDU3NytuRWlSTWFQSGl3YnR5NG9kYXRXMnZJa0NGNS9zSkRlSGk0SkduRGhnMlNwRWFOR2xrRmRObFp2WHExNXMyYnA2SkZpMnIwNk5FMjkzTndjTkNJRVNQMDRZY2Y2dWVmZjFaYVdwb0dEaHdvWjJmTFA0bGN2SGhSVXVhMDAxdTNidFdYWDM2cDRzV0xhOUNnUVhtNm5nZXBUSmt5RmxXbldSV3B1WGxRejB0K3gzYy9idHk0SWNteU1qdzVPVmt4TVRGNjdiWFhqTFlLRlNxb1hidDJldU9OTjNUdDJqVmR1SERCQ0ZiTlpyT09IVHVtSjU5OFVyLy8vcnYyN3QxcmRaNnN0WCtIRHgrdXFLZ296Wnc1VTBlUEh0V2hRNGVzMXQyMTE3NTkrL1RiYjcvcDVaZGZ0dnNkdUplYm0xdSs5ejE1OHFRa3FWU3BVa1piL2ZyMUxkYW96bkxzMkRHZE9YUEdLaEEvY2VLRUlpTWo5ZkxMTDl0VkJaMGxJeU5EKy9mdlYzcDZ1dEgyNjYrL3FsYXRXbFpUYjkvcjNMbHpWdE9xNzlxMVM4N096aFpWeVRtSmpJelV5Wk1uTlgvK2ZMdkhEQUFBOExBUjhnSUFBQUJBTHN6bURFV2ZYMjk4ZnZYSndRUzhlR1NrcDZkcjdOaXhpbzZPVnBjdVhmVENDeThZMi9yMDZhUEV4TVJzSzFHemdzMTdBMDk3bkR4NVVpYVRTZGV2WDVja2VYaDQ2TXFWS3psVzVFNmRPdFZZanpRdExVMGhJU0Zhc1dLRmF0ZXVyWVNFQkkwZE8xWkZpeFpWNDhhTjFieDVjMDJhTkVrVktsU3dPbzdKWkZKUVVKQisvUEZIb3dJd3ArbHR5NVl0cTNIanh1bXp6ejdUK3ZYcmRmTGtTUTBkT2xSVnExWlZSa2FHWnN5WW9VMmJOc25Cd1VGVHAwNVYxNjVkNWVmbnA0OC8vdmlCVEx0c05wdDEvZnIxQnpJandNTjZYdklxTkRSVW9hR2hlZDR2TmpaV2t1VTB2V0ZoWWNySXlGQ1RKazJNdHBvMWE4clB6MDlyMXF6UndvVUw1ZXpzcktDZ0lMbTd1MnZ6NXMyYU1tV0thdFdxcFc3ZHVtbndZTXVLL295TURHTUs0OU9uVDJ2aXhJbXFVYU9HQmc0Y0tHOXY3M3dGNUVsSlNabzZkYXBjWFYzVnJWdTNQTzlmRVBidDJ5ZEpxbHExYXJaOXpwdzVvK0RnWUczZHVsWHU3dTVxMUtpUnhiMysrZWVmdFg3OWVpMWF0RWpQUC8rOE9uYnNxR2VlZVNiYjQ2V2xwU2tzTEV3Ly92aWovdmpqRDFXdFdsVUJBUUZhdVhLbEZpMWFwTFZyMTZwejU4NTY2YVdYTENxTTc3Wm56eDVKVXQyNmRTVmxyaSs5YmRzMitmdjcyejBOL0pVclYvSVVTZ01BQUR3S0NIa0JBQUFBSUJlWGIxMHdxbmlMdWhSWGhSTFpyNmNJUEdpUmtaSGF1WE9uV3Jac3FkNjllMXRzYzNkMzEvang0NDNQdi8zMm01WXNXU0ozZDNjNU9qb3FKaVpHa3ZURUUwOFlmZExTMHVUZzRLQ2twQ1JKbWV1TlpybDY5YXAyN3R5cDlldlg2L0RodzZwWXNhTEdqUnVuNDhlUGE4bVNKVnE1Y3FVYU5HaWc1NTkvWHM4ODg0d3FWS2hnQkpmcDZlbnk5UFRVNGNPSDlkLy8vbGM3ZHV6UWpSczMxS3haTTMzNjZhY3FXclNvVHA0OHFRMGJOaWdzTEV6aDRlRXFYcnk0V3Jac3FUWnQyaGhWbHIvLy9yc0NBd04xNU1nUmVYaDRhTlNvVWFwWHIxNnU5K21KSjU3UWxDbFROSExrU01YR3hxcFBuejRhTUdDQTl1N2RxNTA3ZDZwYnQyNnFWcTJhSmsrZXJIMzc5cWxwMDZiNjdiZmZkT0xFQ1RrN084dloyVmxPVGs1eWNuSlNlbnE2UHZ2c005MjVjMGNyVjY1VWVucTY3dHk1b3c0ZE9zamQzZDJ1bjl2MDZkTjE2OVl0dWJxNjZ0eTVjN3B5NVVxT2dmS2lSWXUwYU5FaWk3YnMxcno5N0xQUHNqMU9RVDh2QlQyK0xMVnIxMWJqeG8wdDJyNzc3anVMejB1WEx0V2xTNWRVdm54NUZTOWVYSmN1WFZKSVNJaWNuWjB0eHJoNTgyWjVlSGpvcWFlZWtpVGR2bjFibXpkdjF2Lys5ei9GeDhlclZhdFc2dDI3dC9HemUvSEZGMVdpUkFrdFdyUklBUUVCcWxHamhucjA2S0hubjM5ZVVtWjFlTW1TSmRXcVZTc05HREJBeFlvVjA1UXBVeFFYRjZlcFU2Zm11WkkyUGo1ZXc0Y1BWMkppb3ZyMzcyL3ppdzBGSlQ0K1hxdFdyWktIaDRmYzNkM2w1dVltSnljbm5UaHhRaXRXckpDenM3TkZHQzVsZmdraE9qcGFQLzMwa3lJakkrWGk0cUxYWDM5ZGI3MzFsdFdhdDBPR0ROSExMNytzRlN0V2FQdjI3ZHErZmJzcVY2NnN6cDA3cTAyYk5uSjFkZFdkTzNkMDRNQUJSVVJFNkpkZmZsRktTb3JLbGkyci92Mzc2NVZYWHBHVGs1T2VmZlpaN2Q2OVcwRkJRWm8vZjc2Q2dvSlVyMTQ5Tld6WVVIWHIxbFcxYXRXTXl2RGR1M2ZMd2NGQnRXdlgxbSsvL2FZeFk4YkkxZFZWNzc3N2JyYjNJV3RhNStqb2FQbjQrT2pZc1dONW5xWWJBQURnWVNQa0JRQUFBSUJjWkFXOGt2UllzVXFTV0g4WGp3NS9mMy8xNzk5ZkhUcDB5TFVTdEZTcFV0cTdkNi9NWnJPa3pPcmJUcDA2cVhYcjFrYWZmZnYyYWRTb1VjYm42dFdyNitEQmcvcm1tMjkwOHVSSlpXUmtxRWFOR2hvNmRLaGF0V29sSnljbk5XclVTSys4OG9wV3JGaWhqUnMzR3BWMVR6enhoQVlOR3FSUm8wWXBLU2xKSnBOSlVtYVkyTGh4WTNYbzBFRjE2dFN4T05lSEgzNm92bjM3YXZmdTNWcTdkcTFXclZxbGxTdFhxbGV2WHVyV3JadFNVbEowNHNRSitmbjU2ZlBQUDFmRmloWHR2bGQrZm42YU0yZU9wazJicG9TRUJMVnMyVkxIamgzVEcyKzhvVjY5ZWtuS3JHSmN2bnk1b3FLaXRHSERCcVdscGRsMTdITGx5dW5OTjkrMGV5ekp5Y2xHTmFpVU9iVnhUdXNGZCt6WVVhKy8vcnJkeDgreVlzVUtyVnk1MHZoYzBNOUxRWTh2aTUrZm45WDZ6dmVHdkdscGFWYlZ2bTV1YnZyNDQ0OVZ1blJwU1ptQnJyZTN0NnBYcjI2RWd0dTJiZFAwNmROVnYzNTlmZkhGRnpaRDY0WU5HNnBodzRiYXZuMjd2dnZ1TzRXRWhGaUV2S05IanphbUVVNU5UZFhodzRjMWJOZ3cxYTVkTzgvM1lQTGt5VHA3OXF5NmRldW1qaDA3NW5uL3ZDaGV2TGgrL1BGSDQyZDZ0MUtsU3FsdjM3NUd0YjJVdVdiMnNHSERkT0hDQlJVclZrei8rTWMvMUtWTGx4elhucTVkdTdacTE2NnRwS1FrL2ZqamoxcXpabzIrK3VvcnJWMjdWczgrKzZ4Q1EwT1ZtcG9xQndjSDFhbFRSeDA2ZE5BTEw3eGdWU0hldUhGak5XclVTRkZSVVZxMWFwWDI3dDFyVkJ2WHFWTkhnWUdCdW5QbmpvNGVQYXJxMWFzckpTVkZ3NFlOazRPRGcwYU9IR2t4VmZpOW5ubm1HWlV0VzFZVEowNlVsUG5jdlBqaWkzbTZsd0FBQUErYmc5blcvOVVCQUFBQUFBeS9YejZvaGZzenArdXNVdnBwL2F0KzRFTWVFUjZFdit2UC9kS2xTL3JwcDUvazZPZ29YMTlmdFd6WlVuZnUzTkhFaVJQbDYrdXJKazJhNURpZHE5bHMxcUZEaDNUZ3dBRTFhTkJBTld2VzFLeFpzMlEybTFXdFdqVTk4Y1FUOHZYMXRhZ1F6a2xDUW9JMmJOaWcxMTkvWGNXTEY1ZVVPU1Z2OWVyVjdUNkdMU2twS1NwV3JKaXVYNzh1RHcrUEhBUFA5UFIwNDcrTWpBeWpQV3NmQndjSE9UczdXMDBOZS96NGNWMjhlTkZpU3VTN21jMW1tYzFtT1RnNDVIaitVYU5HcVVXTEZtclpzbVZlTGxGU1pxQzViZHMyalJ3NU1zLzcycXVneDdkMzcxNTVlM3RiaFhUbno1K1h1N3U3TVcxdlNrcUtFaElTbEphV3B2VDBkRGs3TzZ0U3BVcEdsZWJkc3U1emx0alkyR3lucGI2WHlXVFN0V3ZYak9EWWxxem5LVC9pNHVJVUd4dXJsMTU2S2RlK1c3ZHUxVysvL2FiKy9mdm42MXhTNWp0KzU4NGRtVXdtbVV3bVpXUmt5TjNkWGVYS2xiTjZEczFtc3dJQ0FsUy9mbjI5OU5KTGRsZXEzKzNxMWF0YXVuU3A2dFNwbzNMbHltbjI3Tmw2L3ZubjljSUxMK1JwT3ZUcjE2OXI5KzdkaW9xS1VvOGVQZVRqNHlOSnVubnpwczZjT2FPYU5XdHE4K2JOcWxHalJvN1R0MmRKUzB2VDc3Ly9MclBackFvVktsaFZKUU1BQUR6cUNIa0JBQUFBSUJkLzE3RHY3NDZmT3dBQUFBRGdVWlgvcjd3Q0FBQUFBQUFBQUFBQUFCNDRRbDRBQUFBQUFBQUFBQUFBS0VRSWVRRUFBQUFBQUFBQUFBQ2dFQ0hrQlFBQUFBQUFBQUFBQUlCQ2hKQVhBQUFBQUFBQUFBQUFBQW9SUWw0QUFBQUFBQUFBQUFBQUtFU2NIL1lBQUFBQUFBQjQxSjIrZkZCanRyUisyTU1BQUR5aXFwUitXditxSC9pd2h3RUFBUDVHcU9RRkFBQUFBQUFBQUFBQWdFS0VrQmNBQUFBQUFBQUFBQUFBQ2hHbWF3WUFBQUFBd0lhcXBaL1dxTlpiSHZZd0FBQUFBQUN3UWlV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lFDWnJQNVlROEJBUENJSU9RRkFBQUFBQUFGWnVqUW9Rb05EWDBnNTJyVHBvMDJidHhvMVg3cDBpVU5IVHBVZi96eGg5RjIrUEJoRFI4K1hMZHYzODdYdVZKVFU5VzdkMjh0WExoUWtyUmx5eGFkUFhzMmZ3T0gzVXdtaytMajQ1V1dscFp0bjB1WEx1bklrU1AzZFo1dnYvMVdXN2R1dmE5ai9GWHdEdjkvUjQ0Y3lmVjhpWW1KMnI5L2Y3N0dKRW14c2JFS0RRMVZTa3FLSk9ubzBhUEdHUFBMWkRKcC9mcjEycmx6NTMwZDUwR0pqWTFWWEZ5Y1RDWlRudmROVDAvWDVzMmJsWjZlWG1EamVWVHZuOWxzMW9RSkV6Umt5SkNIUFJRQXdDUEMrV0VQQUFBQUFBQUEvSFVjT0hCQUZTdFdmS2hqU0UxTjFZRURCNHpRUkpJdVg3NnNxS2lvZklVSWt1VGs1S1RmZi85ZE5XdldWRnBhbW9LRGc1V1VsS1FoUTRhb2VmUG1CVFYwM0NNeE1WSGR1M2RYUUVDQVhuamhCWnQ5ZnY3NVo0V0VoR2pUcGszNVBrOUlTSWhhdDI2dEZpMWE1UHNZZnhWLzkzYzRJeU5EYVdscEtscTBxQVlNR0tDZ29DQlZxbFJKYVdscGNuTnpzenJ1N3QyN05XUEdqR3lmdjR5TURHM2J0azB0VzdhMHVYM3AwcVdLakl6VVN5KzlKRW1Lakl4VWNIQ3d5cFl0cS9idDIrZnJXczFtczBKQ1FwU1NrcUw2OWV1clNKRWl1ZTVqTXBtVWtKQ2dzMmZQNnNTSkV6cCsvTGlPSHordUhqMTZxRjI3ZG5hZis5YXRXMHBPVHRibHk1ZVZuSnlzcEtRa1hicDBTUWtKQ2JwdzRZS2FOMit1cmwyN1d1d3pjK1pNSFR0MlRNdVhMMWZ4NHNYemRLMDdkKzdVNU1tVGRmMzZkWFhxMUNsUCsyWW5QL2Z2MXExYjZ0aXhZNTdQOWVtbm42cHQyN1oyOVhWd2NKQ1BqNC9DdzhNVkVSR2haczJhNWZsOEFJQy9Ga0plQUFBQUFBQmc0YWVmZnNwMlc3bHk1ZFMwYWRNSE9CcjdEUjA2VkpLTXFzOVpzMmFwYU5HaWtxU3JWNjlLa2dJQ0F1VG9tRG14V2IxNjlmVFdXMi9aZFd3WEZ4YzVPRGpJWkRMSnpjMU5YMzMxbFFJQ0FqUisvSGlaVENhMWF0V3FvQy9uYnkwc0xFeUppWWtQTkVDUGo0OVhlSGg0am4xcTFhb2xMeSt2QnpTaS9PTWR0bWJ2T3h3WUdDaFBUMC8xNnRYTDJQZkdqUnZxMmJPbkFnTUQxYnQzYjV2SGI5T21qVlhid29VTHRYUG5UbjN6elRkS1NrclNHMis4WWJFOUtTbEpFUkVSZXYzMTExV3NXREZKVXZmdTNiVjc5MjR0WHJ4WWJkdTJsYk96N1QvZm5qaHhRbkZ4Y2RsZTd4TlBQS0V0Vzdabzl1elpxbHUzcnMwK2pSczMxdmJ0MnhVU0VxTDQrSGdqUUhkM2QxZTFhdFhrNysrdjh1WExTNUppWW1LeVBaY2tsU2xUUnQ3ZTNnb05EZFgzMzM5dnNjM056VTNseXBXVGw1ZVhYRnhjTExhbHBLUW9OalpXZm41KzJRYThxMWV2enZhOEdSa1pjbk56VTBoSWlOV3g3OVdoUXdmajN3VjEvMHFVS0dIUk5uRGdRTld2WHovSGNXUjU1NTEzck5wc1BVZTIvT2MvLzhtMXo4eVpNMVd6WmsyN2pnY0FLSndJZVFFQUFBQUFnSVc1YytkbXU2MSsvZnFQYkVCVXFWSWxTZExObXpkMStQQmhlWGw1cVdUSmtwSXlBNTY0dURqNStQakl5Y2xKa3ZUWVk0L2w2Zml1cnE3R2xLQWxTNWJVbENsVEZCd2NMSDkvL3dLOENralNqaDA3c2cxNXN3dEI3bTJ2V3JXcTVzK2ZiL2M1WTJKaWNnMnloZzBiVmloQ1h0NWgyK3g1aDU5NTVoa3RYcnpZSXVUZHNXT0hxbGF0S2g4Zkh3VUZCVmtjYyt2V3JmcmhoeCtzMnFYTVFMMWp4NDRLQ3d2VHZIbnpWTGx5WlRWczJORFl2bmp4WXFXbnA2dFNwVXJhdlh1MzBkNm1UUnU1dTdzcktpcks0bmgxNnRTUmg0ZUhKQ2tpSWtLTEZ5L085Wm8zYk5pZ0RSczIyTnoyOWRkZnk5ZlhWNDBiTjFiRmloWGw2dXFxYWRPbWFlREFnVmFWeC8vKzk3OXpQRStuVHAzMDRZY2ZxbFdyVmlwVHBvdzhQVDJWbUppb2FkT21hZEtrU2FwVHA0N04vV0ppWW1ReW1kU2dRWU5zanoxanhveGNyakx6aXdHNTliczc1QzJvKzNkdnlPdnU3cTdTcFV2bmV0enMySHFPOHFzdy9LNENBTndmUWw0QUFBQUFBR0JoNWNxVk50dTdkKyt1a2lWTDZ0eTVjL3I5OTkrejNmL2l4WXZhc1dPSEpCVjRBSnFjbkt5Yk4yOGFuNU9Ta294MU5mdjM3eTlKT252MnJMWnMyYUt1WGJ2S3o4OVBVbVpJczJmUEh2WHQyOWVvREpUc3I1cktFaFlXcHJDd01JdTJrSkFRU2RMOCtmTlZ0V3JWUEY4VHJKMDllMWFWSzFmVzlldlhKV1ZPaFhyMTZsVTVPanBhaFNETGxpM1QyclZycmRwenErcTdWL1BtelRWbzBLQWMrOWd6YmV1amdIYzRlN205d3cwYU5ORGt5Wk4xL3Z4NVkvdmF0V3ZWcEVtVGJLdHFiZkh5OGpMNmp4bzFTdjM2OWRQRWlSTTFlL1pzVmF4WVVmSHg4VnE3ZHEwa2FmcjA2WFlkYy9yMDZWWmg2ZDNUUkVkRVJDZzhQRndqUjQ2MDJ2ZVhYMzdSbGkxYk5HYk1HS3R0V2ZmNDdtdTJwVVdMRnVyY3ViTlYrNEFCQTR4L2UzdDd5OXZiVzFMdTFiK1NkUERnUVVuU2M4ODlsMk8vRGgwNmFPREFnVmJ0eTVZdFU5V3FWYTFDWXBQSnBQVDBkTG01dVduV3JGblp2aE1GY2YvdU5tSENoQnkzNXlicml3NlNkTzNhTmFPQ1BULzdBd0QrK2doNUFRQUFBQUNBQmJQWnJPUEhqNnRldlhwR1cwcEtpcTVkdTZZcVZhb29JaUpDMzMzM1hiYjdSMFZGR1JWbzk3Tk9xaTBMRml6UXVuWHJqTTlCUVVGR3VMZDY5V29sSkNRWTdaS004S2h5NWNvS0NncFNZbUtpcE13QXh0WFZWWDM2OUxIcnZFbEpTVnErZkxtYU5XdVc3ZlNYbnA2ZStic29XRWhMUzlPWk0yZDA2dFFwYmR1MlRaSTBkZXBVU1psVmNpdFdyTERvbnpYRjYvMkdHODdPemthVlpFRXdtODF5Y0hBb3NPUGw5ZHk4dzVic2ZZZExsQ2loNnRXcmE4K2VQWktrWThlTzZmRGh3L3IwMDA4bHlhTEM5MjczdG4vOTlkZEdlT3JsNWFVaFE0Wm96Smd4V3JkdW5kNS8vMzNObmoxYjZlbnA2dHk1czNyMDZHR3hiNmRPbmRTbFN4ZXJxYWl6cG5UT3pwa3paeFFSRVdGejI5bXpaN1Z6NTg0Yzk4OU42ZEtsQzN6NjM2aW9LSGw0ZU9UcHVJY09IZExtelpzMWNPQkFwYVdsYWNTSUVSbzRjS0N4aHZHcFU2ZjA1WmRmcWthTkdybFdJTit0SU83ZjRNR0RjNnhLdmx0dVU0MnZXclZLQ3hZc3NPdFlXZGF2WDI5VXVnTUEvdm9JZVFFQUFBQUFnSVZGaXhacDFhcFYrci8vK3ovNStQaElrazZlUENsSnFsR2pocDU0NGdrMWJ0elk1cjY5ZS9kVzgrYk4xYjE3OXo5bGJJTUhEOWJnd1lPMWJ0MDZCUVlHNnROUFAxWGJ0bTBsWlZhTjJmc0gvYXkxQ3J0MDZXSlgvL1BuejJ2NTh1V3FWYXVXMWJxYUtGalIwZEV5bVV5YU9IR2lTcFVxcFE4KytFQ2ZmUEtKR2pkdWJLekZtbDg1cmUxNTd0eTViTGRYcVZKRlR6MzFsTjNuR1RWcWxBNGNPS0R4NDhmbmFiK0N3anRzTFMvdjhJZ1JJK1R0N2EydnYvNWExYXRYMTR3Wk00ejdlRy9vdlhyMWFzMllNU1BYTUx4cDA2WWFOMjZjR2pac3FHM2J0aG5UTTd1NHVOajhja0YyN2ZkNjlkVlhsWnFhYXRHV1UzWHozZHMyYmRxa2Q5NTV4NnFDZDhLRUNSWVZxWGtKK3Z2MjdXdTExdTI5UDlPczR5VW5KeXN1TGs0dFc3Yk04ZDBPRFEyVm82T2pSbzhlcmZidDJ5c3BLVW1yVjYvV3dJRUQ5ZmJiYit2eTVjc0tDUWxSNDhhTnRXTEZDaTFkdWxUT3pzNTY0WVVYbEpLU292ZmVlMC92dnZ1dXpXUGY3LzI3VjJCZ1lMYjc1cGM5OTMvSmtpVTVmbkVEQVBEWFJNZ0xBQUFBQUFBc2RPL2VYZHUyYmRQRWlSTTFjK1pNT1RrNTZkQ2hRM0p3Y0ZDdFdyWGs0ZUdoRWlWSzZNNmRPM0oxZGJYYXYzang0bi82dE1WNzkrNlZKTjIrZlZ1M2I5KzJHRWRPMHlhZlBIbFMvZnIxeS9QNTNOM2RKY2xpbWxuOE9iWnQyeVkzTnpmVnExZFBTVWxKa3FTaVJZdXFaTW1TZG9jdldkNTg4MDI5Ly83N3h1ZWMxdXc4ZXZTb2poNDlhbk5iaHc0ZDhoVFdIamx5UkxkdTNWSmNYTnhEQ1hsNWg2M1ordzdIeDhmTGJEYnJ3b1VMa3FSTGx5NnBmUG55T252MnJJWVBINjc0K0hpYis5bDYvdTRONXhvMWFxVDQrSGg5OWRWWHFsR2pobUpqWTVXUmthSGJ0MjliN1h0dnU2T2pvODNwb3VmT25TdXoyU3dwcy9Jek5EVFU1cnF1MlcyYk5HbVNzVTd4OTk5L3I0aUlDUFh0MjFlTkdqV3llWjI1NmRhdG16SEY4TDU5KzdScjF5Nzk0eC8vVVBueTVhMzY3dHUzVDVLTUx4eGtaR1RZREhzOVBEeTBidDA2N2RpeFEvLzg1eitOM3d0Wit2WHJwNG9WSytyamp6OVdZbUtpV3JSb29kNjllNnQwNmRMcTE2K2ZxbFNwb2hFalJ0Z2M3LzNldnl4dWJtNmFNR0dDcWxhdGFxd2puWnVEQncrcVdyVnF1ZmJMcW1iUFNWNm5kUVlBL0RVUThnSUFBQUFBVUlodDJiSkYvLzN2Znd2c2VFRkJRWEozZDljbm4zeWlZY09HS1RnNFdPKzg4NDcyN05tako1OThVaDRlSGpLWlRCbzBhSkI4ZlgxdHJwSDRaNDh2TFMxTkJ3NGNrSlE1OVd0a1pLUkdqUnBsOU9uZHUzZWVqbWt5bVhMdFU2SkVDVGs1T2VuS2xTdDVHekR5TERVMVZmWHExYk1aYUdVWHNHU25SSWtTVm0zdDJyWFQ0TUdEN1Q1R1h0ZDhsYVRKa3lmcjVNbVRhdEdpUmE1OWVZY2ZyWGQ0ekpneGlvMk5OVDdmSFE0dVhMalFyblBsWk1lT0hicDkrN2FHRGgycTNyMTdhK25TcFZxNmRLbFZ2eVZMbG1qSmtpWEc1MGFOR21uY3VIRlcvYklxakNVWjRhS3RxY3V6MjVZVnZ0NjVjOGY0bVR6MjJHUDVudjc4N21kKzY5YXRraktybU85ZFMxaVNkdS9lTFdkblp6VnMyRkRmZmZlZG9xT2pOV3ZXTEt0K04yL2UxSUlGQzlTb1VTTTkrZVNUT25YcWxLVE1hY2wzN3R5cEgzNzRRWEZ4Y1hyMjJXYzFac3dZMWFoUlF4czJiRkNEQmczMDl0dHZhK0xFaVpveFk0Yk5Ldkg3dlgvNStmMlFuV0hEaHFsMTY5Wlc3ZGxORVE0QUFDRXZBQUFBQUFDRjJJMGJOK3lxOHNtcit2WHJxME9IRGxxOGVMRWVmL3h4eGNURTZMMzMzcE1rT1RrNXFXYk5tbHF4WW9WYXRHaWhwNTkrK29HT2I4ZU9IZkwxOVZWMGRMVGF0Mit2cFV1WGF2cjA2V3JYcnAwa2FlellzYXBZc2FMTmZjK2NPYVBSbzBjYm4rMnRDdHkwYVpNOFBUMnRLc2hROEQ3NzdET2RPSEhDcWowNU9Wbkp5Y2s1UG0vYnQyL1huajE3OGhUaS9obXFWYXRtVjRXZXhEdjhxTDNEYytiTWtaVDVMSTBaTTBaQlFVRVd3ZDZOR3pkMCtmTGxYTTlYcmx3NXE3WXRXN2FvZGV2V3FsbXpwbEdwM0xScFU3MzQ0b3NXL1VhUEhxMFhYbmhCclZxMU10cnlzdVozZm9MSHNMQXczYmh4UTFKbU5mMjVjK2Z1YThydTA2ZFBLeVltUmxKbU5mUnZ2LzFtVWRXZW5wNnVxS2dvMWExYlZ4NGVIdkwwOU5UUm8wY1ZHeHVyR2pWcVdCeHI1Y3FWdW5idG12cjI3V3ZSM3FkUEg1MCtmVnJQUGZlY0JnNGNxRnExYWtuS3JBNFBEQXhVNTg2ZDFiZHZYNTA1YzBiQndjR3FWNitlV3Jac21ldlk4M0wvc3I1NDBxdFhMNDBmUDk2aVl2bnExYXY2OTcvL3JkbXpaK2U2bnJLVUdhN2ZyWGJ0MmxhekVXVG53SUVEMnJWcjEzMVBhUThBS0Z3SWVRRUFBQUFBS01SZWUrMDF2ZmJhYTMvS3NYdjM3cTA5ZS9abzNMaHhjblIwdEFnaTNubm5IVzNkdWxYVHAwL1h0OTkrYTdQcThzOGEzOHFWSzlXOGVYTkZSMGZMeDhkSEhUdDIxSUVEQjlTa1NSTkptZUZLaFFvVmJPNTc3OXFMWmNxVVVaOCtmWXpQRVJFUk9uTGtpRVZiRm05dmIyTUtWL3g1M056Y1ZMdDJiYVdtcHVyZ3dZT1NwSysrK2tyWHIxOVhuVHAxTkgzNjlHejNQWHIwcU5hdFcvZlFROTY4NEIxK05OL2h6WnMzUzVLdVg3K3V0TFEwdWJtNVNjcXNUczFwMnU4c2t5ZFBWdjM2OVkzUHljbkptang1c2w1NzdUVjk5TkZIUm52RmloWGw3Kzl2dGIrUGo0L045aXgzN3R6SjltZVcwM1REdHBqTlp2MzQ0NC95OWZYVmlSTW5sSkRnMU40N0FBQWdBRWxFUVZTUW9CMDdkaWcxTmRXdWdOR1dKVXVXeU1IQlFXYXpXUXNXTEZCQ1FvS0dEaDFxaEt6UjBkRktTVWxSczJiTkpFbXRXN2ZXdkhuenRIYnRXcXZxOG03ZHVxbFZxMVk2ZCs2Y0ZpOWVyTzNidDB2S25ONTU3dHk1cWw2OXV0SFhaREpwL2ZyMXlzaklVTzNhdFNWSlBYdjJWS1ZLbFN5cWpBdnEvdDM5QllEeTVjdGJmTTZhSXJ4aXhZcTZmZnUyN3R5NWsrMzk4dkx5TXY1OWI4Z2NFaEtTN1g3M3locGoxcHJWQUlDL05rSmVBQUFBQUFCZ1U5R2lSZFcvZjM5OThjVVhldkxKSnkycWpOemQzZld2Zi8xTDA2ZFAxNDgvL3FpMzNucnJnWXpwOE9IRE9uejRzQUlDQW95S3UzZmVlVWZ2di8rK2poMDdKa2xXMVY0NUtWbXlwTHAwNldKOFBuLyt2STRjT1dMUmxxVnk1Y3Jhc0dHRFRDYVRuSnljN3ZOS2tKMHRXN1pvdzRZTmlvbUpNZFlLYmRteXBicDA2YUxMbHkvYlZXVjNkNTk3MTBXOWVQR2lmdm5sbDRJZDlDT0tkOWlTdmU5d1FrS0NEaDgrTEVtYU5tMmFuSnljTkhyMGFJdmcrZDduNnU3enYvUE9PMWJ0TzNmdWxObHN0bXNLYjN2Y3VuWExXTWM0YXdycHJsMjdxblBuempiWFdlN2J0Ni82OXUwcms4a2tSMGRIT1RnNEdOczJiZHFrTTJmT2FNaVFJWm8yYlpxNmRPbWltSmdZaFlTRXlOSFJNYy9UQmNmRnhTa3NMRXhObWpUUmpoMDcxTDkvZjRXRWhHaml4SWxLUzB2VHl5Ky9ySjA3ZDhyUjBkRUlza3VVS0NGL2YzK0ZoNGVyWDc5K1JxaStiOTgraFlXRktUSXlVbGV2WHBXSGg0ZTZkdTJxZ3djUDZ1REJnOWxXY1Zldlh0MVk2OWZCd2NHaUtycWc3MStXRHo3NHdLSTlhNjFmU1JvL2ZyeCsvZlhYYk8vWnZjOVRwMDZkOU9xcnIyYmJQenVIRHgvVzFLbFQ4N3dmQUtCd0l1UUZBQUFBQUFEWmlvNk9scFJaSWJscjF5NDkvL3p6eHJhWFgzNVpHemR1Vk5HaVJSL1llUDczdi8rcFVhTkdGbUZWMWpTWWJtNXVxbENoZ2dZTkdpUXZMeStaeldhOSsrNjcrdUNERDlTb1VTTkowb1VMRnpSejVreWJmOFRQamErdnI5YXNXYU80dURpcjZVUlJjR0ppWW5UNjlHbTkrZWFiYXRDZ2dRWU5HcVNubjM1YTN0N2U4dlQwVkZCUWtCSVRFMVdtVEJtcmZaY3RXNmExYTlmbXVIYnZnUU1IakxWSC93NTRoLzgvZTkvaG4zNzZTUzFhdEZCb2FLZysvZlJUL2QvLy9aOCsrdWdqaTNXRDh6b2w4clp0MjFTMmJGbGpTdUVzSVNFaE5pczFGeTllck1XTEZ4dWY2OWF0cTJuVHBobWZyMXk1WXF3VCsvTExMK2RwTEZPblRqV202TDUxNjVZV0xGaWcyclZycTI3ZHVrYWZqei8rV0VsSlNUcC8vcnhGV0prYnM5bXNXYk5tcVhqeDRtcmZ2cjEyN05paElrV0thTnk0Y2ZyaWl5OFVHeHVydG0zYktpSWlRdlhxMVZQcDBxV05mZHUwYWFOdDI3WnAyN1p0YXR1MnJTVHAxMTkvMWNhTkcxV21UQm05OTk1NzZ0aXhvNG9WSzZhMzMzNWJodzRkVW5KeXNqSXlNb3hqT0RnNHFGU3BVbnJxcWFkeURQSUw2djdkN1lzdnZwQzN0N2Z4K2RxMWF4b3laSWdrYWNxVUtlcmF0YXY2OXUxclhGdDZlcnA2OU9oaHMycTlaTW1TUmxYdytmUG5jeDJUdDdlM0hCMGRkZW5TcFR4ZEN3Q2djQ1BrQlFBQUFBQUFOc1hHeG1yRmloVnEyclNwWW1Oak5XM2FOTTJmUDkvNG83eWpvNk8rK3VxckJ6cW02dFdyNjlsbm43VnF2MzM3dHFwVXFhTDU4K2NiYlRkdTNKRFpiSmFQajQ4UkNKWXBVOGJvWXphYmJWWmpaYWRPblRxU3BJTUhEeEx5L29uZWZ2dHRmZlRSUjNKMmRsWjhmTHpGTmxkWFY3bTV1V25jdUhIcTNyMjdPblhxWkxHOWVQSGlraXluVUwxWDY5YXQ5Y0VISDlnOW5qZmVlQ01QbzMrMDhBNWJzdWNkVGs1TzF1clZxelYzN2x5RmhvYkszZDFkRXlaTTBOQ2hReTNDdHV5K1NKQ1FrS0JodzRaWkhmUGd3WVBxM0xtejFYZ2JOMjVzVmQwN2FkSWtOV25TUkMrODhJTFJWcXBVS1lzKzU4K2ZOOWI5WGJod29WSlRVL1hGRjErb2FOR2lHakZpaElvVUtXTFIvOXk1YzVvd1lZTEtsU3RuTWIzeHQ5OStxMHVYTG1uNDhPRVcvUjBjSERSOCtIQTVPVG5sNlI0dldiSkVNVEV4NnQrL3Y4VTZ0RzV1YmhvL2ZyeGNYRndVSFIydEsxZXVXRlhYUHZ2c3N5cFJvb1RXcjE5dkJLR3Z2UEtLcWxXcnBtYk5tbG1FdG82T2pzWWF2OTI2ZFZPN2R1M1VzMmRQdThkWlVQZnZiaTR1TGhaZlBuQnhjVEgrN2VUa3BCZGZmRkhMbHk5WG16WnQ1T0Rnb0JVclZpZ3BLY25peXdPMjJLb012OWZpeFl0VnRtelpYUHNCQVA1YUNIa0JBQUFBQUlDVm16ZHZhdHk0Y1NwU3BJajY5Kyt2MDZkUGEralFvUW9NRE5UWXNXTWYycmplZlBOTm0xV0hyN3p5U3JiN2ZQNzU1emJiZzRPRExkWkJ6SW5aYkZiVnFsWGw1ZVdsN2R1M1d3Ui8wZEhSV3JSb2tmcjE2MGY0V3dCc1ZlamVyV3pac3ZMejg5TzhlZk5VczJaTlBmbmtrM1lkMTJ3MmE4NmNPYXBjdWJMYzNOeDA2OVl0blRoeHdnaUt6R2F6b3FPalZiUm9VWXRqVHBreXhhSTZ6eDRwS1NsS1NrcktNV3orcy9FT1c3TDNIVjYrZkxtZWZ2cHBpNTlkc1dMRk5IMzZkTG00dUdqMTZ0V1NaQlVDWnNtYVp2aHVZV0ZoMlU3VlhLVktGYlZ1M2RxaWJkS2tTYXBhdGFwVmU1WTdkKzdvekpremF0Kyt2U1FabGFEanhvM1RKNTk4b3FsVHAyclVxRkhHdmZubGwxODBmZnAwVmFwVVNlUEdqWk9IaDRkeHJNT0hENnRseTVaNjZxbW5yQ3BHYlYxTGJuNzk5VmZWcmwxYnI3NzZxZzRkT21TeExTc0EzYnAxcTl6YzNJejFlTE00T3p1cmVmUG1XcjE2dFM1Y3VLRHk1Y3VyWExseUtsZXVuRFp1M0tndnYvelNacGlabUppb0d6ZHVXSTNsK1BIait1aWpqelJod2dROTk5eHpSbnRCM3IrNzNSdnUzK3ZOTjkvVSt2WHJ0WHo1Y2pWczJGQUxGaXhRcDA2ZDdQb2QxcjkvZjV2dnlKNDllelJ5NU1oYzl3Y0EvRFVSOGdJQUFBQUFBQXZwNmVrYVBYcTB6cDgvcjRDQUFIbDZlc3JUMDFQdDI3ZlgyclZydFc3ZE9yVnIxKzZoakMyN2FXV0RnNE10UHQrNmRVdGp4b3lSdTd1N1RwNDhxWTRkTzZwejU4NFdmZTRORSsvY3VhTmJ0MjVKa2tKRFEzWHUzRG45OGNjZit1T1BQMVM3ZG0wTkh6NWNyVnUzMXVMRml4VWJHMnNFdW1mT25OR3Z2LzZxMjdkdkY5UmxJZ2NPRGc0YU9uU29ldmZ1clFrVEppZ29LRWpPenJuL2lXdk5talg2K3V1djllV1hYNnBPblRyNi92dnZ0VzdkT29XRWhLaFlzV0l5bVV5YU9IR2lLbGFzcU9uVHAwdktyTUQ4L1BQUDFhUkpFd1VFQk5nOXhnRURCdWowNmRNYU1XSkVnYTNCbWhlOHcvbDdoOVBTMHJSdjN6NmJJZmpkVlptUzhyU0c4YVpObStUbDVXWDNGeEp5OCt1dnZ5bzlQZDFxNnVmSEgzOWNNMmJNVUVCQWdQcjA2YU51M2JycDhPSEQyclZybDE1NTVSVjk5TkZIVnRmUnZYdDMxYTVkMjY3elhyNThXVWVPSE1teFQvZnUzVld1WExsc3EzOHZYNzZzOFBCd05XdldUTVdLRlZONmVycXVYYnVtSzFldTZPclZxeXBXckpqTVpyTTJidHhvVndWcmZoVGsvYnRiVUZDUXhaY0RrcE9UOWVhYmJ5bzFOVldYTDE5V3BVcVY5T0dISHlvd01GRExseS9YazA4K3FkNjllOXMxNXF0WHI5cWN0amtwS2NuT3F3WUEvQlVSOGdJQUFBQUFBRU42ZXJyR2poMnI2T2hvZGVuU3hXSzYwRDU5K2lneE1USGJhdFdMRnk5S2tsMkJXMEc3dTVvdktpcEtjK2JNa2JPenN5Wk1tS0FqUjQ1bzNMaHh1bnIxcXZyMDZTTlBUMCtqN3pmZmZLTmp4NDdwNHNXTFNreE1OTmFlbkRObmp0emMzRlMrZkhuNSt2cXFZY09Ha3FUWFhudE55NWN2MTh5Wk16VjkrblE1T3p2citQSGpjblIwekhZS1R4UzgwcVZMYTlDZ1FicCsvYnJGODJZeW1XejJ2M0xsaXI3NzdqdFZxRkJCTld2V2xDUTFiOTVjb2FHaENnc0xVNGNPSGVUczdLeFhYbmxGd2NIQk9uNzh1UHo4L0l4Z2RPWEtsZHEvZjcvcTE2OXYxL2l5bnFPOHJHVmFVSGlIOC84TysvcjZhdmp3NFhhRnNTdFhyclRaZnVIQ0JmWHQyOWY0ZlBUb1VjWEZ4ZW5OTjkrMDJmLzY5ZXM2ZS9hc1ZmdTFhOWVzMmt1V0xLa1NKVXBvMDZaTmNuSnlzcWhPelZLK2ZIbjE2TkZEMDZaTjAzZmZmU2RKcWxldm5ycDE2Mll6b1BUMzk4LytJdSt4ZGV0V2JkMjZOY2MrdVFYRzMzenpqVzdkdXFWZHUzYXBZOGVPUmloL3IwMmJOcWxuejU1NW1pcmFYZ1Y1L3pJeU1uVDU4bVZKbVZXMVVWRlJTa3BLVWtKQ2dpNWN1Q0FwY3pycHh4NTdURXVXTEZHeFlzWGs3T3lzeE1SRTFhcFZTMGxKU1haVm8vL3d3dy82NFljZmN1Mlg5ZnovR2ZjTkFQRG9JZVFGQUFBQUFBQ0d5TWhJN2R5NVV5MWJ0clNxTUhKM2Q5ZjQ4ZU9OejcvOTlwdVdMRmtpZDNkM09UbzZLaVltUnBMMHhCTlBQTkF4cDZhbTZ2ang0OXEvZjc5KytlVVhuVHQzVGkrOTlKTDY5ZXVuWXNXS3FWR2pScG83ZDY2bVRwMnF0OTkrVzAyYU5GSDkrdlhWckZrekpTWW02dUxGaTZwY3ViS2FOR21pU3BVcXljZkhSejQrUGphcjBUdzlQZlhlZSs5cHpwdzVDZ2dJMEQvLytVL3QyclZMZm41KzJVN2ZpajlIMDZaTmRmMzZkVjI5ZWxYdTd1NUtUVTFWZEhTMHphbFVaODZjcVJzM2JtalVxRkhHdXA2MWF0WFNZNDg5cHExYnQ2cERodzZTcEpkZmZsbi8vZTkvdFdiTkd2bjUrVW1TZXZic3FjMmJOMnZ1M0xtYU4yK2VYZUhKekpremRlblNKVld0V3JYZ0x0aE92TVAzOXc3YkcrUm5WU1NiVENZNU9qb2E1OGtLWnJPQzhpdFhycWhzMmJKcTNyeTV6ZU9zWGJ0V2E5ZXV0V3BmdlhxMU1UVjBsbi85NjE5cTFxeVp0bTdkS245L2Y1VW9VVUlaR1JrNmZmcTBEaDA2cEFNSERpZ3FLa29wS1NueTlmVlZ1M2J0RkJNVG8yM2J0cWw3OSs2cVhyMjY2dFdySno4L1AvbjQrS2hLbFNwNW1wSzVWYXRXNnRxMXExVjd2Mzc5N0Q1R25UcDFkT0RBQWZuNitzckx5MHVQUGZhWXlwUXBJMDlQVHozMjJHTXFWYXFVbGk1ZHFtWExsaWs2T2xyUFBQT014ZjVidG15eCtZNmZPblhLNm40bEpDUlk5VHR6NWt5QjNyOXAwNllwUER4Y0RnNE9XcnAwcVNwVXFDQnZiMjlWcWxSSk5XdlcxTkdqUjdWdzRVSWxKQ1RvMDA4LzFjR0RCOVd4WTBjOS8venptak5uam5yMjdLa0dEUnFvYWRPbXhwanUxYUJCQTNYcTFNbjRvc0xkVWxOVGRlSENCV00yZ3Vqb2FFbXlXQThaQVBEWFJjZ0xBQUFBQUFBTS92Nys2dCsvdnpwMDZKQnJtRldxVkNudDNidlhxQnp5OFBCUXAwNmRzbDFIOHM5eTdOZ3hmZkxKSjBhUTBxRkRCMVdzV05HaWo0K1BqNzc2Nml2dDI3ZFBxMWF0MHJ4NTg5UzBhVk45L3ZubmVhNTQ2dFNwazY1ZnY2N2c0R0JGUlVWSmtucjE2bFZnMXdQN2JkKytYWUdCZ1JadFdZRnRsdWpvYUVWRVJLaHQyN2FxVjYrZTBlN2c0S0NHRFJ0cSsvYnRTa3RMazV1Ym03eTh2UFRNTTg5WVZPQ1dMRmxTblR0M1ZuQndzQ0lqSTlXNGNlTmN4K1h1N2k1M2QvZjd2THI4NFIzT1hVRyt3L3YyN2RPSUVTUGs1dVltSnljbnBhU2txR1RKa2tabGYrUEdqZFdvVWFOc3gvam1tMi9xL2ZmZnQvdDhJU0VoTXB2TmV2dnR0eFVhR3FwdnYvM1dtQ3ErY3VYS2V2WFZWOVdpUlF2NSt2cEtranAyN0tpK2Zmc3FQRHhjdTNidDBzOC8vNnowOUhRNU96dHIwYUpGZVFwNTc3NnUvR3JmdnIzVk8zcXZGaTFhS0R3OFhLbXBxVmJic3Fwcjd4VWRIVzBFbkRuWnRXdFhnZDYvZDk5OVYyKzk5WmJLbHk5dmRTK1RrNU0xWjg0Y25UdDNUaU5IanBTdnI2K21UWnRtckFNK2YvNThSVVJFYU0yYU5WcTBhSkhWR3NWWkprNmNtTzMxbUV3bTllblR4Nkt0V3JWcUQzVTljQURBZytOZ2Zoanp4Z0FBQUFCQUlmTDc1WU5hdUgrd0pLbEs2YWYxci9xQnVld0I0RUU0ZS9hc1BEMDk1ZTd1cm9TRUJKVXJWODd1ZmJQK1NIOC9UcDgrcmFpb0tIbDdlK2RweWxQWUx6NCtYdDI3ZDFkQVFJREZ0TU5aTGx5NG9EVnIxc2hrTXNuSnlVbFZxbFJScTFhdGpHcmRMRnUyYk5Ienp6OXZWZDEyK2ZKbGVYaDRXRXpEYWphYnJRSzVsSlFVUlVkSHEwbVRKZ1Y0ZFhqVTMrRTJiZHBZcmJQNjIyKy9LU3dzVEFNSERwUWszYmh4UXhzM2JqUzJGeWxTUk04OTk1ektsaTJiNi9ubnpKbWordlhyMi9YRmdTeG1zMWs3ZCs2VXY3Ky9MbCsrckdYTGxzblB6MCsxYTllMldxUFlsclMwTkowNmRVbzNidHhRZ3dZTkxMWWxKeWZyeXkrL1ZMZHUzVlMzYmwyTGJWZXZYcFdibTV2TkdRdXkyM2JseWhYdDJiTkhEUnMyVktsU3BleStScWxnZnI1eGNYRWFObXlZUHYvOGMrTUxIbi9tL2JQVk55d3NURzNhdEZGeWNuS096M2ZXN3pBcDg3bG8xS2lSbm4zMldidXVjLzM2OVVwTlRaWFpiSmE3dTd2OC9mMGYycGRNQUFBUEZpRXZBQUFBQU9TQ2tCY0FBQUFBQUR4S0hCLzJBQUFBQUFBQUFBQUFBQUFBOWlQa0JRQUFBQUFBQUFBQUFJQkNoSkFYQUFBQUFBQUFBQUFBQUFvUlFsNEFBQUFBQUFBQUFBQUFLRVFJZVFFQUFBQUFBQUFBQUFDZ0VDSGtCUUFBQUFBQUFBQUFBSUJDeFBsaER3QUFBQUFBZ01JZ3c1eXVneGMyNmRlTG14Vi9JMDYzN2x4NzJFTUNBQUQ0VTFRcC9iVCtWVC93WVE4REFKQURRbDRBQUFBQUFIS1JjT09VbHNiOFI0azN6enpzb1FBQUFBQUFRTWdMQUFBQUFFQk9MbHcvcmdYN2h1aTJLZVZoRHdVQUFBQUFBRW1FdkFBQUFBQUFaQ3N0L2FiK2QvQUxJK0F0VmRSYnJSN3ZKWitTdFZTcWlMY2NIQndlOGdnQkFBQUFBSDlIaEx3QUFBQUFBR1JqeCtrbHVwNldKRW55THU2clhzL09rSXRUa1ljOEtnQUFBQURBMzUzand4NEFBQUFBQUFDUElyTTVRd2ZPcnpjK3YvcmtZQUplQUFBQUFNQWpnWkFYQUFBQUFBQWJMdCs2b0J1M2t5VkpSVjJLcTBJSnY0YzhJZ0FBQUFBQU1oSHlBZ0FBQUFCZ1ExYkFLMG1QRmFza2lmVjNBUUFBQUFDUEJrSmVBQUFBQUFCc3lEQm5HUDkyY25SNWlDTUJBQUFBQU1BU0lTOEFBQUFBQUFBQUFBQUFGQ0tFdkFBQUFBQUFBQUFBQUFCUWlCRHlBZ0FBQUFBQUFBQUFBRUFoUXNnTEFBQUFBQUFBQUFBQUFJVUlJUzhBQUFBQUFBQUFBQUFBRkNLRXZBQUFBQUFBQUFBQUFBQlFpQkR5QWdBQUFBQUFBQUFBQUVBaFFzZ0xBQUFBQUFBQUFBQUFBSVVJSVM4QUFBQUFBQUFBQUFBQUZDS0V2QUFBQUFBQUFBQUFBQUJRaUJEeUFnQUFBQUFBQUFBQUFFQWhRc2dMQUFBQUFBQUFBQUFBQUlVSUlTOEFBQUFBQUFBQUFBQUFGQ0tFdkFBQUFBQUFBQUFBQUFCUWlCRHlBZ0FBQUFBQUFBQUFBRUFoUXNnTEFBQUFBQUFBQUFBQUFJVUlJUzhBQUFBQUFBQUFBQUFBRkNLRXZBQUFBQUFBQUFBQUFBQlFpQkR5QWdBQUFBQUFBQUFBQUVBaFFzZ0xBQUFBQUFBQUFBQUFBSVVJSVM4QUFBQUFBQUFBQUlXQTJXeCsyRU1BQUR3aUNIa0JBQUFBQVBpYmlZMk5WVnhjbkV3bWs5MzduRDE3VnQ5ODg0MVNVbElzMnE5ZHU2WnZ2dmxHQ1FrSitScExTa3FLOXUvZnIwT0hEdVY1M3padDJtamp4bzFXN1pjdVhkTFFvVVAxeHg5L0dHMkhEeC9XOE9IRGRmdjI3WHlOTXpVMVZiMTc5OWJDaFFzbFNWdTJiTkhaczJmemRTell6MlF5S1Q0K1htbHBhZG4ydVhUcGtvNGNPWEpmNS9uMjIyKzFkZXZXK3pyR2c4UTduSGY1ZVllUEhEbVM2L2tTRXhPMWYvLytmSTFKeXZ4WmhvYUdHaitYbzBlUEdtUE1MNVBKcFBYcjEydm56cDMzZFp3SEpUL1BjNWIwOUhSdDNyeFo2ZW5wQlRhZS9ONi9qSXdNL2Y3Nzc3bUdzUEh4OGZrYWw5bHMxb1FKRXpSa3lKQjg3UThBK090eGZ0Z0RBQUFBQUFBQStYZnIxaTBsSnlmcjh1WExTazVPVmxKU2tpNWR1cVNFaEFSZHVIQkJ6WnMzVjlldVhTMzJtVGx6cG80ZE82Ymx5NWVyZVBIaUZ0c3lNaktVbEpSa2RaN2p4NDlyMmJKbGF0MjZ0VXFXTEdtMHg4ZkhhOW15WlhyNjZhZmw0T0JndFYrWk1tVnN0bWVaTW1XS2R1ellvVXFWS21udTNMbHljM1BMNnkyd2twcWFxZ01IRGxpRVdaY3ZYMVpVVkZTK1FnUkpjbkp5MHUrLy82NmFOV3NxTFMxTndjSEJTa3BLMHBBaFE5UzhlZlA3SGpOc1MweE1WUGZ1M1JVUUVLQVhYbmpCWnArZmYvNVpJU0VoMnJScFU3N1BFeElTb3RhdFc2dEZpeGI1UGtaKzhRNWJlNWp2Y0VaR2h0TFMwbFMwYUZFTkdEQkFRVUZCcWxTcGt0TFMwbXhlMis3ZHV6Vmp4b3hzbjcrTWpBeHQyN1pOTFZ1MnRMbDk2ZEtsaW95TTFFc3Z2U1JKaW95TVZIQndzTXFXTGF2Mjdkdm42MXJOWnJOQ1FrS1VrcEtpK3ZYcnEwaVJJcm51WXpLWmxKQ1FvTE5ueityRWlSTTZmdnk0amg4L3JoNDllcWhkdTNaMm43dWduK2ZjN055NVU1TW5UOWIxNjlmVnFWT25QTzJibmZ6Y1B5a3pyUDc0NDQ5ei9IMFZIaDZ1U1pNbWFlellzV3JZc0dHZXh1WGc0Q0FmSHgrRmg0Y3JJaUpDelpvMXk5UCtBSUMvSGtKZUFBQUFBQUFLc2REUVVIMy8vZmNXYlc1dWJpcFhycHk4dkx6azR1SmlzUzBsSlVXeHNiSHk4L096K2NmMFM1Y3VxWHYzN3RtZTc0TVBQckRaSGhBUVlMTjk1Y3FWS2xxMHFNMXRDeGN1MUk0ZE85U21UUnVGaDRkcndvUUpHamx5cEp5Y25MSTlmMDZHRGgwcVNVYlY1NnhaczR4elg3MTYxUmlubzJQbXhHYjE2dFhUVzIrOVpkZXhYVnhjNU9EZ0lKUEpKRGMzTjMzMTFWY0tDQWpRK1BIalpUS1oxS3BWcTN5TkdiYUZoWVVwTVRIeGdRYm84Zkh4Q2c4UHo3RlByVnExNU9YbFZhRG41UjMrL3g2RmR6Z3dNRkNlbnA3cTFhdVhzZStOR3pmVXMyZFBCUVlHcW5mdjNqYVAzNlpORzZ1MmhRc1hhdWZPbmZybW0yK1VsSlNrTjk1NHcySjdVbEtTSWlJaTlQcnJyNnRZc1dLU3BPN2R1MnYzN3QxYXZIaXgyclp0SzJkbjIzKytQWEhpaE9MaTRySzkzaWVlZUVKYnRtelI3Tm16VmJkdVhadDlHamR1ck8zYnR5c2tKRVR4OGZGR2dPN3U3cTVxMWFySjM5OWY1Y3VYbHlURnhNUmtleTRwODhzQTN0N2VCZjQ4UzlMcTFhdXpQVzlHUm9iYzNOd1VFaEppZGV4N2RlalF3ZmgzUWQyL0VpVktHSitqbzZQbDR1S2k1NTU3THR2ak5tdldUQ0VoSVpvMGFaTG16WnVuTW1YS1dHeTM5UnpaOHAvLy9DZlhQak5uemxUTm1qWHRPaDRBb0hBaTVBVUFBQUFBb0JCcjFhcVZ5cFFwSTA5UFR5VW1KbXJhdEdtYU5HbVM2dFNwWTdOL1RFeU1UQ2FUR2pSb1lITjd1WExsdEdiTkdxdjIvZnYzS3lBZ1FNSEJ3U3BkdXJUUkhoOGZyNDgvL2xnalI0NVVwVXFWbEpxYXFwU1VGSlV2WDE1Rml4YVZxNnVyemZPc1hMbFN3Y0hCZXVXVlZ6Um8wQ0E5OWRSVENnd00xUGp4NHpWOCtQQmMvMWh2UzZWS2xTUkpOMi9lMU9IRGgrWGw1V1ZVTExxNHVDZ3VMazQrUGo1R0FQWFlZNC9sNmZpdXJxN0dsS0FsUzViVWxDbFRGQndjTEg5Ly96eVBGVG5ic1dOSHRpRnZkaUhJdmUxVnExYlYvUG56N1Q1blRFeE1ya0hXc0dIRENqems1UjMrL3g2RmQvaVpaNTdSNHNXTExVTGVIVHQycUdyVnF2THg4VkZRVUpERk1iZHUzYW9mZnZqQnFsM0svRmwwN05oUllXRmhtamR2bmlwWHJteFJ2Ymw0OFdLbHA2ZXJVcVZLMnIxN3Q5SGVwazBidWJ1N0t5b3F5dUo0ZGVyVWtZZUhoeVFwSWlKQ2l4Y3Z6dldhTjJ6WW9BMGJOdGpjOXZYWFg4dlgxMWVOR3pkV3hZb1Y1ZXJxcW1uVHBtbmd3SUZXbGNmLy92ZS9jenhQcDA2ZDlPR0hIeGI0OHl4Sk0yYk15T1VxTTc4WWtGdS91MFBlZ3JwL0xpNHVTa3hNbENUdDJyVkxmbjUreG1jcDg1bStkenI1OXUzYmEvSGl4VHAwNkpES2xTdG50RHM2T3RwOGp2S3JvSDlYQVFBZVBZUzhBQUFBQUFBVVl0N2UzdkwyOXBhVWU2V1ZKQjA4ZUZDU3NxMDBjbkJ3a0t1cnF5Wk1tS0NMRnk4cUl5TkRKcE5KYVdscDh2RHcwQ2VmZkNLVHlhUTdkKzdvOXUzYlJ1WFhoQWtUNU9MaUlqYzNON202dXFwdjM3N1ovdEYrK2ZMbCt1YWJiK1R2NzY4QkF3WklrdHExYTZjclY2NG9LQ2hJVjY1YzBSZGZmQ0ZQVDArcmZaT1RrM1h6NWszamMxSlNrckd1WnYvKy9TVmxyajI2WmNzV2RlM2FWWDUrZnBJeVE1bzllL2FvYjkrK0ZsV0o5bFpOWlFrTEMxTllXSmhGVzBoSWlDUnAvdno1cWxxMWFwNk9COXZPbmoycnlwVXI2L3IxNjVJeXA0QzlldldxelJCazJiSmxXcnQyclZWN1hrUEc1czJiYTlDZ1FUbjJzWGZhMXJ6Z0hYNjAzdUVHRFJwbzh1VEpPbi8rdkxGOTdkcTFhdEtrU2JaVnRiWjRlWGtaL1VlTkdxVisvZnBwNHNTSm1qMTd0aXBXcktqNCtIaXRYYnRXa2pSOStuUzdqamw5K25TcnNQVHVhYUlqSWlJVUhoNnVrU05IV3UzN3l5Ky9hTXVXTFJvelpvelZ0cXg3ZlBjMTI5S2lSUXQxN3R6WnFqM3JHWkFLL25uTzBxRkRCdzBjT05DcWZkbXlaYXBhdGFyVnMyb3ltWlNlbmk0M056Zk5talZMSzFldXRIbmMrNzEvTzNiczBPalJveTNhN3Y2Q3dLWk5teXp1ejkzR2pSdG44YmxJa1NKYXRXcVY4Zm5hdFd0R0JidTlzcjRvQVFENGV5RGtCUUFBQUFEZ2J5UXFLa29lSGg2NVR1SFlvMGNQM2JoeFE4N096c1ovcnE2dWNuWjJWa0pDZ2dZTUdLQ3Z2LzdhQ0Fmc1lUS1pOR2ZPSEsxY3VWS3RXclhTMEtGRGpXbFhKYWxidDI0cVVxU0k1czZkcTM3OSttblFvRUZxMHFTSnhURVdMRmlnZGV2V0daK0Rnb0tNY0cvMTZ0VktTRWd3MmlVWjRWSGx5cFVWRkJSa1ZGaDVlWG5KMWRWVmZmcjBzV3ZzU1VsSldyNTh1Wm8xYTVidHZiTVZhQ0h2MHRMU2RPYk1HWjA2ZFVyYnRtMlRKRTJkT2xWUzVqU3lLMWFzc09pZk5jWHIvWVlienM3T1JwVmtRVENielRtdVpadGZ2TU4vN2p0Y29rUUpWYTllWFh2MjdKRWtIVHQyVEljUEg5YW5uMzRxeVRMQXU5dTk3WGZmV3k4dkx3MFpNa1JqeG96UnVuWHI5UDc3NzJ2MjdObEtUMDlYNTg2ZDFhTkhENHQ5TzNYcXBDNWR1bGhOUlowMXBYTjJ6cHc1bzRpSUNKdmJ6cDQ5cTUwN2QrYTRmMjVLbHk1ZDROUC8ydnM4MyszUW9VUGF2SG16Qmc0Y3FMUzBOSTBZTVVJREJ3NDAxakErZGVxVXZ2enlTOVdvVVNQWEN1Uzc1ZWYrK2Z2N2E5T21UVnE5ZXJYbXpadW5wVXVYV3EzZG5CVWsvL0hISHlwVnFwVHhlK2IyN2R1NmV2V3F5cFl0YS9PY3ExYXQwb0lGQyt3ZXZ5U3RYNzgrMzlPbEF3QUtIMEplQUFBQUFBQUtzYjU5KzFxdEszanZIN1d6L3NDY25KeXN1TGc0dFd6WjBpS1l1ZGV0VzdkVXBrd1pxN1VDczJSVnA2V25wK3ZXclZ2WkhzZkJ3Y0dvZkR4Ly9yd21UcHlvbzBlUHFtUEhqdnI0NDQ5dEJtQ2RPbldTajQrUEprMmFwRkdqUnFsUm8wWjY3NzMzVksxYU5VblM0TUdETlhqd1lLMWJ0MDZCZ1lINjlOTlAxYlp0VzBtWlZXUDIva0UvYTYzQ0xsMjYyTlgvL1BueldyNTh1V3JWcW1XMXJpWUtWblIwdEV3bWt5Wk9uS2hTcFVycGd3OCswQ2VmZktMR2pSdm4rTnphSTZlMVBjK2RPNWZ0OWlwVnF1aXBwNTZ5K3p5alJvM1NnUU1ITkg3OCtGejM0eDErOU43aEVTTkd5TnZiVzE5Ly9iV3FWNit1R1RObXlNZkhSNUpsNWFlVStVek5tREhEcXYxZVRaczIxYmh4NDlTd1lVTnQyN2JObUo3WnhjWEY1cGNMc211LzE2dXZ2cXJVMUZTTHRweXFtKy9ldG1uVEpyM3p6anRXRmJ3VEprelFoQWtUTFByWjY4OTRua05EUStYbzZLalJvMGYvUC9idU95eUtlMzBiK0UxUkVCQUVSWkJpSmNRV0laWmdGeUZxTkpaWUVtczhzWnRZWTlUWWlKMWlMeEZVMUVna0tpcGlGTkFnUlVYRURvZ0lDcUtJZ2loVnVwUjkvK0RkK2JIc0xpeUtpZWo5dWE1ekhYZmF6c3pPTE9mTXZjL3p4YUJCZzVDV2xnWnZiMi9NbXpjUDQ4ZVBSMFpHQmp3OFBHUXI5aEVBQUNBQVNVUkJWTkMxYTFlY09uVUt4NDhmaDZxcUtucjM3bzI4dkR4TW1USUZreVpOa3JudHR6MS9Zb0dCZ2VqZXZUdkN3c0pnWjJjSEx5OHZpYzh2THk4UHk1WXRnNDZPRG5idTNBbWdiUHpuOFBCd09EbzZWdG9GUXBIemYvVG9VZXpmdjcvSzVZaUk2TVBDa0plSWlJaUlpSWlvRmhzN2RxelF6dkhXclZzSURRM0Z5SkVqMGFSSkU2bGxiOTI2QlFEbzJyVXJBS0MwdEZUbWcvV2hRNGNxOU42eVdtZVdWNmRPSGZ6OTk5L3c5UFNFdTdzN1NrdEwwYWxUSnhnYkc4UEx5NnZTZFFjTUdJREV4RVJjdlhvVjE2OWZoNVdWRlVhT0hBbExTMHNBd0kwYk53Q1VWVUs5ZnYxYVl0elF5dG9tUDN6NEVETm56bFRvK01yVDFOUUVBSWsycy9SdVhMeDRFV3BxYXJDMHRFUmFXaG9Bb0Y2OWV0RFIwVkU0ZkJFYlBYbzBwazZkS3J5dWJNek9tSmdZeE1URXlKdzNlUERnYW9XODBkSFJ5TS9QUjN4OGZKWHI4UjUrdis3aGxKUVVpRVFpSkNjbkF3QmV2bnlKSmsyYUlERXhFVXVYTGtWS1Nvck05V1JkZnhYRE9Tc3JLNlNrcEdEYnRtMzQ1Sk5QRUJzYmk5TFNVcngrL1ZwcTNZclRsWldWWmJhTGRuRnhnVWdrQWxCVytlbmw1U1Z6WEZkNTh4d2RIWVZ4aXYvNDR3OEVCd2RqeG93WnNMS3lrbm1jVlhrWDE3T1dsaGJPbmoyTGtKQVFqQmt6UnZoZUVKczVjeWFNalkweGUvWnNwS2Ftd3RyYUd0T21UWU91cmk1bXpweUpaczJhWWZueTVUTDM5MjNQSDFCMmpkeTlleGZyMTY4WDJwK1hKeEtKNE9EZ2dCY3ZYbURKa2lYQzlPblRwK1BYWDMvRnp6Ly9EQWNIQjdSdTNWcm1Qb3FyMlN0VDNiYk9SRVQwWVdESVMwUkVSRVJFUkZTTFdWdGJDLysrY09FQ2dMS0tzWXJqTmdMQTFhdFhvYXFxaWkrKytBTDc5KzlIZUhpNFVGRlVYbFZWUTRtSmlaZzhlVEoyNzk2TlZxMWFWYnJzMXExYjRldnJpK2JObTJQeDRzWFlzV01IWEZ4Y3FqNncvNzhmSVNFaGNIVjF4ZFdyVjlHdFd6ZFlXbHFpc0xBUVlXRmhBTXBhdjE2N2RnMHJWNjRVMXBzMmJacEMyeGVUOVZDK0ltMXRiYWlvcUNBek03TmEyNmJxS3lnb2dLV2xwY3hBUzFiQVVobHRiVzJwYVFNSERzU0NCUXNVM2taMXgzd0ZBQ2NuSnp4OCtGRGkvcFNIOS9EN2RRK3ZYcjBhc2JHeHd1dnk0YUNibTV0QzcxV1prSkFRdkg3OUdvc1hMOGEwYWROdy9QaHhIRDkrWEdxNW8wZVA0dWpSbzhKckt5c3JxVEZjQVFnVnhnQ2dvNk1EUUhicmNubnp4T0ZyVVZHUjhKazBiTmp3amR1ZnY0dnJPVGMzRndjUEhvU1ZsUlZhdDI2TlI0OGVBU2dMVDY5Y3VZSS8vL3dUOGZIeDZOU3BFMWF2WG8xUFB2a0UvL3p6RHpwMzdveng0OGZEd2NFQjI3ZHZsMWtsL3JibkR3RDgvZjJocTZ1TFRwMDZDVzIreTl1elp3K3VYcjJLbVRObm9tM2J0c0owUFQwOWJOcTBDWXNXTGNLU0pVdXdZY01HbWUzVDViVUlKeUlpWXNoTFJFUkVSRVJFOUFGSVNFakEzYnQzQVpSVkZVVkdSa3BVRUJZWEYrUG16WnZvMEtFRHRMUzBvS2VuaDVpWUdNVEd4dUtUVHo2UnVjMSsvZnBCU1VsSjdyaWlQLzMwazlRMGtVZ0VrVWdraEV5VEowOUc0OGFOTVhyMGFLaXFxc3A4Z0YrWkhqMTZvR3ZYcnJoMjdab3d0bWRJU0FqTXpNd1FIaDZPUVlNRzRmang0OWk2ZFNzR0Rod0lBRmk3ZGkyTWpZMWxidS9Ka3lkWXRXcVY4RnJScXNEejU4OURUMDlQcW9LTWF0NnZ2LzZLdUxnNHFlbnA2ZWxJVDArSGhZV0YzSFV2WDc2TTY5ZXZWeXZFZlJkYXRHZ2h0Q2RXRk8vaDkrTWVkbloyQmxCMkxhMWV2Um9IRGh5UUNQWnljbktRa1pGUjVmczFidHhZYWxwQVFBQnNiVzNScGswYm9WSzVaOCtlK1BMTEx5V1dXN1ZxRlhyMzdnMGJHeHRoV25YRy9INlRIeVlFQmdZaUp5Y0hRRmsxL2JObnp6Qmh3b1JxYjBlc0pxL24wNmRQNDlXclY1Z3hZNGJFOU9uVHB5TWhJUUZkdW5UQnZIbnpoQUQxOWV2WDJMSmxDMGFNR0lFWk0yYmd5Wk1uY0hkM2g2V2xKZnIyN1Z2bHZsZjMvUG41K2NsdE9lM3A2UWxQVDAvMDdkc1hUWnMybFJxcis5aXhZeGd5WkFoT25EaUIzYnQzWTh1V0xjSzhkdTNhU1hVamtDY3NMQXlob2FGdjNkS2VpSWhxRjRhOFJFUkVSRVJFUkIrQW8wZVBRa2xKQ1NLUkNBY1BIc1NMRnkrd2VQRmk0WUYyZUhnNDh2THkwS3RYTHdDQXJhMHQ5dTdkQzE5ZjMwcGJ0djc4ODg5QzhDSW1yZ0owZG5hV3FnSVVqN01wcHFPamcvSGp4Ny9Wc2Ftb3FBamhFRkQyd0w5UG56NElEdytIaVlrSmhnNGRpckN3TUdHWnhvMGJ3OGpJU09hMktvNjkyS2hSSTB5ZlBsMTRIUndjak9qb2FJbHBZb2FHaGtJTFYzcDMxTlRVMEs1ZE94UVVGQ0FpSWdJQXNHM2JObVJuWjZOOSsvYll1bldyM0hWalltSnc5dXpaL3p6a2ZSTzhoOSt2ZTlqZjN4OEFrSjJkamNMQ1FxaXBxUUVvcTA2dHJPMjNtSk9URXpwMjdDaThUazlQaDVPVEU0WU5HNFpaczJZSjA0Mk5qZEdqUncrcDlVMU1UR1JPRnlzcUtwSlo3UTdJcm5nWHR4dVdSU1FTNGRpeFl6QXpNME5jWEJ4ZXZIaUJrSkFRRkJRVUtCUXd5bEtUMS9QWXNXTmhZMk9EWjgrZTRmRGh3N2g4K1RLQXN2Yk9MaTR1RXRkd1NVa0p6cDA3aDlMU1VyUnIxdzRBTUhIaVJKaWFta3BVR2RmVStTc29LTURUcDAveDlPbFRlSHA2Q3RPSER4OE9BUGpycjc5UVhGd01VMU5UTEZ1MkRGdTJiQkhDN3RUVVZCdy9maHcvL1BBRE5tM2FKSXpoV3pGazl2RHdrTG1mc29qM1VUeG1OUkVSZmRnWThoSVJFUkVSRVJIVmN2SHg4UWdNREVUMzd0MFJFaEtDT1hQbXdNUERBdzRPRGlnc0xNUlhYMzJGSzFldVFGbFpXUWdOdExXMTBhTkhEd1FGQldIbXpKbENnRkhScmwyN3NHZlBIb2xwNHZFTGYvNzVaNm1xSWZIWWp1WEpha1ZhWFhYcjFzV3dZY053Nzk0OTNMdDNEM1oyZGtMRjNmLys5ejlNblRvVjkrL2ZCd0NwYXEvSzZPam80TnR2dnhWZUp5VWxJVG82V21LYVdOT21UZkhQUC8rZ3BLUUVLaW9xYjNsRUpFOUFRQUQrK2VjZjNMMTdWN2llK3ZidGkyKy8vUllaR1JrS1ZkbVZYNlppNitMbno1L2owcVZMTmJ2VGI0bjM4UHQxRDc5NDhRTDM3dDBEQUd6ZXZCa3FLaXBZdFdxVlJQQXNyeVYyVWxJUy92ZS8vMGxOdjNMbENrUWlrVUl0dkJXUm41OHZqR01zYmlIOTNYZmZZY1NJRVJMakc0dk5tREVETTJiTVFFbEpDWlNWbFNXcVNjK2ZQNDhuVDU3Z2wxOSt3ZWJObS9IdHQ5L2k3dDI3OFBEd2dMS3ljclhiQmRmazlYenIxaTBFQmdiaTJyVnJ5TXJLZ3BhV0ZyNzc3anRFUkVRZ0lpSkNiaFYzcTFhdGhMRitsWlNVSktxaWEvTDhxYW1wU1lUQ0VSRVIyTDU5TzM3Ly9YZG9hR2hBWDE4Zm8wZVBSa2xKQ1hSMWRlSHA2U21FdkQ0K1BsQlNVb0t0clMzMDlmVWwzbS80OE9FWU1tUkl0YzQ3QU55N2R3K2JObTJxOW5wRVJGUTdNZVFsSWlJaUlpSWlxc1ZFSWhGMjd0eUordlhyWTlDZ1FRZ0pDWUc2dWpyV3JWdUhGU3RXSURZMkZ2Mzc5MGR3Y0RBc0xTMmhxNnNyck51dlh6OWN2SGdSRnk5ZVJQLysvV1Z1Zjlhc1dYS3JBTGR1M1ZwbEZTQUE3TjI3OTYyUFUxTlRFOE9HRGNPUkkwZGdaV1dGaGcwYkN2TTBORFFBbEQxc056SXl3dno1ODJGZ1lBQ1JTSVJKa3liaHh4OS9oSldWRlFBZ09Ua1pPM2Jza1BrUXZ5cG1abWJ3OGZGQmZIeTgzUGE0OVBidTNyMkxoSVFFakI0OUdwMDdkOGI4K2ZOaFlXRUJRME5ENk9ucDRjQ0JBMGhOVFVXalJvMmsxajF4NGdSOGZYMHJIYnMzTEN4TUdIdjBmY0I3K1AyN2gwK2VQQWxyYTJ0NGVYbGgwYUpGMkwxN04yYk5taVV4Ym5CMVcvcGV2SGdSK3ZyNkVtT3lBbVZWbXJJcU5ROGZQb3pEaHc4THJ6dDA2SURObXpjTHJ6TXpNNFZ4WXIvNjZxdHE3Y3VtVFp1RXR1ZjUrZms0ZVBBZzJyVnJodzRkT2dqTHpKNDlHMmxwYVVoS1NoSitGS0NJbXI2ZTc5eTVBejgvUHpScTFBaFRwa3pCMEtGRG9hR2hnZkhqeHlNcUtncnA2ZWtvTFMwVnRxR2twSVFHRFJyZ3M4OCtxelRJcjZuenA2U2tKTkhPKzltelp3REtLclRGbGJsQVdUWDdzR0hENE9ibWh1am9hSmlZbU9EVXFWUG8yYk1uREF3TXBONURSMGRIMkc1U1VsS1YrMlJvYUFobFpXVzhmUG15V3NkQ1JFUzFHME5lSWlJaUlpSWlvbHJzNk5HanVIdjNMdWJNbVNNRUpVQlpXTEorL1hyVXFWTUg0ZUhoeU16TWxLcGs2dFNwRTdTMXRYSHUzRG01QWRIMjdkdWx4dUFVUC9DZlBYdTIxRmlmNVIrMmk4bXFlSXVPanNhQ0JRdlFzV05IckYyN1Z1RnhCRnUxYW9WT25UcEpUWC85K2pXYU5Xc0dWMWRYWVZwT1RnNUVJaEZNVEV5RVFMQlJvMGJDTWhYSFJxeEsrL2J0QVpSVmFqSGtmWGZHangrUFdiTm1RVlZWRlNrcEtSTHo2dGF0Q3pVMU5heGJ0dzRUSmt3UVdxS0sxYTlmSHdBa1FwZUtiRzF0OGVPUFB5cThQNk5HamFyRzNsY2Y3K0V5NzhzOW5KNmVEbTl2YjdpNHVNREx5d3VhbXBxd3Q3Zkg0c1dMSmNJMmVUOGtlUEhpQlpZc1dTSzF6WWlJQ0l3WU1VSnFmN3QyN1NwVjNldm82SWp1M2J1amQrL2V3clFHRFJwSUxKT1VsQ1NNKyt2bTVvYUNnZ0tzV0xFQzllclZ3L0xseTZHdXJpNngvTE5uejJCdmI0L0dqUnRMQlB2Nzl1M0R5NWN2c1hUcFVvbmxsWlNVc0hUcFVxaW9xRlRySE5mMDlmejExMStqUllzVzZOV3JsMFJvcTZ5c0xGVEVqaDA3RmdNSERzVEVpUk1WM3MrYU9uL3l2SGp4QW84ZVBVSitmajYrK09JTEFHWFZ1VjVlWHRpMGFSTmF0V3FGdkx3OGhmWlpWbVY0UlljUEg1YXFCaVlpb2c4ZlExNGlJaUlpSWlLaVd1ek9uVHRvMTY0ZGhnd1pncWlvS0lsNTRrcTNDeGN1UUUxTlRSajdVRXhWVlJWOSt2U0J0N2Mza3BPVDBhUkpFNG41eXNyS21EOS92bFNWazdnSzhQZmZmNWQ2MkgzdTNMbEt4MHdGZ0xTME5LeFpzd1l0V3JUQWloVXJoSERvNWN1WGNISnl3c1NKRXlVcXlzb2JQWG8wNnRXckp6WDk2NisvbHZ0K3k1WXRrem5kM2QxZFpnV1ZMQ0tSQ00yYk40ZUJnUUV1WDc0c0VmeUZoNGZqMEtGRG1EbHpKc1BmR2lDclFyYzhmWDE5bUp1YlkrL2V2V2pUcGcxYXQyNnQwSFpGSWhHY25aM1J0R2xUcUttcElUOC9IM0Z4Y1VKUUpCS0pFQjRlam5yMTZrbHNjOE9HRFRBME5LeldNZVRsNVNFdExhM1NzRm1NOTNDWjkrVWU5dlQwaElXRmhjUm5wNkdoZ2ExYnQ2Sk9uVHJ3OXZZR0FLa1FVRXhXMit6QXdFQzVyWnFiTldzR1cxdGJpV21Pam81bzNyeTUxSFN4b3FJaVBIbnlCSU1HRFFJQW9ZMzB1blhyc0hEaFFtemF0QWtyVjY0VXpzMmxTNWV3ZGV0V21KcWFZdDI2ZFJJVnB2ZnUzVVBmdm4zeDJXZWZTVldNeW1zQlhwbWF2cDRiTjI2TXhvMGJ3OC9QRHhzM2JwUVpacWFtcGlJbkowZHFYeDQ4ZUlCWnMyYkIzdDRlWGJwMEVhYlg1UG1MaUlqQTFhdFhrWmFXaHRUVVZPRWNpbHVPZCtyVVNRaDVOVFEwaFAxNTh1UUp4b3daZzJiTm1pbDBYdWZNbVNQekhybCsvVHArKyswM2hiWkJSRVFmSG9hOFJFUkVSRVJFUkxYWWhBa1QwTGh4WTdtVlZoa1pHUWdLQ2tLdlhyMmdvYUdCNHVKaXZIcjFDcG1abWNqS3lvS0doZ1pFSWhIOC9Qd2txb1ZFSWhIT25Ea0RvS3pDcnJ5aW9pTGh2eXZPczdHeGdZMk5qZHdLdTl6Y1hDeGJ0Z3pxNnVxd3Q3ZVhDSHZVMWRWUldGaUlYMy85RmJObno1YjVRRnRXT0FTVWhUM2w1ZWZuWS9YcTFkRFUxTVREaHc4eGRPaFFqQmd4UW1LWmltRmlVVkVSOHZQekFRQmVYbDU0OXV3Wm5qNTlpcWRQbjZKZHUzWll1blFwYkcxdGNmandZY1RHeGdxQjdwTW5UM0RuemgycGMwSHZocEtTRWhZdlhveHAwNmJCM3Q0ZUJ3NGNnS3BxMVkrNGZIeDhzR3ZYTG16Y3VCSHQyN2ZISDMvOGdiTm56OExEd3dNYUdob29LU21CZzRNRGpJMk5oWkF6UFQwZHk1WXRRL2Z1M1dGblo2ZndQczZkT3hjSkNRbFl2bng1bFdPdzhoNHU4ejdjdzRXRmhiaDE2eGJXcmwwcnRYOTE2dFNSZUQxdTNEaVp4eUhMK2ZQbllXQmdvUEFQRXFweTU4NGRGQmNYUzdWK2J0bXlKYlp2M3c0N096dE1uejRkWThlT3hiMTc5eEFhR29xdnYvNGFzMmJOa2pxT0NSTW1vRjI3ZGdxOWIwWkdCcUtqb3l0ZDVsMWR6eldwSnM5ZmJHd3Mvdm5uSHhnYkc2TkpreWJRMWRYRnBVdVhzSGJ0V2pScjFrd3FrTTdPem9hU2toSkVJaEdlUG4yS3dzSkNoY0wwckt3c21XMmIwOUxTM3VBTUVCSFJoNEloTHhFUkVSRVJFVkV0VnRYRCtUMTc5aUEvUHgraG9hRVlPblNvRUlCVWRQNzhlVXljT0ZGNE1KK2NuRnpsQS9ZNWMrYkluZWZtNWlaVVI0bGxabWJDenM0TytmbjUyTHg1czlCK1ZDUVNJVDgvSDY5ZnY4YWNPWE93ZHUxYWJOdTJEYytlUGNPMGFkTVVhaFZhdnBydjVzMmJjSFoyaHFxcUt1enQ3UkVkSFkxMTY5WWhLeXNMMDZkUGg1NmVuckRzbmoxN2NQLytmVHgvL2h5cHFhbENHMXRuWjJlb3FhbWhTWk1tTURNekV5cXhoZzBiQms5UFQrellzUU5idDI2RnFxb3FIang0QUdWbFpZVmFlRkxOME5YVnhmejU4NUdkblMwUjhKYVVsTWhjUGpNekUvdjM3NGVSa1JIYXRHa0RBT2pUcHcrOHZMd1FHQmlJd1lNSFExVlZGVjkvL1RYYzNkM3g0TUVEbUp1YlEwOVBENE1HRGNMcDA2ZHgrL1p0ZE96WVVhSDlFMTlIaW94bHludTR6UHR3RDV1Wm1XSHAwcVVLaGJHblQ1K1dPVDA1T1ZtbzRnU0FtSmdZeE1mSFkvVG8wVEtYejg3T1JtSmlvdFQwVjY5ZVNVM1gwZEdCdHJZMnpwOC9EeFVWRllucVZMRW1UWnJnKysrL3grYk5tN0YvLzM0QWdLV2xKY2FPSFNzVlVBSkFqeDQ5NUI5a0JSY3VYTUNGQ3hjcVhlWmRYYzgxcVNiUDM4aVJJeVdxd3E5ZXZZcExseTZoZmZ2MkVoVy9HUmtaMkxWckZ5NWV2SWhQUC8wVVJrWkdDQW9Ld3N5Wk16RnYzanhZV2xwV3VzOS8vdmtuL3Z6enp5cVBUWHo5djR2elJrUkU3eCtHdkVSRVJFUkVSRVFmc1BidDJ5TXNMQXhtWm1Zd01EQkF3NFlOMGFoUkkranA2YUZodzRabzBLQUJqaDgvamhNblRpQThQQnlmZi80NVNrcEtZR0JnZ0hQbnpzbmNabUppSXFaTm13Wm5aMmUwYk5sUzdudVhyd1M4ZGVzVzdPM3Q4ZXJWSytqcjYyUGh3b1hJejg5SGZuNCtDZ29LWks1Ly9QaHhwS1dsWWZIaXhSSmpNVlpVVUZDQUJ3OGU0UGJ0MjdoMDZSS2VQWHVHQVFNR1lPYk1tZERRMElDVmxSVmNYRnl3YWRNbWpCOC9IdDI3ZDBmSGpoM1JxMWN2cEthbTR2bno1MmphdENtNmQrOE9VMU5UbUppWXdNVEVSR1kxbXA2ZUhxWk1tUUpuWjJmWTJkbGh6Smd4Q0EwTmhibTV1ZHoycmZSdTlPelpFOW5aMmNqS3lvS21waVlLQ2dvUUhoNHVFYXlJN2RpeEF6azVPVmk1Y3FWd0xiVnQyeFlOR3piRWhRc1hNSGp3WUFEQVYxOTloYi8rK2dzK1BqNHdOemNIQUV5Y09CSCsvdjV3Y1hIQjNyMTdGUXBQZHV6WWdaY3ZYNko1OCtadmZaeThoLy9kZTFqUklGOWNrVnhTVWdKbFpXWGhmY1RCclBqSEI1bVptZERYMTBlZlBuMWtic2ZYMXhlK3ZyNVMwNzI5dllYVzBHSS8vUEFEZXZYcWhRc1hMcUJIang3UTF0WkdhV2twRWhJU0VCVVZoYkN3TU55OGVSTjVlWGt3TXpQRHdJRURjZmZ1WFZ5OGVCRVRKa3hBcTFhdFlHbHBDWE56YzVpWW1LQlpzMmJWYXNsc1kyT0Q3Nzc3VG1yNnpKa3pGZDdHbTF6UDVRVUVCTWk4eHg4OWVpUjF2bDY4ZUNHMTNKTW5ULzdWODVlZW5vNVRwMDdoNzcvL1JsNWVIbXh0YmZIenp6K2pidDI2YU5HaUJkemMzTEJvMFNKWVdscGl5SkFoNk42OXU5UTJPbmZ1ak9IRGh3cy9WQ2l2b0tBQXljbkpRamVDOFBCd0FKQVlENW1JaUQ1Y0RIbUppSWlJaUlpSVBtQ0RCZzBTQWl4NXJLMnRFUlFVSkFRMUZjZnZsT2VubjM2cWRQNnFWYXVFS3JGV3JWcEJTVWtKbHBhV2FOU29FYlMxdFZHL2ZuM2h2K3ZYcnc4dExTMW9hV21oZnYzNnFGdTNMdGF1WFl2QXdFQzBiOThlUTRZTWtmcys5Ky9meDhLRkM0VWdaZkRnd1RBMk5wWll4c1RFQk51MmJjT3RXN2R3NXN3WjdOMjdGejE3OXNTeVpjdXFYZkUwZlBod1pHZG53OTNkSFRkdjNnUUFUSjQ4dVZyYm9KcHgrZkpsYk5teVJXSmF4ZXM5UER3Y3djSEI2TisvdjBTMW5KS1NFcjc0NGd0Y3ZueFphSmxxWUdDQXp6Ly9YS0lDVjBkSEJ5TkdqSUM3dXp1dVhidUdybDI3VnJsZm1wcWEwTlRVZk11aks4Tjd1TXo3ZWcvZnVuVUx5NWN2aDVxYUdsUlVWSkNYbHdjZEhSMmhzcjlyMTY2d3NyS1N1NCtqUjQvRzFLbFRGWDQvRHc4UGlFUWlqQjgvSGw1ZVh0aTNiNS9RY3J0cDA2WVlNbVFJcksydFlXWm1CZ0FZT25Rb1pzeVlnYUNnSUlTR2h1THZ2LzlHY1hFeFZGVlZjZWpRb1dxRnZPV1A2MDI5eWZWY25yaTZ0cUx3OEhBaDRLeE1hR2pvdjNiK2ZIMTlzV1BIRHBTVWxNREV4QVJMbGl4QnQyN2RoUGxqeDQ2RmxaVVZuSjJkRVI0ZWpweWNIRmhaV1VsdHg4SEJRZTU3bEpTVVlQcjA2UkxUV3JSb29kQjQ0RVJFVlBzcGlSVHBHME5FUkVSRVJQUVJlNXdSQWJmYkN3QUF6WFF0OEVQSExWV3NRUitDMnZpNVoyWm00dnIxNi9qaWl5K0VOcXFLRWorMEJpQzNmV1oxcWFtcFFWbFpXWGhkV2xvcThib3FoWVdGQ0E0T3hwZGZmaWx6Zm1KaUl2VDA5S0NwcVlrWEwxNmdjZVBHQ20rNy9QRytxWVNFQk55OGVST0dob2JWYW5sS2lrdEpTY0dFQ1JOZ1oyZUgzcjE3UzgxUFRrNkdqNDhQU2twS29LS2lnbWJObXNIR3hrYXFhalFnSUFEZHVuV1RxbTdMeU1pQWxwYVdSQnRXV1dQUjV1WGxJVHc4WEdhVlhVM2lQZngrM2NQOSt2WERnUU1ISkFLenlNaElCQVlHWXQ2OGVRQ0FuSndjK1BuNUNmUFYxZFhScFVzWHFiRllaWEYyZGtiSGpoMFYrdUdBbUVna3dwVXJWOUNqUnc5a1pHVGd4SWtUTURjM1I3dDI3YVRHS0phbHNMQVFqeDQ5UWs1T0RqcDM3aXd4THowOUhSczNic1RZc1dQUm9VTUhpWGxaV1ZsUVUxT1QyYkZBM3J5YXVwN2ZWSHg4UEpZc1dZSmx5NVlKUC9CNGwrY1BBTUxDd3JCaHd3YnMzNzhmeXNySzJMQmhBM3IxNm9YZXZYdFhXczBlR1JtSlJvMGFvVW1USm5CMmRvYVZsUlU2ZGVxazBIR2VPM2NPQlFVRkVJbEUwTlRVUkk4ZVBXcnNSeVpFUlBSK1k4aExSRVJFUkVSVWhkb1k5dEhiNCtkT1JFUkVSRVJFN3l2RmYzcEhSRVJFUkVSRVJFUkVSRVJFUkVUL09ZYThSRVJFUkVSRVJFUkVSRVJFUkVTMUNFTmVJaUlpSWlJaUlpSWlJaUlpSXFKYWhDRXZFUkVSRVJFUkVSRVJFUkVSRVZFdHdwQ1hpSWlJaUlpSWlJaUlpSWlJaUtnV1ljaExSRVJFUkVSRVJFUkVSRVJFUkZTTHFQN1hPMEJFUkVSRVJFUlVHNVNLaWhHUmZCNTNudnNqSlNjZStVV3YvdXRkSWlJaUlub25tdWxhNEllT1cvN3IzU0Fpb2tvdzVDVWlJaUlpSWlLcVFsRkpBVnl1VFVOcTdwUC9lbGVJaUlpSWlJaUlHUElTRVJFUkVSRVJWU1g1VlJ4RUtQbXZkNE9JaUlpSWlJZ0lBRU5lSWlJaUlpSWlvaXFKQTk0RzlReGgwM0l5VEhUYW9vRzZJWlNVbFA3alBTTWlJaUlpSXFLUEVVTmVJaUlpSWlJaUlnVVkxamZENUU3YlVVZEYvYi9lRlNJaUlpSWlJdnJJS2YvWE8wQkVSRVJFUkVUMFBoS0pSQkt2aDdSZXdJQ1hpSWlJaUlpSTNnc01lWW1JaUlpSWlJaGt5Q2xNRS82dHJLUUNJMjN6LzNCdmlJaUlpSWlJaVA0UFExNGlJaUlpSWlJaUdmS0xYd24vcnFPaUJvRGo3eElSRVJFUkVkSDdnU0V2RVJFUkVSRVJrUXlsNWRzMUsvSC9QaE1SRVJFUkVkSDdnLzh2bFlpSWlJaUlpSWlJaUlpSWlJaW9GbUhJUzBSRVJFUkVSRVJFUkVSRVJFUlVpekRrSlNJaUlpSWlJaUlpSWlJaUlpS3FSUmp5RWhFUkVSRVJFUkVSRVJFUkVSSFZJZ3g1aVlpSWlJaUlpSWlJaUlpSWlJaHFFWWE4UkVSRVJFUkVSRVJFUkVSRVJFUzFDRU5lSWlJaUlpSWlJaUlpSWlJaUlxSmFoQ0V2RVJFUkVSRVJFUkVSRVJFUkVWRXR3cENYaUlpSWlJaUlpSWlJaUlpSWlLZ1dZY2hMUkVSRVJFUkVSRVJFUkVSRVJGU0xNT1FsSWlJaUlpSWlJaUlpSWlJaUlxcEZHUElTRVJFUkVSRVJFUkVSRVJFUkVkVWlESG1KaUlpSWlJaUlpSWlJaUlpSWlHb1JocnhFUkVSRVJFUkVSRVJFUkVSRVJMVUlRMTRpSWlJaUlpSWlJaUlpSWlJaW9scUVJUzhSRVJFUkVSRVJFUkVSRVJFUlVTM0NrSmVJaUlpSWlJaUlpSWlJaUlpSXFCWmh5RXRFUkVSRVJFUkVSRVJFUkVSRVZJc3c1Q1VpSWlJaUlpSWlJaUlpSWlJaXFrVVk4aElSRVJFUkVSRVJFUkVSRVJFUjFTSU1lWW1JaUlpSWlJaUlpSWlJaUlpSWFoR0d2RVJFUkVSRVJFUkVSUFRCdVhMbEN2YnQyNGVpb3FJM1dqOGlJZ0tKaVlrMXRqL1oyZG5ZdFdzWGtwS1NhbXliOUg5U1VsTHc1TW1UR3R0ZVptWW1Nak16MzJvYmVYbDV1SDM3TnFLaW9tcG9yLzVQWkdRay92ampEd0JBVVZFUmZIeDhVRnhjWEsxdDVPZm5ZOHVXTFRoOStuUzEzOS9iMnh2eDhmSFZYdTlOZlN5ZjcrblRwN0YrL2ZvYTI1NVlYRndjZHV6WWdSY3ZYcnp4TmtRaUVmejgvT0RyNi90RzZ5Y2xKY0hEdytPTjM3KzhHemR1SUR3OHZFYTJWZE1LQ3d0eDRNQUIzTDkvLzUyOVIwaElDRUpEUTFGYVd2cEc2eWNsSmFGZnYzNjRmZnQyRGUrWnRQVDA5QnJmWmsxOC8zMG9WUC9ySFNBaUlpSWlJaUlpSXFLUGo1K2ZYN1hYcVYrL1BycDE2NmJRc3Rldlg0ZVBqdysrLy83N2FyOVBTVWtKbkp5Y29LNnVqdjM3OTBOSlNRa0FFQnNicTlDRCs4R0RCMHROOC9iMnhxbFRwMkJqWXdNakl5TUFRRUJBZ0VMNzA2SkZDN1JzMmJJYVIvRDJidDY4aWF5c0xJV1h0N1cxbFhoOTh1VEpOM3JmRVNOR1NMek95OHREV2xxYXpHVk5URXlFejJidjNyMjRldlVxamh3NUFtMXRiYm5idjM3OU9ueDlmYkZ3NFVKb2FXbkpYQ1luSndlVEprMUNodzRkc0hyMTZqYzZEZ0RZc0dFRFFrSkNZR3BxQ2hjWEY2aXBxYjN4dGlxS2k0dkRzV1BITUduU0pFUkZSY0haMlJsZVhsNVl1SEFoV3JkdXJkQTJnb0tDY1Bic1dTeGF0S2phNzc5OSszWk1uejVkdUM0VEV4TVJFUkdoMExybDd3OSt2cEx1M2J1SEN4Y3VZUG55NVcrOXJmSjhmWDF4OXV4WlRKdzQ4YTIzRXhNVGcrYk5tNk50MjdiVldqYzZPaHI3OXUxRGt5Wk4wTHQzYjRsNU9UazVjdjhtYUdobzRLdXZ2aEplbDVhVzR1REJnM2owNkJGKysrMDNkTzNhRlNLUkNIZnUzRkZvUC9UMTlZWHY0SGNoTEN3TVI0NGNnWW1KQ1Q3OTlOTWEzMzUwZERUV3IxOFBFeE1UZE96WXNjYS9WK1Q5dU1uVTFCUm1abVl5NS9YcjF3OUxsaXlSK2pzUUd4dUxXYk5tWWVuU3BlamJ0MitON3VmYmZ2OTlLQmp5RWhFUkVSRVJFUkVSMGI5dTQ4YU4xVjZuWmN1V0NvZTg0cXFldW5YclZ2dDlnb09EOGZMbFM5aloyUWtoRTFBV0lCMDhlTERLOVN1R3ZJV0ZoZkR5OGtLM2J0M1FwazBiWWJxam82TkMrL1A5OTkrL2s1RDMrdlhyY2l2Ny92bm5IOFRFeENpOHJZb1A5MTFjWE41b255cUd2TmV1WFlPOXZiM01aYjI4dktDbHBZV1ltQmdFQndlalo4K2V5TXJLa2dxbnRiUzBvS3VyQzZDc292cmF0V3Y0OGNjZnNYcjFhaGdZR01pc05PdlRwdzk4Zkh4dy92eDVtYUdCcWFscHBjZmg1dWFHa0pBUTlPdlhEMEZCUWJDM3Q4ZHZ2LzBHRlJXVlN0ZFRsTHE2T2twS1NnQUFscGFXY0haMmhyMjlQZWJObTRmZmYvOGRuM3p5aWJDc2VMbUtmSDE5b2FHaGdaNDllOHBkQmdDVWxaVWw3Z05aN3Q2OWkrM2J0eXUwNytYdkQzNitieTQ2T2hwejU4NnRjcmtqUjQ0Z0lDQUFmZnIwUVlNR0RhcGN2ckxLVmFPMXVnQUFJQUJKUkVGVXl5bFRwbURwMHFXNGZmczJEQTBONVM2bnA2Y25OYzNXMWhhblRwM0M1Y3VYcFVMZWpJd011ZDhaQmdZR0VpR3Zzckl5bkp5Y3NHVEpFcXhldlJwMmRuYXdzckxDd29VTHF6bzBBTUR3NGNQeDAwOC9LYlRzbTdoOCtUTFUxTlRRczJkUHVjdFU5U09ZaXQrRFlpa3BLVmkxYWhXS2lvclF1M2R2WEw1OHVjcjlxZmpkWEJrL1B6OTRlWG5KbkRkOCtIQzVJYTg4NTg2ZGc2YW1KcXlzcktxMVhsV3E4LzMzb1dQSVMwUkVSRVJFUkVSRVJQKzY4K2ZQVnpxL3RMUVUvdjcrY0hkM1IzSnlNcnAzNzQ3Ly9lOS9DbS8vOWV2WHFGT25UcFhobEN3ZUhoNHdOemRIcjE2OUlCS0pjUFhxVlltSDFQTDIvYSsvL3BJWkF2djYraUlyS3d0VHBreVJtamR1M0RoTW1qUko3cjcwNjlldjJ2dXZxTk9uVCtQYXRXc3k1OGs2eHRHalI2Tmh3NFp3ZG5aV2FQdW1wcVk0Y09DQVFzdE9uank1MHZiWTRzQVBnQkNxQVdYWHllKy8vdzZSU0lUZzRHQUVCd2RMclR0czJERE1uajBiUUZuZzBiQmhRL3oyMjIrWU4yOGVSb3dZZ2NPSEQ4dDkzdzBiTnNpY1h0bjFlL3IwYWJpN3UrUHJyNy9HL1BuejhkbG5uMkhMbGkxWXYzNDlsaTVkaWpwMTZzaGRWOUYyM3ZuNStSQ0pSRWhNVElTS2lncnExS21EcFV1WDR0S2xTOURVMUVSS1Nnb01EQXdBUUNJZ2syWFlzR0dWenUvY3VUTWNIQndxWFdiZ3dJRVlPSENnMVBUQ3drSWNQSGdRbnA2ZTBOUFRreHV1ZlN5ZmIwMHlNakxDZ2dVTEpLWnQyYklGdlh2M1J1Zk9uWVZwUGo0K3lNdkx3NmhSb3hUYTd1alJvNnRjeHMzTkRXNXVibkxubno5L0h0N2UzaktELzVpWUdBUUZCVWxNRTM5UDJOblpTUVRBeTVjdmg3S3k5S2lqV2xwYWNISnl3dmJ0MjZHam93TVZGUlZzM2JxMXl2MysrZWVmcTF6bWJSUVdGaUk0T0JpRmhZVXk3eXRiVzFzc1diS2t5aC9CeUFwNVUxTlRzV2pSSWlHRXIrejhWM3pQNnFxNDdlcjg3UlhMenM2R241OGZXclJvVWVuOTFLaFJJL1RvMFFQQXUvbisrOUF4NUNVaUlpSWlJaUlpSXFMM2hrZ2t3b1VMRjNEbzBDRWtKaWJpaXkrK2dKMmRuZHpLbkY5KythWFNOcDN5UXRLV0xWdGl6NTQ5VXRPRGc0TVJGeGVIVFpzMlFVbEpTUWljUm84ZWpYcjE2bFg3ZVBMeThuRDQ4R0VNSERnUXpabzFRMVJVRlB6OC9EQmh3b1JxYjZ1bXJWdTNUdmgzdjM3OUtnMmNYNzU4aWZUMDlCcHR1VmtUamg0OWl2djM3K09UVHo3QnJsMjdKRUo5RHc4UDdOdTNUNnI2MjlMU0VoczJiTUNOR3pmUXFGRWpBR1ZCbUNKVjN5ZFBucXcwb1BIMDlNU2VQWHZRbzBjUG9jcHk0TUNCeU16TXhJRURCNUNabVlrVksxYklySFFFcWgrbVRKNDhXV3Jhb1VPSG9LdXJpMlBIamdHQXpCOFhCQVFFNFBIanh4ZzNibHlWMTNXVEprMnF0VTlpNGVIaDJMSmxDNTQvZjQ0aFE0Wmd5cFFwME5EUXFOWTJQclRQRjFEc2h4dVZMU01PUW5WMGRLU0M5UzFidHFCMTY5YkM5UFQwZE9HZS92SEhIK1Z1czJLcjNlN2R1Nk4vLy83QzY3UzBORFJvMEtCYWxjclcxdGF3c0xEQS9mdjNvYVdsQldOalk0bjVKMDZjZ0sydHJWQ0ZYVkZzYkN5dVg3OHU4VDBGbEowYmNUWHVzbVhMaE9udDI3ZFhlTi9lbGNEQVFPVGw1V0hzMkxGbzNMZ3hkdS9lalJZdFdtREFnQUVBeWxxUWk0MGFOUW96WnN5UVdIL1BuajA0Y2VLRTFIYVRrNU94ZE9sU3BLYW13dEhSRVowNmRaSzdEOFhGeGRpd1lRT0Nnb0l3Y3VSSVlmckRodzh4YytaTWlXVi8vZlZYNGQvbGcxaEYybG1ucDZjak56ZFhlSjJXbGliOFVNZlUxQlFuVDU1RVFVRUJvcU9qRVIwZExYYzduMy8rdVJEeXZvdnZ2dzhkUTE0aUlpSWlJaUlpSWlMNjErVG01Z3F0bE1YcTE2OHZWR3RkdUhBQjl2YjIrUHp6ejdGbzBTSzBhZE1HdDIvZlJsNWVuaEFRcGFTa29ISGp4bEJTVWtLM2J0M1F0R2xUcWZjSkRBeUV1cm82dW5mdkxqVXZPRGhZWnVCVFdGZ0lWMWRYOU9qUkF4WVdGaENKUkhCM2Q0ZXVyaTdHakJtRHYvLyt1OXJIKzlkZmY2R29xQWcvL1BBREFNRFYxUlVKQ1FreWc3ZWFJaEtKM3FpQ3VhTHlZMlErZXZRSUFGQlFVQ0ExZG1iTGxpMnIzY2F6Sm9TSGgrUFBQLzlFMzc1OWNlWEtGYmk1dVFubitkS2xTOWkvZno5c2JXMWxCaUt0VzdkRzY5YXRFUmdZQ0YxZFhXUmxaYUdnb0tESzk5VFEwSkJaSVZaU1VnSm5aMmVjUG4wYU5qWTJXTHg0c1VRRjR0aXhZNkd1cmc0WEZ4Zk1uRGtUOCtmUGwzbHRybHExU3FGamYvejRNUTRlUElnbFM1WkFYVjFkYW43NTYzdk1tREVTOC9MeThuRGt5QkcwYmR1MjBpcnlpaDQ5ZW9Tb3FDamhkWFIwTkx5OXZRRkl0bURPeWNuQjNyMTdjZmJzV2JSczJSSTdkdXg0bzNFeVA4VFBWNnhkdTNaU0xZc0J3Ti9mSDdHeHNUSUQyY1RFUk9GOEs4ckZ4UVY1ZVhubzJyVXJldlhxSlRGdjE2NWRhTk9tRFd4c2JLVEcxelV5TWhLQ053Qll0R2lSMENaWmxtKysrUWJmZlBPTjhQa0FaZFcyOWVyVnc3Smx5OUN3WVVOczNicFYrRjRLRHcrSHI2OHY5UFgxTVdIQ0JKbFYvSC8rK1NlTWpZM3h4UmRmVk91WS95c2lrUWllbnA0d01EREFwRW1Ub0tTa0JGZFhWelJ0MmxUbU9PMktpbzZPeG0rLy9ZYUNnZ0tzWGJzV3hzYkdLQ29xa2xreG5wNmVqblhyMWlFeU1sSXFSRzdhdEtsUU1SMGNISXcvL3ZnREN4Y3VyUGJZeW1KNzkrNlZHRmZlMWRVVnJxNnVBTXArbkhIaXhBbDgrKzIzbUQ1OXV0eHRUSnMyVGVJNDNzWDMzNGVPSVM4UkVSRVJFUkVSRVJIOWF4WXRXb1RZMkZpSmFhNnVybWpldkRtQXN2YXNRRmxsbWJnYTdyZmZmc1Btelp2eDZhZWZJaUFnQU51MmJjTTMzM3lES1ZPbXlHMUJHaHdjRERNek04eWJOMDlxM3IxNzkyUStJTisvZnorZVAzK091WFBuNHNtVEo3aHg0d2FlUEhtQ1pjdVdDYTFrZ2JLS0tGa3FqbVg1NE1FRGVIcDZZdWJNbVdqUW9BRXVYTGlBcUtnb3pKNDlHOXJhMm5MTzBOdFp1WElsd3NMQ3NINzllbnoyMldkdnRTMVo0eWI3K1BqQXg4ZEhZdHE0Y2VOa2hyeTV1YmxTZ2JBODVTdkNaQmsrZkxqVXRNek1USFRvMEFHTEZ5L0dzV1BIOE1jZmYwQk5UUTNhMnRyWXVYTW5URXhNSk1Zc2ZmandJYlp1M1lvWk0yWUk1OGJHeGdZMk5qYll0MjhmUER3OHF0elA4K2ZQUzdVL1RrcEtnb09EQTJKaVlqQjA2RkRNbmoxYlpzZytmUGh3bUppWXdOSFJFU3RYcm9TVmxSV21USm1DRmkxYUNNdVVEOVlxbzYrdmo0TUhEOExDd2tLb1ZsV1V2NzgvOHZMeU1IVG8wR3F0RnhZV0psSGxXcjU5c2pqRUNna0p3WTRkTzVDYm00dXBVNmRpMUtoUkNsVi9maXlmcjFpTEZpMWt0dVI5OE9BQlltTmpaYzY3Y2VPR1ZNaWJtNXVMKy9mdm8wMmJObElWMmVmT25jT0ZDeGNBQUdwcWFoS1Z1YTlmdjhhbVRadGdhV2twTVYyV2UvZnVJVHc4SEwvODhvdmNaWEp6YzFGWVdDZzFYVVZGQmJObno4YUtGU3R3NXN3WjRacHpjM09Ea1pFUnZ2dnVPNW5iaTRtSndkV3JWekZ2M3J3YStjSEt2K0hLbFN0SVNFakF0R25UaEgwdUtTbUJxdXFieFhBaWtRakhqaDNEd1lNSG9hMnRqVTJiTnFGaHc0YVlObTBhV3Jac2lkV3JWMHY4WGJwMjdSbzJiOTZNckt3cy9QampqMUxYVUowNmRZU3hwaE1TRWdDVWZZOVVOZjYwUEV1V0xNR1NKVXVRbUppSXlaTW5TMVNEcjFtekJuWHIxc1c0Y2VNQWxJMy9ibWxwS1JXK0ZoY1hTL3d0L2plKy96NDBESG1KaUlpSWlJaUlpSWpvWHpONzltd2gwSXVNak1TUkkwZFFwMDRkL1BUVFR4TGhyM2hjeU02ZE82TmV2WHFJajQvSDZkT240ZWZuaDQ0ZE8wcUVRaytlUE1HbFM1Y3dZTUFBNk92clF5UVNJVHM3R3pvNk9qTDNRVndGRlJNVGc3UzBOT0hCY201dUxrUWlrVEN1WmxGUkVicDA2U0xWb3JoaXkwdDVRa05EVVZKU2dqMTc5c0RaMlJraWtRaG1abVlZTW1TSTRpZXNtcUtqbzVHZm40LzQrUGkzRG5tQnR4c3pPRDA5WFdaUS9DWisvLzEzUkVSRXdOWFZWYWhHTXpFeHdkZGZmdzBsSlNXTUhqMGExNjlmRiticDZlbGgzYnAxRXUyQjA5UFQ4Zno1Yy96eXl5OFlQSGd3cGsrZkxsU0JUWjA2RlZPblRoV1dEUWdJZ0tPalk2VmpTUllWRmNIVDB4UHU3dTRvTFMxRnAwNmRZR3hzREM4dnIwcVBaY0NBQVVoTVRNVFZxMWR4L2ZwMVdGbFpZZVRJa2JDMHRBUUF1V09aQXNDOGVmTXdlUEJnSWR6SnpjMFZRbzdjM0Z3NE9UbGh6Smd4YU51MkxSNC9mb3hwMDZiSjNROUhSMGM0T2pwV3VxL2xuVDkvWGdpTyt2WHJoK25UcCtQYmI3OEZVRllkdkhuelpseTZkQW1tcHFaWXVIQWhEQTBONVk2eGFXUmtKQkgrZmt5ZmIwMTY5T2dSZnYzMVYremV2UnV0V3JXU21GZFFVQUI5ZlgyWW01c2pQajVlWWw1U1VoSkVJcEZDYlhuMzd0MExVMVBUS3NOZ2VheXNyTkNuVHg4aDRBc0pDY0hkdTNmaDVPUWt0K0p5Ly83OTBOUFRFOW9jMXdZOWV2VEF6cDA3SlRwTGlNZUdmeE5wYVdrNGZ2dzRQdjMwVTZ4WXNVSzR6My80NFFmczJyVUxQLy84TXh3Y0hLQ3NyQXhYVjFmNCsvdWpVYU5HMkxoeEl6cDA2Q0IzdTBWRlJiaCsvVHFBc3BBMVB6Ly9qWVlpRUx0NTg2YkU2NlNrSk55OGVST3paOCtHbHBZV1ltTmpzWHo1Y2t5Wk1rV3FxMEJSVVpIVU5WQlQzMzhmQzRhOFJFUkVSRVJFUkVSRTlLOHAvL0QxNmRPbkFBQmRYVjM4OE1NUHlNN09SbFJVRk02Y09ZTTVjK1pBVTFNVERSczJ4TjY5ZTdGdDJ6WW9LeXRqMnJScCtQYmJieVdxdTA2ZVBBa2ZIeCswYjk4ZSt2cjZ5TXpNUkdscHFkeHhNY1hWUTBlUEhrVkVSQVE2ZCs0TU5UVTF6SjA3RnovKytDUHExYXNIWjJkbkJBWUc0dWVmZjVaYVh4dzBWWFRtekJtSkFHalFvRUZvMzc0OWRIVjFjZlRvVVZ5NGNBSHo1czJUYVBOYTA1eWNuUER3NFVOWVcxdlgrTGJQbmoyTG9LQWdiTml3UWFIbFRVMU41WjZyaWlaUG5peXpaV3VIRGgyd2R1MWFtSm1aQ2RlTHJNb3pGUlVWOU83ZFcyZ24zTE5uVHpSdTNGaGltUzVkdXNEVjFSVWJObXpBbVRObjBLRkRCMWhiV3d1Qm55eXlRbXh4TVBqNzc3L0QxOWNYelpzM3grTEZpN0ZqeDQ1S3gzT3R1STJRa0JDNHVycmk2dFdyNk5hdG0xUUl1R2pSSW9uWDVRUHpCZzBhQUFBeU1qTFFyRmt6QUdVdGpFTkRRNFZnVEh4ZmxaZVltSWlBZ0FCMDZ0U3BSbjRFSUphY25JeExseTRKNzFGK3JGUlpQRHc4b0tlbjkxRi92dTlLVEV3TXpwNDlDelUxTmN5ZlB4OXBhV200Y3VVS01qTXpoZXZtL3YzN0FNcGFyVmZHMzk4ZlVWRlJHRDE2TktaT25TcnpIaFU3Y2VJRVRwdzRBUU1EQTdpN3UwdWQyNHNYTDJMejVzM0M2L0xqd1phL1hnb0tDdkRxMVN2azUrY2pQRHdjWGJwMFVmemcvMlBsMjVJWEZoWkNKQkxKYkNlc2lFYU5HbUhyMXExU1A0Z1lObXdZMU5YVnNYbnpac3lhTlFzRkJRWEl6OC9Id0lFRE1YMzZkSW5xWGxsQ1EwT1JsNWNIQU5pOWV6ZTB0TFRnNE9BQVRVM05OOXJQb0tBZ0FNQWZmL3lCMk5oWXpKZ3hBd2NQSGhUKy9oNDVjZ1E2T2pveU93ZklhenNOdlAzMzM4ZUNJUzhSRVJFUkVSRVJFUkg5Sng0K2ZJaEdqUnBCUTBORFl0ekZNMmZPb0dmUG5zSkQ0cVpObStMeDQ4ZllzV09IVkZ2ZzdPeHMrUHY3bzNYcjFrS0k4dno1Y3dDUU9iWW04SC9WVmYzNjlVTklTQWd1WHJ5SS92MzdRMDFORFdwcWFnZ1BEOGVaTTJld2JOa3k2T3ZyUzYwdnI3MWx4Y3BoZlgxOTZPdnJJejQrSHBjdVhjSTMzM3dqTlRacGNuSXlidHk0VWRscHFwWVdMVnJJYkE5YkU1NDllNGF3c0xCM3NtMTVpb3VMa1pLU1VtbkwzL2o0ZU96ZHV4ZTNidDFDMTY1ZG9hK3Zqek5uenVEYXRXc1lObXdZYkd4czBMQmhRd0Jsd2FlOXZUM3UzcjByRlhLNnVyb0s3eE1hR2lwUlZRb0FseTlmbG5nOWVmSmtORzdjR0tOSGo0YXFxaXAyN3R4WnJXUHIwYU1IdW5idGltdlhyc2tjdjdWaTVXVDVrRU5EUXdNYUdocDQrZktsTU8zdnYvK0dvYUVodW5YckJxRHNlaHcvZnJ6RU5uYnMyQUVBbUQ1OWVwVUJYM1VZR1JsaDA2Wk5LQ2twd1lvVks5Qy9mMy8wN2RzWHBhV2xXTEprQ1FZUEhvemV2WHNqSkNRRVhsNWVRdVhneC96NXZpdVhMbDBTQXZkeDQ4YkJ4c1lHSXBFSXQyN2RFdHJwM3IxN0Y5cmEyakEyTnBaWVZ5UVNBUUNVbFpXUm1wcUtYYnQyQ2ZPbVRKa2l0NjM2eG8wYjBhVkxGMWhiV3d1aHBxSS84QURLd2o0eGRYVjFiTjI2RlhaMmRsaTVjaVcyYk5ueVJtTTYvOXRDUWtKa2ppbnI0ZUVoMFNxOHN1cnhpbVQ5cmNuS3lrSktTZ3JVMWRXUm5wNk96ejc3RE5PblQxZjRISjA2ZFFvV0ZoWUlDd3ZEbDE5K2lhTkhqMkxSb2tYQ2ozZXEweDc3OGVQSHduanRGaFlXOFBIeHdiTm56N0I4K1hJQVpmZnU1Y3VYTVd2V0xFUkhSNk9nb0VDaUpYTmxsYzV2Ky8zM3NXRElTMFJFUkVSRVJFUkVSUCtKMjdkdkM1VzlGYXUreE8yYWpZeU1NSExrU0FRRUJNaDhHSHpxMUNrVUZoWkt0SUY4L1BneEFFaTB6U3hQWEQzMHhSZGZRRWRIQjc2K3ZzSUQ1YlMwTkRnNE9PRExMNytza1dyWTR1SmliTnEwQ2ZyNitwZzhlYkxVL0tDZ0lLRVNpcVE5ZXZRSXYvLytPNFlOR3laTUV6L1lmL3o0TVU2ZE9vWHIxNi9EeU1nSXYvMzJHM3IxNmdXZ3JJcmF6YzBOcnE2dWNIVjFSZS9ldmJGaXhRb0FaU0dHckNwV1UxTlRJUVI4OE9DQk1FMU1IQ1NLeVFwUnEwdEZSZVdOQTBCRFEwT2hzdkxXclZ0NCtQQWhGaXhZSUxkU3ZLaW9DRUZCUVdqVnFsV05CcndBVUs5ZVBWaFlXQ0FrSkFSRlJVVVlNbVFJV3JWcWhjZVBINk8wdEJSV1ZsYXdzTEJBZEhRMGxKU1VoQ0R3WS8xOEV4SVNwTWJYQmNwK1NBRkE1anp4T0twVktkOUdXOHpBd0FCQlFVR3d0YlZGU1VrSlFrTkQwYWxUSjZsQXI2U2tCRURaMk9pclY2K1dDTjk3OU9pQjNOeGNoSWVIUzQyZHVuSGpSalJyMWt3aW1Ldk9XSzhWSzRRMU5EU3daczBhekp3NUU1czJiWUtycSt0N1B6WnZ4VEhnbno1OUNrOVBUL1R2M3g5dDJyUjVxMjJMUkNLRWg0ZmozTGx6Q0E0T1JsRlJFUm8yYklpSkV5Zmk4ODgvQnlCN3JIaGxaV1dKSC8xRVJVVWhNaklTQ3hZc1FGaFlHRnEzYmcwN096dHMzNzRkT1RrNUtDa3BrZHRDVzVhalI0K2lXN2R1Q0FvS1FzZU9IVEZvMENBc1c3WU1wMDZkd3BneFk3QjM3MTQwYjk0Y2d3Y1BocHViRzN4OWZXRmhZU0ZVR3hjWEYxZnIvY3FyN3ZmZmg0b2hMeEVSRVJFUkVSRVJFZjNySWlNajhmTGxTNkdkckxnMTQ3MTc5K0RqNDRPZmZ2b0ptcHFhME5EUUVLcDNMMTI2aE8rLy8xN1lSa1pHQm80ZlA0NVdyVnBKQkNsMzc5NkZrcEtTVk5XdldHRmhJZXJXclF0VlZWWDA3TmtUUGo0K1NFeE1oTGEyTnBZdVhZcFhyMTZoV2JObWNIVjF4ZlBuejVHYW1vcHQyN2E5MFhIKzhjY2ZpSXVMZzcyOVBaS1RrNUdZbUlqaTRtTFkyTmdBQUVhTUdDRUUyckpVTnUvZlZsSlNVcTJnSlRjM0YzNStmZ292cTZoeDQ4WUJBSDc4OFVka1pHUmc4ZUxGc0xHeGtRaWt6TXpNc0hidFdqeDc5Z3ovL1BPUFZLaDUrdlJwOU9uVFI2TDYrcXV2dnBKNnI4ckdIQWFBNDhlUEs3emY4dFN0VzFjaTVCU0xqbzZ1ZEQxVFUxTThmUGdRSXBFSUJ3NGNnTEd4Y2FYanBqNS8vaHc1T1RuSXljbXA4cmpLcTZyeXNLU2tCQ29xS2hDSlJQanJyNy9RdG0xYllYellHemR1UUVWRkJlM2J0d2NBWWZ6UHlxNmpqK0h6all5TVJHUmtwTngxNUkxSitxWjY5ZXFGa3lkUDR1WExsNGlMaTBOV1ZoYjY5T2tqdFp6NFBoU0pSSWlQajhmU3BVdXhldlZxWWY2QkF3Zmc3ZTB0WEc5VnljN09SbVptWnFYTHlBdUROVFUxTVduU0pEZzRPQ0FpSXVKZmEzZjlwZ3dNRERCNDhHRGg5ZG16WndHVXRjUXVQMTFSUlVWRmlJaUlRR2hvS0M1ZnZvejA5SFNKK1dscGFkaXpaMCtsMjFCWFY4ZVpNMmNBbEgybWUvYnNRZE9tVFdGaFlTRXMwNlZMRit6ZnZ4OXFhbW9vS0Npb3N0MnoyTU9IRHhFWUdBZ25KeWZoaDBydDJyV0RzN016akl5TWNPWEtGZHkrZlJ0YnRteUJpb29LeG93WkExOWZYN2k1dVdIV3JGbkNNY29MZVd2NisrOUR4WkNYaUlpSWlJaUlpSWlJL25VblRweEF2WHIxaE1vODhjTlpGUlVWK1BqNG9FK2ZQaEpqNnJacDB3Wm56cHpCZDk5OUJ6VTFOUURBb1VPSGtKK2ZqMG1USmdtaFVWRlJFYTVldlFwemMzTzVZd3krZnYxYWVMRGNwMDhmK1B2N0l5NHVEbVptWmtMcnlSTW5UcUJKa3lZd05EU0VsWldWUkNpbGFFQ1dsSlNFWThlT1FVbEpDY3VXTFJOYW9WcGJXOFBHeGdhN2QrK0dycTR1dExTMHBCNTBpMFFpS0NrcENjdThEM0p6YzZzMWJtTjZlcnBFaTgyYWN2cjBhUUJsQVlhUmtSSHM3T3dxSFNkNDkrN2RRdWdJbEZVTjd0eTVFK25wNlJKajFsYTNuUzhBN04yNzk2MlBSMU5UVTJiSU8zZnUzRXJYTXpNemc0ZUhCN3k5dmZIZ3dRT3NYNysrMHJiSERSbzB3SlFwVXhUYXA1czNieUlpSWdLR2hvWnlsM24rL0RtY25aMFJGaFlHVjFkWG5EeDVFckd4c1JLZnViKy9QeXdzTEtDaG9RRUF5TXZMRTFvMXkvTXhmTDZEQncrV3FQb1VjM1IwUkVCQWdNeGcvY2FORzFXT2RTelA0TUdENGVucGlVT0hEdUhSbzBkbzJMQWhyS3lzcEpiTHlzb0NBRFJ2M2h6cjFxMFRxa1RGUm80Y0NXOXZiN2k3dTB1TXFTdlB1WFBucWp5SGxmMklRRHdlNy8zNzk5LzdrTGVpaUlnSUFNRCsvZnZSdG0zYmFsZnpYcjE2Rld2V3JJR0tpZ282ZGVxRS9QeDhSRVpHQ2kzWHEzTGt5QkdKOXZwaFlXR0lqbzdHa2lWTHBKWVYvMDE5OGVLRjFGalhGWW4vTmgwOWVoUm1abVpTMTRpeHNURXlNakt3YytkT1lWeDZvT3pIRHQ5ODh3M2MzZDB4Yk5nd05HblNCQ1VsSlhMYk5kZjA5OStIaWlFdkVSRVJFUkVSRVJFUi9hc2lJeU54NWNvVmpCNDlHdlhxMVVOQVFJQXdMeW9xQ2tCWjRDSU9GRnUwYUlIaHc0ZkQzdDRlWjg2Y3dhaFJvd0FBUTRjT2hZNk9qa1JZNGVQamcxZXZYc2x0czFwUVVBQ1JTQ1NFcWhZV0ZqaHg0Z1RVMWRVaEVvbmc3T3dNWTJOaklaU1NSVjdRSWg3ZlY2eHg0OGJvMkxFampJMk4wYlJwVTVpYW1zTEV4RVI0aU42cVZTdms1dVppOHVUSnNMR3hFZG81aDRhR1l2ZnUzWEIwZEpRSXIvNE5hV2xwaUlpSWtGa0ZuWkNRZ0NaTm1paThMVk5UVTRYSDVadzhlYkpVeTFaNVpJV0VreWRQbG1xM201Q1FnR1BIamtrdGUvWHFWUUJBejU0OXBmYTNPdTE4QWRrQlZYUjBOQllzV0lDT0hUdGk3ZHExYjl3KzFNM05UZUwxaWhVckpLcnMycmR2ai8zNzk4UFoyUm5XMXRiQ3VOYjUrZm1vVTZjT1ZGVWxILy9YcjE4Zmd3WU5Fc2FlbHVmVXFWT0lqSXhFbXpadHNHYk5HcW41NGVIaEFNckNXQzB0TFF3ZE9oUzNidDNDdm4zN01HalFJQ0dNdTNYckZ1TGo0NFh4T1FIRmZpandzWHkrL3laalkyTllXMXZqM0xsekVJbEVtRDE3dHRUMUFmemZlT2FHaG9ZeVExVWpJeVAwNmRNSFFVRkIrT0dISCtTT2UxNlJyUE40OHVSSnVMaTRWTHFlZUIvTGo5bGJHeFFVRkNBME5CUm1abWJJenM3R3FsV3I0T3pzTFBNYWs2ZFhyMTVZdVhJbE9uVG9BRzF0YlRnN093djNwU0lhTkdnZzhkcmMzQnp0MnJXRGpZME5rcE9UWmE3ejZORWpxZnVtb3JDd01CdzdkZ3dkTzNhVVc2RzhjZU5HcEthbUlqQXdFUDcrL25qOStyWHdJeWNBMkxkdkh4WXZYZ3dBY3IrTGF2cjc3MFAxY1J3bEVSRVJFUkVSRVJFUnZSY0tDZ3F3ZGV0V05HalFRQmhIMTlIUlVXcTVuVHQzQ3Y4ZU4yNGMvdmUvLytISWtTTndjM05EejU0OVlXaG9pT2JObTZONTgrYkNja2xKU1RoNDhDQjBkSFJrdG1ZRnloNEFBeEJDWG1WbFpXRjhVQ1VsSlh6eXlTZFN5OGZGeGFGWnMyYkN0TDU5KzhyY2RsSlNra1RJcTZxcUNpY25KN25uQWdDY25aMlJrcElpc1gwZEhSMjhlUEVDSzFhc3dJNGRPNnBWUFp1WGw0ZTB0RFNGeDhOOC92dzU3dDY5Q3dEdzlQVEU0Y09IQVVDcVNpOHRMUTB4TVRGdjFIYjAzOUN6WjArcFk3NTkrN2JjRU5EQXdFQXF5SDZUZHI0VnBhV2xZYzJhTldqUm9nVldyRmdoQklBdlg3NkVrNU1USms2Y2lBNGRPbFM2alM1ZHVtRFZxbFV3TWpLU21GNHhNRGMwTklTU2toTHExYXNuVWZWMjgrWk5iTnUyRGR1MmJaTTZKMDVPVHJoLy96NkdEUnNtL0VoQ1RDUVN3Y1hGQlY1ZVh1alRwdzhXTDE0c1VXRisvZnAxN04rL0gvSHg4ZERYMThlb1VhTXdjT0JBUkVSRVlPWEtsVEEzTnhmYXNCWVhGMlAzN3Qwd05UVkY3OTY5aFcxa1oyZFg2M29XKzVBKzMzOURjWEV4bmo1OUtvUjJkZXJVd1lBQkF4QVVGQVJsWldVaEVLdEkzTWxBM25qbUFEQjgrSEJjdkhnUmQrN2NxZmI1cXk1eFlGK2RINWU4RDd5OXZaR1hsNGVoUTRlaVpjdVdtRDkvUHRhc1dZUE5temRYSzN5c0tuQ3REaTB0TGRqYjI4dHRsUjRmSDQrc3JLd3FyOStjbkJ6Y3VuVUxNMmJNa0JqdnQ3eXZ2dm9LMnRyYWFOcTBLWFIxZGFHbnB3Y2RIUjFvYTJ2ai9Qbnp1SGp4b2xBMVhqSGtyYW52UDA5UHowcVA0ME5SNjBQZTNLSVNITG4vQXNGSldYaWFVNGlDNHRML2VwZUlQaHJxcXNvdzBWSkRMeU1kalAyME1UVHJmSHp0RUlpSWlJaUlpSWhJY1NLUkNKczNiMFppWWlMczdPeUVxcHp5VlY0QkFRRndkSFNFaDRlSFJMdG1BSmd6Wnc1KytlVVgyTnZiWStQR2pSSVBoMSsrZkltbFM1Y2lOemNYeTVjdmwxdUptNUtTQXFDc3FyR2lyS3dzeE1YRklUNCtIbkZ4Y1lpTmpjWFRwMCtGTWYvZXhzdVhMeEVWRllXb3FDZzhmdndZR3pkdWhKK2ZIL3o4L1BEbGwxL0MxdFpXV0xadDI3YVlPM2N1dG16WmduWHIxbUg5K3ZVS1Z3dk9uVHNYQ1FrSldMNThPYXl0clN0ZGR0YXNXVUpGbzdxNk90cTFhd2RMUzB0WVdscmlrMDgrZ1llSGg5QXEydFhWRmFXbHBUaDM3aHkwdGJVeFpzd1lxS21wb1huejV1OU5PMmxGcEtlbjQrN2R1eEx0YzQyTWpEQnc0RUNNR2pVS3IxNjlRbkp5TWxxM2JnMmc3SnE5Zi84K1dyZHVqY2VQSCtQR2pSdHl0NTJibTR0bHk1WkJYVjBkOXZiMkVoV3A2dXJxS0N3c3hLKy8vb3JaczJmajY2Ky9scnNkQXdNRG9VSXlOVFVWQ1FrSmVQejRzZkFmS3lzcmpCZ3hBaXRYcm9SSUpFSk9UZzVldm53cFhOUEp5Y2w0OWVxVjFQMERsRlcvSHpseUJILysrU2M4UER3d1lNQUFmUHZ0dDlEVjFjWDY5ZXNSR2hxS3NXUEhTclJBRjh2SnlVRkJRUUVXTEZnZ2hIdC8vZlVYL3Zyckw3UnAwd2IyOXZaQ0tMeG56eDQ4ZnZ3WWpvNk9FdGR1ZG5hMnpIdXZwdFNHei9kZHVILy92bEJoZmZUb1VSdzRjQURGeGNVQXlpcXVuejE3aGcwYk5rQkRRd01GQlFWWXNtUUpIQndjcElLME8zZnVRRjlmWCthMUk5YW1UUnU0dWJsVjJzcjdUVDE2OUFndUxpN1ExZFdGa3BJUzR1TGlvS2VuaDI3ZHV0WDRld0ZsUHhUNDg4OC9zWHo1Y3VqcjY5ZklOdFBTMHVEdTdvNUdqUnJCMXRZV2Rldld4ZFNwVTdGNzkyN3MzYnNYUC8zMGs3Q2MrQWMyNWRkOWx5cnJVT0h2N3c4MU5UVzVQd0FRRTQreFhObjU2dDI3dDhTUE84b2JOV29VeG8wYkp4eHJ4WkMzcHI3L1BoYTFPdVM5a1pJTmh4dFBrSkwzK3IvZUZhS1BVa0Z4S2VJeTh4R1htUS9meCtsWTJxVXB1aGk4dS8rUlJrUkVSRVJFSDdhVWxCUVVGaFpXV2oxU0hlS0hVQlhiMVZWSFhsNGVZbUppb0thbWhuYnQydFhJZm9sRlJrYmk1czJibURScEVvcUtpdURuNTRjQkF3WlVxOElqUHo4ZkxpNHVNRE16dzlDaFE2djEvdDdlM21qYnRpM0tNUlAyQUFBZ0FFbEVRVlJhdG14WjNWMS9JeC9iNTB1eVJVVkY0ZUxGaXhnK2ZMamNCOEFsSlNVQUlMUGE2TFBQUHNPWU1XTnc1TWdST0RnNFlOV3FWUUNBbUpnWXJGNjlHcW1wcVpnd1lZSVFiaFlYRjB2Y1V5VWxKVGgrL0RnQXlMejJUNTA2QlhkM2Q2aXBxY0hjM0J4V1ZsYjQvdnZ2WVc1dUxoV0dLQ0lrSkFUKy92NklpWWxCYW1vcWdMSzJxVlpXVm9pT2pzYU9IVHZRb2tVTHpKOC9YMnJkZ1FNSElqWTJGbWZPbk1HK2Zmc3dmZnAwaGQ1VDNCS3pmR3RNZVhyMTZnVXJLeXQwN05nUnJWdTNsdnIrY1hWMWhVZ2t3cDQ5ZXhBUUVJRCsvZnREUzBzTGh3OGZocisvUCtiTW1RTlhWMWU1MjMvMTZwVnd2cXRTMVVQNVI0OGVJVFkyRmdDd2R1MWF4TWZIbzMvLy9uSXJ5ZVFKREF4RWFXa3B1bmZ2TGt4cjA2WU56TTNONGVQakF6YzNONmlxcXVMQWdRUFExTlNFdjc4L05tellnTFp0MjJMczJMRllzR0NCek8xbVptYkN6czRPK2ZuNTJMeDVzL0RkSkJLSmtKK2ZqOWV2WDJQT25EbFl1M1l0dG0zYmhtZlBubUhhdEdrUzEzbGFXaHA4ZlgzeDdOa3pQSDM2RkltSmljakx5eFBtNitucG9XblRwdERXMXNhdnYvNktCdzhlWU9yVXFUaDA2QkFjSFIyeGJkczJhR2hvSUNFaEFZYUdoaklyWnEyc3JHQmxaWVhJeUVnY09YSUVwMCtmaHJlM054bzJiSWlNakF3c1hMZ1FBd1lNa0htTWZmcjBnYlcxdFJEYTV1Ym00dnIxNitqZnZ6L216cDByQkx6SGp4L0hxVk9uTUh6NGNIVHExRWxZLy9YcjEwaElTQkRHNFM3dlkvaDh5M3Z4NG9YTVFGa2NmTW1hSno0L1lvY09IWUt2cnk4QVlPdldyUUFBWFYxZHRHelpVdUkvWVdGaGNISnlncEtTRXB5Y25JVEFkODZjT1ZpOGVMSFE3ajR2THcvaDRlR3dzYkdwOUJ3RGtBaDRGZm11Q1FvS2twb1dGeGNuTmExSmt5Wm8xS2dSY25KeW9LcXFDbXRyYTB5WU1LSFNjRkpSR1JrWkFDRHhQVmRVVklTSER4OWk5dXpaV0xkdW5WUW5oK29xS2lyQzJyVnJrWnViaS9uejV3djN4SWdSSTNEcjFpMzQrUGhnNU1pUkFNck9pYXp6OGw5SVQwK0hqNDhQQmd3WUlORVN1YnpTMHJJQ3krVGtaTlNyVjAvdWNsVVJmeStKL3lacWEyc0RxUG52djQ5RnJRMTViNlJrWS81RjZTOEJJdnB2cE9TOXh2eUxjZmgvN04xN1hNNzMvei93UitkelZBNUpwWlNrT2JSbVlnNFJNaHN6TWN4bmJIS2FZOU13aDNMS01UbmtrRU5FakpZMkdab2gyZ2lWT1RSWk9hVElJZEpGNmVxa3VuNS85T3Y5N2VxNnFxczAxVHp1dDV2YmVyL2ZyOWZyL2JwNjE5VzE5L1A5ZWo3OW5LelJtWUZlSWlJaUlxSjY0YSsvL2hKU29TbWk3Q295b0tSV1drMjR1cnBLYlplbURwWEgxTlJVdUFHNmMrZE9SRWRISXpnNFdMamhJMDlzYkN4KysrMDN6SjQ5dThJYlRObloyUmczYmh3NmR1eUlwVXVYMXVoMUFJQ1Bqdzh1WExnQU16TXpiTnUycmRJYWh0VjE5KzVkSERwMENPUEdqY1BObXpmaDcrK1BzTEF3eko0OVcxaGhWSlhJeUVpY09IRUNjK2JNcWZiNS9mejhNR25TSkNIUWxacWFpcmk0T0lYNmxrM1h5dXRMMWRHK2ZYdXNXYk5HcXRaalhGd2MxTlRVb0s2dWp1TGlZa1JFUkVCVlZiWEMxWDdqeG8zRHExZXY0T3pzak9MaVlodzZkQWhCUVVFb0tpckN4SWtUTVdMRUNLRnRVRkFRd3NMQzBLaFJJMmhvYUNBckt3dVptWmxvMGFLRjNIcVRnd1lOUXRldVhXRnRiUzNVN2dSa1U3cFdsYUswZi8vK0dETm1ESXlNakpDVWxJUXVYYnJBM3Q0ZW5UcDFncUdoSVI0OGVBQVBEdzlvYW1waTJiSmxGZjdzVFpreUJZbUppUWdORFlXVmxaWE0rN1E4bXpadFFucDZ1bFFhNjRxVXBzdXVTRUpDQXZ6OS9aR1ltSWp1M2J0ajFxeFpVRlZWaFl1TEMvejgvTEJ3NFVMMDY5Y1AwNlpOay92N21wbVppWjA3ZDFZNWo0cEVSMGRqNDhhTkFDQUV1VXRYOTFsYVdzTFcxaGI1K2ZrQVN1b1lsNjVLTHBXU2tpSXpaa1JFQkhSMWRkR2hRd2NBSllISGlJZ0lCQWNINCtuVHAzQjJkc2JFaVJPRlFFUy9mdjJncjYrUC9mdjN3OHZMQzIzYXRNR1lNV09rVmhaZXVYSUZLMWV1UkZaV0ZwbzJiWXJaczJjak56Y1h1Ym01eU12TGsvdmFRa05Ea1pHUmdibHo1d28vYTZxcXF0aS9mei9VMWRWaGFXa0pKeWNuV0ZsWndkTFNFaFlXRnREWDEwZHFhaW9XTDE2TTFOUlVUSnMyRFo5Ly9qbTB0Yld4YWRNbXVMdTc0NHN2dmtCTVRBdzZkKzVjNmZlMlE0Y082TkNoQSs3ZXZZdDkrL2JoMHFWTEFFcHFZWnVibTh1dCsxbjJkd0lvQ2RaczNMZ1JhbXBxQUVxQ1FJR0JnUWdKQ1VIWHJsMHhlZkprK1ByNlFsdGJHK3JxNm9pUGowZDJkcll3dDNmdCtwWVZHeHVMMk5oWXVYMkJpdXQrbDZXaG9ZSDI3ZHZEMnRvYVZsWldzTEt5a2xwVm41T1RnNENBQUJ3L2Zoek5temZIOHVYTFlXRmhBVnRiV3lGMXI2ZW5KL3IyN1lzSkV5Ymdqei8rUUVGQlFaVVpBSUNTNzJ0cEFMUDBzME5wMm50NVZxNWNXZVdZcFdPVVRkWC9KbUpqWXhFVEV3Tk5UVTBvS1NuaDZ0V3JBQ0JWNTl6UjBSSHIxcTNEZ2dVTE1IdjJiQ3hidGd5ZE9uV3EwZm55OC9PeGJOa3kzTHg1RXk0dUxsTGZSeVVsSmN5ZVBSc2lrVWhZcGVyaTRvSXZ2dmhDYW96UTBGQ2NPbldxMHZOVUowVjJaZGVrbEVRaWdhK3ZMMVJWVlRGMjdGaTViUm8xYW9Tb3FDaG9hbXJpNU1tVDFRNkczN2x6QjNwNmV0RFgxNGVXbGhaZXZud3A4OERWMjN6Lyt5OXBrRUZlOGVzaXJMcjhvSzZuUVVSeXJMejhBUHNIMkRKMU14RVJFUkhSV3hJYkc0dG56NTdKUFhieTVFa2tKaVlxUEZiNTRNRzJiZHRxTktmeVFkNlltSmdLYis2RmhZVkJWMWNYaVltSk9ILytQSHIwNklITXpFeVo0TFN1cnE1dzQvTFZxMWVJaVluQmxDbFRzSFRwVWpSdjNod2lrVWhtYkNjbko0U0hoK1AwNmROeWc2WlYxYXNNQ2dyQ2hRc1gwTDkvZjBSR1JtTGx5cFZZdEdpUjNKdTFOYUdwcVNtc1dMUzN0NGUvdno5V3Jsd0pkM2QzYk5teVJlb0dXbW03OG43NzdUZG9hMnVqUjQ4ZUZiWUJTbXFPVnJTYXFGUjhmRHo4L1B3VW1udlpJQyt2TDFYWCsrKy9MN1g5ODg4L0MzVVhTNDBhTmFyQ1ZlMUtTa3B3ZDNjSEFDUWxKU0VvS0FqNit2cVlPM2V1MUtwQm9DUk5hMEZCZ2ZBK3FhU2tCRHM3TzNoNGVNaTkxa1pHUmpBeU1wTFpYM3ErNnJDeHNVR2JObTFrMHJibTUrZGovdno1eU12TGc0K1BUNlVyanRUVTFPRGw1WVdwVTZjaU9qcGFvU0N2am81T2pXcWVsblgyN0ZtRWg0Zmo3Ny8vaHBhV0ZpWlBub3hodzRZSjd5TldWbGJ3OC9ORGFHZ285dXpaZzdpNE9BUUdCc29FRk16TXpCUk9jKzNtNW9iVTFGU3BmUzFidGhTQzI2MWF0WUtscFNYTXpjMmxndUtsUHp1VnJTZ3VWVkJRQUdOalkxaFpXUW5YLzg4Ly84U0dEUnZnNE9BQVQwOVB0RzNiVnFaZmx5NWQwS1ZMRjBSRlJXSDM3dDBJQ1FtUkNnSmFXVmxCU1VrSjl2YjJhTktrQ2ZUMTlZV0FocDZlSHZUMDlLQ3Jxd3RkWFYzbzZlbEJYVjBkM3Q3ZU9IdjJMTnEzYjQvQmd3Y0RLQW1rN04yN0Y4Ykd4bkxUYzJkbloyUFdyRmtRaThXWU0yY09YRnhjQUFDREJ3K0dTQ1RDZ1FNSHNIYnRXZ0NLQjRLc3JhMnhiTmt5M0w1OUcwRkJRWWlPamtaMGREUjhmWDBWQ25hVkJuaUJra0JzU0VnSW5KeWNNRy9lUEtpb3FPRGh3NGU0ZWZNbWdKS2dwS3VycTdDUzkxMjd2bVgxN3QyN3dvQmFSZUxqNDdGKy9YcGh1K3dETGVWbFptWmkwcVJKRUlsRTZONjlPNzcvL251cEIyY2NIUjJ4WmNzV3JGaXhBdWZPbllPcnF5c3VYcndJYzNOek9EZzRWRG1YS1ZPbTRPSERoMUJUVTBOK2ZqNlVsSlFxRGF6OS92dnZNdnZDd3NLd1k4ZU9LczlWVThYRnhUaDY5S2l3cmE2dWpvRURCOHJVVkxleHNjSGF0V3N4Wjg0Y0hEaHdvTVpCM3NqSVNNVEd4dUtERHo3QXJGbXpaSTRiR2hwS3BjSFcxOWVYZVJpbnNvZmdTaW42WU4vdnYvOHVzL3Bibmw5Ly9SWFhybDNEOHVYTHBXcDBselYyN0ZqczJyVUxJU0VoYU5La0NjYVBINi9RSEVydDNyMGJWNjVja2RuZnExY3ZJVXRHWGJ6Ly9SY29TUlJaUzEvUDdJcC9najMvcE5YMU5JaW9BdVBzakRHaGZZdTZuZ1lSRVJGUnJVbDVFWWVncXlXcDIxb1pkTUkzRHV1cjZFSC9CZEVQRHVQa25hMEFBQTAxWGN6cjlXc2R6MGcrVDA5UHhNVEV5RDFXdHNabHFaRWpSOExJeUFqKy92NVZqdDIvZi84YTNhQXZmOTdTQUZwcHdLLzhQbTF0YmN5Y09STzNidDJxY093aFE0WmcrdlRwd3ZiMTY5ZXhhTkVpU0NRU3VMcTY0dURCZ3dyTnNTeDUzNTlTUjQ4ZXhlYk5tL0hwcDUvaXUrKyt3NGtUSjdCKy9YcjA3TmtUOCtmUGw3cXBYZDdqeDQ4Vk9uOTBkRFMyYmR1R3dNQkE0V1owUVVFQnpwMDdoMzc5K2tGRlJVVlk3ZkdtTjZzNmQrNk1WYXRXU2UzcjM3OC9KazJhSkxPS3BMejgvSHpzM2JzWHYvenlDd3dORFRGMTZsU3BOTHZ2MnZXbDJwZWFtb3BIang0SktUOWJ0R2loMENyVVV0SFIwV2pmdm4ybHFTTUxDd3RSVkZRRUZSV1ZhcVZFLzdja0ppWktyV2lzeXVQSGoydVVMcnFtZHUvZWpSTW5UbURnd0lFWU5teFlwV25SNzkyN2gvRHdjTXlZTVVOcS8rclZxMkZrWklTSkV5Y3FkTTZBZ0FCa1pHUmczcng1MVpwcmNuSXlqaDQ5aXJGang4clVCazVOVGNYaHc0Y3hldlJvcWZxUkVvbEU2c0dYTzNmdUtMd3lyYWlvQ0ZsWldUTG5LaTR1VnJodU1sRHkzbnIrL0huMDY5ZFA0VDVBU1pZT2JXMXQyTm5aeVJ4TFNVbkJ0V3ZYWUdGaElmTXdoYUlTRWhJUUV4T0RiNzc1cGtiOXIxKy9Mck5LWGlLUkNMOS9WVDF3Vk41Lzhmckd4OGZEME5DdzJyL1QyZG5aU0VsSkVWTFdWaVUwTkJSTm1qU1JDV3FXVlZSVWhEdDM3c0RXMWhicDZlbDQrUENoek0vTzRzV0wwYk5uVDZuWEVoRVJJYXlrVmxOVHd3Y2ZmSUQyN2R2TGpCOGRIWTB6Wjg1ZzRjS0ZNc2YrK3VzdlJFUkVZTjY4ZVhqMjdCbFdybHlKY2VQR1ZSbGtUVTFOaFo2ZW5rTGxHa3AvOWlRU0NWUlZWU3Y5K2J0Ly96NmFObTM2UnFtaGp4OC9qZ0VEQmxUNU9lTDI3ZHN3TURDUXFXdWJucDZPRnk5ZXdNYkdScWJQYjcvOWhvc1hMMkw1OHVVS3plWElrU080Y2VNR3ZMeThaSTVKSkJMazVlVkJRME1EeXNyS2IvdzM1cE5QUHNHY09YTXEvRm1MalkzRnpaczM4ZnIxYXhRWEYwTkxTd3MyTmpibzJyVnJ0ZDRUL3UzM3Y0YW9RUVo1dno2VmlMc3ZjK3Q2R2tSVUFldkdXZ2h5VVN5MUdCRVJFVkZEd0NEdnU2bWhCSG5MNnQrL1AwYVBIbzF4NDhiSlBaNmVubzdSbzBkajJMQmgrUGJiYnhVYTcyMEVlWThlUFlvOWUvYWdUWnMyMkxwMXE5VE5ucENRRU96YXRRdXJWNitXV2FHWG1KaUl5NWN2bzBtVEpsaS9majNDdzhPRjFJR1ZPWHo0TUxadDIxWmhFUENYWDM3QmpoMDc4TkZISDJIUm9rWENUZDNnNEdBRUJnYWlRNGNPOFBUMGxGcU5VVlp0clI0d01EREFvVU9IQUFBLy9mU1R6UEV6Wjg0Z0pTVUZvMGVQaHBhV1ZxVmp0V2pSQWs1T1RqTHpyQ3JJZS8zNmRheGZ2eDVwYVdrWVBIZ3d4bzhmTDNQejgxMjd2a1R2Z3JKQkVTSWlJcXFmR3VSZjZZZlorWFU5QlNLcXhDUCtqaElSRVJFUjFSdGw2M29sSnljREFQTHk4bVRxZmJWdTNSclcxdFp2ZFc1QVNSQngzNzU5Nk5PbkR5NWV2SWlnb0NCaDlkQzVjK2V3ZS9kdTlPM2JWeVlBQ0FDMnRyYXd0YlhGMmJObllXQmdnTXpNekFwcjQ1V2xyYTB0ckpBdHE2aW9DUDcrL2poNjlDaWNuWjB4ZCs1Y3FWVTdYMzc1SlRRMU5iRnQyelo4KysyMytPNjc3L0RSUngvSmpMTmt5UktGWG50S1NncjI3dDJMZWZQbXlhMlpWamFnV2I1dVprNU9Eb0tEZzJGbloxZGhVRitlNU9Sa0lXMG1VTEppNi9qeDR3Q2tVekJuWjJkajU4NmRPSEhpQkZxM2JvMU5tellwWENlNHJQL2k5U1Y2RnpCdE9SRVJVZjNYSUlPOGVZWEZkVDBGSXFwRUxuOUhpWWlJaUlqcWpkTGFWR1dGaDRjalBEeGNhdC9vMGFQbEJubkZZckZNUUxnaVlyRzQwdU5EaHc2VjJmZnk1VXQwN05nUmMrZk94YUZEaDdCbnp4NW9hR2hBWDE4Zm16ZHZocW1wS1diT25DbTBUMHBLd29ZTkd6QjU4bVIwNk5BQkFPRHM3QXhuWjJlaFZsaFZUcDgralk4Ly9saHEzK1BIajdGcTFTb2tKaWJpczg4K3cvVHAwK1dtanhzNmRDaE1UVTJ4ZXZWcUxGNjhHSTZPamhnL2Zqd3NMUzJGTnQyN2Q2OXlEZ0RRdEdsVDdOMjdGNTA2ZFVLVEprMFU2bE1xSWlJQ09UazUrT3l6ejZyVjc5cTFhMUsxbHMrZlA0L3o1ODhEK0w4Zzc0VUxGN0JwMHlhSXhXSk1tREFCdzRjUFZ5amc4NjVjWHlJaUlpS2krcUJCQm5tSmlJaUlpSWlJU0hHVnBYQUdLazh2TEJLSjVBYUthMkxMbGkySWk0dERRRUNBa0FMYTFOUVVuMzc2S1pTVWxEQnk1RWpFeHNZS3h3d05EYkY4K1hLcDlNQWlrUWhwYVduNC92dnZNV2pRSUV5YU5FbFlCVHRod2dSTW1EQkJhSHZtekJtc1hyMjYwdHFzcjErL3hpKy8vSUlmZi93UnhjWEYrT0NERDlDeVpVdUVoWVZWK2xvR0RCaUExTlJVUkVkSEl6WTJGbzZPamhnMmJKaFFoL0Q0OGVQdzgvT1QyOWZkM1IyREJnMFNVaHVMeFdJaHlDc1dpN0ZtelJxTUdqVUtkbloyU0VsSnFiU2U1ZXJWcTdGNjllcEs1MXJXNmRPbjRlcnFDa0EyWFhOT1RnN1dyVnVIYytmT3djek1ETE5uejRheHNYR0ZOWVpOVEV5a2dyL3YwdlVsSWlJaUlxcHIvOWtnNzRVUjcwNWhaYUszcmZ1aGEzVTlCU0lpSWlJaXFxRVRKMDRnTWpJU1BqNCtDcld2U1UzZThqcDI3QWh2YjI5WVcxdmo0Y09Id3JqbHFhaW9vRmV2WGtJNjRSNDllcUJaczJaU2JUNzg4RU1FQkFUQXg4Y0h4NDRkUThlT0hkRzdkMjhoNENlUHZDQjJhV0J3eTVZdCtPMjMzMkJoWVlHNWMrZGkwNlpOVWl0ZEszUDY5R2xjdUhBQkFRRUJpSTZPUnJkdTNXU0NnSFBtekpIYUxoc3diOXk0TVFEZ3hZc1hhTldxRllDU0ZNYVhMbDNDZ0FFREFKVFU1UzFOYjF3cU5UVVZaODZjd1FjZmZDQ3NkcTBOVDU0OHdibHo1NFJ6TEZpd29OTDJJU0VoTURRMGZLZXZMeEVSRVJGUlhmblBCbm1KaUlpSWlJaUlTTmFqUjQ5dzdkcmJmWEN6c0xBUVQ1OCtyVFRsNzcxNzk3Qno1MDVjdVhJRlhidDJSZE9tVFhIczJESEV4TVJneUpBaGNIWjJocEdSRVlDU3dPZktsU3NSSHg4dkUrUU1DQWdRem5QcDBpV3BWYVVBRUJVVkpiWHQ1dWFHWnMyYVllVElrVkJWVmNYbXpadXI5ZHE2ZCsrT3JsMjdJaVltUm03OVZoY1hGNm50c2tGZWJXMXRhR3RySXowOVhkajM2Nisvd3RqWUdOMjZkUU1BTkdyVUNQLzczLytreHRpMGFSTUFZTktrU1dqZHVuVzE1bHNaRXhNVCtQcjZvcWlvQ0o2ZW5uQnhjVUdmUG4xUVhGeU1lZlBtWWRDZ1FlalZxeGN1WExpQXNMQXdhR2xwQVhpM3J5OFJFUkVSVVYxaGtKZUlpSWlJaUlpSS9sWEp5Y25Zc21VTGhnd1pJdXdyRFd5bXBLVGd5SkVqaUkyTmhZbUpDUll0V29TZVBYc0NBRDc1NUJNRUJRVWhJQ0FBQVFFQjZOV3JGenc5UFFFQVNrcEtjbGV4bXBtWkNVSEEyN2R2Qy90S2xRWVNTOGtMb2xhWGlvcEtqUU9BeHNiR3d1cm5LMWV1SUNrcENSNGVIbEJXVnBiYi92WHIxNGlNaklTVmxWV3RCbmdCUUV0TEM1MDZkY0tGQ3hmdyt2VnJEQjQ4R0ZaV1ZraEpTVUZ4Y1RFY0hSM1JxVk1uSkNRa1FFbEpTVWlqek90TFJFUkVSUFQyTWNoTFJFUkVSRVJFOUE0cEtpcUNrcEtTd3UzRllqRk9uVHFsY0Z0RmpSNDlHZ0F3WmNvVXZIanhBblBuem9XenM3UFVhbEJyYTJ0NGUzdmowYU5IT0hueXBFeFE4K2pSbzNCeWNrS2pSbzJFZlI5Ly9MSE11U3FyT1F3QW9hR2hDcys3SXVycTZsSkJ6bElKQ1FtVjlqTXpNME5TVWhJa0Vna0NBd1BSc21WTG1kVy9aYVdscFNFN094dloyZGxWdnE2eUtxdGJDNVQ4WEtpb3FFQWlrZURBZ1FPd3M3T0RsWlVWQU9EeTVjdFFVVkZCKy9idEFRQzV1Ym5RMHRLcTlPZm9YYm0rUkVSRVJFUjFoVUZlSWlJaUlpSWlvbmVJV0N5R2pvNk93dTFGSXBGVWl1SGFjdlRvVVFDQXBxWW1URXhNNE9YbFZXbWQ0TzNidHd0QlI2Q2tadXptelpzaEVvbWthdFpXTjUwdkFPemN1Zk9OWDQrT2pvN2NJT0RNbVRNcjdXZHRiWTJRa0JBY1AzNGN0Mi9meG9vVkt5cE5lOXk0Y1dPTUh6OWVvVG45OWRkZmlJdUxnN0d4Y1lWdDB0TFM0Ty92ajJ2WHJpRWdJQUNIRHgvR25UdDNwSzU1UkVRRU9uWHFCRzF0YlFCQVRrNk9rS3E1SXUvSzlTVWlJaUlpcWlzTThoSVJFUkZSZzVTUmtZRzllL2RpeElnUlVta2FBZUR1M2J2NCtlZWZNWHo0Y0ZoYlcrUDY5ZXN3TmphdTlDWTNTWHY2OUNueTgvTmhibTVlSytPOWZQa1NRRWx3Z29qK2ZSa1pHWWlMaTRPMXRiWE1zZnYzNzZORml4WUtqMlZtWmlZVE5LdUltNXVia0hxNEt2S0NoRzV1YmpMcGR1L2Z2NDlEaHc3SnRJMk9qZ1lBOU9qUlEyYSsxVW5uQzhoZjVacVFrQUFQRHc4NE9EakEyOXU3d3ZUSlZRa0tDcExhOXZUMGhLNnVyckRkdm4xNzdONjlHLzcrL3VqZHV6ZTZkT2tDb0dTMXJKcWFHbFJWcFcvZDZPbnA0Wk5QUG9HR2hnWTBORFFxUE8rUkkwZHc0OFlOdEd2WERzdVdMWk01ZnYzNmRRQWx3VmhkWFYxODl0bG51SExsQ25idDJvVlBQdmtFOXZiMkFFcFNTTis3ZHc4TEZ5NFUraXJ5b01DN2NuMkppSWlJaU9vS2c3eEVSRVJFMUNBZE9YSUVKMCtleExCaHcyU09aV1ptNHN5Wk0ralpzeWVzcmExeDRNQUIzTHAxQzFPbVRNSEFnUVByWUxZbHE2a3lNek1WYnQrM2IxK3A3Y09IRDlmb3ZLNnVybExiT1RrNXlNaklrTnZXMU5SVVNMMjVjK2RPUkVkSEl6ZzRHUHI2K2hXT0h4c2JpOTkrK3cyelo4K1dDbHFVbFoyZGpYSGp4cUZqeDQ1WXVuUnBqVjRIRVZVdUxTME44Zkh4QUlCZmZ2a0ZCdzhlQkFEODhNTVBVdTB5TWpLUW1KaUlRWU1HdmZVNUtxSkhqeDR5RCs1Y3ZYcTF3aUJnOCtiTlpRTFpOVW5uVzE1R1JnYVdMVnNHUzB0TGVIcDZDZ0hBOVBSMHJGbXpCbVBIamtYSGpoMHJIZVBERHovRWtpVkxZR0ppSXJXL2ZNRGMyTmdZU2twSzBOTFNrbHIxKzlkZmYySGp4bzNZdUhHanpQZGt6Wm8xdUhYckZvWU1HWUxQUHZ0TUtwMnhSQ0xCdG0zYkVCWVdCaWNuSjh5ZE94ZnE2dXJDOGRqWVdPemV2UnYzN3QxRDA2Wk5NWHo0Y0F3Y09CQnhjWEZZdkhneGJHeHNNRzNhTkFCQVlXRWh0bS9mRGpNek0vVHExVXNZNDlXclY5VmFEVjdxdjNSOWlZaUlpSWpxR29POFJFUkVSTlRnaU1WaUhEdDJETTdPenJDd3NKQTVycW1wQ1FCNC9mbzFBR0RWcWxYWXRtMGIxcTlmait6c2JIenh4UmRDMityZUdLNklzckl5dkwyOThlelpNN25IVDU0OGljVEVSSVhIS3gvazNiWnRXNDNtVlQ3SUd4TVRnNVVyVjhwdEd4WVdCbDFkWFNRbUp1TDgrZlBvMGFNSE1qTXpaWUxUdXJxNk1EQXdBRkJ5b3o4bUpnWlRwa3pCMHFWTDBieDVjNGhFSXBteG5aeWNFQjRlanRPblQ4UFcxbGJtZVBtYi9rU2t1R25UcGdrckdqVTFOZkhlZSsvQjN0NGU5dmIyYU5PbURVSkNRb1RmMllDQUFCUVhGK1AzMzMrSHZyNCtSbzBhQlEwTkRWaFlXQWh0R2dLUlNJVDQrSGlwOUxrbUppWVlPSEFnaGc4ZmpxeXNMRHg1OGtSNHY1RklKTGgxNnhac2JXMlJrcEtDeTVjdlZ6aTJXQ3pHZ2dVTG9LbXBpWlVyVjBxdFNOWFUxRVIrZmo1KytPRUhUSjgrSFo5KyttbUY0elJ2M2h6Tm16Y0hBRHgvL2h6Mzc5OUhTa3FLOE0vUjBSR3VycTVZdkhneEpCSUpzck96a1o2ZURqMDlQUURBa3lkUGtKV1ZCVU5EUTVteFAvdnNNd1FIQjJQZnZuMElDUW5CZ0FFRDhNVVhYOERBd0FBclZxekFwVXVYOE9XWFgyTGN1SEV5ZFhPenM3T1JsNWNIRHc4UDRXL2dnUU1IY09EQUFiUnIxdzRyVjY0VWdzSTdkdXhBU2tvS1ZxOWVMYlhTOWRXclY4STgvdzBONGZvU0VSRVJFZFUxQm5tSmlJaUlxTUVKQ3d0RGZuNCt2djc2YTduSFMyL1lGaFFVQUFCVVZWVXhZOFlNdEd2WERvNk9qbEp0cTFyWmUrTEVDZWpvNkVpdFlKSkhXVmtaUjQ4ZVJVeE1qTnpqOGxKRmpodzVFa1pHUnZEMzk2OTA3RksxbVRLMU5LQUxBSkdSa1VMZ3Q3aTRHRnUyYklGRUlzSDU4K2R4L3Z4NW1iNURoZ3pCOU9uVEFaUUVvNDJNakxCbzBTSzR1N3ZEMWRWVldFRW9UMFgxR09WOWY0aElNVDE3OW9Tam95TWNIQnhnYTJzcms5NDNJQ0FBRW9rRU8zYnN3Smt6WitEaTRnSmRYVjBjUEhnUUVSRVJtREZqQmdJQ0Fpb2NQeXNyQzZHaG9Rck5KU3NycTlManljbkp1SFBuRGdEQTI5c2I5KzdkZzR1TEN5d3RMUlVhdjlUWnMyZFJYRnlNano3NlNOalhybDA3Mk5qWUlEdzhIRUZCUVZCVlZVVmdZQ0IwZEhRUUVSRUJIeDhmMk5uWjRjc3Z2NFNIaDRmY2NWKytmQWt2THkvazV1WmkzYnAxUW9wNWlVU0MzTnhjRkJRVVlNYU1HZkQyOXNiR2pSdng2TkVqVEp3NFVTcVFtcEdSZ2Q5Kyt3MlBIajNDdzRjUGtacWFpcHljSE9HNG9hRWh6TTNOb2Erdmp4OSsrQUczYjkvR2hBa1RzSC8vZnF4ZXZSb2JOMjZFdHJZMjd0Ky9EMk5qWTdrclpoMGRIZUhvNklnYk4yNGdPRGdZUjQ4ZXhmSGp4MkZrWklRWEwxNWc5dXpaR0RCZ2dOelg2T1RraE42OWV3dEJXN0ZZak5qWVdMaTR1R0RtekpsQ2dEYzBOQlJIamh6QjBLRkQ4Y0VISHdqOUN3b0tjUC8rZmZUczJWTm03SGZoK2xMRFVseGNqRTJiTnNISnlRbnZ2LzkrdGZ2WDkvSWdjWEZ4TURRMHJMV0g1VjY5ZW9WOSsvWmg2TkNoTWxrSWlJaUlxUDVoa0plSWlJaUlHcFRNekV5RWhvWmk4T0RCYU5HaUJSSVNFcENSa1lIdTNic0xOMkZMVi9JK2Z2d1lWNjVjd2JObno1Q2VubzduejU4aklpSUNHUmtaMkw1OU8xUlVWQ3E4RVZ6cXhJa1RNRFEwckxKZGVmMzc5OGZvMGFNeGJ0dzR1Y2ZUMDlNaEVvblFwMCtmYW8zN2IvdnBwNTl3NjlZdHRHblRCbHUzYnBXNnNSMFNFb0pkdTNhaFc3ZHVVbjNzN2UzaDQrT0R5NWN2bzBtVEpnQ0E4UEJ3cWZTZ0ZUbDgrSENOVnlrVFVZbFJvMFpWZWp3aElRSCsvdjVJVEV4RTkrN2RNV3ZXTEtpcXFzTEZ4UVYrZm41WXVIQWgrdlhyaDJuVHBzbE51NTZabVltZE8zZldlSDdSMGRIWXVIRWpBR0RTcEVrQUFDVWxKZHk5ZXhlV2xwYXd0YlZGZm40K0FPRFNwVXZDcXVSU0tTa3BNbU5HUkVSQVYxY1hIVHAwQUZBU2VJeUlpRUJ3Y0RDZVBuMEtaMmRuVEp3NFVRaVE5dXZYRC9yNit0aS9meis4dkx6UXBrMGJqQmt6UnVyOTdNcVZLMWk1Y2lXeXNyTFF0R2xUeko0OUc3bTV1Y2pOelVWZVhwN2MxeFlhR29xTWpBek1uVHRYcUJPcnFxcUsvZnYzUTExZEhaYVdsbkJ5Y29LVmxSVXNMUzFoWVdFQmZYMTlwS2FtWXZIaXhVaE5UY1cwYWRQdytlZWZRMXRiRzVzMmJZSzd1enUrK09JTHhNVEVvSFBuenBWK2J6dDA2SUFPSFRyZzd0MjcyTGR2SHk1ZHVnUUFpSXFLZ3JtNU9kcTFheWZUcDNTZXBYUjBkTEJ4NDBhb3Fha0JLQW1LQlFZR0lpUWtCRjI3ZHNYa3laUGg2K3NMYlcxdHFLdXJJejQrSHRuWjJjTGMzclhyUzdVak96dGI0WWRIS2pOOCtQQktWNVh2MkxFRDRlSGhLQzR1cmxHUXR6NlhCeWtxS3NLYU5XdWdxYW1KM2J0M0M1L1o3dHk1ZzF1M2JsWFpYMTdhL3VQSGorUElrU053ZG5ZV2dyeG56cHhSYUQ2V2xwWm8zYnAxTlY0QkVSRVJ2U2tHZVltSWlJaW9RUWtNRElTeXNqTEdqQmtEb0NTTmNXcHFLdjc1NXg4OGVQQUE2ZW5wU0U5UEIxQ1NmckpVbzBhTjBMUnBVelJyMWd5ZE9uVkNRVUdCVk5jMkFKMEFBQ0FBU1VSQlZJckd0K0hVcVZQQzE4bkp5UUNBdkx3OHFmMEEwTHAxYTVrYWhHL0Q5ZXZYc1cvZlB2VHAwd2NYTDE1RVVGQVF2dm5tR3dEQXVYUG5zSHYzYnZUdDIxZHFSVmNwVzF0YjJOcmE0dXpac3pBd01FQm1abWFGTjgzTDB0YldGdEtaRWxIdE9udjJMTUxEdy9IMzMzOURTMHNMa3lkUHhyQmh3NFJBZ0pXVkZmejgvQkFhR29vOWUvWWdMaTRPZ1lHQndvTXlwZDQwaTBETGxpMWhaV1dGdm4zN29sV3JWckMwdElTNXVUazBORFNFTnRIUjBRQlE2WXJpVWdVRkJUQTJOb2FWbFpVUWVQdnp6eit4WWNNR09EZzR3TlBURTIzYnRwWHAxNlZMRjNUcDBnVlJVVkhZdlhzM1FrSkNwSUtBVmxaV1VGSlNncjI5UFpvMGFRSjlmWDNvNmVrSi85WFQwNE91cmk1MGRYV2hwNmNIZFhWMWVIdDc0K3paczJqZnZqMEdEeDRNb09UdnpkNjllMkZzYkN5VjRyaFVkblkyWnMyYUJiRllqRGx6NXNERnhRVUFNSGp3WUloRUlodzRjQUJyMTY0Rm9IaEpBV3RyYXl4YnRneTNiOTlHVUZBUW9xT2pFUjBkRFY5ZlgzVHExS25LL3FVQlhxQWtFQnNTRWdJbkp5Zk1temNQS2lvcWVQandJVzdldkFrQTBORFFnS3VycTdDUzkxMjd2bFE3eEdKeHBaay9GRFZnd0lBS2c3eUhEeC9HNGNPSDBiVnJWM3ozM1hjeXh5VVNTYVdydE90cmVaQ1RKMDhDQU02ZlA0LzA5SFI0ZVhsSnZZN1kyRmpzM2J1M3lySEtCM256OC9NUkZoYUdidDI2U1QwZ3NucjFhb1htTm1iTUdBWjVpWWlJM2pJR2VZbUlpSWlvd2ZqNzc3OXg0c1FKekp3NUU3cTZ1dmpqanorUWtKQUFkM2QzUEh2MkRJV0ZoV2pidGkyNmQrK08vZnYzWStEQWdSZ3hZZ1NhTld1bTBLclN5angrL0JoTm1qUjVvM0ZLYjlxWEZSNGVqdkR3Y0tsOW8wZVBsaHZrRll2Rk1nSGhpb2pGNGtxUER4MDZWR2JmeTVjdjBiRmpSOHlkT3hlSERoM0NuajE3b0tHaEFYMTlmV3pldkJtbXBxYVlPWE9tMEQ0cEtRa2JObXpBNU1tVGhkVld6czdPY0haMnhxNWR1eEFTRWxMbFBFK2ZQbzJQUC81WW9kZEVSTldUbkp5TSsvZnZZOVNvVVJnMmJKaVFtcllzSlNVbGpCZ3hBcDA3ZDBaNGVMaE1nTGMwSmJ1aXVuWHJCaHNiRzZsOVptWm1XTEZpUmFYOW1qZHZqa0dEQm1IczJMRXl0WUZUVTFOeCtQQmg2T3ZyQXdEVTFkV3haTWtTU0NRU29VMy8vdjFoWVdHQk5tM2FWRG5ISGoxNm9GdTNiaktwcFJzM2JveERodzdKRGN4V1pQSGl4VGgvL2p6Njllc250Yit5TktlNnVycVlOMjhldExXMVlXZG5KM1hzNjYrL2hwT1RFNjVkdXdZTEM0dHFyenkwc2JIQmloVXJrSkNRZ0ppWUdJVUN2T1YxNzk0ZGE5ZXVoYjI5dmJCdjQ4YU5rRWdrS0NvcWdvcUtpbFJBNlYyOHZ2VG1tamR2WG1tcGh0V3JWK1BNbVRNMUx1ZHc2dFFwYk4rK0hmYjI5dkR5OHBLNTdydDI3Y0tEQncrd2FORWltUlQzcGVwcmVaQlNJU0Voc0xHeFFjK2VQU0dSU0JBZEhTMTEzb3ErZHdjT0hKQWJCUDd0dDkrUW1abUo4ZVBIeXh5ckxEc05VSHRCYkNJaUlxb2VCbm1KaUlpSXFNR0lpb3FDUkNMQjFxMWI0ZWZuQjZCa0JlbW5uMzRxc3hMajBLRkQwTkhSZ2FtcDZSdWZOeTh2RC9Qbnp3Y0F1THU3dzhIQm9jWmp2Y2xOTXBGSUpEZFFYQk5idG14QlhGd2NBZ0lDaEJWNnBxYW13dmR5NU1pUmlJMk5GWTRaR2hwaStmTGwwTmJXbHBwUFdsb2F2di8rZXd3YU5BaVRKazBTQWtRVEprekFoQWtUaExabnpwekI2dFdyV1h1WDZDMzY1cHR2OFBYWFgxY1l3Q2lyZGV2V21ERmpoc3orZWZQbVZldWNFeWRPckZiN1VwYVdsbkIzZDVkN3pNek1UTzZ4OHUvN2lnUUFTNm1vcU1nRUd3RlVLd0FJbEt4cXJVa0FzTEkwekJZV0ZuSlhEVlpIdTNidDVLWnFWbFRaQUc4cEpTVWxoWDZXNUhuWHJpOHA3dlRwMHpBeE1jRjc3NzJuY0ovQXdFQTRPRGpJL1RrRlNvS1ZHemR1Uk1lT0hlSHQ3UzMzQVQwakl5T0VoSVRBeThzTFM1WXNrVnA1RHRULzhpRG56NS9IM2J0MzRldnJDeVVsSlVSR1JtTGx5cFVZT1hKa2pUTFY1T1RrNE9EQmd4ZzRjQ0JhdFdxRm16ZHY0dFNwVS9qcXE2K3FQUllSRVJHOVBRenlFaEVSRVZHRDhjVVhYNkJidDI3UTE5Zkh3WU1IY2ZIaVJYaDRlTWhOdGRlNGNXTmtaR1FnUFQwZFQ1NDh3YU5Iai9ENDhXUGhYOSsrZlRGOCtIQ0Z6cXVtcG9hUFAvNFkrL2Z2eHc4Ly9JRCsvZnZqMjIrL0ZWWWQxZFNKRXljUUdSa0pIeDhmaGRxL2FjcFVBTUlOVDJ0cmF6eDgrRkFZdHp3VkZSWDA2dFZMU00vWm8wY1BOR3ZXVEtyTmh4OStpSUNBQVBqNCtPRFlzV1BvMkxFamV2ZnVMUVIwNVpFWHhHYmdsK2pmd1JxaVJGU2Z2WDc5R2lFaEljakt5b0svdnorYU5HbFNaWjlUcDA0aE9EZ1ljWEZ4MkxoeG84eG53T0RnWU96WnN3Y2ZmdmdoRmkxYUpCTzhMVFYwNkZBVUZSVmh4NDRkOFBUMGhMZTN0MVFtZy9wY0hpUS9QeDhCQVFIbzNyMDdPblhxQklsRWdoOS8vQkVHQmdZWU5Xb1VmdjMxMTJxUGVlREFBYngrL1ZvbzB4RVFFSUQ3OSsvTFhkVkxSRVJFOVFlRHZFUkVSRVRVWURSdDJoUk5telpGUWtJQ3pwOC9qekZqeHNEUzBoSUFjUFhxVlR4Ky9CaHBhV2w0OHVRSnNyS3lFQmtaaWNqSVNLRy9rWkVSVEV4TVlHMXREWE56YzRYUHE2S2lnaSsvL0JJOWV2U0FqNDhQVHA4K2pjdVhMOFBkM1IwOWV2U284ZXQ1OU9nUnJsMjdWdVArTlZGWVdJaW5UNTlXR3Z5NWQrOGVkdTdjaVN0WHJxQnIxNjVvMnJRcGpoMDdocGlZR0F3Wk1nVE96czVDK2xZREF3T3NYTGtTOGZIeFFzcm1VZ0VCQWNKNUxsMjZKTFZxR0NoWm1hMW8wSnFJaUlqK1c5VFUxT0RsNVlWcDA2WmgrZkxsV0xkdVhhV2ZUeDQ4ZUlETm16ZkQwTkFRaXhZdGtncnc1dWJtWXN1V0xUaDE2aFFHREJpQVdiTm1TWTFWVkZTRS9QeDg1T1hsSVM4dkQvbjUrV2pmdmowKy9QQkRYTDU4R1lzV0xjTHk1Y3VocnE1ZTc4dUQ3TjY5RzJscGFaZzVjeVllUEhpQXk1Y3Y0OEdEQjFpd1lBRjBkWFdGZGtsSlNYTDdpMFFpcWUzYnQyL2psMTkrd2JmZmZvdkdqUnZqanovK3dNMmJOekY5K3ZRM2ZxQ1JpSWlJL2wwTThoSVJFUkZSZzVLYm00czFhOWJBeXNvS1gzNzVwYkRmMTljWHo1OC9Gd0s1VFpvMHdkT25UekYvL255WW1KaWdaY3VXVUZWVnhjMmJOOUd4WThjYW5kdk16QXgrZm43NDZhZWZzRy9mUGl4ZHVoUjkrL2JGakJrem9LT2pVMXN2OFYrVm5KeU1MVnUyWU1pUUljSyswcFVvS1NrcE9ITGtDR0pqWTJGaVlvSkZpeGFoWjgrZUFJQlBQdmtFUVVGQkNBZ0lRRUJBQUhyMTZnVlBUMDhBSlNrMXl3ZDRnWkx2VitrTjF0dTNid3Y3U2xXbnppY1JFUkg5OTdScTFRcmZmdnN0L1B6OHNIZnYzZ3BYam9wRUlpeFlzQUFTaVFUTGxpMlQrZ3lSbloyTmNlUEc0ZVhMbDFCU1VzTE5temN4ZHV4WTVPZm5vNkNnQUFVRkJTZ3FLcXAwSHRldVhjT3laY3V3Wk1tU2VsOGVSQ3dXUXlLUllQNzgrVkJUVThQcjE2L3g0WWNmb2srZlBsTHR2djMyVzRYT2UrblNKV0ZWczcrL1B5UVNDYXl0clRGNDhPQTNlMEZFUkVUMHIyT1FsNGlJaUlnYURJbEVnblhyMXVIcDA2ZFlzbVFKcmw2OWlwU1VGR1JuWjJQanhvMW8zTGl4c1BJaExDd00vdjcrc0xPemc2R2hJUURBejg4UDRlSGgyTEJoUTdWcXY1V2xyS3lNMGFOSHc4SEJBU3RYcnNTWk0yY2dGb3ZoN2UxZDdiR0tpb3JrcHBxdWlGZ3N4cWxUcHhSdXE2alJvMGNEQUtaTW1ZSVhMMTVnN3R5NWNIWjJsbG9CWTIxdERXOXZieng2OUFnblQ1NUU2OWF0cGNZNGV2UW9uSnljMEtoUkkySGZ4eDkvTEhPdXltb09FeEVSMGJ0bjBLQkJpSXFLUWtoSUNCd2RIZEcrZlh1cDQ5bloyWmczYng2ZVBYdUdKVXVXb0czYnRsTEhkWFYxWVdKaUFnME5EVFJyMWd3Nk9qclExdGFHdHJZMnRMUzBoUDlxYW1wQ1UxTVQydHJhd3RlYW1wclEwdExDamgwN0VCVVZoUTBiTnVDYmI3NnAxK1ZCWnM2Y2lTbFRwa0JMU3d2Ky92NDRlL1lzWnMyYUpUTmVSZGxTamgwN2hyQ3dNR0g3azA4K1FmdjI3V0ZnWUlDZmZ2b0pmL3p4Qjl6ZDNhdGR3NXFJaUlqZVBnWjVpWWlJaUtqQlNFaEl3SjkvL2drQVVxdEllL2JzS1ZNdnRsMjdkZ0NBR3pkdW9GZXZYdGk1Y3llT0h6K09vVU9IMWpqQVc1YXRyUzIyYmR1R2pSczM0bi8vKzErTnhoQ0x4ZFZhQVN3U2liQjI3ZG9hbmFzeVI0OGVCUUJvYW1yQ3hNUUVYbDVlbGRZSjNyNTlPNnlzcklUdDFOUlViTjY4R1NLUlNLamxCakJkTXhFUkVTbG0xcXhaK09HSEgrUUdGdlB5OHFDaG9RRVBEdzk4OU5GSGN2dkxxODliSGZQbXpjUGF0V3N4ZlBqd2VsOGVSRU5EQXhvYUdyaCsvVHFPSFR1R0JRc1dvR25UcGpMamxjMmVVbGJaQi9LQS95dUhjdS9lUFp3N2R3NmZmLzQ1YkcxdHBkbzhlZklFbHk5ZlZ2aTFFQkVSMGR2QklDOFJFYjJSL01JY1hIeHdDTGZTTDBDVSt4aXZpL0xxZWtwRURZNmFpaVlNdFV6UXRtbDNmR1ErQWhxcTJuVTlwWHJMd3NJQ2ZmcjBnYm01T2N6TnpXRm1aZ1pUVTFPb3Fhbkp0TFd4c1lHdXJpN09uVHVIQ3hjdUlESXlFcTZ1cnBneVpRcnk4dktncWFuNXh2UFIwZEhCd29VTEsyMlRrWkdCdUxnNFdGdGJ5eHk3Zi84K1dyUm9vZkQ1ek16TUZBNkt1cm01SVRVMVZhRzJXbHBhY3Z1WFQ2ZDgvLzU5SERwMFNLWnRkSFEwQU1qVUoyYTZaaUlpSWxKRTgrYk5FUmdZS0RmSTI2UkpFMnphdEtuU0lHN3BzUXNYTHRUby9OMjdkeGNlSUFUcWYzbVFqSXdNckZxMUN2MzY5VVB2M3IxcmRKNnlDZ3NMNGV2cmk2Wk5tOExOelUzbWVQbEFOaEVSRWRVUERQSVNFVkdOM1JOZHhkR0V0Y2pNZTFiWFV5RnEwRjRYNWVGcDlqMDh6YjZIdUNjbjhWbTdPV2h0S0w4RzE3dE9XMXNiQ3hZc2tOa3ZrVWhRV0Znb0ZleFZWbFpHbHk1ZGNQYnNXYWlvcUdES2xDbHdkWFVGQU15ZVBSdnQyclhEdEduVGFuMk9hV2xwaUkrUEJ3RDg4c3N2T0hqd0lBRGdoeDkra0dxWGtaR0J4TVJFREJvMHFOYm5VQnQ2OU9naHN3TGs2dFdyRlFaNW16ZHZMaFBJWnJwbStxOHBsaFFpN3NscC9KMFdnYWZaOTVEN09xdXVwMFJFVktHdkhkYkR3cUJUWFU5RExrVS9EeWpTN3ZUcDA4TFhTNVlzcWRGOHlvNVIzOHVEWkdabVl2NzgrY2pLeWtLclZxMFFFQkNBdExRMFBILytIQnMzYnF6UitmYnMyWU83ZCs5aTVjcVZlUExrQ1ZKVFUxRllXQWhuWjJjQWdLdXJLMGFPSEZsaC84cU9FUkVSMGIrSFFWNGlJcXFSZTZLcjJIOXRUbDFQZytnL0p6UHZHZlpmbTRPeDc2K0ZKUU85RlNvb0tNRHQyN2NSSHgrUEd6ZHVJRDQrSHN1WEwwZUhEaDBBQUptWm1kaTNiNSt3NHNEWjJWa0k4QUxBdzRjUDBhWk5tMXFmMTdScDA0UVZxNXFhbW5qdnZmZGdiMjhQZTN0N3RHblRCaUVoSVRBd01BQlFrc3E0dUxnWXYvLytPL1QxOVRGcTFDaG9hR2pBd3NKQ2FOTVFpRVFpeE1mSFk4aVFJY0krRXhNVERCdzRFTU9IRDBkV1ZoYWVQSGtpcFAyVFNDUzRkZXNXYkcxdGtaS1N3dFIvMUdCSUpNWHdqeDZQakp5SGRUMFZJcUlHYjh5WU1aVWVqNHFLUW5KeWNwWHQ1SEYyZHBhN0dsV2V3TUJBbkQxN1ZtcGZmUzhQa3BXVmhlVGtaQURBenovL2pCWXRXc0RZMkJpT2pvNVNxNTBWRGFRL2Z2d1lodzRkZ3BLU0VoWXNXQUNKUkFJQTZOMjdONXlkbmJGOSszWVlHQmhBVjFkWENHNlhra2drVUZKU0V0b1FFUkhSMjhVZ0x4RVJWVnQrWVE2T0p0UitUVWdpK2orL0pxekZGTWZkVE4xY3p1blRwM0gwNkZIY3ZYdFhXTG5idG0xYkRCa3lCT2JtNWhDSlJEaHk1QWlPSERtQy9QeDhmUDc1NThqSXlFQkVSQVNjbkp6ZzZPaUlwMCtmUWl3V3c4YkdwdGJuMTdOblR6ZzZPc0xCd1FHMnRyWlFWWlgrdUIwUUVBQ0pSSUlkTzNiZ3pKa3pjSEZ4Z2E2dUxnNGVQSWlJaUFqTW1ERURBUUVCRlk2ZmxaV0YwTkJRaGVhU2xWWDVDc1BrNUdUY3VYTUhBT0R0N1kxNzkrN0J4Y1ZGcURtbnFMTm56Nks0dUZpcVJsNjdkdTFnWTJPRDhQQndCQVVGUVZWVkZZR0JnZERSMFVGRVJBUjhmSHhnWjJlSEw3LzhFaDRlSHRVNkgxRmRLU2pNUlVZaEE3eEVSTFZoN05peGxSNS8vUGd4a3BPVHEyd25qN2EyTnBvM2I2NXcyL0xxZTNrUVUxTlQrUHY3bzJYTGxuTG5YMHBlOWh1Z0pLVjFhUkFiQUpvMWF3WUhCd2UwYk5sUzZ2V1dCclN0ckt3Z0Zvdmg1dVltRlVDL2RPa1N0bS9manRXclY4UEt5dXFOWHljUkVSRlZINE84UkVSVWJSY2ZISkpLMGF5aXJJbytyZDNReWJnZmREVllYNUdvdXJMek14Q1hGb0hJZTRFb0tpNEVVTEtpOStLRFEralQrcHU2blZ3OUk1RklvS3lzakJFalJ1RDk5OStIblowZDFOWFZjZVBHRGZqNysrUGN1WE1vTEN4RTE2NWRNWDc4ZUZoWVdPRFZxMWU0ZCs4ZWxpeFpnbUhEaHVIaHc0ZFFVbEtDZzBQdHI1UWVOV3BVcGNjVEVoTGc3KytQeE1SRWRPL2VIYk5tellLcXFpcGNYRnpnNStlSGhRc1hvbCsvZnBnMmJScDBkWFZsK21kbVptTG56cDAxbmw5MGRMU1F4bS9TcEVrQVNsYW0zTDE3RjVhV2xyQzF0VVYrZmo2QWtodDNwYXVTUzZXa3BNaU1HUkVSQVYxZFhXRVZkVUZCQVNJaUloQWNISXluVDUvQzJka1pFeWRPRkdySTlldlhEL3I2K3RpL2Z6Kzh2THpRcGswYmpCa3pCdDI2ZGF2eDZ5SjZPMHBXTmpYV01vWnphemVZTnJKRFkwM2pTbXRFRWhHOWJYdXZldUQraTdpNm5rYURWdC9MZ3lncEtjbGtwTW5OemNYZHUzZlJxbFVyWVYrZlBuM2s5bi84K0xGVWtGZFZWUlZyMXF5cDlKeisvdjU0K3ZTcDFQaU5HalhDczJmUDRPbnBpVTJiTmdtZjlVcmR2bjBiLy96ekQ2eXNySVRQaVVSRVJGUzdHT1FsSXFKcXU1VitRV3E3VDJzM2RHL0ZHanhFTmFXcllTVDhEa1hjL2I4QTNxMzBpd3p5bHVQaTRnSVhGeGVaL1E4ZlBrUlVWQlI2OSs2Tkw3NzRBcTFidHhhTzZlbnB3ZGZYRjJ2V3JFRklTQWdBWU1pUUlRcXY4S2dOWjgrZVJYaDRPUDcrKzI5b2FXbGg4dVRKR0Rac21CQWNzckt5Z3ArZkgwSkRRN0Zueng3RXhjVWhNREJRWnZXSG1aa1pBZ01ERlRxbm01c2JVbE5UcGZhMWJOa1NWbFpXNk51M0wxcTFhZ1ZMUzB1WW01dERRME5EYUJNZEhRMEFsYTRvTGxWUVVBQmpZMk5ZV1ZsQlJVVUZBUERubjM5aXc0WU5jSEJ3Z0tlbko5cTJiU3ZUcjB1WEx1alNwUXVpb3FLd2UvZHVoSVNFTU1oTERZS3hualhjUHZDRG1zcWJyOHdpSXFMNnJiNldCOG5Nek1UZHUzZHg3OTQ5M0wxN0YzZnUzTUhEaHc4aGtVZ1UvcHhZa2ZUMGROeThlUk0zYjk1RVNrb0sxcTVkaTFPblR1SFVxVlBvMTY4Zit2YnRLN1MxczdQRHpKa3pzWDc5ZWl4ZnZod3JWcXlBc3JJeWdKSTAwanQyN0JEYVRwdzRFU05HakhpanVSRVJFWkVzQm5tSmlLamFSTG1QcGJZN0dmZXJvNWtRL2JkME5PNG5GZVI5VWU1M2pTbzJjT0JBOU96WlUrN3FWd0F3TWpLQ2o0OFBuajU5aW9LQ0FwaVptU2s4OXBneFk5Q29VYU0zbWw5eWNqTHUzNytQVWFOR1lkaXdZV2pjdUxGTUd5VWxKWXdZTVFLZE8zZEdlSGk0VElDM2I5KytNREpTUEZ0Q3QyN2RaRkpTbTVtWlljV0tGWlgyYTk2OE9RWU5Hb1N4WThmSzFGWkxUVTNGNGNPSG9hK3ZEd0JRVjFmSGtpVkxoTnB0UUVuOU53c0xDNFZ1YXZibzBRUGR1bldyTXJVMFVaMHA4N01OQUlOdFBSamdKU0txNThSaU1SNC9WdXh6dEZnc2x0bFgzOHVESERseUJELysrQ00wTkRSZ1kyTURSMGRIakJrekJqWTJOakF4TWFuMmVCY3VYRUJFUkFRU0V4UHgvUGx6QUNVUEJqbzZPaUloSVFHYk5tMkNwYVVsdnZ2dU81bStBd2NPeEowN2QzRHMyREhzMnJWTHlCVHo0NDgvd3NYRkJUTm56c1QyN2RzUkhCek1JQzhSRWRHL2dFRmVJaUtxdHRkRmVWTGJUTkZNVkR2MHl2MHVGUlRsMXRGTUdxYUtBcnhsMVdUMWJrMXF3WlgzelRmZjRPdXZ2NWFwMFN0UDY5YXRNV1BHREpuOTgrYk5xOVk1SjA2Y1dLMzJwU3d0TGVIdTdpNzNtSm1abWR4ajVkUFZWbWZWaW9xS2lrd3dtYWkreUhuOWZ3OGdLQ2twd1VTLzltL1dFeEZSN1lxTWpCUlcxOVpFZlM4UE1talFJSFR0MmhYVzF0WkNKaFdnNUVHN3NzcHZsOWUvZjMrTUdUTUdSa1pHU0VwS1FwY3VYV0J2YjQ5T25UckIwTkFRRHg0OGdJZUhCelExTmJGczJUS3B6QzlsVFpreUJZbUppUWdORFJVeXhtaG9hT0RGaXhkNDhPQUJYcjU4Q1hWMTlUZC80VVJFUkNTRFFWNGlJaUlpb245WjJSdHdSTlJ3NUJmbGxObFMrdi8vaUlpb1B1dmF0U3VHRGgycVVOdXdzRENoVkVXcCtsNGV4TWpJU0c1Mmw0b2UwcXVNalkwTjJyUnBnMDgvL1ZScWYzNStQdWJQbjQrOHZEejQrUGpBMk5pNHdqSFUxTlRnNWVXRnFWT25Jam82R24zNzlzVzBhZE93WnMwYVRKMDZGYXFxcXBnN2QyNjE1MFpFUkVSVlk1Q1hpSWlJaUlpSVNBNEp5cVJyVm1LQWw0am9iVEV5TXFwV2VZMVN3NGNQaDUyZG5jSXJhTVZpTVV4TlRSVnFXOS9MZ3d3YU5PaU4rcGVsb2FFQkx5OHZaR2Rudzg3T3JzcjJMVnEwd05hdFc0VjAwYjE2OVVLblRwMXcvLzU5bUp1Ynl5MVZRa1JFUkcrT1FWNGlJaUlpSWlJaUlpS3FOeVpPbkZpajBoT1RKMCt1VnZ1ZVBYdWlaOCtlQ3JldnorVkJhcHV0clcyMTJwZXZCOXlvVVNOMDdOaXhOcWRFUkVSRTVTalg5UVNJaUlpSWlJaUlpSWlJaUlpSWlFaHhEUElTRVJFUkVSRVJFUkVSRVJFUkVUVWdEUElTRVJFUkVSRVJFUkVSRVJFUkVUVWdyTWxMUkVSRVJES0tKWVdJZTNJYWY2ZEY0R24yUGVTK3pxcnJLUkhWRzJuWlNYVTlCU0lpSWlJaUlpSjZ4ekhJUzBSRVJFUlNubVVuSXpSK0daNkxIOVQxVklpSWlJaUlpSWlJaUVnT0JubUppSWlJU1BBNDZ4YUNyczVHUVZGT1hVK0ZpSWlJaUlpSWlJaUlLc0FnTHhFUkVSRUJBUElLc3hFYzV5a0VlQnRyR2NPNXRSdE1HOW1oc2FZeGxKU1U2bmlHUkhVbjVVVWNncTU2QUFDTWRhM3FlRFpFUkVSVksvMjdSVVJFUkVSVlc5ejNURjFQb2RvWTVDVWlJaUlpQU1DRit5SElMaEFCQUl6MXJPSDJnUi9VVkRUcmVGWkVSRVJFUkVSRVJFUlVubkpkVDRDSWlJaUk2cDVFVW96cmozOFh0Z2ZiZWpEQVMwUkVSRVJFUkVSRVZFOXhKUzhSRVJFUjRVWHVFMkVWcjVhYUhrejBiZXA0UmtSRVJFUlVYZDg0cksvcktSQVJFUkhSVzhLVnZFUkVSRVFrQkhnQndFamJEQURyN3hJUkVSRVJFUkVSRWRWWERQTFNPK1BVcVZQdzhmSEJ6WnMzNjNvcUNudjE2aFYyN3R5SnlNakl1cDRLRVJIOXh4Vkxpb1d2VlpUVjZuQW1SRVJFUkVSRVJFUkVWQldtYTZaM3h1N2R1NUdVbElSRGh3N0J3Y0VCTzNmdXJOWHgvL3p6VDF5NWNnVXpaODZFcXVxYi8ycnQzcjBiKy9idGcxZ3NocEdSRVRwMzdndzlQYjFhbUNrUkVSRVJFUkVSRVJFUkVSRTFaQXp5dm1PdVhMbFNaK2ZXMDlPRGpVM2QxUGVMam81R1VsS1NzTjI3ZCs5YUhUOHFLZ3J6NXMzRDY5ZXY4YzgvLzJETm1qVXdNako2b3pGVlZWVWhGb3NCQUJrWkdkaThlVE1XTEZoUUc5TWxJaUlpSWlJaUlpSWlJaUtpQm94QjNyZWdjK2ZPYitVOFU2Wk13Zmp4NHl0dE0zbnk1TGN5RjNtNmRPa0NmMzkvaGRyVnhFOC8vWVRXclZ2TFBYYnc0RUhoNjJiTm1tSDQ4T0UxT29jOEJRVUZXTFZxRlY2L2ZnMEF1SDc5T3I3NjZpdXNYYnNXN2R1M3IvRzRZOGFNd1prelovRFBQLzhBQU1MQ3dqQjA2RkMwYTlldVZ1Wk5SRVJFUkVSRVJFUkVSRVJFRFJOcjhsSzlVMXhjWEtOL0VvbEU3bmkzYjkvR3BVdVhoTzJKRXlkQ1hWMjkxdWFycnE2T0hUdDJ3TlRVVk5pWG5wNk9TWk1tNGZqeDR6VWVWMWxaR1FzWExvU3ljc212cVVRaWdhK3Y3eHZQbDRpSWlJaUlpSWlJaUlpSWlCbzJydVN0d3N1WEw5R3ZYNzhhOS8vcnI3OXFjVFpVRS83Ky9sSUI0RldyVm1IVnFsWFZIdWY0OGVObzFxeVozR09tcHFiWXMyY1AzTjNkaFpXM0JRVUZXTEprQ1pLVGt6RjkrblRjdVhNSDgrZlByL1o1VlZWVlVWQlFBQUNJaTR2RDU1OS9EaFVWbFdxTjhjc3Z2MVQ3dkVSRVJFUkVSRVJFUkVSRVJGUS9NY2o3RmtSRVJDalVidW5TcFRoLy9yeXd2WC8vZnJSbzBVTGg4MmhwYVZWclhvcW1UMzRUYjVxcU9pUWtCRlpXVmpVZS8rKy8vMFpVVkpUVXZ1TGk0amVhVTBVTURBeXdZOGNPekowN1YycmxjRkJRRUI0OWVvUVJJMGJnL3YzN2IzeWVodzhmdnZFWVJFUkVSRVJFUkVSRVJFUkUxSEF4eVBzV05HN2NXS0YyZCs3Y0ViNXUxcXdaYTYvV2dtM2J0cjNWODJscGFXSGR1bldZTjI4ZXpwMDdKK3gvOWVxVmtIYVppSWlJaUlpSWlJaUlpSWlJNkUwd3lGc0ZmWDE5aElTRXlPd1hpOFZ3YzNNVHRxZE9uUW9uSjZjYW4wY2tFaUV0TFUzWWRuQndxUEZZVk9MczJiTzRmUG15c0wxMDZWSjgrdW1uQ3ZWOTllb1ZYRjFkOGVMRkN3QkErL2J0MGJScFU0WDZxcXVydzhmSEJ3c1dMTURaczJkaGJXME5IeDhmM0x0M1Q2cmR2NW5LKzU5Ly9zSFlzV1AvdGZHSnFQWTlmdndZRnk5ZVJJOGVQV0JzYkt4d3Y0S0NnbXJWR1U5T1RzYVpNMmN3YnR5NGFxZCtMeVVTaVdCb2FLaFFPd01EQXlncEtkWG9QSlhac21VTGNuTnpNV2ZPbkZvZnU3ck9uRG1EN094c0RCa3lwSzZuUWtSRVJFUkVSRVJFUk84SUxpMnNnckt5TXF5c3JHVCtXVnBhU3JWcjJyU3AzSGFLaW8rUGw5cG1rUGZONU9ibVl0MjZkVkw3amh3NW9uRC83ZHUzQ3dGZUpTVWx6Smt6cDFwQkNsVlZWYXhhdFFxalJvMkNuNThmZEhSMEZPNUxSTyttME5CUTdOaXhBNXMyYlZLNGowZ2t3dVRKa3hFWUdDaFZlN3dpT1RrNW1EdDNMa0pDUW1wY3Evdmx5NWNZUFhvMHZ2NzZheVFsSlZYYTF0M2RIY09IRDhmMTY5ZXJmWjdJeUVnY1BueTQwdU9uVHAycThIaE1UQXlDZ29LcWZkNmEyTGR2SDdaczJmSld6a1ZFVkJzT0h6NWNvL2RtZVRJeU1oQWNISXlpb3FKYUdZK0lpSWlJaUlpSUZNT1Z2UFZFK1NEdm05YXlmZGNGQkFUZzZkT25VdnV1WGJ1RzZPaG9kTzNhdGRLK2lZbUorUG5ubjRYdHdZTUg0NzMzM3F2MkhGUlVWREI3OXV4cTl5TWlXZEhSMGZEeThxcHgvOTkvLzExcTFXcHFhcXBVTm9ZM0VSZ1lDRE16TTVuOS9mdjNyN1RmNmRPbmhhOHpNek54K3ZScHFLdXJZL3IwNlFxZis4R0RCMGhQVDBkd2NERHUzNytQK2ZQblExTlRzOEwyMnRyYThQRHd3S0pGaS9Eamp6K2liOSsrTURJeVV2aDhRRWx3dGFpb0NIbDVlV2pWcWxXRjdlN2N1WU8wdERTb3FxckMydHE2V3VjUWk4WFl0R2tUc3JPemtaaVlpTysvL3g0YUdob0s5ejk2OUNpMmJ0Mks0dUppbUpxYW9tL2Z2bExIcTdvMjhxeFpzd1lPRGc1WXNXSUYwdExTc0huejVtcVBRVVJVWDJ6YnRnMkRCZzJDdmIzOUc0OFZFUkdCd01CQWFHcHFZdWpRb2JVd095SWlJaUlpSWlKU0JJTzhiOG5MbHk4clBYN2p4ZzNoYXdNREEranI2MWZacDVTMnRuYTFVblgrMXlVa0pPRGd3WVBDdHJhMk5uSnljZ0FBNjlhdHc4R0RCNkdtcGlhM2IzNStQcnk4dklTVkNNYkd4dkR3OFBqM0owMzBEbHUvZnIzTWd5N2x1YnU3eXcyazV1VGtJQ01qQXlvcUtqQXhNYW13ZjJVcjhaczNiNjc0Wk1zby95Q0pQTXJLeW1qWnNxWFV2aWRQbnFDd3NGQnEzOEdEQjVHZm53OEErUHJycnlzYzc2T1BQc0xTcFV1RmJYdDdlL2o2K3NMVDB4TVhMMTdFckZtenNHTEZDdmo0K09EWnMyZVZ6aXMzTnhkVHAwNnRNTk5BaXhZdHNHTEZDcG45SjA2Y0FBQU03bWc0YmdBQUlBQkpSRUZVR1RJRXFxb1ZmNHc0Zi80OEFNRFIwUkc2dXJvVnRwTkhSMGNIUGo0K1dMeDRNU0lqSS9IZ3dRT3NXTEdpeW9CMFlXRWhkdTdjaWJDd01BREFxRkdqNE96c0xOT3U3TTlTYW1vcVZGVlYwYUpGQzZrMjVmZVhCcytUa3BLUW1wcGFyZGREUk5UUWxTMkJVcDY1dVRtMHRMUnc0TUFCdEd6WnNzSy91YzJiTjRlNXVmbS9OVVVpSWlJaUlpS2lkdzZEdkc5SnYzNzlGRzc3NHNXTGFyWDM4UERBNk5HamF6S3QvNXpjM0Z3c1hMaFFDS0EwYnR3WTI3ZHZoNXViRzNKeWNwQ2NuSXlnb0NCTW1EQkJidjhOR3pZZ09Ua1pRRWxRYU1tU0pWVUdKN0t5c2lBU2lXQmhZVkZwdTlhdFc4UGYzMTlxMzcreFlyczBQZXFlUFh0cWZXeWlmME42ZW5xVlFiTk9uVG9oTURCUVp2K0JBd2V3ZCs5ZTJOdmJZL1hxMVRVNi80OC8vbGlqZm9xc0J0WFYxWldadDV1Ym05VHJmZnIwS1k0ZE93Wk5UYzFLYTMrbnBhVkJXVm0yeW9LdHJTM1dyVnVIT1hQbTRPN2R1L2o1NTUveDVNa1RQSDc4dU1yNWlVUWlpRVNpS3R1Vit1ZWZmNUNjbkF4TlRVME1Iank0d25iRnhjWENTdVZ1M2JvaE16T3p3cmE2dXJweWF3TzNhZE1HbXpkdnhzS0ZDNUdVbElRWk0yWmcvZnIxRmRZckZvbEVXTFpzR1c3ZXZBa3RMUzE4Ly8zM2NISnlrdHUyN0RWeGNYRkJzMmJOWks1VC8vNzkwYUpGQzdrL2QwUkVEVUZsNzcxQVNVMzNpdHBvYUdoSVpZWllzR0JCbGVjci9SeGVrYzgrK3d3elpzeW9jaHdpSWlJaUlpSWlVZ3lEdlBTZjR1dnJpd2NQSGdqYjMzMzNIYXl0clRGMTZsVDQrdm9DQUhidDJvV3VYYnVpZmZ2MlVuM0R3c0trMGpTN3VibFZHWVNWU0NSWXRHZ1JybDY5Q2s5UFQ3aTR1RlRZVmtkSEIxMjZkS25KeTZvMkxTMHRkT2pRNGEyY2kraE5yVnExU21xN2YvLytVRlpXeHNtVEo2dnNXNW9GNGYzMzMvOVg1dlkyYk4yNkZhOWZ2NGF4c1RGMjd0d3BkM1hzOWV2WE1YZnUzQW9mQUdyVnFwV1FxY0ROelEwWExsd0FJSjBTdWpyS0I3RExiK2ZsNWNIVjFWV21YK241L3Zyckx6eC8vaHdBaFBmZWltellzRUhtL2JpVWtaRVIxcTFiaDRVTEYwSk5UUTFObWpTcGNCeGxaV1ZrWm1iQzNOd2NpeGN2NW1veElucm5EUjgrdk5ManAwNmRxckMydWJ5QTdJQUJBekJtekpnYXplV3JyNzZxVVQ4aUlpSWlJaUlpcWhpRHZPK3cyTmpZZWwvN2QrVElrUXEzTFNnb3dMVnIxNFR0TGwyNllOQ2dRY0k0NTg2ZFEyeHNMQW9MQ3pGdjNqd2NPSEFBalJvMUFnQmN1WElGYTlhc0VmbzZPVG5oMjIrL3JmS2NlL2JzUVZSVUZJQ1NGUTdYcjErSGg0ZEhwU2xNeXpJMU5hMnl6Y09IRDRXdlRVeE01SzdrSzB0ZlgxK2hjeE0xZE1YRnhVaElTQUFBT0RnNDFQRnNhaVlxS2dxWExsMkNxcW9xVWxOVGNmRGdRWXdkTzFhcVRXWm1KbGF0V2dVN096dDA3OTY5d3JITXpNend3dzgvL0t2enJlajlKU3NyUzJxN05GMXlreVpOb0tXbEpiZlBvMGVQVUZ4Y1hPWDdwWTZPRGxhdFdsVmwyOGFORzJQZHVuWFExdGF1dEM2eFBKV2w4eVlpYXNnNmRlcUUzcjE3UyszTHk4dkRqaDA3OE1FSEg2QkhqeDR5ZmZ6OC9PU09wYTJ0TFpRNGVQWHFGYlp1M1lxMmJkdEsxZUY5K1BBaHZMMjk0ZXJxaXI1OSt5cjhtWmlJaUlpSWlJaUlxby8vMTEwSGFpTzljbjBQenRZRmRYVjFiTm15QmQ5ODh3MEtDd3V4Wk1rUzRaaVNraEtXTFZ1R3I3NzZDcytmUDBkYVdocSsrKzQ3K1B2N0l5a3BDYk5telJKU1BGdGJXOFBiMjd2S20vNEZCUVU0Y3VTSTFMNURodzdoOXUzYldMTm1UWlcxSXdISTlKZW43TFhldDI4ZkdqZHVYR1dmK21CRDFDZ0FnQVNTY2tja2xXd0JrSlEvWHR2OTVZd2hPMGoxNXZEVys3LzlPZFFIQXdZTVFIRnhzZHhqVTZkT2xidGYwUlhCZGVINTgrZllzR0VEVkZWVjRldnJDeTh2THdRSEI2TmJ0MjVvMDZZTmdKSTY0Y3VYTDRkSUpNS2lSWXRreGtoSlNaR2JLbjdVcUZISXpzN0dpUk1uc0g3OSttck42L1RwMDVneVpRcjA5UFJramdVSEI4dlVnQzhvS01Dbm4zNHFiQ2NsSmVHdnYvNkNwcVltdG0vZkxqeE1VOTdRb1VPUm5aMHROWjYvdjc4UUlGYVVJbW16Z1pMMHorVlQ1a3NrRWtna2tpb2ZuaUVpYXFoYXRXb2xQUFJZS2pVMUZUdDI3TUQ3Nzc4dmN3eVFIK1Q5K2VlZm9hR2hnZUxpWXB3NGNRS0JnWUVRaThWbzFxd1pnSkthNktxcXFzakp5WUdXbGhaOGZYMnhmLzkrakJvMUNnTUhEcXh4WmdraUlpSWlJaUlpcWhpRHZQU2ZZbUppZ3RXclYwTWtFZ2szblVvMWFkSUU2OWF0dzZSSms1Q2ZuNDhiTjI1Zyt2VHB1SGZ2SG5KeWNnQ1VySVRidW5VcnRMVzFxenlYdXJvNjl1N2RDdzhQRDhUSHh3djdyMSsvampGanhtRDkrdlgvajcwN2o2czVqLzRIL3JwMVd4UlNsaEtTeW02czJYZFpKdXRrR050Z3lCNWo5OFhvTzJNWll4Y3pzaWVETVJscWlHWkVKVVlOSXZ1YVJDWlNTdnQ2Ny8zOTBlOSt2dDN1dlhWdlNzWHIrWGg0Nkg3VzkrMTJ0ODk1bjNQUXBFbVRrcjJERlVoeVZseFpENEUrVXZYcTFkTm91Nkw2L01wTm5qejVmWVpUcU9Ua1pMVkJ5TmpZV0tTbHBlR3JyNzVDOCtiTk1XUEdER3pjdUJITGxpM0Q1czJiWVdGaEFWZFhWOXk4ZVJQRGh3OUg4K2JORmZhL2NlTUdsaTlmam5idDJtSEJnZ1VLRTBzY0hSMEJBQmN2WGxUNSs0cU9qb1pZTEVidDJyVlZqazFWS1daTkhUcDBDQUF3ZVBCZ3RRRmVBSkJJSkFDZ2tPVmxhbXBhNU9NYkd4dUw3T3hzNGJhbWZ3L3lYcjZxSG8vbzZHaU5sck0vTHhGOURPVHZqM1hxMU5GNG55cFZxaUE0T0JpSERoMUNkSFEwUHZ2c004eVpNd2NOR2pSQVFFQUFObXpZZ0g3OSttSFJva1Z3YzNQRHRXdlg0T0hoZ1czYnR1R1BQLzdBTjk5OGcxNjllckZ5QWhFUkVSRVJFVkVKWXBDM25Na2ZsREExTlVYbHlwVkw3Vnh0MjdiRmhnMGJTdTM0QU5UMmp5eE0vcURBL3YzN2hTeTFkKy9lS1J3dkxDeE01ZjZGbFcxdDNydzV0bXpaZ3ZuejV5TTdPeHUzYnQwUzFsbFlXR0RuenAwYVplREttWm1aWWMrZVBmamhoeDhVZXBxOWVmTUd6czdPV0wxNk5mcjA2YVB4OFlpb2FKb0cyalROOE5RMEdGd2NPam82d2tYMGdvSFY1czJiWTlHaVJlalpzeWNBb0gvLy9yaDc5eTcrK3VzdkxGbXlCTFZyMThhOWUvZlFyRmt6VEowNlZlblkyZG5aTURRMHhOV3JWekZseWhRc1dMQUEzYnQzVjlpbVI0OGU2TkdqaDlLKy9mcjFRKzNhdFVzOGFIbjc5bTFjdm53WnhzYkdSWmJibHdkNTlmVDBoR1ZqeG96Qm1ERmpWRzZmbXBxS1hidDJJVG82R282T2pyaDA2UkpTVTFNeGJ0dzRaR2RubzBlUEhqQTJOaTV5alBtRHdybTV1WGoxNmhVTURRMVJzMlpOaGUxVUJjTHpqL1ZEV25keDJBYzVUMVpPcXZCelF2cC9IK1NjUlBUaHlkdWJhRk5LZWUvZXZUaCsvRGhxMTY0TlYxZFg0YjNsekprejJMWnRHK3JWcTRlelo4K2lXclZxY0haMlJ2djI3V0Z2YjQrQWdBQjRlSGhneDQ0ZGFOZXVIZHVLRUJFUkVSRVJFWlVnQm5uTG1mdzlyWllzV1lLdnZ2cXExTTRsRm92TFplbmZnSUNBVWozK216ZHZJQmFMRlRMQmdMek0zSmlZR0NIYlMxUDYrdnBZdTNZdDZ0ZXZqNzE3OXdyTHM3S3lzSFRwVXF4ZHUxWXAyUDNsbDE4V2EreVRKazNTdUt6b29VT0hOTXBJSnFyb2podzVBb2xFb3RUTFZsUEZMU0ZaVkJEWjN0NGV4c2JHV0xGaWhiQjl3Y0Jxd2RlR2VmUG00ZVhMbDdoejV3NFNFaEpnWUdDQUZTdFdxTHdRMzZsVEo3aTd1MlBseXBXSWpJekVxbFdyTUhyMGFEZzdPd1BJKzcwa0pDU29IVjlpWWlKKy92bG5sZXZtekpsVDZIMVR4OGpJQ0czYXRFR0hEaDFRdVhKbFpHUmtxTzNKS3krUlgxU1FJU2NuQjM1K2ZqaHk1QWlTazVQaDR1S0NMNzc0QXBjdlh3WUErUHI2NHQ2OWUvajU1NS9ScVZNbjlPM2JGeDA2ZEZCNzNQeS8vNnRYcitLNzc3NUQvLzc5bGU1emFRWENpeU4vOFBWRHlaWm1mdkJ6RWxIcFMwMU54Zm56NTZHam80TlZxMVpoNGNLRmNIQndLSEsvTVdQR29HN2R1aGd3WUFERVlqRnljM094Wjg4ZStQajR3TUhCQVlzWEw0YTN0emYyN3QyTFI0OGVZZkhpeGFoVnF4YjY5dTJMYnQyNklUbzZtZ0ZlSWlJaUlpSWlvaExHSUM5OU1oSVNFckIyN1ZwY3VIQkI1Zm9YTDE1ZzJyUnBHRFJvRUtaUG53NUxTMHV0amo5OStuVFVxbFVMUC8zMGs5QTN0RjY5ZXVqUW9ZUFN0cytmUDlkNi9JQjJHWWZ5TERtaWo5MlJJMGVRazVOVDdDQnZhZm5wcDUrMDJqNDVPUmtIRGh4UUtQK2VsWldGRFJzMllNYU1HYkMxdFZYYXg5TFNFdHUyYmNQR2pSc1JFaEtpME1NN0lDQ2cwTmVNMU5SVW5EcDFTdVc2NGdaNTdlenNzR0hEQnNUR3htTCsvUG1vVXFVSzFxeFpvelE1UlNhVENhK1RCWHY4eWlVbEpjSGYzeDgrUGo2SWk0dURqWTBOMXF4WmcwYU5HaWxzNStibWh1ZlBuK1BzMmJNNGQrNGNMbDI2QkJNVEUvVHExUXY5Ky9kWDJqNC9QejgvQUVETGxpMDF2bytxZ3I1OHZTV2lpbUw3OXUxSVRVM0ZpaFVyRUJvYWluWHIxdUhseTVlWU9IRmlvZnRWclZwVjZMOGVFUkdCVFpzMklUSXlFaE1tVE1ENDhlTUJBQ05IamtUZHVuV3hZY01HT0RzN1krellzUmcrZkRnTURRMkZYdk5FUkVSRVJFUkVWSElZNUtWeUp6azVXYmo0WHhLWnhybTV1ZkR5OHNMZXZYdVJtcXFZRFRWNDhHQWtKaVlLR1dGQVh0bTV2Ly8rR3dNR0RNRDQ4ZU8xdWlqbDVPU0VHalZxWU5teVpkRFgxOGZXclZ1WnRVRDBpZHEwYVJPTWpJd3dhOWFzUXJkTFMwdkRYMy85aFNOSGppQTFOUlU2T2pvWU4yNGNPblhxaEIwN2R1RG16WnVZTVdNRzJyZHZqODgvL3h3ZE9uU0FvYUdoc0wraG9TRldyRmlCcDArZndzN09UdW40cWpLVisvWHJoM3IxNmlrRkxDZFBubHdpNWF1TmpJeVFrSkNBaHc4Zll1L2V2WmcrZmJyQ2Vua1dMNkJZQWprbEpRVlhyMTdGNWN1WEVSb2FpdHpjWEJnWkdXSHk1TWtZT1hLazJ1emMrdlhyWTlxMGFaZzhlVEwrK2VjZm5EbHpCaWRQbnNUSmt5ZGhiVzJOQVFNR29GKy9mZ3J0QUFJQ0FuRDU4bVhVcWxVTDNicDFLL1o5ZmY3OE9lTGo0MkZnWUZEc1l4UmxRRU9YVWp0MmZxOVRJM0RyMVZrQWdGa2w3U1k2RVZINUpwVktzV1BIRGdRRkJhRjM3OTdvMmJPblVPYis4T0hEaUkyTnhjS0ZDNkdycTZ2MkdFbEpTZmoxMTE5eDVzd1pWS2xTQld2WHJsV1lYQVFBblR0M3hwNDllK0RtNWdZUER3K2NPSEVDUTRZTXdlZWZmdzV6Yy9QU3ZwdEVSRVJFUkVSRW54UUdlYW5jbVRCaEFsNitmQWtBQ0FrSlVadmxWUlNwVklyejU4OWo5KzdkU3BtelJrWkdXTHAwS1FZT0hBZ0E4UGIyaHB1Ykc5TFQwd0hrWldYNStmbkJ6ODhQVFpvMHdhQkJnK0RnNElCYXRXb1ZlZDd1M2J0ajE2NWR5TTdPaHBXVlZaSGJuejkvdnRCZ2R2NkxaOXBzUzBSbEt6UTBWQ0dvV05EVHAwOXg4dVJKQkFZR0lpc3JDd0RRcUZFanpKczNUNWhjc24zN2RvU0dodUwzMzMvSHRXdlhjTzNhTmVqcDZjSE56VTBoUTFVa0Vxa004SlkwZVJaWFVhcFVxWUlWSzFaZ3dZSUZPSDc4T096czdCVEtnYW9LOGlZbEpXSFNwRWxJU1VrQkFLR3Y3NGdSSTFUMnAxZVZVU3NXaTlHclZ5LzA2dFVMVVZGUjhQYjJSbUJnSUhidjNvMzkrL2RqKy9idGFOaXdJYzZmUDQvTm16ZERKQkpoL3Z6NWhRWTFDcnB4NHdaY1hWMVJxVklsNk9ycTR0MjdkNUJLcFdqV3JKbkd4OUJXSjZ2aHBYYnMvS0lTYndsQlhuMWQxV1cyaWFqaWlZMk54YVpObTNEejVrMjBhZE1HaXhZdEFwRDMzakZuemh6bzYrdmorUEhqU0VsSndmLys3LzhxN1orUWtBQnZiMitjT25VS0dSa1pNRE16dy9qeDQ1R2VubzZMRnkrcVBPZUFBUU5RdFdwVkJBUUU0UERod3poeTVBZ2FOV3FFK2ZQbnE2eE1RVVJFUkVSRVJFVGFZNUNYUGpyWjJkbnc5L2ZIZ1FNSFZKWkY3dENoQTVZdlg0NjZkZXNLeTRZUEg0NHVYYnJnNTU5L3h0bXpaeFcyZi9qd0lSNCtmSWpObXpmRDF0WVduVHQzaG91TGkwTDJXVUV0V3JRb3VUdFVRYldyTTdqSWJVUVFxVmlvdkV6bGRzVTRsaWJIVWJtZHlqR3AzbFBiTWFrK2xvb2xLdlpUUGwvUlkxSjlMTzN2WC9DelgxVnVVUlprTXBuR3ZhckxXblIwTlByMTZ3ZERRME5NblRvVmYvMzFGd0RBd3NJQ0V5ZE9oSU9EZzlMajA3bHpaM1R1M0JsUG56NkZ2NzgvL3Z2dnYwSkxFQmYwNjYrcUh5dDVSbGJCWllXcFc3ZXUwdmhrTXBrd01TZS9wazJid3RuWkdidDM3OGJXclZ0aFoyZUgrdlhyQThqcnN5c256ODQxTVRIQm5EbHo0Ty92ajM3OStxRnIxNjVxczJPVGs1T0Y0SytQajQvS2JheXRyYkZnd1FJNE96dmp4SWtUZVB6NE1SbzJiSWovL3ZzUE8zZnVoRVFpd2F4WnM3U2VIRk92WGoxa1oyY0xmZDMxOVBUUXZIbHp6SjgvWDZ2akVCRjlDQ2twS1pneFl3WlNVMU14Y09CQXpKa3pSNmtxd3ZUcDB5R1JTUERubjMvaTl1M2JTc2R3ZDNkSGNIQXdtalp0Q2tORFE0U0hoMlBidG0wYWorSDc3NytIajQ4UGtwT1RZVzF0L2I1M2lZaUlpSWlJaUlqK1B3WjU2YU1SRXhPRFk4ZU93ZGZYVjJXZ3d0VFVGUFBtelZPYmlXWmhZWUVmZi93Um8wZVB4dmJ0MnhFZUhxNjB6ZE9uVDJGc2JGeG9nSmZ5REc3Q2dNZkhyTHdFZWJPenM1R2JtL3RlWmRINzlldFhnaU1xbkZnc1J1M2F0V0ZvYUlnaFE0Ymd5Wk1uK1B2dnY2R2pvNFBmZnZzTnYvMzJXNkg3bTVpWVlPdldyVXJMbno5L2prMmJObUhFaUJIbzJiT253cnBEaHc2cFBGWnljckxhZGVyczNyMWJxYnBDZG5hMjJ0ZlZMNy84RWlFaEliaHo1dzVXcjE2TkhUdDJ3TURBUU1qa0ZZdkZDa0hqM3IxN28zZnYza1dPUTE1U1dwTmdnWW1KQ1NaUG5pemNybE9uRHZidDI0Y25UNTZvN0prdXQzMzdkaGdZR0tCZnYzN1EwZEVSSmdEVnJGa1Qvdjcra0Vna0VJbEVXbVVCRXhGOWFGV3FWTUhNbVROUnVYSmxkT25TUmUxMk0yZk9SUGZ1M2ZIWlo1OHByWnMrZlRvR0RoeUl0bTNid3QzZEhlSGg0VGgrL0hpUjUvYjA5TVRwMDZmUnJWczNkT3ZXRFRrNU9Yek5KQ0lpSWlJaUlpcEJEUEtXSXpLWnJLeUhVS0VVdkRpL2E5Y3VlSGw1S1dTSUFYbjlLc2VPSFl1SkV5ZkMyTmk0eU9OKzl0bG4yTHQzTDI3ZHVnVlBUMC84ODg4L0NvL05pQkVqU3VZT0VORjdTMGhJQUpCM0VidTQ2dFdyVjZ6OWl0Tzd0bmJ0MmdwbGhoY3VYSWdyVjY0Z0ppWkdvLzBMOWhXWEN3ME54Y09IRDNIKy9IbWxJRzlaOU9TVkU0bEVXTFJvRWFaTm00WlhyMTdod1lNSGFOMjZ0VkNldW1DbTdyeDU4M0R2M2oyTmozLzM3bDJ0Z3ZUeTM0V3BxV21oQVY0Z0x4TlpIWkZJcExZL01CRlJlZE8vZi84aXR4R0pSQ29EdkVEZTVKYWFOV3NxTEN1c0hZRmN3VW1SbkNSSlJFUkVSRVJFVkxKNGhiSWN5Y2pJVUxoZDNGNjBtc3JOemNXN2QrOUs5UnlsU1NxVkt0eTJzYkhCMUtsVDRlN3VEaUR2OXpkMDZGQTRPenNyWFpqU1JLdFdyYkIxNjFZOGYvNGNKMCtleEprelo1Q2VucTVSbGxsR1JnWXFWZEtzbjJIZnZuMDFIcE0yMnhKVmRMbTV1WGowNkJGdTNicWxzaWNyQUVSRVJBRFFMS05USFZXOVhUVlIwaG5BcW9LeG1wN3YzMy8vQlFCMDY5YXRSTWRVRWl3dExiRjQ4V0kwYU5CQTZGT3VMc2hyYm02TzVPVGtJbzhaRXhNRGlVUWlIRU9UZnVrRlhiOStIVHQyN05Cb1c2bFVxcEFOckU1eC81YUlpTW9MK2ZlUml0SUdnWWlJUGsyM2J0MkNoWVVGek0zTjFXNFRHeHVMdUxpNGo2cWRsbFFxUlVwS0Nnd01ER0JvYUZoaXg3MTI3UnFxVjY4T0d4dWJRcGRwNjg2ZE8waExTMFBIamgzVnRLRFNYRlpXRm5idjNvMzY5ZXRqMkxCaDczV3NndTdjdVlPd3NEQk1talFKT1RrNThQZjN4NEFCQTRxYzJGdlJIby95S0NjbkJ4a1pHY2pJeUVCNmVqb3lNek5WVHJqdTE2OGZGaTllckRSNU1TNHVEaHMzYnNTMzMzNHJ0T1c3Zi84K0RoMDZoSlVyVnhicjJucG1aaWJtekptRGJ0MjZZZUxFaVFnSUNFQ2pSbzJLVEJBWU0yWU14bzBiaDhHREJ5c3NHek5tRElZT0hRb0FDQXNMdytiTm03RjU4MlpZV2xwcVBLYUVoQVRzMmJNSC9mdjNSOXUyYmJXK1QrcFVsT2VvTnE1Y3VZS0xGeTlpOGVMRkNzdWxVaWs4UER6UXJWczNOR25TQkhGeGNYanc0QUY2OU9oUjdITkpwVkw4L2ZmZjZOR2poOXJybHFwOHF1OWhWSG9ZNUMxSDB0TFNGRzZYNUFjRVZXN2N1UEhSQlEwblRKaUFmLy85RjYxYnQ4Ym5uMzhPTXpNekFIaXZZTGFKaVFsY1hGemc0dUtDaUlnSWpZSzNZOGFNZ2IyOVBVYU1HSUVtVFpvVSs5eEVuNUtNakF3OGZQZ1FRTjRIcFMrKytFSUlCbmJ2M2wzbFB2Lzg4dytBdkVrWm42cWtwQ1RjdjM4Zk9qbzY2Tnk1czlKNmRjRmhlWC9nRDZGZ2RuRm1aaVlBNWNsTXk1WXRLL0pZRVJFUm1EVnJGaXBYcmd3ZEhSMmtwNmRqNGNLRmFONjh1VlpqU2t0TDB5cHJ1U1F6bkltSXlvdVVsQlJzMmJJRlZhcFVRYVZLbFlUSlU0VmRjQUNBMDZkUEYzbnNaOCtlbGNnWWlZaUlDbHEwYUJIR2p4K1BDUk1tQ011a1VxbkNKQ1ZmWDE5NGVYa1ZPWmsyS1NrSktTa3BrTWxra0Vna2tFZ2t5TW5KUVU1T0RyS3lzcENWbFNVRW9OTFMwcENTa29LVWxCUzhlL2NPaVltSmVQdjJMZWJPbll0T25UcVYydjJWOC9UMHhOR2pSekZ3NEVETW4xOTBpNndoUTRaZzJMQmhtREpsU3FIYkxWKytIQTRPRGxpNmRHbWh5N1QxeXkrL0lESXlFbi85OWRkN1YwSXlNREJBYkd3c2dvS0M0T0Rnb0ZWQXBTZ1JFUkU0ZHV3WUprMmFoSHYzN3NIZDNSMCtQajVZdEdoUm9kZjBLdHJqOFNFa0pTVmh6Wm8xd25OSklwRWdOemNYT1RrNXd2L1oyZG5DYzZ0Z1ZVdVJTSVRUcDA5ckhKek56TXhFZUhnNDB0UFRoV1dKaVlrSUN3c1RKb1pyUzFkWEYxRlJVV2phdENteXNySncrUEJodkgzN0Znc1hMbFM2dHBGZmZIeThVZ0pYZkh5OHd0aXlzcklRSHgrdjlkZ0NBd01SRUJDZzl0cFljWldINTZoRUlzR2JOMjhRSFIyTmlJZ0lQSDc4R0k4ZlA4YjQ4ZVBoNk9pbzlUaWVQWHNHZjM5L3BTRHZoUXNYNE9YbGhYcjE2cUZKa3lZNGN1UUkvdjc3YjVpYm02Tng0OFphbndjQUxsKytqSzFidCtMcTFhdjQ0WWNmTk43dlUzMFBvOUxESUc4NWtwS1NvbkM3V3JWcVpUU1NpaUVzTEV6bDhqMTc5Z0FBN08zdFMreGNCdzRjd0dlZmZhYlJpLzdUcDAveDh1Vkx2SHo1RW4vKytTZW1UcDJLNmRPbnE5MSs4T0RCaFg1NDhmYjJMdGEyUkJXRm01c2JIang0Z0tpb0tJVU0vWnljSERSczJCQ3RXclZDNTg2ZGNmbnlaWVg5WHI1OGllRGdZQUI1V2JCMmRuWnFTMDErelA3OTkxL0laREswYXRWS1pXOWkrWXhSVFFRR0Jxb3RDVjJTNUY5OHRKM01sSjJkamMyYk4wTW1rMkhreUpHd3RMVEVqei8raU8rLy94N3IxNitIcmEydHhzZnEwYU5Ia1IrV0FTajE1Q1VpK3BoVXFWSUZOMi9lRkY3N2RYUjAwSzVkdXlJdnFHemJ0dTFEREkrSWlFaGo1ODZkdzc1OSsrRHE2b3FXTFZ0cXZOK1JJMGZnNCtPanRGd3NGa05mWDEvNEo4L1dORFEwUktWS2xXQm9hQWdiR3h1MGFORUN1Ym01SlhsWFZIcjU4aVgrK09NUEdCc2J3OC9QRDVVcVZjTDA2ZE1Wc3UreXM3T2hxNnNMWFYxZEFIa0JzT3pzN0ZJZm16cmF0cVhUZEJLeWs1TlRvZXMxK1o2WG42R2hvUkIwYTkyNk5kemQzYkYyN1ZyTW5Uc1h2L3p5Q3hvMmJLaTBUM2w4UExSdFpmVFRUejhoTURBUVk4ZU94YVJKazlSdUs1UEpNSHIwYUNRa0pNRER3NlBRakZZVEV4TTBhOVlNUUY2ckRyRllMRHlYOVBUMGNPM2FOVnk2ZEFscjFxeFJlRTdsLzZkSmdIZkpraVVBL3E5SzJNOC8veXdrNVNRbEpRRUFYRjFkaGFCWjY5YXRNWGJzV0ExK00zbmpGb2xFa0Vna01EQXdnSnViRzF4ZFhmSGpqejlDSXBHZ1Q1OCtBSUNvcUNpbGZSTVNFcFNXSnlZbUNzdmV2SGtEQVBqdnYvOFVBcjJXbHBiUTE5ZkhyVnUzVkk3SjE5Y1hSa1pHTURJeVVydE5mb2FHaGhwZHd5N0w1NmlmbngrOHZMd1FHeHNyL0M2TWpZM1JvRUVEZE8zYUZiVnIxd2FRMTZhck1EVnExSUNGaFVXaDIwaWxVaHc1Y2dTV2xwWkN3dHVVS1ZNUUdocUtEUnMyWU0rZVBjTHpWQnZkdTNkSHg0NGRjZm55WmZ6Nzc3L3ZGU2o5Mk4vRHFIUXh5RnVPRkh3VEtHb0dQWlZQbHk1ZFVyaGRWSWJodkhuekNnM281dy9jYXJNdFVVWHg2TkVqUkVaR1FpUVNvV0hEaG1qZHVqVmF0bXlKbGkxYndzaklTTmpPMWRWVkNBS25wcVppOWVyVnlNM05SZVhLbGZIa3lSTXNXTEFBUFhyMHdKUXBVMUM3ZG0yRkQvUmxUZjdCT1NNakE2ZE9uVUpVVkJRaUl5T3haczJhOXo1MlFFQUFBS0JyMTY0S3k1MmRuWkdXbG9iKy9mdERKcFBoOU9uVHFGU3Bra0lGQjRsRUFoOGZIL1RwMHdkbVptWm8yN2F0VWxXSjBpQ2YxS1JOa0Rjek14T3JWcTFDUkVRRWJHeHNNSExrU09qcDZTRWlJZ0plWGw1WXNHQUJGaTFhVk9Jelc0bUlLcXBkdTNacDFEdFhmbEZBS3BWQ0pCSVZXcXF0UVlNRzZOS2xDMWF1WEZua2NmLzY2eStoblFBUkVWRnB5TXJLRWxyQXlDY3RGYmVjclkrUEQzUjFkYUducHdkZFhWMkY5OE9CQXdmaWl5Kyt3TFJwMDBwazNOckt6YzNGdW5Ycm9LZW5oNTA3ZCtMbzBhTTRjZUlFVWxOVHNYRGhRbUdzZ3dZTlVzb09LMHZ5NzhIYWxJRWROMjRjSEJ3Y2luVytzMmZQd3N2TFM3Z2RFeE9qMFg0WkdSbVF5V1NJam80Vy9nYVdMVnVHaXhjdnd0allHTEd4c1FyWGFNdnI0MUZ3Z3JlZm54OXljM1BWVHZ6dTI3Y3ZBZ01EY2VIQ2hVS0R2T0hoNFVoSVNFQ1RKazJLTEZrTW9OQmpKU1FrNE5LbFMrallzV09SeHltTWZCeHBhV200Zi84K3pNM05oYys5ZW5wNmlJeU1STjI2ZFlYQVhmWHExYlU2dnI2K3ZoRDRNakV4d1lZTkczRDQ4R0dGNnk1VHAwNVYydS80OGVNNGZ2eTR3akp2YjIrbDY3V3VycTRLdDNmdDJnVmJXMXNzV3JTbzBISEpnOXRGc2JhMnh0NjllNHZjcml5Zm8zWjJkdWpVcVJQcTFLa0RmWDE5Yk42OEdYUG56bFZxazFoVWxyeVRreE5telpwVjZEWitmbjU0OGVJRlhGeGNoRWtBQURCKy9Iam82ZWtwTEFNQVUxTlRoZC9KenovL3JQYllZckVZMWFwVnc5V3JWM0h0MmpXVjIzVHAwZ1h0MnJWVFd2NnB2SWRSNldPUXQ1UklwVkk4ZlBnUWFXbHBhTisrdlViN1BIbnlSUGhaVDA5UDZDVlFXanAwNkNEMHJ5MHRKWmxOVzFISXk4Y0NRT1hLbFQvSjN3R1JOaVpPbkFpSlJJSldyVm9WV3M1RjNtLzIxYXRYV0wxNk5TSWpJMkZ1Ym82ZmYvNFpOMjdjd0o0OWUzRHg0a1dFaG9aaStQRGhHRDkrdkZMUFYxVysvdnJyRXJzdlFONk16R3ZYcmlFckt3dHYzcnpCMUtsVDhlclZLd0I1cFhyeWZ6aDgzeUIwZkh3OGJ0NjhDU0R2UTJOKzhpOGZqeDQ5d3ZidDIvSDQ4V1BvNnVyQ3hzWkcrTkRvN2UyTlBYdjJZUC8rL2VqVHB3OUdqQmlCQmcwYXFEM2ZvRUdEM211OGNnOGVQQUNRTitOU0UzZnUzTUhXclZzUkhSME5jM056ckZxMUNucDZlZ0R5WmwvcTZPamc2TkdqV0xWcUZicDI3UXBuWjJlTnZud1NFWDNNdEtsdUFHajJudVRvNktoeDJUUnR0aVVpSXRKRS9ndmlKMDZjUUdSa0pINzQ0UWRJSkJKY3VYSUZ0cmEyUXB1VnQyL2ZBdmkvN3g3NU5XblNSQ21vVWRoM1VYbXAyYkt5Wjg4ZVBIcjBDSXNYTDBidDJyVXhmLzU4Nk92cjQrVEprOGpOemNXU0pVczAvbTU1NTg0ZE5HN2N1Rmk5U2hNVEUxR2xTaFdOeTdyS3MvTzB5WkF6TVRHcjkzMEJBQUFnQUVsRVFWUlIrSjRvNzdtNlljTUdoZTJXTEZtQ3hZc1hvMmJObXNLeUtsV3FLR3d6Y2VKRWpjOExBSk1uVDFaYWR1alFJWmlhbXVMWXNXUENzdkw2ZU15Wk0wZGh2YisvUDNKemM1V1d5N1ZyMXc1bVptYUlpWW5CdzRjUDFaYW1sazhzTHlxTFV5YVRDZGMrMUpGUCtDNHFBRityVmkwa0p5Y3JURUovKy9hdDhQeVczNmZvNkdnRUJBVGdxNisrUXFOR2pRRGtsZEM5ZXZVcXBrK2ZydEJ5VDl0MlZZR0JnUWdNREZSWUpnOVE3dDI3Rnp0MjdGQlk1K0xpQWljbko0V0o5UzR1TGhnMmJKalFTL2oyN2R2WXZYczMvdmQvLzFkaDRvQThCbER3bUZsWldYQjFkWVd4c1RHKy8vNTdqY2V1NmQ5VFdUNUhHelZxSkR4bVJmMDk5T3JWQzhPSEQxZGEvdTIzM3dvL0YzeDg1YmZkM2QzaDZla0pJTy8zVy9CM3JNcHZ2LzJtTU81VHAwNFZ1WSt2cjYvYWRUVnIxa1M3ZHUwKzJmY3dLbjBNOHBZUW1VeUdSNDhlNGZyMTY3aCsvVHB1M0xpQmxKUVU5T3ZYVCtNZ2IvNXlDN2EydHNJRmJIcC9XN2R1MVNxNzY5MjdkOFhxVjV5Y25JemJ0MjhMdDd0MjdmcmVQUTJJUG5hYWxqUEp6YzJGcjY4dlBEMDlrWjZlanBvMWEyTDkrdlV3TlRXRmc0TURPbmZ1akY5Ly9SVi8vdmtudkx5OEVCd2NqSG56NXFtY0xaZGZiR3hzU2R3TmhlUGwvOUFZRlJVRkl5TWpORzNhRk5iVzFnci84bWNxcS9wQ1daU0FnQURJWkRMWTJkbWhWcTFhQ3VzaUl5Tng1TWdSWExwMENUS1pESTBiTjhiTW1UTVZaZ1VPSFRvVUlwRUlYbDVlOFBmM2g3Ky9QenAyN0lpeFk4Y0tKWmJ5TXpVMVZUbU94TVJFcFdYUjBkR0lpWW1CaFlVRnFsV3Joa3FWS2tFaWtlRGF0V3ZDaDE5VlphL2tjbk56Y2VYS0ZmajYrdUw2OWVzQWdCWXRXdUM3Nzc1VENnNVBuandaZG5aMjJMWnRHeTVmdm95UWtCQjA2TkFCZmZyMFFZY09IUlErN0M1ZHVsUW9rYVFwcVZTcTFlUGo0ZUdoMWZHSmlJaUlpS2hvWThlT3hlelpzd0VBTFZ1MlJFaElDQjQ5ZWlUMEpIejA2SkhDUlg4QVNyZUJ2QXYyK1lNL2NvVUZnWHg4ZkZTV3hBVHlKall0V0xCQW8vc2drOG0weXBvN2NlSUVmSHg4NE9qb0tBU0tSQ0lSWnMrZURabE1obE9uVGtFcWxXclVxL1hxMWF2NDdydnZzR1RKRXEwRFhrQmV0dUgxNjlleGYvOStqYXFGeUt1RWFNckR3d01KQ1FrcU0wOVZMWE4yZGxhNHZXWExGaHcrZkZpNHJXbVB6S2lvS0hoNmVtTHAwcVVxcTAzbEQ1aFY1TWVqSUIwZEhmVHUzUnNuVHB4QVVGQ1F5aUJ2ZG5ZMi92bm5INGpGWXFVTXk0SXlNek0xRHF3WHRkM0Jnd2Z4KysrLzQ2Ky8vaEtXZVhoNENOKzFUNTgrTFh5dmx5K1RCOGVzckt6ZzRlR0IrUGg0QUhtVk12WDE5VFhPWW56NzlpMU9uRGlCN3QyN28yblRwaXEzTVRNelU5a3VxMmJObWtMZ1VxNUdqUnJDc3JpNE9BQjVtYmFxSnFZWDNIZjM3dDFJUzB2RHJGbXpsTmFWaExKK2ptcksxTlJVN1dNaEorL0JlK1hLRlZ5OGVGRzRmZVRJRVNRbEpXSHMyTEVZT1hLa3NIMXdjRERjM055d2UvZHVwZXRweHNiR1NzZlhORHU2TUIvRGV4aVZUNHcrRlZQK3ZwRUFzR2JOR3FWbEFKVFMvZFY1Ky9hdFFvOVpUUVBEVkw2RWhJUW8vQjMwNnRXcnlIMG1UWnFrOFF3L2JiWWwrbGdrSlNYaDNMbHo4UEh4RVQ3RTI5dmJZK25TcFFwZlpJeU1qREJqeGd6MDc5OGY2OWV2UjJSa0pKWXVYUW9IQndkOCsrMjNDZ0hWL0xUdDF5T243c05UOCtiTjBidDNiMWhiVzZOQmd3Wm8wS0FCek0zTmkvemdMUDlDb28zejU4OERVQ3pWbko2ZWpnMGJOaUFrSkFReW1ReTFhdFhDTjk5OGc3NTkreXFOd2NEQUFDTkdqTURnd1lQeDU1OS80dWpSbzdoeTVRcXVYTG1DZ1FNSEtwWEZPWHo0c05LTTBPenNiSlVadm5GeGNWaXhZb1hhc1p1WW1DanNsNTZlanJ0MzcrTFpzMmU0ZS9jdWJ0KytqZlQwZEdIYjhlUEhZOGlRSVdwZkEzdjA2SUhXclZ2anQ5OSt3K25UcDRYN0lSS0pVTDkrZmRqWTJLQjkrL1o0OWVxVnhtVzc4aXZPNDBORUh4Y2QwZis5L2tpa09XVTRFaUlpb2s5UFhGd2NrcE9UaGV5cWhnMGJvbEtsU2poMTZoU1NrNU5oYVdtcDBBN24rUEhqOFBQelV6a0JVMTNiR0hXQnVYWHIxc0hlM2w1dE1vQ2xwYVZHOStINzc3OUhlSGc0ZnZ6eFIzejIyV2RGYnUvdDdZM2R1M2VqZGV2V0tpLzB6NTQ5RzluWjJVaEtTbEo1VGJLZ3RtM2J3c1RFQktkUG45WTZxSmlSa1lHUWtCRFkydG9LMzhNMVBVWlIyelZ2M2h4dWJtNm9WNjhlNnRhdHE1QTE5L0xsUzh5YU5Vc3BrMjdvMEtGd2QzZFhxSUpvYUdpbzhKMjNZRXNqZFdyV3JBbFBUMCswYXRXcTBHcFQ1ZjN4S0k2K2Zmdml4SWtUQ0E0T3hvd1pNNVN1R2Z6Nzc3OUlUMDlIdDI3ZGxES2xDNnBVcVJMKy92dHZwZVdabVprNGNPQUFmSDE5WVdWbGhhaW9LRmhhV3FKeTVjcFl2SGl4eW1DbnJxNHVGaXhZZ0FVTEZ1Q3Z2LzdDbGkxYnNIanhZaUd3ZnZmdTNTTEwrTXB0Mzc0ZFRaczJWUWp3RlNZbUpnWW5UcHhBczJiTk1HTEVDSTMyQVZSZld5cTRyR3ZYcmhwZmc3cCsvVHBPbkRpQnlwVXJReWFUd2QvZnY4aDlyS3lzRklMMTVmazVPbkhpUktWck0ydlhyc1hhdFd1RjI5cGNyNVAvYlNRa0pPRGl4WXZvMzc4L2dvS0NjUG55WlFCNWt6WHlKd0RJM3dlTWpZMEx6WUl0S1IvRGV4aVZYd3p5YWlnOVBSMzM3dDNEelpzM0VSNGVqanQzN2lpc1YvZm0vZnIxYTQyT2YrYk1HWVZqcU1xZ292SXZmNmxtZlgxOWpUNVFhaE00WUpDQlBqWHA2ZWx3ZG5ZV0pzeFlXbHBpeXBRcGhXYm0yOWpZWU1lT0hmRDA5TVN4WThmdzdOa3pqY28ybHhRREF3TXNYNzVjNi8ySyt2Q3E2a1AzbkRsemNPclVLWVhYR2lNakkwZ2tFdFNvVVFOanhveUJvNk5qa1JVRkRBME5NWHIwYURnNk91TGd3WU1JRGc3VytNdU1TQ1JTT2N1eGZ2MzZxRnk1TWpJeU1vUVNRRURlQitnV0xWcGc2dFNwQ2w5R3BWSXBObTNhSkdRRmkwUWlORy9lSEFNR0RFQ2ZQbjAwZWd5clZxMktHVE5tWU55NGNUaDc5aXlDZzRQeDZORWpSRVZGSVRvNkdpTkhqc1RCZ3djMXVsOUVSQVZWMWpjVGZuNmJIZzFBQmtEem1lOUVSRVJVZkJFUkVSQ0pSQXJ0WlNaTm1vU0VoQVRNbno4ZnMyZlBWZ2dXeVFOUzJyUnhVZGRuY3QyNmRhaFhyMTZ4KzFES1BYandBQmtaR1lpTWpDd3l5SHZtekJuczNMa1RSa1pHNk5HakI0S0RnMVZ1TjJEQUFEUnAwa1NqS25KaXNSZ09EZzd3OXZaR1pHU2tWcjBmTDF5NGdNek1USVdKdW1QSGppMTBIeTh2TDBpbFVvd2VQYnJRU2MvNXk5YUdoWVdwL0Q2dEtrdFFWUi9PZ3QrclQ1OCtqVzNidHFrODc5eTVjekY0OEdBaHdKT1dsaVlFZWRQUzByQisvWHFNSGowYXpabzFxeENQUjNIWTJkbkIydG9hVVZGUnVIWHJGbHEzYnEyd1h0TlN6WEw1eS81S0pCS2NQWHNXaHc4ZlJuSnlNcFl0VzRiLy92c1BucDZlMkxwMUs1WXRXd1lYRnhjTUhqd1lvMGFOZ3BtWm1jcGp5dnVjWm1kbkl6czdXMkhpK2Q2OWUyRnRiYTF5djZkUG4yTEdqQmthalRzLytmV04vS1dpVlRsdzRBQisrKzAzclk5ZjBLaFJvekJseWhTRlpiR3hzVmk3ZGkxa01obFNVMU94YWRNbWpZN2w1T1NrRU9RdHo4L1JkZXZXQ1NXRUR4dzRnRXVYTG1INjlPbnYzYTg1UDI5dmIvVHMyVlB0OC9WRCtoamV3Nmo4WXBDM0NDZFBub1NYbHhjaUlpSTBtb1VGNUYzWXRyZTNSN3QyN1lvc0V3cmt6VEFwT0N2RDFkVVZ0MjdkVXJvSVR1V1hWQ3BGU0VpSWNOdmUzbDV0NWlBUmFjYkl5QWpUcGsxRFFFQUFoZzRkaXM2ZE8ydVV6UzRXaXpGbHloUjA3dHdaK3ZyNlN2MUZxbGF0V3VTSDNhTEk5MWRWb2tjYmUvZnVWUWlDcXVQbDVhVjBQMXEyYkltV0xWc3FiYnRvMFNJWUdSbHBYZmJmeE1RRTMzNzdMYVpQbjY0UVZKVi9jVkhWMTBWUFR3OS8vdm1uMHZMcTFhc0xwV0J5YzNPUms1T1g5YWFxcEF5UTF6L0V4Y1VGZCsvZVJiTm16ZENtVFJ0VXExWk5xL0hMVmFsU0JTTkdqTUNJRVNPUWtKQ0F1M2Z2SWljbkIzWjJkc1U2SGhFUkFKaFdxbzNLK21aSXpVNUFSazRLWXBJZnc3SnE0N0llRmhFUjBTZmh3WU1IcUZPbmpzSUUwOXExYStQZ3dZT29YcjA2UHYvODh4STdqeXFKaVlrcTF4VlZRalMvOWV2WDQrblRweHBWZmV2U3BRdHUzYnFGYXRXcVlmdjI3V3EzR3pSb0VGcTBhS0h4R0J3ZEhlSHQ3WTB6Wjg2bzdkV3FpcCtmSDB4TVRCVEdQbW5TSkxYYkp5Y25DOThqZS9ic0NWdGJXNDNPMDZaTkc2SHZLWkNYVlRsLy9ueUZaVUJlWUd6cjFxMGFaNkRKUzdmS2JkeTRVZmhaL3Iwek1URVI5ZXZYQndCY3ZIZ1JvYUdoR0RCZ0FJQ0s4WGdVVjkrK2ZiRnYzejRFQlFVcEJIbFRVMU54OWVwVm1KaVlvRU9IRGhvZkx5a3BDWC8vL1RkOGZYMFJHeHNMVzF0YnJGMjdGdGJXMWpoeTVBaUF2SExIYm01dStPV1hYK0R0N1ExZlgxOTA2ZElGZmZ2MlJldldyWVZNeGF5c0xJU0hod01BUEQwOWNlWEtGWVhldEZPblR0WHF2bXB5N2FWcTFhclExZFhGdTNmdk5EcG13Yjh0YmVUL081UkxTRWpBa2lWTGtKeWNERUR6YkZaVmdmankvQnl0WGJzMmdMeCtzZkxIdUhyMTZsb0ZOWXV5Y3VWSzZPcnFJamc0R0o2ZW5rSnYzdnkrL3ZwcmhkdWxWYnI0WTNnUG8vS0xRZDRpNU9UazRQSGp4NFZ1WTJWbEJYdDdleUd3VzcxNmRhVnQ4cGNtS0ZqZVl2MzY5VWhOVFZWWWxwdWJpOTkvL3gxbnpwekJwRW1UTUdiTUdJV0w5WVVkajhyRzFhdFhoVGRnUUxOU3pVQmV1ZFhpQmpJS3NyZTNMNUhqRUpVbi9mdjNGOHF1YUt0NTgrWXFsNXVZbUJUNllWY1Q3N3QvL3JGb1F0MnMxdmM1cGpvRnMyYmw1V1NLU3l3V2F6U1R1V2ZQbnVqWnMrZDduYXNnTXpNejlPalJvMFNQU1VTZkpwRklCNjB0UDhjL1VYa1hRM3dmYnNIa2R0dWdwNnU2WEJZUkVSR1ZuS2RQbjZxOEdEMWt5QkIwN05oUjVZUlVUZVdmU0t5cURDK1Fsemw1NGNJRnBlWGFsQk9WdC9QUmhLbXBLWll2WDQ0REJ3Nm9QYytJRVNQVVRxSlZ4OXJhR2cwYk5rUlFVQkJtenB5cDBmZTBSNDhlNGVIRGh4ZzllclRHRTRtZlBIa2kvSHpqeG8waUEwZzVPVGxDdjlMOHNyS3lBT1NWL0ZXMXJ1RHltSmdZMUt4WlUybWNCYThwNUErdUdSa1p3Y2pJU09IOEowK2VoSVdGQlRwMzdneWc0ajhlaGVuVHB3LzI3OStQUzVjdVljNmNPY0lZZ29PRGtadWJpejU5K21nMHJtdlhyc0hIeHdmaDRlSEl6YzJGa1pFUnBrNmRpaSsvL0ZLWXNHNW5ad2RIUjBjQWVSUEFGeTllakc3ZHVtSDM3dDBJRGc1R2NIQXd4R0l4SmsrZWpKRWpSK0x5NWN1d3M3UER6WnMzTVhEZ1FQenh4eC9ZdW5XcmNJelZxMWVqVHAwNktzZno0c1VMaGI3TW1tYjJuanQzRG1abVpuajc5bTJSMndMS2YxdjU5ZXZYRDA1T1Rpb3pXZ0hsSUc5Y1hCeVdMbDJLbUpnWTFLdFhyMVFyT3BhWDUyaGdZS0FRRndrT0RzWi8vLzJuRkhndGptM2J0aUVrSkVUSWduWnljc0tRSVVPRTlhR2hvZGk3ZHk4MmJOaWdVS1pkVmFXNmt2QXh2SWRSK2NVZ2J4RlVsUWd3TnpkSCsvYnQwYUZEQjlqYjJ5czE1MVpGVlpZVEFPellzVU1vZlFFQXRXclZRa1pHQmxKU1VnQUFLU2twMkw1OU8zeDhmREIvL256aFFyVzY0MzJLTWpJeThPelpNMFJFUktCS2xTcm8zYnQzbVl6RHo4OVArRmtrRWhVYVZKZzJiWnJ3Yy80NitoS0pCSWNPSFVLelpzMEtuU1YzNzk0OVZLbFNCVlpXVm1xUCt5SEwweElSRVJGOUNycldINFdiTVg4ak5Uc0JyMU1pNEg3RkdYMXNKcU91U1ZOVU02eGRaUDkxSWlJaUtwNGZmL3dSNmVucFNzdWJOMitPR2pWcUlEWTJWbUc1dk5ScXdlWFZxbFZUdUY2U2s1T2pGQ2diUEhnd2hnOGZYdWg0dkwyOWNmcjBhYTN1UTBsTFMwc3JWZ1c1bmoxN1l0KytmUWdORFMyMEZaS2NqNDhQeEdLeHluS3M2bHk1Y2dWQVhoRFQzOSsveUg2b0VSRVJhb01UUUY3L3pvTFU5WitVOTJEVmhvV0ZoUkJRdTM3OU9wNCtmWW9GQ3hab1ZFbE1yancvSG9XcFdiTW1XclZxaFpzM2J5SXNMQXlkT25VQ29IMnBacGxNaG12WHJzSEl5QWhEaGd4Qmp4NDlZR0ppb3RCMzFkTFNFaU5IamxRSVh0YXRXeGY3OSsvSDJiTm5jZkxrU1VSR1JncVZNVStkT29XZVBYdmk1czJicUZ1M0xvWU9IWXJ3OEhCMDZkSUZRTjUxZEhXWm9nV0RpelZxMUZDNGJucnAwaVU4ZVBCQVlabWNoWVVGWHIxNlZlajliZDY4T1p5Y25BQW92ODdrbDU2ZXJuSzlzYkV4bkp5Y2hNenZxS2dvTEYrK0hIRnhjWmcyYlJxU2twTGc1ZVdsZGI5bVRaV0g1NmhNSnNPeFk4ZGdaMmVIaUlnSXZIbnpCcGN2WDBabVpxWlNDZXZDNU9ibTR0eTVjd2dMQzBOWVdCaUF2Rkx0TldyVUVMNmZtWmlZS0dRSnk1UDZMQzB0RmNwUkY1U2RuUTBBR2sxMEtBemZ3NmcwTWNoYmhIcjE2cUZSbzBhb1U2Y09PblRvZ0k0ZE95b0Yxb3BES3BWaXk1WXQrUDMzMzRWbE9qbzZXTDE2TlJvMGFBQTNOemVGb0dGMGREUVdMRmlBTGwyNllPSENoVUw1a1BlUmxaV2wxT0M4dkpMSlpFb3pxT2JPbll0bno1N2gxYXRYa01sa0FJQ3Z2dnFxVElLOG1abVpDck5obWpWcnBqQUxxQ0JWSHlBZVAzNk1WYXRXNGVIRGg2aFNwUW9PSERpZ3NxOUVmSHc4NXMyYmg2U2tKUFRvMFFNVEprd1F5cldxT2k0UkVSRVJsUXhEY1dXTWFiVUdCMjhzUXJZa0hlOHlYc1A3M3RxeUhoWjlJREtaWnUxN2lJaW9kS2dMb0JXVzlWVnduYXVycThLay9QVDBkS1hqVnExYVZTRVlNSHYyYkhUdjNoMmpSbzFTMktZc3hjWEZJVGMzdDFqVi9YcjE2b1Y5Ky9iQjM5Ky95S0JpWEZ3Y2dvT0QwYU5IRDQwclBHVmtaT0Q4K2ZObzFLZ1JoZzBiaG8wYk55SXNMS3pRNm5OTm16WlZ5Q2g3L2ZvMWR1ellnY3pNVEV5ZlBsMnA5VTVpWWlKKytlVVhKQ1FrWU5hc1dXallzR0doWTFKWHdsU3VYcjE2ZVByMEtXUXlHVHc4UEZDblRoMnRLb3FWNThkREUvMzY5Y1BObXpjUkZCU0VUcDA2NGMyYk43aDc5NjZRYWF5SkRoMDZZTkdpUmVqV3JSdmk0dUswS3FWODd0dzVEQnc0RUFNSERoVDZFOSsvZngvMzc5K0hxNnNyM04zZEFlUUZFcWRNbVlKSGp4NEJBS1pQbjY3eE9VeE1UQlFDbVRFeE1Yanc0SUhLNEthVmxSWE9uajBMaVVTaTFEWXIvLzJWSitnVTlocDA5dXhabkQxN1ZtbjUyTEZqRlRKOHM3S3lFQjhmanlsVHBtRGt5SkhZdDI4ZkFDaTFlRlJuOHVUSkdtMEhsSi9uNkxsejUvRGl4UXNzWExnUW16ZHZ4c2lSSTNIMzdsMTRlWGxCUjBkSDQvdVVsWldGTFZ1MktDejc2YWVmMEs1ZHUvZWVoQ3ZQTXRZMlMxOFZ2b2RSYVdHUVZ3TWwwVVE5dnpkdjN1RDc3NzhYR3NmTHpaMDdWNWlwdEdyVktnd2RPaFRyMXExRFZGU1VzRTFJU0FpdVhidUdDUk1td05uWitiMVMrVy9kdWxWaXM3NUtnbFFxUld4c3JOQzNFUUNXTFZ1R21KZ1lSRWRISzgzQXVuejVzdEl4eWlwNzllTEZpd3F6Y2JRcE41cWNuSXlkTzNmaXhJa1RRdC9ubEpRVUxGcTBDTC8vL3J2Q1RDR3BWQXBYVjFja0ppWUMrTDlTQ3kxYnRzVDQ4ZVBSczJkUHJXWVpFaEVSRVpGMkxLczJ4bVQ3YmZqanprcThUWDlaMXNNaElpTDY1TW5MY2VaMzVzd1pCQVVGS2Ewck9KaytLU21weUhZM1Q1OCt4V2VmZmZiZTQzeGZ4NDhmaDVHUkVmVDA5SEQrL0hrQVFPUEdqYlUranJtNU9abzBhWUw0K0hqaE9wUTZGeTVjUUc1dXJrSndvQ2plM3Q1SVNVbkJqQmt6MEt0WEwremZ2eCs3ZCs5RzY5YXRpOHlHaTRtSndZa1RKK0RuNTRmYzNGd0F3TXlaTXd2ZHg4WEZCVzNhdElHam95TTZkKzZzOHRwZ1lSbUlRRjRaWVM4dkw1dytmUnFQSHovR2p6LytxRGE0SjFkUkhnOU5kT3ZXRGR1M2IwZElTQWl5c3JJUUZCUUVtVXltZFJhcHZJZXhzYkd4RUJBTUNBakF1blhyY1BUb1VZV0VtT2pvYU15WU1VT3BrcUdOalEwQTRPalJvK2pZc2FOQ1cwUjVNTXZBd0FDV2xwYVlOMjhlek0zTklaUEpNR25TSk15Y09WT295dm5xMVN0czM3NjlXTmZPN2V6c2NPYk1HVVJHUm1vYzVIWndjQkRLU01zdFdyUUkzYnQzeDdCaHc1U1dGOVM0Y1dOczM3NGRUWm8wVVZoZWtqMXE1Y3JEY3pRakl3T2VucDVvM3J5NWtMd0U1QVVrMzc1OWk1aVlHQ0dwcXlqR3hzWndjSEJBdDI3ZEVCa1ppVU9IRGlrRnJKT1NraFF5eU9YSlpERXhNVUsycnZ4WStkdWx5VE5wVmJYbkxDbWZ5bnNZbFI0R2VUOGdxVlNLNDhlUHc5M2RYYWtINzlTcFV6RnUzRGlGWmZiMjlqaDY5Q2grL2ZWWGVIaDRDRFh1YzNKeWhESVdTNWN1RmNwb1ZHUStQajc0NmFlZmxEN01CQWNIYTdTL1dDeUdsWldWOEVHZ29MUzBOTHg3OTA3ajhlVHZyYXVKL0ZuWGdHWkIzdXpzYkJ3L2Zoejc5dTFUT3ArOXZUMldMRm1pOU1ZcUVva3dZc1FJSkNZbUlpSWlRbGgrKy9adExGNjhHRlpXVnZqbW0yOHdjT0RBOXk0alFVUkVSRVNxbVZlMndheE8rM0hyMVRuY2VSMkEyTlJJcE9ja2xmV3dpSWlJUGttdFdyVlNXaVpQckZDMUxyL1hyMStqYnQyNmF0ZG5aMmNqTnplM1JMSzQzbGRJU0FqdTNMa0RJQy9JTlhic1dLM0xFc3V0WExsU0laQ2h6c2lSSTlHMmJWdTExOXNLaW9xS3dwRWpSMUMvZm4yaGwrdjQ4ZU94YmRzMjdOeTVFM1BtekZHNVgzaDRPTHk4dkhEanhnMTA2dFFKSzFhc3dBOC8vQUF2THk5aG0yZlBudUhXclZ2NDRvc3ZoR1dqUm8zQzJyVnI4YzgvLzJERGhnMFFpVVNZTTJjT1B2LzhjNFhqSHp4NFVPSDJpaFVyVUxseVplRjJpeFl0c0gvL2ZyaTd1Nk5YcjE1QzRERWpJd042ZW5vcXI3RlZoTWREVTBaR1J1alNwUXVDZ29JUUdocUt3TUJBNk9qb3dNSEI0YjJQZmZmdVhWU3VYRmtwU0xaNTgyWklwVklNR3paTUNMNFpHaG9LR2NxMnRyWkNNbFIrMmRuWnFGKy9QdmJ1M1Nzc1MwMU5oVXdtUTkyNmRZVkFjbzBhTllSdFpES1pWaG1kOGhMS3QyN2QwampJYTI1dXJ2TDFwa2FOR2tXK0Rza1ZEUEFDUUVKQ2drYjdhcXE4UEVlZlBIbUN1TGc0TEZ1MlRPRThJcEVJeTVZdGc2NnVybGFQbWJ3MDlNdVhxaWZoK3ZqNHdNZkhSMm41a2lWTEZHNDdPanBpd1lJRnd1Mm5UNThDUUlsVVZWWG5VM2tQbzlMREtOQUhJSlZLY2Y3OGVlemJ0dytSa1pFSzYzUjFkYkY0OFdLTUdERkM1YjU2ZW5wd2RuYkc1NTkvam5YcjFpRTBORlJZOS9MbFM4eWVQUnVEQncvR2dnVUxLblNhZmRPbVRZdWNyUWJrL2I3a3dWeGJXMXZZMk5qQXhzWUdWbFpXaFFZMVY2eFlVWkxEVmZEdTNUdUZ4NlZPblRxRk5xdVhTQ1R3OWZYRjNyMTdsZXJxMTZoUkEvUG16VlA2TUNvbkVvbmc0T0NBUG4zNklEQXdFSHYzN2xVSTlyNTQ4UUtyVnEzQ25qMTdNSEhpUkF3Yk51eTlzcjJKaUlpSVNEVWRrUmh0TEIzUnh0S3g2STJwd29wS3ZJV0ROL0l1OU5TdjFyS0lyWW1JcUNLUnR6R1Q5L2RVUlI0dzBDUUFWNVQwOUhTOGZmdTIySmw1Vzdac1FXNXVMaVFTQ2ZUMTlTRVNpWER2M2ozWTJ0ckMwTkJRcTJOcGMzOEt1OGFWWDBKQ0FsYXNXQUdwVklyNTgrY0wxK2tHRFJxRXdNQkFuRHAxQ21abVprcEpMa0JlS2QzcTFhdGo1ODZkc0xXMUZZSisrY2Q1OXV4WitQcjZLcFZ3TlRjM3g3eDU4ekJwMGlRRUJBUW9sREp0Mzc0OWZ2amhCNlcrclFWTDRGcFlXRUFrRXFGU3BVb0tXYjloWVdGd2MzT0RtNXViMHVOVzNoOFBiZlh0MnhkQlFVRkNCcXU5dmYxN1p5K21wS1FnS0NnSUhUdDJWQXJZM2J0M0R3Q3dlUEZpWVZuWHJsM3h3dzgvQU1nTERxb0tUQTBhTkVqdCtaWXZYNjV5K2VIRGh3dnR1NXFmVENhRHRiVTF6TTNOOGM4Ly95aGNzNzk1OHlZT0hUcUVHVE5tYUJ6OGZWOGxtYlZkbnA2akowK2VSTy9ldmZIWlo1OHB0Wk1zalVxZDMzenpqY0w5a21lWUYvVzNjZjM2ZFFCNXZYUExtOUo0RDN2OCtESHUzNzhQVzF0Ylp2OVdJQXp5bHFMVTFGVDQrdnJpMkxGakN1VUE1T3JVcVlQVnExY3JsQ1JRcDA2ZE92ajU1NS94eHg5L1lOdTJiUXFsaTArZlBvM1EwRkFzVzdZTXZYcjEwbmg4clZxMXd1clZxelhldmpnMExRZmRxRkVqVktsU0JTa3BLUUR5K2hQTGc2VTJOamF3czdPRHJhMHRyS3lzbEpxSmx6Vi9mMzlJSkJMaHRyb3Mzc3pNVEp3OGVSS0hEaDNDNjlldkZkYnA2dXBpMUtoUm1ERmpodHI2L1BubEQvWUdCUVZoejU0OUNzSGUxNjlmWS8zNjlkaS9meisrL3ZwcmpCNDltcG05UkVSRVJFUkVSRVQvMzkyN2R5R1R5UlN5NTNyMTZxV1FKWG5tekJrQXdJNGRPM0RuemgwNE9UbWhTWk1tc0xHeDBlb2FISkJYTXZqNTgrZjQ3cnZ2dE41WFRpd1dLMXpmK2ZYWFgvSDgrWFA4L3Z2dkN2MHlQN1NZbUJpc1dMRUNzYkd4bURWcmxrSkFSQ1FTd2RYVkZiTm56NGFucHlmaTR1SXdjK1pNaFVDT2pZMk5RckJQbGV2WHI2TkJnd1pxMTV1WW1HRDQ4T0VLeTh6TnpZVUFUbng4UEo0L2Y0Nm9xQ2poWDhlT0hURjgrSEI4Ly8zM2tNbGtTRTFOUlZ4Y25OQmI5OVdyVjBoT1RsWWJJQ212ajBkeDJOdmJ3OVRVRkRkdjNnUUFyWG9TcXlLVHliQjE2MWFrcDZmanl5Ky9WRnBmOFBjemZmcDBoYkt6NmpJUER4OCtySEE3SXlNREsxZXVoTEd4TVo0K2ZZcWhRNGNxL1Iza0x4TU41RlhKek1qSUFKQ1g0Zm5mZi8vaDVjdVhlUG55SlpvM2I0NWx5NWJCd2NFQnYvMzJHNTQ4ZVNJRWRGKzhlSUhidDI4cmxQZlZsanpKU2RNc1ZWWFpwNm80T1RrVnVyNjhQVWUvL3ZwcmpRT25pWW1KUmZiVkxnMHBLU200ZXZVcUtsZXVMR1IzbHljbC9SNTIvUGh4N042OVc3ZzlkZXBVZlBYVlY2VjdKNmhFTU9wVENoSVNFckJ4NDBZRUJ3ZXJmTkVYaThVWU8zWXNwazZkcW5XcS9NaVJJOUd4WTBlc1dMRUM5Ky9mRjVhL2Zmc1dqeDgvMXVwRG9yeC9RWG1nbzZNanpDQ1NaK2RXbEF6VUN4Y3VLTnp1M3IyN3l1M2MzTnh3L1BoeHBlVTllL2FFaTR0THNVcXRpRVFpOU9uVEI3MTY5Y0xwMDZleGE5Y3V2SG56UmxnZkh4K1A4UER3UWh1NEV4RVJFUkVSRVJGOWFvS0RnNkdycTRzMmJkb0l5Nzc3N2pzQWVWbTN2Lzc2SzA2ZE9vV0JBd2ZDMHRJU2YvNzVKd0lEQTlHNGNXTjgrZVdYUW5sUVRjbjdTMnJhWnhMNHYwQ1FWQ3FGam82TzB2R2VQbjJxc2xSbndYTmtaV1VKUFNoVnljaklVTXFtVTdWTUx2LzF4SXNYTDJMYnRtMUlUazdHcEVtVFZBYWJURTFOc1duVEppeFpzZ1JuenB6QnpaczNNV1hLRkhUcjFrM2w4UTBORFlYSEpTTWpBd2NQSHNTdFc3Y0FBQk1tVEVEYnRtM1J0bTFiZE8zYUZjYkd4a3I3djMzN0ZuNStma0x3TGpvNkd1bnA2Y0o2TXpNeldGbFpvV3JWcXZpZi8va2ZQSDc4R0ZPbVRNR2hRNGV3YnQwNnVMbTV3Y2pJQ00rZlA0ZUZoWVZ3am9yd2VCU1hqbzRPZXZmdURXOXZiNkY4YzNGbFpHUmd5NVl0dUhUcEVyNzY2aXMwYXRTbzBPMXpjM1B4K3ZWcmpjNlpQK3N5TEN3TTd1N3VFSXZGV0x0MkxSNDhlSUExYTlZZ0tTa0owNlpOVXdqTzc5NjlHNDhlUGNMcjE2OFJIeDh2UENidTd1NHdNREJBN2RxMVlXZG5KNVRxSGpac0dFNmNPSUh0MjdkajY5YXRFSXZGZVB6NE1YUjBkTFRPcG82TGk4T2VQWHRRcVZJbHhNWEZBZEE4c3pKL1dYRjFpcXFPV1I2Zm8xMjdkaTN5ZnNsZHVIQkI2ZnI3aDNEOCtIRmtaMmRqMEtCQjVTN3BEQ2o1OTdERGh3K2pmLy8rK1BiYmI3RnIxeTRjUFhxVVFkNEtna0hlVW1CbVpnYVJTS1FVNE5YUjBjR0FBUU13ZmZyMFFtdWxGOFhLeWdvSERoekF2ZzZ4SjFjQUFDQUFTVVJCVkgzNzRPSGhBWWxFZ2hZdFdzRFoyZmw5aDE2bU5NMzZMWTZ0VzdlcURiNnE4dTdkTy9UdDIxZWpiVGR0MmdRL1B6Lzg4Y2NmZVBQbURkcTJiYXR5dTdsejUrTDY5ZXQ0OXV3WkFLQk5temFZTTJlT1JwbmNSZEhSMGNIUW9VTXhZTUFBSERseUJBY1BIa1JhV2hvc0xTMkZNaWRFUkVSRVJFUkVSQitUZ0lBQWxjdWZQMyt1ZHIybHBTVnExS2lCZ0lBQXRHL2ZYc2phek1yS3d0MjdkeEVTRW9MQXdFQ2twcVppeUpBaG1EMTdOblIwZFBEbGwxL2kzTGx6OFBMeXd0cTFhN0Z2M3o1OCtlV1hjSFIwMUNpSlkvdjI3WWlMaTRPMXRiWEc5MCtlZ2JodDJ6YUZiQzJKUklLd3NEQWtKU1ZoeElnUnlNbkpFYkxvcWxldmp2RHdjQUFRRWlqQ3c4UGg2dXFxOWp3aElTRUlDUWtwY3BuY3VYUG44UHo1YzNoNGVDQWtKQVI2ZW5wWXZIaHhvZG1mdFd2WHhvNGRPN0Jod3daY3VYSUZLMWV1aExXMU5UNy8vSE1NR3paTXlJaE5TVW5CbXpkdjBLVkxGNnhldlJyWHJsMURUazRPSmsrZWpGNjlldUhmZi8vRmxTdFg4Tk5QUDBFaWtTQWhJUUVkT25SQXg0NGRZV2RuQjVGSUJMRllqRU9IRGtGZlh4OE5HalJBejU0OVlXdHJpd1lOR3NEYTJocFZxMVpGZEhRMHZ2LytlMFJIUjhQRnhRVmZmUEVGakl5TXNIMzdkc3lkT3hjalI0N0VsU3RYWUc5dlh5RWVqNEo4ZlgzVkhsK2RtVE5uWXViTW1WcnZKNWVUazRQQXdFQWNPblFJc2JHeEdEeDRNS1pNbWFLMDNZVUxGeEFSRVNGa2l0NjZkUXZwNmVsRkJvTXpNelB4K1BGajNMaHhBeGN2WHNSLy8vMkhBUU1HQ0pVUk8zYnNpSjA3ZDJMVHBrMFlOMjRjdW5UcGdyWnQyNko3OSs2SWo0L0g2OWV2WVdWbGhTNWR1cUJldlhxb1c3Y3U2dGF0aTFxMWFpbGwxcHFabWNIWjJSbnU3dTV3ZFhYRjZOR2pFUm9haWthTkdtbGRqdHZVMUJUeDhmR1FTQ1RRMGRIQmtDRkQzaXRUT2lzckM1bVptVEF5TW9LdXJpNkNnNE1CUUNsaHFqdy9SN1hScDA4ZmxjSEdHVE5tQ0Q5SFIwZERMQllqS2lwS1pVRFcwOU1UbnA2ZVNzdFZKVWJ0MnJVTHVycTYrT09QUDJCZ1lGQ2lKYk1MS2svdllRWUdCa2hNVE1TTEZ5L3c3dDI3Q3BPQVJ3enlsaHA1cHUzTGx5OWhaR1NFd1lNSFk5eTRjYWhUcDA2SkhGOVhWeGZUcDA5SDE2NWRzWGJ0V3F4YXRRcTZ1cnBGN3BlL21iaW12UWpleDRjK1gxa3dNakxDaUJFak1HTEVDTHg0OFVMdDQxQ3BVaVc0dXJwaTNicDFtRFZybHRxWlVPL0R3TUFBa3lkUHh2RGh3N0Z2M3o0TUdqUkllS0VuSWlJaUlpSWlJdnFZckZ1M1R1djFqbzZPTURjM1IzWjJOa2FQSG8yWW1CaXNYTGtTejU4L2gwUWlnVmdzUm9jT0hUQnExQ2cwYTlaTTJFOHNGc1BSMFJFREJneEFVRkFRRGg4K2pKMDdkeUlnSUFBN2R1d29jcXpHeHNZcU05b0swN2R2WDF5OWVoWCsvdjd3OC9OVE9wNmpveU9jbkp5Z3A2ZUg5ZXZYSXpVMVZXRWJlVS9GSmsyYWxHakx0cmR2MzhMRnhRVlpXVmxvMkxBaGxpeFpvbEh3dW1yVnFsaXpaZzB1WHJ3SUR3OFBSRVZGSVRNekUyS3hHS21wcVhCMmRrWkNRZ0tBdklRR096czdqQm8xQ2dNR0RCQUNyRTVPVG5CeWNrSjZlanF1WHIyS1M1Y3U0ZGl4WXpoNDhDQ21USm1DVWFOR3djVEVCSjZlbnJDd3NGREt1QVh5V3V6Tm56OGZhV2xwQ29HdklVT0dJQ0VoQVVlT0hNSEdqUnNCQVAzNjlSUDJLNitQUjNrZ2xVb3hiOTQ4UEg3OEdEVnExTUR5NWN2UnUzZHZsZHUrZS9jT2YvenhCNlJTS1VRaUVVeE5UZkgxMTEramMrZk9oWjdqMGFOSFdMUm9FV3JXckltZVBYdGk4T0RCU3RmYTY5YXRDemMzTjF5L2ZoMit2cjdZczJjUHVuWHJodVhMbDJzZFhIUnlja0pLU2dvT0h6Nk1zTEF3QUZEcU53dW9EckxuSnhhTHNYWHJWcTNPWFpnWEwxNWcxcXhaU3N2YnRXc24vRnplbjZQYU1ERXhLVEo3K3FlZmZzS1RKMCtVZmc5eVRrNU9HREpraUVibnM3Q3dnSWVIQjNKeWN1RGk0dkxldmFrTFU1N2V3MXhjWExCKy9Yck1talVMWXJGWUlhNUQ1WnRJcGsyTmtIS2k2N0h3SXJlNS9GV2JJcmNwYmZmdjMwZEVSQVQ2OWV1bmRWbG1lbi81eXhaWHExWk5xOWtuVXFrVThmSHh3bTFUVTlOeVdaYWhyRlNVNXlDVm5wVUJEZ3EzdjNkUVBmT01pTFJYVnMrdnFNUmJPSGhqQVFDZ3Zta3JmTk4yeXdjNUx4RlJlY2JYUmlLaThxZGZ2MzRZUDM0OEpreVlVT3hqU0NRUytQdjd3OUhSRVVCZWxsZHFhaXBhdEdpQmR1M2FhVFJoWGlxVjR2ejU4N0N3c0NpUkttMUZrVWdrd3M4aWtVZ3BlUG5ycjcvaXpaczNrTWxrME5QVFE5dTJiZEdqUjQ5U0cwOUFRQUF5TXpNeGNPQkFyWU5uUUY0SjR3Y1BIaWdFSVM1Y3VJRFUxRlJZVzF2RHhzWUdSa1pHR2gwckt5c0xWNjllUlpNbVRWQ3paazJOOWdrTEM0T1JrWkhDK2VXaW9xSVFIaDRPYTJ0cmhWS28rWlczeDZNOGlJcUtFdG9KbG1RV1lIUjBOTXpNekdCc2JJdzNiOTZnVnExYUd1K2JtNXVyMERlNU9KNC9mNDZ3c0RCWVdGaG9WV2JZM2QwZHJWcTEwbW9mdWVQSGo4UFB6dzhlSGg1SzY3S3lzb1NKSlNLUkNBWUdCbWpmdmozYXQyK3ZzRjFGZVk3S1cxK09HVE5HNmJVMEtTa0pCZ1lHS3JPbjg2KzdjdVVLM3J4NWc2cFZxNkpEaHc0S3NaaFZxMWFoZCsvZVdsWDVCUExLSWZmczJWT3JmVFJSbnQvRGtwS1M4UHo1YzFoWldhRmF0V3JGSGg5OVdBenlFcEhXK0J3a0JubUpTZytEdkVSRTVRZGZHNG1JaUlpSWlLaThVcTVYUVVSRVJFUkVSRVJFUkVSRVJFUkU1UmFEdkVSRVJFUkVSRVJFUkVSRVJFUkVGUWlEdkVSRVJFUkVSRVJFUkVSRVJFUkVGUWlEdkVSRVJFUkVSRVJFUkVSRVJFUkVGUWlEdkVSRVJFUkVSRVJFUkVSRVJFUkVGUWlEdkVSRXBEVTlYVU9GMjZsWmI4dG9KRVFmbDVRQ3p5VjkzVXBsTkJJaUlpSWlJaUlpSWlJcXo4UmxQUUFpSXFwNHpDcFpJalkxVXJoOTYvVjVkSzAvcWd4SFJQUnh1UDM2dk1KdDAwcVdaVFFTSWlJaUl2b1V4YWU5d0xXWEovSGs3VlVrWjcyQlJKcGIxa01pSWlLaVQwUjkwMWI0cHUyV3NoNUdoY0lnTHhFUmFhMXh6YTRLUWQ2Z1NBOEFRRXVMdnFoaVVMMnNoa1ZVWWFWa3ZjWHQxK2VGNTVKYzQ1cGR5bWhFUkVSRVJQUXBrY21rQ0l3OGdNdlBmNGRNSmkzcjRSQVJFUkdSQmhqa0pTSWlyWFd4K2dxM1hwMUZVdVliQUlCRW1vdnpFWHR3UG1KUEdZK002T05oWW1pT3J2Vy9LdXRoRUJFUkVkRkhUaWFUd2VmK090eDVIVkRXUXlFaUlpSWlMVERJUzBSRVdqTVFHMkZvMDhVNEZMNjRySWRDOU5FYTFuUVI5SFdOeW5vWVJFUkVSUFNSQzNseFRDSEFhMTluQ0ZyVjdvOWFsYTM1ZVpTSWlJaW9ITk1wNndFUUVWSEZaR1BXRnVQYmJJU0pZYTJ5SGdyUlI4WEVzQlltdE5tSUJtWnR5M29vUkVSRVJQU1J5OGhKeHNWbmg0VGJYN1pZZ1VGTjVxR3VTVE1HZUltSWlJaktPV2J5RWhGUnNkbVl0Y1hNanZzUjh1SVlIc1dGSURFakJ0bVNqTEllRmxHRm82OWJDYWFWTE5HNFpoZDBzZm9LQm1KZVVDTWlJaUtpMG5jdjlvTHdIYTVoOVk1b1lkNjdqRWRFUkVSRVJKcGlrSmVJaU42TGdkZ0l2VzIrUVcrYmI4cDZLRVJFUkVSRVJLU0ZGMGwzaFovdHFyY3Z3NUVRRVJFUmtiWllycG1JaUlpSWlJaUlpT2dUbEpxVklQeGMzYmhlR1k2RWlJaUlpTFRGSUM4UkVSRVJFUkVSRWRFblNBcXA4TE91U0s4TVIwSkVSRVJFMm1L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hHWDlRQktTOWRqNFdVOUJDSWlJaUlpSWlJaUlpSWlJaUtpRXNkTVhpSWlJaUlpSWlJaUlpSWlJaUtpQ3FSQ0Jua054UlZ5MkVTZmpFcDhqaElSRVJFUkVSRVJFUkVSRVpXYUNobUpxVnZab0t5SFFFU0ZxTVBuS0JFUkVSRVJFUkVSRVJFUlVhbXBrRUhlN3BZbVpUMEVJaW9FbjZORVJFUkVSRVJFUkZSU25qNTlpcWxUcHlJb0tFanRObXZYcnNXaVJZc2drVWcrNE1nK3JPdlhyK1BreVpQQzdlam9hS1NrcEdoOW5NdVhMeU0wTkJSU3FiUWtoNGZRMEZDRWhJUkFKcE9WNkhIZlYwSkNBdGF0VzRjYk4yNjg5N0ZpWTJPUm1wcXFzQ3dsSlFWeGNYSHZkZHprNUdSczNMZ1JXN1pzUVVaR3huc2RxNkE3ZCs3Z3dJRURBSUNjbkJ5Y09YTUd1Ym01R3UxYld2ZFhsY2VQSCtQQWdRTWwvbmRKOURHcmtFSGVNWTFyd2R4SXY2eUhRVVFxV0JqcFkyd1Q4N0llQmhFUkVSRVJFUkVSZlNROFBEeVFrcEtDenAwN3ExeC81ODRkQkFVRm9YMzc5dERWMWYzQW8vdHd6djAvOXU0OHJNYjAvd1A0KzdSM1N0RWlVa1JaaDVGOTN4bVRyY2t5WnN5TUxiS05JVitsREdLSVJ2WWhZMHZHbnFXeERsSXBSSVJNeUQ0UjBXcktTZHM1bmQ4ZlhUMi9qbk9xVTdMTyszVmRydTk1N3Z0Kzd1ZCtucWZNOWZVNW44OGRISXkxYTljQ0FLUlNLYnk4dkRCNjlHaUVoSVNvUFVkY1hCeTh2YjJ4ZGV0VzVPZm5sK3Y2K2ZuNVNFMU5MYkUvSUNBQTY5YXRnMGdrS3RlOGIxdG9hQ2hDUWtJcUpYajYvZmZmWTkrK2ZRcHQyN1p0dzVneFk1U0NvZXFTeVdSWXNtUUpUcDA2aFJNblR1RGl4WXR2dk03aTd0Ky9qOERBUUFEQXpaczM0ZWZuaDRrVEorTDI3ZHRsbnZzbTkvdnExU3VFaFlXVitTY2hJUUZBWVpCMzE2NWRGYnhMb3Y4bXJmZTlnSW93ME5hRVo1dmFtQjUrLzMwdmhZaGU0OW1tTnNUY2s1ZUlpSWlJaUlpSWlDcEJXRmdZTGwyNkJBQVlPSENnVXYreVpjdncrKysvQXdBMmI5Nk16WnMzSzQzNTRZY2ZNSExreUxlNzBIZE1TMHNMdnI2KzhQSHhnWStQRHhJU0VqQjY5T2hTejBsS1NzTDgrZk9SbjUrUHJsMjc0dHk1YzJWZXAxZXZYc0xuUllzVzRjR0RCMWk1Y2lYTXpjMFZ4ajEvL2h3UEh6N0UwS0ZESzNRL2xlSDY5ZXNxMjQ4Y09RS3hXQXl4V0Z6aW1PTDA5UFRRc0dGRC9QMzMzd2dMQzhQRWlST2hxNnQ2ZTdvWEwxN2cxS2xUYU5XcUZWNjhlSUVYTDE0b2phbGV2WHFKNXhjVUZNRFgxeGZSMGRHWVBuMDZ6cDQ5aTZWTGwwSkxTd3RkdW5RcGM2M3EwTlBURXpMYzdlM3Q0ZWZuaDhXTEYyUGF0R2xZdTNZdDZ0ZXZEd0NWZnI5cGFXbFl2SGh4bWV0emNYR0J0YlUxNUhJNVJDSVJORFQ0Yjh0RTZ2b29nN3dBME1haUNsWjFzOE9TeTQrUjlDcnZmUytINkQvUFFxeUQyVzFxbzdWRmxmZTlGQ0lpSWlJaUlpSWkrZ1RFeDhkajFhcFY2TisvUDVvMWE0WXRXN1pnM3J4NU1EQXdFTVljT1hJRTkrL2Z4OXk1YzVHYW1vb1RKMDdBdzhNRDJ0cmF3aGdqSTZQM3NmeHlLeXN6c3FqRWJ0RTRYVjFkekpzM0Q0R0JnZWpaczZmUXJxbXBDWDE5ZllWelUxTlQ0ZWJtaHZUMGRBQ0YyWmpxS0I3a0hUWnNHR2JObW9WWnMyWmg5ZXJWcUZMbC8vOGQ4T1RKa3dDQVJvMGFDWm1acW1ocGFhRm16WnBxWGJ1OFpzNmNXV3EvdTd1N1d2UFkyTmhnMDZaTmVQbnlKVUpDUW5EanhnMHNXclFJRmhiSzFRczNiZHFFN094c1JFWkdJakl5VXVWOFM1Y3VSWXNXTFpUYXM3T3pzV1RKRWx5NGNBSGp4NDlILy83OTBhdFhMOHllUFJzTEZ5NkVpNHRMcVVIenhNUkV0ZTRuT3pzYmNya2NDUWtKME5UVWhMYTJOanc5UFJFUkVRRURBd01rSlNYQndzTGlyZDJ2dDdjMzdPM3RTMXlmbGxaaG1Fb21rMzNTbWZoRWI4TkhHK1FGQ2dPOTIvczJ3dTQ3eVRpYm1JR25rbHhrUzFtdm5laGQwZGZTUUMxRFhYU3hOTWEzRGF2RFFKdi9FU1lpSWlJaUlpSWlvamVYa0pBQVQwOVAxS3BWQzFPbVRJRkVJc0hHalJ2eHh4OS93TnZiR3lLUkNFK2VQTUhodzRjeFlNQUFkTzNhRmZmdjM4ZVdMVnNRR0JnSUR3K1A5MzBMNWViazVGVGhjWHYyN0JFK2YvNzU1MWkrZkxsdy9PelpNM2g2ZWlJMU5SVStQajVvMWFwVmlYTkxwVklzWGJvVVlXRmhHREpraUVKZjA2Wk5NV3ZXTEN4YXRBaHo1ODdGMHFWTG9hT2pBNmxVaWhNblRnQW96UFl0amFXbHBkb0I1dkphdDI2ZHduRnViaTdtenAwTEF3TURlSGw1cVQyUGprN2hWcEdkT25YQ3lwVXI0ZW5wQ1ZkWFYyelpza1ZoWEZoWUdJS0RnekZ4NGtTbFp3VVU3aE45NmRJbElWTzJ1UGo0ZUN4YXRBaFBuanpCdEduVE1HREFBQUNGV2JkTGxpekJ3b1VMc1dIREJseS9maDNUcDArSHFhbXAwaHlqUm8xUys1NEFZT3pZc1VwdDI3ZHZSN1ZxMVJBWUdQalc3bGRMUzB0NHBxcmN1M2NQTVRFeHVISGpCZ0FvbEllMnRyWkcrL2J0eTNXZlJQOGxIM1dRRnlnczNUeXVhVTJNYS9wMnZ2MURSRVJFUkVSRVJFUkVSTy9XN2R1M29hT2pnNFVMRjBKRFF3TkdSa2FZTVdNR3dzUERJWlZLb2FHaGdabzFhOExiMnh0Tm1qU0JUQ1pEM2JwMTRlenNqT2ZQbjBNcWxVSlRVL09EMngrMk5MTm56eTYxLy9EaHc3aHg0MGFaNDZwVnF5Wjhqb3VMdzd4NTg1Q1RrNE9GQ3hlaVZxMWF5TS9QVjhoMExwS2VubzVGaXhZaE5qWVdRNGNPeFlRSkU1VEdkTzNhRmQ5OTl4MTI3TmlCb0tBZ0RCOCtIS2RQbjBacWFpckdqUnVIeno3N1RPV2FwRklwNXN5WmcrclZxNWU2OWpmUm9FRURoZU1OR3pZZ0t5c0xreWRQVnVwVGw2MnRMWll2WDQ3RXhFU0Y3T2lyVjY5aStmTGxhTm15SldyVnFvWFUxRlNZbVprSi9aY3VYY0taTTJjd2V2Um9HQm9hQ3UzNStmbll1M2N2ZHU3Y0NRTURBL2o0K0NobHVlcnE2dUtYWDM3QjVzMmJzVy9mUGpnN08yUEVpQkg0NnF1dkZJS2w4K2ZQVitzZTR1UGpFUkFRQUE4UEQranA2U24xRjUrenN1OFhLTXc4UDNYcVZJbnJTMDVPVmdqOGI5eTRVZmpjczJkUEJubUpTdkhSQjNtSmlJaUlpSWlJaUlpSTZOUFNwMDhmZE83Y0dkN2Uzb2lLaWxMb0N3NE9MdlA4b0tBZ2pCZ3hBbVBHakhsYlM2eDBQWHIwQUZDWTJXaGpZNk1VaUkyS2lzS05HemZRb1VNSGxjRzZvcks3QUNDWHl4RVlHSWlBZ0FBWUdSbGgyYkpsTURVMXhmang0MUd2WGowc1dMQkFJUmdYRlJXRjVjdVhJeU1qQTVNbVRjTGd3WU5MWE9mSWtTTmhaR1NFUVlNR1FTcVZZdmZ1M2JDd3NNRFFvVU9ocWFtSjNidDNJemc0R1A3Ky9zSTVvYUdoeU0zTlJiOSsvZDdvR2FucnlwVXJPSERnQUF3TkRTR1h5MHNOTWhhcFhiczJHalZxcE5SdWJXME5hMnRyUEgzNlZHZ0xEdzlIelpvMU1XdldMTGk3dXlNakl3UHo1czFEczJiTkVCOGZEeDhmSDlqWjJlSHJyNzhHVVBnK0lpSWlzSG56Wmp4Ly9oenQyN2ZIakJrekZBTHl4V2xvYU1ERnhRWDI5dlpZdm53NU5tM2FoQU1IRHNESnlRa09EZzR3TmpaR3AwNmQxSG9XNXVibUNBZ0lRUFBtelJVQ3N5V3BqUHN0TGpVMUZldlhyeS94ZXR1MmJjUDMzMytQM2J0MzQrREJnMEltNzVRcFU0UlN6a1NrR245RGlJaUlpSWlJaUlpSWlPaURvNit2anhrelppQW5KMGRsLzZoUm8vREZGMS9ndSsrK1U5bjNNVXBLU3NLMGFkUFF0bTFiekpzM0R4b2FHa3BqRGgwNmhPSERoeXUwK2Z2N0l5Z29DSFBuemtYYnRtMlJscGFHZmZ2Mm9XSERocGd6WjQ0UTNCczllalRXclZzSFYxZFhMRm15QkJvYUd0aTBhUk5Pbno0Tk16TXorUHI2NHZQUFB5OTFqU0tSU0NnWnZYLy9maVFtSnNMVjFWWFlUL1haczJkSVRrNVdPT2ZBZ1FNd01URkJseTVkS3Z4czFKV1VsSVRGaXhkRExwZERJcEZnMmJKbGFwM241T1NrRk9TVlNxVzRjT0VDamg0OWltdlhyZ250cnE2dXlNcktnb0dCQWRhc1dZTmZmdmtGN3U3dStQYmJiM0hvMENIbzZlbGh3WUlGUXBCeTdkcTFPSHo0TUl5TmplSG01Z1pmWDErVkFWRlZtalZyaGo1OStpQW9LQWhidG14QmJtNnU4UE45OU9oUnJGNjlXdVY1UldXZ2k0TDVXVmxad3M5QlZsWVdmdjMxVjN6enpUZG8wcVJKcGQ5dmNUWTJOZ2dPRHNhWk0yZmc3ZTJOWThlT3FTemZMSlZLRmM2WFNxVXFNODZKNlA4eHlFdEVSRVJFUkVSRVJFUkVIeVFURTVOUyt3ME1ER0JwYVZubVBDRWhJZGk1YzJkbExVc2hTN1V5V1ZoWVlQanc0ZGl4WXdkV3IxNE5WMWRYcFRHQmdZRVlPSEFneEdJeGdNSkE2KzdkdTJGbFpZVzZkZXNDQU16TXpMQnk1VXBZV2xvS3dWY0FjSFIwaEo2ZUhwWXZYNDRwVTZZZ0p5Y0gyZG5aY0hCd2dJdUxpMUtwM1pMazVlVkJSMGNIdHJhMmFOKytQYjc4OGt1aEx6VTFGVktwRkRrNU9kRFQwOFA5Ky9meHp6Ly9ZTlNvVVc4OU16TTlQUjN1N3U3SXpNd0VvRjdXTjFDWU9WNWNTa29LOXUvZmo1Q1FFR1JrWk1EUzBoS1RKazJDbjUrZk1NYkF3QUFBSUJhTDRlcnFpaWxUcG1ENzl1Mm9VNmNPdkwyOVlXNXVMb3o5K3V1dm9hMnRqZSsvL3g2R2hvYkl6czVXV3NQYXRXdlJ2SGx6cFVCNGpSbzEwSzVkT3d3Wk1nUWhJU0VxOTJSMmMzTlRPUGIxOVJVK1Y2MWFGUUR3NHNVTDFLbFRCd0FRRVJHQkN4Y3VvRy9mdm0vbGZsV1J5V1FBVUdMZ05qOC9YK0ZudGFTeTRrVDAveGprSlNJaUlpSWlJaUlpSXFJUDByNTkreFQyNkh4ZFVGQVFnb0tDeXB4SElwRWdJU0doTXBmMjFvd2NPUktQSGozQzhlUEhZV1ZsaFdIRGhpbjBTeVFTYk55NEVkT25UOGV1WGJ1d2RldFcxS3RYRHo0K1BncmxmNjJ0clpYbXpzaklRRkpTRXZUMDlKQ2VubzVtelpyQnhjVkZaWm5pa3NqbGN2ejAwMC9vMGFNSGhnOGZqaFl0V2lqMFAzNzhHREtaRERkdjNrU3JWcTFnWjJlSFBYdjJxTXplckV3cEtTbnc4UEJBWW1JaXJLMnQzK2g5WjJWbDRlREJnN0MzdDhmZ3dZUFJ2bjE3aUVRaWhhQm5abVltWW1KaWNQYnNXWncvZng0RkJRVndjbktDczdNemRIVjFGZWF6c0xEQXhJa1RoV05IUjBlbGE2NWR1eGIxNnRWVDJRY1U3clU4ZE9oUWxYMWZmUEdGd25IeElLOVlMSVpZTEVaS1NvclFkdWpRSWRTb1VRTWRPblI0Sy9lclNsNWVIalExTmZIa3lST2h6Y3pNVE5qN056czdXMkVmNEx5OFBBWjVpY3JBSUM4UkVSRVJFUkVSRVJFUmZaQnUzYnFGK3ZYcnc5UFRVNmx2N05peDZOT25ENzc5OWx1VmZjVTVPanFXR0R6NzBJaEVJc3ljT1JOUG5qeUJzYkd4VW4rL2Z2MXc3Tmd4L1B2dnZ6aC8vanlhTld1R1gzNzVwY1FzWExsY2pwaVlHSnc0Y1FKbno1NUZmbjQrVEUxTk1YTGtTQ0ZBKytEQkE2WHpORFEwaE16ZzRpSWpJL0hnd1FNaEs3UzQ5UFIwSkNVbEFTak1GbTNWcWhVQXdNaklTUDBIVUFIeDhmR1lQWHMyVWxKUzRPTGlnb3lNRE96ZHUxY3BRMWRkTmpZMjhQZjNWeGtvQndyMy9QWHc4QUJRbU9IYXQyOWZEQnMyVEsyczh2ZWhSbzBhUXREN3lwVXJlUERnQVdiTW1DR1VBMzhiOTF0UVVBQUF3alZ5YzNNaGs4a1VmamU5dmIzUnRtMWJBTURMbHkrRmJHR0FtYnhFNm1DUWw0aUlpSWlJaUlpSWlJZytTTGR2MzBhblRwMUtERDRaR2hxcTdOdXhZNGRDd09oakl4YUxzWDc5ZW1ocWFrSWlrV0RuenAwSUR3OEhBRGc3TytQQ2hRczRmLzQ4T25YcWhKOS8vbGtwR0phZm40L3IxNi9qd29VTE9IZnVITkxUMHhYNjA5TFNzR0hEaGxMWG9LZW5oeU5IamlpMTc5eTVFem82T2txQmRLQXdBQXdBUFh2MnhKa3paK0RpNHZKTzNrTnViaTVTVTFNeGJ0dzREQnMyREpzM2J3YWdmbGx0VmZkUzBzOGNBTFJxMVFxalJvM0NpeGN2NE9EZ0FEczdPN1d1VTFiUXViVE05QjkrK0FFalI0NVUyUmNYRjFmcXZOYlcxbmp3NEFIa2NqbjgvZjFScTFZdHBlemZ5cjVmcVZRS0FFS0o3dXpzYkppWm1XSDM3dDBBQUFjSEIranA2UW5qbno5L3JsRHltWm04UkdWamtKZUlpSWlJaUlpSWlJaUlQamdwS1NsSVRVMUYxYXBWU3l5OVcxb1o1cnk4UE9UbDVaVzVyKytIU2k2WDQrREJnOWk1Y3ljeU16T0Zjc2VHaG9hWU5Xc1dQRHc4OFBqeFkwZ2tFb1V5elFCdzhlSkYvUExMTDlEVTFFU3JWcTJRbloyTjJOaFlyRm16UnExcjc5NjlHOWV1WFZOcVAzLytQTzdkdTRkaHc0YkJ3c0pDYWIxSGpoeUJqWTBOUm84ZWpiQ3dNQVFGQmVINzc3K3Y0Qk5RWDhPR0RiRm16UnFsc3RPbEJTN0xFaElTb3RSV2xNMGFFaEtDL1B4OEhENThHQVVGQldqYXRHbUo4MVN2WGgzTm1qVURBUHo0NDQrUXlXVEl6czVXeXJ3dWFVL2VsSlFVbUp1Ym8ySERoaVZlNDZlZmZpcjFYdXpzN0xCMzcxNGNQWG9VZCsvZWhiZTN0OEwrdDIvamZsKzllZ1VBd3Q3UkdSa1pRa2EzWEM2SFZDb1Z5anpMNVhJOGZQaFFvZlEzTTNtSnlzWWdMeEVSRVJFUkVSRVJFUkY5Y0RJek13RUEyN1p0dzdadDIxU09DUTRPUm5Cd2NJbHpEQm8wQ0ZPblRuMHI2M3RiNUhJNVFrSkNFQkFRZ0tTa0pOaloyV0gyN05rSURnNFdBbkV0V3JUQXBFbVRzRzdkT3Z6dmYvK0R0N2MzYXRhc0tjelJwVXNYZUhsNTRmUFBQNGVSa1JIOC9Qd1FHeHVMeG8wYnE3V0dxbFdyS3JVVkZCUWdJQ0FBaG9hR0trdGtCd2NINCtIRGgzQjFkVVhObWpYUnBVc1g3Tm16QnoxNzlud25aWXhWN1N2OGVnWnplZmo0K0tnMTd1alJvemg2OUdpSi9WMjZkQkdDdklNR0RjTHMyYk1oa1Vpd2JOa3loYjFzVmUzSkd4TVRnOTkvL3gyZW5wNmw3cHY4K3UvSG5EbHpGSUxJVFpzMnhaWXRXK0RuNTRmdTNic0xKWkt6czdPaHJhME5MUzJ0U3IvZmYvLzlGd0JRcFVvVkFFQnljakxNek13QUFEazVPUUFnWlBMZXVYTUgyZG5acUYrL1BvREMzNEhjM055M3ZvOHowY2VPUVY0aUlpSWlJaUlpSWlJaSt1RFkydG9xQlhBZlBIZ0FMeTh2aU1WaS9QUFBQM0J5Y3NMa3laT1Z6cFhKWlBqeXl5OUwzS2YyWFhqOCtERnljM09Gd0ZWWjVISTVJaUlpOE1jZmYrRHg0OGV3c0xDQWg0Y0hldmJzQ1pGSXBQUXN2dnJxSzJSbFpTRWdJQUJUcDA2RnU3dTdFTHdEZ002ZE8xZnEvUncvZmh6eDhmRVlNMmFNRUxncjh2ejVjNnhmdng1MTZ0UkIzNzU5QVJTV2xiNTQ4U0lXTFZxRVZhdFdsVHRnVjk3bnA4cnc0Y01yZkc1cFh4NklqSXlFbDVjWFdyZHVqZWpvYU15Wk13ZmR1blVyYzA2UlNJU09IVHRpelpvMThQSHh3Yng1OHlBU2lWU09UVXRMdzVJbFMyQmlZZ0o3ZTN1Vlk5cTBhWVA1OCtjckJkRmZMMU5kbzBZTmlFUWk2T3ZySzJUOVJrZEhZOVdxVlZpMWFsV2wzKyt6WjgrZ3Fha0pVMU5UQUlXQjNCNDllZ0FvTEs4TkFQcjYrZ0NBTTJmT1FFTkRBODJiTjFmb1o1Q1hxSFFNOGhJUkVSRVJFUkVSRVJIUkIwMHFsZUxBZ1FQWXZuMDc2dFNwQTI5dmJ3d2JOcXpFOFdscGFRQlVaNlMrQzNLNUhELzk5Qk5xMXF5SjlldlhsemsrTFMwTjd1N3VlUHo0TWNSaU1aeWRuVEZreUpBeXk5Vis5OTEzTURJeXdycDE2L0R6enoramI5KytHRHQyYktXWHFNN0l5TURXclZ0aGJHd01KeWNuaGI3MDlIUjRlbm9pSnljSHMyYk5Fc29BVzFwYVl0eTRjZkR6ODhNdnYvd0NMeTh2dGN2dmx2ZjVsYVNrL1cxZjkvbzlsU1kyTmhhLy92b3JtalJwZ2tXTFR6SWtWQUFBSUFCSlJFRlVGbUhseXBYdzhmRkJRVUdCRU1Rc3pjQ0JBM0h2M2ozODlkZGYyTFp0RzBhUEhxMDBKaWNuQi9QbXpVTldWaFpXckZnaGxEbCtuWVdGaFZBMk96VTFGWThlUFVKOGZMendwMTI3ZGhnOGVEQzh2THdnbDhzaGtVaVFrcElpQk9tZlBYdUd6TXpNVW45ZUtucS9EeDgrUksxYXRhQ2hvWUY3OSs0aE9Ua1pUWm8wQVFDRlVzNVpXVms0ZWZJa1dyVnFKZXpmWE5SZlBOT1ppSlF4eUV0RVJFUkVSRVJFUkVSRUg2VGMzRnljUG4wYSsvYnRRMkppSWh3ZEhURisvSGlsREwvWTJGaGN2WG9WdXJxNkVJbEV1SHo1TWdDZ2J0MjY3MlBaaUkrUFIxWldGanAxNnFUV2VCTVRFK2pxNnNMQndRRmp4NDR0c1Z5eUtnTUhEb1NOalEyV0xGbUNreWRQSWpFeEVTdFdySGlqOWIvdXdvVUx5TXpNeExoeDQ0VHNTNkR3UHVmT25ZdWtwQ1I0ZW5vcVpkMDZPVG5oN3QyN09IMzZOR2JObW9XNWMrY3E3UitzU25tZlgwblV5ZVF1NmJtKzd1WExsOWk3ZHkvMjc5K1BPblhxWVA3OCtkRFUxSVNycXl2eTgvT3hlUEZpUkVWRlljeVlNVXI3RmIvdXh4OS94T1BIajBzc3dTeVJTQ0NWU3VIdTdvNEdEUm9vOWFlbHBlSDQ4ZU40K3ZRcG5qeDVnb1NFQkNFd0NoVCtQTld1WFJ0R1JrYVlOV3NXN3Q2OWkzSGp4bUg3OXUzdzhmSEJxbFdySUJhTDhlalJJOVNvVVVNSXJsYlcvY3JsY2x5L2ZoMnRXclVDQU96ZnZ4K0dob1pvMDZZTmdNSXZCb2hFSW9qRlltellzQUVTaVFRREJ3NFV6azlPVGdhZzN2c2oraTlqa0plSWlJaUlpSWlJaUlpSVBpZ3hNVEVJRGc1R1pHUWtKQklKV3JWcWhaOS8vcm5FMHIxNWVYbll1WE1uNUhJNWdNTGcwTmRmZjExaW1kdTM3ZWJObXdDZ2RwQlNKQklwbFRTV1NDUW9LQ2lBb2FFaDB0TFNjUFBtelJJekc1czFhNFpObXpiaGp6Lyt3T0RCZzB1OFRwOCtmZFMraDZMOVVnSGd5eSsvaExtNXVaQ0pLWlBKOE9lZmY4TGYzeDhGQlFYdzhQQW9NYXR6NXN5WnlNdkxRMFJFQkZ4Y1hQRGpqeitXV2VxM3ZNK3ZQSEp6YzVHVGt3T3hXQXhOVFUyRWg0Y0RVRjBhV0NLUjRQcjE2emgvL2p3aUlpS1FsNWVIdm4zN1l0S2tTUkNMeFFBQVRVMU5lSGg0b0VtVEp2RDM5MGRvYUNoYXRteUoxcTFibzBHREJyQ3dzSUNKaVFuKy9QTlBoYms3ZHV5SWhJUUVKQ1FrQ0czMzc5L0h2bjM3QUFBOWV2UkFVbEtTY0Z4a3dJQUIwTkxTd3ZidDI2R2pvNE82ZGV1aVc3ZHVzTFcxUmQyNmRXRmpZd01qSXlNa0pDVEF5OHNMQ1FrSm1ESmxDcjc2Nml1SXhXS3NXYk1HMDZaTnc3Qmh3eEFWRllYV3JWdFgrdjArZS9ZTXFhbXBhTnUyTGFLam94RWFHZ3BuWjJlY1BYc1dUNTgrUlZSVUZPclVxWVBvNkdnRUJRV2hVYU5Hc0xhMnh1clZxNkd2cjQ4clY2NUFKQkxCMXRhMkV0NDQwYWVMUVY0aUlpSWlJaUlpSWlJaStxQ2twcVlpS2lvS1BYdjJSUC8rL1ZHdlhyMVN4N2RxMVFxblRwMTZSNnNyMjQwYk4yQnBhVm11VE9MWGc0elhybDNETDcvOG90QldXbmxjQXdNRFRKbzBxZFJydUxtNXFiV1dFeWRPNE42OWV3cHRSVm1aQUxCejUwNXMzNzRkNXVibW1ETm5qaEQ4VlVWVFV4Tno1c3pCeG8wYmNlREFBVWlsMGpLdlg1SG5wNjdIangrcjNNZTUrUDBsSlNWaDFxeFpTRXhNaEZ3dWg1YVdGcnAwNllLdnYvNGFkbloyU3VlS1JDSTRPanFpZS9mdUNBb0t3c21USjNIbHloVUFRSmN1WFRCanhneHMzTGl4ekxYRnhzWWlOamEyMURIZHUzZUh1Yms1QWdJQ1VLTkdEV2hvYUNpTmtVZ2tjSFYxUlZaV0Z0emMzUERGRjE4QUtNejZUazlQeDg2ZE8rSHI2d3VnTVBCZjJmZmJwRWtUR0JzYm8wT0hEdkR4OFVHOWV2VXdlUEJnbkRoeEFxZE9uWUtCZ1FHbVRwMktnd2NQUWx0Ykd6Tm16RUNWS2xWdzlPaFJBSUMydGpaR2p4NE5jM1B6TXA4WjBYOFpnN3hFUkVSRVJFUkVSRVJFOUVIcDNiczNldmJzcVRLQVZXVEFnQUZvMnJUcE8xeVYrbTdldkluT25UdS8wUnlOR3pmR29FR0RJSlZLSVJLSlVLZE9IZlRyMTY5Q2M5blkyS0JkdTNaQ3NLOHNyMTY5S3JXczhyZmZmZ3ROVFUwNE9Ua0pHWjZsRVlsRW1EQmhBdnIyN1FzYkc1c3l4Ny9wODZ0YXRTcXNyYTFWOXRXdVhSc09EZzdDdW5SMWRkR21UUnUwYU5GQ0dHTmhZWUhldlh2anhZc1grUHp6ejlHbVRSdTE3dFBZMkJpalI0L0dxRkdqY1AvK2ZkeTZkUXR0MnJTQm9hRWhnb09ESzN3L3FsaGFXcGJZWjJob0NBOFBENGpGWXFVQS9LaFJvOUN0V3pkY3UzWU5Oalkyd24xWDV2MWFXbHFpWGJ0MlFnQTNNek1UT2pvNkdEUm9FQVlOR2lTYzM3QmhROXk2ZFVzSTVwODZkUW95bVF5YW1wb1FpVVFWZVN4RS95a2llVkg5Q2lJaUlpTDZ6NHAvY1IzYnJzNEFBTlNwMWh5alcxYnUvazFFUkI4ai90MUlSSis2Z0tzejhPakZkUURBcUpZcllGT3QrWHRlRVJFUkVSR3BxK1N2UVJFUkVSRVJFUkVSRVJFUkVSRVIwUWVIUVY0aUlpSWlJaUlpSWlJaUlpSWlvbzhJZzd4RVJFUkVSRVJFUkVSRVJFUkVSQjhSQm5tSmlJaUlpSWlJaUlpSWlJaUlpRDRpRFBJU0VSRVJFUkVSRVJFUkVSRVJFWDFFR09RbElpSWlJaUlpSWlJaUlpSWlJdnFJYUwzdkJSQVJFUkVSRVJFUkVSSFIrNUdhOVJpWG54ekN2YlJMeU14TmhxeEErcjZYUkVSVUtlcFVhNDdSTFZlODcyVVF2VFVNOGhJUkVSRVJFUkVSRVJIOXg4amxCUWg5dUJYbkgrMkJYRjd3dnBkRFJFUkU1Y1J5elVSRVJFUkVSRVNmbUlLQ0FtUmtaQ0FuSjZkUzU3MTgrVEllUG54WVpsdDV4Y2JHNHVMRmk1REw1VzgwRHdEazV1Wml6Wm8xT0hUbzBCdlA5YnJZMkZoczNib1ZBSkNmbjQ5ang0NUJLaTA3NCsxamV4OGZvdno4ZkdSbVppSXBLUW4vL1BNUDR1TGlWSTdyMDZjUFRwMDZwZFNla3BJQ2QzZDNQSG55UkdpN2Rlc1dQRDA5a1plWFY2RTE1ZVRrWVB6NDhkaTJiUnNBSUNRa0JBa0pDUldhaStoZGs4dmxDTHJsZzNQeHV4amdKU0lpK2tneGs1ZUlpSWlJaUlqb0V4TVFFSURkdTNlalg3OStjSFYxTFhQOHdJRUQ0ZWpvaUhIanhwVTZidmJzMmVqVnF4YzhQRHhLYlN1dnRXdlg0dUhEaC9qcnI3K2dwZlZtLzFTaHE2dUxwS1FraElXRm9WZXZYakEwTkh5aitZcTdmLzgrQWdNRE1XYk1HTnk4ZVJOK2ZuNElDZ3JDekprejBhaFJveExQKzlqZXg3dVFrWkdCUllzV1FTYVRDWCtrVWlueTgvT0YvODNMeTBOdWJpNXljM09WdmdBZ0VvbHc5T2hSNk9qb3FIVzluSndjWEx0MkRhOWV2UkxhWHJ4NGdlam9hTWhrc2dyZGc2YW1KdUxqNDlHNGNXUGs1dVppeDQ0ZFNFdEx3Ly8rOXo5MDY5YXRRbk1TdlN1Ump3TVIrenhFT0c1ZGF5Q2ExL3dDMVExdG9LTXBmbzhySXlJaUluVXh5RXRFUkVSRVJFVDBDWG55NUFuMjdkc0hBd01ESEQ5K0hQcjYrcGd3WVFKRUlwRXdKaTh2RDVxYW10RFUxQVJRR0FDcmFEWmpaU2h2Qm0rZlBuM1VHdWZrNUZScWYzQndjTG11cTZlbkp3UUU3ZTN0NGVmbmg4V0xGMlBhdEdsWXUzWXQ2dGV2cjNUT2gvZysxSDErUU9FeldySmtDVUpEUXpGaXhBaU1HVE9teExGeXVSemZmUE1OMHRQVDRlL3ZEMnRyNnhMSEdoc2JvMG1USmdBQWJXMXRhR2xwUVV0TEN6bzZPdERXMXNibHk1ZHg5dXhaTEZxMENMcTZ1dERUMDFQNm8wNkExOTNkSFVCaGhqY0EvUGJiYjlEWDF3ZFFHR2dHZ0xsejUwSkRvN0RZbmIyOVBVYU1HS0hHa3lsY3QwZ2tna3dtZzY2dUxsYXRXb1c1YytmQzI5c2JNcGtNUFh2MlZHc2VvbmN0T3o4VEVmOXNGNDZITkoyRHBoWTkzdU9LaUlpSXFDSVk1Q1VpSWlJaUlpTDZSRWlsVXZqNCtFQmJXeHZyMTYvSDd0MjdjZURBQVVna0V2enZmLzhUQW92OSsvZkhEei84Z0pFalI3N25GUmNxQ3ZJV0QzeVc1YnZ2dmtPdlhyMHFkTDJUSjA5aTc5Njl3bkZpWXFKYTUyVm5aME11bHlNaElRR2FtcHJRMXRhR3A2Y25JaUlpWUdCZ2dLU2tKRmhZV0FqalA5VDNNV2pRSUlYajQ4ZVBReXFWS3JVWDZkMjdOMEpEUTNIbXpKbFNnN3pYcmwxRGVubzZHalZxVkdxQXQwaHBjNlducCtQczJiTm8xNjVkbWZPVXBtZ2RXVmxadUhYckZpd3NMR0JzYkF5Z01Fajc4T0ZEV0ZsWkNRRjJVMVBUY3Mydm82TWpsT3cyTmpiRzBxVkxzV1BIRG5UcTFPbU4xazMwTnQxTU9vTThXVFlBb0w1cE93WjRpWWlJUGxJTThoSVJFUkVSRVJGOUlqWnUzSWc3ZCs3QXpjME5OV3ZXaEt1ckszUjBkSERvMENGSXBWSzR1N3NMR1l0bGlZMk5SY09HRGRVdWgxdmNpeGN2VUtWS0ZiVkxMeGRseHhZRjJ0UmhiR3dNTXpNejRUZ2xKUVcrdnI1WXVuU3B3amgzZDNlNHVibkIzTnhjYUt0U3BZckNtRkdqUnFsOVhRQVlPM2FzVXR2MjdkdFJyVm8xQkFZR0NtMGY2dnVZT25XcVF2K3BVNmNnbFVxVjJvdTBhdFVLSmlZbVNFeE14TzNidDBzc1RSMFNVbGo2dGF4TVlibGNqbWZQbnBVNjV1WExsd0RLRHNCWHIxNGRtWm1aeU1yS0V0clMwdEtFdlhHTDdpa2hJUUVoSVNINCt1dXYwYUJCQXdEQStmUG5jZW5TSlV5WU1FSEk3bFZuL2E4TERRMUZhR2lvUWx2Umx3ZzJiZG9FR3h1YmNzMUg5TFk5enJnaGZMWXpiZk1lVjBKRVJFUnZna0ZlSWlJaUlpSWlvay9BZ1FNSEVCUVVCQWNIQjN6eHhSY0FDak5qZi96eFI4amxjaHcrZkJnRkJRVnE3ZFY2NmRJbC9Qenp6M0IzZHk5M3dBc0Fmdi85ZDF5NWNnVmJ0bXdSc2laTFUxQlFVSzRzWG45L2Y2U25wNnZNUEZYVjV1enNySEM4WXNVSzdOaXhRemllUDMrK1d0ZU5qNDlIUUVBQVBEdzhvS2VucDlSZlBBRDdNYitQMTJsb2FLQkhqeDQ0Y09BQXdzTENWQVo1OC9MeWNPN2NPV2hwYWFGSGo5S3pBbk55Y3RRT3JKYzFidHUyYmRpelp3LysrdXN2b2MzZjN4LysvdjRBZ0tOSGp5STVPVmxvQnlBRWdHdlhyZzEvZjMra3BxWUNBQ3dzTEtDam93TVhGeGUxMXBhV2xvWURCdzZnUzVjdWFOeTRzY294SmlZbWFzMUY5QzVKY3RPRno2WUdaV2ZkRXhFUjBZZUpRVjRpSWlJaUlpS2lqOXpCZ3dleFljTUcyTnZiNDZlZmZsTHEvL0hISDVHWGw0ZU1qQXdVRkJTVU9WL0xsaTFoYkd5TW8wZVBsanVvbUoyZGpjaklTTmphMmdvQlJYWG5LR3ZjWjU5OWhsV3JWc0hhMmhwV1ZsWTRmUGl3MFBma3lSTk1uanhab1Ewb0RQcjYrZm5CeXNwS2FOUFQwMU1JS3F0Yld0ZmMzQndCQVFGbzNyeTVRaGJ4Nno3MDkxRVJ2WHYzeG9FREJ4QWVIbzZKRXljcUJlVXZYcnlJVjY5ZW9YUG56a3FaMHEvVDE5ZkhpUk1ubE5wemNuS3dkZXRXSERseUJMVnIxMFo4ZkR3c0xTMWhhR2dJTnpjM2xTV2dOVFUxTVdQR0RNeVlNUU4vL2ZVWFZxeFlBVGMzTnlHd2Z1UEdEYmk2dXFwMWoydldyRUhqeG8weGJOZ3d0Y1luSmliaXdJRURhTktrQ1lZT0hhcldPVVFmZ2dMOC85ODdtaUx0OTdnU0lpSWllaE1NOGhJUkVSRVJFUkY5eEk0ZE80YjE2OWRETEJhamE5ZXVDQThQVnptdWI5KythTlNva1ZvbGxMVzB0TkNyVnk4Y1BIZ1FEeDgrUkwxNjlkUmV6NWt6WjVDVGs0UCsvZnNMYlNOR2pDajFuTDE3OTZLZ29BRGZmUE5OcVJtOXhmZTdqWTZPeHV6WnM1WEdxTXJrblR4NXNsSmJjSEN3d3ZIUm8wZXhldlZxbGRlZE5tMGFCZ3dZQUVORFF3Q0YrN3NXQlhtenNyTHc2NisvNHB0dnZrR1RKazAraXZkUkVYWjJkckN4c1VGOGZEeXVYNzhPZTN0N2hYNTFTelVYS1Y2YVd5YVQ0ZVRKazlpeFl3Y3lNelBoNmVtSnAwK2ZJaUFnQUN0WHJvU25weWVtVEptQ0FRTUdZUGp3NFNWbXgxNitmQmxBWVZaeFhsNmVRbVoxYVdXVEh6eDRnSWtUSjZxMTd1SU1EQXdBUUtGVU5CRVJFUkhSdThJZ0x4RVJFUkVSRWRGSHJHUEhqcmgrL1RxcVZxMktOV3ZXbERpdWYvLythTnEwcWRyek9qZzQ0T0RCZ3poMjdGaUplN1dxY3Z6NGNSZ2JHNk43OSs1QzI1Z3hZMG9jbjVtWmlWMjdkZ0VBdW5YckJsdGJXN1d1MDZKRkMySGZVNkF3cTlMVjFWV2hEUUNHRHgrT2xTdFh3dExTVXExNTNkemNGSTU5ZlgyRnoxV3JWZ1ZRdU1kdG5UcDFBQUFSRVJHNGNPRUMrdmJ0QytEamVCOFYxYnQzYjJ6ZXZCbGhZV0VLUVY2SlJJSkxseTdCMk5nWWJkdTJWWHUrakl3TW5EaHhBa2VPSEVGU1VoSnNiVzJ4ZVBGaTJOallZT2ZPblFBS3l4MnZXclVLYTlldXhjR0RCM0hreUJGMDdOZ1J2WHYzaHIyOXZWQTJPemMzRjlldVhRTUFCQVFFSUNvcUNsNWVYc0sxeG84Zlg2NTdMZG9udWpSR1JrYlExTlRFdi8vK1c2NjVpWWlJaUlncUE0TzhSRVJFUkVSRVJCK3hhdFdxWWZiczJkaTZkU3NBNVF4VkFCZzZkQ2owOWZYTE5hK05qUTNxMTYrUHNMQXdUSm8wU2EyTTB6dDM3dUQyN2R2NDVwdHZvSzJ0WGduUWUvZnVDWit2WHIxYVpwQTNQejhmS1NrcFN1MjV1YmtBQ2t2K3F1cDd2VDB4TVJIbTV1Wks2eXdxODF1a2VKQlhMQlpETEJZclhQL1FvVU9vVWFNR09uVG9BT0RqZngrbDZkbXpKN1pzMllLelo4OWk2dFNwd2hyQ3c4TWhsVXJSczJkUHRkWjErZkpsQkFVRjRkcTFhNUJLcFJDTHhSZy9manlHREJraVpQamEyZG5Cd2NFQlFHRjVaemMzTjNUdTNCa2JObXhBZUhnNHdzUERvYVdsaGJGangyTFlzR0U0Zi80ODdPenNFQk1UZzM3OSttSGZ2bjFZdVhLbE1NZkNoUXRScTFZdGxldDUvUGl4d3I3TTZtYjJCZ2NIdzhURUJHbHBhV1dPSlNJaUlpS3FiQXp5RWhFUkVSRVJFWDNpc3JLeUlCYUx5MzFldDI3ZHNIbnpabHk0Y0FGZHVuUXBjM3hRVUJDMHRMUlVsa3d1U1ZSVUZJRENJT2FwVTZmSzNBLzEvdjM3S3ZlNUxUSnExQ2lsTmc4UEQ1VmppL1pnTFk4YU5Xb2dJU0VCQUhEbHloVThlUEFBTTJiTWdJYUdodHB6Zk1qdm96VG01dVpvM3J3NVltSmlFQjBkamZidDJ3TW9mNmxtdVZ5T3k1Y3ZReXdXWStEQWdlamF0U3VNalkyUm1KZ29qTEcwdE1Td1ljT0VadzBBVmxaVzJMSmxDMDZlUElsRGh3N2g0Y09IYU5XcUZRRGc4T0hENk5hdEcySmlZbUJsWllWQmd3YmgyclZyNk5peEl3Q2dldlhxSldaenYvNEZBRE16TTdpNHVBakhaOCtlUlZ4Y25FSmJrUm8xYXVEWnMyZHEzVGNSRVJFUlVXVmlrSmVJaUlpSWlJam9FNWFTa2dLcFZJb3FWYXFVKzl6dTNidGo4K2JOT0hYcVZKbEJ4WlNVRklTSGg2TnIxNjR3TnpkWGEvN3M3R3ljUG4wYURSbzBnS09qSTN4OWZSRWRIWTNXclZ1WGVFN2p4bzBWc21PZlAzK09kZXZXSVNjbkJ4TW1USUNkblozQytCY3ZYbUR0MnJWSVQwL0g1TW1UVWI5Ky9WTFhGQmNYVjJxL3RiVTFIang0QUxsY0RuOS9mOVNxVlVzcCs3YzBIL0w3VUVlZlBuMFFFeE9Ec0xBd3RHL2ZIc25KeWJoeDQ0YVFhYXlPdG0zYll1Yk1tZWpjdVROU1VsTEtWVW81T0RnWS9mcjFRNzkrL1lUOWlXL2R1b1ZidDI1aDd0eTU4UFB6QTFBWTdCODNiaHp1M0xrREFKZ3dZWUxhMXpBMk5sYjRza0ZpWWlMaTR1SlVmZ0doZHUzYU9IbnlKR1F5bWNJK3cwUkVSRVJFYnh1RHZFUkVSRVJFUkVTZm1QMzc5ME1zRmtOYld4dW5UNThHQURSczJMRGM4MWhZV0tCUm8wWklUVTFGUVVGQnFXUFBuRGtEcVZTSzRjT0hxejMvd1lNSDhmTGxTMHljT0JIZHUzZkhsaTFic0dIREJ0amIyNWRaOWpjeE1SRUhEaHpBOGVQSElaVktBUUNUSmswcTlad3BVNmFnUllzV2NIQndRSWNPSGFDcnE2czBwclFzWWFDd2pQRGV2WHR4OU9oUjNMMTdGOTdlM21VRzl6Nlc5NkdPenAwN1k4MmFOWWlNakVSdWJpN0N3c0lnbDh2Vnp1SXRVclNIc1lHQmdSQzBEd2tKZ1krUEQzYnYzZzB6TXpOaGJFSkNBaVpPbktpMDMyKzlldlVBQUx0MzcwYTdkdTFnYW1vcTlCVmxTdXZxNnNMUzBoTFRwMCtIaFlVRjVISTV4b3daZzBtVEpxRmR1M1lBZ0dmUG5tSE5talhRMGRFcDU5TW8vSGs0ZHV3WUhqNThxSGFRbTRpSWlJaW9NakRJUzBSRVJFUkVSUFNKaVl5TVJHeHNMSURDSU5lSUVTUEtYWmE0eUlJRkMyQmlZbExtdUdIRGhxRmx5NVpDNEswczhmSHgyTGx6SityVXFTUHM1ZnJERHo5ZzllclZXTDkrUGFaT25hcnl2R3ZYcm1IdjNyMjRldlVxMnJkdmp6bHo1bUQrL1BuWXUzZXZNT2FmZi83Qjlldlg4ZFZYWHdsdHc0Y1B4K0xGaTNIdTNEa3NYYm9VSXBFSVU2ZE94WmRmZnFrdy83WnQyeFNPNTh5WkEwTkRRK0c0YWRPbTJMSmxDL3o4L05DOWUzY2g4SmlkblExdGJXMlZ3ZW1QNFgyb1N5d1dvMlBIamdnTEM4T0ZDeGNRR2hvS0RRME45T3JWNjQzbnZuSGpCZ3dORFJXQ3RRQ3dmUGx5RkJRVXdOSFJVU2pmcktlbkoyUW8yOXJhQ21XYmk4dkx5ME9kT25Xd2FkTW1vVTBpa1VBdWw4UEt5a29JSkp1Wm1RbGo1SEk1UkNLUjJtdHUyclFwQU9ENjllc004aElSRVJIUk84VWdMeEVSRVJFUkVkRW5ac1dLRlpCS3BaREpaTkRSMFlGSUpNTE5temRoYTJzTFBUMjljczJsVGtDeGlLMnRyVnJqMHRQVE1XZk9IQlFVRk1EVjFWVUlqUGJ2M3graG9hRTRmUGd3VEV4TThOMTMzeW1kYTJ4c0RGTlRVNnhmdng2MnRyWkMwSy80T2srZVBJa2pSNDVnN05peEN1ZGFXRmhnK3ZUcEdETm1ERUpDUXRDMWExZWhyMDJiTnBnL2Y3N1N2cTMrL3Y0S3h6VnExSUJJSklLK3ZyNUMxbTkwZERSV3JWcUZWYXRXd2RyYVd1R2NELzE5bEZmdjNyMFJGaFltWkxDMmJ0MWFLVEJiWGk5ZnZrUllXQmphdFd1bkZHUzllZk1tQU1ETnpVMW82OVNwRStiUG53K2dNSUN2cjYrdk5HZi8vdjFMdk43czJiTlZ0dS9Zc1FNV0ZoWnFyVmt1bDhQR3hnWVdGaFk0ZCs0Y2hnNGRLdlRGeE1SZysvYnRtRGh4SW9PL1JFUkVSUFJXTU1oTFJFUkVSRVJFOUFuUzB0SlN5Q3I5NDQ4LzhPalJJK3paczBkaFQ5dDNMVEV4RVhQbXpFRlNVaEltVDU2TXp6NzdUT2dUaVVTWU8zY3Vmdnp4UndRRUJDQWxKUVdUSmsxU0tLdGNyMTQ5aFdDZktsZXVYRUhkdW5WTDdEYzJOc2Jnd1lNVjJpd3NMSVRnWG1wcUtoNDllb1Q0K0hqaFQ3dDI3VEI0OEdCNGVYbEJMcGRESXBFZ0pTVkYyRnYzMmJObnlNek1MREVJKzZHK2o0cG8zYm8xcWxXcmhwaVlHQUFvMTU3RXFzamxjcXhjdVJLdlhyM0NrQ0ZEbFBwZmZ6NFRKa3lBc2JHeGNLd3F3QXNVQm15THk4N094b0lGQzJCZ1lJQUhEeDVnMEtCQlNqOEh4Y3RFQTBCK2ZqNnlzN01CQUVGQlFYajY5Q21lUEhtQ0owK2U0TFBQUG9PbnB5ZDY5ZXFGWGJ0MjRkNjllMEpBOS9Iangvajc3NytSbDVlbjVsTWdJaUlpSWlvZkJubUppSWlJaUlpSVBnRkYyWThGQlFYUTBOQlE2SlBMNVhqdzRBR3NyS3lVenBQTDVRckh1Ym01U0V0TEsvRTYyZG5aU0V4TUxMT3RTUEhNMklpSUNLeGV2UnFabVprWU0yWU1uSnljbE1aWHExWU55NVl0Zzd1N080NGRPNGFZbUJpTUd6Y09uVHQzVmptL25wNGVXclJvSWF4ajI3WnR1SDc5T2dCZzVNaVJhTm15SlZxMmJJbE9uVHJCd01CQTZmeTB0RFFjUDM1Y0NONGxKQ1RnMWF0WFFyK0ppUWxxMTY0Tkl5TWp6Sm8xQzNmdjNzVzRjZU93ZmZ0MitQajRZTldxVlJDTHhYajA2QkZxMUtnaFhPTmplQjhWcGFHaGdSNDlldURnd1lOQytlYUt5czdPeG9vVkszRDI3Rmw4L2ZYWGFOQ2dRYW5qcFZJcG5qOS9ydFkxaTJma1JrZEh3OC9QRDFwYVdsaThlREhpNHVLd2FORWlaR1Jrd01YRlJTRTR2MkhEQnR5NWN3ZlBuejlIYW1xcThFNzgvUHlncTZ1TG1qVnJ3czdPVGlqVjdlam9pQU1IRG1ETm1qVll1WElsdExTMGNQZnVYV2hvYUx5MWJHb2lJaUlpSWdaNWlZaUlpSWlJaUQ0QlJSbUlxMWV2UnFOR2pZUjJtVXlHNk9ob1pHUmtZT2pRb2NqUHp4Y3lYVTFOVFhIdDJqVUFnSTZPRG9EQ1BXL256cDFiNG5VaUl5TVJHUmxaWmx1UjRPQmdQSHIwQ1A3Ky9vaU1qSVMydGpiYzNOeEt6ZjZzV2JNbTFxMWJoNlZMbHlJcUtnb0xGaXlBalkwTnZ2enlTemc2T2dvWnNTOWZ2a1J5Y2pJNmR1eUloUXNYNHZMbHk4alB6OGZZc1dQUnZYdDNYTHg0RVZGUlVWaXlaQWxrTWhuUzA5UFJ0bTFidEd2WERuWjJkaENKUk5EUzBzTDI3ZHVobzZPRHVuWHJvbHUzYnJDMXRVWGR1blZoWTJNREl5TWpKQ1Frd012TEN3a0pDWmd5WlFxKyt1b3JpTVZpckZtekJ0T21UY093WWNNUUZSV0YxcTFiZnhUdjQzVkhqaHdwY2Y2U1RKbzBDWk1tVFNyM2VVWHk4L01SR2hxSzdkdTNJeWtwQ1FNR0RNQzRjZU9VeHAwNWN3YjM3OThYc3Jtdlg3K09WNjllbFJrTXpzbkp3ZDI3ZDNIMTZsVkVSRVRnNmRPbjZOdTNMeVpPbkFpeFdJeDI3ZHBoL2ZyMVdMWnNHYjc3N2p0MDdOZ1JMVnUyUkpjdVhaQ2Ftb3JuejUramR1M2E2Tml4STZ5dHJXRmxaUVVyS3l0VXIxNWRxWnkwaVlrSm5KMmQ0ZWZuaDdsejUrS2JiNzdCaFFzWDBLQkJnM0tYNHlZaUlpSWlVaGVEdkVSRVJFUkVSRVNmZ042OWUrUFNwVXM0ZGVvVWpoOC9ydEJuWUdBQUJ3Y0hPRGs1UVZ0Ykc3LysraXNrRW9uQ21HYk5tZ0VBR2pWcWhJVUxGMWJhdXRMUzBqQmx5aFRrNXVhaWZ2MzZjSGQzaDQyTlRabm5HUmtaWWRHaVJZaUlpSUMvdnovaTQrT1JrNU1ETFMwdFNDUVNPRHM3SXowOUhVQmhacW1kblIyR0R4K092bjM3Q2dGV0p5Y25PRGs1NGRXclY3aDA2UkxPbmoyTHdNQkFiTnUyRGVQR2pjUHc0Y05oYkd5TWdJQUExS2hSUXluakZnQWtFZ2xjWFYyUmxaV2xFSndlT0hBZzB0UFRzWFBuVHZqNitnSUErdlRwSTV6M29iNlBEMEZCUVFHbVQ1K091M2Z2d3N6TURMTm56MGFQSGoxVWp2MzMzMyt4Yjk4K0ZCUVVRQ1FTb1ZxMWF2aisrKy9Sb1VPSFVxOXg1ODRkekp3NUUrYm01dWpXclJzR0RCaUFXclZxS1l5eHNyTENxbFdyY09YS0ZSdzVjZ1FiTjI1RTU4NmRNWHYyYktWQWJsbWNuSnp3OHVWTDdOaXhBOUhSMFFDZ3RDYzBFUkVSRVZGbEVzbGZyd05FUkVSRVJQODU4Uyt1WTl2VkdRQ0FPdFdhWTNUTEZlOTVSVVJFNzkvSC9IZWpUQ1lUUG90RUlxWGc1UjkvL0lIazVHVEk1WEpvYTJ1alpjdVc2TnExNjF0YlQwaElDSEp5Y3RDdlg3OXlCOCtBd2hMR2NYRnhhTktraWRCMjVzd1pTQ1FTMk5qWW9GNjllaENMeFdyTmxadWJpMHVYTHFGUm8wWXdOemRYNjV6bzZHaUl4V0tGNnhlSmo0L0h0V3ZYWUdOakk1U05mdDJIOWo0K0JQSHg4Ymg3OXk2NmQrOHVaQzFYaG9TRUJKaVltTURBd0FESnljbW9YcjI2MnVkS3BWS0ZmWk1yNHRHalI0aU9qa2FOR2pYUXFWT25ONXJyWFFpNE9nT1BYaFNXTngvVmNnVnNxalYvenl1aWQ0SHZuWWlJNk5QQVRGNGlJaUlpSWlLaVQ0eW1wbWFwL1NOSGpueEhLeW5VcTFldk56cGZKQklwQlZpN2QrOWVvYmwwZFhYUnBVdVhjcDFUdkF6ejYyeHNiTXJNVFA3UTNzZUhRSjNuVmhIVzF0YkM1L0lFZUFHOGNZQVhBT3JVcVlNNmRlcTg4VHhFUkVSRVJHVlJya05FUkVSRVJFUkVSRVJFUkVSRVJFUWZMQVo1aVlpSWlJaUlpRlRRRVAzLy8yV1dGZVMveDVVUUVSRVJFUkVSS1dLUWw0aUlpSWlJaUVnRlF4MFQ0WFBhcXdRQTh2ZTNHQ0lpSWlJaUlxSmlHT1FsSWlJaUlpSWlVcUdhZmswaDBKdWQveEtKbVhmZjg0cUlpSWlJaUlpSUNqSElTMFJFUkVSRVJLU0NTS1FCZThzdmhlTWp0MWNnWDViekhsZEVSRVJFUkVSRVZJaEJYaUlpSWlJaUlxSVNkS296WE1qbWZmN3lQdnlpbkJIN1BBUXZzaE1obDdOOE14RVJFUkVSRWIwZld1OTdBVVJFUkVSRVJFUWZLajB0UTN6YmZCRzJYWjJKUE5rci9KdjlIQWR2TG43Znl5SWlxblRQWHo2QVRiWG03M3NUMEJiUUFBQWdBRWxFUVZRWlJFUkVSS1FtWnZJU0VSRVJFUkVSbGNMU3FDSEd0bDROVTdIVisxNEtFUkZWSXBsTWhqNTkraUFzTE94OUw0WEs4T0RCQTR3ZlA3N1VkN1Y0OFdMTW5Ea1RNcG5zSGE3czNicHk1UW9PSFRva0hDY2tKT0RseTVmbG51ZjgrZk80Y09FQ0Nnb0tLbk41QUlBVksxWWdORFMwMHVldHFBY1BIaUE5UGIxUzV6eDgrREQrK2VjZmhiWkRodzRoUGo1ZTdUbDI3ZHFGbXpkdnF1eExUazdHN3QyN2taaVkrQ2JMZkNPdlhyM0MwYU5ISVpGSVZQYmZ1WE1Id2NIQmF2KytCUVlHd3MvUFQrbGRQSG55QkY1ZVhvaU1qRlJybnBTVUZGeTllbFd0c1VUL0JjemtKU0lpSWlJaUlpcURoV0U5VEc2L0JkZWZCU1AyZVFpU0pBL3hLai9qZlMrTGlPZy81K0RCZ3hVNmIvRGd3V3FOeTgzTlJYaDR1RnBqVzdac0NUTXpzd3F0aDhySDM5OGZMMSsrUkljT0hWVDJ4OGJHSWl3c0RPUEdqWU9tcHVZN1h0MjdFeHdjakpDUUVEZzZPa0lxbGNMTHl3c1pHUm1ZUEhreWV2WHFwZFljY1hGeDhQYjJocFdWRlZxMmJBbGRYZDFLWGVOZmYvMEZiVzF0OU96WnMxTG5yWWpFeEVUODczLy9nNW1aR1RaczJGQnBQeHUvL2ZZYnBrMmJocnAxNndwdGE5ZXV4YlJwMDJCalkxUG0rWGZ2M3NYV3JWc3haTWdRZlBiWlowcjlFUkVSOFBmM1I2TkdqV0JwYVZubWZINStmZ2dLQ2lyWFBRQ0ZQMC9GeGNURVlQdjI3WmcvZno1ZXZueUoxYXRYbzNuejVqQTBORlE2OTlTcFU0aUlpRkQ3NSs3UFAvL0VxMWV2NE96c3JOQis5ZXBWUkVaR1lzaVFJV3JOYy9ic1dheGZ2MTVwN1VEaEYzZXlzN09SbFpVRmlVU0NseTlmSWlNakF5OWV2RUJhV2hxU2s1UGg0dUlDVTFOVHRhNUY5REZna0plSWlJaUlpSWhJRFJvaUxiU3dkRUFMUzRmM3ZSUWlva29SY0hVR0hyMjREZ0NvVWNYMlBhOUdQZXZYcjYvUWVlb0dlVE16TStIcjY2dlcyTVdMRnpQSSt3NkVoWVhoMHFWTEFJQ0JBd2NxOVM5YnRneS8vLzQ3QUdEejVzM1l2SG16MHBnZmZ2Z0JJMGVPZkxzTGZjZTB0TFRnNitzTEh4OGYrUGo0SUNFaEFhTkhqeTcxbktTa0pNeWZQeC81K2ZubzJyVXJ6cDA3VitaMWlnZngxTTE2Zi9yMGFhbGp0YlMwMEtWTEY3WG1xcWhYcjE1aHdZSUZ5TXJLZ29PREE4NmNPYU55bksydGJZbUIyWkNRRVBqNCtLanNXNzE2TlZhdlhsMW0yNlpObTVUbVAzbnlKRVFpRVJ3ZEhWWE9IUkVSQVZOVFU5amIyNnZzTDRtSGg0ZGE0MDZmUG8zbzZHaWw5aGN2WHVEdnYvOUdmbjYrVWw5V1ZwWkNGdTc1OCtmeCtlZWY0K25UcHdyalRFMU5JUmFMRmRydTNyMkxsSlFVREJ3NFVPbExCWC8vL1RlMHRiWFJxRkVqdGRiK3VpMWJ0dURvMGFQSXpjMVZ1VzRORFEwWUdockN5TWdJeHNiR1NFOVBaNUNYUGlrTThoSVJFUkVSRVJFUkVkRkh3OXJhR3Y3Ky9tcU5IVHQyTEJJU0V0U2UyOXpjWEdXR0dMMGY4Zkh4V0xWcUZmcjM3NDltelpwaHk1WXRtRGR2SGd3TURJUXhSNDRjd2YzNzl6RjM3bHlrcHFiaXhJa1Q4UER3Z0xhMnRqREd5TWhJK055blQ1OEtyOGZBd0FCLy92bG5oYzh2UzBtbGNZdElwVktGY2JxNnVwZzNieDRDQXdQUnMyZFBvVjFUVXhQNit2b0s1NmFtcHNMTnpVMEkxRzNidGsydE5SVVA4aTVldkZpdGM2NWN1WUlyVjY2VTJLK25wL2RXZzd6NStmbnc4dkxDdzRjUEFRRDc5Kzh2Y2F5enMzT0pRZDZPSFRzcVBhZTh2RHlNSHo4ZUxpNHU2TlNwazlBK2F0UW9qQm8xU3NoZ3ZudjNMcnk5dlJYTy9ldXZ2d0FBb2FHaHFGbXpKbUppWWhBVEV3TUFzTEd4UWVQR2paR1FrSUM0dURnMGJOaFE1Ym90TEN6UXRXdFhsZXRWTjZ2MnpwMDdLb084cFRsLy9yelNGMkFpSWlJUUVSR2gwT2JoNGFHMGpsT25UZ0VBQmcwYWhKU1VGSXdZTVVKcC92NzkrNWQ0N2RMK1R1N1pzeWVlUEhrQ2MzTnp0RzNiRm1LeEdMZHUzY0tHRFJ1d1k4Y09XRmhZSURjM0YxdTJiSUd0clMzcTE2OWY1cjBTZlV3WTVDVWlJaUlpSWlJaUlxTC9qTDU5K3lyc1JicDQ4V0loZU1VQTc0Y2pJU0VCbnA2ZXFGV3JGcVpNbVFLSlJJS05HemZpanovK2dMZTNOMFFpRVo0OGVZTERodzlqd0lBQjZOcTFLKzdmdjQ4dFc3WWdNREN3eEt4R2EydnJDcS9wOVF6Rnl1Yms1RlRoY1h2MjdCRStmLzc1NTFpK2ZMbHcvT3paTTNoNmVpSTFOUlUrUGo1bzFhcFZpWE5McFZJc1hib1VZV0ZoU2lWMDFmbjk2Tk9uRHdZTkdvU3BVNmVxY3l1VkxqYzNGNHNXTFVKTVRBekdqaDJMYjcvOVZtbE1mSHc4WEYxZFViMTY5VktEL3ZyNit0RFQwMVA0KytMVnExY0FBRE16TTFoWVdDaU1Oekl5RXRwU1UxT1Y1bHV4WW9Yd1dTS1JLQnc3T1RtaGNlUEdPSGJzR0lEQ1FPeWRPM2VVNW1qYnRtMkpRZDUzb2VobklDa3BDZDkvL3oxMjdkb0ZjM056QUtxL1FKR2JtNHVRa0JDMGJ0MGFOalkyeU0zTkZYNDNueng1Z2gwN2RxQlhyMTVvMDZaTnFkY2RPSEFnY25KeWhPT2lhd1VIQjZOTGx5N3c5ZldGU0NUQytQSGpoV2V2cDZlSDI3ZHZZK25TcGNqTnpZV0RBNnZ4MEtlSFFWNGlJaUlpSWlJaUlpTDZ6eWdxNXhzWEZ3ZGZYMTlNbURBQjdkcTFlOCtyb3RmZHZuMGJPam82V0xod0lUUTBOR0JrWklRWk0yWWdQRHdjVXFrVUdob2FxRm16SnJ5OXZkR2tTUlBJWkRMVXJWc1h6czdPZVA3OE9hUlNLVFExTlNFU2lSVG1WVGNML0gyWVBYdDJxZjJIRHgvR2pSczN5aHhYclZvMTRYTmNYQnptelp1SG5Kd2NMRnk0RUxWcTFVSitmcjVDcG5PUjlQUjBMRnEwQ0xHeHNSZzZkQ2dtVEppZ2N2N0xseStYZXYzazVPUVN4eGdiRzZOQmd3YWxubDlSbVptWm1EZHZIbTdkdW9VSkV5Wmc2TkNoU21PU2twTGc0ZUdCQmcwYXdNdkxxOHpBL2ZyMTYxWHVkMXY4eXlGRmZ2dnROL3oyMjIrbHpqZGd3QUNsc3RwRjY1UklKRGgrL0RpNmRPbUNuMy8rV2VsY1IwZEhsZS90UXhZV0ZnYUpSQ0prUyt2cTZncVp2Z2NPSEFBQWZQWFZWMldXYTU0OGVUSmtNaG11WGJ1R2lJZ0lUSnMyVGVqcjJiTW5SQ0lSYnQrK0RTMHR4WkNYcHFZbWF0YXNDWGQzZHhnYkcxZmluUkY5R0Jqa0pTSWlJaUlpSWlJaW9vOUdWbGFXVVA1VG5iR3ZLOHJrREE4UEIxQzRoK1NiWkhmUzI5R25UeDkwN3R3WjN0N2VpSXFLVXVoVEo2TTBLQ2dJSTBhTXdKZ3hZOTdXRWl0ZGp4NDlBQUQzN3QyRGpZMk5Va0F2S2lvS04yN2NRSWNPSGFDbnA2ZDBmbEpTa3BCSktwZkxFUmdZaUlDQUFCZ1pHV0hac21Vd05UWEYrUEhqVWE5ZVBTeFlzQUNHaG9ZS2N5OWZ2aHdaR1JtWU5HbFNxZnRZbHhWa3ZuanhJaTVldktpeXIwV0xGbGk2ZEdtcDUxZEViR3dzbGl4WmdwU1VGQURBaGcwYnNHSERoaExIcDZXbEtlMkpxK3JuNnZIangyamZ2ajErK3VrbkFJVmxtT2ZQbjQ5ZmYvMVY0ZStORVNOR3dOblpXUWhnWm1abTR1clZxekF4TVZHWVQxdGJ1OFJnWTJCZ0lISnljakJpeEFob2Ftb3E5Y3RrTXFVZ1puRjVlWGtsOWhWWFBETlpsWXlNRENGck5pTWpvOVJ5NTZwS0x4ZS96dTdkdTB2c3YzcjFLcXBVcVlLR0RSdVd1ZWFpTE55OHZEeEVSRVJnd0lBQlNFOVBWMXJQd1lNSGhjL0ZnL3pGUC8vKysrK3d0ZjA0OXFFbktndUR2RVJFUkVSRVJFUkVSUFRSU0U5UFY5b2JzaUplMzVOU0xwY2pORFMwWEhPMGI5OWVZWDlZcWx6Nit2cVlNV09HUXBuVzRrYU5Hb1V2dnZnQzMzMzNuY3ErajFGU1VoS21UWnVHdG0zYll0NjhlZERRMEZBYWMralFJUXdmUGx5aHpkL2ZIMEZCUVpnN2R5N2F0bTJMdExRMDdOdTNEdzBiTnNTY09YTmdabVlHQUJnOWVqVFdyVnNIVjFkWExGbXlCQm9hR3RpMGFSTk9uejROTXpNeitQcjY0dlBQUHk5MWphb3lXOVZWV3BEeVRVUkZSU0U3T3h2Mjl2YUlpWWxSV2E1NzZkS2xhTnUyTGJwMzc2N1FmdmJzV1p3L2YxN2x2QWtKQ1dqVHBvMFFHSDMyN0JsRUloRk1UVTJWZ3FVRkJRVkNtNkdoSWJwMjdZcnM3R3hVcVZKRkthUDhkZm41K1lpTWpFU1BIajFnWjJlbmNveE1KaXMxazdlMGZXM0x3OFhGUmZqczZ1cUthdFdxWWR5NGNRRCtQeFArOGVQSG1EOS9QdGF2WHc5ZFhWMEFoWHVnRnhjU0VvTEV4RVNGTmxVbG5iLzQ0b3RTMTFQU1B1eFZxMVpWYUw5MDZSSTJiTmlBcmwyN0lqdzhITDE2OVVKMGREVG16SmtEVTFOVFlWeU5HalZLdlI3Ung0UkJYaUlpSWlJaUlpSWlJdnBvbFBRUC9xcU1IVHNXQ1FrSlN1M0p5Y200ZGVzV0FDQW5Kd2R4Y1hGbzBLQUJmSHg4eXJXV1RaczJNY2o3bHIyZUNmazZBd01EV0ZwYXZxUFZ2SDBXRmhZWVBudzRkdXpZZ2RXclY4UFYxVlZwVEdCZ0lBWU9IQ2lVR3Q2L2Z6OTI3OTROS3lzcjFLMWJGMERobnJFclY2NkVwYVdsUWxhb282TWo5UFQwc0h6NWNreVpNZ1U1T1RuSXpzNkdnNE1EWEZ4Y0ZMSjdTeUtUeVpDWm1WbnVlek15TWxKci9vcHdkbmFHbzZNai92cnJMOFRFeEFnWnRVV3lzN05SVUZDQWxpMWJLdlU5ZmZwVVpaQTNOemNYS1NrcE9IYnNtTEJYYnBHaW9HZHhXN2R1eGRhdFc1WGFUNTQ4V1dhUVYxdGJHNXMyYmNLelo4OHdiOTQ4VEpnd0FiVnExUkw2NVhJNTVISzV5aUN2dGJVMVdyUm9vZmFlczNGeGNZaVBqeSt4Zit2V3JhaGF0YXB3cktHaGdYUG56Z25YQW9ERXhFUm9hbXFXR0pET3pzNkd2NzgvNnRldmozdjM3Z250Ym01dUFBckxzUjg1Y2dSZmZmVVY2dGV2WCtwNlZmMGRLNVZLY2VQR0RkamIyd01vck16ZzcrOFBaMmRuMUt4WkUrSGg0Wmd3WVFKa01obVdMbDJLbVRObm9tWExscVZlaCtoanhDQXZFUkVSRVJFUkVSRVIvYWVjUEhrU3BxYW1TRTFOeGRHalIvSHc0VU80dWJtcExOZTZjK2RPQkFRRXFGVWltQ3Jmdm4zN3NISGp4aEw3ZzRLQzNpaXo5RU0wY3VSSVBIcjBDTWVQSDRlVmxSV0dEUnVtMEMrUlNMQng0MFpNbno0ZHUzYnR3dGF0VzFHdlhqMzQrUGdvN01lcnFneDVSa1lHa3BLU29LZW5oL1QwZERScjFnd3VMaTVsN29sYTNKNDllN0IvLy81eTM5ZmJMSjh0RW9sZ2JtNWVZdit6Wjg4QW9NU2dwQ3E2dXJvS3BlSFBuRG1EeFlzWDQ1ZGZma0g3OXUwVnh2YnAwd2ZUcGszRGdBRURoTGJqeDQ5anc0WU5DdG5ZbVptWkpRWlk5ZlgxWVdob2lCczNibURldkhuNDdiZmZoRUMrVkNvRkFKVkIzb0VEQjJMZ3dJRnEzMWRSV2ZDU2lNWGlFb1B4TXBrTStELzI3ancrcG52LzQvaDdraENSRUh0RXFkaHJheTMzcXRxS2xoWk4xTklxcWlWYTNTaFZ1NktsSWFWVmxHcXRDWTJkSUZJMGxvdW1SRXYxRi90V1JGTkVKQ0dXeUNUeit5T1B6RFdabVdTQ0lMZXY1K1BSeDgwNTMrODU1enNuWnlidXZNL25leVNkUG4xYUpVcVVNQzluOWNNUFArank1Y3NhUG55NE9kaVYvbHUxZS9Ma1NVbFM5KzdkYzd5Unc1WTMzM3hUSGg0ZW1qRmpodWJQbjYrd3NEQzk5OTU3OHZQejA4NmRPeVZsaE5PalJvM1NraVZMTkhyMGFEVm8wRUNkTzNkVy9mcjFiVmJJQS9rUklTOEFBQUFBQUFDQWY0elUxRlNGaFlYcCtlZWYxOHFWSzlXbFN4ZnQyN2RQWDN6eGhhcFhyNjR5WmNySVlERFluUmIxeG8wYjV1QUZlZS93NGNPcVZxMmFSbzRjYWRYbTcrK3ZObTNhcUh2MzdqYmI4aXVEd2FBaFE0Ym8vUG56TnAvZjJyNTllNFdIaHlzeE1WR1JrWkdxVzdldXhvOGZiemVZTTVsTU9uRGdnRFp0MnFSZHUzWXBOVFZWSlV1VzFCdHZ2S0g2OWV0TGtrNmRPbVcxblpPVGs3a3kyQlpiTno2MGFkTkczYnAxczZwMHRUVk43NE4wNU1nUkZTMWFWRFZyMXN6MXRyZHUzZExTcFV1MWJOa3k5ZW5UeHlyZ3ZkUHQyN2QxNHNRSnVidTdhOCtlUFJiVnVGTEdGTVpidDI2MXUzMlpNbVUwYk5nd2pSa3pSbE9tVE5HNGNlTWsvVGZrTFZpd29MbnY2ZE9ueldHcExabUJxcVA5TXFXbnA1dkRXeWNuSjRzcTVCZGZmTkdpYjlibE96Mzc3TFBtU3R1c29xS2lWS2xTSlljQzNzenI5ei8vK1k5Mjdkb2xLZU1HQmc4UEQvWHQyMWRPVGs3Njhzc3ZWYnQyYlVrWllYbG1CYnZCWUZEUG5qM1ZyRmt6QlFjSGE4eVlNZnJpaXk5VXQyN2RISThMNUFlRXZBQUFBQUFBQUFEeWpldlhyMXRVMStYVU42dXdzREFsSmlhcVE0Y09Xcmx5cFF3R2d6NysrR08xYnQxYTVjdVgxN0pseTdSOCtYSk5uVHJWS3VCYXZIaXhObTNhcEtDZ29HeWZqWW43NStqUm8ycmF0S25OcWxRcDQ5bW50dHArK09HSGZEMlZkdUhDaFRWNzltdzVPenNyT1RsWklTRWgyckZqaDZTTXFZbDM3OTZ0eU1oSU5XM2FWS05IajdhNkhsTlRVL1hISDM5bzkrN2Qrdm5ubjNYbHloV0w5dmo0ZUgzLy9mZlpqcUZRb1VJS0N3dTd2eS9zQWJFWEtqczZwWEZhV3BxT0hqMnFuMy8rV1JFUkVVcEtTcEtVOFV4YWU5UEZUNTgrWGRPblR6Y3ZlM3A2YXVEQWdSWjlXclJvb1U2ZE9sbXN5em9sZCtQR2plWG41NmYxNjlkcjdkcTFldm5sbDVXYW1pckpzcEozOSs3ZENnb0tzdnNhTXNOYlIvdGx1dk9taVFrVEpxaHg0OFpxMXF5WjZ0U3BJeW5qdmJWbHl4Wk5tRERCNHIxMzUzT3cyN1ZybCszVTNKblA2czBwL1AvMDAwL1Z1SEZqalJrelJ0V3JWMWU5ZXZXMGE5Y3VCUVlHYXMyYU5lWnE2MEdEQmxsdG0vVThTOUxhdFd2ejllY0NrQlVoTHdBQUFBQUFBSUI4NDhxVks1b3laY3BkYlh2NzltMkZoSVNvUllzV0tsdTJySG05azVPVEdqWnNxTnUzYnlzME5GU2xTNWVXajQrUDFmWjE2OWJWb2tXTHRHSERCcHNCQXU2dnVMZzRYYjU4V2NXS0ZiUDViR1VwWStwaWUyMjNiOS9XN2R1MzcybzYyRWVCeVdUU21qVnJGQklTb3F0WHI1cXJPRDA4UERSOCtIQ05HREZDNTg2ZFUzSnlzc1UwelpLMFo4OGVqUjgvWHM3T3ptcllzS0Z1M3J5cDZPaG96Wmd4dzZGakwxMjZWTC8vL3J2TnRzd3F6NnpCY2FaYnQyN1piWHRRN3B3aStNS0ZDMXE4ZUxGNjl1eHA4L25Oa1pHUit1V1hYeXpXN2R5NVV4TW5UbFR0MnJYVm8wY1B6WjQ5VzRNSER6WUhuZG54OS9lM21ybzVVOG1TSlIzYXgxdHZ2YVdvcUNodDNyeFpmbjUrdW4zN3RpVExTdDVNV1N1cU02ZVl6MjIvOVBSMFNkS1VLVk5VcEVnUnZmdnV1K2Eyd29VTHk5WFZWUXNXTEZCRVJJUzZkKyt1YXRXcXFWdTNiaG96Wm94YXRHaGhzZi95NWN0bisvcnUvUDFrZGV2V0xjMmZQMStwcWFueTl2YVdzN096NXMyYnA3Smx5MnJObWpYbWF0N09uVHNySmlaR1AvMzBrOGFPSFd2K3pENTQ4S0NtVHAycWI3LzlWb1VLRlpLVUVYVHpESFg4THlMa0JRQUFBQUFBQUpCdlZLaFF3VzRsWFZiKy92NFdBV0RCZ2dWVnJsdzV1ODhGWGI5K3ZhNWN1YUlQUC96UVlvclNUUFhxMVZPdFdyVzBiTmt5dFcvZlhxNnVybmYzSXVDUXExZXZTcEtDZzRNVkhCeHNzMDlFUkVTMnowdjI4L1BUZ0FFRDhtUjhlY1ZrTW1ucjFxMEtDZ3JTeFlzWFZiVnFWWTBhTlVvUkVSSG1xWDdyMTYrdjk5NTdUN05temRMSEgzK3NnSUFBZVh0N20vZlJ2SGx6alJzM1RrOCsrYVNLRmkycWI3LzlWdEhSMFE1UFYxeXNXREc3YlpsVnJkMjZkYlBadm03ZE9xMWJ0ODdSbDN0ZmRlclVTYzgvLzd4Rm1EdCsvSGc5OXRoanFscTFxdmJ1M2F2Qmd3ZGJiUFBNTTgvbzJyVnJNaHFOdW5idG1vb1hMNjVXclZxcFpzMmFLbHUyckM1ZXZLalpzMmVyVktsU0ZwV3JodzRkMG80ZE8vVCsrKy9mOTlmaDV1YW1nSUFBbFMxYlZrNU9Ua3BKU1pHa1BQM015VHhHOWVyVnJhYWtUMGxKMFljZmZxalRwMCtyVzdkdTh2ZjN2NmNndjE2OWVpcFRwb3pWK2hzM2JtajA2TkZLVFUzVlo1OTlwc3FWSzB1U3hVMDV0bmg1ZVpsL054Y3VYSkNVRVRTN3VibEprbzRmUDM3WFl3VWVaWVM4QUFBQUFBQUFBUDR4Smt5WW9HTEZpcG1yRVRQZHVIRkR5NVl0VTQwYU5kUzBhVk83MjNmdjNsMWp4b3hSZUhpNE9uZnVuTmZEL1VlclVxV0tWWUI3NnRRcGpSczNUb1VMRjlhZmYvNnBUcDA2MlF6WjB0TFM5T0tMTDJZN1pXeGVPM2Z1bkZKU1VsU3RXaldIK3B0TUp1M2N1Vk9MRmkzU3VYUG41T1hscFJFalJxaDE2OVl5R0F4VzUrTGxsMS9XOWV2WEZSUVVwQUVEQm1qWXNHRnExS2lSdWIxWnMyYjM5ZlZrT25YcWxHclZxcVdBZ0FDSHQ3bWJ5dmZjbmo5SktsS2tpSW9VS1dKZVhyOSt2WGJ0MnFVSkV5Ym95SkVqMnJoeG8xWEltN2xOYkd5cy9QMzlOWGJzV0RWcDBpVEhZUEg0OGVQYXZIbHpub1M4a2xTeFlrWHp6N2R1M1pLVXR5RnZZbUtpbkoyZHpjRm9wdTNidDB1U2loWXRxbGF0V3FsS2xTcmF2bjI3ZVRyOFE0Y09XWHllVnFwVXllWk1DSmtPSERpZzRjT0g2NFVYWGxEdjNyM05sZlkzYnR6UXlKRWpkZUxFQ1gzNjZhZjY5Ny8vN2ZEWVAvamdBNnQxZm41K0RtOFA1RmVFdkFBQUFBQUFBQUQrTWV4VktDNVpza1JKU1VrYU4yNWN0dHMvL2ZUVEtsKyt2Sll2WHk1ZlgxK2V6ZnVBR0kxR3JWNjlXb3NYTDFiRmloVVZFQkNnVjE1NXhXNy8rUGg0U2RsWHBPWWxrOG1rRHovOFVON2UzcG85ZTNhTy9lUGo0elZzMkRDZE8zZE9oUXNYVnQrK2ZkV2xTNWNjcjYrZVBYdXFhTkdpbWpWcmxrYVBIcTBYWG5oQi92NytlVFpGOWJsejUzVDI3RmwxNzk0OVZ3SDYrdlhyYy9WZXllMzVzMlhEaGcyYU9YT20vUHo4MUxoeFl4MDVjaVRiL3ZIeDhVcExTM040bktkUG44NHhDTDVma3BPVEpjazgvWEJlK091dnYxU3FWQ21yV1F3bVRweG9zWndaK21aYXMyYU54WEt2WHIyeURYbWZmUEpKOWUvZlg4SEJ3ZnJQZi82ajd0Mjc2NFVYWHRDNGNlTjA2dFFwZmZycHB4WTNLempDMGVtYWdmODFoTHdBQUFBQUFBQUE4bzJyVjY5cTVjcVZEdmQxeEtWTGw3UjY5V3ExYU5GQ2Rldld0V2d6R28wV3l3YURRWjA2ZGRJMzMzeWpuMy8rV2ExYXRYSnM0TGdyS1NrcDJySmxpMWF1WEtuWTJGaDE3TmhSYjcvOXR0V3pTYU9qbzdWLy8zNjV1cnJLWUREbzExOS9sWlJSVlNoSmd3WU4wcUZEaCs3TG1MS2JIanJUbVRObmRQMzY5V3lyd3U5VW9rUUp1YnE2cWwyN2R2TDM5N2NaVG1jK016VXJYMTlmK2ZqNGFOS2tTZHE4ZWJOaVkyTTFkZXBVaDQ2Yld3c1hMcFRCWUZEYnRtMXp0VjNXNnRDYzVQYjgzZW5hdFd1YVBYdTJJaUlpMUxKbFMzT1ZwNU9UazZTTUttOW5aMmVyN2M2ZVBTdEpldXl4eDNJOHh2bno1N1ZqeHc3ZHVuVkxBd1lNVUxObXpkUzhlWE9WSzFkT3RXdlh0aHV5aDRhR0tqUTBOTmV2NmNTSkU1SXlxbW16eW54ZWI2YXNzeFE0NnNpUkkrYjN5NTNzWGU5WHJseXhlQ2F2bzV5Y25PVHI2NnVXTFZ0cTNyeDVXcmh3b1hrNjl2SGp4K2M2NEpXWXJobi9YSVM4QUFBQUFBQUFBUEtOcEtRa3paa3o1Nzd1czB5Wk12cm1tMjlVckZneEpTUWs2TVNKRTNKM2Q1ZlJhTlNPSFR1c0toYmJ0bTJyU3BVcVdRWEN1SDhPSERpZ2lJZ0kvZkxMTDBwT1RsYkRoZzAxZXZSb3UxUDMzcjU5V3lFaElUS1pUSklrRHc4UHZmcnFxNnBYcjU0azZWLy8rdGNEcTdxVVpBNlVIUTBwRFFhRHBrMmJaaEZlSnljbkt6MDlYUjRlSG9xUGo5ZWhRNGZzVHRkYnQyNWR6WjA3VjRzV0xjcDJHdkUyYmRvNC9CcXlWbzJ1V3JWS1AvLzhzOXEzYjYveTVjczd2Sis3a2R2ekoyVjhOb1NGaFduMTZ0VzZmdjI2ZXZic3FUZmZmTk5jbVpvWmtDNWF0RWhQUHZta1JjVnFVbEtTbGkxYkprOVBUNHRuRzBzWkFXSkVSSVRTMHRJVUhSMnRiZHUyS1NJaVFnVUtGRkRmdm4yMVo4OGV6WjgvWC9QbXpWUFZxbFhWc21WTFZhMWExZVlZYTlldXJjYU5HMXVzbXo5L3ZzWHl5cFVyRlJjWEoyOXZieFVwVWtSeGNYRmF2bnk1WEZ4Y1ZLTkdEYXQ5ZHVqUXdhSHprOTN2L3N5Wk00cUppVkg3OXUwZDJ0ZjlVS1JJRVgzMDBVZHEyN2F0dnZycUs4WEV4Q2dzTEV3VksxYVVsNWVYUlYrajBTaG5aMmZGeE1UWWZGNzZ4WXNYellIdTVjdVhKV1VFOFpuWGNHWmxQL0MvaHBBWEFBQUFBQUFBUUw1Um9VSUZMVml3d0tHKy92Nytpb21KY2Fodlppano5OTkvYS9UbzBSWnRQWHIwc0ZndVZLZ1FBVzhldTN6NXNxS2lvdFM2ZFd0MTZOQkJsU3RYenJaL3c0WU45ZE5QUDlsdGYvMzExKy8zRUxOMThPQkJsU3RYem1abHBEMVpxNU4vLy8xM2pSOC8zbUpkZHBYajd1N3VldSs5OTdJOXh0Q2hReDBheTZaTm04elZvMUxHTk0xejU4NVZ4WW9WOWM0Nzd6aTBqM3VSMi9QMzAwOC82ZXV2djViUmFGVDE2dFgxd1FjZnFGYXRXaFo5bm4zMldhMWJ0MDVMbGl6UmtpVkxyUGJoNmVtcGp6LysyQndpbmoxN1ZnY09ITkQ1OCtmMTU1OS82dmp4NDdwNTg2WUtGQ2lnRmkxYXFFK2ZQdkx5OGxLM2J0MTA2ZElsYmQrK1hkdTJiZE84ZWZNMGYvNTgxYWxUUjkyN2Q3ZDR0bXoxNnRYMTJtdXZXUnczYThpYmtwSmlWZTNyNnVxcS92MzdxM2p4NGxianpqb05jWGg0dU5hdVhXdlZMK3ZuWmxoWW1QazQwZEhSY25KeTByUFBQbXUxWFY2clhidTJ2di8rZXdVSEIydkZpaFU2ZXZTb0ZpOWViSEdUUWMrZVBYWGx5aFZKbHM4cXpwVDFmU0lwejU2VkREeEtDSGtCQUFBQUFBQUE1QXZQUGZlY1NwWXM2WEQvWjU1NVJ0V3JWN2ZaNXV6c3JQRHdjS3ZuYjVZdFcxYUJnWUZLUzB1VGs1T1RTcGN1YlROVVFONTYvdm5uMWJwMWEvTVV1N2E4OU5KTHFsT256Z01jbGVNT0hUcWtaczJhM2RNK2F0YXNLVDgvUHhtTlJoa01CbFdzV1BHdUt5MTlmSHowOU5OUE96ek44bzBiTnl3Q3hjY2ZmMXdqUjQ1VTdkcTFWYmh3NGJzYVEyN2s5dnc5Kyt5ejJydDNyMXExYXFVbVRacllyUFlzVWFLRUZpNWNxSXNYTCtyV3JWc1diUVVMRnBTWGw1ZkZOTTdwNmVtYU9YT21paFl0cW9vVksrckZGMTlVM2JwMTFiQmhRNnR6VUtaTUdYWHIxazNkdW5YVDZkT25GUkVSb1czYnRsbDh2a3ljT05GbU5YbHdjTERjM2QzTnk1MDdkMWF6WnMyVWtwSWlvOUVvRnhjWFZhaFF3ZXFZUGo0K2F0bXlwZFh6Yit2VnE2ZkV4RVNyZnBuVEdXZDY2cW1ubEpDUUlDbGp5dThLRlNxb2RPblNGdU8xOS9rcFpkeFUwTDkvZjd0Vnk1bDY5KzV0RmJoblZhQkFBYjMxMWx0cTBxU0prcEtTcktySTI3VnJwL1Buejh2ZDNWMmRPbld5Mks1Q2hRb1d6K1MxWmMrZVBmZDlCZ2pnVVdBd1pjNWZBUUFBZ0grc013bC9LSGovWUVsU3hlSlBxWGVEdkhsK0V3QUFBQjRkUWZzSDYyekNINUtrTnh0TWxVL3hweDd5aVBBZzhIc0hISGZ6NXMxY1AwODRrOGxrc2hrMkE4RDlZdjgyS0FBQUFBQUFBQUFBZ0grb3V3MTRKUkh3QXNoemhMd0FBQUFBQUFBQUFBQUFrSThROGdJQUFBQUFBQUFBQUFCQVBrTElDd0FBQUFBQUFBQUFBQUQ1Q0NFdkFBQUFBQUFBQUFBQUFPUWpoTHdBQUFBQUFBQUFBQUFBa0krNFBPd0JBQUFBQUFBQUFIaTRndmNQZnRoRHdFUEE3eDBBY3FkaThhZlV1OEhVaHowTVFCS1Z2QUFBQUFBQUFBQUFBQUNRcnhEeUFnQUFBQUFBQUFBQUFFQSt3blROQUFBQUFBQUF3RDhRMDAzK013WHRINnl6Q1g5SWt0NXNNRlUreFo5NnlDTUNBQUIzZzBwZUFBQUFBQUFBQUFBQUFNaEhDSGtCQUFBQUFBQUFBQUFBSUI4aDVBVUFBQUFBQUFBQUFBQ0FmSVNRRndBQUFBQUFBQUFBQUFEeUVVSmVBQUFBQUFBQUFBQUFBTWhIQ0hrQkFBQUFBQUFBQUFBQUlCOGg1QVVBQUFBQUFBQUFBQUNBZklTUUZ3QUFBQUFBQUFBQUFBRHlFVUplQUFBQUFBQUFBQUFBQU1oSENIa0JBQUFBQUFBQUFBQUFJQjhoNUFVQUFBQUFBQUFBQUFDQWZJU1FGd0FBQUFBQUFBQUFBQUR5RVVKZUFFbGlxUXNBQUNBQVNVUkJWQUFBQUFBQUFBQUFBTWhIQ0hrQkFBQUFBQUFBQUFBQUlCOGg1QVVBQUFBQUFBQUFBQUNBZklTUUZ3QUFBQUFBQUFBQUFBRHlFVUplQUFBQUFBQUFBQUFBQU1oSENIa0JBQUFBQUFBQUFBQUFJQjhoNUFVQUFBQUFBQUFBQUFDQWZJU1FGd0FBQUFBQUFBQUFBQUR5RVVKZUFBQUFBQUFBQUFBQUFNaEhDSGtCQUFBQUFBQUFBQUFBSUI4aDVBVUFBQUFBQUFBQUFBQ0FmSVNRRndBQUFBQUFBQUFBQUFEeUVVSmVBQUFBQUFBQUFBQUFBTWhIQ0hrQkFBQUFBQUFBQUFBQUlCOGg1QVVBQUFBQUFBQUFQTEpPblRxbHQ5OStXOXUzYjdmYlorTEVpUm95WklqUzB0SWU0TWdlckgzNzltbmR1blhtNVppWUdGMjdkczF1LzZpb0tKMDhlZEptMjRRSkV6Ujc5dXo3TnJhclY2OXF5cFFwbWpwMXFtN2V2SG5mOXB0Ymh3OGZmbWpIenVybzBhUFpYck4zU2tsSlVWQlFrQllzV0tEazVHU0hqM0gxNnRXN0hWNjJsaXhab2tPSER0bHN1M1Rwa3BZdVhhclkyTmhzOTVIZnI3KzllL2M2L1BzREhoYVhoejBBQUFBQUFBQUFBQURzV2JCZ2dhNWR1Nlpubm5uR1pudDBkTFMyYjkrdXQ5NTZTODdPemc5NGRBOU9SRVNFdG03ZHFvNGRPOHBvTkdyY3VIRktTa3JTKysrL3IrZWVlODZpcjhsa1VraElpSTRkTzZhdVhidnF6VGZmVk1HQ0JTVkpDUWtKaW95TVZKOCtmZTdMdU5MUzBqUnAwaVQ5OXR0dk1oZ01xbCsvdmxxMWFuVmY5cDBiUC8vOHN6Nzc3RE1OSFRwVWJkdTJsU1FsSnllclU2ZE9EdThqSWlKQ2twU1ltS2h0MjdZNXZGM256cDJ0MW9XRmhlbW5uMzdLOFZ5WVRDWjk5ZFZYMnI1OXU1eWRuZFdnUVFQVnExY3Z4Mk1HQndkcjA2Wk5tanQzcmp3OFBDUmwvRzRURWhKMDgrWk4zYmh4UThuSnlicCsvYnFTazVOMTllcFZKU1VsS1NrcFNWZXVYSkhCWU5Dc1diT3M5bnY4K0hFdFhMaFFYYnAwVWUzYXRhM2FkKzdjcVFVTEZ1aUpKNTVRdVhMbDdMNm0vSHo5cGFlbmEvNzgrYnB3NFlMcTE2K3ZZc1dLM1pleEF2Y2JJUzhBQUFBQUFBQUE0SkcwZmZ0MjdkMjdWNUxrNit0cjFmN2xsMS9xdSsrK2t5VE5temRQOCtiTnMrclRxMWN2dmZIR0c1SWtmMy8vZXhwUDM3NTkxYlJwMDN2YXgvM2c0dUtpS1ZPbUtEQXdVSUdCZ1lxSmlWSHYzcjNON1FhRFFWT25UbFZRVUpCV3JGaWg0OGVQYThxVUtaS2t0V3ZYS2kwdHplNzV1bFBYcmwzMXpqdnYyRzFQVDAvWGxDbFQ5TnR2djJuUW9FSGF0V3VYSmsrZUxCY1hGelZ2M3Z5K3ZGWkhOV25TUkU4ODhZUm16cHlwT25YcVdBU1FYMy85dFR3OVBTVkp1M2Z2MXR5NWM3Vmd3UUp6Kzk5Ly82M1JvMGVibHk5ZHVwU3JTdFBPblR0cnpabzFxbEtsaXA1NjZxbGNqZnY3NzcvWDl1M2I1ZWZucC8vN3YvL1RaNTk5cHErKytrcVZLMWZPZHJzbVRacG8yYkpsbWpsenBrYU1HQ0ZKMnJoeG94WXVYR2pSejJBd3lHUXl5Y2ZIUjBXS0ZGSFJva1ZWdFdwVmVYcDZLaTB0emVyR2lNMmJOOHRnTUtoang0NDJqN3R6NTA2VkxGa3kyeUE2djE5L1RrNU82dHUzcjBhUEhxM2c0R0FOSERqd3J2Y0Y1Q1ZDWGdBQUFBQUFBQURBSStmTW1UT2FObTJhT25Ub29McDE2MnIrL1BrYU8zYXMzTjNkelgzQ3dzSjA4dVJKalJrelJwY3ZYOWFtVFpzMFlzUUlGU2hRd055bmFOR2k1cDlqWW1MdWFVelhyMSsvcCsyems5TTB2VWFqMGFLZnE2dXJ4bzRkcXhVclZxaDE2OWJtOWM3T3puSnpjNU9MaTR2ZWV1c3QvZXRmLzFMaHdvVWxaWVNYcTFldlZ0ZXVYZFcrZlh0SjB2LzkzLzlwMnJScEdqMTZ0S3BVcVNKSjJyVnJseFl1WEtocTFhclpIYy9ObXpjMWFkSWs3ZDY5VzIrLy9iWTZkT2lnNTU1N1RxTkdqZEtFQ1JQVXIxOC9kZTNhOWQ1T1NpNDRPVGxwK1BEaDZ0ZXZueVpQbnF5cFU2ZWEyOHFWSzZjU0pVcEl5cWhVbGFRS0ZTclkzVmYxNnRYTlZiMXBhV255OS9lWHlXVFN2SG56ekJXcFdjMmVQVnQrZm40T2g3d21rMG16WnMzU3VuWHIxS0pGQy9YdjMxOXhjWEVhTkdpUWhnNGRxb0NBQUQzeHhCTjJ0NjlXclpwNjl1eXA0T0JndFc3ZFdvMGFOVktIRGgxVXYzNTllWGg0bVA4TERnN1c4dVhMTlhmdTNHekhzM0hqUmtuU3RtM2I1TzN0clFNSER1akFnUU9TSkI4Zkg5V3NXVk14TVRFNmN1U0lhdFNvb1ZXclZsbnR3OHZMU3kxYXRKQ2tSLzc2KytPUFA3STlINjZ1cnZMeDhWR3BVcVd5N1Z1b1VDSFZxRkVqMjMwQmVZV1FGd0FBQUFBQUFBRHdTSW1KaWRISWtTUDEyR09QNllNUFBsQnljckxtekptalJZc1dLU0FnUUFhRFFlZlBuOWY2OWV2MTBrc3ZxVVdMRmpwNThxVG16NSt2RlN0V21Dc2JzOG9NN2g1RmprNHJiS3Zmc21YTHpEOC8rZVNUK3VxcnI4ekw5ZXJWMDgyYk4zWDI3RmxObno1ZEJRc1dWTStlUGMxVC9LNVpzMGFTVkt0V0xaVXBVMFltazBsYnQyNVZ1WExsMUxKbFM1dGpPSFBtakQ3Ly9IT2RQMzllQXdjTzFFc3Z2U1FwSS9DYU5HbVNKa3lZb08rLy8xNS8vUEdIQmcwYXBKSWxTenIwMnU1VitmTGwxYU5IRDRXSGgrdlNwVXZtMTlpdFd6ZXJ2bTNhdEhGb24rSGg0WXFOalZWQVFJQUtGaXlvdUxnNHpaMDdWMTI2ZExucmNPLzY5ZXNLREF6VW5qMTcxS0pGQzQwYU5Vb0dnMEZseXBUUmwxOStxU0ZEaG1qSWtDRWFPSEJndHVOODdiWFh0SFBuVG9XSGg2dFJvMGJ5OVBRMFZ5em4xcDJoZUhKeXNzVnlwMDZkVkxObVRZV0hoMHVTamgwN3BtUEhqbG50bzFHalJ1YVFOOU9qZXYwTkdUTEVvZk1TRkJTVWJidVBqMCtPQVRxUVZ3aDVBUUFBQUFBQUFBQ1BsS05IajZwZ3dZS2FNR0dDbkp5Y1ZMUm9VUTBlUEZnN2R1eVEwV2lVazVPVHZMMjlGUkFRb0ZxMWFpa3RMVTJWS2xWUzM3NTlkZUhDQlJtTlJqazdPOHRnTUR6c2wrS3dVYU5HWmR1K2Z2MTZIVHg0TU1kK3hZc1h0MWkrZVBHaXhvd1pJMDlQVDdWcTFVcUZDeGMyQjJ5SERoM1N4bzBiNWV6c3JNREFRRTJhTkVucDZlbDY1cGxuVkxseVpUazVPVm5zS3pVMVZjdVhMMWRJU0lqYzNkMFZHQmhvTlcydnE2dXJ4bzhmcjNuejVtbmx5cFhxMjdldmV2VG9vWmRmZnRsdUZlejk5TnBycjhuWDExZWVucDdtNnVZNWMrYVl3OCtmZi81WjMzenpqWll2WDI3ZUpqWTJWaDk5OUpIVnZoSVNFclJ3NFVLMWFORkNqUm8xa2lTNXVia3BPanBhZi83NXAyYlBuaTBYbDl6RkxOSFIwWm84ZWJJdVhMaWd6cDA3NjkxMzM3VzRUc3VWSzZkdnZ2bEduM3p5aVNaUG5xeTllL2ZxL2ZmZnQvcTlTaG5Wc21QR2pGSHAwcVcxWjg4ZVhiNTgyYXJQcVZPbkpFa2JObXl3T1o3TWdEVHo1enVuL1paa3JvWk5UazdXanovK3FPYk5tMXRNYloycFk4ZU9GaFgwbVI3VjYrL3JyNysyR3V1eVpjc1VGUldsU1pNbXFWQ2hRamJQVjFhTzlnUHlBaUV2QUFBQUFBQUFBT0NSMHFaTkd6VnIxa3dCQVFHS2lvcXlhSE9rR2pjME5GUTlldlJRbno1OThtcUk5MTJyVnEwa1NTZE9uSkNQajQ5VllCWVZGYVdEQncvcW1XZWVzUmtzWGJ4NFVWNWVYaGJyRGh3NG9NOC8vMXczYjk3VXE2KytxdWVmZjk3Y3RtZlBIazJhTkVsbHlwVFI4T0hETldyVUtBMGRPbFNqUm8zU1cyKzlaYkVmazhta25UdDNhdDY4ZWJwdzRZSWFOMjZzd1lNSDJ3d2VwWXlway92MTY2ZDY5ZXJwcTYrKzB0eTVjN1Y2OVdwMTZ0Uko3ZHExdSt0cVUwZTR1TGhZN2YvT1lOSFYxVldTek11WjdWbWxwcWJxaXkrK2tJdUxpejc4OEVQemVnOFBEL1h2MzErZmZ2cXBsaTFicHRkZmY5MmhjVjI3ZGswTEZ5N1VoZzBiVktoUUlZMGNPVkt0VzdlMjJiZGt5WkthTm0yYVpzMmFwWTBiTjJydjNyMTY1WlZYMUtsVEo0dnB5cVgvVGp1OVpzMGEvZjc3NzNhUFAzMzZkSnZyN3d4NUN4UW9ZUGQzczJMRkN0MjZkVXM5ZXZTd2VvNnZsREd0ZGRiQSsxRysvdXJVcVdPMVhlYjRHelJvWUJVd0E0OGlRbDRBQUFBQUFBQUF3Q1BIemMxTmd3Y1AxcTFidDJ5MnYvbm1tMnJidHExNjl1eHBzeTAvdW5qeG9nWU9IS2hHalJwcDdOaXhOb09tZGV2V1dVMC92R0RCQW9XR2htck1tREZxMUtpUlRDYVRRa0pDdEdqUklwVXVYVnFUSmsweVA5LzB5SkVqV3I1OHVTSWpJK1hqNDZQUFAvOWNYbDVlbWpScGtzYU9IYXUzM25wTHZyNis4dlB6azdlM3R5UnA1c3laV3I5K3ZUdzlQVFYwNkZCTm1USkZyNzc2cWtPdnFXN2R1bXJUcG8xQ1EwTTFmLzU4cGFTazNQZmZ6NUVqUjNUbXpCbnpjcE1tVFN6Q1NsdEJiSWNPSGJMZDUvang0N1Z2M3o3VnJsMWI4K2JOVTJKaW9oSVRFeFVmSDYrRWhBUkpHWldmYmRxMHNRclhzd29ORGRYaXhZdDE3ZG8xTldqUVFQdjM3OWVrU1pNMGFkS2tIRjliMDZaTmRmejRjUVVIQjJ2RmloV2FOR21TL3Zyckx5VWxKWm43dlBMS0s1bzhlYkxON2VmTm02Zmx5NWZmMDFUbHFhbXArdVdYWDlTcVZTdFZyVnJWWnArMHREVHpqUW41OWZxN2NPR0MzTnpjQ0hpUmJ4RHlBZ0FBQUFBQUFBQWVTU1ZLbE1pMjNkM2RYZVhLbFh0QW84bDdYbDVlNnRhdG0zNzQ0UWRObno3ZDVoVENLMWFza0srdnI3bjZkTldxVlZxNmRLbktseSt2U3BVcVNmcHZLRmE3ZG0xOTl0bG44dlQwMU9uVHB6Vmh3Z1NkUDM5ZWhRc1hWcTlldmZUYWE2K1pwN0N0VmF1VzVzeVpvMW16Wm1uVnFsVmF0V3FWYXRTb29Za1RKK3JWVjE5VmdRSUY5UHJycjh2RHcwTTNiOTYwR3RmTW1UUDExRk5QcVhuejVoYnJ5NVl0cTZlZmZscGR1blRSMXExYkhYNzJjRzdzMnJWTGE5ZXVsY2xra3RGb2xJK1BqMFhJTzNQbVRCVXJWa3lTRkJrWnFkbXpaK3VISDM0d3Q4Zkd4bXJZc0dFVys2eFJvNGFpb3FMMDk5OS82L2J0MnlwWnNxU3FWS21pZi8vNzN5cFpzcVNjbkp6MDlkZGZhODZjT1JvelpreTI0N3Q5KzdZTUJvTUdEeDZzZHUzYTZhZWZmbkw0dGRXc1dWT2xTcFhTaWhVcmRPVElFZFdxVlV2VHBrMnpDTFZmZWVVVmgvZDNOd29VS0tDNWMrZnE3Ny8vMXRpeFkvWE9PKy9vc2NjZU03ZWJUQ2FaVENaenlKc2ZyNzlidDI3cDdObXpNaHFORGoydmVkV3FWWGxha1E0NGdwQVhBQUFBQUFBQUFQQklXcmx5cGViTW1XTzNQVFEwVktHaG9ibmFweU1CamkzdDJyWFQ0TUdENzJyYjNIampqVGQwOXV4Wi9mampqeXBmdnJ4VmdKZWNuS3c1YytabzBLQkJXckpraVJZdVhLaktsU3NyTUREUVBIMXR4NDRkWlRLWjlQNzc3eXMrUGw2M2J0MlN1N3U3eXBjdnIwYU5HcWx0MjdieThQQXdWNlRlcVYrL2Z2TDE5ZFdXTFZ0VXRHaFI4My92dnZ1dXVVL0hqaDJ0dHBzNWM2WXFWNjVzczAzS2VGWnc1dk5kNzdkKy9mcXBYNzkrT25Ma2lNWFV5Z2tKQ1Zxd1lJR2tqS0JWa294R284V3lKSlVxVlVvTEZpeFFURXlNZWZyajd0MjdxMGVQSHVhcXpxVkxseW9pSXNLOFB5a2pHTXg4Vm05MnVuYnRxdmJ0MjZ0SWtTS1NwTFp0MitiNk5kNVpmVHAzN2x4SjBxSkZpN1I0OFdLTGZsZXZYcldvOHIxMjdab2tLU1lteHFLZnA2ZW5paFl0YXJYdG5lSHhuZHpjM09UaDRhR0RCdzlxN05peCt1YWJiOHczR21TZTA4eVFOejllZjZkT25aTFJhRlRwMHFXenZSRmgzYnAxdW5qeG90VzAyY0REUU1nTEFBQUFBQUFBQUhna0hUNThXTldxVmRQSWtTT3Qydno5L2RXbVRSdDE3OTdkWnBzOW1TRmVidVZVVlh5L0dBd0dEUmt5Uk9mUG43ZFpLZGkrZlh1Rmg0Y3JNVEZSa1pHUnFsdTNyc2FQSDIveGpObkhIMy9jSEhiYW1xcDR6Wm8xMlk2aFc3ZHVHakpreUQyK2tvY3Z1K3ZBWGx2bXRNWlpuenVia0pCZ0ZaUTZXcFhzN094c0RuanpXbGhZbUlLQ2dxeldaMzI5dlh2M3RwcnFmT3ZXcmRxNmRhdmRmWmNwVTBiRGhnM1RtREZqTkdYS0ZJMGJOMDdTZjBQZXpLcmMvSGo5WGJod1FaSlV2WHIxYkN1anQyelpJbGRYVjZ2bkR3TVBBMWNoQUFBQUFBQUFBT0NSZFBUb1VUVnQydFJ1TU92aDRXR3o3WWNmZnJCYmFYZG5KZWFqcW5EaHdwbzllN2FjbloyVm5KeXNrSkFRN2RpeFE1TFV0MjlmN2Q2OVc1R1JrV3JhdEtsR2p4NXRycUMwcDFXclZsYlBvRTFMUzVPVGs1TU1Cb1BGK3V6Q3RaeXFvTE9yck83VnE1ZmVlT09OYkxmUEN5TkdqTkJ6enoxblh0NjZkYXNDQXdNVkVSR2gyTmhZN2QrL1h5Kzk5SkorK3VrblRaa3l4ZHh2M2JwMUZ2czVmZnEwemZXUFAvNjQ2dGV2Ny9CNDdxYVN2Rk9uVG5yLy9mZHp0VTEyeitDMU40WVdMVnBZQmRkWnB3eHYzTGl4L1B6OHRINzllcTFkdTFZdnYveXlVbE5USmNudWRaZ2Zyci9EaHc5TGtxcFVxWkx0TWE1ZnYvN0FBbnNnSjRTOEFBQUFBQUFBQUlCSFRseGNuQzVmdnF4aXhZcFpWVkJtU2s1T3R0dDIrL1p0M2I1OSs0RlY0TjV2SnBOSmE5YXNVVWhJaUs1ZXZXcXVrdlR3OE5EdzRjTTFZc1FJblR0M1Rzbkp5ZVpwbXUwcFU2YU1ubnJxS2ZQeXJWdTM1T3ZycXo1OStxaEhqeDRPajZsLy8vNUtTMHZUelpzM0xTcUhKZnZQUkkyTGkxUHAwcVZWbzBZTmg0L3pJSncrZlZxUmtaRmF0R2lSSG4vOGNhdjJtVE5uMnR3dTYvcTJiZHZtS3VTVlpQTTgyV052SEhtaFpNbVNxbE9uVG83OTNucnJMVVZGUlduejVzM3k4L016VDMyZGVZMW05YWhmZnlhVFNidDM3NWFrSEgrWHljbkpLbE9tak1OakJ2SVNJUzhBQUFBQUFBQUE0SkZ6OWVwVlNWSndjTENDZzROdDlvbUlpTWkyWXRIUHowOERCZ3pJay9IbEZaUEpwSzFidHlvb0tFZ1hMMTVVMWFwVk5XclVLRVZFUkppbjBxMWZ2NzdlZSs4OXpabzFTeDkvL0xFQ0FnTGs3ZTN0OERGU1VsSWtTWVVLRmNyVjJQejgvRFJxMUNnbEp5ZnJ5eSsvbEt1cnE3bk4xak5SRHh3NG9PKysrMDRqUjQ3VUUwODhrYXRqM1UralI0OVdURXlNcmwyN3B1dlhyMHVTM25ubkhVa1owMlBQblR0WHZyNitGdHVFaDRkYkxNK1pNMGZyMXEyeldwLzV6TjdjeU83WnNWazl5SkRYVVc1dWJnb0lDRkRac21YbDVPUmt2cDd1dkI2eTg2aGRmMUZSVVlxTGk1T1hsNWRxMTY1dHQxOWFXcHF1WDc5dTlTeGo0R0VoNUFVQUFBQUFBQUFBUEhLcVZLbGlGZUNlT25WSzQ4YU5VK0hDaGZYbm4zL2FuY1kyTFMxTkw3NzRvbFcxMzROMDd0dzVwYVNrcUZxMWFnNzFONWxNMnJsenB4WXRXcVJ6NTg3Snk4dExJMGFNVU92V3JXVXdHS3pPeGNzdnY2enIxNjhyS0NoSUF3WU0wTEJodzlTb1VTT0hqaFViR3l0SktsV3FWSzVlazhGZ1VKTW1UVFJqeGd3RkJnWnE3Tml4VnRQdFpvcVBqOWVrU1pOVW9rUUoxYXRYTDFmSGtYSi8vckpUdkhoeEZTaFFRR1hMbHBXWGw1ZTh2THhVcGt3WmxTNWRXdWZQbjlmMDZkTjE1Y29WaTIyeVZxVm1ocm4ycWxVZk5YY3pMWFJ1Vkt4WTBmenpyVnUzSkRrZThqNUsxMTlhV3BvV0xsd29TZXJhdGF2ZC9Vbi92ZkhFMXJPeWdZZUJrQmNBQUFBQUFBQUE4RWd6R28xYXZYcTFGaTllcklvVkt5b2dJRUN2dlBLSzNmN3g4ZkdTcEdMRmlqMm9JVm93bVV6NjhNTVA1ZTN0cmRtelorZllQejQrWHNPR0RkTzVjK2RVdUhCaDllM2JWMTI2ZE1ueFdiczllL1pVMGFKRk5XdldMSTBlUFZvdnZQQ0MvUDM5YzV5aWV2djI3WktrelpzM1M1S2VmdnBwaHdNNlgxOWZuVGh4UWhzM2JsUndjTEI2OSs1dDFlZldyVnNhTzNhc3JsKy9ycWxUcCthNjhqRzM1eS9UdFd2WGJLNjM5NXpYa3lkUHFuang0dnIwMDArMWNPRkNGUzVjT0ZmanZGTjJGZVY1SVRFeFVmLzV6MzhrWlp6dnJGV3gyVDE3MnQvZi83Nk9KVGs1V1pMamxibVAwdlczZVBGaW5UNTlXaFVxVkxCNmJuQldtWjhyK1hVS2VQenZJZVFGQUFBQUFBQUFBRHlTVWxKU3RHWExGcTFjdVZLeHNiSHEyTEdqM243N2JhdHF5dWpvYU8zZnYxK3VycTR5R0F6NjlkZGZKVW1WS2xVeTl3a01ETHd2WXlwZXZMaDVxbDk3enB3NW8rdlhyNnRwMDZZTzdiTkVpUkp5ZFhWVnUzYnQ1Ty92YnpPY1RrOVB0N210cjYrdmZIeDhOR25TSkczZXZGbXhzYkdhT25XcXVmM0xMNzgwUDBNMEpTVkZ5NWN2MTlxMWExVzdkbTFkdW5SSkV5Wk1rSnVibXhvM2JxeG5uMzFXZ1lHQktsZXVYTGJqN2QrL3Y4NmRPMmQzQ3R6azVHUVpqVVlOR3paTTFhdFhkK2djM0NtMzUwK1NEaDA2WlA0ZGg0U0VhUFRvMFRsdUV4Z1lxTE5uejVxWFgzLzlkWnY5VWxKU2RPUEdEVWxTV0ZpWS92NzdiOFhHeHVxdnYvNlNpNHVMelNEYVpESTVQUGJjU2s1TzF2RGh3ODNQb3c0SUNORElrU05WdUhCaFZhbFNSVzNidGxXRkNoWHNidCsyYlZ0VnFWTEZhbjFvYUtoQ1EwTnpQWjRUSjA1SWtzMHc5VkcrL3JaczJhSWxTNWFvWU1HQ0dqbHlaSTQzVldRK3Q3ZDgrZkxaOWdNZUZFSmVBQUFBQUFBQUFNQWo1Y0NCQTRxSWlOQXZ2L3lpNU9Sa05XellVS05IajdZN2RlL3QyN2NWRWhKaUR0WThQRHowNnF1dldrelRtdms4MjN0VnJseTVIRVBlUTRjT1NaTERJYVhCWU5DMGFkTXN3dXZrNUdTbHA2Zkx3OE5EOGZIeE9uVG9rTjFxeDdwMTYycnUzTGxhdEdpUk9uZnViRjV2TkJwVm9rUUpIVDU4V0NFaElZcU1qRlJ5Y3JLYU4yK3VvVU9IeXMzTlRhZE9uZExtelp1MWJkczJiZCsrWFVXS0ZGR3JWcTNVcGswYmM0aVdtcHFxdFd2WFdoeXpTWk1taW9tSk1RZU5Va1psN01xVkt5VkpyVnExMHNXTEY4M0xtVjU2NlNXNXVibGxlejV5ZS81Mjc5NnRnSUFBbFNsVFJoOTg4SUdtVHAycVBuMzY2TlZYWDVXVGs1UDI3OSt2QWdVS3lNWEZ4ZnlmeVdSU3IxNjlkT1hLRmFXbHBjbmQzVjNGaWhWVFZGU1VVbEpTdEdQSERzWEZ4ZW5peFlzV1V6blBtREZEVWtZdzcrM3RiUTRSRXhJUzVPTGlJbmQzZDEyN2RrMUhqeDYxR3hyZWJaaWFhY3lZTVRwOStyUjY5T2loa2lWTGF1Yk1tZXJkdTdkYXRHaWhpaFVycW1IRGh0cXhZNGVjblozbDdPd3NKeWNuR1F3R0dZMUdwYWFtcW43OStrcElTTkNHRFJ2VW9VTUg4eFRGdFd2WFZ1UEdqUzJPTlgvK2ZJdmxsU3RYS2k0dVR0N2UzaXBTcElqaTR1SzBmUGx5dWJpNHFFYU5HaFo5SCtYcmIrM2F0ZnIyMjIvbDVPU2tVYU5HV1gyMmpCOC9YaWtwS1NwUm9vVGMzZDJWa0pDZy8vem5QM0oxZGMzVnpRZEFYaUxrQlFBQUFBQUFBQUE4VWk1ZnZxeW9xQ2kxYnQxYUhUcDBVT1hLbGJQdDM3QmhRLzMwMDAvWjlubVEwK2tlUEhoUTVjcVZzNmdremtuVzZ1VGZmLzlkNDhlUHQxalhxbFVydTl1N3U3dnJ2ZmZla3lTZFBuMWFZOGFNVVh4OHZOTFMwc3p0alJzMzFrc3Z2YVE2ZGVxWXQ2dFNwWXJlZi85OXZmUE9POXF6WjQ5Ky9QRkhoWVdGYWYzNjlmTDM5MWYzN3QyVmtwS2lPWFBtNVBnYW9xT2pGUjBkblcyZmxpMWI1aGp5NXZiOC9mbm5ueXBXckpnbVQ1NnNVcVZLcVVxVktnb0pDZEdHRFJ2TUZiaU9hdG15cGY3MXIzOXAxNjVkS2xteXBDcFVxS0RHalJ1cmZQbnlldXl4eCtUdDdhMXk1Y3BaQmU2clZxM1NpaFVyTE5ZOS9mVFROby9Sc0dGRHRXN2QycUh4VEpreXhXcGRxVktsMUxWclYvWHAwMGVTVkxseVphMWV2Vm83ZHV4UVVsS1N3MVhFVHo3NXBGNTY2U1h6Y3ZYcTFmWGFhNjlaOU1rYThxYWtwRmdGMUs2dXJ1cmZ2NytLRnk4dTZkRy8vdjcrKzI5OTk5MTNjbk56MCtqUm8yMCt5OXJWMVZXUmtaRVdGZlRlM3Q3NjRJTVBjdjBzWVNDdkdFeDVPV2NBQUFBQThvVXpDWDhvZVA5Z1NWTEY0aytwZDRPcE9Xd0JBQUFBSUQ4SzJqOVlaeFAra0NTOTJXQ3FmSW8vOVpCSFpGOTZlcnFjbkp6c3RrK2ZQbDMxNjlkWGl4WXRIdUNvSE5PclZ5ODFhOVlzeDRyZjdGeStmRmxMbHk2VjBXaVV3V0JReFlvVjFiNTllNGVmWGZyTk45L0laREtwVXFWS3FsR2pocXBXclpydCtielRwVXVYdEhuelpyMzg4c3NxVXFUSVhiK0d1NVhiODNmanhnM0Z4OGRiVFZGc01wbDA5ZXBWM2J4NVU2bXBxVXBOVFpYUmFGUmFXcHE1ZWpWVDVuS1pNbVhrNGVHaDlQUjBoOCsxbEJFd2J0MjZWZW5wNlRJWURQTDI5cGF2cjYvYzNkMHQrbzBjT1ZKTm16YTFDRmV6TTM3OGVEVnUzRmh0MjdZMXIwdE1USlNucDZmVmE4aDh6Wm12TVMwdFRlbnA2ZWIvemFwUW9VTG01eEQvK3V1dktsdTJyTlU1akkyTmxidTd1enc5UFNWbG5PdExseTRwSlNWRlJxTlJMaTR1cWxDaGd0WHpqQi8xNjIvWHJsMnFWcTJheXBZdG0yMi9sSlFVcGFhbXlzbko2WjZlMlF6a0JVSmVBQUFBRVBJQ0FBQUEveEQ1S2VRRkFBRDJPWGJiQkFBQUFBQUFBQUFBQUFEZ2tVRElDd0FBQUFBQUFBRC9FRTUzZkNXY1prcDlpQ01CQUFEM2dwQVhBQUFBQUFBQUFQNGhQRnhMbUgrT3Z4N3pFRWNDQUFEdUJTRXZBQUFBQUFBQUFQeERQTzVaeC96enlmaGZIK0pJQUFEQXZTRGtCUUFBQUFBQUFJQi9pTnBlTFZYUTJVMlNkQ0krU2djdmJuL0lJd0lBQUhlRGtCY0FBQUFBQUFBQS9pSGNDaFJWaTBxOXpNdXJEMzZ1OEtQVEZKTjBTQ25HR3c5eFpBQUFJRGRjSHZZQUFBQUFBQUFBQUFBUFRwUEhYOVhGNUZPS3ZyQlZrdlRiWDJINjdhK3doendxQVBqbmViUEJWUGtVZitwaER3UDVGSlc4QUFBQUFBQUFBUEFQWWpBWTFLbldDRFd0K0pvTUJyNGlCZ0FnUDZLU0Z3QUFBQUFBQUFEK1lRd0dKejFmOVczVjgzNUJ2LzYxWGljdjcxVlN5a1dscFJzZjl0QUFBSUFEQ0hrQkFBQUFBQUFBNEIrcWxQdmphbGU5djFUOVlZOEVBQURrQm5OeEFB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L0ErS2o0L1hWMTk5cFppWUdLdTJreWRQS2pBd1VDZFBucFFrSFRod1FCY3VYTGlyNDhUR3h1clNwVXYzTk5iODZPTEZpenAzN3R4OTIxOWlZcUlTRXhQdmF0dFRwMDdaYmJ0OSs3YU9IejkrdDhPNlorbnA2VXBLU3RLdFc3ZnU2MzUvL2ZWWG5UNTlPc2QxV1owN2QwNGJObXh3NkJodDJyU1J2NysvUTMzLy92dnZ1enJQQnc4ZTFNV0xGeDNxZS9QbVRhV21wdWI2R0ptU2s1TVZFaExpOFBGeTY4YU5HOXEvZjc4T0hUcVU2MjBIRFJxa2lJaUlQQmhWM3J3Lzl1elpvKysvLzE1WHJsd3hyek1hamZyenp6L3Zhb3lTTkhueVpHM2F0T211dDg5TDBkSFJXclZxbGE1ZXZacXI3UklTRXJSejU4NDhHcFdsTTJmT2FPYk1tYnA5Ky9ZRE9kNjkycnQzcnhZdVhLajA5SFNIK2k5WnNzVHVlK3ZTcFV0YXVuU3BZbU5qNytjUUxZNzk1cHR2Mm0yUGpJelVzR0hEbEpTVWRNL0h5dnliWVRRYTczbGZPWmszYjU3YXRHbVQ1OGZKU1VKQ2dxS2lvcko5eldGaFlWcStmTGxNSnBQRCszM1UvdjVtNStEQmcxcTNidDI5cEdSb0RnQUFJQUJKUkVGVURrMlNkUHIwYWUzYnQ4OXVlMHhNakJJU0V1eTIvL0hISHpiLzdYeTNybDI3cGxtelp1WForL05lN2QrL1g2Ky8vcm9PSHo1czFSWVhGNmZldlh0bmV6N3ZsSmFXcHFDZ0lMdC9kME5DUW5UZ3dJRmNqL0ZSL2Z3em1VemF1SEZqdnZtN2cvOWRMZzk3QUFBQUFBQ0ErMi90MnJYYXZIbXp1blRwWXRXV2xKU2tyVnUzcW5uejVxcGF0YXBDUWtKMDdOZ3h2ZmZlZTJyWHJsMnVqdlBtbTIrcVFvVUtXckJnd1QyTjk3ZmZmc3ZWRjhUUFBmZWN4ZkthTld2dTZyaWRPM2UyV0w1eDQ0Ymk0K050OWkxZnZyd01Cb01rYWM2Y09kcXpaNCtXTGwycW9rV0wydDMvM3IxNzllT1BQMnJJa0NIeThQQ3cyU2M1T1ZsOSt2VFJrMDgrcWM4Kyt5eFg0OSswYVpPbVRwMnFUejc1UkMxYXRMQnFYN3g0c1pZdlg2NUpreWFwWWNPR3VkcjMvUkFVRktTbFM1ZXFmZnYyK3VpamozTHM3K3ZycTQ0ZE8rcXR0OTdLdHQrb1VhUDAzSFBQYWNTSUVkbXV5K3JiYjcvVnZuMzdaRFFhOWZMTEx6ditRbkt3Yk5reWJkdTJUV0ZoWWRxNGNhT2lvNlBWdDI5ZmxTeFpNdHZ0UHZyb0kzWHQybFh2dlBOT2pzZnc4L05UMjdadE5YVG9VSXYxQ3hjdTFOR2pSL1h1dSsrcVVxVktkcmUvZXZXcWdvS0NWTE5tVFhsNWVWbTFYN3AwU2RIUjBUYTNyVktsaW54OGZMSWQzK1RKa3hVWkdha0tGU3BvOXV6WmNuVjF6ZkUxWlRwMDZKRCsvZTkvVzZ4ek5Ielp0R21UbkoyZDdiYmQ2L3RqNHNTSk1oZ01Hamx5cEhsZFZGU1VObXpZb0c3ZHVwblhMVisrWEQvODhJTmVlKzAxOWV6WlV5NHVqbi9sZHVMRUNVVkVSTWpWMVZVdnZ2aWl3OXM5S0d2WHJ0VXZ2L3lpdG0zYjVtcTdHVE5tS0RJeVVvTUdEVkw3OXUwbE9mNTd6ZFN5WlV1TkhqMDZ4MzZIRHgvV3VuWHI1Tzd1cmo1OSt1VHFHQS9EYjcvOXB0RFFVUFhxMVV0T1R0blg0QncvZmx3TEZ5NVVseTVkVkx0MmJhdjJuVHQzYXNHQ0JYcmlpU2RVcmx5NSt6N1d4TVRFYkFPVS9mdjM2L1RwMDFaL0M3dDM3NjdMbHkvYjNhNVRwMDU2Ly8zM0xkYjk5ZGRmOHZmMzF4ZGZmS0VHRFJxWTF6dHkzYnozM250V2Y5UHpnL1hyMSt1SEgzN1FqQmt6VkxObVRhdjJmZnYyYWNhTUdTcGR1clI4ZlgxVnVIQmhoL2I3cVAzOXpjN09uVHNWR2hxcWpoMDcydTJUbXBxcUFnVUttSmZUMDlQVnMyZFBQZi84OCtyYnQ2K2tqTkJ0NHNTSlNreE1WRkJRa05XL3U5TFMwdVR2N3k4L1B6OE5HRERBNmhocGFXbjY0b3N2VktoUUljMmZQOS84Yjc0VEowN28yTEZqT2I2T2wxNTZ5V3JkaGcwYnRIYnRXclZ1M2RyOC90eTZkV3VPKzVLa1NwVXFxWExseWc3MXZWdjc5dTFUZkh5OHpiL3hTNWN1VlVKQ2dxcFZxK2JRdm80Y09hS1FrQkJWcUZCQlZhcFVzV2lMaTR0VGNIQ3crdlhycDNyMTZqazh2a2Y1OCsvdzRjUDYrdXV2dFczYk5rMllNRUdGQ2hYU3hZc1g5Y2NmZnppOC85eitYWFZVZEhTMHRtelpvb0VEQjVyL3hzVEZ4ZVhxcG84S0ZTcmt5ZGh3L3hIeUFnQUFBTUQvbU92WHJ5c3NMRXl0VzdlMithVk5vVUtGSk1sY0ZUaHAwaVRObmoxYlU2ZE9WWEp5c2w1NTVaVThHZGZldlh2dFZ2MXUzcnhaUjQ4ZWRYaGZXVVBlMmJObjM5V1lzbjRoSEJVVnBZa1RKOXJzR3hvYUtnOFBEeDA5ZWxTN2R1MVNzMmJObEpTVVpCVk9lM2g0cUhqeDRwSXlLamlpb3FMMDNudnY2YlBQUHBPWGw1ZEY5VittWjU5OVZ1SGg0WXFJaU5BVFR6eGgxVzd2aTVibm4zOWVHelpzMEpRcFUvVDQ0NDliL0w0UEhEaWdGU3RXcUhIanhoWmZsajhvNTgrZjE4cVZLK1h1N3E0ZmYveFJibTV1ZXVlZGQ4eGZta29abFpUT3pzN21rTzdXclZ0NVdoRXhmUGh3RFJnd1FOOSsrNjBLRml4b0RwN3VsYXVycTdrS3EwR0RCdHF3WVlQOC9mMDFZTUFBUGYvODgrWitYYnAwMGF1dnZtb1JEdDZycGsyYjZyZmZmdE83Nzc2ckRoMDZ5Ti9mMys0TkJiYnMyTEZEMWFwVk0xZjQyOUs3ZCs5c1E5N2c0R0JGUmthcVRaczIycjU5dXlaT25LaXhZOGZhRFY4ZDljWWJiNmhseTVZMjIzYnUzS21nb0tCc3Q3L1g5MGRDUW9KMjdOaGg4VHVVTWlyQ1BUMDlWYXhZTWZPNlYxNTVSZkh4OGZyaGh4KzBkKzllalJvMVNvODk5cGhEcjNQVnFsVXlHQXcyYjhwNWtBNGVQR2kxem1nMGFzK2VQYXBjdWJMRHN4Y1VLbFJJVmF0VzFRY2ZmS0FqUjQ1bzJyUnBNaGdNYXRldW5VVUlsSnFhcXErKytrb3Z2dmlpM1MvOTc3d2hJYnNxL1BUMGRMbTZ1dXJZc1dQWjltdlpzcVg1L1JFYkc1dHRoYXFqTXF2US9mMzlzNjBBdkxOYVBiTWkwNUgzeU9iTm0yVXdHT3dHWUR0MzdsVEpraVZ6REU3c0JhV08zbWhpeitIRGgxV3ZYajJMejNaSit1cXJyNVNXbG1iVlB6azVXUjkrK0tIS2xDbVRxK08wYXRWS1R6Lzl0TTAyZTU5ZDk5UDlxdnB0MTY2ZEJnOGVMRWxLU1VuUit2WHIxYlJwVTVzQmIwcEtpbWJObXFYSEgzOWNGeTllMUl3Wk14d0tVaC9GdjcrWmJGMFQ5dG9NQm9PY25KejArKysvS3pBd1VLTkdqZEpUVHowbEtlTTlkUG55WlNVbkoxdjBmK2VkZHpScTFDZ3RXclRJNmlhQ25PemF0VXR4Y1hFYU0yYU14Ym5hdTNkdmpuOXZKT3VRTnlVbFJhR2hvWHJtbVdjc2ZyK09YcSs5ZXZYSzg1RDN0OTkrVTcxNjlheHVIamg1OHFUQ3c4T1ZucDV1OTIvVHJGbXpWTDE2ZGZOeVpzV3ZyVEIyeTVZdGtxVG16WnRuZXcwNE9UbFpuUHRIK2ZPdmR1M2FHamx5cEFJREEvWEpKNThvSUNCQXg0NGQwNVFwVXh6ZVIxNkZ2SC8rK2FkKy9QRkhGU2xTeEh6anhwUXBVL1Q3Nzc4N3ZJKzhtbUVGOXg4aEx3QUFBQUQ4andrTkRWVktTb3JkTDYvZDNOd2t5Znhsbm91TGl3WU1HS0NhTld2YS9RTDFmbGkvZnIyaW9xSnN0dG42SXFGYnQyNHFXYktrdnYzMlc0ZjJuNXVLNHB5K2pNOE1kQ1daUXlzcEkwaVlPWE9tVENhVGR1M2FwVjI3ZGxsdDI3RmpSL1h2MzE5U1JoaGRzbVJKalIwN1ZnTUhEbFRuenAyMVpNa1N1OGVkUEhteXpmVVJFUkZLU1VuUnp6Ly9iTlhXc0dGRC9mWFhYOXEvZjcvRkZIbTdkKzlXZ1FJRjFLaFJJMjNidHMxcXU2eEIrZjFrTkJvVkdCaW9BZ1VLYVBiczJWcTZkS2xXcjE2dDVPUmtmZnp4eCtZdjhEcDA2S0JldlhycGpUZmV5TE94M0tsNDhlSUtDQWpRZ0FFRE5HM2FORldyVnMzaENwWHN1TG01eVdnMHltUXl5Y3ZMUzFPblR0WDA2ZFAxK09PUFcvUzdldldxVWxKUzdPNG5KU1VsMituUHIxKy9iblhkdXJtNWFlalFvZnJsbDE4VUVoSWlGeGNYOHhmYjc3Ly92azZjT0dIUmYvanc0ZWFmdi8zMld3VUVCTWpQejA5UFB2bWtwSXlwQ1V1WExpMHBZeHJxM3IxN1ozdU9NcXZRT25Ub29FR0RCcWx1M2JxYU9uV3FBZ0lDTkhMa1NJdktxOXdxWHJ5NDNSc2NTcFFvWWJHY0YrK1BUWnMyS1QwOVhYNStmdWIxSnBOSkowK2VWSzFhdFN6NkZ5eFlVQjkrK0tGcTFxeXByNy8rV3IvODhvdlZEVE01aFVTT1ZxQVdMMTVjSzFhc2NLaHZibVJYN1hmOCtIR0hxZ0VseWNmSFIzUG56bFdwVXFVMGZ2eDREUnc0VUY5Ly9iVThQVDB0UG5mKyt1c3ZTVktUSmszMHpEUFA1TGpmNmRPbjU5aG4zNzU5MlU0dFdxZE9IZk5uZTdGaXhUUnc0RUJKLzUzeXMwV0xGcXBmdjM2T3g3R2xXN2R1RGs5cG5aNmVMb1BCWUJXTTNtbmp4bzJTcEczYnRzbmIyMXNIRGh3d1QzWHE0K09qbWpWcktpWW1Sa2VPSEZHTkdqVzBhdFVxcTMxNGVYbFpWTEUvK2VTVGF0eTRzWGw1enB3NURvM1hucmk0T0owNmRVcGR1M2JWaGcwYk5IMzZkSVdIaDZ0Z3dZSjJxK3JPbkRralNia09lYXRWcTJiMzc1YXQwQ3p6T1Baay9xNXk2bGVzV0RFVksxWk1QWHIweUxhZnlXVFM2dFdyZGZ2MmJiVnAwOGI4T1pyVm5hRllXRmlZYnR5NG9iZmZmdHRtM3hrelp1anZ2Ly9XckZtemRPalFJYzJZTVVNVksxWlU5KzdkN1k3alVmMzdteW03MlFxeXR2bjQrR2pZc0dFYVAzNjhQRHc4VkxGaXhSejMvKzkvLzFzTkd6WlVXRmlZZkgxOWMxV051SHo1Y2xXdlhsM05temVYeVdUU25qMTdMUDVkYkMvMENna0pzUmtDLy9qamowcEtTakpYR3QrcFI0OGUyWDdtUDRpcHhQLzY2eStkUG4xYVhidDIxYSsvL3FvNWMrWm83dHk1U2tsSjBSZGZmS0gwOUhRTkdEREE0ak14TlRWVlk4ZU9WWHA2dXRWN2ZOZXVYZkwwOUZScWFxcjUzeXBGaXhhVmg0ZUh3c1BEWlRLWjlQcnJyMmM3cGlaTm11aXp6ejdMRjU5L1VzYk5KNm1wcWZyNTU1OTE2OVl0TlduU3hPWllzZ29KQ1ZGb2FPZzlIOThlUHo4Ly9mcnJyMXF4WW9YcTFLbWp4bzBibS84L3h1WExsN1YvLzM0OTk5eHo1cHM4cmwyN3BxVkxsMnJkdW5VcVY2N2NmYmtCQ2c4T0lTOEFBQUFBL0E5SlNrclN5cFVyNWV2cksyOXZieDA1Y2tUeDhmRnEyclNwK1l1OXpFcmUyTmhZN2R1M1Q1Y3VYVkpjWEp3dVg3NnNMVnUyS0Q0K1h0OTk5OTA5VitGbDlmbm5uNXQvYnRPbVRiWmZjTVhGeGVuS2xTdHExYXJWZlIzRHZWcTJiSm1PSFR1bWF0V3FhZGFzV1JaZjBDOWZ2bHp6NXMyekNpdnExYXVueVpNbjY5ZGZmMVdwVXFVa3lmd2xlRTdXckZsanJsSytldlZxdHRVZjlxcVo3UVVqZVJueXpwa3pSOGVPSGRQUW9VUGw3ZTJ0ano3NlNBVUxGdFM2ZGV0a05CbzFiTml3SEtjb3pSUWRIYTBhTldvNGRMNnlTa2hJVUpFaVJTeW16cTFZc2FLR0RCbWlxMWV2M3BlQVYvcnZlK3IyN2R0eWRYV1ZxNnVyK3ZUcG83Tm56MnJWcWxWeWQzZDNhQ3IwbzBlUGFzaVFJWGJiSXlNakZSa1phYk10S0NoSXp6NzdyTXFXTFd0ZU4yN2NPUFBOSEpjdVhkS0lFU00wWk1nUTFhcFZTMGFqVVY5ODhZVzh2YjMxOXR0djI3d0JZOVdxVlNwZHVyVFZWTXFaVnE5ZXJlKy8vMTVObXpiVmh4OStLQ21qU2kweE1WRUxGaXhRWW1LaVB2bmtFNnRBVnNxWXJ2TE82emtvS01qOEpYbm1GK25mZi8rOUZpNWNhUFBZV1o5UG5CZnZqL0R3Y0pVclYwN3A2ZWs2Y3VTSXBJd3ZSMi9jdUtGaXhZcVoxOTJwZlBueSt2ampqMVd1WERsemU4V0tGVlc0Y0dGem9IaW41Y3VYS3k0dVR2MzY5WFA0R3MvTlZOaTVNV1BHREl0bG85R29Uejc1UkdYS2xERlhIanJpenZGVnIxNWQvZnIxVTNSMHRPclhyeStqMFdpZUxqSXpYUFB3OExDb3hzdms3dTV1OFJsN1o4Q1NtSmlvYjc3NVJqMTc5clJaNlphWW1LaUFnQUM5L2ZiYkZxSGFuUW9YTG15dXZNdDhYN1ZvMFVMUFB2dXN3Ni8xVGkrODhFSzI3Yi8vL3J2NXVaZVpVNytHaElSWTlXdlhycDFLbENpaHFWT25tdGNsSnlkYkxIZnExRWsxYTlaVWVIaTRlWCsycHBOdDFLaVJSY2hSdlhwMWk1c1BNa09PeE1SRXU4KzgvSC8yN2p3dXF2SjkvUCtMUlJCRUVSVlFFRGRRY1NjdGNVRlFWTXF5akRSTGUydG1ybVdhNVZLR3BtSzRZTzZSaWt2dSt4THVnRUF1aUtpa2dxR0NpQ0lJSWlBSXNqTy9QL2pOK1RMTXdvQ1kydWQrUGg0OWtuUE9uRG5EekRsbnVLLzd1cTZIRHg4Q0tGeDdldmJzQ1VCb2FDZ3ltUXhIUjBkQ1FrSTB2UHIvUjE3Q3VXeVE5OEdEQjhoa011bTVVbE5UcFNCUlZVdUdxZ3VjVm5ZNytYZVZpaVpoSEQxNmxJS0NBbHEyYk1uMDZkTTFCdkNodEQzRTd0MjdjWGQzeDlyYW1vaUlDREl6TTNGMmRrWlBUdzgvUHovOC9mMFpQMzQ4TFZxMG9FV0xGc1RFeExCcDB5WnExYXFsTVBta3JGZjUvZ3VsbFIvSzI3RmpCLzcrL2tycmJ0Kyt6WXdaTXpBeU1zTGIyMXVoZW9JbVgzNzVKVjkvL1RVYk5teFFhSU1oejZCWDlkNmNQWHVXMk5oWWxpNWRpbzZPampUQjc1TlBQcEVtUjFiR3MyZlAyTGx6SndNR0RLQnAwNmJjdUhFRGYzLy9Db09jL3liNU9ldms1RVJZV0JqeDhmSElaREtXTDEvT3c0Y1A2ZGF0RzF1MmJLRlRwMDQwYmRxVTR1SmlxUnoycjcvK3FsQTFKRDQrbm52MzdnR2xFeW5sUm93WWdZV0ZCU2twS1h6KytlYzBhdFJJNHpISkowZTg2dGUvelpzM3MzUG5UZ0lDQW5CemMxUEl5RFUxTmRYNEdvRXFuVk9WTlhYcVZNYU9IY3ZTcFV2WnRtMmI5RG1Pam81bXc0WU43Tml4ZytIRGgvUDQ4V1AyN3QxTHZYcjErUDc3NytuVHAwK0YxeS9oMVNLQ3ZJSWdDSUlnQ0lJZ0NQOGhtelp0UWxkWGx4RWpSZ0NsZ1kyRWhBVCsrZWNmN3QrL1QycHFLcW1wcVlEaTRMS3BxU25tNXVaWVdGalFxVk1uQ2dvS3FqU285VHo4L2YybGY5KzlleGNvTFI5WWRqbEFpeFl0c0xPeisxZVBEVXJMdTI3ZHVwVStmZm9RR2hyS2xpMWJHRFZxRkZCYUxtN2p4bzMwN2R0WFpXOVBlM3Q3N08zdENRb0t3c3pNak16TVRLMzZZaGtiRzB2bFNzM056Wis3ZEZyNThvd3Z3b0VEQnpoMDZCQURCZ3lRQnIxMGRIU1lOR2tTTXBrTVB6OC9Ta3BLdENvNUdSNGV6azgvL2NTTUdUT3FsTld5ZHUxYXJseTV3c2FOR3hVRzNWVDFaNjJxek14TUtTTnN4WW9WUEh6NGtQajRlSEp5Y29EU1ROcytmZnBvRmVSdDNydzVucDZlS3RmTm5qMmJOOTU0UTZuRWVFaElDS2RQbjhiRXhFUnBZTEZzcVZ2NWUyNXVibzZOalExcjE2NGxJU0dCRlN0V3FBd2FQbm55aEZPblRqRnMyRENsd2I3aTRtSjhmSHp3OC9QRDFkVlZLV2d3Yk5nd2F0YXN5ZSsvLzg2RUNSUDQ5dHR2NmRHamg4SSt1bmZ2TG1YZWp4NDlHbmQzZDk1Ly8zMkZiWVlORzZaMk1rSklTQWdiTm15UWZuNFI1MGRLU2dxQUZNQXVLekF3VUNvL1daSGx5NWZUdm4xN3BWS2VVVkZSSkNjbk0zRGdRT2w5TFNvcW9yQ3c4RisvL2dKSzVXSVBIVHJFczJmUCtPS0xMNVRXYmQ2OG1WYXRXa25CUGszYzNkMXhkM2NINE04Ly8yVE5talVLNjlVRmtIMTlmZFdXQ1Rjd01PRFdyVnNzWExnUUh4OGZwWXh4WDE5ZnJsMjd4cE1uVHlvOFB2aC9XY1ZsSjBsVXQvRHdjS1VNTDFYWmY5MjdkNWNtUmd3Y09GQzZ6OGdOR1RJRUtBMThIRDkrbkY2OWVxbnNXenhvMENDdE0rbGpZbUtZTzNldXhtM0tycGVmYS9MZW91Vkx4TC83N3J0S0V6SEtrL2RFdGJHeElUazVXV0g3cFV1WEtqMVhabWFteGdvYzVTMWV2Rmp0dW12WHJrbFZOV3hzYktUcUc2cG84NWxJVFUyVmVyaE9uanhacXdESnRtM2JNREF3WU1TSUVSUVZGYkZ5NVVwa01obE9UazRFQndlelpzMGFYRjFkcGZjYjROdHZ2eVVySzR2VnExZVRrcExDbURGakZKN3JkYmovcXNyd3JsV3JsdEs2a0pBUXZMMjlzYkN3WU5HaVJTcDd5YXZUc21WTGV2YnNTVzV1cmtJdlgzbVo0UEtCNS96OGZIeDlmZW5ac3llZE9uVkNKcE94ZmZ0MnpNek0rUFRUVC9uenp6KzFmK0gvdngwN2RsQllXQ2lkdjc2K3Z0eTdkMDlsVnUvTElKUEpwTy9YWmU4MzE2OWZKeWdvaUprelorTGk0c0tQUC83STk5OS96N1JwMHpoNjlDaFhyMTVsM3J4NXRHN2RXbUYvUjQ4ZVJVZEhoODJiTjJOdGJVMVVWQlJUcDA2bGJkdTJyRml4QWpzN095bkFuWmVYeHovLy9JT2RuWjFTTCsreVh2WHJYM25sLzE0cHIzUG56dEprejM5RHZYcjFtRDU5T3JWcjE4Ykl5SWljbkJ6UzA5TnAxcXdaWGw1ZStQbjVzWHo1Y29xTGkzbnp6VGNaUDM0OGVucDZQSGp3QUNpZHRDYUN2YThIRWVRVkJFRVFCRUVRQkVINGo3aCsvVG9uVHB4Zzh1VEptSmlZRUJJU1FuUjBORk9tVE9IUm8wY1VGUlhSdW5WcmV2YnN5Ylp0Mnhnd1lBQkRodzdGd3NMaXVXYVVaMlJrYUN5cFhLZE9IYTB5RjFUMXNEcDI3SmcwVTE5dStQRGhLb084T1RrNUZRNndsTjFXRTNsQW9xd25UNTdRc1dOSFpzeVl3ZDY5ZTltOGVUT0dob2JVcVZPSDFhdFgwN2h4WTRWZzBKMDdkMWkrZkRuang0K25RNGNPQUxpNnV1THE2c3FHRFJ2WXMyZFBoY2NaRUJDZ1ZMNndva0Z1VTFOVHRZTm03NzMzSHA5ODhvblVuNnU2SFR4NGtIWHIxdUhnNEtBeU1EWnAwaVFLQ2dySXpNeWtwS1Nrd3YxMTd0d1pVMU5Uamg0OVd1bEI1dHpjWEVKRFE3RzF0Y1hVMUpUTXpFeUZmb1BHeHNiU3dISlZuRHAxaW8wYk41S1JrU0V0aTQyTnBVV0xGamc2T3RLOGVYT2FOV3VHcGFXbDFvTmtkZXJVVVNnbFdKNjV1Ym5TK212WHJnRlU2clVFQkFSdzRNQUJac3lZb1RhYldSNk1LaCtZVEVwS1l1SENoZHk4ZVpNUFB2aUFTWk1tcVh4OTd1N3VORzdjbUVXTEZ2SHp6ei9qNk9qSWwxOStTZlBtellIUzMzL1pIb0NtcHFaS0dYdDE2dFJSTzdDdjdqTmVuZWZIOHVYTGxiYlpzR0VEc2JHeExGeTRVT3YzVlZXbWFVbEpDVDQrUGhnWkdVbVRjcUEwcytqUW9VTXZ2UmRlZG5ZMk8zZnVwRTJiTmtvQmVrREtVTk1teUZ0VzkrN2RwVURPOGVQSHVYcjFLck5telZMWUppWW1SaW1EKzh5Wk0wcjdjblIwSkRBd2tKTW5UeW9Fa1ZKVFUvSDM5K2V0dDk0aUx5OVA2YkdPam81S0V4dmtRZDZyVjY4cWxUaFhwVjY5ZWlwL0w1cU1IejllNnYyNGRPbFN6cDQ5cXhBOE9uSGlCTXVXTFZNSVROU29VVU50VnRqZXZYdkp5OHRqK1BEaEtpZnVGQmNYS3dXejFPbllzU1BidDI5WHVXN2J0bTJjT25WS2FmMmRPM2RVWnJORGFlQytwS1NFaXhjdlN0ZEJkV3JWcWlWOWpnNGZQc3h2di8zRzRzV0xsWHBsNzltelI2djdwcHk2WHR1RmhZV3NXYk9HMnJWcjgvVHBVNTQ4ZVVKQlFZSEdhNjhtTXBtTUpVdVdrSjJkelljZmZvaTl2WDJGajRtTWpPVGd3WU40ZW5waWFHakkvdjM3U1VwS1l2NzgrWnc4ZVpJMWE5Ync1cHR2TW4zNmRJWEg2ZXJxTW52MmJKWXRXOGJldlh1NWZmczIwNlpOdzlMUzhwVysvNExtYTdNOGsxKyt6ZUhEaC9Iejg4UGEycHBwMDZaUlVGQWdyZFBWMWRXcTMvbk1tVE9sS2h0eThzbDE1U2ZSYk55NGtlVGtaQ1pQbnN6OSsvZTVkT2tTOSsvZlo5YXNXUW9UR01xVy9DOHJQVDFkNGVmYnQyOXo0TUFCSmt5WVFOMjZkUWtKQ2VIR2pSdE1talJKWTFEejN4UWVIazVTVXBMUzhrNmRPckZod3dhcDNjUXZ2L3pDMUtsVHBUN0Y4K2JOVTVyTStPelpNd0lDQW5CMGRKVGVtNjFidDlLNWMyZnUzTGxEU2txS05La0RJRGs1bVprelorTGw1YVcyVWdpODJ0Yy9WU3JxeGV2bDVmV3ZCbmtCaGV2YW1UTm5GREtpeTdwOCtUS1hMMTlXV09ibjUvZFNKcHdKbFNlQ3ZJSWdDSUlnQ0lJZ0NQOFI1ODZkUXlhVDhkdHZ2MGtsU08zdDdYbnZ2ZmVVZ2hGNzkrNmxWcTFhTkc3YytMbWZOenM3VzJOZktVdExTNjNMMHoxUGo3TDA5UFFLQjFpMHRXYk5HcTVkdTRhdnI2K1ViZGk0Y1dQcGQvbkpKNThRSGg0dXJhdFhyeDRMRml4UUNGcWxwNmVUbkp6TTk5OS96OENCQXhrM2JwdzA0RGhtekJpRlFLdThkSzAyZ1oyeVpmQlVHVFZxRko5OTlobFErdnNxKy9PTGRPellNWDcvL1hlTWpZMXhkbmJtcjcvK1VybmQyMisvamIyOXZWYURiL3I2K3ZUdDI1ZURCdzhTRnhlbk1saW1Ua2hJQ0hsNWViejMzbnNBZUhoNGNQUG1UV205dTdzN1gzMzFGZW5wNlh6eXlTY3E5NUdRa0tEMk03ZGl4UXJlZmZkZG1qZHZ6cE1uVDFpelpnMC8vUEFEdHJhMjBqWlBuandoT3p1YjJyVnJhMzNjbFpXZG5ZMmhvYUhTNzdOOE9XUzVzajE1bHl4Wkl2Vm9tejE3dHJUOHlaTW4vUG5ubi9UcjEwOGFZQzBzTE9UQWdRTnMzNzZka3BJU3VuVHBnclcxZFlVOTVkNSsrMjBTRWhJSUN3c2pQRHdjUjBkSEJnOGVqSU9EZzlLMk1wbU02OWV2MDZsVEo2QzBsTEkyZlZqTHFzN3pvMzM3OWdvL0Z4WVdjdmZ1WFRwMzdpeE4zS2lxL2Z2M0V4TVR3L2p4NDFXV3MzN1oxcTFieDlPblQxbTRjR0dWSHYvamp6OHFEQmpMcjIwV0ZoWlNtZDdqeDQ5amJXMnRjWkJmVGwyR095aVhtWmE3ZE9rU2x5NWRVbHBldHUrMG5EellVVFk3WEpPdVhic3FCSGxqWTJPNWZ2MTZoWThybTdGZFBzdE1uc21xemJXeHNMQ1EwTkJRK3ZUcG83YXlSWEZ4c2RhWmJJYUdobW9Ec2ZMN1d2bjFtckliKy9YclIzNSt2dFNidkd3cFUwM1VsYU1IR0RkdW5GS2ZhN25LQkNHM2JObENmbjQrL2ZyMTQ5Q2hRd3dmUHB4VnExYlJvVU9IS2szOCtlT1BQN2g2OVNwR1JrYTgrZWFiV2ozRzM5K2ZrcElTUER3OHBCTENiNzMxRnRIUjBlemF0WXZHalJ2ajd1NnV0b1NzbTVzYlRabzBZZE9tVFN4YnRneG5aK2RYK3Y0TEZWK2JWVzJUbUpqSXQ5OStxN0NzVnExYUhENTh1TUo5bFEvd1FtazJPQ2hQRXNySnlVRW1rMGw5NUFzTEMzbnJyYmVVV29aTW1EQ2h3dWVGMHA3dnhjWEZyRnUzRGg4ZkgyUXlHWFoyZGtyVktsNG1UWDFqNVFIZXlNaEk5dXpadyszYnQrbmF0U3YvL1BNUEN4WXNvR2ZQbmpnN08rUGc0SUNKaVFrSER4N2syYk5uOU83ZG0vbno1ek55NUVoc2JXMXhjWEhCenM2T3BrMmJLdlEyZmw2dnd2VlBuU2xUcGloTmprdEpTZmxYeTNUNysvdExuM1ZBNmJwWjltOE4rZVNpc3N2a3BjcUYxNGNJOGdxQ0lBaUNJQWlDSVB4SGZQenh4M1R2M3AwNmRlcXdjK2RPUWtORCtlNjc3MVJtbTlXdFc1ZTB0RFJTVTFONStQQWhpWW1KSkNVbFNmLzE3ZHRYb1VTZ0pqWTJObEt3c3pxZE9IR0M0T0JnS1FoVm5jY3hldlJvbFZrbEhUdDJ4TlBURXpzN082bGNtYXArZ0hwNmVqZzdPMHNEc0U1T1RncjlCYUYwd05iWDE1Y2xTNVp3NU1nUk9uYnNTTy9ldmRVRzMwRDFRTFdxd0srNndGUlZTaXBXbHg0OWVuRHQyalhxMXEyck51Z0NwZG1TNVlObm1nd1lNSUNEQnc5eTdOZ3hoVXlRaWh3L2ZoeFRVMU42OSs0TmxBN09QbjM2RkZBTWFOYXFWVXRscjlTVksxZGlabWJHeUpFalZlNi9YYnQydEd2WERrREtaaXRmR3RiYjI1dlkyRmorK09PUEY1WU44ZlRwVTZWU3FhQllEaGxLTTBlM2JkdkdtVE5uR0R0MnJGTFdtcnhFT3BUMjFpc3FLaUk5UFoyaW9pTDA5ZlZaczJZTng0OGZwMW16WnN5WU1ZTlZxMWFwN1hOYlhrQkFBT2ZQbjhmWDE1ZXdzREM2ZCsrdUZPUzlmUGt5L3Y3K1VvRFp6YzJOTjk5OFUrMEFibHhjSE9IaDRTcDdTNzZvOHlNOFBKeG56NTdSb0VFRHdzTENORzZycTZ0TDE2NWRWYTY3Zi84K1c3WnN3ZERRa0JvMWFuRDA2RkZwbmZ4OUtMdXNyUEtEeHkvQ2xTdFhPSG55cE5xcUNkcHdkM2VuWjgrZVhMaHdnZkR3Y0pYYkpDWW0wclJwVTYzMnB5a2dVVm1xTXVrU0V4T3h0N2RuOWVyVkdoOWJVbExDTysrOG83U1A2OWV2YTNVK3lJTzhPVGs1U2tHb29xSWlBSzBDRXpWcTFNRFgxNWVIRHg4eVo4NGN4bzhmcjVEZEtKUEprTWxrU3Z1NmUvY3VKMDZjVUxuUDJOaFlWcTVjaVllSFI0VUJqZVRrWkFJQ0FqQTNONWRhUUpSMzd0dzVDZ29LS0M0dWxzbzZsMWU3ZG0zcFBFbEpTWkVxRTJ6ZHVwV1NraEt0ZzZiYXVuejVNbnYzN21YdTNMbFNmK1FQUC95UTQ4ZVBzMnpaTW9WN2d6YUNnNFBadFdzWGRldldSU2FUNGVIaFFVQkFBUEh4OFNRbEphbk45aDQrZkRqT3pzNlltWm14YmRzMkxsMjZ4S1JKazhqTHk2T3dzSkRDd2tLbERQZnlBZ0lDYU4rK1BUWTJOaFFYRjcvUzkxLzU4YW9URlJYRit2WHJpWTZPcG5mdjNreVlNSUg2OWV0ci9YemFldlRvRVlEU0pJL0preWN6Y2VKRWpJeU04UEh4SVNnb2lLbFRweW85WHQxM3pDTkhqaWhNZUhyMzNYZHAzNzQ5Wm1abTdONjltNUNRRUtaTW1hSjFMK1FYN2ZyMTYxeTllcFUzMzN4VEtYc3pJU0dCb0tBZy92cnJMeElTRW5qampUZFlzV0lGN2RxMUl5MHREWDkvZituN3VZNk9EaDkrK0NHMnRyWU1HREFBR3hzYnpwNDl5OGNmZnl4VkxaRHZVOVc1cGVvenJrMzI2TXUrL3IzcTl1M2JKL1c4QitVZ2I5bS9mK1JaNkdXWHBhV2x2ZGdERktxZENQSnFDSnJsQUFBZ0FFbEVRVlFLZ2lBSWdpQUlnaUQ4UjVpYm0yTnViazUwZERSbno1NWx4SWdSVW1uVWlJZ0lrcEtTU0U1TzV1SERoMlJsWlJFY0hFeHdjTEQwK1ByMTYyTmxaWVdkblowMGkvOWxTa3hNNU8rLy8vNVhuN09vcUlpVWxCU05QV3ZqNHVKWXYzNDlWNjVjb1Z1M2JwaWJtM1BreUJFdVhyeklvRUdEY0hWMWxRWW56Y3pNOFBMeUlpb3FTaW56ejlmWFYzcWVDeGN1S0dRTlEra0ErWXNJbnI4b1ptWm16Sm8xU3lxenFtcEFkOGlRSVpVT2RqWnIxb3lXTFZzU0hCek14SWtUdGNwQXVuWHJGamR2M3VUVFR6K1ZCdm5rQWRueURBME5WUWJPVnE1Y2lZbUppVlpCTmZuN0xSOUFodEp5aytIaDRZd2VQVnFyMS96Z3dRTzF3VEM1ZS9mdWNmRGdRYVZseGNYRjBuSXJLeXU2ZGV1bVVBNDVOVFVWYjI5dlltSmlXTEJnZ2NyZ1k5a2dyNE9EQXovLy9EUHo1czNqMTE5L1plYk1tWXdlUFJvTEN3cysrZVFUOVBYMUt3eUdsZGV6WjArNmRldkd4WXNYcGNCSFNVa0pJU0VoUU9rZ2YrdldyYVgrck9YTGxKWm5ZMk9EaTR0THBZN2hlWjA2ZFFvb0hkQS9jdVNJeG0xMWRYV2w3Y3ZLejgvSDA5TlRLaDFldmordG5Mb001aGNkNUUxTlRaV3lkK1daUitvQ3p2ZnYzMWRhWjJKaVF1L2V2YVhQV0dwcXFzTG51bnlnL2U3ZHU5Sm5vTHl4WThjQ3BSbDU4dDkzWm1hbVFvbDBiWm1abWFrdCs1bWZuOC9qeDQ5VlpwZVhsNVdWaFV3bVV3cnlmdlRSUjFJQWQ4T0dEUnc0Y0lBZE8zYW96ZEorOHVTSlVvYS9QSk8zYkdBaUt5dExZYkMrTENNakkweE1USWlLaW1MT25EbXNYcjFhT3VmVkJZeXZYTG5DbFN0WFZPN1B4TVNFbUpnWXRtN2RXdUg1dDNQblRnd05EZm5nZ3cvWXVIR2p5bTNrMlphN2R1MVN1NStXTFZ0S241Vmp4NDVoWm1aR2VubzZOV3ZXWk83Y3Vmenl5eTlTWnYrZE8zY1V2ck5VVm1KaUlsNWVYdlRwMDRjZVBYcElRVjU5ZlgyKy8vNTd2dnZ1Ty9iczJhTzJza041VjY1Y1ljbVNKZFNvVVlQNTgrZmo3ZTB0WmMrdFhyMmE2OWV2MDdOblQ3NysrbXVsb0dLalJvMW8xS2dSY1hGeGhJV0Y4Yi8vL1U4cVl6NSsvSGllUFh2RzhPSERLenlHc3ZlMVYvbitxODZOR3pmWXVYTW40ZUhodEduVGhtWExsajEzbFFSTjVPZFMrU28yaG9hR0dCb2FjdlhxVlk0Y09jS3NXYk9VM2pOUVBla1BVTHEyeUwrUHg4WEZjZWJNR1pWbHZCOCtmS2l5MHNDL1FUNWh5OFhGUlNuSW01ZVh4NTkvL29tenN6TWVIaDYwYU5HQ3ZMdzgxcTFiUjBoSUNLdFdyV0xZc0dIY3ZuMWJxczdSc21WTDNuNzdiVzdmdnEzeGVlVzlvT1U5ckljT0hTcGxpUC85OTk5Szk4eFg5ZnFueWIxNzk1VGUxNnJjczU2SHI2OHZVRHBaWnR1MmJVcnJWV1hWYTVOcEw3eTZSSkJYRUFSQkVBUkJFQVRoUHlRM041ZkZpeGRqYTJ2THNHSERwT1ZMbHk3bDhlUEhVaUMzUVlNR3BLU2s4T09QUDJKbFpZVzF0VFg2K3ZyY3VIR0RqaDA3dnNSWDhITGR2WHVYTld2V01HalFJR21aUEVzcFBqNWVDdHhaV1ZreFo4NGNldlhxQlpSbWJXelpzZ1ZmWDE5OGZYMmx3VEVBSFIwZGxZT1dOalkyVXBCWFBqQldkZ0JSVXhiTEgzLzh3UjkvL1BGOEwvWWx5TW5KVVNocHJTMFhGeGMyYk5qQWhRc1hwTis1Sm9jT0hVSmZYNThQUHZpZ0tvZFphUTBhTkVCZlgxOHErUm9aR2NtNmRldm8wcVVMbjM3NnFWYjdpSW1KcVRBVDhOYXRXOXk2ZFV2bE92bGplL2Z1TFdYcHltUXlqaHc1d3FaTm02USsxRC85OUpQQzQxU1ZGb1RTUG00VEowNWs5ZXJWOU9uVGg2NWR1ejUzMlc4OVBUMHB3QnNSRWNIeTVjdEpUazRHU29PWFU2Wk1JVDQrdmtvWnQyV0RHaS9pL0VoS1NpSXNMQXdYRnhmQ3dzSVlOV3FVVXI5c0tBMFlqaDA3Vm0wd1lQbnk1Y1RIeDJOcGFVbEtTb3BTTU1iSHgwZGxUMTV0KzNnL2o0S0NBaFlzV0NBRnF1UUQ1T29DempkdTNGQXFKMnRqWTZPUXZWZWVmSkMvTXNwT3VqbDY5R2lWM2x0TlpibVRrcEtReVdScTM3T3kxSlY3bFpQSlpJU0VoTkNyVnkrTlpiZ2ZQSGpBRzIrOG9iQk1IcGd3TURDUWxwMCtmVnB0Rml5VWxyK2VNV01HczJmUHh0dmJtNTkvL2xudHZxQTAwRmUyVlVEWnozRERoZzF4ZFhVbE1EQ1FZY09HYVd6blVLZE9IZjczdi8rcExJa0xjUEhpUlc3ZXZNbXNXYk9ra3JkdWJtNTg5dGxuZlA3NTUwcmI1K1RrNE9mbng0QUJBOWkvZno5RGh3NmxaOCtlL1B6enovajQrRlQ0dTdDMHROUjRiOG5JeUdEV3JGblVybDFiWmIvYWR1M2FNWHo0Y0RadTNFajkrdlhwMTYrZjJuMUJhYkJvenB3NVVvbmZObTNhS0t5Zk0yZU9sQkVhRVJIQnFGR2pjSGQzVjZpc0lwUEpXTFZxRmRiVzFrcjNpZkk5eTZ2RHEzTC9MU29xNHR5NWMvejU1NTlFUlVWSnk2T2pvNlZKUHFwVVI1L3l5TWhJakkyTlZVNWtURXRMWStIQ2hmVHIxMC9qTlV4YlJVVkZMRjI2RkhOemM1VUJ0UElUTGY5TmI3MzFGdSs4ODQ3Q3hEUzVsaTFic24vL2ZuUjFkY25QejhmUHo0OGRPM1pRVUZEQW1ERmphTkNnQVVWRlJiUnExWXBXclZwVjZubjc5dTBMbEg2ZjNyaHhJdzRPRGxLNS90emNYS1VnNzZ0Ni9kUGs4T0hEV3BVVGY1bEV1ZWIvSGhIa0ZRUkJFQVJCRUFSQitJK1F5V1Q4K3V1dnBLU2tNSGZ1WENJaUlvaVBqeWM3TzVzVksxWlF0MjVkYWNEajBLRkQrUGo0MExadFcya2dldVhLbFJ3N2Rvemx5NWVyelhyOE54VVhGNnNzTmExT1RrNE8vdjcrV20rckxYazJ6Y1NKRThuSXlHREdqQm00dXJvcUJCN3M3T3p3OVBRa01UR1JVNmRPS2ZXdTgvUHp3OFhGUlNIYlExV0FTTnZnbHJ1N3U4cmVicS95VFB6VTFGU0tpb3FxMUorMmQrL2ViTml3QVg5Ly93b0htVk5UVS9ucnI3OXdkblpXbVluekl1anE2dEtrU1JQaTR1SzRkKzhlYytmT3hjTENnbG16Wm1uOUdlN1RwNDlTLzcreSt2ZnZqNXVibThZTUUzZDNkeWt3RnhNVHc1SWxTNlFzbUxsejV5b05iRmYwZVhuLy9mYzVldlFvaHc4ZnBtdlhydXpidDArcjE2S0pnWUVCZ3dZTjR2NzkreFFVRkRCcjFpeTh2THhvMEtBQlVKcGhwU3FEUFNRa2hLMWJ0N0ptelpvS0F4VXY0dnlRdi9ZdnZ2aUNtalZyY3VMRUNUNzg4RU9sekxZLy8veVRwMCtmcWd3b2J0KytuZE9uVCtQbTVrYWRPbldxdFFUeDg1TEpaSGg1ZWZIUFAvOWdZMk9qVUxwUlZYQ2xmLy8rREJnd1FHTlFSaFg1SVAveit1MjMzN1RlOXV1dnY5YTRYajQ1UTV0Qi9heXNMRUI5a0RjeU1sS2FRRlZZV01nZmYveUJuWjJkd3JtZGxKUkVkblkyelpvMVUzaHNmbjQrb0JpWWNIWjJ4dDNkWFdHNzhtVmt1M1hyeGdjZmZJQ2ZueCtIRHgvbXd3OC9WSmtWTEtlcFVzWFFvVU1KQ0FoZ3g0NGRDdjI3eS92b280OHdOVFZWVy9yMDdObXpOR3ZXVEFxV0ZSWVdJcFBKbElJdWNydDM3d1pLcjRQeTgrTDk5OStuZS9mdTByVkIzcE4zOXV6WlBIbnlSS0dhUUhaMk5sdTNiaVUvUHg5RFEwT0ZmV2RtWnZMRER6L3c1TWtUVnF4WW9iYnY3c2lSSTdsOSt6YmUzdDdJWkRLMTkrT2dvQ0JwbTU5Kytna25KeWVsYlV4TlRmbnh4eDl4Y1hGaHhZb1YvUDc3NzRTRWhEQnQyalRwT256Z3dBSCsrZWNmbGkxYnB2QStGUlVWY2Zic1daWFBYWjZtZTBaWnI4TDlOeTR1anNEQVFBSURBNlhNUmg4Zkg3VVRCZVFPSGp5b3RwcUFPams1T2VqcjZ5dDhGbkp6YzRtSWlNREJ3VUdwYkhKbVppWS8vdmdqV1ZsWk5HM2FGRjlmWDVLVGszbjgrREVyVnF5bzFIUExiZDY4bWRqWVdMeTh2SGo0OENFSkNRa1VGUlhoNnVvS2xKNURtckxHdGMwb3J3cFhWMWQwZEhUVWZtZStkZXNXd2NIQkJBUUVVRmhZeVB2dnY4OW5uMzFHelpvMVdiOStQWmN2WDJibHlwWFZQaEdodkZmMStxZkpsMTkrcVhTZmUvejRzY3JKSllKUVhVU1FWeEFFUVJBRVFSQUU0VDhpT2pxYXYvNzZDMEFoaTdSWHIxNUsvV0xsV1NlUmtaRTRPenV6ZnYxNmpoNDlpcnU3K3lzUjRJWFNRVHAxZzdHcXBLZW40KzN0WGUzSDRlZm5CNVNXRExXeXNtTDI3TmthK3dTdlhic1dXMXRiNmVlRWhBUldyMTVOZW5vNm8wYU5rcFkvVDdsbVUxTlRyYkxPWHJiOSsvZGpiR3hNalJvMUNBd01CS0IxNjlhVjNvK2xwU1gyOXZZOGZ2eVlrcElTamR1R2hJUlFWRlQwUWdkSVZXbmJ0aTFCUVVITW1ERURYVjFkRmk1Y3FEWVE5S0lVRlJWSlFSUlRVMU1lUG55SXE2c3JRVUZCTkd6WXNOS2ZHUjBkSGJwMDZjTHg0OGNCV0w5Ky9YTWZZNjFhdFJnMGFCQmR1M2FsWDc5K21KaVlLR1NNNk92clkyMXR6ZkRod3hrMmJKaVVWVzltWmdhQXRiVzF5aDdFWlZYMytaR1VsTVNKRXlkd2NuTEMydHFhRVNOR01IcjBhSGJ2M2kyVk5JYlN3UHIyN2R0eGNuSlNLb245Nk5FanRtL2ZqcjI5UFZPbVRKSEtxcjRxUWtKQ09ILytQRU9HRE1IQXdJQ2RPM2Urc09lS2o0L256cDA3V20yckxpaGMyUXd5VGVTQjIvbno1MnY5R0hXbG40OGRPNGE5dmIxMEg3MTgrVExuenAzRHhjVkZDaXhGUkVRQUtGVjR5TTNOUlU5UFR5RUlVYjkrZmExNnFJNFpNNGFMRnk5eTZ0UXBQdmpnQTZrY3VMcWdxanJObWpXalM1Y3UzTHQzVCtySHJZcW1MR1daVEVhSERoMnd0cmFXSmdnOGUvWU1LSzJXVVQ2d1ZGaFl5UDc5K3hrOGVMQlNPV0Y1Z0xlcy92Mzc0K25wU1dSa0pCMDZkT0RXclZ2ODhzc3ZKQ2NuMDY1ZE80VXk3dW5wNmN5Y09aT0VoQVRtejU4dnRiQlFSVWRIQnc4UEQ2Wk5tNGEzdHpjcEtTbDg5dGxuMGtRZG1Vekd4bzBiMmJObkQ4Ykd4c3lhTlF0SFIwZTErNFBTWHZYdDJyVmoyYkpsaElhR01tSENCRWFNR0VIMzd0M1p1SEVqSmlZbTdOeTVrOHpNVERJek0rblNwUXRqeDQ3Vk9vdE9VNUQzVmJyL1hyMTZWWnFnMUw1OWU5cTJiY3Y1OCtkcDJiSmxoYzlmMmZ2b21UTm4rTzIzMy9EMjlsYVkySFRxMUNueTh2SlVadWxtWldWSkxRdjI3OTlQbzBhTmFOaXdJWTZPamdvVHRiU2RpSmVVbE1UZXZYdlIwZEZoMXF4WnlHUXlvRFJnN3VycXl0cTFhekV6TThQRXhFVHBISlhKWk9qbzZFamJ2QWdWVFQ2TGo0OG5ORFNVSVVPR01IRGdRRXhOVFltSWlNREh4NGZrNUdUR2poMWI2ZExmVmZHcVh2ODBNVEV4VVpyZ1VORjU4MjlUOVRtdVNnVVY0ZFVoZ3J5Q0lBaUNJQWlDSUFqL0VjMmFOYU5Qbno0MGFkS0VKazJhWUdOalErUEdqVlhPWkcvVnFoVW1KaWFjT1hPRzgrZlBFeHdjekVjZmZjVEVpUlBKeTh1ck1MT2l1cVNscFhIdDJqWHM3T3lVMXQyN2Q0OUdqUnBwdlM4Ykd4dXRlOWlPSGoxYUlWTk5FMVVEV2FOSGoxWXFwM3p2M2ozMjd0MnJ0RzFZV0JpQVVyYlA4NVJyenN6TTFQcjRYNmJRMEZBaUl5T0IwcDUzdzRjUFZ5cHJxYTE1OCtacERDeklmZnp4eDNUdTNGa3BtN29pOG9IVnFySzF0ZVhvMGFNWUdCamc3ZTB0OVZmTXpzNUdSMGVuVWhNV3FrSW1reWxrc1ZsWVdMQmx5eFllUFhwRVVGQVF5Y25KbFI3d2hOSk1tR2ZQbmxGU1VxSXlvMU5lWXJOejU4NTRlbm9xWlVpcEkvLzlxSkthbWtwYVdwcktZRzVpWXFKQzlwQ09qbzVTQm1aMW54K3JWcTFDVjFkWEt2Tm9hV25KNk5HaldiZHVIZGJXMXZUcDA0Zms1R1E4UER5b1g3OCszMzc3cmRJK0xDd3NtRFp0R20rKytXYVYzb2NYemRuWm1jVEVSRDc3N0xNWFhnbytMQ3hNYlIvWDh0UUZlVFdWOEt5czl1M2JNMlhLRksyMmpZcUs0dlRwMHlvRFQrbnA2Wnc1YzRaWnMyWkp5NFlNR2NLU0pVczRmZnEwTklnZUZCUkU3ZHExbFlLOHo1NDlVOHBDMVphUmtSRy8vUElMRFJzMmxNcXNBbFhhM3c4Ly9JQ3BxV21WcjRjbEpTVXNYYnBVNVRwMUpXb2RIQno0K09PUHBZQzdKazVPVGxoYVdySnExU3A2OWVyRnpwMDdzYkt5NHRkZmYxWDRuZDY3ZDQrZmZ2cUoxTlJVZnZqaEI1Vzl5TXN6TWpKaThlTEZ6Smd4Z3kxYnRoQWRIYzIwYWRNb0tDaGcwYUpGUkVWRllXRmhnYWVucDliM0dGTlRVK2JObThmUm8wZFp1M1l0aVltSm1KcWEwckZqUityWHIwKzlldldvVjY4ZVptWm1DdCtGSmsyYXBOQTZvcXdkTzNaVWVKNitTdmRmQndjSDNubm5IYWszKytiTm16bC8vcnhXMTJsdFBoTUF5Y25KckY2OW12RHdjT3JVcWFNUW9Ndkt5bUw3OXUxQTZmbm40dUtpc0w1eDQ4YjQrUGhnYlcydE1UdTE3TGxkMXZuejU2VkpsbEI2dmUvY3VUUFcxdFlLMzhmbEV5NXRiVzNKeWNsaDlPalJ1THE2U2xVbUxseTR3TnExYTFtMGFKSENaTUYvMjRBQkEzam5uWGZRMGRIaDZ0V3I3TjY5bXl0WHJ0Q3RXemZtejUrUGxaVVZKMDZjd01URVJLc1MzaS9hcTNUOXk4N09sdHE4eUtXbnAxZHBYeTlLMmIrVnpwdzV3eDkvL0tHdzdPTEZpNnhidCs1bEhKcFFSU0xJS3dpQ0lBaUNJQWlDOEI4aHp5d3BUeWFUVVZSVXBCRHMxZFhWcFd2WHJnUUZCYUducDhmRWlSUDU2S09QQUpnMmJScHQyclNwc01SbFZTUW5KMHM5MkE0Y09DQmxpNVV2aTVhV2xzYk5temRWOWdwOUZUZzVPU2xsQ2taRVJLZ044bHBhV2lvRnNwK25YUE9oUTRjNGRPaFFKWTY0YXU3ZnYwOStmcjVXMlRhcUxGdTJqS0tpSW9xTGl6RXdNRUJIUjRjYk4yNWdhMnRiNllrRTJnd3d5MVZtY0RRek01TjE2OWJScTFjdnVuZnZYcWxqa3Z2Nzc3L3g5ZlVGd043ZVhxRU1hMFJFQkV1V0xNSEx5NnRhZWdxcWMvZnVYV1F5R1hYcjFwV1cxYTlmWCtxNU4zZnUzRXJ2czZpb2lFdVhMbEd2WGoyVndkdTB0RFFwTzg3RHcwUGFKalUxbGNXTEZ6Tnk1TWdxOWZpVzl4MHVYODRXU2dNZlpkV29VVVBLTkphcnp2UGorUEhqWExseWhXSERoaWtFcGdjUEhreHNiQ3dMRnk2VXNoT0xpNHRadkhpeDJpelBpdnA4VnJmS25MOTZlbm9LV2NrdmlqeWpEVFQzMk55OWU3ZkdRUENpUll1cTdaaHNiR3kwenZ4Kzl1eVoyaUR2eG8wYnNiYTJWcGpRNCtMaWdvK1BEM3YyN0tGZnYzN2N2bjJieU1oSVB2amdBNlVzc2VlZFlOVzBhVk9GZlVIVmdoeGxyeUZWb2FlbnAvVGVybHExaXFOSGoySnBhWW12cjYvUzYzejY5Q20xYTlmV0txQ25xNnZMbDE5K2laZVhGNG1KaVl3Y09aS2hRNGNxL0Q3djM3L1A1TW1UeWMvUForYk1tZlRwMDBmdC9iWDhjamMzTjVZdVhZcW5weWZoNGVIczNyMmJmdjM2Y2V2V0xYcjE2c1hVcVZPclZQWjQ0TUNCZE9yVUNYTnpjMnJXck1uaXhZdFZicGVkblYzcGZhdnlxdDEvdi8vK2U2Vmx6MU5DWDM0dEtTd3NaTmV1WGV6WXNZUDgvSHo2OSsvUCtQSGpwZXR3Y1hFeEN4Y3VKRE16azU0OWUzTCsvSG04dkx3VTdsazZPanBLMThuYzNGeGlZMk1Weml0MW1kTkpTVWtLUVY1OWZYMjE3NitjajQ4UEtTa3BDdnMzTlRYbDBhTkhlSGg0c0dyVnFoYytPVXlkakl3TVRwOCtUVUJBQUhGeGNYVG8wQUZ2YjI4Y0hCeElUVTFsOXV6WmhJV0Y0ZTd1WG1HUXQrdzEvMFY2VmE1L0d6ZHUxSG9TVTJVODcvZnhzc3JlNytUbnRybTVPVEtaREVORFE1NCtmUXBRcFV4bTRlVVE3NVFnQ0lJZ0NJSWdDTUovVEVGQkFiZHYzeVlxS29ySXlFaWlvcUpZc0dDQmxPR1NtWm5KMXExYnBXd2FWMWRYS2NBTDhPREJnMm9aUkNqdjY2Ky9sakpXYTlhc1NidDI3WEJ3Y01EQndZR1dMVnV5Wjg4ZXFUU2RyNjh2SlNVbG5EeDVranAxNnZEcHA1OWlhR2hJczJiTlhsajV1aGNoUFQyZHFLZ29oV3djS3lzckJnd1l3SkFoUThqS3l1TGh3NGZZMjlzRHBZTmh0Mjdkd3Q3ZW52ajRlQzVkdXFSeXY2TkdqVkxaODdQOFlMVzl2WDJWKzlMS1pESW1UNTVNbzBhTitQMzMzNnUwRHlnZEpDbzdVTFIxNjFidTNidkg3dDI3WDJqUVV4dkhqeDluNDhhTjVPWGw0ZWJtVnFWOUhENThtTFZyMTJKcWFvcTl2VDBYTDE0a0tpcEtLakdZbUpoSWZuNSt0Wlp1ZnZic0dSNGVIbGhZV0ZDclZpMTBkSFFJRFExRlIwZEhiYlphK1RMaW9IcFN3Zjc5KzRtSWlNRFUxSlNrcENSU1UxT2x2dFJsNWVUa01HdldMR3JXckltWGw1ZEN4bnZObWpXbDRNcWtTWk40NzczM0t2WDZMbHk0QUpUMndaV1h2NVk3ZE9oUWhlV2FxK3Y4aUltSndjZkhCMXRiVzBhTUdLRzBmdXJVcWR5NmRZdGR1M1lCcGRsdXFnTFRWVkZTVWtKaFlTR0dob1lVRmhaeSsvYnRTZzI0VnRmNVcxMWtNaGxIang0bFBUMjl5dG1xWlZYbTJsR2RaU2psUWNqeVFiNmdvQ0Q4L2YxcDBhSUZjK2JNNGNtVEoyUmtaUERreVJQeTgvUEp6czdtd29VTDdOKy9IejA5UFQ3KytHT2xmVDk3OXF6YWVsektBNFhsZzNuNzkrOS9ZYjJnblp5Y3NMVzFWYW9lRWhvYXl0R2pSeGszYmh5SERoMWk0Y0tGekprelI2RXNkV1dEcHExYnQ4YlIwWkh3OEhDc3JhMlZ6bzBtVFpyd3lTZWYwS0pGQzdwMTZ3YWcxTS84cjcvK0lqdzhYR201bFpVVnhzYkcvUExMTHdRRUJOQy9mMzkwZFhWWnUzYXRVbC96eWxJMW1VQW1rNUdVbE1UdDI3ZDU5T2hScGErWG1yeks5MS9RN2p6ZXZIbXp5dkx4OGw3YS92Nyt5R1F5ckt5cytQYmJiM25qalRla2JmTHo4MW00Y0NHWEwxL212ZmZlNDl0dnYyWDE2dFg0K2ZteGRPbFNwaytmam82T0RwbVptY1RHeGhJWEYwZHNiQ3d4TVRFOGVQQUFtVXltZFlVWWRWSlRVN2x4NHdZM2J0d2dQajRlYjI5di9QMzk4ZmYzcDErL2ZnclZDdHEyYmN2a3laTlp0bXdaQ3hZczRKZGZmbEVvODc1MTYxWisrdW1uS24rdjA2UlBuejVTRURzMk5wYU5HemZpNU9URU45OThRL3YyN2NuT3ptYno1czBjT0hBQUl5TWo1c3lab3pIQWUvLytmVmF1WE1rUFAveWdkcHRuejU1eDkrNWREQXdNdUh6NU1ucDZldFZTNmVKbFhQL2szTjNkcFd0T2VhcXFGbW1qS3Zmei9QeDhxVFdBcWw3bDVVVkVSUER6eno5TFA3ZHYzMTVsSlNqaDFTU0N2SUlnQ0lJZ0NNSnJLUzB0alQvKytJT2hRNGNxRFpqRXhzYXlmLzkraGd3WmdwMmRIVmV2WHFWaHc0WTBiTml3MHMrVGxKU0V2cjYrVWovVC83cVVsQlR5OC9PZmV6Qkw3c21USjhEeno0NFdOQXNJQ01EUHo0L1kyRmdwYzdkMTY5WU1HalNJSmsyYWtKNmV6dUhEaHpsOCtERDUrZmw4K09HSHBLV2xFUmdZaUl1TEM0Nk9qcVNrcEpDVGsxT3QvUTdsZXZYcWhhT2pJNTA3ZDhiZTNsNXBVTmJYMXhlWlRNYTZkZXM0ZmZvMGJtNXVVcis2d01CQXZ2bm1HeWxiVXBXc3JDejI3ZHVuMWJGVWxDMTA5KzVkWW1KaUFQRDA5Q1F1TGc0M056ZU4vZnhVQ1FvS29xU2toQjQ5ZWtqTDJyUnBRNnRXclRoMjdCaGJ0bXhCWDErZlRaczJVYXRXTFFJREExbXlaQWx0MjdabDJMQmhmUGZkZDVWNnZ2SldyMTR0L1Z2ZUUwemJFblR4OGZIazVPVFFzMmZQU2oybmZQOGxKU1ZLMlo4eW1ZdzdkKzRvbGRlVnJ5c3JQeitmdExRMHRjK1RtNXNyRGZKcVdpWW56OEtVbDgwN2N1UUlSVVZGZE9uU2hjbVRKMnNzSDZ4S2VubzZLMWFzNE1LRkM5alkyTEJ3NFVKeWMzTVpOMjRjWGw1ZUxGKytIRXRMUys3Y3VZTyt2cjdTYTM2ZTdCWmpZMlB5OHZLNGVQRWkrZm41eUdReXFSenc4NVo0Yk5XcUZWRlJVV1JrWkdCaFlZRzd1enVEQnc5VzJPYkpreWZNbmoyYjNOeGNmdjMxVituYUxwUEp5TTNOcGFDZ2dHKysrUVpQVDA5V3JGaEJZbUlpWThlTzFlcXpsNUdSd1preloramF0U3RuejU0bExTMU42MUs2bGFYcC9FaEtTc0xEd3dNOVBUMW16NTZ0TU5pWm1abUp2NzgvaHc0ZElqVTFsVzdkdWhFZEhjMzgrZlBwMTY4Zmd3WU5ldTZKTXMrZVBlT2pqejVDUjBjSG1VeUdUQ2FqVTZkT1dqKytxdWR2ZWFwSzY4bzlmUGhRNVhwZFhWMnBMNnE4TitMMzMzOVBaR1RrdjVJdHJDMTVWWW5LdUgvL1BsRGFhejBsSlFVb3pZUnEyYklscHFhbVV1RFN6czZPK3ZYclMyWDMvZno4MkxWckZ6ZHYzbVRvMEtGSzMwbGxNaGtKQ1FsS1pmcXJtcFV1djMrVm4xemk0T0NnVUxGQW00Q0J2T1I4UmVyV3JhdndQYStnb0lEZHUzZXpZOGNPZXZUb3dlREJnN0d6cytPSEgzNWd4b3daVEo4K3ZkTGZ6ZVBqNDltMmJSdlIwZEdzWGJ1V2I3NzVob1VMRjVLZG5hMFVIQzAvT2FYOFJKNzc5KzhUSGg2dWRvS1BycTR1YjcvOXR2UnpkWDBuaHRJZXRlZlBuK2ZPblR2RXhjV1JrNU9Ea1pHUlZpV2xOWG5WNzcvVlNWNnVXbGRYbHlGRGhqQml4QWlGUUZaOGZEd0xGeTRrTGk1T0NsWkM2WVREUjQ4ZUVSQVFRTjI2ZFJrM2JoeUhEeDltKy9idEdCb2EwcXBWS3h3ZEhSa3hZZ1N0V3JXcTByR2ZQMytld01CQWJ0Njh5ZVBIajRIU2Z2S09qbzVFUjBlemF0VXFtamR2cnJLMC80QUJBNGlKaWVISWtTTnMyTENCY2VQR0FhVVp5M2Z1M0dIU3BFa3NXTERnaFV6R2xIdnJyYmM0Y09BQXhzYkdKQ1Vsc1c3ZE9vNGZQMDVCUVFIdnYvOCtJMGVPVkRuWlNuNjkzN05uRHhjdlhxUm16Wm9hcngwNU9UblM2NFBTQ2pkbEozKzhUdGMvZ0JFalJ0Q3RXemV0L29hcVRKL2V5dDdQOC9QejhmRHdJRFkybGdZTkd2RExMNzh3YytaTU9uYnNxRFNwcFZtelpyaTd1OU9oUXdlbVRwMUtVVkVSeHNiR0NuKzNDSzgrRWVRVkJFRVFCRUVRWGt1SER4L20xS2xUU2dQUFVEcjRldnIwYVhyMTZvV2RuUjA3ZHV6ZzFxMWJUSnc0a1FFREJsVHFlVDcvL1BOSzlmbFU1L0xseTJSbVptcTlmZmtlZEFjUEhxelM4NWJOem9UU1FXTjFnemFOR3plVy9vaGR2MzQ5WVdGaDdOcTFTMlAyV1hoNE9NZVBIMmZhdEdscU02dXlzN1A1NG9zdjZOaXhJL1BtemF2UzZ4QzBJNVBKME5YVlplalFvYnp4eGh1MGJkc1dBd01ESWlNajhmSHg0Y3laTXhRVkZkR3RXemUrL1BKTG1qVnJ4dE9uVDRtTGkyUHUzTGtNSGp5WUJ3OGVvS09qUStmT25RSHRNcUFTRWhLMDJxNmlqSTNvNkdoOGZIeTRlZk1tUFh2MlpPclVxZWpyNitQbTVzYktsU3Y1NmFlZjZOZXZIMTkvL2JYS3oxdG1aaWJyMTYrdjhEalVDUXNMWThXS0ZRRFNvSk9Pamc2eHNiRTBiOTRjZTN0N3FjL1hoUXNYcEt4a3VmajRlS1Y5QmdZR1ltSmlJbVZSRnhRVUVCZ1l5SzVkdTBoSlNjSFYxWld4WThkS0pmbjY5ZXRIblRwMTJMWnRHN05uejZabHk1YU1HREZDWXhuaDdPeHNqSXlNeU1qSUFCVExxOTI3ZDQrTWpBeHExcXpKMzMvL0RXZy8yZUxHalJzQWxRNFNOV2pRQUlDVksxZEtHY3BRV2pKUmZpMGNNbVFJaFlXRlhMbHloZWJObTFPL2ZuM3ArT1JaSEgvLy9UZXpaODlXK3p5aG9hR0Vob1pXdUV4Ty92azdlZklrVU5yRDdhdXZ2cXB5Q2QyZE8zZHk0Y0lGbkoyZCtlNjc3NlQzOElNUFB1RFBQLzlrd29RSjlPN2Rtd3NYTG1Cblo0ZSt2ajZQSGoyaVZxMWFHQmtaU2ErM3Fwa1NQajQrbGRwK3dvUUpXbTNYc1dOSHRYMVFBYTVjdVlLWGx4ZFpXVm1ZbTVzemJkbzBjbk56eWMzTmxVb2tscmR2M3o3UzB0S1lNV09HTklDYm5aMk5ycTZ1OUJqNTcySGR1blVVRmhZeVljSUVuang1Z3BlWEY2TkhqNVkrVjhIQndWSVp6cEtTRW9xS2lpZ29LTURGeFVWbGFjdXFuQjh5bVl5ZmYvNlpwMCtmNHVucGliVzFOZW5wNlZ5OGVKRno1ODV4NWNvVmlvdUxjWEJ3WU5hc1dWS1cwN1p0MnpoeTVBaW5UcDJpYWRPbTlPalJnL2J0MjlPeFk4ZEtsMGMxTVRGaHpKZ3g1T2JtSXBQSnFGV3JWcVd5emF0Ni9wYm41ZVdsZHQzVnExZTVldldxMG5KNWtMZXdzSkNMRnk4Q0VCY1h4NHdaTStqZnZ6KzdkKzhHbmkvRHRqcXljNmRPblZybHg1WnRNVEJ3NEVDbVRKbWlNVVBNd01DQXhZc1gwNnhaTTBhT0hBbVVCbjZqbzZNeE5qYm03dDI3MGoyaHJIYnQyaWxsaFpVdkJicHYzejVTVTFOcDFLZ1J0V3ZYSnV4Wk5lUUFBQ0FBU1VSQlZEVTFsVDE3OXFDdnIwL3IxcTBWdHJXenMxUDRicmhqeHc2bHorWnZ2LzJHam80T05Xdlc1T25UcHdRSEI2c01ES3B6OSs1ZC92cnJMNDRmUDA1R1JnYURCZzFpd29RSjZPam80T0Rnd015Wk0xbXlaQWxmZlBFRlRrNU9kT3ZXalI0OWVpaFVBeWhML3YzNTBLRkQrUHI2WW1Sa3hKQWhRNmhUcHc2TEZpMWkrdlRwckZpeGdvaUlDQ1pNbVBCQ3NoeXJXMXBhR3FHaG9YVG8wQUZYVjFmYXRtMUxzMmJOME5YVmxiSVExNnhadzVvMWF5cTEzMWY5L2x2ZTgxNERZbU5qOGZEd1VBaXFQWHYyakYyN2RyRi8vMzZLaW9vWVBIZ3c0OGFOazRMZXVycTYvUGpqajB5Wk1vVjkrL1poWVdIQndJRUQ2ZGF0RzNaMmRncEJ4dkxIVjlIeDl1L2ZueEVqUmxDL2ZuM3UzTGxEMTY1ZGNYQndvRk9uVHRTclY0Lzc5Ky96M1hmZlViTm1UZWJQbjY4MnUzTGl4SW5jdkhtVGZmdjJZV3RyUzkrK2ZYRjBkT1RYWDM5bDFxeFpUSnMyamZuejUxZHE0azlsUEhqd2dJc1hMM0wyN0ZsdTNMaUJvYUVoYjcvOU5rT0hEc1hTMGxMdDQrUzkwcytmUDAvZnZuMlpNR0VDZGV2V3BWdTNidEpuc3l4emMzT1dMMTlPVVZFUnRXdlhWcHFrOXJwZC8rVFg5dkprTWhsUG56N0Z5TWdJZlgxOU1qSXl1SExsaXRwclhubVZ2Wi8vL1BQUFhMdDJqWG56NW1GbVpzYk1tVFA1L1BQUDZkbXpKelkyTnB3OGVSSTlQVDMwOVBUUTE5ZW5VNmRPWEwxNkZTTWpJd29MQzZXL1ZRb0tDbmp6elRlcnJVS0o4T0tJSUs4Z0NJSWdDSUx3MnNuSnllSElrU080dXJxcS9LTkQvc2RhWVdFaEFBc1hMdVQzMzM5bjJiSmxaR2RucXl5UlZ4M0N3OE9sM29mbG5UcDFpcHMzYjJxOXIvSUQ3RlV0dFZnK3lIdng0a1cxQTdieUVwZzNiOTdrN05tek9EazVrWm1acVJTY05qRXhrY3JsUG4zNmxJc1hMekp4NGtUbXpadUhwYVdsbENWWGxvdUxDOGVPSFNNZ0lFQmgwRWxPMjE1NGdtWnVibTRxZ3dBUEhqemczTGx6OU83ZG00OC8vcGdXTFZwSTYyclhyczNTcFV0WnZIZ3hlL2JzQVdEUW9FSFNJSTY3dS9zTFArNmdvQ0NPSFR2RzlldlhNVEl5WXZ6NDhRd2VQRmlhZEdCcmE4dktsU3ZadDI4Zm16ZHY1dHExYTJ6YXRFbHBZS1l5RXpKR2p4NU5Ra0tDd2pKcmEydHBNSzFwMDZZMGI5NmNKazJhS0F6Q2hZV0ZBV2pNS0pZcktDaWdZY09HMk5yYVNvT0dmLzMxRjh1WEw2ZHo1ODU0ZUhnb0RVQUJkTzNhbGE1ZHUzTHUzRGsyYnR6SW5qMTdOQVo1SjAyYVJHSmlvdlJ6MjdadHBYOUhSVVZKZ1dzby9SMXBDdUNWRlJVVmhaV1ZWYVd6bC92MTYwZDRlRGorL3Y1S3ZWSnIxYXJGZ0FFRGNIZDNwMGFOR2l4ZXZGaXAvNkE4SUc1dmI0K25wMmVsbmxzYjc3enpEb21KaVl3Wk0rYTVTbitQSHorZWR1M2FLZlhvR3p0MkxMR3hzZHk0Y1lPalI0OEM4T2FiYndLd1lzVUtwUkxjOHJMT0w5cmN1WE9WTXRHcTBnL1IxdFpXQ3RZMGFOQ0FPblhxVUx0MmJlbi90V3ZYeHNURUJCTVRFMnJYcm8yQmdRR2VucDRFQlFYUnZuMTczbi8vZlFET25qM0xzbVhMcFAzYTI5dHo2dFFwVHA4K1RkKytmYVUrcVgvODhRY0JBUUdFaFlXaHE2dkxoZzBieU0vUHA3aTRXSHFzcGFXbDJrbGNWVGsvZEhSMEdEdDJMSVdGaFhUcDBvWEF3RUNwdjZLUmtSRnVibTY4Ly83N0NwbFVKaVltVEp3NGtTRkRockIvLzM1T25qekpybDI3c0xXMVpmbnk1VXJIOWVtbm4vTHV1KzlxL0YwUEhUcFU0M3BOcW5yK2xuZnMyTEZLUDBaKzdkYlQwNk5HalJxMGJObVNPWFBtS0dWdGFpcmpHUllXUmtoSWlOcjE1Yk9STlBIMjlsYTVmUHYyN1ZydlE1T0tCdXB6YzNOWnYzNDlkZXZXWmQ2OGVRcjNsTk9uVHlPVHlhUlM2NTkrK3FuQ1kxdTFhcVcwckh5UUl6OC9YeW5iemREUWtFbVRKaWxjNHpadDJxUTBjZS9BZ1FOS3h4c1hGMGRrWktTVTNkbW9VU01tVDU2czhUWEtSVVJFOE1NUFB5Q1R5ZWpRb1FOejVzeFJ1c2IxNmRPSHhvMGJzMmJOR2tKQ1Fzakp5VkVLYnBjbER4dzlmdnlZOTk1N2p5KysrRUo2SFkwYU5XTFZxbFhNbnorZk0yZk9rSmFXeHZMbHk3WE92SHRaWEYxZEs3d1h2LzMyMjNUcDBrWGx1dlBuenl2MGdKVjcxZSsvNVduem5lM2d3WVBTdmJTczd0MjcwN2x6WjRYektUYzNsekZqeHBDYW1vcVZsUlhmZlBPTmRQOHR5OWpZbVBuejV6TnYzanc2ZCs2c2tIVmZWbFdxU0xScTFZcVdMVnNxWlpibjUrZno0NDgva3BlWHg1SWxTelJtc2Rlb1VZUFpzMmZ6MVZkZkVSWVdKbjFXV3JWcWhiZTNOOU9uVDJmSGpoMHZKTWg3NXN3WlBEMDkwZEhSb1gzNzlreVpNb1UrZmZwbzFSLzRqVGZlSURRMGxPblRweXY4M2pYMVBkZjBIZWgxdS82cFUxSlN3dkRodzZXSm9uSWZmUENCVm8rdjdQM2N3c0tDTVdQR1NIODdyRnUzanQyN2QzUDU4bVZPbmp5cGRSYXhqbzRPenM3T1dtMHJ2Rnc2c24rcis3VWdDSUlnQ0lMd3lvclB1TWFXaU5LU29FM05PakdxODdJS0h2RnliZCsrblIwN2RyQnAweVlhTldxa3RENHVMbzd4NDhjemZmcDBoWUJYWUdBZ2pvNk9sZXI3MWI5L2Y2MERSeDRlSGxMR1NubXFackIvOHNrbjFLOWZYNnRzck1vY0IveS9BRmI1NXcwT0RzYkx5MHVocDJIWlpjYkd4a3llUEpsYnQyNnAzZmVnUVlPWU5HbVM5UFBWcTFlWk0yY09NcG1Nano3NlNHWGZySXE4Q24zQi91dXlzN01yN0dPWmtwSkNRVUhCdng1MDM3aHhJeWRPbkdEQWdBRU1IanhZWTZacFhGd2N4NDRkazhydXlTMWF0SWo2OWVzemR1eFlyWjdUMTllWHRMUTBqVUVHVmU3ZXZZdWZueDhqUjQ1VUNoQW1KQ1J3OE9CQmhnOGZycEJKSkIvQWw0dUppZEc2ekY1eGNURlpXVmtLejdWeTVVcTZkKzh1bFhXOGV2VXFxYW1wNk9ycTByeDVjNFVnZmw1ZUhvOGVQVUltazJGZ1lFRERoZzByVlhiT3ljbUo4ZVBIYTdXOXV1T1gwOUhSVVNvZnVYWHJWdW40YXRTb1FlZk9uVitaQWFYbktkZWZuNS9QcmwyN0NBOFBwMUdqUm56Ly9mY1lHeHR6NHNRSkxsMjZKTDNlTGwyNktKUUQxYVIvLy82NHVibFZLcmdGcGU5QmRuWTJ0V3ZYVnZyOTUrYm1ZbUJnZ0o2ZW5sVHB3Y3JLU2lHVFNSVlZwVUExeWMvUDUrelpzd3BaMDBsSlNRUUVCR0JnWUlDOXZUMXZ2UEVHK2ZuNTdOaXhnOEdEQjB2WnV1cklaREtLaW9xa3o1WDhlRjdVK2JGbHl4YWFObTFLOSs3ZHRlb3BtNWVYeDdsejUrallzV09sUGtNK1BqNGNPblRvdWUrTHozUCtSa1pHY3VQR0RhWEI5YXA0K1BBaERSbzBVTWhZRHd3TTVNOC8vMVFvbDEyZXVtMnVYNy9PbFN0WCtPS0xMN1EraHQyN2Q5T2hRd2ZhdFd0WCtSZFFUV0ppWWpBd01LQnAwNlpLNjRxS2loUSt3M0tYTGwyaVljT0dTdmZrcEtRa2F0V3FKWjBqejU0OTQ5R2pSK1RuNTFOVVZJUyt2ajQyTmpiUDNkOVhQbVNzNlo0UkZ4ZkhsU3RYRkNaUW5qNTltaVpObW1oMW40dUppYUZSbzBiUzk1T0VoQVJHang3TjRzV0xwWW9pYVdscGVIaDRNSG55Wk5xMGFhTnlQeVVsSlJ3OGVKRGV2WHVyekJoVTVkNjlleng0OE9DNXM5M2wxSDMzcnF5Y25CdysrK3d6eG8wYnAzWWl5UDc5KzltMWE1ZktJSlhjcTN6L1RVeE1KQ2twaWJmZWVxdGF0NFhTQUhoR1JnYnZ2UE5PaFgzTXkzOC9lOUZ1M3J4SmRuYTJ5c0N6S2tsSlNTckxSZCs3ZHc5emMvUG5Qc2N6TXpOSlNrcFNPSzlrTWhsaFlXRzBhOWRPWXpVbmRiS3lzaXA4WEh4OFBHUEhqc1hMeTB2dCsvcXFYLy91Mzc5UFFrS0MxdGVQWThlT2taR1JnVXdtUTA5UEQxdGJXN3AyN2FyVjU2K3k5L09LL3VZcktpcWlzTEJRK2svK1hVcituNjZ1TGpvNk91anA2VlhwTXlEOCswU1FWeEFFUVJBRVFYaXRncnlabVptTUhEbVN0OTkrbTYrKytvcm82R2pTMHRMbzJiT25RaCs5enovL25NOCsrNHdPSFRydzZORWpVbE5UZWZ6NE1ZOGVQU0l0TFkyMWE5ZFdPSWdObFErdWxuM2M4T0hEMVE1Q3BxYW1Nbno0Y0FZUEhxeFZDYzEvSzhqcjUrZkg1czJiYWRteXBWU3VTbTdQbmoxczJMQ0JSWXNXS1dVVzNMeDVrMHVYTHRHZ1FRT1dMVnZHc1dQSHBKSnZtaHc4ZUpEZmYvOWRCSG4vanlzdUxrWW1rMVU0R0NjSWdpQUl3djg5LzNZd1RoQUVRUkJlRitJdmFFRVFCRUVRQk9HMXNtblRKblIxZFJreFlnUlFXc1k0SVNHQmYvNzVoL3YzNzVPYW1rcHFhaXBRMm1kSHp0VFVGSE56Y3l3c0xPalVxUk1GQlFWYTk4R3BMdjcrL3RLLzc5NjlDNVJtK3BSZER0Q2lSUXZzN096KzFXT0QwbXluclZ1MzBxZFBIMEpEUTlteVpRdWpSbzBDU2t0M2JkeTRrYjU5KzZvc0hXZHZiNCs5dlQxQlFVR1ltWm1SbVptcHRqZGpXY2JHeGhwN093bi9OMmd6NFVJUUJFRVFoUCtiUklCWEVBUkJFRlFUUVY1QkVBUkJFQVRodFhIOStuVk9uRGpCNU1tVE1URXhJU1FraE9qb2FLWk1tY0tqUjQ4b0tpcWlkZXZXOU96WmsyM2J0akZnd0FDR0RoMktoWVdGVmxtbDZtUmtaR2dzcVZ5blRoMys5Ny8vVmJnZlZUM2hqaDA3cHRUdmJ2anc0U3FEdkRrNU9Vb0JZWFZ5Y25JMHJsZlZaL1hKa3lkMDdOaVJHVE5tc0hmdlhqWnYzb3lob1NGMTZ0Umg5ZXJWTkc3Y1dLRW4wWjA3ZDFpK2ZEbmp4NCtYZW5pNXVycmk2dXJLaGcwYnBQNnVtZ1FFQlBET08rOW85Wm9FUVJBRVFSQUVRUkFFUVJDRVVpTElLd2lDSUFpQ0lMdzJ6cDA3aDB3bTQ3ZmZmbVBseXBWQWFRYnBlKys5cHpURGYrL2V2ZFNxVll2R2pScy85L05tWjJkejZOQWh0ZXN0TFMyMUN2SUNHa3M0UTJsWlpuWFMwOU5WQm9xcllzMmFOVnk3ZGcxZlgxK3BCSFRqeG8ybDMrVW5uM3hDZUhpNHRLNWV2WG9zV0xCQW9iOVJlbm82eWNuSmZQLzk5d3djT0pCeDQ4WlJzMlpOQU1hTUdjT1lNV09rYlUrZlBzMmlSWXRFV1daQkVBUkJFQVJCRUFSQkVJUnFJSUs4Z2lBSWdpQUl3bXZqNDQ4L3BudjM3dFNwVTRlZE8zY1NHaHJLZDk5OXA3S0VXOTI2ZFVsTFN5TTFOWldIRHgrU21KaElVbEtTOUYvZnZuMFpNbVNJVnM5YmxaNjgyamh4NGdUQndjRXNXYktrMm85RDNwTzN2STRkTytMcDZZbWRuUjBQSGp5UTlsdWVucDRlenM3TzNMaHhBd0FuSnljc0xDd1V0bm5ycmJmdzlmVmx5WklsSERseWhJNGRPOUs3ZDI4cG9LdUtxaUMyQ1B3S2dpQUlnaUFJZ2lBSWdpQlVqZ2p5Q29JZ0NJSWdDSzhOYzNOenpNM05pWTZPNXV6WnM0d1lNWUxtelpzREVCRVJRVkpTRXNuSnlUeDgrSkNzckN5Q2c0TUpEZzZXSGwrL2ZuMnNyS3l3czdPalNaTW1MK3RsU0JJVEUvbjc3Ny8vMWVjc0tpb2lKU1ZGWXcvVXVMZzQxcTlmejVVclYraldyUnZtNXVZY09YS0VpeGN2TW1qUUlGeGRYYWxmdno0QVptWm1lSGw1RVJVVkpaVnNsdlAxOVpXZTU4S0ZDd3BadzFDYW1mMGlndWVDSUFpQ0lBaUNJQWlDSUFqL2RTTElLd2lDSUFpQ0lMeFdjbk56V2J4NE1iYTJ0Z3diTmt4YXZuVHBVaDQvZml3RmNoczBhRUJLU2dvLy92Z2pWbFpXV0Z0Ym82K3Z6NDBiTitqWXNlTkxmQVV2MTkyN2QxbXpaZzJEQmcyU2xxV21wZ0lRSHgvUDRjT0hDUThQeDhyS2lqbHo1dENyVnk4QTNuMzNYYlpzMllLdnJ5Kyt2cjQ0T3p2ajRlRUJnSTZPamxLQUYwb3poT1ZCM3R1M2Iwdkw1T1NCWWtFUUJFRVFCRUVRQkVFUUJLRnlSSkJYRUFSQkVBUkJlRzNJWkRKKy9mVlhVbEpTbUR0M0xoRVJFY1RIeDVPZG5jMktGU3VvVzdjdUJnWUdBQnc2ZEFnZkh4L2F0bTFMdlhyMUFGaTVjaVhIamgxaitmTGx0R3ZYN21XK0ZBQ0tpNHRWbHBwV0p5Y25CMzkvZjYyMzFkYnc0Y01CbURoeEloa1pHY3lZTVFOWFYxZUZiRjg3T3pzOFBUMUpURXprMUtsVHRHalJRbUVmZm41K3VMaTRZR3BxS2kxNzU1MTNsSjVMVTg5aFFSQUVRUkFFUVJBRVFSQUVRVHNpeUNzSWdpQUlnaUM4TnFLam8vbnJyNzhBRkxKSWUvWHFwZFF2dGsyYk5nQkVSa2JpN096TSt2WHJPWHIwS083dTdxOUVnQmRLQTdHMWF0WFNldnYwOUhTOHZiMnIvVGo4L1B3QXFGbXpKbFpXVnN5ZVBWdGpuK0MxYTlkaWEyc3IvWnlRa01EcTFhdEpUMDluMUtoUjBuSlJybGtRQkVFUUJFRVFCRUVRQk9IRkVFRmVRUkFFUVJBRTRiWFJyRmt6K3ZUcFE1TW1UV2pTcEFrMk5qWTBidHlZR2pWcUtHM2JxbFVyVEV4TU9IUG1ET2ZQbnljNE9KaVBQdnFJaVJNbmtwZVhSODJhTmYrVlkwNUxTK1BhdFd2WTJka3ByYnQzN3g2TkdqWFNlbDgyTmpaYUIwVkhqeDVOUWtLQ1Z0c2FHUm1wZkh6NWNzcjM3dDFqNzk2OVN0dUdoWVVCNE9Ua3BIUzhvbHl6SUFpQ0lBaUNJQWlDSUFoQzlSTkJYa0VRQkVFUUJPRzFZV3hzekt4WnM1U1d5MlF5aW9xS0ZJSzl1cnE2ZE8zYWxhQ2dJUFQwOUpnNGNTSWZmZlFSQU5PbVRhTk5telo4L2ZYWDFYNk15Y25KUkVWRkFYRGd3QUYyN3R3SndNeVpNeFcyUzB0TDQrYk5td3djT0xEYWo2RTZPRGs1S1FSa0FTSWlJdFFHZVMwdExaVUMyYUpjc3lBSWdpQUlnaUFJZ2lBSXdvc2hncnlDSUFpQ0lBakNhNmVnb0lEYnQyOFRGUlZGWkdRa1VWRlJMRml3Z0E0ZE9nQ1FtWm5KMXExYkNRNE9Cc0RWMVZVSzhBSThlUENBbGkxYlZ2dHhmZjMxMTFMR2FzMmFOV25YcmgwT0RnNDRPRGpRc21WTDl1elpnNW1aR1ZCYXlyaWtwSVNUSjA5U3AwNGRQdjMwVXd3TkRXbldySm0wemVzZ1BUMmRxS2dvQmcwYUpDMnpzckppd0lBQkRCa3loS3lzTEI0K2ZJaTl2VDFRR3BDL2Rlc1c5dmIyeE1mSGMrblNwWmQxNklJZ0NJSWdDSUlnQ0lJZ0NLOHRFZVFWQkVFUUJFRVFYaHNCQVFINCtma1JHeHNyWmU2MmJ0MmFRWU1HMGFSSkU5TFQwemw4K0RDSER4OG1QeitmRHovOGtMUzBOQUlEQTNGeGNjSFIwWkdVbEJSeWNuSm8xYXBWdFI5ZnIxNjljSFIwcEhQbnp0amIyNk92ci9oMTI5ZlhGNWxNeHJwMTZ6aDkralJ1Ym02WW1KaXdjK2RPQWdNRCtlYWJiL0QxOVZXNy82eXNMUGJ0MjZmVnNXUmxaV2xjZi9mdVhXSmlZZ0R3OVBRa0xpNE9OemMzbWpkdnJ0WCs1WUtDZ2lncEthRkhqeDdTc2padDJ0Q3FWU3VPSFR2R2xpMWIwTmZYWjlPbVRkU3FWWXZBd0VDV0xGbEMyN1p0R1Rac0dOOTk5MTJsbmsrb1dGNWVIb2NPSFdMSWtDRXFTNW1yODgwMzMrRGk0c0tRSVVPVTFzbGtNblIwZE5RK3RxU2toRE5uenRDOWUzY01EUTJyZE56cVJFVkZZV2xwaWJtNXVjYnRDZ29LTURBd1VGb2VIQnlNdjc4L0N4Y3UxUG94QURFeE1VUkdSdkxlZSs4cHZhYm82R2dhTldwRTNicDFsZmFucDZjbmxTbC9XVFp2M2l5VnQ2OU8rZm41aElhR1Z2dCtYNWFkTzNmU3FWTW5sWDNhSHoxNnhPblRwM0Z4Y2NIS3lxckNmZlh2MzUvcDA2Zmo1dWFtc0R3MU5SVnZiMjhtVDU1TTQ4YU5BZmpubjMvWXRtMGI4K2JOVS92NTB5UXZMNDl2dnZrR0p5Y25Qdi84YzA2ZlBrMnJWcTJVcWkrOFNOZXVYYU5SbzBaWVdGZzgxMzR1WHJ4SS9mcjFWYlkwOFBUMHBFR0RCa3ljT1BHNW5xT3NtemR2a3BhV1JvOGVQVFJlMDE2a1I0OGVQZmZ2clN4dFdsREV4TVFRRUJEQXFGR2pNRFkycnRUK2ZYMTlxVisvdnNKa09YVk9uVHBGU0VpSXl1dnR2K0hVcVZOa1pXWHg4Y2NmdjVUbmZ4MlVsSlNncTZ1cnREd3VMbzRIRHg3ZzdPeXNzUHpNbVRNMGJ0eVlGaTFhcU56ZnkveCtJQWlDSUFpQ0NQSUtnaUFJZ2lBSXJ4R1pUSWF1cmk1RGh3N2xqVGZlb0czYnRoZ1lHQkFaR1ltUGp3OW56cHlocUtpSWJ0MjY4ZVdYWDlLc1dUT2VQbjFLWEZ3Y2MrZk9aZkRnd1R4NDhBQWRIUjA2ZCs0TWFGYytPQ0VoUWF2dEFnSUNOSzZQam83R3g4ZUhtemR2MHJOblQ2Wk9uWXErdmo1dWJtNnNYTG1TbjM3NmlYNzkrdkgxMTE5alltS2k5UGpNekV6V3IxOWY0WEdvRXhZV3hvb1ZLd0FZTjI0Y0FEbzZPc1RHeHRLOGVYUHM3ZTNKejg4SDRNS0ZDLzlmZS9jZDFkVGQvd0g4SFlJaWlDaWlURkVaYXNWYUY0SjdJZGE5cTZoMTRjYTlGY0c5SjhOUlVOR0tvd2lvUlJFQkVSYytiZ1ZGRkJlS3BZS0NWUmt5OC91RGsvc1FFa0p3dE9YNXZWL245Qnh6NzgzTlRVaHUwdnYrZmo1Zm9TcFpLaUVoUVc2Zlo4K2VoYmEydGxCRm5aT1RnN05ueitMSWtTTklUazVHbHk1ZE1HSENCRlN1WEJrQTBMVnJWK2pvNk1EWDF4ZXVycTZvVjY4ZVJvNGNpZGF0VzMvMjh5SlpNVEV4OFBIeFFVSkNBaFl2WHF6eS9SNCtmS2h3OE1PWk0yZHc4dVJKYk5teXBjUWdJUzR1RG12V3JNR3dZY1BnNk9oWTRtTklKQktrcEtRZ0l5TURHUmtaK1BqeEk5Ni9mNDhQSHo0Z0t5c0xZOGFNa2J2UDdObXpNV2JNR0l3WU1hTEUvZWJuNTJQaHdvV29WS2tTNXMrZmorclZxd3Zya3BLU2NQUG1UYm5qT0hUb0VNNmNPWU50MjdZcERKRFBueitQNE9CZzlPL2ZYMlo1U2tvS1pzMmFoZTdkdTJQMjdOa3krK3pWcXhjR0RScUV5Wk1ubDNpc1g4dUpFeWVRbkp5TTBhTkh5L3hkSkJJSkRoOCtqQTRkT3FnVXhpWWxKU0V1TGs1dWVaY3VYZVF1M0YrNmRBa2JObXhBUVVFQjdPenNTdHpucVZPbnl2Qk0vcXR1M2JyNC92dnY1WmFucGFWaDZOQ2huN1hQM2J0M28yN2R1bkxMNCtQanNXL2ZQZ3dhTkVoaHlIdng0a1g0K1BqZ3UrKytVeW5rTGNtblQ1OXc1ODRkWkdabUNzdmV2WHVIbXpkdklqOC8vN1AyS1JhTGtaQ1FnSVlOR3lJN094c0hEeDVFYW1vcTVzNmRpNDRkTzM3MnNaYkZ2SG56TUc3Y09EZzRPTWdzVDBoSXdOT25UeFhleDhMQ1F1WnZJZjBjUG5yMENJTUhEOGJvMGFPRjBQdmR1M2VJaW9yQzJMRmp2K3B4NzkrL0g5SFIwUWdKQ1NsMVc0bEVndHpjM0svMjJCVXJWc1QxNjlleGRPbFNPRHM3QzJGYWVIZzRQbjc4V09yOUxTMHQ4Y01QUDhnczI3UnBFMTYrZklsdDI3YkpEU3dyNnVYTGx6aCsvRGdjSEJ6S0hQSmV1WElGZGV2V2xRbDVTd3IyRWhNVFpjNjNzMmJOZ29PREExcTFhaVVzczdlM3g2SkZpMlRPSWZuNStVaFBUMGRtWmliZXYzK1B2Lzc2Q3lrcEtYajkralVTRXhQaDRPQ2c4SE5hbkorZkh4SVRFOHNjOHQ2K2ZWdHVXZzFWbkRselJtWlF6K2VlKzRyUzBkRVIzaHNYTDE1VXVJMnRyUzArZlBnZ1RBOVNrdnIxNjhQRXhFUzQ3ZVhsaGFkUG4yTERoZzF5Zjc4elo4N2crUEhqY3I5bFY2MWFoUUVEQnNESnlVbHUvMS96OTBGcFBuNzhDQmNYRitUbTVtTHo1czFsZmg4WGRmUG1UYngvLzE3bDdZdC8zeDA3ZHV5ekhsZVZnUkpFUkVSbHhaQ1hpSWlJaU1xTmJ0MjZ5VlZKQVlYdGx5OWZ2b3hPblRyaHA1OStrcWsycUZLbENqWnYzb3dOR3piQXo4OFBBTkN2WHo4WUdCZ0FBQVlNR1BETmovdmN1WE1JRGc1R1RFd01ORFUxTVduU0pBd2FORWk0d0daaFlRRjNkM2Y0Ky90ajM3NTlpSTZPaG8rUGo5d0ZNMU5UVS9qNCtLajBtSTZPamtoTVRKUlpabUppQWdzTEM5aloyYUZPblRvd016TkQ3ZHExWlNvcnJsNjlDZ0JLSzRxbGNuSnlZR2hvQ0FzTEMrRWk1NFVMRjdCdDJ6WTBiOTRjTGk0dWFOQ2dnZHo5Ykd4c1lHTmpnOHVYTDJQdjNyM3c4L05qeVBzVjJkallvSGZ2M2poMTZoUXNMUzIvdUtKSlYxY1g4Zkh4Y0hOenc2SkZpeFJ1MDZoUkk3UnQyeFlCQVFIbzM3Ky9UTWhhVkVGQkFjYU5HeWNNSmdBSzU4K3VXclVxcWxXcmhnRURCcUJxMWFwbFBrYXhXQXdIQndkczNMZ1JFeWRPeEtKRmkyQnRiYTF3Mjh6TVRHemF0QW1YTDEvR3dJRURTenpXbUpnWU5HblNCR3BxYW9pSmljRzllL2N3WXNRSTZPdnJvMnZYcmdnSkNVRy9mdjNrcXB1S1h6aFBTRWpBaEFrVHl2eWNpbEkwZ0NROVBSM0hqeC9IeFlzWE1YUG1UTmpZMk1pc1YxU3BwVWgwZERTMmJ0MHF0N3hUcDA1eUZjbGR1M2JGaFFzWEVCNGVyalRrZFhkM1YrbXhpK3ZidDYvQ2tGZHF6cHc1U3RjWGxaQ1FnSlVyVjVhNFBqUTBGQ0tSU0tiVmZGRVhMMTZFbnA0ZW1qWnRxdExqRmJkZ3dRSUFFTjdybnA2ZTBOVFVCQUFoWEhCMWRSWCtUazJiTnNYdzRjTlYybmVGQ2hVZ0VvbVFuNThQRFEwTnVMbTV3ZFhWRld2V3JFRitmajY2ZE9ueVdjZjhOVnk5ZWhWNzkrNVZ1RTQ2K0VwS0pCSmg2OWF0Mkw5L1A0NGVQWXI0K0hoczJyUUpRT0VnaHZ6OGZPelpzd2Q3OXV4UitwaURCdy9HcEVtVFZEcStEeDgrUUVkSFI2VnRyMTI3QmxkWFY1VzJWVVY0ZURoYXRHaUJSbzBhWWVQR2pUQXlNa0s5ZXZWdzVNZ1J1ZTlyUlFZTUdDQVg4alpxMUFoaFlXSFl1M2N2SmsyYWhJeU1ERnkvZmwzdXZnOGVQQUJRR05oS0IxMFYxYUpGQytqbzZDQXhNUkhyMTYvSDFLbFRZV1ZsQlVBKzBMMXg0d1pDUTBQaDdPeGM2bmttTmpZV2I5Kyt4Zno1OHpGaHdnUzVnVVI3OXV6Qnk1Y3Y4Y01QUDhETHkwdFlycUdoZ2VyVnE2TkdqUnJRMDlQRHUzZnZoSFdiTjI5R1Nrb0tObTdjcVBTeGkxUGxma3VXTElHRmhVV3ArenA5K2pRQ0FnTGtsbi91dWE4b2MzTnpJZVJkdFdvVkRBME5oYTRjRW9rRXIxNjl3dUhEaHhFWEY0ZTFhOWNxM2RlMGFkTmtRbDVMUzBzRUJBVEExOWNYbzBhTit1SmovWnEvRDBxelk4Y080WDE4L1BoeHBRTy9BT0Q2OWV0SVNVbFJ1QzQwTkJRUEh6NVUrYkdMZjkvdDJyVkw1ZnNXeFpDWGlJaStCWWE4UkVSRVJGVHU5ZWpSQSszYnQxZFkvUW9BZW5wNjJMaHhJNUtUazVHVGt5UFQwbEpSWmNMWDl2ejVjN3g0OFFJT0RnNFlOR2lRWEl0WG9QQmk5NUFoUTJCdGJZM2c0R0M1Z05mT3pnNTZlbm9xUDJicjFxM2xMcWFhbXBwaXpabzFTdTluWUdDQTNyMTdZOVNvVVhKekF5Y21KdUxZc1dQQ0JmS0tGU3RpK2ZMbGtFZ2t3amIyOXZhb1c3ZXVTbk1ldDJ2WERxMWJ0eTYxdFRTVjNlVEprM0g3OW0zczNic1hWbFpXS2xWQWxjVFcxaGE5ZXZWQ2NIQXdtamR2anRhdFd5c01FY3pNekZDNWNtWGN1WE5INFg3czdPd2dGb3V4YXRVcXFLdXJJems1R1JzMmJJQ25wK2RYYVo5dWEydUxYMzc1QmN1V0xjUFNwVXV4Yjk4K1lUQ0hsRVFpd2Z6NTgvSHExU3U0dUxpVVdQV1lscGFHUjQ4ZVlkYXNXUUNBVzdkdTRmRGh3OEpGNVo5Ly9oa1JFUkh3OHZMQ2hnMGJBRUNveWl3ZWV1am82Q2hzZ1MwVkVCQ0EyclZyeTRXMHBmbjU1NS9Sc21WTGJOaXdBVXVXTElHOXZUMm1UcDBxRE5wUU5lU1ZrZ2JKWVdGaFF0Q21ySU5COFhXVksxZkdpUk1uaE51OWV2VlNPWGdEQ2dQZTBvakZZcFhiRzVmVXFseGF3WG51M0RrWUdSbmg3dDI3dUh2M0xvRENTdUtHRFJzaU1URVJjWEZ4YU5DZ2djSWd4OERBUUs2bGFYSFM3NW1NakF3OGVQQUFCZ1lHd2dDR0NoVXE0Tm16WjZoVnE1WVFwSmZsL0E0VW5uL3o4dklBQUZXclZzWEdqUnR4OE9CQnRHM2J0a3o3K1ZhS0Qwd282YjJrcnE2TzhlUEh3OXJhV3FqTVMwbEpRV0JnSUFZUEhveWVQWHNDS0J4MDRlYm1KaFBDWGJwMENmdjI3VlBwKzBicTdkdTNLcmRLcmxPbmp0RDFvcXk4dmIxUnIxNDl1V3A2c1ZnTUZ4Y1hUSm8wQ1N0WHJzU3VYYnRrQm0vWjI5c3JySm9zNmZYcjJiTW5vcUtpRUJnWUNCc2JHK2pxNmlvTi9rb0tJVDA4UElUdjlxU2tKS3hldlJwZVhsNm9VcVdLVEh2Zmp4OC9ZdXZXclRBeU1vSklKTUtCQXdmZzYrdXJ0Sk9KV0N5R25wNGVEaDA2aEJVclZnakxrNU9UY2V6WU1mVHUzVnY0dlByNitrSlhWMWRwVzk4SER4Nm9GSXAvenYwTURBeFVhbnRlMG1Ba1phL0R1M2Z2c0diTkdyeDQ4UUtyVjY5V09BaE9rYlZyMXdySGxKV1ZKWGV1OVBQelV4aWN2d0M4SWdBQUlBQkpSRUZVS25yUDJOblo0ZmJ0MnpoMDZCQmF0bXlKaGcwYklpMHREY0IvQjZSSWJ4ZVZuWjB0TE5mVzFoYk93MS96OTRFeXdjSEJpSWlJUVB2MjdmSHUzVHY0K3ZyaWh4OStFTHJJS0JJVUZJUnIxNjRwWEtmbzd6UjA2RkRvNmVsaDU4NmRTbzlGNmtzSFhoSVJFWDB0REhtSmlJaUk2SDlDU1FGdlVjVURuNy9MbURGak1IcjBhS1d0RktYTXpjMHhmZnAwdWVVbFZVaVU1SE1yQjgzTXpEQno1a3lGNjB4TlRSV3VLMTY1V0pZTDdtS3hXQzVNcGkrbm9hR0JlZlBtNGN5Wk16QXhNVUZVVkJTV0wxOWU2djJDZ29JUUZCUWszSlplQ0owNGNTS3VYNytPUFh2MndNaklDT3ZYcnk5eEgyRmhZUXFYU3kvaU5tdldESUQ4K3dZb3JBSlVWRG0zZi85KzdOKy9YMlpaY0hDd1hPQlhzMlpOYk51MkRYRnhjUW8vN3lLUkNETm16RUNWS2xXVXR1QzlmUGt5SkJKSmlSWG1Sa1pHc0xPelExaFlHRzdjdUlHV0xWc0tnVnZ4ejNuMTZ0V1ZocDBCQVFHb1Y2OWVtUUpScVFZTkdtRFhybDNZdVhNblRwOCtEVzF0Yll3Yk4wN2hjWHlPa3M0RmloUVBWY1ZpTVRRMU5YSHYzajFVcTFaTkxqaEpTMHVEaTRzTHBreVpvdlJDZlZIUzhQbExGSzFhVGs5UGw3azlZTUFBTkd6WUVNSEJ3UUNBUjQ4ZTRkR2pSM0w3c0xHeFFZY09IWkNXbG9hTWpBeGhlV3BxcW5BaFgzb2VUMHhNUkVSRUJJWU1HU0lNWm9pS2lzTDE2OWN4YWRJa29ib1hVRzM2Z0tMT25UdUhjK2ZPeVN5VGRxd29xVTMxbDNqMTZwWE02L0gwNlZORVJFUUErTy9uKy8zNzl6TFBTVlZObXpaRlZsWVdYcng0QVhkM2QxU3NXQkVqUm93UXZ0dWw3Vkd0ckt5Z3I2OFBpVVNDaUlnSUdCc2JvMU9uVGlvOVJtWm1KdDY5ZXlkVXFKYkd5TWpvc3pzaGVIdDdvM2J0MmdydnI2dXJpM256NXVIbzBhUEl5TWhRNmZlTE1yTm16Y0w0OGVOeDhPQkJiTm15UldHQUZSRVJnZlhyMTVjWUNFcVptcHBpMGFKRmNIVjFoWWVIQjVZc1dTS0V2QktKQk92WHIwZFdWaFlXTGx4WXBqbU5CdzBhaEtsVHA4b0VYVnUzYm9XdXJpN0dqQmtqSExPaG9XRVpudm5YTjJQR2pHK3kzenQzN21EOSt2VklTMHNUNXM4K2VQQWcrdmZ2LzhWLy83S2FNbVVLYnQ2OGlhaW9LRFJzMkZDdUZiNmkxdmluVDUvRzZkT25BUURPenM0eWd4ZSs1dThEUlc3ZHVnVlBUMDhZR2hwaTl1elpTRTlQaDVPVEUxYXNXQUUzTnpkaHJ2UGlWcTllTGZ6YjN0NGV3NGNQTDdIOSs1czNiNUNXbHZZL005ODhFUkg5LzhLUWw0aUlpSWpvR3l2ZThwVG83OUM0Y1dNaFBMT3dzTUMwYWRPVWJyOTkrM1kwYnR4WVlYV3JscFlXbkoyZG9hdXJDeE1UazFMbm53WUtLeWFOakl3K3E5M3Q5T25UVWFWS0ZRQ0ZWVXdkTzNZVUtoUmpZbUprNWozODhjY2ZVVkJRVU9vK2xRVm9hbXBxQ0EwTkZXNmZQWHNXQUpRT1FIQndjTUM1YytmdzZORWptWkJYMVVyVHp4VVRFNE9rcENUOCtPT1BFSWxFME5EUXdPelpzMkZqWTRObXpab0pGY1ZmNDd6VHUzZHZBSVZCWldSa3BFeDdUejgvUDZTbnB3dWhzaUxaMmRsWXVYSWxxbFdyaHUzYnQ4dFU1KzNmdng4SkNRa3FWMVVDd05LbFM0VkJBcVY1K3ZRcDVzMmJwM0JkNzk2OTVlWi9sbFpicDZlbjQvVHAwMmpmdmoyV0xGa2lkOTkrL2ZvSmdmYisvZnRsNW5iMThmRVJLcnRPblRvbHRBcVZMcE1HWExWcjE0YVBqdy9ldm4wTG9IQUFVc1dLRlZXdUdrMU5UVVZnWUNEYXQyK1BoZzBiS3R6bWMxdWlLblByMWkxczM3NWR1SDMrL0htY1AzOGVRR0ZJSTVGSWNQMzZkZFN1WFZ2aC9ZdDJmU2d1T1RrWnJxNnVxRnExS2pwMzdnd3RMUzBoL0lxTmpVVklTQWpFWWpIV3IxK1BkZXZXb2FDZ0FLMWJ0NGE1dWJuS1ZldlBuejhIQUR4NThrU2w3YjhsNmJRRlgwUE5tald4WXNVS1lSQkJYbDZlWEljTTZXQUVSZk9RRm4rdjJOcmE0cWVmZnNMejU4K1JuWjJOdkx3OGlNVml2SHIxQ2srZVBNSDgrZlBMUEdpdVhyMTY2TktsaTNCY2I5KytSV1ptSm1iTm12VkZjNnQrYlYvYXJybTQ5UFIwL1BMTEx3Z05EVVdIRGgwZ0Zvc1JHUm1KdTNmdjRzaVJJd2dNRE1UdzRjTXhZTUNBeng2WWs1U1VKRFBZcERUYTJ0cHdkM2NYQW5YcEFMQXpaODdnNnRXcmNnUENsaTlmamxhdFdxRjc5KzRBSUZlQi9DMS9IOXkrZlJ2TGxpMURwVXFWc0hMbFNsU3BVZ1ZWcWxUQmtpVkw0T0xpZ2dVTEZtRERoZzBxVlY4WFZ6UndscDRiUG4zNkpCZEVtNXVidzlMU3NzejdKeUlpK3JzdzVDVWlJaUlpcUluK2U0RTB2eUQzSHp3U0l2b1dEQTBOMGE5ZlArVG01cGJZeG5iNzl1MHdNek1yY1k3UzRuT2hQbjM2RkRWcTFGRFl0akl6TXhOZVhsNHdOVFdGcDZlbnNEd3BLUW5SMGRFQWdELysrQU5BNFJ5UlQ1OCtCZkRmVUxWMTY5YW9XYk1tZ01LUTE4ek1US2l3eWMzTmxRbDVTNXF2TXlRa0JBRUJBYWhWcXhZU0V4T3haTWtTMUtwVlMya2JVQUI0K1BBaDR1TGlsRzRERkZhOEhUcDBTQWhJUG4zNkJBQnlyZGEvdGxPblRpRXlNaEtob2FHWU9YT21VSzBwRGNHbElVNVp3MlpwQUptYW1pcTM3c2FOR3poNDhDQTZkT2lBdW5YclFpS1I0T1RKazZWV1JFb3J5bDFkWGJGanh3N01tVE1IQVBEczJUT0Vob1ppMEtCQlpRcUxsTTJ4V3hZVktsUW9zZDNxMGFOSDhlblRKd3dmUGx4aFVKNmZueStFTVhQbXpNR2NPWE1RRWhLQ3JWdTNZdjc4K2NLODhmZnYzOGZzMmJOVk9oNFBEdzgwYk5oUTVhclJwS1FrQkFZR3dzcktTbWtyOEsrdFg3OSt3dm5CM3Q0ZTQ4YU5nNE9EZzdEZXo4OFBMMSsreFBqeDQrWHVxNk9qZzdDd01GU3NXQkhxNnVwUVUxTkQ3OTY5SVJLSmNQZnVYYXhldlJwWldWa1lNbVFJdW5idEt0enY2dFdyV0xkdUhmVDE5YkZ3NFVJNE96dGovdno1Y0haMlZ2ZzR5a2cvMThuSnlYang0Z1hxMUttajhuMkxodm1LbUptWjRidnZ2aXZUOFh4TlJjT3ltSmdZTEZ5NFVPRjJpZ1lTS0FybHhvOGZMMVRxNXVibVFpd1d3OVRVRkw2K3ZwODlrS1ZvUjVJYU5XcklmRGY4VzN4cHUyYXAzTnhjbkR4NUVvY1BIOGFuVDU4d2JkbzA5T3ZYVDJpWDNhWk5HL2o0K01ETHl3dmUzdDQ0ZWZJa0prMmFwTERkdXFPam85TEhVdlU4VTFUUmltbnBZMFpIUjBNa0VpazhCaU1qSTZXdDRML0c3NFBpenA0OWl5MWJ0cUJpeFlwWXMyWU56TXpNaEhYVzF0Wll1SEFoMXE5Zmo1a3paMkx4NHNWbzJiSmx5VTlZQVVXZElZS0RnNFZPRGxMRGh3OVhHUEptWkdTVVdKbXNhRnNpSXFKdmhTRXZFUkVSRVVHNzRuK3JPRkl6RXdGSUFLamVobytJL2gxdTM3NHRjM0cvYUh2QzJOaFlyRnk1RW12WHJsV3BVZ2tvckhRcFd2a2xEYUVrRWduV3JsMHJWR3FhbTV2TDNNL2YzeDhaR1JrWU9YS2t6UEs0dURpWjlyZ0FjT2pRSWVIZnExYXRVdW00aWlwK1FmN2R1M2ZZdFdzWHpwOC9qK25UcCtQRGh3L1l2Mzgvdkx5OGtKT1RnMTY5ZXFGLy8vNGxWanBLMjhLcW91ZytNak16QVJUT1Rmc3RMVjY4R045Ly96MzI3Tm1ES1ZPbVlPVElrWEJ3Y0JDcUdhWHpLcFlXWmhlbktFZzRkZW9VM04zZEVSSVNndVBIajhQSHh3Y3JWNjdFclZ1M2tKeWNqSVVMRnlJa0pBU2VucDVDSzgvaWJHMXRNV2pRSUFRRUJLQlpzMmJvMUtrVFBEdzhvSzJ0amVIRGg2dDBiTnJhMm5CMmRvYTV1VG1xVkttQ29VT0hZdno0OFhMVjJlSGg0ZGl6WncvOC9QeVFsWldGK1BoNFliQ0FLbkp6YzNIbHloVjA3dHk1eE1xdC9QeDh1WUVTTjI3Y0FBRGs1T1FnSnlkSEpnUlQxamI1NmRPbm1EeDVzc3JISnlWOWovMWJnb1AwOUhUczI3Y1BRVUZCTURZMlZqaFFaUHIwNmZEMjlvYVhseGNrRWduTXpNelF1M2R2SER4NEVBY09IRURObWpXeGJ0MDZvZDEvWEZ3Yy9QejhFQlVWaGJwMTYyTDE2dFV3TUREQXVuWHJzSFRwVW93ZlB4NTkrdlJCMzc1OVlXUmtwTkp4M3I1OUcycHFhcWhRb1FJdVhicFVwcEMzK0htcnVNR0RCNWNhOGlvN1AzK09rczdQVXJ0MjdSTEN2QXNYTHNETnpRMzc5dTFEdFdyVkFBQ2hvYUg0NVpkZlpPNFRIeCtQcVZPbnlqMVdhR2lvVExjRFFQbjhzOFVWLzZ5dVg3OWVhT3Zidm4xN05HblNCQUNFOXQvRjZlbnBmVlpYaUxMNjBuYk4yZG5aQ0FzTHcyKy8vWWFVbEJUODhNTVBtRHQzcnNMcEFRd01ETEIwNlZMY3VIRURucDZlV0w1OE9WcTJiSWxwMDZZSjI5ZXRXeGRUcDA2RnBxWW1wazJiaG0zYnRxRnExYW95M3oycXpzbGIydnRGV2FXOUlsLzc5NEZVYm00dXZMeTg4UHZ2djZOYXRXcFl0V3FWOE5sS1MwdURXQ3dXS3Y0MU5EU3dkdTFhTEZteUJIMzc5b1dqbzJPWktzTkwrd3dxNndDU2xwYjJWYVlRSUNJaStsSU1lWW1JaUlnSXVwcEcwSzVZSGVrNWFjaksvWWlrRC9FdzFtbFEraDJKNkYrbGR1M2F3anlxMG9vaHFUcDE2cUJDaFFwWXVYSWxkdTdjcVZJWTZlL3ZqNFNFQk9HMjlDS3VTQ1RDMnJWcjRlTGlnaGt6Wm1EQmdnWG8wS0VEZ01JcVEzOS9mN1JvMFVLdUhhbWRuWjB3OTU2N3V6dE9uVHFGSFR0MkNHMUdyMTY5K25sUEhJV0IxOG1USjNIa3lCR0l4V0tzWHIwYU5qWTJRb2k4ZS9kdW5EeDVFc2VQSDRlL3Z6L3M3T3d3ZVBCZ21RRHUrZlBuT0gvK1BLcFZxNGEvL3ZxclRJOHZiVU9xbzZNakxQUHk4bExwdm84ZlB5NTEyd0VEQmtCZlh4OGlrUWg5Ky9hRmpZME4xcTFiaDMzNzlpRXVMazRJeUtVVnhXVU5lYVdCVFZoWW1OeUZhM1YxZFRnNk9tTHQycldJaTR2RDhlUEhVYmR1WFRSdTNCZ3ZYcnhBYnE1OEI0aWk4M1dPR3pjTzBkSFJjSE56UTBKQ0FtSmpZekZuemh5VjU2SXNPbytxOUxIeTgvUGxIbGZhcWpvM054ZnE2dXF3c3JKQ2VubzZDZ29LaFBiZnlsU29VQUc3ZCsvR24zLytpYVZMbDJMU3BFa3dNVEVSMWtza0VrZ2tFcG1RTnpzN0czZnUzQUZRMkw3NTJyVnJXTFpzbWJDK3JQT2pTNStETWpvNk9oQ0x4V1YrajM0cjZ1cnFlUFBtRFl5TWpMQjI3VnFGMWV5ZE9uV1NtenZYMDlNVFFVRkJhTlNvRVZhc1dJR3FWYXZpMmJObldMVnFGVjY5ZWdVdExTMWhFSU0wT0xleXNvSzN0emQyN05pQmdJQUFCQVFFb0VHREJsaTdkcTNNWjYrNGpJd00zTGx6QjQwYU5VSzFhdFVRR2hxS0VTTkdsR2xlV2VuZ2d1SlVuVXRaMGZuNXhvMGJjSFoybHRudStQSGpPSDc4dUhBN0lDQUE2dXJxUWt0NHFaTE96MUpGVzE1TC95WkZseWs2UnhnYUdtTCsvUGt5eXpadDJvUVdMVnFnUzVjdUtqMVBSYVF0eTNmdDJvVWJOMjVnd29RSndwem5XbHBhdUh6NU1nQ1VPSitydGJXMVhNaXI3SFV2Ni96V2FtcHFVRk5URXdhVGxDWWtKQVNCZ1lFeTc1K1FrQkI0ZTNzalBUMGRCZ1lHY0hGeFVUajlRWEV0VzdiRTd0MjdzVy9mUGh3N2Rnd1RKMDdFNHNXTDBiWnRXK3pldlJ0QTRVQUtBREEyTnY3c1Z1eWx2VjhLQ2dySzlIbjQycjhQZ01KT0dwczNiOGFMRnk5Z2JtNk9GU3RXeUZRZER4MDZGS2FtcHNMN3FVMmJObkIzZDhmS2xTdngrKysvNC96NTgzQndjRURQbmozTDNBWThKQ1FFa1pHUjJMaHhvMHJiRnoyTzBqZzZPc3JNUjAxRVJQUTFNZVFsSWlJaUlvaEVhbWhxM0IyWEV3NERBRTQrM0FySEZ1Nm9JUDYyYlVlSjZPdXFVYU9HTUk5cThaQlhXMXNiaXhjdnhwdzVjN0JwMHlhNWVmY1VrVjVnUG5EZ0FIeDlmV1hXR1JnWXdOM2RIYXRXcmNMcTFhdng4ODgvWS9qdzRkaTRjU05FSWhGbXpacFY0bjV6Y25LRXVUd0xDZ3FRbDVmMzJmTVJQbnIwQ0JFUkVRZ05EVVZtWmlac2JHd3dlL1pzMUtoUlEyWTdiVzF0REJzMkRBTUhEa1J3Y0REOC9Qd1FGaFlHVzF0YkRCOCtIQTBiTm9TUGp3LzA5UFRRcVZNbmxlWmJMT3JObXpjQUNpdk9wRlRkeDh1WEwvSHk1VXVsMjNUbzBFRm0vbHBEUTBOczI3WU52cjYrTXZPeVNpdUt2L1k4bDUwNmRZSy92ei9jM056dy9QbHp1U0JJU2hwRUZaMG5WVjFkSGM3T3pwZ3laUW9PSHo0TUt5c3JZWDVIVmZ6ODg4OXl5L2J0MjRkOSsvYXB0UDJBQVFQZzVPUWszUDd3NFlOTU9GR1VwcVltdExXMWNmLytmU3hkdWhTZW5wN0NheWw5YmtWRDNxaW9LRmhhV3VMdTNidm8yYk1uL1AzOXNXM2JOdlRvMFFOQVlYVjYwYUM0cUpjdlg4cDhEbFd0N0EwUEQwZjE2dFVWdHRiK095VW1KbUxuenAyb1diTW1YRnhjY1ByMGFjVEd4aUkyTmxicC9hUXRyZnYxNndlSlJBSW5KeWVrcHFiaTA2ZFBxRnk1TW1yVnFnVWJHeHQwNjlZTjJ0cmFlUGZ1bmR3K0prNmNpRDU5K3VEczJiUFEwZEZSR3ZBQ1FHUmtKUEx5OHRDK2ZYdm82ZW5oMHFWTHVINzlPbXh0YlQvL0JTZ2pSZWZuMnJWcnk3UlE5dmIyUnVQR2pZVUFGQ2dNYURVMU5aR1ZsU1d6UDJYblp3RDQ4ODgvaFVFRDB2ZEswZmxiRmIydU9qbzZ3dDhIS0J6RXNHblRKbGhhV3Nvc0x5dFRVMU5rWm1ZaUppWUdRR0VYaEZxMWFzbUZpdExCSmxGUlVWaStmRGtPSHo0c1Y0MC9jT0JBaFhNTEE0VUIrZnYzNytYbTNDNjZUcEdtVFp2S1ZTb3JNM0hpUkxuVzE5OS8vejEwZFhYaDZPaUlIajE2bE9rN1RVTkRBNU1uVDBiYnRtMnhiOTgrb2YxeFdGaVkwamJKUU9HVUI2b00ybEwwZmlrNjlZRjBYdHFpeTRxdUs3cThaOCtlWC8zM3dhKy8vb3BEaHc1QklwR2dUNTgrbURScGtrcURsU3dzTFBETEw3OWd6NTQ5T0hueUpMeTh2RkJRVUlBaFE0YVVldCtpL3ZqakQySEFEaEVSVVhuQ2tKZUlpSWlJQUFCdDZ3ekYzYVF6U005SncrdVBUN0R6MmpoME1YZEVyYW9OVWEyU1VabEc5eFBSdjFPalJvMHdkT2hRSERseUJDZE9uRUQvL3YyL2FIOWFXbHBZdlhvMVBEMDk0ZXZyaTdDd01DUW5KMlArL1BreTFUZkZoWWVIQzVWSkd6ZHVoSm1aR1Z4Y1hNcjgrTGR1M1JMbWVUUTNOOGVZTVdOa3doRUE2TjY5dTh3eURRME5EQnc0RUwxNjljS0pFeWZ3MjIrL1ljYU1HVmkzYmgyMHRMUXdkdXhZWWI3Z3NwQmVJQzhhNktuU3p0VGUzaDUyZG5ZeTgxV3FTazFORGFOSGo1WlpKbjFkTlRVMXk3dy9aVVFpRWNhTkc0ZEZpeGFoWnMyYXdoekp4VWxEcGVJdGpVMU1UR0JwYVluNzkrK2pYcjE2WmZwT0tmNDYydHZiWStiTW1VSmdKaVZ0TDEzYTZ4NFJFVkZpVzFnQTBOZlh4NElGQytEcTZvcE5tellKbGJuU2tMZG9PK2Fnb0NCMDdOZ1JkKy9lUmExYXRkQzNiMS9jdVhNSGJkcTBFZmFscUZVcjhOK3FhNmthTldySUJFZVhMbDFDWEZ5Y3dubFVEUTBOOGVlZmZ5cDlubDliZm40Kzd0MjdKMVJkaG9XRlFWTlRFeE1tVEVCK2ZqNTI3TmloMG42a1lXSHQycldGOXJpS2d2elNXcWNQSFRvVTgrYk5LL1h4SkJJSlRwdzRnUW9WS3NET3pnNWFXbHJRMWRYRm9VT0gvdGFRVnhFREF3T1ppa3B2YjI5WVdscktWVmxXclZwVnFOeFdkVkNNb25OS1dlZHZsWWFpcWxUQ2wrYmt5WlBRMGRIQm16ZHZzSHYzYnNURXhHRDI3TmxsL24xWi9ITmZWRVJFQk42L2Y0OFJJMGJJclZPMHJLd1Z2eVg1N3J2djRPbnBLVlIySmljbks5ek93Y0VCRGc0T0phNXYzTGl4VEd2d1RaczJvV0hEaHNKODlkS1F2dWpmby9pQXJySlFkRjlGeSs3ZXZZdTdkKzhLdDd0MTYxYnEzTXhsL1gzUXBFa1RuRHQzRGpObXpFQ0xGaTNLOUR3ME5UVXhmZnAwL1Bqamp6aDI3QmdHRGh4WXB2c1RFUkdWWnd4NWlZaUlpQWdBVUVsZEc4T2FyTWIrMjNPUW0vOEpmMlc5eHJIWXRmLzBZUkg5NjlUUmJZSXh6WlhQei9odk5tclVLTnk2ZGV1cmhZQmlzUmd6Wjg1RWZIdzhIajkrakNwVnFxQng0OFlsYnArWGw0ZWpSNCtpZXZYcVNFdExnNTJkSFE0ZVBJaGR1M2FoZWZQbUFJRC8vT2MvTWhleG56OS9qc2pJU0FDRmMzVkt0V2pSQW82T2pxaGZ2MzZKRjRWOWZIeHc5ZXBWQkFZR3lpelgwTkRBMEtGRDBhTkhEd1FFQktCcDA2WXdOamFHa1pFUjl1L2ZYK3J6VGs1T3h0R2pSekY5K25RQXdMMTc5MkJzYkt4eUMrTFBVWlpBd3MzTkRXNXViaVd1RHc0T2xybElMMjBscWF3NlZFOVBEeUtSQ0pVclZ5NHhtSkZXRWhkdjJYdml4QW5jdjM4Zk5XclVRRkJRRU5xMWExZnFISnRaV1ZubzI3ZXZ3blh1N3U0bGhodUtYaWNmSHg5aC91WU9IVHBnd0lBQk11dUxoMSt0V3JWQzM3NTlFUlFVSkF5SWtMYUhsZ2JZRHg0OHdJTUhEK0RxNm9xZE8zY0NBRWFQSG8zeDQ4ZmowYU5IQUlCSmt5WXBmWTVGVmExYVZTYmNTMHBLUWx4Y25GemdCeFFHcEtHaG9jalB6NGRZTEZiNU1iNkVkSDVtYVdWem56NTlNR1hLRk9IMU9ISGlCSVlNR1lKWnMyYkovUTJrODlGYVcxdVh1UC9PblR1alY2OWVNc3Z5OC9PaHBxWW05MzVUSmR5Vk9uLytQRjY4ZUlGdTNib0pGYjk5K3ZUQmdRTUhjUEhpUmFHVjdMOVowVkEvUER3Y3YvMzJHM2J0MnFXd1lyOU9uVHFZTTJjT09uYnNDQzB0TFp3NmRRcWVucDRvS0NqQXJGbXpZRzF0RFFNREF5UW1KdUwrL2ZzeTl3MExDNU81TFgzTVAvNzRRMmFkdXJwNm1kbzNaMlptSWlBZ0FIMzY5SUd2cnkrKysrNDduRGx6QmtEaFowL2FZbDBWYytmT2hiNit2c3o4eHFxYU8zY3VXclJvSWN3SFhsSkhncUpVYVZkZHRXcFZtZHVLQmkyb29yUUJLdEx6MUlBQkE0UnFYejgvUDBSSFIyUExsaTA0ZlBpdzhCNlBqSXlFV0N4V2VvNG8rbmpEaHcrSHZyNiszUGVHdmIyOVhEY0VWWlhsOTBIVHBrM2g0K1B6UmVleit2WHJmOWFBS2FEd1hGT1dBUWNaR1JseW54ZGwyeElSRVgwckRIbUppSWlJU0dDczB3RGpyRDNnZjI4bFVqTmYvZE9IUTBUZmdMcTZPanc5UFdYYTZYNko5UFIwYk55NEVZOGZQMGJyMXExeDY5WXRUSnMyRGE2dXJncER2S0NnSUNRbEpXSFVxRkU0Y09BQVdyWnNpWm8xYTJMSGpoMHdNREFBVURoWFoxRVhMbHpBaFFzWDVQYVZtWmtKUFQwOXBLYW1sbml4TlM0dURwcWFta292eHRhcVZRczVPVGtsVmx3V0paRklFQndjREc5dmIxU3NXQkhUcDAvSDI3ZHZFUnNiS3hkUWZXM1MrVHlWK2UyMzM1Q1NrZ0luSnllbG9VbnhkWTZPamtyM0s1RklzSFhyVmhnWkdlSFZxMWM0ZHV5WXd2QlJXbTFZTk94Kzl1d1pkdS9lalNaTm1zREZ4UVdUSmszQ3hvMGI0ZVhscGJSQ3NGS2xTakp6SG43OCtCRmJ0MjZGUkNMQmtpVkw1S3FGazVLU3NHclZLalJ1M0JnVEowNlVlWTVHUmtiQ3YvWDA5SVNBUkpueDQ4ZmoyclZyQ0EwTlJkKytmWkdUa3dQZ3Y1VzhSNDRjZ2EydHJVeUxibW5vcHFHaEFXTmpZOHlhTlFzR0JnYVFTQ1FZTzNZc3BreVpJbFNQL3Zubm4vRHc4Q2kxSWs0UlMwdExCQWNINDltelo2aFhyMTZaNy84NVdyWnNpV2JObXFGTm16Ym8zYnMzOVBYMVpmNEdsU3RYUnR1MmJSRVVGQ1FUOGhZVUZHRFBuajFRVjFkWE9rZXh2cjQrbWpScEl0eis5T2tUK3ZUcGc3Rmp4d3FoWEZsbFptWmk5KzdkRUl2Rk1zSGJ3SUVEY2V6WU1lellzUVBObXpkWGFYREdxMWV2Y1BIaXhjODZqaTlsWVdHQlc3ZHU0Y09IRDBoTlRVVnFhbXFKQTNYMDlQVFFvMGNQNU9YbHdjdkxDMkZoWWZqcHA1L2c1K2VIUFh2MllPZk9uUmc0Y0NDR0RSc210QldYS2o0ZnQxUklTQWhDUWtLRTI1VXJWeTVUeU92cjY0dXNyQ3owNjljUHZyNis2TkNoQTVvMmJZcWRPM2RDWDE4Zk9UazVLZzg4aW9tSkVRWnNsRlZNVEl4TSsrZWlMYWd2WExpQTJOaFlqQjQ5V3FiOThhWk5tMUM3ZHUweXQ2dVdEaFJSeFlrVEozRDkrdlZTdC9Qejh4UG01QzM2WG16VHBnMjJiOStPZ0lBQU9EbzY0djM3OTdoNzl5NUNRa0l3YXRTb1VrUG5oSVFFdkhuejVvdm1YVmFrckw4UC9xNEJLNHBrWkdTbzFQWmFLaTB0cmNUUEN4RVIwZCtKSVM4UkVSRVJ5VERRdG9CVHE3Mkkvak1jOTE1SElEbjlHVEp6RmM5aFJrVGxVL0dBVjlxU3M2d1hXSzlmdnc0M056ZWtwcVppL1BqeEdEcDBLQjQ4ZUlDbFM1ZGkwYUpGbURwMUt2cjA2U05zbjVTVWhIMzc5c0hLeWdyTm1qWERnUU1IQUJSZWFHL1hyaDNTMDlPaG9hR0JybDI3Q3BXZzl2YjJHRE5tak5CcU16RXhFZEhSMFZCWFY4ZmJ0MjlWdnNoYTJuYmZmLzk5cWZQWUppVWxZZXZXcllpT2pvYTV1VG5tenAwTG9IQ3VSNGxFZ3ZidDI2dDBMSjlMV1p0U29EREFTRWxKUVowNmRkQzNiMStWZ254cHBhUjBQc3F3c0RDRnIxVmdZQ0FlUFhvRVQwOVBYTHAwQ1FjT0hFQ25UcDNrdHBPMklaVUduNW1abVZpOWVqVXFWYXFFaFFzWG9scTFhcGd6Wnc1Y1hGemc1dVlHVjFkWEFJV2hzN1FkOHRHalI5R3NXVFBVcTFjUHBxYW1rRWdrdUhUcEVuNzU1UmU4ZWZNRzdkcTFRMzUrUHN6TnpSRVNFZ0pQVDArY1BuMGEydHJhYU5hc0dhNWV2WXEzYjk5aXdvUUpzTEd4S2ZVMUtJbW1waWJXckZrRFEwTkRxS21wSVRzN0d3Q0VlU0l0TEN3VVZwRG41T1NnVHAwNndweVZRR0hZSVpGSVVLdFdMV0crNkJvMWFnamJTQ1NTTWxXUlNVUHE2T2pvdnkza1ZlWDlQV3pZTUV5YU5BbVJrWkZDUysrREJ3L2k4ZVBIY0hSMGhMbTV1Y3FQSjMyOWkxZUZsNFducHlmZXZIbURuMzc2U1Nib3IxeTVNc2FNR1lQdDI3ZGovZnIxV0xWcVZhbXZmMVJVRktLaW9qNzdXTDZFdGJVMS9QejhjUExrU1R4Ly9od21KaVpLai9mWnMyZll1blVyM3J4NWcwMmJOZ250NUQwOFBIRHk1RW40Ky92anpKa3pjSFIwUlBmdTNZVjlGYThrblR0M0xwNC9mNDdBd01EUG5yYmovdjM3Q0E4UHg0Z1JJMlFxWHFYVjlKMDdkOGF1WGJ0a0JrdjhFOExDd3ZEZ3dRT0Y3ZEhUMDlPRmJnZkY2ZWpveUZYeUFvV0RGbHEyYktuU1kxKzVjcVZzQjF1TWRCcUNnd2NQb3FDZ0FLZE9uWUsydGpibXpwMnJVZ2NJUHo4L0FFREhqaDIvNkRpS0t1dnZnNzlEYW1vcW9xT2pZV2xwS2JmdXhZc1hNdWVJMHBpYW1zb01RbExHMGRHeHhQY1BFUkhSbDJMSVMwUkVSRVJ5MUVUcWFHYmNBODJNZTVTK01kSC9Bd252b3ZIcjdUbi85R0Y4TlJLSkJLNnVydERTMGtMRmloWHgrUEZqQUZDcGtoVW9iRlByNit1TG16ZHZ3dERRRUZ1MmJCRkNKeXNySzNoNGVHRHg0c1h3OFBCQVFrSUNuSnljSUJhTDhmcjFhMlJuWjhQSnlVbG9mU3VscGFVRkxTMnRVb05NVTFOVG9ZckwyTmhZYVh2TGd3Y1A0dGRmZjRXeHNUSEVZakYyN05qeFdXMnFwZlBjVHB3NEVmbjUrUmcxYWhTR0RSc0dkWFYxdkhyMUNzZVBId2RRR0lRMmE5YnNINW5EL09IRGgxaXhZZ1VrRWdrU0VoSXdmdng0akJ3NUVwMDZkVko2UE9ucDZhV0dhSThlUGNMZXZYc3hZc1FJMUs5ZkgzWHExRUZrWkNSMjdOZ2gxMzVYMnFiWXhNUUVFb2tFNjlhdHc2dFhyN0J5NVVxaGdzN1cxaFk5ZXZSQVNFZ0l3c1BEWVc5dmowcVZLZ2t0TFlPQ2dwQ1ltSWpSbzBmajh1WExPSFhxRkY2K2ZJbCsvZnFoYmR1MjhQZjNoNU9URXhZdFdvVDgvSHprNXViaThlUEhtRFZyRnVyVXFRTlhWMWRjdUhBQlM1WXNnYW1wS2JwMjdZbzJiZHFnYnQyNlpYNWQ2OVNwSS94Yk9vZXVOT1FkT25Tb3d2ZVRzb3B1WjJkbmhjc1BIandvVkxLWFJpS1JvRzdkdWpBd01NRGx5NWN4ZVBCZ1lkM2R1M2ZoNit1THlaTW5xeFQrdm56NUV0bloyVjh0S0RZek04UEFnUVBoNGVFQk16TXpQSG55QkFjUEhvU2RuUjBjSEJ6S3RLK2twQ1FBRUVMeHNnb0lDTURaczJkUnExWXR1Ym1yQWFCdjM3NklqSXpFdFd2WHNHUEhEa3liTmszcC9nWU9ISWlSSTBjcVhQYzUxZGhsMGFSSkUxaGFXZ3F0NUV1cUtrMUxTOE9oUTRjUUhCd01Nek16ZUhoNHdNREFRQWg1SzFldURDY25KL1RvMFFOYnQyN0YxcTFiaGJuaWg1WDRBQUFYWDBsRVFWU3NpMWYzSnlVbDRkNjllN0MzdHkveEhGS2hRb1ZTeng4NU9Ua3dORFJVK1BlWEJyMFBIejVVR0x6OVhaS1NrbkR6NWsxMDdkcFZZUWVFOFBEd0VyOXJoZzhmanJGangzN3JReXpWNE1HREVSb2FDajgvUDR3ZVBScERodzZWNjNhZ3lPWExsM0gyN0ZsWVcxdC9sZlBBNS80KytCWmV2MzR0dENRUERBekU0Y09IQVVDdTFYZHFhaW9lUG54WTZ1OFBJaUtpZnlPR3ZFUkVSRVJFUlA5anBHMDFwVldWeFlsRUlpUWxKZUhWcTFlUVNDU29VS0VDMnJadGkrN2R1OHR0VzFCUUlJVEEyZG5adUhQbmpoQVFqeDQ5R2tPR0RKRUxPSXlOamVIaDRRRVhGeGRjdm53WkRnNE9xRm16SnBvMWE0YXBVNmVpUVlNR2NuTkJmbTMzNzkvSG9VT0gwSzVkTzR3ZE94WlRwMDZGaTRzTFZxMWFWV3JGYmxGWldWbTRkT2tTZ01MbnRYRGhRbGhZV0FBb0RQMVdyVm9GaVVTQ24zNzZDZjcrL3ZEMjlpN1RQS3hmS2pjM0Z3RUJBVUpWOUxKbHl5QVNpZURqNDRPMWE5Zml5SkVqR0RObUROcTBhYVB3L29tSmlkRFYxVlg2R0s5ZXZVTHIxcTJGbHA4YUdocHdjbkxDalJzMzVNTDZxMWV2UWt0TEMyWm1adGkzYngrdVhyMkswYU5IbzFXclZqTGJUWjQ4R2JkdTNjTDI3ZHZSb2tVTDZPcnE0dTNidHdBS1d6N3I2K3ZqMHFWTDJMVnJGOXEwYVFObloyZWhDclJwMDZhSWlvcUNxYWtwWW1KaUFBQUdCZ1pZdW5TcDBBcTVRNGNPaUkrUGg3Ky9QM3g5ZmFHcHFmbFpJVzlSMHJCZkdtcVZOR0RnNE1HRE1yZXpzckt3WXNVS1ZLNWNHVStmUGtYZnZuMHhjT0JBbVcyS0I1bTV1Ym5JeXNvQ1VGZ3Avc2NmZitEVnExZDQ5ZW9WR2pWcWhNV0xGOFBPemc2SER4L0c0OGVQaFhEbTVjdVhpSW1KRVZwTEt5T1JTREJqeGd3WUdSbGgxNjVkS3J3Q3FoazNiaHllUEhtQ09YUG1JRDA5SFhaMmRwZzdkMjZaQno5STUrR1dWcG5iMnRvS0FYdHBUcDA2Qlc5dmIyaHFhbUw1OHVVSzd5Y1NpYkJreVJJNE9Ubmg5OTkvUjNaMk5tYk9uS2t3NUxPMnRvYTV1YmxLYlowbEVvblM5Y2VPSFFOUU9FL3h6ei8vckZJUUp4S0o0T3JxaWhVclZ1RHQyN2ZDKzZlZ29BQlBuandCVUhoK0RnOFB4OG1USjlHL2YzOU1tRENoeEgxTEErREF3RUI4K1BCQjRYUCs5ZGRmSVpGSTBMTm56eEtQYTlpd1lSZzJiSmpTWTIvZXZEbEdqaHhaNHQ4dU1URVJTVWxKNk5ldm45TDlmRXMrUGo0b0tDZ1FCazJZbVpuSnJQL2NPV20vdG9LQ0FpUW1KaUkvUDEvaCt0bXpaMlBKa2lXNGR1MGErdmJ0cS9Edi8vcjFhMkZmNTgrZng2Wk5tMUNsU2hYTW1qWHJzNDduYS8wKytOcW1UcDJLK1BoNEFJWG43RWFOR3FGcDA2Wm8yclFwNnRXckJ6OC9QK0c3Yi9mdTNTZ29LTUNaTTJlZ282TURCd2NIYUdob29HN2R1cVYrUHhJUkVmM1RHUElTRVJFUkVSSDlEd2tORGNXMmJkdGdibTZPaUlnSTZPcnFZdXpZc1hJWFdsVnBNNWlibTRzMWE5YmcyclZyME5MU3dzcVZLN0Y0OFdJNE96dkR4c1pHNmZ4MVZhdFd4ZWJObTVHYW1pcGN3QldKUkgvTGhmelEwRkI0ZW5yQ3lNZ0lzMmZQaG82T2poQ1FUSjA2RlhQbnpsVnBUbGFnTU1ocjFhb1ZORFEwTUduU0pDRU15Y2pJZ0l1TEM1NDllNGFwVTZlaWYvLysrT3V2dnhBUUVBQXpNek9WNW05TVMwc0RnTStxL00zTXpFUm9hQ2dDQWdLUWtwSUNRME5ETEY2OEdGWldWZ0NBMXExYkl6ZzRHTC8rK2l1V0xWdUdSbzBhWWVMRWljSjZvRENNaW82T2xnczBpck96czRPZG5aM01zalp0MnFCTm16WTRkZXFVc096Um8wZDQ4dVFKN096c29LYW1CalUxTmJSdjMxNW90VjJVbHBZVzVzK2ZqOWV2WDZONjllcW9YYnMyN3R5NWcrVGtaR1JuWjhQSXlBaGR1blJCbXpadG9LT2pnMmZQbnVIWXNXTjQrUEFoWW1OamtaS1NnbUhEaGdudnJkOS8veDIrdnI0d01URkJnd1lOWUdWbEJTc3JLeXhldkJpWm1aa3l3Zjd4NDhlRjZ1dXlrSVlaT2pvNlNyY3JXcEY3OCtaTjdOeTVFK3JxNmxpN2RpM2k0dUt3ZXZWcXZILy9IaE1uVGhUbTF3UUFMeTh2UEhyMENLOWZ2OGJidDIrRnNIRG56cDNRME5DQWtaRVJMQzB0aFJiVS9mcjFRMkJnSUR3OFBMQnQyemFvcTZzalBqNGVhbXBxd2tBRVpSSVNFcENSa1lHMmJkdVcrYlZRNXVuVHA4alB6OGZIang4QkZNN1AvTmRmZnltdHlOMjhlVFAwOWZVQkZJWkZmbjUrT0hIaUJCbzFhb1NVbEJTc1dyVksrQ3gyN05nUjY5ZXZWOWg1SUQ4L0h6NCtQamg2OUNncVZxeUlGU3RXeUZSakYxZXpaazJzWHIwYUN4Y3V4Smt6Wi9EMDZWTXNXTEJBYmtEQXVuWHJ5dlQ4QWNYdDcwK2RPaVcwSm43NDhDR2NuWjB4Zi81ODRibnI2dXFXZUY0MU5qYUdsNWVYekhOZHQyNGRybDY5Q2cwTkRXellzQUVMRml5QXJhMnRTZ01hUkNLUlRCVjRVZGV2WDBka1pDUmF0R2lCUm8wYWxicXZvc2RVM0ljUEg2Q2hvU0VNT3ZydXUrOEFGQTVDMHRQVHc0a1RKd0FVbnJQK0NSRVJFYmh3NFFLR0R4K09temR2WXViTW1aZzRjU0s2ZCsrdWRGN3owbVJrWkFqVjZLcHNXNXowOVRwOStqUStmUGdBQUJnNWNpVHk4dkx3NDQ4L0N1ZUJqSXdNaElhR0lqQXdFRE5tek1EaXhZdXhaczBhT0RrNVljR0NCZmpoaHg4QUZBYXk3dTd1Q0E4UGgwZ2t3dWJObXpGa3lCRFVyMThmMDZaTlU3bVRnTlRYL24zd3RiVnYzeDYydHJabzNydzV2dnZ1TzdtLzVlN2R1eUdSU09EbDVZV0lpQWgwNjlZTjJ0cmFPSHo0TU02ZVBZdnAwNmZMdE53djdzT0hEL0QzOTFmcFdLUi9QeUlpb20rQklTOFJFUkVSRWRIL2lQajRlR3pac2dWV1ZsYll0R2tUamgwN2hyMTc5eUk4UEJ5MnRyWXdNaktDbHBZVzFOWFZoZi9FWWpGRUloRnljbktFLzdLenM1R1RrNE1IRHg3Zzd0MjdtRE5uRGd3TkRiRjA2VktNR2pVS2JkdTJ4ZHUzYjZHdHJTM3NwMkxGaXNKRjFLTDd5czNOUlU1T0RwbzNiMTZtK1RqTEtpc3JDMWV1WE1HeFk4Y1FIeCtQcGsyYnd0blpXUWprYkd4c3NHblRKcXhkdXhhelo4K0d0YlUxZXZic2laWXRXNWJhYm5UMjdOa3lRZXlEQncrd2Z2MTYvUG5ubi9qNTU1L1J2MzkvQU1DTUdUTVFHeHNMTnpjM21KcWFvbUhEaGpMN2VmejRNVmF0V2dWdGJXMVVyRmhSQ0FCVXZjaWRuWjJOMjdkdjQvejU4NGlLaWtKMmRqYTB0TFF3YXRRb0RCa3lSS1pTVGsxTkRYMzY5SUdkblIxKy9mVlgvUDc3NzVnNWN5YmF0V3VIOGVQSHc4VEVCRGR1M0VCeWNqTDY5T21ESjArZW9HclZxbmp5NUFuVTFkVmw1dk5WWlU1SEFFSXJXZWs4aTJQR2pGRTYxMnpUcGsyRmY3ZHIxdzVSVVZIQ2ZKZ05HalNBbXBvYURBd01zSG56Wm9TRmhjSE16QXhObXpiRnFGR2pZR05qZ3lwVnFtRDkrdlZRVjFmSHlKRWpZV2RuaC92MzcrUGV2WHZ3OS9mSDY5ZXZZVzF0TFJmUU5XclVTSzZ5ZU8vZXZUSzMvZjM5OGViTkd4Z1pHYUZLbFNwNDgrWU4vUHo4b0s2dWpnWU5HcFQ0R256NjlBbng4Zkc0ZmZzMkxsNjhpRC8rK0FNLy92Z2pKaytlREMwdExkamEybUxYcmwzWXZIa3pSb3dZZ1RadDJxQjU4K1pvMzc0OTNyNTlpOWV2WDZOMjdkcG8wNllOVEUxTlVhdFdMZFNxVlF2Nit2cHlyMlAxNnRVeGJ0dzQ3Tnk1RTY2dXJuQndjTUIvL3ZNZjFLOWZYNlY1YkdOall3RkE1WkEzT3pzYklwRUlxYW1wQUdUbjluNy8vajJ1WExtQ00yZk80TUdEQnpBeE1jSHExYXNSSHgrUDMzNzdEVUZCUWJDMnRrYnIxcTNSckZrekdCc2JDODhuTHk4UDFhdFh4NE1IRDNEbzBDRkVSVVVoUFQwZDdkdTN4L3o1ODZHcHFZbW5UNThpTkRRVTU4NmRRMlJrSktwVXFZTE9uVHZEM3Q1ZUNBMFRFaEt3ZGV0V3hNWEZRVnRiRzh1V0xaTjVqNVdrUVlNRzJMaHhJNVl1WFlySGp4OWo0c1NKbURGamhzcXRXNDhjT1lMdzhIQm9hbXBDTEJZaklTRUJBRkM3ZG0yWjdlN2Z2dzhQRHcrWW1wcGk4K2JOaUl5TWhKZVhGMGFQSGcxcmEydlVyMThmSTBhTWdGZ3NSa2hJQ05UVTFDQVdpMUZRVUlDY25CeDgrdlJKT0QvbjUrZmpqei8rd09YTGwrSGs1QVI5Zlgyc1dyVUs0OGFOUStmT25WR25UaDFvYTJ0RFRVME5JcEVJVmFwVXdabzFhL0Q0OFdOSUpCTGs1K2Vqb0tBQWVYbDV5TXZMZzVXVkZVeE1USVRYY2QyNmRhaFlzU0ttVDUrdTlMbG5aV1VoSnljSDJ0cmErUGp4STI3ZHVpVlg0YjVueng3czJiTkhadG42OWVzQkZMYk5QWDM2TkpvM2IxNm0rVkFURXhPVm5wZFVQV2RkdjM1ZCtNNGNPWElrQmc0Y2lKVXJWOExkM1IzNzkrOUhreVpOQUJRRzk3Ly8vcnZ3bmkvK0d1Ym01c3BWclVaRVJDQWlJa0xsNTFTY2RNNzN3TUJBR0JzYm8wT0hEckN3c0lDWm1Sa3NMUzJGZlUrWk1nWDUrZm40OGNjZllXVmxoUm8xYW1ENTh1Vll0MjRkNXMyYmgwNmRPbUhldkhsWXMyWU5ybHk1Z21IRGhzSE16QXdiTm16QXJWdTMwSzVkTzl5N2QwODQ5MHQvRjRqRll1VGw1V0hod29YSXpjMUZVRkNROEZ4NzkrNk5OV3ZXNE1hTkcvL2Ezd2VsdFllUGk0dkR6cDA3OGZEaFE3UnQyeGF6WjgrR3VybzZ1blhyQm5kM2R5eFpzZ1JkdTNiRjFLbFRGVmJ3djMvL0h0N2UzbC8xbUltSWlENEhRMTRpSWlJaUlxTC9FV1ptWm1qWXNDR1dMMStPQ2hVcVlPalFvV2pldkRtQ2dvSncvLzU5WEw1OEdUazVPY2pMeXl0MVgzWHExSUdWbFJVYU4yNk1IajBLNStmMjl2WkdRRUFBYnQrK2pYUG56aUUzTjdmVTFxUkFZY1dZcjYvdkZ6Ky80aDQ5ZW9USXlFZzhldlFJRHg4K1JGNWVIa3hOVGJGdzRVTFkyZG5KaFdKV1ZsYllzMmNQL1AzOWNlTEVDZHk4ZVJOaXNSaG1abWJvM2J0M2lYT3BGdDNQOCtmUE1XZk9ISWpGWXN5Wk0wZDRiWURDbHBBTEZ5N0VpaFVya0oyZExiY2ZJeU1qL1Bubm44SnRzVmlNeG8wYkN5R3hNaEtKQkxObXpSSmFzNXFhbXFKbno1N28zcjI3MGhheVdscGFtREpsQ25yMDZBRVBEdzljdm53WjNidDNoNG1KQ1dKalk2R21wb1pPblRwaDJyUnArT3V2dndBVVZ0U0pSQ0kwYnR3WU0yZk9WSHBjOSs3ZHc3bHo1d0FBTFZ1MmhMcTZ1a3psbjZwVnluWjJkb2lPamtaa1pDUUdEaHdvekxzTUFDTkdqTUNFQ1JOUXRXcFZBSVVYNzdkczJTSzhMaDA2ZEFCUVdPbG9iR3dzVkZFbkp5Y3JiRnRjdjM1OXVRQ2dlTWliblowdFYrMnJvYUdCYWRPbUtXM2YrZWpSSTh5Yk53ODFhOVpFeDQ0ZDBidDNieUU4azZwVnF4YmMzTnh3NjlZdG5EeDVFdDdlM21qWHJoMmNuWjNMWE5VOVlNQUFmUHo0RVFjUEhzVE5temNCQUk2T2ppcmQ5Lzc5K3pBMk5pNjFrbHZxMXExYldMWnNtWERid3NJQzBkSFI4UEx5d3RPblQxRlFVSUI2OWVwaHdZSUY2TktsQzhSaU1XeHRiZEdyVnkrY09IRUNZV0ZodUg3OU9vRENZSFhXckZsWXRtd1pVbE5UaFFyUXlwVXJvMVdyVnVqZHU3ZE10YjJGaFFXY25Kd3dhZElrWEwxNkZhZFBuOGJKa3ljUkZCUUVSMGRIREJzMkRKbVptWGp5NUFucTE2OFBaMmRudWRkZG1mcjE2MlBuenAzWXNtVUxVbEpTMExselo1WHZxNmVuSjdTK0J5QzB2Ky9idDYvTWR1Ym01cWhkdXpiV3JGbUQ2dFdyWTlDZ1FXaldyQm1DZ29JUUV4T0R1M2Z2SWpzN1c2Vnphb2NPSFZDaFFnVU1HalJJbU5mVzNkMGRodzRkUWxCUWtORHFXMVcvL3ZvckFPRGR1M2VZTTJlTzBLbWd0TmRRMnBhN3FLSlYvOEhCd1VydnYyVEpFdVRuNXl1Y003a2tZOGFNVVhuYjRxUURVUUFJcllWTlRFeXdmUGx5cUt1ckN4V21WNjVjd2JsejUvRDQ4V05VcWxRSjkrL2ZGMXJESzFLdlhqMmhuYjFVaHc0ZFNxeVVMczdQenc5UlVWRXl5K2JPblF0MWRYVllXRmdvbkdKQU9vMkFyYTB0eG8wYkoxUFozcXBWSzJ6ZnZoMGJOMjZFaVlrSktsYXNDQjBkSFF3ZVBGZzRQOVN0V3hlQmdZRzRlZk1tUWtOREZYNW5LYUt2cjQraFE0ZWlSbzBhR0RseTVMLzI5MEZKenAwN2grRGdZTVRFeEVCVFV4T1RKazNDb0VHRGhIT3ZoWVVGM04zZDRlL3ZqMzM3OWlFNk9obytQajV5QTJkTVRVMVY2b2dDRko2VEV4TVR2L3B6SVNJaUFnQ1JSSlZ2WENJaUlpSWlvdi9IRXQ1RjQ5ZmJoUmV5NitnMndaam1XLy9oSXlwWlhsNmVTaTBtcFJVNTBzQlhMQllMTFhhbFZUenA2ZW1semtFcHJXU1NWalVwK2w5TU5UVTF1WXZVc2JHeG1EOS9QdHpkM1lYNVJCV3h0N2ZIbURGakZMYjhUVTFOeGZqeDQyRmtaSVFtVFpxZ2JkdTJLcmRoenNuSndkV3JWM0gxNmxVOGZ2d1k2OWV2aDU2ZUhnRGdQLy81RDY1ZnYxNWl3SG54NGtXWW1abkpCSkZGWldkbmx6ai9wUFQxS1Nnb0VLcnNWQlVmSDQ4TEZ5NmdmZnYyUXZWaVdjWEV4QWp0Ty9QeThuRDY5R24wN2RzWER4OCt4SWNQSDZDbHBRVXJLeXVaS2sxbHJseTVncU5IajhMTnpRMEE1Rm9qZnd0WHJseEJhbW9xSkJJSjlQVDBZR3RycTNKYjFSczNic0RRMEZEdWI1ZVVsSVRLbFNzTFFYSm1aaVpTVWxLUW5aMHRmS1pNVFUxTGZHNkppWW1vWHIwNktsZXVqSlNVRktIOXJpcFUvY3dxOCtMRkM5eThlUk9HaG9ZcVYrYU9IRGtTN2RxMVUza082VGR2M3VEWXNXTlFVMU9EcGFVbE9uZnVqTnpjWEt4YnR3NldscFpvMDZhTjBqYkJFb2tFc2JHeHVIUG5EcXl0cmRHd1lVTjRlbnBDSXBIQXpNd01EUm8wZ0tXbHBjcnZ2WlNVRklTR2hxSi8vLzZvVXFVS2dNSnFlUXNMQzVYM29jaTNmQThyT3pkSVNTUVNGQlFVQ09kVWtVZ2tuSnVMbmpQUzB0S2dxNnNyZHc2UlNDVEl5TWdRQnZUazVlVUo1K2JpNTJpUlNBU3hXSXhhdFdvSnk2UnpsYXJTY2o0OVBSMysvdjdJejgrSFJDS0JrWkVSdW5YckpqYzlRRW1TazVOeDRjSUZEQmt5UkdaNVltSWlJaU1qTVhqdzRHLzJ0OGpQejhlZVBYdmc0T0FnZk82VktmcjZTZjh0SlJhTFpUN0Q3dTd1YU5La0NUcDE2cVRTc1Z5NmRBa1BIandvMDN6dUNRa0pTRWhJVVBvWVJUc3BmUHo0RWRyYTJrcS9jNlR2RitsN1JrcDZINUZJQkhWMWRWU3FWT21iL2o0b2liMjlmWm5DVlVYMjd0MkxrSkFROU9qUkE0TUdEVUsxYXRWSzNQYlpzMmNJRGc2V3EyaVgvbDZZTUdHQ1NvKzVlL2R1cEthbVl0R2lSWjk5M0VSRVJDVmh5RXRFUkVSRVJGU0s4aFR5L24ranJCMHdFUkVSa1pSMFFNS1hEcXdoSWlMNnQrQTNHaEVSRVJFUkVaVmJESGlKaUloSUZXS3grSjgrQkNJaW9xL3E4L3ZYRUJFUkVSRVJFUkVSRVJFUkVSSFIzNDRoTHhFUkVSRVJFUkVSRVJFUkVSRlJPY0tRbDRpSWlJaUlpSWlJaUlpSWlJaW9IR0hJUzBSRVJFUkVSRVJFUkVSRVJFUlVqakRrSlNJaUlpSWlJaUlpSWlJaUlpSXFSOVQvNlFNZ0lpSWlJaUlxVDE2OGk4YUtDTHQvK2pDSWlJaUlpSWlJL25YcTZEYkJtT1piLytuRCtIK0JsYnhFUkVSRVJFUkVSRVJFUkVSRVJPVUlRMTRpSWlJaUlpSWlJaUlpSWlJaW9uSkVKSkZJSlAvMFFSQVJFUkVSRVJFUkVSRVJFUkVSa1dwWXlVdEVSRVJFUkVSRVJFUkVSRVJFVkk0dzVDVWlJaUlpSWlJaUlpSWlJaUlpS2tjWThoSVJFUkVSRVJFUkVSRVJFUkVSbFNNTWVZbUlpSWlJaUlpSWlJaUlpSWlJeWhHR3ZFUkVSRVJFUkVSRVJFUkVSRVJFNVFoRFhpSWlJaUlpSWlJaUlpSWlJaUtpY29RaEx4RVJFUkVSRVJFUkVSRVJFUkZST2NLUWw0aUlpSWlJaUlpSWlJaUlpSWlvSEdISVMwUkVSRVJFUkVSRVJFUkVSRVJVampEa0pTSWlJaUlpSWlJaUlpSWlJaUlxUnhqeUVoRVJFUkVSRVJFUkVSRVJFUkdWSXd4NWlZaUlpSWlJaUlpSWlJaUlpSWpLRVlhOFJFUkVSRVJFUkVSRVJFUkVSRVRsQ0VOZUlpSWlJaUlpSWlJaUlpSWlJcUp5aENFdkVSRVJFUkVSRVJFUkVSRVJFVkU1d3BDWGlJaUlpSWlJaUlpSWlJaUlpS2djWWNoTFJFUkVSRVJFUkVSRVJFUkVSRlNPTU9RbElpSWlJaUlpSWlJaUlpSWlJaXBIR1BJU0VSRVJFUkVSRVJFUkVSRVJFWlVqREhtSmlJaUlpSWlJaUlpSWlJaUlpTW9SaHJ4RVJFUkVSRVJFUkVSRVJFUkVST1VJUTE0aUlpSWlJaUlpSWlJaUlpSWlvbktFSVM4UkVSRVJFUkVSRVJFUkVSRVJVVG5Da0plSWlJaUlpSWlJaUlpSWlJaUlxQnhoeUV0RVJFUkVSRVJFUkVSRVJFUkVWSTR3NUNVaUlpSWlJaUlpSWlJaUlpSWlLa2NZOGhJUkVSRVJFUkVSRVJFUkVSRVJsU01NZVltSWlJaUlpSWlJaUlpSWlJaUl5aEdHdkVSRVJFUkVSRVJFUkVSRVJFUkU1UWhEWGlJaUlpSWlJaUlpSWlJaUlpS2ljb1FoTHhFUkVSRVJFUkVSRVJFUkVSRlJPY0tRbDRpSWlJaUlpSWlJaUlpSWlJaW9IR0hJUzBSRVJFUkVSRVJFUkVSRVJFUlVqakRrSlNJaUlpSWlJaUlpSWlJaUlpSXFSeGp5RWhFUkVSRVJFUkVSRVJFUkVSR1ZJd3g1aVlpSWlJaUlpSWlJaUlpSWlJaktFWWE4UkVSRVJFUkVSRVJFUkVSRVJFVGxDRU5lSWlJaUlpSWlJaUlpSWlJaUlxSnloQ0V2RVJFUkVSRVJFUkVSRVJFUkVWRTV3cENYaUlpSWlJaUlpSWlJaUlpSWlLZ2NZY2hMUkVSRVJFUkVSRVJFUkVSRVJGU09NT1FsSWlJaUlpSWlJaUlpSWlJaUlpcEhHUElTRVJFUkVSRVJFUkVSRVJFUkVaVWpESG1KaUlpSWlJaUlpSWlJaUlpSWlNcVIvd08vUno4bU82WUJvUUFBQUFCSlJVNUVya0pnZ2c9PSIsCgkiVGhlbWUiIDogIiIsCgkiVHlwZSIgOiAibWluZCIsCgkiVmVyc2lvbiIgOiAiIgp9Cg=="/>
    </extobj>
    <extobj name="C9F754DE-2CAD-44b6-B708-469DEB6407EB-10">
      <extobjdata type="C9F754DE-2CAD-44b6-B708-469DEB6407EB" data="ewoJIkZpbGVJZCIgOiAiMjMyMTUzMjAyNTU3IiwKCSJHcm91cElkIiA6ICI2MTcyNzY3ODkiLAoJIkltYWdlIiA6ICJpVkJPUncwS0dnb0FBQUFOU1VoRVVnQUFCM2tBQUFLc0NBWUFBQURoclFkL0FBQUFDWEJJV1hNQUFBc1RBQUFMRXdFQW1wd1lBQUFnQUVsRVFWUjRuT3pkZDNSVVZmdisvM2NhSlFrbEFZS1VBRUtBQUZJRXBYY0VRU0VJVWhSRnBBcytpQ0pTSTFYcFZhcUVqb0NoR3drdE5DblNRazhNRUtRWWVrOUlnYlQ1L1pIZm5BOURKZ1VNYXZoZXI3VllpOWxubjNQMm1VeDhIcjNtdnJlTnlXUXlJU0lpSWlJaUlpSWlJaUlpSWlJaW1ZTHR2NzBBRVJFUkVSRVJFUkVSRVJFUkVSRkpQNFc4SWlJaUlpSWlJaUlpSWlJaUlpS1ppRUplRVJFUkVSRVJFUkVSRVJFUkVaRk1SQ0d2aUlpSWlJaUlpSWlJaUlpSWlFZ21vcEJYUkVSRVJFUkVSRVJFUkVSRVJDUVRVY2dySWlJaUlpSWlJaUlpSWlJaUlwS0pLT1FWRVJFUkVSRVJFUkVSRVJFUkVjbEVGUEtLaUlpSWlJaUlpSWlJaUlpSWlHUWlDbmxGUkVSRVJFUkVSRVJFUkVSRVJESVJoYndpSWlJaUlpSWlJaUlpSWlJaUlwbUlRbDRSRVJFUkVSRVJFUkVSRVJFUmtVeEVJYStJaUlpSWlJaUlpSWlJaUlpSVNDYWlrRmRFUkVSRVJFUkVSRVJFUkVSRUpCTlJ5Q3NpSWlJaUlpSWlJaUlpSWlJaWtva281QlVSRVJFUkVSRVJFUkVSRVJFUnlVUVU4b3FJaUlpSWlJaUlpSWlJaUlpSVpDSUtlVVZFUkVSRVJFUkVSRVJFUkVSRU1oR0Z2Q0lpSWlJaUlpSWlJaUlpSWlJaW1ZaENYaEVSRVJFUkVSRVJFUkVSRVJHUlRFUWhyNGlJaUlpSWlJaUlpSWlJaUloSUpxS1FWMFJFUkVSRVJFUkVSRVJFUkVRa0UxSElLeUlpSWlJaUlpSWlJaUlpSWlLU2lTamtGUkVSRVJFUkVSRVJFUkVSRVJISlJCVHlpb2lJaUlpSWlJaUlpSWlJaUloa0lncDVSVVJFUkVSRVJFUkVSRVJFUkVReUVZVzhJaUlpSWlJaUlpSWlJaUlpSWlLWmlFSmVFUkVSRVJFUkVSRVJFUkVSRVpGTVJDR3ZpSWlJaUlpSWlJaUlpSWlJaUVnbW9wQlhSRVJFUkVSRVJFUkVSRVJFUkNRVFVjZ3JJaUlpSWlJaUlpSWlJaUlpSXBLSktPUVZFUkVSRVJFUkVSRVJFUkVSRWNsRUZQS0tpSWlJaUlpSWlJaUlpSWlJaUdRaUNubEZSRVJFUkVSRVJFUkVSRVJFUkRJUmhid2lJaUlpSWlJaUlpSWlJaUlpSXBtSVFsNFJFUkVSRVJFUkVSRVJFUkVSa1V4RUlhK0lpSWlJaUlpSWlJaUlpSWlJU0NhaWtGZEVSRVJFUkVSRVJFUkVSRVJFSkJOUnlDc2lJaUlpSWlJaUlpSWlJaUlpa29rbzVCVVJFUkVSRVJFUkVSRVJFUkVSeVVRVThvcUlpSWlJaUlpSWlJaUlpSWlJWkNJS2VVVkVSRVJFUkVSRVJFUkVSRVJFTWhHRnZDSWlJaUlpSWlJaUlpSWlJaUlpbVloQ1hoRVJFUkVSRVJFUkVSRVJFUkdSVEVRaHI0aUlpSWlJaUlpSWlJaUlpSWhJSnFLUVYwUkVSRVJFUkVSRVJFUkVSRVFrRTFISUt5SWlJaUlpSWlJaUlpSWlJaUtTaVNqa0ZSRVJFUkVSRVJFUkVSRVJFUkhKUkJUeWlvaUlpSWlJaUlpSWlJaUlpSWhrSWdwNVJVUkVSRVJFUkVSRVJFUkVSRVF5RVlXOElpSWlJaUlpSWlJaUlpSWlJaUtaaUVKZUVSRVJFUkVSRVJFUkVSRVJFWkZNUkNHdmlJaUlpSWlJaUlpSWlJaUlpRWdtb3BCWFJFUkVSRVJFUkVSRVJFUkVSQ1FUVWNncklpSWlJaUlpSWlJaUlpSWlJcEtKS09RVkVSRVJFUkVSRVJFUkVSRVJFY2xFRlBLS2lJaUlpSWlJaUlpSWlJaUlpR1FpQ25sRlJFUkVSRVJFWGhKMzc5NWw4dVRKaElXRkpUdDIvdng1eG8wYngvbno1d0U0Y2VJRU4yN2MrS2VYbUtuZHZIbVR2Lzc2SzhPdTkrREJBeDQ4ZVBDM3JuSDc5bTBXTGx4SVRFeE1CcTNxMy9mbzBTTldybHhKWEZ6Y001M1hwMDhmMXF4WlkvV1l0ZCtKZjhMaHc0ZFp0R2dSaVltSnozVitURXdNVTZaTXdjL1A3NW5QM2JoeEl4Y3VYSGl1KzRxSWlJaklmNS85djcwQUVSRVJFUkVSRWNrWUd6WnNZT3ZXcmJ6Ly92dkpqb1dIaDdOanh3N3ExS21EaDRjSHk1Y3Y1K3pacy9UcTFZdG16WnI5QzZ1RndNQkF3c1BEMHoyL1VhTkdGcS9YclZ2M1hQZHQzYnExeGV2bzZHanUzcjFyZFc3aHdvV3hzYkVCWU42OGVSdzhlSkNWSzFlU00yZk9GSzkvK1BCaE5tM2FSUC8rL1hGMmRyWTZKekl5a3M2ZE8xT2hRZ1ZHamh6NVhNOEJzRy9mUGxhdVhFbEVSQVJmZnZsbG12TmpZbUx3OHZKNjd2czlLU0FnQUlEVHAwK3pmZnQyK3ZidGk2MXRVajNCN2R1M2VmVG9VYnF2NWU3dWJ2ejkxS2xUTEZ5NGtFdVhMakY0OE9CMFgrUE1tVE9VS2xVcTJmaXZ2LzdLekprejZkQ2hBeDA3ZHNUVzFwYTR1RGlpbzZPSmpZM2w4ZVBIeE1URUVCMGRUWFIwTkpHUmtUeDgrSkNJaUFqQ3c4TzVkKzhlOSs3ZFk5Q2dRUlFxVkNqZDY0R2t6L2o2OWV1Tit6NnJYYnQyc1huelpyNzU1cHRuUG5mNjlPbjA2TkdENHNXTEEwbEI5OG1USjlOMWJ2UG16Wi81ZmlJaUlpTHl6MUxJS3lJaUlpSWlJdklTaUlxSzR0ZGZmNlZodzRZVUsxWXMyZkZzMmJJQkdOV1JZOGVPWmM2Y09VeVpNb1hJeUVqYXRtMXJ6RzNjdUhHR3JNblcxcGJSbzBkejY5WXRxOGUzYnQzS21UTm4wbjI5cDBQZU9YUG1QTmU2bmc1NUR4MDZ4Smd4WTZ6T1hiOStQYzdPenB3NWM0YTllL2RTdTNadHdzUERrNFhUenM3T3VMaTRBUER3NFVNT0hUcEVyMTY5R0RseUpQbno1K2Zldlh2SnJsMnZYajM4L2YwSkNBakEwOU16MmZFbmc4K1V0R3paa3ExYnQrTHY3MC9EaGcycFVLRkNxdk96WmN2R3dvVUxrNDF2M2JvVlgxOWZpMlBXeHF5NWVQRWltelp0SWtlT0hIVHIxZzJBaVJNbmN2ejQ4VFRYYjJZT2pBR3FWcTFLOCtiTjJiaHhJeDRlSGhhZnplZFJ2MzU5RGh3NHdFOC8vY1NwVTZmdzl2Wm15NVl0YVQ2WGpZME5UazVPNU15WmsxeTVjdkhnd1FNS0ZTcEVseTVkVXEwTWZ2SlpUQ1lUQUhaMmRxbmVLeUVod2VyNHBrMmJjSFIwcEhidDJpbk9nYVRmTmZPWEVWSVNGQlRFOU9uVFU1MWpwcEJYUkVSRTVMOVBJYStJaUlpSWlJaklTMkQ5K3ZVOGZ2eVlUcDA2V1QyZVBYdDJBR0pqWXdHd3Q3ZW5UNTgrbENsVGhtclZxbG5NVGF1eWQvUG16VGc1T1ZHM2J0MVU1OW5hMnVMbjU4ZWhRNGVzSG44eURETnIzNzQ5ZWZMa1lmYnMyYWxlMjh6ZDNUM05zTTRzclhET0hPaENVZ1dsT2ZoTlRFeGs1c3labUV3bTl1N2R5OTY5ZTVPZDI3SmxTLzczdi84QlNXRjBuang1R0Rac0dIMzc5cVYxNjlhc1dMRWl4ZnRPbUREQjZuaEFRQUFKQ1FsRVJrYW0rbHdkTzNaazU4NmRPRGs1cFZnWjdlenNqSjJkSFRZMk5sYkQ0MXk1Y2dHV3diSzFNV3U4dkx3NGN1UUlxMWF0NHJYWFhxTjY5ZXJHTTkyNWM0ZGp4NDdScUZFakkraDgrUEFoSzFldTVKZGZmcUZnd1lKV1A3T2ZmZllaeDQ0ZFk4R0NCWlF0VzVaeTVjcWx1b2JVNU1pUmcrKy8vNTU1OCtheFpzMGExcTFieDl0dnYwMk9IRG5JbGkyYjhTZDc5dXg4K2VXWE5HblNoTTgrK3d4bloyZXJ3V243OXUySmlJaEkxNzBURXhPeHNiRkpNNEJ0MnJScHFzZGJ0bXlaNnZFMzNuaURzV1BIcGpxbldiTm1WbiszSHo5K3pPTEZpMW03ZGkydXJxNzA3dDA3MWV1SWlJaUl5SCtEUWw0UkVSRVJFUkdSVEM0OFBKelZxMWZUb2tVTENoUW9RRWhJQ0hmdjNxVldyVnBHdUdTdTVMMTI3UnBIang3bDFxMWIzTDU5bXp0MzdyQjkrM2J1M3IzTDNMbHpzYk96bzErL2ZxbmViL1BtemJpNnVxWTU3Mm1OR3plbVE0Y09kTzdjMmVyeDI3ZHZjKy9lUFJvMGFQQk0xMzNSZnY3NVo4NmVQVXZKa2lXWk5XdVdSV0RuNit2TC9QbnpxVkdqaHNVNWxTcFZZc0tFQ1J3NWNvUzhlZk1DNE8vdlQ1WXNXZEs4MzdwMTY0d3E1WFBuenZIRkYxK2thNTE3OXV4SjhkaXNXYk9NVnNaUlVWSEpLb3ZONGZDVEliaTFNYk9uZzkrdnZ2cUs3dDI3TTJuU0pKWXRXMlo4cVNBa0pJVDU4K2V6ZlBseU9uVG93SjA3ZDFpMWFoV3VycTU4L2ZYWE5HalF3R29BbWpWclZ2cjM3OCtXTFZzb1ZLZ1ErL2Z2WjhTSUVXbStCMzUrZmhiNzE1cS9TR0JqWTBQUG5qMHBYNzQ4VmF0V3hkN2Vuc0tGQzF1OVJyWnMyY2lSSTBlSzkzajc3YmRUWGNQeDQ4ZjU0NDgvQURoNzlpd0F5NWN2VHphdldiTm11THE2QXRDMWE5ZGt4M2ZzMk1HbFM1Zm8wS0dEOFg2bXBFQ0JBcWtlVDhtSkV5ZVlNbVVLTjI3Y29FV0xGblR0MmhWSFI4Zm51cGFJaUlpSS9MTVU4b3FJaUlpSWlJaGtjZ3NYTHNUVzFwYU9IVHNDU1cyTXc4TEMrT09QUC9qcnI3KzRmZnMydDIvZkJpekRwbHk1Y3BFdlh6N2MzTnlvV0xFaXNiR3hhWVpKR1czYnRtM0czeTlldkFqQW8wZVBMTVlCaWhjdmpvZUh4eis2TmtnS3daWXVYVXFEQmczNC9mZmZXYkprQ1o5KytpbVFGS291V0xDQVJvMGFVYVZLbFdUbmVucDY0dW5weWM2ZE8zRnhjU0U4UER4ZCs5UTZPanFTUDM5K0lDbTg2OXUzYjZyenAwK2Zqb3VMQzU5ODhrbUtjOHpYQTlpL2Z6OFRKMDYwT3E5TGx5N3BHbnU2Q3R2VjFaVnZ2dm1HSERseWtEMTdkaU5JTGxhc0dHUEdqTUhQejQrcFU2ZVNrSkRBRzIrOFFjK2VQYkd6cytQS2xTdUE1ZDdIWnVYTGw2ZDgrZklBbENoUndxaVVUc25NbVRNcFg3NDg5ZXJWc3hpL2YvKyswVXE3WnMyYXFWNGpJeHcrZkpnMWE5WllqQzFldkRqWnZCbzFhaGdoN3djZmZHQnhMRG82bXBVclYxSzJiTmtVdnhSaHpjV0xGd2tPRGpaZWg0U0VzSEhqUnNDeUJYTmtaQ1R6NXMxajgrYk5GQzllbkI5KytNRnF5M0FSRVJFUitlOVN5Q3NpSWlJaUlpS1NpWjA2ZFlyTm16Znp4UmRmNE96c3pPN2R1d2tKQ2FGdjM3N2N1bldMK1BoNFNwY3VUYTFhdFZpMmJCbk5taldqWGJ0MnVMbTVwYXVxTkRYWHJsMGpiOTY4ZitzNjFzSkdmMzkvL1AzOUxjWTZkT2hnTmVTTmlvcEtGZ2luSkNvcUt0WGpyVnExU2piMjRNRURLbFNvd0lBQkExaTFhaFdMRmkwaWE5YXM1TXlaa3hrelpsQzRjR0dMU3RzLy8veVRxVk9uR2xXakFBMGJOcVJodzRiTW56OGZYMS9mTk5jWkVCQmd0Ty9OblR0M212dWpUcDgrSFdkbjUyZmVSL1hKOXRTclY2OW0zcng1RnVHdHRiRW5xNHlmVnIxNmRlUHZlL2JzWWNxVUtWYm5CUVlHRWhnWWFESG01K2VYNmhjTVhubmxGVnEyYkVsY1hCd09EZzVXNTh5Y09aTlhYMzNWb3JYeHFWT25HRGh3SU8rOTl4NmRPblVpVzdac1JFZEhzMzc5K2hUdmRlN2NPYXVWdHdBZmZmUlJpdWVaOWV6Wms1NDlld0l3YWRJazl1N2R5eSsvL0dJYzM3eDVNMU9tVEVueE9RQzJiOTlPZEhRMFhsNWVhZDd2U2NlUEg3ZjQrVHpaWHR6OCtkaS9mejgvL1BBRFVWRlJkT3ZXalRadDJxUzVaN0NJaUlpSS9QY281QlVSRVJFUkVSSEp4UGJ0MjRmSlpHTFdyRmxNbno0ZFNLb2dmZmZkZDVOVlJxNWF0UW9uSjZjVTI5UStpMGVQSGpGNDhHQUErdmJ0UytYS2xaLzdXcW0xY0lha05zOHB1WGZ2WG9wVnFjOXE1c3labkR4NUVoOGZIMk9mMzhLRkN4dnZaZnYyN1RsOCtMQnh6TlhWbGUrKys4Nml2ZTI5ZS9lNGNlTUdYMy85TmMyYk42ZEhqeDVHcSt4dTNiclJyVnMzWSs2T0hUc1lOMjZjMWIySk00dHQyN1paN0FQY3RtMWJpK05QUHBzNTNIeHk3TW05andHT0hUdkd3SUVEamRkUGZqYUNnNE1aTldvVVk4YU1vVVNKRXVsYVg2RkNoWGpqalRkWXMyWU5CdzRjWVBEZ3diaTZ1bHF0ckRVN2MrWU1aODZjc1hxc1dyVnFuRHAxS3MzN3RtN2RHb0Q0K1Boa1lXNWNYQnlRdEMvMnBVdVg2TjY5ZTRyWEdUZHVIT1BHalV2emZtWUJBUUhHdlJzM2JreVBIajJNbjBsMGREU1RKMDltejU0OXVMdTcwNzkvZjE1NTVSV3VYYnRtOVZvRkN4WlUrQ3NpSWlMeUg2YVFWMFJFUkVSRVJDUVRhOXUyTFRWcTFDQm56cHlzV0xHQzMzLy9uWDc5K2xuZDV6UjM3dHpjdlh1WDI3ZHZjLzM2ZGE1ZXZjcTFhOWVNUDQwYU5hSk5temJwdXErRGd3Tk5telpsMmJKbERCdzRrTWFORy9QWlo1K1JNMmZPdi9VOG16ZHZadGV1WFV5WU1DRmQ4OTNkM1kzUU5TMWR1blN4dXI5c2hRb1ZHRDE2TkI0ZUhrYjc0S2YzbkFXd3M3T2pidDI2Ump2YzJyVnI0K2JtWmpIbnpUZmZ4TWZIaHdrVEp2RHJyNzlTb1VJRjZ0ZXZid1M2MWxnTHNmK0o0UGZxMWF0R1FKM2VQWGtmUEhoZ2NZM1ZxMWR6NmRJbDQvWFRJZStUNTVyM0FYNXk3TzdkdXhieml4UXBZclNuTm45cHdheG8wYUk0T0Rnd2F0UW9acytlalpPVFU1clBtQ2RQSGthUEhvMi92ejl6NXN4aDVzeVovUERERHltK3Y0MGJOOGJMeTRzK2ZmcFlQWjVhSmZPVHpFRnJWRlNVRWZLYnhjZkhBMG0vUTQ2T2prYjdiN093c0RCMjdOaEJsU3BWakdyd2pIRDkrblZqMythd3NEQ0dEQm1TNm54ZlgxK2puYlNJaUlpSS9QY281QlVSRVJFUkVSSEp4UExseTBlK2ZQa0lDUWxoNzk2OWRPellrVmRmZlJWSXFvcThkdTBhTjI3YzRQcjE2MFJFUkxCcjF5NTI3ZHBsbko4blR4NEtGaXlJaDRjSFJZb1VTZmQ5N2V6cytQRERENmxkdXpZVEprd2dJQ0NBSTBlTzBMZHZYMnJYcnYzY3ozUDE2bFdPSHovKzNPYy9qL2o0ZUc3ZXZKbHExZUtGQ3hlWU4yOGVSNDhlcFhyMTZ1VExsNDlmZi8yVlE0Y08wYkpsU3hvMmJFaWVQSGtBY0hGeFljeVlNUVFGQlNVTDZYeDhmSXo3SERod3dLSnFHSklxczYyRjFpbFZXejc1RENuTnNiR3hvVUNCQXNuR3JlMXhtOTQ5ZWMxOGZId0FXTHAwS2N1V0xmdmIxOHViTjYvUlZ2anBrTmZaMlpuQmd3ZlRyMTgvSms2Y3lJZ1JJMUs4enRQZWZmZGR5cFVyaDdPenM5VXZRS1JYNjlhdGpRQjMvdno1ckYyN2x1WExsNmNZaGo1NDhJQWNPWEpZakprcmVSMGNITWlWSzFleUZ0QS8vUEFEQUQxNjlLQjQ4ZUxQdmRhbkZTeFlrRW1USnBHUWtJQzN0emRObWpTaFFZTUdKQ1ltTW1qUUlKbzNiMDdkdW5YWnYzOC82OWV2LzhmMzV4WVJFUkdSWjZPUVYwUkVSRVJFUkNTVGk0bUpZZno0OFpRb1VZSVBQL3pRR0o4MGFSSjM3dHd4Z3R5OGVmTnk4K1pOQmc4ZVRNR0NCU2xVcUJEMjl2WUVCd2RUb1VLRjU3cTN1N3M3MDZkUDUrZWZmMmJwMHFXTUhEbVNSbzBhMGFkUG4zUlZXdjRYWEx4NGtaa3paMXJzNVhyNzltMEFMbDI2eElZTkd6aDgrREFGQ3haazJMQmgxS2xUQjRCMzNubUhKVXVXNE9Qamc0K1BEM1hyMXNYYjJ4dElDbGF0VldHNnU3c2JJZSs1YytlTU1UTnpVUHkwVHAwNnBmb00xNjlmVDNHT2c0TURtelp0TWw0WEtWSUVMeTh2ZXZUb1FkYXNXUUU0ZVBBZ1M1WXM0Y3N2djZSMDZkSXAzdWZreVpOR05XaDZQR3U3NXJTVUsxZU85dTNiczNMbFNqWnMyTUI3NzcyWDduT0xGU3VXN3JscE1abE03TjY5bXpwMTZxUmE3WHJseWhWZWYvMTFpekZ6SmErMXZhemo0dUxZdFdzWEpVcVV5TkNBRnlCNzl1eFVyRmlSL2Z2M0V4Y1hSNHNXTFNoUm9nU1hMbDBpTVRHUmF0V3FVYkZpUlVKQ1FyQ3hzVWxXZ1N3aUlpSWkveTBLZVVWRVJFUkVSRVF5TVpQSnhPVEprN2w1OHlZalJvemcyTEZqWExwMGljaklTS1pObTBidTNMbU5NR245K3ZYTW5qMmJzbVhMR3NIVTlPblQ4ZmYzWityVXFaUXJWKzY1MW1CcmEwdUhEaDJvWExreVk4YU1ZY2VPSFVSRlJURjY5T2hudmxaQ1FzSXpWVnBHUlVXeGJkdTJkTTlOcnc0ZE9nRFFxMWN2N3QrL3o0QUJBMmpZc0tGRnRhK0hod2VqUjQvbTZ0V3JiTjI2TlZrbzUrZm5SNzE2OWNpVks1Y3gxclJwMDJUM1NtM1BZYlBVV3V1T0dUT0dQSG55MExOblQ2dkhuMXh6V0ZnWVRrNU92UGZlZTl5NmRRdEllczluekpoaDdCOXJyYVcxbWF1cksrKzk5eDVoWVdHNHVycitLMEgrSjU5OHd0R2pSNSs1MHRUUHo0K2lSWXRTc1dKRklPWDMzYy9QRHo4L1A0dXhwL2VOUG4zNnRQR0ZpYmk0T0JZdlhveUhod2NOR2pRdzVseTdkbzNJeU1oazRmTGp4NDhCNnlIdmpSczNpSXlNSkRJeU1sMmZDN08wMm5zbkpDUmdaMmVIeVdSaStmTGxsQzFiMXRqWCtNaVJJOWpaMmZIYWE2OEJTVjhheVo0OSs5K3FlQllSRVJHUkYwOGhyNGlJaUlpSWlFZ21GaElTd20rLy9RWmdVVVZhcDA2ZFpQdkZsaWxUQmtnS3FPcldyY3U4ZWZQWXVIRWpyVnExZXU2QTkwbWVucDdNbVRPSGFkT21KV3RCbTE1UlVWSFBGQnpldTNlUGlSTW5QdGU5VW1NTytiSmx5MGJCZ2dYNTl0dHZVOTBuZU83Y3VVWm9Ca2xoNm93Wk03aDM3NTdGbnF2UDI2NzV5ZkR3YVdQR2pNSFIwVEhWT1dhcHRVb0dVZ3lLcmVuWHJ4L05talZMZFk2MW9QSlp3a3RyN08zdG1URmpCcmEydHM5MG5xK3ZMOUhSMGF4ZXZScDcrNlQvSkZhMWFsVnExS2lSNm5sUHQ0MEc4UGYzeDlQVDAvaTlDUXdNWk4rK2ZkU3JWODlZMTdGanh3Q1NWWFRIeE1SZ1oyZG50VDE0N3R5NTZkcTFhN3FlSnpBd2tKTW5UL0xLSzYra09PZkdqUnZNbmoyYjQ4ZVA0K1BqdzdwMTZ3Z05EYlg0bmRtK2ZUc1ZLMVkwOW1lT2pvNVdxMllSRVJHUlRFQWhyNGlJaUlpSWlFZ21WcXhZTVJvMGFFQ1JJa1VvVXFRSTd1N3VGQzVjR0FjSGgyUnpTNVVxaGJPek0zdjI3R0gvL3YzczJyV0wxcTFiMDZ0WEx4NDllcFFoN1ZtZG5Kd1lPblJvcW5QdTNyM0x5Wk1uOGZEd1NIYnM4dVhMVnZlUFRZbTd1N3ZWVU5TYUxsMjZwRnFsK2lScklWZVhMbDJTdFZPK2ZQa3lxMWF0U2piMzRNR0RBTW4ySjM3ZWRzMFo1ZW1LejQwYk56SjkrblNHRGgxSy9mcjFrODAvYytZTVgzMzFGZVhLbFdQaXhJblBYTjM1NU05bXo1NDlMRjY4MkdMczBLRkQvUGpqajgvMkVKQXM0QTBQRHdkSWNWL2x2Lzc2aTF1M2J0R29VU01qNElXa2FtenpIc0FwZVRya3ZYZnZIbnYyN0xHb3JtN1RwZzBUSmt4Z3g0NGRSb2k5YytkT2N1VElrU3pralk2T050cGtQeTFIamh5ODg4NDdaTTJhTmNVNUFCczJiT0QwNmRPVUtWT0dVYU5HSlR0KzRzUUpJT25MQ3M3T3puaDVlWEgwNkZIbXo1L1BPKys4UTZWS2xRQTRldlFvRnk1Y3NQaWRmZFl2V29pSWlJakl2ME1ocjRpSWlJaUlpRWdtNXVqb2FMV1ZyOGxrTXRydm10bmEybEsxYWxWMjd0eUpuWjBkdlhyMW9uWHIxZ0QwNzkrZk1tWEs4UG5ubjJmNEdtL2N1RUZRVUJBQWE5ZXVaY1dLRlFBTUhEalFZdDdkdTNjNWMrWk1tcUhidjZWMjdkb1dnU3drVld1bUZQTG16NTgvV1pEOXZPMmFYNFFMRnk0d2QrNWNYRjFkY1hCd1NCYjBoNGFHNHUzdFRjNmNPUms0Y09CenRlOTk4djB5dHdqUGx5OGZKcE9KckZtejh2RGhRd0NMNERVOVRDWVQzMzc3TFk2T2ptVEprb1hRMEZBQUNoWXNhSFgrZ1FNSEFLaFpzK1l6UDhQVEZpeFlRS0ZDaFN3Qy9IcjE2akY3OW14OGZYMTU2NjIzT0hmdUhLZFBuOGJMeXl2WnM2WDFoWXJ4NDhkejl1eFpXclpzaVplWGwwVzdiNVBKeEp3NWMxaS9majMxNnRWandJQUJGbTJmRHg4K3pJSUZDN2h3NFFMNTh1V2pUWnMyTkd2V2pKTW5Ueko4K0hCS2xTcGwvSTdIeDhjemQrNWMzTjNkcVZ1M3JuR05odzhmS3VRVkVSRVJ5UVFVOG9xSWlJaUlpSWk4QkdKall6bDM3aHhCUVVHY1BuMmFvS0FndnZ2dU82T0tNRHc4bktWTGw3SnIxeTRBR2pac2FBUzhBRmV1WEtGa3laSVp2cTdQUC8vY3FGak5saTBiNWNxVm8xS2xTbFNxVkltU0pVdmk2K3VMaTRzTGtOVEtPREV4a1MxYnRwQXpaMDQrK09BRHNtYk5TckZpeFl3NW1jRzllL2NJQ2dxaVpjdVd4bGpCZ2dWcDFxd1piZHEwSVNJaWd1dlhyK1BwNlFra0JYZG56NTdGMDlPVFM1Y3VjZVRJa1g5a25TNHVMdlRvMFlPOWUvY3lhdFFvN096c3FGQ2hBdFdxVlNNK1BwNGxTNWJnNU9URStQSGp5WmN2WDRyWGVmejRzZEdhK1BIang2bFdvRUpTTUQ1OCtIRGo5V3V2dlphczhueno1czBBM0x4NTArbzFiR3hzdUhidEdsZXVYTUZrTXVIZzRFQ3RXcldzaHVnQSsvZnZKMHVXTEx6NTVwdXByaTB0TzNmdVpOdTJiUlF2WHB4aHc0Yng0TUVEN3QrL3o0TUhEM2o4K0RHUmtaRWNPSENBTld2V1lHZG5SOXUyYlpOZEl6bzYybWlOYkkyWGx4Y3JWNjVrNmRLbCtQcjY4dmJiYjlPMmJWdGNYRno0L3Z2dk9YRGdBQjkrK0NHZE8zZE9GcnhIUmtieTZORWordlhyWjN4NVlQbnk1U3hmdnB3eVpjb3dac3dZSXhUKzhjY2Z1WFRwRXVQR2piT29qSDc0OENFNWN1VDRXKytUaUlpSWlMeDRDbmxGUkVSRVJFUmVNcEdSa2JScTFRcGZYMStqY3U1RitlbW5ud2dPRHFaZnYzNnBoa0R5NGdRRUJPRG41OGY1OCtlTnl0M1NwVXZUc21WTGloUXB3cjE3OTlpd1lRTWJObXpnOGVQSHZQZmVlOXk5ZTVmdDI3ZFRyMTQ5cWxXcnhzMmJONG1LaXFKVXFWSVp2cjQ2ZGVwUXJWbzFLbGV1aktlblo3S3FSaDhmSDB3bUV6LysrQ003ZHV5Z1NaTW1PRHM3czJMRkNyWnYzMDZmUG4zdzhmRko4Zm9SRVJHc1hyMDZYV3VKaUloSTlmakZpeGVOaXREUm8wZHo0Y0lGbWpScHdxdXZ2cHF1NjV2dDNMbVR4TVJFaTZyUk1tWEtVS3BVS2Z6OS9WbXlaQW4yOXZZc1hMZ1FKeWNudG0vZnpvUUpFeWhidGl3ZmZ2Z2gvZnIxTTg2TGlZbEoxejFOSmxPYWM1OXVRZTNpNG9LWGx4ZGVYbDQ4ZVBDQWdJQUFsaXhad3RHalI0MDV0V3ZYNXVIRGh5UW1KbHJkQS9meDQ4ZDRlM3R6L3Z4NTh1Yk55L2ZmZjgvQWdRT3BVS0VDMzN6empjWGNZc1dLMGFwVks4cVhMODlYWDMxRmZIdzhqbzZPeWFwcnQyN2R5dFNwVXlsZXZEZzdkdXpBeGNXRnpwMDdXMVNzQXVsdTAzM3o1azFDUWtLb1hyMzYzOTVydG1USmt1VEtsY3RvQyszaDRVR2VQSG1NTnR0K2ZuNnNYTG1TTTJmTzBLNWR1MlQ3NVpwTUpzTEN3bEp0eTEydFdqV3FWYXZHNmRPbldibHlKWDUrZm16Y3VKRThlZkp3Ly81OSt2ZnZ6OXR2djIzMTNIcjE2bEcvZm4zalp4VVZGY1hodzRkcDBxUUpYM3p4aGZFZXJsNjltZzBiTnRDcVZTdXFWS2xpbkI4Ykc4dmx5NWVwVTZmTzg3OUpJaUlpSXZLUFVNZ3JJaUlpSWlMeWtvdVBqK2Y2OWVzV1l3VUtGT0RXclZza0pDUllQZWZwbHJUV0xGKytuQ1ZMbG1Calk4T2NPWE1ZTW1USU03ZGNsYi9QWkRKaGEydEx1M2J0ZVAzMTF5bGJ0aXhac21UaDlPblR6SjQ5bXoxNzloQWZIMC8xNnRYcDJyVXJ4WW9WNCtIRGgxeTRjSUVSSTBidy92dnZjK1hLRld4c2JLaGN1WEtHcisrRER6NUk5WGhJU0Fpelo4L216Smt6MUtwVmk2KysrZ3A3ZTN1YU5HbGk3Qlg3MWx0djhmbm5uK1BzN0p6cy9QRHdjT2JObS9mYzZ6dDQ4Q0RUcGswRG9FZVBIa0JTbGVqNTgrZDU5ZFZYOGZUMDVQSGp4MEJTeTE5elZiTFpwVXVYa2wxeisvYnRPRHM3RzFYVXNiR3hiTisrblpVclYzTHo1azBhTm14STkrN2RqWmE0YjczMUZqbHo1bVRac21WOCsrMjNsQ3haa280ZE8xS2pSZzI4dkx6UzlSeFhybHhKYys3Njllc3Qzc080dURndVg3NU1TRWdJeDQ4ZjU4aVJJengrL0JoUFQwL3ExS25Ec1dQSDJMMTdOenQyN01EWjJaazMzM3lUNnRXclU3VnFWZU02dzRjUDUrVEprNHdjT1JJWEZ4Y0dEaHhJcDA2ZHFGV3JGdTd1N216WnNnVTdPenZzN095d3Q3ZW5Zc1dLbkRoeGd1elpzeE1YRjJlOE43R3hzYnp4eGh2RXhzWXllZkpreXBZdHk4U0pFMW0zYmgwTEZpd2dJQ0NBYXRXcVVhQkFBUndkSGJHM3R6ZisyTm5aWVdOalEyeHNyUEhuOGVQSHhNYkcwcXBWSzJNZlltdXRtbGVzV0dHMEQwOFBkM2QzMXF4WmsrTHhMRm15TUg3OGVJb1ZLOFlubjN3Q0pBVy9JU0VoT0RvNmN2SGlSZU16a0pieTVjdFR2bng1enA4L3o5S2xTNDJXMC92MjdhTklrU0tVS1ZNbTJUbFA3MG5zNU9URXRHblRqRXJweE1SRUZpNWNpSyt2TDlXclY2ZG56NTVNbWpUSmFIc2RGQlJFWkdRa2I3enhScnJmRXhFUkVSSDVkM0YxaEVrQUFDQUFTVVJCVk9qZnZrVkVSRVJFUkY1eTE2OWZwMHVYTHNZZWtJOGVQV0xod29VTUhqdzR4VmFvNWxERUdwUEp4THg1ODFpelpnMXQyclNoY3VYS2pCdzVrc0dEQnpOczJEQzErZnlITlduU2hDWk5taVFidjNMbEN2djI3YU4rL2ZxMGJkdVc0c1dMRzhkeTVNakJwRW1UR0Q5K1BMNit2Z0MwYk5tUy9QbnovMlByM3JsekovNysvcHc2ZFlyczJiUFRzMmRQM24vL2ZhUDliSWtTSlpnK2ZUcXJWNjltMGFKRm5EeDVrb1VMRnliYnk5VGQzVDNkRloxZHVuUWhMQ3pNWXF4UW9VS1VLRkdDUm8wYVViUm9VVjU5OVZXS0ZDbGkwWEw0NE1HREFLbFdGSnZGeHNieXlpdXZVS0pFQ1NOdysrMjMzNWc2ZFNxVksxZkcyOXViMHFWTEp6dXZhdFdxVksxYWxYMzc5ckZnd1FKOGZYMnBVYU1HZmZ2MlRkZXpwVWUyYk5tSWpZMWwyTEJoWEx0MnplS0xIb1VMRjZaNTgrWTBiTmpRYU52ZHJsMDdJaUlpMkw5L1A3Lzk5aHQ3OXV4aDE2NWRaTTJhbGFWTGwrTHE2b3FibXh2ZHVuV2pSbzBhUUZJTDRKOS8vcG5Bd0VDMmJObENZbUppdXRabVkyTkQzYnAxS1ZTb0VHWEtsR0hFaUJFNE9EalF2bjE3S2xldWpKK2ZIMEZCUWV6YnQ0L1kyRmppNCtQVHZHYlJva1hwM0xrelVWRlJaTTJhMVdySVc3VnFWV1B0S1prK2ZYcTZuaUVtSm9aNTgrYVJPM2R1Um80Y2FmRVoyckZqQnlhVENSc2JHNnBXclpybWx4K2U1T0hod2FoUm96aDM3aHhMbGl6aDRNR0RIRHg0a0VtVEpsR3hZc1UwejMreUZmYUJBd2Z3OWZXbFhyMTZEQm8wQ0RzN082NWN1VUp3Y0RBQVdiTm1wWFhyMXFya0ZSRVJFY2tFYkV3bWsrbmZYb1NJaUlpSWlJaGtuS2ZiTlllRmhkR2xTeGNqdUczY3VMSFJKdmJCZ3djVUwxNmNTNWN1MGJOblQ3WnUzWnJxdGNQRHd4ay9manlCZ1lGMDZ0U0pqejc2Q0lDZ29DQ0dEUnVHbzZNamd3WU40clhYWG52aHp5bHBpNHlNdEZyOStxU2JOMjhTR3h1YnJ1cHRzNlZMbDVJclZ5NkxQV2VmMVlJRkM5aThlVFBObWpYai9mZmZKM2Z1M0NuT3ZYRGhBdjcrL3ZUcDA4ZGlmTnk0Y2VUSms0ZnUzYnVuNjU0K1BqN2N2WHVYUVlNR1BkTmFMMTY4aUorZkg1OTg4a215dllIRHdzSll0MjRkSFRwMHNHaFpiZzcwekVKRFE5Tzk1M0ZDUWdJUkVSRXZiQi9pbVRObmN1Zk9IWW9VS1lLSGh3ZGx5NVlsYjk2OGFaNFhIaDdPM3IxN2lZdUxvMVdyVmtEYW43SDQrSGppNHVLTVAvSHg4ZGpZMkJoL2JHMXRzYkd4d2M3T2pwdzVjeHJucEtjcmdQbmE1c0RYenM0T1cxdGJiRzF0amVwaE0ydjc0RzdldkJrUEQ0ODBmeTdwblFkSlArY3NXYkpRdEdoUnErczFyKy92Q0FrSjRkQ2hRM3o2NmFmUGRmNkpFeWVvVkttU3haakpaQ0loSWNHb2loWVJFUkdSL3o2RnZDSWlJaUlpSWkrSmh3OGY4dURCQTZLam8vbmYvLzdIMUtsVHlaVXJGNERWa1BmZ3dZT2NQbjJhVWFOR2NmYnNXZnIzNzgrdnYvNmE0dlYzNzk3TnpKa3pTVWhJb0gvLy9tVEprb1YxNjlZeGN1UklzbVRKd3ExYnR4ZzllalJuejU2bGVmUG1kT3JVeWJpL3lOTVNFaEl3bVV4cThTMGlJaUlpSXZJYzlHOVNJaUlpSWlJaUw0a3RXN1pZN0UzNjFWZGZBUml0Yko5dVV4c2VIbTZFc0UvKy9Xa2hJU0hNbnorZlU2ZE9VYmx5WmI3KyttdmMzTndJRGc3bStQSGpUSm8waVNGRGh1RG01c2JVcVZOWnRtd1pxMWF0WXZ2MjdiUm8wUUl2TDY5L3RBMndaQTVQN3gwcUlpSWlJaUlpNmZmMytzT0lpSWlJaUlqSWYwYmJ0bTBKQ0FqZzY2Ky9Cc0RYMTlkaWI5MHVYYnJRcFVzWDQzVkVSSVFSN042OGVUTlpFQnNhR3NxZ1FZUDQ0b3N2dUhMbENvTUdEV0w4K1BHNHVia0JVSzVjT2JwMDZjS3VYYnZZdVhNbkFQYjI5blR1M0prZmYveVJNbVhLc0dyVktqcDI3TWlTSlV0ZTZMT0xpSWlJaUlpSS9MOUVsYndpSWlJaUlpSXZtV1BIamxrZGY3SmRNeVJWN3hZdVhCaElDblE5UER3czVtZkxsbzNRMEZBKy92aGoyclZyUi9iczJaTmRzMjNidG1UTm1wVzZkZXRhakJjcFVvVHg0OGR6K3ZScGZ2NzVaNW8yYmZxM24wdEVSRVJFUkVSRWtpamtGUkVSRVJFUmVZbkV4OGR6OU9oUkFMeTl2Zm5paXk5d2NuS3lPamM4UEJ3bkp5Y2VQMzdNb1VPSDZOdTNMN0d4c1FBNE9Eamc3dTdPenovL2pJT0RBL0IvNGJBMU0yZk90SGpkdm4xN3VuWHJSdm55NVNsZnZueEdQSnFJaUlpSWlJaUkvUDhVOG9xSWlJaUlpTHhFQWdNRGNYZDNKemc0bURKbHlqQnc0RUQ2OU9rREpOK1ROeUlpZ21uVHBqRnQyalFBaGc4ZmJoejc2YWVmeUo4L3Z4SHdBZ3dhTkNqTis1ODRjWUl0VzdaUXFGQ2hqSGdjRVJFUkVSRVJFYkZDSWErSWlJaUlpTWhMeE4vZm42cFZxeEljSEV5SERoMXdkblkyOXRCOWNqOWVnUEhqeDVPWW1NaWVQWHVZTjI4ZVAvNzRvMUgxbXpkdjNtVFhidFNvVWFyM1RreE1aT1hLbFJRdVhKZ21UWnBrMEJPSmlJaUlpSWlJeU5Ocy8rMEZpSWlJaUlpSVNNYTRmdjA2Z1lHQjFLNWRHd0FiR3hzNmQrNk1pNHNMa0xRbmIwQkFBSzFhdFNKSGpoemt5NWVQL1BuemMrblNKV3hzYkNoV3JCajU4K2NuZi83ODJOblpwWG0vMzM3N2pmWHIxeHV2Zi9ubEZ5NWZ2a3pQbmozVGRiNklpSWlJaUlpSVBCK0Z2Q0lpSWlJaUlpK0oxYXRYVTdGaVJWeGRYVk9jczMvL2ZxcFZxMGJ1M0xrQmlJMk41ZmZmZjhka01uSHQyclUwNy9IdzRVTmozc0dEQjVrOWV6YXJWcTBpTGk2T1gzNzVoZXJWcTFPOWVuVVNFeE01ZlBod3hqeVlpSWlJaUlpSWlGaFF5Q3NpSWlJaUl2S1N5SjA3TnkxYnRreDF6cmx6NTVnMWF4WUpDUWtBYk51Mmplam9hQUJNSnBQVmN6Nzc3RE44ZlgwQldMTm1EWjA2ZFFMZ20yKytvVUdEQnZqNCtQRExMNy9nNCtQRGdBRURnS1MyMFVPSERtWEhqaDBaOG13aUlpSWlJaUlpOG44VThvcUlpSWlJaUx3a21qZHZUdlhxMVZNOGJqS1pNSmxNaElXRnNXWExGbUppWWxpMmJCbk5temUzbVBmZ3dRT0Nnb0lBQ0EwTjVjOC8vOFRlM2o3WjlXeHRiUmt3WUFCVnFsUmgwYUpGM0w5L0h5Y25KM3g4ZktoY3VUSVZLMVprOHVUSm5EbHpKbU1mVkVSRVJFUkVST1QvY1FwNVJVUkVSRVJFWGhLdXJxN1kyTmdrRzQrSWlBQmc0TUNCckZ1M0RrOVBUL3o4L0pnOWV6WTJOalpHWmE3WnZYdjM2TisvUHdDN2QrL0d4c2FHK3ZYclc3Mm52YjA5dzRZTlkvejQ4Ymk1dVhINzltMVdyVnJGOGVQSEdUcDBLRGx5NUdEa3lKSGN2MzgvWXg5V1JFUkVSRVJFNVA5aENubEZSRVJFUkVSZVlna0pDU3hac2dTQW16ZHY4c01QUHpCczJEQnExcXpKOXUzYjhmYjJKbWZPbkJibjNMNTlHMWRYVjJKalk5bTZkU3RWcWxRaFQ1NDhRRkwxTHNEang0K04rWTZPanJ6MjJtc0FuRDE3Rm9EU3BVdmo0dUxDNE1HRHVYdjNMdlBuejMvaHp5clBaOENBQWF4ZnY5N3FzWk1uVDNMcjFxMi9mWTlEaHc1eC92eDVxOGRHang3Tm5EbHovdlk5bm5UbXpCbjI3OStmWWd0eWF4SVRFNjJPWDdod2dUMTc5aVFiMzdObkR4Y3VYRWpYdFpjdlg4NzE2OWZUdlpiL3N0UStMeS9DaWhVckNBNE90bnJzMXExYnJGeTVNbDM3aWFmSGd3Y1BlUERnUWJybUhqaHd3T3JuNi9Iangzejk5ZGZKUGpOLy9QRUh2WHYzNXErLy9rcjF1cUdob1J3OWVqVFZPWHYzN2pYK1dac1dYMTlmRml4WWtLNjU2YkYvLzM3Q3dzSXlmSzVaZEhRMHg0OGZmNlp6WW1OampXMEhVaElhR3NyQWdRTXo1SjluSWlJaUl2OFZ5ZnR0aVlpSWlJaUl5RXZEenM2T09uWHFFQmNYeDNmZmZZZVRreE4rZm43NCt2b3liTmd3STV4MWNuTGk4T0hESkNRazRPZm5SOG1TSmRtOWV6Zmg0ZUVXN1p6ZDNkMEJtRGx6SmpWcjFyU29ISTZKaVdISmtpWGt6NThmRHc4UEFDcFZxc1NRSVVPb1dyWHFQL2pVOGl5T0h6OU9vVUtGckI3cjM3OC9YYnQyNVlNUFByQVl2M1RwRW4vKythZlZjMHFVS0VHeFlzV00xeWFUaWVYTGwzUDI3Rm5hdEdsRHAwNmR5SklsQ3dEMzc5OW4vLzc5ZE83Y09XTWU1diszZVBGaVRwNDh5ZWJObTlNMS84Y2ZmK1RQUC85ay9Qanh5YXJodDJ6Wnd2cjE2d2tJQ0xBWUh6MTZOSzFhdGFKMzc5NnBYbnZqeG8wc1hyeVlQLzc0ZysrLy81NjR1RGd1WHJ5WXJuV1ZLbFdLM2J0M2MrL2V2WFROVDB2cjFxMy85aldlL3J5OHlQV2RPM2VPUllzVzhmNzc3MU91WExsazgvZnMyY1BDaFF2eDlQU2tZTUdDS1Y3MzhPSERiTnEwaWY3OSsrUHM3R3gxVG1Sa0pKMDdkNlpDaFFxTUhEa3kxWFh1MnJXTE1XUEc0T1hsUlo4K2ZTeU9KU1ltY3VyVUtXclZxbVV4SGhVVlJXaG9LSThlUFVyMTJrdVhMdVhZc1dPTUd6ZU84dVhMSnp0KysvWnRKazJhUkdKaUlvc1hMemErZ0pPU2pSczM0dVRrUk5ldVhWT2RsMTRqUm95Z1k4ZU9mUExKSnhrNjEyejgrUEVjT25TSTJiTm5VN3g0OFhTZE0zYnNXSzVjdWNMbzBhTjU1WlZYck02eHQ3Y25PRGlZVWFOR01XM2FOS3RiRUlpSWlJaGtOdnAvTkNJaUlpSWlJaSs1RmkxYTBMeDVjMnhzYk5pN2R5OUxseTVsekpneFZLcFV5Wmp6NFljZnNtalJJdWJPblV2ZXZIa1pOV29VQlFzV0pDWW1ocG8xYXhyejZ0YXR5NEVEQjlpMmJSdGJ0bXhKZGk5M2QzY0dEeDVzRVpTbDFPcFpNczY2ZGV0U1BPYm01a2J0MnJVejlINEhEeDVNc1Rxd2E5ZXVGaUd2alkwTlU2Wk1ZZkhpeGF4YXRZcHo1ODR4Y2VKRUFEWnMyRUJDUWdMejU4OVBzOXE3VFpzMjlPelpNMTNyaTRpSVNGYWhuaG9QRHcvV3JGbkRzbVhMbmltUVNzdVpNMmVZTTJjT0xpNHVSZ3YwMjdkdjgvbm5uNmZyL0lDQUFOYXVYWnRoKzFxYlE5U00vTHk4aVBXWmJkMjZGUnNiRzFxMmJHbDEvcDQ5ZThpVEo0L0ZQOHVzZWZqd0lZY09IYUpYcjE2TUhEbVMvUG56V3cybTY5V3JoNysvUHdFQkFYaDZlaVk3YnY2U1M2MWF0WXkyOXpseTVPRFRUejlONXhPbWJlREFnWHorK2VjTUd6YU1HVE5tVUxod1lZdmpVNmRPSlNZbUJtOXY3elFEWHBQSnhOMjdkeWxTcE1qZld0UFQ3MVZNVEV5NmcvMG41em81T1pFMWE5WlU1M2Z1M0ptREJ3OHlaODRjNDU4VGFXbmZ2ajNlM3Q3ODczLy9ZL1RvMFJRdlhqeFpSYmFqb3lNdFc3Yms5OTkvNTl5NWMxYmZPemMzTjZ0YkhvaUlpSWo4Vnlua0ZSRVJFUkVSZWNrNE9qb3lkKzVjY3VYS1pZeVovOE4xblRwMXFGU3BFamx5NUxBNHAzMzc5clJ2M3o3WnRaNE9WK3p0N1JrNmRDZ0RCdzVNVnBIbTRPQ1E1bi9BbHhjanRYYkhsU3RYenZDUTErenA2dGJHalJ0Ym5XZHZiMCszYnQxNDQ0MDNjSFIwQkpKYTdhNWR1NVkyYmRyd3pqdnZBSERxMUNtbVRadkcwS0ZES1ZHaUJKRFVtbmJSb2tXVUxGa3kzZXU2YytjT2JtNXU2WjdmcUZFampoMDd4dkxseTNuenpUY3BVNmFNRVV5Wlc1TmJDN1VlUDM1c2pEczdPeHNWeWdCWHIxNWwrUERoMk5qWU1HclVLRnhjWEFESWt5Y1A0OGVQVC9mYVpzeVlrZXJ4M3IxN2MvZnVYVmFzV0lHZG5WMjZycG1SbjVjWHNUNXpCZmJPblRzcFVLQUFKMDZjNE1TSkV3QVVLMWFNTW1YS0VCWVdSa2hJQ0tWTGwyYk5talhKcnBFL2YzN3ExcTBMSlAxODgrVEp3N0JodytqYnR5K3RXN2RteFlvVktkNS93b1FKVnNmTm4vY3NXYkl3Y3VSSWV2WHF4ZkxseTNGemN6TSt3MytYczdNenc0WU5ZK3pZc1VSRlJWa2MyN0JoQTBlT0hLRkhqeDdHczZVbUlpS0N1TGc0N3Q2OXkvTGx5NTk1TFdYTGx1WDExMTlQOXI4TmE5YXNzZnFlVy9QazNGNjlldUhxNnNydDI3ZFRQYWRBZ1FKa3k1YU4xYXRYcHpxdmJkdTJBSGg2ZWpKMTZsUysrZVliUm8wYVJZOGVQUmd6Wmt5SzUvWHQyOWZxdUwrL3Y4WHZzSWlJaU1oL25VSmVFUkVSRVJHUmw0eXRyYTBSa0ZuemRNRDdQT3p0N1ZOc2V5ci9QRDgvUDZ2akgzLzhNYmx5NWVMcTFhdGN1blFweGZOdjNMakIvdjM3QVNoYXRLakZmcDkvL3Zrbk8zYnNBSkxDTW9EdzhIQ3laOC8rek91c1ZLa1NNVEV4WEw1OG1lblRwNU1sU3hZKyt1Z2o0N05rcmpBdFc3WXNibTV1bUV3bWR1ellRY0dDQmROZEVSNGRIYzM5Ky9jcFc3YnNNNjJ0VjY5ZUJBWUdzbi8vZnNxVUtaTXMyTEwySlloTm16YXhhZE1tQUlZTUdVS0RCZzBBQ0FzTDQ1dHZ2aUVpSW9MaHc0ZGJWSVZtelpxVnlwVXJQOVBhVW5McjFpMUNRME5wMTY1ZHVnTlV5TmpQeTlOdGlUTmlmVk9tVERIK0hoa1phZkc2VmF0V2xDbFRCbjkvZnlCcEgzQnIrOU5XclZyVklnaXRWS2tTRXlaTTRNaVJJK1RObXhkSWY2aTNidDI2Wk1HNHE2c3JRNGNPWmZqdzRkaloyUkVZR01pTkd6ZUlpNHNESURnNDJPTGFseTlmQm1EZnZuMmNPM2NPd0dpRm45S1hJLzczdi85WkhaODNieDd6NXMyekdHdmZ2ajNkdW5XekdMdHo1dzZROUR1Y1VudjExTFJwMDRiWFgzK2RFU05HR0dNalJveWdmdjM2NmZwOWZIcnVxNisreXVUSmt6bDE2bFNhNTE2OWVwV0RCdyttT3NjYzhrSlNsZldVS1ZONDlPZ1JlZkxrWWRLa1NjYXhBd2NPc0h2M2J0cTNiNTlxQzJnSEI0YzAxeVVpSWlMeVg2S1FWMFJFUkVSRVJDU1RNNWxNbkR0M3pxSnRiWFIwTkJFUkVSUXRXcFM5ZS9lbTJGNFpJREF3a01EQVFDQXBXSm81YzZaeGJQZnUzZXpldlJ0SUNubE5KaE9IRHg5T3NRV3N5V1JLOFQ0M2I5N2syMisvSlZldVhEUm8wQUJIUjBjajRBME9EbWJ6NXMzWTJka3hidHc0eG80ZFMySmlJalZxMUtCNDhlTFkydHFtNjcwdzczZDcvdno1ZE0wM2MzWjJadnIwNmNhZW51WmdhOHVXTFJ3OGVOQWk2RElmcjE2OU9rMmJOZ1dnZE9uU0FKdzRjWUtSSTBmeTZORWpoZzhmVHZYcTFRa0lDT0Q4K2ZOOC9QSEh6L1VsaTdDd01Ldmo1dkM5Yk5teUtjNHhNN2NhaG96OXZBUUVCR1Q0K2lBcEFIMjZEWEtiTm0yQXBPQjMwNlpOMUtsVGg2RkRoeWE3VnN1V0xhMEdkcDZlbm5oNmVySno1MDVjWEZ3SUR3OVBjNDljU09xT2tEOS8vbVRqRlNwVVlQbnk1VGc2T2pKOCtIQisvLzEzNDlpZVBYdllzMmRQc25OV3JseHA4WXdBSFRwMHNKaXpZc1VLU3BRb1FiVnExWktkZitUSUVVSkRRNU9kVTZGQ2hXUnp6Uld6ZmZyMHdjdkxLN1ZIVE5YVFFiNjd1M3VxNFg1cWN5ZFBubXgxbnNsa3N0b3FPVEV4a2ZqNCtGVEQrQWNQSHBBN2QyNkxmWmtyVnF3SXdJVUxGOWk4ZVROdWJtNDBhTkNBM0xsekEwbHRwRGRzMk1ENzc3K3Y2bDBSRVJISnRCVHlpb2lJaUlpSWlHUnl5NVl0NDlkZmYyWHUzTG5HSHA3bXlyMlNKVXRTdW5ScHFsZXZidlhjN3QyN1U2OWVQVDcrK0dNZ3FSMnV1VTEzNDhhTjZkcTFLeDk4OElFeDM5ZlhsNy8rK2l0WjFTQkF6cHc1MmJadEcxbXlaTUhlM2g1YlcxdGpQK2dUSjA3dzNYZmZFUk1UUTd0MjdYanJyYmVNOHc0ZVBNallzV054YzNOajRNQ0JEQmt5aEcrKytZWWhRNFpZdlU5cVFrSkNnS1JBK2ZMbHl4UXRXalRkNTVvRFh2aS9ZT3ZreVpQWTJOaFlEYlVLRkNpUWJEd3FLZ283T3pzbVRKaEErZkxsaVlpSTRNY2ZmOFJrTWxtdEJrNlBMbDI2cEhyODZRRGFtaWRiYTJmazUrVkZyQStTcWlxZmJEbi9wRldyVnZIbzBTTTZkT2hndFVJNElTRUJlL3VrLytUMTU1OS9NblhxVkhyMjdFbjU4dVVCYU5pd0lRMGJObVQrL1BuNCt2cW1hMjNtTVA5cDV2YmpJMGVPQkpMQ1F5OHZMM3IzN2syclZxMk1lVWVPSEdISWtDSE1taldMVXFWS1dWeWpjK2ZPRnE5WHJGaEJxVktsa28xRFVndm0wTkJRcThlZVpxN2tOVmN1WjVRLy8veVRiZHUyWmRqMTVzNmR5MTkvL1lXM3Q3ZnhmcHFOSFR1V3ExZXZNbUxFQ0tzdDJILzU1UmNXTGx6SUYxOThZWFFhTUx0eTVRcURCdyttVUtGQ2pCMDcxdUx6ZE9iTUdSWXRXc1RGaXhjWk1tUkloajJMaUlpSXlEOUpJYStJaUlpSWlJaElKdmZ4eHgvejIyKy9NWGJzV0g3NDRRZnM3T3dJRGc3R3hzYUdzbVhMNHV6c1RNNmNPWW1MaTdOYXRaWWpSdzZLRlN1VzZqMGlJeU5adEdnUmZuNStGQ3hZTU5sK3paQlVNVGh2M2p3ajFIejExVmRwM3J3NVAvMzBFMHVYTGlWZnZueU1IVHZXMkY4M0pDUUVYMTlmOXUvZlQ3Rml4Zmp1dSsvSW56OC9ZOGVPWmRpd1lYVHIxbzBXTFZyZzVlVkZnUUlGMHZWZUhEdDJERnRiV3h3Y0hOaTdkMithSWUrMmJkc0lEdzgzWGovWkFoWlNyMHkycG1iTm1wUXFWWXA4K2ZJQlNYdldob2VITTN6NGNCSVNFb3cyeCtsbERwRTdkdXpJSjU5OEFpUlZhSGJvMElIUm8wZGJoTEhYcmwyalU2ZE9qQjgvM21nSnZYVHBVcFl0VzJaeHpSZnhlY25JOWFVbUxpNk8zMy8vblFZTkd1RGg0V0YxVGtKQ2dsSEplKy9lUFc3Y3VNSFhYMzlOOCtiTjZkR2pCOW15WlFPZ1c3ZHVGbDhpMkxGakIrUEdqVXNXT0Q5cDFLaFI3TjI3MTNqOTlGeno1eVc5bGVjdjB0MjdkNEdrZmFBejB1Ky8vMjVSdGZ4M3pKczNqN1ZyMTFLN2RtMnJlN28zYmRxVTBhTkgwN3QzYjRZUEgyNEU5V1kxYTlaazI3WnRqQnMzanFDZ0lENy8vSFBzN2UwSkNncGl4SWdSbEM1ZEdtOXZiN0puejA1Y1hCeXhzYkhFeHNaU3NHQkIzbnJyTFFJQ0FpaFJvc1J6ZndGRFJFUkU1Titra0ZkRVJFUkVSRVFrazNOeWNxSi8vLzRNR2pTSW4zNzZpVTZkT25INDhHRThQVDF4ZG5ZbUlTR0JMNy84RWc4UEQvcjI3ZnRjOTdDM3QrZjI3ZHNVS0ZDQU1XUEdHRUhaazZ6dDFUbGp4Z3o4L1B3b1Y2NGNJMGVPSkZldVhGeTRjSUhSbzBkejVjb1ZIQjBkNmRpeEl4OTg4SUVSS0pZdFc1WjU4K1l4YTlZczFxeFp3NW8xYXloZHVqUmp4b3doWjg2Y0thNHhLaXFLNDhlUFU2NWNPWExuenMzV3JWdjU2S09QckxhQk5WdTllclhGL3JOUGg3eUppWW1wbnY4MEd4c2JJK0RkdkhrenUzZnZwbTNidHRTdVhkc0lFWjlGYW9Iajgvb25QaTh2aW9PREF6NCtQbHkvZnAxaHc0YlJzMmRQQ2hVcVpCdzNtVXlZVENZajVIM3p6VGZ4OGZGaHdvUUovUHJycjFTb1VJSDY5ZXVuK3JPd3RrZXUrZWZ3N3J2dlVybHlaV1AvNXFjbEppWUNQTk1leE5ZOHkyY3VKVkZSVVVES2UvdW14dGZYRjFkWFY2dkhuZ3owVTVQU1hzT1FGTVJQbno2ZHpaczNVN2R1WFFZUEhtejFQYXRTcFFyVHAwOW42TkNoREJnd2dDKy8vSkszMzM3Yk9KNHZYejZtVEpuQ2hBa1Q4UGYzcDI3ZHV1VEtsWXQrL2ZwaE1wa0lDZ3FpYmR1MnhNYkdwdmlGallVTEYxSzZkR21MOXVVaUlpSWltWUZDWGhFUkVSRVJFWkdYUU9YS2xXbmV2RGtyVnF5Z2VQSGlCQVVGMGJWclZ5QXBjQ3BUcGd3Yk5teWdmdjM2eG42VjZSRVdGc2JzMmJQSmx5OGYzdDdlYk5xMGllRGdZSUtEZzFNOXIwbVRKa0RTL3FnbWs0bmV2WHR6OSs1ZEhqMTZoSk9URTRVTEY2WnExYW8wYWRJRVoyZG43dCsvbit3YVBYcjBvRVdMRm16ZnZwMmNPWE9tR3ZBQzdOcTFpL2o0ZU9yVXFVT2VQSG5ZdTNjdmh3OGZ0cnEzcVptUGp3OWdXVkc2Y2VORzQ3aDVqOThueDU0ODl1VDRPKys4WTFSd0JnY0hHM3NibTZ0RmE5U293Y0tGQzYydVk4aVFJZHk0Y1NQRjQ5YmN1WFBIWXEvYlc3ZHVwZnZjRi9WNXlhajFSVVJFV0lUdlQ4cWVQVHZPenM0RUJRVXhiTmd3WnN5WVliVDVqWStQQjdEWWs5ZkZ4WVV4WThZUUZCU1VyQkxVeDhmSENCY1BIRGlBajQrUHhjOWczNzU5RnErclZLa0NKRlcyV3d0NUV4SVNBSXgyMGM4ckl5cUJxMVdybG1MTDY1UnMyclNKVzdkdUdYdGxXeE1URThPOWUvZWVlMTBQSHo1azlPalJIRDkrbkdiTm1sR3hZa1hXckZsajBSYmV6TmZYbHpObnp2RGRkOTh4ZHV4WUprMmF4STBiTitqVXFaTXhKMnZXckhoN2V4TWNITXhycjcyR3lXU2ljZVBHWk0yYUZTY25KeHdkSGNtV0xSdlpzMmUzK0h1MmJObElTRWhnK1BEaHJGeTVVaUd2aUlpSVpEb0tlVVZFUkVSRVJFUmVFdDI3ZCtmdzRjTjg5OTEzMk5yYVd1eDcyNmxUSjNidjNzM1VxVk9aUDM5K2lpRlVRa0lDcDArZlp0KytmVUJTTytQczJiUFR2WHQzRWhJU21EVnJWcnJXWWc1NWl4UXB3aGRmZkFGZ3NZK3IyYnAxNjFLOVR2djI3ZW5mdjMrYTl6T1pUR3pZc0FFSEJ3Y2FOV3FFbzZNakxpNHVMRisrUE5XUTE1cnAwNmVuYSt6RWlST2NPSEhDZU4ya1NST3laTW5DaFFzWDhQYjJKalkyRnZpL3dNN1IwVEhabnFObTVsRFMzZDM5YjYzeldXVEU1K1ZGclcvSGpoM3MyTEVqeGVOdWJtNE1HRENBYjcvOWxva1RKeko4K0hEZy8wTGVwOXRNMjlqWUpBdDRJZW45Tm9lODU4NmRNOGJNbnJYVnNmbG4vbVRJbkpxVXFsMDNidHhvOVlzRnFaMzN3dzgvVUtaTUdlTjFsU3BWakZBNnZmYnUzY3Y5Ky9ldHR1azJNMWZYUDQrTEZ5L2k3ZTNOclZ1MzZOU3BFeDkvL0RFVEowN2t0OTkrbzNIanhoYnY5Nk5IajFpN2RpMjVjdVdpYU5HaVRKNDhtYUZEaC9MVFR6OVJxRkFoaTgrcmpZME5yNzMybXZIMy92MzdNMlRJRUpvMGFVS0RCZzBBR0R4NE1PKzg4dzVWcTFibDRNR0R6Smt6aDNIanhqRnIxcXdNYjJrdElpSWk4azlReUNzaUlpSWlJdktNRWszeG5Md2V3S2tiMjdrWmVZR1l1SWgvZTBueWdoVjFxY2lubGFmODI4dElVL2JzMmVuVHB3L2UzdDU0ZW5wYUJCZE9UazU4K3VtblRKMDZsVldyVnRHaFF3ZXIxekMzVURXSGtTMWF0S0JYcjE1R2FMVmh3d2JhdFd2SGwxOSttU3hvT25ic0dBTUhEdVNOTjk1SWNZME5HalRnM1hmZnRSaExTRWpBMXRZMldZdmE5SVM3WnJ0MzcrYnk1Y3MwYWRMRXFQaHQwYUlGUzVjdVpjK2VQZFN0V3pmZDEzcXlSWEtIRGgxd2MzTmoyclJwRm5NYU4yNU1xMWF0Nk4yN3Q4WDQ2ZE9uR1Rac0dGbXpacVY0OGVLY09uVXEzZmQ5VmludGVadGVHZkY1ZVZIcnExdTNMcTFhdGJJWSsrcXJyeXhlVjY5ZUhTOHZML3o4L05pd1lRUHZ2ZmNlY1hGeGdQV1ExYy9QajNyMTZsbFV0elp0MmpUWnZOVGFERnNUR3h1YjdETTlidHc0cSsyZ1AvLzhjNHZYVDcrdmtaR1IrUG41VWI1OGVhdWg5SkVqUndnTkRiWDY4OGliTis4enJkdWF5TWhJY3VUSWtlcWN0OTU2SzEzdjBjQ0JBNU9ONWMrZm4zejU4dkhaWjU5UnAwNGRJT2s5MkxsekozUG56bVhvMEtIRzNGV3JWbkgvL24zNjl1MkxqWTBOenM3T2pCMDdsclZyMTlLb1VTT0w2LzcxMTEvNCtmbngvdnZ2VTZCQUFSSVNFZ2dNRExTb3pnME1ERFQyZ282SWlDQTBOSlQ0K1BnTWVkOUVSRVJFL2cwS2VVVkVSRVJFUko3QnJjaUxyQTRheFoyb3YvN3RwWWhZWmE0c1BYUG1EQWNPSEtCR2pSckdzYVpObXhxVnVTbDU4ODAzZWYzMTE2bFpzeWJObXpmSHpjM05JakJ6Y25LaVZxMWErUG41V1FROWlZbUpSc1ZuOSs3ZFU3eSttNXViUmZ2ZlI0OGUwYUpGQ3pwMzd2eGNRU0pBZEhTMDBYYjN5V3JoMXExYnMyN2RPbWJObWtYbHlwVlRiVUZyemFWTGw3aDkrellOR3paTTl6bUJnWUZrelpxVmlSTW44dlBQUDcvUWtEY2ovTjNQeTR1U0owOGVvekl6TmQyNmRlUFFvVU5zM2JvVkx5OHZvNUwyNlVyVXNMQXdac3lZd2IxNzkvajAwMCtOOFdkdDEyeU52YjI5c1hmeHVYUG4yTHg1TXg5OTlKRkZlSGo1OG1VMmJOakFoeDkraUp1Ym16SGV2SGx6aTJ1ZE8zY09QejgvNnRldmo1ZVhWN0o3bWNQSnpwMDdXMTFMYUdnb1o4K2VUWFc5S1duZXZEbVJrWkZwVnJYK2YremRlVlJWOWY3LzhSZXpDazZrZ29wVEl1V1FtWm1hYUU1cGFXYnBUYnVXMnMxeWFIQzRXcVlaRHRmWkZITkl2Mm1SSnRjcnFXSE9JMmc0b2FoWU9LS1ltZ01JT0NNb2gvUDdnOFgrZVR3SHdqb3FQQUFBSUFCSlJFRlVPQ0NwMVBPeFZtdDVQdnV6OS83c3pkNnNGcS96L256S2x5OXZoS1Y1VmF4WU1hc3ZURlNzV0ZILytNYy9GQklTb2laTm1xaGx5NWFLaTR2VGtpVkw5T3l6ejhyZjM5OWkveDQ5ZWxnZDk5ZGZmOVhQUC8rc2hnMGJxbno1OGtwSlNaRWttMnVIQXdBQS9GVVE4Z0lBQUFDQW5jNWZPNmFGK3ovUmJWUEt3eDRLWUZOc2JLeFdyRmlocGsyYktqWTJWdE9tVGRQOCtmTlZ1blJwU1puVEJ0OGJzTndycTdvdUo5MjZkVlBmdm4wVkhoNXVUSVVhSEJ5czJOaFk5ZXJWUzQ4Ly9yamRZMDVMUzVOMGYySE1yRm16ZE9uU0pYWHAwa1hseTVjMzJyT3FVV2ZQbnExSmt5WnA3Tml4VnRYQ09Ra0pDWkVrTlcvZTNPNTlYbnZ0TmJWdjMxNWVYbDcyWDBBK0JRUUUzTmYrQmZHOC9KbmpzMGZSb2tVMWZ2eDRlWHQ3eTlIUjBYaWUzTnpjTFBydDNyMWJrdFMwYVZPTDlvS1lydG5SMGRFSWEvLzN2Ly9Kd2NGQmI3enhoc1dYQ3ZidTNXdmNhejgvdjJ5UGxSWFFWcWxTSmRmejJySm56eDR0V0xBZ1gvdTJhOWRPTjIvZVZMVnExWXkyeE1SRTQ5NWxPWDc4ZUk1VFNlZlU5OTVRTzB2UG5qMFZHUm1wYWRPbXFWaXhZcG83ZDY3YzNOdzBaTWdRdTg1ejZOQWhPVGs1R1Y4TXlGb3pPTGQxdkFFQUFBb3pRbDRBQUFBQXNFTnErZzM5NytBWFJzQmJxcWkzV2ozZVN6NGxhNmxVRWU4OEJVY29ISDYvZkZBTDl3OSsyTU93MjgyYk56VnUzRGdWS1ZKRS9mdjMxK25UcHpWMDZGQUZCZ1pxN05peEJYcXVhdFdxcVhQbnpwbzVjNmFxVmF1bUV5ZE9LRGc0V0sxYnQ5WS8vL25QUEIzci9QbnprdkkvMWV5eVpjdTBlZk5tK2ZqNDJKd0t1R1BIamdvUEQxZGtaS1MrL3ZwcmZmenh4M1lkZC92MjdkcThlYk1hTkdpZ0dqVnEyRDBlVDA5UHUvdmVyNEVEQjFwVVJTY2tKR2pZc0dGMjdmc2ducGY3R1Y5ZTNCMklwcWFtU3JJZDhucDVlY25YMTllaXZTQ21hMTY5ZXJYcTFhc25IeDhmUlVaRzZ2SEhIODl6MVhpVzhQQndGU2xTUkU4KytXUys5bi9qalRleURWSnpjKzFhNXRJRGQwOW5mZWJNR2F1MWxTTWpJeFVaR1duWE1lL3RtOTNZWEYxZE5XYk1HQTBZTUVCZmZQR0ZuSjJkTlhIaVJKVXRXOWF1OHh3OGVGQTFhdFF3cHBrL2RlcVVKTW5iMjl1dS9jUER3K1hwNldueHZBSUFBRHpxQ0hrQkFBQUF3QTQ3VG9mb3h1M015aUR2NHI3cTlld011VGd4RFNRZURlbnA2Um85ZXJUT256K3ZnSUFBZVhwNnl0UFRVKzNidDlmYXRXdTFidDA2dFd2WHJrRFArZDU3NytuRWlSTWFQSGl3YnR5NG9kYXRXMnZJa0NGNS9zSkRlSGk0SkduRGhnMlNwRWFOR2xrRmRObFp2WHExNXMyYnA2SkZpMnIwNk5FMjkzTndjTkNJRVNQMDRZY2Y2dWVmZjFaYVdwb0dEaHdvWjJmTFA0bGN2SGhSVXVhMDAxdTNidFdYWDM2cDRzV0xhOUNnUVhtNm5nZXBUSmt5RmxXbldSV3B1WGxRejB0K3gzYy9idHk0SWNteU1qdzVPVmt4TVRGNjdiWFhqTFlLRlNxb1hidDJldU9OTjNUdDJqVmR1SERCQ0ZiTlpyT09IVHVtSjU5OFVyLy8vcnYyN3QxcmRaNnN0WCtIRHgrdXFLZ296Wnc1VTBlUEh0V2hRNGVzMXQyMTE3NTkrL1RiYjcvcDVaZGZ0dnNkdUplYm0xdSs5ejE1OHFRa3FWU3BVa1piL2ZyMUxkYW96bkxzMkRHZE9YUEdLaEEvY2VLRUlpTWo5ZkxMTDl0VkJaMGxJeU5EKy9mdlYzcDZ1dEgyNjYrL3FsYXRXbFpUYjkvcjNMbHpWdE9xNzlxMVM4N096aFpWeVRtSmpJelV5Wk1uTlgvK2ZMdkhEQUFBOExBUjhnSUFBQUJBTHN6bURFV2ZYMjk4ZnZYSndRUzhlR1NrcDZkcjdOaXhpbzZPVnBjdVhmVENDeThZMi9yMDZhUEV4TVJzSzFHemdzMTdBMDk3bkR4NVVpYVRTZGV2WDVja2VYaDQ2TXFWS3psVzVFNmRPdFZZanpRdExVMGhJU0Zhc1dLRmF0ZXVyWVNFQkkwZE8xWkZpeFpWNDhhTjFieDVjMDJhTkVrVktsU3dPbzdKWkZKUVVKQisvUEZIb3dJd3ArbHR5NVl0cTNIanh1bXp6ejdUK3ZYcmRmTGtTUTBkT2xSVnExWlZSa2FHWnN5WW9VMmJOc25Cd1VGVHAwNVYxNjVkNWVmbnA0OC8vdmlCVEx0c05wdDEvZnIxQnpJandNTjZYdklxTkRSVW9hR2hlZDR2TmpaV2t1VTB2V0ZoWWNySXlGQ1RKazJNdHBvMWE4clB6MDlyMXF6UndvVUw1ZXpzcktDZ0lMbTd1MnZ6NXMyYU1tV0thdFdxcFc3ZHVtbndZTXVLL295TURHTUs0OU9uVDJ2aXhJbXFVYU9HQmc0Y0tHOXY3M3dGNUVsSlNabzZkYXBjWFYzVnJWdTNQTzlmRVBidDJ5ZEpxbHExYXJaOXpwdzVvK0RnWUczZHVsWHU3dTVxMUtpUnhiMysrZWVmdFg3OWVpMWF0RWpQUC8rOE9uYnNxR2VlZVNiYjQ2V2xwU2tzTEV3Ly92aWovdmpqRDFXdFdsVUJBUUZhdVhLbEZpMWFwTFZyMTZwejU4NTY2YVdYTENxTTc3Wm56eDVKVXQyNmRTVmxyaSs5YmRzMitmdjcyejBOL0pVclYvSVVTZ01BQUR3S0NIa0JBQUFBSUJlWGIxMHdxbmlMdWhSWGhSTFpyNmNJUEdpUmtaSGF1WE9uV3Jac3FkNjllMXRzYzNkMzEvang0NDNQdi8zMm01WXNXU0ozZDNjNU9qb3FKaVpHa3ZURUUwOFlmZExTMHVUZzRLQ2twQ1JKbWV1TlpybDY5YXAyN3R5cDlldlg2L0RodzZwWXNhTEdqUnVuNDhlUGE4bVNKVnE1Y3FVYU5HaWc1NTkvWHM4ODg0d3FWS2hnQkpmcDZlbnk5UFRVNGNPSDlkLy8vbGM3ZHV6UWpSczMxS3haTTMzNjZhY3FXclNvVHA0OHFRMGJOaWdzTEV6aDRlRXFYcnk0V3Jac3FUWnQyaGhWbHIvLy9yc0NBd04xNU1nUmVYaDRhTlNvVWFwWHIxNnU5K21KSjU3UWxDbFROSExrU01YR3hxcFBuejRhTUdDQTl1N2RxNTA3ZDZwYnQyNnFWcTJhSmsrZXJIMzc5cWxwMDZiNjdiZmZkT0xFQ1RrN084dloyVmxPVGs1eWNuSlNlbnE2UHZ2c005MjVjMGNyVjY1VWVucTY3dHk1b3c0ZE9zamQzZDJ1bjl2MDZkTjE2OVl0dWJxNjZ0eTVjN3B5NVVxT2dmS2lSWXUwYU5FaWk3YnMxcno5N0xQUHNqMU9RVDh2QlQyK0xMVnIxMWJqeG8wdDJyNzc3anVMejB1WEx0V2xTNWRVdm54NUZTOWVYSmN1WFZKSVNJaWNuWjB0eHJoNTgyWjVlSGpvcWFlZWtpVGR2bjFibXpkdjF2Lys5ei9GeDhlclZhdFc2dDI3dC9HemUvSEZGMVdpUkFrdFdyUklBUUVCcWxHamhucjA2S0hubjM5ZVVtWjFlTW1TSmRXcVZTc05HREJBeFlvVjA1UXBVeFFYRjZlcFU2Zm11WkkyUGo1ZXc0Y1BWMkppb3ZyMzcyL3ppdzBGSlQ0K1hxdFdyWktIaDRmYzNkM2w1dVltSnljbm5UaHhRaXRXckpDenM3TkZHQzVsZmdraE9qcGFQLzMwa3lJakkrWGk0cUxYWDM5ZGI3MzFsdFdhdDBPR0ROSExMNytzRlN0V2FQdjI3ZHErZmJzcVY2NnN6cDA3cTAyYk5uSjFkZFdkTzNkMDRNQUJSVVJFNkpkZmZsRktTb3JLbGkyci92Mzc2NVZYWHBHVGs1T2VmZlpaN2Q2OVcwRkJRWm8vZjc2Q2dvSlVyMTQ5Tld6WVVIWHIxbFcxYXRXTXl2RGR1M2ZMd2NGQnRXdlgxbSsvL2FZeFk4YkkxZFZWNzc3N2JyYjNJV3RhNStqb2FQbjQrT2pZc1dONW5xWWJBQURnWVNQa0JRQUFBSUJjWkFXOGt2UllzVXFTV0g4WGp3NS9mMy8xNzk5ZkhUcDB5TFVTdEZTcFV0cTdkNi9NWnJPa3pPcmJUcDA2cVhYcjFrYWZmZnYyYWRTb1VjYm42dFdyNitEQmcvcm1tMjkwOHVSSlpXUmtxRWFOR2hvNmRLaGF0V29sSnljbk5XclVTSys4OG9wV3JGaWhqUnMzR3BWMVR6enhoQVlOR3FSUm8wWXBLU2xKSnBOSlVtYVkyTGh4WTNYbzBFRjE2dFN4T05lSEgzNm92bjM3YXZmdTNWcTdkcTFXclZxbGxTdFhxbGV2WHVyV3JadFNVbEowNHNRSitmbjU2ZlBQUDFmRmloWHR2bGQrZm42YU0yZU9wazJicG9TRUJMVnMyVkxIamgzVEcyKzhvVjY5ZWtuS3JHSmN2bnk1b3FLaXRHSERCcVdscGRsMTdITGx5dW5OTjkrMGV5ekp5Y2xHTmFpVU9iVnhUdXNGZCt6WVVhKy8vcnJkeDgreVlzVUtyVnk1MHZoYzBNOUxRWTh2aTUrZm45WDZ6dmVHdkdscGFWYlZ2bTV1YnZyNDQ0OVZ1blJwU1ptQnJyZTN0NnBYcjI2RWd0dTJiZFAwNmROVnYzNTlmZkhGRnpaRDY0WU5HNnBodzRiYXZuMjd2dnZ1TzRXRWhGaUV2S05IanphbUVVNU5UZFhodzRjMWJOZ3cxYTVkTzgvM1lQTGt5VHA3OXF5NmRldW1qaDA3NW5uL3ZDaGV2TGgrL1BGSDQyZDZ0MUtsU3FsdjM3NUd0YjJVdVdiMnNHSERkT0hDQlJVclZrei8rTWMvMUtWTGx4elhucTVkdTdacTE2NnRwS1FrL2ZqamoxcXpabzIrK3VvcnJWMjdWczgrKzZ4Q1EwT1ZtcG9xQndjSDFhbFRSeDA2ZE5BTEw3eGdWU0hldUhGak5XclVTRkZSVVZxMWFwWDI3dDFyVkJ2WHFWTkhnWUdCdW5QbmpvNGVQYXJxMWFzckpTVkZ3NFlOazRPRGcwYU9IR2t4VmZpOW5ubm1HWlV0VzFZVEowNlVsUG5jdlBqaWkzbTZsd0FBQUErYmc5blcvOVVCQUFBQUFBeS9YejZvaGZzenArdXNVdnBwL2F0KzRFTWVFUjZFdit2UC9kS2xTL3JwcDUvazZPZ29YMTlmdFd6WlVuZnUzTkhFaVJQbDYrdXJKazJhNURpZHE5bHMxcUZEaDNUZ3dBRTFhTkJBTld2VzFLeFpzMlEybTFXdFdqVTk4Y1FUOHZYMXRhZ1F6a2xDUW9JMmJOaWcxMTkvWGNXTEY1ZVVPU1Z2OWVyVjdUNkdMU2twS1NwV3JKaXVYNzh1RHcrUEhBUFA5UFIwNDcrTWpBeWpQV3NmQndjSE9UczdXMDBOZS96NGNWMjhlTkZpU3VTN21jMW1tYzFtT1RnNDVIaitVYU5HcVVXTEZtclpzbVZlTGxGU1pxQzViZHMyalJ3NU1zLzcycXVneDdkMzcxNTVlM3RiaFhUbno1K1h1N3U3TVcxdlNrcUtFaElTbEphV3B2VDBkRGs3TzZ0U3BVcEdsZWJkc3U1emx0alkyR3lucGI2WHlXVFN0V3ZYak9EWWxxem5LVC9pNHVJVUd4dXJsMTU2S2RlK1c3ZHUxVysvL2FiKy9mdm42MXhTNWp0KzU4NGRtVXdtbVV3bVpXUmt5TjNkWGVYS2xiTjZEczFtc3dJQ0FsUy9mbjI5OU5KTGRsZXEzKzNxMWF0YXVuU3A2dFNwbzNMbHltbjI3Tmw2L3ZubjljSUxMK1JwT3ZUcjE2OXI5KzdkaW9xS1VvOGVQZVRqNHlOSnVubnpwczZjT2FPYU5XdHE4K2JOcWxHalJvN1R0MmRKUzB2VDc3Ly9MclBackFvVktsaFZKUU1BQUR6cUNIa0JBQUFBSUJkLzE3RHY3NDZmT3dBQUFBRGdVWlgvcjd3Q0FBQUFBQUFBQUFBQUFCNDRRbDRBQUFBQUFBQUFBQUFBS0VRSWVRRUFBQUFBQUFBQUFBQ2dFQ0hrQlFBQUFBQUFBQUFBQUlCQ2hKQVhBQUFBQUFBQUFBQUFBQW9SUWw0QUFBQUFBQUFBQUFBQUtFU2NIL1lBQUFBQUFBQjQxSjIrZkZCanRyUisyTU1BQUR5aXFwUitXditxSC9pd2h3RUFBUDVHcU9RRkFBQUFBQUFBQUFBQWdFS0VrQmNBQUFBQUFBQUFBQUFBQ2hHbWF3WUFBQUFBd0lhcXBaL1dxTlpiSHZZd0FBQUFBQUN3UWlV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lFDWnJQNVlROEJBUENJSU9RRkFBQUFBQUFGWnVqUW9Rb05EWDBnNTJyVHBvMDJidHhvMVg3cDBpVU5IVHBVZi96eGg5RjIrUEJoRFI4K1hMZHYzODdYdVZKVFU5VzdkMjh0WExoUWtyUmx5eGFkUFhzMmZ3T0gzVXdtaytMajQ1V1dscFp0bjB1WEx1bklrU1AzZFo1dnYvMVdXN2R1dmE5ai9GWHdEdjkvUjQ0Y3lmVjhpWW1KMnI5L2Y3N0dKRW14c2JFS0RRMVZTa3FLSk9ubzBhUEdHUFBMWkRKcC9mcjEycmx6NTMwZDUwR0pqWTFWWEZ5Y1RDWlRudmROVDAvWDVzMmJsWjZlWG1EamVWVHZuOWxzMW9RSkV6Umt5SkNIUFJRQXdDUEMrV0VQQUFBQUFBQUEvSFVjT0hCQUZTdFdmS2hqU0UxTjFZRURCNHpRUkpJdVg3NnNxS2lvZklVSWt1VGs1S1RmZi85ZE5XdldWRnBhbW9LRGc1V1VsS1FoUTRhb2VmUG1CVFYwM0NNeE1WSGR1M2RYUUVDQVhuamhCWnQ5ZnY3NVo0V0VoR2pUcGszNVBrOUlTSWhhdDI2dEZpMWE1UHNZZnhWLzkzYzRJeU5EYVdscEtscTBxQVlNR0tDZ29DQlZxbFJKYVdscGNuTnpzenJ1N3QyN05XUEdqR3lmdjR5TURHM2J0azB0VzdhMHVYM3AwcVdLakl6VVN5KzlKRW1Lakl4VWNIQ3d5cFl0cS9idDIrZnJXczFtczBKQ1FwU1NrcUw2OWV1clNKRWl1ZTVqTXBtVWtKQ2dzMmZQNnNTSkV6cCsvTGlPSHordUhqMTZxRjI3ZG5hZis5YXRXMHBPVHRibHk1ZVZuSnlzcEtRa1hicDBTUWtKQ2JwdzRZS2FOMit1cmwyN1d1d3pjK1pNSFR0MlRNdVhMMWZ4NHNYemRLMDdkKzdVNU1tVGRmMzZkWFhxMUNsUCsyWW5QL2Z2MXExYjZ0aXhZNTdQOWVtbm42cHQyN1oyOVhWd2NKQ1BqNC9DdzhNVkVSR2haczJhNWZsOEFJQy9Ga0plQUFBQUFBQmc0YWVmZnNwMlc3bHk1ZFMwYWRNSE9CcjdEUjA2VkpLTXFzOVpzMmFwYU5HaWtxU3JWNjlLa2dJQ0F1VG9tRG14V2IxNjlmVFdXMi9aZFd3WEZ4YzVPRGpJWkRMSnpjMU5YMzMxbFFJQ0FqUisvSGlaVENhMWF0V3FvQy9uYnkwc0xFeUppWWtQTkVDUGo0OVhlSGg0am4xcTFhb2xMeSt2QnpTaS9PTWR0bWJ2T3h3WUdDaFBUMC8xNnRYTDJQZkdqUnZxMmJPbkFnTUQxYnQzYjV2SGI5T21qVlhid29VTHRYUG5UbjN6elRkS1NrclNHMis4WWJFOUtTbEpFUkVSZXYzMTExV3NXREZKVXZmdTNiVjc5MjR0WHJ4WWJkdTJsYk96N1QvZm5qaHhRbkZ4Y2RsZTd4TlBQS0V0Vzdabzl1elpxbHUzcnMwK2pSczMxdmJ0MnhVU0VxTDQrSGdqUUhkM2QxZTFhdFhrNysrdjh1WExTNUppWW1LeVBaY2tsU2xUUnQ3ZTNnb05EZFgzMzM5dnNjM056VTNseXBXVGw1ZVhYRnhjTExhbHBLUW9OalpXZm41KzJRYThxMWV2enZhOEdSa1pjbk56VTBoSWlOV3g3OVdoUXdmajN3VjEvMHFVS0dIUk5uRGdRTld2WHovSGNXUjU1NTEzck5wc1BVZTIvT2MvLzhtMXo4eVpNMVd6WmsyN2pnY0FLSndJZVFFQUFBQUFnSVc1YytkbXU2MSsvZnFQYkVCVXFWSWxTZExObXpkMStQQmhlWGw1cVdUSmtwSXlBNTY0dURqNStQakl5Y2xKa3ZUWVk0L2w2Zml1cnE3R2xLQWxTNWJVbENsVEZCd2NMSDkvL3dLOENralNqaDA3c2cxNXN3dEI3bTJ2V3JXcTVzK2ZiL2M1WTJKaWNnMnloZzBiVmloQ1h0NWgyK3g1aDU5NTVoa3RYcnpZSXVUZHNXT0hxbGF0S2g4Zkh3VUZCVmtjYyt2V3JmcmhoeCtzMnFYTVFMMWp4NDRLQ3d2VHZIbnpWTGx5WlRWczJORFl2bmp4WXFXbnA2dFNwVXJhdlh1MzBkNm1UUnU1dTdzcktpcks0bmgxNnRTUmg0ZUhKQ2tpSWtLTEZ5L085Wm8zYk5pZ0RSczIyTnoyOWRkZnk5ZlhWNDBiTjFiRmloWGw2dXFxYWRPbWFlREFnVmFWeC8vKzk3OXpQRStuVHAzMDRZY2ZxbFdyVmlwVHBvdzhQVDJWbUppb2FkT21hZEtrU2FwVHA0N04vV0ppWW1ReW1kU2dRWU5zanoxanhveGNyakx6aXdHNTliczc1QzJvKzNkdnlPdnU3cTdTcFV2bmV0enMySHFPOHFzdy9LNENBTndmUWw0QUFBQUFBR0JoNWNxVk50dTdkKyt1a2lWTDZ0eTVjL3I5OTkrejNmL2l4WXZhc1dPSEpCVjRBSnFjbkt5Yk4yOGFuNU9Ta294MU5mdjM3eTlKT252MnJMWnMyYUt1WGJ2S3o4OVBVbVpJczJmUEh2WHQyOWVvREpUc3I1cktFaFlXcHJDd01JdTJrSkFRU2RMOCtmTlZ0V3JWUEY4VHJKMDllMWFWSzFmVzlldlhKV1ZPaFhyMTZsVTVPanBhaFNETGxpM1QyclZycmRwenErcTdWL1BtelRWbzBLQWMrOWd6YmV1amdIYzRlN205d3cwYU5ORGt5Wk4xL3Z4NVkvdmF0V3ZWcEVtVGJLdHFiZkh5OGpMNmp4bzFTdjM2OWRQRWlSTTFlL1pzVmF4WVVmSHg4VnE3ZHEwa2FmcjA2WFlkYy9yMDZWWmg2ZDNUUkVkRVJDZzhQRndqUjQ2MDJ2ZVhYMzdSbGkxYk5HYk1HS3R0V2ZmNDdtdTJwVVdMRnVyY3ViTlYrNEFCQTR4L2UzdDd5OXZiVzFMdTFiK1NkUERnUVVuU2M4ODlsMk8vRGgwNmFPREFnVmJ0eTVZdFU5V3FWYTFDWXBQSnBQVDBkTG01dVduV3JGblp2aE1GY2YvdU5tSENoQnkzNXlicml3NlNkTzNhTmFPQ1BULzdBd0QrK2doNUFRQUFBQUNBQmJQWnJPUEhqNnRldlhwR1cwcEtpcTVkdTZZcVZhb29JaUpDMzMzM1hiYjdSMFZGR1JWbzk3Tk9xaTBMRml6UXVuWHJqTTlCUVVGR3VMZDY5V29sSkNRWTdaS004S2h5NWNvS0NncFNZbUtpcE13QXh0WFZWWDM2OUxIcnZFbEpTVnErZkxtYU5XdVc3ZlNYbnA2ZStic29XRWhMUzlPWk0yZDA2dFFwYmR1MlRaSTBkZXBVU1psVmNpdFdyTERvbnpYRjYvMkdHODdPemthVlpFRXdtODF5Y0hBb3NPUGw5ZHk4dzVic2ZZZExsQ2loNnRXcmE4K2VQWktrWThlTzZmRGh3L3IwMDA4bHlhTEM5MjczdG4vOTlkZEdlT3JsNWFVaFE0Wm96Smd4V3JkdW5kNS8vMzNObmoxYjZlbnA2dHk1czNyMDZHR3hiNmRPbmRTbFN4ZXJxYWl6cG5UT3pwa3paeFFSRVdGejI5bXpaN1Z6NTg0Yzk4OU42ZEtsQzN6NjM2aW9LSGw0ZU9UcHVJY09IZExtelpzMWNPQkFwYVdsYWNTSUVSbzRjS0N4aHZHcFU2ZjA1WmRmcWthTkdybFdJTit0SU83ZjRNR0RjNnhLdmx0dVU0MnZXclZLQ3hZc3NPdFlXZGF2WDI5VXVnTUEvdm9JZVFFQUFBQUFnSVZGaXhacDFhcFYrci8vK3ovNStQaElrazZlUENsSnFsR2pocDU0NGdrMWJ0elk1cjY5ZS9kVzgrYk4xYjE3OXo5bGJJTUhEOWJnd1lPMWJ0MDZCUVlHNnROUFAxWGJ0bTBsWlZhTjJmc0gvYXkxQ3J0MDZXSlgvL1BuejJ2NTh1V3FWYXVXMWJxYUtGalIwZEV5bVV5YU9IR2lTcFVxcFE4KytFQ2ZmUEtKR2pkdWJLekZtbDg1cmUxNTd0eTViTGRYcVZKRlR6MzFsTjNuR1RWcWxBNGNPS0R4NDhmbmFiK0N3anRzTFMvdjhJZ1JJK1R0N2EydnYvNWExYXRYMTR3Wk00ejdlRy9vdlhyMWFzMllNU1BYTUx4cDA2WWFOMjZjR2pac3FHM2J0aG5UTTd1NHVOajhja0YyN2ZkNjlkVlhsWnFhYXRHV1UzWHozZHMyYmRxa2Q5NTV4NnFDZDhLRUNSWVZxWGtKK3Z2MjdXdTExdTI5UDlPczR5VW5KeXN1TGs0dFc3Yk04ZDBPRFEyVm82T2pSbzhlcmZidDJ5c3BLVW1yVjYvV3dJRUQ5ZmJiYit2eTVjc0tDUWxSNDhhTnRXTEZDaTFkdWxUT3pzNTY0WVVYbEpLU292ZmVlMC92dnZ1dXpXUGY3LzI3VjJCZ1lMYjc1cGM5OTMvSmtpVTVmbkVEQVBEWFJNZ0xBQUFBQUFBc2RPL2VYZHUyYmRQRWlSTTFjK1pNT1RrNTZkQ2hRM0p3Y0ZDdFdyWGs0ZUdoRWlWSzZNNmRPM0oxZGJYYXYzang0bi82dE1WNzkrNlZKTjIrZlZ1M2I5KzJHRWRPMHlhZlBIbFMvZnIxeS9QNTNOM2RKY2xpbWxuOE9iWnQyeVkzTnpmVnExZFBTVWxKa3FTaVJZdXFaTW1TZG9jdldkNTg4MDI5Ly83N3h1ZWMxdXc4ZXZTb2poNDlhbk5iaHc0ZDhoVFdIamx5UkxkdTNWSmNYTnhEQ1hsNWg2M1ordzdIeDhmTGJEYnJ3b1VMa3FSTGx5NnBmUG55T252MnJJWVBINjc0K0hpYis5bDYvdTRONXhvMWFxVDQrSGg5OWRWWHFsR2pobUpqWTVXUmthSGJ0MjliN1h0dnU2T2pvODNwb3VmT25TdXoyU3dwcy9Jek5EVFU1cnF1MlcyYk5HbVNzVTd4OTk5L3I0aUlDUFh0MjFlTkdqV3llWjI1NmRhdG16SEY4TDU5KzdScjF5Nzk0eC8vVVBueTVhMzY3dHUzVDVLTUx4eGtaR1RZREhzOVBEeTBidDA2N2RpeFEvLzg1eitOM3d0Wit2WHJwNG9WSytyamp6OVdZbUtpV3JSb29kNjllNnQwNmRMcTE2K2ZxbFNwb2hFalJ0Z2M3LzNldnl4dWJtNmFNR0dDcWxhdGFxd2puWnVEQncrcVdyVnF1ZmJMcW1iUFNWNm5kUVlBL0RVUThnSUFBQUFBVUlodDJiSkYvLzN2Znd2c2VFRkJRWEozZDljbm4zeWlZY09HS1RnNFdPKzg4NDcyN05tako1OThVaDRlSGpLWlRCbzBhSkI4ZlgxdHJwSDRaNDh2TFMxTkJ3NGNrSlE1OVd0a1pLUkdqUnBsOU9uZHUzZWVqbWt5bVhMdFU2SkVDVGs1T2VuS2xTdDVHekR5TERVMVZmWHExYk1aYUdVWHNHU25SSWtTVm0zdDJyWFQ0TUdEN1Q1R1h0ZDhsYVRKa3lmcjVNbVRhdEdpUmE1OWVZY2ZyWGQ0ekpneGlvMk5OVDdmSFE0dVhMalFyblBsWk1lT0hicDkrN2FHRGgycTNyMTdhK25TcFZxNmRLbFZ2eVZMbG1qSmtpWEc1MGFOR21uY3VIRlcvYklxakNVWjRhS3RxY3V6MjVZVnZ0NjVjOGY0bVR6MjJHUDVudjc4N21kKzY5YXRraktybU85ZFMxaVNkdS9lTFdkblp6VnMyRkRmZmZlZG9xT2pOV3ZXTEt0K04yL2UxSUlGQzlTb1VTTTkrZVNUT25YcWxLVE1hY2wzN3R5cEgzNzRRWEZ4Y1hyMjJXYzFac3dZMWFoUlF4czJiRkNEQmczMDl0dHZhK0xFaVpveFk0Yk5Ldkg3dlgvNStmMlFuV0hEaHFsMTY5Wlc3ZGxORVE0QUFDRXZBQUFBQUFDRjJJMGJOK3lxOHNtcit2WHJxME9IRGxxOGVMRWVmL3h4eGNURTZMMzMzcE1rT1RrNXFXYk5tbHF4WW9WYXRHaWhwNTkrK29HT2I4ZU9IZkwxOVZWMGRMVGF0Mit2cFV1WGF2cjA2V3JYcnAwa2FlellzYXBZc2FMTmZjK2NPYVBSbzBjYm4rMnRDdHkwYVpNOFBUMnRLc2hROEQ3NzdET2RPSEhDcWowNU9Wbkp5Y2s1UG0vYnQyL1huajE3OGhUaS9obXFWYXRtVjRXZXhEdjhxTDNEYytiTWtaVDVMSTBaTTBaQlFVRVd3ZDZOR3pkMCtmTGxYTTlYcmx3NXE3WXRXN2FvZGV2V3FsbXpwbEdwM0xScFU3MzQ0b3NXL1VhUEhxMFhYbmhCclZxMU10cnlzdVozZm9MSHNMQXczYmh4UTFKbU5mMjVjK2Z1YThydTA2ZFBLeVltUmxKbU5mUnZ2LzFtVWRXZW5wNnVxS2dvMWExYlZ4NGVIdkwwOU5UUm8wY1ZHeHVyR2pWcVdCeHI1Y3FWdW5idG12cjI3V3ZSM3FkUEg1MCtmVnJQUGZlY0JnNGNxRnExYWtuS3JBNFBEQXhVNTg2ZDFiZHZYNTA1YzBiQndjR3FWNitlV3Jac21ldlk4M0wvc3I1NDBxdFhMNDBmUDk2aVl2bnExYXY2OTcvL3JkbXpaK2U2bnJLVUdhN2ZyWGJ0MmxhekVXVG53SUVEMnJWcjEzMVBhUThBS0Z3SWVRRUFBQUFBS01SZWUrMDF2ZmJhYTMvS3NYdjM3cTA5ZS9abzNMaHhjblIwdEFnaTNubm5IVzNkdWxYVHAwL1h0OTkrYTdQcThzOGEzOHFWSzlXOGVYTkZSMGZMeDhkSEhUdDIxSUVEQjlTa1NSTkptZUZLaFFvVmJPNTc3OXFMWmNxVVVaOCtmWXpQRVJFUk9uTGtpRVZiRm05dmIyTUtWL3g1M056Y1ZMdDJiYVdtcHVyZ3dZT1NwSysrK2tyWHIxOVhuVHAxTkgzNjlHejNQWHIwcU5hdFcvZlFROTY4NEIxK05OL2h6WnMzUzVLdVg3K3V0TFEwdWJtNVNjcXNUczFwMnU4c2t5ZFBWdjM2OVkzUHljbkptang1c2w1NzdUVjk5TkZIUm52RmloWGw3Kzl2dGIrUGo0L045aXgzN3R6SjltZVcwM1REdHBqTlp2MzQ0NC95OWZYVmlSTW5sSkRnMU40N0FBQWdBRWxFUVZTUW9CMDdkaWcxTmRXdWdOR1dKVXVXeU1IQlFXYXpXUXNXTEZCQ1FvS0dEaDFxaEt6UjBkRktTVWxSczJiTkpFbXRXN2ZXdkhuenRIYnRXcXZxOG03ZHVxbFZxMVk2ZCs2Y0ZpOWVyTzNidDB2S25ONTU3dHk1cWw2OXV0SFhaREpwL2ZyMXlzaklVTzNhdFNWSlBYdjJWS1ZLbFN5cWpBdnEvdDM5QllEeTVjdGJmTTZhSXJ4aXhZcTZmZnUyN3R5NWsrMzk4dkx5TXY1OWI4Z2NFaEtTN1g3M3locGoxcHJWQUlDL05rSmVBQUFBQUFCZ1U5R2lSZFcvZjM5OThjVVhldkxKSnkycWpOemQzZld2Zi8xTDA2ZFAxNDgvL3FpMzNucnJnWXpwOE9IRE9uejRzQUlDQW95S3UzZmVlVWZ2di8rK2poMDdKa2xXMVY0NUtWbXlwTHAwNldKOFBuLyt2STRjT1dMUmxxVnk1Y3Jhc0dHRFRDYVRuSnljN3ZOS2tKMHRXN1pvdzRZTmlvbUpNZFlLYmRteXBicDA2YUxMbHkvYlZXVjNkNTk3MTBXOWVQR2lmdm5sbDRJZDlDT0tkOWlTdmU5d1FrS0NEaDgrTEVtYU5tMmFuSnljTkhyMGFJdmcrZDduNnU3enYvUE9PMWJ0TzNmdWxObHN0bXNLYjN2Y3VuWExXTWM0YXdycHJsMjdxblBuempiWFdlN2J0Ni82OXUwcms4a2tSMGRIT1RnNEdOczJiZHFrTTJmT2FNaVFJWm8yYlpxNmRPbWltSmdZaFlTRXlOSFJNYy9UQmNmRnhTa3NMRXhObWpUUmpoMDcxTDkvZjRXRWhHaml4SWxLUzB2VHl5Ky9ySjA3ZDhyUjBkRUlza3VVS0NGL2YzK0ZoNGVyWDc5K1JxaStiOTgraFlXRktUSXlVbGV2WHBXSGg0ZTZkdTJxZ3djUDZ1REJnOWxXY1Zldlh0MVk2OWZCd2NHaUtycWc3MStXRHo3NHdLSTlhNjFmU1JvL2ZyeCsvZlhYYk8vWnZjOVRwMDZkOU9xcnIyYmJQenVIRHgvVzFLbFQ4N3dmQUtCd0l1UUZBQUFBQUFEWmlvNk9scFJaSWJscjF5NDkvL3p6eHJhWFgzNVpHemR1Vk5HaVJSL1llUDczdi8rcFVhTkdGbUZWMWpTWWJtNXVxbENoZ2dZTkdpUXZMeStaeldhOSsrNjcrdUNERDlTb1VTTkowb1VMRnpSejVreWJmOFRQamErdnI5YXNXYU80dURpcjZVUlJjR0ppWW5UNjlHbTkrZWFiYXRDZ2dRWU5HcVNubjM1YTN0N2U4dlQwVkZCUWtCSVRFMVdtVEJtcmZaY3RXNmExYTlmbXVIYnZnUU1IakxWSC93NTRoLzgvZTkvaG4zNzZTUzFhdEZCb2FLZysvZlJUL2QvLy9aOCsrdWdqaTNXRDh6b2w4clp0MjFTMmJGbGpTdUVzSVNFaE5pczFGeTllck1XTEZ4dWY2OWF0cTJuVHBobWZyMXk1WXF3VCsvTExMK2RwTEZPblRqV202TDUxNjVZV0xGaWcyclZycTI3ZHVrYWZqei8rV0VsSlNUcC8vcnhGV0prYnM5bXNXYk5tcVhqeDRtcmZ2cjEyN05paElrV0thTnk0Y2ZyaWl5OFVHeHVydG0zYktpSWlRdlhxMVZQcDBxV05mZHUwYWFOdDI3WnAyN1p0YXR1MnJTVHAxMTkvMWNhTkcxV21UQm05OTk1NzZ0aXhvNG9WSzZhMzMzNWJodzRkVW5KeXNqSXlNb3hqT0RnNHFGU3BVbnJxcWFkeURQSUw2djdkN1lzdnZwQzN0N2Z4K2RxMWF4b3laSWdrYWNxVUtlcmF0YXY2OXUxclhGdDZlcnA2OU9oaHMycTlaTW1TUmxYdytmUG5jeDJUdDdlM0hCMGRkZW5TcFR4ZEN3Q2djQ1BrQlFBQUFBQUFOc1hHeG1yRmloVnEyclNwWW1Oak5XM2FOTTJmUDkvNG83eWpvNk8rK3VxckJ6cW02dFdyNjlsbm43VnF2MzM3dHFwVXFhTDU4K2NiYlRkdTNKRFpiSmFQajQ4UkNKWXBVOGJvWXphYmJWWmpaYWRPblRxU3BJTUhEeEx5L29uZWZ2dHRmZlRSUjNKMmRsWjhmTHpGTmxkWFY3bTV1V25jdUhIcTNyMjdPblhxWkxHOWVQSGlraXluVUwxWDY5YXQ5Y0VISDlnOW5qZmVlQ01QbzMrMDhBNWJzdWNkVGs1TzF1clZxelYzN2x5RmhvYkszZDFkRXlaTTBOQ2hReTNDdHV5K1NKQ1FrS0JodzRaWkhmUGd3WVBxM0xtejFYZ2JOMjVzVmQwN2FkSWtOV25TUkMrODhJTFJWcXBVS1lzKzU4K2ZOOWI5WGJod29WSlRVL1hGRjErb2FOR2lHakZpaElvVUtXTFIvOXk1YzVvd1lZTEtsU3RuTWIzeHQ5OStxMHVYTG1uNDhPRVcvUjBjSERSOCtIQTVPVG5sNlI0dldiSkVNVEV4NnQrL3Y4VTZ0RzV1YmhvL2ZyeGNYRndVSFIydEsxZXVXRlhYUHZ2c3N5cFJvb1RXcjE5dkJLR3Z2UEtLcWxXcnBtYk5tbG1FdG82T2pzWWF2OTI2ZFZPN2R1M1VzMmRQdThkWlVQZnZiaTR1TGhaZlBuQnhjVEgrN2VUa3BCZGZmRkhMbHk5WG16WnQ1T0Rnb0JVclZpZ3BLY25peXdPMjJLb012OWZpeFl0VnRtelpYUHNCQVA1YUNIa0JBQUFBQUlDVm16ZHZhdHk0Y1NwU3BJajY5Kyt2MDZkUGEralFvUW9NRE5UWXNXTWYycmplZlBOTm0xV0hyN3p5U3JiN2ZQNzU1emJiZzRPRExkWkJ6SW5aYkZiVnFsWGw1ZVdsN2R1M1d3Ui8wZEhSV3JSb2tmcjE2MGY0V3dCc1ZlamVyV3pac3ZMejg5TzhlZk5VczJaTlBmbmtrM1lkMTJ3MmE4NmNPYXBjdWJMYzNOeDA2OVl0blRoeHdnaUt6R2F6b3FPalZiUm9VWXRqVHBreXhhSTZ6eDRwS1NsS1NrcktNV3orcy9FT1c3TDNIVjYrZkxtZWZ2cHBpNTlkc1dMRk5IMzZkTG00dUdqMTZ0V1NaQlVDWnNtYVp2aHVZV0ZoMlU3VlhLVktGYlZ1M2RxaWJkS2tTYXBhdGFwVmU1WTdkKzdvekpremF0Kyt2U1FabGFEanhvM1RKNTk4b3FsVHAyclVxRkhHdmZubGwxODBmZnAwVmFwVVNlUEdqWk9IaDRkeHJNT0hENnRseTVaNjZxbW5yQ3BHYlYxTGJuNzk5VmZWcmwxYnI3NzZxZzRkT21TeExTc0EzYnAxcTl6YzNJejFlTE00T3p1cmVmUG1XcjE2dFM1Y3VLRHk1Y3VyWExseUtsZXVuRFp1M0tndnYvelNacGlabUppb0d6ZHVXSTNsK1BIait1aWpqelJod2dROTk5eHpSbnRCM3IrNzNSdnUzK3ZOTjkvVSt2WHJ0WHo1Y2pWczJGQUxGaXhRcDA2ZDdQb2QxcjkvZjV2dnlKNDllelJ5NU1oYzl3Y0EvRFVSOGdJQUFBQUFBQXZwNmVrYVBYcTB6cDgvcjRDQUFIbDZlc3JUMDFQdDI3ZlgyclZydFc3ZE9yVnIxKzZoakMyN2FXV0RnNE10UHQrNmRVdGp4b3lSdTd1N1RwNDhxWTRkTzZwejU4NFdmZTRORSsvY3VhTmJ0MjVKa2tKRFEzWHUzRG45OGNjZit1T1BQMVM3ZG0wTkh6NWNyVnUzMXVMRml4VWJHMnNFdW1mT25OR3Z2LzZxMjdkdkY5UmxJZ2NPRGc0YU9uU29ldmZ1clFrVEppZ29LRWpPenJuL2lXdk5talg2K3V1djllV1hYNnBPblRyNi92dnZ0VzdkT29XRWhLaFlzV0l5bVV5YU9IR2lLbGFzcU9uVHAwdktyTUQ4L1BQUDFhUkpFd1VFQk5nOXhnRURCdWowNmRNYU1XSkVnYTNCbWhlOHcvbDdoOVBTMHJSdjN6NmJJZmpkVlptUzhyU0c4YVpObStUbDVXWDNGeEp5OCt1dnZ5bzlQZDFxNnVmSEgzOWNNMmJNVUVCQWdQcjA2YU51M2JycDhPSEQyclZybDE1NTVSVjk5TkZIVnRmUnZYdDMxYTVkMjY3elhyNThXVWVPSE1teFQvZnUzVld1WExsc3EzOHZYNzZzOFBCd05XdldUTVdLRlZONmVycXVYYnVtSzFldTZPclZxeXBXckpqTVpyTTJidHhvVndWcmZoVGsvYnRiVUZDUXhaY0RrcE9UOWVhYmJ5bzFOVldYTDE5V3BVcVY5T0dISHlvd01GRExseS9YazA4K3FkNjllOXMxNXF0WHI5cWN0amtwS2NuT3F3WUEvQlVSOGdJQUFBQUFBRU42ZXJyR2poMnI2T2hvZGVuU3hXSzYwRDU5K2lneE1USGJhdFdMRnk5S2tsMkJXMEc3dTVvdktpcEtjK2JNa2JPenN5Wk1tS0FqUjQ1bzNMaHh1bnIxcXZyMDZTTlBUMCtqN3pmZmZLTmp4NDdwNHNXTFNreE1OTmFlbkRObmp0emMzRlMrZkhuNSt2cXFZY09Ha3FUWFhudE55NWN2MTh5Wk16VjkrblE1T3p2citQSGpjblIwekhZS1R4UzgwcVZMYTlDZ1FicCsvYnJGODJZeW1XejJ2M0xsaXI3NzdqdFZxRkJCTld2V2xDUTFiOTVjb2FHaENnc0xVNGNPSGVUczdLeFhYbmxGd2NIQk9uNzh1UHo4L0l4Z2RPWEtsZHEvZjcvcTE2OXYxL2l5bnFPOHJHVmFVSGlIOC84TysvcjZhdmp3NFhhRnNTdFhyclRaZnVIQ0JmWHQyOWY0ZlBUb1VjWEZ4ZW5OTjkrMDJmLzY5ZXM2ZS9hc1ZmdTFhOWVzMmt1V0xLa1NKVXBvMDZaTmNuSnlzcWhPelZLK2ZIbjE2TkZEMDZaTjAzZmZmU2RKcWxldm5ycDE2Mll6b1BUMzk4LytJdSt4ZGV0V2JkMjZOY2MrdVFYRzMzenpqVzdkdXFWZHUzYXBZOGVPUmloL3IwMmJOcWxuejU1NW1pcmFYZ1Y1L3pJeU1uVDU4bVZKbVZXMVVWRlJTa3BLVWtKQ2dpNWN1Q0FwY3pycHh4NTdURXVXTEZHeFlzWGs3T3lzeE1SRTFhcFZTMGxKU1haVm8vL3d3dy82NFljZmN1Mlg5ZnovR2ZjTkFQRG9JZVFGQUFBQUFBQ0d5TWhJN2R5NVV5MWJ0clNxTUhKM2Q5ZjQ4ZU9OejcvOTlwdVdMRmtpZDNkM09UbzZLaVltUnBMMHhCTlBQTkF4cDZhbTZ2ang0OXEvZjc5KytlVVhuVHQzVGkrOTlKTDY5ZXVuWXNXS3FWR2pScG83ZDY2bVRwMnF0OTkrVzAyYU5GSDkrdlhWckZrekpTWW02dUxGaTZwY3ViS2FOR21pU3BVcXljZkhSejQrUGphcjBUdzlQZlhlZSs5cHpwdzVDZ2dJMEQvLytVL3QyclZMZm41KzJVN2ZpajlIMDZaTmRmMzZkVjI5ZWxYdTd1NUtUVTFWZEhTMHphbFVaODZjcVJzM2JtalVxRkhHdXA2MWF0WFNZNDg5cHExYnQ2cERodzZTcEpkZmZsbi8vZTkvdFdiTkd2bjUrVW1TZXZic3FjMmJOMnZ1M0xtYU4yK2VYZUhKekpremRlblNKVld0V3JYZ0x0aE92TVAzOXc3YkcrUm5WU1NiVENZNU9qb2E1OGtLWnJPQzhpdFhycWhzMmJKcTNyeTV6ZU9zWGJ0V2E5ZXV0V3BmdlhxMU1UVjBsbi85NjE5cTFxeVp0bTdkS245L2Y1VW9VVUlaR1JrNmZmcTBEaDA2cEFNSERpZ3FLa29wS1NueTlmVlZ1M2J0RkJNVG8yM2J0cWw3OSs2cVhyMjY2dFdySno4L1AvbjQrS2hLbFNwNW1wSzVWYXRXNnRxMXExVjd2Mzc5N0Q1R25UcDFkT0RBQWZuNitzckx5MHVQUGZhWXlwUXBJMDlQVHozMjJHTXFWYXFVbGk1ZHFtWExsaWs2T2xyUFBQT014ZjVidG15eCtZNmZPblhLNm40bEpDUlk5VHR6NWt5QjNyOXAwNllwUER4Y0RnNE9XcnAwcVNwVXFDQnZiMjlWcWxSSk5XdlcxTkdqUjdWdzRVSWxKQ1RvMDA4LzFjR0RCOVd4WTBjOS8venptak5uam5yMjdLa0dEUnFvYWRPbXhwanUxYUJCQTNYcTFNbjRvc0xkVWxOVGRlSENCV00yZ3Vqb2FFbXlXQThaQVBEWFJjZ0xBQUFBQUFBTS92Nys2dCsvdnpwMDZKQnJtRldxVkNudDNidlhxQnp5OFBCUXAwNmRzbDFIOHM5eTdOZ3hmZkxKSjBhUTBxRkRCMVdzV05HaWo0K1BqNzc2Nml2dDI3ZFBxMWF0MHJ4NTg5UzBhVk45L3ZubmVhNTQ2dFNwazY1ZnY2N2c0R0JGUlVWSmtucjE2bFZnMXdQN2JkKytYWUdCZ1JadFdZRnRsdWpvYUVWRVJLaHQyN2FxVjYrZTBlN2c0S0NHRFJ0cSsvYnRTa3RMazV1Ym03eTh2UFRNTTg5WVZPQ1dMRmxTblR0M1ZuQndzQ0lqSTlXNGNlTmN4K1h1N2k1M2QvZjd2THI4NFIzT1hVRyt3L3YyN2RPSUVTUGs1dVltSnljbnBhU2txR1RKa2tabGYrUEdqZFdvVWFOc3gvam1tMi9xL2ZmZnQvdDhJU0VoTXB2TmV2dnR0eFVhR3FwdnYvM1dtQ3ErY3VYS2V2WFZWOVdpUlF2NSt2cEtranAyN0tpK2Zmc3FQRHhjdTNidDBzOC8vNnowOUhRNU96dHIwYUpGZVFwNTc3NnUvR3JmdnIzVk8zcXZGaTFhS0R3OFhLbXBxVmJic3Fwcjd4VWRIVzBFbkRuWnRXdFhnZDYvZDk5OVYyKzk5WmJLbHk5dmRTK1RrNU0xWjg0Y25UdDNUaU5IanBTdnI2K21UWnRtckFNK2YvNThSVVJFYU0yYU5WcTBhSkhWR3NWWkprNmNtTzMxbUV3bTllblR4Nkt0V3JWcUQzVTljQURBZytOZ2Zoanp4Z0FBQUFCQUlmTDc1WU5hdUgrd0pLbEs2YWYxci9xQnVld0I0RUU0ZS9hc1BEMDk1ZTd1cm9TRUJKVXJWODd1ZmJQK1NIOC9UcDgrcmFpb0tIbDdlK2RweWxQWUx6NCtYdDI3ZDFkQVFJREZ0TU5aTGx5NG9EVnIxc2hrTXNuSnlVbFZxbFJScTFhdGpHcmRMRnUyYk5Ienp6OXZWZDEyK2ZKbGVYaDRXRXpEYWphYnJRSzVsSlFVUlVkSHEwbVRKZ1Y0ZFhqVTMrRTJiZHBZcmJQNjIyKy9LU3dzVEFNSERwUWszYmh4UXhzM2JqUzJGeWxTUk04OTk1ektsaTJiNi9ubnpKbWordlhyMi9YRmdTeG1zMWs3ZCs2VXY3Ky9MbCsrckdYTGxzblB6MCsxYTllMldxUFlsclMwTkowNmRVbzNidHhRZ3dZTkxMWWxKeWZyeXkrL1ZMZHUzVlMzYmwyTGJWZXZYcFdibTV2TkdRdXkyM2JseWhYdDJiTkhEUnMyVktsU3BleStScWxnZnI1eGNYRWFObXlZUHYvOGMrTUxIbi9tL2JQVk55d3NURzNhdEZGeWNuS096M2ZXN3pBcDg3bG8xS2lSbm4zMldidXVjLzM2OVVwTlRaWFpiSmE3dTd2OC9mMGYycGRNQUFBUEZpRXZBQUFBQU9TQ2tCY0FBQUFBQUR4S0hCLzJBQUFBQUFBQUFBQUFBQUFBOWlQa0JRQUFBQUFBQUFBQUFJQkNoSkFYQUFBQUFBQUFBQUFBQUFvUlFsNEFBQUFBQUFBQUFBQUFLRVFJZVFFQUFBQUFBQUFBQUFDZ0VDSGtCUUFBQUFBQUFBQUFBSUJDeFBsaER3QUFBQUFBZ01JZ3c1eXVneGMyNmRlTG14Vi9JMDYzN2x4NzJFTUNBQUQ0VTFRcC9iVCtWVC93WVE4REFKQURRbDRBQUFBQUFIS1JjT09VbHNiOFI0azN6enpzb1FBQUFBQUFRTWdMQUFBQUFFQk9MbHcvcmdYN2h1aTJLZVZoRHdVQUFBQUFBRW1FdkFBQUFBQUFaQ3N0L2FiK2QvQUxJK0F0VmRSYnJSN3ZKWitTdFZTcWlMY2NIQndlOGdnQkFBQUFBSDlIaEx3QUFBQUFBR1JqeCtrbHVwNldKRW55THU2clhzL09rSXRUa1ljOEtnQUFBQURBMzUzand4NEFBQUFBQUFDUElyTTVRd2ZPcnpjK3YvcmtZQUplQUFBQUFNQWpnWkFYQUFBQUFBQWJMdCs2b0J1M2t5VkpSVjJLcTBJSnY0YzhJZ0FBQUFBQU1oSHlBZ0FBQUFCZ1ExYkFLMG1QRmFza2lmVjNBUUFBQUFDUEJrSmVBQUFBQUFCc3lEQm5HUDkyY25SNWlDTUJBQUFBQU1BU0lTOEFBQUFBQUFBQUFBQUFGQ0tFdkFBQUFBQUFBQUFBQUFCUWlCRHlBZ0FBQUFBQUFBQUFBRUFoUXNnTEFBQUFBQUFBQUFBQUFJVUlJUzhBQUFBQUFBQUFBQUFBRkNLRXZBQUFBQUFBQUFBQUFBQlFpQkR5QWdBQUFBQUFBQUFBQUVBaFFzZ0xBQUFBQUFBQUFBQUFBSVVJSVM4QUFBQUFBQUFBQUFBQUZDS0V2QUFBQUFBQUFBQUFBQUJRaUJEeUFnQUFBQUFBQUFBQUFFQWhRc2dMQUFBQUFBQUFBQUFBQUlVSUlTOEFBQUFBQUFBQUFBQUFGQ0tFdkFBQUFBQUFBQUFBQUFCUWlCRHlBZ0FBQUFBQUFBQUFBRUFoUXNnTEFBQUFBQUFBQUFBQUFJVUlJUzhBQUFBQUFBQUFBQUFBRkNLRXZBQUFBQUFBQUFBQUFBQlFpQkR5QWdBQUFBQUFBQUFBQUVBaFFzZ0xBQUFBQUFBQUFBQUFBSVVJSVM4QUFBQUFBQUFBQUlXQTJXeCsyRU1BQUR3aUNIa0JBQUFBQVBpYmlZMk5WVnhjbkV3bWs5MzduRDE3VnQ5ODg0MVNVbElzMnE5ZHU2WnZ2dmxHQ1FrSitScExTa3FLOXUvZnIwT0hEdVY1M3padDJtamp4bzFXN1pjdVhkTFFvVVAxeHg5L0dHMkhEeC9XOE9IRGRmdjI3WHlOTXpVMVZiMTc5OWJDaFFzbFNWdTJiTkhaczJmemRTell6MlF5S1Q0K1htbHBhZG4ydVhUcGtvNGNPWEpmNS9uMjIyKzFkZXZXK3pyR2c4UTduSGY1ZVllUEhEbVM2L2tTRXhPMWYvLytmSTFKeXZ4WmhvYUdHaitYbzBlUEdtUE1MNVBKcFBYcjEydm56cDMzZFp3SEpUL1BjNWIwOUhSdDNyeFo2ZW5wQlRhZS9ONi9qSXdNL2Y3Nzc3bUdzUEh4OGZrYWw5bHMxb1FKRXpSa3lKQjg3UThBK090eGZ0Z0RBQUFBQUFBQStYZnIxaTBsSnlmcjh1WExTazVPVmxKU2tpNWR1cVNFaEFSZHVIQkJ6WnMzVjlldVhTMzJtVGx6cG80ZE82Ymx5NWVyZVBIaUZ0c3lNaktVbEpSa2RaN2p4NDlyMmJKbGF0MjZ0VXFXTEdtMHg4ZkhhOW15WlhyNjZhZmw0T0JndFYrWk1tVnN0bWVaTW1XS2R1ellvVXFWS21udTNMbHljM1BMNnkyd2twcWFxZ01IRGxpRVdaY3ZYMVpVVkZTK1FnUkpjbkp5MHUrLy82NmFOV3NxTFMxTndjSEJTa3BLMHBBaFE5UzhlZlA3SGpOc1MweE1WUGZ1M1JVUUVLQVhYbmpCWnArZmYvNVpJU0VoMnJScFU3N1BFeElTb3RhdFc2dEZpeGI1UGtaKzhRNWJlNWp2Y0VaR2h0TFMwbFMwYUZFTkdEQkFRVUZCcWxTcGt0TFMwbXhlMis3ZHV6Vmp4b3hzbjcrTWpBeHQyN1pOTFZ1MnRMbDk2ZEtsaW95TTFFc3Z2U1JKaW95TVZIQndzTXFXTGF2Mjdkdm42MXJOWnJOQ1FrS1VrcEtpK3ZYcnEwaVJJcm51WXpLWmxKQ1FvTE5ueityRWlSTTZmdnk0amg4L3JoNDllcWhkdTNaMm43dWduK2ZjN055NVU1TW5UOWIxNjlmVnFWT25QTzJibmZ6Y1B5a3pyUDc0NDQ5ei9IMFZIaDZ1U1pNbWFlellzV3JZc0dHZXh1WGc0Q0FmSHgrRmg0Y3JJaUpDelpvMXk5UCtBSUMvSGtKZUFBQUFBQUFLc2REUVVIMy8vZmNXYlc1dWJpcFhycHk4dkx6azR1SmlzUzBsSlVXeHNiSHk4L096K2NmMFM1Y3VxWHYzN3RtZTc0TVBQckRaSGhBUVlMTjk1Y3FWS2xxMHFNMXRDeGN1MUk0ZE85U21UUnVGaDRkcndvUUpHamx5cEp5Y25MSTlmMDZHRGgwcVNVYlY1NnhaczR4elg3MTYxUmlubzJQbXhHYjE2dFhUVzIrOVpkZXhYVnhjNU9EZ0lKUEpKRGMzTjMzMTFWY0tDQWpRK1BIalpUS1oxS3BWcTN5TkdiYUZoWVVwTVRIeGdRYm84Zkh4Q2c4UHo3RlByVnExNU9YbFZhRG41UjMrL3g2RmR6Z3dNRkNlbnA3cTFhdVhzZStOR3pmVXMyZFBCUVlHcW5mdjNqYVAzNlpORzZ1MmhRc1hhdWZPbmZybW0yK1VsSlNrTjk1NHcySjdVbEtTSWlJaTlQcnJyNnRZc1dLU3BPN2R1MnYzN3QxYXZIaXgyclp0SzJkbjIzKytQWEhpaE9MaTRySzkzaWVlZUVKYnRtelI3Tm16VmJkdVhadDlHamR1ck8zYnR5c2tKRVR4OGZGR2dPN3U3cTVxMWFySjM5OWY1Y3VYbHlURnhNUmtleTRwODhzQTN0N2VCZjQ4UzlMcTFhdXpQVzlHUm9iYzNOd1VFaEppZGV4N2RlalF3ZmgzUWQyL0VpVktHSitqbzZQbDR1S2k1NTU3THR2ak5tdldUQ0VoSVpvMGFaTG16WnVuTW1YS1dHeTM5UnpaOHAvLy9DZlhQak5uemxUTm1qWHRPaDRBb0hBaTVBVUFBQUFBb0JCcjFhcVZ5cFFwSTA5UFR5VW1KbXJhdEdtYU5HbVM2dFNwWTdOL1RFeU1UQ2FUR2pSb1lITjd1WExsdEdiTkdxdjIvZnYzS3lBZ1FNSEJ3U3BkdXJUUkhoOGZyNDgvL2xnalI0NVVwVXFWbEpxYXFwU1VGSlV2WDE1Rml4YVZxNnVyemZPc1hMbFN3Y0hCZXVXVlZ6Um8wQ0E5OWRSVENnd00xUGp4NHpWOCtQQmMvMWh2UzZWS2xTUkpOMi9lMU9IRGgrWGw1V1ZVTExxNHVDZ3VMazQrUGo1R0FQWFlZNC9sNmZpdXJxN0dsS0FsUzViVWxDbFRGQndjTEg5Ly96eVBGVG5ic1dOSHRpRnZkaUhJdmUxVnExYlYvUG56N1Q1blRFeE1ya0hXc0dIRENqems1UjMrL3g2RmQvaVpaNTdSNHNXTExVTGVIVHQycUdyVnF2THg4VkZRVUpERk1iZHUzYW9mZnZqQnFsM0svRmwwN05oUllXRmhtamR2bmlwWHJteFJ2Ymw0OFdLbHA2ZXJVcVZLMnIxN3Q5SGVwazBidWJ1N0t5b3F5dUo0ZGVyVWtZZUhoeVFwSWlKQ2l4Y3Z6dldhTjJ6WW9BMGJOdGpjOXZYWFg4dlgxMWVOR3pkV3hZb1Y1ZXJxcW1uVHBtbmd3SUZXbGNmLy92ZS9jenhQcDA2ZDlPR0hIeGI0OHl4Sk0yYk15T1VxTTc4WWtGdS91MFBlZ3JwL0xpNHVTa3hNbENUdDJyVkxmbjUreG1jcDg1bStkenI1OXUzYmEvSGl4VHAwNkpES2xTdG50RHM2T3RwOGp2S3JvSDlYQVFBZVBZUzhBQUFBQUFBVVl0N2UzdkwyOXBhVWU2V1ZKQjA4ZUZDU3NxMDBjbkJ3a0t1cnF5Wk1tS0NMRnk4cUl5TkRKcE5KYVdscDh2RHcwQ2VmZkNLVHlhUTdkKzdvOXUzYlJ1WFhoQWtUNU9MaUlqYzNON202dXFwdjM3N1ovdEYrK2ZMbCt1YWJiK1R2NzY4QkF3WklrdHExYTZjclY2NG9LQ2hJVjY1YzBSZGZmQ0ZQVDArcmZaT1RrM1h6NWszamMxSlNrckd1WnYvKy9TVmxyajI2WmNzV2RlM2FWWDUrZnBJeVE1bzllL2FvYjkrK0ZsV0o5bFpOWlFrTEMxTllXSmhGVzBoSWlDUnAvdno1cWxxMWFwNk9COXZPbmoycnlwVXI2L3IxNjVJeXA0QzlldldxelJCazJiSmxXcnQyclZWN1hrUEc1czJiYTlDZ1FUbjJzWGZhMXJ6Z0hYNjAzdUVHRFJwbzh1VEpPbi8rdkxGOTdkcTFhdEtrU2JaVnRiWjRlWGtaL1VlTkdxVisvZnBwNHNTSm1qMTd0aXBXcktqNCtIaXRYYnRXa2pSOStuUzdqamw5K25TcnNQVHVhYUlqSWlJVUhoNnVrU05IV3UzN3l5Ky9hTXVXTFJvelpvelZ0cXg3ZlBjMTI5S2lSUXQxN3R6WnFqM3JHWkFLL25uTzBxRkRCdzBjT05DcWZkbXlaYXBhdGFyVnMyb3ltWlNlbmk0M056Zk5talZMSzFldXRIbmMrNzEvTzNiczBPalJveTNhN3Y2Q3dLWk5teXp1ejkzR2pSdG44YmxJa1NKYXRXcVY4Zm5hdFd0R0JidTlzcjRvQVFENGV5RGtCUUFBQUFEZ2J5UXFLa29lSGg2NVR1SFlvMGNQM2JoeFE4N096c1ovcnE2dWNuWjJWa0pDZ2dZTUdLQ3Z2LzdhQ0Fmc1lUS1pOR2ZPSEsxY3VWS3RXclhTMEtGRGpXbFhKYWxidDI0cVVxU0k1czZkcTM3OSttblFvRUZxMHFTSnhURVdMRmlnZGV2V0daK0Rnb0tNY0cvMTZ0VktTRWd3MmlVWjRWSGx5cFVWRkJSa1ZGaDVlWG5KMWRWVmZmcjBzV3ZzU1VsSldyNTh1Wm8xYTVidHZiTVZhQ0h2MHRMU2RPYk1HWjA2ZFVyYnRtMlRKRTJkT2xWUzVqU3lLMWFzc09pZk5jWHIvWVlienM3T1JwVmtRVENielRtdVpadGZ2TU4vN2p0Y29rUUpWYTllWFh2MjdKRWtIVHQyVEljUEg5YW5uMzRxeVRMQXU5dTk3WGZmV3k4dkx3MFpNa1JqeG96UnVuWHI5UDc3NzJ2MjdObEtUMDlYNTg2ZDFhTkhENHQ5TzNYcXBDNWR1bGhOUlowMXBYTjJ6cHc1bzRpSUNKdmJ6cDQ5cTUwN2QrYTRmMjVLbHk1ZDROUC8ydnM4MyszUW9VUGF2SG16Qmc0Y3FMUzBOSTBZTVVJREJ3NDAxakErZGVxVXZ2enlTOVdvVVNQWEN1Uzc1ZWYrK2Z2N2E5T21UVnE5ZXJYbXpadW5wVXVYV3EzZG5CVWsvL0hISHlwVnFwVHhlK2IyN2R1NmV2V3F5cFl0YS9PY3ExYXQwb0lGQyt3ZXZ5U3RYNzgrMzlPbEF3QUtIMEplQUFBQUFBQUtzYjU5KzFxdEszanZIN1d6L3NDY25KeXN1TGc0dFd6WjBpS1l1ZGV0VzdkVXBrd1pxN1VDczJSVnA2V25wK3ZXclZ2WkhzZkJ3Y0dvZkR4Ly9yd21UcHlvbzBlUHFtUEhqdnI0NDQ5dEJtQ2RPbldTajQrUEprMmFwRkdqUnFsUm8wWjY3NzMzVksxYU5VblM0TUdETlhqd1lLMWJ0MDZCZ1lINjlOTlAxYlp0VzBtWlZXUDIva0UvYTYzQ0xsMjYyTlgvL1BueldyNTh1V3JWcW1XMXJpWUtWblIwdEV3bWt5Wk9uS2hTcFVycGd3OCswQ2VmZktMR2pSdm4rTnphSTZlMVBjK2RPNWZ0OWlwVnF1aXBwNTZ5K3p5alJvM1NnUU1ITkg3OCtGejM0eDErOU43aEVTTkd5TnZiVzE5Ly9iV3FWNit1R1RObXlNZkhSNUpsNWFlVStVek5tREhEcXYxZVRaczIxYmh4NDlTd1lVTnQyN2JObUo3WnhjWEY1cGNMc211LzE2dXZ2cXJVMUZTTHRweXFtKy9ldG1uVEpyM3p6anRXRmJ3VEprelFoQWtUTFByWjY4OTRua05EUStYbzZLalJvMGYvUC9idU95eUtlMzBiK0UxUkVCQUVSWkJpSmNRV0laWmdGeUZxTkpaWUVtczhzWnRZWTlUWWlKMWlMeEZVMUVna0tpcGlGTkFnUlVYRURvZ0lDcUtJZ2loVnVwUjkvK0RkK2JIc0xpeUtpZWo5dWE1ekhYZmF6c3pPTE9mTXZjL3p4YUJCZzVDV2xnWnZiMi9NbXpjUDQ4ZVBSMFpHQmp3OFBHUXI5aEVBQUNBQVNVUkJWTkMxYTFlY09uVUt4NDhmaDZxcUtucjM3bzI4dkR4TW1USUZreVpOa3JudHR6MS9Zb0dCZ2VqZXZUdkN3c0pnWjJjSEx5OHZpYzh2THk4UHk1WXRnNDZPRG5idTNBbWdiUHpuOFBCd09EbzZWdG9GUXBIemYvVG9VZXpmdjcvSzVZaUk2TVBDa0plSWlJaUlpSWlvRmhzN2RxelF6dkhXclZzSURRM0Z5SkVqMGFSSkU2bGxiOTI2QlFEbzJyVXJBS0MwdEZUbWcvV2hRNGNxOU42eVdtZVdWNmRPSGZ6OTk5L3c5UFNFdTdzN1NrdEwwYWxUSnhnYkc4UEx5NnZTZFFjTUdJREV4RVJjdlhvVjE2OWZoNVdWRlVhT0hBbExTMHNBd0kwYk53Q1VWVUs5ZnYxYVl0elF5dG9tUDN6NEVETm56bFRvK01yVDFOUUVBSWsycy9SdVhMeDRFV3BxYXJDMHRFUmFXaG9Bb0Y2OWV0RFIwVkU0ZkJFYlBYbzBwazZkS3J5dWJNek9tSmdZeE1URXlKdzNlUERnYW9XODBkSFJ5TS9QUjN4OGZKWHI4UjUrdis3aGxKUVVpRVFpSkNjbkF3QmV2bnlKSmsyYUlERXhFVXVYTGtWS1Nvck05V1JkZnhYRE9Tc3JLNlNrcEdEYnRtMzQ1Sk5QRUJzYmk5TFNVcngrL1ZwcTNZclRsWldWWmJhTGRuRnhnVWdrQWxCVytlbmw1U1Z6WEZkNTh4d2RIWVZ4aXYvNDR3OEVCd2RqeG93WnNMS3lrbm1jVlhrWDE3T1dsaGJPbmoyTGtKQVFqQmt6UnZoZUVKczVjeWFNalkweGUvWnNwS2Ftd3RyYUd0T21UWU91cmk1bXpweUpaczJhWWZueTVUTDM5MjNQSDFCMmpkeTlleGZyMTY4WDJwK1hKeEtKNE9EZ2dCY3ZYbURKa2lYQzlPblRwK1BYWDMvRnp6Ly9EQWNIQjdSdTNWcm1Qb3FyMlN0VDNiYk9SRVQwWVdESVMwUkVSRVJFUkZTTFdWdGJDLysrY09FQ2dMS0tzWXJqTmdMQTFhdFhvYXFxaWkrKytBTDc5KzlIZUhpNFVGRlVYbFZWUTRtSmlaZzhlVEoyNzk2TlZxMWFWYnJzMXExYjRldnJpK2JObTJQeDRzWFlzV01IWEZ4Y3FqNncvNzhmSVNFaGNIVjF4ZFdyVjlHdFd6ZFlXbHFpc0xBUVlXRmhBTXBhdjE2N2RnMHJWNjRVMXBzMmJacEMyeGVUOVZDK0ltMXRiYWlvcUNBek03TmEyNmJxS3lnb2dLV2xwY3hBUzFiQVVobHRiVzJwYVFNSERzU0NCUXNVM2taMXgzd0ZBQ2NuSnp4OCtGRGkvcFNIOS9EN2RRK3ZYcjBhc2JHeHd1dnk0YUNibTV0QzcxV1prSkFRdkg3OUdvc1hMOGEwYWROdy9QaHhIRDkrWEdxNW8wZVA0dWpSbzhKckt5c3JxVEZjQVFnVnhnQ2dvNk1EUUhicmNubnp4T0ZyVVZHUjhKazBiTmp3amR1ZnY0dnJPVGMzRndjUEhvU1ZsUlZhdDI2TlI0OGVBU2dMVDY5Y3VZSS8vL3dUOGZIeDZOU3BFMWF2WG8xUFB2a0UvL3p6RHpwMzdveng0OGZEd2NFQjI3ZHZsMWtsL3JibkR3RDgvZjJocTZ1TFRwMDZDVzIreTl1elp3K3VYcjJLbVRObm9tM2J0c0owUFQwOWJOcTBDWXNXTGNLU0pVdXdZY01HbWUzVDViVUlKeUlpWXNoTFJFUkVSRVJFOUFGSVNFakEzYnQzQVpSVkZVVkdSa3BVRUJZWEYrUG16WnZvMEtFRHRMUzBvS2VuaDVpWUdNVEd4dUtUVHo2UnVjMSsvZnBCU1VsSjdyaWlQLzMwazlRMGtVZ0VrVWdraEV5VEowOUc0OGFOTVhyMGFLaXFxc3A4Z0YrWkhqMTZvR3ZYcnJoMjdab3d0bWRJU0FqTXpNd1FIaDZPUVlNRzRmang0OWk2ZFNzR0Rod0lBRmk3ZGkyTWpZMWxidS9Ka3lkWXRXcVY4RnJScXNEejU4OURUMDlQcW9LTWF0NnZ2LzZLdUxnNHFlbnA2ZWxJVDArSGhZV0YzSFV2WDc2TTY5ZXZWeXZFZlJkYXRHZ2h0Q2RXRk8vaDkrTWVkbloyQmxCMkxhMWV2Um9IRGh5UUNQWnljbktRa1pGUjVmczFidHhZYWxwQVFBQnNiVzNScGswYm9WSzVaOCtlK1BMTEx5V1dXN1ZxRlhyMzdnMGJHeHRoV25YRy9INlRIeVlFQmdZaUp5Y0hRRmsxL2JObnp6Qmh3b1JxYjBlc0pxL24wNmRQNDlXclY1Z3hZNGJFOU9uVHB5TWhJUUZkdW5UQnZIbnpoQUQxOWV2WDJMSmxDMGFNR0lFWk0yYmd5Wk1uY0hkM2g2V2xKZnIyN1Z2bHZsZjMvUG41K2NsdE9lM3A2UWxQVDAvMDdkc1hUWnMybFJxcis5aXhZeGd5WkFoT25EaUIzYnQzWTh1V0xjSzhkdTNhU1hVamtDY3NMQXlob2FGdjNkS2VpSWhxRjRhOFJFUkVSRVJFUkIrQW8wZVBRa2xKQ1NLUkNBY1BIc1NMRnkrd2VQRmk0WUYyZUhnNDh2THkwS3RYTHdDQXJhMHQ5dTdkQzE5ZjMwcGJ0djc4ODg5QzhDSW1yZ0owZG5hV3FnSVVqN01wcHFPamcvSGp4Ny9Wc2Ftb3FBamhFRkQyd0w5UG56NElEdytIaVlrSmhnNGRpckN3TUdHWnhvMGJ3OGpJU09hMktvNjkyS2hSSTB5ZlBsMTRIUndjak9qb2FJbHBZb2FHaGtJTFYzcDMxTlRVMEs1ZE94UVVGQ0FpSWdJQXNHM2JObVJuWjZOOSsvYll1bldyM0hWalltSnc5dXpaL3p6a2ZSTzhoOSt2ZTlqZjN4OEFrSjJkamNMQ1FxaXBxUUVvcTA2dHJPMjNtSk9URXpwMjdDaThUazlQaDVPVEU0WU5HNFpaczJZSjA0Mk5qZEdqUncrcDlVMU1UR1JPRnlzcUtwSlo3UTdJcm5nWHR4dVdSU1FTNGRpeFl6QXpNME5jWEJ4ZXZIaUJrSkFRRkJRVUtCUXd5bEtUMS9QWXNXTmhZMk9EWjgrZTRmRGh3N2g4K1RLQXN2Yk9MaTR1RXRkd1NVa0p6cDA3aDlMU1VyUnIxdzRBTUhIaVJKaWFta3BVR2RmVStTc29LTURUcDAveDlPbFRlSHA2Q3RPSER4OE9BUGpycjc5UVhGd01VMU5UTEZ1MkRGdTJiQkhDN3RUVVZCdy9maHcvL1BBRE5tM2FKSXpoV3pGazl2RHdrTG1mc29qM1VUeG1OUkVSZmRnWThoSVJFUkVSRVJIVmN2SHg4UWdNREVUMzd0MFJFaEtDT1hQbXdNUERBdzRPRGlnc0xNUlhYMzJGSzFldVFGbFpXUWdOdExXMTBhTkhEd1FGQldIbXpKbENnRkhScmwyN3NHZlBIb2xwNHZFTGYvNzVaNm1xSWZIWWp1WEpha1ZhWFhYcjFzV3dZY053Nzk0OTNMdDNEM1oyZGtMRjNmLys5ejlNblRvVjkrL2ZCd0NwYXEvSzZPam80TnR2dnhWZUp5VWxJVG82V21LYVdOT21UZkhQUC8rZ3BLUUVLaW9xYjNsRUpFOUFRQUQrK2VjZjNMMTdWN2llK3ZidGkyKy8vUllaR1JrS1ZkbVZYNlppNitMbno1L2owcVZMTmJ2VGI0bjM4UHQxRDc5NDhRTDM3dDBEQUd6ZXZCa3FLaXBZdFdxVlJQQXNyeVYyVWxJUy92ZS8vMGxOdjNMbENrUWlrVUl0dkJXUm41OHZqR01zYmlIOTNYZmZZY1NJRVJMakc0dk5tREVETTJiTVFFbEpDWlNWbFNXcVNjK2ZQNDhuVDU3Z2wxOSt3ZWJObS9IdHQ5L2k3dDI3OFBEd2dMS3ljclhiQmRmazlYenIxaTBFQmdiaTJyVnJ5TXJLZ3BhV0ZyNzc3anRFUkVRZ0lpSkNiaFYzcTFhdGhMRitsWlNVSktxaWEvTDhxYW1wU1lUQ0VSRVIyTDU5TzM3Ly9YZG9hR2hBWDE4Zm8wZVBSa2xKQ1hSMWRlSHA2U21FdkQ0K1BsQlNVb0t0clMzMDlmVWwzbS80OE9FWU1tUkl0YzQ3QU55N2R3K2JObTJxOW5wRVJGUTdNZVFsSWlJaUlpSWlxc1ZFSWhGMjd0eUordlhyWTlDZ1FRZ0pDWUc2dWpyV3JWdUhGU3RXSURZMkZ2Mzc5MGR3Y0RBc0xTMmhxNnNyck51dlh6OWN2SGdSRnk5ZVJQLysvV1Z1Zjlhc1dYS3JBTGR1M1ZwbEZTQUE3TjI3OTYyUFUxTlRFOE9HRGNPUkkwZGdaV1dGaGcwYkN2TTBORFFBbEQxc056SXl3dno1ODJGZ1lBQ1JTSVJKa3liaHh4OS9oSldWRlFBZ09Ua1pPM2Jza1BrUXZ5cG1abWJ3OGZGQmZIeTgzUGE0OVBidTNyMkxoSVFFakI0OUdwMDdkOGI4K2ZOaFlXRUJRME5ENk9ucDRjQ0JBMGhOVFVXalJvMmsxajF4NGdSOGZYMHJIYnMzTEN4TUdIdjBmY0I3K1AyN2gwK2VQQWxyYTJ0NGVYbGgwYUpGMkwxN04yYk5taVV4Ym5CMVcvcGV2SGdSK3ZyNkVtT3lBbVZWbXJJcU5ROGZQb3pEaHc4THJ6dDA2SURObXpjTHJ6TXpNNFZ4WXIvNjZxdHE3Y3VtVFp1RXR1ZjUrZms0ZVBBZzJyVnJodzRkT2dqTHpKNDlHMmxwYVVoS1NoSitGS0NJbXI2ZTc5eTVBejgvUHpScTFBaFRwa3pCMEtGRG9hR2hnZkhqeHlNcUtncnA2ZWtvTFMwVnRxR2twSVFHRFJyZ3M4OCtxelRJcjZuenA2U2tKTkhPKzltelp3REtLclRGbGJsQVdUWDdzR0hENE9ibWh1am9hSmlZbU9EVXFWUG8yYk1uREF3TXBONURSMGRIMkc1U1VsS1YrMlJvYUFobFpXVzhmUG15V3NkQ1JFUzFHME5lSWlJaUlpSWlvbHJzNk5HanVIdjNMdWJNbVNNRUpVQlpXTEorL1hyVXFWTUg0ZUhoeU16TWxLcGs2dFNwRTdTMXRYSHUzRG01QWRIMjdkdWx4dUFVUC9DZlBYdTIxRmlmNVIrMmk4bXFlSXVPanNhQ0JRdlFzV05IckYyN1Z1RnhCRnUxYW9WT25UcEpUWC85K2pXYU5Xc0dWMWRYWVZwT1RnNUVJaEZNVEV5RVFMQlJvMGJDTWhYSFJxeEsrL2J0QVpSVmFqSGtmWGZHangrUFdiTm1RVlZWRlNrcEtSTHo2dGF0Q3pVMU5heGJ0dzRUSmt3UVdxS0sxYTlmSHdBa1FwZUtiRzF0OGVPUFB5cThQNk5HamFyRzNsY2Y3K0V5NzhzOW5KNmVEbTl2YjdpNHVNREx5d3VhbXBxd3Q3Zkg0c1dMSmNJMmVUOGtlUEhpQlpZc1dTSzF6WWlJQ0l3WU1VSnFmN3QyN1NwVjNldm82SWp1M2J1amQrL2V3clFHRFJwSUxKT1VsQ1NNKyt2bTVvYUNnZ0tzV0xFQzllclZ3L0xseTZHdXJpNngvTE5uejJCdmI0L0dqUnRMQlB2Nzl1M0R5NWN2c1hUcFVvbmxsWlNVc0hUcFVxaW9xRlRySE5mMDlmejExMStqUllzVzZOV3JsMFJvcTZ5c0xGVEVqaDA3RmdNSERzVEVpUk1WM3MrYU9uL3l2SGp4QW84ZVBVSitmajYrK09JTEFHWFZ1VjVlWHRpMGFSTmF0V3FGdkx3OGhmWlpWbVY0UlljUEg1YXFCaVlpb2c4ZlExNGlJaUlpSWlLaVd1ek9uVHRvMTY0ZGhnd1pncWlvS0lsNTRrcTNDeGN1UUUxTlRSajdVRXhWVlJWOSt2U0J0N2Mza3BPVDBhUkpFNG41eXNyS21EOS92bFNWazdnSzhQZmZmNWQ2MkgzdTNMbEt4MHdGZ0xTME5LeFpzd1l0V3JUQWloVXJoSERvNWN1WGNISnl3c1NKRXlVcXlzb2JQWG8wNnRXckp6WDk2NisvbHZ0K3k1WXRrem5kM2QxZFpnV1ZMQ0tSQ00yYk40ZUJnUUV1WDc0c0VmeUZoNGZqMEtGRG1EbHpKc1BmR2lDclFyYzhmWDE5bUp1YlkrL2V2V2pUcGcxYXQyNnQwSFpGSWhHY25aM1J0R2xUcUttcElUOC9IM0Z4Y1VKUUpCS0pFQjRlam5yMTZrbHNjOE9HRFRBME5LeldNZVRsNVNFdExhM1NzRm1NOTNDWjkrVWU5dlQwaElXRmhjUm5wNkdoZ2ExYnQ2Sk9uVHJ3OXZZR0FLa1FVRXhXMit6QXdFQzVyWnFiTldzR1cxdGJpV21Pam81bzNyeTUxSFN4b3FJaVBIbnlCSU1HRFFJQW9ZMzB1blhyc0hEaFFtemF0QWtyVjY0VXpzMmxTNWV3ZGV0V21KcWFZdDI2ZFJJVnB2ZnUzVVBmdm4zeDJXZWZTVldNeW1zQlhwbWF2cDRiTjI2TXhvMGJ3OC9QRHhzM2JwUVpacWFtcGlJbkowZHFYeDQ4ZUlCWnMyYkIzdDRlWGJwMEVhYlg1UG1MaUlqQTFhdFhrWmFXaHRUVVZPRWNpbHVPZCtyVVNRaDVOVFEwaFAxNTh1UUp4b3daZzJiTm1pbDBYdWZNbVNQekhybCsvVHArKyswM2hiWkJSRVFmSG9hOFJFUkVSRVJFUkxYWWhBa1QwTGh4WTdtVlZoa1pHUWdLQ2tLdlhyMmdvYUdCNHVKaXZIcjFDcG1abWNqS3lvS0doZ1pFSWhIOC9Qd2txb1ZFSWhIT25Ea0RvS3pDcnJ5aW9pTGh2eXZPczdHeGdZMk5qZHdLdTl6Y1hDeGJ0Z3pxNnVxd3Q3ZVhDSHZVMWRWUldGaUlYMy85RmJObno1YjVRRnRXT0FTVWhUM2w1ZWZuWS9YcTFkRFUxTVREaHc4eGRPaFFqQmd4UW1LWmltRmlVVkVSOHZQekFRQmVYbDU0OXV3Wm5qNTlpcWRQbjZKZHUzWll1blFwYkcxdGNmandZY1RHeGdxQjdwTW5UM0RuemgycGMwSHZocEtTRWhZdlhveHAwNmJCM3Q0ZUJ3NGNnS3BxMVkrNGZIeDhzR3ZYTG16Y3VCSHQyN2ZISDMvOGdiTm56OExEd3dNYUdob29LU21CZzRNRGpJMk5oWkF6UFQwZHk1WXRRL2Z1M1dGblo2ZndQczZkT3hjSkNRbFl2bng1bFdPdzhoNHU4ejdjdzRXRmhiaDE2eGJXcmwwcnRYOTE2dFNSZUQxdTNEaVp4eUhMK2ZQbllXQmdvUEFQRXFweTU4NGRGQmNYUzdWK2J0bXlKYlp2M3c0N096dE1uejRkWThlT3hiMTc5eEFhR29xdnYvNGFzMmJOa2pxT0NSTW1vRjI3ZGdxOWIwWkdCcUtqb3l0ZDVsMWR6eldwSnM5ZmJHd3Mvdm5uSHhnYkc2TkpreWJRMWRYRnBVdVhzSGJ0V2pScjFrd3FrTTdPem9hU2toSkVJaEdlUG4yS3dzSkNoY0wwckt3c21XMmIwOUxTM3VBTUVCSFJoNEloTHhFUkVSRVJFVkV0VnRYRCtUMTc5aUEvUHgraG9hRVlPblNvRUlCVWRQNzhlVXljT0ZGNE1KK2NuRnpsQS9ZNWMrYkluZWZtNWlaVVI0bGxabWJDenM0TytmbjUyTHg1czlCK1ZDUVNJVDgvSDY5ZnY4YWNPWE93ZHUxYWJOdTJEYytlUGNPMGFkTVVhaFZhdnBydjVzMmJjSFoyaHFxcUt1enQ3UkVkSFkxMTY5WWhLeXNMMDZkUGg1NmVuckRzbmoxN2NQLytmVHgvL2h5cHFhbENHMXRuWjJlb3FhbWhTWk1tTURNekV5cXhoZzBiQms5UFQrellzUU5idDI2RnFxb3FIang0QUdWbFpZVmFlRkxOME5YVnhmejU4NUdkblMwUjhKYVVsTWhjUGpNekUvdjM3NGVSa1JIYXRHa0RBT2pUcHcrOHZMd1FHQmlJd1lNSFExVlZGVjkvL1RYYzNkM3g0TUVEbUp1YlEwOVBENE1HRGNMcDA2ZHgrL1p0ZE96WVVhSDlFMTlIaW94bHludTR6UHR3RDV1Wm1XSHAwcVVLaGJHblQ1K1dPVDA1T1ZtbzRnU0FtSmdZeE1mSFkvVG8wVEtYejg3T1JtSmlvdFQwVjY5ZVNVM1gwZEdCdHJZMnpwOC9EeFVWRllucVZMRW1UWnJnKysrL3grYk5tN0YvLzM0QWdLV2xKY2FPSFNzVlVBSkFqeDQ5NUI5a0JSY3VYTUNGQ3hjcVhlWmRYYzgxcVNiUDM4aVJJeVdxd3E5ZXZZcExseTZoZmZ2MkVoVy9HUmtaMkxWckZ5NWV2SWhQUC8wVVJrWkdDQW9Ld3N5Wk16RnYzanhZV2xwV3VzOS8vdmtuL3Z6enp5cVBUWHo5djR2elJrUkU3eCtHdkVSRVJFUkVSRVFmc1BidDJ5TXNMQXhtWm1Zd01EQkF3NFlOMGFoUkkranA2YUZodzRabzBLQUJqaDgvamhNblRpQThQQnlmZi80NVNrcEtZR0JnZ0hQbnpzbmNabUppSXFaTm13Wm5aMmUwYk5sUzdudVhyd1M4ZGVzVzdPM3Q4ZXJWSytqcjYyUGh3b1hJejg5SGZuNCtDZ29LWks1Ly9QaHhwS1dsWWZIaXhSSmpNVlpVVUZDQUJ3OGU0UGJ0MjdoMDZSS2VQWHVHQVFNR1lPYk1tZERRMElDVmxSVmNYRnl3YWRNbWpCOC9IdDI3ZDBmSGpoM1JxMWN2cEthbTR2bno1MmphdENtNmQrOE9VMU5UbUppWXdNVEVSR1kxbXA2ZUhxWk1tUUpuWjJmWTJkbGh6Smd4Q0EwTmhibTV1ZHoycmZSdTlPelpFOW5aMmNqS3lvS21waVlLQ2dvUUhoNHVFYXlJN2RpeEF6azVPVmk1Y3FWd0xiVnQyeFlOR3piRWhRc1hNSGp3WUFEQVYxOTloYi8rK2dzK1BqNHdOemNIQUV5Y09CSCsvdjV3Y1hIQjNyMTdGUXBQZHV6WWdaY3ZYNko1OCtadmZaeThoLy9kZTFqUklGOWNrVnhTVWdKbFpXWGhmY1RCclBqSEI1bVptZERYMTBlZlBuMWtic2ZYMXhlK3ZyNVMwNzI5dllYVzBHSS8vUEFEZXZYcWhRc1hMcUJIang3UTF0WkdhV2twRWhJU0VCVVZoYkN3TU55OGVSTjVlWGt3TXpQRHdJRURjZmZ1WFZ5OGVCRVRKa3hBcTFhdFlHbHBDWE56YzVpWW1LQlpzMmJWYXNsc1kyT0Q3Nzc3VG1yNnpKa3pGZDdHbTF6UDVRVUVCTWk4eHg4OWVpUjF2bDY4ZUNHMTNKTW5ULzdWODVlZW5vNVRwMDdoNzcvL1JsNWVIbXh0YmZIenp6K2pidDI2YU5HaUJkemMzTEJvMFNKWVdscGl5SkFoNk42OXU5UTJPbmZ1ak9IRGh3cy9WQ2l2b0tBQXljbkpRamVDOFBCd0FKQVlENW1JaUQ1Y0RIbUppSWlJaUlpSVBtQ0RCZzBTQWl4NXJLMnRFUlFVSkFRMUZjZnZsT2VubjM2cWRQNnFWYXVFS3JGV3JWcEJTVWtKbHBhV2FOU29FYlMxdFZHL2ZuM2h2K3ZYcnc4dExTMW9hV21oZnYzNnFGdTNMdGF1WFl2QXdFQzBiOThlUTRZTWtmcys5Ky9meDhLRkM0VWdaZkRnd1RBMk5wWll4c1RFQk51MmJjT3RXN2R3NXN3WjdOMjdGejE3OXNTeVpjdXFYZkUwZlBod1pHZG53OTNkSFRkdjNnUUFUSjQ4dVZyYm9KcHgrZkpsYk5teVJXSmF4ZXM5UER3Y3djSEI2TisvdjBTMW5KS1NFcjc0NGd0Y3ZueFphSmxxWUdDQXp6Ly9YS0lDVjBkSEJ5TkdqSUM3dXp1dVhidUdybDI3VnJsZm1wcWEwTlRVZk11aks4Tjd1TXo3ZWcvZnVuVUx5NWN2aDVxYUdsUlVWSkNYbHdjZEhSMmhzcjlyMTY2d3NyS1N1NCtqUjQvRzFLbFRGWDQvRHc4UGlFUWlqQjgvSGw1ZVh0aTNiNS9RY3J0cDA2WVlNbVFJcksydFlXWm1CZ0FZT25Rb1pzeVlnYUNnSUlTR2h1THZ2LzlHY1hFeFZGVlZjZWpRb1dxRnZPV1A2MDI5eWZWY25yaTZ0cUx3OEhBaDRLeE1hR2pvdjNiK2ZIMTlzV1BIRHBTVWxNREV4QVJMbGl4QnQyN2RoUGxqeDQ2RmxaVVZuSjJkRVI0ZWpweWNIRmhaV1VsdHg4SEJRZTU3bEpTVVlQcjA2UkxUV3JSb29kQjQ0RVJFVlBzcGlSVHBHME5FUkVSRVJQUVJlNXdSQWJmYkN3QUF6WFF0OEVQSExWV3NRUitDMnZpNVoyWm00dnIxNi9qaWl5K0VOcXFLRWorMEJpQzNmV1oxcWFtcFFWbFpXWGhkV2xvcThib3FoWVdGQ0E0T3hwZGZmaWx6Zm1KaUl2VDA5S0NwcVlrWEwxNmdjZVBHQ20rNy9QRytxWVNFQk55OGVST0dob2JWYW5sS2lrdEpTY0dFQ1JOZ1oyZUgzcjE3UzgxUFRrNkdqNDhQU2twS29LS2lnbWJObXNIR3hrYXFhalFnSUFEZHVuV1RxbTdMeU1pQWxwYVdSQnRXV1dQUjV1WGxJVHc4WEdhVlhVM2lQZngrM2NQOSt2WERnUU1ISkFLenlNaElCQVlHWXQ2OGVRQ0FuSndjK1BuNUNmUFYxZFhScFVzWHFiRllaWEYyZGtiSGpoMFYrdUdBbUVna3dwVXJWOUNqUnc5a1pHVGd4SWtUTURjM1I3dDI3YVRHS0phbHNMQVFqeDQ5UWs1T0RqcDM3aXd4THowOUhSczNic1RZc1dQUm9VTUhpWGxaV1ZsUVUxT1QyYkZBM3J5YXVwN2ZWSHg4UEpZc1dZSmx5NVlKUC9CNGwrY1BBTUxDd3JCaHd3YnMzNzhmeXNySzJMQmhBM3IxNm9YZXZYdFhXczBlR1JtSlJvMGFvVW1USm5CMmRvYVZsUlU2ZGVxazBIR2VPM2NPQlFVRkVJbEUwTlRVUkk4ZVBXcnNSeVpFUlBSK1k4aExSRVJFUkVSVWhkb1k5dEhiNCtkT1JFUkVSRVJFN3l2RmYzcEhSRVJFUkVSRVJFUkVSRVJFUkVUL09ZYThSRVJFUkVSRVJFUkVSRVJFUkVTMUNFTmVJaUlpSWlJaUlpSWlJaUlpSXFKYWhDRXZFUkVSRVJFUkVSRVJFUkVSRVZFdHdwQ1hpSWlJaUlpSWlJaUlpSWlJaUtnV1ljaExSRVJFUkVSRVJFUkVSRVJFUkZTTHFQN1hPMEJFUkVSRVJFUlVHNVNLaWhHUmZCNTNudnNqSlNjZStVV3YvdXRkSWlJaUlub25tdWxhNEllT1cvN3IzU0Fpb2tvdzVDVWlJaUlpSWlLcVFsRkpBVnl1VFVOcTdwUC9lbGVJaUlpSWlJaUlHUElTRVJFUkVSRVJWU1g1VlJ4RUtQbXZkNE9JaUlpSWlJZ0lBRU5lSWlJaUlpSWlvaXFKQTk0RzlReGgwM0l5VEhUYW9vRzZJWlNVbFA3alBTTWlJaUlpSXFLUEVVTmVJaUlpSWlJaUlnVVkxamZENUU3YlVVZEYvYi9lRlNJaUlpSWlJdnJJS2YvWE8wQkVSRVJFUkVUMFBoS0pSQkt2aDdSZXdJQ1hpSWlJaUlpSTNnc01lWW1JaUlpSWlJaGt5Q2xNRS82dHJLUUNJMjN6LzNCdmlJaUlpSWlJaVA0UFExNGlJaUlpSWlJaUdmS0xYd24vcnFPaUJvRGo3eElSRVJFUkVkSDdnU0V2RVJFUkVSRVJrUXlsNWRzMUsvSC9QaE1SRVJFUkVkSDdnLzh2bFlpSWlJaUlpSWlJaUlpSWlJaW9GbUhJUzBSRVJFUkVSRVJFUkVSRVJFUlVpekRrSlNJaUlpSWlJaUlpSWlJaUlpS3FSUmp5RWhFUkVSRVJFUkVSRVJFUkVSSFZJZ3g1aVlpSWlJaUlpSWlJaUlpSWlJaHFFWWE4UkVSRVJFUkVSRVJFUkVSRVJFUzFDRU5lSWlJaUlpSWlJaUlpSWlJaUlxSmFoQ0V2RVJFUkVSRVJFUkVSRVJFUkVWRXR3cENYaUlpSWlJaUlpSWlJaUlpSWlLZ1dZY2hMUkVSRVJFUkVSRVJFUkVSRVJGU0xNT1FsSWlJaUlpSWlJaUlpSWlJaUlxcEZHUElTRVJFUkVSRVJFUkVSRVJFUkVkVWlESG1KaUlpSWlJaUlpSWlJaUlpSWlHb1JocnhFUkVSRVJFUkVSRVJFUkVSRVJMVUlRMTRpSWlJaUlpSWlJaUlpSWlJaW9scUVJUzhSRVJFUkVSRVJFUkVSRVJFUlVTM0NrSmVJaUlpSWlJaUlpSWlJaUlpSXFCWmh5RXRFUkVSRVJFUkVSRVJFUkVSRVZJc3c1Q1VpSWlJaUlpSWlJaUlpSWlJaXFrVVk4aElSRVJFUkVSRVJFUkVSRVJFUjFTSU1lWW1JaUlpSWlJaUlpSWlJaUlpSWFoR0d2RVJFUkVSRVJFUkVSUFRCdVhMbEN2YnQyNGVpb3FJM1dqOGlJZ0tKaVlrMXRqL1oyZG5ZdFdzWGtwS1NhbXliOUg5U1VsTHc1TW1UR3R0ZVptWW1Nak16MzJvYmVYbDV1SDM3TnFLaW9tcG9yLzVQWkdRay92ampEd0JBVVZFUmZIeDhVRnhjWEsxdDVPZm5ZOHVXTFRoOStuUzEzOS9iMnh2eDhmSFZYdTlOZlN5ZjcrblRwN0YrL2ZvYTI1NVlYRndjZHV6WWdSY3ZYcnp4TmtRaUVmejgvT0RyNi90RzZ5Y2xKY0hEdytPTjM3KzhHemR1SUR3OHZFYTJWZE1LQ3d0eDRNQUIzTDkvLzUyOVIwaElDRUpEUTFGYVd2cEc2eWNsSmFGZnYzNjRmZnQyRGUrWnRQVDA5QnJmWmsxOC8zMG9WUC9ySFNBaUlpSWlJaUlpSXFLUGo1K2ZYN1hYcVYrL1BycDE2NmJRc3Rldlg0ZVBqdysrLy83N2FyOVBTVWtKbkp5Y29LNnVqdjM3OTBOSlNRa0FFQnNicTlDRCs4R0RCMHROOC9iMnhxbFRwMkJqWXdNakl5TUFRRUJBZ0VMNzA2SkZDN1JzMmJJYVIvRDJidDY4aWF5c0xJV1h0N1cxbFhoOTh1VEpOM3JmRVNOR1NMek95OHREV2xxYXpHVk5URXlFejJidjNyMjRldlVxamh3NUFtMXRiYm5idjM3OU9ueDlmYkZ3NFVKb2FXbkpYQ1luSndlVEprMUNodzRkc0hyMTZqYzZEZ0RZc0dFRFFrSkNZR3BxQ2hjWEY2aXBxYjN4dGlxS2k0dkRzV1BITUduU0pFUkZSY0haMlJsZVhsNVl1SEFoV3JkdXJkQTJnb0tDY1Bic1dTeGF0S2phNzc5OSszWk1uejVkdUM0VEV4TVJFUkdoMExybDd3OSt2cEx1M2J1SEN4Y3VZUG55NVcrOXJmSjhmWDF4OXV4WlRKdzQ4YTIzRXhNVGcrYk5tNk50MjdiVldqYzZPaHI3OXUxRGt5Wk4wTHQzYjRsNU9UazVjdjhtYUdobzRLdXZ2aEplbDVhVzR1REJnM2owNkJGKysrMDNkTzNhRlNLUkNIZnUzRkZvUC9UMTlZWHY0SGNoTEN3TVI0NGNnWW1KQ1Q3OTlOTWEzMzUwZERUV3IxOFBFeE1UZE96WXNjYS9WK1Q5dU1uVTFCUm1abVl5NS9YcjF3OUxsaXlSK2pzUUd4dUxXYk5tWWVuU3BlamJ0MitON3VmYmZ2OTlLQmp5RWhFUkVSRVJFUkVSMGI5dTQ4YU4xVjZuWmN1V0NvZTg0cXFldW5YclZ2dDlnb09EOGZMbFM5aloyUWtoRTFBV0lCMDhlTERLOVN1R3ZJV0ZoZkR5OGtLM2J0M1FwazBiWWJxam82TkMrL1A5OTkrL2s1RDMrdlhyY2l2Ny92bm5IOFRFeENpOHJZb1A5MTFjWE41b255cUd2TmV1WFlPOXZiM01aYjI4dktDbHBZV1ltQmdFQndlalo4K2V5TXJLa2dxbnRiUzBvS3VyQzZDc292cmF0V3Y0OGNjZnNYcjFhaGdZR01pc05PdlRwdzk4Zkh4dy92eDVtYUdCcWFscHBjZmg1dWFHa0pBUTlPdlhEMEZCUWJDM3Q4ZHZ2LzBHRlJXVlN0ZFRsTHE2T2twS1NnQUFscGFXY0haMmhyMjlQZWJObTRmZmYvOGRuM3p5aWJDc2VMbUtmSDE5b2FHaGdaNDllOHBkQmdDVWxaVWw3Z05aN3Q2OWkrM2J0eXUwNytYdkQzNitieTQ2T2hwejU4NnRjcmtqUjQ0Z0lDQUFmZnIwUVlNR0RhcGN2ckxLVmFPMXVnQUFJQUJKUkVGVXl5bFRwbURwMHFXNGZmczJEQTBONVM2bnA2Y25OYzNXMWhhblRwM0M1Y3VYcFVMZWpJd011ZDhaQmdZR0VpR3Zzckl5bkp5Y3NHVEpFcXhldlJwMmRuYXdzckxDd29VTHF6bzBBTUR3NGNQeDAwOC9LYlRzbTdoOCtUTFUxTlRRczJkUHVjdFU5U09ZaXQrRFlpa3BLVmkxYWhXS2lvclF1M2R2WEw1OHVjcjlxZmpkWEJrL1B6OTRlWG5KbkRkOCtIQzVJYTg4NTg2ZGc2YW1KcXlzcktxMVhsV3E4LzMzb1dQSVMwUkVSRVJFUkVSRVJQKzY4K2ZQVnpxL3RMUVUvdjcrY0hkM1IzSnlNcnAzNzQ3Ly9lOS9DbS8vOWV2WHFGT25UcFhobEN3ZUhoNHdOemRIcjE2OUlCS0pjUFhxVlltSDFQTDIvYSsvL3BJWkF2djYraUlyS3d0VHBreVJtamR1M0RoTW1qUko3cjcwNjlldjJ2dXZxTk9uVCtQYXRXc3k1OGs2eHRHalI2Tmh3NFp3ZG5aV2FQdW1wcVk0Y09DQVFzdE9uank1MHZiWTRzQVBnQkNxQVdYWHllKy8vdzZSU0lUZzRHQUVCd2RMclR0czJERE1uajBiUUZuZzBiQmhRL3oyMjIrWU4yOGVSb3dZZ2NPSEQ4dDkzdzBiTnNpY1h0bjFlL3IwYWJpN3UrUHJyNy9HL1BuejhkbG5uMkhMbGkxWXYzNDlsaTVkaWpwMTZzaGRWOUYyM3ZuNStSQ0pSRWhNVElTS2lncnExS21EcFV1WDR0S2xTOURVMUVSS1Nnb01EQXdBUUNJZ2syWFlzR0dWenUvY3VUTWNIQndxWFdiZ3dJRVlPSENnMVBUQ3drSWNQSGdRbnA2ZTBOUFRreHV1ZlN5ZmIwMHlNakxDZ2dVTEpLWnQyYklGdlh2M1J1Zk9uWVZwUGo0K3lNdkx3NmhSb3hUYTd1alJvNnRjeHMzTkRXNXVibkxubno5L0h0N2UzaktELzVpWUdBUUZCVWxNRTM5UDJOblpTUVRBeTVjdmg3S3k5S2lqV2xwYWNISnl3dmJ0MjZHam93TVZGUlZzM2JxMXl2MysrZWVmcTF6bWJSUVdGaUk0T0JpRmhZVXk3eXRiVzFzc1diS2t5aC9CeUFwNVUxTlRzV2pSSWlHRXIrejhWM3pQNnFxNDdlcjg3UlhMenM2R241OGZXclJvVWVuOTFLaFJJL1RvMFFQQXUvbisrOUF4NUNVaUlpSWlJaUlpSXFMM2hrZ2t3b1VMRjNEbzBDRWtKaWJpaXkrK2dKMmRuZHpLbkY5KythWFNOcDN5UXRLV0xWdGl6NTQ5VXRPRGc0TVJGeGVIVFpzMlFVbEpTUWljUm84ZWpYcjE2bFg3ZVBMeThuRDQ4R0VNSERnUXpabzFRMVJVRlB6OC9EQmh3b1JxYjZ1bXJWdTNUdmgzdjM3OUtnMmNYNzU4aWZUMDlCcHR1VmtUamg0OWl2djM3K09UVHo3QnJsMjdKRUo5RHc4UDdOdTNUNnI2MjlMU0VoczJiTUNOR3pmUXFGRWpBR1ZCbUNKVjN5ZFBucXcwb1BIMDlNU2VQWHZRbzBjUG9jcHk0TUNCeU16TXhJRURCNUNabVlrVksxYklySFFFcWgrbVRKNDhXV3Jhb1VPSG9LdXJpMlBIamdHQXpCOFhCQVFFNFBIanh4ZzNibHlWMTNXVEprMnF0VTlpNGVIaDJMSmxDNTQvZjQ0aFE0Wmd5cFFwME5EUXFOWTJQclRQRjFEc2h4dVZMU01PUW5WMGRLU0M5UzFidHFCMTY5YkM5UFQwZE9HZS92SEhIK1Z1czJLcjNlN2R1Nk4vLy83QzY3UzBORFJvMEtCYWxjclcxdGF3c0xEQS9mdjNvYVdsQldOalk0bjVKMDZjZ0sydHJWQ0ZYVkZzYkN5dVg3OHU4VDBGbEowYmNUWHVzbVhMaE9udDI3ZFhlTi9lbGNEQVFPVGw1V0hzMkxGbzNMZ3hkdS9lalJZdFdtREFnQUVBeWxxUWk0MGFOUW96WnN5UVdIL1BuajA0Y2VLRTFIYVRrNU94ZE9sU3BLYW13dEhSRVowNmRaSzdEOFhGeGRpd1lRT0Nnb0l3Y3VSSVlmckRodzh4YytaTWlXVi8vZlZYNGQvbGcxaEYybG1ucDZjak56ZFhlSjJXbGliOFVNZlUxQlFuVDU1RVFVRUJvcU9qRVIwZExYYzduMy8rdVJEeXZvdnZ2dzhkUTE0aUlpSWlJaUlpSWlMNjErVG01Z3F0bE1YcTE2OHZWR3RkdUhBQjl2YjIrUHp6ejdGbzBTSzBhZE1HdDIvZlJsNWVuaEFRcGFTa29ISGp4bEJTVWtLM2J0M1F0R2xUcWZjSkRBeUV1cm82dW5mdkxqVXZPRGhZWnVCVFdGZ0lWMWRYOU9qUkF4WVdGaENKUkhCM2Q0ZXVyaTdHakJtRHYvLyt1OXJIKzlkZmY2R29xQWcvL1BBREFNRFYxUlVKQ1FreWc3ZWFJaEtKM3FpQ3VhTHlZMlErZXZRSUFGQlFVQ0ExZG1iTGxpMnIzY2F6Sm9TSGgrUFBQLzlFMzc1OWNlWEtGYmk1dVFubitkS2xTOWkvZno5c2JXMWxCaUt0VzdkRzY5YXRFUmdZQ0YxZFhXUmxaYUdnb0tESzk5VFEwSkJaSVZaU1VnSm5aMmVjUG4wYU5qWTJXTHg0c1VRRjR0aXhZNkd1cmc0WEZ4Zk1uRGtUOCtmUGwzbHRybHExU3FGamYvejRNUTRlUElnbFM1WkFYVjFkYW43NTYzdk1tREVTOC9MeThuRGt5QkcwYmR1MjBpcnlpaDQ5ZW9Tb3FDamhkWFIwTkx5OXZRRkl0bURPeWNuQjNyMTdjZmJzV2JSczJSSTdkdXg0bzNFeVA4VFBWNnhkdTNaU0xZc0J3Ti9mSDdHeHNUSUQyY1RFUk9GOEs4ckZ4UVY1ZVhubzJyVXJldlhxSlRGdjE2NWRhTk9tRFd4c2JLVEcxelV5TWhLQ053Qll0R2lSMENaWmxtKysrUWJmZlBPTjhQa0FaZFcyOWVyVnc3Smx5OUN3WVVOczNicFYrRjRLRHcrSHI2OHY5UFgxTVdIQ0JKbFYvSC8rK1NlTWpZM3h4UmRmVk91WS95c2lrUWllbnA0d01EREFwRW1Ub0tTa0JGZFhWelJ0MmxUbU9PMktpbzZPeG0rLy9ZYUNnZ0tzWGJzV3hzYkdLQ29xa2xreG5wNmVqblhyMWlFeU1sSXFSRzdhdEtsUU1SMGNISXcvL3ZnREN4Y3VyUGJZeW1KNzkrNlZHRmZlMWRVVnJxNnVBTXArbkhIaXhBbDgrKzIzbUQ1OXV0eHRUSnMyVGVJNDNzWDMzNGVPSVM4UkVSRVJFUkVSRVJIOWF4WXRXb1RZMkZpSmFhNnVybWpldkRtQXN2YXNRRmxsbWJnYTdyZmZmc1Btelp2eDZhZWZJaUFnQU51MmJjTTMzM3lES1ZPbXlHMUJHaHdjRERNek04eWJOMDlxM3IxNzkyUStJTisvZnorZVAzK091WFBuNHNtVEo3aHg0d2FlUEhtQ1pjdVdDYTFrZ2JLS0tGa3FqbVg1NE1FRGVIcDZZdWJNbVdqUW9BRXVYTGlBcUtnb3pKNDlHOXJhMm5MTzBOdFp1WElsd3NMQ3NINzllbnoyMldkdnRTMVo0eWI3K1BqQXg4ZEhZdHE0Y2VOa2hyeTV1YmxTZ2JBODVTdkNaQmsrZkxqVXRNek1USFRvMEFHTEZ5L0dzV1BIOE1jZmYwQk5UUTNhMnRyWXVYTW5URXhNSk1Zc2ZmandJYlp1M1lvWk0yWUk1OGJHeGdZMk5qYll0MjhmUER3OHF0elA4K2ZQUzdVL1RrcEtnb09EQTJKaVlqQjA2RkRNbmoxYlpzZytmUGh3bUppWXdOSFJFU3RYcm9TVmxSV21USm1DRmkxYUNNdVVEOVlxbzYrdmo0TUhEOExDd2tLb1ZsV1V2NzgvOHZMeU1IVG8wR3F0RnhZV0psSGxXcjU5c2pqRUNna0p3WTRkTzVDYm00dXBVNmRpMUtoUkNsVi9maXlmcjFpTEZpMWt0dVI5OE9BQlltTmpaYzY3Y2VPR1ZNaWJtNXVMKy9mdm8wMmJObElWMmVmT25jT0ZDeGNBQUdwcWFoS1Z1YTlmdjhhbVRadGdhV2twTVYyV2UvZnVJVHc4SEwvODhvdmNaWEp6YzFGWVdDZzFYVVZGQmJObno4YUtGU3R3NXN3WjRacHpjM09Ea1pFUnZ2dnVPNW5iaTRtSndkV3JWekZ2M3J3YStjSEt2K0hLbFN0SVNFakF0R25UaEgwdUtTbUJxdXFieFhBaWtRakhqaDNEd1lNSG9hMnRqVTJiTnFGaHc0YVlObTBhV3Jac2lkV3JWMHY4WGJwMjdSbzJiOTZNckt3cy9QampqMUxYVUowNmRZU3hwaE1TRWdDVWZZOVVOZjYwUEV1V0xNR1NKVXVRbUppSXlaTW5TMVNEcjFtekJuWHIxc1c0Y2VNQWxJMy9ibWxwS1JXK0ZoY1hTL3d0L2plKy96NDBESG1KaUlpSWlJaUlpSWpvWHpONzltd2gwSXVNak1TUkkwZFFwMDRkL1BUVFR4TGhyM2hjeU02ZE82TmV2WHFJajQvSDZkT240ZWZuaDQ0ZE8wcUVRaytlUE1HbFM1Y3dZTUFBNk92clF5UVNJVHM3R3pvNk9qTDNRVndGRlJNVGc3UzBOT0hCY201dUxrUWlrVEN1WmxGUkVicDA2U0xWb3JoaXkwdDVRa05EVVZKU2dqMTc5c0RaMlJraWtRaG1abVlZTW1TSTRpZXNtcUtqbzVHZm40LzQrUGkzRG5tQnR4c3pPRDA5WFdaUS9DWisvLzEzUkVSRXdOWFZWYWhHTXpFeHdkZGZmdzBsSlNXTUhqMGExNjlmRiticDZlbGgzYnAxRXUyQjA5UFQ4Zno1Yy96eXl5OFlQSGd3cGsrZkxsU0JUWjA2RlZPblRoV1dEUWdJZ0tPalk2VmpTUllWRmNIVDB4UHU3dTRvTFMxRnAwNmRZR3hzREM4dnIwcVBaY0NBQVVoTVRNVFZxMWR4L2ZwMVdGbFpZZVRJa2JDMHRBUUF1V09aQXNDOGVmTXdlUEJnSWR6SnpjMFZRbzdjM0Z3NE9UbGh6Smd4YU51MkxSNC9mb3hwMDZiSjNROUhSMGM0T2pwV3VxL2xuVDkvWGdpTyt2WHJoK25UcCtQYmI3OEZVRllkdkhuelpseTZkQW1tcHFaWXVIQWhEQTBONVk2eGFXUmtKQkgrZmt5ZmIwMTY5T2dSZnYzMVYremV2UnV0V3JXU21GZFFVQUI5ZlgyWW01c2pQajVlWWw1U1VoSkVJcEZDYlhuMzd0MExVMVBUS3NOZ2VheXNyTkNuVHg4aDRBc0pDY0hkdTNmaDVPUWt0K0p5Ly83OTBOUFRFOW9jMXdZOWV2VEF6cDA3SlRwTGlNZUdmeE5wYVdrNGZ2dzRQdjMwVTZ4WXNVSzR6My80NFFmczJyVUxQLy84TXh3Y0hLQ3NyQXhYVjFmNCsvdWpVYU5HMkxoeEl6cDA2Q0IzdTBWRlJiaCsvVHFBc3BBMVB6Ly9qWVlpRUx0NTg2YkU2NlNrSk55OGVST3paOCtHbHBZV1ltTmpzWHo1Y2t5Wk1rV3FxMEJSVVpIVU5WQlQzMzhmQzRhOFJFUkVSRVJFUkVSRTlLOHAvL0QxNmRPbkFBQmRYVjM4OE1NUHlNN09SbFJVRk02Y09ZTTVjK1pBVTFNVERSczJ4TjY5ZTdGdDJ6WW9LeXRqMnJScCtQYmJieVdxdTA2ZVBBa2ZIeCswYjk4ZSt2cjZ5TXpNUkdscHFkeHhNY1hWUTBlUEhrVkVSQVE2ZCs0TU5UVTF6SjA3RnovKytDUHExYXNIWjJkbkJBWUc0dWVmZjVaYVh4dzBWWFRtekJtSkFHalFvRUZvMzc0OWRIVjFjZlRvVVZ5NGNBSHo1czJUYVBOYTA1eWNuUER3NFVOWVcxdlgrTGJQbmoyTG9LQWdiTml3UWFIbFRVMU41WjZyaWlaUG5peXpaV3VIRGgyd2R1MWFtSm1aQ2RlTHJNb3pGUlVWOU83ZFcyZ24zTE5uVHpSdTNGaGltUzVkdXNEVjFSVWJObXpBbVRObjBLRkRCMWhiV3d1Qm55eXlRbXh4TVBqNzc3L0QxOWNYelpzM3grTEZpN0ZqeDQ1S3gzT3R1STJRa0JDNHVycmk2dFdyNk5hdG0xUUl1R2pSSW9uWDVRUHpCZzBhQUFBeU1qTFFyRmt6QUdVdGpFTkRRNFZnVEh4ZmxaZVltSWlBZ0FCMDZ0U3BSbjRFSUphY25JeExseTRKNzFGK3JGUlpQRHc4b0tlbjkxRi92dTlLVEV3TXpwNDlDelUxTmN5ZlB4OXBhV200Y3VVS01qTXpoZXZtL3YzN0FNcGFyVmZHMzk4ZlVWRlJHRDE2TktaT25TcnpIaFU3Y2VJRVRwdzRBUU1EQTdpN3UwdWQyNHNYTDJMejVzM0M2L0xqd1phL1hnb0tDdkRxMVN2azUrY2pQRHdjWGJwMFVmemcvMlBsMjVJWEZoWkNKQkxKYkNlc2lFYU5HbUhyMXExU1A0Z1lObXdZMU5YVnNYbnpac3lhTlFzRkJRWEl6OC9Id0lFRE1YMzZkSW5xWGxsQ1EwT1JsNWNIQU5pOWV6ZTB0TFRnNE9BQVRVM05OOXJQb0tBZ0FNQWZmL3lCMk5oWXpKZ3hBd2NQSGhUKy9oNDVjZ1E2T2pveU93ZklhenNOdlAzMzM4ZUNJUzhSRVJFUkVSRVJFUkg5Sng0K2ZJaEdqUnBCUTBORFl0ekZNMmZPb0dmUG5zSkQ0cVpObStMeDQ4ZllzV09IVkZ2ZzdPeHMrUHY3bzNYcjFrS0k4dno1Y3dDUU9iWW04SC9WVmYzNjlVTklTQWd1WHJ5SS92MzdRMDFORFdwcWFnZ1BEOGVaTTJld2JOa3k2T3ZyUzYwdnI3MWx4Y3BoZlgxOTZPdnJJejQrSHBjdVhjSTMzM3dqTlRacGNuSXlidHk0VWRscHFwWVdMVnJJYkE5YkU1NDllNGF3c0xCM3NtMTVpb3VMa1pLU1VtbkwzL2o0ZU96ZHV4ZTNidDFDMTY1ZG9hK3Zqek5uenVEYXRXc1lObXdZYkd4czBMQmhRd0Jsd2FlOXZUM3UzcjByRlhLNnVyb0s3eE1hR2lwUlZRb0FseTlmbG5nOWVmSmtORzdjR0tOSGo0YXFxaXAyN3R4WnJXUHIwYU1IdW5idGltdlhyc2tjdjdWaTVXVDVrRU5EUXdNYUdocDQrZktsTU8zdnYvK0dvYUVodW5YckJxRHNlaHcvZnJ6RU5uYnMyQUVBbUQ1OWVwVUJYM1VZR1JsaDA2Wk5LQ2twd1lvVks5Qy9mMy8wN2RzWHBhV2xXTEprQ1FZUEhvemV2WHNqSkNRRVhsNWVRdVhneC96NXZpdVhMbDBTQXZkeDQ4YkJ4c1lHSXBFSXQyN2RFdHJwM3IxN0Y5cmEyakEyTnBaWVZ5UVNBUUNVbFpXUm1wcUtYYnQyQ2ZPbVRKa2l0NjM2eG8wYjBhVkxGMWhiV3d1aHBxSS84QURLd2o0eGRYVjFiTjI2RlhaMmRsaTVjaVcyYk5ueVJtTTYvOXRDUWtKa2ppbnI0ZUVoMFNxOHN1cnhpbVQ5cmNuS3lrSktTZ3JVMWRXUm5wNk96ejc3RE5PblQxZjRISjA2ZFFvV0ZoWUlDd3ZEbDE5K2lhTkhqMkxSb2tYQ2ozZXEweDc3OGVQSHduanRGaFlXOFBIeHdiTm56N0I4K1hJQVpmZnU1Y3VYTVd2V0xFUkhSNk9nb0VDaUpYTmxsYzV2Ky8zM3NXRElTMFJFUkVSRVJFUkVSUCtKMjdkdkM1VzlGYXUreE8yYWpZeU1NSExrU0FRRUJNaDhHSHpxMUNrVUZoWkt0SUY4L1BneEFFaTB6U3hQWEQzMHhSZGZRRWRIQjc2K3ZzSUQ1YlMwTkRnNE9PRExMNytza1dyWTR1SmliTnEwQ2ZyNitwZzhlYkxVL0tDZ0lLRVNpcVE5ZXZRSXYvLytPNFlOR3laTUV6L1lmL3o0TVU2ZE9vWHIxNi9EeU1nSXYvMzJHM3IxNmdXZ3JJcmF6YzBOcnE2dWNIVjFSZS9ldmJGaXhRb0FaU0dHckNwV1UxTlRJUVI4OE9DQk1FMU1IQ1NLeVFwUnEwdEZSZVdOQTBCRFEwT2hzdkxXclZ0NCtQQWhGaXhZSUxkU3ZLaW9DRUZCUVdqVnFsV05CcndBVUs5ZVBWaFlXQ0FrSkFSRlJVVVlNbVFJV3JWcWhjZVBINk8wdEJSV1ZsYXdzTEJBZEhRMGxKU1VoQ0R3WS8xOEV4SVNwTWJYQmNwK1NBRkE1anp4T0twVktkOUdXOHpBd0FCQlFVR3d0YlZGU1VrSlFrTkQwYWxUSjZsQXI2U2tCRURaMk9pclY2K1dDTjk3OU9pQjNOeGNoSWVIUzQyZHVuSGpSalJyMWt3aW1Ldk9XSzhWSzRRMU5EU3daczBhekp3NUU1czJiWUtycSt0N1B6WnZ4VEhnbno1OUNrOVBUL1R2M3g5dDJyUjVxMjJMUkNLRWg0ZmozTGx6Q0E0T1JsRlJFUm8yYklpSkV5Zmk4ODgvQnlCN3JIaGxaV1dKSC8xRVJVVWhNaklTQ3hZc1FGaFlHRnEzYmcwN096dHMzNzRkT1RrNUtDa3BrZHRDVzVhalI0K2lXN2R1Q0FvS1FzZU9IVEZvMENBc1c3WU1wMDZkd3BneFk3QjM3MTQwYjk0Y2d3Y1BocHViRzN4OWZXRmhZU0ZVR3hjWEYxZnIvY3FyN3ZmZmg0b2hMeEVSRVJFUkVSRVJFZjNySWlNajhmTGxTNkdkckxnMTQ3MTc5K0RqNDRPZmZ2b0ptcHFhME5EUUVLcDNMMTI2aE8rLy8xN1lSa1pHQm80ZlA0NVdyVnBKQkNsMzc5NkZrcEtTVk5XdldHRmhJZXJXclF0VlZWWDA3TmtUUGo0K1NFeE1oTGEyTnBZdVhZcFhyMTZoV2JObWNIVjF4ZlBuejVHYW1vcHQyN2E5MFhIKzhjY2ZpSXVMZzcyOVBaS1RrNUdZbUlqaTRtTFkyTmdBQUVhTUdDRUUyckpVTnUvZlZsSlNVcTJnSlRjM0YzNStmZ292cTZoeDQ4WUJBSDc4OFVka1pHUmc4ZUxGc0xHeGtRaWt6TXpNc0hidFdqeDc5Z3ovL1BPUFZLaDUrdlJwOU9uVFI2TDYrcXV2dnBKNnI4ckdIQWFBNDhlUEs3emY4dFN0VzFjaTVCU0xqbzZ1ZEQxVFUxTThmUGdRSXBFSUJ3NGNnTEd4Y2FYanBqNS8vaHc1T1RuSXljbXA4cmpLcTZyeXNLU2tCQ29xS2hDSlJQanJyNy9RdG0xYllYellHemR1UUVWRkJlM2J0d2NBWWZ6UHlxNmpqK0h6all5TVJHUmtwTngxNUkxSitxWjY5ZXFGa3lkUDR1WExsNGlMaTBOV1ZoYjY5T2tqdFp6NFBoU0pSSWlQajhmU3BVdXhldlZxWWY2QkF3Zmc3ZTB0WEc5VnljN09SbVptWnFYTHlBdUROVFUxTVduU0pEZzRPQ0FpSXVKZmEzZjlwZ3dNRERCNDhHRGg5ZG16WndHVXRjUXVQMTFSUlVWRmlJaUlRR2hvS0M1ZnZvejA5SFNKK1dscGFkaXpaMCtsMjFCWFY4ZVpNMmNBbEgybWUvYnNRZE9tVFdGaFlTRXMwNlZMRit6ZnZ4OXFhbW9vS0Npb3N0MnoyTU9IRHhFWUdBZ25KeWZoaDBydDJyV0RzN016akl5TWNPWEtGZHkrZlJ0YnRteUJpb29LeG93WkExOWZYN2k1dVdIV3JGbkNNY29MZVd2NisrOUR4WkNYaUlpSWlJaUlpSWlJL25VblRweEF2WHIxaE1vODhjTlpGUlVWK1BqNG9FK2ZQaEpqNnJacDB3Wm56cHpCZDk5OUJ6VTFOUURBb1VPSGtKK2ZqMG1USmdtaFVWRlJFYTVldlFwemMzTzVZd3krZnYxYWVMRGNwMDhmK1B2N0l5NHVEbVptWmtMcnlSTW5UcUJKa3lZd05EU0VsWldWUkNpbGFFQ1dsSlNFWThlT1FVbEpDY3VXTFJOYW9WcGJXOFBHeGdhN2QrK0dycTR1dExTMHBCNTBpMFFpS0NrcENjdThEM0p6YzZzMWJtTjZlcnBFaTgyYWN2cjBhUUJsQVlhUmtSSHM3T3dxSFNkNDkrN2RRdWdJbEZVTjd0eTVFK25wNlJKajFsYTNuUzhBN04yNzk2MlBSMU5UVTJiSU8zZnUzRXJYTXpNemc0ZUhCN3k5dmZIZ3dRT3NYNysrMHJiSERSbzB3SlFwVXhUYXA1czNieUlpSWdLR2hvWnlsM24rL0RtY25aMFJGaFlHVjFkWG5EeDVFckd4c1JLZnViKy9QeXdzTEtDaG9RRUF5TXZMRTFvMXkvTXhmTDZEQncrV3FQb1VjM1IwUkVCQWdNeGcvY2FORzFXT2RTelA0TUdENGVucGlVT0hEdUhSbzBkbzJMQWhyS3lzcEpiTHlzb0NBRFJ2M2h6cjFxMFRxa1RGUm80Y0NXOXZiN2k3dTB1TXFTdlB1WFBucWp5SGxmMklRRHdlNy8zNzk5LzdrTGVpaUlnSUFNRCsvZnZSdG0zYmFsZnpYcjE2Rld2V3JJR0tpZ282ZGVxRS9QeDhSRVpHQ2kzWHEzTGt5QkdKOXZwaFlXR0lqbzdHa2lWTHBKWVYvMDE5OGVLRjFGalhGWW4vTmgwOWVoUm1abVpTMTRpeHNURXlNakt3YytkT1lWeDZvT3pIRHQ5ODh3M2MzZDB4Yk5nd05HblNCQ1VsSlhMYk5kZjA5OStIaWlFdkVSRVJFUkVSRVJFUi9hc2lJeU54NWNvVmpCNDlHdlhxMVVOQVFJQXdMeW9xQ2tCWjRDSU9GRnUwYUlIaHc0ZkQzdDRlWjg2Y3dhaFJvd0FBUTRjT2hZNk9qa1JZNGVQamcxZXZYc2x0czFwUVVBQ1JTQ1NFcWhZV0ZqaHg0Z1RVMWRVaEVvbmc3T3dNWTJOaklaU1NSVjdRSWg3ZlY2eHg0OGJvMkxFampJMk4wYlJwVTVpYW1zTEV4RVI0aU42cVZTdms1dVppOHVUSnNMR3hFZG81aDRhR1l2ZnUzWEIwZEpRSXIvNE5hV2xwaUlpSWtGa0ZuWkNRZ0NaTm1paThMVk5UVTRYSDVadzhlYkpVeTFaNVpJV0VreWRQbG1xM201Q1FnR1BIamtrdGUvWHFWUUJBejU0OXBmYTNPdTE4QWRrQlZYUjBOQllzV0lDT0hUdGk3ZHExYjl3KzFNM05UZUwxaWhVckpLcnMycmR2ai8zNzk4UFoyUm5XMXRiQ3VOYjUrZm1vVTZjT1ZGVWxILy9YcjE4Zmd3WU5Fc2FlbHVmVXFWT0lqSXhFbXpadHNHYk5HcW41NGVIaEFNckNXQzB0TFF3ZE9oUzNidDNDdm4zN01HalFJQ0dNdTNYckZ1TGo0NFh4T1FIRmZpandzWHkrL3laalkyTllXMXZqM0xsekVJbEVtRDE3dHRUMUFmemZlT2FHaG9ZeVExVWpJeVAwNmRNSFFVRkIrT0dISCtTT2UxNlJyUE40OHVSSnVMaTRWTHFlZUIvTGo5bGJHeFFVRkNBME5CUm1abWJJenM3R3FsV3I0T3pzTFBNYWs2ZFhyMTVZdVhJbE9uVG9BRzF0YlRnN093djNwU0lhTkdnZzhkcmMzQnp0MnJXRGpZME5rcE9UWmE3ejZORWpxZnVtb3JDd01CdzdkZ3dkTzNhVVc2RzhjZU5HcEthbUlqQXdFUDcrL25qOStyWHdJeWNBMkxkdkh4WXZYZ3dBY3IrTGF2cjc3MFAxY1J3bEVSRVJFUkVSRVJFUnZSY0tDZ3F3ZGV0V05HalFRQmhIMTlIUlVXcTVuVHQzQ3Y4ZU4yNGMvdmUvLytISWtTTndjM05EejU0OVlXaG9pT2JObTZONTgrYkNja2xKU1RoNDhDQjBkSFJrdG1ZRnloNEFBeEJDWG1WbFpXRjhVQ1VsSlh6eXlTZFN5OGZGeGFGWnMyYkN0TDU5KzhyY2RsSlNra1RJcTZxcUNpY25KN25uQWdDY25aMlJrcElpc1gwZEhSMjhlUEVDSzFhc3dJNGRPNnBWUFp1WGw0ZTB0RFNGeDhOOC92dzU3dDY5Q3dEdzlQVEU0Y09IQVVDcVNpOHRMUTB4TVRGdjFIYjAzOUN6WjArcFk3NTkrN2JjRU5EQXdFQXF5SDZUZHI0VnBhV2xZYzJhTldqUm9nVldyRmdoQklBdlg3NkVrNU1USms2Y2lBNGRPbFM2alM1ZHVtRFZxbFV3TWpLU21GNHhNRGMwTklTU2toTHExYXNuVWZWMjgrWk5iTnUyRGR1MmJaTTZKMDVPVHJoLy96NkdEUnNtL0VoQ1RDUVN3Y1hGQlY1ZVh1alRwdzhXTDE0c1VXRisvZnAxN04rL0gvSHg4ZERYMThlb1VhTXdjT0JBUkVSRVlPWEtsVEEzTnhmYXNCWVhGMlAzN3Qwd05UVkY3OTY5aFcxa1oyZFg2M29XKzVBKzMzOURjWEV4bmo1OUtvUjJkZXJVd1lBQkF4QVVGQVJsWldVaEVLdEkzTWxBM25qbUFEQjgrSEJjdkhnUmQrN2NxZmI1cXk1eFlGK2RINWU4RDd5OXZaR1hsNGVoUTRlaVpjdVdtRDkvUHRhc1dZUE5temRYSzN5c0tuQ3REaTB0TGRqYjI4dHRsUjRmSDQrc3JLd3FyOStjbkJ6Y3VuVUxNMmJNa0JqdnQ3eXZ2dm9LMnRyYWFOcTBLWFIxZGFHbnB3Y2RIUjFvYTJ2ai9Qbnp1SGp4b2xBMVhqSGtyYW52UDA5UHowcVA0ME5SNjBQZTNLSVNITG4vQXNGSldYaWFVNGlDNHRML2VwZUlQaHJxcXNvdzBWSkRMeU1kalAyME1UVHJmSHp0RUlpSWlJaUlpSWhJY1NLUkNKczNiMFppWWlMczdPeUVxcHp5VlY0QkFRRndkSFNFaDRlSFJMdG1BSmd6Wnc1KytlVVgyTnZiWStQR2pSSVBoMSsrZkltbFM1Y2lOemNYeTVjdmwxdUptNUtTQXFDc3FyR2lyS3dzeE1YRklUNCtIbkZ4Y1lpTmpjWFRwMCtGTWYvZXhzdVhMeEVWRllXb3FDZzhmdndZR3pkdWhKK2ZIL3o4L1BEbGwxL0MxdFpXV0xadDI3YVlPM2N1dG16WmduWHIxbUg5K3ZVS1Z3dk9uVHNYQ1FrSldMNThPYXl0clN0ZGR0YXNXVUpGbzdxNk90cTFhd2RMUzB0WVdscmlrMDgrZ1llSGg5QXEydFhWRmFXbHBUaDM3aHkwdGJVeFpzd1lxS21wb1huejV1OU5PMmxGcEtlbjQrN2R1eEx0YzQyTWpEQnc0RUNNR2pVS3IxNjlRbkp5TWxxM2JnMmc3SnE5Zi84K1dyZHVqY2VQSCtQR2pSdHl0NTJibTR0bHk1WkJYVjBkOXZiMkVoV3A2dXJxS0N3c3hLKy8vb3JaczJmajY2Ky9scnNkQXdNRG9VSXlOVFVWQ1FrSmVQejRzZkFmS3lzcmpCZ3hBaXRYcm9SSUpFSk9UZzVldm53cFhOUEp5Y2w0OWVxVjFQMERsRlcvSHpseUJILysrU2M4UER3d1lNQUFmUHZ0dDlEVjFjWDY5ZXNSR2hxS3NXUEhTclJBRjh2SnlVRkJRUUVXTEZnZ2hIdC8vZlVYL3Zyckw3UnAwd2IyOXZaQ0tMeG56eDQ4ZnZ3WWpvNk9FdGR1ZG5hMnpIdXZwdFNHei9kZHVILy92bEJoZmZUb1VSdzRjQURGeGNVQXlpcXVuejE3aGcwYk5rQkRRd01GQlFWWXNtUUpIQndjcElLME8zZnVRRjlmWCthMUk5YW1UUnU0dWJsVjJzcjdUVDE2OUFndUxpN1ExZFdGa3BJUzR1TGlvS2VuaDI3ZHV0WDRld0ZsUHhUNDg4OC9zWHo1Y3VqcjY5ZklOdFBTMHVEdTdvNUdqUnJCMXRZV2Rldld4ZFNwVTdGNzkyN3MzYnNYUC8zMGs3Q2MrQWMyNWRkOWx5cnJVT0h2N3c4MU5UVzVQd0FRRTQreFhObjU2dDI3dDhTUE84b2JOV29VeG8wYkp4eHJ4WkMzcHI3L1BoYTFPdVM5a1pJTmh4dFBrSkwzK3IvZUZhS1BVa0Z4S2VJeTh4R1htUS9meCtsWTJxVXB1aGk4dS8rUlJrUkVSRVJFSDdhVWxCUVVGaFpXV2oxU0hlS0hVQlhiMVZWSFhsNGVZbUppb0thbWhuYnQydFhJZm9sRlJrYmk1czJibURScEVvcUtpdURuNTRjQkF3WlVxOElqUHo4ZkxpNHVNRE16dzlDaFE2djEvdDdlM21qYnRpM0tNUlAyQUFBZ0FFbEVRVlJhdG14WjNWMS9JeC9iNTB1eVJVVkY0ZUxGaXhnK2ZMamNCOEFsSlNVQUlMUGE2TFBQUHNPWU1XTnc1TWdST0RnNFlOV3FWUUNBbUpnWXJGNjlHcW1wcVpnd1lZSVFiaFlYRjB2Y1V5VWxKVGgrL0RnQXlMejJUNTA2QlhkM2Q2aXBxY0hjM0J4V1ZsYjQvdnZ2WVc1dUxoV0dLQ0lrSkFUKy92NklpWWxCYW1vcWdMSzJxVlpXVm9pT2pzYU9IVHZRb2tVTHpKOC9YMnJkZ1FNSElqWTJGbWZPbk1HK2Zmc3dmZnAwaGQ1VDNCS3pmR3RNZVhyMTZnVXJLeXQwN05nUnJWdTNsdnIrY1hWMWhVZ2t3cDQ5ZXhBUUVJRCsvZnREUzBzTGh3OGZocisvUCtiTW1RTlhWMWU1MjMvMTZwVnd2cXRTMVVQNVI0OGVJVFkyRmdDd2R1MWF4TWZIbzMvLy9uSXJ5ZVFKREF4RWFXa3B1bmZ2TGt4cjA2WU56TTNONGVQakF6YzNONmlxcXVMQWdRUFExTlNFdjc4L05tellnTFp0MjJMczJMRllzR0NCek8xbVptYkN6czRPK2ZuNTJMeDVzL0RkSkJLSmtKK2ZqOWV2WDJQT25EbFl1M1l0dG0zYmhtZlBubUhhdEdrUzEzbGFXaHA4ZlgzeDdOa3pQSDM2RkltSmljakx5eFBtNitucG9XblRwdERXMXNhdnYvNktCdzhlWU9yVXFUaDA2QkFjSFIyeGJkczJhR2hvSUNFaEFZYUdoaklyWnEyc3JHQmxaWVhJeUVnY09YSUVwMCtmaHJlM054bzJiSWlNakF3c1hMZ1FBd1lNa0htTWZmcjBnYlcxdFJEYTV1Ym00dnIxNitqZnZ6L216cDByQkx6SGp4L0hxVk9uTUh6NGNIVHExRWxZLy9YcjEwaElTQkRHNFM3dlkvaDh5M3Z4NG9YTVFGa2NmTW1hSno0L1lvY09IWUt2cnk4QVlPdldyUUFBWFYxZHRHelpVdUkvWVdGaGNISnlncEtTRXB5Y25JVEFkODZjT1ZpOGVMSFE3ajR2THcvaDRlR3dzYkdwOUJ3RGtBaDRGZm11Q1FvS2twb1dGeGNuTmExSmt5Wm8xS2dSY25KeW9LcXFDbXRyYTB5WU1LSFNjRkpSR1JrWkFDRHhQVmRVVklTSER4OWk5dXpaV0xkdW5WUW5oK29xS2lyQzJyVnJrWnViaS9uejV3djN4SWdSSTNEcjFpMzQrUGhnNU1pUkFNck9pYXp6OGw5SVQwK0hqNDhQQmd3WUlORVN1YnpTMHJJQ3krVGtaTlNyVjAvdWNsVVJmeStKL3lacWEyc0RxUG52djQ5RnJRMTViNlJrWS81RjZTOEJJdnB2cE9TOXh2eUxjZmgvN04xN1hNNzMvei93UitkelZBNUpwWlNrT2JSbVlnNFJNaHN6TWN4bmJIS2FZOU13aDNMS01UbmtrRU5FakpZMkdab2gyZ2lWT1RSWk9hVElJZEpGNmVxa3VuNS85T3Y5N2VxNnFxczAxVHp1dDV2YmVyL2ZyOWZyL2JwNjE5VzE5L1A5ZWo3OW5LelJtWUZlSWlJaUlxSjY0YSsvL2hKU29TbWk3Q295b0tSV1drMjR1cnBLYlplbURwWEgxTlJVdUFHNmMrZE9SRWRISXpnNFdMamhJMDlzYkN4KysrMDN6SjQ5dThJYlRObloyUmczYmh3NmR1eUlwVXVYMXVoMUFJQ1Bqdzh1WExnQU16TXpiTnUycmRJYWh0VjE5KzVkSERwMENPUEdqY1BObXpmaDcrK1BzTEF3eko0OVcxaGhWSlhJeUVpY09IRUNjK2JNcWZiNS9mejhNR25TSkNIUWxacWFpcmk0T0lYNmxrM1h5dXRMMWRHK2ZYdXNXYk5HcXRaalhGd2MxTlRVb0s2dWp1TGlZa1JFUkVCVlZiWEMxWDdqeG8zRHExZXY0T3pzak9MaVlodzZkQWhCUVVFb0tpckN4SWtUTVdMRUNLRnRVRkFRd3NMQzBLaFJJMmhvYUNBckt3dVptWmxvMGFLRjNIcVRnd1lOUXRldVhXRnRiUzNVN2dSa1U3cFdsYUswZi8vK0dETm1ESXlNakpDVWxJUXVYYnJBM3Q0ZW5UcDFncUdoSVI0OGVBQVBEdzlvYW1waTJiSmxGZjdzVFpreUJZbUppUWdORFlXVmxaWE0rN1E4bXpadFFucDZ1bFFhNjRxVXBzdXVTRUpDQXZ6OS9aR1ltSWp1M2J0ajFxeFpVRlZWaFl1TEMvejgvTEJ3NFVMMDY5Y1AwNlpOay92N21wbVppWjA3ZDFZNWo0cEVSMGRqNDhhTkFDQUV1VXRYOTFsYVdzTFcxaGI1K2ZrQVN1b1lsNjVLTHBXU2tpSXpaa1JFQkhSMWRkR2hRd2NBSllISGlJZ0lCQWNINCtuVHAzQjJkc2JFaVJPRlFFUy9mdjJncjYrUC9mdjN3OHZMQzIzYXRNR1lNV09rVmhaZXVYSUZLMWV1UkZaV0ZwbzJiWXJaczJjak56Y1h1Ym01eU12TGsvdmFRa05Ea1pHUmdibHo1d28vYTZxcXF0aS9mei9VMWRWaGFXa0pKeWNuV0ZsWndkTFNFaFlXRnREWDEwZHFhaW9XTDE2TTFOUlVUSnMyRFo5Ly9qbTB0Yld4YWRNbXVMdTc0NHN2dmtCTVRBdzZkKzVjNmZlMlE0Y082TkNoQSs3ZXZZdDkrL2JoMHFWTEFFcHFZWnVibTh1dCsxbjJkd0lvQ2RaczNMZ1JhbXBxQUVxQ1FJR0JnUWdKQ1VIWHJsMHhlZkprK1ByNlFsdGJHK3JxNm9pUGowZDJkcll3dDNmdCtwWVZHeHVMMk5oWXVYMkJpdXQrbDZXaG9ZSDI3ZHZEMnRvYVZsWldzTEt5a2xwVm41T1RnNENBQUJ3L2Zoek5temZIOHVYTFlXRmhBVnRiV3lGMXI2ZW5KL3IyN1lzSkV5Ymdqei8rUUVGQlFaVVpBSUNTNzJ0cEFMUDBzME5wMm50NVZxNWNXZVdZcFdPVVRkWC9KbUpqWXhFVEV3Tk5UVTBvS1NuaDZ0V3JBQ0JWNTl6UjBSSHIxcTNEZ2dVTE1IdjJiQ3hidGd5ZE9uV3EwZm55OC9PeGJOa3kzTHg1RXk0dUxsTGZSeVVsSmN5ZVBSc2lrVWhZcGVyaTRvSXZ2dmhDYW96UTBGQ2NPbldxMHZOVUowVjJaZGVrbEVRaWdhK3ZMMVJWVlRGMjdGaTViUm8xYW9Tb3FDaG9hbXJpNU1tVDFRNkczN2x6QjNwNmV0RFgxNGVXbGhaZXZud3A4OERWMjN6Lyt5OXBrRUZlOGVzaXJMcjhvSzZuUVVSeXJMejhBUHNIMkRKMU14RVJFUkhSV3hJYkc0dG56NTdKUFhieTVFa2tKaVlxUEZiNTRNRzJiZHRxTktmeVFkNlltSmdLYis2RmhZVkJWMWNYaVltSk9ILytQSHIwNklITXpFeVo0TFN1cnE1dzQvTFZxMWVJaVluQmxDbFRzSFRwVWpSdjNod2lrVWhtYkNjbko0U0hoK1AwNmROeWc2WlYxYXNNQ2dyQ2hRc1gwTDkvZjBSR1JtTGx5cFZZdEdpUjNKdTFOYUdwcVNtc1dMUzN0NGUvdno5V3Jsd0pkM2QzYk5teVJlb0dXbW03OG43NzdUZG9hMnVqUjQ4ZUZiWUJTbXFPVnJTYXFGUjhmRHo4L1B3VW1udlpJQyt2TDFYWCsrKy9MN1g5ODg4L0MzVVhTNDBhTmFyQ1ZlMUtTa3B3ZDNjSEFDUWxKU0VvS0FqNit2cVlPM2V1MUtwQm9DUk5hMEZCZ2ZBK3FhU2tCRHM3TzNoNGVNaTkxa1pHUmpBeU1wTFpYM3ErNnJDeHNVR2JObTFrMHJibTUrZGovdno1eU12TGc0K1BUNlVyanRUVTFPRGw1WVdwVTZjaU9qcGFvU0N2am81T2pXcWVsblgyN0ZtRWg0Zmo3Ny8vaHBhV0ZpWlBub3hodzRZSjd5TldWbGJ3OC9ORGFHZ285dXpaZzdpNE9BUUdCc29FRk16TXpCUk9jKzNtNW9iVTFGU3BmUzFidGhTQzI2MWF0WUtscFNYTXpjMmxndUtsUHp1VnJTZ3VWVkJRQUdOalkxaFpXUW5YLzg4Ly84U0dEUnZnNE9BQVQwOVB0RzNiVnFaZmx5NWQwS1ZMRjBSRlJXSDM3dDBJQ1FtUkNnSmFXVmxCU1VrSjl2YjJhTktrQ2ZUMTlZV0FocDZlSHZUMDlLQ3Jxd3RkWFYzbzZlbEJYVjBkM3Q3ZU9IdjJMTnEzYjQvQmd3Y0RLQW1rN04yN0Y4Ykd4bkxUYzJkbloyUFdyRmtRaThXWU0yY09YRnhjQUFDREJ3K0dTQ1RDZ1FNSHNIYnRXZ0NLQjRLc3JhMnhiTmt5M0w1OUcwRkJRWWlPamtaMGREUjhmWDBWQ25hVkJuaUJra0JzU0VnSW5KeWNNRy9lUEtpb3FPRGh3NGU0ZWZNbWdKS2dwS3VycTdDUzkxMjd2bVgxN3QyN3dvQmFSZUxqNDdGKy9YcGh1K3dETGVWbFptWmkwcVJKRUlsRTZONjlPNzcvL251cEIyY2NIUjJ4WmNzV3JGaXhBdWZPbllPcnF5c3VYcndJYzNOek9EZzRWRG1YS1ZPbTRPSERoMUJUVTBOK2ZqNlVsSlFxRGF6OS92dnZNdnZDd3NLd1k4ZU9LczlWVThYRnhUaDY5S2l3cmE2dWpvRURCOHJVVkxleHNjSGF0V3N4Wjg0Y0hEaHdvTVpCM3NqSVNNVEd4dUtERHo3QXJGbXpaSTRiR2hwS3BjSFcxOWVYZVJpbnNvZmdTaW42WU4vdnYvOHVzL3Bibmw5Ly9SWFhybDNEOHVYTHBXcDBselYyN0ZqczJyVUxJU0VoYU5La0NjYVBINi9RSEVydDNyMGJWNjVja2RuZnExY3ZJVXRHWGJ6Ly9SY29TUlJaUzEvUDdJcC9najMvcE5YMU5JaW9BdVBzakRHaGZZdTZuZ1lSRVJGUnJVbDVFWWVncXlXcDIxb1pkTUkzRHV1cjZFSC9CZEVQRHVQa25hMEFBQTAxWGN6cjlXc2R6MGcrVDA5UHhNVEV5RDFXdHNabHFaRWpSOExJeUFqKy92NVZqdDIvZi84YTNhQXZmOTdTQUZwcHdLLzhQbTF0YmN5Y09STzNidDJxY093aFE0WmcrdlRwd3ZiMTY5ZXhhTkVpU0NRU3VMcTY0dURCZ3dyTnNTeDUzNTlTUjQ4ZXhlYk5tL0hwcDUvaXUrKyt3NGtUSjdCKy9YcjA3TmtUOCtmUGw3cXBYZDdqeDQ4Vk9uOTBkRFMyYmR1R3dNQkE0V1owUVVFQnpwMDdoMzc5K2tGRlJVVlk3ZkdtTjZzNmQrNk1WYXRXU2UzcjM3OC9KazJhSkxPS3BMejgvSHpzM2JzWHYvenlDd3dORFRGMTZsU3BOTHZ2MnZXbDJwZWFtb3BIang0SktUOWJ0R2loMENyVVV0SFIwV2pmdm4ybHFTTUxDd3RSVkZRRUZSV1ZhcVZFLzdja0ppWktyV2lzeXVQSGoydVVMcnFtZHUvZWpSTW5UbURnd0lFWU5teFlwV25SNzkyN2gvRHdjTXlZTVVOcS8rclZxMkZrWklTSkV5Y3FkTTZBZ0FCa1pHUmczcng1MVpwcmNuSXlqaDQ5aXJGang4clVCazVOVGNYaHc0Y3hldlJvcWZxUkVvbEU2c0dYTzNmdUtMd3lyYWlvQ0ZsWldUTG5LaTR1VnJodU1sRHkzbnIrL0huMDY5ZFA0VDVBU1pZT2JXMXQyTm5aeVJ4TFNVbkJ0V3ZYWUdGaElmTXdoYUlTRWhJUUV4T0RiNzc1cGtiOXIxKy9Mck5LWGlLUkNMOS9WVDF3Vk41Lzhmckd4OGZEME5DdzJyL1QyZG5aU0VsSkVWTFdWaVUwTkJSTm1qU1JDV3FXVlZSVWhEdDM3c0RXMWhicDZlbDQrUENoek0vTzRzV0wwYk5uVDZuWEVoRVJJYXlrVmxOVHd3Y2ZmSUQyN2R2TGpCOGRIWTB6Wjg1ZzRjS0ZNc2YrK3VzdlJFUkVZTjY4ZVhqMjdCbFdybHlKY2VQR1ZSbGtUVTFOaFo2ZW5rTGxHa3AvOWlRU0NWUlZWU3Y5K2J0Ly96NmFObTM2UnFtaGp4OC9qZ0VEQmxUNU9lTDI3ZHN3TURDUXFXdWJucDZPRnk5ZXdNYkdScWJQYjcvOWhvc1hMMkw1OHVVS3plWElrU080Y2VNR3ZMeThaSTVKSkJMazVlVkJRME1EeXNyS2IvdzM1cE5QUHNHY09YTXEvRm1MalkzRnpaczM4ZnIxYXhRWEYwTkxTd3MyTmpibzJyVnJ0ZDRUL3UzM3Y0YW9RUVo1dno2VmlMc3ZjK3Q2R2tSVUFldkdXZ2h5VVN5MUdCRVJFVkZEd0NEdnU2bWhCSG5MNnQrL1AwYVBIbzF4NDhiSlBaNmVubzdSbzBkajJMQmgrUGJiYnhVYTcyMEVlWThlUFlvOWUvYWdUWnMyMkxwMXE5VE5ucENRRU96YXRRdXJWNitXV2FHWG1KaUl5NWN2bzBtVEpsaS9majNDdzhPRjFJR1ZPWHo0TUxadDIxWmhFUENYWDM3QmpoMDc4TkZISDJIUm9rWENUZDNnNEdBRUJnYWlRNGNPOFBUMGxGcU5VVlp0clI0d01EREFvVU9IQUFBLy9mU1R6UEV6Wjg0Z0pTVUZvMGVQaHBhV1ZxVmp0V2pSQWs1T1RqTHpyQ3JJZS8zNmRheGZ2eDVwYVdrWVBIZ3d4bzhmTDNQejgxMjd2a1R2Z3JKQkVTSWlJcXFmR3VSZjZZZlorWFU5QlNLcXhDUCtqaElSRVJFUjFSdGw2M29sSnljREFQTHk4bVRxZmJWdTNSclcxdFp2ZFc1QVNSQngzNzU5Nk5PbkR5NWV2SWlnb0NCaDlkQzVjK2V3ZS9kdTlPM2JWeVlBQ0FDMnRyYXd0YlhGMmJObllXQmdnTXpNekFwcjQ1V2xyYTB0ckpBdHE2aW9DUDcrL2poNjlDaWNuWjB4ZCs1Y3FWVTdYMzc1SlRRMU5iRnQyelo4KysyMytPNjc3L0RSUngvSmpMTmt5UktGWG50S1NncjI3dDJMZWZQbXlhMlpWamFnV2I1dVprNU9Eb0tEZzJGbloxZGhVRitlNU9Sa0lXMG1VTEppNi9qeDR3Q2tVekJuWjJkajU4NmRPSEhpQkZxM2JvMU5tellwWENlNHJQL2k5U1Y2RnpCdE9SRVJVZjNYSUlPOGVZWEZkVDBGSXFwRUxuOUhpWWlJaUlqcWpkTGFWR1dGaDRjalBEeGNhdC9vMGFQbEJubkZZckZNUUxnaVlyRzQwdU5EaHc2VjJmZnk1VXQwN05nUmMrZk94YUZEaDdCbnp4NW9hR2hBWDE4Zm16ZHZocW1wS1diT25DbTBUMHBLd29ZTkd6QjU4bVIwNk5BQkFPRHM3QXhuWjJlaFZsaFZUcDgralk4Ly9saHEzK1BIajdGcTFTb2tKaWJpczg4K3cvVHAwK1dtanhzNmRDaE1UVTJ4ZXZWcUxGNjhHSTZPamhnL2Zqd3NMUzJGTnQyN2Q2OXlEZ0RRdEdsVDdOMjdGNTA2ZFVLVEprMFU2bE1xSWlJQ09UazUrT3l6ejZyVjc5cTFhMUsxbHMrZlA0L3o1ODhEK0w4Zzc0VUxGN0JwMHlhSXhXSk1tREFCdzRjUFZ5amc4NjVjWHlJaUlpS2krcUJCQm5tSmlJaUlpSWlJU0hHVnBYQUdLazh2TEJLSjVBYUthMkxMbGkySWk0dERRRUNBa0FMYTFOUVVuMzc2S1pTVWxEQnk1RWpFeHNZS3h3d05EYkY4K1hLcDlNQWlrUWhwYVduNC92dnZNV2pRSUV5YU5FbFlCVHRod2dSTW1EQkJhSHZtekJtc1hyMjYwdHFzcjErL3hpKy8vSUlmZi93UnhjWEYrT0NERDlDeVpVdUVoWVZWK2xvR0RCaUExTlJVUkVkSEl6WTJGbzZPamhnMmJKaFFoL0Q0OGVQdzgvT1QyOWZkM1IyREJnMFNVaHVMeFdJaHlDc1dpN0ZtelJxTUdqVUtkbloyU0VsSnFiU2U1ZXJWcTdGNjllcEs1MXJXNmRPbjRlcnFDa0EyWFhOT1RnN1dyVnVIYytmT3djek1ETE5uejRheHNYR0ZOWVpOVEV5a2dyL3YwdlVsSWlJaUlxcHIvOWtnNzRVUjcwNWhaYUszcmZ1aGEzVTlCU0lpSWlJaXFxRVRKMDRnTWpJU1BqNCtDcld2U1UzZThqcDI3QWh2YjI5WVcxdmo0Y09Id3JqbHFhaW9vRmV2WGtJNjRSNDllcUJaczJaU2JUNzg4RU1FQkFUQXg4Y0h4NDRkUThlT0hkRzdkMjhoNENlUHZDQjJhV0J3eTVZdCtPMjMzMkJoWVlHNWMrZGkwNlpOVWl0ZEszUDY5R2xjdUhBQkFRRUJpSTZPUnJkdTNXU0NnSFBtekpIYUxoc3diOXk0TVFEZ3hZc1hhTldxRllDU0ZNYVhMbDNDZ0FFREFKVFU1UzFOYjF3cU5UVVZaODZjd1FjZmZDQ3NkcTBOVDU0OHdibHo1NFJ6TEZpd29OTDJJU0VoTURRMGZLZXZMeEVSRVJGUlhmblBCbm1KaUlpSWlJaUlTTmFqUjQ5dzdkcmJmWEN6c0xBUVQ1OCtyVFRsNzcxNzk3Qno1MDVjdVhJRlhidDJSZE9tVFhIczJESEV4TVJneUpBaGNIWjJocEdSRVlDU3dPZktsU3NSSHg4dkUrUU1DQWdRem5QcDBpV3BWYVVBRUJVVkpiWHQ1dWFHWnMyYVllVElrVkJWVmNYbXpadXI5ZHE2ZCsrT3JsMjdJaVltUm03OVZoY1hGNm50c2tGZWJXMXRhR3RySXowOVhkajM2Nisvd3RqWUdOMjZkUU1BTkdyVUNQLzczLytreHRpMGFSTUFZTktrU1dqZHVuVzE1bHNaRXhNVCtQcjZvcWlvQ0o2ZW5uQnhjVUdmUG4xUVhGeU1lZlBtWWRDZ1FlalZxeGN1WExpQXNMQXdhR2xwQVhpM3J5OFJFUkVSVVYxaGtKZUlpSWlJaUlpSS9sWEp5Y25Zc21VTGhnd1pJdXdyRFd5bXBLVGd5SkVqaUkyTmhZbUpDUll0V29TZVBYc0NBRDc1NUJNRUJRVWhJQ0FBQVFFQjZOV3JGenc5UFFFQVNrcEtjbGV4bXBtWkNVSEEyN2R2Qy90S2xRWVNTOGtMb2xhWGlvcEtqUU9BeHNiR3d1cm5LMWV1SUNrcENSNGVIbEJXVnBiYi92WHIxNGlNaklTVmxWV3RCbmdCUUV0TEM1MDZkY0tGQ3hmdyt2VnJEQjQ4R0ZaV1ZraEpTVUZ4Y1RFY0hSM1JxVk1uSkNRa1FFbEpTVWlqek90TFJFUkVSUFQyTWNoTFJFUkVSRVJFOUE0cEtpcUNrcEtTd3UzRllqRk9uVHFsY0Z0RmpSNDlHZ0F3WmNvVXZIanhBblBuem9XenM3UFVhbEJyYTJ0NGUzdmowYU5IT0hueXBFeFE4K2pSbzNCeWNrS2pSbzJFZlI5Ly9MSE11U3FyT1F3QW9hR2hDcys3SXVycTZsSkJ6bElKQ1FtVjlqTXpNME5TVWhJa0Vna0NBd1BSc21WTG1kVy9aYVdscFNFN094dloyZGxWdnE2eUtxdGJDNVQ4WEtpb3FFQWlrZURBZ1FPd3M3T0RsWlVWQU9EeTVjdFFVVkZCKy9idEFRQzV1Ym5RMHRLcTlPZm9YYm0rUkVSRVJFUjFoVUZlSWlJaUlpSWlvbmVJV0N5R2pvNk93dTFGSXBGVWl1SGFjdlRvVVFDQXBxWW1URXhNNE9YbFZXbWQ0TzNidHd0QlI2Q2tadXptelpzaEVvbWthdFpXTjUwdkFPemN1Zk9OWDQrT2pvN2NJT0RNbVRNcjdXZHRiWTJRa0JBY1AzNGN0Mi9meG9vVkt5cE5lOXk0Y1dPTUh6OWVvVG45OWRkZmlJdUxnN0d4Y1lWdDB0TFM0Ty92ajJ2WHJpRWdJQUNIRHgvR25UdDNwSzU1UkVRRU9uWHFCRzF0YlFCQVRrNk9rS3E1SXUvSzlTVWlJaUlpcWlzTThoSVJFUkZSZzVTUmtZRzllL2RpeElnUlVta2FBZUR1M2J2NCtlZWZNWHo0Y0ZoYlcrUDY5ZXN3TmphdTlDWTNTWHY2OUNueTgvTmhibTVlSytPOWZQa1NRRWx3Z29qK2ZSa1pHWWlMaTRPMXRiWE1zZnYzNzZORml4WUtqMlZtWmlZVE5LdUltNXVia0hxNEt2S0NoRzV1YmpMcGR1L2Z2NDlEaHc3SnRJMk9qZ1lBOU9qUlEyYSsxVW5uQzhoZjVacVFrQUFQRHc4NE9EakEyOXU3d3ZUSlZRa0tDcExhOXZUMGhLNnVyckRkdm4xNzdONjlHLzcrL3VqZHV6ZTZkT2tDb0dTMXJKcWFHbFJWcFcvZDZPbnA0Wk5QUG9HR2hnWTBORFFxUE8rUkkwZHc0OFlOdEd2WERzdVdMWk01ZnYzNmRRQWx3VmhkWFYxODl0bG51SExsQ25idDJvVlBQdmtFOXZiMkFFcFNTTis3ZHc4TEZ5NFUraXJ5b01DN2NuMkppSWlJaU9vS2c3eEVSRVJFMUNBZE9YSUVKMCtleExCaHcyU09aV1ptNHN5Wk0ralpzeWVzcmExeDRNQUIzTHAxQzFPbVRNSEFnUVByWUxZbHE2a3lNek1WYnQrM2IxK3A3Y09IRDlmb3ZLNnVybExiT1RrNXlNaklrTnZXMU5SVVNMMjVjK2RPUkVkSEl6ZzRHUHI2K2hXT0h4c2JpOTkrK3cyelo4K1dDbHFVbFoyZGpYSGp4cUZqeDQ1WXVuUnBqVjRIRVZVdUxTME44Zkh4QUlCZmZ2a0ZCdzhlQkFEODhNTVBVdTB5TWpLUW1KaUlRWU1HdmZVNUtxSkhqeDR5RCs1Y3ZYcTF3aUJnOCtiTlpRTFpOVW5uVzE1R1JnYVdMVnNHUzB0TGVIcDZDZ0hBOVBSMHJGbXpCbVBIamtYSGpoMHJIZVBERHovRWtpVkxZR0ppSXJXL2ZNRGMyTmdZU2twSzBOTFNrbHIxKzlkZmYySGp4bzNZdUhHanpQZGt6Wm8xdUhYckZvWU1HWUxQUHZ0TUtwMnhSQ0xCdG0zYkVCWVdCaWNuSjh5ZE94ZnE2dXJDOGRqWVdPemV2UnYzN3QxRDA2Wk5NWHo0Y0F3Y09CQnhjWEZZdkhneGJHeHNNRzNhTkFCQVlXRWh0bS9mRGpNek0vVHExVXNZNDlXclY5VmFEVjdxdjNSOWlZaUlpSWpxR29POFJFUkVSTlRnaU1WaUhEdDJETTdPenJDd3NKQTVycW1wQ1FCNC9mbzFBR0RWcWxYWXRtMGIxcTlmait6c2JIenh4UmRDMityZUdLNklzckl5dkwyOThlelpNN25IVDU0OGljVEVSSVhIS3gvazNiWnRXNDNtVlQ3SUd4TVRnNVVyVjhwdEd4WVdCbDFkWFNRbUp1TDgrZlBvMGFNSE1qTXpaWUxUdXJxNk1EQXdBRkJ5b3o4bUpnWlRwa3pCMHFWTDBieDVjNGhFSXBteG5aeWNFQjRlanRPblQ4UFcxbGJtZVBtYi9rU2t1R25UcGdrckdqVTFOZkhlZSsvQjN0NGU5dmIyYU5PbURVSkNRb1RmMllDQUFCUVhGK1AzMzMrSHZyNCtSbzBhQlEwTkRWaFlXQWh0R2dLUlNJVDQrSGlwOUxrbUppWVlPSEFnaGc4ZmpxeXNMRHg1OGtSNHY1RklKTGgxNnhac2JXMlJrcEtDeTVjdlZ6aTJXQ3pHZ2dVTG9LbXBpWlVyVjBxdFNOWFUxRVIrZmo1KytPRUhUSjgrSFo5KyttbUY0elJ2M2h6Tm16Y0hBRHgvL2h6Mzc5OUhTa3FLOE0vUjBSR3VycTVZdkhneEpCSUpzck96a1o2ZURqMDlQUURBa3lkUGtKV1ZCVU5EUTVteFAvdnNNd1FIQjJQZnZuMElDUW5CZ0FFRDhNVVhYOERBd0FBclZxekFwVXVYOE9XWFgyTGN1SEV5ZFhPenM3T1JsNWNIRHc4UDRXL2dnUU1IY09EQUFiUnIxdzRyVjY0VWdzSTdkdXhBU2tvS1ZxOWVMYlhTOWRXclY4STgvdzBONGZvU0VSRVJFZFUxQm5tSmlJaUlxTUVKQ3d0RGZuNCt2djc2YTduSFMyL1lGaFFVQUFCVVZWVXhZOFlNdEd2WERvNk9qbEp0cTFyWmUrTEVDZWpvNkVpdFlKSkhXVmtaUjQ4ZVJVeE1qTnpqOGxKRmpodzVFa1pHUnZEMzk2OTA3RksxbVRLMU5LQUxBSkdSa1VMZ3Q3aTRHRnUyYklGRUlzSDU4K2R4L3Z4NW1iNURoZ3pCOU9uVEFaUUVvNDJNakxCbzBTSzR1N3ZEMWRWVldFRW9UMFgxR09WOWY0aElNVDE3OW9Tam95TWNIQnhnYTJzcms5NDNJQ0FBRW9rRU8zYnN3Smt6WitEaTRnSmRYVjBjUEhnUUVSRVJtREZqQmdJQ0Fpb2NQeXNyQzZHaG9Rck5KU3NycTlManljbkp1SFBuRGdEQTI5c2I5KzdkZzR1TEN5d3RMUlVhdjlUWnMyZFJYRnlNano3NlNOalhybDA3Mk5qWUlEdzhIRUZCUVZCVlZVVmdZQ0IwZEhRUUVSRUJIeDhmMk5uWjRjc3Z2NFNIaDRmY2NWKytmQWt2THkvazV1WmkzYnAxUW9wNWlVU0MzTnhjRkJRVVlNYU1HZkQyOXNiR2pSdng2TkVqVEp3NFVTcVFtcEdSZ2Q5Kyt3MlBIajNDdzRjUGtacWFpcHljSE9HNG9hRWh6TTNOb2Erdmp4OSsrQUczYjkvR2hBa1RzSC8vZnF4ZXZSb2JOMjZFdHJZMjd0Ky9EMk5qWTdrclpoMGRIZUhvNklnYk4yNGdPRGdZUjQ4ZXhmSGp4MkZrWklRWEwxNWc5dXpaR0RCZ2dOelg2T1RraE42OWV3dEJXN0ZZak5qWVdMaTR1R0RtekpsQ2dEYzBOQlJIamh6QjBLRkQ4Y0VISHdqOUN3b0tjUC8rZmZUczJWTm03SGZoK2xMRFVseGNqRTJiTnNISnlRbnZ2LzkrdGZ2WDkvSWdjWEZ4TURRMHJMV0g1VjY5ZW9WOSsvWmg2TkNoTWxrSWlJaUlxUDVoa0plSWlJaUlHcFRNekV5RWhvWmk4T0RCYU5HaUJSSVNFcENSa1lIdTNic0xOMkZMVi9JK2Z2d1lWNjVjd2JObno1Q2VubzduejU4aklpSUNHUmtaMkw1OU8xUlVWQ3E4RVZ6cXhJa1RNRFEwckxKZGVmMzc5OGZvMGFNeGJ0dzR1Y2ZUMDlNaEVvblFwMCtmYW8zN2IvdnBwNTl3NjlZdHRHblRCbHUzYnBXNnNSMFNFb0pkdTNhaFc3ZHVVbjNzN2UzaDQrT0R5NWN2bzBtVEpnQ0E4UEJ3cWZTZ0ZUbDgrSENOVnlrVFVZbFJvMFpWZWp3aElRSCsvdjVJVEV4RTkrN2RNV3ZXTEtpcXFzTEZ4UVYrZm41WXVIQWgrdlhyaDJuVHBzbE51NTZabVltZE8zZldlSDdSMGRIWXVIRWpBR0RTcEVrQUFDVWxKZHk5ZXhlV2xwYXd0YlZGZm40K0FPRFNwVXZDcXVSU0tTa3BNbU5HUkVSQVYxY1hIVHAwQUZBU2VJeUlpRUJ3Y0RDZVBuMEtaMmRuVEp3NFVRaVE5dXZYRC9yNit0aS9meis4dkx6UXBrMGJqQmt6UnVyOTdNcVZLMWk1Y2lXeXNyTFF0R2xUeko0OUc3bTV1Y2pOelVWZVhwN2MxeFlhR29xTWpBek1uVHRYcUJPcnFxcUsvZnYzUTExZEhaYVdsbkJ5Y29LVmxSVXNMUzFoWVdFQmZYMTlwS2FtWXZIaXhVaE5UY1cwYWRQdytlZWZRMXRiRzVzMmJZSzd1enUrK09JTHhNVEVvSFBuenBWK2J6dDA2SUFPSFRyZzd0MjcyTGR2SHk1ZHVnUUFpSXFLZ3JtNU9kcTFheWZUcDNTZXBYUjBkTEJ4NDBhb3Fha0JLQW1LQlFZR0lpUWtCRjI3ZHNYa3laUGg2K3NMYlcxdHFLdXJJejQrSHRuWjJjTGMzclhyUzdVak96dGI0WWRIS2pOOCtQQktWNVh2MkxFRDRlSGhLQzR1cmxHUXR6NlhCeWtxS3NLYU5XdWdxYW1KM2J0M0M1L1o3dHk1ZzF1M2JsWFpYMTdhL3VQSGorUElrU053ZG5ZV2dyeG56cHhSYUQ2V2xwWm8zYnAxTlY0QkVSRVJ2U2tHZVltSWlJaW9RUWtNRElTeXNqTEdqQmtEb0NTTmNXcHFLdjc1NXg4OGVQQUE2ZW5wU0U5UEIxQ1NmckpVbzBhTjBMUnBVelJyMWd5ZE9uVkNRVUdCVk5jMkFKMEFBQ0FBU1VSQlZJckd0K0hVcVZQQzE4bkp5UUNBdkx3OHFmMEEwTHAxYTVrYWhHL0Q5ZXZYc1cvZlB2VHAwd2NYTDE1RVVGQVF2dm5tR3dEQXVYUG5zSHYzYnZUdDIxZHFSVmNwVzF0YjJOcmE0dXpac3pBd01FQm1abWFGTjgzTDB0YldGdEtaRWxIdE9udjJMTUxEdy9IMzMzOURTMHNMa3lkUHhyQmh3NFJBZ0pXVkZmejgvQkFhR29vOWUvWWdMaTRPZ1lHQndvTXlwZDQwaTBETGxpMWhaV1dGdm4zN29sV3JWckMwdElTNXVUazBORFNFTnRIUjBRQlE2WXJpVWdVRkJUQTJOb2FWbFpVUWVQdnp6eit4WWNNR09EZzR3TlBURTIzYnRwWHAxNlZMRjNUcDBnVlJVVkhZdlhzM1FrSkNwSUtBVmxaV1VGSlNncjI5UFpvMGFRSjlmWDNvNmVrSi85WFQwNE91cmk1MGRYV2hwNmNIZFhWMWVIdDc0K3paczJqZnZqMEdEeDRNb09UdnpkNjllMkZzYkN5VjRyaFVkblkyWnMyYUJiRllqRGx6NXNERnhRVUFNSGp3WUloRUlodzRjQUJyMTY0Rm9IaEpBV3RyYXl4YnRneTNiOTlHVUZBUW9xT2pFUjBkRFY5ZlgzVHExS25LL3FVQlhxQWtFQnNTRWdJbkp5Zk1temNQS2lvcWVQandJVzdldkFrQTBORFFnS3VycTdDUzkxMjd2bFE3eEdKeHBaay9GRFZnd0lBS2c3eUhEeC9HNGNPSDBiVnJWM3ozM1hjeXh5VVNTYVdydE90cmVaQ1RKMDhDQU02ZlA0LzA5SFI0ZVhsSnZZN1kyRmpzM2J1M3lySEtCM256OC9NUkZoYUdidDI2U1QwZ3NucjFhb1htTm1iTUdBWjVpWWlJM2pJR2VZbUlpSWlvd2ZqNzc3OXg0c1FKekp3NUU3cTZ1dmpqanorUWtKQUFkM2QzUEh2MkRJV0ZoV2pidGkyNmQrK08vZnYzWStEQWdSZ3hZZ1NhTld1bTBLclN5angrL0JoTm1qUjVvM0ZLYjlxWEZSNGVqdkR3Y0tsOW8wZVBsaHZrRll2Rk1nSGhpb2pGNGtxUER4MDZWR2JmeTVjdjBiRmpSOHlkT3hlSERoM0NuajE3b0tHaEFYMTlmV3pldkJtbXBxYVlPWE9tMEQ0cEtRa2JObXpBNU1tVGhkVld6czdPY0haMnhxNWR1eEFTRWxMbFBFK2ZQbzJQUC81WW9kZEVSTldUbkp5TSsvZnZZOVNvVVJnMmJKaVFtcllzSlNVbGpCZ3hBcDA3ZDBaNGVMaE1nTGMwSmJ1aXVuWHJCaHNiRzZsOVptWm1XTEZpUmFYOW1qZHZqa0dEQm1IczJMRXl0WUZUVTFOeCtQQmg2T3ZyQXdEVTFkV3haTWtTU0NRU29VMy8vdjFoWVdHQk5tM2FWRG5ISGoxNm9GdTNiaktwcFJzM2JveERodzdKRGN4V1pQSGl4VGgvL2p6Njllc250Yit5TktlNnVycVlOMjhldExXMVlXZG5KM1hzNjYrL2hwT1RFNjVkdXdZTEM0dHFyenkwc2JIQmloVXJrSkNRZ0ppWUdJVUN2T1YxNzk0ZGE5ZXVoYjI5dmJCdjQ4YU5rRWdrS0NvcWdvcUtpbFJBNlYyOHZ2VG1tamR2WG1tcGh0V3JWK1BNbVRNMUx1ZHc2dFFwYk4rK0hmYjI5dkR5OHBLNTdydDI3Y0tEQncrd2FORWltUlQzcGVwcmVaQlNJU0Voc0xHeFFjK2VQU0dSU0JBZEhTMTEzb3ErZHdjT0hKQWJCUDd0dDkrUW1abUo4ZVBIeXh5ckxEc05VSHRCYkNJaUlxb2VCbm1KaUlpSXFNR0lpb3FDUkNMQjFxMWI0ZWZuQjZCa0JlbW5uMzRxc3hMajBLRkQwTkhSZ2FtcDZSdWZOeTh2RC9Qbnp3Y0F1THU3dzhIQm9jWmp2Y2xOTXBGSUpEZFFYQk5idG14QlhGd2NBZ0lDaEJWNnBxYW13dmR5NU1pUmlJMk5GWTRaR2hwaStmTGwwTmJXbHBwUFdsb2F2di8rZXd3YU5BaVRKazBTQWtRVEprekFoQWtUaExabnpwekI2dFdyV1h1WDZDMzY1cHR2OFBYWFgxY1l3Q2lyZGV2V21ERmpoc3orZWZQbVZldWNFeWRPckZiN1VwYVdsbkIzZDVkN3pNek1UTzZ4OHUvN2lnUUFTNm1vcU1nRUd3RlVLd0FJbEt4cXJVa0FzTEkwekJZV0ZuSlhEVlpIdTNidDVLWnFWbFRaQUc4cEpTVWxoWDZXNUhuWHJpOHA3dlRwMHpBeE1jRjc3NzJuY0ovQXdFQTRPRGpJL1RrRlNvS1ZHemR1Uk1lT0hlSHQ3UzMzQVQwakl5T0VoSVRBeThzTFM1WXNrVnA1RHRULzhpRG56NS9IM2J0MzRldnJDeVVsSlVSR1JtTGx5cFVZT1hKa2pUTFY1T1RrNE9EQmd4ZzRjQ0JhdFdxRm16ZHY0dFNwVS9qcXE2K3FQUllSRVJHOVBRenlFaEVSRVZHRDhjVVhYNkJidDI3UTE5Zkh3WU1IY2ZIaVJYaDRlTWhOdGRlNGNXTmtaR1FnUFQwZFQ1NDh3YU5Iai9ENDhXUGhYOSsrZlRGOCtIQ0Z6cXVtcG9hUFAvNFkrL2Z2eHc4Ly9JRCsvZnZqMjIrL0ZWWWQxZFNKRXljUUdSa0pIeDhmaGRxL2FjcFVBTUlOVDJ0cmF6eDgrRkFZdHp3VkZSWDA2dFZMU00vWm8wY1BOR3ZXVEtyTmh4OStpSUNBQVBqNCtPRFlzV1BvMkxFamV2ZnVMUVIwNVpFWHhHYmdsK2pmd1JxaVJGU2Z2WDc5R2lFaEljakt5b0svdnorYU5HbFNaWjlUcDA0aE9EZ1ljWEZ4MkxoeG84eG53T0RnWU96WnN3Y2ZmdmdoRmkxYUpCTzhMVFYwNkZBVUZSVmh4NDRkOFBUMGhMZTN0MVFtZy9wY0hpUS9QeDhCQVFIbzNyMDdPblhxQklsRWdoOS8vQkVHQmdZWU5Xb1VmdjMxMTJxUGVlREFBYngrL1ZvbzB4RVFFSUQ3OSsvTFhkVkxSRVJFOVFlRHZFUkVSRVRVWURSdDJoUk5telpGUWtJQ3pwOC9qekZqeHNEUzBoSUFjUFhxVlR4Ky9CaHBhV2w0OHVRSnNyS3lFQmtaaWNqSVNLRy9rWkVSVEV4TVlHMXREWE56YzRYUHE2S2lnaSsvL0JJOWV2U0FqNDhQVHA4K2pjdVhMOFBkM1IwOWV2U284ZXQ1OU9nUnJsMjdWdVArTlZGWVdJaW5UNTlXR3Z5NWQrOGVkdTdjaVN0WHJxQnIxNjVvMnJRcGpoMDdocGlZR0F3Wk1nVE96czVDK2xZREF3T3NYTGtTOGZIeFFzcm1VZ0VCQWNKNUxsMjZKTFZxR0NoWm1hMW8wSnFJaUlqK1c5VFUxT0RsNVlWcDA2WmgrZkxsV0xkdVhhV2ZUeDQ4ZUlETm16ZkQwTkFRaXhZdGtncnc1dWJtWXN1V0xUaDE2aFFHREJpQVdiTm1TWTFWVkZTRS9QeDg1T1hsSVM4dkQvbjUrV2pmdmowKy9QQkRYTDU4R1lzV0xjTHk1Y3VocnE1ZTc4dUQ3TjY5RzJscGFaZzVjeVllUEhpQXk1Y3Y0OEdEQjFpd1lBRjBkWFdGZGtsSlNYTDdpMFFpcWUzYnQyL2psMTkrd2JmZmZvdkdqUnZqanovK3dNMmJOekY5K3ZRM2ZxQ1JpSWlJL2wwTThoSVJFUkZSZzVLYm00czFhOWJBeXNvS1gzNzVwYkRmMTljWHo1OC9Gd0s1VFpvMHdkT25UekYvL255WW1KaWdaY3VXVUZWVnhjMmJOOUd4WThjYW5kdk16QXgrZm43NDZhZWZzRy9mUGl4ZHVoUjkrL2JGakJrem9LT2pVMXN2OFYrVm5KeU1MVnUyWU1pUUljSyswcFVvS1NrcE9ITGtDR0pqWTJGaVlvSkZpeGFoWjgrZUFJQlBQdmtFUVVGQkNBZ0lRRUJBQUhyMTZnVlBUMDhBSlNrMXl3ZDRnWkx2VitrTjF0dTNid3Y3U2xXbnppY1JFUkg5OTdScTFRcmZmdnN0L1B6OHNIZnYzZ3BYam9wRUlpeFlzQUFTaVFUTGxpMlQrZ3lSbloyTmNlUEc0ZVhMbDFCU1VzTE5temN4ZHV4WTVPZm5vNkNnQUFVRkJTZ3FLcXAwSHRldVhjT3laY3V3Wk1tU2VsOGVSQ3dXUXlLUllQNzgrVkJUVThQcjE2L3g0WWNmb2srZlBsTHR2djMyVzRYT2UrblNKV0ZWczcrL1B5UVNDYXl0clRGNDhPQTNlMEZFUkVUMHIyT1FsNGlJaUlnYURJbEVnblhyMXVIcDA2ZFlzbVFKcmw2OWlwU1VGR1JuWjJQanhvMW8zTGl4c1BJaExDd00vdjcrc0xPemc2R2hJUURBejg4UDRlSGgyTEJoUTdWcXY1V2xyS3lNMGFOSHc4SEJBU3RYcnNTWk0yY2dGb3ZoN2UxZDdiR0tpb3JrcHBxdWlGZ3N4cWxUcHhSdXE2alJvMGNEQUtaTW1ZSVhMMTVnN3R5NWNIWjJsbG9CWTIxdERXOXZieng2OUFnblQ1NUU2OWF0cGNZNGV2UW9uSnljMEtoUkkySGZ4eDkvTEhPdXltb09FeEVSMGJ0bjBLQkJpSXFLUWtoSUNCd2RIZEcrZlh1cDQ5bloyWmczYng2ZVBYdUdKVXVXb0czYnRsTEhkWFYxWVdKaUFnME5EVFJyMWd3Nk9qclExdGFHdHJZMnRMUzBoUDlxYW1wQ1UxTVQydHJhd3RlYW1wclEwdExDamgwN0VCVVZoUTBiTnVDYmI3NnAxK1ZCWnM2Y2lTbFRwa0JMU3d2Ky92NDRlL1lzWnMyYUpUTmVSZGxTamgwN2hyQ3dNR0g3azA4K1FmdjI3V0ZnWUlDZmZ2b0pmL3p4Qjl6ZDNhdGR3NXFJaUlqZVBnWjVpWWlJaUtqQlNFaEl3SjkvL2drQVVxdEllL2JzS1ZNdnRsMjdkZ0NBR3pkdW9GZXZYdGk1Y3llT0h6K09vVU9IMWpqQVc1YXRyUzIyYmR1R2pSczM0bi8vKzErTnhoQ0x4ZFZhQVN3U2liQjI3ZG9hbmFzeVI0OGVCUUJvYW1yQ3hNUUVYbDVlbGRZSjNyNTlPNnlzcklUdDFOUlViTjY4R1NLUlNLamxCakJkTXhFUkVTbG0xcXhaK09HSEgrUUdGdlB5OHFDaG9RRVBEdzk4OU5GSGN2dkxxODliSGZQbXpjUGF0V3N4ZlBqd2VsOGVSRU5EQXhvYUdyaCsvVHFPSFR1R0JRc1dvR25UcGpMamxjMmVVbGJaQi9LQS95dUhjdS9lUFp3N2R3NmZmLzQ1YkcxdHBkbzhlZklFbHk5ZlZ2aTFFQkVSMGR2QklDOFJFYjJSL01JY1hIeHdDTGZTTDBDVSt4aXZpL0xxZWtwRURZNmFpaVlNdFV6UXRtbDNmR1ErQWhxcTJuVTlwWHJMd3NJQ2ZmcjBnYm01T2N6TnpXRm1aZ1pUVTFPb3Fhbkp0TFd4c1lHdXJpN09uVHVIQ3hjdUlESXlFcTZ1cnBneVpRcnk4dktncWFuNXh2UFIwZEhCd29VTEsyMlRrWkdCdUxnNFdGdGJ5eHk3Zi84K1dyUm9vZkQ1ek16TUZBNkt1cm01SVRVMVZhRzJXbHBhY3Z1WFQ2ZDgvLzU5SERwMFNLWnRkSFEwQU1qVUoyYTZaaUlpSWxKRTgrYk5FUmdZS0RmSTI2UkpFMnphdEtuU0lHN3BzUXNYTHRUby9OMjdkeGNlSUFUcWYzbVFqSXdNckZxMUN2MzY5VVB2M3IxcmRKNnlDZ3NMNGV2cmk2Wk5tOExOelUzbWVQbEFOaEVSRWRVUERQSVNFVkdOM1JOZHhkR0V0Y2pNZTFiWFV5RnEwRjRYNWVGcDlqMDh6YjZIdUNjbjhWbTdPV2h0S0w4RzE3dE9XMXNiQ3hZc2tOa3ZrVWhRV0Znb0ZleFZWbFpHbHk1ZGNQYnNXYWlvcUdES2xDbHdkWFVGQU15ZVBSdnQyclhEdEduVGFuMk9hV2xwaUkrUEJ3RDg4c3N2T0hqd0lBRGdoeDkra0dxWGtaR0J4TVJFREJvMHFOYm5VQnQ2OU9naHN3TGs2dFdyRlFaNW16ZHZMaFBJWnJwbStxOHBsaFFpN3NscC9KMFdnYWZaOTVEN09xdXVwMFJFVktHdkhkYkR3cUJUWFU5RExrVS9EeWpTN3ZUcDA4TFhTNVlzcWRGOHlvNVIzOHVEWkdabVl2NzgrY2pLeWtLclZxMFFFQkNBdExRMFBILytIQnMzYnF6UitmYnMyWU83ZCs5aTVjcVZlUExrQ1ZKVFUxRllXQWhuWjJjQWdLdXJLMGFPSEZsaC84cU9FUkVSMGIrSFFWNGlJcXFSZTZLcjJIOXRUbDFQZytnL0p6UHZHZlpmbTRPeDc2K0ZKUU85RlNvb0tNRHQyN2NSSHgrUEd6ZHVJRDQrSHN1WEwwZUhEaDBBQUptWm1kaTNiNSt3NHNEWjJWa0k4QUxBdzRjUDBhWk5tMXFmMTdScDA0UVZxNXFhbW5qdnZmZGdiMjhQZTN0N3RHblRCaUVoSVRBd01BQlFrc3E0dUxnWXYvLytPL1QxOVRGcTFDaG9hR2pBd3NKQ2FOTVFpRVFpeE1mSFk4aVFJY0krRXhNVERCdzRFTU9IRDBkV1ZoYWVQSGtpcFAyVFNDUzRkZXNXYkcxdGtaS1N3dFIvMUdCSUpNWHdqeDZQakp5SGRUMFZJcUlHYjh5WU1aVWVqNHFLUW5KeWNwWHQ1SEYyZHBhN0dsV2V3TUJBbkQxN1ZtcGZmUzhQa3BXVmhlVGtaQURBenovL2pCWXRXc0RZMkJpT2pvNVNxNTBWRGFRL2Z2d1lodzRkZ3BLU0VoWXNXQUNKUkFJQTZOMjdONXlkbmJGOSszWVlHQmhBVjFkWENHNlhra2drVUZKU0V0b1FFUkhSMjhVZ0x4RVJWVnQrWVE2T0p0UitUVWdpK2orL0pxekZGTWZkVE4xY3p1blRwM0gwNkZIY3ZYdFhXTG5idG0xYkRCa3lCT2JtNWhDSlJEaHk1QWlPSERtQy9QeDhmUDc1NThqSXlFQkVSQVNjbkp6ZzZPaUlwMCtmUWl3V3c4YkdwdGJuMTdOblR6ZzZPc0xCd1FHMnRyWlFWWlgrdUIwUUVBQ0pSSUlkTzNiZ3pKa3pjSEZ4Z2E2dUxnNGVQSWlJaUFqTW1ERURBUUVCRlk2ZmxaV0YwTkJRaGVhU2xWWDVDc1BrNUdUY3VYTUhBT0R0N1kxNzkrN0J4Y1ZGcURtbnFMTm56Nks0dUZpcVJsNjdkdTFnWTJPRDhQQndCQVVGUVZWVkZZR0JnZERSMFVGRVJBUjhmSHhnWjJlSEw3LzhFaDRlSHRVNkgxRmRLU2pNUlVZaEE3eEVSTFZoN05peGxSNS8vUGd4a3BPVHEyd25qN2EyTnBvM2I2NXcyL0xxZTNrUVUxTlQrUHY3bzJYTGxuTG5YMHBlOWh1Z0pLVjFhUkFiQUpvMWF3WUhCd2UwYk5sUzZ2V1dCclN0ckt3Z0Zvdmg1dVltRlVDL2RPa1N0bS9manRXclY4UEt5dXFOWHljUkVSRlZINE84UkVSVWJSY2ZISkpLMGF5aXJJbytyZDNReWJnZmREVllYNUdvdXJMek14Q1hGb0hJZTRFb0tpNEVVTEtpOStLRFEralQrcHU2blZ3OUk1RklvS3lzakJFalJ1RDk5OStIblowZDFOWFZjZVBHRGZqNysrUGN1WE1vTEN4RTE2NWRNWDc4ZUZoWVdPRFZxMWU0ZCs4ZWxpeFpnbUhEaHVIaHc0ZFFVbEtDZzBQdHI1UWVOV3BVcGNjVEVoTGc3KytQeE1SRWRPL2VIYk5tellLcXFpcGNYRnpnNStlSGhRc1hvbCsvZnBnMmJScDBkWFZsK21kbVptTG56cDAxbmw5MGRMU1F4bS9TcEVrQVNsYW0zTDE3RjVhV2xyQzF0VVYrZmo2QWtodDNwYXVTUzZXa3BNaU1HUkVSQVYxZFhXRVZkVUZCQVNJaUloQWNISXluVDUvQzJka1pFeWRPRkdySTlldlhEL3I2K3RpL2Z6Kzh2THpRcGswYmpCa3pCdDI2ZGF2eDZ5SjZPMHBXTmpYV01vWnphemVZTnJKRFkwM2pTbXRFRWhHOWJYdXZldUQraTdpNm5rYURWdC9MZ3lncEtjbGtwTW5OemNYZHUzZlJxbFVyWVYrZlBuM2s5bi84K0xGVWtGZFZWUlZyMXF5cDlKeisvdjU0K3ZTcDFQaU5HalhDczJmUDRPbnBpVTJiTmdtZjlVcmR2bjBiLy96ekQ2eXNySVRQaVVSRVJGUzdHT1FsSXFKcXU1VitRV3E3VDJzM2RHL0ZHanhFTmFXcllTVDhEa1hjL2I4QTNxMzBpd3p5bHVQaTRnSVhGeGVaL1E4ZlBrUlVWQlI2OSs2Tkw3NzRBcTFidHhhTzZlbnB3ZGZYRjJ2V3JFRklTQWdBWU1pUUlRcXY4S2dOWjgrZVJYaDRPUDcrKzI5b2FXbGg4dVRKR0Rac21CQWNzckt5Z3ArZkgwSkRRN0Zueng3RXhjVWhNREJRWnZXSG1aa1pBZ01ERlRxbm01c2JVbE5UcGZhMWJOa1NWbFpXNk51M0wxcTFhZ1ZMUzB1WW01dERRME5EYUJNZEhRMEFsYTRvTGxWUVVBQmpZMk5ZV1ZsQlJVVUZBUERubjM5aXc0WU5jSEJ3Z0tlbko5cTJiU3ZUcjB1WEx1alNwUXVpb3FLd2UvZHVoSVNFTU1oTERZS3hualhjUHZDRG1zcWJyOHdpSXFMNnJiNldCOG5Nek1UZHUzZHg3OTQ5M0wxN0YzZnUzTUhEaHc4aGtVZ1UvcHhZa2ZUMGROeThlUk0zYjk1RVNrb0sxcTVkaTFPblR1SFVxVlBvMTY4Zit2YnRLN1MxczdQRHpKa3pzWDc5ZWl4ZnZod3JWcXlBc3JJeWdKSTAwanQyN0JEYVRwdzRFU05HakhpanVSRVJFWkVzQm5tSmlLamFSTG1QcGJZN0dmZXJvNWtRL2JkME5PNG5GZVI5VWU1M2pTbzJjT0JBOU96WlUrN3FWd0F3TWpLQ2o0OFBuajU5aW9LQ0FwaVptU2s4OXBneFk5Q29VYU0zbWw5eWNqTHUzNytQVWFOR1lkaXdZV2pjdUxGTUd5VWxKWXdZTVFLZE8zZEdlSGk0VElDM2I5KytNREpTUEZ0Q3QyN2RaRkpTbTVtWlljV0tGWlgyYTk2OE9RWU5Hb1N4WThmSzFGWkxUVTNGNGNPSG9hK3ZEd0JRVjFmSGtpVkxoTnB0UUVuOU53c0xDNFZ1YXZibzBRUGR1bldyTXJVMFVaMHA4N01OQUlOdFBSamdKU0txNThSaU1SNC9WdXh6dEZnc2x0bFgzOHVESERseUJELysrQ00wTkRSZ1kyTURSMGRIakJrekJqWTJOakF4TWFuMmVCY3VYRUJFUkFRU0V4UHgvUGx6QUNVUEJqbzZPaUloSVFHYk5tMkNwYVVsdnZ2dU81bStBd2NPeEowN2QzRHMyREhzMnJWTHlCVHo0NDgvd3NYRkJUTm56c1QyN2RzUkhCek1JQzhSRWRHL2dFRmVJaUtxdHRkRmVWTGJUTkZNVkR2MHl2MHVGUlRsMXRGTUdxYUtBcnhsMVdUMWJrMXF3WlgzelRmZjRPdXZ2NWFwMFN0UDY5YXRNV1BHREpuOTgrYk5xOVk1SjA2Y1dLMzJwU3d0TGVIdTdpNzNtSm1abWR4ajVkUFZWbWZWaW9xS2lrd3dtYWkreUhuOWZ3OGdLQ2twd1VTLzltL1dFeEZSN1lxTWpCUlcxOVpFZlM4UE1talFJSFR0MmhYVzF0WkNKaFdnNUVHN3NzcHZsOWUvZjMrTUdUTUdSa1pHU0VwS1FwY3VYV0J2YjQ5T25UckIwTkFRRHg0OGdJZUhCelExTmJGczJUS3B6QzlsVFpreUJZbUppUWdORFJVeXhtaG9hT0RGaXhkNDhPQUJYcjU4Q1hWMTlUZC80VVJFUkNTRFFWNGlJaUlpb245WjJSdHdSTlJ3NUJmbGxObFMrdi8vaUlpb1B1dmF0U3VHRGgycVVOdXdzRENoVkVXcCtsNGV4TWpJU0c1Mmw0b2UwcXVNalkwTjJyUnBnMDgvL1ZScWYzNStQdWJQbjQrOHZEejQrUGpBMk5pNHdqSFUxTlRnNWVXRnFWT25Jam82R24zNzlzVzBhZE93WnMwYVRKMDZGYXFxcXBnN2QyNjE1MFpFUkVSVlk1Q1hpSWlJaUlpSVNBNEp5cVJyVm1LQWw0am9iVEV5TXFwV2VZMVN3NGNQaDUyZG5jSXJhTVZpTVV4TlRSVnFXOS9MZ3d3YU5PaU4rcGVsb2FFQkx5OHZaR2Rudzg3T3JzcjJMVnEwd05hdFc0VjAwYjE2OVVLblRwMXcvLzU5bUp1Ynl5MVZRa1JFUkcrT1FWNGlJaUlpSWlJaUlpS3FOeVpPbkZpajBoT1RKMCt1VnZ1ZVBYdWlaOCtlQ3JldnorVkJhcHV0clcyMTJwZXZCOXlvVVNOMDdOaXhOcWRFUkVSRTVTalg5UVNJaUlpSWlJaUlpSWlJaUlpSWlFaHhEUElTRVJFUkVSRVJFUkVSRVJFUkVUVWdEUElTRVJFUkVSRVJFUkVSRVJFUkVUVWdyTWxMUkVSRVJES0tKWVdJZTNJYWY2ZEY0R24yUGVTK3pxcnJLUkhWRzJuWlNYVTlCU0lpSWlJaUlpSjZ4ekhJUzBSRVJFUlNubVVuSXpSK0daNkxIOVQxVklpSWlJaUlpSWlJaUVnT0JubUppSWlJU1BBNDZ4YUNyczVHUVZGT1hVK0ZpSWlJaUlpSWlJaUlLc0FnTHhFUkVSRUJBUElLc3hFYzV5a0VlQnRyR2NPNXRSdE1HOW1oc2FZeGxKU1U2bmlHUkhVbjVVVWNncTU2QUFDTWRhM3FlRFpFUkVSVksvMjdSVVJFUkVSVlc5ejNURjFQb2RvWTVDVWlJaUlpQU1DRit5SElMaEFCQUl6MXJPSDJnUi9VVkRUcmVGWkVSRVJFUkVSRVJFUlVubkpkVDRDSWlJaUk2cDVFVW96cmozOFh0Z2ZiZWpEQVMwUkVSRVJFUkVSRVZFOXhKUzhSRVJFUjRVWHVFMkVWcjVhYUhrejBiZXA0UmtSRVJFUlVYZDg0cksvcktSQVJFUkhSVzhLVnZFUkVSRVFrQkhnQndFamJEQURyN3hJUkVSRVJFUkVSRWRWWERQTFNPK1BVcVZQdzhmSEJ6WnMzNjNvcUNudjE2aFYyN3R5SnlNakl1cDRLRVJIOXh4Vkxpb1d2VlpUVjZuQW1SRVJFUkVSRVJFUkVWQldtYTZaM3h1N2R1NUdVbElSRGh3N0J3Y0VCTzNmdXJOWHgvL3p6VDF5NWNnVXpaODZFcXVxYi8ycnQzcjBiKy9idGcxZ3NocEdSRVRwMzdndzlQYjFhbUNrUkVSRVJFUkVSRVJFUkVSRTFaQXp5dm1PdVhMbFNaK2ZXMDlPRGpVM2QxUGVMam81R1VsS1NzTjI3ZCs5YUhUOHFLZ3J6NXMzRDY5ZXY4YzgvLzJETm1qVXdNako2b3pGVlZWVWhGb3NCQUJrWkdkaThlVE1XTEZoUUc5TWxJaUlpSWlJaUlpSWlJaUtpQm94QjNyZWdjK2ZPYitVOFU2Wk13Zmp4NHl0dE0zbnk1TGN5RjNtNmRPa0NmMzkvaGRyVnhFOC8vWVRXclZ2TFBYYnc0RUhoNjJiTm1tSDQ4T0UxT29jOEJRVUZXTFZxRlY2L2ZnMEF1SDc5T3I3NjZpdXNYYnNXN2R1M3IvRzRZOGFNd1prelovRFBQLzhBQU1MQ3dqQjA2RkMwYTlldVZ1Wk5SRVJFUkVSRVJFUkVSRVJFRFJOcjhsSzlVMXhjWEtOL0VvbEU3bmkzYjkvR3BVdVhoTzJKRXlkQ1hWMjkxdWFycnE2T0hUdDJ3TlRVVk5pWG5wNk9TWk1tNGZqeDR6VWVWMWxaR1FzWExvU3ljc212cVVRaWdhK3Y3eHZQbDRpSWlJaUlpSWlJaUlpSWlCbzJydVN0d3N1WEw5R3ZYNzhhOS8vcnI3OXFjVFpVRS83Ky9sSUI0RldyVm1IVnFsWFZIdWY0OGVObzFxeVozR09tcHFiWXMyY1AzTjNkaFpXM0JRVUZXTEprQ1pLVGt6RjkrblRjdVhNSDgrZlByL1o1VlZWVlVWQlFBQUNJaTR2RDU1OS9EaFVWbFdxTjhjc3Z2MVQ3dkVSRVJFUkVSRVJFUkVSRVJGUS9NY2o3RmtSRVJDalVidW5TcFRoLy9yeXd2WC8vZnJSbzBVTGg4MmhwYVZWclhvcW1UMzRUYjVxcU9pUWtCRlpXVmpVZS8rKy8vMFpVVkpUVXZ1TGk0amVhVTBVTURBeXdZOGNPekowN1YycmxjRkJRRUI0OWVvUVJJMGJnL3YzN2IzeWVodzhmdnZFWVJFUkVSRVJFUkVSRVJFUkUxSEF4eVBzV05HN2NXS0YyZCs3Y0ViNXUxcXdaYTYvV2dtM2J0cjNWODJscGFXSGR1bldZTjI4ZXpwMDdKK3gvOWVxVmtIYVppSWlJaUlpSWlJaUlpSWlJNkUwd3lGc0ZmWDE5aElTRXlPd1hpOFZ3YzNNVHRxZE9uUW9uSjZjYW4wY2tFaUV0TFUzWWRuQndxUEZZVk9MczJiTzRmUG15c0wxMDZWSjgrdW1uQ3ZWOTllb1ZYRjFkOGVMRkN3QkErL2J0MGJScFU0WDZxcXVydzhmSEJ3c1dMTURaczJkaGJXME5IeDhmM0x0M1Q2cmR2NW5LKzU5Ly9zSFlzV1AvdGZHSnFQWTlmdndZRnk5ZVJJOGVQV0JzYkt4d3Y0S0NnbXJWR1U5T1RzYVpNMmN3YnR5NGFxZCtMeVVTaVdCb2FLaFFPd01EQXlncEtkWG9QSlhac21VTGNuTnpNV2ZPbkZvZnU3ck9uRG1EN094c0RCa3lwSzZuUWtSRVJFUkVSRVJFUk84SUxpMnNnckt5TXF5c3JHVCtXVnBhU3JWcjJyU3AzSGFLaW8rUGw5cG1rUGZONU9ibVl0MjZkVkw3amh3NW9uRC83ZHUzQ3dGZUpTVWx6Smt6cDFwQkNsVlZWYXhhdFFxalJvMkNuNThmZEhSMEZPNUxSTyttME5CUTdOaXhBNXMyYlZLNGowZ2t3dVRKa3hFWUdDaFZlN3dpT1RrNW1EdDNMa0pDUW1wY3Evdmx5NWNZUFhvMHZ2NzZheVFsSlZYYTF0M2RIY09IRDhmMTY5ZXJmWjdJeUVnY1BueTQwdU9uVHAycThIaE1UQXlDZ29LcWZkNmEyTGR2SDdaczJmSld6a1ZFVkJzT0h6NWNvL2RtZVRJeU1oQWNISXlpb3FKYUdZK0lpSWlJaUlpSUZNT1Z2UFZFK1NEdm05YXlmZGNGQkFUZzZkT25VdnV1WGJ1RzZPaG9kTzNhdGRLK2lZbUorUG5ubjRYdHdZTUg0NzMzM3F2MkhGUlVWREI3OXV4cTl5TWlXZEhSMGZEeThxcHgvOTkvLzExcTFXcHFhcXBVTm9ZM0VSZ1lDRE16TTVuOS9mdjNyN1RmNmRPbmhhOHpNek54K3ZScHFLdXJZL3IwNlFxZis4R0RCMGhQVDBkd2NERHUzNytQK2ZQblExTlRzOEwyMnRyYThQRHd3S0pGaS9Eamp6K2liOSsrTURJeVV2aDhRRWx3dGFpb0NIbDVlV2pWcWxXRjdlN2N1WU8wdERTb3FxckMydHE2V3VjUWk4WFl0R2tUc3JPemtaaVlpTysvL3g0YUdob0s5ejk2OUNpMmJ0Mks0dUppbUpxYW9tL2Z2bExIcTdvMjhxeFpzd1lPRGc1WXNXSUYwdExTc0huejVtcVBRVVJVWDJ6YnRnMkRCZzJDdmIzOUc0OFZFUkdCd01CQWFHcHFZdWpRb2JVd095SWlJaUlpSWlKU0JJTzhiOG5MbHk4clBYN2p4ZzNoYXdNREEranI2MWZacDVTMnRuYTFVblgrMXlVa0pPRGd3WVBDdHJhMk5uSnljZ0FBNjlhdHc4R0RCNkdtcGlhM2IzNStQcnk4dklTVkNNYkd4dkR3OFBqM0owMzBEbHUvZnIzTWd5N2x1YnU3eXcyazV1VGtJQ01qQXlvcUtqQXhNYW13ZjJVcjhaczNiNjc0Wk1zby95Q0pQTXJLeW1qWnNxWFV2aWRQbnFDd3NGQnEzOEdEQjVHZm53OEErUHJycnlzYzc2T1BQc0xTcFV1RmJYdDdlL2o2K3NMVDB4TVhMMTdFckZtenNHTEZDdmo0K09EWnMyZVZ6aXMzTnhkVHAwNnRNTk5BaXhZdHNHTEZDcG45SjA2Y0FBQU03bWc0YmdBQUlBQkpSRUZVR1RJRXFxb1ZmNHc0Zi80OEFNRFIwUkc2dXJvVnRwTkhSMGNIUGo0K1dMeDRNU0lqSS9IZ3dRT3NXTEdpeW9CMFlXRWhkdTdjaWJDd01BREFxRkdqNE96c0xOT3U3TTlTYW1vcVZGVlYwYUpGQzZrMjVmZVhCcytUa3BLUW1wcGFyZGREUk5UUWxTMkJVcDY1dVRtMHRMUnc0TUFCdEd6WnNzSy91YzJiTjRlNXVmbS9OVVVpSWlJaUlpS2lkdzZEdkc5SnYzNzlGRzc3NHNXTGFyWDM4UERBNk5HamF6S3QvNXpjM0Z3c1hMaFFDS0EwYnR3WTI3ZHZoNXViRzNKeWNwQ2NuSXlnb0NCTW1EQkJidjhOR3pZZ09Ua1pRRWxRYU1tU0pWVUdKN0t5c2lBU2lXQmhZVkZwdTlhdFc4UGYzMTlxMzcreFlyczBQZXFlUFh0cWZXeWlmME42ZW5xVlFiTk9uVG9oTURCUVp2K0JBd2V3ZCs5ZTJOdmJZL1hxMVRVNi80OC8vbGlqZm9xc0J0WFYxWldadDV1Ym05VHJmZnIwS1k0ZE93Wk5UYzFLYTMrbnBhVkJXVm0yeW9LdHJTM1dyVnVIT1hQbTRPN2R1L2o1NTUveDVNa1RQSDc4dU1yNWlVUWlpRVNpS3R1Vit1ZWZmNUNjbkF4TlRVME1Iank0d25iRnhjWENTdVZ1M2JvaE16T3p3cmE2dXJweWF3TzNhZE1HbXpkdnhzS0ZDNUdVbElRWk0yWmcvZnIxRmRZckZvbEVXTFpzR1c3ZXZBa3RMUzE4Ly8zM2NISnlrdHUyN0RWeGNYRkJzMmJOWks1VC8vNzkwYUpGQzdrL2QwUkVEVUZsNzcxQVNVMzNpdHBvYUdoSVpZWllzR0JCbGVjci9SeGVrYzgrK3d3elpzeW9jaHdpSWlJaUlpSWlVZ3lEdlBTZjR1dnJpd2NQSGdqYjMzMzNIYXl0clRGMTZsVDQrdm9DQUhidDJvV3VYYnVpZmZ2MlVuM0R3c0trMGpTN3VibFZHWVNWU0NSWXRHZ1JybDY5Q2s5UFQ3aTR1RlRZVmtkSEIxMjZkS25KeTZvMkxTMHRkT2pRNGEyY2kraE5yVnExU21xN2YvLytVRlpXeHNtVEo2dnNXNW9GNGYzMzMvOVg1dlkyYk4yNkZhOWZ2NGF4c1RGMjd0d3BkM1hzOWV2WE1YZnUzQW9mQUdyVnFwV1FxY0ROelEwWExsd0FJSjBTdWpyS0I3RExiK2ZsNWNIVjFWV21YK241L3Zyckx6eC8vaHdBaFBmZWltellzRUhtL2JpVWtaRVIxcTFiaDRVTEYwSk5UUTFObWpTcGNCeGxaV1ZrWm1iQzNOd2NpeGN2NW1veElucm5EUjgrdk5ManAwNmRxckMydWJ5QTdJQUJBekJtekpnYXplV3JyNzZxVVQ4aUlpSWlJaUlpcWhpRHZPK3cyTmpZZWwvN2QrVElrUXEzTFNnb3dMVnIxNFR0TGwyNllOQ2dRY0k0NTg2ZFEyeHNMQW9MQ3pGdjNqd2NPSEFBalJvMUFnQmN1WElGYTlhc0VmbzZPVG5oMjIrL3JmS2NlL2JzUVZSVUZJQ1NGUTdYcjErSGg0ZEhwU2xNeXpJMU5hMnl6Y09IRDRXdlRVeE01SzdrSzB0ZlgxK2hjeE0xZE1YRnhVaElTQUFBT0RnNDFQRnNhaVlxS2dxWExsMkNxcW9xVWxOVGNmRGdRWXdkTzFhcVRXWm1KbGF0V2dVN096dDA3OTY5d3JITXpNend3dzgvL0t2enJlajlKU3NyUzJxN05GMXlreVpOb0tXbEpiZlBvMGVQVUZ4Y1hPWDdwWTZPRGxhdFdsVmwyOGFORzJQZHVuWFExdGF1dEM2eFBKV2w4eVlpYXNnNmRlcUUzcjE3UyszTHk4dkRqaDA3OE1FSEg2QkhqeDR5ZmZ6OC9PU09wYTJ0TFpRNGVQWHFGYlp1M1lxMmJkdEsxZUY5K1BBaHZMMjk0ZXJxaXI1OSt5cjhtWmlJaUlpSWlJaUlxby8vMTEwSGFpTzljbjBQenRZRmRYVjFiTm15QmQ5ODh3MEtDd3V4Wk1rUzRaaVNraEtXTFZ1R3I3NzZDcytmUDBkYVdocSsrKzQ3K1B2N0l5a3BDYk5telJKU1BGdGJXOFBiMjd2S20vNEZCUVU0Y3VTSTFMNURodzdoOXUzYldMTm1UWlcxSXdISTlKZW43TFhldDI4ZkdqZHVYR1dmK21CRDFDZ0FnQVNTY2tja2xXd0JrSlEvWHR2OTVZd2hPMGoxNXZEVys3LzlPZFFIQXdZTVFIRnhzZHhqVTZkT2xidGYwUlhCZGVINTgrZllzR0VEVkZWVjRldnJDeTh2THdRSEI2TmJ0MjVvMDZZTmdKSTY0Y3VYTDRkSUpNS2lSWXRreGtoSlNaR2JLbjdVcUZISXpzN0dpUk1uc0g3OSttck42L1RwMDVneVpRcjA5UFJramdVSEI4dlVnQzhvS01Dbm4zNHFiQ2NsSmVHdnYvNkNwcVltdG0vZkxqeE1VOTdRb1VPUm5aMHROWjYvdjc4UUlGYVVJbW16Z1pMMHorVlQ1a3NrRWtna2tpb2ZuaUVpYXFoYXRXb2xQUFJZS2pVMUZUdDI3TUQ3Nzc4dmN3eVFIK1Q5K2VlZm9hR2hnZUxpWXB3NGNRS0JnWUVRaThWbzFxd1pnSkthNktxcXFzakp5WUdXbGhaOGZYMnhmLzkrakJvMUNnTUhEcXh4WmdraUlpSWlJaUlpcWhpRHZQU2ZZbUppZ3RXclYwTWtFZ2szblVvMWFkSUU2OWF0dzZSSms1Q2ZuNDhiTjI1Zyt2VHB1SGZ2SG5KeWNnQ1VySVRidW5VcnRMVzFxenlYdXJvNjl1N2RDdzhQRDhUSHh3djdyMSsvampGanhtRDkrdlgvajcwN2o2czVqLzRIL3JwMVd4UlNsaEtTeW02czJYZFpKdXRrR050Z3lCNWo5OFhvTzJNWll4Y3pzaWVETVJscWlHWkVKVVlOSXZ1YVJDWlNTdnQ2Ny8zOTBlOSt2dDN1dlhWdlNzWHIrWGg0Nkg3VzkrMTJ0ODk1bjNQUXBFbVRrcjJERlVoeVZseFpENEUrVXZYcTFkTm91Nkw2L01wTm5qejVmWVpUcU9Ua1pMVkJ5TmpZV0tTbHBlR3JyNzVDOCtiTk1XUEdER3pjdUJITGxpM0Q1czJiWVdGaEFWZFhWOXk4ZVJQRGh3OUg4K2JORmZhL2NlTUdsaTlmam5idDJtSEJnZ1VLRTBzY0hSMEJBQmN2WGxUNSs0cU9qb1pZTEVidDJyVlZqazFWS1daTkhUcDBDQUF3ZVBCZ3RRRmVBSkJJSkFDZ2tPVmxhbXBhNU9NYkd4dUw3T3hzNGJhbWZ3L3lYcjZxSG8vbzZHaU5sck0vTHhGOURPVHZqM1hxMU5GNG55cFZxaUE0T0JpSERoMUNkSFEwUHZ2c004eVpNd2NOR2pSQVFFQUFObXpZZ0g3OSttSFJva1Z3YzNQRHRXdlg0T0hoZ1czYnR1R1BQLzdBTjk5OGcxNjllckZ5QWhFUkVSRVJFVkVKWXBDM25Na2ZsREExTlVYbHlwVkw3Vnh0MjdiRmhnMGJTdTM0QU5UMmp5eE0vcURBL3YzN2hTeTFkKy9lS1J3dkxDeE01ZjZGbFcxdDNydzV0bXpaZ3ZuejV5TTdPeHUzYnQwUzFsbFlXR0RuenAwYVplREttWm1aWWMrZVBmamhoeDhVZXBxOWVmTUd6czdPV0wxNk5mcjA2YVB4OFlpb2FKb0cyalROOE5RMEdGd2NPam82d2tYMGdvSFY1czJiWTlHaVJlalpzeWNBb0gvLy9yaDc5eTcrK3VzdkxGbXlCTFZyMThhOWUvZlFyRmt6VEowNlZlblkyZG5aTURRMHhOV3JWekZseWhRc1dMQUEzYnQzVjlpbVI0OGU2TkdqaDlLKy9mcjFRKzNhdFVzOGFIbjc5bTFjdm53WnhzYkdSWmJibHdkNTlmVDBoR1ZqeG96Qm1ERmpWRzZmbXBxS1hidDJJVG82R282T2pyaDA2UkpTVTFNeGJ0dzRaR2RubzBlUEhqQTJOaTV5alBtRHdybTV1WGoxNmhVTURRMVJzMlpOaGUxVUJjTHpqL1ZEV25keDJBYzVUMVpPcXZCelF2cC9IK1NjUlBUaHlkdWJhRk5LZWUvZXZUaCsvRGhxMTY0TlYxZFg0YjNsekprejJMWnRHK3JWcTRlelo4K2lXclZxY0haMlJ2djI3V0Z2YjQrQWdBQjRlSGhneDQ0ZGFOZXVIZHVLRUJFUkVSRVJFWlVnQm5uTG1mdzlyWllzV1lLdnZ2cXExTTRsRm92TFplbmZnSUNBVWozK216ZHZJQmFMRlRMQmdMek0zSmlZR0NIYlMxUDYrdnBZdTNZdDZ0ZXZqNzE3OXdyTHM3S3lzSFRwVXF4ZHUxWXAyUDNsbDE4V2EreVRKazNTdUt6b29VT0hOTXBJSnFyb2podzVBb2xFb3RUTFZsUEZMU0ZaVkJEWjN0NGV4c2JHV0xGaWhiQjl3Y0Jxd2RlR2VmUG00ZVhMbDdoejV3NFNFaEpnWUdDQUZTdFdxTHdRMzZsVEo3aTd1MlBseXBXSWpJekVxbFdyTUhyMGFEZzdPd1BJKzcwa0pDU29IVjlpWWlKKy92bG5sZXZtekpsVDZIMVR4OGpJQ0czYXRFR0hEaDFRdVhKbFpHUmtxTzNKS3krUlgxU1FJU2NuQjM1K2ZqaHk1QWlTazVQaDR1S0NMNzc0QXBjdlh3WUErUHI2NHQ2OWUvajU1NS9ScVZNbjlPM2JGeDA2ZEZCNzNQeS8vNnRYcitLNzc3NUQvLzc5bGU1emFRWENpeU4vOFBWRHlaWm1mdkJ6RWxIcFMwMU54Zm56NTZHam80TlZxMVpoNGNLRmNIQndLSEsvTVdQR29HN2R1aGd3WUFERVlqRnljM094Wjg4ZStQajR3TUhCQVlzWEw0YTN0emYyN3QyTFI0OGVZZkhpeGFoVnF4YjY5dTJMYnQyNklUbzZtZ0ZlSWlJaUlpSWlvaExHSUM5OU1oSVNFckIyN1ZwY3VIQkI1Zm9YTDE1ZzJyUnBHRFJvRUtaUG53NUxTMHV0amo5OStuVFVxbFVMUC8zMGs5QTN0RjY5ZXVqUW9ZUFN0cytmUDlkNi9JQjJHWWZ5TERtaWo5MlJJMGVRazVOVDdDQnZhZm5wcDUrMDJqNDVPUmtIRGh4UUtQK2VsWldGRFJzMllNYU1HYkMxdFZYYXg5TFNFdHUyYmNQR2pSc1JFaEtpME1NN0lDQ2cwTmVNMU5SVW5EcDFTdVc2NGdaNTdlenNzR0hEQnNUR3htTCsvUG1vVXFVSzFxeFpvelE1UlNhVENhK1RCWHY4eWlVbEpjSGYzeDgrUGo2SWk0dURqWTBOMXF4WmcwYU5HaWxzNStibWh1ZlBuK1BzMmJNNGQrNGNMbDI2QkJNVEUvVHExUXY5Ky9kWDJqNC9QejgvQUVETGxpMDF2bytxZ3I1OHZTV2lpbUw3OXUxSVRVM0ZpaFVyRUJvYWluWHIxdUhseTVlWU9IRmlvZnRWclZwVjZMOGVFUkdCVFpzMklUSXlFaE1tVE1ENDhlTUJBQ05IamtUZHVuV3hZY01HT0RzN1krellzUmcrZkRnTURRMkZYdk5FUkVSRVJFUkVWSElZNUtWeUp6azVXYmo0WHhLWnhybTV1ZkR5OHNMZXZYdVJtcXFZRFRWNDhHQWtKaVlLR1dGQVh0bTV2Ly8rR3dNR0RNRDQ4ZU8xdWlqbDVPU0VHalZxWU5teVpkRFgxOGZXclZ1WnRVRDBpZHEwYVJPTWpJd3dhOWFzUXJkTFMwdkRYMy85aFNOSGppQTFOUlU2T2pvWU4yNGNPblhxaEIwN2R1RG16WnVZTVdNRzJyZHZqODgvL3h3ZE9uU0FvYUdoc0wraG9TRldyRmlCcDArZndzN09UdW40cWpLVisvWHJoM3IxNmlrRkxDZFBubHdpNWF1TmpJeVFrSkNBaHc4Zll1L2V2WmcrZmJyQ2Vua1dMNkJZQWprbEpRVlhyMTdGNWN1WEVSb2FpdHpjWEJnWkdXSHk1TWtZT1hLazJ1emMrdlhyWTlxMGFaZzhlVEwrK2VjZm5EbHpCaWRQbnNUSmt5ZGhiVzJOQVFNR29GKy9mZ3J0QUFJQ0FuRDU4bVhVcWxVTDNicDFLL1o5ZmY3OE9lTGo0MkZnWUZEc1l4UmxRRU9YVWp0MmZxOVRJM0RyMVZrQWdGa2w3U1k2RVZINUpwVktzV1BIRGdRRkJhRjM3OTdvMmJPblVPYis4T0hEaUkyTnhjS0ZDNkdycTZ2MkdFbEpTZmoxMTE5eDVzd1pWS2xTQld2WHJsV1lYQVFBblR0M3hwNDllK0RtNWdZUER3K2NPSEVDUTRZTXdlZWZmdzV6Yy9QU3ZwdEVSRVJFUkVSRW54UUdlYW5jbVRCaEFsNitmQWtBQ0FrSlVadmxWUlNwVklyejU4OWo5KzdkU3BtelJrWkdXTHAwS1FZT0hBZ0E4UGIyaHB1Ykc5TFQwd0hrWldYNStmbkJ6ODhQVFpvMHdhQkJnK0RnNElCYXRXb1ZlZDd1M2J0ajE2NWR5TTdPaHBXVlZaSGJuejkvdnRCZ2R2NkxaOXBzUzBSbEt6UTBWQ0dvV05EVHAwOXg4dVJKQkFZR0lpc3JDd0RRcUZFanpKczNUNWhjc24zN2RvU0dodUwzMzMvSHRXdlhjTzNhTmVqcDZjSE56VTBoUTFVa0Vxa004SlkwZVJaWFVhcFVxWUlWSzFaZ3dZSUZPSDc4T096czdCVEtnYW9LOGlZbEpXSFNwRWxJU1VrQkFLR3Y3NGdSSTFUMnAxZVZVU3NXaTlHclZ5LzA2dFVMVVZGUjhQYjJSbUJnSUhidjNvMzkrL2RqKy9idGFOaXdJYzZmUDQvTm16ZERKQkpoL3Z6NWhRWTFDcnB4NHdaY1hWMVJxVklsNk9ycTR0MjdkNUJLcFdqV3JKbkd4OUJXSjZ2aHBYYnMvS0lTYndsQlhuMWQxV1cyaWFqaWlZMk54YVpObTNEejVrMjBhZE1HaXhZdEFwRDMzakZuemh6bzYrdmorUEhqU0VsSndmLys3LzhxN1orUWtBQnZiMitjT25VS0dSa1pNRE16dy9qeDQ1R2VubzZMRnkrcVBPZUFBUU5RdFdwVkJBUUU0UERod3poeTVBZ2FOV3FFK2ZQbnE2eE1RVVJFUkVSRVJFVGFZNUNYUGpyWjJkbnc5L2ZIZ1FNSFZKWkY3dENoQTVZdlg0NjZkZXNLeTRZUEg0NHVYYnJnNTU5L3h0bXpaeFcyZi9qd0lSNCtmSWpObXpmRDF0WVduVHQzaG91TGkwTDJXVUV0V3JRb3VUdFVRYldyTTdqSWJVUVFxVmlvdkV6bGRzVTRsaWJIVWJtZHlqR3AzbFBiTWFrK2xvb2xLdlpUUGwvUlkxSjlMTzN2WC9DelgxVnVVUlprTXBuR3ZhckxXblIwTlByMTZ3ZERRME5NblRvVmYvMzFGd0RBd3NJQ0V5ZE9oSU9EZzlMajA3bHpaM1R1M0JsUG56NkZ2NzgvL3Z2dnYwSkxFQmYwNjYrcUh5dDVSbGJCWllXcFc3ZXUwdmhrTXBrd01TZS9wazJid3RuWkdidDM3OGJXclZ0aFoyZUgrdlhyQThqcnN5c256ODQxTVRIQm5EbHo0Ty92ajM3OStxRnIxNjVxczJPVGs1T0Y0SytQajQvS2JheXRyYkZnd1FJNE96dmp4SWtUZVB6NE1SbzJiSWovL3ZzUE8zZnVoRVFpd2F4WnM3U2VIRk92WGoxa1oyY0xmZDMxOVBUUXZIbHp6SjgvWDZ2akVCRjlDQ2twS1pneFl3WlNVMU14Y09CQXpKa3pSNmtxd3ZUcDB5R1JTUERubjMvaTl1M2JTc2R3ZDNkSGNIQXdtalp0Q2tORFE0U0hoMlBidG0wYWorSDc3NytIajQ4UGtwT1RZVzF0L2I1M2lZaUlpSWlJaUlqK1B3WjU2YU1SRXhPRFk4ZU93ZGZYVjJXZ3d0VFVGUFBtelZPYmlXWmhZWUVmZi93Um8wZVB4dmJ0MnhFZUhxNjB6ZE9uVDJGc2JGeG9nSmZ5REc3Q2dNZkhyTHdFZWJPenM1R2JtL3RlWmRINzlldFhnaU1xbkZnc1J1M2F0V0ZvYUlnaFE0Ymd5Wk1uK1B2dnY2R2pvNFBmZnZzTnYvMzJXNkg3bTVpWVlPdldyVXJMbno5L2prMmJObUhFaUJIbzJiT253cnBEaHc2cFBGWnljckxhZGVyczNyMWJxYnBDZG5hMjJ0ZlZMNy84RWlFaEliaHo1dzVXcjE2TkhUdDJ3TURBUU1qa0ZZdkZDa0hqM3IxN28zZnYza1dPUTE1U1dwTmdnWW1KQ1NaUG5pemNybE9uRHZidDI0Y25UNTZvN0prdXQzMzdkaGdZR0tCZnYzN1EwZEVSSmdEVnJGa1Qvdjcra0Vna0VJbEVXbVVCRXhGOWFGV3FWTUhNbVROUnVYSmxkT25TUmUxMk0yZk9SUGZ1M2ZIWlo1OHByWnMrZlRvR0RoeUl0bTNid3QzZEhlSGg0VGgrL0hpUjUvYjA5TVRwMDZmUnJWczNkT3ZXRFRrNU9Yek5KQ0lpSWlJaUlpcEJEUEtXSXpLWnJLeUhVS0VVdkRpL2E5Y3VlSGw1S1dTSUFYbjlLc2VPSFl1SkV5ZkMyTmk0eU9OKzl0bG4yTHQzTDI3ZHVnVlBUMC84ODg4L0NvL05pQkVqU3VZT0VORjdTMGhJQUpCM0VidTQ2dFdyVjZ6OWl0Tzd0bmJ0MmdwbGhoY3VYSWdyVjY0Z0ppWkdvLzBMOWhXWEN3ME54Y09IRDNIKy9IbWxJRzlaOU9TVkU0bEVXTFJvRWFaTm00WlhyMTdod1lNSGFOMjZ0VkNldW1DbTdyeDU4M0R2M2oyTmozLzM3bDJ0Z3ZUeTM0V3BxV21oQVY0Z0x4TlpIWkZJcExZL01CRlJlZE8vZi84aXR4R0pSQ29EdkVEZTVKYWFOV3NxTEN1c0hZRmN3VW1SbkNSSlJFUkVSRVJFVkxKNGhiSWN5Y2pJVUxoZDNGNjBtc3JOemNXN2QrOUs5UnlsU1NxVkt0eTJzYkhCMUtsVDRlN3VEaUR2OXpkMDZGQTRPenNyWFpqU1JLdFdyYkIxNjFZOGYvNGNKMCtleEprelo1Q2VucTVSbGxsR1JnWXFWZEtzbjJIZnZuMDFIcE0yMnhKVmRMbTV1WGowNkJGdTNicWxzaWNyQUVSRVJBRFFMS05USFZXOVhUVlIwaG5BcW9LeG1wN3YzMy8vQlFCMDY5YXRSTWRVRWl3dExiRjQ4V0kwYU5CQTZGT3VMc2hyYm02TzVPVGtJbzhaRXhNRGlVUWlIRU9UZnVrRlhiOStIVHQyN05Cb1c2bFVxcEFOckU1eC81YUlpTW9MK2ZlUml0SUdnWWlJUGsyM2J0MkNoWVVGek0zTjFXNFRHeHVMdUxpNGo2cWRsbFFxUlVwS0Nnd01ER0JvYUZoaXg3MTI3UnFxVjY4T0d4dWJRcGRwNjg2ZE8waExTMFBIamgzVnRLRFNYRlpXRm5idjNvMzY5ZXRqMkxCaDczV3NndTdjdVlPd3NEQk1talFKT1RrNThQZjN4NEFCQTRxYzJGdlJIby95S0NjbkJ4a1pHY2pJeUVCNmVqb3lNek5WVHJqdTE2OGZGaTllckRSNU1TNHVEaHMzYnNTMzMzNHJ0T1c3Zi84K0RoMDZoSlVyVnhicjJucG1aaWJtekptRGJ0MjZZZUxFaVFnSUNFQ2pSbzJLVEJBWU0yWU14bzBiaDhHREJ5c3NHek5tRElZT0hRb0FDQXNMdytiTm03RjU4MlpZV2xwcVBLYUVoQVRzMmJNSC9mdjNSOXUyYmJXK1QrcFVsT2VvTnE1Y3VZS0xGeTlpOGVMRkNzdWxVaWs4UER6UXJWczNOR25TQkhGeGNYanc0QUY2OU9oUjdITkpwVkw4L2ZmZjZOR2poOXJybHFwOHF1OWhWSG9ZNUMxSDB0TFNGRzZYNUFjRVZXN2N1UEhSQlEwblRKaUFmLy85RjYxYnQ4Ym5uMzhPTXpNekFIaXZZTGFKaVFsY1hGemc0dUtDaUlnSWpZSzNZOGFNZ2IyOVBVYU1HSUVtVFpvVSs5eEVuNUtNakF3OGZQZ1FRTjRIcFMrKytFSUlCbmJ2M2wzbFB2Lzg4dytBdkVrWm42cWtwQ1RjdjM4Zk9qbzY2Tnk1czlKNmRjRmhlWC9nRDZGZ2RuRm1aaVlBNWNsTXk1WXRLL0pZRVJFUm1EVnJGaXBYcmd3ZEhSMmtwNmRqNGNLRmFONjh1VlpqU2t0TDB5cHJ1U1F6bkltSXlvdVVsQlJzMmJJRlZhcFVRYVZLbFlUSlU0VmRjQUNBMDZkUEYzbnNaOCtlbGNnWWlZaUlDbHEwYUJIR2p4K1BDUk1tQ011a1VxbkNKQ1ZmWDE5NGVYa1ZPWmsyS1NrSktTa3BrTWxra0Vna2tFZ2t5TW5KUVU1T0RyS3lzcENWbFNVRW9OTFMwcENTa29LVWxCUzhlL2NPaVltSmVQdjJMZWJPbll0T25UcVYydjJWOC9UMHhOR2pSekZ3NEVETW4xOTBpNndoUTRaZzJMQmhtREpsU3FIYkxWKytIQTRPRGxpNmRHbWh5N1QxeXkrL0lESXlFbi85OWRkN1YwSXlNREJBYkd3c2dvS0M0T0Rnb0ZWQXBTZ1JFUkU0ZHV3WUprMmFoSHYzN3NIZDNSMCtQajVZdEdoUm9kZjBLdHJqOFNFa0pTVmh6Wm8xd25OSklwRWdOemNYT1RrNXd2L1oyZG5DYzZ0Z1ZVdVJTSVRUcDA5ckhKek56TXhFZUhnNDB0UFRoV1dKaVlrSUN3c1RKb1pyUzFkWEYxRlJVV2phdENteXNySncrUEJodkgzN0Znc1hMbFM2dHBGZmZIeThVZ0pYZkh5OHd0aXlzcklRSHgrdjlkZ0NBd01SRUJDZzl0cFljWldINTZoRUlzR2JOMjhRSFIyTmlJZ0lQSDc4R0k4ZlA4YjQ4ZVBoNk9pbzlUaWVQWHNHZjM5L3BTRHZoUXNYNE9YbGhYcjE2cUZKa3lZNGN1UUkvdjc3YjVpYm02Tng0OFphbndjQUxsKytqSzFidCtMcTFhdjQ0WWNmTk43dlUzMFBvOUxESUc4NWtwS1NvbkM3V3JWcVpUU1NpaUVzTEV6bDhqMTc5Z0FBN08zdFMreGNCdzRjd0dlZmZhYlJpLzdUcDAveDh1Vkx2SHo1RW4vKytTZW1UcDJLNmRPbnE5MSs4T0RCaFg1NDhmYjJMdGEyUkJXRm01c2JIang0Z0tpb0tJVU0vWnljSERSczJCQ3RXclZDNTg2ZGNmbnlaWVg5WHI1OGllRGdZQUI1V2JCMmRuWnFTMDErelA3OTkxL0laREswYXRWS1pXOWkrWXhSVFFRR0Jxb3RDVjJTNUY5OHRKM01sSjJkamMyYk4wTW1rMkhreUpHd3RMVEVqei8raU8rLy94N3IxNitIcmEydHhzZnEwYU5Ia1IrV0FTajE1Q1VpK3BoVXFWSUZOMi9lRkY3N2RYUjAwSzVkdXlJdnFHemJ0dTFEREkrSWlFaGo1ODZkdzc1OSsrRHE2b3FXTFZ0cXZOK1JJMGZnNCtPanRGd3NGa05mWDEvNEo4L1dORFEwUktWS2xXQm9hQWdiR3h1MGFORUN1Ym01SlhsWFZIcjU4aVgrK09NUEdCc2J3OC9QRDVVcVZjTDA2ZE1Wc3UreXM3T2hxNnNMWFYxZEFIa0JzT3pzN0ZJZm16cmF0cVhUZEJLeWs1TlRvZXMxK1o2WG42R2hvUkIwYTkyNk5kemQzYkYyN1ZyTW5Uc1h2L3p5Q3hvMmJLaTBUM2w4UExSdFpmVFRUejhoTURBUVk4ZU94YVJKazlSdUs1UEpNSHIwYUNRa0pNRER3NlBRakZZVEV4TTBhOVlNUUY2ckRyRllMRHlYOVBUMGNPM2FOVnk2ZEFscjFxeFJlRTdsLzZkSmdIZkpraVVBL3E5SzJNOC8veXdrNVNRbEpRRUFYRjFkaGFCWjY5YXRNWGJzV0ExK00zbmpGb2xFa0Vna01EQXdnSnViRzF4ZFhmSGpqejlDSXBHZ1Q1OCtBSUNvcUNpbGZSTVNFcFNXSnlZbUNzdmV2SGtEQVBqdnYvOFVBcjJXbHBiUTE5ZkhyVnUzVkk3SjE5Y1hSa1pHTURJeVVydE5mb2FHaGhwZHd5N0w1NmlmbngrOHZMd1FHeHNyL0M2TWpZM1JvRUVEZE8zYUZiVnIxd2FRMTZhck1EVnExSUNGaFVXaDIwaWxVaHc1Y2dTV2xwWkN3dHVVS1ZNUUdocUtEUnMyWU0rZVBjTHpWQnZkdTNkSHg0NGRjZm55WmZ6Nzc3L3ZGU2o5Mk4vRHFIUXh5RnVPRkh3VEtHb0dQWlZQbHk1ZFVyaGRWSWJodkhuekNnM281dy9jYXJNdFVVWHg2TkVqUkVaR1FpUVNvV0hEaG1qZHVqVmF0bXlKbGkxYndzaklTTmpPMWRWVkNBS25wcVppOWVyVnlNM05SZVhLbGZIa3lSTXNXTEFBUFhyMHdKUXBVMUM3ZG0yRkQvUmxUZjdCT1NNakE2ZE9uVUpVVkJRaUl5T3haczJhOXo1MlFFQUFBS0JyMTY0S3k1MmRuWkdXbG9iKy9mdERKcFBoOU9uVHFGU3Bra0lGQjRsRUFoOGZIL1RwMHdkbVptWm8yN2F0VWxXSjBpQ2YxS1JOa0Rjek14T3JWcTFDUkVRRWJHeHNNSExrU09qcDZTRWlJZ0plWGw1WXNHQUJGaTFhVk9Jelc0bUlLcXBkdTNacDFEdFhmbEZBS3BWQ0pCSVZXcXF0UVlNRzZOS2xDMWF1WEZua2NmLzY2eStoblFBUkVWRnB5TXJLRWxyQXlDY3RGYmVjclkrUEQzUjFkYUducHdkZFhWMkY5OE9CQXdmaWl5Kyt3TFJwMDBwazNOckt6YzNGdW5Ycm9LZW5oNTA3ZCtMbzBhTTRjZUlFVWxOVHNYRGhRbUdzZ3dZTlVzb09LMHZ5NzhIYWxJRWROMjRjSEJ3Y2luVytzMmZQd3N2TFM3Z2RFeE9qMFg0WkdSbVF5V1NJam80Vy9nYVdMVnVHaXhjdnd0allHTEd4c1FyWGFNdnI0MUZ3Z3JlZm54OXljM1BWVHZ6dTI3Y3ZBZ01EY2VIQ2hVS0R2T0hoNFVoSVNFQ1RKazJLTEZrTW9OQmpKU1FrNE5LbFMrallzV09SeHltTWZCeHBhV200Zi84K3pNM05oYys5ZW5wNmlJeU1STjI2ZFlYQVhmWHExYlU2dnI2K3ZoRDRNakV4d1lZTkczRDQ4R0dGNnk1VHAwNVYydS80OGVNNGZ2eTR3akp2YjIrbDY3V3VycTRLdDNmdDJnVmJXMXNzV3JTbzBISEpnOXRGc2JhMnh0NjllNHZjcml5Zm8zWjJkdWpVcVJQcTFLa0RmWDE5Yk42OEdYUG56bFZxazFoVWxyeVRreE5telpwVjZEWitmbjU0OGVJRlhGeGNoRWtBQURCKy9Iam82ZWtwTEFNQVUxTlRoZC9KenovL3JQYllZckVZMWFwVnc5V3JWM0h0MmpXVjIzVHAwZ1h0MnJWVFd2NnB2SWRSNldPUXQ1UklwVkk4ZlBnUWFXbHBhTisrdlViN1BIbnlSUGhaVDA5UDZDVlFXanAwNkNEMHJ5MHRKWmxOVzFISXk4Y0NRT1hLbFQvSjN3R1JOaVpPbkFpSlJJSldyVm9WV3M1RjNtLzIxYXRYV0wxNk5TSWpJMkZ1Ym82ZmYvNFpOMjdjd0o0OWUzRHg0a1dFaG9aaStQRGhHRDkrdkZMUFYxVysvdnJyRXJzdlFONk16R3ZYcmlFckt3dHYzcnpCMUtsVDhlclZLd0I1cFhyeWZ6aDgzeUIwZkh3OGJ0NjhDU0R2UTJOKzhpOGZqeDQ5d3ZidDIvSDQ4V1BvNnVyQ3hzWkcrTkRvN2UyTlBYdjJZUC8rL2VqVHB3OUdqQmlCQmcwYXFEM2ZvRUdEM211OGNnOGVQQUNRTitOU0UzZnUzTUhXclZzUkhSME5jM056ckZxMUNucDZlZ0R5WmwvcTZPamc2TkdqV0xWcUZicDI3UXBuWjJlTnZud1NFWDNNdEtsdUFHajJudVRvNktoeDJUUnR0aVVpSXRKRS9ndmlKMDZjUUdSa0pINzQ0UWRJSkJKY3VYSUZ0cmEyUXB1VnQyL2ZBdmkvN3g3NU5XblNSQ21vVWRoM1VYbXAyYkt5Wjg4ZVBIcjBDSXNYTDBidDJyVXhmLzU4Nk92cjQrVEprOGpOemNXU0pVczAvbTU1NTg0ZE5HN2N1Rmk5U2hNVEUxR2xTaFdOeTdyS3MvTzB5WkF6TVRHcjkzMEJBQUFnQUVsRVFWUlIrSjRvNzdtNlljTUdoZTJXTEZtQ3hZc1hvMmJObXNLeUtsV3FLR3d6Y2VKRWpjOExBSk1uVDFaYWR1alFJWmlhbXVMWXNXUENzdkw2ZU15Wk0wZGh2YisvUDNKemM1V1d5N1ZyMXc1bVptYUlpWW5CdzRjUDFaYW1sazhzTHlxTFV5YVRDZGMrMUpGUCtDNHFBRityVmkwa0p5Y3JURUovKy9hdDhQeVczNmZvNkdnRUJBVGdxNisrUXFOR2pRRGtsZEM5ZXZVcXBrK2ZydEJ5VDl0MlZZR0JnUWdNREZSWUpnOVE3dDI3Rnp0MjdGQlk1K0xpQWljbko0V0o5UzR1TGhnMmJKalFTL2oyN2R2WXZYczMvdmQvLzFkaDRvQThCbER3bUZsWldYQjFkWVd4c1RHKy8vNTdqY2V1NmQ5VFdUNUhHelZxSkR4bVJmMDk5T3JWQzhPSEQxZGEvdTIzM3dvL0YzeDg1YmZkM2QzaDZla0pJTy8zVy9CM3JNcHZ2LzJtTU81VHAwNFZ1WSt2cjYvYWRUVnIxa1M3ZHUwKzJmY3dLbjBNOHBZUW1VeUdSNDhlNGZyMTY3aCsvVHB1M0xpQmxKUVU5T3ZYVCtNZ2IvNXlDN2EydHNJRmJIcC9XN2R1MVNxNzY5MjdkOFhxVjV5Y25JemJ0MjhMdDd0MjdmcmVQUTJJUG5hYWxqUEp6YzJGcjY4dlBEMDlrWjZlanBvMWEyTDkrdlV3TlRXRmc0TURPbmZ1akY5Ly9SVi8vdmtudkx5OEVCd2NqSG56NXFtY0xaZGZiR3hzU2R3TmhlUGwvOUFZRlJVRkl5TWpORzNhRk5iVzFnci84bWNxcS9wQ1daU0FnQURJWkRMWTJkbWhWcTFhQ3VzaUl5Tng1TWdSWExwMENUS1pESTBiTjhiTW1UTVZaZ1VPSFRvVUlwRUlYbDVlOFBmM2g3Ky9QenAyN0lpeFk4Y0tKWmJ5TXpVMVZUbU94TVJFcFdYUjBkR0lpWW1CaFlVRnFsV3Joa3FWS2tFaWtlRGF0V3ZDaDE5VlphL2tjbk56Y2VYS0ZmajYrdUw2OWVzQWdCWXRXdUM3Nzc1VENnNVBuandaZG5aMjJMWnRHeTVmdm95UWtCQjA2TkFCZmZyMFFZY09IUlErN0M1ZHVsUW9rYVFwcVZTcTFlUGo0ZUdoMWZHSmlJaUlpS2hvWThlT3hlelpzd0VBTFZ1MlJFaElDQjQ5ZWlUMEpIejA2SkhDUlg4QVNyZUJ2QXYyK1lNL2NvVUZnWHg4ZkZTV3hBVHlKall0V0xCQW8vc2drOG0weXBvN2NlSUVmSHg4NE9qb0tBU0tSQ0lSWnMrZURabE1obE9uVGtFcWxXclVxL1hxMWF2NDdydnZzR1RKRXEwRFhrQmV0dUgxNjlleGYvOStqYXFGeUt1RWFNckR3d01KQ1FrcU0wOVZMWE4yZGxhNHZXWExGaHcrZkZpNHJXbVB6S2lvS0hoNmVtTHAwcVVxcTAzbEQ1aFY1TWVqSUIwZEhmVHUzUnNuVHB4QVVGQ1F5aUJ2ZG5ZMi92bm5INGpGWXFVTXk0SXlNek0xRHF3WHRkM0Jnd2Z4KysrLzQ2Ky8vaEtXZVhoNENOKzFUNTgrTFh5dmx5K1RCOGVzckt6ZzRlR0IrUGg0QUhtVk12WDE5VFhPWW56NzlpMU9uRGlCN3QyN28yblRwaXEzTVRNelU5a3VxMmJObWtMZ1VxNUdqUnJDc3JpNE9BQjVtYmFxSnFZWDNIZjM3dDFJUzB2RHJGbXpsTmFWaExKK2ptcksxTlJVN1dNaEorL0JlK1hLRlZ5OGVGRzRmZVRJRVNRbEpXSHMyTEVZT1hLa3NIMXdjRERjM055d2UvZHVwZXRweHNiR1NzZlhORHU2TUIvRGV4aVZUNHcrRlZQK3ZwRUFzR2JOR3FWbEFKVFMvZFY1Ky9hdFFvOVpUUVBEVkw2RWhJUW8vQjMwNnRXcnlIMG1UWnFrOFF3L2JiWWwrbGdrSlNYaDNMbHo4UEh4RVQ3RTI5dmJZK25TcFFwZlpJeU1qREJqeGd6MDc5OGY2OWV2UjJSa0pKWXVYUW9IQndkOCsrMjNDZ0hWL0xUdDF5T243c05UOCtiTjBidDNiMWhiVzZOQmd3Wm8wS0FCek0zTmkvemdMUDlDb28zejU4OERVQ3pWbko2ZWpnMGJOaUFrSkFReW1ReTFhdFhDTjk5OGc3NTkreXFOd2NEQUFDTkdqTURnd1lQeDU1OS80dWpSbzdoeTVRcXVYTG1DZ1FNSEtwWEZPWHo0c05LTTBPenNiSlVadm5GeGNWaXhZb1hhc1p1WW1DanNsNTZlanJ0MzcrTFpzMmU0ZS9jdWJ0KytqZlQwZEdIYjhlUEhZOGlRSVdwZkEzdjA2SUhXclZ2anQ5OSt3K25UcDRYN0lSS0pVTDkrZmRqWTJLQjkrL1o0OWVxVnhtVzc4aXZPNDBORUh4Y2QwZis5L2tpa09XVTRFaUlpb2s5UFhGd2NrcE9UaGV5cWhnMGJvbEtsU2poMTZoU1NrNU5oYVdtcDBBN24rUEhqOFBQelV6a0JVMTNiR0hXQnVYWHIxc0hlM2w1dE1vQ2xwYVZHOStINzc3OUhlSGc0ZnZ6eFIzejIyV2RGYnUvdDdZM2R1M2VqZGV2V0tpLzB6NTQ5RzluWjJVaEtTbEo1VGJLZ3RtM2J3c1RFQktkUG45WTZxSmlSa1lHUWtCRFkydG9LMzhNMVBVWlIyelZ2M2h4dWJtNm9WNjhlNnRhdHE1QTE5L0xsUzh5YU5Vc3BrMjdvMEtGd2QzZFhxSUpvYUdpbzhKMjNZRXNqZFdyV3JBbFBUMCswYXRXcTBHcFQ1ZjN4S0k2K2Zmdml4SWtUQ0E0T3hvd1pNNVN1R2Z6Nzc3OUlUMDlIdDI3ZGxES2xDNnBVcVJMKy92dHZwZVdabVprNGNPQUFmSDE5WVdWbGhhaW9LRmhhV3FKeTVjcFl2SGl4eW1DbnJxNHVGaXhZZ0FVTEZ1Q3Z2LzdDbGkxYnNIanhZaUd3ZnZmdTNTTEwrTXB0Mzc0ZFRaczJWUWp3RlNZbUpnWW5UcHhBczJiTk1HTEVDSTMyQVZSZld5cTRyR3ZYcmhwZmc3cCsvVHBPbkRpQnlwVXJReWFUd2QvZnY4aDlyS3lzRklMMTVmazVPbkhpUktWck0ydlhyc1hhdFd1RjI5cGNyNVAvYlNRa0pPRGl4WXZvMzc4L2dvS0NjUG55WlFCNWt6WHlKd0RJM3dlTWpZMEx6WUl0S1IvRGV4aVZYd3p5YWlnOVBSMzM3dDNEelpzM0VSNGVqanQzN2lpc1YvZm0vZnIxYTQyT2YrYk1HWVZqcU1xZ292SXZmNmxtZlgxOWpUNVFhaE00WUpDQlBqWHA2ZWx3ZG5ZV0pzeFlXbHBpeXBRcGhXYm0yOWpZWU1lT0hmRDA5TVN4WThmdzdOa3pqY28ybHhRREF3TXNYNzVjNi8ySyt2Q3E2a1AzbkRsemNPclVLWVhYR2lNakkwZ2tFdFNvVVFOanhveUJvNk5qa1JVRkRBME5NWHIwYURnNk91TGd3WU1JRGc3VytNdU1TQ1JTT2N1eGZ2MzZxRnk1TWpJeU1vUVNRRURlQitnV0xWcGc2dFNwQ2w5R3BWSXBObTNhSkdRRmkwUWlORy9lSEFNR0RFQ2ZQbjAwZWd5clZxMktHVE5tWU55NGNUaDc5aXlDZzRQeDZORWpSRVZGSVRvNkdpTkhqc1RCZ3djMXVsOUVSQVZWMWpjVGZuNmJIZzFBQmtEem1lOUVSRVJVZkJFUkVSQ0pSQXJ0WlNaTm1vU0VoQVRNbno4ZnMyZlBWZ2dXeVFOUzJyUnhVZGRuY3QyNmRhaFhyMTZ4KzFES1BYandBQmtaR1lpTWpDd3l5SHZtekJuczNMa1RSa1pHNk5HakI0S0RnMVZ1TjJEQUFEUnAwa1NqS25KaXNSZ09EZzd3OXZaR1pHU2tWcjBmTDF5NGdNek1USVdKdW1QSGppMTBIeTh2TDBpbFVvd2VQYnJRU2MvNXk5YUdoWVdwL0Q2dEtrdFFWUi9PZ3QrclQ1OCtqVzNidHFrODc5eTVjekY0OEdBaHdKT1dsaVlFZWRQUzByQisvWHFNSGowYXpabzFxeENQUjNIWTJkbkIydG9hVVZGUnVIWHJGbHEzYnEyd1h0TlN6WEw1eS81S0pCS2NQWHNXaHc4ZlJuSnlNcFl0VzRiLy92c1BucDZlMkxwMUs1WXRXd1lYRnhjTUhqd1lvMGFOZ3BtWm1jcGp5dnVjWm1kbkl6czdXMkhpK2Q2OWUyRnRiYTF5djZkUG4yTEdqQmthalRzLytmV04vS1dpVlRsdzRBQisrKzAzclk5ZjBLaFJvekJseWhTRlpiR3hzVmk3ZGkxa01obFNVMU94YWRNbWpZN2w1T1NrRU9RdHo4L1JkZXZXQ1NXRUR4dzRnRXVYTG1INjlPbnYzYTg1UDI5dmIvVHMyVlB0OC9WRCtoamV3Nmo4WXBDM0NDZFBub1NYbHhjaUlpSTBtb1VGNUYzWXRyZTNSN3QyN1lvc0V3cmt6VEFwT0N2RDFkVVZ0MjdkVXJvSVR1V1hWQ3BGU0VpSWNOdmUzbDV0NWlBUmFjYkl5QWpUcGsxRFFFQUFoZzRkaXM2ZE8ydVV6UzRXaXpGbHloUjA3dHdaK3ZyNlN2MUZxbGF0V3VTSDNhTEk5MWRWb2tjYmUvZnVWUWlDcXVQbDVhVjBQMXEyYkltV0xWc3FiYnRvMFNJWUdSbHBYZmJmeE1RRTMzNzdMYVpQbjY0UVZKVi9jVkhWMTBWUFR3OS8vdm1uMHZMcTFhc0xwV0J5YzNPUms1T1g5YWFxcEF5UTF6L0V4Y1VGZCsvZVJiTm16ZENtVFJ0VXExWk5xL0hMVmFsU0JTTkdqTUNJRVNPUWtKQ0F1M2Z2SWljbkIzWjJkc1U2SGhFUkFKaFdxbzNLK21aSXpVNUFSazRLWXBJZnc3SnE0N0llRmhFUjBTZmh3WU1IcUZPbmpzSUUwOXExYStQZ3dZT29YcjA2UHYvODh4STdqeXFKaVlrcTF4VlZRalMvOWV2WDQrblRweHBWZmV2U3BRdHUzYnFGYXRXcVlmdjI3V3EzR3pSb0VGcTBhS0h4R0J3ZEhlSHQ3WTB6Wjg2bzdkV3FpcCtmSDB4TVRCVEdQbW5TSkxYYkp5Y25DOThqZS9ic0NWdGJXNDNPMDZaTkc2SHZLWkNYVlRsLy9ueUZaVUJlWUd6cjFxMGFaNkRKUzdmS2JkeTRVZmhaL3Iwek1URVI5ZXZYQndCY3ZIZ1JvYUdoR0RCZ0FJQ0s4WGdVVjkrK2ZiRnYzejRFQlFVcEJIbFRVMU54OWVwVm1KaVlvRU9IRGhvZkx5a3BDWC8vL1RkOGZYMFJHeHNMVzF0YnJGMjdGdGJXMWpoeTVBaUF2SExIYm01dStPV1hYK0R0N1ExZlgxOTA2ZElGZmZ2MlJldldyWVZNeGF5c0xJU0hod01BUEQwOWNlWEtGWVhldEZPblR0WHF2bXB5N2FWcTFhclExZFhGdTNmdk5EcG13Yjh0YmVUL081UkxTRWpBa2lWTGtKeWNERUR6YkZaVmdmankvQnl0WGJzMmdMeCtzZkxIdUhyMTZsb0ZOWXV5Y3VWSzZPcnFJamc0R0o2ZW5rSnYzdnkrL3ZwcmhkdWxWYnI0WTNnUG8vS0xRZDRpNU9UazRQSGp4NFZ1WTJWbEJYdDdleUd3VzcxNmRhVnQ4cGNtS0ZqZVl2MzY5VWhOVFZWWWxwdWJpOTkvL3gxbnpwekJwRW1UTUdiTUdJV0w5WVVkajhyRzFhdFhoVGRnUUxOU3pVQmV1ZFhpQmpJS3NyZTNMNUhqRUpVbi9mdjNGOHF1YUt0NTgrWXFsNXVZbUJUNllWY1Q3N3QvL3JGb1F0MnMxdmM1cGpvRnMyYmw1V1NLU3l3V2F6U1R1V2ZQbnVqWnMrZDduYXNnTXpNejlPalJvMFNQU1VTZkpwRklCNjB0UDhjL1VYa1hRM3dmYnNIa2R0dWdwNnU2WEJZUkVSR1ZuS2RQbjZxOEdEMWt5QkIwN05oUjVZUlVUZVdmU0t5cURDK1Fsemw1NGNJRnBlWGFsQk9WdC9QUmhLbXBLWll2WDQ0REJ3Nm9QYytJRVNQVVRxSlZ4OXJhR2cwYk5rUlFVQkJtenB5cDBmZTBSNDhlNGVIRGh4ZzllclRHRTRtZlBIa2kvSHpqeG8waUEwZzVPVGxDdjlMOHNyS3lBT1NWL0ZXMXJ1RHltSmdZMUt4WlUybWNCYThwNUErdUdSa1p3Y2pJU09IOEowK2VoSVdGQlRwMzdneWc0ajhlaGVuVHB3LzI3OStQUzVjdVljNmNPY0lZZ29PRGtadWJpejU5K21nMHJtdlhyc0hIeHdmaDRlSEl6YzJGa1pFUnBrNmRpaSsvL0ZLWXNHNW5ad2RIUjBjQWVSUEFGeTllakc3ZHVtSDM3dDBJRGc1R2NIQXd4R0l4SmsrZWpKRWpSK0x5NWN1d3M3UER6WnMzTVhEZ1FQenh4eC9ZdW5XcmNJelZxMWVqVHAwNktzZno0c1VMaGI3TW1tYjJuanQzRG1abVpuajc5bTJSMndMS2YxdjU5ZXZYRDA1T1Rpb3pXZ0hsSUc5Y1hCeVdMbDJLbUpnWTFLdFhyMVFyT3BhWDUyaGdZS0FRRndrT0RzWi8vLzJuRkhndGptM2J0aUVrSkVUSWduWnljc0tRSVVPRTlhR2hvZGk3ZHk4MmJOaWdVS1pkVmFXNmt2QXh2SWRSK2NVZ2J4RlVsUWd3TnpkSCsvYnQwYUZEQjlqYjJ5czE1MVpGVlpZVEFPellzVU1vZlFFQXRXclZRa1pHQmxKU1VnQUFLU2twMkw1OU8zeDhmREIvL256aFFyVzY0MzJLTWpJeThPelpNMFJFUktCS2xTcm8zYnQzbVl6RHo4OVArRmtrRWhVYVZKZzJiWnJ3Yy80NitoS0pCSWNPSFVLelpzMEtuU1YzNzk0OVZLbFNCVlpXVm1xUCt5SEwweElSRVJGOUNycldINFdiTVg4ak5Uc0JyMU1pNEg3RkdYMXNKcU91U1ZOVU02eGRaUDkxSWlJaUtwNGZmL3dSNmVucFNzdWJOMitPR2pWcUlEWTJWbUc1dk5ScXdlWFZxbFZUdUY2U2s1T2pGQ2diUEhnd2hnOGZYdWg0dkwyOWNmcjBhYTN1UTBsTFMwc3JWZ1c1bmoxN1l0KytmUWdORFMyMEZaS2NqNDhQeEdLeHluS3M2bHk1Y2dWQVhoRFQzOSsveUg2b0VSRVJhb01UUUY3L3pvTFU5WitVOTJEVmhvV0ZoUkJRdTM3OU9wNCtmWW9GQ3hab1ZFbE1yancvSG9XcFdiTW1XclZxaFpzM2J5SXNMQXlkT25VQ29IMnBacGxNaG12WHJzSEl5QWhEaGd4Qmp4NDlZR0ppb3RCMzFkTFNFaU5IamxRSVh0YXRXeGY3OSsvSDJiTm5jZkxrU1VSR1JncVZNVStkT29XZVBYdmk1czJicUZ1M0xvWU9IWXJ3OEhCMDZkSUZRTjUxZEhXWm9nV0RpelZxMUZDNGJucnAwaVU4ZVBCQVlabWNoWVVGWHIxNlZlajliZDY4T1p5Y25BQW92ODdrbDU2ZXJuSzlzYkV4bkp5Y2hNenZxS2dvTEYrK0hIRnhjWmcyYlJxU2twTGc1ZVdsZGI5bVRaV0g1NmhNSnNPeFk4ZGdaMmVIaUlnSXZIbnpCcGN2WDBabVpxWlNDZXZDNU9ibTR0eTVjd2dMQzBOWVdCaUF2Rkx0TldyVUVMNmZtWmlZS0dRSnk1UDZMQzB0RmNwUkY1U2RuUTBBR2sxMEtBemZ3NmcwTWNoYmhIcjE2cUZSbzBhb1U2Y09PblRvZ0k0ZE95b0Yxb3BES3BWaXk1WXQrUDMzMzRWbE9qbzZXTDE2TlJvMGFBQTNOemVGb0dGMGREUVdMRmlBTGwyNllPSENoVUw1a1BlUmxaV2wxT0M4dkpMSlpFb3pxT2JPbll0bno1N2gxYXRYa01sa0FJQ3Z2dnFxVElLOG1abVpDck5obWpWcnBqQUxxQ0JWSHlBZVAzNk1WYXRXNGVIRGg2aFNwUW9PSERpZ3NxOUVmSHc4NXMyYmg2U2tKUFRvMFFNVEprd1F5cldxT2k0UkVSRVJsUXhEY1dXTWFiVUdCMjhzUXJZa0hlOHlYc1A3M3RxeUhoWjlJREtaWnUxN2lJaW9kS2dMb0JXVzlWVnduYXVycThLay9QVDBkS1hqVnExYVZTRVlNSHYyYkhUdjNoMmpSbzFTMktZc3hjWEZJVGMzdDFqVi9YcjE2b1Y5Ky9iQjM5Ky95S0JpWEZ3Y2dvT0QwYU5IRDQwclBHVmtaT0Q4K2ZObzFLZ1JoZzBiaG8wYk55SXNMS3pRNm5OTm16WlZ5Q2g3L2ZvMWR1ellnY3pNVEV5ZlBsMnA5VTVpWWlKKytlVVhKQ1FrWU5hc1dXallzR0doWTFKWHdsU3VYcjE2ZVByMEtXUXlHVHc4UEZDblRoMnRLb3FWNThkREUvMzY5Y1BObXpjUkZCU0VUcDA2NGMyYk43aDc5NjZRYWF5SkRoMDZZTkdpUmVqV3JSdmk0dUswS3FWODd0dzVEQnc0RUFNSERoVDZFOSsvZngvMzc5K0hxNnNyM04zZEFlUUZFcWRNbVlKSGp4NEJBS1pQbjY3eE9VeE1UQlFDbVRFeE1Yanc0SUhLNEthVmxSWE9uajBMaVVTaTFEWXIvLzJWSitnVTlocDA5dXhabkQxN1ZtbjUyTEZqRlRKOHM3S3lFQjhmanlsVHBtRGt5SkhZdDI4ZkFDaTFlRlJuOHVUSkdtMEhsSi9uNkxsejUvRGl4UXNzWExnUW16ZHZ4c2lSSTNIMzdsMTRlWGxCUjBkSDQvdVVsWldGTFZ1MktDejc2YWVmMEs1ZHUvZWVoQ3ZQTXRZMlMxOFZ2b2RSYVdHUVZ3TWwwVVE5dnpkdjN1RDc3NzhYR3NmTHpaMDdWNWlwdEdyVktnd2RPaFRyMXExRFZGU1VzRTFJU0FpdVhidUdDUk1td05uWitiMVMrVy9kdWxWaXM3NUtnbFFxUld4c3JOQzNFUUNXTFZ1R21KZ1lSRWRISzgzQXVuejVzdEl4eWlwNzllTEZpd3F6Y2JRcE41cWNuSXlkTzNmaXhJa1RRdC9ubEpRVUxGcTBDTC8vL3J2Q1RDR3BWQXBYVjFja0ppWUMrTDlTQ3kxYnRzVDQ4ZVBSczJkUHJXWVpFaEVSRVpGMkxLczJ4bVQ3YmZqanprcThUWDlaMXNNaElpTDY1TW5MY2VaMzVzd1pCQVVGS2Ewck9KaytLU21weUhZM1Q1OCt4V2VmZmZiZTQzeGZ4NDhmaDVHUkVmVDA5SEQrL0hrQVFPUEdqYlUranJtNU9abzBhWUw0K0hqaE9wUTZGeTVjUUc1dXJrSndvQ2plM3Q1SVNVbkJqQmt6MEt0WEwremZ2eCs3ZCs5RzY5YXRpOHlHaTRtSndZa1RKK0RuNTRmYzNGd0F3TXlaTXd2ZHg4WEZCVzNhdElHam95TTZkKzZzOHRwZ1lSbUlRRjRaWVM4dkw1dytmUnFQSHovR2p6LytxRGE0SjFkUkhnOU5kT3ZXRGR1M2IwZElTQWl5c3JJUUZCUUVtVXltZFJhcHZJZXhzYkd4RUJBTUNBakF1blhyY1BUb1VZV0VtT2pvYU15WU1VT3BrcUdOalEwQTRPalJvK2pZc2FOQ1cwUjVNTXZBd0FDV2xwYVlOMjhlek0zTklaUEpNR25TSk15Y09WT295dm5xMVN0czM3NjlXTmZPN2V6c2NPYk1HVVJHUm1vYzVIWndjQkRLU01zdFdyUUkzYnQzeDdCaHc1U1dGOVM0Y1dOczM3NGRUWm8wVVZoZWtqMXE1Y3JEY3pRakl3T2VucDVvM3J5NWtMd0U1QVVrMzc1OWk1aVlHQ0dwcXlqR3hzWndjSEJBdDI3ZEVCa1ppVU9IRGlrRnJKT1NraFF5eU9YSlpERXhNVUsycnZ4WStkdWx5VE5wVmJYbkxDbWZ5bnNZbFI0R2VUOGdxVlNLNDhlUHc5M2RYYWtINzlTcFV6RnUzRGlGWmZiMjlqaDY5Q2grL2ZWWGVIaDRDRFh1YzNKeWhESVdTNWN1RmNwb1ZHUStQajc0NmFlZmxEN01CQWNIYTdTL1dDeUdsWldWOEVHZ29MUzBOTHg3OTA3ajhlVHZyYXVKL0ZuWGdHWkIzdXpzYkJ3L2Zoejc5dTFUT3ArOXZUMldMRm1pOU1ZcUVva3dZc1FJSkNZbUlpSWlRbGgrKy9adExGNjhHRlpXVnZqbW0yOHdjT0RBOXk0alFVUkVSRVNxbVZlMndheE8rM0hyMVRuY2VSMkEyTlJJcE9ja2xmV3dpSWlJUGttdFdyVlNXaVpQckZDMUxyL1hyMStqYnQyNmF0ZG5aMmNqTnplM1JMSzQzbGRJU0FqdTNMa0RJQy9JTlhic1dLM0xFc3V0WExsU0laQ2h6c2lSSTlHMmJWdTExOXNLaW9xS3dwRWpSMUMvZm4yaGwrdjQ4ZU94YmRzMjdOeTVFM1BtekZHNVgzaDRPTHk4dkhEanhnMTA2dFFKSzFhc3dBOC8vQUF2THk5aG0yZlBudUhXclZ2NDRvc3ZoR1dqUm8zQzJyVnI4YzgvLzJERGhnMFFpVVNZTTJjT1B2LzhjNFhqSHp4NFVPSDJpaFVyVUxseVplRjJpeFl0c0gvL2ZyaTd1Nk5YcjE1QzRERWpJd042ZW5vcXI3RlZoTWREVTBaR1J1alNwUXVDZ29JUUdocUt3TUJBNk9qb3dNSEI0YjJQZmZmdVhWU3VYRmtwU0xaNTgyWklwVklNR3paTUNMNFpHaG9LR2NxMnRyWkNNbFIrMmRuWnFGKy9QdmJ1M1Nzc1MwMU5oVXdtUTkyNmRZVkFjbzBhTllSdFpES1pWaG1kOGhMS3QyN2QwampJYTI1dXJ2TDFwa2FOR2tXK0Rza1ZEUEFDUUVKQ2drYjdhcXE4UEVlZlBIbUN1TGc0TEZ1MlRPRThJcEVJeTVZdGc2NnVybGFQbWJ3MDlNdVhxaWZoK3ZqNHdNZkhSMm41a2lWTEZHNDdPanBpd1lJRnd1Mm5UNThDUUlsVVZWWG5VM2tQbzlMREtOQUhJSlZLY2Y3OGVlemJ0dytSa1pFSzYzUjFkYkY0OFdLTUdERkM1YjU2ZW5wd2RuYkc1NTkvam5YcjFpRTBORlJZOS9MbFM4eWVQUnVEQncvR2dnVUxLblNhZmRPbVRZdWNyUWJrL2I3a3dWeGJXMXZZMk5qQXhzWUdWbFpXaFFZMVY2eFlVWkxEVmZEdTNUdUZ4NlZPblRxRk5xdVhTQ1R3OWZYRjNyMTdsZXJxMTZoUkEvUG16VlA2TUNvbkVvbmc0T0NBUG4zNklEQXdFSHYzN2xVSTlyNTQ4UUtyVnEzQ25qMTdNSEhpUkF3Yk51eTlzcjJKaUlpSVNEVWRrUmh0TEIzUnh0S3g2STJwd29wS3ZJV0ROL0l1OU5TdjFyS0lyWW1JcUNLUnR6R1Q5L2RVUlI0dzBDUUFWNVQwOUhTOGZmdTIySmw1Vzdac1FXNXVMaVFTQ2ZUMTlTRVNpWER2M2ozWTJ0ckMwTkJRcTJOcGMzOEt1OGFWWDBKQ0FsYXNXQUdwVklyNTgrY0wxK2tHRFJxRXdNQkFuRHAxQ21abVprcEpMa0JlS2QzcTFhdGo1ODZkc0xXMUZZSisrY2Q1OXV4WitQcjZLcFZ3TlRjM3g3eDU4ekJwMGlRRUJBUW9sREp0Mzc0OWZ2amhCNlcrclFWTDRGcFlXRUFrRXFGU3BVb0tXYjloWVdGd2MzT0RtNXViMHVOVzNoOFBiZlh0MnhkQlFVRkNCcXU5dmYxN1p5K21wS1FnS0NnSUhUdDJWQXJZM2J0M0R3Q3dlUEZpWVZuWHJsM3h3dzgvQU1nTERxb0tUQTBhTkVqdCtaWXZYNjV5K2VIRGh3dnR1NXFmVENhRHRiVTF6TTNOOGM4Ly95aGNzNzk1OHlZT0hUcUVHVE5tYUJ6OGZWOGxtYlZkbnA2akowK2VSTy9ldmZIWlo1OHB0Wk1zalVxZDMzenpqY0w5a21lWUYvVzNjZjM2ZFFCNXZYUExtOUo0RDN2OCtESHUzNzhQVzF0Ylp2OVdJQXp5bHFMVTFGVDQrdnJpMkxGakN1VUE1T3JVcVlQVnExY3JsQ1JRcDA2ZE92ajU1NS94eHg5L1lOdTJiUXFsaTArZlBvM1EwRkFzVzdZTXZYcjEwbmg4clZxMXd1clZxelhldmpnMExRZmRxRkVqVktsU0JTa3BLUUR5K2hQTGc2VTJOamF3czdPRHJhMHRyS3lzbEpxSmx6Vi9mMzlJSkJMaHRyb3Mzc3pNVEp3OGVSS0hEaDNDNjlldkZkYnA2dXBpMUtoUm1ERmpodHI2L1BubEQvWUdCUVZoejU0OUNzSGUxNjlmWS8zNjlkaS9meisrL3ZwcmpCNDltcG05UkVSRVJFUkVSRVQvMzkyN2R5R1R5UlN5NTNyMTZxV1FKWG5tekJrQXdJNGRPM0RuemgwNE9UbWhTWk1tc0xHeDBlb2FISkJYTXZqNTgrZjQ3cnZ2dE41WFRpd1dLMXpmK2ZYWFgvSDgrWFA4L3Z2dkN2MHlQN1NZbUJpc1dMRUNzYkd4bURWcmxrSkFSQ1FTd2RYVkZiTm56NGFucHlmaTR1SXdjK1pNaFVDT2pZMk5RckJQbGV2WHI2TkJnd1pxMTV1WW1HRDQ4T0VLeTh6TnpZVUFUbng4UEo0L2Y0Nm9xQ2poWDhlT0hURjgrSEI4Ly8zM2tNbGtTRTFOUlZ4Y25OQmI5OVdyVjBoT1RsWWJJQ212ajBkeDJOdmJ3OVRVRkRkdjNnUUFyWG9TcXlLVHliQjE2MWFrcDZmanl5Ky9WRnBmOFBjemZmcDBoYkt6NmpJUER4OCtySEE3SXlNREsxZXVoTEd4TVo0K2ZZcWhRNGNxL1Iza0x4TU41RlhKek1qSUFKQ1g0Zm5mZi8vaDVjdVhlUG55SlpvM2I0NWx5NWJCd2NFQnYvMzJHNTQ4ZVNJRWRGKzhlSUhidDI4cmxQZlZsanpKU2RNc1ZWWFpwNm80T1RrVnVyNjhQVWUvL3ZwcmpRT25pWW1KUmZiVkxnMHBLU200ZXZVcUtsZXVMR1IzbHljbC9SNTIvUGh4N042OVc3ZzlkZXBVZlBYVlY2VjdKNmhFTU9wVENoSVNFckJ4NDBZRUJ3ZXJmTkVYaThVWU8zWXNwazZkcW5XcS9NaVJJOUd4WTBlc1dMRUM5Ky9mRjVhL2Zmc1dqeDgvMXVwRG9yeC9RWG1nbzZNanpDQ1NaK2RXbEF6VUN4Y3VLTnp1M3IyN3l1M2MzTnh3L1BoeHBlVTllL2FFaTR0THNVcXRpRVFpOU9uVEI3MTY5Y0xwMDZleGE5Y3V2SG56UmxnZkh4K1A4UER3UWh1NEV4RVJFUkVSRVJGOWFvS0RnNkdycTRzMmJkb0l5Nzc3N2pzQWVWbTN2Lzc2SzA2ZE9vV0JBd2ZDMHRJU2YvNzVKd0lEQTlHNGNXTjgrZVdYUW5sUVRjbjdTMnJhWnhMNHYwQ1FWQ3FGam82TzB2R2VQbjJxc2xSbndYTmtaV1VKUFNoVnljaklVTXFtVTdWTUx2LzF4SXNYTDJMYnRtMUlUazdHcEVtVFZBYWJURTFOc1duVEppeFpzZ1JuenB6QnpaczNNV1hLRkhUcjFrM2w4UTBORFlYSEpTTWpBd2NQSHNTdFc3Y0FBQk1tVEVEYnRtM1J0bTFiZE8zYUZjYkd4a3I3djMzN0ZuNStma0x3TGpvNkd1bnA2Y0o2TXpNeldGbFpvV3JWcXZpZi8va2ZQSDc4R0ZPbVRNR2hRNGV3YnQwNnVMbTV3Y2pJQ00rZlA0ZUZoWVZ3am9yd2VCU1hqbzRPZXZmdURXOXZiNkY4YzNGbFpHUmd5NVl0dUhUcEVyNzY2aXMwYXRTbzBPMXpjM1B4K3ZWcmpjNlpQK3N5TEN3TTd1N3VFSXZGV0x0MkxSNDhlSUExYTlZZ0tTa0owNlpOVXdqTzc5NjlHNDhlUGNMcjE2OFJIeDh2UENidTd1NHdNREJBN2RxMVlXZG5KNVRxSGpac0dFNmNPSUh0MjdkajY5YXRFSXZGZVB6NE1YUjBkTFRPcG82TGk4T2VQWHRRcVZJbHhNWEZBZEE4c3pKL1dYRjFpcXFPV1I2Zm8xMjdkaTN5ZnNsZHVIQkI2ZnI3aDNEOCtIRmtaMmRqMEtCQjVTN3BEQ2o1OTdERGh3K2pmLy8rK1BiYmI3RnIxeTRjUFhxVVFkNEtna0hlVW1CbVpnYVJTS1FVNE5YUjBjR0FBUU13ZmZyMFFtdWxGOFhLeWdvSERoekF2ZzZ4SjFjQUFDQUFTVVJCVkgzNzRPSGhBWWxFZ2hZdFdzRFoyZmw5aDE2bU5NMzZMWTZ0VzdlcURiNnE4dTdkTy9UdDIxZWpiVGR0MmdRL1B6Lzg4Y2NmZVBQbURkcTJiYXR5dTdsejUrTDY5ZXQ0OXV3WkFLQk5temFZTTJlT1JwbmNSZEhSMGNIUW9VTXhZTUFBSERseUJBY1BIa1JhV2hvc0xTMkZNaWRFUkVSRVJFUkVSQitUZ0lBQWxjdWZQMyt1ZHIybHBTVnExS2lCZ0lBQXRHL2ZYc2phek1yS3d0MjdkeEVTRW9MQXdFQ2twcVppeUpBaG1EMTdOblIwZFBEbGwxL2kzTGx6OFBMeXd0cTFhN0Z2M3o1OCtlV1hjSFIwMUNpSlkvdjI3WWlMaTRPMXRiWEc5MCtlZ2JodDJ6YUZiQzJKUklLd3NEQWtKU1ZoeElnUnlNbkpFYkxvcWxldmp2RHdjQUFRRWlqQ3c4UGg2dXFxOWp3aElTRUlDUWtwY3BuY3VYUG44UHo1YzNoNGVDQWtKQVI2ZW5wWXZIaHhvZG1mdFd2WHhvNGRPN0Jod3daY3VYSUZLMWV1aExXMU5UNy8vSE1NR3paTXlJaE5TVW5CbXpkdjBLVkxGNnhldlJyWHJsMURUazRPSmsrZWpGNjlldUhmZi8vRmxTdFg4Tk5QUDBFaWtTQWhJUUVkT25SQXg0NGRZV2RuQjVGSUJMRllqRU9IRGtGZlh4OE5HalJBejU0OVlXdHJpd1lOR3NEYTJocFZxMVpGZEhRMHZ2LytlMFJIUjhQRnhRVmZmUEVGakl5TXNIMzdkc3lkT3hjalI0N0VsU3RYWUc5dlh5RWVqNEo4ZlgzVkhsK2RtVE5uWXViTW1WcnZKNWVUazRQQXdFQWNPblFJc2JHeEdEeDRNS1pNbWFLMDNZVUxGeEFSRVNGa2l0NjZkUXZwNmVsRkJvTXpNelB4K1BGajNMaHhBeGN2WHNSLy8vMkhBUU1HQ0pVUk8zYnNpSjA3ZDJMVHBrMFlOMjRjdW5UcGdyWnQyNko3OSs2SWo0L0g2OWV2WVdWbGhTNWR1cUJldlhxb1c3Y3U2dGF0aTFxMWFpbGwxcHFabWNIWjJSbnU3dTV3ZFhYRjZOR2pFUm9haWthTkdtbGRqdHZVMUJUeDhmR1FTQ1RRMGRIQmtDRkQzaXRUT2lzckM1bVptVEF5TW9LdXJpNkNnNE1CUUNsaHFqdy9SN1hScDA4ZmxjSEdHVE5tQ0Q5SFIwZERMQllqS2lwS1pVRFcwOU1UbnA2ZVNzdFZKVWJ0MnJVTHVycTYrT09QUDJCZ1lGQ2lKYk1MS2svdllRWUdCa2hNVE1TTEZ5L3c3dDI3Q3BPQVJ3enlsaHA1cHUzTGx5OWhaR1NFd1lNSFk5eTRjYWhUcDA2SkhGOVhWeGZUcDA5SDE2NWRzWGJ0V3F4YXRRcTZ1cnBGN3BlL21iaW12UWpleDRjK1gxa3dNakxDaUJFak1HTEVDTHg0OFVMdDQxQ3BVaVc0dXJwaTNicDFtRFZybHRxWlVPL0R3TUFBa3lkUHh2RGh3N0Z2M3o0TUdqUkllS0VuSWlJaUlpSWlJdnFZckZ1M1R1djFqbzZPTURjM1IzWjJOa2FQSG8yWW1CaXNYTGtTejU4L2gwUWlnVmdzUm9jT0hUQnExQ2cwYTlaTTJFOHNGc1BSMFJFREJneEFVRkFRRGg4K2pKMDdkeUlnSUFBN2R1d29jcXpHeHNZcU05b0swN2R2WDF5OWVoWCsvdjd3OC9OVE9wNmpveU9jbkp5Z3A2ZUg5ZXZYSXpVMVZXRWJlVS9GSmsyYWxHakx0cmR2MzhMRnhRVlpXVmxvMkxBaGxpeFpvbEh3dW1yVnFsaXpaZzB1WHJ3SUR3OFBSRVZGSVRNekUyS3hHS21wcVhCMmRrWkNRZ0tBdklRR096czdqQm8xQ2dNR0RCQUNyRTVPVG5CeWNrSjZlanF1WHIyS1M1Y3U0ZGl4WXpoNDhDQ21USm1DVWFOR3djVEVCSjZlbnJDd3NGREt1QVh5V3V6Tm56OGZhV2xwQ29HdklVT0dJQ0VoQVVlT0hNSEdqUnNCQVAzNjlSUDJLNitQUjNrZ2xVb3hiOTQ4UEg3OEdEVnExTUR5NWN2UnUzZHZsZHUrZS9jT2YvenhCNlJTS1VRaUVVeE5UZkgxMTEramMrZk9oWjdqMGFOSFdMUm9FV3JXckltZVBYdGk4T0RCU3RmYTY5YXRDemMzTjF5L2ZoMit2cjdZczJjUHVuWHJodVhMbDJzZFhIUnlja0pLU2dvT0h6Nk1zTEF3QUZEcU53dW9EckxuSnhhTHNYWHJWcTNPWFpnWEwxNWcxcXhaU3N2YnRXc24vRnplbjZQYU1ERXhLVEo3K3FlZmZzS1RKMCtVZmc5eVRrNU9HREpraUVibnM3Q3dnSWVIQjNKeWN1RGk0dkxldmFrTFU1N2V3MXhjWExCKy9Yck1talVMWXJGWUlhNUQ1WnRJcGsyTmtIS2k2N0h3SXJlNS9GV2JJcmNwYmZmdjMwZEVSQVQ2OWV1bmRWbG1lbi81eXhaWHExWk5xOWtuVXFrVThmSHh3bTFUVTlOeVdaYWhyRlNVNXlDVm5wVUJEZ3EzdjNkUVBmT01pTFJYVnMrdnFNUmJPSGhqQVFDZ3Zta3JmTk4yeXdjNUx4RlJlY2JYUmlLaThxZGZ2MzRZUDM0OEpreVlVT3hqU0NRUytQdjd3OUhSRVVCZWxsZHFhaXBhdEdpQmR1M2FhVFJoWGlxVjR2ejU4N0N3c0NpUkttMUZrVWdrd3M4aWtVZ3BlUG5ycjcvaXpaczNrTWxrME5QVFE5dTJiZEdqUjQ5U0cwOUFRQUF5TXpNeGNPQkFyWU5uUUY0SjR3Y1BIaWdFSVM1Y3VJRFUxRlJZVzF2RHhzWUdSa1pHR2gwckt5c0xWNjllUlpNbVRWQ3paazJOOWdrTEM0T1JrWkhDK2VXaW9xSVFIaDRPYTJ0cmhWS28rWlczeDZNOGlJcUtFdG9KbG1RV1lIUjBOTXpNekdCc2JJdzNiOTZnVnExYUd1K2JtNXVyMERlNU9KNC9mNDZ3c0RCWVdGaG9WV2JZM2QwZHJWcTEwbW9mdWVQSGo4UFB6dzhlSGg1SzY3S3lzb1NKSlNLUkNBWUdCbWpmdmozYXQyK3ZzRjFGZVk3S1cxK09HVE5HNmJVMEtTa0pCZ1lHS3JPbjg2KzdjdVVLM3J4NWc2cFZxNkpEaHc0S3NaaFZxMWFoZCsvZVdsWDVCUExLSWZmczJWT3JmVFJSbnQvRGtwS1M4UHo1YzFoWldhRmF0V3JGSGg5OVdBenlFcEhXK0J3a0JubUpTZytEdkVSRTVRZGZHNG1JaUlpSWlLaThVcTVYUVVSRVJFUkVSRVJFUkVSRVJFUkU1UmFEdkVSRVJFUkVSRVJFUkVSRVJFUkVGUWlEdkVSRVJFUkVSRVJFUkVSRVJFUkVGUWlEdkVSRVJFUkVSRVJFUkVSRVJFUkVGUWlEdkVSRVJFUkVSRVJFUkVSRVJFUkVGUWlEdkVSRXBEVTlYVU9GMjZsWmI4dG9KRVFmbDVRQ3p5VjkzVXBsTkJJaUlpSWlJaUlpSWlJcXo4UmxQUUFpSXFwNHpDcFpJalkxVXJoOTYvVjVkSzAvcWd4SFJQUnh1UDM2dk1KdDAwcVdaVFFTSWlJaUl2b1V4YWU5d0xXWEovSGs3VlVrWjcyQlJKcGIxa01pSWlLaVQwUjkwMWI0cHUyV3NoNUdoY0lnTHhFUmFhMXh6YTRLUWQ2Z1NBOEFRRXVMdnFoaVVMMnNoa1ZVWWFWa3ZjWHQxK2VGNTVKYzQ1cGR5bWhFUkVSRVJQUXBrY21rQ0l3OGdNdlBmNGRNSmkzcjRSQVJFUkdSQmhqa0pTSWlyWFd4K2dxM1hwMUZVdVliQUlCRW1vdnpFWHR3UG1KUEdZK002T05oWW1pT3J2Vy9LdXRoRUJFUkVkRkhUaWFUd2VmK090eDVIVkRXUXlFaUlpSWlMVERJUzBSRVdqTVFHMkZvMDhVNEZMNjRySWRDOU5FYTFuUVI5SFdOeW5vWVJFUkVSUFNSQzNseFRDSEFhMTluQ0ZyVjdvOWFsYTM1ZVpTSWlJaW9ITk1wNndFUUVWSEZaR1BXRnVQYmJJU0pZYTJ5SGdyUlI4WEVzQlltdE5tSUJtWnR5M29vUkVSRVJQU1J5OGhKeHNWbmg0VGJYN1pZZ1VGTjVxR3VTVE1HZUltSWlJaktPV2J5RWhGUnNkbVl0Y1hNanZzUjh1SVlIc1dGSURFakJ0bVNqTEllRmxHRm82OWJDYWFWTE5HNFpoZDBzZm9LQm1KZVVDTWlJaUtpMG5jdjlvTHdIYTVoOVk1b1lkNjdqRWRFUkVSRVJKcGlrSmVJaU42TGdkZ0l2VzIrUVcrYmI4cDZLRVJFUkVSRVJLU0ZGMGwzaFovdHFyY3Z3NUVRRVJFUmtiWllycG1JaUlpSWlJaUlpT2dUbEpxVklQeGMzYmhlR1k2RWlJaUlpTFRGSUM4UkVSRVJFUkVSRWRFblNBcXA4TE91U0s4TVIwSkVSRVJFMm1L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hHWDlRQktTOWRqNFdVOUJDSWlJaUlpSWlJaUlpSWlJaUtpRXNkTVhpSWlJaUlpSWlJaUlpSWlJaUtpQ3FSQ0Jua054UlZ5MkVTZmpFcDhqaElSRVJFUkVSRVJFUkVSRVpXYUNobUpxVnZab0t5SFFFU0ZxTVBuS0JFUkVSRVJFUkVSRVJFUlVhbXBrRUhlN3BZbVpUMEVJaW9FbjZORVJFUkVSRVJFUkZSU25qNTlpcWxUcHlJb0tFanRObXZYcnNXaVJZc2drVWcrNE1nK3JPdlhyK1BreVpQQzdlam9hS1NrcEdoOW5NdVhMeU0wTkJSU3FiUWtoNGZRMEZDRWhJUkFKcE9WNkhIZlYwSkNBdGF0VzRjYk4yNjg5N0ZpWTJPUm1wcXFzQ3dsSlFWeGNYSHZkZHprNUdSczNMZ1JXN1pzUVVaR3huc2RxNkE3ZCs3Z3dJRURBSUNjbkJ5Y09YTUd1Ym01R3UxYld2ZFhsY2VQSCtQQWdRTWwvbmRKOURHcmtFSGVNWTFyd2R4SXY2eUhRVVFxV0JqcFkyd1Q4N0llQmhFUkVSRVJFUkVSZlNROFBEeVFrcEtDenAwN3ExeC81ODRkQkFVRm9YMzc5dERWMWYzQW8vdHd6djAvOXU0OHJNYjAvd1A0KzdSM1N0RWlVa1JaaDVGOTN4bVRyY2t5WnN5TUxiS05JVitsREdLSVJ2WWhZMHZHbnFXeERsSXBSSVJNeUQ0UjBXcktTZHM1bmQ4ZlhUMi9qbk9xVTdMTyszVmRydTk1N3Z0Kzd1ZCtucWZNOWZVNW44OGRISXkxYTljQ0FLUlNLYnk4dkRCNjlHaUVoSVNvUFVkY1hCeTh2YjJ4ZGV0VzVPZm5sK3Y2K2ZuNVNFMU5MYkUvSUNBQTY5YXRnMGdrS3RlOGIxdG9hQ2hDUWtJcUpYajYvZmZmWTkrK2ZRcHQyN1p0dzVneFk1U0NvZXFTeVdSWXNtUUpUcDA2aFJNblR1RGl4WXR2dk03aTd0Ky9qOERBUUFEQXpaczM0ZWZuaDRrVEorTDI3ZHRsbnZzbTkvdnExU3VFaFlXVitTY2hJUUZBWVpCMzE2NWRGYnhMb3Y4bXJmZTlnSW93ME5hRVo1dmFtQjUrLzMwdmhZaGU0OW1tTnNUY2s1ZUlpSWlJaUlpSWlDcEJXRmdZTGwyNkJBQVlPSENnVXYreVpjdncrKysvQXdBMmI5Nk16WnMzSzQzNTRZY2ZNSExreUxlNzBIZE1TMHNMdnI2KzhQSHhnWStQRHhJU0VqQjY5T2hTejBsS1NzTDgrZk9SbjUrUHJsMjc0dHk1YzJWZXAxZXZYc0xuUllzVzRjR0RCMWk1Y2lYTXpjMFZ4ajEvL2h3UEh6N0UwS0ZESzNRL2xlSDY5ZXNxMjQ4Y09RS3hXQXl4V0Z6aW1PTDA5UFRRc0dGRC9QMzMzd2dMQzhQRWlST2hxNnQ2ZTdvWEwxN2cxS2xUYU5XcUZWNjhlSUVYTDE0b2phbGV2WHFKNXhjVUZNRFgxeGZSMGRHWVBuMDZ6cDQ5aTZWTGwwSkxTd3RkdW5RcGM2M3EwTlBURXpMYzdlM3Q0ZWZuaDhXTEYyUGF0R2xZdTNZdDZ0ZXZEd0NWZnI5cGFXbFl2SGh4bWV0emNYR0J0YlUxNUhJNVJDSVJORFQ0Yjh0RTZ2b29nN3dBME1haUNsWjFzOE9TeTQrUjlDcnZmUytINkQvUFFxeUQyVzFxbzdWRmxmZTlGQ0lpSWlJaUlpSWkrZ1RFeDhkajFhcFY2TisvUDVvMWE0WXRXN1pnM3J4NU1EQXdFTVljT1hJRTkrL2Z4OXk1YzVHYW1vb1RKMDdBdzhNRDJ0cmF3aGdqSTZQM3NmeHlLeXN6c3FqRWJ0RTRYVjFkekpzM0Q0R0JnZWpaczZmUXJxbXBDWDE5ZllWelUxTlQ0ZWJtaHZUMGRBQ0YyWmpxS0I3a0hUWnNHR2JObW9WWnMyWmg5ZXJWcUZMbC8vOGQ4T1RKa3dDQVJvMGFDWm1acW1ocGFhRm16WnBxWGJ1OFpzNmNXV3EvdTd1N1d2UFkyTmhnMDZaTmVQbnlKVUpDUW5EanhnMHNXclFJRmhiSzFRczNiZHFFN094c1JFWkdJakl5VXVWOFM1Y3VSWXNXTFpUYXM3T3pzV1RKRWx5NGNBSGp4NDlILy83OTBhdFhMOHllUFJzTEZ5NkVpNHRMcVVIenhNUkV0ZTRuT3pzYmNya2NDUWtKME5UVWhMYTJOanc5UFJFUkVRRURBd01rSlNYQndzTGlyZDJ2dDdjMzdPM3RTMXlmbGxaaG1Fb21rMzNTbWZoRWI4TkhHK1FGQ2dPOTIvczJ3dTQ3eVRpYm1JR25rbHhrUzFtdm5laGQwZGZTUUMxRFhYU3hOTWEzRGF2RFFKdi9FU1lpSWlJaUlpSWlvamVYa0pBQVQwOVAxS3BWQzFPbVRJRkVJc0hHalJ2eHh4OS93TnZiR3lLUkNFK2VQTUhodzRjeFlNQUFkTzNhRmZmdjM4ZVdMVnNRR0JnSUR3K1A5MzBMNWViazVGVGhjWHYyN0JFK2YvNzU1MWkrZkxsdy9PelpNM2g2ZWlJMU5SVStQajVvMWFwVmlYTkxwVklzWGJvVVlXRmhHREpraUVKZjA2Wk5NV3ZXTEN4YXRBaHo1ODdGMHFWTG9hT2pBNmxVaWhNblRnQW96UFl0amFXbHBkb0I1dkphdDI2ZHduRnViaTdtenAwTEF3TURlSGw1cVQyUGprN2hWcEdkT25YQ3lwVXI0ZW5wQ1ZkWFYyelpza1ZoWEZoWUdJS0RnekZ4NGtTbFp3VVU3aE45NmRJbElWTzJ1UGo0ZUN4YXRBaFBuanpCdEduVE1HREFBQUNGV2JkTGxpekJ3b1VMc1dIREJseS9maDNUcDArSHFhbXAwaHlqUm8xUys1NEFZT3pZc1VwdDI3ZHZSN1ZxMVJBWUdQalc3bGRMUzB0NHBxcmN1M2NQTVRFeHVISGpCZ0FvbEllMnRyWkcrL2J0eTNXZlJQOGxIM1dRRnlnczNUeXVhVTJNYS9wMnZ2MURSRVJFUkVSRVJFUkVSTy9XN2R1M29hT2pnNFVMRjBKRFF3TkdSa2FZTVdNR3dzUERJWlZLb2FHaGdabzFhOExiMnh0Tm1qU0JUQ1pEM2JwMTRlenNqT2ZQbjBNcWxVSlRVL09EMngrMk5MTm56eTYxLy9EaHc3aHg0MGFaNDZwVnF5Wjhqb3VMdzd4NTg1Q1RrNE9GQ3hlaVZxMWF5TS9QVjhoMExwS2VubzVGaXhZaE5qWVdRNGNPeFlRSkU1VEdkTzNhRmQ5OTl4MTI3TmlCb0tBZ0RCOCtIS2RQbjBacWFpckdqUnVIeno3N1RPV2FwRklwNXN5WmcrclZxNWU2OWpmUm9FRURoZU1OR3pZZ0t5c0xreWRQVnVwVGw2MnRMWll2WDQ3RXhFU0Y3T2lyVjY5aStmTGxhTm15SldyVnFvWFUxRlNZbVprSi9aY3VYY0taTTJjd2V2Um9HQm9hQ3UzNStmbll1M2N2ZHU3Y0NRTURBL2o0K0NobHVlcnE2dUtYWDM3QjVzMmJzVy9mUGpnN08yUEVpQkg0NnF1dkZJS2w4K2ZQVitzZTR1UGpFUkFRQUE4UEQranA2U24xRjUrenN1OFhLTXc4UDNYcVZJbnJTMDVPVmdqOGI5eTRVZmpjczJkUEJubUpTdkhSQjNtSmlJaUlpSWlJaUlpSTZOUFNwMDhmZE83Y0dkN2Uzb2lLaWxMb0N3NE9MdlA4b0tBZ2pCZ3hBbVBHakhsYlM2eDBQWHIwQUZDWTJXaGpZNk1VaUkyS2lzS05HemZRb1VNSGxjRzZvcks3QUNDWHl4RVlHSWlBZ0FBWUdSbGgyYkpsTURVMXhmang0MUd2WGowc1dMQkFJUmdYRlJXRjVjdVhJeU1qQTVNbVRjTGd3WU5MWE9mSWtTTmhaR1NFUVlNR1FTcVZZdmZ1M2JDd3NNRFFvVU9ocWFtSjNidDNJemc0R1A3Ky9zSTVvYUdoeU0zTlJiOSsvZDdvR2FucnlwVXJPSERnQUF3TkRTR1h5MHNOTWhhcFhiczJHalZxcE5SdWJXME5hMnRyUEgzNlZHZ0xEdzlIelpvMU1XdldMTGk3dXlNakl3UHo1czFEczJiTkVCOGZEeDhmSDlqWjJlSHJyNzhHVVBnK0lpSWlzSG56Wmp4Ly9oenQyN2ZIakJrekZBTHl4V2xvYU1ERnhRWDI5dlpZdm53NU5tM2FoQU1IRHNESnlRa09EZzR3TmpaR3AwNmQxSG9XNXVibUNBZ0lRUFBtelJVQ3N5V3BqUHN0TGpVMUZldlhyeS94ZXR1MmJjUDMzMytQM2J0MzQrREJnMEltNzVRcFU0UlN6a1NrR245RGlJaUlpSWlJaUlpSWlPaURvNit2anhrelppQW5KMGRsLzZoUm8vREZGMS9ndSsrK1U5bjNNVXBLU3NLMGFkUFF0bTFiekpzM0R4b2FHa3BqRGgwNmhPSERoeXUwK2Z2N0l5Z29DSFBuemtYYnRtMlJscGFHZmZ2Mm9XSERocGd6WjQ0UTNCczllalRXclZzSFYxZFhMRm15QkJvYUd0aTBhUk5Pbno0Tk16TXorUHI2NHZQUFB5OTFqU0tSU0NnWnZYLy9maVFtSnNMVjFWWFlUL1haczJkSVRrNVdPT2ZBZ1FNd01URkJseTVkS3Z4czFKV1VsSVRGaXhkRExwZERJcEZnMmJKbGFwM241T1NrRk9TVlNxVzRjT0VDamg0OWltdlhyZ250cnE2dXlNcktnb0dCQWRhc1dZTmZmdmtGN3U3dStQYmJiM0hvMENIbzZlbGh3WUlGUXBCeTdkcTFPSHo0TUl5TmplSG01Z1pmWDErVkFWRlZtalZyaGo1OStpQW9LQWhidG14QmJtNnU4UE45OU9oUnJGNjlXdVY1UldXZ2k0TDVXVmxad3M5QlZsWVdmdjMxVjN6enpUZG8wcVJKcGQ5dmNUWTJOZ2dPRHNhWk0yZmc3ZTJOWThlT3FTemZMSlZLRmM2WFNxVXFNODZKNlA4eHlFdEVSRVJFUkVSRVJFUkVIeVFURTVOUyt3ME1ER0JwYVZubVBDRWhJZGk1YzJkbExVc2hTN1V5V1ZoWVlQanc0ZGl4WXdkV3IxNE5WMWRYcFRHQmdZRVlPSEFneEdJeGdNSkE2KzdkdTJGbFpZVzZkZXNDQU16TXpMQnk1VXBZV2xvS3dWY0FjSFIwaEo2ZUhwWXZYNDRwVTZZZ0p5Y0gyZG5aY0hCd2dJdUxpMUtwM1pMazVlVkJSMGNIdHJhMmFOKytQYjc4OGt1aEx6VTFGVktwRkRrNU9kRFQwOFA5Ky9meHp6Ly9ZTlNvVVc4OU16TTlQUjN1N3U3SXpNd0VvRjdXTjFDWU9WNWNTa29LOXUvZmo1Q1FFR1JrWk1EUzBoS1RKazJDbjUrZk1NYkF3QUFBSUJhTDRlcnFpaWxUcG1ENzl1Mm9VNmNPdkwyOVlXNXVMb3o5K3V1dm9hMnRqZSsvL3g2R2hvYkl6czVXV3NQYXRXdlJ2SGx6cFVCNGpSbzEwSzVkT3d3Wk1nUWhJU0VxOTJSMmMzTlRPUGIxOVJVK1Y2MWFGUUR3NHNVTDFLbFRCd0FRRVJHQkN4Y3VvRy9mdm0vbGZsV1J5V1FBVUdMZ05qOC9YK0ZudGFTeTRrVDAveGprSlNJaUlpSWlJaUlpSXFJUDByNTkreFQyNkh4ZFVGQVFnb0tDeXB4SElwRWdJU0doTXBmMjFvd2NPUktQSGozQzhlUEhZV1ZsaFdIRGhpbjBTeVFTYk55NEVkT25UOGV1WGJ1d2RldFcxS3RYRHo0K1BncmxmNjJ0clpYbXpzaklRRkpTRXZUMDlKQ2VubzVtelpyQnhjVkZaWm5pa3NqbGN2ejAwMC9vMGFNSGhnOGZqaFl0V2lqMFAzNzhHREtaRERkdjNrU3JWcTFnWjJlSFBYdjJxTXplckV3cEtTbnc4UEJBWW1JaXJLMnQzK2g5WjJWbDRlREJnN0MzdDhmZ3dZUFJ2bjE3aUVRaWhhQm5abVltWW1KaWNQYnNXWncvZng0RkJRVndjbktDczdNemRIVjFGZWF6c0xEQXhJa1RoV05IUjBlbGE2NWR1eGIxNnRWVDJRY1U3clU4ZE9oUWxYMWZmUEdGd25IeElLOVlMSVpZTEVaS1NvclFkdWpRSWRTb1VRTWRPblI0Sy9lclNsNWVIalExTmZIa3lST2h6Y3pNVE5qN056czdXMkVmNEx5OFBBWjVpY3JBSUM4UkVSRVJFUkVSRVJFUmZaQnUzYnFGK3ZYcnc5UFRVNmx2N05peDZOT25ENzc5OWx1VmZjVTVPanFXR0R6NzBJaEVJc3ljT1JOUG5qeUJzYkd4VW4rL2Z2MXc3Tmd4L1B2dnZ6aC8vanlhTld1R1gzNzVwY1FzWExsY2pwaVlHSnc0Y1FKbno1NUZmbjQrVEUxTk1YTGtTQ0ZBKytEQkE2WHpORFEwaE16ZzRpSWpJL0hnd1FNaEs3UzQ5UFIwSkNVbEFTak1GbTNWcWhVQXdNaklTUDBIVUFIeDhmR1lQWHMyVWxKUzRPTGlnb3lNRE96ZHUxY3BRMWRkTmpZMjhQZjNWeGtvQndyMy9QWHc4QUJRbU9IYXQyOWZEQnMyVEsyczh2ZWhSbzBhUXREN3lwVXJlUERnQVdiTW1DR1VBMzhiOTF0UVVBQUF3alZ5YzNNaGs4a1VmamU5dmIzUnRtMWJBTURMbHkrRmJHR0FtYnhFNm1DUWw0aUlpSWlJaUlpSWlJZytTTGR2MzBhblRwMUtERDRaR2hxcTdOdXhZNGRDd09oakl4YUxzWDc5ZW1ocWFrSWlrV0RuenAwSUR3OEhBRGc3TytQQ2hRczRmLzQ4T25YcWhKOS8vbGtwR0phZm40L3IxNi9qd29VTE9IZnVITkxUMHhYNjA5TFNzR0hEaGxMWG9LZW5oeU5IamlpMTc5eTVFem82T2txQmRLQXdBQXdBUFh2MnhKa3paK0RpNHZKTzNrTnViaTVTVTFNeGJ0dzREQnMyREpzM2J3YWdmbGx0VmZkUzBzOGNBTFJxMVFxalJvM0NpeGN2NE9EZ0FEczdPN1d1VTFiUXViVE05QjkrK0FFalI0NVUyUmNYRjFmcXZOYlcxbmp3NEFIa2NqbjgvZjFScTFZdHBlemZ5cjVmcVZRS0FFS0o3dXpzYkppWm1XSDM3dDBBQUFjSEIranA2UW5qbno5L3JsRHltWm04UkdWamtKZUlpSWlJaUlpSWlJaUlQamdwS1NsSVRVMUYxYXBWU3l5OVcxb1o1cnk4UE9UbDVaVzVyKytIU2k2WDQrREJnOWk1Y3ljeU16T0Zjc2VHaG9hWU5Xc1dQRHc4OFBqeFkwZ2tFb1V5elFCdzhlSkYvUExMTDlEVTFFU3JWcTJRbloyTjJOaFlyRm16UnExcjc5NjlHOWV1WFZOcVAzLytQTzdkdTRkaHc0YkJ3c0pDYWIxSGpoeUJqWTBOUm84ZWpiQ3dNQVFGQmVINzc3K3Y0Qk5RWDhPR0RiRm16UnFsc3RPbEJTN0xFaElTb3RSV2xNMGFFaEtDL1B4OEhENThHQVVGQldqYXRHbUo4MVN2WGgzTm1qVURBUHo0NDQrUXlXVEl6czVXeXJ3dWFVL2VsSlFVbUp1Ym8ySERoaVZlNDZlZmZpcjFYdXpzN0xCMzcxNGNQWG9VZCsvZWhiZTN0OEwrdDIvamZsKzllZ1VBd3Q3UkdSa1pRa2EzWEM2SFZDb1Z5anpMNVhJOGZQaFFvZlEzTTNtSnlzWWdMeEVSRVJFUkVSRVJFUkY5Y0RJek13RUEyN1p0dzdadDIxU09DUTRPUm5Cd2NJbHpEQm8wQ0ZPblRuMHI2M3RiNUhJNVFrSkNFQkFRZ0tTa0pOaloyV0gyN05rSURnNFdBbkV0V3JUQXBFbVRzRzdkT3Z6dmYvK0R0N2MzYXRhc0tjelJwVXNYZUhsNTRmUFBQNGVSa1JIOC9Qd1FHeHVMeG8wYnE3V0dxbFdyS3JVVkZCUWdJQ0FBaG9hR0trdGtCd2NINCtIRGgzQjFkVVhObWpYUnBVc1g3Tm16QnoxNzlud25aWXhWN1N2OGVnWnplZmo0K0tnMTd1alJvemg2OUdpSi9WMjZkQkdDdklNR0RjTHMyYk1oa1Vpd2JOa3loYjFzVmUzSkd4TVRnOTkvL3gyZW5wNmw3cHY4K3UvSG5EbHpGSUxJVFpzMnhaWXRXK0RuNTRmdTNic0xKWkt6czdPaHJhME5MUzJ0U3IvZmYvLzlGd0JRcFVvVkFFQnljakxNek13QUFEazVPUUFnWlBMZXVYTUgyZG5acUYrL1BvREMzNEhjM055M3ZvOHowY2VPUVY0aUlpSWlJaUlpSWlJaSt1RFkydG9xQlhBZlBIZ0FMeTh2aU1WaS9QUFBQM0J5Y3NMa3laT1Z6cFhKWlBqeXl5OUwzS2YyWFhqOCtERnljM09Gd0ZWWjVISTVJaUlpOE1jZmYrRHg0OGV3c0xDQWg0Y0hldmJzQ1pGSXBQUXN2dnJxSzJSbFpTRWdJQUJUcDA2RnU3dTdFTHdEZ002ZE8xZnEvUncvZmh6eDhmRVlNMmFNRUxncjh2ejVjNnhmdng1MTZ0UkIzNzU5QVJTV2xiNTQ4U0lXTFZxRVZhdFdsVHRnVjk3bnA4cnc0Y01yZkc1cFh4NklqSXlFbDVjWFdyZHVqZWpvYU15Wk13ZmR1blVyYzA2UlNJU09IVHRpelpvMThQSHh3Yng1OHlBU2lWU09UVXRMdzVJbFMyQmlZZ0o3ZTN1Vlk5cTBhWVA1OCtjckJkRmZMMU5kbzBZTmlFUWk2T3ZySzJUOVJrZEhZOVdxVlZpMWFsV2wzKyt6WjgrZ3Fha0pVMU5UQUlXQjNCNDllZ0FvTEs4TkFQcjYrZ0NBTTJmT1FFTkRBODJiTjFmb1o1Q1hxSFFNOGhJUkVSRVJFUkVSRVJIUkIwMHFsZUxBZ1FQWXZuMDc2dFNwQTI5dmJ3d2JOcXpFOFdscGFRQlVaNlMrQzNLNUhELzk5Qk5xMXF5SjlldlhsemsrTFMwTjd1N3VlUHo0TWNSaU1aeWRuVEZreUpBeXk5Vis5OTEzTURJeXdycDE2L0R6enoramI5KytHRHQyYktXWHFNN0l5TURXclZ0aGJHd01KeWNuaGI3MDlIUjRlbm9pSnljSHMyYk5Fc29BVzFwYVl0eTRjZkR6ODhNdnYvd0NMeTh2dGN2dmx2ZjVsYVNrL1cxZjkvbzlsU1kyTmhhLy92b3JtalJwZ2tXTFR6SWtWQUFBSUFCSlJFRlVGbUhseXBYdzhmRkJRVUdCRU1Rc3pjQ0JBM0h2M2ozODlkZGYyTFp0RzBhUEhxMDBKaWNuQi9QbXpVTldWaFpXckZnaGxEbCtuWVdGaFZBMk96VTFGWThlUFVKOGZMendwMTI3ZGhnOGVEQzh2THdnbDhzaGtVaVFrcElpQk9tZlBYdUd6TXpNVW45ZUtucS9EeDgrUksxYXRhQ2hvWUY3OSs0aE9Ua1pUWm8wQVFDRlVzNVpXVms0ZWZJa1dyVnFKZXpmWE5SZlBOT1ppSlF4eUV0RVJFUkVSRVJFUkVSRUg2VGMzRnljUG4wYSsvYnRRMkppSWh3ZEhURisvSGlsREwvWTJGaGN2WG9WdXJxNkVJbEV1SHo1TWdDZ2J0MjY3MlBaaUkrUFIxWldGanAxNnFUV2VCTVRFK2pxNnNMQndRRmp4NDR0c1Z5eUtnTUhEb1NOalEyV0xGbUNreWRQSWpFeEVTdFdySGlqOWIvdXdvVUx5TXpNeExoeDQ0VHNTNkR3UHVmT25ZdWtwQ1I0ZW5vcVpkMDZPVG5oN3QyN09IMzZOR2JObW9XNWMrY3E3UitzU25tZlgwblV5ZVF1NmJtKzd1WExsOWk3ZHkvMjc5K1BPblhxWVA3OCtkRFUxSVNycXl2eTgvT3hlUEZpUkVWRlljeVlNVXI3RmIvdXh4OS94T1BIajBzc3dTeVJTQ0NWU3VIdTdvNEdEUm9vOWFlbHBlSDQ4ZU40K3ZRcG5qeDVnb1NFQkNFd0NoVCtQTld1WFJ0R1JrYVlOV3NXN3Q2OWkzSGp4bUg3OXUzdzhmSEJxbFdySUJhTDhlalJJOVNvVVVNSXJsYlcvY3JsY2x5L2ZoMnRXclVDQU96ZnZ4K0dob1pvMDZZTmdNSXZCb2hFSW9qRlltellzQUVTaVFRREJ3NFV6azlPVGdhZzN2c2oraTlqa0plSWlJaUlpSWlJaUlpSVBpZ3hNVEVJRGc1R1pHUWtKQklKV3JWcWhaOS8vcm5FMHIxNWVYbll1WE1uNUhJNWdNTGcwTmRmZjExaW1kdTM3ZWJObXdDZ2RwQlNKQklwbFRTV1NDUW9LQ2lBb2FFaDB0TFNjUFBtelJJekc1czFhNFpObXpiaGp6Lyt3T0RCZzB1OFRwOCtmZFMraDZMOVVnSGd5eSsvaExtNXVaQ0pLWlBKOE9lZmY4TGYzeDhGQlFYdzhQQW9NYXR6NXN5WnlNdkxRMFJFQkZ4Y1hQRGpqeitXV2VxM3ZNK3ZQSEp6YzVHVGt3T3hXQXhOVFUyRWg0Y0RVRjBhV0NLUjRQcjE2emgvL2p3aUlpS1FsNWVIdm4zN1l0S2tTUkNMeFFBQVRVMU5lSGg0b0VtVEp2RDM5MGRvYUNoYXRteUoxcTFibzBHREJyQ3dzSUNKaVFuKy9QTlBoYms3ZHV5SWhJUUVKQ1FrQ0czMzc5L0h2bjM3QUFBOWV2UkFVbEtTY0Z4a3dJQUIwTkxTd3ZidDI2R2pvNE82ZGV1aVc3ZHVzTFcxUmQyNmRXRmpZd01qSXlNa0pDVEF5OHNMQ1FrSm1ESmxDcjc2Nml1SXhXS3NXYk1HMDZaTnc3Qmh3eEFWRllYV3JWdFgrdjArZS9ZTXFhbXBhTnUyTGFLam94RWFHZ3BuWjJlY1BYc1dUNTgrUlZSVUZPclVxWVBvNkdnRUJRV2hVYU5Hc0xhMnh1clZxNkd2cjQ4clY2NUFKQkxCMXRhMkV0NDQwYWVMUVY0aUlpSWlJaUlpSWlJaStxQ2twcVlpS2lvS1BYdjJSUC8rL1ZHdlhyMVN4N2RxMVFxblRwMTZSNnNyMjQwYk4yQnBhVm11VE9MWGc0elhybDNETDcvOG90QldXbmxjQXdNRFRKbzBxZFJydUxtNXFiV1dFeWRPNE42OWV3cHRSVm1aQUxCejUwNXMzNzRkNXVibW1ETm5qaEQ4VlVWVFV4Tno1c3pCeG8wYmNlREFBVWlsMGpLdlg1SG5wNjdIangrcjNNZTUrUDBsSlNWaDFxeFpTRXhNaEZ3dWg1YVdGcnAwNllLdnYvNGFkbloyU3VlS1JDSTRPanFpZS9mdUNBb0t3c21USjNIbHloVUFRSmN1WFRCanhneHMzTGl4ekxYRnhzWWlOamEyMURIZHUzZUh1Yms1QWdJQ1VLTkdEV2hvYUNpTmtVZ2tjSFYxUlZaV0Z0emMzUERGRjE4QUtNejZUazlQeDg2ZE8rSHI2d3VnTVBCZjJmZmJwRWtUR0JzYm8wT0hEdkR4OFVHOWV2VXdlUEJnbkRoeEFxZE9uWUtCZ1FHbVRwMktnd2NQUWx0Ykd6Tm16RUNWS2xWdzlPaFJBSUMydGpaR2p4NE5jM1B6TXA4WjBYOFpnN3hFUkVSRVJFUkVSRVJFOUVIcDNiczNldmJzcVRLQVZXVEFnQUZvMnJUcE8xeVYrbTdldkluT25UdS8wUnlOR3pmR29FR0RJSlZLSVJLSlVLZE9IZlRyMTY5Q2M5blkyS0JkdTNaQ3NLOHNyMTY5S3JXczhyZmZmZ3ROVFUwNE9Ua0pHWjZsRVlsRW1EQmhBdnIyN1FzYkc1c3l4Ny9wODZ0YXRTcXNyYTFWOXRXdVhSc09EZzdDdW5SMWRkR21UUnUwYU5GQ0dHTmhZWUhldlh2anhZc1grUHp6ejlHbVRSdTE3dFBZMkJpalI0L0dxRkdqY1AvK2ZkeTZkUXR0MnJTQm9hRWhnb09ESzN3L3FsaGFXcGJZWjJob0NBOFBENGpGWXFVQS9LaFJvOUN0V3pkY3UzWU5Oalkyd24xWDV2MWFXbHFpWGJ0MlFnQTNNek1UT2pvNkdEUm9FQVlOR2lTYzM3QmhROXk2ZFVzSTVwODZkUW95bVF5YW1wb1FpVVFWZVN4RS95a2llVkg5Q2lJaUlpTDZ6NHAvY1IzYnJzNEFBTlNwMWh5alcxYnUvazFFUkI4ai90MUlSSis2Z0tzejhPakZkUURBcUpZcllGT3QrWHRlRVJFUkVSR3BxK1N2UVJFUkVSRVJFUkVSRVJFUkVSRVIwUWVIUVY0aUlpSWlJaUlpSWlJaUlpSWlvbzhJZzd4RVJFUkVSRVJFUkVSRVJFUkVSQjhSQm5tSmlJaUlpSWlJaUlpSWlJaUlpRDRpRFBJU0VSRVJFUkVSRVJFUkVSRVJFWDFFR09RbElpSWlJaUlpSWlJaUlpSWlJdnFJYUwzdkJSQVJFUkVSRVJFUkVSSFIrNUdhOVJpWG54ekN2YlJMeU14TmhxeEErcjZYUkVSVUtlcFVhNDdSTFZlODcyVVF2VFVNOGhJUkVSRVJFUkVSRVJIOXg4amxCUWg5dUJYbkgrMkJYRjd3dnBkRFJFUkU1Y1J5elVSRVJFUkVSRVNmbUlLQ0FtUmtaQ0FuSjZkUzU3MTgrVEllUG54WVpsdDV4Y2JHNHVMRmk1REw1VzgwRHdEazV1Wml6Wm8xT0hUbzBCdlA5YnJZMkZoczNib1ZBSkNmbjQ5ang0NUJLaTA3NCsxamV4OGZvdno4ZkdSbVppSXBLUW4vL1BNUDR1TGlWSTdyMDZjUFRwMDZwZFNla3BJQ2QzZDNQSG55UkdpN2Rlc1dQRDA5a1plWFY2RTE1ZVRrWVB6NDhkaTJiUnNBSUNRa0JBa0pDUldhaStoZGs4dmxDTHJsZzNQeHV4amdKU0lpK2tneGs1ZUlpSWlJaUlqb0V4TVFFSURkdTNlalg3OStjSFYxTFhQOHdJRUQ0ZWpvaUhIanhwVTZidmJzMmVqVnF4YzhQRHhLYlN1dnRXdlg0dUhEaC9qcnI3K2dwZlZtLzFTaHE2dUxwS1FraElXRm9WZXZYakEwTkh5aitZcTdmLzgrQWdNRE1XYk1HTnk4ZVJOK2ZuNElDZ3JDekprejBhaFJveExQKzlqZXg3dVFrWkdCUllzV1FTYVRDWCtrVWlueTgvT0YvODNMeTBOdWJpNXljM09WdmdBZ0VvbHc5T2hSNk9qb3FIVzluSndjWEx0MkRhOWV2UkxhWHJ4NGdlam9hTWhrc2dyZGc2YW1KdUxqNDlHNGNXUGs1dVppeDQ0ZFNFdEx3Ly8rOXo5MDY5YXRRbk1TdlN1Ump3TVIrenhFT0c1ZGF5Q2ExL3dDMVExdG9LTXBmbzhySXlJaUluVXh5RXRFUkVSRVJFVDBDWG55NUFuMjdkc0hBd01ESEQ5K0hQcjYrcGd3WVFKRUlwRXdKaTh2RDVxYW10RFUxQVJRR0FDcmFEWmpaU2h2Qm0rZlBuM1VHdWZrNUZScWYzQndjTG11cTZlbkp3UUU3ZTN0NGVmbmg4V0xGMlBhdEdsWXUzWXQ2dGV2cjNUT2gvZysxSDErUU9FeldySmtDVUpEUXpGaXhBaU1HVE9teExGeXVSemZmUE1OMHRQVDRlL3ZEMnRyNnhMSEdoc2JvMG1USmdBQWJXMXRhR2xwUVV0TEN6bzZPdERXMXNibHk1ZHg5dXhaTEZxMENMcTZ1dERUMDFQNm8wNkExOTNkSFVCaGhqY0EvUGJiYjlEWDF3ZFFHR2dHZ0xsejUwSkRvN0RZbmIyOVBVYU1HS0hHa3lsY3QwZ2tna3dtZzY2dUxsYXRXb1c1YytmQzI5c2JNcGtNUFh2MlZHc2VvbmN0T3o4VEVmOXNGNDZITkoyRHBoWTkzdU9LaUlpSXFDSVk1Q1VpSWlJaUlpTDZSRWlsVXZqNCtFQmJXeHZyMTYvSDd0MjdjZURBQVVna0V2enZmLzhUQW92OSsvZkhEei84Z0pFalI3N25GUmNxQ3ZJV0QzeVc1YnZ2dmtPdlhyMHFkTDJUSjA5aTc5Njl3bkZpWXFKYTUyVm5aME11bHlNaElRR2FtcHJRMXRhR3A2Y25JaUlpWUdCZ2dLU2tKRmhZV0FqalA5VDNNV2pRSUlYajQ4ZVBReXFWS3JVWDZkMjdOMEpEUTNIbXpKbFNnN3pYcmwxRGVubzZHalZxVkdxQXQwaHBjNlducCtQczJiTm8xNjVkbWZPVXBtZ2RXVmxadUhYckZpd3NMR0JzYkF5Z01Fajc4T0ZEV0ZsWkNRRjJVMVBUY3Mydm82TWpsT3cyTmpiRzBxVkxzV1BIRG5UcTFPbU4xazMwTnQxTU9vTThXVFlBb0w1cE93WjRpWWlJUGxJTThoSVJFUkVSRVJGOUlqWnUzSWc3ZCs3QXpjME5OV3ZXaEt1ckszUjBkSERvMENGSXBWSzR1N3NMR1l0bGlZMk5SY09HRGRVdWgxdmNpeGN2VUtWS0ZiVkxMeGRseHhZRjJ0UmhiR3dNTXpNejRUZ2xKUVcrdnI1WXVuU3B3amgzZDNlNHVibkIzTnhjYUt0U3BZckNtRkdqUnFsOVhRQVlPM2FzVXR2MjdkdFJyVm8xQkFZR0NtMGY2dnVZT25XcVF2K3BVNmNnbFVxVjJvdTBhdFVLSmlZbVNFeE14TzNidDBzc1RSMFNVbGo2dGF4TVlibGNqbWZQbnBVNjV1WExsd0RLRHNCWHIxNGRtWm1aeU1yS0V0clMwdEtFdlhHTDdpa2hJUUVoSVNINCt1dXYwYUJCQXdEQStmUG5jZW5TSlV5WU1FSEk3bFZuL2E4TERRMUZhR2lvUWx2Umx3ZzJiZG9FR3h1YmNzMUg5TFk5enJnaGZMWXpiZk1lVjBKRVJFUnZna0ZlSWlJaUlpSWlvay9BZ1FNSEVCUVVCQWNIQjN6eHhSY0FDak5qZi96eFI4amxjaHcrZkJnRkJRVnE3ZFY2NmRJbC9Qenp6M0IzZHk5M3dBc0Fmdi85ZDF5NWNnVmJ0bXdSc2laTFUxQlFVSzRzWG45L2Y2U25wNnZNUEZYVjV1enNySEM4WXNVSzdOaXhRemllUDMrK1d0ZU5qNDlIUUVBQVBEdzhvS2VucDlSZlBBRDdNYitQMTJsb2FLQkhqeDQ0Y09BQXdzTENWQVo1OC9MeWNPN2NPV2hwYWFGSGo5S3pBbk55Y3RRT3JKYzFidHUyYmRpelp3LysrdXN2b2MzZjN4LysvdjRBZ0tOSGp5STVPVmxvQnlBRWdHdlhyZzEvZjMra3BxWUNBQ3dzTEtDam93TVhGeGUxMXBhV2xvWURCdzZnUzVjdWFOeTRzY294SmlZbWFzMUY5QzVKY3RPRno2WUdaV2ZkRXhFUjBZZUpRVjRpSWlJaUlpS2lqOXpCZ3dleFljTUcyTnZiNDZlZmZsTHEvL0hISDVHWGw0ZU1qQXdVRkJTVU9WL0xsaTFoYkd5TW8wZVBsanVvbUoyZGpjaklTTmphMmdvQlJYWG5LR3ZjWjU5OWhsV3JWc0hhMmhwV1ZsWTRmUGl3MFBma3lSTk1uanhab1Ewb0RQcjYrZm5CeXNwS2FOUFQwMU1JS3F0Yld0ZmMzQndCQVFGbzNyeTVRaGJ4Nno3MDkxRVJ2WHYzeG9FREJ4QWVIbzZKRXljcUJlVXZYcnlJVjY5ZW9YUG56a3FaMHEvVDE5ZkhpUk1ubE5wemNuS3dkZXRXSERseUJMVnIxMFo4ZkR3c0xTMWhhR2dJTnpjM2xTV2dOVFUxTVdQR0RNeVlNUU4vL2ZVWFZxeFlBVGMzTnlHd2Z1UEdEYmk2dXFwMWoydldyRUhqeG8weGJOZ3d0Y1luSmliaXdJRURhTktrQ1lZT0hhcldPVVFmZ2dMOC85ODdtaUx0OTdnU0lpSWllaE1NOGhJUkVSRVJFUkY5eEk0ZE80YjE2OWRETEJhamE5ZXVDQThQVnptdWI5KythTlNva1ZvbGxMVzB0TkNyVnk4Y1BIZ1FEeDgrUkwxNjlkUmV6NWt6WjVDVGs0UCsvZnNMYlNOR2pDajFuTDE3OTZLZ29BRGZmUE5OcVJtOXhmZTdqWTZPeHV6WnM1WEdxTXJrblR4NXNsSmJjSEN3d3ZIUm8wZXhldlZxbGRlZE5tMGFCZ3dZQUVORFF3Q0YrN3NXQlhtenNyTHc2NisvNHB0dnZrR1RKazAraXZkUkVYWjJkckN4c1VGOGZEeXVYNzhPZTN0N2hYNTFTelVYS1Y2YVd5YVQ0ZVRKazlpeFl3Y3lNelBoNmVtSnAwK2ZJaUFnQUN0WHJvU25weWVtVEptQ0FRTUdZUGp3NFNWbXgxNitmQmxBWVZaeFhsNmVRbVoxYVdXVEh6eDRnSWtUSjZxMTd1SU1EQXdBUUtGVU5CRVJFUkhSdThJZ0x4RVJFUkVSRWRGSHJHUEhqcmgrL1RxcVZxMktOV3ZXbERpdWYvLythTnEwcWRyek9qZzQ0T0RCZ3poMjdGaUplN1dxY3Z6NGNSZ2JHNk43OSs1QzI1Z3hZMG9jbjVtWmlWMjdkZ0VBdW5YckJsdGJXN1d1MDZKRkMySGZVNkF3cTlMVjFWV2hEUUNHRHgrT2xTdFh3dExTVXExNTNkemNGSTU5ZlgyRnoxV3JWZ1ZRdU1kdG5UcDFBQUFSRVJHNGNPRUMrdmJ0QytEamVCOFYxYnQzYjJ6ZXZCbGhZV0VLUVY2SlJJSkxseTdCMk5nWWJkdTJWWHUrakl3TW5EaHhBa2VPSEVGU1VoSnNiVzJ4ZVBGaTJOallZT2ZPblFBS3l4MnZXclVLYTlldXhjR0RCM0hreUJGMDdOZ1J2WHYzaHIyOXZWQTJPemMzRjlldVhRTUFCQVFFSUNvcUNsNWVYc0sxeG84Zlg2NTdMZG9udWpSR1JrYlExTlRFdi8vK1c2NjVpWWlJaUlncUE0TzhSRVJFUkVSRVJCK3hhdFdxWWZiczJkaTZkU3NBNVF4VkFCZzZkQ2owOWZYTE5hK05qUTNxMTYrUHNMQXdUSm8wU2EyTTB6dDM3dUQyN2R2NDVwdHZvSzJ0WGduUWUvZnVDWit2WHIxYVpwQTNQejhmS1NrcFN1MjV1YmtBQ2t2K3F1cDd2VDB4TVJIbTV1Wks2eXdxODF1a2VKQlhMQlpETEJZclhQL1FvVU9vVWFNR09uVG9BT0RqZngrbDZkbXpKN1pzMllLelo4OWk2dFNwd2hyQ3c4TWhsVXJSczJkUHRkWjErZkpsQkFVRjRkcTFhNUJLcFJDTHhSZy9manlHREJraVpQamEyZG5Cd2NFQlFHRjVaemMzTjNUdTNCa2JObXhBZUhnNHdzUERvYVdsaGJGangyTFlzR0U0Zi80ODdPenNFQk1UZzM3OSttSGZ2bjFZdVhLbE1NZkNoUXRScTFZdGxldDUvUGl4d3I3TTZtYjJCZ2NIdzhURUJHbHBhV1dPSlNJaUlpS3FiQXp5RWhFUkVSRVJFWDNpc3JLeUlCYUx5MzFldDI3ZHNIbnpabHk0Y0FGZHVuUXBjM3hRVUJDMHRMUlVsa3d1U1ZSVUZJRENJT2FwVTZmSzNBLzEvdjM3S3ZlNUxUSnExQ2lsTmc4UEQ1VmppL1pnTFk4YU5Xb2dJU0VCQUhEbHloVThlUEFBTTJiTWdJYUdodHB6Zk1qdm96VG01dVpvM3J3NVltSmlFQjBkamZidDJ3TW9mNmxtdVZ5T3k1Y3ZReXdXWStEQWdlamF0U3VNalkyUm1KZ29qTEcwdE1Td1ljT0VadzBBVmxaVzJMSmxDMDZlUElsRGh3N2g0Y09IYU5XcUZRRGc4T0hENk5hdEcySmlZbUJsWllWQmd3YmgyclZyNk5peEl3Q2dldlhxSldaenYvNEZBRE16TTdpNHVBakhaOCtlUlZ4Y25FSmJrUm8xYXVEWnMyZHEzVGNSRVJFUlVXVmlrSmVJaUlpSWlJam9FNWFTa2dLcFZJb3FWYXFVKzl6dTNidGo4K2JOT0hYcVZKbEJ4WlNVRklTSGg2TnIxNjR3TnpkWGEvN3M3R3ljUG4wYURSbzBnS09qSTN4OWZSRWRIWTNXclZ1WGVFN2p4bzBWc21PZlAzK09kZXZXSVNjbkJ4TW1USUNkblozQytCY3ZYbUR0MnJWSVQwL0g1TW1UVWI5Ky9WTFhGQmNYVjJxL3RiVTFIang0QUxsY0RuOS9mOVNxVlVzcCs3YzBIL0w3VUVlZlBuMFFFeE9Ec0xBd3RHL2ZIc25KeWJoeDQ0YVFhYXlPdG0zYll1Yk1tZWpjdVROU1VsTEtWVW81T0RnWS9mcjFRNzkrL1lUOWlXL2R1b1ZidDI1aDd0eTU4UFB6QTFBWTdCODNiaHp1M0xrREFKZ3dZWUxhMXpBMk5sYjRza0ZpWWlMaTR1SlVmZ0doZHUzYU9IbnlKR1F5bWNJK3cwUkVSRVJFYnh1RHZFUkVSRVJFUkVTZm1QMzc5ME1zRmtOYld4dW5UNThHQURSczJMRGM4MWhZV0tCUm8wWklUVTFGUVVGQnFXUFBuRGtEcVZTSzRjT0hxejMvd1lNSDhmTGxTMHljT0JIZHUzZkhsaTFic0dIREJ0amIyNWRaOWpjeE1SRUhEaHpBOGVQSElaVktBUUNUSmswcTlad3BVNmFnUllzV2NIQndRSWNPSGFDcnE2czBwclFzWWFDd2pQRGV2WHR4OU9oUjNMMTdGOTdlM21VRzl6Nlc5NkdPenAwN1k4MmFOWWlNakVSdWJpN0N3c0lnbDh2Vnp1SXRVclNIc1lHQmdSQzBEd2tKZ1krUEQzYnYzZzB6TXpOaGJFSkNBaVpPbktpMDMyKzlldlVBQUx0MzcwYTdkdTFnYW1vcTlCVmxTdXZxNnNMUzBoTFRwMCtIaFlVRjVISTV4b3daZzBtVEpxRmR1M1lBZ0dmUG5tSE5talhRMGRFcDU5TW8vSGs0ZHV3WUhqNThxSGFRbTRpSWlJaW9NakRJUzBSRVJFUkVSUFNKaVl5TVJHeHNMSURDSU5lSUVTUEtYWmE0eUlJRkMyQmlZbExtdUdIRGhxRmx5NVpDNEswczhmSHgyTGx6SityVXFTUHM1ZnJERHo5ZzllclZXTDkrUGFaT25hcnl2R3ZYcm1IdjNyMjRldlVxMnJkdmp6bHo1bUQrL1BuWXUzZXZNT2FmZi83Qjlldlg4ZFZYWHdsdHc0Y1B4K0xGaTNIdTNEa3NYYm9VSXBFSVU2ZE94WmRmZnFrdy83WnQyeFNPNTh5WkEwTkRRK0c0YWRPbTJMSmxDL3o4L05DOWUzY2g4SmlkblExdGJXMlZ3ZW1QNFgyb1N5d1dvMlBIamdnTEM4T0ZDeGNRR2hvS0RRME45T3JWNjQzbnZuSGpCZ3dORFJXQ3RRQ3dmUGx5RkJRVXdOSFJVU2pmcktlbkoyUW8yOXJhQ21XYmk4dkx5ME9kT25Xd2FkTW1vVTBpa1VBdWw4UEt5a29JSkp1Wm1RbGo1SEk1UkNLUjJtdHUyclFwQU9ENjllc004aElSRVJIUk84VWdMeEVSRVJFUkVkRW5ac1dLRlpCS3BaREpaTkRSMFlGSUpNTE5temRoYTJzTFBUMjljczJsVGtDeGlLMnRyVnJqMHRQVE1XZk9IQlFVRk1EVjFWVUlqUGJ2M3graG9hRTRmUGd3VEV4TThOMTMzeW1kYTJ4c0RGTlRVNnhmdng2MnRyWkMwSy80T2srZVBJa2pSNDVnN05peEN1ZGFXRmhnK3ZUcEdETm1ERUpDUXRDMWExZWhyMDJiTnBnL2Y3N1N2cTMrL3Y0S3h6VnExSUJJSklLK3ZyNUMxbTkwZERSV3JWcUZWYXRXd2RyYVd1R2NELzE5bEZmdjNyMFJGaFltWkxDMmJ0MWFLVEJiWGk5ZnZrUllXQmphdFd1bkZHUzllZk1tQU1ETnpVMW82OVNwRStiUG53K2dNSUN2cjYrdk5HZi8vdjFMdk43czJiTlZ0dS9Zc1FNV0ZoWnFyVmt1bDhQR3hnWVdGaFk0ZCs0Y2hnNGRLdlRGeE1SZysvYnRtRGh4SW9PL1JFUkVSUFJXTU1oTFJFUkVSRVJFOUFuUzB0SlN5Q3I5NDQ4LzhPalJJK3paczBkaFQ5dDNMVEV4RVhQbXpFRlNVaEltVDU2TXp6NzdUT2dUaVVTWU8zY3Vmdnp4UndRRUJDQWxKUVdUSmsxU0tLdGNyMTQ5aFdDZktsZXVYRUhkdW5WTDdEYzJOc2Jnd1lNVjJpd3NMSVRnWG1wcUtoNDllb1Q0K0hqaFQ3dDI3VEI0OEdCNGVYbEJMcGRESXBFZ0pTVkYyRnYzMmJObnlNek1MREVJKzZHK2o0cG8zYm8xcWxXcmhwaVlHQUFvMTU3RXFzamxjcXhjdVJLdlhyM0NrQ0ZEbFBwZmZ6NFRKa3lBc2JHeGNLd3F3QXNVQm15THk4N094b0lGQzJCZ1lJQUhEeDVnMEtCQlNqOEh4Y3RFQTBCK2ZqNnlzN01CQUVGQlFYajY5Q21lUEhtQ0owK2U0TFBQUG9PbnB5ZDY5ZXFGWGJ0MjRkNjllMEpBOS9Iangvajc3NytSbDVlbjVsTWdJaUlpSWlvZkJubUppSWlJaUlpSVBnRkYyWThGQlFYUTBOQlE2SlBMNVhqdzRBR3NyS3lVenBQTDVRckh1Ym01U0V0TEsvRTYyZG5aU0V4TUxMT3RTUEhNMklpSUNLeGV2UnFabVprWU0yWU1uSnljbE1aWHExWU55NVl0Zzd1N080NGRPNGFZbUJpTUd6Y09uVHQzVmptL25wNGVXclJvSWF4ajI3WnR1SDc5T2dCZzVNaVJhTm15SlZxMmJJbE9uVHJCd01CQTZmeTB0RFFjUDM1Y0NONGxKQ1RnMWF0WFFyK0ppUWxxMTY0Tkl5TWp6Sm8xQzNmdjNzVzRjZU93ZmZ0MitQajRZTldxVlJDTHhYajA2QkZxMUtnaFhPTmplQjhWcGFHaGdSNDlldURnd1lOQytlYUt5czdPeG9vVkszRDI3Rmw4L2ZYWGFOQ2dRYW5qcFZJcG5qOS9ydFkxaTJma1JrZEh3OC9QRDFwYVdsaThlREhpNHVLd2FORWlaR1Jrd01YRlJTRTR2MkhEQnR5NWN3ZlBuejlIYW1xcThFNzgvUHlncTZ1TG1qVnJ3czdPVGlqVjdlam9pQU1IRG1ETm1qVll1WElsdExTMGNQZnVYV2hvYUx5MWJHb2lJaUlpSWdaNWlZaUlpSWlJaUQ0QlJSbUlxMWV2UnFOR2pZUjJtVXlHNk9ob1pHUmtZT2pRb2NqUHp4Y3lYVTFOVFhIdDJqVUFnSTZPRG9EQ1BXL256cDFiNG5VaUl5TVJHUmxaWmx1UjRPQmdQSHIwQ1A3Ky9vaU1qSVMydGpiYzNOeEt6ZjZzV2JNbTFxMWJoNlZMbHlJcUtnb0xGaXlBalkwTnZ2enlTemc2T2dvWnNTOWZ2a1J5Y2pJNmR1eUloUXNYNHZMbHk4alB6OGZZc1dQUnZYdDNYTHg0RVZGUlVWaXlaQWxrTWhuUzA5UFJ0bTFidEd2WERuWjJkaENKUk5EUzBzTDI3ZHVobzZPRHVuWHJvbHUzYnJDMXRVWGR1blZoWTJNREl5TWpKQ1Frd012TEN3a0pDWmd5WlFxKyt1b3JpTVZpckZtekJ0T21UY093WWNNUUZSV0YxcTFiZnhUdjQzVkhqaHdwY2Y2U1RKbzBDWk1tVFNyM2VVWHk4L01SR2hxSzdkdTNJeWtwQ1FNR0RNQzRjZU9VeHAwNWN3YjM3OThYc3Jtdlg3K09WNjllbFJrTXpzbkp3ZDI3ZDNIMTZsVkVSRVRnNmRPbjZOdTNMeVpPbkFpeFdJeDI3ZHBoL2ZyMVdMWnNHYjc3N2p0MDdOZ1JMVnUyUkpjdVhaQ2Ftb3JuejUramR1M2E2Tml4STZ5dHJXRmxaUVVyS3l0VXIxNWRxWnkwaVlrSm5KMmQ0ZWZuaDdsejUrS2JiNzdCaFFzWDBLQkJnM0tYNHlZaUlpSWlVaGVEdkVSRVJFUkVSRVNmZ042OWUrUFNwVXM0ZGVvVWpoOC9ydEJuWUdBQUJ3Y0hPRGs1UVZ0Ykc3LysraXNrRW9uQ21HYk5tZ0VBR2pWcWhJVUxGMWJhdXRMUzBqQmx5aFRrNXVhaWZ2MzZjSGQzaDQyTlRabm5HUmtaWWRHaVJZaUlpSUMvdnovaTQrT1JrNU1ETFMwdFNDUVNPRHM3SXowOUhVQmhacW1kblIyR0R4K092bjM3Q2dGV0p5Y25PRGs1NGRXclY3aDA2UkxPbmoyTHdNQkFiTnUyRGVQR2pjUHc0Y05oYkd5TWdJQUExS2hSUXluakZnQWtFZ2xjWFYyUmxaV2xFSndlT0hBZzB0UFRzWFBuVHZqNitnSUErdlRwSTV6M29iNlBEMEZCUVFHbVQ1K091M2Z2d3N6TURMTm56MGFQSGoxVWp2MzMzMyt4Yjk4K0ZCUVVRQ1FTb1ZxMWF2aisrKy9Sb1VPSFVxOXg1ODRkekp3NUUrYm01dWpXclJzR0RCaUFXclZxS1l5eHNyTENxbFdyY09YS0ZSdzVjZ1FiTjI1RTU4NmRNWHYyYktWQWJsbWNuSnp3OHVWTDdOaXhBOUhSMFFDZ3RDYzBFUkVSRVZGbEVzbGZyd05FUkVSRVJQODU4Uyt1WTl2VkdRQ0FPdFdhWTNUTEZlOTVSVVJFNzkvSC9IZWpUQ1lUUG90RUlxWGc1UjkvL0lIazVHVEk1WEpvYTJ1alpjdVc2TnExNjF0YlQwaElDSEp5Y3RDdlg3OXlCOCtBd2hMR2NYRnhhTktraWRCMjVzd1pTQ1FTMk5qWW9GNjllaENMeFdyTmxadWJpMHVYTHFGUm8wWXdOemRYNjV6bzZHaUl4V0tGNnhlSmo0L0h0V3ZYWUdOakk1U05mdDJIOWo0K0JQSHg4Ymg3OXk2NmQrOHVaQzFYaG9TRUJKaVltTURBd0FESnljbW9YcjI2MnVkS3BWS0ZmWk1yNHRHalI0aU9qa2FOR2pYUXFWT25ONXJyWFFpNE9nT1BYaFNXTngvVmNnVnNxalYvenl1aWQ0SHZuWWlJNk5QQVRGNGlJaUlpSWlLaVQ0eW1wbWFwL1NOSGpueEhLeW5VcTFldk56cGZKQklwQlZpN2QrOWVvYmwwZFhYUnBVdVhjcDFUdkF6ejYyeHNiTXJNVFA3UTNzZUhRSjNuVmhIVzF0YkM1L0lFZUFHOGNZQVhBT3JVcVlNNmRlcTg4VHhFUkVSRVJHVlJya05FUkVSRVJFUkVSRVJFUkVSRVJFUWZMQVo1aVlpSWlJaUlpRlRRRVAzLy8yV1dGZVMveDVVUUVSRVJFUkVSS1dLUWw0aUlpSWlJaUVnRlF4MFQ0WFBhcXdRQTh2ZTNHQ0lpSWlJaUlxSmlHT1FsSWlJaUlpSWlVcUdhZmswaDBKdWQveEtKbVhmZjg0cUlpSWlJaUlpSUNqSElTMFJFUkVSRVJLU0NTS1FCZThzdmhlTWp0MWNnWDViekhsZEVSRVJFUkVSRVZJaEJYaUlpSWlJaUlxSVNkS296WE1qbWZmN3lQdnlpbkJIN1BBUXZzaE1obDdOOE14RVJFUkVSRWIwZld1OTdBVVJFUkVSRVJFUWZLajB0UTN6YmZCRzJYWjJKUE5rci9KdjlIQWR2TG43Znl5SWlxblRQWHo2QVRiWG03M3NUMEJiUUFBQWdBRWxFUVZRWlJFUkVSS1FtWnZJU0VSRVJFUkVSbGNMU3FDSEd0bDROVTdIVisxNEtFUkZWSXBsTWhqNTkraUFzTE94OUw0WEs4T0RCQTR3ZlA3N1VkN1Y0OFdMTW5Ea1RNcG5zSGE3czNicHk1UW9PSFRva0hDY2tKT0RseTVmbG51ZjgrZk80Y09FQ0Nnb0tLbk41QUlBVksxWWdORFMwMHVldHFBY1BIaUE5UGIxUzV6eDgrREQrK2VjZmhiWkRodzRoUGo1ZTdUbDI3ZHFGbXpkdnF1eExUazdHN3QyN2taaVkrQ2JMZkNPdlhyM0MwYU5ISVpGSVZQYmZ1WE1Id2NIQmF2KytCUVlHd3MvUFQrbGRQSG55QkY1ZVhvaU1qRlJybnBTVUZGeTllbFd0c1VUL0JjemtKU0lpSWlJaUlpcURoV0U5VEc2L0JkZWZCU1AyZVFpU0pBL3hLai9qZlMrTGlPZy81K0RCZ3hVNmIvRGd3V3FOeTgzTlJYaDR1RnBqVzdac0NUTXpzd3F0aDhySDM5OGZMMSsrUkljT0hWVDJ4OGJHSWl3c0RPUEdqWU9tcHVZN1h0MjdFeHdjakpDUUVEZzZPa0lxbGNMTHl3c1pHUm1ZUEhreWV2WHFwZFljY1hGeDhQYjJocFdWRlZxMmJBbGRYZDFLWGVOZmYvMEZiVzF0OU96WnMxTG5yWWpFeEVUODczLy9nNW1aR1RaczJGQnBQeHUvL2ZZYnBrMmJocnAxNndwdGE5ZXV4YlJwMDJCalkxUG0rWGZ2M3NYV3JWc3haTWdRZlBiWlowcjlFUkVSOFBmM1I2TkdqV0JwYVZubWZINStmZ2dLQ2lyWFBRQ0ZQMC9GeGNURVlQdjI3WmcvZno1ZXZueUoxYXRYbzNuejVqQTBORlE2OTlTcFU0aUlpRkQ3NSs3UFAvL0VxMWV2NE96c3JOQis5ZXBWUkVaR1lzaVFJV3JOYy9ic1dheGZ2MTVwN1VEaEYzZXlzN09SbFpVRmlVU0NseTlmSWlNakF5OWV2RUJhV2hxU2s1UGg0dUlDVTFOVHRhNUY5REZna0plSWlJaUlpSWhJRFJvaUxiU3dkRUFMUzRmM3ZSUWlva29SY0hVR0hyMjREZ0NvVWNYMlBhOUdQZXZYcjYvUWVlb0dlVE16TStIcjY2dlcyTVdMRnpQSSt3NkVoWVhoMHFWTEFJQ0JBd2NxOVM5YnRneS8vLzQ3QUdEejVzM1l2SG16MHBnZmZ2Z0JJMGVPZkxzTGZjZTB0TFRnNitzTEh4OGYrUGo0SUNFaEFhTkhqeTcxbktTa0pNeWZQeC81K2ZubzJyVXJ6cDA3VitaMWlnZngxTTE2Zi9yMGFhbGp0YlMwMEtWTEY3WG1xcWhYcjE1aHdZSUZ5TXJLZ29PREE4NmNPYU55bksydGJZbUIyWkNRRVBqNCtLanNXNzE2TlZhdlhsMW0yNlpObTVUbVAzbnlKRVFpRVJ3ZEhWWE9IUkVSQVZOVFU5amIyNnZzTDRtSGg0ZGE0MDZmUG8zbzZHaWw5aGN2WHVEdnYvOUdmbjYrVWw5V1ZwWkNGdTc1OCtmeCtlZWY0K25UcHdyalRFMU5JUmFMRmRydTNyMkxsSlFVREJ3NFVPbExCWC8vL1RlMHRiWFJxRkVqdGRiK3VpMWJ0dURvMGFQSXpjMVZ1VzRORFEwWUdockN5TWdJeHNiR1NFOVBaNUNYUGlrTThoSVJFUkVSRVJFUkVkRkh3OXJhR3Y3Ky9tcU5IVHQyTEJJU0V0U2UyOXpjWEdXR0dMMGY4Zkh4V0xWcUZmcjM3NDltelpwaHk1WXRtRGR2SGd3TURJUXhSNDRjd2YzNzl6RjM3bHlrcHFiaXhJa1Q4UER3Z0xhMnRqREd5TWhJK055blQ1OEtyOGZBd0FCLy92bG5oYzh2UzBtbGNZdElwVktGY2JxNnVwZzNieDRDQXdQUnMyZFBvVjFUVXhQNit2b0s1NmFtcHNMTnpVMEkxRzNidGsydE5SVVA4aTVldkZpdGM2NWN1WUlyVjY2VTJLK25wL2RXZzd6NStmbnc4dkxDdzRjUEFRRDc5Kzh2Y2F5enMzT0pRZDZPSFRzcVBhZTh2RHlNSHo4ZUxpNHU2TlNwazlBK2F0UW9qQm8xU3NoZ3ZudjNMcnk5dlJYTy9ldXZ2d0FBb2FHaHFGbXpKbUppWWhBVEV3TUFzTEd4UWVQR2paR1FrSUM0dURnMGJOaFE1Ym90TEN6UXRXdFhsZXRWTjZ2MnpwMDdLb084cFRsLy9yelNGMkFpSWlJUUVSR2gwT2JoNGFHMGpsT25UZ0VBQmcwYWhKU1VGSXdZTVVKcC92NzkrNWQ0N2RMK1R1N1pzeWVlUEhrQ2MzTnp0RzNiRm1LeEdMZHUzY0tHRFJ1d1k4Y09XRmhZSURjM0YxdTJiSUd0clMzcTE2OWY1cjBTZlV3WTVDVWlJaUlpSWlJaUlxTC9qTDU5K3lyc1JicDQ4V0loZU1VQTc0Y2pJU0VCbnA2ZXFGV3JGcVpNbVFLSlJJS05HemZpanovK2dMZTNOMFFpRVo0OGVZTERodzlqd0lBQjZOcTFLKzdmdjQ4dFc3WWdNREN3eEt4R2EydnJDcS9wOVF6Rnl1Yms1RlRoY1h2MjdCRStmLzc1NTFpK2ZMbHcvT3paTTNoNmVpSTFOUlUrUGo1bzFhcFZpWE5McFZJc1hib1VZV0ZoU2lWMDFmbjk2Tk9uRHdZTkdvU3BVNmVxY3l1VkxqYzNGNHNXTFVKTVRBekdqaDJMYjcvOVZtbE1mSHc4WEYxZFViMTY5VktEL3ZyNit0RFQwMVA0KytMVnExY0FBRE16TTFoWVdDaU1Oekl5RXRwU1UxT1Y1bHV4WW9Yd1dTS1JLQnc3T1RtaGNlUEdPSGJzR0lEQ1FPeWRPM2VVNW1qYnRtMkpRZDUzb2VobklDa3BDZDkvL3oxMjdkb0ZjM056QUtxL1FKR2JtNHVRa0JDMGJ0MGFOalkyeU0zTkZYNDNueng1Z2gwN2RxQlhyMTVvMDZaTnFkY2RPSEFnY25KeWhPT2lhd1VIQjZOTGx5N3c5ZldGU0NUQytQSGpoV2V2cDZlSDI3ZHZZK25TcGNqTnpZV0RBNnZ4MEtlSFFWNGlJaUlpSWlJaUlpTDZ6eWdxNXhzWEZ3ZGZYMTlNbURBQjdkcTFlOCtyb3RmZHZuMGJPam82V0xod0lUUTBOR0JrWklRWk0yWWdQRHdjVXFrVUdob2FxRm16SnJ5OXZkR2tTUlBJWkRMVXJWc1h6czdPZVA3OE9hUlNLVFExTlNFU2lSVG1WVGNML0gyWVBYdDJxZjJIRHgvR2pSczN5aHhYclZvMTRYTmNYQnptelp1SG5Kd2NMRnk0RUxWcTFVSitmcjVDcG5PUjlQUjBMRnEwQ0xHeHNSZzZkQ2dtVEppZ2N2N0xseStYZXYzazVPUVN4eGdiRzZOQmd3YWxubDlSbVptWm1EZHZIbTdkdW9VSkV5Wmc2TkNoU21PU2twTGc0ZUdCQmcwYXdNdkxxOHpBL2ZyMTYxWHVkMXY4eXlGRmZ2dnROL3oyMjIrbHpqZGd3QUNsc3RwRjY1UklKRGgrL0RpNmRPbUNuMy8rV2VsY1IwZEhsZS90UXhZV0ZnYUpSQ0prUyt2cTZncVp2Z2NPSEFBQWZQWFZWMldXYTU0OGVUSmtNaG11WGJ1R2lJZ0lUSnMyVGVqcjJiTW5SQ0lSYnQrK0RTMHR4WkNYcHFZbWF0YXNDWGQzZHhnYkcxZmluUkY5R0Jqa0pTSWlJaUlpSWlJaW9vOUdWbGFXVVA1VG5iR3ZLOHJrREE4UEIxQzRoK1NiWkhmUzI5R25UeDkwN3R3WjN0N2VpSXFLVXVoVEo2TTBLQ2dJSTBhTXdKZ3hZOTdXRWl0ZGp4NDlBQUQzN3QyRGpZMk5Va0F2S2lvS04yN2NRSWNPSGFDbnA2ZDBmbEpTa3BCSktwZkxFUmdZaUlDQUFCZ1pHV0hac21Vd05UWEYrUEhqVWE5ZVBTeFlzQUNHaG9ZS2N5OWZ2aHdaR1JtWU5HbFNxZnRZbHhWa3ZuanhJaTVldktpeXIwV0xGbGk2ZEdtcDUxZEViR3dzbGl4WmdwU1VGQURBaGcwYnNHSERoaExIcDZXbEtlMkpxK3JuNnZIangyamZ2ajErK3VrbkFJVmxtT2ZQbjQ5ZmYvMVY0ZStORVNOR3dOblpXUWhnWm1abTR1clZxekF4TVZHWVQxdGJ1OFJnWTJCZ0lISnljakJpeEFob2Ftb3E5Y3RrTXFVZ1puRjVlWGtsOWhWWFBETlpsWXlNRENGck5pTWpvOVJ5NTZwS0x4ZS96dTdkdTB2c3YzcjFLcXBVcVlLR0RSdVd1ZWFpTE55OHZEeEVSRVJnd0lBQlNFOVBWMXJQd1lNSGhjL0ZnL3pGUC8vKysrK3d0ZjA0OXFFbktndUR2RVJFUkVSRVJFUkVSUFRSU0U5UFY5b2JzaUplMzVOU0xwY2pORFMwWEhPMGI5OWVZWDlZcWx6Nit2cVlNV09HUXBuVzRrYU5Hb1V2dnZnQzMzMzNuY3ErajFGU1VoS21UWnVHdG0zYll0NjhlZERRMEZBYWMralFJUXdmUGx5aHpkL2ZIMEZCUVpnN2R5N2F0bTJMdExRMDdOdTNEdzBiTnNTY09YTmdabVlHQUJnOWVqVFdyVnNIVjFkWExGbXlCQm9hR3RpMGFSTk9uejROTXpNeitQcjY0dlBQUHk5MWphb3lXOVZWV3BEeVRVUkZSU0U3T3h2Mjl2YUlpWWxSV2E1NzZkS2xhTnUyTGJwMzc2N1FmdmJzV1p3L2YxN2x2QWtKQ1dqVHBvMFFHSDMyN0JsRUloRk1UVTJWZ3FVRkJRVkNtNkdoSWJwMjdZcnM3R3hVcVZKRkthUDhkZm41K1lpTWpFU1BIajFnWjJlbmNveE1KaXMxazdlMGZXM0x3OFhGUmZqczZ1cUthdFdxWWR5NGNRRCtQeFArOGVQSG1EOS9QdGF2WHc5ZFhWMEFoWHVnRnhjU0VvTEV4RVNGTmxVbG5iLzQ0b3RTMTFQU1B1eFZxMVpWYUw5MDZSSTJiTmlBcmwyN0lqdzhITDE2OVVKMGREVG16SmtEVTFOVFlWeU5HalZLdlI3Ung0UkJYaUlpSWlJaUlpSWlJdnBvbFBRUC9xcU1IVHNXQ1FrSlN1M0p5Y200ZGVzV0FDQW5Kd2R4Y1hGbzBLQUJmSHg4eXJXV1RaczJNY2o3bHIyZUNmazZBd01EV0ZwYXZxUFZ2SDBXRmhZWVBudzRkdXpZZ2RXclY4UFYxVlZwVEdCZ0lBWU9IQ2lVR3Q2L2Z6OTI3OTROS3lzcjFLMWJGMERobnJFclY2NkVwYVdsUWxhb282TWo5UFQwc0h6NWNreVpNZ1U1T1RuSXpzNkdnNE1EWEZ4Y0ZMSjdTeUtUeVpDWm1WbnVlek15TWxKci9vcHdkbmFHbzZNai92cnJMOFRFeEFnWnRVV3lzN05SVUZDQWxpMWJLdlU5ZmZwVVpaQTNOemNYS1NrcE9IYnNtTEJYYnBHaW9HZHhXN2R1eGRhdFc1WGFUNTQ4V1dhUVYxdGJHNXMyYmNLelo4OHdiOTQ4VEpnd0FiVnExUkw2NVhJNTVISzV5aUN2dGJVMVdyUm9vZmFlczNGeGNZaVBqeSt4Zit2V3JhaGF0YXB3cktHaGdYUG56Z25YQW9ERXhFUm9hbXFXR0pET3pzNkd2NzgvNnRldmozdjM3Z250Ym01dUFBckxzUjg1Y2dSZmZmVVY2dGV2WCtwNlZmMGRLNVZLY2VQR0RkamIyd01vck16ZzcrOFBaMmRuMUt4WkUrSGg0Wmd3WVFKa01obVdMbDJLbVRObm9tWExscVZlaCtoanhDQXZFUkVSRVJFUkVSRVIvYWVjUEhrU3BxYW1TRTFOeGRHalIvSHc0VU80dWJtcExOZTZjK2RPQkFRRXFGVWltQ3Jmdm4zN3NISGp4aEw3ZzRLQzNpaXo5RU0wY3VSSVBIcjBDTWVQSDRlVmxSV0dEUnVtMEMrUlNMQng0MFpNbno0ZHUzYnR3dGF0VzFHdlhqMzQrUGdvN01lcnFneDVSa1lHa3BLU29LZW5oL1QwZERScjFnd3VMaTVsN29sYTNKNDllN0IvLy81eTM5ZmJMSjh0RW9sZ2JtNWVZdit6Wjg4QW9NU2dwQ3E2dXJvS3BlSFBuRG1EeFlzWDQ1ZGZma0g3OXUwVnh2YnAwd2ZUcGszRGdBRURoTGJqeDQ5anc0WU5DdG5ZbVptWkpRWlk5ZlgxWVdob2lCczNibURldkhuNDdiZmZoRUMrVkNvRkFKVkIzb0VEQjJMZ3dJRnEzMWRSV2ZDU2lNWGlFb1B4TXBrTStELzI3ancrcG52LzQvaDdraENSRUh0RXFkaHJheTMzcXRxS2xoWk4xTklxcWlWYTNTaFZ1NktsSWFWVmxHcXRDWTJkSUZJMGxvdW1SRXYxRi90V1JGTkVKQ0dXeUNUeit5T1B6RFdabVdTQ0lMZXY1K1BSeDgwNTMrODU1enNuWnlidXZNL25leVNkUG4xYUpVcVVNQzluOWNNUFArank1Y3NhUG55NE9kaVYvbHUxZS9Ma1NVbFM5KzdkYzd5Unc1WTMzM3hUSGg0ZW1qRmpodWJQbjYrd3NEQzk5OTU3OHZQejA4NmRPeVZsaE5PalJvM1NraVZMTkhyMGFEVm8wRUNkTzNkVy9mcjFiVmJJQS9rUklTOEFBQUFBQUFDQWY0elUxRlNGaFlYcCtlZWYxOHFWSzlXbFN4ZnQyN2RQWDN6eGhhcFhyNjR5WmNySVlERFluUmIxeG8wYjV1QUZlZS93NGNPcVZxMmFSbzRjYWRYbTcrK3ZObTNhcUh2MzdqYmI4aXVEd2FBaFE0Ym8vUG56TnAvZjJyNTllNFdIaHlzeE1WR1JrWkdxVzdldXhvOGZiemVZTTVsTU9uRGdnRFp0MnFSZHUzWXBOVFZWSlV1VzFCdHZ2S0g2OWV0TGtrNmRPbVcxblpPVGs3a3kyQlpiTno2MGFkTkczYnAxczZwMHRUVk43NE4wNU1nUkZTMWFWRFZyMXN6MXRyZHUzZExTcFV1MWJOa3k5ZW5UeHlyZ3ZkUHQyN2QxNHNRSnVidTdhOCtlUFJiVnVGTEdGTVpidDI2MXUzMlpNbVUwYk5nd2pSa3pSbE9tVE5HNGNlTWsvVGZrTFZpd29MbnY2ZE9ueldHcExabUJxcVA5TXFXbnA1dkRXeWNuSjRzcTVCZGZmTkdpYjlibE96Mzc3TFBtU3R1c29xS2lWS2xTSlljQzNzenI5ei8vK1k5Mjdkb2xLZU1HQmc4UEQvWHQyMWRPVGs3Njhzc3ZWYnQyYlVrWllYbG1CYnZCWUZEUG5qM1ZyRmt6QlFjSGE4eVlNZnJpaXk5VXQyN2RISThMNUFlRXZBQUFBQUFBQUFEeWpldlhyMXRVMStYVU42dXdzREFsSmlhcVE0Y09Xcmx5cFF3R2d6NysrR08xYnQxYTVjdVgxN0pseTdSOCtYSk5uVHJWS3VCYXZIaXhObTNhcEtDZ29HeWZqWW43NStqUm8ycmF0S25OcWxRcDQ5bW50dHArK09HSGZEMlZkdUhDaFRWNzltdzVPenNyT1RsWklTRWgyckZqaDZTTXFZbDM3OTZ0eU1oSU5XM2FWS05IajdhNkhsTlRVL1hISDM5bzkrN2Qrdm5ubjNYbHloV0w5dmo0ZUgzLy9mZlpqcUZRb1VJS0N3dTd2eS9zQWJFWEtqczZwWEZhV3BxT0hqMnFuMy8rV1JFUkVVcEtTcEtVOFV4YWU5UEZUNTgrWGRPblR6Y3ZlM3A2YXVEQWdSWjlXclJvb1U2ZE9sbXN5em9sZCtQR2plWG41NmYxNjlkcjdkcTFldm5sbDVXYW1pckpzcEozOSs3ZENnb0tzdnNhTXNOYlIvdGx1dk9taVFrVEpxaHg0OFpxMXF5WjZ0U3BJeW5qdmJWbHl4Wk5tRERCNHIxMzUzT3cyN1ZybCszVTNKblA2czBwL1AvMDAwL1Z1SEZqalJrelJ0V3JWMWU5ZXZXMGE5Y3VCUVlHYXMyYU5lWnE2MEdEQmxsdG0vVThTOUxhdFd2ejllY0NrQlVoTHdBQUFBQUFBSUI4NDhxVks1b3laY3BkYlh2NzltMkZoSVNvUllzV0tsdTJySG05azVPVEdqWnNxTnUzYnlzME5GU2xTNWVXajQrUDFmWjE2OWJWb2tXTHRHSERCcHNCQXU2dnVMZzRYYjU4V2NXS0ZiUDViR1VwWStwaWUyMjNiOS9XN2R1MzcybzYyRWVCeVdUU21qVnJGQklTb3F0WHI1cXJPRDA4UERSOCtIQ05HREZDNTg2ZFUzSnlzc1UwelpLMFo4OGVqUjgvWHM3T3ptcllzS0Z1M3J5cDZPaG96Wmd4dzZGakwxMjZWTC8vL3J2TnRzd3F6NnpCY2FaYnQyN1piWHRRN3B3aStNS0ZDMXE4ZUxGNjl1eHA4L25Oa1pHUit1V1hYeXpXN2R5NVV4TW5UbFR0MnJYVm8wY1B6WjQ5VzRNSER6WUhuZG54OS9lM21ybzVVOG1TSlIzYXgxdHZ2YVdvcUNodDNyeFpmbjUrdW4zN3RpVExTdDVNV1N1cU02ZVl6MjIvOVBSMFNkS1VLVk5VcEVnUnZmdnV1K2Eyd29VTHk5WFZWUXNXTEZCRVJJUzZkKyt1YXRXcXFWdTNiaG96Wm94YXRHaGhzZi95NWN0bisvcnUvUDFrZGV2V0xjMmZQMStwcWFueTl2YVdzN096NXMyYnA3Smx5MnJObWpYbWF0N09uVHNySmlaR1AvMzBrOGFPSFd2K3pENTQ4S0NtVHAycWI3LzlWb1VLRlpLVUVYVHpESFg4THlMa0JRQUFBQUFBQUpCdlZLaFF3VzRsWFZiKy92NFdBV0RCZ2dWVnJsdzV1ODhGWGI5K3ZhNWN1YUlQUC96UVlvclNUUFhxMVZPdFdyVzBiTmt5dFcvZlhxNnVybmYzSXVDUXExZXZTcEtDZzRNVkhCeHNzMDlFUkVTMnowdjI4L1BUZ0FFRDhtUjhlY1ZrTW1ucjFxMEtDZ3JTeFlzWFZiVnFWWTBhTlVvUkVSSG1xWDdyMTYrdjk5NTdUN05temRMSEgzK3NnSUFBZVh0N20vZlJ2SGx6alJzM1RrOCsrYVNLRmkycWI3LzlWdEhSMFE1UFYxeXNXREc3YlpsVnJkMjZkYlBadm03ZE9xMWJ0ODdSbDN0ZmRlclVTYzgvLzd4Rm1EdCsvSGc5OXRoanFscTFxdmJ1M2F2Qmd3ZGJiUFBNTTgvbzJyVnJNaHFOdW5idG1vb1hMNjVXclZxcFpzMmFLbHUyckM1ZXZLalpzMmVyVktsU0ZwV3JodzRkMG80ZE8vVCsrKy9mOTlmaDV1YW1nSUFBbFMxYlZrNU9Ua3BKU1pHa1BQM015VHhHOWVyVnJhYWtUMGxKMFljZmZxalRwMCtyVzdkdTh2ZjN2NmNndjE2OWVpcFRwb3pWK2hzM2JtajA2TkZLVFUzVlo1OTlwc3FWSzB1U3hVMDV0bmg1ZVpsL054Y3VYSkNVRVRTN3VibEprbzRmUDM3WFl3VWVaWVM4QUFBQUFBQUFBUDR4Smt5WW9HTEZpcG1yRVRQZHVIRkR5NVl0VTQwYU5kUzBhVk83MjNmdjNsMWp4b3hSZUhpNE9uZnVuTmZEL1VlclVxV0tWWUI3NnRRcGpSczNUb1VMRjlhZmYvNnBUcDA2MlF6WjB0TFM5T0tMTDJZN1pXeGVPM2Z1bkZKU1VsU3RXaldIK3B0TUp1M2N1Vk9MRmkzU3VYUG41T1hscFJFalJxaDE2OVl5R0F4VzUrTGxsMS9XOWV2WEZSUVVwQUVEQm1qWXNHRnExS2lSdWIxWnMyYjM5ZlZrT25YcWxHclZxcVdBZ0FDSHQ3bWJ5dmZjbmo5SktsS2tpSW9VS1dKZVhyOSt2WGJ0MnFVSkV5Ym95SkVqMnJoeG8xWEltN2xOYkd5cy9QMzlOWGJzV0RWcDBpVEhZUEg0OGVQYXZIbHpub1M4a2xTeFlrWHp6N2R1M1pLVXR5RnZZbUtpbkoyZHpjRm9wdTNidDB1U2loWXRxbGF0V3FsS2xTcmF2bjI3ZVRyOFE0Y09XWHllVnFwVXllWk1DSmtPSERpZzRjT0g2NFVYWGxEdjNyM05sZlkzYnR6UXlKRWpkZUxFQ1gzNjZhZjY5Ny8vN2ZEWVAvamdBNnQxZm41K0RtOFA1RmVFdkFBQUFBQUFBQUQrTWV4VktDNVpza1JKU1VrYU4yNWN0dHMvL2ZUVEtsKyt2Sll2WHk1ZlgxK2V6ZnVBR0kxR3JWNjlXb3NYTDFiRmloVVZFQkNnVjE1NXhXNy8rUGg0U2RsWHBPWWxrOG1rRHovOFVON2UzcG85ZTNhTy9lUGo0elZzMkRDZE8zZE9oUXNYVnQrK2ZkV2xTNWNjcjYrZVBYdXFhTkdpbWpWcmxrYVBIcTBYWG5oQi92NytlVFpGOWJsejUzVDI3RmwxNzk0OVZ3SDYrdlhyYy9WZXllMzVzMlhEaGcyYU9YT20vUHo4MUxoeFl4MDVjaVRiL3ZIeDhVcExTM040bktkUG44NHhDTDVma3BPVEpjazgvWEJlK091dnYxU3FWQ21yV1F3bVRweG9zWndaK21aYXMyYU54WEt2WHIyeURYbWZmUEpKOWUvZlg4SEJ3ZnJQZi82ajd0Mjc2NFVYWHRDNGNlTjA2dFFwZmZycHB4WTNLempDMGVtYWdmODFoTHdBQUFBQUFBQUE4bzJyVjY5cTVjcVZEdmQxeEtWTGw3UjY5V3ExYU5GQ2Rldld0V2d6R28wV3l3YURRWjA2ZGRJMzMzeWpuMy8rV2ExYXRYSnM0TGdyS1NrcDJySmxpMWF1WEtuWTJGaDE3TmhSYjcvOXR0V3pTYU9qbzdWLy8zNjV1cnJLWUREbzExOS9sWlJSVlNoSmd3WU4wcUZEaCs3TG1MS2JIanJUbVRObmRQMzY5V3lyd3U5VW9rUUp1YnE2cWwyN2R2TDM5N2NaVG1jK016VXJYMTlmK2ZqNGFOS2tTZHE4ZWJOaVkyTTFkZXBVaDQ2Yld3c1hMcFRCWUZEYnRtMXp0VjNXNnRDYzVQYjgzZW5hdFd1YVBYdTJJaUlpMUxKbFMzT1ZwNU9UazZTTUttOW5aMmVyN2M2ZVBTdEpldXl4eDNJOHh2bno1N1ZqeHc3ZHVuVkxBd1lNVUxObXpkUzhlWE9WSzFkT3RXdlh0aHV5aDRhR0tqUTBOTmV2NmNTSkU1SXlxbW16eW54ZWI2YXNzeFE0NnNpUkkrYjN5NTNzWGU5WHJseXhlQ2F2bzV5Y25PVHI2NnVXTFZ0cTNyeDVXcmh3b1hrNjl2SGp4K2M2NEpXWXJobi9YSVM4QUFBQUFBQUFBUEtOcEtRa3paa3o1Nzd1czB5Wk12cm1tMjlVckZneEpTUWs2TVNKRTNKM2Q1ZlJhTlNPSFR1c0toYmJ0bTJyU3BVcVdRWEN1SDhPSERpZ2lJZ0kvZkxMTDBwT1RsYkRoZzAxZXZSb3UxUDMzcjU5V3lFaElUS1pUSklrRHc4UHZmcnFxNnBYcjU0azZWLy8rdGNEcTdxVVpBNlVIUTBwRFFhRHBrMmJaaEZlSnljbkt6MDlYUjRlSG9xUGo5ZWhRNGZzVHRkYnQyNWR6WjA3VjRzV0xjcDJHdkUyYmRvNC9CcXlWbzJ1V3JWS1AvLzhzOXEzYjYveTVjczd2Sis3a2R2ekoyVjhOb1NGaFduMTZ0VzZmdjI2ZXZic3FUZmZmTk5jbVpvWmtDNWF0RWhQUHZta1JjVnFVbEtTbGkxYkprOVBUNHRuRzBzWkFXSkVSSVRTMHRJVUhSMnRiZHUyS1NJaVFnVUtGRkRmdm4yMVo4OGV6WjgvWC9QbXpWUFZxbFhWc21WTFZhMWExZVlZYTlldXJjYU5HMXVzbXo5L3ZzWHl5cFVyRlJjWEoyOXZieFVwVWtSeGNYRmF2bnk1WEZ4Y1ZLTkdEYXQ5ZHVqUXdhSHprOTN2L3N5Wk00cUppVkg3OXUwZDJ0ZjlVS1JJRVgzMDBVZHEyN2F0dnZycUs4WEV4Q2dzTEV3VksxYVVsNWVYUlYrajBTaG5aMmZGeE1UWWZGNzZ4WXNYellIdTVjdVhKV1VFOFpuWGNHWmxQL0MvaHBBWEFBQUFBQUFBUUw1Um9VSUZMVml3d0tHKy92Nytpb21KY2Fodlppano5OTkvYS9UbzBSWnRQWHIwc0ZndVZLZ1FBVzhldTN6NXNxS2lvdFM2ZFd0MTZOQkJsU3RYenJaL3c0WU45ZE5QUDlsdGYvMzExKy8zRUxOMThPQkJsU3RYem1abHBEMVpxNU4vLy8xM2pSOC8zbUpkZHBYajd1N3VldSs5OTdJOXh0Q2hReDBheTZaTm04elZvMUxHTk0xejU4NVZ4WW9WOWM0Nzd6aTBqM3VSMi9QMzAwOC82ZXV2djViUmFGVDE2dFgxd1FjZnFGYXRXaFo5bm4zMldhMWJ0MDVMbGl6UmtpVkxyUGJoNmVtcGp6LysyQndpbmoxN1ZnY09ITkQ1OCtmMTU1OS82dmp4NDdwNTg2WUtGQ2lnRmkxYXFFK2ZQdkx5OGxLM2J0MTA2ZElsYmQrK1hkdTJiZE84ZWZNMGYvNTgxYWxUUjkyN2Q3ZDR0bXoxNnRYMTJtdXZXUnczYThpYmtwSmlWZTNyNnVxcS92MzdxM2p4NGxianpqb05jWGg0dU5hdVhXdlZMK3ZuWmxoWW1QazQwZEhSY25KeTByUFBQbXUxWFY2clhidTJ2di8rZXdVSEIydkZpaFU2ZXZTb0ZpOWViSEdUUWMrZVBYWGx5aFZKbHM4cXpwVDFmU0lwejU2VkREeEtDSGtCQUFBQUFBQUE1QXZQUGZlY1NwWXM2WEQvWjU1NVJ0V3JWN2ZaNXV6c3JQRHdjS3ZuYjVZdFcxYUJnWUZLUzB1VGs1T1RTcGN1YlROVVFONTYvdm5uMWJwMWEvTVV1N2E4OU5KTHFsT256Z01jbGVNT0hUcWtaczJhM2RNK2F0YXNLVDgvUHhtTlJoa01CbFdzV1BHdUt5MTlmSHowOU5OUE96ek44bzBiTnl3Q3hjY2ZmMXdqUjQ1VTdkcTFWYmh3NGJzYVEyN2s5dnc5Kyt5ejJydDNyMXExYXFVbVRacllyUFlzVWFLRUZpNWNxSXNYTCtyV3JWc1diUVVMRnBTWGw1ZkZOTTdwNmVtYU9YT21paFl0cW9vVksrckZGMTlVM2JwMTFiQmhRNnR6VUtaTUdYWHIxazNkdW5YVDZkT25GUkVSb1czYnRsbDh2a3ljT05GbU5YbHdjTERjM2QzTnk1MDdkMWF6WnMyVWtwSWlvOUVvRnhjWFZhaFF3ZXFZUGo0K2F0bXlwZFh6Yit2VnE2ZkV4RVNyZnBuVEdXZDY2cW1ubEpDUUlDbGp5dThLRlNxb2RPblNGdU8xOS9rcFpkeFUwTDkvZjd0Vnk1bDY5KzV0RmJoblZhQkFBYjMxMWx0cTBxU0prcEtTcktySTI3VnJwL1Buejh2ZDNWMmRPbld5Mks1Q2hRb1d6K1MxWmMrZVBmZDlCZ2pnVVdBd1pjNWZBUUFBZ0grc013bC9LSGovWUVsU3hlSlBxWGVEdkhsK0V3QUFBQjRkUWZzSDYyekNINUtrTnh0TWxVL3hweDd5aVBBZzhIc0hISGZ6NXMxY1AwODRrOGxrc2hrMkE4RDlZdjgyS0FBQUFBQUFBQUFBZ0grb3V3MTRKUkh3QXNoemhMd0FBQUFBQUFBQUFBQUFrSThROGdJQUFBQUFBQUFBQUFCQVBrTElDd0FBQUFBQUFBQUFBQUQ1Q0NFdkFBQUFBQUFBQUFBQUFPUWpoTHdBQUFBQUFBQUFBQUFBa0krNFBPd0JBQUFBQUFBQUFIaTRndmNQZnRoRHdFUEE3eDBBY3FkaThhZlV1OEhVaHowTVFCS1Z2QUFBQUFBQUFBQUFBQUNRcnhEeUFnQUFBQUFBQUFBQUFFQSt3blROQUFBQUFBQUF3RDhRMDAzK013WHRINnl6Q1g5SWt0NXNNRlUreFo5NnlDTUNBQUIzZzBwZUFBQUFBQUFBQUFBQUFNaEhDSGtCQUFBQUFBQUFBQUFBSUI4aDVBVUFBQUFBQUFBQUFBQ0FmSVNRRndBQUFBQUFBQUFBQUFEeUVVSmVBQUFBQUFBQUFBQUFBTWhIQ0hrQkFBQUFBQUFBQUFBQUlCOGg1QVVBQUFBQUFBQUFBQUNBZklTUUZ3QUFBQUFBQUFBQUFBRHlFVUplQUFBQUFBQUFBQUFBQU1oSENIa0JBQUFBQUFBQUFBQUFJQjhoNUFVQUFBQUFBQUFBQUFDQWZJU1FGd0FBQUFBQUFBQUFBQUR5RVVKZUFFbGlxUXNBQUNBQVNVUkJWQUFBQUFBQUFBQUFBTWhIQ0hrQkFBQUFBQUFBQUFBQUlCOGg1QVVBQUFBQUFBQUFBQUNBZklTUUZ3QUFBQUFBQUFBQUFBRHlFVUplQUFBQUFBQUFBQUFBQU1oSENIa0JBQUFBQUFBQUFBQUFJQjhoNUFVQUFBQUFBQUFBQUFDQWZJU1FGd0FBQUFBQUFBQUFBQUR5RVVKZUFBQUFBQUFBQUFBQUFNaEhDSGtCQUFBQUFBQUFBQUFBSUI4aDVBVUFBQUFBQUFBQUFBQ0FmSVNRRndBQUFBQUFBQUFBQUFEeUVVSmVBQUFBQUFBQUFBQUFBTWhIQ0hrQkFBQUFBQUFBQUFBQUlCOGg1QVVBQUFBQUFBQUFQTEpPblRxbHQ5OStXOXUzYjdmYlorTEVpUm95WklqUzB0SWU0TWdlckgzNzltbmR1blhtNVppWUdGMjdkczF1LzZpb0tKMDhlZEptMjRRSkV6Ujc5dXo3TnJhclY2OXF5cFFwbWpwMXFtN2V2SG5mOXB0Ymh3OGZmbWpIenVybzBhUFpYck4zU2tsSlVWQlFrQllzV0tEazVHU0hqM0gxNnRXN0hWNjJsaXhab2tPSER0bHN1M1Rwa3BZdVhhclkyTmhzOTVIZnI3KzllL2M2L1BzREhoYVhoejBBQUFBQUFBQUFBQURzV2JCZ2dhNWR1Nlpubm5uR1pudDBkTFMyYjkrdXQ5NTZTODdPemc5NGRBOU9SRVNFdG03ZHFvNGRPOHBvTkdyY3VIRktTa3JTKysrL3IrZWVlODZpcjhsa1VraElpSTRkTzZhdVhidnF6VGZmVk1HQ0JTVkpDUWtKaW95TVZKOCtmZTdMdU5MUzBqUnAwaVQ5OXR0dk1oZ01xbCsvdmxxMWFuVmY5cDBiUC8vOHN6Nzc3RE1OSFRwVWJkdTJsU1FsSnllclU2ZE9EdThqSWlKQ2twU1ltS2h0MjdZNXZGM256cDJ0MW9XRmhlbW5uMzdLOFZ5WVRDWjk5ZFZYMnI1OXU1eWRuZFdnUVFQVnExY3Z4Mk1HQndkcjA2Wk5tanQzcmp3OFBDUmwvRzRURWhKMDgrWk4zYmh4UThuSnlicCsvYnFTazVOMTllcFZKU1VsS1NrcFNWZXVYSkhCWU5Dc1diT3M5bnY4K0hFdFhMaFFYYnAwVWUzYXRhM2FkKzdjcVFVTEZ1aUpKNTVRdVhMbDdMNm0vSHo5cGFlbmEvNzgrYnB3NFlMcTE2K3ZZc1dLM1pleEF2Y2JJUzhBQUFBQUFBQUE0SkcwZmZ0MjdkMjdWNUxrNit0cjFmN2xsMS9xdSsrK2t5VE5temRQOCtiTnMrclRxMWN2dmZIR0c1SWtmMy8vZXhwUDM3NTkxYlJwMDN2YXgvM2c0dUtpS1ZPbUtEQXdVSUdCZ1lxSmlWSHYzcjNON1FhRFFWT25UbFZRVUpCV3JGaWg0OGVQYThxVUtaS2t0V3ZYS2kwdHplNzV1bFBYcmwzMXpqdnYyRzFQVDAvWGxDbFQ5TnR2djJuUW9FSGF0V3VYSmsrZUxCY1hGelZ2M3Z5K3ZGWkhOV25TUkU4ODhZUm16cHlwT25YcVdBU1FYMy85dFR3OVBTVkp1M2Z2MXR5NWM3Vmd3UUp6Kzk5Ly82M1JvMGVibHk5ZHVwU3JTdFBPblR0cnpabzFxbEtsaXA1NjZxbGNqZnY3NzcvWDl1M2I1ZWZucC8vN3YvL1RaNTk5cHErKytrcVZLMWZPZHJzbVRacG8yYkpsbWpsenBrYU1HQ0ZKMnJoeG94WXVYR2pSejJBd3lHUXl5Y2ZIUjBXS0ZGSFJva1ZWdFdwVmVYcDZLaTB0emVyR2lNMmJOOHRnTUtoang0NDJqN3R6NTA2VkxGa3kyeUE2djE5L1RrNU82dHUzcjBhUEhxM2c0R0FOSERqd3J2Y0Y1Q1ZDWGdBQUFBQUFBQURBSStmTW1UT2FObTJhT25Ub29McDE2MnIrL1BrYU8zYXMzTjNkelgzQ3dzSjA4dVJKalJrelJwY3ZYOWFtVFpzMFlzUUlGU2hRd055bmFOR2k1cDlqWW1MdWFVelhyMSsvcCsyems5TTB2VWFqMGFLZnE2dXJ4bzRkcXhVclZxaDE2OWJtOWM3T3puSnpjNU9MaTR2ZWV1c3QvZXRmLzFMaHdvVWxaWVNYcTFldlZ0ZXVYZFcrZlh0SjB2LzkzLzlwMnJScEdqMTZ0S3BVcVNKSjJyVnJseFl1WEtocTFhclpIYy9ObXpjMWFkSWs3ZDY5VzIrLy9iWTZkT2lnNTU1N1RxTkdqZEtFQ1JQVXIxOC9kZTNhOWQ1T1NpNDRPVGxwK1BEaDZ0ZXZueVpQbnF5cFU2ZWEyOHFWSzZjU0pVcEl5cWhVbGFRS0ZTclkzVmYxNnRYTlZiMXBhV255OS9lWHlXVFN2SG56ekJXcFdjMmVQVnQrZm40T2g3d21rMG16WnMzU3VuWHIxS0pGQy9YdjMxOXhjWEVhTkdpUWhnNGRxb0NBQUQzeHhCTjJ0NjlXclpwNjl1eXA0T0JndFc3ZFdvMGFOVktIRGgxVXYzNTllWGg0bVA4TERnN1c4dVhMTlhmdTNHekhzM0hqUmtuU3RtM2I1TzN0clFNSER1akFnUU9TSkI4Zkg5V3NXVk14TVRFNmN1U0lhdFNvb1ZXclZsbnR3OHZMU3kxYXRKQ2tSLzc2KytPUFA3STlINjZ1cnZMeDhWR3BVcVd5N1Z1b1VDSFZxRkVqMjMwQmVZV1FGd0FBQUFBQUFBRHdTSW1KaWRISWtTUDEyR09QNllNUFBsQnljckxtekptalJZc1dLU0FnUUFhRFFlZlBuOWY2OWV2MTBrc3ZxVVdMRmpwNThxVG16NSt2RlN0V21Dc2JzOG9NN2g1RmprNHJiS3Zmc21YTHpEOC8rZVNUK3VxcnI4ekw5ZXJWMDgyYk4zWDI3RmxObno1ZEJRc1dWTStlUGMxVC9LNVpzMGFTVkt0V0xaVXBVMFltazBsYnQyNVZ1WExsMUxKbFM1dGpPSFBtakQ3Ly9IT2RQMzllQXdjTzFFc3Z2U1FwSS9DYU5HbVNKa3lZb08rLy8xNS8vUEdIQmcwYXBKSWxTenIwMnU1VitmTGwxYU5IRDRXSGgrdlNwVXZtMTlpdFd6ZXJ2bTNhdEhGb24rSGg0WXFOalZWQVFJQUtGaXlvdUxnNHpaMDdWMTI2ZExucmNPLzY5ZXNLREF6VW5qMTcxS0pGQzQwYU5Vb0dnMEZseXBUUmwxOStxU0ZEaG1qSWtDRWFPSEJndHVOODdiWFh0SFBuVG9XSGg2dFJvMGJ5OVBRMFZ5em4xcDJoZUhKeXNzVnlwMDZkVkxObVRZV0hoMHVTamgwN3BtUEhqbG50bzFHalJ1YVFOOU9qZXYwTkdUTEVvZk1TRkJTVWJidVBqMCtPQVRxUVZ3aDVBUUFBQUFBQUFBQ1BsS05IajZwZ3dZS2FNR0dDbkp5Y1ZMUm9VUTBlUEZnN2R1eVEwV2lVazVPVHZMMjlGUkFRb0ZxMWFpa3RMVTJWS2xWUzM3NTlkZUhDQlJtTlJqazdPOHRnTUR6c2wrS3dVYU5HWmR1K2Z2MTZIVHg0TU1kK3hZc1h0MWkrZVBHaXhvd1pJMDlQVDdWcTFVcUZDeGMyQjJ5SERoM1N4bzBiNWV6c3JNREFRRTJhTkVucDZlbDY1cGxuVkxseVpUazVPVm5zS3pVMVZjdVhMMWRJU0lqYzNkMFZHQmhvTlcydnE2dXJ4bzhmcjNuejVtbmx5cFhxMjdldmV2VG9vWmRmZnRsdUZlejk5TnBycjhuWDExZWVucDdtNnVZNWMrYVl3OCtmZi81WjMzenpqWll2WDI3ZUpqWTJWaDk5OUpIVnZoSVNFclJ3NFVLMWFORkNqUm8xa2lTNXVia3BPanBhZi83NXAyYlBuaTBYbDl6RkxOSFIwWm84ZWJJdVhMaWd6cDA3NjkxMzM3VzRUc3VWSzZkdnZ2bEduM3p5aVNaUG5xeTllL2ZxL2ZmZnQvcTlTaG5Wc21QR2pGSHAwcVcxWjg4ZVhiNTgyYXJQcVZPbkpFa2JObXl3T1o3TWdEVHo1enVuL1paa3JvWk5UazdXanovK3FPYk5tMXRNYloycFk4ZU9GaFgwbVI3VjYrL3JyNysyR3V1eVpjc1VGUldsU1pNbXFWQ2hRamJQVjFhTzlnUHlBaUV2QUFBQUFBQUFBT0NSMHFaTkd6VnIxa3dCQVFHS2lvcXlhSE9rR2pjME5GUTlldlJRbno1OThtcUk5MTJyVnEwa1NTZE9uSkNQajQ5VllCWVZGYVdEQncvcW1XZWVzUmtzWGJ4NFVWNWVYaGJyRGh3NG9NOC8vMXczYjk3VXE2KytxdWVmZjk3Y3RtZlBIazJhTkVsbHlwVFI4T0hETldyVUtBMGRPbFNqUm8zU1cyKzlaYkVmazhta25UdDNhdDY4ZWJwdzRZSWFOMjZzd1lNSDJ3d2VwWXlway92MTY2ZDY5ZXJwcTYrKzB0eTVjN1Y2OVdwMTZ0Uko3ZHExdSt0cVUwZTR1TGhZN2YvT1lOSFYxVldTek11WjdWbWxwcWJxaXkrK2tJdUxpejc4OEVQemVnOFBEL1h2MzErZmZ2cXBsaTFicHRkZmY5MmhjVjI3ZGswTEZ5N1VoZzBiVktoUUlZMGNPVkt0VzdlMjJiZGt5WkthTm0yYVpzMmFwWTBiTjJydjNyMTY1WlZYMUtsVEo0dnB5cVgvVGp1OVpzMGEvZjc3NzNhUFAzMzZkSnZyN3d4NUN4UW9ZUGQzczJMRkN0MjZkVXM5ZXZTd2VvNnZsREd0ZGRiQSsxRysvdXJVcVdPMVhlYjRHelJvWUJVd0E0OGlRbDRBQUFBQUFBQUF3Q1BIemMxTmd3Y1AxcTFidDJ5MnYvbm1tMnJidHExNjl1eHBzeTAvdW5qeG9nWU9IS2hHalJwcDdOaXhOb09tZGV2V1dVMC92R0RCQW9XR2htck1tREZxMUtpUlRDYVRRa0pDdEdqUklwVXVYVnFUSmsweVA5LzB5SkVqV3I1OHVTSWpJK1hqNDZQUFAvOWNYbDVlbWpScGtzYU9IYXUzM25wTHZyNis4dlB6azdlM3R5UnA1c3laV3I5K3ZUdzlQVFYwNkZCTm1USkZyNzc2cWtPdnFXN2R1bXJUcG8xQ1EwTTFmLzU4cGFTazNQZmZ6NUVqUjNUbXpCbnpjcE1tVFN6Q1NsdEJiSWNPSGJMZDUvang0N1Z2M3o3VnJsMWI4K2JOVTJKaW9oSVRFeFVmSDYrRWhBUkpHWldmYmRxMHNRclhzd29ORGRYaXhZdDE3ZG8xTldqUVFQdjM3OWVrU1pNMGFkS2tIRjliMDZaTmRmejRjUVVIQjJ2RmloV2FOR21TL3Zyckx5VWxKWm43dlBMS0s1bzhlYkxON2VmTm02Zmx5NWZmMDFUbHFhbXArdVdYWDlTcVZTdFZyVnJWWnArMHREVHpqUW41OWZxN2NPR0MzTnpjQ0hpUmJ4RHlBZ0FBQUFBQUFBQWVTU1ZLbE1pMjNkM2RYZVhLbFh0QW84bDdYbDVlNnRhdG0zNzQ0UWRObno3ZDVoVENLMWFza0srdnI3bjZkTldxVlZxNmRLbktseSt2U3BVcVNmcHZLRmE3ZG0xOTl0bG44dlQwMU9uVHB6Vmh3Z1NkUDM5ZWhRc1hWcTlldmZUYWE2K1pwN0N0VmF1VzVzeVpvMW16Wm1uVnFsVmF0V3FWYXRTb29Za1RKK3JWVjE5VmdRSUY5UHJycjh2RHcwTTNiOTYwR3RmTW1UUDExRk5QcVhuejVoYnJ5NVl0cTZlZmZscGR1blRSMXExYkhYNzJjRzdzMnJWTGE5ZXVsY2xra3RGb2xJK1BqMFhJTzNQbVRCVXJWa3lTRkJrWnFkbXpaK3VISDM0d3Q4Zkd4bXJZc0dFVys2eFJvNGFpb3FMMDk5OS82L2J0MnlwWnNxU3FWS21pZi8vNzN5cFpzcVNjbkp6MDlkZGZhODZjT1JvelpreTI0N3Q5KzdZTUJvTUdEeDZzZHUzYTZhZWZmbkw0dGRXc1dWT2xTcFhTaWhVcmRPVElFZFdxVlV2VHBrMnpDTFZmZWVVVmgvZDNOd29VS0tDNWMrZnE3Ny8vMXRpeFkvWE9PKy9vc2NjZU03ZWJUQ2FaVENaenlKc2ZyNzlidDI3cDdObXpNaHFORGoydmVkV3FWWGxha1E0NGdwQVhBQUFBQUFBQUFQQklXcmx5cGViTW1XTzNQVFEwVktHaG9ibmFweU1CamkzdDJyWFQ0TUdENzJyYjNIampqVGQwOXV4Wi9mampqeXBmdnJ4VmdKZWNuS3c1YytabzBLQkJXckpraVJZdVhLaktsU3NyTUREUVBIMXR4NDRkWlRLWjlQNzc3eXMrUGw2M2J0MlN1N3U3eXBjdnIwYU5HcWx0MjdieThQQXdWNlRlcVYrL2Z2TDE5ZFdXTFZ0VXRHaFI4My92dnZ1dXVVL0hqaDJ0dHBzNWM2WXFWNjVzczAzS2VGWnc1dk5kNzdkKy9mcXBYNzkrT25Ma2lNWFV5Z2tKQ1Zxd1lJR2tqS0JWa294R284V3lKSlVxVlVvTEZpeFFURXlNZWZyajd0MjdxMGVQSHVhcXpxVkxseW9pSXNLOFB5a2pHTXg4Vm05MnVuYnRxdmJ0MjZ0SWtTS1NwTFp0MitiNk5kNVpmVHAzN2x4SjBxSkZpN1I0OFdLTGZsZXZYcldvOHIxMjdab2tLU1lteHFLZnA2ZW5paFl0YXJYdG5lSHhuZHpjM09UaDRhR0RCdzlxN05peCt1YWJiOHczR21TZTA4eVFOejllZjZkT25aTFJhRlRwMHFXenZSRmgzYnAxdW5qeG90VzAyY0REUU1nTEFBQUFBQUFBQUhna0hUNThXTldxVmRQSWtTT3Qydno5L2RXbVRSdDE3OTdkWnBzOW1TRmVidVZVVlh5L0dBd0dEUmt5Uk9mUG43ZFpLZGkrZlh1Rmg0Y3JNVEZSa1pHUnFsdTNyc2FQSDIveGpObkhIMy9jSEhiYW1xcDR6Wm8xMlk2aFc3ZHVHakpreUQyK2tvY3Z1K3ZBWGx2bXRNWlpuenVia0pCZ0ZaUTZXcFhzN094c0RuanpXbGhZbUlLQ2dxeldaMzI5dlh2M3RwcnFmT3ZXcmRxNmRhdmRmWmNwVTBiRGhnM1RtREZqTkdYS0ZJMGJOMDdTZjBQZXpLcmMvSGo5WGJod1FaSlV2WHIxYkN1anQyelpJbGRYVjZ2bkR3TVBBMWNoQUFBQUFBQUFBT0NSZFBUb1VUVnQydFJ1TU92aDRXR3o3WWNmZnJCYmFYZG5KZWFqcW5EaHdwbzllN2FjbloyVm5KeXNrSkFRN2RpeFE1TFV0MjlmN2Q2OVc1R1JrV3JhdEtsR2p4NXRycUMwcDFXclZsYlBvRTFMUzVPVGs1TU1Cb1BGK3V6Q3RaeXFvTE9yck83VnE1ZmVlT09OYkxmUEN5TkdqTkJ6enoxblh0NjZkYXNDQXdNVkVSR2gyTmhZN2QrL1h5Kzk5SkorK3VrblRaa3l4ZHh2M2JwMUZ2czVmZnEwemZXUFAvNjQ2dGV2Ny9CNDdxYVN2Rk9uVG5yLy9mZHp0VTEyeitDMU40WVdMVnBZQmRkWnB3eHYzTGl4L1B6OHRINzllcTFkdTFZdnYveXlVbE5USmNudWRaZ2Zyci9EaHc5TGtxcFVxWkx0TWE1ZnYvN0FBbnNnSjRTOEFBQUFBQUFBQUlCSFRseGNuQzVmdnF4aXhZcFpWVkJtU2s1T3R0dDIrL1p0M2I1OSs0RlY0TjV2SnBOSmE5YXNVVWhJaUs1ZXZXcXVrdlR3OE5EdzRjTTFZc1FJblR0M1Rzbkp5ZVpwbXUwcFU2YU1ubnJxS2ZQeXJWdTM1T3ZycXo1OStxaEhqeDRPajZsLy8vNUtTMHZUelpzM0xTcUhKZnZQUkkyTGkxUHAwcVZWbzBZTmg0L3pJSncrZlZxUmtaRmF0R2lSSG4vOGNhdjJtVE5uMnR3dTYvcTJiZHZtS3VTVlpQTTgyV052SEhtaFpNbVNxbE9uVG83OTNucnJMVVZGUlduejVzM3k4L016VDMyZGVZMW05YWhmZnlhVFNidDM3NWFrSEgrWHljbkpLbE9tak1OakJ2SVNJUzhBQUFBQUFBQUE0SkZ6OWVwVlNWSndjTENDZzROdDlvbUlpTWkyWXRIUHowOERCZ3pJay9IbEZaUEpwSzFidHlvb0tFZ1hMMTVVMWFwVk5XclVLRVZFUkppbjBxMWZ2NzdlZSs4OXpabzFTeDkvL0xFQ0FnTGs3ZTN0OERGU1VsSWtTWVVLRmNyVjJQejgvRFJxMUNnbEp5ZnJ5eSsvbEt1cnE3bk4xak5SRHh3NG9PKysrMDRqUjQ3VUUwODhrYXRqM1UralI0OVdURXlNcmwyN3B1dlhyMHVTM25ubkhVa1owMlBQblR0WHZyNitGdHVFaDRkYkxNK1pNMGZyMXEyeldwLzV6TjdjeU83WnNWazl5SkRYVVc1dWJnb0lDRkRac21YbDVPUmt2cDd1dkI2eTg2aGRmMUZSVVlxTGk1T1hsNWRxMTY1dHQxOWFXcHF1WDc5dTlTeGo0R0VoNUFVQUFBQUFBQUFBUEhLcVZLbGlGZUNlT25WSzQ4YU5VK0hDaGZYbm4zL2FuY1kyTFMxTkw3NzRvbFcxMzROMDd0dzVwYVNrcUZxMWFnNzFONWxNMnJsenB4WXRXcVJ6NTg3Snk4dExJMGFNVU92V3JXVXdHS3pPeGNzdnY2enIxNjhyS0NoSUF3WU0wTEJodzlTb1VTT0hqaFViR3l0SktsV3FWSzVlazhGZ1VKTW1UVFJqeGd3RkJnWnE3Tml4VnRQdFpvcVBqOWVrU1pOVW9rUUoxYXRYTDFmSGtYSi8vckpUdkhoeEZTaFFRR1hMbHBXWGw1ZTh2THhVcGt3WmxTNWRXdWZQbjlmMDZkTjE1Y29WaTIyeVZxVm1ocm4ycWxVZk5YY3pMWFJ1Vkt4WTBmenpyVnUzSkRrZThqNUsxMTlhV3BvV0xsd29TZXJhdGF2ZC9Vbi92ZkhFMXJPeWdZZUJrQmNBQUFBQUFBQUE4RWd6R28xYXZYcTFGaTllcklvVkt5b2dJRUN2dlBLSzNmN3g4ZkdTcEdMRmlqMm9JVm93bVV6NjhNTVA1ZTN0cmRtelorZllQejQrWHNPR0RkTzVjK2RVdUhCaDllM2JWMTI2ZE1ueFdiczllL1pVMGFKRk5XdldMSTBlUFZvdnZQQ0MvUDM5YzV5aWV2djI3WktrelpzM1M1S2VmdnBwaHdNNlgxOWZuVGh4UWhzM2JsUndjTEI2OSs1dDFlZldyVnNhTzNhc3JsKy9ycWxUcCthNjhqRzM1eS9UdFd2WGJLNjM5NXpYa3lkUHFuang0dnIwMDArMWNPRkNGUzVjT0ZmanZGTjJGZVY1SVRFeFVmLzV6MzhrWlp6dnJGV3gyVDE3MnQvZi83Nk9KVGs1V1pMamxibVAwdlczZVBGaW5UNTlXaFVxVkxCNmJuQldtWjhyK1hVS2VQenZJZVFGQUFBQUFBQUFBRHlTVWxKU3RHWExGcTFjdVZLeHNiSHEyTEdqM243N2JhdHF5dWpvYU8zZnYxK3VycTR5R0F6NjlkZGZKVW1WS2xVeTl3a01ETHd2WXlwZXZMaDVxbDk3enB3NW8rdlhyNnRwMDZZTzdiTkVpUkp5ZFhWVnUzYnQ1Ty92YnpPY1RrOVB0N210cjYrdmZIeDhOR25TSkczZXZGbXhzYkdhT25XcXVmM0xMNzgwUDBNMEpTVkZ5NWN2MTlxMWExVzdkbTFkdW5SSkV5Wk1rSnVibXhvM2JxeG5uMzFXZ1lHQktsZXVYTGJqN2QrL3Y4NmRPMmQzQ3R6azVHUVpqVVlOR3paTTFhdFhkK2djM0NtMzUwK1NEaDA2WlA0ZGg0U0VhUFRvMFRsdUV4Z1lxTE5uejVxWFgzLzlkWnY5VWxKU2RPUEdEVWxTV0ZpWS92NzdiOFhHeHVxdnYvNlNpNHVMelNEYVpESTVQUGJjU2s1TzF2RGh3ODNQb3c0SUNORElrU05WdUhCaFZhbFNSVzNidGxXRkNoWHNidCsyYlZ0VnFWTEZhbjFvYUtoQ1EwTnpQWjRUSjA1SWtzMHc5VkcrL3JaczJhSWxTNWFvWU1HQ0dqbHlaSTQzVldRK3Q3ZDgrZkxaOWdNZUZFSmVBQUFBQUFBQUFNQWo1Y0NCQTRxSWlOQXZ2L3lpNU9Sa05XellVS05IajdZN2RlL3QyN2NWRWhKaUR0WThQRHowNnF1dldrelRtdms4MjN0VnJseTVIRVBlUTRjT1NaTERJYVhCWU5DMGFkTXN3dXZrNUdTbHA2Zkx3OE5EOGZIeE9uVG9rTjFxeDdwMTYycnUzTGxhdEdpUk9uZnViRjV2TkJwVm9rUUpIVDU4V0NFaElZcU1qRlJ5Y3JLYU4yK3VvVU9IeXMzTlRhZE9uZExtelp1MWJkczJiZCsrWFVXS0ZGR3JWcTNVcGswYmM0aVdtcHFxdFd2WFdoeXpTWk1taW9tSk1RZU5Va1psN01xVkt5VkpyVnExMHNXTEY4M0xtVjU2NlNXNXVibGxlejV5ZS81Mjc5NnRnSUFBbFNsVFJoOTg4SUdtVHAycVBuMzY2TlZYWDVXVGs1UDI3OSt2QWdVS3lNWEZ4ZnlmeVdSU3IxNjlkT1hLRmFXbHBjbmQzVjNGaWhWVFZGU1VVbEpTdEdQSERzWEZ4ZW5peFlzV1V6blBtREZEVWtZdzcrM3RiUTRSRXhJUzVPTGlJbmQzZDEyN2RrMUhqeDYxR3hyZWJaaWFhY3lZTVRwOStyUjY5T2loa2lWTGF1Yk1tZXJkdTdkYXRHaWhpaFVycW1IRGh0cXhZNGVjblozbDdPd3NKeWNuR1F3R0dZMUdwYWFtcW43OStrcElTTkNHRFJ2VW9VTUg4eFRGdFd2WFZ1UEdqUzJPTlgvK2ZJdmxsU3RYS2k0dVR0N2UzaXBTcElqaTR1SzBmUGx5dWJpNHFFYU5HaFo5SCtYcmIrM2F0ZnIyMjIvbDVPU2tVYU5HV1gyMmpCOC9YaWtwS1NwUm9vVGMzZDJWa0pDZy8vem5QM0oxZGMzVnpRZEFYaUxrQlFBQUFBQUFBQUE4VWk1ZnZxeW9xQ2kxYnQxYUhUcDBVT1hLbGJQdDM3QmhRLzMwMDAvWjlubVEwK2tlUEhoUTVjcVZzNmdremtuVzZ1VGZmLzlkNDhlUHQxalhxbFVydTl1N3U3dnJ2ZmZla3lTZFBuMWFZOGFNVVh4OHZOTFMwc3p0alJzMzFrc3Z2YVE2ZGVxWXQ2dFNwWXJlZi85OXZmUE9POXF6WjQ5Ky9QRkhoWVdGYWYzNjlmTDM5MWYzN3QyVmtwS2lPWFBtNVBnYW9xT2pGUjBkblcyZmxpMWI1aGp5NXZiOC9mbm5ueXBXckpnbVQ1NnNVcVZLcVVxVktnb0pDZEdHRFJ2TUZiaU9hdG15cGY3MXIzOXAxNjVkS2xteXBDcFVxS0RHalJ1cmZQbnlldXl4eCtUdDdhMXk1Y3BaQmU2clZxM1NpaFVyTE5ZOS9mVFROby9Sc0dGRHRXN2QycUh4VEpreXhXcGRxVktsMUxWclYvWHAwMGVTVkxseVphMWV2Vm83ZHV4UVVsS1N3MVhFVHo3NXBGNTY2U1h6Y3ZYcTFmWGFhNjlaOU1rYThxYWtwRmdGMUs2dXJ1cmZ2NytLRnk4dTZkRy8vdjcrKzI5OTk5MTNjbk56MCtqUm8yMCt5OXJWMVZXUmtaRVdGZlRlM3Q3NjRJTVBjdjBzWVNDdkdFeDVPV2NBQUFBQThvVXpDWDhvZVA5Z1NWTEY0aytwZDRPcE9Xd0JBQUFBSUQ4SzJqOVlaeFAra0NTOTJXQ3FmSW8vOVpCSFpGOTZlcnFjbkp6c3RrK2ZQbDMxNjlkWGl4WXRIdUNvSE5PclZ5ODFhOVlzeDRyZjdGeStmRmxMbHk2VjBXaVV3V0JReFlvVjFiNTllNGVmWGZyTk45L0laREtwVXFWS3FsR2pocXBXclpydCtielRwVXVYdEhuelpyMzg4c3NxVXFUSVhiK0d1NVhiODNmanhnM0Z4OGRiVFZGc01wbDA5ZXBWM2J4NVU2bXBxVXBOVFpYUmFGUmFXcHE1ZWpWVDVuS1pNbVhrNGVHaDlQUjBoOCsxbEJFd2J0MjZWZW5wNlRJWURQTDI5cGF2cjYvYzNkMHQrbzBjT1ZKTm16YTFDRmV6TTM3OGVEVnUzRmh0MjdZMXIwdE1USlNucDZmVmE4aDh6Wm12TVMwdFRlbnA2ZWIvemFwUW9VTG01eEQvK3V1dktsdTJyTlU1akkyTmxidTd1enc5UFNWbG5PdExseTRwSlNWRlJxTlJMaTR1cWxDaGd0WHpqQi8xNjIvWHJsMnFWcTJheXBZdG0yMi9sSlFVcGFhbXlzbko2WjZlMlF6a0JVSmVBQUFBRVBJQ0FBQUEveEQ1S2VRRkFBRDJPWGJiQkFBQUFBQUFBQUFBQUFEZ2tVRElDd0FBQUFBQUFBRC9FRTUzZkNXY1prcDlpQ01CQUFEM2dwQVhBQUFBQUFBQUFQNGhQRnhMbUgrT3Z4N3pFRWNDQUFEdUJTRXZBQUFBQUFBQUFQeERQTzVaeC96enlmaGZIK0pJQUFEQXZTRGtCUUFBQUFBQUFJQi9pTnBlTFZYUTJVMlNkQ0krU2djdmJuL0lJd0lBQUhlRGtCY0FBQUFBQUFBQS9pSGNDaFJWaTBxOXpNdXJEMzZ1OEtQVEZKTjBTQ25HR3c5eFpBQUFJRGRjSHZZQUFBQUFBQUFBQUFBUFRwUEhYOVhGNUZPS3ZyQlZrdlRiWDJINjdhK3doendxQVBqbmViUEJWUGtVZitwaER3UDVGSlc4QUFBQUFBQUFBUEFQWWpBWTFLbldDRFd0K0pvTUJyNGlCZ0FnUDZLU0Z3QUFBQUFBQUFEK1lRd0dKejFmOVczVjgzNUJ2LzYxWGljdjcxVlN5a1dscFJzZjl0QUFBSUFEQ0hrQkFBQUFBQUFBNEIrcWxQdmphbGU5djFUOVlZOEVBQURrQm5OeEFB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L0ErS2o0L1hWMTk5cFppWUdLdTJreWRQS2pBd1VDZFBucFFrSFRod1FCY3VYTGlyNDhUR3h1clNwVXYzTk5iODZPTEZpenAzN3R4OTIxOWlZcUlTRXhQdmF0dFRwMDdaYmJ0OSs3YU9IejkrdDhPNlorbnA2VXBLU3RLdFc3ZnU2MzUvL2ZWWG5UNTlPc2QxV1owN2QwNGJObXh3NkJodDJyU1J2NysvUTMzLy92dnZ1enJQQnc4ZTFNV0xGeDNxZS9QbVRhV21wdWI2R0ptU2s1TVZFaExpOFBGeTY4YU5HOXEvZjc4T0hUcVU2MjBIRFJxa2lJaUlQQmhWM3J3Lzl1elpvKysvLzE1WHJsd3hyek1hamZyenp6L3Zhb3lTTkhueVpHM2F0T211dDg5TDBkSFJXclZxbGE1ZXZacXI3UklTRXJSejU4NDhHcFdsTTJmT2FPYk1tYnA5Ky9ZRE9kNjkycnQzcnhZdVhLajA5SFNIK2k5WnNzVHVlK3ZTcFV0YXVuU3BZbU5qNytjUUxZNzk1cHR2Mm0yUGpJelVzR0hEbEpTVWRNL0h5dnliWVRRYTczbGZPWmszYjU3YXRHbVQ1OGZKU1VKQ2dxS2lvcko5eldGaFlWcStmTGxNSnBQRCszM1UvdjVtNStEQmcxcTNidDI5cEdSb0RnQUFJQUJKUkVGVURrMlNkUHIwYWUzYnQ4OXVlMHhNakJJU0V1eTIvL0hISHpiLzdYeTNybDI3cGxtelp1WForL05lN2QrL1g2Ky8vcm9PSHo1czFSWVhGNmZldlh0bmV6N3ZsSmFXcHFDZ0lMdC9kME5DUW5UZ3dJRmNqL0ZSL2Z3em1VemF1SEZqdnZtN2cvOWRMZzk3QUFBQUFBQ0ErMi90MnJYYXZIbXp1blRwWXRXV2xKU2tyVnUzcW5uejVxcGF0YXBDUWtKMDdOZ3h2ZmZlZTJyWHJsMnVqdlBtbTIrcVFvVUtXckJnd1QyTjk3ZmZmc3ZWRjhUUFBmZWN4ZkthTld2dTZyaWRPM2UyV0w1eDQ0Ymk0K050OWkxZnZyd01Cb01rYWM2Y09kcXpaNCtXTGwycW9rV0wydDMvM3IxNzllT1BQMnJJa0NIeThQQ3cyU2M1T1ZsOSt2VFJrMDgrcWM4Kyt5eFg0OSswYVpPbVRwMnFUejc1UkMxYXRMQnFYN3g0c1pZdlg2NUpreWFwWWNPR3VkcjMvUkFVRktTbFM1ZXFmZnYyK3VpamozTHM3K3ZycTQ0ZE8rcXR0OTdLdHQrb1VhUDAzSFBQYWNTSUVkbXV5K3JiYjcvVnZuMzdaRFFhOWZMTEx6ditRbkt3Yk5reWJkdTJUV0ZoWWRxNGNhT2lvNlBWdDI5ZmxTeFpNdHZ0UHZyb0kzWHQybFh2dlBOT2pzZnc4L05UMjdadE5YVG9VSXYxQ3hjdTFOR2pSL1h1dSsrcVVxVktkcmUvZXZXcWdvS0NWTE5tVFhsNWVWbTFYN3AwU2RIUjBUYTNyVktsaW54OGZMSWQzK1RKa3hVWkdha0tGU3BvOXV6WmNuVjF6ZkUxWlRwMDZKRCsvZTkvVzZ4ek5Ielp0R21UbkoyZDdiYmQ2L3RqNHNTSk1oZ01Hamx5cEhsZFZGU1VObXpZb0c3ZHVwblhMVisrWEQvODhJTmVlKzAxOWV6WlV5NHVqbi9sZHVMRUNVVkVSTWpWMVZVdnZ2aWl3OXM5S0d2WHJ0VXZ2L3lpdG0zYjVtcTdHVE5tS0RJeVVvTUdEVkw3OXUwbE9mNTd6ZFN5WlV1TkhqMDZ4MzZIRHgvV3VuWHI1Tzd1cmo1OSt1VHFHQS9EYjcvOXB0RFFVUFhxMVV0T1R0blg0QncvZmx3TEZ5NVVseTVkVkx0MmJhdjJuVHQzYXNHQ0JYcmlpU2RVcmx5NSt6N1d4TVRFYkFPVS9mdjM2L1RwMDFaL0M3dDM3NjdMbHkvYjNhNVRwMDU2Ly8zM0xkYjk5ZGRmOHZmMzF4ZGZmS0VHRFJxWTF6dHkzYnozM250V2Y5UHpnL1hyMSt1SEgzN1FqQmt6VkxObVRhdjJmZnYyYWNhTUdTcGR1clI4ZlgxVnVIQmhoL2I3cVAzOXpjN09uVHNWR2hxcWpoMDcydTJUbXBxcUFnVUttSmZUMDlQVnMyZFBQZi84OCtyYnQ2K2tqTkJ0NHNTSlNreE1WRkJRa05XL3U5TFMwdVR2N3k4L1B6OE5HRERBNmhocGFXbjY0b3N2VktoUUljMmZQOS84Yjc0VEowN28yTEZqT2I2T2wxNTZ5V3JkaGcwYnRIYnRXclZ1M2RyOC90eTZkV3VPKzVLa1NwVXFxWExseWc3MXZWdjc5dTFUZkh5OHpiL3hTNWN1VlVKQ2dxcFZxK2JRdm80Y09hS1FrQkJWcUZCQlZhcFVzV2lMaTR0VGNIQ3crdlhycDNyMTZqazh2a2Y1OCsvdzRjUDYrdXV2dFczYk5rMllNRUdGQ2hYU3hZc1g5Y2NmZnppOC85eitYWFZVZEhTMHRtelpvb0VEQjVyL3hzVEZ4ZVhxcG84S0ZTcmt5ZGh3L3hIeUFnQUFBTUQvbU92WHJ5c3NMRXl0VzdlMithVk5vVUtGSk1sY0ZUaHAwaVRObmoxYlU2ZE9WWEp5c2w1NTVaVThHZGZldlh2dFZ2MXUzcnhaUjQ4ZWRYaGZXVVBlMmJObjM5V1lzbjRoSEJVVnBZa1RKOXJzR3hvYUtnOFBEeDA5ZWxTN2R1MVNzMmJObEpTVVpCVk9lM2g0cUhqeDRwSXlLamlpb3FMMDNudnY2YlBQUHBPWGw1ZEY5VittWjU5OVZ1SGg0WXFJaU5BVFR6eGgxVzd2aTVibm4zOWVHelpzMEpRcFUvVDQ0NDliL0w0UEhEaWdGU3RXcUhIanhoWmZsajhvNTgrZjE4cVZLK1h1N3E0ZmYveFJibTV1ZXVlZGQ4eGZta29abFpUT3pzN21rTzdXclZ0NVdoRXhmUGh3RFJnd1FOOSsrNjBLRml4b0RwN3VsYXVycTdrS3EwR0RCdHF3WVlQOC9mMDFZTUFBUGYvODgrWitYYnAwMGF1dnZtb1JEdDZycGsyYjZyZmZmdE83Nzc2ckRoMDZ5Ti9mMys0TkJiYnMyTEZEMWFwVk0xZjQyOUs3ZCs5c1E5N2c0R0JGUmthcVRaczIycjU5dXlaT25LaXhZOGZhRFY4ZDljWWJiNmhseTVZMjIzYnUzS21nb0tCc3Q3L1g5MGRDUW9KMjdOaGg4VHVVTWlyQ1BUMDlWYXhZTWZPNlYxNTVSZkh4OGZyaGh4KzBkKzllalJvMVNvODk5cGhEcjNQVnFsVXlHQXcyYjhwNWtBNGVQR2kxem1nMGFzK2VQYXBjdWJMRHN4Y1VLbFJJVmF0VzFRY2ZmS0FqUjQ1bzJyUnBNaGdNYXRldW5VVUlsSnFhcXErKytrb3Z2dmlpM1MvOTc3d2hJYnNxL1BUMGRMbTZ1dXJZc1dQWjltdlpzcVg1L1JFYkc1dHRoYXFqTXF2US9mMzlzNjBBdkxOYVBiTWkwNUgzeU9iTm0yVXdHT3dHWUR0MzdsVEpraVZ6REU3c0JhV08zbWhpeitIRGgxV3ZYajJMejNaSit1cXJyNVNXbG1iVlB6azVXUjkrK0tIS2xDbVRxK08wYXRWS1R6Lzl0TTAyZTU5ZDk5UDlxdnB0MTY2ZEJnOGVMRWxLU1VuUit2WHIxYlJwVTVzQmIwcEtpbWJObXFYSEgzOWNGeTllMUl3Wk14d0tVaC9GdjcrWmJGMFQ5dG9NQm9PY25KejArKysvS3pBd1VLTkdqZEpUVHowbEtlTTlkUG55WlNVbkoxdjBmK2VkZHpScTFDZ3RXclRJNmlhQ25PemF0VXR4Y1hFYU0yYU14Ym5hdTNkdmpuOXZKT3VRTnlVbFJhR2hvWHJtbVdjc2ZyK09YcSs5ZXZYSzg1RDN0OTkrVTcxNjlheHVIamg1OHFUQ3c4T1ZucDV1OTIvVHJGbXpWTDE2ZGZOeVpzV3ZyVEIyeTVZdGtxVG16WnRuZXcwNE9UbFpuUHRIK2ZPdmR1M2FHamx5cEFJREEvWEpKNThvSUNCQXg0NGQwNVFwVXh6ZVIxNkZ2SC8rK2FkKy9QRkhGU2xTeEh6anhwUXBVL1Q3Nzc4N3ZJKzhtbUVGOXg4aEx3QUFBQUQ4andrTkRWVktTb3JkTDYvZDNOd2t5Znhsbm91TGl3WU1HS0NhTld2YS9RTDFmbGkvZnIyaW9xSnN0dG42SXFGYnQyNHFXYktrdnYzMlc0ZjJuNXVLNHB5K2pNOE1kQ1daUXlzcEkwaVlPWE9tVENhVGR1M2FwVjI3ZGxsdDI3RmpSL1h2MzE5U1JoaGRzbVJKalIwN1ZnTUhEbFRuenAyMVpNa1N1OGVkUEhteXpmVVJFUkZLU1VuUnp6Ly9iTlhXc0dGRC9mWFhYOXEvZjcvRkZIbTdkKzlXZ1FJRjFLaFJJMjNidHMxcXU2eEIrZjFrTkJvVkdCaW9BZ1VLYVBiczJWcTZkS2xXcjE2dDVPUmtmZnp4eCtZdjhEcDA2S0JldlhycGpUZmV5TE94M0tsNDhlSUtDQWpRZ0FFRE5HM2FORldyVnMzaENwWHN1TG01eVdnMHltUXl5Y3ZMUzFPblR0WDA2ZFAxK09PUFcvUzdldldxVWxKUzdPNG5KU1VsMituUHIxKy9iblhkdXJtNWFlalFvZnJsbDE4VUVoSWlGeGNYOHhmYjc3Ly92azZjT0dIUmYvanc0ZWFmdi8zMld3VUVCTWpQejA5UFB2bWtwSXlwQ1V1WExpMHBZeHJxM3IxN1ozdU9NcXZRT25Ub29FR0RCcWx1M2JxYU9uV3FBZ0lDTkhMa1NJdktxOXdxWHJ5NDNSc2NTcFFvWWJHY0YrK1BUWnMyS1QwOVhYNStmdWIxSnBOSkowK2VWSzFhdFN6NkZ5eFlVQjkrK0tGcTFxeXByNy8rV3IvODhvdlZEVE01aFVTT1ZxQVdMMTVjSzFhc2NLaHZibVJYN1hmOCtIR0hxZ0VseWNmSFIzUG56bFdwVXFVMGZ2eDREUnc0VUY5Ly9iVThQVDB0UG5mKyt1c3ZTVktUSmszMHpEUFA1TGpmNmRPbjU5aG4zNzU5MlU0dFdxZE9IZk5uZTdGaXhUUnc0RUJKLzUzeXMwV0xGcXBmdjM2T3g3R2xXN2R1RGs5cG5aNmVMb1BCWUJXTTNtbmp4bzJTcEczYnRzbmIyMXNIRGh3d1QzWHE0K09qbWpWcktpWW1Sa2VPSEZHTkdqVzBhdFVxcTMxNGVYbFpWTEUvK2VTVGF0eTRzWGw1enB3NURvM1hucmk0T0owNmRVcGR1M2JWaGcwYk5IMzZkSVdIaDZ0Z3dZSjJxK3JPbkRralNia09lYXRWcTJiMzc1YXQwQ3p6T1Baay9xNXk2bGVzV0RFVksxWk1QWHIweUxhZnlXVFM2dFdyZGZ2MmJiVnAwOGI4T1pyVm5hRllXRmlZYnR5NG9iZmZmdHRtM3hrelp1anZ2Ly9XckZtemRPalFJYzJZTVVNVksxWlU5KzdkN1k3alVmMzdteW03MlFxeXR2bjQrR2pZc0dFYVAzNjhQRHc4VkxGaXhSejMvKzkvLzFzTkd6WlVXRmlZZkgxOWMxV051SHo1Y2xXdlhsM05temVYeVdUU25qMTdMUDVkYkMvMENna0pzUmtDLy9qamowcEtTakpYR3QrcFI0OGUyWDdtUDRpcHhQLzY2eStkUG4xYVhidDIxYSsvL3FvNWMrWm83dHk1U2tsSjBSZGZmS0gwOUhRTkdEREE0ak14TlRWVlk4ZU9WWHA2dXRWN2ZOZXVYZkwwOUZScWFxcjUzeXBGaXhhVmg0ZUh3c1BEWlRLWjlQcnJyMmM3cGlaTm11aXp6ejdMRjU5L1VzYk5KNm1wcWZyNTU1OTE2OVl0TlduU3hPWllzZ29KQ1ZGb2FPZzlIOThlUHo4Ly9mcnJyMXF4WW9YcTFLbWp4bzBibS84L3h1WExsN1YvLzM0OTk5eHo1cHM4cmwyN3BxVkxsMnJkdW5VcVY2N2NmYmtCQ2c4T0lTOEFBQUFBL0E5SlNrclN5cFVyNWV2cksyOXZieDA1Y2tUeDhmRnEyclNwK1l1OXpFcmUyTmhZN2R1M1Q1Y3VYVkpjWEp3dVg3NnNMVnUyS0Q0K1h0OTk5OTA5VitGbDlmbm5uNXQvYnRPbVRiWmZjTVhGeGVuS2xTdHExYXJWZlIzRHZWcTJiSm1PSFR1bWF0V3FhZGFzV1JaZjBDOWZ2bHp6NXMyekNpdnExYXVueVpNbjY5ZGZmMVdwVXFVa3lmd2xlRTdXckZsanJsSytldlZxdHRVZjlxcVo3UVVqZVJueXpwa3pSOGVPSGRQUW9VUGw3ZTJ0ano3NlNBVUxGdFM2ZGV0a05CbzFiTml3SEtjb3pSUWRIYTBhTldvNGRMNnlTa2hJVUpFaVJTeW16cTFZc2FLR0RCbWlxMWV2M3BlQVYvcnZlK3IyN2R0eWRYV1ZxNnVyK3ZUcG83Tm56MnJWcWxWeWQzZDNhQ3IwbzBlUGFzaVFJWGJiSXlNakZSa1phYk10S0NoSXp6NzdyTXFXTFd0ZU4yN2NPUFBOSEpjdVhkS0lFU00wWk1nUTFhcFZTMGFqVVY5ODhZVzh2YjMxOXR0djI3d0JZOVdxVlNwZHVyVFZWTXFaVnE5ZXJlKy8vMTVObXpiVmh4OStLQ21qU2kweE1WRUxGaXhRWW1LaVB2bmtFNnRBVnNxWXJ2TE82emtvS01qOEpYbm1GK25mZi8rOUZpNWNhUFBZV1o5UG5CZnZqL0R3Y0pVclYwN3A2ZWs2Y3VTSXBJd3ZSMi9jdUtGaXhZcVoxOTJwZlBueSt2ampqMVd1WERsemU4V0tGVlc0Y0dGem9IaW41Y3VYS3k0dVR2MzY5WFA0R3MvTlZOaTVNV1BHREl0bG85R29Uejc1UkdYS2xERlhIanJpenZGVnIxNWQvZnIxVTNSMHRPclhyeStqMFdpZUxqSXpYUFB3OExDb3hzdms3dTV1OFJsN1o4Q1NtSmlvYjc3NVJqMTc5clJaNlphWW1LaUFnQUM5L2ZiYkZxSGFuUW9YTG15dXZNdDhYN1ZvMFVMUFB2dXN3Ni8xVGkrODhFSzI3Yi8vL3J2NXVaZVpVNytHaElSWTlXdlhycDFLbENpaHFWT25tdGNsSnlkYkxIZnExRWsxYTlaVWVIaTRlWCsycHBOdDFLaVJSY2hSdlhwMWk1c1BNa09PeE1SRXU4KzgvSC8yN2p3dXF2SjkvUCtMUlJCRUVSVlFFRGRRY1NjdGNVRlFWTXF5akRSTGUydG1ybVdhNVZLR3BtSzRZTzZSaWt2dSt4THVnRUF1aUtpa2dxR0NpQ0lJSWlBSXNqTy9QL2pOK1RMTXdvQ1kydWQrUGg0OWtuUE9uRG5EekRsbnVLLzd1cTZIRHg4Q0tGeDdldmJzQ1VCb2FDZ3ltUXhIUjBkQ1FrSTB2UHIvUjE3Q3VXeVE5OEdEQjhoa011bTVVbE5UcFNCUlZVdUdxZ3VjVm5ZNytYZVZpaVpoSEQxNmxJS0NBbHEyYk1uMDZkTTFCdkNodEQzRTd0MjdjWGQzeDlyYW1vaUlDREl6TTNGMmRrWlBUdzgvUHovOC9mMFpQMzQ4TFZxMG9FV0xGc1RFeExCcDB5WnExYXFsTVBta3JGZjUvZ3VsbFIvSzI3RmpCLzcrL2tycmJ0Kyt6WXdaTXpBeU1zTGIyMXVoZW9JbVgzNzVKVjkvL1RVYk5teFFhSU1oejZCWDlkNmNQWHVXMk5oWWxpNWRpbzZPampUQjc1TlBQcEVtUjFiR3MyZlAyTGx6SndNR0RLQnAwNmJjdUhFRGYzLy9Db09jL3liNU9ldms1RVJZV0JqeDhmSElaREtXTDEvT3c0Y1A2ZGF0RzF1MmJLRlRwMDQwYmRxVTR1SmlxUnoycjcvK3FsQTFKRDQrbm52MzdnR2xFeW5sUm93WWdZV0ZCU2twS1h6KytlYzBhdFJJNHpISkowZTg2dGUvelpzM3MzUG5UZ0lDQW5CemMxUEl5RFUxTmRYNEdvRXFuVk9WTlhYcVZNYU9IY3ZTcFV2WnRtMmI5RG1Pam81bXc0WU43Tml4ZytIRGgvUDQ4V1AyN3QxTHZYcjErUDc3NytuVHAwK0YxeS9oMVNLQ3ZJSWdDSUlnQ0lJZ0NQOGhtelp0UWxkWGx4RWpSZ0NsZ1kyRWhBVCsrZWNmN3QrL1QycHFLcW1wcVlEaTRMS3BxU25tNXVaWVdGalFxVk1uQ2dvS3FqU285VHo4L2YybGY5KzlleGNvTFI5WWRqbEFpeFl0c0xPeisxZVBEVXJMdTI3ZHVwVStmZm9RR2hyS2xpMWJHRFZxRkZCYUxtN2p4bzMwN2R0WFpXOVBlM3Q3N08zdENRb0t3c3pNak16TVRLMzZZaGtiRzB2bFNzM056Wis3ZEZyNThvd3Z3b0VEQnpoMDZCQURCZ3lRQnIxMGRIU1lOR2tTTXBrTVB6OC9Ta3BLdENvNUdSNGV6azgvL2NTTUdUT3FsTld5ZHUxYXJseTV3c2FOR3hVRzNWVDFaNjJxek14TUtTTnN4WW9WUEh6NGtQajRlSEp5Y29EU1ROcytmZnBvRmVSdDNydzVucDZlS3RmTm5qMmJOOTU0UTZuRWVFaElDS2RQbjhiRXhFUnBZTEZzcVZ2NWUyNXVibzZOalExcjE2NGxJU0dCRlN0V3FBd2FQbm55aEZPblRqRnMyRENsd2I3aTRtSjhmSHp3OC9QRDFkVlZLV2d3Yk5nd2F0YXN5ZSsvLzg2RUNSUDQ5dHR2NmRHamg4SSt1bmZ2TG1YZWp4NDlHbmQzZDk1Ly8zMkZiWVlORzZaMk1rSklTQWdiTm15UWZuNFI1MGRLU2dxQUZNQXVLekF3VUNvL1daSGx5NWZUdm4xN3BWS2VVVkZSSkNjbk0zRGdRT2w5TFNvcW9yQ3c4RisvL2dKSzVXSVBIVHJFczJmUCtPS0xMNVRXYmQ2OG1WYXRXa25CUGszYzNkMXhkM2NINE04Ly8yVE5talVLNjlVRmtIMTlmZFdXQ1Rjd01PRFdyVnNzWExnUUh4OGZwWXh4WDE5ZnJsMjd4cE1uVHlvOFB2aC9XY1ZsSjBsVXQvRHdjS1VNTDFYWmY5MjdkNWNtUmd3Y09GQzZ6OGdOR1RJRUtBMThIRDkrbkY2OWVxbnNXenhvMENDdE0rbGpZbUtZTzNldXhtM0tycGVmYS9MZW91Vkx4TC83N3J0S0V6SEtrL2RFdGJHeElUazVXV0g3cFV1WEtqMVhabWFteGdvYzVTMWV2Rmp0dW12WHJrbFZOV3hzYktUcUc2cG84NWxJVFUyVmVyaE9uanhacXdESnRtM2JNREF3WU1TSUVSUVZGYkZ5NVVwa01obE9UazRFQndlelpzMGFYRjFkcGZjYjROdHZ2eVVySzR2VnExZVRrcExDbURGakZKN3JkYmovcXNyd3JsV3JsdEs2a0pBUXZMMjlzYkN3WU5HaVJTcDd5YXZUc21WTGV2YnNTVzV1cmtJdlgzbVo0UEtCNS96OGZIeDlmZW5ac3llZE9uVkNKcE94ZmZ0MnpNek0rUFRUVC9uenp6KzFmK0gvdngwN2RsQllXQ2lkdjc2K3Z0eTdkMDlsVnUvTElKUEpwTy9YWmU4MzE2OWZKeWdvaUprelorTGk0c0tQUC83STk5OS96N1JwMHpoNjlDaFhyMTVsM3J4NXRHN2RXbUYvUjQ4ZVJVZEhoODJiTjJOdGJVMVVWQlJUcDA2bGJkdTJyRml4QWpzN095bkFuWmVYeHovLy9JT2RuWjFTTCsreVh2WHJYM25sLzE0cHIzUG56dEprejM5RHZYcjFtRDU5T3JWcjE4Ykl5SWljbkJ6UzA5TnAxcXdaWGw1ZStQbjVzWHo1Y29xTGkzbnp6VGNaUDM0OGVucDZQSGp3QUNpZHRDYUN2YThIRWVRVkJFRVFCRUVRQkVINGo3aCsvVG9uVHB4Zzh1VEptSmlZRUJJU1FuUjBORk9tVE9IUm8wY1VGUlhSdW5WcmV2YnN5Ylp0Mnhnd1lBQkRodzdGd3NMaXVXYVVaMlJrYUN5cFhLZE9IYTB5RjFUMXNEcDI3SmcwVTE5dStQRGhLb084T1RrNUZRNndsTjFXRTNsQW9xd25UNTdRc1dOSFpzeVl3ZDY5ZTltOGVUT0dob2JVcVZPSDFhdFgwN2h4WTRWZzBKMDdkMWkrZkRuang0K25RNGNPQUxpNnV1THE2c3FHRFJ2WXMyZFBoY2NaRUJDZ1ZMNndva0Z1VTFOVHRZTm03NzMzSHA5ODhvblVuNnU2SFR4NGtIWHIxdUhnNEtBeU1EWnAwaVFLQ2dySXpNeWtwS1Nrd3YxMTd0d1pVMU5Uamg0OVd1bEI1dHpjWEVKRFE3RzF0Y1hVMUpUTXpFeUZmb1BHeHNiU3dISlZuRHAxaW8wYk41S1JrU0V0aTQyTnBVV0xGamc2T3RLOGVYT2FOV3VHcGFXbDFvTmtkZXJVVVNnbFdKNjV1Ym5TK212WHJnRlU2clVFQkFSdzRNQUJac3lZb1RhYldSNk1LaCtZVEVwS1l1SENoZHk4ZVpNUFB2aUFTWk1tcVh4OTd1N3VORzdjbUVXTEZ2SHp6ei9qNk9qSWwxOStTZlBtellIUzMzL1pIb0NtcHFaS0dYdDE2dFJSTzdDdjdqTmVuZWZIOHVYTGxiYlpzR0VEc2JHeExGeTRVT3YzVlZXbWFVbEpDVDQrUGhnWkdVbVRjcUEwcytqUW9VTXZ2UmRlZG5ZMk8zZnVwRTJiTmtvQmVrREtVTk1teUZ0VzkrN2RwVURPOGVQSHVYcjFLck5telZMWUppWW1SaW1EKzh5Wk0wcjdjblIwSkRBd2tKTW5UeW9Fa1ZKVFUvSDM5K2V0dDk0aUx5OVA2YkdPam81S0V4dmtRZDZyVjY4cWxUaFhwVjY5ZWlwL0w1cU1IejllNnYyNGRPbFN6cDQ5cXhBOE9uSGlCTXVXTFZNSVROU29VVU50VnRqZXZYdkp5OHRqK1BEaEtpZnVGQmNYS3dXejFPbllzU1BidDI5WHVXN2J0bTJjT25WS2FmMmRPM2RVWnJORGFlQytwS1NFaXhjdlN0ZEJkV3JWcWlWOWpnNGZQc3h2di8zRzRzV0xsWHBsNzltelI2djdwcHk2WHR1RmhZV3NXYk9HMnJWcjgvVHBVNTQ4ZVVKQlFZSEdhNjhtTXBtTUpVdVdrSjJkelljZmZvaTl2WDJGajRtTWpPVGd3WU40ZW5waWFHakkvdjM3U1VwS1l2NzgrWnc4ZVpJMWE5Ync1cHR2TW4zNmRJWEg2ZXJxTW52MmJKWXRXOGJldlh1NWZmczIwNlpOdzlMUzhwVysvNExtYTdNOGsxKyt6ZUhEaC9Iejg4UGEycHBwMDZaUlVGQWdyZFBWMWRXcTMvbk1tVE9sS2h0eThzbDE1U2ZSYk55NGtlVGtaQ1pQbnN6OSsvZTVkT2tTOSsvZlo5YXNXUW9UR01xVy9DOHJQVDFkNGVmYnQyOXo0TUFCSmt5WVFOMjZkUWtKQ2VIR2pSdE1talJKWTFEejN4UWVIazVTVXBMUzhrNmRPckZod3dhcDNjUXZ2L3pDMUtsVHBUN0Y4K2JOVTVyTStPelpNd0lDQW5CMGRKVGVtNjFidDlLNWMyZnUzTGxEU2txS05La0RJRGs1bVprelorTGw1YVcyVWdpODJ0Yy9WU3JxeGV2bDVmV3ZCbmtCaGV2YW1UTm5GREtpeTdwOCtUS1hMMTlXV09ibjUvZFNKcHdKbFNlQ3ZJSWdDSUlnQ0lJZ0NQOFI1ODZkUXlhVDhkdHZ2MGtsU08zdDdYbnZ2ZmVVZ2hGNzkrNmxWcTFhTkc3YytMbWZOenM3VzJOZktVdExTNjNMMHoxUGo3TDA5UFFLQjFpMHRXYk5HcTVkdTRhdnI2K1ViZGk0Y1dQcGQvbkpKNThRSGg0dXJhdFhyeDRMRml4UUNGcWxwNmVUbkp6TTk5OS96OENCQXhrM2JwdzA0RGhtekJpRlFLdThkSzAyZ1oyeVpmQlVHVFZxRko5OTlobFErdnNxKy9PTGRPellNWDcvL1hlTWpZMXhkbmJtcjcvK1VybmQyMisvamIyOXZWYURiL3I2K3ZUdDI1ZURCdzhTRnhlbk1saW1Ua2hJQ0hsNWViejMzbnNBZUhoNGNQUG1UV205dTdzN1gzMzFGZW5wNlh6eXlTY3E5NUdRa0tEMk03ZGl4UXJlZmZkZG1qZHZ6cE1uVDFpelpnMC8vUEFEdHJhMjBqWlBuandoT3p1YjJyVnJhMzNjbFpXZG5ZMmhvYUhTNzdOOE9XUzVzajE1bHl4Wkl2Vm9tejE3dHJUOHlaTW4vUG5ubi9UcjEwOGFZQzBzTE9UQWdRTnMzNzZka3BJU3VuVHBnclcxZFlVOTVkNSsrMjBTRWhJSUN3c2pQRHdjUjBkSEJnOGVqSU9EZzlLMk1wbU02OWV2MDZsVEo2QzBsTEkyZlZqTHFzN3pvMzM3OWdvL0Z4WVdjdmZ1WFRwMzdpeE4zS2lxL2Z2M0V4TVR3L2p4NDFXV3MzN1oxcTFieDlPblQxbTRjR0dWSHYvamp6OHFEQmpMcjIwV0ZoWlNtZDdqeDQ5amJXMnRjWkJmVGwyR095aVhtWmE3ZE9rU2x5NWRVbHBldHUrMG5EellVVFk3WEpPdVhic3FCSGxqWTJPNWZ2MTZoWThybTdGZFBzdE1uc21xemJXeHNMQ1EwTkJRK3ZUcG83YXlSWEZ4c2RhWmJJYUdobW9Ec2ZMN1d2bjFtckliKy9YclIzNSt2dFNidkd3cFUwM1VsYU1IR0RkdW5GS2ZhN25LQkNHM2JObENmbjQrL2ZyMTQ5Q2hRd3dmUHB4VnExYlJvVU9IS2szOCtlT1BQN2g2OVNwR1JrYTgrZWFiV2ozRzM5K2ZrcElTUER3OHBCTENiNzMxRnRIUjBlemF0WXZHalJ2ajd1NnV0b1NzbTVzYlRabzBZZE9tVFN4YnRneG5aK2RYK3Y0TEZWK2JWVzJUbUpqSXQ5OStxN0NzVnExYUhENTh1TUo5bFEvd1FtazJPQ2hQRXNySnlVRW1rMGw5NUFzTEMzbnJyYmVVV29aTW1EQ2h3dWVGMHA3dnhjWEZyRnUzRGg4ZkgyUXlHWFoyZGtyVktsNG1UWDFqNVFIZXlNaEk5dXpadyszYnQrbmF0U3YvL1BNUEN4WXNvR2ZQbmpnN08rUGc0SUNKaVFrSER4N2syYk5uOU83ZG0vbno1ek55NUVoc2JXMXhjWEhCenM2T3BrMmJLdlEyZmw2dnd2VlBuU2xUcGloTmprdEpTZmxYeTNUNysvdExuM1ZBNmJwWjltOE4rZVNpc3N2a3BjcUYxNGNJOGdxQ0lBaUNJQWlDSVB4SGZQenh4M1R2M3AwNmRlcXdjK2RPUWtORCtlNjc3MVJtbTlXdFc1ZTB0RFJTVTFONStQQWhpWW1KSkNVbFNmLzE3ZHRYb1VTZ0pqWTJObEt3c3pxZE9IR0M0T0JnS1FoVm5jY3hldlJvbFZrbEhUdDJ4TlBURXpzN082bGNtYXArZ0hwNmVqZzdPMHNEc0U1T1RncjlCYUYwd05iWDE1Y2xTNVp3NU1nUk9uYnNTTy9ldmRVRzMwRDFRTFdxd0srNndGUlZTaXBXbHg0OWVuRHQyalhxMXEyck51Z0NwZG1TNVlObm1nd1lNSUNEQnc5eTdOZ3hoVXlRaWh3L2ZoeFRVMU42OSs0TmxBN09QbjM2RkZBTWFOYXFWVXRscjlTVksxZGlabWJHeUpFalZlNi9YYnQydEd2WERrREtaaXRmR3RiYjI1dlkyRmorK09PUEY1WU44ZlRwVTZWU3FhQllEaGxLTTBlM2JkdkdtVE5uR0R0MnJGTFdtcnhFT3BUMjFpc3FLaUk5UFoyaW9pTDA5ZlZaczJZTng0OGZwMW16WnN5WU1ZTlZxMWFwN1hOYlhrQkFBT2ZQbjhmWDE1ZXdzREM2ZCsrdUZPUzlmUGt5L3Y3K1VvRFp6YzJOTjk5OFUrMEFibHhjSE9IaDRTcDdTNzZvOHlNOFBKeG56NTdSb0VFRHdzTENORzZycTZ0TDE2NWRWYTY3Zi84K1c3WnN3ZERRa0JvMWFuRDA2RkZwbmZ4OUtMdXNyUEtEeHkvQ2xTdFhPSG55cE5xcUNkcHdkM2VuWjgrZVhMaHdnZkR3Y0pYYkpDWW0wclJwVTYzMnB5a2dVVm1xTXVrU0V4T3h0N2RuOWVyVkdoOWJVbExDTysrOG83U1A2OWV2YTNVK3lJTzhPVGs1U2tHb29xSWlBSzBDRXpWcTFNRFgxNWVIRHg4eVo4NGN4bzhmcjVEZEtKUEprTWxrU3Z1NmUvY3VKMDZjVUxuUDJOaFlWcTVjaVllSFI0VUJqZVRrWkFJQ0FqQTNONWRhUUpSMzd0dzVDZ29LS0M0dWxzbzZsMWU3ZG0zcFBFbEpTWkVxRTJ6ZHVwV1NraEt0ZzZiYXVuejVNbnYzN21YdTNMbFNmK1FQUC95UTQ4ZVBzMnpaTW9WN2d6YUNnNFBadFdzWGRldldSU2FUNGVIaFFVQkFBUEh4OFNRbEphbk45aDQrZkRqT3pzNlltWm14YmRzMkxsMjZ4S1JKazhqTHk2T3dzSkRDd2tLbERQZnlBZ0lDYU4rK1BUWTJOaFFYRjcvUzkxLzU4YW9URlJYRit2WHJpWTZPcG5mdjNreVlNSUg2OWV0ci9YemFldlRvRVlEU0pJL0preWN6Y2VKRWpJeU04UEh4SVNnb2lLbFRweW85WHQxM3pDTkhqaWhNZUhyMzNYZHAzNzQ5Wm1abTdONjltNUNRRUtaTW1hSjFMK1FYN2ZyMTYxeTllcFUzMzN4VEtYc3pJU0dCb0tBZy92cnJMeElTRW5qampUZFlzV0lGN2RxMUl5MHREWDkvZituN3VZNk9EaDkrK0NHMnRyWU1HREFBR3hzYnpwNDl5OGNmZnl4VkxaRHZVOVc1cGVvenJrMzI2TXUrL3IzcTl1M2JKL1c4QitVZ2I5bS9mK1JaNkdXWHBhV2x2ZGdERktxZENQSnFDSnJsQUFBZ0FFbEVRVlFLZ2lBSWdpQUlnaUQ4UjVpYm0yTnViazUwZERSbno1NWx4SWdSVW1uVWlJZ0lrcEtTU0U1TzV1SERoMlJsWlJFY0hFeHdjTEQwK1ByMTYyTmxaWVdkblowMGkvOWxTa3hNNU8rLy8vNVhuN09vcUlpVWxCU05QV3ZqNHVKWXYzNDlWNjVjb1Z1M2JwaWJtM1BreUJFdVhyeklvRUdEY0hWMWxRWW56Y3pNOFBMeUlpb3FTaW56ejlmWFYzcWVDeGN1S0dRTlEra0ErWXNJbnI4b1ptWm16Sm8xU3lxenFtcEFkOGlRSVpVT2RqWnIxb3lXTFZzU0hCek14SWtUdGNwQXVuWHJGamR2M3VUVFR6K1ZCdm5rQWRueURBME5WUWJPVnE1Y2lZbUppVlpCTmZuN0xSOUFodEp5aytIaDRZd2VQVnFyMS96Z3dRTzF3VEM1ZS9mdWNmRGdRYVZseGNYRjBuSXJLeXU2ZGV1bVVBNDVOVFVWYjI5dlltSmlXTEJnZ2NyZ1k5a2dyNE9EQXovLy9EUHo1czNqMTE5L1plYk1tWXdlUFJvTEN3cysrZVFUOVBYMUt3eUdsZGV6WjArNmRldkd4WXNYcGNCSFNVa0pJU0VoUU9rZ2YrdldyYVgrck9YTGxKWm5ZMk9EaTR0THBZN2hlWjA2ZFFvb0hkQS9jdVNJeG0xMWRYV2w3Y3ZLejgvSDA5TlRLaDFldmordG5Mb001aGNkNUUxTlRaV3lkK1daUitvQ3p2ZnYzMWRhWjJKaVF1L2V2YVhQV0dwcXFzTG51bnlnL2U3ZHU5Sm5vTHl4WThjQ3BSbDU4dDkzWm1hbVFvbDBiWm1abWFrdCs1bWZuOC9qeDQ5VlpwZVhsNVdWaFV3bVV3cnlmdlRSUjFJQWQ4T0dEUnc0Y0lBZE8zYW96ZEorOHVTSlVvYS9QSk8zYkdBaUt5dExZYkMrTENNakkweE1USWlLaW1MT25EbXNYcjFhT3VmVkJZeXZYTG5DbFN0WFZPN1B4TVNFbUpnWXRtN2RXdUg1dDNQblRnd05EZm5nZ3cvWXVIR2p5bTNrMlphN2R1MVN1NStXTFZ0S241Vmp4NDVoWm1aR2VubzZOV3ZXWk83Y3Vmenl5eTlTWnYrZE8zY1V2ck5VVm1KaUlsNWVYdlRwMDRjZVBYcElRVjU5ZlgyKy8vNTd2dnZ1Ty9iczJhTzJza041VjY1Y1ljbVNKZFNvVVlQNTgrZmo3ZTB0WmMrdFhyMmE2OWV2MDdOblQ3NysrbXVsb0dLalJvMW8xS2dSY1hGeGhJV0Y4Yi8vL1U4cVl6NSsvSGllUFh2RzhPSERLenlHc3ZlMVYvbitxODZOR3pmWXVYTW40ZUhodEduVGhtWExsajEzbFFSTjVPZFMrU28yaG9hR0dCb2FjdlhxVlk0Y09jS3NXYk9VM2pOUVBla1BVTHEyeUwrUHg4WEZjZWJNR1pWbHZCOCtmS2l5MHNDL1FUNWh5OFhGUlNuSW01ZVh4NTkvL29tenN6TWVIaDYwYU5HQ3ZMdzgxcTFiUjBoSUNLdFdyV0xZc0dIY3ZuMWJxczdSc21WTDNuNzdiVzdmdnEzeGVlVzlvT1U5ckljT0hTcGxpUC85OTk5Szk4eFg5ZnFueWIxNzk1VGUxNnJjczU2SHI2OHZVRHBaWnR1MmJVcnJWV1hWYTVOcEw3eTZSSkJYRUFSQkVBUkJFQVRoUHlRM041ZkZpeGRqYTJ2THNHSERwT1ZMbHk3bDhlUEhVaUMzUVlNR3BLU2s4T09QUDJKbFpZVzF0VFg2K3ZyY3VIR0RqaDA3dnNSWDhITGR2WHVYTld2V01HalFJR21aUEVzcFBqNWVDdHhaV1ZreFo4NGNldlhxQlpSbWJXelpzZ1ZmWDE5OGZYMmx3VEVBSFIwZGxZT1dOalkyVXBCWFBqQldkZ0JSVXhiTEgzLzh3UjkvL1BGOEwvWWx5TW5KVVNocHJTMFhGeGMyYk5qQWhRc1hwTis1Sm9jT0hVSmZYNThQUHZpZ0tvZFphUTBhTkVCZlgxOHErUm9aR2NtNmRldm8wcVVMbjM3NnFWYjdpSW1KcVRBVDhOYXRXOXk2ZFV2bE92bGplL2Z1TFdYcHltUXlqaHc1d3FaTm02USsxRC85OUpQQzQxU1ZGb1RTUG00VEowNWs5ZXJWOU9uVGg2NWR1ejUzMlc4OVBUMHB3QnNSRWNIeTVjdEpUazRHU29PWFU2Wk1JVDQrdmtvWnQyV0RHaS9pL0VoS1NpSXNMQXdYRnhmQ3dzSVlOV3FVVXI5c0tBMFlqaDA3Vm0wd1lQbnk1Y1RIeDJOcGFVbEtTb3BTTU1iSHgwZGxUMTV0KzNnL2o0S0NBaFlzV0NBRnF1UUQ1T29DempkdTNGQXFKMnRqWTZPUXZWZWVmSkMvTXNwT3VqbDY5R2lWM2x0TlpibVRrcEtReVdScTM3T3kxSlY3bFpQSlpJU0VoTkNyVnkrTlpiZ2ZQSGpBRzIrOG9iQk1IcGd3TURDUWxwMCtmVnB0Rml5VWxyK2VNV01HczJmUHh0dmJtNTkvL2xudHZxQTAwRmUyVlVEWnozRERoZzF4ZFhVbE1EQ1FZY09HYVd6blVLZE9IZjczdi8rcExJa0xjUEhpUlc3ZXZNbXNXYk9ra3JkdWJtNTg5dGxuZlA3NTUwcmI1K1RrNE9mbng0QUJBOWkvZno5RGh3NmxaOCtlL1B6enovajQrRlQ0dTdDMHROUjRiOG5JeUdEV3JGblVybDFiWmIvYWR1M2FNWHo0Y0RadTNFajkrdlhwMTYrZjJuMUJhYkJvenB3NVVvbmZObTNhS0t5Zk0yZU9sQkVhRVJIQnFGR2pjSGQzVjZpc0lwUEpXTFZxRmRiVzFrcjNpZkk5eTZ2RHEzTC9MU29xNHR5NWMvejU1NTlFUlVWSnk2T2pvNlZKUHFwVVI1L3l5TWhJakkyTlZVNWtURXRMWStIQ2hmVHIxMC9qTlV4YlJVVkZMRjI2RkhOemM1VUJ0UElUTGY5TmI3MzFGdSs4ODQ3Q3hEUzVsaTFic24vL2ZuUjFkY25QejhmUHo0OGRPM1pRVUZEQW1ERmphTkNnQVVWRlJiUnExWXBXclZwVjZubjc5dTBMbEg2ZjNyaHhJdzRPRGxLNS90emNYS1VnNzZ0Ni9kUGs4T0hEV3BVVGY1bEV1ZWIvSGhIa0ZRUkJFQVJCRUFSQitJK1F5V1Q4K3V1dnBLU2tNSGZ1WENJaUlvaVBqeWM3TzVzVksxWlF0MjVkYWNEajBLRkQrUGo0MExadFcya2dldVhLbFJ3N2Rvemx5NWVyelhyOE54VVhGNnNzTmExT1RrNE8vdjcrV20rckxYazJ6Y1NKRThuSXlHREdqQm00dXJvcUJCN3M3T3p3OVBRa01UR1JVNmRPS2ZXdTgvUHp3OFhGUlNIYlExV0FTTnZnbHJ1N3U4cmVicS95VFB6VTFGU0tpb3FxMUorMmQrL2ViTml3QVg5Ly93b0htVk5UVS9ucnI3OXdkblpXbVluekl1anE2dEtrU1JQaTR1SzRkKzhlYytmT3hjTENnbG16Wm1uOUdlN1RwNDlTLzcreSt2ZnZqNXVibThZTUUzZDNkeWt3RnhNVHc1SWxTNlFzbUxsejV5b05iRmYwZVhuLy9mYzVldlFvaHc4ZnBtdlhydXpidDArcjE2S0pnWUVCZ3dZTjR2NzkreFFVRkRCcjFpeTh2THhvMEtBQlVKcGhwU3FEUFNRa2hLMWJ0N0ptelpvS0F4VXY0dnlRdi9ZdnZ2aUNtalZyY3VMRUNUNzg4RU9sekxZLy8veVRwMCtmcWd3b2J0KytuZE9uVCtQbTVrYWRPbldxdFFUeDg1TEpaSGg1ZWZIUFAvOWdZMk9qVUxwUlZYQ2xmLy8rREJnd1FHTlFSaFg1SVAveit1MjMzN1RlOXV1dnY5YTRYajQ1UTV0Qi9heXNMRUI5a0RjeU1sS2FRRlZZV01nZmYveUJuWjJkd3JtZGxKUkVkblkyelpvMVUzaHNmbjQrb0JpWWNIWjJ4dDNkWFdHNzhtVmt1M1hyeGdjZmZJQ2ZueCtIRHgvbXd3OC9WSmtWTEtlcFVzWFFvVU1KQ0FoZ3g0NGRDdjI3eS92b280OHdOVFZWVy9yMDdObXpOR3ZXVEFxV0ZSWVdJcFBKbElJdWNydDM3d1pLcjRQeTgrTDk5OStuZS9mdTByVkIzcE4zOXV6WlBIbnlSS0dhUUhaMk5sdTNiaVUvUHg5RFEwT0ZmV2RtWnZMRER6L3c1TWtUVnF4WW9iYnY3c2lSSTdsOSt6YmUzdDdJWkRLMTkrT2dvQ0JwbTU5Kytna25KeWVsYlV4TlRmbnh4eDl4Y1hGaHhZb1YvUDc3NzRTRWhEQnQyalRwT256Z3dBSCsrZWNmbGkxYnB2QStGUlVWY2Zic1daWFBYWjZtZTBaWnI4TDlOeTR1anNEQVFBSURBNlhNUmg4Zkg3VVRCZVFPSGp5b3RwcUFPams1T2VqcjZ5dDhGbkp6YzRtSWlNREJ3VUdwYkhKbVppWS8vdmdqV1ZsWk5HM2FGRjlmWDVLVGszbjgrREVyVnF5bzFIUExiZDY4bWRqWVdMeTh2SGo0OENFSkNRa1VGUlhoNnVvS2xKNURtckxHdGMwb3J3cFhWMWQwZEhUVWZtZStkZXNXd2NIQkJBUUVVRmhZeVB2dnY4OW5uMzFHelpvMVdiOStQWmN2WDJibHlwWFZQaEdodkZmMStxZkpsMTkrcVhTZmUvejRzY3JKSllKUVhVU1FWeEFFUVJBRVFSQUU0VDhpT2pxYXYvNzZDMEFoaTdSWHIxNUsvV0xsV1NlUmtaRTRPenV6ZnYxNmpoNDlpcnU3K3lzUjRJWFNRVHAxZzdHcXBLZW40KzN0WGUzSDRlZm5CNVNXRExXeXNtTDI3TmthK3dTdlhic1dXMXRiNmVlRWhBUldyMTVOZW5vNm8wYU5rcFkvVDdsbVUxTlRyYkxPWHJiOSsvZGpiR3hNalJvMUNBd01CS0IxNjlhVjNvK2xwU1gyOXZZOGZ2eVlrcElTamR1R2hJUlFWRlQwUWdkSVZXbmJ0aTFCUVVITW1ERURYVjFkRmk1Y3FEWVE5S0lVRlJWSlFSUlRVMU1lUG55SXE2c3JRVUZCTkd6WXNOS2ZHUjBkSGJwMDZjTHg0OGNCV0w5Ky9YTWZZNjFhdFJnMGFCQmR1M2FsWDc5K21KaVlLR1NNNk92clkyMXR6ZkRod3hrMmJKaVVWVzltWmdhQXRiVzF5aDdFWlZYMytaR1VsTVNKRXlkd2NuTEMydHFhRVNOR01IcjBhSGJ2M2kyVk5JYlN3UHIyN2R0eGNuSlNLb245Nk5FanRtL2ZqcjI5UFZPbVRKSEtxcjRxUWtKQ09ILytQRU9HRE1IQXdJQ2RPM2Urc09lS2o0L256cDA3V20yckxpaGMyUXd5VGVTQjIvbno1MnY5R0hXbG40OGRPNGE5dmIxMEg3MTgrVExuenAzRHhjVkZDaXhGUkVRQUtGVjR5TTNOUlU5UFR5RUlVYjkrZmExNnFJNFpNNGFMRnk5eTZ0UXBQdmpnQTZrY3VMcWdxanJObWpXalM1Y3UzTHQzVCtySHJZcW1MR1daVEVhSERoMnd0cmFXSmdnOGUvWU1LSzJXVVQ2d1ZGaFl5UDc5K3hrOGVMQlNPV0Y1Z0xlcy92Mzc0K25wU1dSa0pCMDZkT0RXclZ2ODhzc3ZKQ2NuMDY1ZE80VXk3dW5wNmN5Y09aT0VoQVRtejU4dnRiQlFSVWRIQnc4UEQ2Wk5tNGEzdHpjcEtTbDg5dGxuMGtRZG1Vekd4bzBiMmJObkQ4Ykd4c3lhTlF0SFIwZTErNFBTWHZYdDJyVmoyYkpsaElhR01tSENCRWFNR0VIMzd0M1p1SEVqSmlZbTdOeTVrOHpNVERJek0rblNwUXRqeDQ3Vk9vdE9VNUQzVmJyL1hyMTZWWnFnMUw1OWU5cTJiY3Y1OCtkcDJiSmxoYzlmMmZ2b21UTm4rTzIzMy9EMjlsYVkySFRxMUNueTh2SlVadWxtWldWSkxRdjI3OTlQbzBhTmFOaXdJWTZPamdvVHRiU2RpSmVVbE1UZXZYdlIwZEZoMXF4WnlHUXlvRFJnN3VycXl0cTFhekV6TThQRXhFVHBISlhKWk9qbzZFamJ2QWdWVFQ2TGo0OG5ORFNVSVVPR01IRGdRRXhOVFltSWlNREh4NGZrNUdUR2poMWI2ZExmVmZHcVh2ODBNVEV4VVpyZ1VORjU4MjlUOVRtdVNnVVY0ZFVoZ3J5Q0lBaUNJQWlDSUFqL0VjMmFOYU5Qbno0MGFkS0VKazJhWUdOalErUEdqVlhPWkcvVnFoVW1KaWFjT1hPRzgrZlBFeHdjekVjZmZjVEVpUlBKeTh1ck1MT2l1cVNscFhIdDJqWHM3T3lVMXQyN2Q0OUdqUnBwdlM4Ykd4dXRlOWlPSGoxYUlWTk5FMVVEV2FOSGoxWXFwM3p2M2ozMjd0MnJ0RzFZV0JpQVVyYlA4NVJyenN6TTFQcjRYNmJRMEZBaUl5T0IwcDUzdzRjUFZ5cHJxYTE1OCtacERDeklmZnp4eDNUdTNGa3BtN29pOG9IVnFySzF0ZVhvMGFNWUdCamc3ZTB0OVZmTXpzNUdSMGVuVWhNV3FrSW1reWxrc1ZsWVdMQmx5eFllUFhwRVVGQVF5Y25KbFI3d2hOSk1tR2ZQbmxGU1VxSXlvMU5lWXJOejU4NTRlbm9xWlVpcEkvLzlxSkthbWtwYVdwcktZRzVpWXFKQzlwQ09qbzVTQm1aMW54K3JWcTFDVjFkWEt2Tm9hV25KNk5HaldiZHVIZGJXMXZUcDA0Zms1R1E4UER5b1g3OCszMzc3cmRJK0xDd3NtRFp0R20rKytXYVYzb2NYemRuWm1jVEVSRDc3N0xNWFhnbytMQ3hNYlIvWDh0UUZlVFdWOEt5czl1M2JNMlhLRksyMmpZcUs0dlRwMHlvRFQrbnA2Wnc1YzRaWnMyWkp5NFlNR2NLU0pVczRmZnEwTklnZUZCUkU3ZHExbFlLOHo1NDlVOHBDMVphUmtSRy8vUElMRFJzMmxNcXNBbFhhM3c4Ly9JQ3BxV21WcjRjbEpTVXNYYnBVNVRwMUpXb2RIQno0K09PUHBZQzdKazVPVGxoYVdySnExU3A2OWVyRnpwMDdzYkt5NHRkZmYxWDRuZDY3ZDQrZmZ2cUoxTlJVZnZqaEI1Vzl5TXN6TWpKaThlTEZ6Smd4Z3kxYnRoQWRIYzIwYWRNb0tDaGcwYUpGUkVWRllXRmhnYWVucDliM0dGTlRVK2JObThmUm8wZFp1M1l0aVltSm1KcWEwckZqUityWHIwKzlldldvVjY4ZVptWm1DdCtGSmsyYXBOQTZvcXdkTzNaVWVKNitTdmRmQndjSDNubm5IYWszKytiTm16bC8vcnhXMTJsdFBoTUF5Y25KckY2OW12RHdjT3JVcWFNUW9Ndkt5bUw3OXUxQTZmbm40dUtpc0w1eDQ4YjQrUGhnYlcydE1UdTE3TGxkMXZuejU2VkpsbEI2dmUvY3VUUFcxdFlLMzhmbEV5NXRiVzNKeWNsaDlPalJ1THE2U2xVbUxseTR3TnExYTFtMGFKSENaTUYvMjRBQkEzam5uWGZRMGRIaDZ0V3I3TjY5bXl0WHJ0Q3RXemZtejUrUGxaVVZKMDZjd01URVJLc1MzaS9hcTNUOXk4N09sdHE4eUtXbnAxZHBYeTlLMmIrVnpwdzV3eDkvL0tHdzdPTEZpNnhidCs1bEhKcFFSU0xJS3dpQ0lBaUNJQWlDOEI4aHp5d3BUeWFUVVZSVXBCRHMxZFhWcFd2WHJnUUZCYUducDhmRWlSUDU2S09QQUpnMmJScHQyclNwc01SbFZTUW5KMHM5MkE0Y09DQmxpNVV2aTVhV2xzYk5temRWOWdwOUZUZzVPU2xsQ2taRVJLZ044bHBhV2lvRnNwK25YUE9oUTRjNGRPaFFKWTY0YXU3ZnYwOStmcjVXMlRhcUxGdTJqS0tpSW9xTGl6RXdNRUJIUjRjYk4yNWdhMnRiNllrRTJnd3d5MVZtY0RRek01TjE2OWJScTFjdnVuZnZYcWxqa3Z2Nzc3L3g5ZlVGd043ZVhxRU1hMFJFQkV1V0xNSEx5NnRhZWdxcWMvZnVYV1F5R1hYcjFwV1cxYTlmWCtxNU4zZnUzRXJ2czZpb2lFdVhMbEd2WGoyVndkdTB0RFFwTzg3RHcwUGFKalUxbGNXTEZ6Tnk1TWdxOWZpVzl4MHVYODRXU2dNZlpkV29VVVBLTkphcnp2UGorUEhqWExseWhXSERoaWtFcGdjUEhreHNiQ3dMRnk2VXNoT0xpNHRadkhpeDJpelBpdnA4VnJmS25MOTZlbm9LV2NrdmlqeWpEVFQzMk55OWU3ZkdRUENpUll1cTdaaHNiR3kwenZ4Kzl1eVoyaUR2eG8wYnNiYTJWcGpRNCtMaWdvK1BEM3YyN0tGZnYzN2N2bjJieU1oSVB2amdBNlVzc2VlZFlOVzBhVk9GZlVIVmdoeGxyeUZWb2FlbnAvVGVybHExaXFOSGoySnBhWW12cjYvUzYzejY5Q20xYTlmV0txQ25xNnZMbDE5K2laZVhGNG1KaVl3Y09aS2hRNGNxL0Q3djM3L1A1TW1UeWMvUForYk1tZlRwMDBmdC9iWDhjamMzTjVZdVhZcW5weWZoNGVIczNyMmJmdjM2Y2V2V0xYcjE2c1hVcVZPclZQWjQ0TUNCZE9yVUNYTnpjMnJXck1uaXhZdFZicGVkblYzcGZhdnlxdDEvdi8vK2U2Vmx6MU5DWDM0dEtTd3NaTmV1WGV6WXNZUDgvSHo2OSsvUCtQSGpwZXR3Y1hFeEN4Y3VKRE16azU0OWUzTCsvSG04dkx3VTdsazZPanBLMThuYzNGeGlZMk1Weml0MW1kTkpTVWtLUVY1OWZYMjE3NitjajQ4UEtTa3BDdnMzTlRYbDBhTkhlSGg0c0dyVnFoYytPVXlkakl3TVRwOCtUVUJBQUhGeGNYVG8wQUZ2YjI4Y0hCeElUVTFsOXV6WmhJV0Y0ZTd1WG1HUXQrdzEvMFY2VmE1L0d6ZHUxSG9TVTJVODcvZnhzc3JlNytUbnRybTVPVEtaREVORFE1NCtmUXBRcFV4bTRlVVE3NVFnQ0lJZ0NJSWdDTUovVEVGQkFiZHYzeVlxS29ySXlFaWlvcUpZc0dDQmxPR1NtWm5KMXExYnBXd2FWMWRYS2NBTDhPREJnMm9aUkNqdjY2Ky9sakpXYTlhc1NidDI3WEJ3Y01EQndZR1dMVnV5Wjg4ZXFUU2RyNjh2SlNVbG5EeDVranAxNnZEcHA1OWlhR2hJczJiTlhsajV1aGNoUFQyZHFLZ29oV3djS3lzckJnd1l3SkFoUThqS3l1TGh3NGZZMjlzRHBZTmh0Mjdkd3Q3ZW52ajRlQzVkdXFSeXY2TkdqVkxaODdQOFlMVzl2WDJWKzlMS1pESW1UNTVNbzBhTitQMzMzNnUwRHlnZEpDbzdVTFIxNjFidTNidkg3dDI3WDJqUVV4dkhqeDluNDhhTjVPWGw0ZWJtVnFWOUhENThtTFZyMTJKcWFvcTl2VDBYTDE0a0tpcEtLakdZbUpoSWZuNSt0Wlp1ZnZic0dSNGVIbGhZV0ZDclZpMTBkSFFJRFExRlIwZEhiYlphK1RMaW9IcFN3Zjc5KzRtSWlNRFUxSlNrcENSU1UxT2x2dFJsNWVUa01HdldMR3JXckltWGw1ZEN4bnZObWpXbDRNcWtTWk40NzczM0t2WDZMbHk0QUpUMndaV1h2NVk3ZE9oUWhlV2FxK3Y4aUltSndjZkhCMXRiVzBhTUdLRzBmdXJVcWR5NmRZdGR1M1lCcGRsdXFnTFRWVkZTVWtKaFlTR0dob1lVRmhaeSsvYnRTZzI0VnRmNVcxMWtNaGxIang0bFBUMjl5dG1xWlZYbTJsR2RaU2psUWNqeVFiNmdvQ0Q4L2YxcDBhSUZjK2JNNGNtVEoyUmtaUERreVJQeTgvUEp6czdtd29VTDdOKy9IejA5UFQ3KytHT2xmVDk3OXF6YWVsektBNFhsZzNuNzkrOS9ZYjJnblp5Y3NMVzFWYW9lRWhvYXl0R2pSeGszYmh5SERoMWk0Y0tGekprelI2RXNkV1dEcHExYnQ4YlIwWkh3OEhDc3JhMlZ6bzBtVFpyd3lTZWYwS0pGQzdwMTZ3YWcxTS84cjcvK0lqdzhYR201bFpVVnhzYkcvUExMTHdRRUJOQy9mMzkwZFhWWnUzYXRVbC96eWxJMW1VQW1rNUdVbE1UdDI3ZDU5T2hScGErWG1yeks5MS9RN2p6ZXZIbXp5dkx4OGw3YS92Nyt5R1F5ckt5cytQYmJiM25qalRla2JmTHo4MW00Y0NHWEwxL212ZmZlNDl0dnYyWDE2dFg0K2ZteGRPbFNwaytmam82T0RwbVptY1RHeGhJWEYwZHNiQ3d4TVRFOGVQQUFtVXltZFlVWWRWSlRVN2x4NHdZM2J0d2dQajRlYjI5di9QMzk4ZmYzcDErL2ZnclZDdHEyYmN2a3laTlp0bXdaQ3hZczRKZGZmbEVvODc1MTYxWisrdW1uS24rdjA2UlBuejVTRURzMk5wYU5HemZpNU9URU45OThRL3YyN2NuT3ptYno1czBjT0hBQUl5TWo1c3lab3pIQWUvLytmVmF1WE1rUFAveWdkcHRuejU1eDkrNWREQXdNdUh6NU1ucDZldFZTNmVKbFhQL2szTjNkcFd0T2VhcXFGbW1qS3Zmei9QeDhxVFdBcWw3bDVVVkVSUER6eno5TFA3ZHYzMTVsSlNqaDFTU0N2SUlnQ0lJZ0NNSnJLUzB0alQvKytJT2hRNGNxRFpqRXhzYXlmLzkraGd3WmdwMmRIVmV2WHFWaHc0WTBiTml3MHMrVGxKU0V2cjYrVWovVC83cVVsQlR5OC9PZmV6Qkw3c21USjhEeno0NFdOQXNJQ01EUHo0L1kyRmdwYzdkMTY5WU1HalNJSmsyYWtKNmV6dUhEaHpsOCtERDUrZmw4K09HSHBLV2xFUmdZaUl1TEM0Nk9qcVNrcEpDVGsxT3QvUTdsZXZYcWhhT2pJNTA3ZDhiZTNsNXBVTmJYMXhlWlRNYTZkZXM0ZmZvMGJtNXVVcis2d01CQXZ2bm1HeWxiVXBXc3JDejI3ZHVuMWJGVWxDMTA5KzVkWW1KaUFQRDA5Q1F1TGc0M056ZU4vZnhVQ1FvS29xU2toQjQ5ZWtqTDJyUnBRNnRXclRoMjdCaGJ0bXhCWDErZlRaczJVYXRXTFFJREExbXlaQWx0MjdabDJMQmhmUGZkZDVWNnZ2SldyMTR0L1Z2ZUUwemJFblR4OGZIazVPVFFzMmZQU2oybmZQOGxKU1ZLMlo4eW1ZdzdkKzRvbGRlVnJ5c3JQeitmdExRMHRjK1RtNXNyRGZKcVdpWW56OEtVbDgwN2N1UUlSVVZGZE9uU2hjbVRKMnNzSDZ4S2VubzZLMWFzNE1LRkM5alkyTEJ3NFVKeWMzTVpOMjRjWGw1ZUxGKytIRXRMUys3Y3VZTyt2cjdTYTM2ZTdCWmpZMlB5OHZLNGVQRWkrZm41eUdReXFSenc4NVo0Yk5XcUZWRlJVV1JrWkdCaFlZRzd1enVEQnc5VzJPYkpreWZNbmoyYjNOeGNmdjMxVituYUxwUEp5TTNOcGFDZ2dHKysrUVpQVDA5V3JGaEJZbUlpWThlTzFlcXpsNUdSd1preloramF0U3RuejU0bExTMU42MUs2bGFYcC9FaEtTc0xEd3dNOVBUMW16NTZ0TU5pWm1abUp2NzgvaHc0ZElqVTFsVzdkdWhFZEhjMzgrZlBwMTY4Zmd3WU5ldTZKTXMrZVBlT2pqejVDUjBjSG1VeUdUQ2FqVTZkT1dqKytxdWR2ZWFwSzY4bzlmUGhRNVhwZFhWMnBMNnE4TitMMzMzOVBaR1RrdjVJdHJDMTVWWW5LdUgvL1BsRGFhejBsSlFVb3pZUnEyYklscHFhbVV1RFN6czZPK3ZYclMyWDMvZno4MkxWckZ6ZHYzbVRvMEtGSzMwbGxNaGtKQ1FsS1pmcXJtcFV1djMrVm4xemk0T0NnVUxGQW00Q0J2T1I4UmVyV3JhdndQYStnb0lEZHUzZXpZOGNPZXZUb3dlREJnN0d6cytPSEgzNWd4b3daVEo4K3ZkTGZ6ZVBqNDltMmJSdlIwZEdzWGJ1V2I3NzVob1VMRjVLZG5hMFVIQzAvT2FYOFJKNzc5KzhUSGg2dWRvS1BycTR1YjcvOXR2UnpkWDBuaHRJZXRlZlBuK2ZPblR2RXhjV1JrNU9Ea1pHUlZpV2xOWG5WNzcvVlNWNnVXbGRYbHlGRGhqQml4QWlGUUZaOGZEd0xGeTRrTGk1T0NsWkM2WVREUjQ4ZUVSQVFRTjI2ZFJrM2JoeUhEeDltKy9idEdCb2EwcXBWS3h3ZEhSa3hZZ1N0V3JXcTByR2ZQMytld01CQWJ0Njh5ZVBIajRIU2Z2S09qbzVFUjBlemF0VXFtamR2cnJLMC80QUJBNGlKaWVISWtTTnMyTENCY2VQR0FhVVp5M2Z1M0dIU3BFa3NXTERnaFV6R2xIdnJyYmM0Y09BQXhzYkdKQ1Vsc1c3ZE9vNGZQMDVCUVFIdnYvOCtJMGVPVkRuWlNuNjkzN05uRHhjdlhxUm16Wm9hcngwNU9UblM2NFBTQ2pkbEozKzhUdGMvZ0JFalJ0Q3RXemV0L29hcVRKL2V5dDdQOC9QejhmRHdJRFkybGdZTkd2RExMNzh3YytaTU9uYnNxRFNwcFZtelpyaTd1OU9oUXdlbVRwMUtVVkVSeHNiR0NuKzNDSzgrRWVRVkJFRVFCRUVRWGt1SER4L20xS2xUU2dQUFVEcjRldnIwYVhyMTZvV2RuUjA3ZHV6ZzFxMWJUSnc0a1FFREJsVHFlVDcvL1BOSzlmbFU1L0xseTJSbVptcTlmZmtlZEFjUEhxelM4NWJOem9UU1FXTjFnemFOR3plVy9vaGR2MzQ5WVdGaDdOcTFTMlAyV1hoNE9NZVBIMmZhdEdscU02dXlzN1A1NG9zdjZOaXhJL1BtemF2UzZ4QzBJNVBKME5YVlplalFvYnp4eGh1MGJkc1dBd01ESWlNajhmSHg0Y3laTXhRVkZkR3RXemUrL1BKTG1qVnJ4dE9uVDRtTGkyUHUzTGtNSGp5WUJ3OGVvS09qUStmT25RSHRNcUFTRWhLMDJxNmlqSTNvNkdoOGZIeTRlZk1tUFh2MlpPclVxZWpyNitQbTVzYktsU3Y1NmFlZjZOZXZIMTkvL2JYS3oxdG1aaWJyMTYrdjhEalVDUXNMWThXS0ZRRFNvSk9Pamc2eHNiRTBiOTRjZTN0N3FjL1hoUXNYcEt4a3VmajRlS1Y5QmdZR1ltSmlJbVZSRnhRVUVCZ1l5SzVkdTBoSlNjSFYxWld4WThkS0pmbjY5ZXRIblRwMTJMWnRHN05uejZabHk1YU1HREZDWXhuaDdPeHNqSXlNeU1qSUFCVExxOTI3ZDQrTWpBeHExcXpKMzMvL0RXZy8yZUxHalJzQWxRNFNOV2pRQUlDVksxZEtHY3BRV2pKUmZpMGNNbVFJaFlXRlhMbHloZWJObTFPL2ZuM3ArT1JaSEgvLy9UZXpaODlXK3p5aG9hR0Vob1pXdUV4Ty92azdlZklrVU5yRDdhdXZ2cXB5Q2QyZE8zZHk0Y0lGbkoyZCtlNjc3NlQzOElNUFB1RFBQLzlrd29RSjlPN2Rtd3NYTG1Cblo0ZSt2ajZQSGoyaVZxMWFHQmtaU2ErM3Fwa1NQajQrbGRwK3dvUUpXbTNYc1dOSHRYMVFBYTVjdVlLWGx4ZFpXVm1ZbTVzemJkbzBjbk56eWMzTmxVb2tscmR2M3o3UzB0S1lNV09HTklDYm5aMk5ycTZ1OUJqNTcySGR1blVVRmhZeVljSUVuang1Z3BlWEY2TkhqNVkrVjhIQndWSVp6cEtTRW9xS2lpZ29LTURGeFVWbGFjdXFuQjh5bVl5ZmYvNlpwMCtmNHVucGliVzFOZW5wNlZ5OGVKRno1ODV4NWNvVmlvdUxjWEJ3WU5hc1dWS1cwN1p0MnpoeTVBaW5UcDJpYWRPbTlPalJnL2J0MjlPeFk4ZEtsMGMxTVRGaHpKZ3g1T2JtSXBQSnFGV3JWcVd5emF0Ni9wYm41ZVdsZHQzVnExZTVldldxMG5KNWtMZXdzSkNMRnk4Q0VCY1h4NHdaTStqZnZ6KzdkKzhHbmkvRHRqcXljNmRPblZybHg1WnRNVEJ3NEVDbVRKbWlNVVBNd01DQXhZc1gwNnhaTTBhT0hBbVVCbjZqbzZNeE5qYm03dDI3MGoyaHJIYnQyaWxsaFpVdkJicHYzejVTVTFOcDFLZ1J0V3ZYSnV4Wk5lUUFBQ0FBU1VSQlZEVTFsVDE3OXFDdnIwL3IxcTBWdHJXenMxUDRicmhqeHc2bHorWnZ2LzJHam80T05Xdlc1T25UcHdRSEI2c01ES3B6OSs1ZC92cnJMNDRmUDA1R1JnYURCZzFpd29RSjZPam80T0Rnd015Wk0xbXlaQWxmZlBFRlRrNU9kT3ZXalI0OWVpaFVBeWhML3YzNTBLRkQrUHI2WW1Sa3hKQWhRNmhUcHc2TEZpMWkrdlRwckZpeGdvaUlDQ1pNbVBCQ3NoeXJXMXBhR3FHaG9YVG8wQUZYVjFmYXRtMUxzMmJOME5YVmxiSVExNnhadzVvMWF5cTEzMWY5L2x2ZTgxNERZbU5qOGZEd1VBaXFQWHYyakYyN2RyRi8vMzZLaW9vWVBIZ3c0OGFOazRMZXVycTYvUGpqajB5Wk1vVjkrL1poWVdIQndJRUQ2ZGF0RzNaMmRncEJ4dkxIVjlIeDl1L2ZueEVqUmxDL2ZuM3UzTGxEMTY1ZGNYQndvRk9uVHRTclY0Lzc5Ky96M1hmZlViTm1UZWJQbjY4MnUzTGl4SW5jdkhtVGZmdjJZV3RyUzkrK2ZYRjBkT1RYWDM5bDFxeFpUSnMyamZuejUxZHE0azlsUEhqd2dJc1hMM0wyN0ZsdTNMaUJvYUVoYjcvOU5rT0hEc1hTMGxMdDQrUzkwcytmUDAvZnZuMlpNR0VDZGV2V3BWdTNidEpuc3l4emMzT1dMMTlPVVZFUnRXdlhWcHFrOXJwZC8rVFg5dkprTWhsUG56N0Z5TWdJZlgxOU1qSXl1SExsaXRwclhubVZ2Wi8vL1BQUFhMdDJqWG56NW1GbVpzYk1tVFA1L1BQUDZkbXpKelkyTnB3OGVSSTlQVDMwOVBUUTE5ZW5VNmRPWEwxNkZTTWpJd29MQzZXL1ZRb0tDbmp6elRlcnJVS0o4T0tJSUs4Z0NJSWdDSUx3MnNuSnllSElrU080dXJxcS9LTkQvc2RhWVdFaEFBc1hMdVQzMzM5bjJiSmxaR2RucXl5UlZ4M0N3OE9sM29mbG5UcDFpcHMzYjJxOXIvSUQ3RlV0dFZnK3lIdng0a1cxQTdieUVwZzNiOTdrN05tek9EazVrWm1acVJTY05qRXhrY3JsUG4zNmxJc1hMekp4NGtUbXpadUhwYVdsbENWWGxvdUxDOGVPSFNNZ0lFQmgwRWxPMjE1NGdtWnVibTRxZ3dBUEhqemczTGx6OU83ZG00OC8vcGdXTFZwSTYyclhyczNTcFV0WnZIZ3hlL2JzQVdEUW9FSFNJSTY3dS9zTFArNmdvQ0NPSFR2RzlldlhNVEl5WXZ6NDhRd2VQRmlhZEdCcmE4dktsU3ZadDI4Zm16ZHY1dHExYTJ6YXRFbHBZS1l5RXpKR2p4NU5Ra0tDd2pKcmEydHBNSzFwMDZZMGI5NmNKazJhS0F6Q2hZV0ZBV2pNS0pZcktDaWdZY09HMk5yYVNvT0dmLzMxRjh1WEw2ZHo1ODU0ZUhnb0RVQUJkTzNhbGE1ZHUzTHUzRGsyYnR6SW5qMTdOQVo1SjAyYVJHSmlvdlJ6MjdadHBYOUhSVVZKZ1dzby9SMXBDdUNWRlJVVmhaV1ZWYVd6bC92MTYwZDRlRGorL3Y1S3ZWSnIxYXJGZ0FFRGNIZDNwMGFOR2l4ZXZGaXAvNkE4SUc1dmI0K25wMmVsbmxzYjc3enpEb21KaVl3Wk0rYTVTbitQSHorZWR1M2FLZlhvR3p0MkxMR3hzZHk0Y1lPalI0OEM4T2FiYndLd1lzVUtwUkxjOHJMT0w5cmN1WE9WTXRHcTBnL1IxdFpXQ3RZMGFOQ0FPblhxVUx0MmJlbi90V3ZYeHNURUJCTVRFMnJYcm8yQmdRR2VucDRFQlFYUnZuMTczbi8vZlFET25qM0xzbVhMcFAzYTI5dHo2dFFwVHA4K1RkKytmYVUrcVgvODhRY0JBUUdFaFlXaHE2dkxoZzBieU0vUHA3aTRXSHFzcGFXbDJrbGNWVGsvZEhSMEdEdDJMSVdGaFhUcDBvWEF3RUNwdjZLUmtSRnVibTY4Ly83N0NwbFVKaVltVEp3NGtTRkRockIvLzM1T25qekpybDI3c0xXMVpmbnk1VXJIOWVtbm4vTHV1KzlxL0YwUEhUcFU0M3BOcW5yK2xuZnMyTEZLUDBaKzdkYlQwNk5HalJxMGJObVNPWFBtS0dWdGFpcmpHUllXUmtoSWlOcjE1Yk9STlBIMjlsYTVmUHYyN1ZydlE1T0tCdXB6YzNOWnYzNDlkZXZXWmQ2OGVRcjNsTk9uVHlPVHlhUlM2NTkrK3FuQ1kxdTFhcVcwckh5UUl6OC9YeW5iemREUWtFbVRKaWxjNHpadDJxUTBjZS9BZ1FOS3h4c1hGMGRrWktTVTNkbW9VU01tVDU2czhUWEtSVVJFOE1NUFB5Q1R5ZWpRb1FOejVzeFJ1c2IxNmRPSHhvMGJzMmJOR2tKQ1Fzakp5VkVLYnBjbER4dzlmdnlZOTk1N2p5KysrRUo2SFkwYU5XTFZxbFhNbnorZk0yZk9rSmFXeHZMbHk3WE92SHRaWEYxZEs3d1h2LzMyMjNUcDBrWGx1dlBuenl2MGdKVjcxZSsvNVduem5lM2d3WVBTdmJTczd0MjcwN2x6WjRYektUYzNsekZqeHBDYW1vcVZsUlhmZlBPTmRQOHR5OWpZbVBuejV6TnYzanc2ZCs2c2tIVmZWbFdxU0xScTFZcVdMVnNxWlpibjUrZno0NDgva3BlWHg1SWxTelJtc2Rlb1VZUFpzMmZ6MVZkZkVSWVdKbjFXV3JWcWhiZTNOOU9uVDJmSGpoMHZKTWg3NXN3WlBEMDkwZEhSb1gzNzlreVpNb1UrZmZwbzFSLzRqVGZlSURRMGxPblRweXY4M2pYMVBkZjBIZWgxdS82cFUxSlN3dkRodzZXSm9uSWZmUENCVm8rdjdQM2N3c0tDTVdQR1NIODdyRnUzanQyN2QzUDU4bVZPbmp5cGRSYXhqbzRPenM3T1dtMHJ2Rnc2c24rcis3VWdDSUlnQ0lMd3lvclB1TWFXaU5LU29FM05PakdxODdJS0h2RnliZCsrblIwN2RyQnAweVlhTldxa3RENHVMbzd4NDhjemZmcDBoWUJYWUdBZ2pvNk9sZXI3MWI5L2Y2MERSeDRlSGxMR1NubXFackIvOHNrbjFLOWZYNnRzck1vY0IveS9BRmI1NXcwT0RzYkx5MHVocDJIWlpjYkd4a3llUEpsYnQyNnAzZmVnUVlPWU5HbVM5UFBWcTFlWk0yY09NcG1Nano3NlNHWGZySXE4Q24zQi91dXlzN01yN0dPWmtwSkNRVUhCdng1MDM3aHhJeWRPbkdEQWdBRU1IanhZWTZacFhGd2N4NDRkazhydXlTMWF0SWo2OWVzemR1eFlyWjdUMTllWHRMUTBqVUVHVmU3ZXZZdWZueDhqUjQ1VUNoQW1KQ1J3OE9CQmhnOGZycEJKSkIvQWw0dUppZEc2ekY1eGNURlpXVmtLejdWeTVVcTZkKzh1bFhXOGV2VXFxYW1wNk9ycTByeDVjNFVnZmw1ZUhvOGVQVUltazJGZ1lFRERoZzByVlhiT3ljbUo4ZVBIYTdXOXV1T1gwOUhSVVNvZnVYWHJWdW40YXRTb1FlZk9uVitaQWFYbktkZWZuNS9QcmwyN0NBOFBwMUdqUm56Ly9mY1lHeHR6NHNRSkxsMjZKTDNlTGwyNktKUUQxYVIvLy82NHVibFZLcmdGcGU5QmRuWTJ0V3ZYVnZyOTUrYm1ZbUJnZ0o2ZW5sVHB3Y3JLU2lHVFNSVlZwVUExeWMvUDUrelpzd3BaMDBsSlNRUUVCR0JnWUlDOXZUMXZ2UEVHK2ZuNTdOaXhnOEdEQjB2WnV1cklaREtLaW9xa3o1WDhlRjdVK2JGbHl4YWFObTFLOSs3ZHRlb3BtNWVYeDdsejUrallzV09sUGtNK1BqNGNPblRvdWUrTHozUCtSa1pHY3VQR0RhWEI5YXA0K1BBaERSbzBVTWhZRHd3TTVNOC8vMVFvbDEyZXVtMnVYNy9PbFN0WCtPS0xMN1EraHQyN2Q5T2hRd2ZhdFd0WCtSZFFUV0ppWWpBd01LQnAwNlpLNjRxS2loUSt3M0tYTGwyaVljT0dTdmZrcEtRa2F0V3FKWjBqejU0OTQ5R2pSK1RuNTFOVVZJUyt2ajQyTmpiUDNkOVhQbVNzNlo0UkZ4ZkhsU3RYRkNaUW5qNTltaVpObW1oMW40dUppYUZSbzBiUzk1T0VoQVJHang3TjRzV0xwWW9pYVdscGVIaDRNSG55Wk5xMGFhTnlQeVVsSlJ3OGVKRGV2WHVyekJoVTVkNjlleng0OE9DNXM5M2wxSDMzcnF5Y25CdysrK3d6eG8wYnAzWWl5UDc5KzltMWE1ZktJSlhjcTN6L1RVeE1KQ2twaWJmZWVxdGF0NFhTQUhoR1JnYnZ2UE5PaFgzTXkzOC9lOUZ1M3J4SmRuYTJ5c0N6S2tsSlNTckxSZCs3ZHc5emMvUG5Qc2N6TXpOSlNrcFNPSzlrTWhsaFlXRzBhOWRPWXpVbmRiS3lzaXA4WEh4OFBHUEhqc1hMeTB2dCsvcXFYLy91Mzc5UFFrS0MxdGVQWThlT2taR1JnVXdtUTA5UEQxdGJXN3AyN2FyVjU2K3k5L09LL3VZcktpcWlzTEJRK2svK1hVcituNjZ1TGpvNk91anA2VlhwTXlEOCswU1FWeEFFUVJBRVFYaXRncnlabVptTUhEbVN0OTkrbTYrKytvcm82R2pTMHRMbzJiT25RaCs5enovL25NOCsrNHdPSFRydzZORWpVbE5UZWZ6NE1ZOGVQU0l0TFkyMWE5ZFdPSWdObFErdWxuM2M4T0hEMVE1Q3BxYW1Nbno0Y0FZUEhxeFZDYzEvSzhqcjUrZkg1czJiYWRteXBWU3VTbTdQbmoxczJMQ0JSWXNXS1dVVzNMeDVrMHVYTHRHZ1FRT1dMVnZHc1dQSHBKSnZtaHc4ZUpEZmYvOWRCSG4vanlzdUxrWW1rMVU0R0NjSWdpQUl3djg5LzNZd1RoQUVRUkJlRitJdmFFRVFCRUVRQk9HMXNtblRKblIxZFJreFlnUlFXc1k0SVNHQmYvNzVoL3YzNzVPYW1rcHFhaXBRMm1kSHp0VFVGSE56Y3l3c0xPalVxUk1GQlFWYTk4R3BMdjcrL3RLLzc5NjlDNVJtK3BSZER0Q2lSUXZzN096KzFXT0QwbXluclZ1MzBxZFBIMEpEUTlteVpRdWpSbzBDU2t0M2JkeTRrYjU5KzZvc0hXZHZiNCs5dlQxQlFVR1ltWm1SbVptcHRqZGpXY2JHeGhwN093bi9OMmd6NFVJUUJFRVFoUCtiUklCWEVBUkJFRlFUUVY1QkVBUkJFQVRodFhIOStuVk9uRGpCNU1tVE1URXhJU1FraE9qb2FLWk1tY0tqUjQ4b0tpcWlkZXZXOU96WmsyM2J0akZnd0FDR0RoMktoWVdGVmxtbDZtUmtaR2dzcVZ5blRoMys5Ny8vVmJnZlZUM2hqaDA3cHRUdmJ2anc0U3FEdkRrNU9Vb0JZWFZ5Y25JMHJsZlZaL1hKa3lkMDdOaVJHVE5tc0hmdlhqWnYzb3lob1NGMTZ0Umg5ZXJWTkc3Y1dLRW4wWjA3ZDFpK2ZEbmp4NCtYZW5pNXVycmk2dXJLaGcwYnBQNnVtZ1FFQlBET08rOW85Wm9FUVJBRVFSQUVRUkFFUVJDRVVpTElLd2lDSUFpQ0lMdzJ6cDA3aDB3bTQ3ZmZmbVBseXBWQWFRYnBlKys5cHpURGYrL2V2ZFNxVll2R2pScy85L05tWjJkejZOQWh0ZXN0TFMyMUN2SUNHa3M0UTJsWlpuWFMwOU5WQm9xcllzMmFOVnk3ZGcxZlgxK3BCSFRqeG8ybDMrVW5uM3hDZUhpNHRLNWV2WG9zV0xCQW9iOVJlbm82eWNuSmZQLzk5d3djT0pCeDQ4WlJzMlpOQU1hTUdjT1lNV09rYlUrZlBzMmlSWXRFV1daQkVBUkJFQVJCRUFSQkVJUnFJSUs4Z2lBSWdpQUl3bXZqNDQ4L3BudjM3dFNwVTRlZE8zY1NHaHJLZDk5OXA3S0VXOTI2ZFVsTFN5TTFOWldIRHgrU21KaElVbEtTOUYvZnZuMFpNbVNJVnM5YmxaNjgyamh4NGdUQndjRXNXYktrMm85RDNwTzN2STRkTytMcDZZbWRuUjBQSGp5UTlsdWVucDRlenM3TzNMaHhBd0FuSnljc0xDd1V0bm5ycmJmdzlmVmx5WklsSERseWhJNGRPOUs3ZDI4cG9LdUtxaUMyQ1B3S2dpQUlnaUFJZ2lBSWdpQlVqZ2p5Q29JZ0NJSWdDSzhOYzNOenpNM05pWTZPNXV6WnM0d1lNWUxtelpzREVCRVJRVkpTRXNuSnlUeDgrSkNzckN5Q2c0TUpEZzZXSGwrL2ZuMnNyS3l3czdPalNaTW1MK3RsU0JJVEUvbjc3Ny8vMWVjc0tpb2lKU1ZGWXcvVXVMZzQxcTlmejVVclYraldyUnZtNXVZY09YS0VpeGN2TW1qUUlGeGRYYWxmdno0QVptWm1lSGw1RVJVVkpaVnNsdlAxOVpXZTU4S0ZDd3BadzFDYW1mMGlndWVDSUFpQ0lBaUNJQWlDSUFqL2RTTElLd2lDSUFpQ0lMeFdjbk56V2J4NE1iYTJ0Z3diTmt4YXZuVHBVaDQvZml3RmNoczBhRUJLU2dvLy92Z2pWbFpXV0Z0Ym82K3Z6NDBiTitqWXNlTkxmQVV2MTkyN2QxbXpaZzJEQmcyU2xxV21wZ0lRSHgvUDRjT0hDUThQeDhyS2lqbHo1dENyVnk4QTNuMzNYYlpzMllLdnJ5Kyt2cjQ0T3p2ajRlRUJnSTZPamxLQUYwb3poT1ZCM3R1M2Iwdkw1T1NCWWtFUUJFRVFCRUVRQkVFUUJLRnlSSkJYRUFSQkVBUkJlRzNJWkRKKy9mVlhVbEpTbUR0M0xoRVJFY1RIeDVPZG5jMktGU3VvVzdjdUJnWUdBQnc2ZEFnZkh4L2F0bTFMdlhyMUFGaTVjaVhIamgxaitmTGx0R3ZYN21XK0ZBQ0tpNHRWbHBwV0p5Y25CMzkvZjYyMzFkYnc0Y01CbURoeEloa1pHY3lZTVFOWFYxZUZiRjg3T3pzOFBUMUpURXprMUtsVHRHalJRbUVmZm41K3VMaTRZR3BxS2kxNzU1MTNsSjVMVTg5aFFSQUVRUkFFUVJBRVFSQUVRVHNpeUNzSWdpQUlnaUM4TnFLam8vbnJyNzhBRkxKSWUvWHFwZFF2dGsyYk5nQkVSa2JpN096TSt2WHJPWHIwS083dTdxOUVnQmRLQTdHMWF0WFNldnYwOUhTOHZiMnIvVGo4L1B3QXFGbXpKbFpXVnN5ZVBWdGpuK0MxYTlkaWEyc3IvWnlRa01EcTFhdEpUMDluMUtoUjBuSlJybGtRQkVFUUJFRVFCRUVRQk9IRkVFRmVRUkFFUVJBRTRiWFJyRmt6K3ZUcFE1TW1UV2pTcEFrMk5qWTBidHlZR2pWcUtHM2JxbFVyVEV4TU9IUG1ET2ZQbnljNE9KaVBQdnFJaVJNbmtwZVhSODJhTmYrVlkwNUxTK1BhdFd2WTJka3ByYnQzN3g2TkdqWFNlbDgyTmpaYUIwVkhqeDVOUWtLQ1Z0c2FHUm1wZkh6NWNzcjM3dDFqNzk2OVN0dUdoWVVCNE9Ua3BIUzhvbHl6SUFpQ0lBaUNJQWlDSUFoQzlSTkJYa0VRQkVFUUJPRzFZV3hzekt4WnM1U1d5MlF5aW9xS0ZJSzl1cnE2ZE8zYWxhQ2dJUFQwOUpnNGNTSWZmZlFSQU5PbVRhTk5telo4L2ZYWDFYNk15Y25KUkVWRkFYRGd3QUYyN3R3SndNeVpNeFcyUzB0TDQrYk5td3djT0xEYWo2RTZPRGs1S1FSa0FTSWlJdFFHZVMwdExaVUMyYUpjc3lBSWdpQUlnaUFJZ2lBSXdvc2hncnlDSUFpQ0lBakNhNmVnb0lEYnQyOFRGUlZGWkdRa1VWRlJMRml3Z0E0ZE9nQ1FtWm5KMXExYkNRNE9Cc0RWMVZVSzhBSThlUENBbGkxYlZ2dHhmZjMxMTFMR2FzMmFOV25YcmgwT0RnNDRPRGpRc21WTDl1elpnNW1aR1ZCYXlyaWtwSVNUSjA5U3AwNGRQdjMwVXd3TkRXbldySm0wemVzZ1BUMmRxS2dvQmcwYUpDMnpzckppd0lBQkRCa3loS3lzTEI0K2ZJaTl2VDFRR3BDL2Rlc1c5dmIyeE1mSGMrblNwWmQxNklJZ0NJSWdDSUlnQ0lJZ0NLOHRFZVFWQkVFUUJFRVFYaHNCQVFINCtma1JHeHNyWmU2MmJ0MmFRWU1HMGFSSkU5TFQwemw4K0RDSER4OG1QeitmRHovOGtMUzBOQUlEQTNGeGNjSFIwWkdVbEJSeWNuSm8xYXBWdFI5ZnIxNjljSFIwcEhQbnp0amIyNk92ci9oMTI5ZlhGNWxNeHJwMTZ6aDkralJ1Ym02WW1KaXdjK2RPQWdNRCtlYWJiL0QxOVZXNy82eXNMUGJ0MjZmVnNXUmxaV2xjZi9mdVhXSmlZZ0R3OVBRa0xpNE9OemMzbWpkdnJ0WCs1WUtDZ2lncEthRkhqeDdTc2padDJ0Q3FWU3VPSFR2R2xpMWIwTmZYWjlPbVRkU3FWWXZBd0VDV0xGbEMyN1p0R1Rac0dOOTk5MTJsbmsrb1dGNWVIb2NPSFdMSWtDRXFTNW1yODgwMzMrRGk0c0tRSVVPVTFzbGtNblIwZE5RK3RxU2toRE5uenRDOWUzY01EUTJyZE56cVJFVkZZV2xwaWJtNXVjYnRDZ29LTURBd1VGb2VIQnlNdjc4L0N4Y3UxUG94QURFeE1VUkdSdkxlZSs4cHZhYm82R2dhTldwRTNicDFsZmFucDZjbmxTbC9XVFp2M2l5VnQ2OU8rZm41aElhR1Z2dCtYNWFkTzNmU3FWTW5sWDNhSHoxNnhPblRwM0Z4Y2NIS3lxckNmZlh2MzUvcDA2Zmo1dWFtc0R3MU5SVnZiMjhtVDU1TTQ4YU5BZmpubjMvWXRtMGI4K2JOVS92NTB5UXZMNDl2dnZrR0p5Y25Qdi84YzA2ZlBrMnJWcTJVcWkrOFNOZXVYYU5SbzBaWVdGZzgxMzR1WHJ4SS9mcjFWYlkwOFBUMHBFR0RCa3ljT1BHNW5xT3NtemR2a3BhV1JvOGVQVFJlMDE2a1I0OGVQZmZ2clN4dFdsREV4TVFRRUJEQXFGR2pNRFkycnRUK2ZYMTlxVisvdnNKa09YVk9uVHBGU0VpSXl1dnR2K0hVcVZOa1pXWHg4Y2NmdjVUbmZ4MlVsSlNncTZ1cnREd3VMbzRIRHg3ZzdPeXNzUHpNbVRNMGJ0eVlGaTFhcU56ZnkveCtJQWlDSUFpQ0NQSUtnaUFJZ2lBSXJ4R1pUSWF1cmk1RGh3N2xqVGZlb0czYnRoZ1lHQkFaR1ltUGp3OW56cHlocUtpSWJ0MjY4ZVdYWDlLc1dUT2VQbjFLWEZ3Y2MrZk9aZkRnd1R4NDhBQWRIUjA2ZCs0TWFGYytPQ0VoUWF2dEFnSUNOSzZQam83R3g4ZUhtemR2MHJOblQ2Wk9uWXErdmo1dWJtNnNYTG1TbjM3NmlYNzkrdkgxMTE5alltS2k5UGpNekV6V3IxOWY0WEdvRXhZV3hvb1ZLd0FZTjI0Y0FEbzZPc1RHeHRLOGVYUHM3ZTNKejg4SDRNS0ZDLzlmZS9jZDFkVGQvd0g4SFlJaWlDaWlURkVaYXNWYUY0SjdJZGE5cTZoMTRjYTlGY0c5SjhOUlVOR0tvd2lvUlJFQkVSYytiZ1ZGRkJlS3BZS0NWUmt5OC91RGsvc1FFa0p3dE9YNXZWL245Qnh6NzgzTlRVaHUwdnYrZmo1Zm9TcFpLaUVoUVc2Zlo4K2VoYmEydGxCRm5aT1RnN05ueitMSWtTTklUazVHbHk1ZE1HSENCRlN1WEJrQTBMVnJWK2pvNk1EWDF4ZXVycTZvVjY4ZVJvNGNpZGF0VzMvMjh5SlpNVEV4OFBIeFFVSkNBaFl2WHF6eS9SNCtmS2h3OE1PWk0yZHc4dVJKYk5teXBjUWdJUzR1RG12V3JNR3dZY1BnNk9oWTRtTklKQktrcEtRZ0l5TURHUmtaK1BqeEk5Ni9mNDhQSHo0Z0t5c0xZOGFNa2J2UDdObXpNV2JNR0l3WU1hTEUvZWJuNTJQaHdvV29WS2tTNXMrZmorclZxd3Zya3BLU2NQUG1UYm5qT0hUb0VNNmNPWU50MjdZcERKRFBueitQNE9CZzlPL2ZYMlo1U2tvS1pzMmFoZTdkdTJQMjdOa3krK3pWcXhjR0RScUV5Wk1ubDNpc1g4dUpFeWVRbkp5TTBhTkh5L3hkSkJJSkRoOCtqQTRkT3FnVXhpWWxKU0V1TGs1dWVaY3VYZVF1M0YrNmRBa2JObXhBUVVFQjdPenNTdHpucVZPbnl2Qk0vcXR1M2JyNC92dnY1WmFucGFWaDZOQ2huN1hQM2J0M28yN2R1bkxMNCtQanNXL2ZQZ3dhTkVoaHlIdng0a1g0K1BqZ3UrKytVeW5rTGNtblQ1OXc1ODRkWkdabUNzdmV2WHVIbXpkdklqOC8vN1AyS1JhTGtaQ1FnSVlOR3lJN094c0hEeDVFYW1vcTVzNmRpNDRkTzM3MnNaYkZ2SG56TUc3Y09EZzRPTWdzVDBoSXdOT25UeFhleDhMQ1F1WnZJZjBjUG5yMENJTUhEOGJvMGFPRjBQdmR1M2VJaW9yQzJMRmp2K3B4NzkrL0g5SFIwUWdKQ1NsMVc0bEVndHpjM0svMjJCVXJWc1QxNjlleGRPbFNPRHM3QzJGYWVIZzRQbjc4V09yOUxTMHQ4Y01QUDhnczI3UnBFMTYrZklsdDI3YkpEU3dyNnVYTGx6aCsvRGdjSEJ6S0hQSmV1WElGZGV2V2xRbDVTd3IyRWhNVFpjNjNzMmJOZ29PREExcTFhaVVzczdlM3g2SkZpMlRPSWZuNStVaFBUMGRtWmliZXYzK1B2Lzc2Q3lrcEtYajkralVTRXhQaDRPQ2c4SE5hbkorZkh4SVRFOHNjOHQ2K2ZWdHVXZzFWbkRselJtWlF6K2VlKzRyUzBkRVIzaHNYTDE1VXVJMnRyUzArZlBnZ1RBOVNrdnIxNjhQRXhFUzQ3ZVhsaGFkUG4yTERoZzF5Zjc4elo4N2crUEhqY3I5bFY2MWFoUUVEQnNESnlVbHUvMS96OTBGcFBuNzhDQmNYRitUbTVtTHo1czFsZmg4WGRmUG1UYngvLzE3bDdZdC8zeDA3ZHV5ekhsZVZnUkpFUkVSbHhaQ1hpSWlJaU1xTmJ0MjZ5VlZKQVlYdGx5OWZ2b3hPblRyaHA1OStrcWsycUZLbENqWnYzb3dOR3piQXo4OFBBTkN2WHo4WUdCZ0FBQVlNR1BETmovdmN1WE1JRGc1R1RFd01ORFUxTVduU0pBd2FORWk0d0daaFlRRjNkM2Y0Ky90ajM3NTlpSTZPaG8rUGo5d0ZNMU5UVS9qNCtLajBtSTZPamtoTVRKUlpabUppQWdzTEM5aloyYUZPblRvd016TkQ3ZHExWlNvcnJsNjlDZ0JLSzRxbGNuSnlZR2hvQ0FzTEMrRWk1NFVMRjdCdDJ6WTBiOTRjTGk0dWFOQ2dnZHo5Ykd4c1lHTmpnOHVYTDJQdjNyM3c4L05qeVBzVjJkallvSGZ2M2poMTZoUXNMUzIvdUtKSlYxY1g4Zkh4Y0hOenc2SkZpeFJ1MDZoUkk3UnQyeFlCQVFIbzM3Ky9UTWhhVkVGQkFjYU5HeWNNSmdBSzU4K3VXclVxcWxXcmhnRURCcUJxMWFwbFBrYXhXQXdIQndkczNMZ1JFeWRPeEtKRmkyQnRiYTF3Mjh6TVRHemF0QW1YTDEvR3dJRURTenpXbUpnWU5HblNCR3BxYW9pSmljRzllL2N3WXNRSTZPdnJvMnZYcmdnSkNVRy9mdjNrcXB1S1h6aFBTRWpBaEFrVHl2eWNpbEkwZ0NROVBSM0hqeC9IeFlzWE1YUG1UTmpZMk1pc1YxU3BwVWgwZERTMmJ0MHF0N3hUcDA1eUZjbGR1M2JGaFFzWEVCNGVyalRrZFhkM1YrbXhpK3ZidDYvQ2tGZHF6cHc1U3RjWGxaQ1FnSlVyVjVhNFBqUTBGQ0tSU0tiVmZGRVhMMTZFbnA0ZW1qWnRxdExqRmJkZ3dRSUFFTjdybnA2ZTBOVFVCQUFoWEhCMWRSWCtUazJiTnNYdzRjTlYybmVGQ2hVZ0VvbVFuNThQRFEwTnVMbTV3ZFhWRld2V3JFRitmajY2ZE9ueVdjZjhOVnk5ZWhWNzkrNVZ1RTQ2K0VwS0pCSmg2OWF0Mkw5L1A0NGVQWXI0K0hoczJyUUpRT0VnaHZ6OGZPelpzd2Q3OXV4UitwaURCdy9HcEVtVFZEcStEeDgrUUVkSFI2VnRyMTI3QmxkWFY1VzJWVVY0ZURoYXRHaUJSbzBhWWVQR2pUQXlNa0s5ZXZWdzVNZ1J1ZTlyUlFZTUdDQVg4alpxMUFoaFlXSFl1M2N2SmsyYWhJeU1ERnkvZmwzdXZnOGVQQUJRR05oS0IxMFYxYUpGQytqbzZDQXhNUkhyMTYvSDFLbFRZV1ZsQlVBKzBMMXg0d1pDUTBQaDdPeGM2bmttTmpZV2I5Kyt4Zno1OHpGaHdnUzVnVVI3OXV6Qnk1Y3Y4Y01QUDhETHkwdFlycUdoZ2VyVnE2TkdqUnJRMDlQRHUzZnZoSFdiTjI5R1Nrb0tObTdjcVBTeGkxUGxma3VXTElHRmhVV3ArenA5K2pRQ0FnTGtsbi91dWE4b2MzTnpJZVJkdFdvVkRBME5oYTRjRW9rRXIxNjl3dUhEaHhFWEY0ZTFhOWNxM2RlMGFkTmtRbDVMUzBzRUJBVEExOWNYbzBhTit1SmovWnEvRDBxelk4Y080WDE4L1BoeHBRTy9BT0Q2OWV0SVNVbFJ1QzQwTkJRUEh6NVUrYkdMZjkvdDJyVkw1ZnNXeFpDWGlJaStCWWE4UkVSRVJGVHU5ZWpSQSszYnQxZFkvUW9BZW5wNjJMaHhJNUtUazVHVGt5UFQwbEpSWmNMWDl2ejVjN3g0OFFJT0RnNFlOR2lRWEl0WG9QQmk5NUFoUTJCdGJZM2c0R0M1Z05mT3pnNTZlbm9xUDJicjFxM2xMcWFhbXBwaXpabzFTdTluWUdDQTNyMTdZOVNvVVhKekF5Y21KdUxZc1dQQ0JmS0tGU3RpK2ZMbGtFZ2t3amIyOXZhb1c3ZXVTbk1ldDJ2WERxMWJ0eTYxdFRTVjNlVEprM0g3OW0zczNic1hWbFpXS2xWQWxjVFcxaGE5ZXZWQ2NIQXdtamR2anRhdFd5c01FY3pNekZDNWNtWGN1WE5INFg3czdPd2dGb3V4YXRVcXFLdXJJems1R1JzMmJJQ25wK2RYYVo5dWEydUxYMzc1QmN1V0xjUFNwVXV4Yjk4K1lUQ0hsRVFpd2Z6NTgvSHExU3U0dUxpVVdQV1lscGFHUjQ4ZVlkYXNXUUNBVzdkdTRmRGh3OEpGNVo5Ly9oa1JFUkh3OHZMQ2hnMGJBRUNveWl3ZWV1am82Q2hzZ1MwVkVCQ0EyclZyeTRXMHBmbjU1NS9Sc21WTGJOaXdBVXVXTElHOXZUMm1UcDBxRE5wUU5lU1ZrZ2JKWVdGaFF0Q21ySU5COFhXVksxZkdpUk1uaE51OWV2VlNPWGdEQ2dQZTBvakZZcFhiRzVmVXFseGF3WG51M0RrWUdSbmg3dDI3dUh2M0xvRENTdUtHRFJzaU1URVJjWEZ4YU5DZ2djSWd4OERBUUs2bGFYSFM3NW1NakF3OGVQQUFCZ1lHd2dDR0NoVXE0Tm16WjZoVnE1WVFwSmZsL0E0VW5uL3o4dklBQUZXclZzWEdqUnR4OE9CQnRHM2J0a3o3K1ZhS0Qwd282YjJrcnE2TzhlUEh3OXJhV3FqTVMwbEpRV0JnSUFZUEhveWVQWHNDS0J4MDRlYm1KaFBDWGJwMENmdjI3VlBwKzBicTdkdTNLcmRLcmxPbmp0RDFvcXk4dmIxUnIxNDl1V3A2c1ZnTUZ4Y1hUSm8wQ1N0WHJzU3VYYnRrQm0vWjI5c3JySm9zNmZYcjJiTW5vcUtpRUJnWUNCc2JHK2pxNmlvTi9rb0tJVDA4UElUdjlxU2tKS3hldlJwZVhsNm9VcVdLVEh2Zmp4OC9ZdXZXclRBeU1vSklKTUtCQXdmZzYrdXJ0Sk9KV0N5R25wNGVEaDA2aEJVclZnakxrNU9UY2V6WU1mVHUzVnY0dlByNitrSlhWMWRwVzk4SER4Nm9GSXAvenYwTURBeFVhbnRlMG1Ba1phL0R1M2Z2c0diTkdyeDQ4UUtyVjY5V09BaE9rYlZyMXdySGxKV1ZKWGV1OVBQelV4aWN2d0M4SWdBQUlBQkpSRUZVS25yUDJOblo0ZmJ0MnpoMDZCQmF0bXlKaGcwYklpMHREY0IvQjZSSWJ4ZVZuWjB0TE5mVzFoYk93MS96OTRFeXdjSEJpSWlJUVB2MjdmSHUzVHY0K3ZyaWh4OStFTHJJS0JJVUZJUnIxNjRwWEtmbzd6UjA2RkRvNmVsaDU4NmRTbzlGNmtzSFhoSVJFWDB0REhtSmlJaUk2SDlDU1FGdlVjVURuNy9MbURGak1IcjBhS1d0RktYTXpjMHhmZnAwdWVVbFZVaVU1SE1yQjgzTXpEQno1a3lGNjB4TlRSV3VLMTY1V0pZTDdtS3hXQzVNcGkrbm9hR0JlZlBtNGN5Wk16QXhNVUZVVkJTV0wxOWU2djJDZ29JUUZCUWszSlplQ0owNGNTS3VYNytPUFh2MndNaklDT3ZYcnk5eEgyRmhZUXFYU3kvaU5tdldESUQ4K3dZb3JBSlVWRG0zZi85KzdOKy9YMlpaY0hDd1hPQlhzMlpOYk51MkRYRnhjUW8vN3lLUkNETm16RUNWS2xXVXR1QzlmUGt5SkJKSmlSWG1Sa1pHc0xPelExaFlHRzdjdUlHV0xWc0tnVnZ4ejNuMTZ0V1ZocDBCQVFHb1Y2OWVtUUpScVFZTkdtRFhybDNZdVhNblRwOCtEVzF0Yll3Yk4wN2hjWHlPa3M0RmloUVBWY1ZpTVRRMU5YSHYzajFVcTFaTkxqaEpTMHVEaTRzTHBreVpvdlJDZlZIUzhQbExGSzFhVGs5UGw3azlZTUFBTkd6WUVNSEJ3UUNBUjQ4ZTRkR2pSM0w3c0xHeFFZY09IWkNXbG9hTWpBeGhlV3BxcW5BaFgzb2VUMHhNUkVSRUJJWU1HU0lNWm9pS2lzTDE2OWN4YWRJa29ib1hVRzM2Z0tMT25UdUhjK2ZPeVN5VGRxd29xVTMxbDNqMTZwWE02L0gwNlZORVJFUUErTy9uKy8zNzl6TFBTVlZObXpaRlZsWVdYcng0QVhkM2QxU3NXQkVqUm93UXZ0dWw3Vkd0ckt5Z3I2OFBpVVNDaUlnSUdCc2JvMU9uVGlvOVJtWm1KdDY5ZXlkVXFKYkd5TWpvc3pzaGVIdDdvM2J0MmdydnI2dXJpM256NXVIbzBhUEl5TWhRNmZlTE1yTm16Y0w0OGVOeDhPQkJiTm15UldHQUZSRVJnZlhyMTVjWUNFcVptcHBpMGFKRmNIVjFoWWVIQjVZc1dTS0V2QktKQk92WHIwZFdWaFlXTGx4WXBqbU5CdzBhaEtsVHA4b0VYVnUzYm9XdXJpN0dqQmtqSExPaG9XRVpudm5YTjJQR2pHK3kzenQzN21EOSt2VklTMHNUNXM4K2VQQWcrdmZ2LzhWLy83S2FNbVVLYnQ2OGlhaW9LRFJzMkZDdUZiNmkxdmluVDUvRzZkT25BUURPenM0eWd4ZSs1dThEUlc3ZHVnVlBUMDhZR2hwaTl1elpTRTlQaDVPVEUxYXNXQUUzTnpkaHJ2UGlWcTllTGZ6YjN0NGV3NGNQTDdIOSs1czNiNUNXbHZZL005ODhFUkg5LzhLUWw0aUlpSWpvR3l2ZThwVG83OUM0Y1dNaFBMT3dzTUMwYWRPVWJyOTkrM1kwYnR4WVlYV3JscFlXbkoyZG9hdXJDeE1UazFMbm53WUtLeWFOakl3K3E5M3Q5T25UVWFWS0ZRQ0ZWVXdkTzNZVUtoUmpZbUprNWozODhjY2ZVVkJRVU9vK2xRVm9hbXBxQ0EwTkZXNmZQWHNXQUpRT1FIQndjTUM1YytmdzZORWptWkJYMVVyVHp4VVRFNE9rcENUOCtPT1BFSWxFME5EUXdPelpzMkZqWTRObXpab0pGY1ZmNDd6VHUzZHZBSVZCWldSa3BFeDdUejgvUDZTbnB3dWhzaUxaMmRsWXVYSWxxbFdyaHUzYnQ4dFU1KzNmdng4SkNRa3FWMVVDd05LbFM0VkJBcVY1K3ZRcDVzMmJwM0JkNzk2OTVlWi9sbFpicDZlbjQvVHAwMmpmdmoyV0xGa2lkOTkrL2ZvSmdmYisvZnRsNW5iMThmRVJLcnRPblRvbHRBcVZMcE1HWExWcjE0YVBqdy9ldm4wTG9IQUFVc1dLRlZXdUdrMU5UVVZnWUNEYXQyK1BoZzBiS3R6bWMxdWlLblByMWkxczM3NWR1SDMrL0htY1AzOGVRR0ZJSTVGSWNQMzZkZFN1WFZ2aC9ZdDJmU2d1T1RrWnJxNnVxRnExS2pwMzdnd3RMUzBoL0lxTmpVVklTQWpFWWpIV3IxK1BkZXZXb2FDZ0FLMWJ0NGE1dWJuS1ZldlBuejhIQUR4NThrU2w3YjhsNmJRRlgwUE5tald4WXNVS1lSQkJYbDZlWEljTTZXQUVSZk9RRm4rdjJOcmE0cWVmZnNMejU4K1JuWjJOdkx3OGlNVml2SHIxQ2srZVBNSDgrZlBMUEdpdVhyMTY2TktsaTNCY2I5KytSV1ptSm1iTm12VkZjNnQrYlYvYXJybTQ5UFIwL1BMTEx3Z05EVVdIRGgwZ0Zvc1JHUm1KdTNmdjRzaVJJd2dNRE1UdzRjTXhZTUNBeng2WWs1U1VKRFBZcERUYTJ0cHdkM2NYQW5YcEFMQXpaODdnNnRXcmNnUENsaTlmamxhdFdxRjc5KzRBSUZlQi9DMS9IOXkrZlJ2TGxpMURwVXFWc0hMbFNsU3BVZ1ZWcWxUQmtpVkw0T0xpZ2dVTEZtRERoZzBxVlY4WFZ6UndscDRiUG4zNkpCZEVtNXVidzlMU3NzejdKeUlpK3JzdzVDVWlJaUlpcUluK2U0RTB2eUQzSHp3U0l2b1dEQTBOMGE5ZlArVG01cGJZeG5iNzl1MHdNek1yY1k3UzRuT2hQbjM2RkRWcTFGRFl0akl6TXhOZVhsNHdOVFdGcDZlbnNEd3BLUW5SMGRFQWdELysrQU5BNFJ5UlQ1OCtCZkRmVUxWMTY5YW9XYk1tZ01LUTE4ek1US2l3eWMzTmxRbDVTNXF2TXlRa0JBRUJBYWhWcXhZU0V4T3haTWtTMUtwVlMya2JVQUI0K1BBaDR1TGlsRzRERkZhOEhUcDBTQWhJUG4zNkJBQnlyZGEvdGxPblRpRXlNaEtob2FHWU9YT21VSzBwRGNHbElVNVp3MlpwQUptYW1pcTM3c2FOR3poNDhDQTZkT2lBdW5YclFpS1I0T1RKazZWV1JFb3J5bDFkWGJGanh3N01tVE1IQVBEczJUT0Vob1ppMEtCQlpRcUxsTTJ4V3hZVktsUW9zZDNxMGFOSDhlblRKd3dmUGx4aFVKNmZueStFTVhQbXpNR2NPWE1RRWhLQ3JWdTNZdjc4K2NLODhmZnYzOGZzMmJOVk9oNFBEdzgwYk5oUTVhclJwS1FrQkFZR3dzcktTbWtyOEsrdFg3OSt3dm5CM3Q0ZTQ4YU5nNE9EZzdEZXo4OFBMMSsreFBqeDQrWHVxNk9qZzdDd01GU3NXQkhxNnVwUVUxTkQ3OTY5SVJLSmNQZnVYYXhldlJwWldWa1lNbVFJdW5idEt0enY2dFdyV0xkdUhmVDE5YkZ3NFVJNE96dGovdno1Y0haMlZ2ZzR5a2cvMThuSnlYang0Z1hxMUttajhuMkxodm1LbUptWjRidnZ2aXZUOFh4TlJjT3ltSmdZTEZ5NFVPRjJpZ1lTS0FybHhvOGZMMVRxNXVibVFpd1d3OVRVRkw2K3ZwODlrS1ZvUjVJYU5XcklmRGY4VzN4cHUyYXAzTnhjbkR4NUVvY1BIOGFuVDU4d2JkbzA5T3ZYVDJpWDNhWk5HL2o0K01ETHl3dmUzdDQ0ZWZJa0prMmFwTERkdXFPam85TEhVdlU4VTFUUmltbnBZMFpIUjBNa0VpazhCaU1qSTZXdDRML0c3NFBpenA0OWl5MWJ0cUJpeFlwWXMyWU56TXpNaEhYVzF0Wll1SEFoMXE5Zmo1a3paMkx4NHNWbzJiSmx5VTlZQVVXZElZS0RnNFZPRGxMRGh3OVhHUEptWkdTVVdKbXNhRnNpSXFKdmhTRXZFUkVSRVVHNzRuK3JPRkl6RXdGSUFLamVobytJL2gxdTM3NHRjM0cvYUh2QzJOaFlyRnk1RW12WHJsV3BVZ2tvckhRcFd2a2xEYUVrRWduV3JsMHJWR3FhbTV2TDNNL2YzeDhaR1JrWU9YS2t6UEs0dURpWjlyZ0FjT2pRSWVIZnExYXRVdW00aWlwK1FmN2R1M2ZZdFdzWHpwOC9qK25UcCtQRGh3L1l2Mzgvdkx5OGtKT1RnMTY5ZXFGLy8vNGxWanBLMjhLcW91ZytNak16QVJUT1Rmc3RMVjY4R045Ly96MzI3Tm1ES1ZPbVlPVElrWEJ3Y0JDcUdhWHpLcFlXWmhlbktFZzRkZW9VM04zZEVSSVNndVBIajhQSHh3Y3JWNjdFclZ1M2tKeWNqSVVMRnlJa0pBU2VucDVDSzgvaWJHMXRNV2pRSUFRRUJLQlpzMmJvMUtrVFBEdzhvSzJ0amVIRGg2dDBiTnJhMm5CMmRvYTV1VG1xVkttQ29VT0hZdno0OFhMVjJlSGg0ZGl6WncvOC9QeVFsWldGK1BoNFliQ0FLbkp6YzNIbHloVjA3dHk1eE1xdC9QeDh1WUVTTjI3Y0FBRGs1T1FnSnlkSEpnUlQxamI1NmRPbm1EeDVzc3JISnlWOWovMWJnb1AwOUhUczI3Y1BRVUZCTURZMlZqaFFaUHIwNmZEMjlvYVhseGNrRWduTXpNelF1M2R2SER4NEVBY09IRURObWpXeGJ0MDZvZDEvWEZ3Yy9QejhFQlVWaGJwMTYyTDE2dFV3TUREQXVuWHJzSFRwVW93ZlB4NTkrdlJCMzc1OVlXUmtwTkp4M3I1OUcycHFhcWhRb1FJdVhicFVwcEMzK0htcnVNR0RCNWNhOGlvN1AzK09rczdQVXJ0MjdSTEN2QXNYTHNETnpRMzc5dTFEdFdyVkFBQ2hvYUg0NVpkZlpPNFRIeCtQcVZPbnlqMVdhR2lvVExjRFFQbjhzOFVWLzZ5dVg3OWVhT3Zidm4xN05HblNCQUNFOXQvRjZlbnBmVlpYaUxMNjBuYk4yZG5aQ0FzTHcyKy8vWWFVbEJUODhNTVBtRHQzcnNMcEFRd01ETEIwNlZMY3VIRURucDZlV0w1OE9WcTJiSWxwMDZZSjI5ZXRXeGRUcDA2RnBxWW1wazJiaG0zYnRxRnExYW95M3oycXpzbGIydnRGV2FXOUlsLzc5NEZVYm00dXZMeTg4UHZ2djZOYXRXcFl0V3FWOE5sS1MwdURXQ3dXS3Y0MU5EU3dkdTFhTEZteUJIMzc5b1dqbzJPWktzTkwrd3dxNndDU2xwYjJWYVlRSUNJaStsSU1lWW1JaUlnSXVwcEcwSzVZSGVrNWFjaksvWWlrRC9FdzFtbFEraDJKNkYrbGR1M2F3anlxMG9vaHFUcDE2cUJDaFFwWXVYSWxkdTdjcVZJWTZlL3ZqNFNFQk9HMjlDS3VTQ1RDMnJWcjRlTGlnaGt6Wm1EQmdnWG8wS0VEZ01JcVEzOS9mN1JvMFVLdUhhbWRuWjB3OTU2N3V6dE9uVHFGSFR0MkNHMUdyMTY5K25sUEhJV0IxOG1USjNIa3lCR0l4V0tzWHIwYU5qWTJRb2k4ZS9kdW5EeDVFc2VQSDRlL3Z6L3M3T3d3ZVBCZ21RRHUrZlBuT0gvK1BLcFZxNGEvL3ZxclRJOHZiVU9xbzZNakxQUHk4bExwdm84ZlB5NTEyd0VEQmtCZlh4OGlrUWg5Ky9hRmpZME4xcTFiaDMzNzlpRXVMazRJeUtVVnhXVU5lYVdCVFZoWW1OeUZhM1YxZFRnNk9tTHQycldJaTR2RDhlUEhVYmR1WFRSdTNCZ3ZYcnhBYnE1OEI0aWk4M1dPR3pjTzBkSFJjSE56UTBKQ0FtSmpZekZuemh5VjU2SXNPbytxOUxIeTgvUGxIbGZhcWpvM054ZnE2dXF3c3JKQ2VubzZDZ29LaFBiZnlsU29VQUc3ZCsvR24zLytpYVZMbDJMU3BFa3dNVEVSMWtza0VrZ2tFcG1RTnpzN0czZnUzQUZRMkw3NTJyVnJXTFpzbWJDK3JQT2pTNStETWpvNk9oQ0x4V1YrajM0cjZ1cnFlUFBtRFl5TWpMQjI3VnFGMWV5ZE9uV1NtenZYMDlNVFFVRkJhTlNvRVZhc1dJR3FWYXZpMmJObldMVnFGVjY5ZWdVdExTMWhFSU0wT0xleXNvSzN0emQyN05pQmdJQUFCQVFFb0VHREJsaTdkcTNNWjYrNGpJd00zTGx6QjQwYU5VSzFhdFVRR2hxS0VTTkdsR2xlV2VuZ2d1SlVuVXRaMGZuNXhvMGJjSFoybHRudStQSGpPSDc4dUhBN0lDQUE2dXJxUWt0NHFaTE96MUpGVzE1TC95WkZseWs2UnhnYUdtTCsvUGt5eXpadDJvUVdMVnFnUzVjdUtqMVBSYVF0eTNmdDJvVWJOMjVnd29RSndwem5XbHBhdUh6NU1nQ1VPSitydGJXMVhNaXI3SFV2Ni96V2FtcHFVRk5URXdhVGxDWWtKQVNCZ1lFeTc1K1FrQkI0ZTNzalBUMGRCZ1lHY0hGeFVUajlRWEV0VzdiRTd0MjdzVy9mUGh3N2Rnd1RKMDdFNHNXTDBiWnRXK3pldlJ0QTRVQUtBREEyTnY3c1Z1eWx2VjhLQ2dySzlIbjQycjhQZ01KT0dwczNiOGFMRnk5Z2JtNk9GU3RXeUZRZER4MDZGS2FtcHNMN3FVMmJObkIzZDhmS2xTdngrKysvNC96NTgzQndjRURQbmozTDNBWThKQ1FFa1pHUjJMaHhvMHJiRnoyTzBqZzZPc3JNUjAxRVJQUTFNZVFsSWlJaUlvaEVhbWhxM0IyWEV3NERBRTQrM0FySEZ1Nm9JUDYyYlVlSjZPdXFVYU9HTUk5cThaQlhXMXNiaXhjdnhwdzVjN0JwMHlhNWVmY1VrVjVnUG5EZ0FIeDlmV1hXR1JnWXdOM2RIYXRXcmNMcTFhdng4ODgvWS9qdzRkaTRjU05FSWhGbXpacFY0bjV6Y25LRXVUd0xDZ3FRbDVmMzJmTVJQbnIwQ0JFUkVRZ05EVVZtWmlac2JHd3dlL1pzMUtoUlEyWTdiVzF0REJzMkRBTUhEa1J3Y0REOC9Qd1FGaFlHVzF0YkRCOCtIQTBiTm9TUGp3LzA5UFRRcVZNbmxlWmJMT3JObXpjQUNpdk9wRlRkeDh1WEwvSHk1VXVsMjNUbzBFRm0vbHBEUTBOczI3WU52cjYrTXZPeVNpdUt2L1k4bDUwNmRZSy92ei9jM056dy9QbHp1U0JJU2hwRUZaMG5WVjFkSGM3T3pwZ3laUW9PSHo0TUt5c3JZWDVIVmZ6ODg4OXl5L2J0MjRkOSsvYXB0UDJBQVFQZzVPUWszUDd3NFlOTU9GR1VwcVltdExXMWNmLytmU3hkdWhTZW5wN0NheWw5YmtWRDNxaW9LRmhhV3VMdTNidm8yYk1uL1AzOXNXM2JOdlRvMFFOQVlYVjYwYUM0cUpjdlg4cDhEbFd0N0EwUEQwZjE2dFVWdHRiK095VW1KbUxuenAyb1diTW1YRnhjY1ByMGFjVEd4aUkyTmxicC9hUXRyZnYxNndlSlJBSW5KeWVrcHFiaTA2ZFBxRnk1TW1yVnFnVWJHeHQwNjlZTjJ0cmFlUGZ1bmR3K0prNmNpRDU5K3VEczJiUFEwZEZSR3ZBQ1FHUmtKUEx5OHRDK2ZYdm82ZW5oMHFWTHVINzlPbXh0YlQvL0JTZ2pSZWZuMnJWcnk3UlE5dmIyUnVQR2pZVUFGQ2dNYURVMU5aR1ZsU1d6UDJYblp3RDQ4ODgvaFVFRDB2ZEswZmxiRmIydU9qbzZ3dDhIS0J6RXNHblRKbGhhV3Nvc0x5dFRVMU5rWm1ZaUppWUdRR0VYaEZxMWFzbUZpdExCSmxGUlVWaStmRGtPSHo0c1Y0MC9jT0JBaFhNTEE0VUIrZnYzNytYbTNDNjZUcEdtVFp2S1ZTb3JNM0hpUkxuVzE5OS8vejEwZFhYaDZPaUlIajE2bE9rN1RVTkRBNU1uVDBiYnRtMnhiOTgrb2YxeFdGaVkwamJKUU9HVUI2b00ybEwwZmlrNjlZRjBYdHFpeTRxdUs3cThaOCtlWC8zM3dhKy8vb3BEaHc1QklwR2dUNTgrbURScGtrcURsU3dzTFBETEw3OWd6NTQ5T0hueUpMeTh2RkJRVUlBaFE0YVVldCtpL3ZqakQySEFEaEVSVVhuQ2tKZUlpSWlJQUFCdDZ3ekYzYVF6U005SncrdVBUN0R6MmpoME1YZEVyYW9OVWEyU1VabEc5eFBSdjFPalJvMHdkT2hRSERseUJDZE9uRUQvL3YyL2FIOWFXbHBZdlhvMVBEMDk0ZXZyaTdDd01DUW5KMlArL1BreTFUZkZoWWVIQzVWSkd6ZHVoSm1aR1Z4Y1hNcjgrTGR1M1JMbWVUUTNOOGVZTVdOa3doRUE2TjY5dTh3eURRME5EQnc0RUwxNjljS0pFeWZ3MjIrL1ljYU1HVmkzYmgyMHRMUXdkdXhZWWI3Z3NwQmVJQzhhNktuU3p0VGUzaDUyZG5ZeTgxV3FTazFORGFOSGo1WlpKbjFkTlRVMXk3dy9aVVFpRWNhTkc0ZEZpeGFoWnMyYXdoekp4VWxEcGVJdGpVMU1UR0JwYVluNzkrK2pYcjE2WmZwT0tmNDYydHZiWStiTW1VSmdKaVZ0TDEzYTZ4NFJFVkZpVzFnQTBOZlh4NElGQytEcTZvcE5tellKbGJuU2tMZG9PK2Fnb0NCMDdOZ1JkKy9lUmExYXRkQzNiMS9jdVhNSGJkcTBFZmFscUZVcjhOK3FhNmthTldySUJFZVhMbDFDWEZ5Y3dubFVEUTBOOGVlZmZ5cDlubDliZm40Kzd0MjdKMVJkaG9XRlFWTlRFeE1tVEVCK2ZqNTI3TmloMG42a1lXSHQycldGOXJpS2d2elNXcWNQSFRvVTgrYk5LL1h4SkJJSlRwdzRnUW9WS3NET3pnNWFXbHJRMWRYRm9VT0gvdGFRVnhFREF3T1ppa3B2YjI5WVdscktWVmxXclZwVnFOeFdkVkNNb25OS1dlZHZsWWFpcWxUQ2wrYmt5WlBRMGRIQm16ZHZzSHYzYnNURXhHRDI3TmxsL24xWi9ITmZWRVJFQk42L2Y0OFJJMGJJclZPMHJLd1Z2eVg1N3J2djRPbnBLVlIySmljbks5ek93Y0VCRGc0T0phNXYzTGl4VEd2d1RaczJvV0hEaHNKODlkS1F2dWpmby9pQXJySlFkRjlGeSs3ZXZZdTdkKzhLdDd0MTYxYnEzTXhsL1gzUXBFa1RuRHQzRGpObXpFQ0xGaTNLOUR3ME5UVXhmZnAwL1Bqamp6aDI3QmdHRGh4WXB2c1RFUkdWWnd4NWlZaUlpQWdBVUVsZEc4T2FyTWIrMjNPUW0vOEpmMlc5eHJIWXRmLzBZUkg5NjlUUmJZSXh6WlhQei9odk5tclVLTnk2ZGV1cmhZQmlzUmd6Wjg1RWZIdzhIajkrakNwVnFxQng0OFlsYnArWGw0ZWpSNCtpZXZYcVNFdExnNTJkSFE0ZVBJaGR1M2FoZWZQbUFJRC8vT2MvTWhleG56OS9qc2pJU0FDRmMzVkt0V2pSQW82T2pxaGZ2MzZKRjRWOWZIeHc5ZXBWQkFZR3lpelgwTkRBMEtGRDBhTkhEd1FFQktCcDA2WXdOamFHa1pFUjl1L2ZYK3J6VGs1T3h0R2pSekY5K25RQXdMMTc5MkJzYkt4eUMrTFBVWlpBd3MzTkRXNXViaVd1RHc0T2xybElMMjBscWF3NlZFOVBEeUtSQ0pVclZ5NHhtSkZXRWhkdjJYdml4QW5jdjM4Zk5XclVRRkJRRU5xMWExZnFISnRaV1ZubzI3ZXZ3blh1N3U0bGhodUtYaWNmSHg5aC91WU9IVHBnd0lBQk11dUxoMSt0V3JWQzM3NTlFUlFVSkF5SWtMYUhsZ2JZRHg0OHdJTUhEK0RxNm9xZE8zY0NBRWFQSG8zeDQ4ZmowYU5IQUlCSmt5WXBmWTVGVmExYVZTYmNTMHBLUWx4Y25GemdCeFFHcEtHaG9jalB6NGRZTEZiNU1iNkVkSDVtYVdWem56NTlNR1hLRk9IMU9ISGlCSVlNR1lKWnMyYkovUTJrODlGYVcxdVh1UC9PblR1alY2OWVNc3Z5OC9PaHBxWW05MzVUSmR5Vk9uLytQRjY4ZUlGdTNib0pGYjk5K3ZUQmdRTUhjUEhpUmFHVjdMOVowVkEvUER3Y3YvMzJHM2J0MnFXd1lyOU9uVHFZTTJjT09uYnNDQzB0TFp3NmRRcWVucDRvS0NqQXJGbXpZRzF0RFFNREF5UW1KdUwrL2ZzeTl3MExDNU81TFgzTVAvNzRRMmFkdXJwNm1kbzNaMlptSWlBZ0FIMzY5SUd2cnkrKysrNDduRGx6QmtEaFowL2FZbDBWYytmT2hiNit2c3o4eHFxYU8zY3VXclJvSWN3SFhsSkhncUpVYVZkZHRXcFZtZHVLQmkyb29yUUJLdEx6MUlBQkE0UnFYejgvUDBSSFIyUExsaTA0ZlBpdzhCNlBqSXlFV0N4V2VvNG8rbmpEaHcrSHZyNiszUGVHdmIyOVhEY0VWWlhsOTBIVHBrM2g0K1B6UmVleit2WHJmOWFBS2FEd1hGT1dBUWNaR1JseW54ZGwyeElSRVgwckRIbUppSWlJU0dDczB3RGpyRDNnZjI4bFVqTmYvZE9IUTBUZmdMcTZPanc5UFdYYTZYNko5UFIwYk55NEVZOGZQMGJyMXExeDY5WXRUSnMyRGE2dXJncER2S0NnSUNRbEpXSFVxRkU0Y09BQVdyWnNpWm8xYTJMSGpoMHdNREFBVURoWFoxRVhMbHpBaFFzWDVQYVZtWmtKUFQwOXBLYW1sbml4TlM0dURwcWFta292eHRhcVZRczVPVGtsVmx3V0paRklFQndjREc5dmIxU3NXQkhUcDAvSDI3ZHZFUnNiS3hkUWZXM1MrVHlWK2UyMzM1Q1NrZ0luSnllbG9VbnhkWTZPamtyM0s1RklzSFhyVmhnWkdlSFZxMWM0ZHV5WXd2QlJXbTFZTk94Kzl1d1pkdS9lalNaTm1zREZ4UVdUSmszQ3hvMGI0ZVhscGJSQ3NGS2xTakp6SG43OCtCRmJ0MjZGUkNMQmtpVkw1S3FGazVLU3NHclZLalJ1M0JnVEowNlVlWTVHUmtiQ3YvWDA5SVNBUkpueDQ4ZmoyclZyQ0EwTlJkKytmWkdUa3dQZ3Y1VzhSNDRjZ2EydHJVeUxibW5vcHFHaEFXTmpZOHlhTlFzR0JnYVFTQ1FZTzNZc3BreVpJbFNQL3Zubm4vRHc4Q2kxSWs0UlMwdExCQWNINDltelo2aFhyMTZaNy84NVdyWnNpV2JObXFGTm16Ym8zYnMzOVBYMVpmNEdsU3RYUnR1MmJSRVVGQ1FUOGhZVUZHRFBuajFRVjFkWE9rZXh2cjQrbWpScEl0eis5T2tUK3ZUcGc3Rmp4d3FoWEZsbFptWmk5KzdkRUl2Rk1zSGJ3SUVEY2V6WU1lellzUVBObXpkWGFYREdxMWV2Y1BIaXhjODZqaTlsWVdHQlc3ZHU0Y09IRDBoTlRVVnFhbXFKQTNYMDlQVFFvMGNQNU9YbHdjdkxDMkZoWWZqcHA1L2c1K2VIUFh2MllPZk9uUmc0Y0NDR0RSc210QldYS2o0ZnQxUklTQWhDUWtLRTI1VXJWeTVUeU92cjY0dXNyQ3owNjljUHZyNis2TkNoQTVvMmJZcWRPM2RDWDE4Zk9UazVLZzg4aW9tSkVRWnNsRlZNVEl4TSsrZWlMYWd2WExpQTJOaFlqQjQ5V3FiOThhWk5tMUM3ZHUweXQ2dVdEaFJSeFlrVEozRDkrdlZTdC9Qejh4UG01QzM2WG16VHBnMjJiOStPZ0lBQU9EbzY0djM3OTdoNzl5NUNRa0l3YXRTb1VrUG5oSVFFdkhuejVvdm1YVmFrckw4UC9xNEJLNHBrWkdTbzFQWmFLaTB0cmNUUEN4RVIwZCtKSVM4UkVSRVJ5VERRdG9CVHE3Mkkvak1jOTE1SElEbjlHVEp6RmM5aFJrVGxVL0dBVjlxU3M2d1hXSzlmdnc0M056ZWtwcVppL1BqeEdEcDBLQjQ4ZUlDbFM1ZGkwYUpGbURwMUt2cjA2U05zbjVTVWhIMzc5c0hLeWdyTm1qWERnUU1IQUJSZWFHL1hyaDNTMDlPaG9hR0JybDI3Q3BXZzl2YjJHRE5tak5CcU16RXhFZEhSMFZCWFY4ZmJ0MjlWdnNoYTJuYmZmLzk5cWZQWUppVWxZZXZXcllpT2pvYTV1VG5tenAwTG9IQ3VSNGxFZ3ZidDI2dDBMSjlMV1p0U29EREFTRWxKUVowNmRkQzNiMStWZ254cHBhUjBQc3F3c0RDRnIxVmdZQ0FlUFhvRVQwOVBYTHAwQ1FjT0hFQ25UcDNrdHBPMklaVUduNW1abVZpOWVqVXFWYXFFaFFzWG9scTFhcGd6Wnc1Y1hGemc1dVlHVjFkWEFJV2hzN1FkOHRHalI5R3NXVFBVcTFjUHBxYW1rRWdrdUhUcEVuNzU1UmU4ZWZNRzdkcTFRMzUrUHN6TnpSRVNFZ0pQVDArY1BuMGEydHJhYU5hc0dhNWV2WXEzYjk5aXdvUUpzTEd4S2ZVMUtJbW1waWJXckZrRFEwTkRxS21wSVRzN0d3Q0VlU0l0TEN3VVZwRG41T1NnVHAwNndweVZRR0hZSVpGSVVLdFdMV0crNkJvMWFnamJTQ1NTTWxXUlNVUHE2T2pvdnkza1ZlWDlQV3pZTUV5YU5BbVJrWkZDUysrREJ3L2k4ZVBIY0hSMGhMbTV1Y3FQSjMyOWkxZUZsNFducHlmZXZIbURuMzc2U1Nib3IxeTVNc2FNR1lQdDI3ZGovZnIxV0xWcVZhbXZmMVJVRktLaW9qNzdXTDZFdGJVMS9QejhjUExrU1R4Ly9od21KaVpLai9mWnMyZll1blVyM3J4NWcwMmJOZ250NUQwOFBIRHk1RW40Ky92anpKa3pjSFIwUlBmdTNZVjlGYThrblR0M0xwNC9mNDdBd01EUG5yYmovdjM3Q0E4UHg0Z1JJMlFxWHFYVjlKMDdkOGF1WGJ0a0JrdjhFOExDd3ZEZ3dRT0Y3ZEhUMDlPRmJnZkY2ZWpveUZYeUFvV0RGbHEyYktuU1kxKzVjcVZzQjF1TWRCcUNnd2NQb3FDZ0FLZE9uWUsydGpibXpwMnJVZ2NJUHo4L0FFREhqaDIvNkRpS0t1dnZnNzlEYW1vcW9xT2pZV2xwS2JmdXhZc1hNdWVJMHBpYW1zb01RbExHMGRHeHhQY1BFUkhSbDJMSVMwUkVSRVJ5MUVUcWFHYmNBODJNZTVTK01kSC9Bd252b3ZIcjdUbi85R0Y4TlJLSkJLNnVydERTMGtMRmloWHgrUEZqQUZDcGtoVW9iRlByNit1TG16ZHZ3dERRRUZ1MmJCRkNKeXNySzNoNGVHRHg0c1h3OFBCQVFrSUNuSnljSUJhTDhmcjFhMlJuWjhQSnlVbG9mU3VscGFVRkxTMnRVb05NVTFOVG9ZckwyTmhZYVh2TGd3Y1A0dGRmZjRXeHNUSEVZakYyN05qeFdXMnFwZlBjVHB3NEVmbjUrUmcxYWhTR0RSc0dkWFYxdkhyMUNzZVBId2RRR0lRMmE5YnNINW5EL09IRGgxaXhZZ1VrRWdrU0VoSXdmdng0akJ3NUVwMDZkVko2UE9ucDZhV0dhSThlUGNMZXZYc3hZc1FJMUs5ZkgzWHExRUZrWkNSMjdOZ2gxMzVYMnFiWXhNUUVFb2tFNjlhdHc2dFhyN0J5NVVxaGdzN1cxaFk5ZXZSQVNFZ0l3c1BEWVc5dmowcVZLZ2t0TFlPQ2dwQ1ltSWpSbzBmajh1WExPSFhxRkY2K2ZJbCsvZnFoYmR1MjhQZjNoNU9URXhZdFdvVDgvSHprNXViaThlUEhtRFZyRnVyVXFRTlhWMWRjdUhBQlM1WXNnYW1wS2JwMjdZbzJiZHFnYnQyNlpYNWQ2OVNwSS94Yk9vZXVOT1FkT25Tb3d2ZVRzb3B1WjJkbmhjc1BIandvVkxLWFJpS1JvRzdkdWpBd01NRGx5NWN4ZVBCZ1lkM2R1M2ZoNit1THlaTW5xeFQrdm56NUV0bloyVjh0S0RZek04UEFnUVBoNGVFQk16TXpQSG55QkFjUEhvU2RuUjBjSEJ6S3RLK2twQ1FBRUVMeHNnb0lDTURaczJkUnExWXR1Ym1yQWFCdjM3NklqSXpFdFd2WHNHUEhEa3liTmszcC9nWU9ISWlSSTBjcVhQYzUxZGhsMGFSSkUxaGFXZ3F0NUV1cUtrMUxTOE9oUTRjUUhCd01Nek16ZUhoNHdNREFRQWg1SzFldURDY25KL1RvMFFOYnQyN0YxcTFiaGJuaWg1WDRBQUFYWDBsRVFWU3NpMWYzSnlVbDRkNjllN0MzdHkveEhGS2hRb1ZTeng4NU9Ua3dORFJVK1BlWEJyMFBIejVVR0x6OVhaS1NrbkR6NWsxMDdkcFZZUWVFOFBEd0VyOXJoZzhmanJGangzN3JReXpWNE1HREVSb2FDajgvUDR3ZVBScERodzZWNjNhZ3lPWExsM0gyN0ZsWVcxdC9sZlBBNS80KytCWmV2MzR0dENRUERBekU0Y09IQVVDdTFYZHFhaW9lUG54WTZ1OFBJaUtpZnlPR3ZFUkVSRVJFUlA5anBHMDFwVldWeFlsRUlpUWxKZUhWcTFlUVNDU29VS0VDMnJadGkrN2R1OHR0VzFCUUlJVEEyZG5adUhQbmpoQVFqeDQ5R2tPR0RKRUxPSXlOamVIaDRRRVhGeGRjdm53WkRnNE9xRm16SnBvMWE0YXBVNmVpUVlNR2NuTkJmbTMzNzkvSG9VT0gwSzVkTzR3ZE94WlRwMDZGaTRzTFZxMWFWV3JGYmxGWldWbTRkT2tTZ01MbnRYRGhRbGhZV0FBb0RQMVdyVm9GaVVTQ24zNzZDZjcrL3ZEMjlpN1RQS3hmS2pjM0Z3RUJBVUpWOUxKbHl5QVNpZURqNDRPMWE5Zml5SkVqR0RObUROcTBhYVB3L29tSmlkRFYxVlg2R0s5ZXZVTHIxcTJGbHA4YUdocHdjbkxDalJzMzVNTDZxMWV2UWt0TEMyWm1adGkzYngrdVhyMkswYU5IbzFXclZqTGJUWjQ4R2JkdTNjTDI3ZHZSb2tVTDZPcnE0dTNidHdBS1d6N3I2K3ZqMHFWTDJMVnJGOXEwYVFObloyZWhDclJwMDZhSWlvcUNxYWtwWW1KaUFBQUdCZ1pZdW5TcDBBcTVRNGNPaUkrUGg3Ky9QM3g5ZmFHcHFmbFpJVzlSMHJCZkdtcVZOR0RnNE1HRE1yZXpzckt3WXNVS1ZLNWNHVStmUGtYZnZuMHhjT0JBbVcyS0I1bTV1Ym5JeXNvQ1VGZ3Avc2NmZitEVnExZDQ5ZW9WR2pWcWhNV0xGOFBPemc2SER4L0c0OGVQaFhEbTVjdVhpSW1KRVZwTEt5T1JTREJqeGd3WUdSbGgxNjVkS3J3Q3FoazNiaHllUEhtQ09YUG1JRDA5SFhaMmRwZzdkMjZaQno5STUrR1dWcG5iMnRvS0FYdHBUcDA2Qlc5dmIyaHFhbUw1OHVVSzd5Y1NpYkJreVJJNE9Ubmg5OTkvUjNaMk5tYk9uS2t3NUxPMnRvYTV1YmxLYlowbEVvblM5Y2VPSFFOUU9FL3h6ei8vckZJUUp4S0o0T3JxaWhVclZ1RHQyN2ZDKzZlZ29BQlBuandCVUhoK0RnOFB4OG1USjlHL2YzOU1tRENoeEgxTEErREF3RUI4K1BCQjRYUCs5ZGRmSVpGSTBMTm56eEtQYTlpd1lSZzJiSmpTWTIvZXZEbEdqaHhaNHQ4dU1URVJTVWxKNk5ldm45TDlmRXMrUGo0b0tDZ1FCazJZbVpuSnJQL2NPV20vdG9LQ0FpUW1KaUkvUDEvaCt0bXpaMlBKa2lXNGR1MGErdmJ0cS9Edi8vcjFhMkZmNTgrZng2Wk5tMUNsU2hYTW1qWHJzNDduYS8wKytOcW1UcDJLK1BoNEFJWG43RWFOR3FGcDA2Wm8yclFwNnRXckJ6OC9QK0c3Yi9mdTNTZ29LTUNaTTJlZ282TURCd2NIYUdob29HN2R1cVYrUHhJUkVmM1RHUElTRVJFUkVSSDlEd2tORGNXMmJkdGdibTZPaUlnSTZPcnFZdXpZc1hJWFdsVnBNNWlibTRzMWE5YmcyclZyME5MU3dzcVZLN0Y0OFdJNE96dkR4c1pHNmZ4MVZhdFd4ZWJObTVHYW1pcGN3QldKUkgvTGhmelEwRkI0ZW5yQ3lNZ0lzMmZQaG82T2poQ1FUSjA2RlhQbnpsVnBUbGFnTU1ocjFhb1ZORFEwTUduU0pDRU15Y2pJZ0l1TEM1NDllNGFwVTZlaWYvLysrT3V2dnhBUUVBQXpNek9WNW05TVMwc0RnTStxL00zTXpFUm9hQ2dDQWdLUWtwSUNRME5ETEY2OEdGWldWZ0NBMXExYkl6ZzRHTC8rK2l1V0xWdUdSbzBhWWVMRWljSjZvRENNaW82T2xnczBpck96czRPZG5aM01zalp0MnFCTm16WTRkZXFVc096Um8wZDQ4dVFKN096c29LYW1CalUxTmJSdjMxNW90VjJVbHBZVzVzK2ZqOWV2WDZONjllcW9YYnMyN3R5NWcrVGtaR1JuWjhQSXlBaGR1blJCbXpadG9LT2pnMmZQbnVIWXNXTjQrUEFoWW1OamtaS1NnbUhEaGdudnJkOS8veDIrdnI0d01URkJnd1lOWUdWbEJTc3JLeXhldkJpWm1aa3l3Zjd4NDhlRjZ1dXlrSVlaT2pvNlNyY3JXcEY3OCtaTjdOeTVFK3JxNmxpN2RpM2k0dUt3ZXZWcXZILy9IaE1uVGhUbTF3UUFMeTh2UEhyMENLOWZ2OGJidDIrRnNIRG56cDNRME5DQWtaRVJMQzB0aFJiVS9mcjFRMkJnSUR3OFBMQnQyemFvcTZzalBqNGVhbXBxd2tBRVpSSVNFcENSa1lHMmJkdVcrYlZRNXVuVHA4alB6OGZIang4QkZNN1AvTmRmZnltdHlOMjhlVFAwOWZVQkZJWkZmbjUrT0hIaUJCbzFhb1NVbEJTc1dyVksrQ3gyN05nUjY5ZXZWOWg1SUQ4L0h6NCtQamg2OUNncVZxeUlGU3RXeUZSakYxZXpaazJzWHIwYUN4Y3V4Smt6Wi9EMDZWTXNXTEJBYmtEQXVuWHJ5dlQ4QWNYdDcwK2RPaVcwSm43NDhDR2NuWjB4Zi81ODRibnI2dXFXZUY0MU5qYUdsNWVYekhOZHQyNGRybDY5Q2cwTkRXellzQUVMRml5QXJhMnRTZ01hUkNLUlRCVjRVZGV2WDBka1pDUmF0R2lCUm8wYWxicXZvc2RVM0ljUEg2Q2hvU0VNT3ZydXUrOEFGQTVDMHRQVHc0a1RKd0FVbnJQK0NSRVJFYmh3NFFLR0R4K09temR2WXViTW1aZzRjU0s2ZCsrdWRGN3owbVJrWkFqVjZLcHNXNXowOVRwOStqUStmUGdBQUJnNWNpVHk4dkx3NDQ4L0N1ZUJqSXdNaElhR0lqQXdFRE5tek1EaXhZdXhaczBhT0RrNVljR0NCZmpoaHg4QUZBYXk3dTd1Q0E4UGgwZ2t3dWJObXpGa3lCRFVyMThmMDZaTlU3bVRnTlRYL24zd3RiVnYzeDYydHJabzNydzV2dnZ1TzdtLzVlN2R1eUdSU09EbDVZV0lpQWgwNjlZTjJ0cmFPSHo0TU02ZVBZdnAwNmZMdE53djdzT0hEL0QzOTFmcFdLUi9QeUlpb20rQklTOFJFUkVSRWRIL2lQajRlR3pac2dWV1ZsYll0R2tUamgwN2hyMTc5eUk4UEJ5MnRyWXdNaktDbHBZVzFOWFZoZi9FWWpGRUloRnljbktFLzdLenM1R1RrNE1IRHg3Zzd0MjdtRE5uRGd3TkRiRjA2VktNR2pVS2JkdTJ4ZHUzYjZHdHJTM3NwMkxGaXNKRjFLTDd5czNOUlU1T0RwbzNiMTZtK1RqTEtpc3JDMWV1WE1HeFk4Y1FIeCtQcGsyYnd0blpXUWprYkd4c3NHblRKcXhkdXhhelo4K0d0YlUxZXZic2laWXRXNWJhYm5UMjdOa3lRZXlEQncrd2Z2MTYvUG5ubi9qNTU1L1J2MzkvQU1DTUdUTVFHeHNMTnpjM21KcWFvbUhEaGpMN2VmejRNVmF0V2dWdGJXMVVyRmhSQ0FCVXZjaWRuWjJOMjdkdjQvejU4NGlLaWtKMmRqYTB0TFF3YXRRb0RCa3lSS1pTVGsxTkRYMzY5SUdkblIxKy9mVlgvUDc3NzVnNWN5YmF0V3VIOGVQSHc4VEVCRGR1M0VCeWNqTDY5T21ESjArZW9HclZxbmp5NUFuVTFkVmw1dk5WWlU1SEFFSXJXZWs4aTJQR2pGRTYxMnpUcGsyRmY3ZHIxdzVSVVZIQ2ZKZ05HalNBbXBvYURBd01zSG56Wm9TRmhjSE16QXhObXpiRnFGR2pZR05qZ3lwVnFtRDkrdlZRVjFmSHlKRWpZV2RuaC92MzcrUGV2WHZ3OS9mSDY5ZXZZVzF0TFJmUU5XclVTSzZ5ZU8vZXZUSzMvZjM5OGViTkd4Z1pHYUZLbFNwNDgrWU4vUHo4b0s2dWpnWU5HcFQ0R256NjlBbng4Zkc0ZmZzMkxsNjhpRC8rK0FNLy92Z2pKaytlREMwdExkamEybUxYcmwzWXZIa3pSb3dZZ1RadDJxQjU4K1pvMzc0OTNyNTlpOWV2WDZOMjdkcG8wNllOVEUxTlVhdFdMZFNxVlF2Nit2cHlyMlAxNnRVeGJ0dzQ3Tnk1RTY2dXJuQndjTUIvL3ZNZjFLOWZYNlY1YkdOall3RkE1WkEzT3pzYklwRUlxYW1wQUdUbjluNy8vajJ1WExtQ00yZk80TUdEQnpBeE1jSHExYXNSSHgrUDMzNzdEVUZCUWJDMnRrYnIxcTNSckZrekdCc2JDODhuTHk4UDFhdFh4NE1IRDNEbzBDRkVSVVVoUFQwZDdkdTN4L3o1ODZHcHFZbW5UNThpTkRRVTU4NmRRMlJrSktwVXFZTE9uVHZEM3Q1ZUNBMFRFaEt3ZGV0V3hNWEZRVnRiRzh1V0xaTjVqNVdrUVlNRzJMaHhJNVl1WFlySGp4OWo0c1NKbURGamhzcXRXNDhjT1lMdzhIQm9hbXBDTEJZaklTRUJBRkM3ZG0yWjdlN2Z2dzhQRHcrWW1wcGk4K2JOaUl5TWhKZVhGMGFQSGcxcmEydlVyMThmSTBhTWdGZ3NSa2hJQ05UVTFDQVdpMUZRVUlDY25CeDgrdlJKT0QvbjUrZmpqei8rd09YTGwrSGs1QVI5Zlgyc1dyVUs0OGFOUStmT25WR25UaDFvYTJ0RFRVME5JcEVJVmFwVXdabzFhL0Q0OFdOSUpCTGs1K2Vqb0tBQWVYbDV5TXZMZzVXVkZVeE1USVRYY2QyNmRhaFlzU0ttVDUrdTlMbG5aV1VoSnljSDJ0cmErUGp4STI3ZHVpVlg0YjVueng3czJiTkhadG42OWVzQkZMYk5QWDM2TkpvM2IxNm0rVkFURXhPVm5wZFVQV2RkdjM1ZCtNNGNPWElrQmc0Y2lKVXJWOExkM1IzNzkrOUhreVpOQUJRRzk3Ly8vcnZ3bmkvK0d1Ym01c3BWclVaRVJDQWlJa0xsNTFTY2RNNzN3TUJBR0JzYm8wT0hEckN3c0lDWm1Sa3NMUzJGZlUrWk1nWDUrZm40OGNjZllXVmxoUm8xYW1ENTh1Vll0MjRkNXMyYmgwNmRPbUhldkhsWXMyWU5ybHk1Z21IRGhzSE16QXdiTm16QXJWdTMwSzVkTzl5N2QwODQ5MHQvRjRqRll1VGw1V0hod29YSXpjMUZVRkNROEZ4NzkrNk5OV3ZXNE1hTkcvL2Ezd2VsdFllUGk0dkR6cDA3OGZEaFE3UnQyeGF6WjgrR3VybzZ1blhyQm5kM2R5eFpzZ1JkdTNiRjFLbFRGVmJ3djMvL0h0N2UzbC8xbUltSWlENEhRMTRpSWlJaUlxTC9FV1ptWm1qWXNDR1dMMStPQ2hVcVlPalFvV2pldkRtQ2dvSncvLzU5WEw1OEdUazVPY2pMeXl0MVgzWHExSUdWbFJVYU4yNk1IajBLNStmMjl2WkdRRUFBYnQrK2pYUG56aUUzTjdmVTFxUkFZY1dZcjYvdkZ6Ky80aDQ5ZW9USXlFZzhldlFJRHg4K1JGNWVIa3hOVGJGdzRVTFkyZG5KaFdKV1ZsYllzMmNQL1AzOWNlTEVDZHk4ZVJOaXNSaG1abWJvM2J0M2lYT3BGdDNQOCtmUE1XZk9ISWpGWXN5Wk0wZDRiWURDbHBBTEZ5N0VpaFVya0oyZExiY2ZJeU1qL1Bubm44SnRzVmlNeG8wYkN5R3hNaEtKQkxObXpSSmFzNXFhbXFKbno1N28zcjI3MGhheVdscGFtREpsQ25yMDZBRVBEdzljdm53WjNidDNoNG1KQ1dKalk2R21wb1pPblRwaDJyUnArT3V2dndBVVZ0U0pSQ0kwYnR3WU0yZk9WSHBjOSs3ZHc3bHo1d0FBTFZ1MmhMcTZ1a3psbjZwVnluWjJkb2lPamtaa1pDUUdEaHdvekxzTUFDTkdqTUNFQ1JOUXRXcFZBSVVYNzdkczJTSzhMaDA2ZEFCUVdPbG9iR3dzVkZFbkp5Y3JiRnRjdjM1OXVRQ2dlTWliblowdFYrMnJvYUdCYWRPbUtXM2YrZWpSSTh5Yk53ODFhOVpFeDQ0ZDBidDNieUU4azZwVnF4YmMzTnh3NjlZdG5EeDVFdDdlM21qWHJoMmNuWjNMWE5VOVlNQUFmUHo0RVFjUEhzVE5temNCQUk2T2ppcmQ5Lzc5K3pBMk5pNjFrbHZxMXExYldMWnNtWERid3NJQzBkSFI4UEx5d3RPblQxRlFVSUI2OWVwaHdZSUY2TktsQzhSaU1XeHRiZEdyVnkrY09IRUNZV0ZodUg3OU9vRENZSFhXckZsWXRtd1pVbE5UaFFyUXlwVXJvMVdyVnVqZHU3ZE10YjJGaFFXY25Kd3dhZElrWEwxNkZhZFBuOGJKa3ljUkZCUUVSMGRIREJzMkRKbVptWGp5NUFucTE2OFBaMmRudWRkZG1mcjE2MlBuenAzWXNtVUxVbEpTMExselo1WHZxNmVuSjdTK0J5QzB2Ky9idDYvTWR1Ym01cWhkdXpiV3JGbUQ2dFdyWTlDZ1FXaldyQm1DZ29JUUV4T0R1M2Z2SWpzN1c2Vnphb2NPSFZDaFFnVU1HalJJbU5mVzNkMGRodzRkUWxCUWtORHFXMVcvL3ZvckFPRGR1M2VZTTJlTzBLbWd0TmRRMnBhN3FLSlYvOEhCd1VydnYyVEpFdVRuNXl1Y003a2tZOGFNVVhuYjRxUURVUUFJcllWTlRFeXdmUGx5cUt1ckN4V21WNjVjd2JsejUvRDQ4V05VcWxRSjkrL2ZGMXJESzFLdlhqMmhuYjFVaHc0ZFNxeVVMczdQenc5UlVWRXl5K2JPblF0MWRYVllXRmdvbkdKQU9vMkFyYTB0eG8wYkoxUFozcXBWSzJ6ZnZoMGJOMjZFaVlrSktsYXNDQjBkSFF3ZVBGZzRQOVN0V3hlQmdZRzRlZk1tUWtOREZYNW5LYUt2cjQraFE0ZWlSbzBhR0RseTVMLzI5MEZKenAwN2grRGdZTVRFeEVCVFV4T1RKazNDb0VHRGhIT3ZoWVVGM04zZDRlL3ZqMzM3OWlFNk9obytQajV5QTJkTVRVMVY2b2dDRko2VEV4TVR2L3B6SVNJaUFnQ1JSSlZ2WENJaUlpSWlvdi9IRXQ1RjQ5ZmJoUmV5NitnMndaam1XLy9oSXlwWlhsNmVTaTBtcFJVNTBzQlhMQllMTFhhbFZUenA2ZW1semtFcHJXU1NWalVwK2w5TU5UVTF1WXZVc2JHeG1EOS9QdHpkM1lYNVJCV3h0N2ZIbURGakZMYjhUVTFOeGZqeDQyRmtaSVFtVFpxZ2JkdTJLcmRoenNuSndkV3JWM0gxNmxVOGZ2d1k2OWV2aDU2ZUhnRGdQLy81RDY1ZnYxNWl3SG54NGtXWW1abkpCSkZGWldkbmx6ai9wUFQxS1Nnb0VLcnNWQlVmSDQ4TEZ5NmdmZnYyUXZWaVdjWEV4QWp0Ty9QeThuRDY5R24wN2RzWER4OCt4SWNQSDZDbHBRVXJLeXVaS2sxbHJseTVncU5IajhMTnpRMEE1Rm9qZnd0WHJseEJhbW9xSkJJSjlQVDBZR3RycTNKYjFSczNic0RRMEZEdWI1ZVVsSVRLbFNzTFFYSm1aaVpTVWxLUW5aMHRmS1pNVFUxTGZHNkppWW1vWHIwNktsZXVqSlNVRktIOXJpcFUvY3dxOCtMRkM5eThlUk9HaG9ZcVYrYU9IRGtTN2RxMVUza082VGR2M3VEWXNXTlFVMU9EcGFVbE9uZnVqTnpjWEt4YnR3NldscFpvMDZhTjBqYkJFb2tFc2JHeHVIUG5EcXl0cmRHd1lVTjRlbnBDSXBIQXpNd01EUm8wZ0tXbHBjcnZ2WlNVRklTR2hxSi8vLzZvVXFVS2dNSnFlUXNMQzVYM29jaTNmQThyT3pkSVNTUVNGQlFVQ09kVWtVZ2tuSnVMbmpQUzB0S2dxNnNyZHc2UlNDVEl5TWdRQnZUazVlVUo1K2JpNTJpUlNBU3hXSXhhdFdvSnk2UnpsYXJTY2o0OVBSMysvdjdJejgrSFJDS0JrWkVSdW5YckpqYzlRRW1TazVOeDRjSUZEQmt5UkdaNVltSWlJaU1qTVhqdzRHLzJ0OGpQejhlZVBYdmc0T0FnZk82VktmcjZTZjh0SlJhTFpUN0Q3dTd1YU5La0NUcDE2cVRTc1Z5NmRBa1BIandvMDN6dUNRa0pTRWhJVVBvWVJUc3BmUHo0RWRyYTJrcS9jNlR2RitsN1JrcDZINUZJQkhWMWRWU3FWT21iL2o0b2liMjlmWm5DVlVYMjd0MkxrSkFROU9qUkE0TUdEVUsxYXRWSzNQYlpzMmNJRGc2V3EyaVgvbDZZTUdHQ1NvKzVlL2R1cEthbVl0R2lSWjk5M0VSRVJDVmh5RXRFUkVSRVJGU0s4aFR5L24ranJCMHdFUkVSa1pSMFFNS1hEcXdoSWlMNnQrQTNHaEVSRVJFUkVaVmJESGlKaUloSUZXS3grSjgrQkNJaW9xL3E4L3ZYRUJFUkVSRVJFUkVSRVJFUkVSSFIzNDRoTHhFUkVSRVJFUkVSRVJFUkVSRlJPY0tRbDRpSWlJaUlpSWlJaUlpSWlJaW9IR0hJUzBSRVJFUkVSRVJFUkVSRVJFUlVqakRrSlNJaUlpSWlJaUlpSWlJaUlpSXFSOVQvNlFNZ0lpSWlJaUlxVDE2OGk4YUtDTHQvK2pDSWlJaUlpSWlJL25YcTZEYkJtT1piLytuRCtIK0JsYnhFUkVSRVJFUkVSRVJFUkVSRVJPVUlRMTRpSWlJaUlpSWlJaUlpSWlJaW9uSkVKSkZJSlAvMFFSQVJFUkVSRVJFUkVSRVJFUkVSa1dwWXlVdEVSRVJFUkVSRVJFUkVSRVJFVkk0dzVDVWlJaUlpSWlJaUlpSWlJaUlpS2tjWThoSVJFUkVSRVJFUkVSRVJFUkVSbFNNTWVZbUlpSWlJaUlpSWlJaUlpSWlJeWhHR3ZFUkVSRVJFUkVSRVJFUkVSRVJFNVFoRFhpSWlJaUlpSWlJaUlpSWlJaUtpY29RaEx4RVJFUkVSRVJFUkVSRVJFUkZST2NLUWw0aUlpSWlJaUlpSWlJaUlpSWlvSEdISVMwUkVSRVJFUkVSRVJFUkVSRVJVampEa0pTSWlJaUlpSWlJaUlpSWlJaUlxUnhqeUVoRVJFUkVSRVJFUkVSRVJFUkdWSXd4NWlZaUlpSWlJaUlpSWlJaUlpSWpLRVlhOFJFUkVSRVJFUkVSRVJFUkVSRVRsQ0VOZUlpSWlJaUlpSWlJaUlpSWlJcUp5aENFdkVSRVJFUkVSRVJFUkVSRVJFVkU1d3BDWGlJaUlpSWlJaUlpSWlJaUlpS2djWWNoTFJFUkVSRVJFUkVSRVJFUkVSRlNPTU9RbElpSWlJaUlpSWlJaUlpSWlJaXBIR1BJU0VSRVJFUkVSRVJFUkVSRVJFWlVqREhtSmlJaUlpSWlJaUlpSWlJaUlpTW9SaHJ4RVJFUkVSRVJFUkVSRVJFUkVST1VJUTE0aUlpSWlJaUlpSWlJaUlpSWlvbktFSVM4UkVSRVJFUkVSRVJFUkVSRVJVVG5Da0plSWlJaUlpSWlJaUlpSWlJaUlxQnhoeUV0RVJFUkVSRVJFUkVSRVJFUkVWSTR3NUNVaUlpSWlJaUlpSWlJaUlpSWlLa2NZOGhJUkVSRVJFUkVSRVJFUkVSRVJsU01NZVltSWlJaUlpSWlJaUlpSWlJaUl5aEdHdkVSRVJFUkVSRVJFUkVSRVJFUkU1UWhEWGlJaUlpSWlJaUlpSWlJaUlpS2ljb1FoTHhFUkVSRVJFUkVSRVJFUkVSRlJPY0tRbDRpSWlJaUlpSWlJaUlpSWlJaW9IR0hJUzBSRVJFUkVSRVJFUkVSRVJFUlVqakRrSlNJaUlpSWlJaUlpSWlJaUlpSXFSeGp5RWhFUkVSRVJFUkVSRVJFUkVSR1ZJd3g1aVlpSWlJaUlpSWlJaUlpSWlJaktFWWE4UkVSRVJFUkVSRVJFUkVSRVJFVGxDRU5lSWlJaUlpSWlJaUlpSWlJaUlxSnloQ0V2RVJFUkVSRVJFUkVSRVJFUkVWRTV3cENYaUlpSWlJaUlpSWlJaUlpSWlLZ2NZY2hMUkVSRVJFUkVSRVJFUkVSRVJGU09NT1FsSWlJaUlpSWlJaUlpSWlJaUlpcEhHUElTRVJFUkVSRVJFUkVSRVJFUkVaVWpESG1KaUlpSWlJaUlpSWlJaUlpSWlNcVIvd08vUno4bU82WUJvUUFBQUFCSlJVNUVya0pnZ2c9PSIsCgkiVGhlbWUiIDogIiIsCgkiVHlwZSIgOiAibWluZCIsCgkiVmVyc2lvbiIgOiAiIgp9Cg=="/>
    </extobj>
    <extobj name="C9F754DE-2CAD-44b6-B708-469DEB6407EB-11">
      <extobjdata type="C9F754DE-2CAD-44b6-B708-469DEB6407EB" data="ewoJIkZpbGVJZCIgOiAiMjMyMTUzMjAyNTU3IiwKCSJHcm91cElkIiA6ICI2MTcyNzY3ODkiLAoJIkltYWdlIiA6ICJpVkJPUncwS0dnb0FBQUFOU1VoRVVnQUFCM2tBQUFLc0NBWUFBQURoclFkL0FBQUFDWEJJV1hNQUFBc1RBQUFMRXdFQW1wd1lBQUFnQUVsRVFWUjRuT3pkZDNSVVZmdisvM2NhSlFrbEFZS1VBRUtBQUZJRXBYY0VRU0VJVWhSRnBBcytpQ0pTSTFYcFZhcUVqb0NoR3drdE5DblNRazhNRUtRWWVrOUlnYlQ1L1pIZm5BOURKZ1VNYXZoZXI3VllpOWxubjNQMm1VeDhIcjNtdnJlTnlXUXlJU0lpSWlJaUlpSWlJaUlpSWlJaW1ZTHR2NzBBRVJFUkVSRVJFUkVSRVJFUkVSRkpQNFc4SWlJaUlpSWlJaUlpSWlJaUlpS1ppRUplRVJFUkVSRVJFUkVSRVJFUkVaRk1SQ0d2aUlpSWlJaUlpSWlJaUlpSWlFZ21vcEJYUkVSRVJFUkVSRVJFUkVSRVJDUVRVY2dySWlJaUlpSWlJaUlpSWlJaUlwS0pLT1FWRVJFUkVSRVJFUkVSRVJFUkVjbEVGUEtLaUlpSWlJaUlpSWlJaUlpSWlHUWlDbmxGUkVSRVJFUkVSRVJFUkVSRVJESVJoYndpSWlJaUlpSWlJaUlpSWlJaUlwbUlRbDRSRVJFUkVSRVJFUkVSRVJFUmtVeEVJYStJaUlpSWlJaUlpSWlJaUlpSVNDYWlrRmRFUkVSRVJFUkVSRVJFUkVSRUpCTlJ5Q3NpSWlJaUlpSWlJaUlpSWlJaWtva281QlVSRVJFUkVSRVJFUkVSRVJFUnlVUVU4b3FJaUlpSWlJaUlpSWlJaUlpSVpDSUtlVVZFUkVSRVJFUkVSRVJFUkVSRU1oR0Z2Q0lpSWlJaUlpSWlJaUlpSWlJaW1ZaENYaEVSRVJFUkVSRVJFUkVSRVJHUlRFUWhyNGlJaUlpSWlJaUlpSWlJaUloSUpxS1FWMFJFUkVSRVJFUkVSRVJFUkVRa0UxSElLeUlpSWlJaUlpSWlJaUlpSWlLU2lTamtGUkVSRVJFUkVSRVJFUkVSRVJISlJCVHlpb2lJaUlpSWlJaUlpSWlJaUloa0lncDVSVVJFUkVSRVJFUkVSRVJFUkVReUVZVzhJaUlpSWlJaUlpSWlJaUlpSWlLWmlFSmVFUkVSRVJFUkVSRVJFUkVSRVpGTVJDR3ZpSWlJaUlpSWlJaUlpSWlJaUVnbW9wQlhSRVJFUkVSRVJFUkVSRVJFUkNRVFVjZ3JJaUlpSWlJaUlpSWlJaUlpSXBLSktPUVZFUkVSRVJFUkVSRVJFUkVSRWNsRUZQS0tpSWlJaUlpSWlJaUlpSWlJaUdRaUNubEZSRVJFUkVSRVJFUkVSRVJFUkRJUmhid2lJaUlpSWlJaUlpSWlJaUlpSXBtSVFsNFJFUkVSRVJFUkVSRVJFUkVSa1V4RUlhK0lpSWlJaUlpSWlJaUlpSWlJU0NhaWtGZEVSRVJFUkVSRVJFUkVSRVJFSkJOUnlDc2lJaUlpSWlJaUlpSWlJaUlpa29rbzVCVVJFUkVSRVJFUkVSRVJFUkVSeVVRVThvcUlpSWlJaUlpSWlJaUlpSWlJWkNJS2VVVkVSRVJFUkVSRVJFUkVSRVJFTWhHRnZDSWlJaUlpSWlJaUlpSWlJaUlpbVloQ1hoRVJFUkVSRVJFUkVSRVJFUkdSVEVRaHI0aUlpSWlJaUlpSWlJaUlpSWhJSnFLUVYwUkVSRVJFUkVSRVJFUkVSRVFrRTFISUt5SWlJaUlpSWlJaUlpSWlJaUtTaVNqa0ZSRVJFUkVSRVJFUkVSRVJFUkhKUkJUeWlvaUlpSWlJaUlpSWlJaUlpSWhrSWdwNVJVUkVSRVJFUkVSRVJFUkVSRVF5RVlXOElpSWlJaUlpSWlJaUlpSWlJaUtaaUVKZUVSRVJFUkVSRVJFUkVSRVJFWkZNUkNHdmlJaUlpSWlJaUlpSWlJaUlpRWdtb3BCWFJFUkVSRVJFUkVSRVJFUkVSQ1FUVWNncklpSWlJaUlpSWlJaUlpSWlJcEtKS09RVkVSRVJFUkVSRVJFUkVSRVJFY2xFRlBLS2lJaUlpSWlJaUlpSWlJaUlpR1FpQ25sRlJFUkVSRVJFWGhKMzc5NWw4dVRKaElXRkpUdDIvdng1eG8wYngvbno1d0U0Y2VJRU4yN2MrS2VYbUtuZHZIbVR2Lzc2SzhPdTkrREJBeDQ4ZVBDM3JuSDc5bTBXTGx4SVRFeE1CcTNxMy9mbzBTTldybHhKWEZ6Y001M1hwMDhmMXF4WlkvV1l0ZCtKZjhMaHc0ZFp0R2dSaVltSnozVitURXdNVTZaTXdjL1A3NW5QM2JoeEl4Y3VYSGl1KzRxSWlJaklmNS85djcwQUVSRVJFUkVSRWNrWUd6WnNZT3ZXcmJ6Ly92dkpqb1dIaDdOanh3N3ExS21EaDRjSHk1Y3Y1K3pacy9UcTFZdG16WnI5QzZ1RndNQkF3c1BEMHoyL1VhTkdGcS9YclZ2M1hQZHQzYnExeGV2bzZHanUzcjFyZFc3aHdvV3hzYkVCWU42OGVSdzhlSkNWSzFlU00yZk9GSzkvK1BCaE5tM2FSUC8rL1hGMmRyWTZKekl5a3M2ZE8xT2hRZ1ZHamh6NVhNOEJzRy9mUGxhdVhFbEVSQVJmZnZsbG12TmpZbUx3OHZKNjd2czlLU0FnQUlEVHAwK3pmZnQyK3ZidGk2MXRVajNCN2R1M2VmVG9VYnF2NWU3dWJ2ejkxS2xUTEZ5NGtFdVhMakY0OE9CMFgrUE1tVE9VS2xVcTJmaXZ2LzdLekprejZkQ2hBeDA3ZHNUVzFwYTR1RGlpbzZPSmpZM2w4ZVBIeE1URUVCMGRUWFIwTkpHUmtUeDgrSkNJaUFqQ3c4TzVkKzhlOSs3ZFk5Q2dRUlFxVkNqZDY0R2t6L2o2OWV1Tit6NnJYYnQyc1huelpyNzU1cHRuUG5mNjlPbjA2TkdENHNXTEEwbEI5OG1USjlOMWJ2UG16Wi81ZmlJaUlpTHl6MUxJS3lJaUlpSWlJdklTaUlxSzR0ZGZmNlZodzRZVUsxWXMyZkZzMmJJQkdOV1JZOGVPWmM2Y09VeVpNb1hJeUVqYXRtMXJ6RzNjdUhHR3JNblcxcGJSbzBkejY5WXRxOGUzYnQzS21UTm4wbjI5cDBQZU9YUG1QTmU2bmc1NUR4MDZ4Smd4WTZ6T1hiOStQYzdPenB3NWM0YTllL2RTdTNadHdzUERrNFhUenM3T3VMaTRBUER3NFVNT0hUcEVyMTY5R0RseUpQbno1K2Zldlh2SnJsMnZYajM4L2YwSkNBakEwOU16MmZFbmc4K1V0R3paa3ExYnQrTHY3MC9EaGcycFVLRkNxdk96WmN2R3dvVUxrNDF2M2JvVlgxOWZpMlBXeHF5NWVQRWltelp0SWtlT0hIVHIxZzJBaVJNbmN2ejQ4VFRYYjJZT2pBR3FWcTFLOCtiTjJiaHhJeDRlSGhhZnplZFJ2MzU5RGh3NHdFOC8vY1NwVTZmdzl2Wm15NVl0YVQ2WGpZME5UazVPNU15WmsxeTVjdkhnd1FNS0ZTcEVseTVkVXEwTWZ2SlpUQ1lUQUhaMmRxbmVLeUVod2VyNHBrMmJjSFIwcEhidDJpbk9nYVRmTmZPWEVWSVNGQlRFOU9uVFU1MWpwcEJYUkVSRTVMOVBJYStJaUlpSWlJaklTMkQ5K3ZVOGZ2eVlUcDA2V1QyZVBYdDJBR0pqWXdHd3Q3ZW5UNTgrbENsVGhtclZxbG5NVGF1eWQvUG16VGc1T1ZHM2J0MVU1OW5hMnVMbjU4ZWhRNGVzSG44eURETnIzNzQ5ZWZMa1lmYnMyYWxlMjh6ZDNUM05zTTRzclhET0hPaENVZ1dsT2ZoTlRFeGs1c3labUV3bTl1N2R5OTY5ZTVPZDI3SmxTLzczdi84QlNXRjBuang1R0Rac0dIMzc5cVYxNjlhc1dMRWl4ZnRPbUREQjZuaEFRQUFKQ1FsRVJrYW0rbHdkTzNaazU4NmRPRGs1cFZnWjdlenNqSjJkSFRZMk5sYkQ0MXk1Y2dHV3diSzFNV3U4dkx3NGN1UUlxMWF0NHJYWFhxTjY5ZXJHTTkyNWM0ZGp4NDdScUZFakkraDgrUEFoSzFldTVKZGZmcUZnd1lKV1A3T2ZmZllaeDQ0ZFk4R0NCWlF0VzVaeTVjcWx1b2JVNU1pUmcrKy8vNTU1OCtheFpzMGExcTFieDl0dnYwMk9IRG5JbGkyYjhTZDc5dXg4K2VXWE5HblNoTTgrK3d4bloyZXJ3V243OXUySmlJaEkxNzBURXhPeHNiRkpNNEJ0MnJScHFzZGJ0bXlaNnZFMzNuaURzV1BIcGpxbldiTm1WbiszSHo5K3pPTEZpMW03ZGkydXJxNzA3dDA3MWV1SWlJaUl5SCtEUWw0UkVSRVJFUkdSVEM0OFBKelZxMWZUb2tVTENoUW9RRWhJQ0hmdjNxVldyVnBHdUdTdTVMMTI3UnBIang3bDFxMWIzTDU5bXp0MzdyQjkrM2J1M3IzTDNMbHpzYk96bzErL2ZxbmViL1BtemJpNnVxWTU3Mm1OR3plbVE0Y09kTzdjMmVyeDI3ZHZjKy9lUFJvMGFQQk0xMzNSZnY3NVo4NmVQVXZKa2lXWk5XdVdSV0RuNit2TC9QbnpxVkdqaHNVNWxTcFZZc0tFQ1J3NWNvUzhlZk1DNE8vdlQ1WXNXZEs4MzdwMTY0d3E1WFBuenZIRkYxK2thNTE3OXV4SjhkaXNXYk9NVnNaUlVWSEpLb3ZONGZDVEliaTFNYk9uZzkrdnZ2cUs3dDI3TTJuU0pKWXRXMlo4cVNBa0pJVDU4K2V6ZlBseU9uVG93SjA3ZDFpMWFoV3VycTU4L2ZYWE5HalF3R29BbWpWclZ2cjM3OCtXTFZzb1ZLZ1ErL2Z2WjhTSUVXbStCMzUrZmhiNzE1cS9TR0JqWTBQUG5qMHBYNzQ4VmF0V3hkN2Vuc0tGQzF1OVJyWnMyY2lSSTBlSzkzajc3YmRUWGNQeDQ4ZjU0NDgvQURoNzlpd0F5NWN2VHphdldiTm11THE2QXRDMWE5ZGt4M2ZzMk1HbFM1Zm8wS0dEOFg2bXBFQ0JBcWtlVDhtSkV5ZVlNbVVLTjI3Y29FV0xGblR0MmhWSFI4Zm51cGFJaUlpSS9MTVU4b3FJaUlpSWlJaGtjZ3NYTHNUVzFwYU9IVHNDU1cyTXc4TEMrT09QUC9qcnI3KzRmZnMydDIvZkJpekRwbHk1Y3BFdlh6N2MzTnlvV0xFaXNiR3hhWVpKR1czYnRtM0czeTlldkFqQW8wZVBMTVlCaWhjdmpvZUh4eis2TmtnS3daWXVYVXFEQmczNC9mZmZXYkprQ1o5KytpbVFGS291V0xDQVJvMGFVYVZLbFdUbmVucDY0dW5weWM2ZE8zRnhjU0U4UER4ZCs5UTZPanFTUDM5K0lDbTg2OXUzYjZyenAwK2Zqb3VMQzU5ODhrbUtjOHpYQTlpL2Z6OFRKMDYwT3E5TGx5N3BHbnU2Q3R2VjFaVnZ2dm1HSERseWtEMTdkaU5JTGxhc0dHUEdqTUhQejQrcFU2ZVNrSkRBRzIrOFFjK2VQYkd6cytQS2xTdUE1ZDdIWnVYTGw2ZDgrZklBbENoUndxaVVUc25NbVRNcFg3NDg5ZXJWc3hpL2YvKyswVXE3WnMyYXFWNGpJeHcrZkpnMWE5WllqQzFldkRqWnZCbzFhaGdoN3djZmZHQnhMRG82bXBVclYxSzJiTmtVdnhSaHpjV0xGd2tPRGpaZWg0U0VzSEhqUnNDeUJYTmtaQ1R6NXMxajgrYk5GQzllbkI5KytNRnF5M0FSRVJFUitlOVN5Q3NpSWlJaUlpS1NpWjA2ZFlyTm16Znp4UmRmNE96c3pPN2R1d2tKQ2FGdjM3N2N1bldMK1BoNFNwY3VUYTFhdFZpMmJCbk5taldqWGJ0MnVMbTVwYXVxTkRYWHJsMGpiOTY4ZitzNjFzSkdmMzkvL1AzOUxjWTZkT2hnTmVTTmlvcEtGZ2luSkNvcUt0WGpyVnExU2piMjRNRURLbFNvd0lBQkExaTFhaFdMRmkwaWE5YXM1TXlaa3hrelpsQzRjR0dMU3RzLy8veVRxVk9uR2xXakFBMGJOcVJodzRiTW56OGZYMS9mTk5jWkVCQmd0Ty9OblR0M212dWpUcDgrSFdkbjUyZmVSL1hKOXRTclY2OW0zcng1RnVHdHRiRW5xNHlmVnIxNmRlUHZlL2JzWWNxVUtWYm5CUVlHRWhnWWFESG01K2VYNmhjTVhubmxGVnEyYkVsY1hCd09EZzVXNTh5Y09aTlhYMzNWb3JYeHFWT25HRGh3SU8rOTl4NmRPblVpVzdac1JFZEhzMzc5K2hUdmRlN2NPYXVWdHdBZmZmUlJpdWVaOWV6Wms1NDlld0l3YWRJazl1N2R5eSsvL0dJYzM3eDVNMU9tVEVueE9RQzJiOTlPZEhRMFhsNWVhZDd2U2NlUEg3ZjQrVHpaWHR6OCtkaS9mejgvL1BBRFVWRlJkT3ZXalRadDJxUzVaN0NJaUlpSS9QY281QlVSRVJFUkVSSEp4UGJ0MjRmSlpHTFdyRmxNbno0ZFNLb2dmZmZkZDVOVlJxNWF0UW9uSjZjVTI5UStpMGVQSGpGNDhHQUErdmJ0UytYS2xaLzdXcW0xY0lha05zOHB1WGZ2WG9wVnFjOXE1c3labkR4NUVoOGZIMk9mMzhLRkN4dnZaZnYyN1RsOCtMQnh6TlhWbGUrKys4Nml2ZTI5ZS9lNGNlTUdYMy85TmMyYk42ZEhqeDVHcSt4dTNiclJyVnMzWSs2T0hUc1lOMjZjMWIySk00dHQyN1paN0FQY3RtMWJpK05QUHBzNTNIeHk3TW05andHT0hUdkd3SUVEamRkUGZqYUNnNE1aTldvVVk4YU1vVVNKRXVsYVg2RkNoWGpqalRkWXMyWU5CdzRjWVBEZ3diaTZ1bHF0ckRVN2MrWU1aODZjc1hxc1dyVnFuRHAxS3MzN3RtN2RHb0Q0K1Boa1lXNWNYQnlRdEMvMnBVdVg2TjY5ZTRyWEdUZHVIT1BHalV2emZtWUJBUUhHdlJzM2JreVBIajJNbjBsMGREU1RKMDltejU0OXVMdTcwNzkvZjE1NTVSV3VYYnRtOVZvRkN4WlUrQ3NpSWlMeUg2YVFWMFJFUkVSRVJDUVRhOXUyTFRWcTFDQm56cHlzV0xHQzMzLy9uWDc5K2xuZDV6UjM3dHpjdlh1WDI3ZHZjLzM2ZGE1ZXZjcTFhOWVNUDQwYU5hSk5temJwdXErRGd3Tk5telpsMmJKbERCdzRrTWFORy9QWlo1K1JNMmZPdi9VOG16ZHZadGV1WFV5WU1DRmQ4OTNkM1kzUU5TMWR1blN4dXI5c2hRb1ZHRDE2TkI0ZUhrYjc0S2YzbkFXd3M3T2pidDI2Ump2YzJyVnI0K2JtWmpIbnpUZmZ4TWZIaHdrVEp2RHJyNzlTb1VJRjZ0ZXZid1M2MWxnTHNmK0o0UGZxMWF0R1FKM2VQWGtmUEhoZ2NZM1ZxMWR6NmRJbDQvWFRJZStUNTVyM0FYNXk3TzdkdXhieml4UXBZclNuTm45cHdheG8wYUk0T0Rnd2F0UW9acytlalpPVFU1clBtQ2RQSGthUEhvMi92ejl6NXN4aDVzeVovUERERHltK3Y0MGJOOGJMeTRzK2ZmcFlQWjVhSmZPVHpFRnJWRlNVRWZLYnhjZkhBMG0vUTQ2T2prYjdiN093c0RCMjdOaEJsU3BWakdyd2pIRDkrblZqMythd3NEQ0dEQm1TNm54ZlgxK2puYlNJaUlpSS9QY281QlVSRVJFUkVSSEp4UExseTBlK2ZQa0lDUWxoNzk2OWRPellrVmRmZlJWSXFvcThkdTBhTjI3YzRQcjE2MFJFUkxCcjF5NTI3ZHBsbko4blR4NEtGaXlJaDRjSFJZb1VTZmQ5N2V6cytQRERENmxkdXpZVEprd2dJQ0NBSTBlTzBMZHZYMnJYcnYzY3ozUDE2bFdPSHovKzNPYy9qL2o0ZUc3ZXZKbHExZUtGQ3hlWU4yOGVSNDhlcFhyMTZ1VExsNDlmZi8yVlE0Y08wYkpsU3hvMmJFaWVQSGtBY0hGeFljeVlNUVFGQlNVTDZYeDhmSXo3SERod3dLSnFHSklxczYyRjFpbFZXejc1RENuTnNiR3hvVUNCQXNuR3JlMXhtOTQ5ZWMxOGZId0FXTHAwS2N1V0xmdmIxOHViTjYvUlZ2anBrTmZaMlpuQmd3ZlRyMTgvSms2Y3lJZ1JJMUs4enRQZWZmZGR5cFVyaDdPenM5VXZRS1JYNjlhdGpRQjMvdno1ckYyN2x1WExsNmNZaGo1NDhJQWNPWEpZakprcmVSMGNITWlWSzFleUZ0QS8vUEFEQUQxNjlLQjQ4ZUxQdmRhbkZTeFlrRW1USnBHUWtJQzN0emRObWpTaFFZTUdKQ1ltTW1qUUlKbzNiMDdkdW5YWnYzOC82OWV2LzhmMzV4WVJFUkdSWjZPUVYwUkVSRVJFUkNTVGk0bUpZZno0OFpRb1VZSVBQL3pRR0o4MGFSSjM3dHd4Z3R5OGVmTnk4K1pOQmc4ZVRNR0NCU2xVcUJEMjl2WUVCd2RUb1VLRjU3cTN1N3M3MDZkUDUrZWZmMmJwMHFXTUhEbVNSbzBhMGFkUG4zUlZXdjRYWEx4NGtaa3paMXJzNVhyNzltMEFMbDI2eElZTkd6aDgrREFGQ3haazJMQmgxS2xUQjRCMzNubUhKVXVXNE9Qamc0K1BEM1hyMXNYYjJ4dElDbGF0VldHNnU3c2JJZSs1YytlTU1UTnpVUHkwVHAwNnBmb00xNjlmVDNHT2c0TURtelp0TWw0WEtWSUVMeTh2ZXZUb1FkYXNXUUU0ZVBBZ1M1WXM0Y3N2djZSMDZkSXAzdWZreVpOR05XaDZQR3U3NXJTVUsxZU85dTNiczNMbFNqWnMyTUI3NzcyWDduT0xGU3VXN3JscE1abE03TjY5bXpwMTZxUmE3WHJseWhWZWYvMTFpekZ6SmErMXZhemo0dUxZdFdzWEpVcVV5TkNBRnlCNzl1eFVyRmlSL2Z2M0V4Y1hSNHNXTFNoUm9nU1hMbDBpTVRHUmF0V3FVYkZpUlVKQ1FyQ3hzVWxXZ1N3aUlpSWkveTBLZVVWRVJFUkVSRVF5TVpQSnhPVEprN2w1OHlZalJvemcyTEZqWExwMGljaklTS1pObTBidTNMbU5NR245K3ZYTW5qMmJzbVhMR3NIVTlPblQ4ZmYzWityVXFaUXJWKzY1MW1CcmEwdUhEaDJvWExreVk4YU1ZY2VPSFVSRlJURjY5T2hudmxaQ1FzSXpWVnBHUlVXeGJkdTJkTTlOcnc0ZE9nRFFxMWN2N3QrL3o0QUJBMmpZc0tGRnRhK0hod2VqUjQvbTZ0V3JiTjI2TlZrbzUrZm5SNzE2OWNpVks1Y3gxclJwMDJUM1NtM1BZYlBVV3V1T0dUT0dQSG55MExOblQ2dkhuMXh6V0ZnWVRrNU92UGZlZTl5NmRRdEllczluekpoaDdCOXJyYVcxbWF1cksrKzk5eDVoWVdHNHVycitLMEgrSjU5OHd0R2pSNSs1MHRUUHo0K2lSWXRTc1dKRklPWDMzYy9QRHo4L1A0dXhwL2VOUG4zNnRQR0ZpYmk0T0JZdlhveUhod2NOR2pRdzVseTdkbzNJeU1oazRmTGp4NDhCNnlIdmpSczNpSXlNSkRJeU1sMmZDN08wMm5zbkpDUmdaMmVIeVdSaStmTGxsQzFiMXRqWCtNaVJJOWpaMmZIYWE2OEJTVjhheVo0OSs5K3FlQllSRVJHUkYwOGhyNGlJaUlpSWlFZ21GaElTd20rLy9RWmdVVVZhcDA2ZFpQdkZsaWxUQmtnS3FPcldyY3U4ZWZQWXVIRWpyVnExZXU2QTkwbWVucDdNbVRPSGFkT21KV3RCbTE1UlVWSFBGQnpldTNlUGlSTW5QdGU5VW1NTytiSmx5MGJCZ2dYNTl0dHZVOTBuZU83Y3VVWm9Ca2xoNm93Wk03aDM3NTdGbnF2UDI2NzV5ZkR3YVdQR2pNSFIwVEhWT1dhcHRVb0dVZ3lLcmVuWHJ4L05talZMZFk2MW9QSlp3a3RyN08zdG1URmpCcmEydHM5MG5xK3ZMOUhSMGF4ZXZScDcrNlQvSkZhMWFsVnExS2lSNm5sUHQ0MEc4UGYzeDlQVDAvaTlDUXdNWk4rK2ZkU3JWODlZMTdGanh3Q1NWWFRIeE1SZ1oyZG50VDE0N3R5NTZkcTFhN3FlSnpBd2tKTW5UL0xLSzYra09PZkdqUnZNbmoyYjQ4ZVA0K1BqdzdwMTZ3Z05EYlg0bmRtK2ZUc1ZLMVkwOW1lT2pvNVdxMllSRVJHUlRFQWhyNGlJaUlpSWlFZ21WcXhZTVJvMGFFQ1JJa1VvVXFRSTd1N3VGQzVjR0FjSGgyUnpTNVVxaGJPek0zdjI3R0gvL3YzczJyV0wxcTFiMDZ0WEx4NDllcFFoN1ZtZG5Kd1lPblJvcW5QdTNyM0x5Wk1uOGZEd1NIYnM4dVhMVnZlUFRZbTd1N3ZWVU5TYUxsMjZwRnFsK2lScklWZVhMbDJTdFZPK2ZQa3lxMWF0U2piMzRNR0RBTW4ySjM3ZWRzMFo1ZW1LejQwYk56SjkrblNHRGgxSy9mcjFrODAvYytZTVgzMzFGZVhLbFdQaXhJblBYTjM1NU05bXo1NDlMRjY4MkdMczBLRkQvUGpqajgvMkVKQXM0QTBQRHdkSWNWL2x2Lzc2aTF1M2J0R29VU01qNElXa2FtenpIc0FwZVRya3ZYZnZIbnYyN0xHb3JtN1RwZzBUSmt4Z3g0NGRSb2k5YytkT2N1VElrU3pralk2T050cGtQeTFIamh5ODg4NDdaTTJhTmNVNUFCczJiT0QwNmRPVUtWT0dVYU5HSlR0KzRzUUpJT25MQ3M3T3puaDVlWEgwNkZIbXo1L1BPKys4UTZWS2xRQTRldlFvRnk1Y3NQaWRmZFl2V29pSWlJakl2ME1ocjRpSWlJaUlpRWdtNXVqb2FMV1ZyOGxrTXRydm10bmEybEsxYWxWMjd0eUpuWjBkdlhyMW9uWHIxZ0QwNzkrZk1tWEs4UG5ubjJmNEdtL2N1RUZRVUJBQWE5ZXVaY1dLRlFBTUhEalFZdDdkdTNjNWMrWk1tcUhidjZWMjdkb1dnU3drVld1bUZQTG16NTgvV1pEOXZPMmFYNFFMRnk0d2QrNWNYRjFkY1hCd1NCYjBoNGFHNHUzdFRjNmNPUms0Y09CenRlOTk4djB5dHdqUGx5OGZKcE9KckZtejh2RGhRd0NMNERVOVRDWVQzMzc3TFk2T2ptVEprb1hRMEZBQUNoWXNhSFgrZ1FNSEFLaFpzK1l6UDhQVEZpeFlRS0ZDaFN3Qy9IcjE2akY3OW14OGZYMTU2NjIzT0hmdUhLZFBuOGJMeXl2WnM2WDFoWXJ4NDhkejl1eFpXclpzaVplWGwwVzdiNVBKeEp3NWMxaS9majMxNnRWandJQUJGbTJmRHg4K3pJSUZDN2h3NFFMNTh1V2pUWnMyTkd2V2pKTW5Ueko4K0hCS2xTcGwvSTdIeDhjemQrNWMzTjNkcVZ1M3JuR05odzhmS3VRVkVSRVJ5UVFVOG9xSWlJaUlpSWk4QkdKall6bDM3aHhCUVVHY1BuMmFvS0FndnZ2dU82T0tNRHc4bktWTGw3SnIxeTRBR2pac2FBUzhBRmV1WEtGa3laSVp2cTdQUC8vY3FGak5saTBiNWNxVm8xS2xTbFNxVkltU0pVdmk2K3VMaTRzTGtOVEtPREV4a1MxYnRwQXpaMDQrK09BRHNtYk5TckZpeFl3NW1jRzllL2NJQ2dxaVpjdVd4bGpCZ2dWcDFxd1piZHEwSVNJaWd1dlhyK1BwNlFra0JYZG56NTdGMDlPVFM1Y3VjZVRJa1g5a25TNHVMdlRvMFlPOWUvY3lhdFFvN096c3FGQ2hBdFdxVlNNK1BwNGxTNWJnNU9URStQSGp5WmN2WDRyWGVmejRzZEdhK1BIang2bFdvRUpTTUQ1OCtIRGo5V3V2dlphczhueno1czBBM0x4NTArbzFiR3hzdUhidEdsZXVYTUZrTXVIZzRFQ3RXcldzaHVnQSsvZnZKMHVXTEx6NTVwdXByaTB0TzNmdVpOdTJiUlF2WHB4aHc0Yng0TUVEN3QrL3o0TUhEM2o4K0RHUmtaRWNPSENBTld2V1lHZG5SOXUyYlpOZEl6bzYybWlOYkkyWGx4Y3JWNjVrNmRLbCtQcjY4dmJiYjlPMmJWdGNYRno0L3Z2dk9YRGdBQjkrK0NHZE8zZE9GcnhIUmtieTZORWordlhyWjN4NVlQbnk1U3hmdnB3eVpjb3dac3dZSXhUKzhjY2Z1WFRwRXVQR2piT29qSDc0OENFNWN1VDRXKytUaUlpSWlMeDRDbmxGUkVSRVJFUmVNcEdSa2JScTFRcGZYMStqY3U1RitlbW5ud2dPRHFaZnYzNnBoa0R5NGdRRUJPRG41OGY1OCtlTnl0M1NwVXZUc21WTGloUXB3cjE3OTlpd1lRTWJObXpnOGVQSHZQZmVlOXk5ZTVmdDI3ZFRyMTQ5cWxXcnhzMmJONG1LaXFKVXFWSVp2cjQ2ZGVwUXJWbzFLbGV1aktlblo3S3FSaDhmSDB3bUV6LysrQ003ZHV5Z1NaTW1PRHM3czJMRkNyWnYzMDZmUG4zdzhmRko4Zm9SRVJHc1hyMDZYV3VKaUloSTlmakZpeGVOaXREUm8wZHo0Y0lGbWpScHdxdXZ2cHF1NjV2dDNMbVR4TVJFaTZyUk1tWEtVS3BVS2Z6OS9WbXlaQW4yOXZZc1hMZ1FKeWNudG0vZnpvUUpFeWhidGl3ZmZ2Z2gvZnIxTTg2TGlZbEoxejFOSmxPYWM1OXVRZTNpNG9LWGx4ZGVYbDQ4ZVBDQWdJQUFsaXhad3RHalI0MDV0V3ZYNXVIRGh5UW1KbHJkQS9meDQ4ZDRlM3R6L3Z4NTh1Yk55L2ZmZjgvQWdRT3BVS0VDMzN6empjWGNZc1dLMGFwVks4cVhMODlYWDMxRmZIdzhqbzZPeWFwcnQyN2R5dFNwVXlsZXZEZzdkdXpBeGNXRnpwMDdXMVNzQXVsdTAzM3o1azFDUWtLb1hyMzYzOTVydG1USmt1VEtsY3RvQyszaDRVR2VQSG1NTnR0K2ZuNnNYTG1TTTJmTzBLNWR1MlQ3NVpwTUpzTEN3bEp0eTEydFdqV3FWYXZHNmRPbldibHlKWDUrZm16Y3VKRThlZkp3Ly81OSt2ZnZ6OXR2djIzMTNIcjE2bEcvZm4zalp4VVZGY1hodzRkcDBxUUpYM3p4aGZFZXJsNjltZzBiTnRDcVZTdXFWS2xpbkI4Ykc4dmx5NWVwVTZmTzg3OUpJaUlpSXZLUFVNZ3JJaUlpSWlMeWtvdVBqK2Y2OWVzV1l3VUtGT0RXclZza0pDUllQZWZwbHJUV0xGKytuQ1ZMbG1Calk4T2NPWE1ZTW1USU03ZGNsYi9QWkRKaGEydEx1M2J0ZVAzMTF5bGJ0aXhac21UaDlPblR6SjQ5bXoxNzloQWZIMC8xNnRYcDJyVXJ4WW9WNCtIRGgxeTRjSUVSSTBidy92dnZjK1hLRld4c2JLaGN1WEtHcisrRER6NUk5WGhJU0Fpelo4L216Smt6MUtwVmk2KysrZ3A3ZTN1YU5HbGk3Qlg3MWx0djhmbm5uK1BzN0p6cy9QRHdjT2JObS9mYzZ6dDQ4Q0RUcGswRG9FZVBIa0JTbGVqNTgrZDU5ZFZYOGZUMDVQSGp4MEJTeTE5elZiTFpwVXVYa2wxeisvYnRPRHM3RzFYVXNiR3hiTisrblpVclYzTHo1azBhTm14STkrN2RqWmE0YjczMUZqbHo1bVRac21WOCsrMjNsQ3haa280ZE8xS2pSZzI4dkx6UzlSeFhybHhKYys3Njllc3Qzc080dURndVg3NU1TRWdJeDQ4ZjU4aVJJengrL0JoUFQwL3ExS25Ec1dQSDJMMTdOenQyN01EWjJaazMzM3lUNnRXclU3VnFWZU02dzRjUDUrVEprNHdjT1JJWEZ4Y0dEaHhJcDA2ZHFGV3JGdTd1N216WnNnVTdPenZzN095d3Q3ZW5Zc1dLbkRoeGd1elpzeE1YRjJlOE43R3hzYnp4eGh2RXhzWXllZkpreXBZdHk4U0pFMW0zYmgwTEZpd2dJQ0NBYXRXcVVhQkFBUndkSGJHM3R6ZisyTm5aWVdOalEyeHNyUEhuOGVQSHhNYkcwcXBWSzJNZlltdXRtbGVzV0dHMEQwOFBkM2QzMXF4WmsrTHhMRm15TUg3OGVJb1ZLOFlubjN3Q0pBVy9JU0VoT0RvNmN2SGlSZU16a0pieTVjdFR2bng1enA4L3o5S2xTNDJXMC92MjdhTklrU0tVS1ZNbTJUbFA3MG5zNU9URXRHblRqRXJweE1SRUZpNWNpSyt2TDlXclY2ZG56NTVNbWpUSmFIc2RGQlJFWkdRa2I3enhScnJmRXhFUkVSSDVkM0YxaEVrQUFDQUFTVVJCVk9qZnZrVkVSRVJFUkY1eTE2OWZwMHVYTHNZZWtJOGVQV0xod29VTUhqdzR4VmFvNWxERUdwUEp4THg1ODFpelpnMXQyclNoY3VYS2pCdzVrc0dEQnpOczJEQzErZnlITlduU2hDWk5taVFidjNMbEN2djI3YU4rL2ZxMGJkdVc0c1dMRzhkeTVNakJwRW1UR0Q5K1BMNit2Z0MwYk5tUy9QbnovMlByM3JsekovNysvcHc2ZFlyczJiUFRzMmRQM24vL2ZhUDliSWtTSlpnK2ZUcXJWNjltMGFKRm5EeDVrb1VMRnliYnk5VGQzVDNkRloxZHVuUWhMQ3pNWXF4UW9VS1VLRkdDUm8wYVViUm9VVjU5OVZXS0ZDbGkwWEw0NE1HREFLbFdGSnZGeHNieXlpdXZVS0pFQ1NOdysrMjMzNWc2ZFNxVksxZkcyOXViMHFWTEp6dXZhdFdxVksxYWxYMzc5ckZnd1FKOGZYMnBVYU1HZmZ2MlRkZXpwVWUyYk5tSWpZMWwyTEJoWEx0MnplS0xIb1VMRjZaNTgrWTBiTmpRYU52ZHJsMDdJaUlpMkw5L1A3Lzk5aHQ3OXV4aDE2NWRaTTJhbGFWTGwrTHE2b3FibXh2ZHVuV2pSbzBhUUZJTDRKOS8vcG5Bd0VDMmJObENZbUppdXRabVkyTkQzYnAxS1ZTb0VHWEtsR0hFaUJFNE9EalF2bjE3S2xldWpKK2ZIMEZCUWV6YnQ0L1kyRmppNCtQVHZHYlJva1hwM0xrelVWRlJaTTJhMVdySVc3VnFWV1B0S1prK2ZYcTZuaUVtSm9aNTgrYVJPM2R1Um80Y2FmRVoyckZqQnlhVENSc2JHNnBXclpybWx4K2U1T0hod2FoUm96aDM3aHhMbGl6aDRNR0RIRHg0a0VtVEpsR3hZc1UwejMreUZmYUJBd2Z3OWZXbFhyMTZEQm8wQ0RzN082NWN1VUp3Y0RBQVdiTm1wWFhyMXFya0ZSRVJFY2tFYkV3bWsrbmZYb1NJaUlpSWlJaGtuS2ZiTlllRmhkR2xTeGNqdUczY3VMSFJKdmJCZ3djVUwxNmNTNWN1MGJOblQ3WnUzWnJxdGNQRHd4ay9manlCZ1lGMDZ0U0pqejc2Q0lDZ29DQ0dEUnVHbzZNamd3WU40clhYWG52aHp5bHBpNHlNdEZyOStxU2JOMjhTR3h1YnJ1cHRzNlZMbDVJclZ5NkxQV2VmMVlJRkM5aThlVFBObWpYai9mZmZKM2Z1M0NuT3ZYRGhBdjcrL3ZUcDA4ZGlmTnk0Y2VUSms0ZnUzYnVuNjU0K1BqN2N2WHVYUVlNR1BkTmFMMTY4aUorZkg1OTg4a215dllIRHdzSll0MjRkSFRwMHNHaFpiZzcwekVKRFE5Tzk1M0ZDUWdJUkVSRXZiQi9pbVRObmN1Zk9IWW9VS1lLSGh3ZGx5NVlsYjk2OGFaNFhIaDdPM3IxN2lZdUxvMVdyVmtEYW43SDQrSGppNHVLTVAvSHg4ZGpZMkJoL2JHMXRzYkd4d2M3T2pwdzVjeHJucEtjcmdQbmE1c0RYenM0T1cxdGJiRzF0amVwaE0ydjc0RzdldkJrUEQ0ODBmeTdwblFkSlArY3NXYkpRdEdoUnErczFyKy92Q0FrSjRkQ2hRM3o2NmFmUGRmNkpFeWVvVkttU3haakpaQ0loSWNHb2loWVJFUkdSL3o2RnZDSWlJaUlpSWkrSmh3OGY4dURCQTZLam8vbmYvLzdIMUtsVHlaVXJGNERWa1BmZ3dZT2NQbjJhVWFOR2NmYnNXZnIzNzgrdnYvNmE0dlYzNzk3TnpKa3pTVWhJb0gvLy9tVEprb1YxNjlZeGN1UklzbVRKd3ExYnR4ZzllalJuejU2bGVmUG1kT3JVeWJpL3lOTVNFaEl3bVV4cThTMGlJaUlpSXZJYzlHOVNJaUlpSWlJaUw0a3RXN1pZN0UzNjFWZGZBUml0Yko5dVV4c2VIbTZFc0UvKy9Xa2hJU0hNbnorZlU2ZE9VYmx5WmI3KyttdmMzTndJRGc3bStQSGpUSm8waVNGRGh1RG01c2JVcVZOWnRtd1pxMWF0WXZ2MjdiUm8wUUl2TDY5L3RBMndaQTVQN3gwcUlpSWlJaUlpNmZmMytzT0lpSWlJaUlqSWYwYmJ0bTBKQ0FqZzY2Ky9Cc0RYMTlkaWI5MHVYYnJRcFVzWDQzVkVSSVFSN042OGVUTlpFQnNhR3NxZ1FZUDQ0b3N2dUhMbENvTUdEV0w4K1BHNHVia0JVSzVjT2JwMDZjS3VYYnZZdVhNbkFQYjI5blR1M0prZmYveVJNbVhLc0dyVktqcDI3TWlTSlV0ZTZMT0xpSWlJaUlpSS9MOUVsYndpSWlJaUlpSXZtV1BIamxrZGY3SmRNeVJWN3hZdVhCaElDblE5UER3czVtZkxsbzNRMEZBKy92aGoyclZyUi9iczJaTmRzMjNidG1UTm1wVzZkZXRhakJjcFVvVHg0OGR6K3ZScGZ2NzVaNW8yYmZxM24wdEVSRVJFUkVSRWtpamtGUkVSRVJFUmVZbkV4OGR6OU9oUkFMeTl2Zm5paXk5d2NuS3lPamM4UEJ3bkp5Y2VQMzdNb1VPSDZOdTNMN0d4c1FBNE9Eamc3dTdPenovL2pJT0RBL0IvNGJBMU0yZk90SGpkdm4xN3VuWHJSdm55NVNsZnZueEdQSnFJaUlpSWlJaUkvUDhVOG9xSWlJaUlpTHhFQWdNRGNYZDNKemc0bURKbHlqQnc0RUQ2OU9rREpOK1ROeUlpZ21uVHBqRnQyalFBaGc4ZmJoejc2YWVmeUo4L3Z4SHdBZ3dhTkNqTis1ODRjWUl0VzdaUXFGQ2hqSGdjRVJFUkVSRVJFYkZDSWErSWlJaUlpTWhMeE4vZm42cFZxeEljSEV5SERoMXdkblkyOXRCOWNqOWVnUEhqeDVPWW1NaWVQWHVZTjI4ZVAvNzRvMUgxbXpkdjNtVFhidFNvVWFyM1RreE1aT1hLbFJRdVhKZ21UWnBrMEJPSmlJaUlpSWlJeU5Ocy8rMEZpSWlJaUlpSVNNYTRmdjA2Z1lHQjFLNWRHd0FiR3hzNmQrNk1pNHNMa0xRbmIwQkFBSzFhdFNKSGpoemt5NWVQL1BuemMrblNKV3hzYkNoV3JCajU4K2NuZi83ODJOblpwWG0vMzM3N2pmWHIxeHV2Zi9ubEZ5NWZ2a3pQbmozVGRiNklpSWlJaUlpSVBCK0Z2Q0lpSWlJaUlpK0oxYXRYVTdGaVJWeGRYVk9jczMvL2ZxcFZxMGJ1M0xrQmlJMk41ZmZmZjhka01uSHQyclUwNy9IdzRVTmozc0dEQjVrOWV6YXJWcTBpTGk2T1gzNzVoZXJWcTFPOWVuVVNFeE01ZlBod3hqeVlpSWlJaUlpSWlGaFF5Q3NpSWlJaUl2S1N5SjA3TnkxYnRreDF6cmx6NTVnMWF4WUpDUWtBYk51Mmplam9hQUJNSnBQVmN6Nzc3RE44ZlgwQldMTm1EWjA2ZFFMZ20yKytvVUdEQnZqNCtQRExMNy9nNCtQRGdBRURnS1MyMFVPSERtWEhqaDBaOG13aUlpSWlJaUlpOG44VThvcUlpSWlJaUx3a21qZHZUdlhxMVZNOGJqS1pNSmxNaElXRnNXWExGbUppWWxpMmJCbk5temUzbVBmZ3dRT0Nnb0lBQ0EwTjVjOC8vOFRlM2o3WjlXeHRiUmt3WUFCVnFsUmgwYUpGM0w5L0h5Y25KM3g4ZktoY3VUSVZLMVprOHVUSm5EbHpKbU1mVkVSRVJFUkVST1QvY1FwNVJVUkVSRVJFWGhLdXJxN1kyTmdrRzQrSWlBQmc0TUNCckZ1M0RrOVBUL3o4L0pnOWV6WTJOalpHWmE3WnZYdjM2TisvUHdDN2QrL0d4c2FHK3ZYclc3Mm52YjA5dzRZTlkvejQ4Ymk1dVhINzltMVdyVnJGOGVQSEdUcDBLRGx5NUdEa3lKSGN2MzgvWXg5V1JFUkVSRVJFNVA5aENubEZSRVJFUkVSZVlna0pDU3hac2dTQW16ZHY4c01QUHpCczJEQnExcXpKOXUzYjhmYjJKbWZPbkJibjNMNTlHMWRYVjJKalk5bTZkU3RWcWxRaFQ1NDhRRkwxTHNEang0K04rWTZPanJ6MjJtc0FuRDE3Rm9EU3BVdmo0dUxDNE1HRHVYdjNMdlBuejMvaHp5clBaOENBQWF4ZnY5N3FzWk1uVDNMcjFxMi9mWTlEaHc1eC92eDVxOGRHang3Tm5EbHovdlk5bm5UbXpCbjI3OStmWWd0eWF4SVRFNjJPWDdod2dUMTc5aVFiMzdObkR4Y3VYRWpYdFpjdlg4NzE2OWZUdlpiL3N0UStMeS9DaWhVckNBNE90bnJzMXExYnJGeTVNbDM3aWFmSGd3Y1BlUERnUWJybUhqaHd3T3JuNi9Iangzejk5ZGZKUGpOLy9QRUh2WHYzNXErLy9rcjF1cUdob1J3OWVqVFZPWHYzN2pYK1dac1dYMTlmRml4WWtLNjU2YkYvLzM3Q3dzSXlmSzVaZEhRMHg0OGZmNlp6WW1OampXMEhVaElhR3NyQWdRTXo1SjluSWlJaUl2OFZ5ZnR0aVlpSWlJaUl5RXZEenM2T09uWHFFQmNYeDNmZmZZZVRreE4rZm43NCt2b3liTmd3STV4MWNuTGk4T0hESkNRazRPZm5SOG1TSmRtOWV6Zmg0ZUVXN1p6ZDNkMEJtRGx6SmpWcjFyU29ISTZKaVdISmtpWGt6NThmRHc4UEFDcFZxc1NRSVVPb1dyWHFQL2pVOGl5T0h6OU9vVUtGckI3cjM3OC9YYnQyNVlNUFByQVl2M1RwRW4vKythZlZjMHFVS0VHeFlzV00xeWFUaWVYTGwzUDI3Rm5hdEdsRHAwNmR5SklsQ3dEMzc5OW4vLzc5ZE83Y09XTWU1diszZVBGaVRwNDh5ZWJObTlNMS84Y2ZmK1RQUC85ay9Qanh5YXJodDJ6Wnd2cjE2d2tJQ0xBWUh6MTZOSzFhdGFKMzc5NnBYbnZqeG8wc1hyeVlQLzc0ZysrLy81NjR1RGd1WHJ5WXJuV1ZLbFdLM2J0M2MrL2V2WFROVDB2cjFxMy85aldlL3J5OHlQV2RPM2VPUllzVzhmNzc3MU91WExsazgvZnMyY1BDaFF2eDlQU2tZTUdDS1Y3MzhPSERiTnEwaWY3OSsrUHM3R3gxVG1Sa0pKMDdkNlpDaFFxTUhEa3kxWFh1MnJXTE1XUEc0T1hsUlo4K2ZTeU9KU1ltY3VyVUtXclZxbVV4SGhVVlJXaG9LSThlUFVyMTJrdVhMdVhZc1dPTUd6ZU84dVhMSnp0KysvWnRKazJhUkdKaUlvc1hMemErZ0pPU2pSczM0dVRrUk5ldVhWT2RsMTRqUm95Z1k4ZU9mUExKSnhrNjEyejgrUEVjT25TSTJiTm5VN3g0OFhTZE0zYnNXSzVjdWNMbzBhTjU1WlZYck02eHQ3Y25PRGlZVWFOR01XM2FOS3RiRUlpSWlJaGtOdnAvTkNJaUlpSWlJaSs1RmkxYTBMeDVjMnhzYk5pN2R5OUxseTVsekpneFZLcFV5Wmp6NFljZnNtalJJdWJPblV2ZXZIa1pOV29VQlFzV0pDWW1ocG8xYXhyejZ0YXR5NEVEQjlpMmJSdGJ0bXhKZGk5M2QzY0dEeDVzRVpTbDFPcFpNczY2ZGV0U1BPYm01a2J0MnJVejlINEhEeDVNc1Rxd2E5ZXVGaUd2alkwTlU2Wk1ZZkhpeGF4YXRZcHo1ODR4Y2VKRUFEWnMyRUJDUWdMejU4OVBzOXE3VFpzMjlPelpNMTNyaTRpSVNGYWhuaG9QRHcvV3JGbkRzbVhMbmltUVNzdVpNMmVZTTJjT0xpNHVSZ3YwMjdkdjgvbm5uNmZyL0lDQUFOYXVYWnRoKzFxYlE5U00vTHk4aVBXWmJkMjZGUnNiRzFxMmJHbDEvcDQ5ZThpVEo0L0ZQOHVzZWZqd0lZY09IYUpYcjE2TUhEbVMvUG56V3cybTY5V3JoNysvUHdFQkFYaDZlaVk3YnY2U1M2MWF0WXkyOXpseTVPRFRUejlONXhPbWJlREFnWHorK2VjTUd6YU1HVE5tVUxod1lZdmpVNmRPSlNZbUJtOXY3elFEWHBQSnhOMjdkeWxTcE1qZld0UFQ3MVZNVEV5NmcvMG41em81T1pFMWE5WlU1M2Z1M0ptREJ3OHlaODRjNDU4VGFXbmZ2ajNlM3Q3ODczLy9ZL1RvMFJRdlhqeFpSYmFqb3lNdFc3Yms5OTkvNTl5NWMxYmZPemMzTjZ0YkhvaUlpSWo4Vnlua0ZSRVJFUkVSZWNrNE9qb3lkKzVjY3VYS1pZeVovOE4xblRwMXFGU3BFamx5NUxBNHAzMzc5clJ2M3o3WnRaNE9WK3p0N1JrNmRDZ0RCdzVNVnBIbTRPQ1E1bi9BbHhjanRYYkhsU3RYenZDUTErenA2dGJHalJ0Ym5XZHZiMCszYnQxNDQ0MDNjSFIwQkpKYTdhNWR1NVkyYmRyd3pqdnZBSERxMUNtbVRadkcwS0ZES1ZHaUJKRFVtbmJSb2tXVUxGa3kzZXU2YytjT2JtNXU2WjdmcUZFampoMDd4dkxseTNuenpUY3BVNmFNRVV5Wlc1TmJDN1VlUDM1c2pEczdPeHNWeWdCWHIxNWwrUERoMk5qWU1HclVLRnhjWEFESWt5Y1A0OGVQVC9mYVpzeVlrZXJ4M3IxN2MvZnVYVmFzV0lHZG5WMjZycG1SbjVjWHNUNXpCZmJPblRzcFVLQUFKMDZjNE1TSkV3QVVLMWFNTW1YS0VCWVdSa2hJQ0tWTGwyYk5talhKcnBFL2YzN3ExcTBMSlAxODgrVEp3N0JodytqYnR5K3RXN2RteFlvVktkNS93b1FKVnNmTm4vY3NXYkl3Y3VSSWV2WHF4ZkxseTNGemN6TSt3MytYczdNenc0WU5ZK3pZc1VSRlJWa2MyN0JoQTBlT0hLRkhqeDdHczZVbUlpS0N1TGc0N3Q2OXkvTGx5NTk1TFdYTGx1WDExMTlQOXI4TmE5YXNzZnFlVy9QazNGNjlldUhxNnNydDI3ZFRQYWRBZ1FKa3k1YU4xYXRYcHpxdmJkdTJBSGg2ZWpKMTZsUysrZVliUm8wYVJZOGVQUmd6Wmt5SzUvWHQyOWZxdUwrL3Y4WHZzSWlJaU1oL25VSmVFUkVSRVJHUmw0eXRyYTBSa0ZuemRNRDdQT3p0N1ZOc2V5ci9QRDgvUDZ2akgzLzhNYmx5NWVMcTFhdGN1blFweGZOdjNMakIvdjM3QVNoYXRLakZmcDkvL3Zrbk8zYnNBSkxDTW9EdzhIQ3laOC8rek91c1ZLa1NNVEV4WEw1OG1lblRwNU1sU3hZKyt1Z2o0N05rcmpBdFc3WXNibTV1bUV3bWR1ellRY0dDQmROZEVSNGRIYzM5Ky9jcFc3YnNNNjJ0VjY5ZUJBWUdzbi8vZnNxVUtaTXMyTEwySlloTm16YXhhZE1tQUlZTUdVS0RCZzBBQ0FzTDQ1dHZ2aUVpSW9MaHc0ZGJWSVZtelpxVnlwVXJQOVBhVW5McjFpMUNRME5wMTY1ZHVnTlV5TmpQeTlOdGlUTmlmVk9tVERIK0hoa1phZkc2VmF0V2xDbFRCbjkvZnlCcEgzQnIrOU5XclZyVklnaXRWS2tTRXlaTTRNaVJJK1RObXhkSWY2aTNidDI2Wk1HNHE2c3JRNGNPWmZqdzRkaloyUkVZR01pTkd6ZUlpNHNESURnNDJPTGFseTlmQm1EZnZuMmNPM2NPd0dpRm45S1hJLzczdi85WkhaODNieDd6NXMyekdHdmZ2ajNkdW5XekdMdHo1dzZROUR1Y1VudjExTFJwMDRiWFgzK2RFU05HR0dNalJveWdmdjM2NmZwOWZIcnVxNisreXVUSmt6bDE2bFNhNTE2OWVwV0RCdyttT3NjYzhrSlNsZldVS1ZONDlPZ1JlZkxrWWRLa1NjYXhBd2NPc0h2M2J0cTNiNTlxQzJnSEI0YzAxeVVpSWlMeVg2S1FWMFJFUkVSRVJDU1RNNWxNbkR0M3pxSnRiWFIwTkJFUkVSUXRXcFM5ZS9lbTJGNFpJREF3a01EQVFDQXBXSm81YzZaeGJQZnUzZXpldlJ0SUNubE5KaE9IRHg5T3NRV3N5V1JLOFQ0M2I5N2syMisvSlZldVhEUm8wQUJIUjBjajRBME9EbWJ6NXMzWTJka3hidHc0eG80ZFMySmlJalZxMUtCNDhlTFkydHFtNjcwdzczZDcvdno1ZE0wM2MzWjJadnIwNmNhZW51WmdhOHVXTFJ3OGVOQWk2RElmcjE2OU9rMmJOZ1dnZE9uU0FKdzRjWUtSSTBmeTZORWpoZzhmVHZYcTFRa0lDT0Q4K2ZOOC9QSEh6L1VsaTdDd01Ldmo1dkM5Yk5teUtjNHhNN2NhaG96OXZBUUVCR1Q0K2lBcEFIMjZEWEtiTm0yQXBPQjMwNlpOMUtsVGg2RkRoeWE3VnN1V0xhMEdkcDZlbm5oNmVySno1MDVjWEZ3SUR3OVBjNDljU09xT2tEOS8vbVRqRlNwVVlQbnk1VGc2T2pKOCtIQisvLzEzNDlpZVBYdllzMmRQc25OV3JseHA4WXdBSFRwMHNKaXpZc1VLU3BRb1FiVnExWktkZitUSUVVSkRRNU9kVTZGQ2hXUnp6Uld6ZmZyMHdjdkxLN1ZIVE5YVFFiNjd1M3VxNFg1cWN5ZFBubXgxbnNsa3N0b3FPVEV4a2ZqNCtGVEQrQWNQSHBBN2QyNkxmWmtyVnF3SXdJVUxGOWk4ZVROdWJtNDBhTkNBM0xsekEwbHRwRGRzMk1ENzc3K3Y2bDBSRVJISnRCVHlpb2lJaUlpSWlHUnl5NVl0NDlkZmYyWHUzTG5HSHA3bXlyMlNKVXRTdW5ScHFsZXZidlhjN3QyN1U2OWVQVDcrK0dNZ3FSMnV1VTEzNDhhTjZkcTFLeDk4OElFeDM5ZlhsNy8rK2l0WjFTQkF6cHc1MmJadEcxbXlaTUhlM2g1YlcxdGpQK2dUSjA3dzNYZmZFUk1UUTd0MjdYanJyYmVNOHc0ZVBNallzV054YzNOajRNQ0JEQmt5aEcrKytZWWhRNFpZdlU5cVFrSkNnS1JBK2ZMbHl4UXRXalRkNTVvRFh2aS9ZT3ZreVpQWTJOaFlEYlVLRkNpUWJEd3FLZ283T3pzbVRKaEErZkxsaVlpSTRNY2ZmOFJrTWxtdEJrNlBMbDI2cEhyODZRRGFtaWRiYTJmazUrVkZyQStTcWlxZmJEbi9wRldyVnZIbzBTTTZkT2hndFVJNElTRUJlL3VrLytUMTU1OS9NblhxVkhyMjdFbjU4dVVCYU5pd0lRMGJObVQrL1BuNCt2cW1hMjNtTVA5cDV2YmpJMGVPQkpMQ1F5OHZMM3IzN2syclZxMk1lVWVPSEdISWtDSE1taldMVXFWS1dWeWpjK2ZPRnE5WHJGaEJxVktsa28xRFVndm0wTkJRcThlZVpxN2tOVmN1WjVRLy8veVRiZHUyWmRqMTVzNmR5MTkvL1lXM3Q3ZnhmcHFOSFR1V3ExZXZNbUxFQ0tzdDJILzU1UmNXTGx6SUYxOThZWFFhTUx0eTVRcURCdyttVUtGQ2pCMDcxdUx6ZE9iTUdSWXRXc1RGaXhjWk1tUkloajJMaUlpSXlEOUpJYStJaUlpSWlJaElKdmZ4eHgvejIyKy9NWGJzV0g3NDRRZnM3T3dJRGc3R3hzYUdzbVhMNHV6c1RNNmNPWW1MaTdOYXRaWWpSdzZLRlN1VzZqMGlJeU5adEdnUmZuNStGQ3hZTU5sK3paQlVNVGh2M2p3ajFIejExVmRwM3J3NVAvMzBFMHVYTGlWZnZueU1IVHZXMkY4M0pDUUVYMTlmOXUvZlQ3Rml4Zmp1dSsvSW56OC9ZOGVPWmRpd1lYVHIxbzBXTFZyZzVlVkZnUUlGMHZWZUhEdDJERnRiV3h3Y0hOaTdkMithSWUrMmJkc0lEdzgzWGovWkFoWlNyMHkycG1iTm1wUXFWWXA4K2ZJQlNYdldob2VITTN6NGNCSVNFb3cyeCtsbERwRTdkdXpJSjU5OEFpUlZhSGJvMElIUm8wZGJoTEhYcmwyalU2ZE9qQjgvM21nSnZYVHBVcFl0VzJaeHpSZnhlY25JOWFVbUxpNk8zMy8vblFZTkd1RGg0V0YxVGtKQ2dsSEplKy9lUFc3Y3VNSFhYMzlOOCtiTjZkR2pCOW15WlFPZ1c3ZHVGbDhpMkxGakIrUEdqVXNXT0Q5cDFLaFI3TjI3MTNqOTlGeno1eVc5bGVjdjB0MjdkNEdrZmFBejB1Ky8vMjVSdGZ4M3pKczNqN1ZyMTFLN2RtMnJlN28zYmRxVTBhTkgwN3QzYjRZUEgyNEU5V1kxYTlaazI3WnRqQnMzanFDZ0lENy8vSFBzN2UwSkNncGl4SWdSbEM1ZEdtOXZiN0puejA1Y1hCeXhzYkhFeHNaU3NHQkIzbnJyTFFJQ0FpaFJvc1J6ZndGRFJFUkU1Titra0ZkRVJFUkVSRVFrazNOeWNxSi8vLzRNR2pTSW4zNzZpVTZkT25INDhHRThQVDF4ZG5ZbUlTR0JMNy84RWc4UEQvcjI3ZnRjOTdDM3QrZjI3ZHNVS0ZDQU1XUEdHRUhaazZ6dDFUbGp4Z3o4L1B3b1Y2NGNJMGVPSkZldVhGeTRjSUhSbzBkejVjb1ZIQjBkNmRpeEl4OTg4SUVSS0pZdFc1WjU4K1l4YTlZczFxeFp3NW8xYXloZHVqUmp4b3doWjg2Y0thNHhLaXFLNDhlUFU2NWNPWExuenMzV3JWdjU2S09QckxhQk5WdTllclhGL3JOUGg3eUppWW1wbnY4MEd4c2JJK0RkdkhrenUzZnZwbTNidHRTdVhkc0lFWjlGYW9Iajgvb25QaTh2aW9PREF6NCtQbHkvZnAxaHc0YlJzMmRQQ2hVcVpCdzNtVXlZVENZajVIM3p6VGZ4OGZGaHdvUUovUHJycjFTb1VJSDY5ZXVuK3JPd3RrZXUrZWZ3N3J2dlVybHlaV1AvNXFjbEppWUNQTk1leE5ZOHkyY3VKVkZSVVVES2UvdW14dGZYRjFkWFY2dkhuZ3owVTVQU1hzT1FGTVJQbno2ZHpaczNVN2R1WFFZUEhtejFQYXRTcFFyVHAwOW42TkNoREJnd2dDKy8vSkszMzM3Yk9KNHZYejZtVEpuQ2hBa1Q4UGYzcDI3ZHV1VEtsWXQrL2ZwaE1wa0lDZ3FpYmR1MnhNYkdwdmlGallVTEYxSzZkR21MOXVVaUlpSWltWUZDWGhFUkVSRVJFWkdYUU9YS2xXbmV2RGtyVnF5Z2VQSGlCQVVGMGJWclZ5QXBjQ3BUcGd3Yk5teWdmdjM2eG42VjZSRVdGc2JzMmJQSmx5OGYzdDdlYk5xMGllRGdZSUtEZzFNOXIwbVRKa0RTL3FnbWs0bmV2WHR6OSs1ZEhqMTZoSk9URTRVTEY2WnExYW8wYWRJRVoyZG43dCsvbit3YVBYcjBvRVdMRm16ZnZwMmNPWE9tR3ZBQzdOcTFpL2o0ZU9yVXFVT2VQSG5ZdTNjdmh3OGZ0cnEzcVptUGp3OWdXVkc2Y2VORzQ3aDVqOThueDU0ODl1VDRPKys4WTFSd0JnY0hHM3NibTZ0RmE5U293Y0tGQzYydVk4aVFJZHk0Y1NQRjQ5YmN1WFBIWXEvYlc3ZHVwZnZjRi9WNXlhajFSVVJFV0lUdlQ4cWVQVHZPenM0RUJRVXhiTmd3WnN5WVliVDVqWStQQjdEWWs5ZkZ4WVV4WThZUUZCU1VyQkxVeDhmSENCY1BIRGlBajQrUHhjOWczNzU5RnErclZLa0NKRlcyV3d0NUV4SVNBSXgyMGM4ckl5cUJxMVdybG1MTDY1UnMyclNKVzdkdUdYdGxXeE1URThPOWUvZWVlMTBQSHo1azlPalJIRDkrbkdiTm1sR3hZa1hXckZsajBSYmV6TmZYbHpObnp2RGRkOTh4ZHV4WUprMmF4STBiTitqVXFaTXhKMnZXckhoN2V4TWNITXhycjcyR3lXU2ljZVBHWk0yYUZTY25KeHdkSGNtV0xSdlpzMmUzK0h1MmJObElTRWhnK1BEaHJGeTVVaUd2aUlpSVpEb0tlVVZFUkVSRVJFUmVFdDI3ZCtmdzRjTjg5OTEzMk5yYVd1eDcyNmxUSjNidjNzM1VxVk9aUDM5K2lpRlVRa0lDcDArZlp0KytmVUJTTytQczJiUFR2WHQzRWhJU21EVnJWcnJXWWc1NWl4UXB3aGRmZkFGZ3NZK3IyYnAxNjFLOVR2djI3ZW5mdjMrYTl6T1pUR3pZc0FFSEJ3Y2FOV3FFbzZNakxpNHVMRisrUE5XUTE1cnAwNmVuYSt6RWlST2NPSEhDZU4ya1NST3laTW5DaFFzWDhQYjJKalkyRnZpL3dNN1IwVEhabnFObTVsRFMzZDM5YjYzeldXVEU1K1ZGclcvSGpoM3MyTEVqeGVOdWJtNE1HRENBYjcvOWxva1RKeko4K0hEZy8wTGVwOXRNMjlqWUpBdDRJZW45Tm9lODU4NmRNOGJNbnJYVnNmbG4vbVRJbkpxVXFsMDNidHhvOVlzRnFaMzN3dzgvVUtaTUdlTjFsU3BWakZBNnZmYnUzY3Y5Ky9ldHR1azJNMWZYUDQrTEZ5L2k3ZTNOclZ1MzZOU3BFeDkvL0RFVEowN2t0OTkrbzNIanhoYnY5Nk5IajFpN2RpMjVjdVdpYU5HaVRKNDhtYUZEaC9MVFR6OVJxRkFoaTgrcmpZME5yNzMybXZIMy92MzdNMlRJRUpvMGFVS0RCZzBBR0R4NE1PKzg4dzVWcTFibDRNR0R6Smt6aDNIanhqRnIxcXdNYjJrdElpSWk4azlReUNzaUlpSWlJdktNRWszeG5Md2V3S2tiMjdrWmVZR1l1SWgvZTBueWdoVjFxY2lubGFmODI4dElVL2JzMmVuVHB3L2UzdDU0ZW5wYUJCZE9UazU4K3VtblRKMDZsVldyVnRHaFF3ZXIxekMzVURXSGtTMWF0S0JYcjE1R2FMVmh3d2JhdFd2SGwxOSttU3hvT25ic0dBTUhEdVNOTjk1SWNZME5HalRnM1hmZnRSaExTRWpBMXRZMldZdmE5SVM3WnJ0MzcrYnk1Y3MwYWRMRXFQaHQwYUlGUzVjdVpjK2VQZFN0V3pmZDEzcXlSWEtIRGgxd2MzTmoyclJwRm5NYU4yNU1xMWF0Nk4yN3Q4WDQ2ZE9uR1Rac0dGbXpacVY0OGVLY09uVXEzZmQ5VmludGVadGVHZkY1ZVZIcnExdTNMcTFhdGJJWSsrcXJyeXhlVjY5ZUhTOHZML3o4L05pd1lRUHZ2ZmNlY1hGeGdQV1ExYy9QajNyMTZsbFV0elp0MmpUWnZOVGFERnNUR3h1YjdETTlidHc0cSsyZ1AvLzhjNHZYVDcrdmtaR1IrUG41VWI1OGVhdWg5SkVqUndnTkRiWDY4OGliTis4enJkdWF5TWhJY3VUSWtlcWN0OTU2SzEzdjBjQ0JBNU9ONWMrZm4zejU4dkhaWjU5UnAwNGRJT2s5MkxsekozUG56bVhvMEtIRzNGV3JWbkgvL24zNjl1MkxqWTBOenM3T2pCMDdsclZyMTlLb1VTT0w2LzcxMTEvNCtmbngvdnZ2VTZCQUFSSVNFZ2dNRExTb3pnME1ERFQyZ282SWlDQTBOSlQ0K1BnTWVkOUVSRVJFL2cwS2VVVkVSRVJFUko3QnJjaUxyQTRheFoyb3YvN3RwWWhZWmE0c1BYUG1EQWNPSEtCR2pSckdzYVpObXhxVnVTbDU4ODAzZWYzMTE2bFpzeWJObXpmSHpjM05JakJ6Y25LaVZxMWErUG41V1FROWlZbUpSc1ZuOSs3ZFU3eSttNXViUmZ2ZlI0OGUwYUpGQ3pwMzd2eGNRU0pBZEhTMDBYYjN5V3JoMXExYnMyN2RPbWJObWtYbHlwVlRiVUZyemFWTGw3aDkrellOR3paTTl6bUJnWUZrelpxVmlSTW44dlBQUDcvUWtEY2ovTjNQeTR1U0owOGVvekl6TmQyNmRlUFFvVU5zM2JvVkx5OHZvNUwyNlVyVXNMQXdac3lZd2IxNzkvajAwMCtOOFdkdDEyeU52YjI5c1hmeHVYUG4yTHg1TXg5OTlKRkZlSGo1OG1VMmJOakFoeDkraUp1Ym16SGV2SGx6aTJ1ZE8zY09QejgvNnRldmo1ZVhWN0o3bWNQSnpwMDdXMTFMYUdnb1o4K2VUWFc5S1duZXZEbVJrWkZwVnJYK2YremRlVlJWOWY3LzhSZXpDazZrZ29wVEl1V1FtWm1hYUU1cGFXYnBUYnVXMnMxeWFIQzRXcVlaRHRmWkZITkl2Mm1SSnRjcnFXSE9JMmc0b2FoWU9LS1ltZ01JT0NNb2gvUDdnOFgrZVR3SHdqb3FQQUFBSUFCSlJFRlVPQ0NwMVBPeFZtdDVQdnV6OS83c3pkNnNGcS96L256S2x5OXZoS1Y1VmF4WU1hc3ZURlNzV0ZILytNYy9GQklTb2laTm1xaGx5NWFLaTR2VGtpVkw5T3l6ejhyZjM5OWkveDQ5ZWxnZDk5ZGZmOVhQUC8rc2hnMGJxbno1OGtwSlNaRWttMnVIQXdBQS9GVVE4Z0lBQUFDQW5jNWZPNmFGK3ovUmJWUEt3eDRLWUZOc2JLeFdyRmlocGsyYktqWTJWdE9tVGRQOCtmTlZ1blJwU1puVEJ0OGJzTndycTdvdUo5MjZkVlBmdm4wVkhoNXVUSVVhSEJ5czJOaFk5ZXJWUzQ4Ly9yamRZMDVMUzVOMGYySE1yRm16ZE9uU0pYWHAwa1hseTVjMzJyT3FVV2ZQbnExSmt5WnA3Tml4VnRYQ09Ra0pDWkVrTlcvZTNPNTlYbnZ0TmJWdjMxNWVYbDcyWDBBK0JRUUUzTmYrQmZHOC9KbmpzMGZSb2tVMWZ2eDRlWHQ3eTlIUjBYaWUzTnpjTFBydDNyMWJrdFMwYVZPTDlvS1lydG5SMGRFSWEvLzN2Ly9Kd2NGQmI3enhoc1dYQ3ZidTNXdmNhejgvdjJ5UGxSWFFWcWxTSmRmejJySm56eDR0V0xBZ1gvdTJhOWRPTjIvZVZMVnExWXkyeE1SRTQ5NWxPWDc4ZUk1VFNlZlU5OTVRTzB2UG5qMFZHUm1wYWRPbXFWaXhZcG83ZDY3YzNOdzBaTWdRdTg1ejZOQWhPVGs1R1Y4TXlGb3pPTGQxdkFFQUFBb3pRbDRBQUFBQXNFTnErZzM5NytBWFJzQmJxcWkzV2ozZVN6NGxhNmxVRWU4OEJVY29ISDYvZkZBTDl3OSsyTU93MjgyYk56VnUzRGdWS1ZKRS9mdjMxK25UcHpWMDZGQUZCZ1pxN05peEJYcXVhdFdxcVhQbnpwbzVjNmFxVmF1bUV5ZE9LRGc0V0sxYnQ5WS8vL25QUEIzci9QbnprdkkvMWV5eVpjdTBlZk5tK2ZqNDJKd0t1R1BIamdvUEQxZGtaS1MrL3ZwcmZmenh4M1lkZC92MjdkcThlYk1hTkdpZ0dqVnEyRDBlVDA5UHUvdmVyNEVEQjFwVVJTY2tKR2pZc0dGMjdmc2ducGY3R1Y5ZTNCMklwcWFtU3JJZDhucDVlY25YMTllaXZTQ21hMTY5ZXJYcTFhc25IeDhmUlVaRzZ2SEhIODl6MVhpVzhQQndGU2xTUkU4KytXUys5bi9qalRleURWSnpjKzFhNXRJRGQwOW5mZWJNR2F1MWxTTWpJeFVaR1duWE1lL3RtOTNZWEYxZE5XYk1HQTBZTUVCZmZQR0ZuSjJkTlhIaVJKVXRXOWF1OHh3OGVGQTFhdFF3cHBrL2RlcVVKTW5iMjl1dS9jUER3K1hwNldueHZBSUFBRHpxQ0hrQkFBQUF3QTQ3VG9mb3h1M015aUR2NHI3cTlld011VGd4RFNRZURlbnA2Um85ZXJUT256K3ZnSUFBZVhwNnl0UFRVKzNidDlmYXRXdTFidDA2dFd2WHJrRFArZDU3NytuRWlSTWFQSGl3YnR5NG9kYXRXMnZJa0NGNS9zSkRlSGk0SkduRGhnMlNwRWFOR2xrRmRObFp2WHExNXMyYnA2SkZpMnIwNk5FMjkzTndjTkNJRVNQMDRZY2Y2dWVmZjFaYVdwb0dEaHdvWjJmTFA0bGN2SGhSVXVhMDAxdTNidFdYWDM2cDRzV0xhOUNnUVhtNm5nZXBUSmt5RmxXbldSV3B1WGxRejB0K3gzYy9idHk0SWNteU1qdzVPVmt4TVRGNjdiWFhqTFlLRlNxb1hidDJldU9OTjNUdDJqVmR1SERCQ0ZiTlpyT09IVHVtSjU5OFVyLy8vcnYyN3QxcmRaNnN0WCtIRHgrdXFLZ296Wnc1VTBlUEh0V2hRNGVzMXQyMTE3NTkrL1RiYjcvcDVaZGZ0dnNkdUplYm0xdSs5ejE1OHFRa3FWU3BVa1piL2ZyMUxkYW96bkxzMkRHZE9YUEdLaEEvY2VLRUlpTWo5ZkxMTDl0VkJaMGxJeU5EKy9mdlYzcDZ1dEgyNjYrL3FsYXRXbFpUYjkvcjNMbHpWdE9xNzlxMVM4N096aFpWeVRtSmpJelV5Wk1uTlgvK2ZMdkhEQUFBOExBUjhnSUFBQUJBTHN6bURFV2ZYMjk4ZnZYSndRUzhlR1NrcDZkcjdOaXhpbzZPVnBjdVhmVENDeThZMi9yMDZhUEV4TVJzSzFHemdzMTdBMDk3bkR4NVVpYVRTZGV2WDVja2VYaDQ2TXFWS3psVzVFNmRPdFZZanpRdExVMGhJU0Zhc1dLRmF0ZXVyWVNFQkkwZE8xWkZpeFpWNDhhTjFieDVjMDJhTkVrVktsU3dPbzdKWkZKUVVKQisvUEZIb3dJd3ArbHR5NVl0cTNIanh1bXp6ejdUK3ZYcmRmTGtTUTBkT2xSVnExWlZSa2FHWnN5WW9VMmJOc25Cd1VGVHAwNVYxNjVkNWVmbnA0OC8vdmlCVEx0c05wdDEvZnIxQnpJandNTjZYdklxTkRSVW9hR2hlZDR2TmpaV2t1VTB2V0ZoWWNySXlGQ1RKazJNdHBvMWE4clB6MDlyMXF6UndvVUw1ZXpzcktDZ0lMbTd1MnZ6NXMyYU1tV0thdFdxcFc3ZHVtbndZTXVLL295TURHTUs0OU9uVDJ2aXhJbXFVYU9HQmc0Y0tHOXY3M3dGNUVsSlNabzZkYXBjWFYzVnJWdTNQTzlmRVBidDJ5ZEpxbHExYXJaOXpwdzVvK0RnWUczZHVsWHU3dTVxMUtpUnhiMysrZWVmdFg3OWVpMWF0RWpQUC8rOE9uYnNxR2VlZVNiYjQ2V2xwU2tzTEV3Ly92aWovdmpqRDFXdFdsVUJBUUZhdVhLbEZpMWFwTFZyMTZwejU4NTY2YVdYTENxTTc3Wm56eDVKVXQyNmRTVmxyaSs5YmRzMitmdjcyejBOL0pVclYvSVVTZ01BQUR3S0NIa0JBQUFBSUJlWGIxMHdxbmlMdWhSWGhSTFpyNmNJUEdpUmtaSGF1WE9uV3Jac3FkNjllMXRzYzNkMzEvang0NDNQdi8zMm01WXNXU0ozZDNjNU9qb3FKaVpHa3ZURUUwOFlmZExTMHVUZzRLQ2twQ1JKbWV1TlpybDY5YXAyN3R5cDlldlg2L0RodzZwWXNhTEdqUnVuNDhlUGE4bVNKVnE1Y3FVYU5HaWc1NTkvWHM4ODg0d3FWS2hnQkpmcDZlbnk5UFRVNGNPSDlkLy8vbGM3ZHV6UWpSczMxS3haTTMzNjZhY3FXclNvVHA0OHFRMGJOaWdzTEV6aDRlRXFYcnk0V3Jac3FUWnQyaGhWbHIvLy9yc0NBd04xNU1nUmVYaDRhTlNvVWFwWHIxNnU5K21KSjU3UWxDbFROSExrU01YR3hxcFBuejRhTUdDQTl1N2RxNTA3ZDZwYnQyNnFWcTJhSmsrZXJIMzc5cWxwMDZiNjdiZmZkT0xFQ1RrN084dloyVmxPVGs1eWNuSlNlbnE2UHZ2c005MjVjMGNyVjY1VWVucTY3dHk1b3c0ZE9zamQzZDJ1bjl2MDZkTjE2OVl0dWJxNjZ0eTVjN3B5NVVxT2dmS2lSWXUwYU5FaWk3YnMxcno5N0xQUHNqMU9RVDh2QlQyK0xMVnIxMWJqeG8wdDJyNzc3anVMejB1WEx0V2xTNWRVdm54NUZTOWVYSmN1WFZKSVNJaWNuWjB0eHJoNTgyWjVlSGpvcWFlZWtpVGR2bjFibXpkdjF2Lys5ei9GeDhlclZhdFc2dDI3dC9HemUvSEZGMVdpUkFrdFdyUklBUUVCcWxHamhucjA2S0hubjM5ZVVtWjFlTW1TSmRXcVZTc05HREJBeFlvVjA1UXBVeFFYRjZlcFU2Zm11WkkyUGo1ZXc0Y1BWMkppb3ZyMzcyL3ppdzBGSlQ0K1hxdFdyWktIaDRmYzNkM2w1dVltSnljbm5UaHhRaXRXckpDenM3TkZHQzVsZmdraE9qcGFQLzMwa3lJakkrWGk0cUxYWDM5ZGI3MzFsdFdhdDBPR0ROSExMNytzRlN0V2FQdjI3ZHErZmJzcVY2NnN6cDA3cTAyYk5uSjFkZFdkTzNkMDRNQUJSVVJFNkpkZmZsRktTb3JLbGkyci92Mzc2NVZYWHBHVGs1T2VmZlpaN2Q2OVcwRkJRWm8vZjc2Q2dvSlVyMTQ5Tld6WVVIWHIxbFcxYXRXTXl2RGR1M2ZMd2NGQnRXdlgxbSsvL2FZeFk4YkkxZFZWNzc3N2JyYjNJV3RhNStqb2FQbjQrT2pZc1dONW5xWWJBQURnWVNQa0JRQUFBSUJjWkFXOGt2UllzVXFTV0g4WGp3NS9mMy8xNzk5ZkhUcDB5TFVTdEZTcFV0cTdkNi9NWnJPa3pPcmJUcDA2cVhYcjFrYWZmZnYyYWRTb1VjYm42dFdyNitEQmcvcm1tMjkwOHVSSlpXUmtxRWFOR2hvNmRLaGF0V29sSnljbk5XclVTSys4OG9wV3JGaWhqUnMzR3BWMVR6enhoQVlOR3FSUm8wWXBLU2xKSnBOSlVtYVkyTGh4WTNYbzBFRjE2dFN4T05lSEgzNm92bjM3YXZmdTNWcTdkcTFXclZxbGxTdFhxbGV2WHVyV3JadFNVbEowNHNRSitmbjU2ZlBQUDFmRmloWHR2bGQrZm42YU0yZU9wazJicG9TRUJMVnMyVkxIamgzVEcyKzhvVjY5ZWtuS3JHSmN2bnk1b3FLaXRHSERCcVdscGRsMTdITGx5dW5OTjkrMGV5ekp5Y2xHTmFpVU9iVnhUdXNGZCt6WVVhKy8vcnJkeDgreVlzVUtyVnk1MHZoYzBNOUxRWTh2aTUrZm45WDZ6dmVHdkdscGFWYlZ2bTV1YnZyNDQ0OVZ1blJwU1ptQnJyZTN0NnBYcjI2RWd0dTJiZFAwNmROVnYzNTlmZkhGRnpaRDY0WU5HNnBodzRiYXZuMjd2dnZ1TzRXRWhGaUV2S05IanphbUVVNU5UZFhodzRjMWJOZ3cxYTVkTzgvM1lQTGt5VHA3OXF5NmRldW1qaDA3NW5uL3ZDaGV2TGgrL1BGSDQyZDZ0MUtsU3FsdjM3NUd0YjJVdVdiMnNHSERkT0hDQlJVclZrei8rTWMvMUtWTGx4elhucTVkdTdacTE2NnRwS1FrL2ZqamoxcXpabzIrK3VvcnJWMjdWczgrKzZ4Q1EwT1ZtcG9xQndjSDFhbFRSeDA2ZE5BTEw3eGdWU0hldUhGak5XclVTRkZSVVZxMWFwWDI3dDFyVkJ2WHFWTkhnWUdCdW5QbmpvNGVQYXJxMWFzckpTVkZ3NFlOazRPRGcwYU9IR2t4VmZpOW5ubm1HWlV0VzFZVEowNlVsUG5jdlBqaWkzbTZsd0FBQUErYmc5blcvOVVCQUFBQUFBeS9YejZvaGZzenArdXNVdnBwL2F0KzRFTWVFUjZFdit2UC9kS2xTL3JwcDUvazZPZ29YMTlmdFd6WlVuZnUzTkhFaVJQbDYrdXJKazJhNURpZHE5bHMxcUZEaDNUZ3dBRTFhTkJBTld2VzFLeFpzMlEybTFXdFdqVTk4Y1FUOHZYMXRhZ1F6a2xDUW9JMmJOaWcxMTkvWGNXTEY1ZVVPU1Z2OWVyVjdUNkdMU2twS1NwV3JKaXVYNzh1RHcrUEhBUFA5UFIwNDcrTWpBeWpQV3NmQndjSE9UczdXMDBOZS96NGNWMjhlTkZpU3VTN21jMW1tYzFtT1RnNDVIaitVYU5HcVVXTEZtclpzbVZlTGxGU1pxQzViZHMyalJ3NU1zLzcycXVneDdkMzcxNTVlM3RiaFhUbno1K1h1N3U3TVcxdlNrcUtFaElTbEphV3B2VDBkRGs3TzZ0U3BVcEdsZWJkc3U1emx0alkyR3lucGI2WHlXVFN0V3ZYak9EWWxxem5LVC9pNHVJVUd4dXJsMTU2S2RlK1c3ZHUxVysvL2FiKy9mdm42MXhTNWp0KzU4NGRtVXdtbVV3bVpXUmt5TjNkWGVYS2xiTjZEczFtc3dJQ0FsUy9mbjI5OU5KTGRsZXEzKzNxMWF0YXVuU3A2dFNwbzNMbHltbjI3Tmw2L3ZubjljSUxMK1JwT3ZUcjE2OXI5KzdkaW9xS1VvOGVQZVRqNHlOSnVubnpwczZjT2FPYU5XdHE4K2JOcWxHalJvN1R0MmRKUzB2VDc3Ly9MclBackFvVktsaFZKUU1BQUR6cUNIa0JBQUFBSUJkLzE3RHY3NDZmT3dBQUFBRGdVWlgvcjd3Q0FBQUFBQUFBQUFBQUFCNDRRbDRBQUFBQUFBQUFBQUFBS0VRSWVRRUFBQUFBQUFBQUFBQ2dFQ0hrQlFBQUFBQUFBQUFBQUlCQ2hKQVhBQUFBQUFBQUFBQUFBQW9SUWw0QUFBQUFBQUFBQUFBQUtFU2NIL1lBQUFBQUFBQjQxSjIrZkZCanRyUisyTU1BQUR5aXFwUitXditxSC9pd2h3RUFBUDVHcU9RRkFBQUFBQUFBQUFBQWdFS0VrQmNBQUFBQUFBQUFBQUFBQ2hHbWF3WUFBQUFBd0lhcXBaL1dxTlpiSHZZd0FBQUFBQUN3UWlV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UFBVUlnUThnSUFBQUFBQUFBQUFBQkFJVUxJQ3dBQUFBQUFBQUFBQUFDRkNDRXZBQUFBQUFBQUFBQUFBQlFpaEx3QUFBQUFBQUFBQUFBQVVJZ1E4Z0lBQUFBQUFBQUFBQUJBSVVMSUN3QUFBQUFBQUFBQUFBQ0ZDQ0V2QUFBQUFBQUFBQUFBQUJRaWhMd0FBQUFBQUFBQUFBQUFVSWdROGdJQUFBQUFBQUFBQUFCQUlVTElDd0FBQUFBQUFBQUFBQUNGQ0NFdkFBQUFBQUFBQUFBQUFCUWloTHdBQUFBQUFBQUFBQlFDWnJQNVlROEJBUENJSU9RRkFBQUFBQUFGWnVqUW9Rb05EWDBnNTJyVHBvMDJidHhvMVg3cDBpVU5IVHBVZi96eGg5RjIrUEJoRFI4K1hMZHYzODdYdVZKVFU5VzdkMjh0WExoUWtyUmx5eGFkUFhzMmZ3T0gzVXdtaytMajQ1V1dscFp0bjB1WEx1bklrU1AzZFo1dnYvMVdXN2R1dmE5ai9GWHdEdjkvUjQ0Y3lmVjhpWW1KMnI5L2Y3N0dKRW14c2JFS0RRMVZTa3FLSk9ubzBhUEdHUFBMWkRKcC9mcjEycmx6NTMwZDUwR0pqWTFWWEZ5Y1RDWlRudmROVDAvWDVzMmJsWjZlWG1EamVWVHZuOWxzMW9RSkV6Umt5SkNIUFJRQXdDUEMrV0VQQUFBQUFBQUEvSFVjT0hCQUZTdFdmS2hqU0UxTjFZRURCNHpRUkpJdVg3NnNxS2lvZklVSWt1VGs1S1RmZi85ZE5XdldWRnBhbW9LRGc1V1VsS1FoUTRhb2VmUG1CVFYwM0NNeE1WSGR1M2RYUUVDQVhuamhCWnQ5ZnY3NVo0V0VoR2pUcGszNVBrOUlTSWhhdDI2dEZpMWE1UHNZZnhWLzkzYzRJeU5EYVdscEtscTBxQVlNR0tDZ29DQlZxbFJKYVdscGNuTnpzenJ1N3QyN05XUEdqR3lmdjR5TURHM2J0azB0VzdhMHVYM3AwcVdLakl6VVN5KzlKRW1Lakl4VWNIQ3d5cFl0cS9idDIrZnJXczFtczBKQ1FwU1NrcUw2OWV1clNKRWl1ZTVqTXBtVWtKQ2dzMmZQNnNTSkV6cCsvTGlPSHordUhqMTZxRjI3ZG5hZis5YXRXMHBPVHRibHk1ZVZuSnlzcEtRa1hicDBTUWtKQ2JwdzRZS2FOMit1cmwyN1d1d3pjK1pNSFR0MlRNdVhMMWZ4NHNYemRLMDdkKzdVNU1tVGRmMzZkWFhxMUNsUCsyWW5QL2Z2MXExYjZ0aXhZNTdQOWVtbm42cHQyN1oyOVhWd2NKQ1BqNC9DdzhNVkVSR2haczJhNWZsOEFJQy9Ga0plQUFBQUFBQmc0YWVmZnNwMlc3bHk1ZFMwYWRNSE9CcjdEUjA2VkpLTXFzOVpzMmFwYU5HaWtxU3JWNjlLa2dJQ0F1VG9tRG14V2IxNjlmVFdXMi9aZFd3WEZ4YzVPRGpJWkRMSnpjMU5YMzMxbFFJQ0FqUisvSGlaVENhMWF0V3FvQy9uYnkwc0xFeUppWWtQTkVDUGo0OVhlSGg0am4xcTFhb2xMeSt2QnpTaS9PTWR0bWJ2T3h3WUdDaFBUMC8xNnRYTDJQZkdqUnZxMmJPbkFnTUQxYnQzYjV2SGI5T21qVlhid29VTHRYUG5UbjN6elRkS1NrclNHMis4WWJFOUtTbEpFUkVSZXYzMTExV3NXREZKVXZmdTNiVjc5MjR0WHJ4WWJkdTJsYk96N1QvZm5qaHhRbkZ4Y2RsZTd4TlBQS0V0Vzdabzl1elpxbHUzcnMwK2pSczMxdmJ0MnhVU0VxTDQrSGdqUUhkM2QxZTFhdFhrNysrdjh1WExTNUppWW1LeVBaY2tsU2xUUnQ3ZTNnb05EZFgzMzM5dnNjM056VTNseXBXVGw1ZVhYRnhjTExhbHBLUW9OalpXZm41KzJRYThxMWV2enZhOEdSa1pjbk56VTBoSWlOV3g3OVdoUXdmajN3VjEvMHFVS0dIUk5uRGdRTld2WHovSGNXUjU1NTEzck5wc1BVZTIvT2MvLzhtMXo4eVpNMVd6WmsyN2pnY0FLSndJZVFFQUFBQUFnSVc1YytkbXU2MSsvZnFQYkVCVXFWSWxTZExObXpkMStQQmhlWGw1cVdUSmtwSXlBNTY0dURqNStQakl5Y2xKa3ZUWVk0L2w2Zml1cnE3R2xLQWxTNWJVbENsVEZCd2NMSDkvL3dLOENralNqaDA3c2cxNXN3dEI3bTJ2V3JXcTVzK2ZiL2M1WTJKaWNnMnloZzBiVmloQ1h0NWgyK3g1aDU5NTVoa3RYcnpZSXVUZHNXT0hxbGF0S2g4Zkh3VUZCVmtjYyt2V3JmcmhoeCtzMnFYTVFMMWp4NDRLQ3d2VHZIbnpWTGx5WlRWczJORFl2bmp4WXFXbnA2dFNwVXJhdlh1MzBkNm1UUnU1dTdzcktpcks0bmgxNnRTUmg0ZUhKQ2tpSWtLTEZ5L085Wm8zYk5pZ0RSczIyTnoyOWRkZnk5ZlhWNDBiTjFiRmloWGw2dXFxYWRPbWFlREFnVmFWeC8vKzk3OXpQRStuVHAzMDRZY2ZxbFdyVmlwVHBvdzhQVDJWbUppb2FkT21hZEtrU2FwVHA0N04vV0ppWW1ReW1kU2dRWU5zanoxanhveGNyakx6aXdHNTliczc1QzJvKzNkdnlPdnU3cTdTcFV2bmV0enMySHFPOHFzdy9LNENBTndmUWw0QUFBQUFBR0JoNWNxVk50dTdkKyt1a2lWTDZ0eTVjL3I5OTkrejNmL2l4WXZhc1dPSEpCVjRBSnFjbkt5Yk4yOGFuNU9Ta294MU5mdjM3eTlKT252MnJMWnMyYUt1WGJ2S3o4OVBVbVpJczJmUEh2WHQyOWVvREpUc3I1cktFaFlXcHJDd01JdTJrSkFRU2RMOCtmTlZ0V3JWUEY4VHJKMDllMWFWSzFmVzlldlhKV1ZPaFhyMTZsVTVPanBhaFNETGxpM1QyclZycmRwenErcTdWL1BtelRWbzBLQWMrOWd6YmV1amdIYzRlN205d3cwYU5ORGt5Wk4xL3Z4NVkvdmF0V3ZWcEVtVGJLdHFiZkh5OGpMNmp4bzFTdjM2OWRQRWlSTTFlL1pzVmF4WVVmSHg4VnE3ZHEwa2FmcjA2WFlkYy9yMDZWWmg2ZDNUUkVkRVJDZzhQRndqUjQ2MDJ2ZVhYMzdSbGkxYk5HYk1HS3R0V2ZmNDdtdTJwVVdMRnVyY3ViTlYrNEFCQTR4L2UzdDd5OXZiVzFMdTFiK1NkUERnUVVuU2M4ODlsMk8vRGgwNmFPREFnVmJ0eTVZdFU5V3FWYTFDWXBQSnBQVDBkTG01dVduV3JGblp2aE1GY2YvdU5tSENoQnkzNXlicml3NlNkTzNhTmFPQ1BULzdBd0QrK2doNUFRQUFBQUNBQmJQWnJPUEhqNnRldlhwR1cwcEtpcTVkdTZZcVZhb29JaUpDMzMzM1hiYjdSMFZGR1JWbzk3Tk9xaTBMRml6UXVuWHJqTTlCUVVGR3VMZDY5V29sSkNRWTdaS004S2h5NWNvS0NncFNZbUtpcE13QXh0WFZWWDM2OUxIcnZFbEpTVnErZkxtYU5XdVc3ZlNYbnA2ZStic29XRWhMUzlPWk0yZDA2dFFwYmR1MlRaSTBkZXBVU1psVmNpdFdyTERvbnpYRjYvMkdHODdPemthVlpFRXdtODF5Y0hBb3NPUGw5ZHk4dzVic2ZZZExsQ2loNnRXcmE4K2VQWktrWThlTzZmRGh3L3IwMDA4bHlhTEM5MjczdG4vOTlkZEdlT3JsNWFVaFE0Wm96Smd4V3JkdW5kNS8vMzNObmoxYjZlbnA2dHk1czNyMDZHR3hiNmRPbmRTbFN4ZXJxYWl6cG5UT3pwa3paeFFSRVdGejI5bXpaN1Z6NTg0Yzk4OU42ZEtsQzN6NjM2aW9LSGw0ZU9UcHVJY09IZExtelpzMWNPQkFwYVdsYWNTSUVSbzRjS0N4aHZHcFU2ZjA1WmRmcWthTkdybFdJTit0SU83ZjRNR0RjNnhLdmx0dVU0MnZXclZLQ3hZc3NPdFlXZGF2WDI5VXVnTUEvdm9JZVFFQUFBQUFnSVZGaXhacDFhcFYrci8vK3ovNStQaElrazZlUENsSnFsR2pocDU0NGdrMWJ0elk1cjY5ZS9kVzgrYk4xYjE3OXo5bGJJTUhEOWJnd1lPMWJ0MDZCUVlHNnROUFAxWGJ0bTBsWlZhTjJmc0gvYXkxQ3J0MDZXSlgvL1BuejJ2NTh1V3FWYXVXMWJxYUtGalIwZEV5bVV5YU9IR2lTcFVxcFE4KytFQ2ZmUEtKR2pkdWJLekZtbDg1cmUxNTd0eTViTGRYcVZKRlR6MzFsTjNuR1RWcWxBNGNPS0R4NDhmbmFiK0N3anRzTFMvdjhJZ1JJK1R0N2EydnYvNWExYXRYMTR3Wk00ejdlRy9vdlhyMWFzMllNU1BYTUx4cDA2WWFOMjZjR2pac3FHM2J0aG5UTTd1NHVOajhja0YyN2ZkNjlkVlhsWnFhYXRHV1UzWHozZHMyYmRxa2Q5NTV4NnFDZDhLRUNSWVZxWGtKK3Z2MjdXdTExdTI5UDlPczR5VW5KeXN1TGs0dFc3Yk04ZDBPRFEyVm82T2pSbzhlcmZidDJ5c3BLVW1yVjYvV3dJRUQ5ZmJiYit2eTVjc0tDUWxSNDhhTnRXTEZDaTFkdWxUT3pzNTY0WVVYbEpLU292ZmVlMC92dnZ1dXpXUGY3LzI3VjJCZ1lMYjc1cGM5OTMvSmtpVTVmbkVEQVBEWFJNZ0xBQUFBQUFBc2RPL2VYZHUyYmRQRWlSTTFjK1pNT1RrNTZkQ2hRM0p3Y0ZDdFdyWGs0ZUdoRWlWSzZNNmRPM0oxZGJYYXYzang0bi82dE1WNzkrNlZKTjIrZlZ1M2I5KzJHRWRPMHlhZlBIbFMvZnIxeS9QNTNOM2RKY2xpbWxuOE9iWnQyeVkzTnpmVnExZFBTVWxKa3FTaVJZdXFaTW1TZG9jdldkNTg4MDI5Ly83N3h1ZWMxdXc4ZXZTb2poNDlhbk5iaHc0ZDhoVFdIamx5UkxkdTNWSmNYTnhEQ1hsNWg2M1ordzdIeDhmTGJEYnJ3b1VMa3FSTGx5NnBmUG55T252MnJJWVBINjc0K0hpYis5bDYvdTRONXhvMWFxVDQrSGg5OWRWWHFsR2pobUpqWTVXUmthSGJ0MjliN1h0dnU2T2pvODNwb3VmT25TdXoyU3dwcy9Jek5EVFU1cnF1MlcyYk5HbVNzVTd4OTk5L3I0aUlDUFh0MjFlTkdqV3llWjI1NmRhdG16SEY4TDU5KzdScjF5Nzk0eC8vVVBueTVhMzY3dHUzVDVLTUx4eGtaR1RZREhzOVBEeTBidDA2N2RpeFEvLzg1eitOM3d0Wit2WHJwNG9WSytyamp6OVdZbUtpV3JSb29kNjllNnQwNmRMcTE2K2ZxbFNwb2hFalJ0Z2M3LzNldnl4dWJtNmFNR0dDcWxhdGFxd2puWnVEQncrcVdyVnF1ZmJMcW1iUFNWNm5kUVlBL0RVUThnSUFBQUFBVUlodDJiSkYvLzN2Znd2c2VFRkJRWEozZDljbm4zeWlZY09HS1RnNFdPKzg4NDcyN05tako1OThVaDRlSGpLWlRCbzBhSkI4ZlgxdHJwSDRaNDh2TFMxTkJ3NGNrSlE1OVd0a1pLUkdqUnBsOU9uZHUzZWVqbWt5bVhMdFU2SkVDVGs1T2VuS2xTdDVHekR5TERVMVZmWHExYk1aYUdVWHNHU25SSWtTVm0zdDJyWFQ0TUdEN1Q1R1h0ZDhsYVRKa3lmcjVNbVRhdEdpUmE1OWVZY2ZyWGQ0ekpneGlvMk5OVDdmSFE0dVhMalFyblBsWk1lT0hicDkrN2FHRGgycTNyMTdhK25TcFZxNmRLbFZ2eVZMbG1qSmtpWEc1MGFOR21uY3VIRlcvYklxakNVWjRhS3RxY3V6MjVZVnZ0NjVjOGY0bVR6MjJHUDVudjc4N21kKzY5YXRraktybU85ZFMxaVNkdS9lTFdkblp6VnMyRkRmZmZlZG9xT2pOV3ZXTEt0K04yL2UxSUlGQzlTb1VTTTkrZVNUT25YcWxLVE1hY2wzN3R5cEgzNzRRWEZ4Y1hyMjJXYzFac3dZMWFoUlF4czJiRkNEQmczMDl0dHZhK0xFaVpveFk0Yk5Ldkg3dlgvNStmMlFuV0hEaHFsMTY5Wlc3ZGxORVE0QUFDRXZBQUFBQUFDRjJJMGJOK3lxOHNtcit2WHJxME9IRGxxOGVMRWVmL3h4eGNURTZMMzMzcE1rT1RrNXFXYk5tbHF4WW9WYXRHaWhwNTkrK29HT2I4ZU9IZkwxOVZWMGRMVGF0Mit2cFV1WGF2cjA2V3JYcnAwa2FlellzYXBZc2FMTmZjK2NPYVBSbzBjYm4rMnRDdHkwYVpNOFBUMnRLc2hROEQ3NzdET2RPSEhDcWowNU9Wbkp5Y2s1UG0vYnQyL1huajE3OGhUaS9obXFWYXRtVjRXZXhEdjhxTDNEYytiTWtaVDVMSTBaTTBaQlFVRVd3ZDZOR3pkMCtmTGxYTTlYcmx3NXE3WXRXN2FvZGV2V3FsbXpwbEdwM0xScFU3MzQ0b3NXL1VhUEhxMFhYbmhCclZxMU10cnlzdVozZm9MSHNMQXczYmh4UTFKbU5mMjVjK2Z1YThydTA2ZFBLeVltUmxKbU5mUnZ2LzFtVWRXZW5wNnVxS2dvMWExYlZ4NGVIdkwwOU5UUm8wY1ZHeHVyR2pWcVdCeHI1Y3FWdW5idG12cjI3V3ZSM3FkUEg1MCtmVnJQUGZlY0JnNGNxRnExYWtuS3JBNFBEQXhVNTg2ZDFiZHZYNTA1YzBiQndjR3FWNitlV3Jac21ldlk4M0wvc3I1NDBxdFhMNDBmUDk2aVl2bnExYXY2OTcvL3JkbXpaK2U2bnJLVUdhN2ZyWGJ0MmxhekVXVG53SUVEMnJWcjEzMVBhUThBS0Z3SWVRRUFBQUFBS01SZWUrMDF2ZmJhYTMvS3NYdjM3cTA5ZS9abzNMaHhjblIwdEFnaTNubm5IVzNkdWxYVHAwL1h0OTkrYTdQcThzOGEzOHFWSzlXOGVYTkZSMGZMeDhkSEhUdDIxSUVEQjlTa1NSTkptZUZLaFFvVmJPNTc3OXFMWmNxVVVaOCtmWXpQRVJFUk9uTGtpRVZiRm05dmIyTUtWL3g1M056Y1ZMdDJiYVdtcHVyZ3dZT1NwSysrK2tyWHIxOVhuVHAxTkgzNjlHejNQWHIwcU5hdFcvZlFROTY4NEIxK05OL2h6WnMzUzVLdVg3K3V0TFEwdWJtNVNjcXNUczFwMnU4c2t5ZFBWdjM2OVkzUHljbkptang1c2w1NzdUVjk5TkZIUm52RmloWGw3Kzl2dGIrUGo0L045aXgzN3R6SjltZVcwM1REdHBqTlp2MzQ0NC95OWZYVmlSTW5sSkRnMU40N0FBQWdBRWxFUVZTUW9CMDdkaWcxTmRXdWdOR1dKVXVXeU1IQlFXYXpXUXNXTEZCQ1FvS0dEaDFxaEt6UjBkRktTVWxSczJiTkpFbXRXN2ZXdkhuenRIYnRXcXZxOG03ZHVxbFZxMVk2ZCs2Y0ZpOWVyTzNidDB2S25ONTU3dHk1cWw2OXV0SFhaREpwL2ZyMXlzaklVTzNhdFNWSlBYdjJWS1ZLbFN5cWpBdnEvdDM5QllEeTVjdGJmTTZhSXJ4aXhZcTZmZnUyN3R5NWsrMzk4dkx5TXY1OWI4Z2NFaEtTN1g3M3locGoxcHJWQUlDL05rSmVBQUFBQUFCZ1U5R2lSZFcvZjM5OThjVVhldkxKSnkycWpOemQzZld2Zi8xTDA2ZFAxNDgvL3FpMzNucnJnWXpwOE9IRE9uejRzQUlDQW95S3UzZmVlVWZ2di8rK2poMDdKa2xXMVY0NUtWbXlwTHAwNldKOFBuLyt2STRjT1dMUmxxVnk1Y3Jhc0dHRFRDYVRuSnljN3ZOS2tKMHRXN1pvdzRZTmlvbUpNZFlLYmRteXBicDA2YUxMbHkvYlZXVjNkNTk3MTBXOWVQR2lmdm5sbDRJZDlDT0tkOWlTdmU5d1FrS0NEaDgrTEVtYU5tMmFuSnljTkhyMGFJdmcrZDduNnU3enYvUE9PMWJ0TzNmdWxObHN0bXNLYjN2Y3VuWExXTWM0YXdycHJsMjdxblBuempiWFdlN2J0Ni82OXUwcms4a2tSMGRIT1RnNEdOczJiZHFrTTJmT2FNaVFJWm8yYlpxNmRPbWltSmdZaFlTRXlOSFJNYy9UQmNmRnhTa3NMRXhObWpUUmpoMDcxTDkvZjRXRWhHaml4SWxLUzB2VHl5Ky9ySjA3ZDhyUjBkRUlza3VVS0NGL2YzK0ZoNGVyWDc5K1JxaStiOTgraFlXRktUSXlVbGV2WHBXSGg0ZTZkdTJxZ3djUDZ1REJnOWxXY1Zldlh0MVk2OWZCd2NHaUtycWc3MStXRHo3NHdLSTlhNjFmU1JvL2ZyeCsvZlhYYk8vWnZjOVRwMDZkOU9xcnIyYmJQenVIRHgvVzFLbFQ4N3dmQUtCd0l1UUZBQUFBQUFEWmlvNk9scFJaSWJscjF5NDkvL3p6eHJhWFgzNVpHemR1Vk5HaVJSL1llUDczdi8rcFVhTkdGbUZWMWpTWWJtNXVxbENoZ2dZTkdpUXZMeStaeldhOSsrNjcrdUNERDlTb1VTTkowb1VMRnpSejVreWJmOFRQamErdnI5YXNXYU80dURpcjZVUlJjR0ppWW5UNjlHbTkrZWFiYXRDZ2dRWU5HcVNubjM1YTN0N2U4dlQwVkZCUWtCSVRFMVdtVEJtcmZaY3RXNmExYTlmbXVIYnZnUU1IakxWSC93NTRoLzgvZTkvaG4zNzZTUzFhdEZCb2FLZysvZlJUL2QvLy9aOCsrdWdqaTNXRDh6b2w4clp0MjFTMmJGbGpTdUVzSVNFaE5pczFGeTllck1XTEZ4dWY2OWF0cTJuVHBobWZyMXk1WXF3VCsvTExMK2RwTEZPblRqV202TDUxNjVZV0xGaWcyclZycTI3ZHVrYWZqei8rV0VsSlNUcC8vcnhGV0prYnM5bXNXYk5tcVhqeDRtcmZ2cjEyN05paElrV0thTnk0Y2ZyaWl5OFVHeHVydG0zYktpSWlRdlhxMVZQcDBxV05mZHUwYWFOdDI3WnAyN1p0YXR1MnJTVHAxMTkvMWNhTkcxV21UQm05OTk1NzZ0aXhvNG9WSzZhMzMzNWJodzRkVW5KeXNqSXlNb3hqT0RnNHFGU3BVbnJxcWFkeURQSUw2djdkN1lzdnZwQzN0N2Z4K2RxMWF4b3laSWdrYWNxVUtlcmF0YXY2OXUxclhGdDZlcnA2OU9oaHMycTlaTW1TUmxYdytmUG5jeDJUdDdlM0hCMGRkZW5TcFR4ZEN3Q2djQ1BrQlFBQUFBQUFOc1hHeG1yRmloVnEyclNwWW1Oak5XM2FOTTJmUDkvNG83eWpvNk8rK3VxckJ6cW02dFdyNjlsbm43VnF2MzM3dHFwVXFhTDU4K2NiYlRkdTNKRFpiSmFQajQ4UkNKWXBVOGJvWXphYmJWWmpaYWRPblRxU3BJTUhEeEx5L29uZWZ2dHRmZlRSUjNKMmRsWjhmTHpGTmxkWFY3bTV1V25jdUhIcTNyMjdPblhxWkxHOWVQSGlraXluVUwxWDY5YXQ5Y0VISDlnOW5qZmVlQ01QbzMrMDhBNWJzdWNkVGs1TzF1clZxelYzN2x5RmhvYkszZDFkRXlaTTBOQ2hReTNDdHV5K1NKQ1FrS0JodzRaWkhmUGd3WVBxM0xtejFYZ2JOMjVzVmQwN2FkSWtOV25TUkMrODhJTFJWcXBVS1lzKzU4K2ZOOWI5WGJod29WSlRVL1hGRjErb2FOR2lHakZpaElvVUtXTFIvOXk1YzVvd1lZTEtsU3RuTWIzeHQ5OStxMHVYTG1uNDhPRVcvUjBjSERSOCtIQTVPVG5sNlI0dldiSkVNVEV4NnQrL3Y4VTZ0RzV1YmhvL2ZyeGNYRndVSFIydEsxZXVXRlhYUHZ2c3N5cFJvb1RXcjE5dkJLR3Z2UEtLcWxXcnBtYk5tbG1FdG82T2pzWWF2OTI2ZFZPN2R1M1VzMmRQdThkWlVQZnZiaTR1TGhaZlBuQnhjVEgrN2VUa3BCZGZmRkhMbHk5WG16WnQ1T0Rnb0JVclZpZ3BLY25peXdPMjJLb012OWZpeFl0VnRtelpYUHNCQVA1YUNIa0JBQUFBQUlDVm16ZHZhdHk0Y1NwU3BJajY5Kyt2MDZkUGEralFvUW9NRE5UWXNXTWYycmplZlBOTm0xV0hyN3p5U3JiN2ZQNzU1emJiZzRPRExkWkJ6SW5aYkZiVnFsWGw1ZVdsN2R1M1d3Ui8wZEhSV3JSb2tmcjE2MGY0V3dCc1ZlamVyV3pac3ZMejg5TzhlZk5VczJaTlBmbmtrM1lkMTJ3MmE4NmNPYXBjdWJMYzNOeDA2OVl0blRoeHdnaUt6R2F6b3FPalZiUm9VWXRqVHBreXhhSTZ6eDRwS1NsS1NrcktNV3orcy9FT1c3TDNIVjYrZkxtZWZ2cHBpNTlkc1dMRk5IMzZkTG00dUdqMTZ0V1NaQlVDWnNtYVp2aHVZV0ZoMlU3VlhLVktGYlZ1M2RxaWJkS2tTYXBhdGFwVmU1WTdkKzdvekpremF0Kyt2U1FabGFEanhvM1RKNTk4b3FsVHAyclVxRkhHdmZubGwxODBmZnAwVmFwVVNlUEdqWk9IaDRkeHJNT0hENnRseTVaNjZxbW5yQ3BHYlYxTGJuNzk5VmZWcmwxYnI3NzZxZzRkT21TeExTc0EzYnAxcTl6YzNJejFlTE00T3p1cmVmUG1XcjE2dFM1Y3VLRHk1Y3VyWExseUtsZXVuRFp1M0tndnYvelNacGlabUppb0d6ZHVXSTNsK1BIait1aWpqelJod2dROTk5eHpSbnRCM3IrNzNSdnUzK3ZOTjkvVSt2WHJ0WHo1Y2pWczJGQUxGaXhRcDA2ZDdQb2QxcjkvZjV2dnlKNDllelJ5NU1oYzl3Y0EvRFVSOGdJQUFBQUFBQXZwNmVrYVBYcTB6cDgvcjRDQUFIbDZlc3JUMDFQdDI3ZlgyclZydFc3ZE9yVnIxKzZoakMyN2FXV0RnNE10UHQrNmRVdGp4b3lSdTd1N1RwNDhxWTRkTzZwejU4NFdmZTRORSsvY3VhTmJ0MjVKa2tKRFEzWHUzRG45OGNjZit1T1BQMVM3ZG0wTkh6NWNyVnUzMXVMRml4VWJHMnNFdW1mT25OR3Z2LzZxMjdkdkY5UmxJZ2NPRGc0YU9uU29ldmZ1clFrVEppZ29LRWpPenJuL2lXdk5talg2K3V1djllV1hYNnBPblRyNi92dnZ0VzdkT29XRWhLaFlzV0l5bVV5YU9IR2lLbGFzcU9uVHAwdktyTUQ4L1BQUDFhUkpFd1VFQk5nOXhnRURCdWowNmRNYU1XSkVnYTNCbWhlOHcvbDdoOVBTMHJSdjN6NmJJZmpkVlptUzhyU0c4YVpObStUbDVXWDNGeEp5OCt1dnZ5bzlQZDFxNnVmSEgzOWNNMmJNVUVCQWdQcjA2YU51M2JycDhPSEQyclZybDE1NTVSVjk5TkZIVnRmUnZYdDMxYTVkMjY3elhyNThXVWVPSE1teFQvZnUzVld1WExsc3EzOHZYNzZzOFBCd05XdldUTVdLRlZONmVycXVYYnVtSzFldTZPclZxeXBXckpqTVpyTTJidHhvVndWcmZoVGsvYnRiVUZDUXhaY0RrcE9UOWVhYmJ5bzFOVldYTDE5V3BVcVY5T0dISHlvd01GRExseS9YazA4K3FkNjllOXMxNXF0WHI5cWN0amtwS2NuT3F3WUEvQlVSOGdJQUFBQUFBRU42ZXJyR2poMnI2T2hvZGVuU3hXSzYwRDU5K2lneE1USGJhdFdMRnk5S2tsMkJXMEc3dTVvdktpcEtjK2JNa2JPenN5Wk1tS0FqUjQ1bzNMaHh1bnIxcXZyMDZTTlBUMCtqN3pmZmZLTmp4NDdwNHNXTFNreE1OTmFlbkRObmp0emMzRlMrZkhuNSt2cXFZY09Ha3FUWFhudE55NWN2MTh5Wk16VjkrblE1T3p2citQSGpjblIwekhZS1R4UzgwcVZMYTlDZ1FicCsvYnJGODJZeW1XejJ2M0xsaXI3NzdqdFZxRkJCTld2V2xDUTFiOTVjb2FHaENnc0xVNGNPSGVUczdLeFhYbmxGd2NIQk9uNzh1UHo4L0l4Z2RPWEtsZHEvZjcvcTE2OXYxL2l5bnFPOHJHVmFVSGlIOC84TysvcjZhdmp3NFhhRnNTdFhyclRaZnVIQ0JmWHQyOWY0ZlBUb1VjWEZ4ZW5OTjkrMDJmLzY5ZXM2ZS9hc1ZmdTFhOWVzMmt1V0xLa1NKVXBvMDZaTmNuSnlzcWhPelZLK2ZIbjE2TkZEMDZaTjAzZmZmU2RKcWxldm5ycDE2Mll6b1BUMzk4LytJdSt4ZGV0V2JkMjZOY2MrdVFYRzMzenpqVzdkdXFWZHUzYXBZOGVPUmloL3IwMmJOcWxuejU1NW1pcmFYZ1Y1L3pJeU1uVDU4bVZKbVZXMVVWRlJTa3BLVWtKQ2dpNWN1Q0FwY3pycHh4NTdURXVXTEZHeFlzWGs3T3lzeE1SRTFhcFZTMGxKU1haVm8vL3d3dy82NFljZmN1Mlg5ZnovR2ZjTkFQRG9JZVFGQUFBQUFBQ0d5TWhJN2R5NVV5MWJ0clNxTUhKM2Q5ZjQ4ZU9OejcvOTlwdVdMRmtpZDNkM09UbzZLaVltUnBMMHhCTlBQTkF4cDZhbTZ2ang0OXEvZjc5KytlVVhuVHQzVGkrOTlKTDY5ZXVuWXNXS3FWR2pScG83ZDY2bVRwMnF0OTkrVzAyYU5GSDkrdlhWckZrekpTWW02dUxGaTZwY3ViS2FOR21pU3BVcXljZkhSejQrUGphcjBUdzlQZlhlZSs5cHpwdzVDZ2dJMEQvLytVL3QyclZMZm41KzJVN2ZpajlIMDZaTmRmMzZkVjI5ZWxYdTd1NUtUVTFWZEhTMHphbFVaODZjcVJzM2JtalVxRkhHdXA2MWF0WFNZNDg5cHExYnQ2cERodzZTcEpkZmZsbi8vZTkvdFdiTkd2bjUrVW1TZXZic3FjMmJOMnZ1M0xtYU4yK2VYZUhKekpremRlblNKVld0V3JYZ0x0aE92TVAzOXc3YkcrUm5WU1NiVENZNU9qb2E1OGtLWnJPQzhpdFhycWhzMmJKcTNyeTV6ZU9zWGJ0V2E5ZXV0V3BmdlhxMU1UVjBsbi85NjE5cTFxeVp0bTdkS245L2Y1VW9VVUlaR1JrNmZmcTBEaDA2cEFNSERpZ3FLa29wS1NueTlmVlZ1M2J0RkJNVG8yM2J0cWw3OSs2cVhyMjY2dFdySno4L1AvbjQrS2hLbFNwNW1wSzVWYXRXNnRxMXExVjd2Mzc5N0Q1R25UcDFkT0RBQWZuNitzckx5MHVQUGZhWXlwUXBJMDlQVHozMjJHTXFWYXFVbGk1ZHFtWExsaWs2T2xyUFBQT014ZjVidG15eCtZNmZPblhLNm40bEpDUlk5VHR6NWt5QjNyOXAwNllwUER4Y0RnNE9XcnAwcVNwVXFDQnZiMjlWcWxSSk5XdlcxTkdqUjdWdzRVSWxKQ1RvMDA4LzFjR0RCOVd4WTBjOS8venptak5uam5yMjdLa0dEUnFvYWRPbXhwanUxYUJCQTNYcTFNbjRvc0xkVWxOVGRlSENCV00yZ3Vqb2FFbXlXQThaQVBEWFJjZ0xBQUFBQUFBTS92Nys2dCsvdnpwMDZKQnJtRldxVkNudDNidlhxQnp5OFBCUXAwNmRzbDFIOHM5eTdOZ3hmZkxKSjBhUTBxRkRCMVdzV05HaWo0K1BqNzc2Nml2dDI3ZFBxMWF0MHJ4NTg5UzBhVk45L3ZubmVhNTQ2dFNwazY1ZnY2N2c0R0JGUlVWSmtucjE2bFZnMXdQN2JkKytYWUdCZ1JadFdZRnRsdWpvYUVWRVJLaHQyN2FxVjYrZTBlN2c0S0NHRFJ0cSsvYnRTa3RMazV1Ym03eTh2UFRNTTg5WVZPQ1dMRmxTblR0M1ZuQndzQ0lqSTlXNGNlTmN4K1h1N2k1M2QvZjd2THI4NFIzT1hVRyt3L3YyN2RPSUVTUGs1dVltSnljbnBhU2txR1RKa2tabGYrUEdqZFdvVWFOc3gvam1tMi9xL2ZmZnQvdDhJU0VoTXB2TmV2dnR0eFVhR3FwdnYvM1dtQ3ErY3VYS2V2WFZWOVdpUlF2NSt2cEtranAyN0tpK2Zmc3FQRHhjdTNidDBzOC8vNnowOUhRNU96dHIwYUpGZVFwNTc3NnUvR3JmdnIzVk8zcXZGaTFhS0R3OFhLbXBxVmJic3Fwcjd4VWRIVzBFbkRuWnRXdFhnZDYvZDk5OVYyKzk5WmJLbHk5dmRTK1RrNU0xWjg0Y25UdDNUaU5IanBTdnI2K21UWnRtckFNK2YvNThSVVJFYU0yYU5WcTBhSkhWR3NWWkprNmNtTzMxbUV3bTllblR4Nkt0V3JWcUQzVTljQURBZytOZ2Zoanp4Z0FBQUFCQUlmTDc1WU5hdUgrd0pLbEs2YWYxci9xQnVld0I0RUU0ZS9hc1BEMDk1ZTd1cm9TRUJKVXJWODd1ZmJQK1NIOC9UcDgrcmFpb0tIbDdlK2RweWxQWUx6NCtYdDI3ZDFkQVFJREZ0TU5aTGx5NG9EVnIxc2hrTXNuSnlVbFZxbFJScTFhdGpHcmRMRnUyYk5Ienp6OXZWZDEyK2ZKbGVYaDRXRXpEYWphYnJRSzVsSlFVUlVkSHEwbVRKZ1Y0ZFhqVTMrRTJiZHBZcmJQNjIyKy9LU3dzVEFNSERwUWszYmh4UXhzM2JqUzJGeWxTUk04OTk1ektsaTJiNi9ubnpKbWordlhyMi9YRmdTeG1zMWs3ZCs2VXY3Ky9MbCsrckdYTGxzblB6MCsxYTllMldxUFlsclMwTkowNmRVbzNidHhRZ3dZTkxMWWxKeWZyeXkrL1ZMZHUzVlMzYmwyTGJWZXZYcFdibTV2TkdRdXkyM2JseWhYdDJiTkhEUnMyVktsU3BleStScWxnZnI1eGNYRWFObXlZUHYvOGMrTUxIbi9tL2JQVk55d3NURzNhdEZGeWNuS096M2ZXN3pBcDg3bG8xS2lSbm4zMldidXVjLzM2OVVwTlRaWFpiSmE3dTd2OC9mMGYycGRNQUFBUEZpRXZBQUFBQU9TQ2tCY0FBQUFBQUR4S0hCLzJBQUFBQUFBQUFBQUFBQUFBOWlQa0JRQUFBQUFBQUFBQUFJQkNoSkFYQUFBQUFBQUFBQUFBQUFvUlFsNEFBQUFBQUFBQUFBQUFLRVFJZVFFQUFBQUFBQUFBQUFDZ0VDSGtCUUFBQUFBQUFBQUFBSUJDeFBsaER3QUFBQUFBZ01JZ3c1eXVneGMyNmRlTG14Vi9JMDYzN2x4NzJFTUNBQUQ0VTFRcC9iVCtWVC93WVE4REFKQURRbDRBQUFBQUFIS1JjT09VbHNiOFI0azN6enpzb1FBQUFBQUFRTWdMQUFBQUFFQk9MbHcvcmdYN2h1aTJLZVZoRHdVQUFBQUFBRW1FdkFBQUFBQUFaQ3N0L2FiK2QvQUxJK0F0VmRSYnJSN3ZKWitTdFZTcWlMY2NIQndlOGdnQkFBQUFBSDlIaEx3QUFBQUFBR1JqeCtrbHVwNldKRW55THU2clhzL09rSXRUa1ljOEtnQUFBQURBMzUzand4NEFBQUFBQUFDUElyTTVRd2ZPcnpjK3YvcmtZQUplQUFBQUFNQWpnWkFYQUFBQUFBQWJMdCs2b0J1M2t5VkpSVjJLcTBJSnY0YzhJZ0FBQUFBQU1oSHlBZ0FBQUFCZ1ExYkFLMG1QRmFza2lmVjNBUUFBQUFDUEJrSmVBQUFBQUFCc3lEQm5HUDkyY25SNWlDTUJBQUFBQU1BU0lTOEFBQUFBQUFBQUFBQUFGQ0tFdkFBQUFBQUFBQUFBQUFCUWlCRHlBZ0FBQUFBQUFBQUFBRUFoUXNnTEFBQUFBQUFBQUFBQUFJVUlJUzhBQUFBQUFBQUFBQUFBRkNLRXZBQUFBQUFBQUFBQUFBQlFpQkR5QWdBQUFBQUFBQUFBQUVBaFFzZ0xBQUFBQUFBQUFBQUFBSVVJSVM4QUFBQUFBQUFBQUFBQUZDS0V2QUFBQUFBQUFBQUFBQUJRaUJEeUFnQUFBQUFBQUFBQUFFQWhRc2dMQUFBQUFBQUFBQUFBQUlVSUlTOEFBQUFBQUFBQUFBQUFGQ0tFdkFBQUFBQUFBQUFBQUFCUWlCRHlBZ0FBQUFBQUFBQUFBRUFoUXNnTEFBQUFBQUFBQUFBQUFJVUlJUzhBQUFBQUFBQUFBQUFBRkNLRXZBQUFBQUFBQUFBQUFBQlFpQkR5QWdBQUFBQUFBQUFBQUVBaFFzZ0xBQUFBQUFBQUFBQUFBSVVJSVM4QUFBQUFBQUFBQUlXQTJXeCsyRU1BQUR3aUNIa0JBQUFBQVBpYmlZMk5WVnhjbkV3bWs5MzduRDE3VnQ5ODg0MVNVbElzMnE5ZHU2WnZ2dmxHQ1FrSitScExTa3FLOXUvZnIwT0hEdVY1M3padDJtamp4bzFXN1pjdVhkTFFvVVAxeHg5L0dHMkhEeC9XOE9IRGRmdjI3WHlOTXpVMVZiMTc5OWJDaFFzbFNWdTJiTkhaczJmemRTell6MlF5S1Q0K1htbHBhZG4ydVhUcGtvNGNPWEpmNS9uMjIyKzFkZXZXK3pyR2c4UTduSGY1ZVllUEhEbVM2L2tTRXhPMWYvLytmSTFKeXZ4WmhvYUdHaitYbzBlUEdtUE1MNVBKcFBYcjEydm56cDMzZFp3SEpUL1BjNWIwOUhSdDNyeFo2ZW5wQlRhZS9ONi9qSXdNL2Y3Nzc3bUdzUEh4OGZrYWw5bHMxb1FKRXpSa3lKQjg3UThBK090eGZ0Z0RBQUFBQUFBQStYZnIxaTBsSnlmcjh1WExTazVPVmxKU2tpNWR1cVNFaEFSZHVIQkJ6WnMzVjlldVhTMzJtVGx6cG80ZE82Ymx5NWVyZVBIaUZ0c3lNaktVbEpSa2RaN2p4NDlyMmJKbGF0MjZ0VXFXTEdtMHg4ZkhhOW15WlhyNjZhZmw0T0JndFYrWk1tVnN0bWVaTW1XS2R1ellvVXFWS21udTNMbHljM1BMNnkyd2twcWFxZ01IRGxpRVdaY3ZYMVpVVkZTK1FnUkpjbkp5MHUrLy82NmFOV3NxTFMxTndjSEJTa3BLMHBBaFE5UzhlZlA3SGpOc1MweE1WUGZ1M1JVUUVLQVhYbmpCWnArZmYvNVpJU0VoMnJScFU3N1BFeElTb3RhdFc2dEZpeGI1UGtaKzhRNWJlNWp2Y0VaR2h0TFMwbFMwYUZFTkdEQkFRVUZCcWxTcGt0TFMwbXhlMis3ZHV6Vmp4b3hzbjcrTWpBeHQyN1pOTFZ1MnRMbDk2ZEtsaW95TTFFc3Z2U1JKaW95TVZIQndzTXFXTGF2Mjdkdm42MXJOWnJOQ1FrS1VrcEtpK3ZYcnEwaVJJcm51WXpLWmxKQ1FvTE5ueityRWlSTTZmdnk0amg4L3JoNDllcWhkdTNaMm43dWduK2ZjN055NVU1TW5UOWIxNjlmVnFWT25QTzJibmZ6Y1B5a3pyUDc0NDQ5ei9IMFZIaDZ1U1pNbWFlellzV3JZc0dHZXh1WGc0Q0FmSHgrRmg0Y3JJaUpDelpvMXk5UCtBSUMvSGtKZUFBQUFBQUFLc2REUVVIMy8vZmNXYlc1dWJpcFhycHk4dkx6azR1SmlzUzBsSlVXeHNiSHk4L096K2NmMFM1Y3VxWHYzN3RtZTc0TVBQckRaSGhBUVlMTjk1Y3FWS2xxMHFNMXRDeGN1MUk0ZE85U21UUnVGaDRkcndvUUpHamx5cEp5Y25MSTlmMDZHRGgwcVNVYlY1NnhaczR4elg3MTYxUmlubzJQbXhHYjE2dFhUVzIrOVpkZXhYVnhjNU9EZ0lKUEpKRGMzTjMzMTFWY0tDQWpRK1BIalpUS1oxS3BWcTN5TkdiYUZoWVVwTVRIeGdRYm84Zkh4Q2c4UHo3RlByVnExNU9YbFZhRG41UjMrL3g2RmR6Z3dNRkNlbnA3cTFhdVhzZStOR3pmVXMyZFBCUVlHcW5mdjNqYVAzNlpORzZ1MmhRc1hhdWZPbmZybW0yK1VsSlNrTjk1NHcySjdVbEtTSWlJaTlQcnJyNnRZc1dLU3BPN2R1MnYzN3QxYXZIaXgyclp0SzJkbjIzKytQWEhpaE9MaTRySzkzaWVlZUVKYnRtelI3Tm16VmJkdVhadDlHamR1ck8zYnR5c2tKRVR4OGZGR2dPN3U3cTVxMWFySjM5OWY1Y3VYbHlURnhNUmtleTRwODhzQTN0N2VCZjQ4UzlMcTFhdXpQVzlHUm9iYzNOd1VFaEppZGV4N2RlalF3ZmgzUWQyL0VpVktHSitqbzZQbDR1S2k1NTU3THR2ak5tdldUQ0VoSVpvMGFaTG16WnVuTW1YS1dHeTM5UnpaOHAvLy9DZlhQak5uemxUTm1qWHRPaDRBb0hBaTVBVUFBQUFBb0JCcjFhcVZ5cFFwSTA5UFR5VW1KbXJhdEdtYU5HbVM2dFNwWTdOL1RFeU1UQ2FUR2pSb1lITjd1WExsdEdiTkdxdjIvZnYzS3lBZ1FNSEJ3U3BkdXJUUkhoOGZyNDgvL2xnalI0NVVwVXFWbEpxYXFwU1VGSlV2WDE1Rml4YVZxNnVyemZPc1hMbFN3Y0hCZXVXVlZ6Um8wQ0E5OWRSVENnd00xUGp4NHpWOCtQQmMvMWh2UzZWS2xTUkpOMi9lMU9IRGgrWGw1V1ZVTExxNHVDZ3VMazQrUGo1R0FQWFlZNC9sNmZpdXJxN0dsS0FsUzViVWxDbFRGQndjTEg5Ly96eVBGVG5ic1dOSHRpRnZkaUhJdmUxVnExYlYvUG56N1Q1blRFeE1ya0hXc0dIRENqems1UjMrL3g2RmQvaVpaNTdSNHNXTExVTGVIVHQycUdyVnF2THg4VkZRVUpERk1iZHUzYW9mZnZqQnFsM0svRmwwN05oUllXRmhtamR2bmlwWHJteFJ2Ymw0OFdLbHA2ZXJVcVZLMnIxN3Q5SGVwazBidWJ1N0t5b3F5dUo0ZGVyVWtZZUhoeVFwSWlKQ2l4Y3Z6dldhTjJ6WW9BMGJOdGpjOXZYWFg4dlgxMWVOR3pkV3hZb1Y1ZXJxcW1uVHBtbmd3SUZXbGNmLy92ZS9jenhQcDA2ZDlPR0hIeGI0OHl4Sk0yYk15T1VxTTc4WWtGdS91MFBlZ3JwL0xpNHVTa3hNbENUdDJyVkxmbjUreG1jcDg1bStkenI1OXUzYmEvSGl4VHAwNkpES2xTdG50RHM2T3RwOGp2S3JvSDlYQVFBZVBZUzhBQUFBQUFBVVl0N2UzdkwyOXBhVWU2V1ZKQjA4ZUZDU3NxMDBjbkJ3a0t1cnF5Wk1tS0NMRnk4cUl5TkRKcE5KYVdscDh2RHcwQ2VmZkNLVHlhUTdkKzdvOXUzYlJ1WFhoQWtUNU9MaUlqYzNON202dXFwdjM3N1ovdEYrK2ZMbCt1YWJiK1R2NzY4QkF3WklrdHExYTZjclY2NG9LQ2hJVjY1YzBSZGZmQ0ZQVDArcmZaT1RrM1h6NWszamMxSlNrckd1WnYvKy9TVmxyajI2WmNzV2RlM2FWWDUrZnBJeVE1bzllL2FvYjkrK0ZsV0o5bFpOWlFrTEMxTllXSmhGVzBoSWlDUnAvdno1cWxxMWFwNk9COXZPbmoycnlwVXI2L3IxNjVJeXA0QzlldldxelJCazJiSmxXcnQyclZWN1hrUEc1czJiYTlDZ1FUbjJzWGZhMXJ6Z0hYNjAzdUVHRFJwbzh1VEpPbi8rdkxGOTdkcTFhdEtrU2JaVnRiWjRlWGtaL1VlTkdxVisvZnBwNHNTSm1qMTd0aXBXcktqNCtIaXRYYnRXa2pSOStuUzdqamw5K25TcnNQVHVhYUlqSWlJVUhoNnVrU05IV3UzN3l5Ky9hTXVXTFJvelpvelZ0cXg3ZlBjMTI5S2lSUXQxN3R6WnFqM3JHWkFLL25uTzBxRkRCdzBjT05DcWZkbXlaYXBhdGFyVnMyb3ltWlNlbmk0M056Zk5talZMSzFldXRIbmMrNzEvTzNiczBPalJveTNhN3Y2Q3dLWk5teXp1ejkzR2pSdG44YmxJa1NKYXRXcVY4Zm5hdFd0R0JidTlzcjRvQVFENGV5RGtCUUFBQUFEZ2J5UXFLa29lSGg2NVR1SFlvMGNQM2JoeFE4N096c1ovcnE2dWNuWjJWa0pDZ2dZTUdLQ3Z2LzdhQ0Fmc1lUS1pOR2ZPSEsxY3VWS3RXclhTMEtGRGpXbFhKYWxidDI0cVVxU0k1czZkcTM3OSttblFvRUZxMHFTSnhURVdMRmlnZGV2V0daK0Rnb0tNY0cvMTZ0VktTRWd3MmlVWjRWSGx5cFVWRkJSa1ZGaDVlWG5KMWRWVmZmcjBzV3ZzU1VsSldyNTh1Wm8xYTVidHZiTVZhQ0h2MHRMU2RPYk1HWjA2ZFVyYnRtMlRKRTJkT2xWUzVqU3lLMWFzc09pZk5jWHIvWVlienM3T1JwVmtRVENielRtdVpadGZ2TU4vN2p0Y29rUUpWYTllWFh2MjdKRWtIVHQyVEljUEg5YW5uMzRxeVRMQXU5dTk3WGZmV3k4dkx3MFpNa1JqeG96UnVuWHI5UDc3NzJ2MjdObEtUMDlYNTg2ZDFhTkhENHQ5TzNYcXBDNWR1bGhOUlowMXBYTjJ6cHc1bzRpSUNKdmJ6cDQ5cTUwN2QrYTRmMjVLbHk1ZDROUC8ydnM4MyszUW9VUGF2SG16Qmc0Y3FMUzBOSTBZTVVJREJ3NDAxakErZGVxVXZ2enlTOVdvVVNQWEN1Uzc1ZWYrK2Z2N2E5T21UVnE5ZXJYbXpadW5wVXVYV3EzZG5CVWsvL0hISHlwVnFwVHhlK2IyN2R1NmV2V3F5cFl0YS9PY3ExYXQwb0lGQyt3ZXZ5U3RYNzgrMzlPbEF3QUtIMEplQUFBQUFBQUtzYjU5KzFxdEszanZIN1d6L3NDY25KeXN1TGc0dFd6WjBpS1l1ZGV0VzdkVXBrd1pxN1VDczJSVnA2V25wK3ZXclZ2WkhzZkJ3Y0dvZkR4Ly9yd21UcHlvbzBlUHFtUEhqdnI0NDQ5dEJtQ2RPbldTajQrUEprMmFwRkdqUnFsUm8wWjY3NzMzVksxYU5VblM0TUdETlhqd1lLMWJ0MDZCZ1lINjlOTlAxYlp0VzBtWlZXUDIva0UvYTYzQ0xsMjYyTlgvL1BueldyNTh1V3JWcW1XMXJpWUtWblIwdEV3bWt5Wk9uS2hTcFVycGd3OCswQ2VmZktMR2pSdm4rTnphSTZlMVBjK2RPNWZ0OWlwVnF1aXBwNTZ5K3p5alJvM1NnUU1ITkg3OCtGejM0eDErOU43aEVTTkd5TnZiVzE5Ly9iV3FWNit1R1RObXlNZkhSNUpsNWFlVStVek5tREhEcXYxZVRaczIxYmh4NDlTd1lVTnQyN2JObUo3WnhjWEY1cGNMc211LzE2dXZ2cXJVMUZTTHRweXFtKy9ldG1uVEpyM3p6anRXRmJ3VEprelFoQWtUTFByWjY4OTRua05EUStYbzZLalJvMGYvUC9idU95eUtlMzBiK0UxUkVCQUVSWkJpSmNRV0laWmdGeUZxTkpaWUVtczhzWnRZWTlUWWlKMWlMeEZVMUVna0tpcGlGTkFnUlVYRURvZ0lDcUtJZ2loVnVwUjkvK0RkK2JIc0xpeUtpZWo5dWE1ekhYZmF6c3pPTE9mTXZjL3p4YUJCZzVDV2xnWnZiMi9NbXpjUDQ4ZVBSMFpHQmp3OFBHUXI5aEVBQUNBQVNVUkJWTkMxYTFlY09uVUt4NDhmaDZxcUtucjM3bzI4dkR4TW1USUZreVpOa3JudHR6MS9Zb0dCZ2VqZXZUdkN3c0pnWjJjSEx5OHZpYzh2THk4UHk1WXRnNDZPRG5idTNBbWdiUHpuOFBCd09EbzZWdG9GUXBIemYvVG9VZXpmdjcvSzVZaUk2TVBDa0plSWlJaUlpSWlvRmhzN2RxelF6dkhXclZzSURRM0Z5SkVqMGFSSkU2bGxiOTI2QlFEbzJyVXJBS0MwdEZUbWcvV2hRNGNxOU42eVdtZVdWNmRPSGZ6OTk5L3c5UFNFdTdzN1NrdEwwYWxUSnhnYkc4UEx5NnZTZFFjTUdJREV4RVJjdlhvVjE2OWZoNVdWRlVhT0hBbExTMHNBd0kwYk53Q1VWVUs5ZnYxYVl0elF5dG9tUDN6NEVETm56bFRvK01yVDFOUUVBSWsycy9SdVhMeDRFV3BxYXJDMHRFUmFXaG9Bb0Y2OWV0RFIwVkU0ZkJFYlBYbzBwazZkS3J5dWJNek9tSmdZeE1URXlKdzNlUERnYW9XODBkSFJ5TS9QUjN4OGZKWHI4UjUrdis3aGxKUVVpRVFpSkNjbkF3QmV2bnlKSmsyYUlERXhFVXVYTGtWS1Nvck05V1JkZnhYRE9Tc3JLNlNrcEdEYnRtMzQ1Sk5QRUJzYmk5TFNVcngrL1ZwcTNZclRsWldWWmJhTGRuRnhnVWdrQWxCVytlbmw1U1Z6WEZkNTh4d2RIWVZ4aXYvNDR3OEVCd2RqeG93WnNMS3lrbm1jVlhrWDE3T1dsaGJPbmoyTGtKQVFqQmt6UnZoZUVKczVjeWFNalkweGUvWnNwS2Ftd3RyYUd0T21UWU91cmk1bXpweUpaczJhWWZueTVUTDM5MjNQSDFCMmpkeTlleGZyMTY4WDJwK1hKeEtKNE9EZ2dCY3ZYbURKa2lYQzlPblRwK1BYWDMvRnp6Ly9EQWNIQjdSdTNWcm1Qb3FyMlN0VDNiYk9SRVQwWVdESVMwUkVSRVJFUkZTTFdWdGJDLysrY09FQ2dMS0tzWXJqTmdMQTFhdFhvYXFxaWkrKytBTDc5KzlIZUhpNFVGRlVYbFZWUTRtSmlaZzhlVEoyNzk2TlZxMWFWYnJzMXExYjRldnJpK2JObTJQeDRzWFlzV01IWEZ4Y3FqNncvNzhmSVNFaGNIVjF4ZFdyVjlHdFd6ZFlXbHFpc0xBUVlXRmhBTXBhdjE2N2RnMHJWNjRVMXBzMmJacEMyeGVUOVZDK0ltMXRiYWlvcUNBek03TmEyNmJxS3lnb2dLV2xwY3hBUzFiQVVobHRiVzJwYVFNSERzU0NCUXNVM2taMXgzd0ZBQ2NuSnp4OCtGRGkvcFNIOS9EN2RRK3ZYcjBhc2JHeHd1dnk0YUNibTV0QzcxV1prSkFRdkg3OUdvc1hMOGEwYWROdy9QaHhIRDkrWEdxNW8wZVA0dWpSbzhKckt5c3JxVEZjQVFnVnhnQ2dvNk1EUUhicmNubnp4T0ZyVVZHUjhKazBiTmp3amR1ZnY0dnJPVGMzRndjUEhvU1ZsUlZhdDI2TlI0OGVBU2dMVDY5Y3VZSS8vL3dUOGZIeDZOU3BFMWF2WG8xUFB2a0UvL3p6RHpwMzdveng0OGZEd2NFQjI3ZHZsMWtsL3JibkR3RDgvZjJocTZ1TFRwMDZDVzIreTl1elp3K3VYcjJLbVRObm9tM2J0c0owUFQwOWJOcTBDWXNXTGNLU0pVdXdZY01HbWUzVDViVUlKeUlpWXNoTFJFUkVSRVJFOUFGSVNFakEzYnQzQVpSVkZVVkdSa3BVRUJZWEYrUG16WnZvMEtFRHRMUzBvS2VuaDVpWUdNVEd4dUtUVHo2UnVjMSsvZnBCU1VsSjdyaWlQLzMwazlRMGtVZ0VrVWdraEV5VEowOUc0OGFOTVhyMGFLaXFxc3A4Z0YrWkhqMTZvR3ZYcnJoMjdab3d0bWRJU0FqTXpNd1FIaDZPUVlNRzRmang0OWk2ZFNzR0Rod0lBRmk3ZGkyTWpZMWxidS9Ka3lkWXRXcVY4RnJScXNEejU4OURUMDlQcW9LTWF0NnZ2LzZLdUxnNHFlbnA2ZWxJVDArSGhZV0YzSFV2WDc2TTY5ZXZWeXZFZlJkYXRHZ2h0Q2RXRk8vaDkrTWVkbloyQmxCMkxhMWV2Um9IRGh5UUNQWnljbktRa1pGUjVmczFidHhZYWxwQVFBQnNiVzNScGswYm9WSzVaOCtlK1BMTEx5V1dXN1ZxRlhyMzdnMGJHeHRoV25YRy9INlRIeVlFQmdZaUp5Y0hRRmsxL2JObnp6Qmh3b1JxYjBlc0pxL24wNmRQNDlXclY1Z3hZNGJFOU9uVHB5TWhJUUZkdW5UQnZIbnpoQUQxOWV2WDJMSmxDMGFNR0lFWk0yYmd5Wk1uY0hkM2g2V2xKZnIyN1Z2bHZsZjMvUG41K2NsdE9lM3A2UWxQVDAvMDdkc1hUWnMybFJxcis5aXhZeGd5WkFoT25EaUIzYnQzWTh1V0xjSzhkdTNhU1hVamtDY3NMQXlob2FGdjNkS2VpSWhxRjRhOFJFUkVSRVJFUkIrQW8wZVBRa2xKQ1NLUkNBY1BIc1NMRnkrd2VQRmk0WUYyZUhnNDh2THkwS3RYTHdDQXJhMHQ5dTdkQzE5ZjMwcGJ0djc4ODg5QzhDSW1yZ0owZG5hV3FnSVVqN01wcHFPamcvSGp4Ny9Wc2Ftb3FBamhFRkQyd0w5UG56NElEdytIaVlrSmhnNGRpckN3TUdHWnhvMGJ3OGpJU09hMktvNjkyS2hSSTB5ZlBsMTRIUndjak9qb2FJbHBZb2FHaGtJTFYzcDMxTlRVMEs1ZE94UVVGQ0FpSWdJQXNHM2JObVJuWjZOOSsvYll1bldyM0hWalltSnc5dXpaL3p6a2ZSTzhoOSt2ZTlqZjN4OEFrSjJkamNMQ1FxaXBxUUVvcTA2dHJPMjNtSk9URXpwMjdDaThUazlQaDVPVEU0WU5HNFpaczJZSjA0Mk5qZEdqUncrcDlVMU1UR1JPRnlzcUtwSlo3UTdJcm5nWHR4dVdSU1FTNGRpeFl6QXpNME5jWEJ4ZXZIaUJrSkFRRkJRVUtCUXd5bEtUMS9QWXNXTmhZMk9EWjgrZTRmRGh3N2g4K1RLQXN2Yk9MaTR1RXRkd1NVa0p6cDA3aDlMU1VyUnIxdzRBTUhIaVJKaWFta3BVR2RmVStTc29LTURUcDAveDlPbFRlSHA2Q3RPSER4OE9BUGpycjc5UVhGd01VMU5UTEZ1MkRGdTJiQkhDN3RUVVZCdy9maHcvL1BBRE5tM2FKSXpoV3pGazl2RHdrTG1mc29qM1VUeG1OUkVSZmRnWThoSVJFUkVSRVJIVmN2SHg4UWdNREVUMzd0MFJFaEtDT1hQbXdNUERBdzRPRGlnc0xNUlhYMzJGSzFldVFGbFpXUWdOdExXMTBhTkhEd1FGQldIbXpKbENnRkhScmwyN3NHZlBIb2xwNHZFTGYvNzVaNm1xSWZIWWp1WEpha1ZhWFhYcjFzV3dZY053Nzk0OTNMdDNEM1oyZGtMRjNmLys5ejlNblRvVjkrL2ZCd0NwYXEvSzZPam80TnR2dnhWZUp5VWxJVG82V21LYVdOT21UZkhQUC8rZ3BLUUVLaW9xYjNsRUpFOUFRQUQrK2VjZjNMMTdWN2llK3ZidGkyKy8vUllaR1JrS1ZkbVZYNlppNitMbno1L2owcVZMTmJ2VGI0bjM4UHQxRDc5NDhRTDM3dDBEQUd6ZXZCa3FLaXBZdFdxVlJQQXNyeVYyVWxJUy92ZS8vMGxOdjNMbENrUWlrVUl0dkJXUm41OHZqR01zYmlIOTNYZmZZY1NJRVJMakc0dk5tREVETTJiTVFFbEpDWlNWbFNXcVNjK2ZQNDhuVDU3Z2wxOSt3ZWJObS9IdHQ5L2k3dDI3OFBEd2dMS3ljclhiQmRmazlYenIxaTBFQmdiaTJyVnJ5TXJLZ3BhV0ZyNzc3anRFUkVRZ0lpSkNiaFYzcTFhdGhMRitsWlNVSktxaWEvTDhxYW1wU1lUQ0VSRVIyTDU5TzM3Ly9YZG9hR2hBWDE4Zm8wZVBSa2xKQ1hSMWRlSHA2U21FdkQ0K1BsQlNVb0t0clMzMDlmVWwzbS80OE9FWU1tUkl0YzQ3QU55N2R3K2JObTJxOW5wRVJGUTdNZVFsSWlJaUlpSWlxc1ZFSWhGMjd0eUordlhyWTlDZ1FRZ0pDWUc2dWpyV3JWdUhGU3RXSURZMkZ2Mzc5MGR3Y0RBc0xTMmhxNnNyck51dlh6OWN2SGdSRnk5ZVJQLysvV1Z1Zjlhc1dYS3JBTGR1M1ZwbEZTQUE3TjI3OTYyUFUxTlRFOE9HRGNPUkkwZGdaV1dGaGcwYkN2TTBORFFBbEQxc056SXl3dno1ODJGZ1lBQ1JTSVJKa3liaHh4OS9oSldWRlFBZ09Ua1pPM2Jza1BrUXZ5cG1abWJ3OGZGQmZIeTgzUGE0OVBidTNyMkxoSVFFakI0OUdwMDdkOGI4K2ZOaFlXRUJRME5ENk9ucDRjQ0JBMGhOVFVXalJvMmsxajF4NGdSOGZYMHJIYnMzTEN4TUdIdjBmY0I3K1AyN2gwK2VQQWxyYTJ0NGVYbGgwYUpGMkwxN04yYk5taVV4Ym5CMVcvcGV2SGdSK3ZyNkVtT3lBbVZWbXJJcU5ROGZQb3pEaHc4THJ6dDA2SURObXpjTHJ6TXpNNFZ4WXIvNjZxdHE3Y3VtVFp1RXR1ZjUrZms0ZVBBZzJyVnJodzRkT2dqTHpKNDlHMmxwYVVoS1NoSitGS0NJbXI2ZTc5eTVBejgvUHpScTFBaFRwa3pCMEtGRG9hR2hnZkhqeHlNcUtncnA2ZWtvTFMwVnRxR2twSVFHRFJyZ3M4OCtxelRJcjZuenA2U2tKTkhPKzltelp3REtLclRGbGJsQVdUWDdzR0hENE9ibWh1am9hSmlZbU9EVXFWUG8yYk1uREF3TXBONURSMGRIMkc1U1VsS1YrMlJvYUFobFpXVzhmUG15V3NkQ1JFUzFHME5lSWlJaUlpSWlvbHJzNk5HanVIdjNMdWJNbVNNRUpVQlpXTEorL1hyVXFWTUg0ZUhoeU16TWxLcGs2dFNwRTdTMXRYSHUzRG01QWRIMjdkdWx4dUFVUC9DZlBYdTIxRmlmNVIrMmk4bXFlSXVPanNhQ0JRdlFzV05IckYyN1Z1RnhCRnUxYW9WT25UcEpUWC85K2pXYU5Xc0dWMWRYWVZwT1RnNUVJaEZNVEV5RVFMQlJvMGJDTWhYSFJxeEsrL2J0QVpSVmFqSGtmWGZHangrUFdiTm1RVlZWRlNrcEtSTHo2dGF0Q3pVMU5heGJ0dzRUSmt3UVdxS0sxYTlmSHdBa1FwZUtiRzF0OGVPUFB5cThQNk5HamFyRzNsY2Y3K0V5NzhzOW5KNmVEbTl2YjdpNHVNREx5d3VhbXBxd3Q3Zkg0c1dMSmNJMmVUOGtlUEhpQlpZc1dTSzF6WWlJQ0l3WU1VSnFmN3QyN1NwVjNldm82SWp1M2J1amQrL2V3clFHRFJwSUxKT1VsQ1NNKyt2bTVvYUNnZ0tzV0xFQzllclZ3L0xseTZHdXJpNngvTE5uejJCdmI0L0dqUnRMQlB2Nzl1M0R5NWN2c1hUcFVvbmxsWlNVc0hUcFVxaW9xRlRySE5mMDlmejExMStqUllzVzZOV3JsMFJvcTZ5c0xGVEVqaDA3RmdNSERzVEVpUk1WM3MrYU9uL3l2SGp4QW84ZVBVSitmajYrK09JTEFHWFZ1VjVlWHRpMGFSTmF0V3FGdkx3OGhmWlpWbVY0UlljUEg1YXFCaVlpb2c4ZlExNGlJaUlpSWlLaVd1ek9uVHRvMTY0ZGhnd1pncWlvS0lsNTRrcTNDeGN1UUUxTlRSajdVRXhWVlJWOSt2U0J0N2Mza3BPVDBhUkpFNG41eXNyS21EOS92bFNWazdnSzhQZmZmNWQ2MkgzdTNMbEt4MHdGZ0xTME5LeFpzd1l0V3JUQWloVXJoSERvNWN1WGNISnl3c1NKRXlVcXlzb2JQWG8wNnRXckp6WDk2NisvbHZ0K3k1WXRrem5kM2QxZFpnV1ZMQ0tSQ00yYk40ZUJnUUV1WDc0c0VmeUZoNGZqMEtGRG1EbHpKc1BmR2lDclFyYzhmWDE5bUp1YlkrL2V2V2pUcGcxYXQyNnQwSFpGSWhHY25aM1J0R2xUcUttcElUOC9IM0Z4Y1VKUUpCS0pFQjRlam5yMTZrbHNjOE9HRFRBME5LeldNZVRsNVNFdExhM1NzRm1NOTNDWjkrVWU5dlQwaElXRmhjUm5wNkdoZ2ExYnQ2Sk9uVHJ3OXZZR0FLa1FVRXhXMit6QXdFQzVyWnFiTldzR1cxdGJpV21Pam81bzNyeTUxSFN4b3FJaVBIbnlCSU1HRFFJQW9ZMzB1blhyc0hEaFFtemF0QWtyVjY0VXpzMmxTNWV3ZGV0V21KcWFZdDI2ZFJJVnB2ZnUzVVBmdm4zeDJXZWZTVldNeW1zQlhwbWF2cDRiTjI2TXhvMGJ3OC9QRHhzM2JwUVpacWFtcGlJbkowZHFYeDQ4ZUlCWnMyYkIzdDRlWGJwMEVhYlg1UG1MaUlqQTFhdFhrWmFXaHRUVVZPRWNpbHVPZCtyVVNRaDVOVFEwaFAxNTh1UUp4b3daZzJiTm1pbDBYdWZNbVNQekhybCsvVHArKyswM2hiWkJSRVFmSG9hOFJFUkVSRVJFUkxYWWhBa1QwTGh4WTdtVlZoa1pHUWdLQ2tLdlhyMmdvYUdCNHVKaXZIcjFDcG1abWNqS3lvS0doZ1pFSWhIOC9Qd2txb1ZFSWhIT25Ea0RvS3pDcnJ5aW9pTGh2eXZPczdHeGdZMk5qZHdLdTl6Y1hDeGJ0Z3pxNnVxd3Q3ZVhDSHZVMWRWUldGaUlYMy85RmJObno1YjVRRnRXT0FTVWhUM2w1ZWZuWS9YcTFkRFUxTVREaHc4eGRPaFFqQmd4UW1LWmltRmlVVkVSOHZQekFRQmVYbDU0OXV3Wm5qNTlpcWRQbjZKZHUzWll1blFwYkcxdGNmandZY1RHeGdxQjdwTW5UM0RuemgycGMwSHZocEtTRWhZdlhveHAwNmJCM3Q0ZUJ3NGNnS3BxMVkrNGZIeDhzR3ZYTG16Y3VCSHQyN2ZISDMvOGdiTm56OExEd3dNYUdob29LU21CZzRNRGpJMk5oWkF6UFQwZHk1WXRRL2Z1M1dGblo2ZndQczZkT3hjSkNRbFl2bng1bFdPdzhoNHU4ejdjdzRXRmhiaDE2eGJXcmwwcnRYOTE2dFNSZUQxdTNEaVp4eUhMK2ZQbllXQmdvUEFQRXFweTU4NGRGQmNYUzdWK2J0bXlKYlp2M3c0N096dE1uejRkWThlT3hiMTc5eEFhR29xdnYvNGFzMmJOa2pxT0NSTW1vRjI3ZGdxOWIwWkdCcUtqb3l0ZDVsMWR6eldwSnM5ZmJHd3Mvdm5uSHhnYkc2TkpreWJRMWRYRnBVdVhzSGJ0V2pScjFrd3FrTTdPem9hU2toSkVJaEdlUG4yS3dzSkNoY0wwckt3c21XMmIwOUxTM3VBTUVCSFJoNEloTHhFUkVSRVJFVkV0VnRYRCtUMTc5aUEvUHgraG9hRVlPblNvRUlCVWRQNzhlVXljT0ZGNE1KK2NuRnpsQS9ZNWMrYkluZWZtNWlaVVI0bGxabWJDenM0TytmbjUyTHg1czlCK1ZDUVNJVDgvSDY5ZnY4YWNPWE93ZHUxYWJOdTJEYytlUGNPMGFkTVVhaFZhdnBydjVzMmJjSFoyaHFxcUt1enQ3UkVkSFkxMTY5WWhLeXNMMDZkUGg1NmVuckRzbmoxN2NQLytmVHgvL2h5cHFhbENHMXRuWjJlb3FhbWhTWk1tTURNekV5cXhoZzBiQms5UFQrellzUU5idDI2RnFxb3FIang0QUdWbFpZVmFlRkxOME5YVnhmejU4NUdkblMwUjhKYVVsTWhjUGpNekUvdjM3NGVSa1JIYXRHa0RBT2pUcHcrOHZMd1FHQmlJd1lNSFExVlZGVjkvL1RYYzNkM3g0TUVEbUp1YlEwOVBENE1HRGNMcDA2ZHgrL1p0ZE96WVVhSDlFMTlIaW94bHludTR6UHR3RDV1Wm1XSHAwcVVLaGJHblQ1K1dPVDA1T1ZtbzRnU0FtSmdZeE1mSFkvVG8wVEtYejg3T1JtSmlvdFQwVjY5ZVNVM1gwZEdCdHJZMnpwOC9EeFVWRllucVZMRW1UWnJnKysrL3grYk5tN0YvLzM0QWdLV2xKY2FPSFNzVlVBSkFqeDQ5NUI5a0JSY3VYTUNGQ3hjcVhlWmRYYzgxcVNiUDM4aVJJeVdxd3E5ZXZZcExseTZoZmZ2MkVoVy9HUmtaMkxWckZ5NWV2SWhQUC8wVVJrWkdDQW9Ld3N5Wk16RnYzanhZV2xwV3VzOS8vdmtuL3Z6enp5cVBUWHo5djR2elJrUkU3eCtHdkVSRVJFUkVSRVFmc1BidDJ5TXNMQXhtWm1Zd01EQkF3NFlOMGFoUkkranA2YUZodzRabzBLQUJqaDgvamhNblRpQThQQnlmZi80NVNrcEtZR0JnZ0hQbnpzbmNabUppSXFaTm13Wm5aMmUwYk5sUzdudVhyd1M4ZGVzVzdPM3Q4ZXJWSytqcjYyUGh3b1hJejg5SGZuNCtDZ29LWks1Ly9QaHhwS1dsWWZIaXhSSmpNVlpVVUZDQUJ3OGU0UGJ0MjdoMDZSS2VQWHVHQVFNR1lPYk1tZERRMElDVmxSVmNYRnl3YWRNbWpCOC9IdDI3ZDBmSGpoM1JxMWN2cEthbTR2bno1MmphdENtNmQrOE9VMU5UbUppWXdNVEVSR1kxbXA2ZUhxWk1tUUpuWjJmWTJkbGh6Smd4Q0EwTmhibTV1ZHoycmZSdTlPelpFOW5aMmNqS3lvS21waVlLQ2dvUUhoNHVFYXlJN2RpeEF6azVPVmk1Y3FWd0xiVnQyeFlOR3piRWhRc1hNSGp3WUFEQVYxOTloYi8rK2dzK1BqNHdOemNIQUV5Y09CSCsvdjV3Y1hIQjNyMTdGUXBQZHV6WWdaY3ZYNko1OCtadmZaeThoLy9kZTFqUklGOWNrVnhTVWdKbFpXWGhmY1RCclBqSEI1bVptZERYMTBlZlBuMWtic2ZYMXhlK3ZyNVMwNzI5dllYVzBHSS8vUEFEZXZYcWhRc1hMcUJIang3UTF0WkdhV2twRWhJU0VCVVZoYkN3TU55OGVSTjVlWGt3TXpQRHdJRURjZmZ1WFZ5OGVCRVRKa3hBcTFhdFlHbHBDWE56YzVpWW1LQlpzMmJWYXNsc1kyT0Q3Nzc3VG1yNnpKa3pGZDdHbTF6UDVRVUVCTWk4eHg4OWVpUjF2bDY4ZUNHMTNKTW5ULzdWODVlZW5vNVRwMDdoNzcvL1JsNWVIbXh0YmZIenp6K2pidDI2YU5HaUJkemMzTEJvMFNKWVdscGl5SkFoNk42OXU5UTJPbmZ1ak9IRGh3cy9WQ2l2b0tBQXljbkpRamVDOFBCd0FKQVlENW1JaUQ1Y0RIbUppSWlJaUlpSVBtQ0RCZzBTQWl4NXJLMnRFUlFVSkFRMUZjZnZsT2VubjM2cWRQNnFWYXVFS3JGV3JWcEJTVWtKbHBhV2FOU29FYlMxdFZHL2ZuM2h2K3ZYcnc4dExTMW9hV21oZnYzNnFGdTNMdGF1WFl2QXdFQzBiOThlUTRZTWtmcys5Ky9meDhLRkM0VWdaZkRnd1RBMk5wWll4c1RFQk51MmJjT3RXN2R3NXN3WjdOMjdGejE3OXNTeVpjdXFYZkUwZlBod1pHZG53OTNkSFRkdjNnUUFUSjQ4dVZyYm9KcHgrZkpsYk5teVJXSmF4ZXM5UER3Y3djSEI2TisvdjBTMW5KS1NFcjc0NGd0Y3ZueFphSmxxWUdDQXp6Ly9YS0lDVjBkSEJ5TkdqSUM3dXp1dVhidUdybDI3VnJsZm1wcWEwTlRVZk11aks4Tjd1TXo3ZWcvZnVuVUx5NWN2aDVxYUdsUlVWSkNYbHdjZEhSMmhzcjlyMTY2d3NyS1N1NCtqUjQvRzFLbFRGWDQvRHc4UGlFUWlqQjgvSGw1ZVh0aTNiNS9RY3J0cDA2WVlNbVFJcksydFlXWm1CZ0FZT25Rb1pzeVlnYUNnSUlTR2h1THZ2LzlHY1hFeFZGVlZjZWpRb1dxRnZPV1A2MDI5eWZWY25yaTZ0cUx3OEhBaDRLeE1hR2pvdjNiK2ZIMTlzV1BIRHBTVWxNREV4QVJMbGl4QnQyN2RoUGxqeDQ2RmxaVVZuSjJkRVI0ZWpweWNIRmhaV1VsdHg4SEJRZTU3bEpTVVlQcjA2UkxUV3JSb29kQjQ0RVJFVlBzcGlSVHBHME5FUkVSRVJQUVJlNXdSQWJmYkN3QUF6WFF0OEVQSExWV3NRUitDMnZpNVoyWm00dnIxNi9qaWl5K0VOcXFLRWorMEJpQzNmV1oxcWFtcFFWbFpXWGhkV2xvcThib3FoWVdGQ0E0T3hwZGZmaWx6Zm1KaUl2VDA5S0NwcVlrWEwxNmdjZVBHQ20rNy9QRytxWVNFQk55OGVST0dob2JWYW5sS2lrdEpTY0dFQ1JOZ1oyZUgzcjE3UzgxUFRrNkdqNDhQU2twS29LS2lnbWJObXNIR3hrYXFhalFnSUFEZHVuV1RxbTdMeU1pQWxwYVdSQnRXV1dQUjV1WGxJVHc4WEdhVlhVM2lQZngrM2NQOSt2WERnUU1ISkFLenlNaElCQVlHWXQ2OGVRQ0FuSndjK1BuNUNmUFYxZFhScFVzWHFiRllaWEYyZGtiSGpoMFYrdUdBbUVna3dwVXJWOUNqUnc5a1pHVGd4SWtUTURjM1I3dDI3YVRHS0phbHNMQVFqeDQ5UWs1T0RqcDM3aXd4THowOUhSczNic1RZc1dQUm9VTUhpWGxaV1ZsUVUxT1QyYkZBM3J5YXVwN2ZWSHg4UEpZc1dZSmx5NVlKUC9CNGwrY1BBTUxDd3JCaHd3YnMzNzhmeXNySzJMQmhBM3IxNm9YZXZYdFhXczBlR1JtSlJvMGFvVW1USm5CMmRvYVZsUlU2ZGVxazBIR2VPM2NPQlFVRkVJbEUwTlRVUkk4ZVBXcnNSeVpFUlBSK1k4aExSRVJFUkVSVWhkb1k5dEhiNCtkT1JFUkVSRVJFN3l2RmYzcEhSRVJFUkVSRVJFUkVSRVJFUkVUL09ZYThSRVJFUkVSRVJFUkVSRVJFUkVTMUNFTmVJaUlpSWlJaUlpSWlJaUlpSXFKYWhDRXZFUkVSRVJFUkVSRVJFUkVSRVZFdHdwQ1hpSWlJaUlpSWlJaUlpSWlJaUtnV1ljaExSRVJFUkVSRVJFUkVSRVJFUkZTTHFQN1hPMEJFUkVSRVJFUlVHNVNLaWhHUmZCNTNudnNqSlNjZStVV3YvdXRkSWlJaUlub25tdWxhNEllT1cvN3IzU0Fpb2tvdzVDVWlJaUlpSWlLcVFsRkpBVnl1VFVOcTdwUC9lbGVJaUlpSWlJaUlHUElTRVJFUkVSRVJWU1g1VlJ4RUtQbXZkNE9JaUlpSWlJZ0lBRU5lSWlJaUlpSWlvaXFKQTk0RzlReGgwM0l5VEhUYW9vRzZJWlNVbFA3alBTTWlJaUlpSXFLUEVVTmVJaUlpSWlJaUlnVVkxamZENUU3YlVVZEYvYi9lRlNJaUlpSWlJdnJJS2YvWE8wQkVSRVJFUkVUMFBoS0pSQkt2aDdSZXdJQ1hpSWlJaUlpSTNnc01lWW1JaUlpSWlJaGt5Q2xNRS82dHJLUUNJMjN6LzNCdmlJaUlpSWlJaVA0UFExNGlJaUlpSWlJaUdmS0xYd24vcnFPaUJvRGo3eElSRVJFUkVkSDdnU0V2RVJFUkVSRVJrUXlsNWRzMUsvSC9QaE1SRVJFUkVkSDdnLzh2bFlpSWlJaUlpSWlJaUlpSWlJaW9GbUhJUzBSRVJFUkVSRVJFUkVSRVJFUlVpekRrSlNJaUlpSWlJaUlpSWlJaUlpS3FSUmp5RWhFUkVSRVJFUkVSRVJFUkVSSFZJZ3g1aVlpSWlJaUlpSWlJaUlpSWlJaHFFWWE4UkVSRVJFUkVSRVJFUkVSRVJFUzFDRU5lSWlJaUlpSWlJaUlpSWlJaUlxSmFoQ0V2RVJFUkVSRVJFUkVSRVJFUkVWRXR3cENYaUlpSWlJaUlpSWlJaUlpSWlLZ1dZY2hMUkVSRVJFUkVSRVJFUkVSRVJGU0xNT1FsSWlJaUlpSWlJaUlpSWlJaUlxcEZHUElTRVJFUkVSRVJFUkVSRVJFUkVkVWlESG1KaUlpSWlJaUlpSWlJaUlpSWlHb1JocnhFUkVSRVJFUkVSRVJFUkVSRVJMVUlRMTRpSWlJaUlpSWlJaUlpSWlJaW9scUVJUzhSRVJFUkVSRVJFUkVSRVJFUlVTM0NrSmVJaUlpSWlJaUlpSWlJaUlpSXFCWmh5RXRFUkVSRVJFUkVSRVJFUkVSRVZJc3c1Q1VpSWlJaUlpSWlJaUlpSWlJaXFrVVk4aElSRVJFUkVSRVJFUkVSRVJFUjFTSU1lWW1JaUlpSWlJaUlpSWlJaUlpSWFoR0d2RVJFUkVSRVJFUkVSUFRCdVhMbEN2YnQyNGVpb3FJM1dqOGlJZ0tKaVlrMXRqL1oyZG5ZdFdzWGtwS1NhbXliOUg5U1VsTHc1TW1UR3R0ZVptWW1Nak16MzJvYmVYbDV1SDM3TnFLaW9tcG9yLzVQWkdRay92ampEd0JBVVZFUmZIeDhVRnhjWEsxdDVPZm5ZOHVXTFRoOStuUzEzOS9iMnh2eDhmSFZYdTlOZlN5ZjcrblRwN0YrL2ZvYTI1NVlYRndjZHV6WWdSY3ZYcnp4TmtRaUVmejgvT0RyNi90RzZ5Y2xKY0hEdytPTjM3KzhHemR1SUR3OHZFYTJWZE1LQ3d0eDRNQUIzTDkvLzUyOVIwaElDRUpEUTFGYVd2cEc2eWNsSmFGZnYzNjRmZnQyRGUrWnRQVDA5QnJmWmsxOC8zMG9WUC9ySFNBaUlpSWlJaUlpSXFLUGo1K2ZYN1hYcVYrL1BycDE2NmJRc3Rldlg0ZVBqdysrLy83N2FyOVBTVWtKbkp5Y29LNnVqdjM3OTBOSlNRa0FFQnNicTlDRCs4R0RCMHROOC9iMnhxbFRwMkJqWXdNakl5TUFRRUJBZ0VMNzA2SkZDN1JzMmJJYVIvRDJidDY4aWF5c0xJV1h0N1cxbFhoOTh1VEpOM3JmRVNOR1NMek95OHREV2xxYXpHVk5URXlFejJidjNyMjRldlVxamh3NUFtMXRiYm5idjM3OU9ueDlmYkZ3NFVKb2FXbkpYQ1luSndlVEprMUNodzRkc0hyMTZqYzZEZ0RZc0dFRFFrSkNZR3BxQ2hjWEY2aXBxYjN4dGlxS2k0dkRzV1BITUduU0pFUkZSY0haMlJsZVhsNVl1SEFoV3JkdXJkQTJnb0tDY1Bic1dTeGF0S2phNzc5OSszWk1uejVkdUM0VEV4TVJFUkdoMExybDd3OSt2cEx1M2J1SEN4Y3VZUG55NVcrOXJmSjhmWDF4OXV4WlRKdzQ4YTIzRXhNVGcrYk5tNk50MjdiVldqYzZPaHI3OXUxRGt5Wk4wTHQzYjRsNU9UazVjdjhtYUdobzRLdXZ2aEplbDVhVzR1REJnM2owNkJGKysrMDNkTzNhRlNLUkNIZnUzRkZvUC9UMTlZWHY0SGNoTEN3TVI0NGNnWW1KQ1Q3OTlOTWEzMzUwZERUV3IxOFBFeE1UZE96WXNjYS9WK1Q5dU1uVTFCUm1abVl5NS9YcjF3OUxsaXlSK2pzUUd4dUxXYk5tWWVuU3BlamJ0MitON3VmYmZ2OTlLQmp5RWhFUkVSRVJFUkVSMGI5dTQ4YU4xVjZuWmN1V0NvZTg0cXFldW5YclZ2dDlnb09EOGZMbFM5aloyUWtoRTFBV0lCMDhlTERLOVN1R3ZJV0ZoZkR5OGtLM2J0M1FwazBiWWJxam82TkMrL1A5OTkrL2s1RDMrdlhyY2l2Ny92bm5IOFRFeENpOHJZb1A5MTFjWE41b255cUd2TmV1WFlPOXZiM01aYjI4dktDbHBZV1ltQmdFQndlalo4K2V5TXJLa2dxbnRiUzBvS3VyQzZDc292cmF0V3Y0OGNjZnNYcjFhaGdZR01pc05PdlRwdzk4Zkh4dy92eDVtYUdCcWFscHBjZmg1dWFHa0pBUTlPdlhEMEZCUWJDM3Q4ZHZ2LzBHRlJXVlN0ZFRsTHE2T2twS1NnQUFscGFXY0haMmhyMjlQZWJObTRmZmYvOGRuM3p5aWJDc2VMbUtmSDE5b2FHaGdaNDllOHBkQmdDVWxaVWw3Z05aN3Q2OWkrM2J0eXUwNytYdkQzNitieTQ2T2hwejU4NnRjcmtqUjQ0Z0lDQUFmZnIwUVlNR0RhcGN2ckxLVmFPMXVnQUFJQUJKUkVGVXl5bFRwbURwMHFXNGZmczJEQTBONVM2bnA2Y25OYzNXMWhhblRwM0M1Y3VYcFVMZWpJd011ZDhaQmdZR0VpR3Zzckl5bkp5Y3NHVEpFcXhldlJwMmRuYXdzckxDd29VTHF6bzBBTUR3NGNQeDAwOC9LYlRzbTdoOCtUTFUxTlRRczJkUHVjdFU5U09ZaXQrRFlpa3BLVmkxYWhXS2lvclF1M2R2WEw1OHVjcjlxZmpkWEJrL1B6OTRlWG5KbkRkOCtIQzVJYTg4NTg2ZGc2YW1KcXlzcktxMVhsV3E4LzMzb1dQSVMwUkVSRVJFUkVSRVJQKzY4K2ZQVnpxL3RMUVUvdjcrY0hkM1IzSnlNcnAzNzQ3Ly9lOS9DbS8vOWV2WHFGT25UcFhobEN3ZUhoNHdOemRIcjE2OUlCS0pjUFhxVlltSDFQTDIvYSsvL3BJWkF2djYraUlyS3d0VHBreVJtamR1M0RoTW1qUko3cjcwNjlldjJ2dXZxTk9uVCtQYXRXc3k1OGs2eHRHalI2Tmh3NFp3ZG5aV2FQdW1wcVk0Y09DQVFzdE9uank1MHZiWTRzQVBnQkNxQVdYWHllKy8vdzZSU0lUZzRHQUVCd2RMclR0czJERE1uajBiUUZuZzBiQmhRL3oyMjIrWU4yOGVSb3dZZ2NPSEQ4dDkzdzBiTnNpY1h0bjFlL3IwYWJpN3UrUHJyNy9HL1BuejhkbG5uMkhMbGkxWXYzNDlsaTVkaWpwMTZzaGRWOUYyM3ZuNStSQ0pSRWhNVElTS2lncnExS21EcFV1WDR0S2xTOURVMUVSS1Nnb01EQXdBUUNJZ2syWFlzR0dWenUvY3VUTWNIQndxWFdiZ3dJRVlPSENnMVBUQ3drSWNQSGdRbnA2ZTBOUFRreHV1ZlN5ZmIwMHlNakxDZ2dVTEpLWnQyYklGdlh2M1J1Zk9uWVZwUGo0K3lNdkx3NmhSb3hUYTd1alJvNnRjeHMzTkRXNXVibkxubno5L0h0N2UzaktELzVpWUdBUUZCVWxNRTM5UDJOblpTUVRBeTVjdmg3S3k5S2lqV2xwYWNISnl3dmJ0MjZHam93TVZGUlZzM2JxMXl2MysrZWVmcTF6bWJSUVdGaUk0T0JpRmhZVXk3eXRiVzFzc1diS2t5aC9CeUFwNVUxTlRzV2pSSWlHRXIrejhWM3pQNnFxNDdlcjg3UlhMenM2R241OGZXclJvVWVuOTFLaFJJL1RvMFFQQXUvbisrOUF4NUNVaUlpSWlJaUlpSXFMM2hrZ2t3b1VMRjNEbzBDRWtKaWJpaXkrK2dKMmRuZHpLbkY5KythWFNOcDN5UXRLV0xWdGl6NTQ5VXRPRGc0TVJGeGVIVFpzMlFVbEpTUWljUm84ZWpYcjE2bFg3ZVBMeThuRDQ4R0VNSERnUXpabzFRMVJVRlB6OC9EQmh3b1JxYjZ1bXJWdTNUdmgzdjM3OUtnMmNYNzU4aWZUMDlCcHR1VmtUamg0OWl2djM3K09UVHo3QnJsMjdKRUo5RHc4UDdOdTNUNnI2MjlMU0VoczJiTUNOR3pmUXFGRWpBR1ZCbUNKVjN5ZFBucXcwb1BIMDlNU2VQWHZRbzBjUG9jcHk0TUNCeU16TXhJRURCNUNabVlrVksxYklySFFFcWgrbVRKNDhXV3Jhb1VPSG9LdXJpMlBIamdHQXpCOFhCQVFFNFBIanh4ZzNibHlWMTNXVEprMnF0VTlpNGVIaDJMSmxDNTQvZjQ0aFE0Wmd5cFFwME5EUXFOWTJQclRQRjFEc2h4dVZMU01PUW5WMGRLU0M5UzFidHFCMTY5YkM5UFQwZE9HZS92SEhIK1Z1czJLcjNlN2R1Nk4vLy83QzY3UzBORFJvMEtCYWxjclcxdGF3c0xEQS9mdjNvYVdsQldOalk0bjVKMDZjZ0sydHJWQ0ZYVkZzYkN5dVg3OHU4VDBGbEowYmNUWHVzbVhMaE9udDI3ZFhlTi9lbGNEQVFPVGw1V0hzMkxGbzNMZ3hkdS9lalJZdFdtREFnQUVBeWxxUWk0MGFOUW96WnN5UVdIL1BuajA0Y2VLRTFIYVRrNU94ZE9sU3BLYW13dEhSRVowNmRaSzdEOFhGeGRpd1lRT0Nnb0l3Y3VSSVlmckRodzh4YytaTWlXVi8vZlZYNGQvbGcxaEYybG1ucDZjak56ZFhlSjJXbGliOFVNZlUxQlFuVDU1RVFVRUJvcU9qRVIwZExYYzduMy8rdVJEeXZvdnZ2dzhkUTE0aUlpSWlJaUlpSWlMNjErVG01Z3F0bE1YcTE2OHZWR3RkdUhBQjl2YjIrUHp6ejdGbzBTSzBhZE1HdDIvZlJsNWVuaEFRcGFTa29ISGp4bEJTVWtLM2J0M1F0R2xUcWZjSkRBeUV1cm82dW5mdkxqVXZPRGhZWnVCVFdGZ0lWMWRYOU9qUkF4WVdGaENKUkhCM2Q0ZXVyaTdHakJtRHYvLyt1OXJIKzlkZmY2R29xQWcvL1BBREFNRFYxUlVKQ1FreWc3ZWFJaEtKM3FpQ3VhTHlZMlErZXZRSUFGQlFVQ0ExZG1iTGxpMnIzY2F6Sm9TSGgrUFBQLzlFMzc1OWNlWEtGYmk1dVFubitkS2xTOWkvZno5c2JXMWxCaUt0VzdkRzY5YXRFUmdZQ0YxZFhXUmxaYUdnb0tESzk5VFEwSkJaSVZaU1VnSm5aMmVjUG4wYU5qWTJXTHg0c1VRRjR0aXhZNkd1cmc0WEZ4Zk1uRGtUOCtmUGwzbHRybHExU3FGamYvejRNUTRlUElnbFM1WkFYVjFkYW43NTYzdk1tREVTOC9MeThuRGt5QkcwYmR1MjBpcnlpaDQ5ZW9Tb3FDamhkWFIwTkx5OXZRRkl0bURPeWNuQjNyMTdjZmJzV2JSczJSSTdkdXg0bzNFeVA4VFBWNnhkdTNaU0xZc0J3Ti9mSDdHeHNUSUQyY1RFUk9GOEs4ckZ4UVY1ZVhubzJyVXJldlhxSlRGdjE2NWRhTk9tRFd4c2JLVEcxelV5TWhLQ053Qll0R2lSMENaWmxtKysrUWJmZlBPTjhQa0FaZFcyOWVyVnc3Smx5OUN3WVVOczNicFYrRjRLRHcrSHI2OHY5UFgxTVdIQ0JKbFYvSC8rK1NlTWpZM3h4UmRmVk91WS95c2lrUWllbnA0d01EREFwRW1Ub0tTa0JGZFhWelJ0MmxUbU9PMktpbzZPeG0rLy9ZYUNnZ0tzWGJzV3hzYkdLQ29xa2xreG5wNmVqblhyMWlFeU1sSXFSRzdhdEtsUU1SMGNISXcvL3ZnREN4Y3VyUGJZeW1KNzkrNlZHRmZlMWRVVnJxNnVBTXArbkhIaXhBbDgrKzIzbUQ1OXV0eHRUSnMyVGVJNDNzWDMzNGVPSVM4UkVSRVJFUkVSRVJIOWF4WXRXb1RZMkZpSmFhNnVybWpldkRtQXN2YXNRRmxsbWJnYTdyZmZmc1Btelp2eDZhZWZJaUFnQU51MmJjTTMzM3lES1ZPbXlHMUJHaHdjRERNek04eWJOMDlxM3IxNzkyUStJTisvZnorZVAzK091WFBuNHNtVEo3aHg0d2FlUEhtQ1pjdVdDYTFrZ2JLS0tGa3FqbVg1NE1FRGVIcDZZdWJNbVdqUW9BRXVYTGlBcUtnb3pKNDlHOXJhMm5MTzBOdFp1WElsd3NMQ3NINzllbnoyMldkdnRTMVo0eWI3K1BqQXg4ZEhZdHE0Y2VOa2hyeTV1YmxTZ2JBODVTdkNaQmsrZkxqVXRNek1USFRvMEFHTEZ5L0dzV1BIOE1jZmYwQk5UUTNhMnRyWXVYTW5URXhNSk1Zc2ZmandJYlp1M1lvWk0yWUk1OGJHeGdZMk5qYll0MjhmUER3OHF0elA4K2ZQUzdVL1RrcEtnb09EQTJKaVlqQjA2RkRNbmoxYlpzZytmUGh3bUppWXdOSFJFU3RYcm9TVmxSV21USm1DRmkxYUNNdVVEOVlxbzYrdmo0TUhEOExDd2tLb1ZsV1V2NzgvOHZMeU1IVG8wR3F0RnhZV0psSGxXcjU5c2pqRUNna0p3WTRkTzVDYm00dXBVNmRpMUtoUkNsVi9maXlmcjFpTEZpMWt0dVI5OE9BQlltTmpaYzY3Y2VPR1ZNaWJtNXVMKy9mdm8wMmJObElWMmVmT25jT0ZDeGNBQUdwcWFoS1Z1YTlmdjhhbVRadGdhV2twTVYyV2UvZnVJVHc4SEwvODhvdmNaWEp6YzFGWVdDZzFYVVZGQmJObno4YUtGU3R3NXN3WjRacHpjM09Ea1pFUnZ2dnVPNW5iaTRtSndkV3JWekZ2M3J3YStjSEt2K0hLbFN0SVNFakF0R25UaEgwdUtTbUJxdXFieFhBaWtRakhqaDNEd1lNSG9hMnRqVTJiTnFGaHc0YVlObTBhV3Jac2lkV3JWMHY4WGJwMjdSbzJiOTZNckt3cy9QampqMUxYVUowNmRZU3hwaE1TRWdDVWZZOVVOZjYwUEV1V0xNR1NKVXVRbUppSXlaTW5TMVNEcjFtekJuWHIxc1c0Y2VNQWxJMy9ibWxwS1JXK0ZoY1hTL3d0L2plKy96NDBESG1KaUlpSWlJaUlpSWpvWHpONzltd2gwSXVNak1TUkkwZFFwMDRkL1BUVFR4TGhyM2hjeU02ZE82TmV2WHFJajQvSDZkT240ZWZuaDQ0ZE8wcUVRaytlUE1HbFM1Y3dZTUFBNk92clF5UVNJVHM3R3pvNk9qTDNRVndGRlJNVGc3UzBOT0hCY201dUxrUWlrVEN1WmxGUkVicDA2U0xWb3JoaXkwdDVRa05EVVZKU2dqMTc5c0RaMlJraWtRaG1abVlZTW1TSTRpZXNtcUtqbzVHZm40LzQrUGkzRG5tQnR4c3pPRDA5WFdaUS9DWisvLzEzUkVSRXdOWFZWYWhHTXpFeHdkZGZmdzBsSlNXTUhqMGExNjlmRiticDZlbGgzYnAxRXUyQjA5UFQ4Zno1Yy96eXl5OFlQSGd3cGsrZkxsU0JUWjA2RlZPblRoV1dEUWdJZ0tPalk2VmpTUllWRmNIVDB4UHU3dTRvTFMxRnAwNmRZR3hzREM4dnIwcVBaY0NBQVVoTVRNVFZxMWR4L2ZwMVdGbFpZZVRJa2JDMHRBUUF1V09aQXNDOGVmTXdlUEJnSWR6SnpjMFZRbzdjM0Z3NE9UbGh6Smd4YU51MkxSNC9mb3hwMDZiSjNROUhSMGM0T2pwV3VxL2xuVDkvWGdpTyt2WHJoK25UcCtQYmI3OEZVRllkdkhuelpseTZkQW1tcHFaWXVIQWhEQTBONVk2eGFXUmtKQkgrZmt5ZmIwMTY5T2dSZnYzMVYremV2UnV0V3JXU21GZFFVQUI5ZlgyWW01c2pQajVlWWw1U1VoSkVJcEZDYlhuMzd0MExVMVBUS3NOZ2VheXNyTkNuVHg4aDRBc0pDY0hkdTNmaDVPUWt0K0p5Ly83OTBOUFRFOW9jMXdZOWV2VEF6cDA3SlRwTGlNZUdmeE5wYVdrNGZ2dzRQdjMwVTZ4WXNVSzR6My80NFFmczJyVUxQLy84TXh3Y0hLQ3NyQXhYVjFmNCsvdWpVYU5HMkxoeEl6cDA2Q0IzdTBWRlJiaCsvVHFBc3BBMVB6Ly9qWVlpRUx0NTg2YkU2NlNrSk55OGVST3paOCtHbHBZV1ltTmpzWHo1Y2t5Wk1rV3FxMEJSVVpIVU5WQlQzMzhmQzRhOFJFUkVSRVJFUkVSRTlLOHAvL0QxNmRPbkFBQmRYVjM4OE1NUHlNN09SbFJVRk02Y09ZTTVjK1pBVTFNVERSczJ4TjY5ZTdGdDJ6WW9LeXRqMnJScCtQYmJieVdxdTA2ZVBBa2ZIeCswYjk4ZSt2cjZ5TXpNUkdscHFkeHhNY1hWUTBlUEhrVkVSQVE2ZCs0TU5UVTF6SjA3RnovKytDUHExYXNIWjJkbkJBWUc0dWVmZjVaYVh4dzBWWFRtekJtSkFHalFvRUZvMzc0OWRIVjFjZlRvVVZ5NGNBSHo1czJUYVBOYTA1eWNuUER3NFVOWVcxdlgrTGJQbmoyTG9LQWdiTml3UWFIbFRVMU41WjZyaWlaUG5peXpaV3VIRGgyd2R1MWFtSm1aQ2RlTHJNb3pGUlVWOU83ZFcyZ24zTE5uVHpSdTNGaGltUzVkdXNEVjFSVWJObXpBbVRObjBLRkRCMWhiV3d1Qm55eXlRbXh4TVBqNzc3L0QxOWNYelpzM3grTEZpN0ZqeDQ1S3gzT3R1STJRa0JDNHVycmk2dFdyNk5hdG0xUUl1R2pSSW9uWDVRUHpCZzBhQUFBeU1qTFFyRmt6QUdVdGpFTkRRNFZnVEh4ZmxaZVltSWlBZ0FCMDZ0U3BSbjRFSUphY25JeExseTRKNzFGK3JGUlpQRHc4b0tlbjkxRi92dTlLVEV3TXpwNDlDelUxTmN5ZlB4OXBhV200Y3VVS01qTXpoZXZtL3YzN0FNcGFyVmZHMzk4ZlVWRlJHRDE2TktaT25TcnpIaFU3Y2VJRVRwdzRBUU1EQTdpN3UwdWQyNHNYTDJMejVzM0M2L0xqd1phL1hnb0tDdkRxMVN2azUrY2pQRHdjWGJwMFVmemcvMlBsMjVJWEZoWkNKQkxKYkNlc2lFYU5HbUhyMXExU1A0Z1lObXdZMU5YVnNYbnpac3lhTlFzRkJRWEl6OC9Id0lFRE1YMzZkSW5xWGxsQ1EwT1JsNWNIQU5pOWV6ZTB0TFRnNE9BQVRVM05OOXJQb0tBZ0FNQWZmL3lCMk5oWXpKZ3hBd2NQSGhUKy9oNDVjZ1E2T2pveU93ZklhenNOdlAzMzM4ZUNJUzhSRVJFUkVSRVJFUkg5Sng0K2ZJaEdqUnBCUTBORFl0ekZNMmZPb0dmUG5zSkQ0cVpObStMeDQ4ZllzV09IVkZ2ZzdPeHMrUHY3bzNYcjFrS0k4dno1Y3dDUU9iWW04SC9WVmYzNjlVTklTQWd1WHJ5SS92MzdRMDFORFdwcWFnZ1BEOGVaTTJld2JOa3k2T3ZyUzYwdnI3MWx4Y3BoZlgxOTZPdnJJejQrSHBjdVhjSTMzM3dqTlRacGNuSXlidHk0VWRscHFwWVdMVnJJYkE5YkU1NDllNGF3c0xCM3NtMTVpb3VMa1pLU1VtbkwzL2o0ZU96ZHV4ZTNidDFDMTY1ZG9hK3Zqek5uenVEYXRXc1lObXdZYkd4czBMQmhRd0Jsd2FlOXZUM3UzcjByRlhLNnVyb0s3eE1hR2lwUlZRb0FseTlmbG5nOWVmSmtORzdjR0tOSGo0YXFxaXAyN3R4WnJXUHIwYU1IdW5idGltdlhyc2tjdjdWaTVXVDVrRU5EUXdNYUdocDQrZktsTU8zdnYvK0dvYUVodW5YckJxRHNlaHcvZnJ6RU5uYnMyQUVBbUQ1OWVwVUJYM1VZR1JsaDA2Wk5LQ2twd1lvVks5Qy9mMy8wN2RzWHBhV2xXTEprQ1FZUEhvemV2WHNqSkNRRVhsNWVRdVhneC96NXZpdVhMbDBTQXZkeDQ4YkJ4c1lHSXBFSXQyN2RFdHJwM3IxN0Y5cmEyakEyTnBaWVZ5UVNBUUNVbFpXUm1wcUtYYnQyQ2ZPbVRKa2l0NjM2eG8wYjBhVkxGMWhiV3d1aHBxSS84QURLd2o0eGRYVjFiTjI2RlhaMmRsaTVjaVcyYk5ueVJtTTYvOXRDUWtKa2ppbnI0ZUVoMFNxOHN1cnhpbVQ5cmNuS3lrSktTZ3JVMWRXUm5wNk96ejc3RE5PblQxZjRISjA2ZFFvV0ZoWUlDd3ZEbDE5K2lhTkhqMkxSb2tYQ2ozZXEweDc3OGVQSHduanRGaFlXOFBIeHdiTm56N0I4K1hJQVpmZnU1Y3VYTVd2V0xFUkhSNk9nb0VDaUpYTmxsYzV2Ky8zM3NXRElTMFJFUkVSRVJFUkVSUCtKMjdkdkM1VzlGYXUreE8yYWpZeU1NSExrU0FRRUJNaDhHSHpxMUNrVUZoWkt0SUY4L1BneEFFaTB6U3hQWEQzMHhSZGZRRWRIQjc2K3ZzSUQ1YlMwTkRnNE9PRExMNytza1dyWTR1SmliTnEwQ2ZyNitwZzhlYkxVL0tDZ0lLRVNpcVE5ZXZRSXYvLytPNFlOR3laTUV6L1lmL3o0TVU2ZE9vWHIxNi9EeU1nSXYvMzJHM3IxNmdXZ3JJcmF6YzBOcnE2dWNIVjFSZS9ldmJGaXhRb0FaU0dHckNwV1UxTlRJUVI4OE9DQk1FMU1IQ1NLeVFwUnEwdEZSZVdOQTBCRFEwT2hzdkxXclZ0NCtQQWhGaXhZSUxkU3ZLaW9DRUZCUVdqVnFsV05CcndBVUs5ZVBWaFlXQ0FrSkFSRlJVVVlNbVFJV3JWcWhjZVBINk8wdEJSV1ZsYXdzTEJBZEhRMGxKU1VoQ0R3WS8xOEV4SVNwTWJYQmNwK1NBRkE1anp4T0twVktkOUdXOHpBd0FCQlFVR3d0YlZGU1VrSlFrTkQwYWxUSjZsQXI2U2tCRURaMk9pclY2K1dDTjk3OU9pQjNOeGNoSWVIUzQyZHVuSGpSalJyMWt3aW1Ldk9XSzhWSzRRMU5EU3daczBhekp3NUU1czJiWUtycSt0N1B6WnZ4VEhnbno1OUNrOVBUL1R2M3g5dDJyUjVxMjJMUkNLRWg0ZmozTGx6Q0E0T1JsRlJFUm8yYklpSkV5Zmk4ODgvQnlCN3JIaGxaV1dKSC8xRVJVVWhNaklTQ3hZc1FGaFlHRnEzYmcwN096dHMzNzRkT1RrNUtDa3BrZHRDVzVhalI0K2lXN2R1Q0FvS1FzZU9IVEZvMENBc1c3WU1wMDZkd3BneFk3QjM3MTQwYjk0Y2d3Y1BocHViRzN4OWZXRmhZU0ZVR3hjWEYxZnIvY3FyN3ZmZmg0b2hMeEVSRVJFUkVSRVJFZjNySWlNajhmTGxTNkdkckxnMTQ3MTc5K0RqNDRPZmZ2b0ptcHFhME5EUUVLcDNMMTI2aE8rLy8xN1lSa1pHQm80ZlA0NVdyVnBKQkNsMzc5NkZrcEtTVk5XdldHRmhJZXJXclF0VlZWWDA3TmtUUGo0K1NFeE1oTGEyTnBZdVhZcFhyMTZoV2JObWNIVjF4ZlBuejVHYW1vcHQyN2E5MFhIKzhjY2ZpSXVMZzcyOVBaS1RrNUdZbUlqaTRtTFkyTmdBQUVhTUdDRUUyckpVTnUvZlZsSlNVcTJnSlRjM0YzNStmZ292cTZoeDQ4WUJBSDc4OFVka1pHUmc4ZUxGc0xHeGtRaWt6TXpNc0hidFdqeDc5Z3ovL1BPUFZLaDUrdlJwOU9uVFI2TDYrcXV2dnBKNnI4ckdIQWFBNDhlUEs3emY4dFN0VzFjaTVCU0xqbzZ1ZEQxVFUxTThmUGdRSXBFSUJ3NGNnTEd4Y2FYanBqNS8vaHc1T1RuSXljbXA4cmpLcTZyeXNLU2tCQ29xS2hDSlJQanJyNy9RdG0xYllYellHemR1UUVWRkJlM2J0d2NBWWZ6UHlxNmpqK0h6all5TVJHUmtwTngxNUkxSitxWjY5ZXFGa3lkUDR1WExsNGlMaTBOV1ZoYjY5T2tqdFp6NFBoU0pSSWlQajhmU3BVdXhldlZxWWY2QkF3Zmc3ZTB0WEc5VnljN09SbVptWnFYTHlBdUROVFUxTVduU0pEZzRPQ0FpSXVKZmEzZjlwZ3dNRERCNDhHRGg5ZG16WndHVXRjUXVQMTFSUlVWRmlJaUlRR2hvS0M1ZnZvejA5SFNKK1dscGFkaXpaMCtsMjFCWFY4ZVpNMmNBbEgybWUvYnNRZE9tVFdGaFlTRXMwNlZMRit6ZnZ4OXFhbW9vS0Npb3N0MnoyTU9IRHhFWUdBZ25KeWZoaDBydDJyV0RzN016akl5TWNPWEtGZHkrZlJ0YnRteUJpb29LeG93WkExOWZYN2k1dVdIV3JGbkNNY29MZVd2NisrOUR4WkNYaUlpSWlJaUlpSWlJL25VblRweEF2WHIxaE1vODhjTlpGUlVWK1BqNG9FK2ZQaEpqNnJacDB3Wm56cHpCZDk5OUJ6VTFOUURBb1VPSGtKK2ZqMG1USmdtaFVWRlJFYTVldlFwemMzTzVZd3krZnYxYWVMRGNwMDhmK1B2N0l5NHVEbVptWmtMcnlSTW5UcUJKa3lZd05EU0VsWldWUkNpbGFFQ1dsSlNFWThlT1FVbEpDY3VXTFJOYW9WcGJXOFBHeGdhN2QrK0dycTR1dExTMHBCNTBpMFFpS0NrcENjdThEM0p6YzZzMWJtTjZlcnBFaTgyYWN2cjBhUUJsQVlhUmtSSHM3T3dxSFNkNDkrN2RRdWdJbEZVTjd0eTVFK25wNlJKajFsYTNuUzhBN04yNzk2MlBSMU5UVTJiSU8zZnUzRXJYTXpNemc0ZUhCN3k5dmZIZ3dRT3NYNysrMHJiSERSbzB3SlFwVXhUYXA1czNieUlpSWdLR2hvWnlsM24rL0RtY25aMFJGaFlHVjFkWG5EeDVFckd4c1JLZnViKy9QeXdzTEtDaG9RRUF5TXZMRTFvMXkvTXhmTDZEQncrV3FQb1VjM1IwUkVCQWdNeGcvY2FORzFXT2RTelA0TUdENGVucGlVT0hEdUhSbzBkbzJMQWhyS3lzcEpiTHlzb0NBRFJ2M2h6cjFxMFRxa1RGUm80Y0NXOXZiN2k3dTB1TXFTdlB1WFBucWp5SGxmMklRRHdlNy8zNzk5LzdrTGVpaUlnSUFNRCsvZnZSdG0zYmFsZnpYcjE2Rld2V3JJR0tpZ282ZGVxRS9QeDhSRVpHQ2kzWHEzTGt5QkdKOXZwaFlXR0lqbzdHa2lWTHBKWVYvMDE5OGVLRjFGalhGWW4vTmgwOWVoUm1abVpTMTRpeHNURXlNakt3YytkT1lWeDZvT3pIRHQ5ODh3M2MzZDB4Yk5nd05HblNCQ1VsSlhMYk5kZjA5OStIaWlFdkVSRVJFUkVSRVJFUi9hc2lJeU54NWNvVmpCNDlHdlhxMVVOQVFJQXdMeW9xQ2tCWjRDSU9GRnUwYUlIaHc0ZkQzdDRlWjg2Y3dhaFJvd0FBUTRjT2hZNk9qa1JZNGVQamcxZXZYc2x0czFwUVVBQ1JTQ1NFcWhZV0ZqaHg0Z1RVMWRVaEVvbmc3T3dNWTJOaklaU1NSVjdRSWg3ZlY2eHg0OGJvMkxFampJMk4wYlJwVTVpYW1zTEV4RVI0aU42cVZTdms1dVppOHVUSnNMR3hFZG81aDRhR1l2ZnUzWEIwZEpRSXIvNE5hV2xwaUlpSWtGa0ZuWkNRZ0NaTm1paThMVk5UVTRYSDVadzhlYkpVeTFaNVpJV0VreWRQbG1xM201Q1FnR1BIamtrdGUvWHFWUUJBejU0OXBmYTNPdTE4QWRrQlZYUjBOQllzV0lDT0hUdGk3ZHExYjl3KzFNM05UZUwxaWhVckpLcnMycmR2ai8zNzk4UFoyUm5XMXRiQ3VOYjUrZm1vVTZjT1ZGVWxILy9YcjE4Zmd3WU5Fc2FlbHVmVXFWT0lqSXhFbXpadHNHYk5HcW41NGVIaEFNckNXQzB0TFF3ZE9oUzNidDNDdm4zN01HalFJQ0dNdTNYckZ1TGo0NFh4T1FIRmZpandzWHkrL3laalkyTllXMXZqM0xsekVJbEVtRDE3dHRUMUFmemZlT2FHaG9ZeVExVWpJeVAwNmRNSFFVRkIrT0dISCtTT2UxNlJyUE40OHVSSnVMaTRWTHFlZUIvTGo5bGJHeFFVRkNBME5CUm1abWJJenM3R3FsV3I0T3pzTFBNYWs2ZFhyMTVZdVhJbE9uVG9BRzF0YlRnN093djNwU0lhTkdnZzhkcmMzQnp0MnJXRGpZME5rcE9UWmE3ejZORWpxZnVtb3JDd01CdzdkZ3dkTzNhVVc2RzhjZU5HcEthbUlqQXdFUDcrL25qOStyWHdJeWNBMkxkdkh4WXZYZ3dBY3IrTGF2cjc3MFAxY1J3bEVSRVJFUkVSRVJFUnZSY0tDZ3F3ZGV0V05HalFRQmhIMTlIUlVXcTVuVHQzQ3Y4ZU4yNGMvdmUvLytISWtTTndjM05EejU0OVlXaG9pT2JObTZONTgrYkNja2xKU1RoNDhDQjBkSFJrdG1ZRnloNEFBeEJDWG1WbFpXRjhVQ1VsSlh6eXlTZFN5OGZGeGFGWnMyYkN0TDU5KzhyY2RsSlNra1RJcTZxcUNpY25KN25uQWdDY25aMlJrcElpc1gwZEhSMjhlUEVDSzFhc3dJNGRPNnBWUFp1WGw0ZTB0RFNGeDhOOC92dzU3dDY5Q3dEdzlQVEU0Y09IQVVDcVNpOHRMUTB4TVRGdjFIYjAzOUN6WjArcFk3NTkrN2JjRU5EQXdFQXF5SDZUZHI0VnBhV2xZYzJhTldqUm9nVldyRmdoQklBdlg3NkVrNU1USms2Y2lBNGRPbFM2alM1ZHVtRFZxbFV3TWpLU21GNHhNRGMwTklTU2toTHExYXNuVWZWMjgrWk5iTnUyRGR1MmJaTTZKMDVPVHJoLy96NkdEUnNtL0VoQ1RDUVN3Y1hGQlY1ZVh1alRwdzhXTDE0c1VXRisvZnAxN04rL0gvSHg4ZERYMThlb1VhTXdjT0JBUkVSRVlPWEtsVEEzTnhmYXNCWVhGMlAzN3Qwd05UVkY3OTY5aFcxa1oyZFg2M29XKzVBKzMzOURjWEV4bmo1OUtvUjJkZXJVd1lBQkF4QVVGQVJsWldVaEVLdEkzTWxBM25qbUFEQjgrSEJjdkhnUmQrN2NxZmI1cXk1eFlGK2RINWU4RDd5OXZaR1hsNGVoUTRlaVpjdVdtRDkvUHRhc1dZUE5temRYSzN5c0tuQ3REaTB0TGRqYjI4dHRsUjRmSDQrc3JLd3FyOStjbkJ6Y3VuVUxNMmJNa0JqdnQ3eXZ2dm9LMnRyYWFOcTBLWFIxZGFHbnB3Y2RIUjFvYTJ2ai9Qbnp1SGp4b2xBMVhqSGtyYW52UDA5UHowcVA0ME5SNjBQZTNLSVNITG4vQXNGSldYaWFVNGlDNHRML2VwZUlQaHJxcXNvdzBWSkRMeU1kalAyME1UVHJmSHp0RUlpSWlJaUlpSWhJY1NLUkNKczNiMFppWWlMczdPeUVxcHp5VlY0QkFRRndkSFNFaDRlSFJMdG1BSmd6Wnc1KytlVVgyTnZiWStQR2pSSVBoMSsrZkltbFM1Y2lOemNYeTVjdmwxdUptNUtTQXFDc3FyR2lyS3dzeE1YRklUNCtIbkZ4Y1lpTmpjWFRwMCtGTWYvZXhzdVhMeEVWRllXb3FDZzhmdndZR3pkdWhKK2ZIL3o4L1BEbGwxL0MxdFpXV0xadDI3YVlPM2N1dG16WmduWHIxbUg5K3ZVS1Z3dk9uVHNYQ1FrSldMNThPYXl0clN0ZGR0YXNXVUpGbzdxNk90cTFhd2RMUzB0WVdscmlrMDgrZ1llSGg5QXEydFhWRmFXbHBUaDM3aHkwdGJVeFpzd1lxS21wb1huejV1OU5PMmxGcEtlbjQrN2R1eEx0YzQyTWpEQnc0RUNNR2pVS3IxNjlRbkp5TWxxM2JnMmc3SnE5Zi84K1dyZHVqY2VQSCtQR2pSdHl0NTJibTR0bHk1WkJYVjBkOXZiMkVoV3A2dXJxS0N3c3hLKy8vb3JaczJmajY2Ky9scnNkQXdNRG9VSXlOVFVWQ1FrSmVQejRzZkFmS3lzcmpCZ3hBaXRYcm9SSUpFSk9UZzVldm53cFhOUEp5Y2w0OWVxVjFQMERsRlcvSHpseUJILysrU2M4UER3d1lNQUFmUHZ0dDlEVjFjWDY5ZXNSR2hxS3NXUEhTclJBRjh2SnlVRkJRUUVXTEZnZ2hIdC8vZlVYL3Zyckw3UnAwd2IyOXZaQ0tMeG56eDQ4ZnZ3WWpvNk9FdGR1ZG5hMnpIdXZwdFNHei9kZHVILy92bEJoZmZUb1VSdzRjQURGeGNVQXlpcXVuejE3aGcwYk5rQkRRd01GQlFWWXNtUUpIQndjcElLME8zZnVRRjlmWCthMUk5YW1UUnU0dWJsVjJzcjdUVDE2OUFndUxpN1ExZFdGa3BJUzR1TGlvS2VuaDI3ZHV0WDRld0ZsUHhUNDg4OC9zWHo1Y3VqcjY5ZklOdFBTMHVEdTdvNUdqUnJCMXRZV2Rldld4ZFNwVTdGNzkyN3MzYnNYUC8zMGs3Q2MrQWMyNWRkOWx5cnJVT0h2N3c4MU5UVzVQd0FRRTQreFhObjU2dDI3dDhTUE84b2JOV29VeG8wYkp4eHJ4WkMzcHI3L1BoYTFPdVM5a1pJTmh4dFBrSkwzK3IvZUZhS1BVa0Z4S2VJeTh4R1htUS9meCtsWTJxVXB1aGk4dS8rUlJrUkVSRVJFSDdhVWxCUVVGaFpXV2oxU0hlS0hVQlhiMVZWSFhsNGVZbUppb0thbWhuYnQydFhJZm9sRlJrYmk1czJibURScEVvcUtpdURuNTRjQkF3WlVxOElqUHo4ZkxpNHVNRE16dzlDaFE2djEvdDdlM21qYnRpM0tNUlAyQUFBZ0FFbEVRVlJhdG14WjNWMS9JeC9iNTB1eVJVVkY0ZUxGaXhnK2ZMamNCOEFsSlNVQUlMUGE2TFBQUHNPWU1XTnc1TWdST0RnNFlOV3FWUUNBbUpnWXJGNjlHcW1wcVpnd1lZSVFiaFlYRjB2Y1V5VWxKVGgrL0RnQXlMejJUNTA2QlhkM2Q2aXBxY0hjM0J4V1ZsYjQvdnZ2WVc1dUxoV0dLQ0lrSkFUKy92NklpWWxCYW1vcWdMSzJxVlpXVm9pT2pzYU9IVHZRb2tVTHpKOC9YMnJkZ1FNSElqWTJGbWZPbk1HK2Zmc3dmZnAwaGQ1VDNCS3pmR3RNZVhyMTZnVXJLeXQwN05nUnJWdTNsdnIrY1hWMWhVZ2t3cDQ5ZXhBUUVJRCsvZnREUzBzTGh3OGZocisvUCtiTW1RTlhWMWU1MjMvMTZwVnd2cXRTMVVQNVI0OGVJVFkyRmdDd2R1MWF4TWZIbzMvLy9uSXJ5ZVFKREF4RWFXa3B1bmZ2TGt4cjA2WU56TTNONGVQakF6YzNONmlxcXVMQWdRUFExTlNFdjc4L05tellnTFp0MjJMczJMRllzR0NCek8xbVptYkN6czRPK2ZuNTJMeDVzL0RkSkJLSmtKK2ZqOWV2WDJQT25EbFl1M1l0dG0zYmhtZlBubUhhdEdrUzEzbGFXaHA4ZlgzeDdOa3pQSDM2RkltSmljakx5eFBtNitucG9XblRwdERXMXNhdnYvNktCdzhlWU9yVXFUaDA2QkFjSFIyeGJkczJhR2hvSUNFaEFZYUdoaklyWnEyc3JHQmxaWVhJeUVnY09YSUVwMCtmaHJlM054bzJiSWlNakF3c1hMZ1FBd1lNa0htTWZmcjBnYlcxdFJEYTV1Ym00dnIxNitqZnZ6L216cDByQkx6SGp4L0hxVk9uTUh6NGNIVHExRWxZLy9YcjEwaElTQkRHNFM3dlkvaDh5M3Z4NG9YTVFGa2NmTW1hSno0L1lvY09IWUt2cnk4QVlPdldyUUFBWFYxZHRHelpVdUkvWVdGaGNISnlncEtTRXB5Y25JVEFkODZjT1ZpOGVMSFE3ajR2THcvaDRlR3dzYkdwOUJ3RGtBaDRGZm11Q1FvS2twb1dGeGNuTmExSmt5Wm8xS2dSY25KeW9LcXFDbXRyYTB5WU1LSFNjRkpSR1JrWkFDRHhQVmRVVklTSER4OWk5dXpaV0xkdW5WUW5oK29xS2lyQzJyVnJrWnViaS9uejV3djN4SWdSSTNEcjFpMzQrUGhnNU1pUkFNck9pYXp6OGw5SVQwK0hqNDhQQmd3WUlORVN1YnpTMHJJQ3krVGtaTlNyVjAvdWNsVVJmeStKL3lacWEyc0RxUG52djQ5RnJRMTViNlJrWS81RjZTOEJJdnB2cE9TOXh2eUxjZmgvN04xN1hNNzMvei93UitkelZBNUpwWlNrT2JSbVlnNFJNaHN6TWN4bmJIS2FZOU13aDNMS01UbmtrRU5FakpZMkdab2gyZ2lWT1RSWk9hVElJZEpGNmVxa3VuNS85T3Y5N2VxNnFxczAxVHp1dDV2YmVyL2ZyOWZyL2JwNjE5VzE5L1A5ZWo3OW5LelJtWUZlSWlJaUlxSjY0YSsvL2hKU29TbWk3Q295b0tSV1drMjR1cnBLYlplbURwWEgxTlJVdUFHNmMrZE9SRWRISXpnNFdMamhJMDlzYkN4KysrMDN6SjQ5dThJYlRObloyUmczYmh3NmR1eUlwVXVYMXVoMUFJQ1Bqdzh1WExnQU16TXpiTnUycmRJYWh0VjE5KzVkSERwMENPUEdqY1BObXpmaDcrK1BzTEF3eko0OVcxaGhWSlhJeUVpY09IRUNjK2JNcWZiNS9mejhNR25TSkNIUWxacWFpcmk0T0lYNmxrM1h5dXRMMWRHK2ZYdXNXYk5HcXRaalhGd2MxTlRVb0s2dWp1TGlZa1JFUkVCVlZiWEMxWDdqeG8zRHExZXY0T3pzak9MaVlodzZkQWhCUVVFb0tpckN4SWtUTVdMRUNLRnRVRkFRd3NMQzBLaFJJMmhvYUNBckt3dVptWmxvMGFLRjNIcVRnd1lOUXRldVhXRnRiUzNVN2dSa1U3cFdsYUswZi8vK0dETm1ESXlNakpDVWxJUXVYYnJBM3Q0ZW5UcDFncUdoSVI0OGVBQVBEdzlvYW1waTJiSmxGZjdzVFpreUJZbUppUWdORFlXVmxaWE0rN1E4bXpadFFucDZ1bFFhNjRxVXBzdXVTRUpDQXZ6OS9aR1ltSWp1M2J0ajFxeFpVRlZWaFl1TEMvejgvTEJ3NFVMMDY5Y1AwNlpOay92N21wbVppWjA3ZDFZNWo0cEVSMGRqNDhhTkFDQUV1VXRYOTFsYVdzTFcxaGI1K2ZrQVN1b1lsNjVLTHBXU2tpSXpaa1JFQkhSMWRkR2hRd2NBSllISGlJZ0lCQWNINCtuVHAzQjJkc2JFaVJPRlFFUy9mdjJncjYrUC9mdjN3OHZMQzIzYXRNR1lNV09rVmhaZXVYSUZLMWV1UkZaV0ZwbzJiWXJaczJjak56Y1h1Ym01eU12TGsvdmFRa05Ea1pHUmdibHo1d28vYTZxcXF0aS9mei9VMWRWaGFXa0pKeWNuV0ZsWndkTFNFaFlXRnREWDEwZHFhaW9XTDE2TTFOUlVUSnMyRFo5Ly9qbTB0Yld4YWRNbXVMdTc0NHN2dmtCTVRBdzZkKzVjNmZlMlE0Y082TkNoQSs3ZXZZdDkrL2JoMHFWTEFFcHFZWnVibTh1dCsxbjJkd0lvQ2RaczNMZ1JhbXBxQUVxQ1FJR0JnUWdKQ1VIWHJsMHhlZkprK1ByNlFsdGJHK3JxNm9pUGowZDJkcll3dDNmdCtwWVZHeHVMMk5oWXVYMkJpdXQrbDZXaG9ZSDI3ZHZEMnRvYVZsWldzTEt5a2xwVm41T1RnNENBQUJ3L2Zoek5temZIOHVYTFlXRmhBVnRiV3lGMXI2ZW5KL3IyN1lzSkV5Ymdqei8rUUVGQlFaVVpBSUNTNzJ0cEFMUDBzME5wMm50NVZxNWNXZVdZcFdPVVRkWC9KbUpqWXhFVEV3Tk5UVTBvS1NuaDZ0V3JBQ0JWNTl6UjBSSHIxcTNEZ2dVTE1IdjJiQ3hidGd5ZE9uV3EwZm55OC9PeGJOa3kzTHg1RXk0dUxsTGZSeVVsSmN5ZVBSc2lrVWhZcGVyaTRvSXZ2dmhDYW96UTBGQ2NPbldxMHZOVUowVjJaZGVrbEVRaWdhK3ZMMVJWVlRGMjdGaTViUm8xYW9Tb3FDaG9hbXJpNU1tVDFRNkczN2x6QjNwNmV0RFgxNGVXbGhaZXZud3A4OERWMjN6Lyt5OXBrRUZlOGVzaXJMcjhvSzZuUVVSeXJMejhBUHNIMkRKMU14RVJFUkhSV3hJYkc0dG56NTdKUFhieTVFa2tKaVlxUEZiNTRNRzJiZHRxTktmeVFkNlltSmdLYis2RmhZVkJWMWNYaVltSk9ILytQSHIwNklITXpFeVo0TFN1cnE1dzQvTFZxMWVJaVluQmxDbFRzSFRwVWpSdjNod2lrVWhtYkNjbko0U0hoK1AwNmROeWc2WlYxYXNNQ2dyQ2hRc1gwTDkvZjBSR1JtTGx5cFZZdEdpUjNKdTFOYUdwcVNtc1dMUzN0NGUvdno5V3Jsd0pkM2QzYk5teVJlb0dXbW03OG43NzdUZG9hMnVqUjQ4ZUZiWUJTbXFPVnJTYXFGUjhmRHo4L1B3VW1udlpJQyt2TDFYWCsrKy9MN1g5ODg4L0MzVVhTNDBhTmFyQ1ZlMUtTa3B3ZDNjSEFDUWxKU0VvS0FqNit2cVlPM2V1MUtwQm9DUk5hMEZCZ2ZBK3FhU2tCRHM3TzNoNGVNaTkxa1pHUmpBeU1wTFpYM3ErNnJDeHNVR2JObTFrMHJibTUrZGovdno1eU12TGc0K1BUNlVyanRUVTFPRGw1WVdwVTZjaU9qcGFvU0N2am81T2pXcWVsblgyN0ZtRWg0Zmo3Ny8vaHBhV0ZpWlBub3hodzRZSjd5TldWbGJ3OC9ORGFHZ285dXpaZzdpNE9BUUdCc29FRk16TXpCUk9jKzNtNW9iVTFGU3BmUzFidGhTQzI2MWF0WUtscFNYTXpjMmxndUtsUHp1VnJTZ3VWVkJRQUdOalkxaFpXUW5YLzg4Ly84U0dEUnZnNE9BQVQwOVB0RzNiVnFaZmx5NWQwS1ZMRjBSRlJXSDM3dDBJQ1FtUkNnSmFXVmxCU1VrSjl2YjJhTktrQ2ZUMTlZV0FocDZlSHZUMDlLQ3Jxd3RkWFYzbzZlbEJYVjBkM3Q3ZU9IdjJMTnEzYjQvQmd3Y0RLQW1rN04yN0Y4Ykd4bkxUYzJkbloyUFdyRmtRaThXWU0yY09YRnhjQUFDREJ3K0dTQ1RDZ1FNSHNIYnRXZ0NLQjRLc3JhMnhiTmt5M0w1OUcwRkJRWWlPamtaMGREUjhmWDBWQ25hVkJuaUJra0JzU0VnSW5KeWNNRy9lUEtpb3FPRGh3NGU0ZWZNbWdKS2dwS3VycTdDUzkxMjd2bVgxN3QyN3dvQmFSZUxqNDdGKy9YcGh1K3dETGVWbFptWmkwcVJKRUlsRTZONjlPNzcvL251cEIyY2NIUjJ4WmNzV3JGaXhBdWZPbllPcnF5c3VYcndJYzNOek9EZzRWRG1YS1ZPbTRPSERoMUJUVTBOK2ZqNlVsSlFxRGF6OS92dnZNdnZDd3NLd1k4ZU9LczlWVThYRnhUaDY5S2l3cmE2dWpvRURCOHJVVkxleHNjSGF0V3N4Wjg0Y0hEaHdvTVpCM3NqSVNNVEd4dUtERHo3QXJGbXpaSTRiR2hwS3BjSFcxOWVYZVJpbnNvZmdTaW42WU4vdnYvOHVzL3Bibmw5Ly9SWFhybDNEOHVYTHBXcDBselYyN0ZqczJyVUxJU0VoYU5La0NjYVBINi9RSEVydDNyMGJWNjVja2RuZnExY3ZJVXRHWGJ6Ly9SY29TUlJaUzEvUDdJcC9najMvcE5YMU5JaW9BdVBzakRHaGZZdTZuZ1lSRVJGUnJVbDVFWWVncXlXcDIxb1pkTUkzRHV1cjZFSC9CZEVQRHVQa25hMEFBQTAxWGN6cjlXc2R6MGcrVDA5UHhNVEV5RDFXdHNabHFaRWpSOExJeUFqKy92NVZqdDIvZi84YTNhQXZmOTdTQUZwcHdLLzhQbTF0YmN5Y09STzNidDJxY093aFE0WmcrdlRwd3ZiMTY5ZXhhTkVpU0NRU3VMcTY0dURCZ3dyTnNTeDUzNTlTUjQ4ZXhlYk5tL0hwcDUvaXUrKyt3NGtUSjdCKy9YcjA3TmtUOCtmUGw3cXBYZDdqeDQ4Vk9uOTBkRFMyYmR1R3dNQkE0V1owUVVFQnpwMDdoMzc5K2tGRlJVVlk3ZkdtTjZzNmQrNk1WYXRXU2UzcjM3OC9KazJhSkxPS3BMejgvSHpzM2JzWHYvenlDd3dORFRGMTZsU3BOTHZ2MnZXbDJwZWFtb3BIang0SktUOWJ0R2loMENyVVV0SFIwV2pmdm4ybHFTTUxDd3RSVkZRRUZSV1ZhcVZFLzdja0ppWktyV2lzeXVQSGoydVVMcnFtZHUvZWpSTW5UbURnd0lFWU5teFlwV25SNzkyN2gvRHdjTXlZTVVOcS8rclZxMkZrWklTSkV5Y3FkTTZBZ0FCa1pHUmczcng1MVpwcmNuSXlqaDQ5aXJGang4clVCazVOVGNYaHc0Y3hldlJvcWZxUkVvbEU2c0dYTzNmdUtMd3lyYWlvQ0ZsWldUTG5LaTR1VnJodU1sRHkzbnIrL0huMDY5ZFA0VDVBU1pZT2JXMXQyTm5aeVJ4TFNVbkJ0V3ZYWUdGaElmTXdoYUlTRWhJUUV4T0RiNzc1cGtiOXIxKy9Mck5LWGlLUkNMOS9WVDF3Vk41Lzhmckd4OGZEME5DdzJyL1QyZG5aU0VsSkVWTFdWaVUwTkJSTm1qU1JDV3FXVlZSVWhEdDM3c0RXMWhicDZlbDQrUENoek0vTzRzV0wwYk5uVDZuWEVoRVJJYXlrVmxOVHd3Y2ZmSUQyN2R2TGpCOGRIWTB6Wjg1ZzRjS0ZNc2YrK3VzdlJFUkVZTjY4ZVhqMjdCbFdybHlKY2VQR1ZSbGtUVTFOaFo2ZW5rTGxHa3AvOWlRU0NWUlZWU3Y5K2J0Ly96NmFObTM2UnFtaGp4OC9qZ0VEQmxUNU9lTDI3ZHN3TURDUXFXdWJucDZPRnk5ZXdNYkdScWJQYjcvOWhvc1hMMkw1OHVVS3plWElrU080Y2VNR3ZMeThaSTVKSkJMazVlVkJRME1EeXNyS2IvdzM1cE5QUHNHY09YTXEvRm1MalkzRnpaczM4ZnIxYXhRWEYwTkxTd3MyTmpibzJyVnJ0ZDRUL3UzM3Y0YW9RUVo1dno2VmlMc3ZjK3Q2R2tSVUFldkdXZ2h5VVN5MUdCRVJFVkZEd0NEdnU2bWhCSG5MNnQrL1AwYVBIbzF4NDhiSlBaNmVubzdSbzBkajJMQmgrUGJiYnhVYTcyMEVlWThlUFlvOWUvYWdUWnMyMkxwMXE5VE5ucENRRU96YXRRdXJWNitXV2FHWG1KaUl5NWN2bzBtVEpsaS9majNDdzhPRjFJR1ZPWHo0TUxadDIxWmhFUENYWDM3QmpoMDc4TkZISDJIUm9rWENUZDNnNEdBRUJnYWlRNGNPOFBUMGxGcU5VVlp0clI0d01EREFvVU9IQUFBLy9mU1R6UEV6Wjg0Z0pTVUZvMGVQaHBhV1ZxVmp0V2pSQWs1T1RqTHpyQ3JJZS8zNmRheGZ2eDVwYVdrWVBIZ3d4bzhmTDNQejgxMjd2a1R2Z3JKQkVTSWlJcXFmR3VSZjZZZlorWFU5QlNLcXhDUCtqaElSRVJFUjFSdGw2M29sSnljREFQTHk4bVRxZmJWdTNSclcxdFp2ZFc1QVNSQngzNzU5Nk5PbkR5NWV2SWlnb0NCaDlkQzVjK2V3ZS9kdTlPM2JWeVlBQ0FDMnRyYXd0YlhGMmJObllXQmdnTXpNekFwcjQ1V2xyYTB0ckpBdHE2aW9DUDcrL2poNjlDaWNuWjB4ZCs1Y3FWVTdYMzc1SlRRMU5iRnQyelo4KysyMytPNjc3L0RSUngvSmpMTmt5UktGWG50S1NncjI3dDJMZWZQbXlhMlpWamFnV2I1dVprNU9Eb0tEZzJGbloxZGhVRitlNU9Sa0lXMG1VTEppNi9qeDR3Q2tVekJuWjJkajU4NmRPSEhpQkZxM2JvMU5tellwWENlNHJQL2k5U1Y2RnpCdE9SRVJVZjNYSUlPOGVZWEZkVDBGSXFwRUxuOUhpWWlJaUlqcWpkTGFWR1dGaDRjalBEeGNhdC9vMGFQbEJubkZZckZNUUxnaVlyRzQwdU5EaHc2VjJmZnk1VXQwN05nUmMrZk94YUZEaDdCbnp4NW9hR2hBWDE4Zm16ZHZocW1wS1diT25DbTBUMHBLd29ZTkd6QjU4bVIwNk5BQkFPRHM3QXhuWjJlaFZsaFZUcDgralk4Ly9saHEzK1BIajdGcTFTb2tKaWJpczg4K3cvVHAwK1dtanhzNmRDaE1UVTJ4ZXZWcUxGNjhHSTZPamhnL2Zqd3NMUzJGTnQyN2Q2OXlEZ0RRdEdsVDdOMjdGNTA2ZFVLVEprMFU2bE1xSWlJQ09UazUrT3l6ejZyVjc5cTFhMUsxbHMrZlA0L3o1ODhEK0w4Zzc0VUxGN0JwMHlhSXhXSk1tREFCdzRjUFZ5amc4NjVjWHlJaUlpS2krcUJCQm5tSmlJaUlpSWlJU0hHVnBYQUdLazh2TEJLSjVBYUthMkxMbGkySWk0dERRRUNBa0FMYTFOUVVuMzc2S1pTVWxEQnk1RWpFeHNZS3h3d05EYkY4K1hLcDlNQWlrUWhwYVduNC92dnZNV2pRSUV5YU5FbFlCVHRod2dSTW1EQkJhSHZtekJtc1hyMjYwdHFzcjErL3hpKy8vSUlmZi93UnhjWEYrT0NERDlDeVpVdUVoWVZWK2xvR0RCaUExTlJVUkVkSEl6WTJGbzZPamhnMmJKaFFoL0Q0OGVQdzgvT1QyOWZkM1IyREJnMFNVaHVMeFdJaHlDc1dpN0ZtelJxTUdqVUtkbloyU0VsSnFiU2U1ZXJWcTdGNjllcEs1MXJXNmRPbjRlcnFDa0EyWFhOT1RnN1dyVnVIYytmT3djek1ETE5uejRheHNYR0ZOWVpOVEV5a2dyL3YwdlVsSWlJaUlxcHIvOWtnNzRVUjcwNWhaYUszcmZ1aGEzVTlCU0lpSWlJaXFxRVRKMDRnTWpJU1BqNCtDcld2U1UzZThqcDI3QWh2YjI5WVcxdmo0Y09Id3JqbHFhaW9vRmV2WGtJNjRSNDllcUJaczJaU2JUNzg4RU1FQkFUQXg4Y0h4NDRkUThlT0hkRzdkMjhoNENlUHZDQjJhV0J3eTVZdCtPMjMzMkJoWVlHNWMrZGkwNlpOVWl0ZEszUDY5R2xjdUhBQkFRRUJpSTZPUnJkdTNXU0NnSFBtekpIYUxoc3diOXk0TVFEZ3hZc1hhTldxRllDU0ZNYVhMbDNDZ0FFREFKVFU1UzFOYjF3cU5UVVZaODZjd1FjZmZDQ3NkcTBOVDU0OHdibHo1NFJ6TEZpd29OTDJJU0VoTURRMGZLZXZMeEVSRVJGUlhmblBCbm1KaUlpSWlJaUlTTmFqUjQ5dzdkcmJmWEN6c0xBUVQ1OCtyVFRsNzcxNzk3Qno1MDVjdVhJRlhidDJSZE9tVFhIczJESEV4TVJneUpBaGNIWjJocEdSRVlDU3dPZktsU3NSSHg4dkUrUU1DQWdRem5QcDBpV3BWYVVBRUJVVkpiWHQ1dWFHWnMyYVllVElrVkJWVmNYbXpadXI5ZHE2ZCsrT3JsMjdJaVltUm03OVZoY1hGNm50c2tGZWJXMXRhR3RySXowOVhkajM2Nisvd3RqWUdOMjZkUU1BTkdyVUNQLzczLytreHRpMGFSTUFZTktrU1dqZHVuVzE1bHNaRXhNVCtQcjZvcWlvQ0o2ZW5uQnhjVUdmUG4xUVhGeU1lZlBtWWRDZ1FlalZxeGN1WExpQXNMQXdhR2xwQVhpM3J5OFJFUkVSVVYxaGtKZUlpSWlJaUlpSS9sWEp5Y25Zc21VTGhnd1pJdXdyRFd5bXBLVGd5SkVqaUkyTmhZbUpDUll0V29TZVBYc0NBRDc1NUJNRUJRVWhJQ0FBQVFFQjZOV3JGenc5UFFFQVNrcEtjbGV4bXBtWkNVSEEyN2R2Qy90S2xRWVNTOGtMb2xhWGlvcEtqUU9BeHNiR3d1cm5LMWV1SUNrcENSNGVIbEJXVnBiYi92WHIxNGlNaklTVmxWV3RCbmdCUUV0TEM1MDZkY0tGQ3hmdyt2VnJEQjQ4R0ZaV1ZraEpTVUZ4Y1RFY0hSM1JxVk1uSkNRa1FFbEpTVWlqek90TFJFUkVSUFQyTWNoTFJFUkVSRVJFOUE0cEtpcUNrcEtTd3UzRllqRk9uVHFsY0Z0RmpSNDlHZ0F3WmNvVXZIanhBblBuem9XenM3UFVhbEJyYTJ0NGUzdmowYU5IT0hueXBFeFE4K2pSbzNCeWNrS2pSbzJFZlI5Ly9MSE11U3FyT1F3QW9hR2hDcys3SXVycTZsSkJ6bElKQ1FtVjlqTXpNME5TVWhJa0Vna0NBd1BSc21WTG1kVy9aYVdscFNFN094dloyZGxWdnE2eUtxdGJDNVQ4WEtpb3FFQWlrZURBZ1FPd3M3T0RsWlVWQU9EeTVjdFFVVkZCKy9idEFRQzV1Ym5RMHRLcTlPZm9YYm0rUkVSRVJFUjFoVUZlSWlJaUlpSWlvbmVJV0N5R2pvNk93dTFGSXBGVWl1SGFjdlRvVVFDQXBxWW1URXhNNE9YbFZXbWQ0TzNidHd0QlI2Q2tadXptelpzaEVvbWthdFpXTjUwdkFPemN1Zk9OWDQrT2pvN2NJT0RNbVRNcjdXZHRiWTJRa0JBY1AzNGN0Mi9meG9vVkt5cE5lOXk0Y1dPTUh6OWVvVG45OWRkZmlJdUxnN0d4Y1lWdDB0TFM0Ty92ajJ2WHJpRWdJQUNIRHgvR25UdDNwSzU1UkVRRU9uWHFCRzF0YlFCQVRrNk9rS3E1SXUvSzlTVWlJaUlpcWlzTThoSVJFUkZSZzVTUmtZRzllL2RpeElnUlVta2FBZUR1M2J2NCtlZWZNWHo0Y0ZoYlcrUDY5ZXN3TmphdTlDWTNTWHY2OUNueTgvTmhibTVlSytPOWZQa1NRRWx3Z29qK2ZSa1pHWWlMaTRPMXRiWE1zZnYzNzZORml4WUtqMlZtWmlZVE5LdUltNXVia0hxNEt2S0NoRzV1YmpMcGR1L2Z2NDlEaHc3SnRJMk9qZ1lBOU9qUlEyYSsxVW5uQzhoZjVacVFrQUFQRHc4NE9EakEyOXU3d3ZUSlZRa0tDcExhOXZUMGhLNnVyckRkdm4xNzdONjlHLzcrL3VqZHV6ZTZkT2tDb0dTMXJKcWFHbFJWcFcvZDZPbnA0Wk5QUG9HR2hnWTBORFFxUE8rUkkwZHc0OFlOdEd2WERzdVdMWk01ZnYzNmRRQWx3VmhkWFYxODl0bG51SExsQ25idDJvVlBQdmtFOXZiMkFFcFNTTis3ZHc4TEZ5NFUraXJ5b01DN2NuMkppSWlJaU9vS2c3eEVSRVJFMUNBZE9YSUVKMCtleExCaHcyU09aV1ptNHN5Wk0ralpzeWVzcmExeDRNQUIzTHAxQzFPbVRNSEFnUVByWUxZbHE2a3lNek1WYnQrM2IxK3A3Y09IRDlmb3ZLNnVybExiT1RrNXlNaklrTnZXMU5SVVNMMjVjK2RPUkVkSEl6ZzRHUHI2K2hXT0h4c2JpOTkrK3cyelo4K1dDbHFVbFoyZGpYSGp4cUZqeDQ1WXVuUnBqVjRIRVZVdUxTME44Zkh4QUlCZmZ2a0ZCdzhlQkFEODhNTVBVdTB5TWpLUW1KaUlRWU1HdmZVNUtxSkhqeDR5RCs1Y3ZYcTF3aUJnOCtiTlpRTFpOVW5uVzE1R1JnYVdMVnNHUzB0TGVIcDZDZ0hBOVBSMHJGbXpCbVBIamtYSGpoMHJIZVBERHovRWtpVkxZR0ppSXJXL2ZNRGMyTmdZU2twSzBOTFNrbHIxKzlkZmYySGp4bzNZdUhHanpQZGt6Wm8xdUhYckZvWU1HWUxQUHZ0TUtwMnhSQ0xCdG0zYkVCWVdCaWNuSjh5ZE94ZnE2dXJDOGRqWVdPemV2UnYzN3QxRDA2Wk5NWHo0Y0F3Y09CQnhjWEZZdkhneGJHeHNNRzNhTkFCQVlXRWh0bS9mRGpNek0vVHExVXNZNDlXclY5VmFEVjdxdjNSOWlZaUlpSWpxR29POFJFUkVSTlRnaU1WaUhEdDJETTdPenJDd3NKQTVycW1wQ1FCNC9mbzFBR0RWcWxYWXRtMGIxcTlmait6c2JIenh4UmRDMityZUdLNklzckl5dkwyOThlelpNN25IVDU0OGljVEVSSVhIS3gvazNiWnRXNDNtVlQ3SUd4TVRnNVVyVjhwdEd4WVdCbDFkWFNRbUp1TDgrZlBvMGFNSE1qTXpaWUxUdXJxNk1EQXdBRkJ5b3o4bUpnWlRwa3pCMHFWTDBieDVjNGhFSXBteG5aeWNFQjRlanRPblQ4UFcxbGJtZVBtYi9rU2t1R25UcGdrckdqVTFOZkhlZSsvQjN0NGU5dmIyYU5PbURVSkNRb1RmMllDQUFCUVhGK1AzMzMrSHZyNCtSbzBhQlEwTkRWaFlXQWh0R2dLUlNJVDQrSGlwOUxrbUppWVlPSEFnaGc4ZmpxeXNMRHg1OGtSNHY1RklKTGgxNnhac2JXMlJrcEtDeTVjdlZ6aTJXQ3pHZ2dVTG9LbXBpWlVyVjBxdFNOWFUxRVIrZmo1KytPRUhUSjgrSFo5KyttbUY0elJ2M2h6Tm16Y0hBRHgvL2h6Mzc5OUhTa3FLOE0vUjBSR3VycTVZdkhneEpCSUpzck96a1o2ZURqMDlQUURBa3lkUGtKV1ZCVU5EUTVteFAvdnNNd1FIQjJQZnZuMElDUW5CZ0FFRDhNVVhYOERBd0FBclZxekFwVXVYOE9XWFgyTGN1SEV5ZFhPenM3T1JsNWNIRHc4UDRXL2dnUU1IY09EQUFiUnIxdzRyVjY0VWdzSTdkdXhBU2tvS1ZxOWVMYlhTOWRXclY4STgvdzBONGZvU0VSRVJFZFUxQm5tSmlJaUlxTUVKQ3d0RGZuNCt2djc2YTduSFMyL1lGaFFVQUFCVVZWVXhZOFlNdEd2WERvNk9qbEp0cTFyWmUrTEVDZWpvNkVpdFlKSkhXVmtaUjQ4ZVJVeE1qTnpqOGxKRmpodzVFa1pHUnZEMzk2OTA3RksxbVRLMU5LQUxBSkdSa1VMZ3Q3aTRHRnUyYklGRUlzSDU4K2R4L3Z4NW1iNURoZ3pCOU9uVEFaUUVvNDJNakxCbzBTSzR1N3ZEMWRWVldFRW9UMFgxR09WOWY0aElNVDE3OW9Tam95TWNIQnhnYTJzcms5NDNJQ0FBRW9rRU8zYnN3Smt6WitEaTRnSmRYVjBjUEhnUUVSRVJtREZqQmdJQ0Fpb2NQeXNyQzZHaG9Rck5KU3NycTlManljbkp1SFBuRGdEQTI5c2I5KzdkZzR1TEN5d3RMUlVhdjlUWnMyZFJYRnlNano3NlNOalhybDA3Mk5qWUlEdzhIRUZCUVZCVlZVVmdZQ0IwZEhRUUVSRUJIeDhmMk5uWjRjc3Z2NFNIaDRmY2NWKytmQWt2THkvazV1WmkzYnAxUW9wNWlVU0MzTnhjRkJRVVlNYU1HZkQyOXNiR2pSdng2TkVqVEp3NFVTcVFtcEdSZ2Q5Kyt3MlBIajNDdzRjUGtacWFpcHljSE9HNG9hRWh6TTNOb2Erdmp4OSsrQUczYjkvR2hBa1RzSC8vZnF4ZXZSb2JOMjZFdHJZMjd0Ky9EMk5qWTdrclpoMGRIZUhvNklnYk4yNGdPRGdZUjQ4ZXhmSGp4MkZrWklRWEwxNWc5dXpaR0RCZ2dOelg2T1RraE42OWV3dEJXN0ZZak5qWVdMaTR1R0RtekpsQ2dEYzBOQlJIamh6QjBLRkQ4Y0VISHdqOUN3b0tjUC8rZmZUczJWTm03SGZoK2xMRFVseGNqRTJiTnNISnlRbnZ2LzkrdGZ2WDkvSWdjWEZ4TURRMHJMV0g1VjY5ZW9WOSsvWmg2TkNoTWxrSWlJaUlxUDVoa0plSWlJaUlHcFRNekV5RWhvWmk4T0RCYU5HaUJSSVNFcENSa1lIdTNic0xOMkZMVi9JK2Z2d1lWNjVjd2JObno1Q2VubzduejU4aklpSUNHUmtaMkw1OU8xUlVWQ3E4RVZ6cXhJa1RNRFEwckxKZGVmMzc5OGZvMGFNeGJ0dzR1Y2ZUMDlNaEVvblFwMCtmYW8zN2IvdnBwNTl3NjlZdHRHblRCbHUzYnBXNnNSMFNFb0pkdTNhaFc3ZHVVbjNzN2UzaDQrT0R5NWN2bzBtVEpnQ0E4UEJ3cWZTZ0ZUbDgrSENOVnlrVFVZbFJvMFpWZWp3aElRSCsvdjVJVEV4RTkrN2RNV3ZXTEtpcXFzTEZ4UVYrZm41WXVIQWgrdlhyaDJuVHBzbE51NTZabVltZE8zZldlSDdSMGRIWXVIRWpBR0RTcEVrQUFDVWxKZHk5ZXhlV2xwYXd0YlZGZm40K0FPRFNwVXZDcXVSU0tTa3BNbU5HUkVSQVYxY1hIVHAwQUZBU2VJeUlpRUJ3Y0RDZVBuMEtaMmRuVEp3NFVRaVE5dXZYRC9yNit0aS9meis4dkx6UXBrMGJqQmt6UnVyOTdNcVZLMWk1Y2lXeXNyTFF0R2xUeko0OUc3bTV1Y2pOelVWZVhwN2MxeFlhR29xTWpBek1uVHRYcUJPcnFxcUsvZnYzUTExZEhaYVdsbkJ5Y29LVmxSVXNMUzFoWVdFQmZYMTlwS2FtWXZIaXhVaE5UY1cwYWRQdytlZWZRMXRiRzVzMmJZSzd1enUrK09JTHhNVEVvSFBuenBWK2J6dDA2SUFPSFRyZzd0MjcyTGR2SHk1ZHVnUUFpSXFLZ3JtNU9kcTFheWZUcDNTZXBYUjBkTEJ4NDBhb3Fha0JLQW1LQlFZR0lpUWtCRjI3ZHNYa3laUGg2K3NMYlcxdHFLdXJJejQrSHRuWjJjTGMzclhyUzdVak96dGI0WWRIS2pOOCtQQktWNVh2MkxFRDRlSGhLQzR1cmxHUXR6NlhCeWtxS3NLYU5XdWdxYW1KM2J0M0M1L1o3dHk1ZzF1M2JsWFpYMTdhL3VQSGorUElrU053ZG5ZV2dyeG56cHhSYUQ2V2xwWm8zYnAxTlY0QkVSRVJ2U2tHZVltSWlJaW9RUWtNRElTeXNqTEdqQmtEb0NTTmNXcHFLdjc1NXg4OGVQQUE2ZW5wU0U5UEIxQ1NmckpVbzBhTjBMUnBVelJyMWd5ZE9uVkNRVUdCVk5jMkFKMEFBQ0FBU1VSQlZJckd0K0hVcVZQQzE4bkp5UUNBdkx3OHFmMEEwTHAxYTVrYWhHL0Q5ZXZYc1cvZlB2VHAwd2NYTDE1RVVGQVF2dm5tR3dEQXVYUG5zSHYzYnZUdDIxZHFSVmNwVzF0YjJOcmE0dXpac3pBd01FQm1abWFGTjgzTDB0YldGdEtaRWxIdE9udjJMTUxEdy9IMzMzOURTMHNMa3lkUHhyQmh3NFJBZ0pXVkZmejgvQkFhR29vOWUvWWdMaTRPZ1lHQndvTXlwZDQwaTBETGxpMWhaV1dGdm4zN29sV3JWckMwdElTNXVUazBORFNFTnRIUjBRQlE2WXJpVWdVRkJUQTJOb2FWbFpVUWVQdnp6eit4WWNNR09EZzR3TlBURTIzYnRwWHAxNlZMRjNUcDBnVlJVVkhZdlhzM1FrSkNwSUtBVmxaV1VGSlNncjI5UFpvMGFRSjlmWDNvNmVrSi85WFQwNE91cmk1MGRYV2hwNmNIZFhWMWVIdDc0K3paczJqZnZqMEdEeDRNb09UdnpkNjllMkZzYkN5VjRyaFVkblkyWnMyYUJiRllqRGx6NXNERnhRVUFNSGp3WUloRUlodzRjQUJyMTY0Rm9IaEpBV3RyYXl4YnRneTNiOTlHVUZBUW9xT2pFUjBkRFY5ZlgzVHExS25LL3FVQlhxQWtFQnNTRWdJbkp5Zk1temNQS2lvcWVQandJVzdldkFrQTBORFFnS3VycTdDUzkxMjd2bFE3eEdKeHBaay9GRFZnd0lBS2c3eUhEeC9HNGNPSDBiVnJWM3ozM1hjeXh5VVNTYVdydE90cmVaQ1RKMDhDQU02ZlA0LzA5SFI0ZVhsSnZZN1kyRmpzM2J1M3lySEtCM256OC9NUkZoYUdidDI2U1QwZ3NucjFhb1htTm1iTUdBWjVpWWlJM2pJR2VZbUlpSWlvd2ZqNzc3OXg0c1FKekp3NUU3cTZ1dmpqanorUWtKQUFkM2QzUEh2MkRJV0ZoV2pidGkyNmQrK08vZnYzWStEQWdSZ3hZZ1NhTld1bTBLclN5angrL0JoTm1qUjVvM0ZLYjlxWEZSNGVqdkR3Y0tsOW8wZVBsaHZrRll2Rk1nSGhpb2pGNGtxUER4MDZWR2JmeTVjdjBiRmpSOHlkT3hlSERoM0NuajE3b0tHaEFYMTlmV3pldkJtbXBxYVlPWE9tMEQ0cEtRa2JObXpBNU1tVGhkVld6czdPY0haMnhxNWR1eEFTRWxMbFBFK2ZQbzJQUC81WW9kZEVSTldUbkp5TSsvZnZZOVNvVVJnMmJKaVFtcllzSlNVbGpCZ3hBcDA3ZDBaNGVMaE1nTGMwSmJ1aXVuWHJCaHNiRzZsOVptWm1XTEZpUmFYOW1qZHZqa0dEQm1IczJMRXl0WUZUVTFOeCtQQmg2T3ZyQXdEVTFkV3haTWtTU0NRU29VMy8vdjFoWVdHQk5tM2FWRG5ISGoxNm9GdTNiaktwcFJzM2JveERodzdKRGN4V1pQSGl4VGgvL2p6Njllc250Yit5TktlNnVycVlOMjhldExXMVlXZG5KM1hzNjYrL2hwT1RFNjVkdXdZTEM0dHFyenkwc2JIQmloVXJrSkNRZ0ppWUdJVUN2T1YxNzk0ZGE5ZXVoYjI5dmJCdjQ4YU5rRWdrS0NvcWdvcUtpbFJBNlYyOHZ2VG1tamR2WG1tcGh0V3JWK1BNbVRNMUx1ZHc2dFFwYk4rK0hmYjI5dkR5OHBLNTdydDI3Y0tEQncrd2FORWltUlQzcGVwcmVaQlNJU0Voc0xHeFFjK2VQU0dSU0JBZEhTMTEzb3ErZHdjT0hKQWJCUDd0dDkrUW1abUo4ZVBIeXh5ckxEc05VSHRCYkNJaUlxb2VCbm1KaUlpSXFNR0lpb3FDUkNMQjFxMWI0ZWZuQjZCa0JlbW5uMzRxc3hMajBLRkQwTkhSZ2FtcDZSdWZOeTh2RC9Qbnp3Y0F1THU3dzhIQm9jWmp2Y2xOTXBGSUpEZFFYQk5idG14QlhGd2NBZ0lDaEJWNnBxYW13dmR5NU1pUmlJMk5GWTRaR2hwaStmTGwwTmJXbHBwUFdsb2F2di8rZXd3YU5BaVRKazBTQWtRVEprekFoQWtUaExabnpwekI2dFdyV1h1WDZDMzY1cHR2OFBYWFgxY1l3Q2lyZGV2V21ERmpoc3orZWZQbVZldWNFeWRPckZiN1VwYVdsbkIzZDVkN3pNek1UTzZ4OHUvN2lnUUFTNm1vcU1nRUd3RlVLd0FJbEt4cXJVa0FzTEkwekJZV0ZuSlhEVlpIdTNidDVLWnFWbFRaQUc4cEpTVWxoWDZXNUhuWHJpOHA3dlRwMHpBeE1jRjc3NzJuY0ovQXdFQTRPRGpJL1RrRlNvS1ZHemR1Uk1lT0hlSHQ3UzMzQVQwakl5T0VoSVRBeThzTFM1WXNrVnA1RHRULzhpRG56NS9IM2J0MzRldnJDeVVsSlVSR1JtTGx5cFVZT1hKa2pUTFY1T1RrNE9EQmd4ZzRjQ0JhdFdxRm16ZHY0dFNwVS9qcXE2K3FQUllSRVJHOVBRenlFaEVSRVZHRDhjVVhYNkJidDI3UTE5Zkh3WU1IY2ZIaVJYaDRlTWhOdGRlNGNXTmtaR1FnUFQwZFQ1NDh3YU5Iai9ENDhXUGhYOSsrZlRGOCtIQ0Z6cXVtcG9hUFAvNFkrL2Z2eHc4Ly9JRCsvZnZqMjIrL0ZWWWQxZFNKRXljUUdSa0pIeDhmaGRxL2FjcFVBTUlOVDJ0cmF6eDgrRkFZdHp3VkZSWDA2dFZMU00vWm8wY1BOR3ZXVEtyTmh4OStpSUNBQVBqNCtPRFlzV1BvMkxFamV2ZnVMUVIwNVpFWHhHYmdsK2pmd1JxaVJGU2Z2WDc5R2lFaEljakt5b0svdnorYU5HbFNaWjlUcDA0aE9EZ1ljWEZ4MkxoeG84eG53T0RnWU96WnN3Y2ZmdmdoRmkxYUpCTzhMVFYwNkZBVUZSVmh4NDRkOFBUMGhMZTN0MVFtZy9wY0hpUS9QeDhCQVFIbzNyMDdPblhxQklsRWdoOS8vQkVHQmdZWU5Xb1VmdjMxMTJxUGVlREFBYngrL1ZvbzB4RVFFSUQ3OSsvTFhkVkxSRVJFOVFlRHZFUkVSRVRVWURSdDJoUk5telpGUWtJQ3pwOC9qekZqeHNEUzBoSUFjUFhxVlR4Ky9CaHBhV2w0OHVRSnNyS3lFQmtaaWNqSVNLRy9rWkVSVEV4TVlHMXREWE56YzRYUHE2S2lnaSsvL0JJOWV2U0FqNDhQVHA4K2pjdVhMOFBkM1IwOWV2U284ZXQ1OU9nUnJsMjdWdVArTlZGWVdJaW5UNTlXR3Z5NWQrOGVkdTdjaVN0WHJxQnIxNjVvMnJRcGpoMDdocGlZR0F3Wk1nVE96czVDK2xZREF3T3NYTGtTOGZIeFFzcm1VZ0VCQWNKNUxsMjZKTFZxR0NoWm1hMW8wSnFJaUlqK1c5VFUxT0RsNVlWcDA2WmgrZkxsV0xkdVhhV2ZUeDQ4ZUlETm16ZkQwTkFRaXhZdGtncnc1dWJtWXN1V0xUaDE2aFFHREJpQVdiTm1TWTFWVkZTRS9QeDg1T1hsSVM4dkQvbjUrV2pmdmowKy9QQkRYTDU4R1lzV0xjTHk1Y3VocnE1ZTc4dUQ3TjY5RzJscGFaZzVjeVllUEhpQXk1Y3Y0OEdEQjFpd1lBRjBkWFdGZGtsSlNYTDdpMFFpcWUzYnQyL2psMTkrd2JmZmZvdkdqUnZqanovK3dNMmJOekY5K3ZRM2ZxQ1JpSWlJL2wwTThoSVJFUkZSZzVLYm00czFhOWJBeXNvS1gzNzVwYkRmMTljWHo1OC9Gd0s1VFpvMHdkT25UekYvL255WW1KaWdaY3VXVUZWVnhjMmJOOUd4WThjYW5kdk16QXgrZm43NDZhZWZzRy9mUGl4ZHVoUjkrL2JGakJrem9LT2pVMXN2OFYrVm5KeU1MVnUyWU1pUUljSyswcFVvS1NrcE9ITGtDR0pqWTJGaVlvSkZpeGFoWjgrZUFJQlBQdmtFUVVGQkNBZ0lRRUJBQUhyMTZnVlBUMDhBSlNrMXl3ZDRnWkx2VitrTjF0dTNid3Y3U2xXbnppY1JFUkg5OTdScTFRcmZmdnN0L1B6OHNIZnYzZ3BYam9wRUlpeFlzQUFTaVFUTGxpMlQrZ3lSbloyTmNlUEc0ZVhMbDFCU1VzTE5temN4ZHV4WTVPZm5vNkNnQUFVRkJTZ3FLcXAwSHRldVhjT3laY3V3Wk1tU2VsOGVSQ3dXUXlLUllQNzgrVkJUVThQcjE2L3g0WWNmb2srZlBsTHR2djMyVzRYT2UrblNKV0ZWczcrL1B5UVNDYXl0clRGNDhPQTNlMEZFUkVUMHIyT1FsNGlJaUlnYURJbEVnblhyMXVIcDA2ZFlzbVFKcmw2OWlwU1VGR1JuWjJQanhvMW8zTGl4c1BJaExDd00vdjcrc0xPemc2R2hJUURBejg4UDRlSGgyTEJoUTdWcXY1V2xyS3lNMGFOSHc4SEJBU3RYcnNTWk0yY2dGb3ZoN2UxZDdiR0tpb3JrcHBxdWlGZ3N4cWxUcHhSdXE2alJvMGNEQUtaTW1ZSVhMMTVnN3R5NWNIWjJsbG9CWTIxdERXOXZieng2OUFnblQ1NUU2OWF0cGNZNGV2UW9uSnljMEtoUkkySGZ4eDkvTEhPdXltb09FeEVSMGJ0bjBLQkJpSXFLUWtoSUNCd2RIZEcrZlh1cDQ5bloyWmczYng2ZVBYdUdKVXVXb0czYnRsTEhkWFYxWVdKaUFnME5EVFJyMWd3Nk9qclExdGFHdHJZMnRMUzBoUDlxYW1wQ1UxTVQydHJhd3RlYW1wclEwdExDamgwN0VCVVZoUTBiTnVDYmI3NnAxK1ZCWnM2Y2lTbFRwa0JMU3d2Ky92NDRlL1lzWnMyYUpUTmVSZGxTamgwN2hyQ3dNR0g3azA4K1FmdjI3V0ZnWUlDZmZ2b0pmL3p4Qjl6ZDNhdGR3NXFJaUlqZVBnWjVpWWlJaUtqQlNFaEl3SjkvL2drQVVxdEllL2JzS1ZNdnRsMjdkZ0NBR3pkdW9GZXZYdGk1Y3llT0h6K09vVU9IMWpqQVc1YXRyUzIyYmR1R2pSczM0bi8vKzErTnhoQ0x4ZFZhQVN3U2liQjI3ZG9hbmFzeVI0OGVCUUJvYW1yQ3hNUUVYbDVlbGRZSjNyNTlPNnlzcklUdDFOUlViTjY4R1NLUlNLamxCakJkTXhFUkVTbG0xcXhaK09HSEgrUUdGdlB5OHFDaG9RRVBEdzk4OU5GSGN2dkxxODliSGZQbXpjUGF0V3N4ZlBqd2VsOGVSRU5EQXhvYUdyaCsvVHFPSFR1R0JRc1dvR25UcGpMamxjMmVVbGJaQi9LQS95dUhjdS9lUFp3N2R3NmZmLzQ1YkcxdHBkbzhlZklFbHk5ZlZ2aTFFQkVSMGR2QklDOFJFYjJSL01JY1hIeHdDTGZTTDBDVSt4aXZpL0xxZWtwRURZNmFpaVlNdFV6UXRtbDNmR1ErQWhxcTJuVTlwWHJMd3NJQ2ZmcjBnYm01T2N6TnpXRm1aZ1pUVTFPb3Fhbkp0TFd4c1lHdXJpN09uVHVIQ3hjdUlESXlFcTZ1cnBneVpRcnk4dktncWFuNXh2UFIwZEhCd29VTEsyMlRrWkdCdUxnNFdGdGJ5eHk3Zi84K1dyUm9vZkQ1ek16TUZBNkt1cm01SVRVMVZhRzJXbHBhY3Z1WFQ2ZDgvLzU5SERwMFNLWnRkSFEwQU1qVUoyYTZaaUlpSWxKRTgrYk5FUmdZS0RmSTI2UkpFMnphdEtuU0lHN3BzUXNYTHRUby9OMjdkeGNlSUFUcWYzbVFqSXdNckZxMUN2MzY5VVB2M3IxcmRKNnlDZ3NMNGV2cmk2Wk5tOExOelUzbWVQbEFOaEVSRWRVUERQSVNFVkdOM1JOZHhkR0V0Y2pNZTFiWFV5RnEwRjRYNWVGcDlqMDh6YjZIdUNjbjhWbTdPV2h0S0w4RzE3dE9XMXNiQ3hZc2tOa3ZrVWhRV0Znb0ZleFZWbFpHbHk1ZGNQYnNXYWlvcUdES2xDbHdkWFVGQU15ZVBSdnQyclhEdEduVGFuMk9hV2xwaUkrUEJ3RDg4c3N2T0hqd0lBRGdoeDkra0dxWGtaR0J4TVJFREJvMHFOYm5VQnQ2OU9naHN3TGs2dFdyRlFaNW16ZHZMaFBJWnJwbStxOHBsaFFpN3NscC9KMFdnYWZaOTVEN09xdXVwMFJFVktHdkhkYkR3cUJUWFU5RExrVS9EeWpTN3ZUcDA4TFhTNVlzcWRGOHlvNVIzOHVEWkdabVl2NzgrY2pLeWtLclZxMFFFQkNBdExRMFBILytIQnMzYnF6UitmYnMyWU83ZCs5aTVjcVZlUExrQ1ZKVFUxRllXQWhuWjJjQWdLdXJLMGFPSEZsaC84cU9FUkVSMGIrSFFWNGlJcXFSZTZLcjJIOXRUbDFQZytnL0p6UHZHZlpmbTRPeDc2K0ZKUU85RlNvb0tNRHQyN2NSSHgrUEd6ZHVJRDQrSHN1WEwwZUhEaDBBQUptWm1kaTNiNSt3NHNEWjJWa0k4QUxBdzRjUDBhWk5tMXFmMTdScDA0UVZxNXFhbW5qdnZmZGdiMjhQZTN0N3RHblRCaUVoSVRBd01BQlFrc3E0dUxnWXYvLytPL1QxOVRGcTFDaG9hR2pBd3NKQ2FOTVFpRVFpeE1mSFk4aVFJY0krRXhNVERCdzRFTU9IRDBkV1ZoYWVQSGtpcFAyVFNDUzRkZXNXYkcxdGtaS1N3dFIvMUdCSUpNWHdqeDZQakp5SGRUMFZJcUlHYjh5WU1aVWVqNHFLUW5KeWNwWHQ1SEYyZHBhN0dsV2V3TUJBbkQxN1ZtcGZmUzhQa3BXVmhlVGtaQURBenovL2pCWXRXc0RZMkJpT2pvNVNxNTBWRGFRL2Z2d1lodzRkZ3BLU0VoWXNXQUNKUkFJQTZOMjdONXlkbmJGOSszWVlHQmhBVjFkWENHNlhra2drVUZKU0V0b1FFUkhSMjhVZ0x4RVJWVnQrWVE2T0p0UitUVWdpK2orL0pxekZGTWZkVE4xY3p1blRwM0gwNkZIY3ZYdFhXTG5idG0xYkRCa3lCT2JtNWhDSlJEaHk1QWlPSERtQy9QeDhmUDc1NThqSXlFQkVSQVNjbkp6ZzZPaUlwMCtmUWl3V3c4YkdwdGJuMTdOblR6ZzZPc0xCd1FHMnRyWlFWWlgrdUIwUUVBQ0pSSUlkTzNiZ3pKa3pjSEZ4Z2E2dUxnNGVQSWlJaUFqTW1ERURBUUVCRlk2ZmxaV0YwTkJRaGVhU2xWWDVDc1BrNUdUY3VYTUhBT0R0N1kxNzkrN0J4Y1ZGcURtbnFMTm56Nks0dUZpcVJsNjdkdTFnWTJPRDhQQndCQVVGUVZWVkZZR0JnZERSMFVGRVJBUjhmSHhnWjJlSEw3LzhFaDRlSHRVNkgxRmRLU2pNUlVZaEE3eEVSTFZoN05peGxSNS8vUGd4a3BPVHEyd25qN2EyTnBvM2I2NXcyL0xxZTNrUVUxTlQrUHY3bzJYTGxuTG5YMHBlOWh1Z0pLVjFhUkFiQUpvMWF3WUhCd2UwYk5sUzZ2V1dCclN0ckt3Z0Zvdmg1dVltRlVDL2RPa1N0bS9manRXclY4UEt5dXFOWHljUkVSRlZINE84UkVSVWJSY2ZISkpLMGF5aXJJbytyZDNReWJnZmREVllYNUdvdXJMek14Q1hGb0hJZTRFb0tpNEVVTEtpOStLRFEralQrcHU2blZ3OUk1RklvS3lzakJFalJ1RDk5OStIblowZDFOWFZjZVBHRGZqNysrUGN1WE1vTEN4RTE2NWRNWDc4ZUZoWVdPRFZxMWU0ZCs4ZWxpeFpnbUhEaHVIaHc0ZFFVbEtDZzBQdHI1UWVOV3BVcGNjVEVoTGc3KytQeE1SRWRPL2VIYk5tellLcXFpcGNYRnpnNStlSGhRc1hvbCsvZnBnMmJScDBkWFZsK21kbVptTG56cDAxbmw5MGRMU1F4bS9TcEVrQVNsYW0zTDE3RjVhV2xyQzF0VVYrZmo2QWtodDNwYXVTUzZXa3BNaU1HUkVSQVYxZFhXRVZkVUZCQVNJaUloQWNISXluVDUvQzJka1pFeWRPRkdySTlldlhEL3I2K3RpL2Z6Kzh2THpRcGswYmpCa3pCdDI2ZGF2eDZ5SjZPMHBXTmpYV01vWnphemVZTnJKRFkwM2pTbXRFRWhHOWJYdXZldUQraTdpNm5rYURWdC9MZ3lncEtjbGtwTW5OemNYZHUzZlJxbFVyWVYrZlBuM2s5bi84K0xGVWtGZFZWUlZyMXF5cDlKeisvdjU0K3ZTcDFQaU5HalhDczJmUDRPbnBpVTJiTmdtZjlVcmR2bjBiLy96ekQ2eXNySVRQaVVSRVJGUzdHT1FsSXFKcXU1VitRV3E3VDJzM2RHL0ZHanhFTmFXcllTVDhEa1hjL2I4QTNxMzBpd3p5bHVQaTRnSVhGeGVaL1E4ZlBrUlVWQlI2OSs2Tkw3NzRBcTFidHhhTzZlbnB3ZGZYRjJ2V3JFRklTQWdBWU1pUUlRcXY4S2dOWjgrZVJYaDRPUDcrKzI5b2FXbGg4dVRKR0Rac21CQWNzckt5Z3ArZkgwSkRRN0Zueng3RXhjVWhNREJRWnZXSG1aa1pBZ01ERlRxbm01c2JVbE5UcGZhMWJOa1NWbFpXNk51M0wxcTFhZ1ZMUzB1WW01dERRME5EYUJNZEhRMEFsYTRvTGxWUVVBQmpZMk5ZV1ZsQlJVVUZBUERubjM5aXc0WU5jSEJ3Z0tlbko5cTJiU3ZUcjB1WEx1alNwUXVpb3FLd2UvZHVoSVNFTU1oTERZS3hualhjUHZDRG1zcWJyOHdpSXFMNnJiNldCOG5Nek1UZHUzZHg3OTQ5M0wxN0YzZnUzTUhEaHc4aGtVZ1UvcHhZa2ZUMGROeThlUk0zYjk1RVNrb0sxcTVkaTFPblR1SFVxVlBvMTY4Zit2YnRLN1MxczdQRHpKa3pzWDc5ZWl4ZnZod3JWcXlBc3JJeWdKSTAwanQyN0JEYVRwdzRFU05HakhpanVSRVJFWkVzQm5tSmlLamFSTG1QcGJZN0dmZXJvNWtRL2JkME5PNG5GZVI5VWU1M2pTbzJjT0JBOU96WlUrN3FWd0F3TWpLQ2o0OFBuajU5aW9LQ0FwaVptU2s4OXBneFk5Q29VYU0zbWw5eWNqTHUzNytQVWFOR1lkaXdZV2pjdUxGTUd5VWxKWXdZTVFLZE8zZEdlSGk0VElDM2I5KytNREpTUEZ0Q3QyN2RaRkpTbTVtWlljV0tGWlgyYTk2OE9RWU5Hb1N4WThmSzFGWkxUVTNGNGNPSG9hK3ZEd0JRVjFmSGtpVkxoTnB0UUVuOU53c0xDNFZ1YXZibzBRUGR1bldyTXJVMFVaMHA4N01OQUlOdFBSamdKU0txNThSaU1SNC9WdXh6dEZnc2x0bFgzOHVESERseUJELysrQ00wTkRSZ1kyTURSMGRIakJrekJqWTJOakF4TWFuMmVCY3VYRUJFUkFRU0V4UHgvUGx6QUNVUEJqbzZPaUloSVFHYk5tMkNwYVVsdnZ2dU81bStBd2NPeEowN2QzRHMyREhzMnJWTHlCVHo0NDgvd3NYRkJUTm56c1QyN2RzUkhCek1JQzhSRWRHL2dFRmVJaUtxdHRkRmVWTGJUTkZNVkR2MHl2MHVGUlRsMXRGTUdxYUtBcnhsMVdUMWJrMXF3WlgzelRmZjRPdXZ2NWFwMFN0UDY5YXRNV1BHREpuOTgrYk5xOVk1SjA2Y1dLMzJwU3d0TGVIdTdpNzNtSm1abWR4ajVkUFZWbWZWaW9xS2lrd3dtYWkreUhuOWZ3OGdLQ2twd1VTLzltL1dFeEZSN1lxTWpCUlcxOVpFZlM4UE1talFJSFR0MmhYVzF0WkNKaFdnNUVHN3NzcHZsOWUvZjMrTUdUTUdSa1pHU0VwS1FwY3VYV0J2YjQ5T25UckIwTkFRRHg0OGdJZUhCelExTmJGczJUS3B6QzlsVFpreUJZbUppUWdORFJVeXhtaG9hT0RGaXhkNDhPQUJYcjU4Q1hWMTlUZC80VVJFUkNTRFFWNGlJaUlpb245WjJSdHdSTlJ3NUJmbGxObFMrdi8vaUlpb1B1dmF0U3VHRGgycVVOdXdzRENoVkVXcCtsNGV4TWpJU0c1Mmw0b2UwcXVNalkwTjJyUnBnMDgvL1ZScWYzNStQdWJQbjQrOHZEejQrUGpBMk5pNHdqSFUxTlRnNWVXRnFWT25Jam82R24zNzlzVzBhZE93WnMwYVRKMDZGYXFxcXBnN2QyNjE1MFpFUkVSVlk1Q1hpSWlJaUlpSVNBNEp5cVJyVm1LQWw0am9iVEV5TXFwV2VZMVN3NGNQaDUyZG5jSXJhTVZpTVV4TlRSVnFXOS9MZ3d3YU5PaU4rcGVsb2FFQkx5OHZaR2Rudzg3T3JzcjJMVnEwd05hdFc0VjAwYjE2OVVLblRwMXcvLzU5bUp1Ynl5MVZRa1JFUkcrT1FWNGlJaUlpSWlJaUlpS3FOeVpPbkZpajBoT1RKMCt1VnZ1ZVBYdWlaOCtlQ3JldnorVkJhcHV0clcyMTJwZXZCOXlvVVNOMDdOaXhOcWRFUkVSRTVTalg5UVNJaUlpSWlJaUlpSWlJaUlpSWlFaHhEUElTRVJFUkVSRVJFUkVSRVJFUkVUVWdEUElTRVJFUkVSRVJFUkVSRVJFUkVUVWdyTWxMUkVSRVJES0tKWVdJZTNJYWY2ZEY0R24yUGVTK3pxcnJLUkhWRzJuWlNYVTlCU0lpSWlJaUlpSjZ4ekhJUzBSRVJFUlNubVVuSXpSK0daNkxIOVQxVklpSWlJaUlpSWlJaUVnT0JubUppSWlJU1BBNDZ4YUNyczVHUVZGT1hVK0ZpSWlJaUlpSWlJaUlLc0FnTHhFUkVSRUJBUElLc3hFYzV5a0VlQnRyR2NPNXRSdE1HOW1oc2FZeGxKU1U2bmlHUkhVbjVVVWNncTU2QUFDTWRhM3FlRFpFUkVSVksvMjdSVVJFUkVSVlc5ejNURjFQb2RvWTVDVWlJaUlpQU1DRit5SElMaEFCQUl6MXJPSDJnUi9VVkRUcmVGWkVSRVJFUkVSRVJFUlVubkpkVDRDSWlJaUk2cDVFVW96cmozOFh0Z2ZiZWpEQVMwUkVSRVJFUkVSRVZFOXhKUzhSRVJFUjRVWHVFMkVWcjVhYUhrejBiZXA0UmtSRVJFUlVYZDg0cksvcktSQVJFUkhSVzhLVnZFUkVSRVFrQkhnQndFamJEQURyN3hJUkVSRVJFUkVSRWRWWERQTFNPK1BVcVZQdzhmSEJ6WnMzNjNvcUNudjE2aFYyN3R5SnlNakl1cDRLRVJIOXh4Vkxpb1d2VlpUVjZuQW1SRVJFUkVSRVJFUkVWQldtYTZaM3h1N2R1NUdVbElSRGh3N0J3Y0VCTzNmdXJOWHgvL3p6VDF5NWNnVXpaODZFcXVxYi8ycnQzcjBiKy9idGcxZ3NocEdSRVRwMzdndzlQYjFhbUNrUkVSRVJFUkVSRVJFUkVSRTFaQXp5dm1PdVhMbFNaK2ZXMDlPRGpVM2QxUGVMam81R1VsS1NzTjI3ZCs5YUhUOHFLZ3J6NXMzRDY5ZXY4YzgvLzJETm1qVXdNako2b3pGVlZWVWhGb3NCQUJrWkdkaThlVE1XTEZoUUc5TWxJaUlpSWlJaUlpSWlJaUtpQm94QjNyZWdjK2ZPYitVOFU2Wk13Zmp4NHl0dE0zbnk1TGN5RjNtNmRPa0NmMzkvaGRyVnhFOC8vWVRXclZ2TFBYYnc0RUhoNjJiTm1tSDQ4T0UxT29jOEJRVUZXTFZxRlY2L2ZnMEF1SDc5T3I3NjZpdXNYYnNXN2R1M3IvRzRZOGFNd1prelovRFBQLzhBQU1MQ3dqQjA2RkMwYTlldVZ1Wk5SRVJFUkVSRVJFUkVSRVJFRFJOcjhsSzlVMXhjWEtOL0VvbEU3bmkzYjkvR3BVdVhoTzJKRXlkQ1hWMjkxdWFycnE2T0hUdDJ3TlRVVk5pWG5wNk9TWk1tNGZqeDR6VWVWMWxaR1FzWExvU3ljc212cVVRaWdhK3Y3eHZQbDRpSWlJaUlpSWlJaUlpSWlCbzJydVN0d3N1WEw5R3ZYNzhhOS8vcnI3OXFjVFpVRS83Ky9sSUI0RldyVm1IVnFsWFZIdWY0OGVObzFxeVozR09tcHFiWXMyY1AzTjNkaFpXM0JRVUZXTEprQ1pLVGt6RjkrblRjdVhNSDgrZlByL1o1VlZWVlVWQlFBQUNJaTR2RDU1OS9EaFVWbFdxTjhjc3Z2MVQ3dkVSRVJFUkVSRVJFUkVSRVJGUS9NY2o3RmtSRVJDalVidW5TcFRoLy9yeXd2WC8vZnJSbzBVTGg4MmhwYVZWclhvcW1UMzRUYjVxcU9pUWtCRlpXVmpVZS8rKy8vMFpVVkpUVXZ1TGk0amVhVTBVTURBeXdZOGNPekowN1YycmxjRkJRRUI0OWVvUVJJMGJnL3YzN2IzeWVodzhmdnZFWVJFUkVSRVJFUkVSRVJFUkUxSEF4eVBzV05HN2NXS0YyZCs3Y0ViNXUxcXdaYTYvV2dtM2J0cjNWODJscGFXSGR1bldZTjI4ZXpwMDdKK3gvOWVxVmtIYVppSWlJaUlpSWlJaUlpSWlJNkUwd3lGc0ZmWDE5aElTRXlPd1hpOFZ3YzNNVHRxZE9uUW9uSjZjYW4wY2tFaUV0TFUzWWRuQndxUEZZVk9MczJiTzRmUG15c0wxMDZWSjgrdW1uQ3ZWOTllb1ZYRjFkOGVMRkN3QkErL2J0MGJScFU0WDZxcXVydzhmSEJ3c1dMTURaczJkaGJXME5IeDhmM0x0M1Q2cmR2NW5LKzU5Ly9zSFlzV1AvdGZHSnFQWTlmdndZRnk5ZVJJOGVQV0JzYkt4d3Y0S0NnbXJWR1U5T1RzYVpNMmN3YnR5NGFxZCtMeVVTaVdCb2FLaFFPd01EQXlncEtkWG9QSlhac21VTGNuTnpNV2ZPbkZvZnU3ck9uRG1EN094c0RCa3lwSzZuUWtSRVJFUkVSRVJFUk84SUxpMnNnckt5TXF5c3JHVCtXVnBhU3JWcjJyU3AzSGFLaW8rUGw5cG1rUGZONU9ibVl0MjZkVkw3amh3NW9uRC83ZHUzQ3dGZUpTVWx6Smt6cDFwQkNsVlZWYXhhdFFxalJvMkNuNThmZEhSMEZPNUxSTyttME5CUTdOaXhBNXMyYlZLNGowZ2t3dVRKa3hFWUdDaFZlN3dpT1RrNW1EdDNMa0pDUW1wY3Evdmx5NWNZUFhvMHZ2NzZheVFsSlZYYTF0M2RIY09IRDhmMTY5ZXJmWjdJeUVnY1BueTQwdU9uVHAycThIaE1UQXlDZ29LcWZkNmEyTGR2SDdaczJmSld6a1ZFVkJzT0h6NWNvL2RtZVRJeU1oQWNISXlpb3FKYUdZK0lpSWlJaUlpSUZNT1Z2UFZFK1NEdm05YXlmZGNGQkFUZzZkT25VdnV1WGJ1RzZPaG9kTzNhdGRLK2lZbUorUG5ubjRYdHdZTUg0NzMzM3F2MkhGUlVWREI3OXV4cTl5TWlXZEhSMGZEeThxcHgvOTkvLzExcTFXcHFhcXBVTm9ZM0VSZ1lDRE16TTVuOS9mdjNyN1RmNmRPbmhhOHpNek54K3ZScHFLdXJZL3IwNlFxZis4R0RCMGhQVDBkd2NERHUzNytQK2ZQblExTlRzOEwyMnRyYThQRHd3S0pGaS9Eamp6K2liOSsrTURJeVV2aDhRRWx3dGFpb0NIbDVlV2pWcWxXRjdlN2N1WU8wdERTb3FxckMydHE2V3VjUWk4WFl0R2tUc3JPemtaaVlpTysvL3g0YUdob0s5ejk2OUNpMmJ0Mks0dUppbUpxYW9tL2Z2bExIcTdvMjhxeFpzd1lPRGc1WXNXSUYwdExTc0huejVtcVBRVVJVWDJ6YnRnMkRCZzJDdmIzOUc0OFZFUkdCd01CQWFHcHFZdWpRb2JVd095SWlJaUlpSWlKU0JJTzhiOG5MbHk4clBYN2p4ZzNoYXdNREEranI2MWZacDVTMnRuYTFVblgrMXlVa0pPRGd3WVBDdHJhMk5uSnljZ0FBNjlhdHc4R0RCNkdtcGlhM2IzNStQcnk4dklTVkNNYkd4dkR3OFBqM0owMzBEbHUvZnIzTWd5N2x1YnU3eXcyazV1VGtJQ01qQXlvcUtqQXhNYW13ZjJVcjhaczNiNjc0Wk1zby95Q0pQTXJLeW1qWnNxWFV2aWRQbnFDd3NGQnEzOEdEQjVHZm53OEErUHJycnlzYzc2T1BQc0xTcFV1RmJYdDdlL2o2K3NMVDB4TVhMMTdFckZtenNHTEZDdmo0K09EWnMyZVZ6aXMzTnhkVHAwNnRNTk5BaXhZdHNHTEZDcG45SjA2Y0FBQU03bWc0YmdBQUlBQkpSRUZVR1RJRXFxb1ZmNHc0Zi80OEFNRFIwUkc2dXJvVnRwTkhSMGNIUGo0K1dMeDRNU0lqSS9IZ3dRT3NXTEdpeW9CMFlXRWhkdTdjaWJDd01BREFxRkdqNE96c0xOT3U3TTlTYW1vcVZGVlYwYUpGQzZrMjVmZVhCcytUa3BLUW1wcGFyZGREUk5UUWxTMkJVcDY1dVRtMHRMUnc0TUFCdEd6WnNzSy91YzJiTjRlNXVmbS9OVVVpSWlJaUlpS2lkdzZEdkc5SnYzNzlGRzc3NHNXTGFyWDM4UERBNk5HamF6S3QvNXpjM0Z3c1hMaFFDS0EwYnR3WTI3ZHZoNXViRzNKeWNwQ2NuSXlnb0NCTW1EQkJidjhOR3pZZ09Ua1pRRWxRYU1tU0pWVUdKN0t5c2lBU2lXQmhZVkZwdTlhdFc4UGYzMTlxMzcreFlyczBQZXFlUFh0cWZXeWlmME42ZW5xVlFiTk9uVG9oTURCUVp2K0JBd2V3ZCs5ZTJOdmJZL1hxMVRVNi80OC8vbGlqZm9xc0J0WFYxWldadDV1Ym05VHJmZnIwS1k0ZE93Wk5UYzFLYTMrbnBhVkJXVm0yeW9LdHJTM1dyVnVIT1hQbTRPN2R1L2o1NTUveDVNa1RQSDc4dU1yNWlVUWlpRVNpS3R1Vit1ZWZmNUNjbkF4TlRVME1Iank0d25iRnhjWENTdVZ1M2JvaE16T3p3cmE2dXJweWF3TzNhZE1HbXpkdnhzS0ZDNUdVbElRWk0yWmcvZnIxRmRZckZvbEVXTFpzR1c3ZXZBa3RMUzE4Ly8zM2NISnlrdHUyN0RWeGNYRkJzMmJOWks1VC8vNzkwYUpGQzdrL2QwUkVEVUZsNzcxQVNVMzNpdHBvYUdoSVpZWllzR0JCbGVjci9SeGVrYzgrK3d3elpzeW9jaHdpSWlJaUlpSWlVZ3lEdlBTZjR1dnJpd2NQSGdqYjMzMzNIYXl0clRGMTZsVDQrdm9DQUhidDJvV3VYYnVpZmZ2MlVuM0R3c0trMGpTN3VibFZHWVNWU0NSWXRHZ1JybDY5Q2s5UFQ3aTR1RlRZVmtkSEIxMjZkS25KeTZvMkxTMHRkT2pRNGEyY2kraE5yVnExU21xN2YvLytVRlpXeHNtVEo2dnNXNW9GNGYzMzMvOVg1dlkyYk4yNkZhOWZ2NGF4c1RGMjd0d3BkM1hzOWV2WE1YZnUzQW9mQUdyVnFwV1FxY0ROelEwWExsd0FJSjBTdWpyS0I3RExiK2ZsNWNIVjFWV21YK241L3Zyckx6eC8vaHdBaFBmZWltellzRUhtL2JpVWtaRVIxcTFiaDRVTEYwSk5UUTFObWpTcGNCeGxaV1ZrWm1iQzNOd2NpeGN2NW1veElucm5EUjgrdk5ManAwNmRxckMydWJ5QTdJQUJBekJtekpnYXplV3JyNzZxVVQ4aUlpSWlJaUlpcWhpRHZPK3cyTmpZZWwvN2QrVElrUXEzTFNnb3dMVnIxNFR0TGwyNllOQ2dRY0k0NTg2ZFEyeHNMQW9MQ3pGdjNqd2NPSEFBalJvMUFnQmN1WElGYTlhc0VmbzZPVG5oMjIrL3JmS2NlL2JzUVZSVUZJQ1NGUTdYcjErSGg0ZEhwU2xNeXpJMU5hMnl6Y09IRDRXdlRVeE01SzdrSzB0ZlgxK2hjeE0xZE1YRnhVaElTQUFBT0RnNDFQRnNhaVlxS2dxWExsMkNxcW9xVWxOVGNmRGdRWXdkTzFhcVRXWm1KbGF0V2dVN096dDA3OTY5d3JITXpNend3dzgvL0t2enJlajlKU3NyUzJxN05GMXlreVpOb0tXbEpiZlBvMGVQVUZ4Y1hPWDdwWTZPRGxhdFdsVmwyOGFORzJQZHVuWFExdGF1dEM2eFBKV2w4eVlpYXNnNmRlcUUzcjE3UyszTHk4dkRqaDA3OE1FSEg2QkhqeDR5ZmZ6OC9PU09wYTJ0TFpRNGVQWHFGYlp1M1lxMmJkdEsxZUY5K1BBaHZMMjk0ZXJxaXI1OSt5cjhtWmlJaUlpSWlJaUlxby8vMTEwSGFpTzljbjBQenRZRmRYVjFiTm15QmQ5ODh3MEtDd3V4Wk1rUzRaaVNraEtXTFZ1R3I3NzZDcytmUDBkYVdocSsrKzQ3K1B2N0l5a3BDYk5telJKU1BGdGJXOFBiMjd2S20vNEZCUVU0Y3VTSTFMNURodzdoOXUzYldMTm1UWlcxSXdISTlKZW43TFhldDI4ZkdqZHVYR1dmK21CRDFDZ0FnQVNTY2tja2xXd0JrSlEvWHR2OTVZd2hPMGoxNXZEVys3LzlPZFFIQXdZTVFIRnhzZHhqVTZkT2xidGYwUlhCZGVINTgrZllzR0VEVkZWVjRldnJDeTh2THdRSEI2TmJ0MjVvMDZZTmdKSTY0Y3VYTDRkSUpNS2lSWXRreGtoSlNaR2JLbjdVcUZISXpzN0dpUk1uc0g3OSttck42L1RwMDVneVpRcjA5UFJramdVSEI4dlVnQzhvS01Dbm4zNHFiQ2NsSmVHdnYvNkNwcVltdG0vZkxqeE1VOTdRb1VPUm5aMHROWjYvdjc4UUlGYVVJbW16Z1pMMHorVlQ1a3NrRWtna2tpb2ZuaUVpYXFoYXRXb2xQUFJZS2pVMUZUdDI3TUQ3Nzc4dmN3eVFIK1Q5K2VlZm9hR2hnZUxpWXB3NGNRS0JnWUVRaThWbzFxd1pnSkthNktxcXFzakp5WUdXbGhaOGZYMnhmLzkrakJvMUNnTUhEcXh4WmdraUlpSWlJaUlpcWhpRHZQU2ZZbUppZ3RXclYwTWtFZ2szblVvMWFkSUU2OWF0dzZSSms1Q2ZuNDhiTjI1Zyt2VHB1SGZ2SG5KeWNnQ1VySVRidW5VcnRMVzFxenlYdXJvNjl1N2RDdzhQRDhUSHh3djdyMSsvampGanhtRDkrdlgvajcwN2o2czVqLzRIL3JwMVd4UlNsaEtTeW02czJYZFpKdXRrR050Z3lCNWo5OFhvTzJNWll4Y3pzaWVETVJscWlHWkVKVVlOSXZ1YVJDWlNTdnQ2Ny8zOTBlOSt2dDN1dlhWdlNzWHIrWGg0Nkg3VzkrMTJ0ODk1bjNQUXBFbVRrcjJERlVoeVZseFpENEUrVXZYcTFkTm91Nkw2L01wTm5qejVmWVpUcU9Ua1pMVkJ5TmpZV0tTbHBlR3JyNzVDOCtiTk1XUEdER3pjdUJITGxpM0Q1czJiWVdGaEFWZFhWOXk4ZVJQRGh3OUg4K2JORmZhL2NlTUdsaTlmam5idDJtSEJnZ1VLRTBzY0hSMEJBQmN2WGxUNSs0cU9qb1pZTEVidDJyVlZqazFWS1daTkhUcDBDQUF3ZVBCZ3RRRmVBSkJJSkFDZ2tPVmxhbXBhNU9NYkd4dUw3T3hzNGJhbWZ3L3lYcjZxSG8vbzZHaU5sck0vTHhGOURPVHZqM1hxMU5GNG55cFZxaUE0T0JpSERoMUNkSFEwUHZ2c004eVpNd2NOR2pSQVFFQUFObXpZZ0g3OSttSFJva1Z3YzNQRHRXdlg0T0hoZ1czYnR1R1BQLzdBTjk5OGcxNjllckZ5QWhFUkVSRVJFVkVKWXBDM25Na2ZsREExTlVYbHlwVkw3Vnh0MjdiRmhnMGJTdTM0QU5UMmp5eE0vcURBL3YzN2hTeTFkKy9lS1J3dkxDeE01ZjZGbFcxdDNydzV0bXpaZ3ZuejV5TTdPeHUzYnQwUzFsbFlXR0RuenAwYVplREttWm1aWWMrZVBmamhoeDhVZXBxOWVmTUd6czdPV0wxNk5mcjA2YVB4OFlpb2FKb0cyalROOE5RMEdGd2NPam82d2tYMGdvSFY1czJiWTlHaVJlalpzeWNBb0gvLy9yaDc5eTcrK3VzdkxGbXlCTFZyMThhOWUvZlFyRmt6VEowNlZlblkyZG5aTURRMHhOV3JWekZseWhRc1dMQUEzYnQzVjlpbVI0OGU2TkdqaDlLKy9mcjFRKzNhdFVzOGFIbjc5bTFjdm53WnhzYkdSWmJibHdkNTlmVDBoR1ZqeG96Qm1ERmpWRzZmbXBxS1hidDJJVG82R282T2pyaDA2UkpTVTFNeGJ0dzRaR2RubzBlUEhqQTJOaTV5alBtRHdybTV1WGoxNmhVTURRMVJzMlpOaGUxVUJjTHpqL1ZEV25keDJBYzVUMVpPcXZCelF2cC9IK1NjUlBUaHlkdWJhRk5LZWUvZXZUaCsvRGhxMTY0TlYxZFg0YjNsekprejJMWnRHK3JWcTRlelo4K2lXclZxY0haMlJ2djI3V0Z2YjQrQWdBQjRlSGhneDQ0ZGFOZXVIZHVLRUJFUkVSRVJFWlVnQm5uTG1mdzlyWllzV1lLdnZ2cXExTTRsRm92TFplbmZnSUNBVWozK216ZHZJQmFMRlRMQmdMek0zSmlZR0NIYlMxUDYrdnBZdTNZdDZ0ZXZqNzE3OXdyTHM3S3lzSFRwVXF4ZHUxWXAyUDNsbDE4V2EreVRKazNTdUt6b29VT0hOTXBJSnFyb2podzVBb2xFb3RUTFZsUEZMU0ZaVkJEWjN0NGV4c2JHV0xGaWhiQjl3Y0Jxd2RlR2VmUG00ZVhMbDdoejV3NFNFaEpnWUdDQUZTdFdxTHdRMzZsVEo3aTd1MlBseXBXSWpJekVxbFdyTUhyMGFEZzdPd1BJKzcwa0pDU29IVjlpWWlKKy92bG5sZXZtekpsVDZIMVR4OGpJQ0czYXRFR0hEaDFRdVhKbFpHUmtxTzNKS3krUlgxU1FJU2NuQjM1K2ZqaHk1QWlTazVQaDR1S0NMNzc0QXBjdlh3WUErUHI2NHQ2OWUvajU1NS9ScVZNbjlPM2JGeDA2ZEZCNzNQeS8vNnRYcitLNzc3NUQvLzc5bGU1emFRWENpeU4vOFBWRHlaWm1mdkJ6RWxIcFMwMU54Zm56NTZHam80TlZxMVpoNGNLRmNIQndLSEsvTVdQR29HN2R1aGd3WUFERVlqRnljM094Wjg4ZStQajR3TUhCQVlzWEw0YTN0emYyN3QyTFI0OGVZZkhpeGFoVnF4YjY5dTJMYnQyNklUbzZtZ0ZlSWlJaUlpSWlvaExHSUM5OU1oSVNFckIyN1ZwY3VIQkI1Zm9YTDE1ZzJyUnBHRFJvRUtaUG53NUxTMHV0amo5OStuVFVxbFVMUC8zMGs5QTN0RjY5ZXVqUW9ZUFN0cytmUDlkNi9JQjJHWWZ5TERtaWo5MlJJMGVRazVOVDdDQnZhZm5wcDUrMDJqNDVPUmtIRGh4UUtQK2VsWldGRFJzMllNYU1HYkMxdFZYYXg5TFNFdHUyYmNQR2pSc1JFaEtpME1NN0lDQ2cwTmVNMU5SVW5EcDFTdVc2NGdaNTdlenNzR0hEQnNUR3htTCsvUG1vVXFVSzFxeFpvelE1UlNhVENhK1RCWHY4eWlVbEpjSGYzeDgrUGo2SWk0dURqWTBOMXF4WmcwYU5HaWxzNStibWh1ZlBuK1BzMmJNNGQrNGNMbDI2QkJNVEUvVHExUXY5Ky9kWDJqNC9QejgvQUVETGxpMDF2bytxZ3I1OHZTV2lpbUw3OXUxSVRVM0ZpaFVyRUJvYWluWHIxdUhseTVlWU9IRmlvZnRWclZwVjZMOGVFUkdCVFpzMklUSXlFaE1tVE1ENDhlTUJBQ05IamtUZHVuV3hZY01HT0RzN1krellzUmcrZkRnTURRMkZYdk5FUkVSRVJFUkVWSElZNUtWeUp6azVXYmo0WHhLWnhybTV1ZkR5OHNMZXZYdVJtcXFZRFRWNDhHQWtKaVlLR1dGQVh0bTV2Ly8rR3dNR0RNRDQ4ZU8xdWlqbDVPU0VHalZxWU5teVpkRFgxOGZXclZ1WnRVRDBpZHEwYVJPTWpJd3dhOWFzUXJkTFMwdkRYMy85aFNOSGppQTFOUlU2T2pvWU4yNGNPblhxaEIwN2R1RG16WnVZTVdNRzJyZHZqODgvL3h3ZE9uU0FvYUdoc0wraG9TRldyRmlCcDArZndzN09UdW40cWpLVisvWHJoM3IxNmlrRkxDZFBubHdpNWF1TmpJeVFrSkNBaHc4Zll1L2V2WmcrZmJyQ2Vua1dMNkJZQWprbEpRVlhyMTdGNWN1WEVSb2FpdHpjWEJnWkdXSHk1TWtZT1hLazJ1emMrdlhyWTlxMGFaZzhlVEwrK2VjZm5EbHpCaWRQbnNUSmt5ZGhiVzJOQVFNR29GKy9mZ3J0QUFJQ0FuRDU4bVhVcWxVTDNicDFLL1o5ZmY3OE9lTGo0MkZnWUZEc1l4UmxRRU9YVWp0MmZxOVRJM0RyMVZrQWdGa2w3U1k2RVZINUpwVktzV1BIRGdRRkJhRjM3OTdvMmJPblVPYis4T0hEaUkyTnhjS0ZDNkdycTZ2MkdFbEpTZmoxMTE5eDVzd1pWS2xTQld2WHJsV1lYQVFBblR0M3hwNDllK0RtNWdZUER3K2NPSEVDUTRZTXdlZWZmdzV6Yy9QU3ZwdEVSRVJFUkVSRW54UUdlYW5jbVRCaEFsNitmQWtBQ0FrSlVadmxWUlNwVklyejU4OWo5KzdkU3BtelJrWkdXTHAwS1FZT0hBZ0E4UGIyaHB1Ykc5TFQwd0hrWldYNStmbkJ6ODhQVFpvMHdhQkJnK0RnNElCYXRXb1ZlZDd1M2J0ajE2NWR5TTdPaHBXVlZaSGJuejkvdnRCZ2R2NkxaOXBzUzBSbEt6UTBWQ0dvV05EVHAwOXg4dVJKQkFZR0lpc3JDd0RRcUZFanpKczNUNWhjc24zN2RvU0dodUwzMzMvSHRXdlhjTzNhTmVqcDZjSE56VTBoUTFVa0Vxa004SlkwZVJaWFVhcFVxWUlWSzFaZ3dZSUZPSDc4T096czdCVEtnYW9LOGlZbEpXSFNwRWxJU1VrQkFLR3Y3NGdSSTFUMnAxZVZVU3NXaTlHclZ5LzA2dFVMVVZGUjhQYjJSbUJnSUhidjNvMzkrL2RqKy9idGFOaXdJYzZmUDQvTm16ZERKQkpoL3Z6NWhRWTFDcnB4NHdaY1hWMVJxVklsNk9ycTR0MjdkNUJLcFdqV3JKbkd4OUJXSjZ2aHBYYnMvS0lTYndsQlhuMWQxV1cyaWFqaWlZMk54YVpObTNEejVrMjBhZE1HaXhZdEFwRDMzakZuemh6bzYrdmorUEhqU0VsSndmLys3LzhxN1orUWtBQnZiMitjT25VS0dSa1pNRE16dy9qeDQ1R2VubzZMRnkrcVBPZUFBUU5RdFdwVkJBUUU0UERod3poeTVBZ2FOV3FFK2ZQbnE2eE1RVVJFUkVSRVJFVGFZNUNYUGpyWjJkbnc5L2ZIZ1FNSFZKWkY3dENoQTVZdlg0NjZkZXNLeTRZUEg0NHVYYnJnNTU5L3h0bXpaeFcyZi9qd0lSNCtmSWpObXpmRDF0WVduVHQzaG91TGkwTDJXVUV0V3JRb3VUdFVRYldyTTdqSWJVUVFxVmlvdkV6bGRzVTRsaWJIVWJtZHlqR3AzbFBiTWFrK2xvb2xLdlpUUGwvUlkxSjlMTzN2WC9DelgxVnVVUlprTXBuR3ZhckxXblIwTlByMTZ3ZERRME5NblRvVmYvMzFGd0RBd3NJQ0V5ZE9oSU9EZzlMajA3bHpaM1R1M0JsUG56NkZ2NzgvL3Z2dnYwSkxFQmYwNjYrcUh5dDVSbGJCWllXcFc3ZXUwdmhrTXBrd01TZS9wazJid3RuWkdidDM3OGJXclZ0aFoyZUgrdlhyQThqcnN5c256ODQxTVRIQm5EbHo0Ty92ajM3OStxRnIxNjVxczJPVGs1T0Y0SytQajQvS2JheXRyYkZnd1FJNE96dmp4SWtUZVB6NE1SbzJiSWovL3ZzUE8zZnVoRVFpd2F4WnM3U2VIRk92WGoxa1oyY0xmZDMxOVBUUXZIbHp6SjgvWDZ2akVCRjlDQ2twS1pneFl3WlNVMU14Y09CQXpKa3pSNmtxd3ZUcDB5R1JTUERubjMvaTl1M2JTc2R3ZDNkSGNIQXdtalp0Q2tORFE0U0hoMlBidG0wYWorSDc3NytIajQ4UGtwT1RZVzF0L2I1M2lZaUlpSWlJaUlqK1B3WjU2YU1SRXhPRFk4ZU93ZGZYVjJXZ3d0VFVGUFBtelZPYmlXWmhZWUVmZi93Um8wZVB4dmJ0MnhFZUhxNjB6ZE9uVDJGc2JGeG9nSmZ5REc3Q2dNZkhyTHdFZWJPenM1R2JtL3RlWmRINzlldFhnaU1xbkZnc1J1M2F0V0ZvYUlnaFE0Ymd5Wk1uK1B2dnY2R2pvNFBmZnZzTnYvMzJXNkg3bTVpWVlPdldyVXJMbno5L2prMmJObUhFaUJIbzJiT253cnBEaHc2cFBGWnljckxhZGVyczNyMWJxYnBDZG5hMjJ0ZlZMNy84RWlFaEliaHo1dzVXcjE2TkhUdDJ3TURBUU1qa0ZZdkZDa0hqM3IxN28zZnYza1dPUTE1U1dwTmdnWW1KQ1NaUG5pemNybE9uRHZidDI0Y25UNTZvN0prdXQzMzdkaGdZR0tCZnYzN1EwZEVSSmdEVnJGa1Qvdjcra0Vna0VJbEVXbVVCRXhGOWFGV3FWTUhNbVROUnVYSmxkT25TUmUxMk0yZk9SUGZ1M2ZIWlo1OHByWnMrZlRvR0RoeUl0bTNid3QzZEhlSGg0VGgrL0hpUjUvYjA5TVRwMDZmUnJWczNkT3ZXRFRrNU9Yek5KQ0lpSWlJaUlpcEJEUEtXSXpLWnJLeUhVS0VVdkRpL2E5Y3VlSGw1S1dTSUFYbjlLc2VPSFl1SkV5ZkMyTmk0eU9OKzl0bG4yTHQzTDI3ZHVnVlBUMC84ODg4L0NvL05pQkVqU3VZT0VORjdTMGhJQUpCM0VidTQ2dFdyVjZ6OWl0Tzd0bmJ0MmdwbGhoY3VYSWdyVjY0Z0ppWkdvLzBMOWhXWEN3ME54Y09IRDNIKy9IbWxJRzlaOU9TVkU0bEVXTFJvRWFaTm00WlhyMTdod1lNSGFOMjZ0VkNldW1DbTdyeDU4M0R2M2oyTmozLzM3bDJ0Z3ZUeTM0V3BxV21oQVY0Z0x4TlpIWkZJcExZL01CRlJlZE8vZi84aXR4R0pSQ29EdkVEZTVKYWFOV3NxTEN1c0hZRmN3VW1SbkNSSlJFUkVSRVJFVkxKNGhiSWN5Y2pJVUxoZDNGNjBtc3JOemNXN2QrOUs5UnlsU1NxVkt0eTJzYkhCMUtsVDRlN3VEaUR2OXpkMDZGQTRPenNyWFpqU1JLdFdyYkIxNjFZOGYvNGNKMCtleEprelo1Q2VucTVSbGxsR1JnWXFWZEtzbjJIZnZuMDFIcE0yMnhKVmRMbTV1WGowNkJGdTNicWxzaWNyQUVSRVJBRFFMS05USFZXOVhUVlIwaG5BcW9LeG1wN3YzMy8vQlFCMDY5YXRSTWRVRWl3dExiRjQ4V0kwYU5CQTZGT3VMc2hyYm02TzVPVGtJbzhaRXhNRGlVUWlIRU9UZnVrRlhiOStIVHQyN05Cb1c2bFVxcEFOckU1eC81YUlpTW9MK2ZlUml0SUdnWWlJUGsyM2J0MkNoWVVGek0zTjFXNFRHeHVMdUxpNGo2cWRsbFFxUlVwS0Nnd01ER0JvYUZoaXg3MTI3UnFxVjY4T0d4dWJRcGRwNjg2ZE8waExTMFBIamgzVnRLRFNYRlpXRm5idjNvMzY5ZXRqMkxCaDczV3NndTdjdVlPd3NEQk1talFKT1RrNThQZjN4NEFCQTRxYzJGdlJIby95S0NjbkJ4a1pHY2pJeUVCNmVqb3lNek5WVHJqdTE2OGZGaTllckRSNU1TNHVEaHMzYnNTMzMzNHJ0T1c3Zi84K0RoMDZoSlVyVnhicjJucG1aaWJtekptRGJ0MjZZZUxFaVFnSUNFQ2pSbzJLVEJBWU0yWU14bzBiaDhHREJ5c3NHek5tRElZT0hRb0FDQXNMdytiTm03RjU4MlpZV2xwcVBLYUVoQVRzMmJNSC9mdjNSOXUyYmJXK1QrcFVsT2VvTnE1Y3VZS0xGeTlpOGVMRkNzdWxVaWs4UER6UXJWczNOR25TQkhGeGNYanc0QUY2OU9oUjdITkpwVkw4L2ZmZjZOR2poOXJybHFwOHF1OWhWSG9ZNUMxSDB0TFNGRzZYNUFjRVZXN2N1UEhSQlEwblRKaUFmLy85RjYxYnQ4Ym5uMzhPTXpNekFIaXZZTGFKaVFsY1hGemc0dUtDaUlnSWpZSzNZOGFNZ2IyOVBVYU1HSUVtVFpvVSs5eEVuNUtNakF3OGZQZ1FRTjRIcFMrKytFSUlCbmJ2M2wzbFB2Lzg4dytBdkVrWm42cWtwQ1RjdjM4Zk9qbzY2Tnk1czlKNmRjRmhlWC9nRDZGZ2RuRm1aaVlBNWNsTXk1WXRLL0pZRVJFUm1EVnJGaXBYcmd3ZEhSMmtwNmRqNGNLRmFONjh1VlpqU2t0TDB5cHJ1U1F6bkltSXlvdVVsQlJzMmJJRlZhcFVRYVZLbFlUSlU0VmRjQUNBMDZkUEYzbnNaOCtlbGNnWWlZaUlDbHEwYUJIR2p4K1BDUk1tQ011a1VxbkNKQ1ZmWDE5NGVYa1ZPWmsyS1NrSktTa3BrTWxra0Vna2tFZ2t5TW5KUVU1T0RyS3lzcENWbFNVRW9OTFMwcENTa29LVWxCUzhlL2NPaVltSmVQdjJMZWJPbll0T25UcVYydjJWOC9UMHhOR2pSekZ3NEVETW4xOTBpNndoUTRaZzJMQmhtREpsU3FIYkxWKytIQTRPRGxpNmRHbWh5N1QxeXkrL0lESXlFbi85OWRkN1YwSXlNREJBYkd3c2dvS0M0T0Rnb0ZWQXBTZ1JFUkU0ZHV3WUprMmFoSHYzN3NIZDNSMCtQajVZdEdoUm9kZjBLdHJqOFNFa0pTVmh6Wm8xd25OSklwRWdOemNYT1RrNXd2L1oyZG5DYzZ0Z1ZVdVJTSVRUcDA5ckhKek56TXhFZUhnNDB0UFRoV1dKaVlrSUN3c1RKb1pyUzFkWEYxRlJVV2phdENteXNySncrUEJodkgzN0Znc1hMbFM2dHBGZmZIeThVZ0pYZkh5OHd0aXlzcklRSHgrdjlkZ0NBd01SRUJDZzl0cFljWldINTZoRUlzR2JOMjhRSFIyTmlJZ0lQSDc4R0k4ZlA4YjQ4ZVBoNk9pbzlUaWVQWHNHZjM5L3BTRHZoUXNYNE9YbGhYcjE2cUZKa3lZNGN1UUkvdjc3YjVpYm02Tng0OFphbndjQUxsKytqSzFidCtMcTFhdjQ0WWNmTk43dlUzMFBvOUxESUc4NWtwS1NvbkM3V3JWcVpUU1NpaUVzTEV6bDhqMTc5Z0FBN08zdFMreGNCdzRjd0dlZmZhYlJpLzdUcDAveDh1Vkx2SHo1RW4vKytTZW1UcDJLNmRPbnE5MSs4T0RCaFg1NDhmYjJMdGEyUkJXRm01c2JIang0Z0tpb0tJVU0vWnljSERSczJCQ3RXclZDNTg2ZGNmbnlaWVg5WHI1OGllRGdZQUI1V2JCMmRuWnFTMDErelA3OTkxL0laREswYXRWS1pXOWkrWXhSVFFRR0Jxb3RDVjJTNUY5OHRKM01sSjJkamMyYk4wTW1rMkhreUpHd3RMVEVqei8raU8rLy94N3IxNitIcmEydHhzZnEwYU5Ia1IrV0FTajE1Q1VpK3BoVXFWSUZOMi9lRkY3N2RYUjAwSzVkdXlJdnFHemJ0dTFEREkrSWlFaGo1ODZkdzc1OSsrRHE2b3FXTFZ0cXZOK1JJMGZnNCtPanRGd3NGa05mWDEvNEo4L1dORFEwUktWS2xXQm9hQWdiR3h1MGFORUN1Ym01SlhsWFZIcjU4aVgrK09NUEdCc2J3OC9QRDVVcVZjTDA2ZE1Wc3UreXM3T2hxNnNMWFYxZEFIa0JzT3pzN0ZJZm16cmF0cVhUZEJLeWs1TlRvZXMxK1o2WG42R2hvUkIwYTkyNk5kemQzYkYyN1ZyTW5Uc1h2L3p5Q3hvMmJLaTBUM2w4UExSdFpmVFRUejhoTURBUVk4ZU94YVJKazlSdUs1UEpNSHIwYUNRa0pNRER3NlBRakZZVEV4TTBhOVlNUUY2ckRyRllMRHlYOVBUMGNPM2FOVnk2ZEFscjFxeFJlRTdsLzZkSmdIZkpraVVBL3E5SzJNOC8veXdrNVNRbEpRRUFYRjFkaGFCWjY5YXRNWGJzV0ExK00zbmpGb2xFa0Vna01EQXdnSnViRzF4ZFhmSGpqejlDSXBHZ1Q1OCtBSUNvcUNpbGZSTVNFcFNXSnlZbUNzdmV2SGtEQVBqdnYvOFVBcjJXbHBiUTE5ZkhyVnUzVkk3SjE5Y1hSa1pHTURJeVVydE5mb2FHaGhwZHd5N0w1NmlmbngrOHZMd1FHeHNyL0M2TWpZM1JvRUVEZE8zYUZiVnIxd2FRMTZhck1EVnExSUNGaFVXaDIwaWxVaHc1Y2dTV2xwWkN3dHVVS1ZNUUdocUtEUnMyWU0rZVBjTHpWQnZkdTNkSHg0NGRjZm55WmZ6Nzc3L3ZGU2o5Mk4vRHFIUXh5RnVPRkh3VEtHb0dQWlZQbHk1ZFVyaGRWSWJodkhuekNnM281dy9jYXJNdFVVWHg2TkVqUkVaR1FpUVNvV0hEaG1qZHVqVmF0bXlKbGkxYndzaklTTmpPMWRWVkNBS25wcVppOWVyVnlNM05SZVhLbGZIa3lSTXNXTEFBUFhyMHdKUXBVMUM3ZG0yRkQvUmxUZjdCT1NNakE2ZE9uVUpVVkJRaUl5T3haczJhOXo1MlFFQUFBS0JyMTY0S3k1MmRuWkdXbG9iKy9mdERKcFBoOU9uVHFGU3Bra0lGQjRsRUFoOGZIL1RwMHdkbVptWm8yN2F0VWxXSjBpQ2YxS1JOa0Rjek14T3JWcTFDUkVRRWJHeHNNSExrU09qcDZTRWlJZ0plWGw1WXNHQUJGaTFhVk9Jelc0bUlLcXBkdTNacDFEdFhmbEZBS3BWQ0pCSVZXcXF0UVlNRzZOS2xDMWF1WEZua2NmLzY2eStoblFBUkVWRnB5TXJLRWxyQXlDY3RGYmVjclkrUEQzUjFkYUducHdkZFhWMkY5OE9CQXdmaWl5Kyt3TFJwMDBwazNOckt6YzNGdW5Ycm9LZW5oNTA3ZCtMbzBhTTRjZUlFVWxOVHNYRGhRbUdzZ3dZTlVzb09LMHZ5NzhIYWxJRWROMjRjSEJ3Y2luVytzMmZQd3N2TFM3Z2RFeE9qMFg0WkdSbVF5V1NJam80Vy9nYVdMVnVHaXhjdnd0allHTEd4c1FyWGFNdnI0MUZ3Z3JlZm54OXljM1BWVHZ6dTI3Y3ZBZ01EY2VIQ2hVS0R2T0hoNFVoSVNFQ1RKazJLTEZrTW9OQmpKU1FrNE5LbFMrallzV09SeHltTWZCeHBhV200Zi84K3pNM05oYys5ZW5wNmlJeU1STjI2ZFlYQVhmWHExYlU2dnI2K3ZoRDRNakV4d1lZTkczRDQ4R0dGNnk1VHAwNVYydS80OGVNNGZ2eTR3akp2YjIrbDY3V3VycTRLdDNmdDJnVmJXMXNzV3JTbzBISEpnOXRGc2JhMnh0NjllNHZjcml5Zm8zWjJkdWpVcVJQcTFLa0RmWDE5Yk42OEdYUG56bFZxazFoVWxyeVRreE5telpwVjZEWitmbjU0OGVJRlhGeGNoRWtBQURCKy9Iam82ZWtwTEFNQVUxTlRoZC9KenovL3JQYllZckVZMWFwVnc5V3JWM0h0MmpXVjIzVHAwZ1h0MnJWVFd2NnB2SWRSNldPUXQ1UklwVkk4ZlBnUWFXbHBhTisrdlViN1BIbnlSUGhaVDA5UDZDVlFXanAwNkNEMHJ5MHRKWmxOVzFISXk4Y0NRT1hLbFQvSjN3R1JOaVpPbkFpSlJJSldyVm9WV3M1RjNtLzIxYXRYV0wxNk5TSWpJMkZ1Ym82ZmYvNFpOMjdjd0o0OWUzRHg0a1dFaG9aaStQRGhHRDkrdkZMUFYxVysvdnJyRXJzdlFONk16R3ZYcmlFckt3dHYzcnpCMUtsVDhlclZLd0I1cFhyeWZ6aDgzeUIwZkh3OGJ0NjhDU0R2UTJOKzhpOGZqeDQ5d3ZidDIvSDQ4V1BvNnVyQ3hzWkcrTkRvN2UyTlBYdjJZUC8rL2VqVHB3OUdqQmlCQmcwYXFEM2ZvRUdEM211OGNnOGVQQUNRTitOU0UzZnUzTUhXclZzUkhSME5jM056ckZxMUNucDZlZ0R5WmwvcTZPamc2TkdqV0xWcUZicDI3UXBuWjJlTnZud1NFWDNNdEtsdUFHajJudVRvNktoeDJUUnR0aVVpSXRKRS9ndmlKMDZjUUdSa0pINzQ0UWRJSkJKY3VYSUZ0cmEyUXB1VnQyL2ZBdmkvN3g3NU5XblNSQ21vVWRoM1VYbXAyYkt5Wjg4ZVBIcjBDSXNYTDBidDJyVXhmLzU4Nk92cjQrVEprOGpOemNXU0pVczAvbTU1NTg0ZE5HN2N1Rmk5U2hNVEUxR2xTaFdOeTdyS3MvTzB5WkF6TVRHcjkzMEJBQUFnQUVsRVFWUlIrSjRvNzdtNlljTUdoZTJXTEZtQ3hZc1hvMmJObXNLeUtsV3FLR3d6Y2VKRWpjOExBSk1uVDFaYWR1alFJWmlhbXVMWXNXUENzdkw2ZU15Wk0wZGh2YisvUDNKemM1V1d5N1ZyMXc1bVptYUlpWW5CdzRjUDFaYW1sazhzTHlxTFV5YVRDZGMrMUpGUCtDNHFBRityVmkwa0p5Y3JURUovKy9hdDhQeVczNmZvNkdnRUJBVGdxNisrUXFOR2pRRGtsZEM5ZXZVcXBrK2ZydEJ5VDl0MlZZR0JnUWdNREZSWUpnOVE3dDI3Rnp0MjdGQlk1K0xpQWljbko0V0o5UzR1TGhnMmJKalFTL2oyN2R2WXZYczMvdmQvLzFkaDRvQThCbER3bUZsWldYQjFkWVd4c1RHKy8vNTdqY2V1NmQ5VFdUNUhHelZxSkR4bVJmMDk5T3JWQzhPSEQxZGEvdTIzM3dvL0YzeDg1YmZkM2QzaDZla0pJTy8zVy9CM3JNcHZ2LzJtTU81VHAwNFZ1WSt2cjYvYWRUVnIxa1M3ZHUwKzJmY3dLbjBNOHBZUW1VeUdSNDhlNGZyMTY3aCsvVHB1M0xpQmxKUVU5T3ZYVCtNZ2IvNXlDN2EydHNJRmJIcC9XN2R1MVNxNzY5MjdkOFhxVjV5Y25JemJ0MjhMdDd0MjdmcmVQUTJJUG5hYWxqUEp6YzJGcjY4dlBEMDlrWjZlanBvMWEyTDkrdlV3TlRXRmc0TURPbmZ1akY5Ly9SVi8vdmtudkx5OEVCd2NqSG56NXFtY0xaZGZiR3hzU2R3TmhlUGwvOUFZRlJVRkl5TWpORzNhRk5iVzFnci84bWNxcS9wQ1daU0FnQURJWkRMWTJkbWhWcTFhQ3VzaUl5Tng1TWdSWExwMENUS1pESTBiTjhiTW1UTVZaZ1VPSFRvVUlwRUlYbDVlOFBmM2g3Ky9QenAyN0lpeFk4Y0tKWmJ5TXpVMVZUbU94TVJFcFdYUjBkR0lpWW1CaFlVRnFsV3Joa3FWS2tFaWtlRGF0V3ZDaDE5VlphL2tjbk56Y2VYS0ZmajYrdUw2OWVzQWdCWXRXdUM3Nzc1VENnNVBuandaZG5aMjJMWnRHeTVmdm95UWtCQjA2TkFCZmZyMFFZY09IUlErN0M1ZHVsUW9rYVFwcVZTcTFlUGo0ZUdoMWZHSmlJaUlpS2hvWThlT3hlelpzd0VBTFZ1MlJFaElDQjQ5ZWlUMEpIejA2SkhDUlg4QVNyZUJ2QXYyK1lNL2NvVUZnWHg4ZkZTV3hBVHlKall0V0xCQW8vc2drOG0weXBvN2NlSUVmSHg4NE9qb0tBU0tSQ0lSWnMrZURabE1obE9uVGtFcWxXclVxL1hxMWF2NDdydnZzR1RKRXEwRFhrQmV0dUgxNjlleGYvOStqYXFGeUt1RWFNckR3d01KQ1FrcU0wOVZMWE4yZGxhNHZXWExGaHcrZkZpNHJXbVB6S2lvS0hoNmVtTHAwcVVxcTAzbEQ1aFY1TWVqSUIwZEhmVHUzUnNuVHB4QVVGQ1F5aUJ2ZG5ZMi92bm5INGpGWXFVTXk0SXlNek0xRHF3WHRkM0Jnd2Z4KysrLzQ2Ky8vaEtXZVhoNENOKzFUNTgrTFh5dmx5K1RCOGVzckt6ZzRlR0IrUGg0QUhtVk12WDE5VFhPWW56NzlpMU9uRGlCN3QyN28yblRwaXEzTVRNelU5a3VxMmJObWtMZ1VxNUdqUnJDc3JpNE9BQjVtYmFxSnFZWDNIZjM3dDFJUzB2RHJGbXpsTmFWaExKK2ptcksxTlJVN1dNaEorL0JlK1hLRlZ5OGVGRzRmZVRJRVNRbEpXSHMyTEVZT1hLa3NIMXdjRERjM055d2UvZHVwZXRweHNiR1NzZlhORHU2TUIvRGV4aVZUNHcrRlZQK3ZwRUFzR2JOR3FWbEFKVFMvZFY1Ky9hdFFvOVpUUVBEVkw2RWhJUW8vQjMwNnRXcnlIMG1UWnFrOFF3L2JiWWwrbGdrSlNYaDNMbHo4UEh4RVQ3RTI5dmJZK25TcFFwZlpJeU1qREJqeGd6MDc5OGY2OWV2UjJSa0pKWXVYUW9IQndkOCsrMjNDZ0hWL0xUdDF5T243c05UOCtiTjBidDNiMWhiVzZOQmd3Wm8wS0FCek0zTmkvemdMUDlDb28zejU4OERVQ3pWbko2ZWpnMGJOaUFrSkFReW1ReTFhdFhDTjk5OGc3NTkreXFOd2NEQUFDTkdqTURnd1lQeDU1OS80dWpSbzdoeTVRcXVYTG1DZ1FNSEtwWEZPWHo0c05LTTBPenNiSlVadm5GeGNWaXhZb1hhc1p1WW1DanNsNTZlanJ0MzcrTFpzMmU0ZS9jdWJ0KytqZlQwZEdIYjhlUEhZOGlRSVdwZkEzdjA2SUhXclZ2anQ5OSt3K25UcDRYN0lSS0pVTDkrZmRqWTJLQjkrL1o0OWVxVnhtVzc4aXZPNDBORUh4Y2QwZis5L2tpa09XVTRFaUlpb2s5UFhGd2NrcE9UaGV5cWhnMGJvbEtsU2poMTZoU1NrNU5oYVdtcDBBN24rUEhqOFBQelV6a0JVMTNiR0hXQnVYWHIxc0hlM2w1dE1vQ2xwYVZHOStINzc3OUhlSGc0ZnZ6eFIzejIyV2RGYnUvdDdZM2R1M2VqZGV2V0tpLzB6NTQ5RzluWjJVaEtTbEo1VGJLZ3RtM2J3c1RFQktkUG45WTZxSmlSa1lHUWtCRFkydG9LMzhNMVBVWlIyelZ2M2h4dWJtNm9WNjhlNnRhdHE1QTE5L0xsUzh5YU5Vc3BrMjdvMEtGd2QzZFhxSUpvYUdpbzhKMjNZRXNqZFdyV3JBbFBUMCswYXRXcTBHcFQ1ZjN4S0k2K2Zmdml4SWtUQ0E0T3hvd1pNNVN1R2Z6Nzc3OUlUMDlIdDI3ZGxES2xDNnBVcVJMKy92dHZwZVdabVprNGNPQUFmSDE5WVdWbGhhaW9LRmhhV3FKeTVjcFl2SGl4eW1DbnJxNHVGaXhZZ0FVTEZ1Q3Z2LzdDbGkxYnNIanhZaUd3ZnZmdTNTTEwrTXB0Mzc0ZFRaczJWUWp3RlNZbUpnWW5UcHhBczJiTk1HTEVDSTMyQVZSZld5cTRyR3ZYcmhwZmc3cCsvVHBPbkRpQnlwVXJReWFUd2QvZnY4aDlyS3lzRklMMTVmazVPbkhpUktWck0ydlhyc1hhdFd1RjI5cGNyNVAvYlNRa0pPRGl4WXZvMzc4L2dvS0NjUG55WlFCNWt6WHlKd0RJM3dlTWpZMEx6WUl0S1IvRGV4aVZYd3p5YWlnOVBSMzM3dDNEelpzM0VSNGVqanQzN2lpc1YvZm0vZnIxYTQyT2YrYk1HWVZqcU1xZ292SXZmNmxtZlgxOWpUNVFhaE00WUpDQlBqWHA2ZWx3ZG5ZV0pzeFlXbHBpeXBRcGhXYm0yOWpZWU1lT0hmRDA5TVN4WThmdzdOa3pqY28ybHhRREF3TXNYNzVjNi8ySyt2Q3E2a1AzbkRsemNPclVLWVhYR2lNakkwZ2tFdFNvVVFOanhveUJvNk5qa1JVRkRBME5NWHIwYURnNk91TGd3WU1JRGc3VytNdU1TQ1JTT2N1eGZ2MzZxRnk1TWpJeU1vUVNRRURlQitnV0xWcGc2dFNwQ2w5R3BWSXBObTNhSkdRRmkwUWlORy9lSEFNR0RFQ2ZQbjAwZWd5clZxMktHVE5tWU55NGNUaDc5aXlDZzRQeDZORWpSRVZGSVRvNkdpTkhqc1RCZ3djMXVsOUVSQVZWMWpjVGZuNmJIZzFBQmtEem1lOUVSRVJVZkJFUkVSQ0pSQXJ0WlNaTm1vU0VoQVRNbno4ZnMyZlBWZ2dXeVFOUzJyUnhVZGRuY3QyNmRhaFhyMTZ4KzFES1BYandBQmtaR1lpTWpDd3l5SHZtekJuczNMa1RSa1pHNk5HakI0S0RnMVZ1TjJEQUFEUnAwa1NqS25KaXNSZ09EZzd3OXZaR1pHU2tWcjBmTDF5NGdNek1USVdKdW1QSGppMTBIeTh2TDBpbFVvd2VQYnJRU2MvNXk5YUdoWVdwL0Q2dEtrdFFWUi9PZ3QrclQ1OCtqVzNidHFrODc5eTVjekY0OEdBaHdKT1dsaVlFZWRQUzByQisvWHFNSGowYXpabzFxeENQUjNIWTJkbkIydG9hVVZGUnVIWHJGbHEzYnEyd1h0TlN6WEw1eS81S0pCS2NQWHNXaHc4ZlJuSnlNcFl0VzRiLy92c1BucDZlMkxwMUs1WXRXd1lYRnhjTUhqd1lvMGFOZ3BtWm1jcGp5dnVjWm1kbkl6czdXMkhpK2Q2OWUyRnRiYTF5djZkUG4yTEdqQmthalRzLytmV04vS1dpVlRsdzRBQisrKzAzclk5ZjBLaFJvekJseWhTRlpiR3hzVmk3ZGkxa01obFNVMU94YWRNbWpZN2w1T1NrRU9RdHo4L1JkZXZXQ1NXRUR4dzRnRXVYTG1INjlPbnYzYTg1UDI5dmIvVHMyVlB0OC9WRCtoamV3Nmo4WXBDM0NDZFBub1NYbHhjaUlpSTBtb1VGNUYzWXRyZTNSN3QyN1lvc0V3cmt6VEFwT0N2RDFkVVZ0MjdkVXJvSVR1V1hWQ3BGU0VpSWNOdmUzbDV0NWlBUmFjYkl5QWpUcGsxRFFFQUFoZzRkaXM2ZE8ydVV6UzRXaXpGbHloUjA3dHdaK3ZyNlN2MUZxbGF0V3VTSDNhTEk5MWRWb2tjYmUvZnVWUWlDcXVQbDVhVjBQMXEyYkltV0xWc3FiYnRvMFNJWUdSbHBYZmJmeE1RRTMzNzdMYVpQbjY0UVZKVi9jVkhWMTBWUFR3OS8vdm1uMHZMcTFhc0xwV0J5YzNPUms1T1g5YWFxcEF5UTF6L0V4Y1VGZCsvZVJiTm16ZENtVFJ0VXExWk5xL0hMVmFsU0JTTkdqTUNJRVNPUWtKQ0F1M2Z2SWljbkIzWjJkc1U2SGhFUkFKaFdxbzNLK21aSXpVNUFSazRLWXBJZnc3SnE0N0llRmhFUjBTZmh3WU1IcUZPbmpzSUUwOXExYStQZ3dZT29YcjA2UHYvODh4STdqeXFKaVlrcTF4VlZRalMvOWV2WDQrblRweHBWZmV2U3BRdHUzYnFGYXRXcVlmdjI3V3EzR3pSb0VGcTBhS0h4R0J3ZEhlSHQ3WTB6Wjg2bzdkV3FpcCtmSDB4TVRCVEdQbW5TSkxYYkp5Y25DOThqZS9ic0NWdGJXNDNPMDZaTkc2SHZLWkNYVlRsLy9ueUZaVUJlWUd6cjFxMGFaNkRKUzdmS2JkeTRVZmhaL3Iwek1URVI5ZXZYQndCY3ZIZ1JvYUdoR0RCZ0FJQ0s4WGdVVjkrK2ZiRnYzejRFQlFVcEJIbFRVMU54OWVwVm1KaVlvRU9IRGhvZkx5a3BDWC8vL1RkOGZYMFJHeHNMVzF0YnJGMjdGdGJXMWpoeTVBaUF2SExIYm01dStPV1hYK0R0N1ExZlgxOTA2ZElGZmZ2MlJldldyWVZNeGF5c0xJU0hod01BUEQwOWNlWEtGWVhldEZPblR0WHF2bXB5N2FWcTFhclExZFhGdTNmdk5EcG13Yjh0YmVUL081UkxTRWpBa2lWTGtKeWNERUR6YkZaVmdmankvQnl0WGJzMmdMeCtzZkxIdUhyMTZsb0ZOWXV5Y3VWSzZPcnFJamc0R0o2ZW5rSnYzdnkrL3ZwcmhkdWxWYnI0WTNnUG8vS0xRZDRpNU9UazRQSGp4NFZ1WTJWbEJYdDdleUd3VzcxNmRhVnQ4cGNtS0ZqZVl2MzY5VWhOVFZWWWxwdWJpOTkvL3gxbnpwekJwRW1UTUdiTUdJV0w5WVVkajhyRzFhdFhoVGRnUUxOU3pVQmV1ZFhpQmpJS3NyZTNMNUhqRUpVbi9mdjNGOHF1YUt0NTgrWXFsNXVZbUJUNllWY1Q3N3QvL3JGb1F0MnMxdmM1cGpvRnMyYmw1V1NLU3l3V2F6U1R1V2ZQbnVqWnMrZDduYXNnTXpNejlPalJvMFNQU1VTZkpwRklCNjB0UDhjL1VYa1hRM3dmYnNIa2R0dWdwNnU2WEJZUkVSR1ZuS2RQbjZxOEdEMWt5QkIwN05oUjVZUlVUZVdmU0t5cURDK1Fsemw1NGNJRnBlWGFsQk9WdC9QUmhLbXBLWll2WDQ0REJ3Nm9QYytJRVNQVVRxSlZ4OXJhR2cwYk5rUlFVQkJtenB5cDBmZTBSNDhlNGVIRGh4ZzllclRHRTRtZlBIa2kvSHpqeG8waUEwZzVPVGxDdjlMOHNyS3lBT1NWL0ZXMXJ1RHltSmdZMUt4WlUybWNCYThwNUErdUdSa1p3Y2pJU09IOEowK2VoSVdGQlRwMzdneWc0ajhlaGVuVHB3LzI3OStQUzVjdVljNmNPY0lZZ29PRGtadWJpejU5K21nMHJtdlhyc0hIeHdmaDRlSEl6YzJGa1pFUnBrNmRpaSsvL0ZLWXNHNW5ad2RIUjBjQWVSUEFGeTllakc3ZHVtSDM3dDBJRGc1R2NIQXd4R0l4SmsrZWpKRWpSK0x5NWN1d3M3UER6WnMzTVhEZ1FQenh4eC9ZdW5XcmNJelZxMWVqVHAwNktzZno0c1VMaGI3TW1tYjJuanQzRG1abVpuajc5bTJSMndMS2YxdjU5ZXZYRDA1T1Rpb3pXZ0hsSUc5Y1hCeVdMbDJLbUpnWTFLdFhyMVFyT3BhWDUyaGdZS0FRRndrT0RzWi8vLzJuRkhndGptM2J0aUVrSkVUSWduWnljc0tRSVVPRTlhR2hvZGk3ZHk4MmJOaWdVS1pkVmFXNmt2QXh2SWRSK2NVZ2J4RlVsUWd3TnpkSCsvYnQwYUZEQjlqYjJ5czE1MVpGVlpZVEFPellzVU1vZlFFQXRXclZRa1pHQmxKU1VnQUFLU2twMkw1OU8zeDhmREIvL256aFFyVzY0MzJLTWpJeThPelpNMFJFUktCS2xTcm8zYnQzbVl6RHo4OVArRmtrRWhVYVZKZzJiWnJ3Yy80NitoS0pCSWNPSFVLelpzMEtuU1YzNzk0OVZLbFNCVlpXVm1xUCt5SEwweElSRVJGOUNycldINFdiTVg4ak5Uc0JyMU1pNEg3RkdYMXNKcU91U1ZOVU02eGRaUDkxSWlJaUtwNGZmL3dSNmVucFNzdWJOMitPR2pWcUlEWTJWbUc1dk5ScXdlWFZxbFZUdUY2U2s1T2pGQ2diUEhnd2hnOGZYdWg0dkwyOWNmcjBhYTN1UTBsTFMwc3JWZ1c1bmoxN1l0KytmUWdORFMyMEZaS2NqNDhQeEdLeHluS3M2bHk1Y2dWQVhoRFQzOSsveUg2b0VSRVJhb01UUUY3L3pvTFU5WitVOTJEVmhvV0ZoUkJRdTM3OU9wNCtmWW9GQ3hab1ZFbE1yancvSG9XcFdiTW1XclZxaFpzM2J5SXNMQXlkT25VQ29IMnBacGxNaG12WHJzSEl5QWhEaGd4Qmp4NDlZR0ppb3RCMzFkTFNFaU5IamxRSVh0YXRXeGY3OSsvSDJiTm5jZkxrU1VSR1JncVZNVStkT29XZVBYdmk1czJicUZ1M0xvWU9IWXJ3OEhCMDZkSUZRTjUxZEhXWm9nV0RpelZxMUZDNGJucnAwaVU4ZVBCQVlabWNoWVVGWHIxNlZlajliZDY4T1p5Y25BQW92ODdrbDU2ZXJuSzlzYkV4bkp5Y2hNenZxS2dvTEYrK0hIRnhjWmcyYlJxU2twTGc1ZVdsZGI5bVRaV0g1NmhNSnNPeFk4ZGdaMmVIaUlnSXZIbnpCcGN2WDBabVpxWlNDZXZDNU9ibTR0eTVjd2dMQzBOWVdCaUF2Rkx0TldyVUVMNmZtWmlZS0dRSnk1UDZMQzB0RmNwUkY1U2RuUTBBR2sxMEtBemZ3NmcwTWNoYmhIcjE2cUZSbzBhb1U2Y09PblRvZ0k0ZE95b0Yxb3BES3BWaXk1WXQrUDMzMzRWbE9qbzZXTDE2TlJvMGFBQTNOemVGb0dGMGREUVdMRmlBTGwyNllPSENoVUw1a1BlUmxaV2wxT0M4dkpMSlpFb3pxT2JPbll0bno1N2gxYXRYa01sa0FJQ3Z2dnFxVElLOG1abVpDck5obWpWcnBqQUxxQ0JWSHlBZVAzNk1WYXRXNGVIRGg2aFNwUW9PSERpZ3NxOUVmSHc4NXMyYmg2U2tKUFRvMFFNVEprd1F5cldxT2k0UkVSRVJsUXhEY1dXTWFiVUdCMjhzUXJZa0hlOHlYc1A3M3RxeUhoWjlJREtaWnUxN2lJaW9kS2dMb0JXVzlWVnduYXVycThLay9QVDBkS1hqVnExYVZTRVlNSHYyYkhUdjNoMmpSbzFTMktZc3hjWEZJVGMzdDFqVi9YcjE2b1Y5Ky9iQjM5Ky95S0JpWEZ3Y2dvT0QwYU5IRDQwclBHVmtaT0Q4K2ZObzFLZ1JoZzBiaG8wYk55SXNMS3pRNm5OTm16WlZ5Q2g3L2ZvMWR1ellnY3pNVEV5ZlBsMnA5VTVpWWlKKytlVVhKQ1FrWU5hc1dXallzR0doWTFKWHdsU3VYcjE2ZVByMEtXUXlHVHc4UEZDblRoMnRLb3FWNThkREUvMzY5Y1BObXpjUkZCU0VUcDA2NGMyYk43aDc5NjZRYWF5SkRoMDZZTkdpUmVqV3JSdmk0dUswS3FWODd0dzVEQnc0RUFNSERoVDZFOSsvZngvMzc5K0hxNnNyM04zZEFlUUZFcWRNbVlKSGp4NEJBS1pQbjY3eE9VeE1UQlFDbVRFeE1Yanc0SUhLNEthVmxSWE9uajBMaVVTaTFEWXIvLzJWSitnVTlocDA5dXhabkQxN1ZtbjUyTEZqRlRKOHM3S3lFQjhmanlsVHBtRGt5SkhZdDI4ZkFDaTFlRlJuOHVUSkdtMEhsSi9uNkxsejUvRGl4UXNzWExnUW16ZHZ4c2lSSTNIMzdsMTRlWGxCUjBkSDQvdVVsWldGTFZ1MktDejc2YWVmMEs1ZHUvZWVoQ3ZQTXRZMlMxOFZ2b2RSYVdHUVZ3TWwwVVE5dnpkdjN1RDc3NzhYR3NmTHpaMDdWNWlwdEdyVktnd2RPaFRyMXExRFZGU1VzRTFJU0FpdVhidUdDUk1td05uWitiMVMrVy9kdWxWaXM3NUtnbFFxUld4c3JOQzNFUUNXTFZ1R21KZ1lSRWRISzgzQXVuejVzdEl4eWlwNzllTEZpd3F6Y2JRcE41cWNuSXlkTzNmaXhJa1RRdC9ubEpRVUxGcTBDTC8vL3J2Q1RDR3BWQXBYVjFja0ppWUMrTDlTQ3kxYnRzVDQ4ZVBSczJkUHJXWVpFaEVSRVpGMkxLczJ4bVQ3YmZqanprcThUWDlaMXNNaElpTDY1TW5MY2VaMzVzd1pCQVVGS2Ewck9KaytLU21weUhZM1Q1OCt4V2VmZmZiZTQzeGZ4NDhmaDVHUkVmVDA5SEQrL0hrQVFPUEdqYlUranJtNU9abzBhWUw0K0hqaE9wUTZGeTVjUUc1dXJrSndvQ2plM3Q1SVNVbkJqQmt6MEt0WEwremZ2eCs3ZCs5RzY5YXRpOHlHaTRtSndZa1RKK0RuNTRmYzNGd0F3TXlaTXd2ZHg4WEZCVzNhdElHam95TTZkKzZzOHRwZ1lSbUlRRjRaWVM4dkw1dytmUnFQSHovR2p6LytxRGE0SjFkUkhnOU5kT3ZXRGR1M2IwZElTQWl5c3JJUUZCUUVtVXltZFJhcHZJZXhzYkd4RUJBTUNBakF1blhyY1BUb1VZV0VtT2pvYU15WU1VT3BrcUdOalEwQTRPalJvK2pZc2FOQ1cwUjVNTXZBd0FDV2xwYVlOMjhlek0zTklaUEpNR25TSk15Y09WT295dm5xMVN0czM3NjlXTmZPN2V6c2NPYk1HVVJHUm1vYzVIWndjQkRLU01zdFdyUUkzYnQzeDdCaHc1U1dGOVM0Y1dOczM3NGRUWm8wVVZoZWtqMXE1Y3JEY3pRakl3T2VucDVvM3J5NWtMd0U1QVVrMzc1OWk1aVlHQ0dwcXlqR3hzWndjSEJBdDI3ZEVCa1ppVU9IRGlrRnJKT1NraFF5eU9YSlpERXhNVUsycnZ4WStkdWx5VE5wVmJYbkxDbWZ5bnNZbFI0R2VUOGdxVlNLNDhlUHc5M2RYYWtINzlTcFV6RnUzRGlGWmZiMjlqaDY5Q2grL2ZWWGVIaDRDRFh1YzNKeWhESVdTNWN1RmNwb1ZHUStQajc0NmFlZmxEN01CQWNIYTdTL1dDeUdsWldWOEVHZ29MUzBOTHg3OTA3ajhlVHZyYXVKL0ZuWGdHWkIzdXpzYkJ3L2Zoejc5dTFUT3ArOXZUMldMRm1pOU1ZcUVva3dZc1FJSkNZbUlpSWlRbGgrKy9adExGNjhHRlpXVnZqbW0yOHdjT0RBOXk0alFVUkVSRVNxbVZlMndheE8rM0hyMVRuY2VSMkEyTlJJcE9ja2xmV3dpSWlJUGttdFdyVlNXaVpQckZDMUxyL1hyMStqYnQyNmF0ZG5aMmNqTnplM1JMSzQzbGRJU0FqdTNMa0RJQy9JTlhic1dLM0xFc3V0WExsU0laQ2h6c2lSSTlHMmJWdTExOXNLaW9xS3dwRWpSMUMvZm4yaGwrdjQ4ZU94YmRzMjdOeTVFM1BtekZHNVgzaDRPTHk4dkhEanhnMTA2dFFKSzFhc3dBOC8vQUF2THk5aG0yZlBudUhXclZ2NDRvc3ZoR1dqUm8zQzJyVnI4YzgvLzJERGhnMFFpVVNZTTJjT1B2LzhjNFhqSHp4NFVPSDJpaFVyVUxseVplRjJpeFl0c0gvL2ZyaTd1Nk5YcjE1QzRERWpJd042ZW5vcXI3RlZoTWREVTBaR1J1alNwUXVDZ29JUUdocUt3TUJBNk9qb3dNSEI0YjJQZmZmdVhWU3VYRmtwU0xaNTgyWklwVklNR3paTUNMNFpHaG9LR2NxMnRyWkNNbFIrMmRuWnFGKy9QdmJ1M1Nzc1MwMU5oVXdtUTkyNmRZVkFjbzBhTllSdFpES1pWaG1kOGhMS3QyN2QwampJYTI1dXJ2TDFwa2FOR2tXK0Rza1ZEUEFDUUVKQ2drYjdhcXE4UEVlZlBIbUN1TGc0TEZ1MlRPRThJcEVJeTVZdGc2NnVybGFQbWJ3MDlNdVhxaWZoK3ZqNHdNZkhSMm41a2lWTEZHNDdPanBpd1lJRnd1Mm5UNThDUUlsVVZWWG5VM2tQbzlMREtOQUhJSlZLY2Y3OGVlemJ0dytSa1pFSzYzUjFkYkY0OFdLTUdERkM1YjU2ZW5wd2RuYkc1NTkvam5YcjFpRTBORlJZOS9MbFM4eWVQUnVEQncvR2dnVUxLblNhZmRPbVRZdWNyUWJrL2I3a3dWeGJXMXZZMk5qQXhzWUdWbFpXaFFZMVY2eFlVWkxEVmZEdTNUdUZ4NlZPblRxRk5xdVhTQ1R3OWZYRjNyMTdsZXJxMTZoUkEvUG16VlA2TUNvbkVvbmc0T0NBUG4zNklEQXdFSHYzN2xVSTlyNTQ4UUtyVnEzQ25qMTdNSEhpUkF3Yk51eTlzcjJKaUlpSVNEVWRrUmh0TEIzUnh0S3g2STJwd29wS3ZJV0ROL0l1OU5TdjFyS0lyWW1JcUNLUnR6R1Q5L2RVUlI0dzBDUUFWNVQwOUhTOGZmdTIySmw1Vzdac1FXNXVMaVFTQ2ZUMTlTRVNpWER2M2ozWTJ0ckMwTkJRcTJOcGMzOEt1OGFWWDBKQ0FsYXNXQUdwVklyNTgrY0wxK2tHRFJxRXdNQkFuRHAxQ21abVprcEpMa0JlS2QzcTFhdGo1ODZkc0xXMUZZSisrY2Q1OXV4WitQcjZLcFZ3TlRjM3g3eDU4ekJwMGlRRUJBUW9sREp0Mzc0OWZ2amhCNlcrclFWTDRGcFlXRUFrRXFGU3BVb0tXYjloWVdGd2MzT0RtNXViMHVOVzNoOFBiZlh0MnhkQlFVRkNCcXU5dmYxN1p5K21wS1FnS0NnSUhUdDJWQXJZM2J0M0R3Q3dlUEZpWVZuWHJsM3h3dzgvQU1nTERxb0tUQTBhTkVqdCtaWXZYNjV5K2VIRGh3dnR1NXFmVENhRHRiVTF6TTNOOGM4Ly95aGNzNzk1OHlZT0hUcUVHVE5tYUJ6OGZWOGxtYlZkbnA2akowK2VSTy9ldmZIWlo1OHB0Wk1zalVxZDMzenpqY0w5a21lWUYvVzNjZjM2ZFFCNXZYUExtOUo0RDN2OCtESHUzNzhQVzF0Ylp2OVdJQXp5bHFMVTFGVDQrdnJpMkxGakN1VUE1T3JVcVlQVnExY3JsQ1JRcDA2ZE92ajU1NS94eHg5L1lOdTJiUXFsaTArZlBvM1EwRkFzVzdZTXZYcjEwbmg4clZxMXd1clZxelhldmpnMExRZmRxRkVqVktsU0JTa3BLUUR5K2hQTGc2VTJOamF3czdPRHJhMHRyS3lzbEpxSmx6Vi9mMzlJSkJMaHRyb3Mzc3pNVEp3OGVSS0hEaDNDNjlldkZkYnA2dXBpMUtoUm1ERmpodHI2L1BubEQvWUdCUVZoejU0OUNzSGUxNjlmWS8zNjlkaS9meisrL3ZwcmpCNDltcG05UkVSRVJFUkVSRVQvMzkyN2R5R1R5UlN5NTNyMTZxV1FKWG5tekJrQXdJNGRPM0RuemgwNE9UbWhTWk1tc0xHeDBlb2FISkJYTXZqNTgrZjQ3cnZ2dE41WFRpd1dLMXpmK2ZYWFgvSDgrWFA4L3Z2dkN2MHlQN1NZbUJpc1dMRUNzYkd4bURWcmxrSkFSQ1FTd2RYVkZiTm56NGFucHlmaTR1SXdjK1pNaFVDT2pZMk5RckJQbGV2WHI2TkJnd1pxMTV1WW1HRDQ4T0VLeTh6TnpZVUFUbng4UEo0L2Y0Nm9xQ2poWDhlT0hURjgrSEI4Ly8zM2tNbGtTRTFOUlZ4Y25OQmI5OVdyVjBoT1RsWWJJQ212ajBkeDJOdmJ3OVRVRkRkdjNnUUFyWG9TcXlLVHliQjE2MWFrcDZmanl5Ky9WRnBmOFBjemZmcDBoYkt6NmpJUER4OCtySEE3SXlNREsxZXVoTEd4TVo0K2ZZcWhRNGNxL1Iza0x4TU41RlhKek1qSUFKQ1g0Zm5mZi8vaDVjdVhlUG55SlpvM2I0NWx5NWJCd2NFQnYvMzJHNTQ4ZVNJRWRGKzhlSUhidDI4cmxQZlZsanpKU2RNc1ZWWFpwNm80T1RrVnVyNjhQVWUvL3ZwcmpRT25pWW1KUmZiVkxnMHBLU200ZXZVcUtsZXVMR1IzbHljbC9SNTIvUGh4N042OVc3ZzlkZXBVZlBYVlY2VjdKNmhFTU9wVENoSVNFckJ4NDBZRUJ3ZXJmTkVYaThVWU8zWXNwazZkcW5XcS9NaVJJOUd4WTBlc1dMRUM5Ky9mRjVhL2Zmc1dqeDgvMXVwRG9yeC9RWG1nbzZNanpDQ1NaK2RXbEF6VUN4Y3VLTnp1M3IyN3l1M2MzTnh3L1BoeHBlVTllL2FFaTR0THNVcXRpRVFpOU9uVEI3MTY5Y0xwMDZleGE5Y3V2SG56UmxnZkh4K1A4UER3UWh1NEV4RVJFUkVSRVJGOWFvS0RnNkdycTRzMmJkb0l5Nzc3N2pzQWVWbTN2Lzc2SzA2ZE9vV0JBd2ZDMHRJU2YvNzVKd0lEQTlHNGNXTjgrZVdYUW5sUVRjbjdTMnJhWnhMNHYwQ1FWQ3FGam82TzB2R2VQbjJxc2xSbndYTmtaV1VKUFNoVnljaklVTXFtVTdWTUx2LzF4SXNYTDJMYnRtMUlUazdHcEVtVFZBYWJURTFOc1duVEppeFpzZ1JuenB6QnpaczNNV1hLRkhUcjFrM2w4UTBORFlYSEpTTWpBd2NQSHNTdFc3Y0FBQk1tVEVEYnRtM1J0bTFiZE8zYUZjYkd4a3I3djMzN0ZuNStma0x3TGpvNkd1bnA2Y0o2TXpNeldGbFpvV3JWcXZpZi8va2ZQSDc4R0ZPbVRNR2hRNGV3YnQwNnVMbTV3Y2pJQ00rZlA0ZUZoWVZ3am9yd2VCU1hqbzRPZXZmdURXOXZiNkY4YzNGbFpHUmd5NVl0dUhUcEVyNzY2aXMwYXRTbzBPMXpjM1B4K3ZWcmpjNlpQK3N5TEN3TTd1N3VFSXZGV0x0MkxSNDhlSUExYTlZZ0tTa0owNlpOVXdqTzc5NjlHNDhlUGNMcjE2OFJIeDh2UENidTd1NHdNREJBN2RxMVlXZG5KNVRxSGpac0dFNmNPSUh0MjdkajY5YXRFSXZGZVB6NE1YUjBkTFRPcG82TGk4T2VQWHRRcVZJbHhNWEZBZEE4c3pKL1dYRjFpcXFPV1I2Zm8xMjdkaTN5ZnNsZHVIQkI2ZnI3aDNEOCtIRmtaMmRqMEtCQjVTN3BEQ2o1OTdERGh3K2pmLy8rK1BiYmI3RnIxeTRjUFhxVVFkNEtna0hlVW1CbVpnYVJTS1FVNE5YUjBjR0FBUU13ZmZyMFFtdWxGOFhLeWdvSERoekF2ZzZ4SjFjQUFDQUFTVVJCVkgzNzRPSGhBWWxFZ2hZdFdzRFoyZmw5aDE2bU5NMzZMWTZ0VzdlcURiNnE4dTdkTy9UdDIxZWpiVGR0MmdRL1B6Lzg4Y2NmZVBQbURkcTJiYXR5dTdsejUrTDY5ZXQ0OXV3WkFLQk5temFZTTJlT1JwbmNSZEhSMGNIUW9VTXhZTUFBSERseUJBY1BIa1JhV2hvc0xTMkZNaWRFUkVSRVJFUkVSQitUZ0lBQWxjdWZQMyt1ZHIybHBTVnExS2lCZ0lBQXRHL2ZYc2phek1yS3d0MjdkeEVTRW9MQXdFQ2twcVppeUpBaG1EMTdOblIwZFBEbGwxL2kzTGx6OFBMeXd0cTFhN0Z2M3o1OCtlV1hjSFIwMUNpSlkvdjI3WWlMaTRPMXRiWEc5MCtlZ2JodDJ6YUZiQzJKUklLd3NEQWtKU1ZoeElnUnlNbkpFYkxvcWxldmp2RHdjQUFRRWlqQ3c4UGg2dXFxOWp3aElTRUlDUWtwY3BuY3VYUG44UHo1YzNoNGVDQWtKQVI2ZW5wWXZIaHhvZG1mdFd2WHhvNGRPN0Jod3daY3VYSUZLMWV1aExXMU5UNy8vSE1NR3paTXlJaE5TVW5CbXpkdjBLVkxGNnhldlJyWHJsMURUazRPSmsrZWpGNjlldUhmZi8vRmxTdFg4Tk5QUDBFaWtTQWhJUUVkT25SQXg0NGRZV2RuQjVGSUJMRllqRU9IRGtGZlh4OE5HalJBejU0OVlXdHJpd1lOR3NEYTJocFZxMVpGZEhRMHZ2LytlMFJIUjhQRnhRVmZmUEVGakl5TXNIMzdkc3lkT3hjalI0N0VsU3RYWUc5dlh5RWVqNEo4ZlgzVkhsK2RtVE5uWXViTW1WcnZKNWVUazRQQXdFQWNPblFJc2JHeEdEeDRNS1pNbWFLMDNZVUxGeEFSRVNGa2l0NjZkUXZwNmVsRkJvTXpNelB4K1BGajNMaHhBeGN2WHNSLy8vMkhBUU1HQ0pVUk8zYnNpSjA3ZDJMVHBrMFlOMjRjdW5UcGdyWnQyNko3OSs2SWo0L0g2OWV2WVdWbGhTNWR1cUJldlhxb1c3Y3U2dGF0aTFxMWFpbGwxcHFabWNIWjJSbnU3dTV3ZFhYRjZOR2pFUm9haWthTkdtbGRqdHZVMUJUeDhmR1FTQ1RRMGRIQmtDRkQzaXRUT2lzckM1bVptVEF5TW9LdXJpNkNnNE1CUUNsaHFqdy9SN1hScDA4ZmxjSEdHVE5tQ0Q5SFIwZERMQllqS2lwS1pVRFcwOU1UbnA2ZVNzdFZKVWJ0MnJVTHVycTYrT09QUDJCZ1lGQ2lKYk1MS2svdllRWUdCa2hNVE1TTEZ5L3c3dDI3Q3BPQVJ3enlsaHA1cHUzTGx5OWhaR1NFd1lNSFk5eTRjYWhUcDA2SkhGOVhWeGZUcDA5SDE2NWRzWGJ0V3F4YXRRcTZ1cnBGN3BlL21iaW12UWpleDRjK1gxa3dNakxDaUJFak1HTEVDTHg0OFVMdDQxQ3BVaVc0dXJwaTNicDFtRFZybHRxWlVPL0R3TUFBa3lkUHh2RGh3N0Z2M3o0TUdqUkllS0VuSWlJaUlpSWlJdnFZckZ1M1R1djFqbzZPTURjM1IzWjJOa2FQSG8yWW1CaXNYTGtTejU4L2gwUWlnVmdzUm9jT0hUQnExQ2cwYTlaTTJFOHNGc1BSMFJFREJneEFVRkFRRGg4K2pKMDdkeUlnSUFBN2R1d29jcXpHeHNZcU05b0swN2R2WDF5OWVoWCsvdjd3OC9OVE9wNmpveU9jbkp5Z3A2ZUg5ZXZYSXpVMVZXRWJlVS9GSmsyYWxHakx0cmR2MzhMRnhRVlpXVmxvMkxBaGxpeFpvbEh3dW1yVnFsaXpaZzB1WHJ3SUR3OFBSRVZGSVRNekUyS3hHS21wcVhCMmRrWkNRZ0tBdklRR096czdqQm8xQ2dNR0RCQUNyRTVPVG5CeWNrSjZlanF1WHIyS1M1Y3U0ZGl4WXpoNDhDQ21USm1DVWFOR3djVEVCSjZlbnJDd3NGREt1QVh5V3V6Tm56OGZhV2xwQ29HdklVT0dJQ0VoQVVlT0hNSEdqUnNCQVAzNjlSUDJLNitQUjNrZ2xVb3hiOTQ4UEg3OEdEVnExTUR5NWN2UnUzZHZsZHUrZS9jT2YvenhCNlJTS1VRaUVVeE5UZkgxMTEramMrZk9oWjdqMGFOSFdMUm9FV3JXckltZVBYdGk4T0RCU3RmYTY5YXRDemMzTjF5L2ZoMit2cjdZczJjUHVuWHJodVhMbDJzZFhIUnlja0pLU2dvT0h6Nk1zTEF3QUZEcU53dW9EckxuSnhhTHNYWHJWcTNPWFpnWEwxNWcxcXhaU3N2YnRXc24vRnplbjZQYU1ERXhLVEo3K3FlZmZzS1RKMCtVZmc5eVRrNU9HREpraUVibnM3Q3dnSWVIQjNKeWN1RGk0dkxldmFrTFU1N2V3MXhjWExCKy9Yck1talVMWXJGWUlhNUQ1WnRJcGsyTmtIS2k2N0h3SXJlNS9GV2JJcmNwYmZmdjMwZEVSQVQ2OWV1bmRWbG1lbi81eXhaWHExWk5xOWtuVXFrVThmSHh3bTFUVTlOeVdaYWhyRlNVNXlDVm5wVUJEZ3EzdjNkUVBmT01pTFJYVnMrdnFNUmJPSGhqQVFDZ3Zta3JmTk4yeXdjNUx4RlJlY2JYUmlLaThxZGZ2MzRZUDM0OEpreVlVT3hqU0NRUytQdjd3OUhSRVVCZWxsZHFhaXBhdEdpQmR1M2FhVFJoWGlxVjR2ejU4N0N3c0NpUkttMUZrVWdrd3M4aWtVZ3BlUG5ycjcvaXpaczNrTWxrME5QVFE5dTJiZEdqUjQ5U0cwOUFRQUF5TXpNeGNPQkFyWU5uUUY0SjR3Y1BIaWdFSVM1Y3VJRFUxRlJZVzF2RHhzWUdSa1pHR2gwckt5c0xWNjllUlpNbVRWQ3paazJOOWdrTEM0T1JrWkhDK2VXaW9xSVFIaDRPYTJ0cmhWS28rWlczeDZNOGlJcUtFdG9KbG1RV1lIUjBOTXpNekdCc2JJdzNiOTZnVnExYUd1K2JtNXVyMERlNU9KNC9mNDZ3c0RCWVdGaG9WV2JZM2QwZHJWcTEwbW9mdWVQSGo4UFB6dzhlSGg1SzY3S3lzb1NKSlNLUkNBWUdCbWpmdmozYXQyK3ZzRjFGZVk3S1cxK09HVE5HNmJVMEtTa0pCZ1lHS3JPbjg2KzdjdVVLM3J4NWc2cFZxNkpEaHc0S3NaaFZxMWFoZCsvZVdsWDVCUExLSWZmczJWT3JmVFJSbnQvRGtwS1M4UHo1YzFoWldhRmF0V3JGSGg5OVdBenlFcEhXK0J3a0JubUpTZytEdkVSRTVRZGZHNG1JaUlpSWlLaThVcTVYUVVSRVJFUkVSRVJFUkVSRVJFUkU1UmFEdkVSRVJFUkVSRVJFUkVSRVJFUkVGUWlEdkVSRVJFUkVSRVJFUkVSRVJFUkVGUWlEdkVSRVJFUkVSRVJFUkVSRVJFUkVGUWlEdkVSRVJFUkVSRVJFUkVSRVJFUkVGUWlEdkVSRXBEVTlYVU9GMjZsWmI4dG9KRVFmbDVRQ3p5VjkzVXBsTkJJaUlpSWlJaUlpSWlJcXo4UmxQUUFpSXFwNHpDcFpJalkxVXJoOTYvVjVkSzAvcWd4SFJQUnh1UDM2dk1KdDAwcVdaVFFTSWlJaUl2b1V4YWU5d0xXWEovSGs3VlVrWjcyQlJKcGIxa01pSWlLaVQwUjkwMWI0cHUyV3NoNUdoY0lnTHhFUmFhMXh6YTRLUWQ2Z1NBOEFRRXVMdnFoaVVMMnNoa1ZVWWFWa3ZjWHQxK2VGNTVKYzQ1cGR5bWhFUkVSRVJQUXBrY21rQ0l3OGdNdlBmNGRNSmkzcjRSQVJFUkdSQmhqa0pTSWlyWFd4K2dxM1hwMUZVdVliQUlCRW1vdnpFWHR3UG1KUEdZK002T05oWW1pT3J2Vy9LdXRoRUJFUkVkRkhUaWFUd2VmK090eDVIVkRXUXlFaUlpSWlMVERJUzBSRVdqTVFHMkZvMDhVNEZMNjRySWRDOU5FYTFuUVI5SFdOeW5vWVJFUkVSUFNSQzNseFRDSEFhMTluQ0ZyVjdvOWFsYTM1ZVpTSWlJaW9ITk1wNndFUUVWSEZaR1BXRnVQYmJJU0pZYTJ5SGdyUlI4WEVzQlltdE5tSUJtWnR5M29vUkVSRVJQU1J5OGhKeHNWbmg0VGJYN1pZZ1VGTjVxR3VTVE1HZUltSWlJaktPV2J5RWhGUnNkbVl0Y1hNanZzUjh1SVlIc1dGSURFakJ0bVNqTEllRmxHRm82OWJDYWFWTE5HNFpoZDBzZm9LQm1KZVVDTWlJaUtpMG5jdjlvTHdIYTVoOVk1b1lkNjdqRWRFUkVSRVJKcGlrSmVJaU42TGdkZ0l2VzIrUVcrYmI4cDZLRVJFUkVSRVJLU0ZGMGwzaFovdHFyY3Z3NUVRRVJFUmtiWllycG1JaUlpSWlJaUlpT2dUbEpxVklQeGMzYmhlR1k2RWlJaUlpTFRGSUM4UkVSRVJFUkVSRWRFblNBcXA4TE91U0s4TVIwSkVSRVJFMm1L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1HUWw0aUlpSWlJaUlpSWlJaUlpSWlvQWhHWDlRQktTOWRqNFdVOUJDSWlJaUlpSWlJaUlpSWlJaUtpRXNkTVhpSWlJaUlpSWlJaUlpSWlJaUtpQ3FSQ0Jua054UlZ5MkVTZmpFcDhqaElSRVJFUkVSRVJFUkVSRVpXYUNobUpxVnZab0t5SFFFU0ZxTVBuS0JFUkVSRVJFUkVSRVJFUlVhbXBrRUhlN3BZbVpUMEVJaW9FbjZORVJFUkVSRVJFUkZSU25qNTlpcWxUcHlJb0tFanRObXZYcnNXaVJZc2drVWcrNE1nK3JPdlhyK1BreVpQQzdlam9hS1NrcEdoOW5NdVhMeU0wTkJSU3FiUWtoNGZRMEZDRWhJUkFKcE9WNkhIZlYwSkNBdGF0VzRjYk4yNjg5N0ZpWTJPUm1wcXFzQ3dsSlFWeGNYSHZkZHprNUdSczNMZ1JXN1pzUVVaR3huc2RxNkE3ZCs3Z3dJRURBSUNjbkJ5Y09YTUd1Ym01R3UxYld2ZFhsY2VQSCtQQWdRTWwvbmRKOURHcmtFSGVNWTFyd2R4SXY2eUhRVVFxV0JqcFkyd1Q4N0llQmhFUkVSRVJFUkVSZlNROFBEeVFrcEtDenAwN3ExeC81ODRkQkFVRm9YMzc5dERWMWYzQW8vdHd6djAvOXU0OHJNYjAvd1A0KzdSM1N0RWlVa1JaaDVGOTN4bVRyY2t5WnN5TUxiS05JVitsREdLSVJ2WWhZMHZHbnFXeERsSXBSSVJNeUQ0UjBXcktTZHM1bmQ4ZlhUMi9qbk9xVTdMTyszVmRydTk1N3Z0Kzd1ZCtucWZNOWZVNW44OGRISXkxYTljQ0FLUlNLYnk4dkRCNjlHaUVoSVNvUFVkY1hCeTh2YjJ4ZGV0VzVPZm5sK3Y2K2ZuNVNFMU5MYkUvSUNBQTY5YXRnMGdrS3RlOGIxdG9hQ2hDUWtJcUpYajYvZmZmWTkrK2ZRcHQyN1p0dzVneFk1U0NvZXFTeVdSWXNtUUpUcDA2aFJNblR1RGl4WXR2dk03aTd0Ky9qOERBUUFEQXpaczM0ZWZuaDRrVEorTDI3ZHRsbnZzbTkvdnExU3VFaFlXVitTY2hJUUZBWVpCMzE2NWRGYnhMb3Y4bXJmZTlnSW93ME5hRVo1dmFtQjUrLzMwdmhZaGU0OW1tTnNUY2s1ZUlpSWlJaUlpSWlDcEJXRmdZTGwyNkJBQVlPSENnVXYreVpjdncrKysvQXdBMmI5Nk16WnMzSzQzNTRZY2ZNSExreUxlNzBIZE1TMHNMdnI2KzhQSHhnWStQRHhJU0VqQjY5T2hTejBsS1NzTDgrZk9SbjUrUHJsMjc0dHk1YzJWZXAxZXZYc0xuUllzVzRjR0RCMWk1Y2lYTXpjMFZ4ajEvL2h3UEh6N0UwS0ZESzNRL2xlSDY5ZXNxMjQ4Y09RS3hXQXl4V0Z6aW1PTDA5UFRRc0dGRC9QMzMzd2dMQzhQRWlST2hxNnQ2ZTdvWEwxN2cxS2xUYU5XcUZWNjhlSUVYTDE0b2phbGV2WHFKNXhjVUZNRFgxeGZSMGRHWVBuMDZ6cDQ5aTZWTGwwSkxTd3RkdW5RcGM2M3EwTlBURXpMYzdlM3Q0ZWZuaDhXTEYyUGF0R2xZdTNZdDZ0ZXZEd0NWZnI5cGFXbFl2SGh4bWV0emNYR0J0YlUxNUhJNVJDSVJORFQ0Yjh0RTZ2b29nN3dBME1haUNsWjFzOE9TeTQrUjlDcnZmUytINkQvUFFxeUQyVzFxbzdWRmxmZTlGQ0lpSWlJaUlpSWkrZ1RFeDhkajFhcFY2TisvUDVvMWE0WXRXN1pnM3J4NU1EQXdFTVljT1hJRTkrL2Z4OXk1YzVHYW1vb1RKMDdBdzhNRDJ0cmF3aGdqSTZQM3NmeHlLeXN6c3FqRWJ0RTRYVjFkekpzM0Q0R0JnZWpaczZmUXJxbXBDWDE5ZllWelUxTlQ0ZWJtaHZUMGRBQ0YyWmpxS0I3a0hUWnNHR2JObW9WWnMyWmg5ZXJWcUZMbC8vOGQ4T1RKa3dDQVJvMGFDWm1acW1ocGFhRm16WnBxWGJ1OFpzNmNXV3EvdTd1N1d2UFkyTmhnMDZaTmVQbnlKVUpDUW5EanhnMHNXclFJRmhiSzFRczNiZHFFN094c1JFWkdJakl5VXVWOFM1Y3VSWXNXTFpUYXM3T3pzV1RKRWx5NGNBSGp4NDlILy83OTBhdFhMOHllUFJzTEZ5NkVpNHRMcVVIenhNUkV0ZTRuT3pzYmNya2NDUWtKME5UVWhMYTJOanc5UFJFUkVRRURBd01rSlNYQndzTGlyZDJ2dDdjMzdPM3RTMXlmbGxaaG1Fb21rMzNTbWZoRWI4TkhHK1FGQ2dPOTIvczJ3dTQ3eVRpYm1JR25rbHhrUzFtdm5laGQwZGZTUUMxRFhYU3hOTWEzRGF2RFFKdi9FU1lpSWlJaUlpSWlvamVYa0pBQVQwOVAxS3BWQzFPbVRJRkVJc0hHalJ2eHh4OS93TnZiR3lLUkNFK2VQTUhodzRjeFlNQUFkTzNhRmZmdjM4ZVdMVnNRR0JnSUR3K1A5MzBMNWViazVGVGhjWHYyN0JFK2YvNzU1MWkrZkxsdy9PelpNM2g2ZWlJMU5SVStQajVvMWFwVmlYTkxwVklzWGJvVVlXRmhHREpraUVKZjA2Wk5NV3ZXTEN4YXRBaHo1ODdGMHFWTG9hT2pBNmxVaWhNblRnQW96UFl0amFXbHBkb0I1dkphdDI2ZHduRnViaTdtenAwTEF3TURlSGw1cVQyUGprN2hWcEdkT25YQ3lwVXI0ZW5wQ1ZkWFYyelpza1ZoWEZoWUdJS0RnekZ4NGtTbFp3VVU3aE45NmRJbElWTzJ1UGo0ZUN4YXRBaFBuanpCdEduVE1HREFBQUNGV2JkTGxpekJ3b1VMc1dIREJseS9maDNUcDArSHFhbXAwaHlqUm8xUys1NEFZT3pZc1VwdDI3ZHZSN1ZxMVJBWUdQalc3bGRMUzB0NHBxcmN1M2NQTVRFeHVISGpCZ0FvbEllMnRyWkcrL2J0eTNXZlJQOGxIM1dRRnlnczNUeXVhVTJNYS9wMnZ2MURSRVJFUkVSRVJFUkVSTy9XN2R1M29hT2pnNFVMRjBKRFF3TkdSa2FZTVdNR3dzUERJWlZLb2FHaGdabzFhOExiMnh0Tm1qU0JUQ1pEM2JwMTRlenNqT2ZQbjBNcWxVSlRVL09EMngrMk5MTm56eTYxLy9EaHc3aHg0MGFaNDZwVnF5Wjhqb3VMdzd4NTg1Q1RrNE9GQ3hlaVZxMWF5TS9QVjhoMExwS2VubzVGaXhZaE5qWVdRNGNPeFlRSkU1VEdkTzNhRmQ5OTl4MTI3TmlCb0tBZ0RCOCtIS2RQbjBacWFpckdqUnVIeno3N1RPV2FwRklwNXN5WmcrclZxNWU2OWpmUm9FRURoZU1OR3pZZ0t5c0xreWRQVnVwVGw2MnRMWll2WDQ3RXhFU0Y3T2lyVjY5aStmTGxhTm15SldyVnFvWFUxRlNZbVprSi9aY3VYY0taTTJjd2V2Um9HQm9hQ3UzNStmbll1M2N2ZHU3Y0NRTURBL2o0K0NobHVlcnE2dUtYWDM3QjVzMmJzVy9mUGpnN08yUEVpQkg0NnF1dkZJS2w4K2ZQVitzZTR1UGpFUkFRQUE4UEQranA2U24xRjUrenN1OFhLTXc4UDNYcVZJbnJTMDVPVmdqOGI5eTRVZmpjczJkUEJubUpTdkhSQjNtSmlJaUlpSWlJaUlpSTZOUFNwMDhmZE83Y0dkN2Uzb2lLaWxMb0N3NE9MdlA4b0tBZ2pCZ3hBbVBHakhsYlM2eDBQWHIwQUZDWTJXaGpZNk1VaUkyS2lzS05HemZRb1VNSGxjRzZvcks3QUNDWHl4RVlHSWlBZ0FBWUdSbGgyYkpsTURVMXhmang0MUd2WGowc1dMQkFJUmdYRlJXRjVjdVhJeU1qQTVNbVRjTGd3WU5MWE9mSWtTTmhaR1NFUVlNR1FTcVZZdmZ1M2JDd3NNRFFvVU9ocWFtSjNidDNJemc0R1A3Ky9zSTVvYUdoeU0zTlJiOSsvZDdvR2FucnlwVXJPSERnQUF3TkRTR1h5MHNOTWhhcFhiczJHalZxcE5SdWJXME5hMnRyUEgzNlZHZ0xEdzlIelpvMU1XdldMTGk3dXlNakl3UHo1czFEczJiTkVCOGZEeDhmSDlqWjJlSHJyNzhHVVBnK0lpSWlzSG56Wmp4Ly9oenQyN2ZIakJrekZBTHl4V2xvYU1ERnhRWDI5dlpZdm53NU5tM2FoQU1IRHNESnlRa09EZzR3TmpaR3AwNmQxSG9XNXVibUNBZ0lRUFBtelJVQ3N5V3BqUHN0TGpVMUZldlhyeS94ZXR1MmJjUDMzMytQM2J0MzQrREJnMEltNzVRcFU0UlN6a1NrR245RGlJaUlpSWlJaUlpSWlPaURvNit2anhrelppQW5KMGRsLzZoUm8vREZGMS9ndSsrK1U5bjNNVXBLU3NLMGFkUFF0bTFiekpzM0R4b2FHa3BqRGgwNmhPSERoeXUwK2Z2N0l5Z29DSFBuemtYYnRtMlJscGFHZmZ2Mm9XSERocGd6WjQ0UTNCczllalRXclZzSFYxZFhMRm15QkJvYUd0aTBhUk5Pbno0Tk16TXorUHI2NHZQUFB5OTFqU0tSU0NnWnZYLy9maVFtSnNMVjFWWFlUL1haczJkSVRrNVdPT2ZBZ1FNd01URkJseTVkS3Z4czFKV1VsSVRGaXhkRExwZERJcEZnMmJKbGFwM241T1NrRk9TVlNxVzRjT0VDamg0OWltdlhyZ250cnE2dXlNcktnb0dCQWRhc1dZTmZmdmtGN3U3dStQYmJiM0hvMENIbzZlbGh3WUlGUXBCeTdkcTFPSHo0TUl5TmplSG01Z1pmWDErVkFWRlZtalZyaGo1OStpQW9LQWhidG14QmJtNnU4UE45OU9oUnJGNjlXdVY1UldXZ2k0TDVXVmxad3M5QlZsWVdmdjMxVjN6enpUZG8wcVJKcGQ5dmNUWTJOZ2dPRHNhWk0yZmc3ZTJOWThlT3FTemZMSlZLRmM2WFNxVXFNODZKNlA4eHlFdEVSRVJFUkVSRVJFUkVIeVFURTVOUyt3ME1ER0JwYVZubVBDRWhJZGk1YzJkbExVc2hTN1V5V1ZoWVlQanc0ZGl4WXdkV3IxNE5WMWRYcFRHQmdZRVlPSEFneEdJeGdNSkE2KzdkdTJGbFpZVzZkZXNDQU16TXpMQnk1VXBZV2xvS3dWY0FjSFIwaEo2ZUhwWXZYNDRwVTZZZ0p5Y0gyZG5aY0hCd2dJdUxpMUtwM1pMazVlVkJSMGNIdHJhMmFOKytQYjc4OGt1aEx6VTFGVktwRkRrNU9kRFQwOFA5Ky9meHp6Ly9ZTlNvVVc4OU16TTlQUjN1N3U3SXpNd0VvRjdXTjFDWU9WNWNTa29LOXUvZmo1Q1FFR1JrWk1EUzBoS1RKazJDbjUrZk1NYkF3QUFBSUJhTDRlcnFpaWxUcG1ENzl1Mm9VNmNPdkwyOVlXNXVMb3o5K3V1dm9hMnRqZSsvL3g2R2hvYkl6czVXV3NQYXRXdlJ2SGx6cFVCNGpSbzEwSzVkT3d3Wk1nUWhJU0VxOTJSMmMzTlRPUGIxOVJVK1Y2MWFGUUR3NHNVTDFLbFRCd0FRRVJHQkN4Y3VvRy9mdm0vbGZsV1J5V1FBVUdMZ05qOC9YK0ZudGFTeTRrVDAveGprSlNJaUlpSWlJaUlpSXFJUDByNTkreFQyNkh4ZFVGQVFnb0tDeXB4SElwRWdJU0doTXBmMjFvd2NPUktQSGozQzhlUEhZV1ZsaFdIRGhpbjBTeVFTYk55NEVkT25UOGV1WGJ1d2RldFcxS3RYRHo0K1BncmxmNjJ0clpYbXpzaklRRkpTRXZUMDlKQ2VubzVtelpyQnhjVkZaWm5pa3NqbGN2ejAwMC9vMGFNSGhnOGZqaFl0V2lqMFAzNzhHREtaRERkdjNrU3JWcTFnWjJlSFBYdjJxTXplckV3cEtTbnc4UEJBWW1JaXJLMnQzK2g5WjJWbDRlREJnN0MzdDhmZ3dZUFJ2bjE3aUVRaWhhQm5abVltWW1KaWNQYnNXWncvZng0RkJRVndjbktDczdNemRIVjFGZWF6c0xEQXhJa1RoV05IUjBlbGE2NWR1eGIxNnRWVDJRY1U3clU4ZE9oUWxYMWZmUEdGd25IeElLOVlMSVpZTEVaS1NvclFkdWpRSWRTb1VRTWRPblI0Sy9lclNsNWVIalExTmZIa3lST2h6Y3pNVE5qN056czdXMkVmNEx5OFBBWjVpY3JBSUM4UkVSRVJFUkVSRVJFUmZaQnUzYnFGK3ZYcnc5UFRVNmx2N05peDZOT25ENzc5OWx1VmZjVTVPanFXR0R6NzBJaEVJc3ljT1JOUG5qeUJzYkd4VW4rL2Z2MXc3Tmd4L1B2dnZ6aC8vanlhTld1R1gzNzVwY1FzWExsY2pwaVlHSnc0Y1FKbno1NUZmbjQrVEUxTk1YTGtTQ0ZBKytEQkE2WHpORFEwaE16ZzRpSWpJL0hnd1FNaEs3UzQ5UFIwSkNVbEFTak1GbTNWcWhVQXdNaklTUDBIVUFIeDhmR1lQWHMyVWxKUzRPTGlnb3lNRE96ZHUxY3BRMWRkTmpZMjhQZjNWeGtvQndyMy9QWHc4QUJRbU9IYXQyOWZEQnMyVEsyczh2ZWhSbzBhUXREN3lwVXJlUERnQVdiTW1DR1VBMzhiOTF0UVVBQUF3alZ5YzNNaGs4a1VmamU5dmIzUnRtMWJBTURMbHkrRmJHR0FtYnhFNm1DUWw0aUlpSWlJaUlpSWlJZytTTGR2MzBhblRwMUtERDRaR2hxcTdOdXhZNGRDd09oakl4YUxzWDc5ZW1ocWFrSWlrV0RuenAwSUR3OEhBRGc3TytQQ2hRczRmLzQ4T25YcWhKOS8vbGtwR0phZm40L3IxNi9qd29VTE9IZnVITkxUMHhYNjA5TFNzR0hEaGxMWG9LZW5oeU5IamlpMTc5eTVFem82T2txQmRLQXdBQXdBUFh2MnhKa3paK0RpNHZKTzNrTnViaTVTVTFNeGJ0dzREQnMyREpzM2J3YWdmbGx0VmZkUzBzOGNBTFJxMVFxalJvM0NpeGN2NE9EZ0FEczdPN1d1VTFiUXViVE05QjkrK0FFalI0NVUyUmNYRjFmcXZOYlcxbmp3NEFIa2NqbjgvZjFScTFZdHBlemZ5cjVmcVZRS0FFS0o3dXpzYkppWm1XSDM3dDBBQUFjSEIranA2UW5qbno5L3JsRHltWm04UkdWamtKZUlpSWlJaUlpSWlJaUlQamdwS1NsSVRVMUYxYXBWU3l5OVcxb1o1cnk4UE9UbDVaVzVyKytIU2k2WDQrREJnOWk1Y3ljeU16T0Zjc2VHaG9hWU5Xc1dQRHc4OFBqeFkwZ2tFb1V5elFCdzhlSkYvUExMTDlEVTFFU3JWcTJRbloyTjJOaFlyRm16UnExcjc5NjlHOWV1WFZOcVAzLytQTzdkdTRkaHc0YkJ3c0pDYWIxSGpoeUJqWTBOUm84ZWpiQ3dNQVFGQmVINzc3K3Y0Qk5RWDhPR0RiRm16UnFsc3RPbEJTN0xFaElTb3RSV2xNMGFFaEtDL1B4OEhENThHQVVGQldqYXRHbUo4MVN2WGgzTm1qVURBUHo0NDQrUXlXVEl6czVXeXJ3dWFVL2VsSlFVbUp1Ym8ySERoaVZlNDZlZmZpcjFYdXpzN0xCMzcxNGNQWG9VZCsvZWhiZTN0OEwrdDIvamZsKzllZ1VBd3Q3UkdSa1pRa2EzWEM2SFZDb1Z5anpMNVhJOGZQaFFvZlEzTTNtSnlzWWdMeEVSRVJFUkVSRVJFUkY5Y0RJek13RUEyN1p0dzdadDIxU09DUTRPUm5Cd2NJbHpEQm8wQ0ZPblRuMHI2M3RiNUhJNVFrSkNFQkFRZ0tTa0pOaloyV0gyN05rSURnNFdBbkV0V3JUQXBFbVRzRzdkT3Z6dmYvK0R0N2MzYXRhc0tjelJwVXNYZUhsNTRmUFBQNGVSa1JIOC9Qd1FHeHVMeG8wYnE3V0dxbFdyS3JVVkZCUWdJQ0FBaG9hR0trdGtCd2NINCtIRGgzQjFkVVhObWpYUnBVc1g3Tm16QnoxNzlud25aWXhWN1N2OGVnWnplZmo0K0tnMTd1alJvemg2OUdpSi9WMjZkQkdDdklNR0RjTHMyYk1oa1Vpd2JOa3loYjFzVmUzSkd4TVRnOTkvL3gyZW5wNmw3cHY4K3UvSG5EbHpGSUxJVFpzMnhaWXRXK0RuNTRmdTNic0xKWkt6czdPaHJhME5MUzJ0U3IvZmYvLzlGd0JRcFVvVkFFQnljakxNek13QUFEazVPUUFnWlBMZXVYTUgyZG5acUYrL1BvREMzNEhjM055M3ZvOHowY2VPUVY0aUlpSWlJaUlpSWlJaSt1RFkydG9xQlhBZlBIZ0FMeTh2aU1WaS9QUFBQM0J5Y3NMa3laT1Z6cFhKWlBqeXl5OUwzS2YyWFhqOCtERnljM09Gd0ZWWjVISTVJaUlpOE1jZmYrRHg0OGV3c0xDQWg0Y0hldmJzQ1pGSXBQUXN2dnJxSzJSbFpTRWdJQUJUcDA2RnU3dTdFTHdEZ002ZE8xZnEvUncvZmh6eDhmRVlNMmFNRUxncjh2ejVjNnhmdng1MTZ0UkIzNzU5QVJTV2xiNTQ4U0lXTFZxRVZhdFdsVHRnVjk3bnA4cnc0Y01yZkc1cFh4NklqSXlFbDVjWFdyZHVqZWpvYU15Wk13ZmR1blVyYzA2UlNJU09IVHRpelpvMThQSHh3Yng1OHlBU2lWU09UVXRMdzVJbFMyQmlZZ0o3ZTN1Vlk5cTBhWVA1OCtjckJkRmZMMU5kbzBZTmlFUWk2T3ZySzJUOVJrZEhZOVdxVlZpMWFsV2wzKyt6WjgrZ3Fha0pVMU5UQUlXQjNCNDllZ0FvTEs4TkFQcjYrZ0NBTTJmT1FFTkRBODJiTjFmb1o1Q1hxSFFNOGhJUkVSRVJFUkVSRVJIUkIwMHFsZUxBZ1FQWXZuMDc2dFNwQTI5dmJ3d2JOcXpFOFdscGFRQlVaNlMrQzNLNUhELzk5Qk5xMXF5SjlldlhsemsrTFMwTjd1N3VlUHo0TWNSaU1aeWRuVEZreUpBeXk5Vis5OTEzTURJeXdycDE2L0R6enoramI5KytHRHQyYktXWHFNN0l5TURXclZ0aGJHd01KeWNuaGI3MDlIUjRlbm9pSnljSHMyYk5Fc29BVzFwYVl0eTRjZkR6ODhNdnYvd0NMeTh2dGN2dmx2ZjVsYVNrL1cxZjkvbzlsU1kyTmhhLy92b3JtalJwZ2tXTFR6SWtWQUFBSUFCSlJFRlVGbUhseXBYdzhmRkJRVUdCRU1Rc3pjQ0JBM0h2M2ozODlkZGYyTFp0RzBhUEhxMDBKaWNuQi9QbXpVTldWaFpXckZnaGxEbCtuWVdGaFZBMk96VTFGWThlUFVKOGZMendwMTI3ZGhnOGVEQzh2THdnbDhzaGtVaVFrcElpQk9tZlBYdUd6TXpNVW45ZUtucS9EeDgrUksxYXRhQ2hvWUY3OSs0aE9Ua1pUWm8wQVFDRlVzNVpXVms0ZWZJa1dyVnFKZXpmWE5SZlBOT1ppSlF4eUV0RVJFUkVSRVJFUkVSRUg2VGMzRnljUG4wYSsvYnRRMkppSWh3ZEhURisvSGlsREwvWTJGaGN2WG9WdXJxNkVJbEV1SHo1TWdDZ2J0MjY3MlBaaUkrUFIxWldGanAxNnFUV2VCTVRFK2pxNnNMQndRRmp4NDR0c1Z5eUtnTUhEb1NOalEyV0xGbUNreWRQSWpFeEVTdFdySGlqOWIvdXdvVUx5TXpNeExoeDQ0VHNTNkR3UHVmT25ZdWtwQ1I0ZW5vcVpkMDZPVG5oN3QyN09IMzZOR2JObW9XNWMrY3E3UitzU25tZlgwblV5ZVF1NmJtKzd1WExsOWk3ZHkvMjc5K1BPblhxWVA3OCtkRFUxSVNycXl2eTgvT3hlUEZpUkVWRlljeVlNVXI3RmIvdXh4OS94T1BIajBzc3dTeVJTQ0NWU3VIdTdvNEdEUm9vOWFlbHBlSDQ4ZU40K3ZRcG5qeDVnb1NFQkNFd0NoVCtQTld1WFJ0R1JrYVlOV3NXN3Q2OWkzSGp4bUg3OXUzdzhmSEJxbFdySUJhTDhlalJJOVNvVVVNSXJsYlcvY3JsY2x5L2ZoMnRXclVDQU96ZnZ4K0dob1pvMDZZTmdNSXZCb2hFSW9qRlltellzQUVTaVFRREJ3NFV6azlPVGdhZzN2c2oraTlqa0plSWlJaUlpSWlJaUlpSVBpZ3hNVEVJRGc1R1pHUWtKQklKV3JWcWhaOS8vcm5FMHIxNWVYbll1WE1uNUhJNWdNTGcwTmRmZjExaW1kdTM3ZWJObXdDZ2RwQlNKQklwbFRTV1NDUW9LQ2lBb2FFaDB0TFNjUFBtelJJekc1czFhNFpObXpiaGp6Lyt3T0RCZzB1OFRwOCtmZFMraDZMOVVnSGd5eSsvaExtNXVaQ0pLWlBKOE9lZmY4TGYzeDhGQlFYdzhQQW9NYXR6NXN5WnlNdkxRMFJFQkZ4Y1hQRGpqeitXV2VxM3ZNK3ZQSEp6YzVHVGt3T3hXQXhOVFUyRWg0Y0RVRjBhV0NLUjRQcjE2emgvL2p3aUlpS1FsNWVIdm4zN1l0S2tTUkNMeFFBQVRVMU5lSGg0b0VtVEp2RDM5MGRvYUNoYXRteUoxcTFibzBHREJyQ3dzSUNKaVFuKy9QTlBoYms3ZHV5SWhJUUVKQ1FrQ0czMzc5L0h2bjM3QUFBOWV2UkFVbEtTY0Z4a3dJQUIwTkxTd3ZidDI2R2pvNE82ZGV1aVc3ZHVzTFcxUmQyNmRXRmpZd01qSXlNa0pDVEF5OHNMQ1FrSm1ESmxDcjc2Nml1SXhXS3NXYk1HMDZaTnc3Qmh3eEFWRllYV3JWdFgrdjArZS9ZTXFhbXBhTnUyTGFLam94RWFHZ3BuWjJlY1BYc1dUNTgrUlZSVUZPclVxWVBvNkdnRUJRV2hVYU5Hc0xhMnh1clZxNkd2cjQ4clY2NUFKQkxCMXRhMkV0NDQwYWVMUVY0aUlpSWlJaUlpSWlJaStxQ2twcVlpS2lvS1BYdjJSUC8rL1ZHdlhyMVN4N2RxMVFxblRwMTZSNnNyMjQwYk4yQnBhVm11VE9MWGc0elhybDNETDcvOG90QldXbmxjQXdNRFRKbzBxZFJydUxtNXFiV1dFeWRPNE42OWV3cHRSVm1aQUxCejUwNXMzNzRkNXVibW1ETm5qaEQ4VlVWVFV4Tno1c3pCeG8wYmNlREFBVWlsMGpLdlg1SG5wNjdIangrcjNNZTUrUDBsSlNWaDFxeFpTRXhNaEZ3dWg1YVdGcnAwNllLdnYvNGFkbloyU3VlS1JDSTRPanFpZS9mdUNBb0t3c21USjNIbHloVUFRSmN1WFRCanhneHMzTGl4ekxYRnhzWWlOamEyMURIZHUzZUh1Yms1QWdJQ1VLTkdEV2hvYUNpTmtVZ2tjSFYxUlZaV0Z0emMzUERGRjE4QUtNejZUazlQeDg2ZE8rSHI2d3VnTVBCZjJmZmJwRWtUR0JzYm8wT0hEdkR4OFVHOWV2VXdlUEJnbkRoeEFxZE9uWUtCZ1FHbVRwMktnd2NQUWx0Ykd6Tm16RUNWS2xWdzlPaFJBSUMydGpaR2p4NE5jM1B6TXA4WjBYOFpnN3hFUkVSRVJFUkVSRVJFOUVIcDNiczNldmJzcVRLQVZXVEFnQUZvMnJUcE8xeVYrbTdldkluT25UdS8wUnlOR3pmR29FR0RJSlZLSVJLSlVLZE9IZlRyMTY5Q2M5blkyS0JkdTNaQ3NLOHNyMTY5S3JXczhyZmZmZ3ROVFUwNE9Ua0pHWjZsRVlsRW1EQmhBdnIyN1FzYkc1c3l4Ny9wODZ0YXRTcXNyYTFWOXRXdVhSc09EZzdDdW5SMWRkR21UUnUwYU5GQ0dHTmhZWUhldlh2anhZc1grUHp6ejlHbVRSdTE3dFBZMkJpalI0L0dxRkdqY1AvK2ZkeTZkUXR0MnJTQm9hRWhnb09ESzN3L3FsaGFXcGJZWjJob0NBOFBENGpGWXFVQS9LaFJvOUN0V3pkY3UzWU5Oalkyd24xWDV2MWFXbHFpWGJ0MlFnQTNNek1UT2pvNkdEUm9FQVlOR2lTYzM3QmhROXk2ZFVzSTVwODZkUW95bVF5YW1wb1FpVVFWZVN4RS95a2llVkg5Q2lJaUlpTDZ6NHAvY1IzYnJzNEFBTlNwMWh5alcxYnUvazFFUkI4ai90MUlSSis2Z0tzejhPakZkUURBcUpZcllGT3QrWHRlRVJFUkVSR3BxK1N2UVJFUkVSRVJFUkVSRVJFUkVSRVIwUWVIUVY0aUlpSWlJaUlpSWlJaUlpSWlvbzhJZzd4RVJFUkVSRVJFUkVSRVJFUkVSQjhSQm5tSmlJaUlpSWlJaUlpSWlJaUlpRDRpRFBJU0VSRVJFUkVSRVJFUkVSRVJFWDFFR09RbElpSWlJaUlpSWlJaUlpSWlJdnFJYUwzdkJSQVJFUkVSRVJFUkVSSFIrNUdhOVJpWG54ekN2YlJMeU14TmhxeEErcjZYUkVSVUtlcFVhNDdSTFZlODcyVVF2VFVNOGhJUkVSRVJFUkVSRVJIOXg4amxCUWg5dUJYbkgrMkJYRjd3dnBkRFJFUkU1Y1J5elVSRVJFUkVSRVNmbUlLQ0FtUmtaQ0FuSjZkUzU3MTgrVEllUG54WVpsdDV4Y2JHNHVMRmk1REw1VzgwRHdEazV1Wml6Wm8xT0hUbzBCdlA5YnJZMkZoczNib1ZBSkNmbjQ5ang0NUJLaTA3NCsxamV4OGZvdno4ZkdSbVppSXBLUW4vL1BNUDR1TGlWSTdyMDZjUFRwMDZwZFNla3BJQ2QzZDNQSG55UkdpN2Rlc1dQRDA5a1plWFY2RTE1ZVRrWVB6NDhkaTJiUnNBSUNRa0JBa0pDUldhaStoZGs4dmxDTHJsZzNQeHV4amdKU0lpK2tneGs1ZUlpSWlJaUlqb0V4TVFFSURkdTNlalg3OStjSFYxTFhQOHdJRUQ0ZWpvaUhIanhwVTZidmJzMmVqVnF4YzhQRHhLYlN1dnRXdlg0dUhEaC9qcnI3K2dwZlZtLzFTaHE2dUxwS1FraElXRm9WZXZYakEwTkh5aitZcTdmLzgrQWdNRE1XYk1HTnk4ZVJOK2ZuNElDZ3JDekprejBhaFJveExQKzlqZXg3dVFrWkdCUllzV1FTYVRDWCtrVWlueTgvT0YvODNMeTBOdWJpNXljM09WdmdBZ0VvbHc5T2hSNk9qb3FIVzluSndjWEx0MkRhOWV2UkxhWHJ4NGdlam9hTWhrc2dyZGc2YW1KdUxqNDlHNGNXUGs1dVppeDQ0ZFNFdEx3Ly8rOXo5MDY5YXRRbk1TdlN1Ump3TVIrenhFT0c1ZGF5Q2ExL3dDMVExdG9LTXBmbzhySXlJaUluVXh5RXRFUkVSRVJFVDBDWG55NUFuMjdkc0hBd01ESEQ5K0hQcjYrcGd3WVFKRUlwRXdKaTh2RDVxYW10RFUxQVJRR0FDcmFEWmpaU2h2Qm0rZlBuM1VHdWZrNUZScWYzQndjTG11cTZlbkp3UUU3ZTN0NGVmbmg4V0xGMlBhdEdsWXUzWXQ2dGV2cjNUT2gvZysxSDErUU9FeldySmtDVUpEUXpGaXhBaU1HVE9teExGeXVSemZmUE1OMHRQVDRlL3ZEMnRyNnhMSEdoc2JvMG1USmdBQWJXMXRhR2xwUVV0TEN6bzZPdERXMXNibHk1ZHg5dXhaTEZxMENMcTZ1dERUMDFQNm8wNkExOTNkSFVCaGhqY0EvUGJiYjlEWDF3ZFFHR2dHZ0xsejUwSkRvN0RZbmIyOVBVYU1HS0hHa3lsY3QwZ2tna3dtZzY2dUxsYXRXb1c1YytmQzI5c2JNcGtNUFh2MlZHc2VvbmN0T3o4VEVmOXNGNDZITkoyRHBoWTkzdU9LaUlpSXFDSVk1Q1VpSWlJaUlpTDZSRWlsVXZqNCtFQmJXeHZyMTYvSDd0MjdjZURBQVVna0V2enZmLzhUQW92OSsvZkhEei84Z0pFalI3N25GUmNxQ3ZJV0QzeVc1YnZ2dmtPdlhyMHFkTDJUSjA5aTc5Njl3bkZpWXFKYTUyVm5aME11bHlNaElRR2FtcHJRMXRhR3A2Y25JaUlpWUdCZ2dLU2tKRmhZV0FqalA5VDNNV2pRSUlYajQ4ZVBReXFWS3JVWDZkMjdOMEpEUTNIbXpKbFNnN3pYcmwxRGVubzZHalZxVkdxQXQwaHBjNlducCtQczJiTm8xNjVkbWZPVXBtZ2RXVmxadUhYckZpd3NMR0JzYkF5Z01Fajc4T0ZEV0ZsWkNRRjJVMVBUY3Mydm82TWpsT3cyTmpiRzBxVkxzV1BIRG5UcTFPbU4xazMwTnQxTU9vTThXVFlBb0w1cE93WjRpWWlJUGxJTThoSVJFUkVSRVJGOUlqWnUzSWc3ZCs3QXpjME5OV3ZXaEt1ckszUjBkSERvMENGSXBWSzR1N3NMR1l0bGlZMk5SY09HRGRVdWgxdmNpeGN2VUtWS0ZiVkxMeGRseHhZRjJ0UmhiR3dNTXpNejRUZ2xKUVcrdnI1WXVuU3B3amgzZDNlNHVibkIzTnhjYUt0U3BZckNtRkdqUnFsOVhRQVlPM2FzVXR2MjdkdFJyVm8xQkFZR0NtMGY2dnVZT25XcVF2K3BVNmNnbFVxVjJvdTBhdFVLSmlZbVNFeE14TzNidDBzc1RSMFNVbGo2dGF4TVlibGNqbWZQbnBVNjV1WExsd0RLRHNCWHIxNGRtWm1aeU1yS0V0clMwdEtFdlhHTDdpa2hJUUVoSVNINCt1dXYwYUJCQXdEQStmUG5jZW5TSlV5WU1FSEk3bFZuL2E4TERRMUZhR2lvUWx2Umx3ZzJiZG9FR3h1YmNzMUg5TFk5enJnaGZMWXpiZk1lVjBKRVJFUnZna0ZlSWlJaUlpSWlvay9BZ1FNSEVCUVVCQWNIQjN6eHhSY0FDak5qZi96eFI4amxjaHcrZkJnRkJRVnE3ZFY2NmRJbC9Qenp6M0IzZHk5M3dBc0Fmdi85ZDF5NWNnVmJ0bXdSc2laTFUxQlFVSzRzWG45L2Y2U25wNnZNUEZYVjV1enNySEM4WXNVSzdOaXhRemllUDMrK1d0ZU5qNDlIUUVBQVBEdzhvS2VucDlSZlBBRDdNYitQMTJsb2FLQkhqeDQ0Y09BQXdzTENWQVo1OC9MeWNPN2NPV2hwYWFGSGo5S3pBbk55Y3RRT3JKYzFidHUyYmRpelp3LysrdXN2b2MzZjN4LysvdjRBZ0tOSGp5STVPVmxvQnlBRWdHdlhyZzEvZjMra3BxWUNBQ3dzTEtDam93TVhGeGUxMXBhV2xvWURCdzZnUzVjdWFOeTRzY294SmlZbWFzMUY5QzVKY3RPRno2WUdaV2ZkRXhFUjBZZUpRVjRpSWlJaUlpS2lqOXpCZ3dleFljTUcyTnZiNDZlZmZsTHEvL0hISDVHWGw0ZU1qQXdVRkJTVU9WL0xsaTFoYkd5TW8wZVBsanVvbUoyZGpjaklTTmphMmdvQlJYWG5LR3ZjWjU5OWhsV3JWc0hhMmhwV1ZsWTRmUGl3MFBma3lSTk1uanhab1Ewb0RQcjYrZm5CeXNwS2FOUFQwMU1JS3F0Yld0ZmMzQndCQVFGbzNyeTVRaGJ4Nno3MDkxRVJ2WHYzeG9FREJ4QWVIbzZKRXljcUJlVXZYcnlJVjY5ZW9YUG56a3FaMHEvVDE5ZkhpUk1ubE5wemNuS3dkZXRXSERseUJMVnIxMFo4ZkR3c0xTMWhhR2dJTnpjM2xTV2dOVFUxTVdQR0RNeVlNUU4vL2ZVWFZxeFlBVGMzTnlHd2Z1UEdEYmk2dXFwMWoydldyRUhqeG8weGJOZ3d0Y1luSmliaXdJRURhTktrQ1lZT0hhcldPVVFmZ2dMOC85ODdtaUx0OTdnU0lpSWllaE1NOGhJUkVSRVJFUkY5eEk0ZE80YjE2OWRETEJhamE5ZXVDQThQVnptdWI5KythTlNva1ZvbGxMVzB0TkNyVnk4Y1BIZ1FEeDgrUkwxNjlkUmV6NWt6WjVDVGs0UCsvZnNMYlNOR2pDajFuTDE3OTZLZ29BRGZmUE5OcVJtOXhmZTdqWTZPeHV6WnM1WEdxTXJrblR4NXNsSmJjSEN3d3ZIUm8wZXhldlZxbGRlZE5tMGFCZ3dZQUVORFF3Q0YrN3NXQlhtenNyTHc2NisvNHB0dnZrR1RKazAraXZkUkVYWjJkckN4c1VGOGZEeXVYNzhPZTN0N2hYNTFTelVYS1Y2YVd5YVQ0ZVRKazlpeFl3Y3lNelBoNmVtSnAwK2ZJaUFnQUN0WHJvU25weWVtVEptQ0FRTUdZUGp3NFNWbXgxNitmQmxBWVZaeFhsNmVRbVoxYVdXVEh6eDRnSWtUSjZxMTd1SU1EQXdBUUtGVU5CRVJFUkhSdThJZ0x4RVJFUkVSRWRGSHJHUEhqcmgrL1RxcVZxMktOV3ZXbERpdWYvLythTnEwcWRyek9qZzQ0T0RCZ3poMjdGaUplN1dxY3Z6NGNSZ2JHNk43OSs1QzI1Z3hZMG9jbjVtWmlWMjdkZ0VBdW5YckJsdGJXN1d1MDZKRkMySGZVNkF3cTlMVjFWV2hEUUNHRHgrT2xTdFh3dExTVXExNTNkemNGSTU5ZlgyRnoxV3JWZ1ZRdU1kdG5UcDFBQUFSRVJHNGNPRUMrdmJ0QytEamVCOFYxYnQzYjJ6ZXZCbGhZV0VLUVY2SlJJSkxseTdCMk5nWWJkdTJWWHUrakl3TW5EaHhBa2VPSEVGU1VoSnNiVzJ4ZVBGaTJOallZT2ZPblFBS3l4MnZXclVLYTlldXhjR0RCM0hreUJGMDdOZ1J2WHYzaHIyOXZWQTJPemMzRjlldVhRTUFCQVFFSUNvcUNsNWVYc0sxeG84Zlg2NTdMZG9udWpSR1JrYlExTlRFdi8vK1c2NjVpWWlJaUlncUE0TzhSRVJFUkVSRVJCK3hhdFdxWWZiczJkaTZkU3NBNVF4VkFCZzZkQ2owOWZYTE5hK05qUTNxMTYrUHNMQXdUSm8wU2EyTTB6dDM3dUQyN2R2NDVwdHZvSzJ0WGduUWUvZnVDWit2WHIxYVpwQTNQejhmS1NrcFN1MjV1YmtBQ2t2K3F1cDd2VDB4TVJIbTV1Wks2eXdxODF1a2VKQlhMQlpETEJZclhQL1FvVU9vVWFNR09uVG9BT0RqZngrbDZkbXpKN1pzMllLelo4OWk2dFNwd2hyQ3c4TWhsVXJSczJkUHRkWjErZkpsQkFVRjRkcTFhNUJLcFJDTHhSZy9manlHREJraVpQamEyZG5Cd2NFQlFHRjVaemMzTjNUdTNCa2JObXhBZUhnNHdzUERvYVdsaGJGangyTFlzR0U0Zi80ODdPenNFQk1UZzM3OSttSGZ2bjFZdVhLbE1NZkNoUXRScTFZdGxldDUvUGl4d3I3TTZtYjJCZ2NIdzhURUJHbHBhV1dPSlNJaUlpS3FiQXp5RWhFUkVSRVJFWDNpc3JLeUlCYUx5MzFldDI3ZHNIbnpabHk0Y0FGZHVuUXBjM3hRVUJDMHRMUlVsa3d1U1ZSVUZJRENJT2FwVTZmSzNBLzEvdjM3S3ZlNUxUSnExQ2lsTmc4UEQ1VmppL1pnTFk4YU5Xb2dJU0VCQUhEbHloVThlUEFBTTJiTWdJYUdodHB6Zk1qdm96VG01dVpvM3J3NVltSmlFQjBkamZidDJ3TW9mNmxtdVZ5T3k1Y3ZReXdXWStEQWdlamF0U3VNalkyUm1KZ29qTEcwdE1Td1ljT0VadzBBVmxaVzJMSmxDMDZlUElsRGh3N2g0Y09IYU5XcUZRRGc4T0hENk5hdEcySmlZbUJsWllWQmd3YmgyclZyNk5peEl3Q2dldlhxSldaenYvNEZBRE16TTdpNHVBakhaOCtlUlZ4Y25FSmJrUm8xYXVEWnMyZHEzVGNSRVJFUlVXVmlrSmVJaUlpSWlJam9FNWFTa2dLcFZJb3FWYXFVKzl6dTNidGo4K2JOT0hYcVZKbEJ4WlNVRklTSGg2TnIxNjR3TnpkWGEvN3M3R3ljUG4wYURSbzBnS09qSTN4OWZSRWRIWTNXclZ1WGVFN2p4bzBWc21PZlAzK09kZXZXSVNjbkJ4TW1USUNkblozQytCY3ZYbUR0MnJWSVQwL0g1TW1UVWI5Ky9WTFhGQmNYVjJxL3RiVTFIang0QUxsY0RuOS9mOVNxVlVzcCs3YzBIL0w3VUVlZlBuMFFFeE9Ec0xBd3RHL2ZIc25KeWJoeDQ0YVFhYXlPdG0zYll1Yk1tZWpjdVROU1VsTEtWVW81T0RnWS9mcjFRNzkrL1lUOWlXL2R1b1ZidDI1aDd0eTU4UFB6QTFBWTdCODNiaHp1M0xrREFKZ3dZWUxhMXpBMk5sYjRza0ZpWWlMaTR1SlVmZ0doZHUzYU9IbnlKR1F5bWNJK3cwUkVSRVJFYnh1RHZFUkVSRVJFUkVTZm1QMzc5ME1zRmtOYld4dW5UNThHQURSczJMRGM4MWhZV0tCUm8wWklUVTFGUVVGQnFXUFBuRGtEcVZTSzRjT0hxejMvd1lNSDhmTGxTMHljT0JIZHUzZkhsaTFic0dIREJ0amIyNWRaOWpjeE1SRUhEaHpBOGVQSElaVktBUUNUSmswcTlad3BVNmFnUllzV2NIQndRSWNPSGFDcnE2czBwclFzWWFDd2pQRGV2WHR4OU9oUjNMMTdGOTdlM21VRzl6Nlc5NkdPenAwN1k4MmFOWWlNakVSdWJpN0N3c0lnbDh2Vnp1SXRVclNIc1lHQmdSQzBEd2tKZ1krUEQzYnYzZzB6TXpOaGJFSkNBaVpPbktpMDMyKzlldlVBQUx0MzcwYTdkdTFnYW1vcTlCVmxTdXZxNnNMUzBoTFRwMCtIaFlVRjVISTV4b3daZzBtVEpxRmR1M1lBZ0dmUG5tSE5talhRMGRFcDU5TW8vSGs0ZHV3WUhqNThxSGFRbTRpSWlJaW9NakRJUzBSRVJFUkVSUFNKaVl5TVJHeHNMSURDSU5lSUVTUEtYWmE0eUlJRkMyQmlZbExtdUdIRGhxRmx5NVpDNEswczhmSHgyTGx6SityVXFTUHM1ZnJERHo5ZzllclZXTDkrUGFaT25hcnl2R3ZYcm1IdjNyMjRldlVxMnJkdmp6bHo1bUQrL1BuWXUzZXZNT2FmZi83Qjlldlg4ZFZYWHdsdHc0Y1B4K0xGaTNIdTNEa3NYYm9VSXBFSVU2ZE94WmRmZnFrdy83WnQyeFNPNTh5WkEwTkRRK0c0YWRPbTJMSmxDL3o4L05DOWUzY2g4SmlkblExdGJXMlZ3ZW1QNFgyb1N5d1dvMlBIamdnTEM4T0ZDeGNRR2hvS0RRME45T3JWNjQzbnZuSGpCZ3dORFJXQ3RRQ3dmUGx5RkJRVXdOSFJVU2pmcktlbkoyUW8yOXJhQ21XYmk4dkx5ME9kT25Xd2FkTW1vVTBpa1VBdWw4UEt5a29JSkp1Wm1RbGo1SEk1UkNLUjJtdHUyclFwQU9ENjllc004aElSRVJIUk84VWdMeEVSRVJFUkVkRW5ac1dLRlpCS3BaREpaTkRSMFlGSUpNTE5temRoYTJzTFBUMjljczJsVGtDeGlLMnRyVnJqMHRQVE1XZk9IQlFVRk1EVjFWVUlqUGJ2M3graG9hRTRmUGd3VEV4TThOMTMzeW1kYTJ4c0RGTlRVNnhmdng2MnRyWkMwSy80T2srZVBJa2pSNDVnN05peEN1ZGFXRmhnK3ZUcEdETm1ERUpDUXRDMWExZWhyMDJiTnBnL2Y3N1N2cTMrL3Y0S3h6VnExSUJJSklLK3ZyNUMxbTkwZERSV3JWcUZWYXRXd2RyYVd1R2NELzE5bEZmdjNyMFJGaFltWkxDMmJ0MWFLVEJiWGk5ZnZrUllXQmphdFd1bkZHUzllZk1tQU1ETnpVMW82OVNwRStiUG53K2dNSUN2cjYrdk5HZi8vdjFMdk43czJiTlZ0dS9Zc1FNV0ZoWnFyVmt1bDhQR3hnWVdGaFk0ZCs0Y2hnNGRLdlRGeE1SZysvYnRtRGh4SW9PL1JFUkVSUFJXTU1oTFJFUkVSRVJFOUFuUzB0SlN5Q3I5NDQ4LzhPalJJK3paczBkaFQ5dDNMVEV4RVhQbXpFRlNVaEltVDU2TXp6NzdUT2dUaVVTWU8zY3Vmdnp4UndRRUJDQWxKUVdUSmsxU0tLdGNyMTQ5aFdDZktsZXVYRUhkdW5WTDdEYzJOc2Jnd1lNVjJpd3NMSVRnWG1wcUtoNDllb1Q0K0hqaFQ3dDI3VEI0OEdCNGVYbEJMcGRESXBFZ0pTVkYyRnYzMmJObnlNek1MREVJKzZHK2o0cG8zYm8xcWxXcmhwaVlHQUFvMTU3RXFzamxjcXhjdVJLdlhyM0NrQ0ZEbFBwZmZ6NFRKa3lBc2JHeGNLd3F3QXNVQm15THk4N094b0lGQzJCZ1lJQUhEeDVnMEtCQlNqOEh4Y3RFQTBCK2ZqNnlzN01CQUVGQlFYajY5Q21lUEhtQ0owK2U0TFBQUG9PbnB5ZDY5ZXFGWGJ0MjRkNjllMEpBOS9Iangvajc3NytSbDVlbjVsTWdJaUlpSWlvZkJubUppSWlJaUlpSVBnRkYyWThGQlFYUTBOQlE2SlBMNVhqdzRBR3NyS3lVenBQTDVRckh1Ym01U0V0TEsvRTYyZG5aU0V4TUxMT3RTUEhNMklpSUNLeGV2UnFabVprWU0yWU1uSnljbE1aWHExWU55NVl0Zzd1N080NGRPNGFZbUJpTUd6Y09uVHQzVmptL25wNGVXclJvSWF4ajI3WnR1SDc5T2dCZzVNaVJhTm15SlZxMmJJbE9uVHJCd01CQTZmeTB0RFFjUDM1Y0NONGxKQ1RnMWF0WFFyK0ppUWxxMTY0Tkl5TWp6Sm8xQzNmdjNzVzRjZU93ZmZ0MitQajRZTldxVlJDTHhYajA2QkZxMUtnaFhPTmplQjhWcGFHaGdSNDlldURnd1lOQytlYUt5czdPeG9vVkszRDI3Rmw4L2ZYWGFOQ2dRYW5qcFZJcG5qOS9ydFkxaTJma1JrZEh3OC9QRDFwYVdsaThlREhpNHVLd2FORWlaR1Jrd01YRlJTRTR2MkhEQnR5NWN3ZlBuejlIYW1xcThFNzgvUHlncTZ1TG1qVnJ3czdPVGlqVjdlam9pQU1IRG1ETm1qVll1WElsdExTMGNQZnVYV2hvYUx5MWJHb2lJaUlpSWdaNWlZaUlpSWlJaUQ0QlJSbUlxMWV2UnFOR2pZUjJtVXlHNk9ob1pHUmtZT2pRb2NqUHp4Y3lYVTFOVFhIdDJqVUFnSTZPRG9EQ1BXL256cDFiNG5VaUl5TVJHUmxaWmx1UjRPQmdQSHIwQ1A3Ky9vaU1qSVMydGpiYzNOeEt6ZjZzV2JNbTFxMWJoNlZMbHlJcUtnb0xGaXlBalkwTnZ2enlTemc2T2dvWnNTOWZ2a1J5Y2pJNmR1eUloUXNYNHZMbHk4alB6OGZZc1dQUnZYdDNYTHg0RVZGUlVWaXlaQWxrTWhuUzA5UFJ0bTFidEd2WERuWjJkaENKUk5EUzBzTDI3ZHVobzZPRHVuWHJvbHUzYnJDMXRVWGR1blZoWTJNREl5TWpKQ1Frd012TEN3a0pDWmd5WlFxKyt1b3JpTVZpckZtekJ0T21UY093WWNNUUZSV0YxcTFiZnhUdjQzVkhqaHdwY2Y2U1RKbzBDWk1tVFNyM2VVWHk4L01SR2hxSzdkdTNJeWtwQ1FNR0RNQzRjZU9VeHAwNWN3YjM3OThYc3Jtdlg3K09WNjllbFJrTXpzbkp3ZDI3ZDNIMTZsVkVSRVRnNmRPbjZOdTNMeVpPbkFpeFdJeDI3ZHBoL2ZyMVdMWnNHYjc3N2p0MDdOZ1JMVnUyUkpjdVhaQ2Ftb3JuejUramR1M2E2Tml4STZ5dHJXRmxaUVVyS3l0VXIxNWRxWnkwaVlrSm5KMmQ0ZWZuaDdsejUrS2JiNzdCaFFzWDBLQkJnM0tYNHlZaUlpSWlVaGVEdkVSRVJFUkVSRVNmZ042OWUrUFNwVXM0ZGVvVWpoOC9ydEJuWUdBQUJ3Y0hPRGs1UVZ0Ykc3LysraXNrRW9uQ21HYk5tZ0VBR2pWcWhJVUxGMWJhdXRMUzBqQmx5aFRrNXVhaWZ2MzZjSGQzaDQyTlRabm5HUmtaWWRHaVJZaUlpSUMvdnovaTQrT1JrNU1ETFMwdFNDUVNPRHM3SXowOUhVQmhacW1kblIyR0R4K092bjM3Q2dGV0p5Y25PRGs1NGRXclY3aDA2UkxPbmoyTHdNQkFiTnUyRGVQR2pjUHc0Y05oYkd5TWdJQUExS2hSUXluakZnQWtFZ2xjWFYyUmxaV2xFSndlT0hBZzB0UFRzWFBuVHZqNitnSUErdlRwSTV6M29iNlBEMEZCUVFHbVQ1K091M2Z2d3N6TURMTm56MGFQSGoxVWp2MzMzMyt4Yjk4K0ZCUVVRQ1FTb1ZxMWF2aisrKy9Sb1VPSFVxOXg1ODRkekp3NUUrYm01dWpXclJzR0RCaUFXclZxS1l5eHNyTENxbFdyY09YS0ZSdzVjZ1FiTjI1RTU4NmRNWHYyYktWQWJsbWNuSnp3OHVWTDdOaXhBOUhSMFFDZ3RDYzBFUkVSRVZGbEVzbGZyd05FUkVSRVJQODU4Uyt1WTl2VkdRQ0FPdFdhWTNUTEZlOTVSVVJFNzkvSC9IZWpUQ1lUUG90RUlxWGc1UjkvL0lIazVHVEk1WEpvYTJ1alpjdVc2TnExNjF0YlQwaElDSEp5Y3RDdlg3OXlCOCtBd2hMR2NYRnhhTktraWRCMjVzd1pTQ1FTMk5qWW9GNjllaENMeFdyTmxadWJpMHVYTHFGUm8wWXdOemRYNjV6bzZHaUl4V0tGNnhlSmo0L0h0V3ZYWUdOakk1U05mdDJIOWo0K0JQSHg4Ymg3OXk2NmQrOHVaQzFYaG9TRUJKaVltTURBd0FESnljbW9YcjI2MnVkS3BWS0ZmWk1yNHRHalI0aU9qa2FOR2pYUXFWT25ONXJyWFFpNE9nT1BYaFNXTngvVmNnVnNxalYvenl1aWQ0SHZuWWlJNk5QQVRGNGlJaUlpSWlLaVQ0eW1wbWFwL1NOSGpueEhLeW5VcTFldk56cGZKQklwQlZpN2QrOWVvYmwwZFhYUnBVdVhjcDFUdkF6ejYyeHNiTXJNVFA3UTNzZUhRSjNuVmhIVzF0YkM1L0lFZUFHOGNZQVhBT3JVcVlNNmRlcTg4VHhFUkVSRVJHVlJya05FUkVSRVJFUkVSRVJFUkVSRVJFUWZMQVo1aVlpSWlJaUlpRlRRRVAzLy8yV1dGZVMveDVVUUVSRVJFUkVSS1dLUWw0aUlpSWlJaUVnRlF4MFQ0WFBhcXdRQTh2ZTNHQ0lpSWlJaUlxSmlHT1FsSWlJaUlpSWlVcUdhZmswaDBKdWQveEtKbVhmZjg0cUlpSWlJaUlpSUNqSElTMFJFUkVSRVJLU0NTS1FCZThzdmhlTWp0MWNnWDViekhsZEVSRVJFUkVSRVZJaEJYaUlpSWlJaUlxSVNkS296WE1qbWZmN3lQdnlpbkJIN1BBUXZzaE1obDdOOE14RVJFUkVSRWIwZld1OTdBVVJFUkVSRVJFUWZLajB0UTN6YmZCRzJYWjJKUE5rci9KdjlIQWR2TG43Znl5SWlxblRQWHo2QVRiWG03M3NUMEJiUUFBQWdBRWxFUVZRWlJFUkVSS1FtWnZJU0VSRVJFUkVSbGNMU3FDSEd0bDROVTdIVisxNEtFUkZWSXBsTWhqNTkraUFzTE94OUw0WEs4T0RCQTR3ZlA3N1VkN1Y0OFdMTW5Ea1RNcG5zSGE3czNicHk1UW9PSFRva0hDY2tKT0RseTVmbG51ZjgrZk80Y09FQ0Nnb0tLbk41QUlBVksxWWdORFMwMHVldHFBY1BIaUE5UGIxUzV6eDgrREQrK2VjZmhiWkRodzRoUGo1ZTdUbDI3ZHFGbXpkdnF1eExUazdHN3QyN2taaVkrQ2JMZkNPdlhyM0MwYU5ISVpGSVZQYmZ1WE1Id2NIQmF2KytCUVlHd3MvUFQrbGRQSG55QkY1ZVhvaU1qRlJybnBTVUZGeTllbFd0c1VUL0JjemtKU0lpSWlJaUlpcURoV0U5VEc2L0JkZWZCU1AyZVFpU0pBL3hLai9qZlMrTGlPZy81K0RCZ3hVNmIvRGd3V3FOeTgzTlJYaDR1RnBqVzdac0NUTXpzd3F0aDhySDM5OGZMMSsrUkljT0hWVDJ4OGJHSWl3c0RPUEdqWU9tcHVZN1h0MjdFeHdjakpDUUVEZzZPa0lxbGNMTHl3c1pHUm1ZUEhreWV2WHFwZFljY1hGeDhQYjJocFdWRlZxMmJBbGRYZDFLWGVOZmYvMEZiVzF0OU96WnMxTG5yWWpFeEVUODczLy9nNW1aR1RaczJGQnBQeHUvL2ZZYnBrMmJocnAxNndwdGE5ZXV4YlJwMDJCalkxUG0rWGZ2M3NYV3JWc3haTWdRZlBiWlowcjlFUkVSOFBmM1I2TkdqV0JwYVZubWZINStmZ2dLQ2lyWFBRQ0ZQMC9GeGNURVlQdjI3WmcvZno1ZXZueUoxYXRYbzNuejVqQTBORlE2OTlTcFU0aUlpRkQ3NSs3UFAvL0VxMWV2NE96c3JOQis5ZXBWUkVaR1lzaVFJV3JOYy9ic1dheGZ2MTVwN1VEaEYzZXlzN09SbFpVRmlVU0NseTlmSWlNakF5OWV2RUJhV2hxU2s1UGg0dUlDVTFOVHRhNUY5REZna0plSWlJaUlpSWhJRFJvaUxiU3dkRUFMUzRmM3ZSUWlva29SY0hVR0hyMjREZ0NvVWNYMlBhOUdQZXZYcjYvUWVlb0dlVE16TStIcjY2dlcyTVdMRnpQSSt3NkVoWVhoMHFWTEFJQ0JBd2NxOVM5YnRneS8vLzQ3QUdEejVzM1l2SG16MHBnZmZ2Z0JJMGVPZkxzTGZjZTB0TFRnNitzTEh4OGYrUGo0SUNFaEFhTkhqeTcxbktTa0pNeWZQeC81K2ZubzJyVXJ6cDA3VitaMWlnZngxTTE2Zi9yMGFhbGp0YlMwMEtWTEY3WG1xcWhYcjE1aHdZSUZ5TXJLZ29PREE4NmNPYU55bksydGJZbUIyWkNRRVBqNCtLanNXNzE2TlZhdlhsMW0yNlpObTVUbVAzbnlKRVFpRVJ3ZEhWWE9IUkVSQVZOVFU5amIyNnZzTDRtSGg0ZGE0MDZmUG8zbzZHaWw5aGN2WHVEdnYvOUdmbjYrVWw5V1ZwWkNGdTc1OCtmeCtlZWY0K25UcHdyalRFMU5JUmFMRmRydTNyMkxsSlFVREJ3NFVPbExCWC8vL1RlMHRiWFJxRkVqdGRiK3VpMWJ0dURvMGFQSXpjMVZ1VzRORFEwWUdockN5TWdJeHNiR1NFOVBaNUNYUGlrTThoSVJFUkVSRVJFUkVkRkh3OXJhR3Y3Ky9tcU5IVHQyTEJJU0V0U2UyOXpjWEdXR0dMMGY4Zkh4V0xWcUZmcjM3NDltelpwaHk1WXRtRGR2SGd3TURJUXhSNDRjd2YzNzl6RjM3bHlrcHFiaXhJa1Q4UER3Z0xhMnRqREd5TWhJK055blQ1OEtyOGZBd0FCLy92bG5oYzh2UzBtbGNZdElwVktGY2JxNnVwZzNieDRDQXdQUnMyZFBvVjFUVXhQNit2b0s1NmFtcHNMTnpVMEkxRzNidGsydE5SVVA4aTVldkZpdGM2NWN1WUlyVjY2VTJLK25wL2RXZzd6NStmbnc4dkxDdzRjUEFRRDc5Kzh2Y2F5enMzT0pRZDZPSFRzcVBhZTh2RHlNSHo4ZUxpNHU2TlNwazlBK2F0UW9qQm8xU3NoZ3ZudjNMcnk5dlJYTy9ldXZ2d0FBb2FHaHFGbXpKbUppWWhBVEV3TUFzTEd4UWVQR2paR1FrSUM0dURnMGJOaFE1Ym90TEN6UXRXdFhsZXRWTjZ2MnpwMDdLb084cFRsLy9yelNGMkFpSWlJUUVSR2gwT2JoNGFHMGpsT25UZ0VBQmcwYWhKU1VGSXdZTVVKcC92NzkrNWQ0N2RMK1R1N1pzeWVlUEhrQ2MzTnp0RzNiRm1LeEdMZHUzY0tHRFJ1d1k4Y09XRmhZSURjM0YxdTJiSUd0clMzcTE2OWY1cjBTZlV3WTVDVWlJaUlpSWlJaUlxTC9qTDU5K3lyc1JicDQ4V0loZU1VQTc0Y2pJU0VCbnA2ZXFGV3JGcVpNbVFLSlJJS05HemZpanovK2dMZTNOMFFpRVo0OGVZTERodzlqd0lBQjZOcTFLKzdmdjQ4dFc3WWdNREN3eEt4R2EydnJDcS9wOVF6Rnl1Yms1RlRoY1h2MjdCRStmLzc1NTFpK2ZMbHcvT3paTTNoNmVpSTFOUlUrUGo1bzFhcFZpWE5McFZJc1hib1VZV0ZoU2lWMDFmbjk2Tk9uRHdZTkdvU3BVNmVxY3l1VkxqYzNGNHNXTFVKTVRBekdqaDJMYjcvOVZtbE1mSHc4WEYxZFViMTY5VktEL3ZyNit0RFQwMVA0KytMVnExY0FBRE16TTFoWVdDaU1Oekl5RXRwU1UxT1Y1bHV4WW9Yd1dTS1JLQnc3T1RtaGNlUEdPSGJzR0lEQ1FPeWRPM2VVNW1qYnRtMkpRZDUzb2VobklDa3BDZDkvL3oxMjdkb0ZjM056QUtxL1FKR2JtNHVRa0JDMGJ0MGFOalkyeU0zTkZYNDNueng1Z2gwN2RxQlhyMTVvMDZaTnFkY2RPSEFnY25KeWhPT2lhd1VIQjZOTGx5N3c5ZldGU0NUQytQSGpoV2V2cDZlSDI3ZHZZK25TcGNqTnpZV0RBNnZ4MEtlSFFWNGlJaUlpSWlJaUlpTDZ6eWdxNXhzWEZ3ZGZYMTlNbURBQjdkcTFlOCtyb3RmZHZuMGJPam82V0xod0lUUTBOR0JrWklRWk0yWWdQRHdjVXFrVUdob2FxRm16SnJ5OXZkR2tTUlBJWkRMVXJWc1h6czdPZVA3OE9hUlNLVFExTlNFU2lSVG1WVGNML0gyWVBYdDJxZjJIRHgvR2pSczN5aHhYclZvMTRYTmNYQnptelp1SG5Kd2NMRnk0RUxWcTFVSitmcjVDcG5PUjlQUjBMRnEwQ0xHeHNSZzZkQ2dtVEppZ2N2N0xseStYZXYzazVPUVN4eGdiRzZOQmd3YWxubDlSbVptWm1EZHZIbTdkdW9VSkV5Wmc2TkNoU21PU2twTGc0ZUdCQmcwYXdNdkxxOHpBL2ZyMTYxWHVkMXY4eXlGRmZ2dnROL3oyMjIrbHpqZGd3QUNsc3RwRjY1UklKRGgrL0RpNmRPbUNuMy8rV2VsY1IwZEhsZS90UXhZV0ZnYUpSQ0prUyt2cTZncVp2Z2NPSEFBQWZQWFZWMldXYTU0OGVUSmtNaG11WGJ1R2lJZ0lUSnMyVGVqcjJiTW5SQ0lSYnQrK0RTMHR4WkNYcHFZbWF0YXNDWGQzZHhnYkcxZmluUkY5R0Jqa0pTSWlJaUlpSWlJaW9vOUdWbGFXVVA1VG5iR3ZLOHJrREE4UEIxQzRoK1NiWkhmUzI5R25UeDkwN3R3WjN0N2VpSXFLVXVoVEo2TTBLQ2dJSTBhTXdKZ3hZOTdXRWl0ZGp4NDlBQUQzN3QyRGpZMk5Va0F2S2lvS04yN2NRSWNPSGFDbnA2ZDBmbEpTa3BCSktwZkxFUmdZaUlDQUFCZ1pHV0hac21Vd05UWEYrUEhqVWE5ZVBTeFlzQUNHaG9ZS2N5OWZ2aHdaR1JtWU5HbFNxZnRZbHhWa3ZuanhJaTVldktpeXIwV0xGbGk2ZEdtcDUxZEViR3dzbGl4WmdwU1VGQURBaGcwYnNHSERoaExIcDZXbEtlMkpxK3JuNnZIangyamZ2ajErK3VrbkFJVmxtT2ZQbjQ5ZmYvMVY0ZStORVNOR3dOblpXUWhnWm1abTR1clZxekF4TVZHWVQxdGJ1OFJnWTJCZ0lISnljakJpeEFob2Ftb3E5Y3RrTXFVZ1puRjVlWGtsOWhWWFBETlpsWXlNRENGck5pTWpvOVJ5NTZwS0x4ZS96dTdkdTB2c3YzcjFLcXBVcVlLR0RSdVd1ZWFpTE55OHZEeEVSRVJnd0lBQlNFOVBWMXJQd1lNSGhjL0ZnL3pGUC8vKysrK3d0ZjA0OXFFbktndUR2RVJFUkVSRVJFUkVSUFRSU0U5UFY5b2JzaUplMzVOU0xwY2pORFMwWEhPMGI5OWVZWDlZcWx6Nit2cVlNV09HUXBuVzRrYU5Hb1V2dnZnQzMzMzNuY3ErajFGU1VoS21UWnVHdG0zYll0NjhlZERRMEZBYWMralFJUXdmUGx5aHpkL2ZIMEZCUVpnN2R5N2F0bTJMdExRMDdOdTNEdzBiTnNTY09YTmdabVlHQUJnOWVqVFdyVnNIVjFkWExGbXlCQm9hR3RpMGFSTk9uejROTXpNeitQcjY0dlBQUHk5MWphb3lXOVZWV3BEeVRVUkZSU0U3T3h2Mjl2YUlpWWxSV2E1NzZkS2xhTnUyTGJwMzc2N1FmdmJzV1p3L2YxN2x2QWtKQ1dqVHBvMFFHSDMyN0JsRUloRk1UVTJWZ3FVRkJRVkNtNkdoSWJwMjdZcnM3R3hVcVZKRkthUDhkZm41K1lpTWpFU1BIajFnWjJlbmNveE1KaXMxazdlMGZXM0x3OFhGUmZqczZ1cUthdFdxWWR5NGNRRCtQeFArOGVQSG1EOS9QdGF2WHc5ZFhWMEFoWHVnRnhjU0VvTEV4RVNGTmxVbG5iLzQ0b3RTMTFQU1B1eFZxMVpWYUw5MDZSSTJiTmlBcmwyN0lqdzhITDE2OVVKMGREVG16SmtEVTFOVFlWeU5HalZLdlI3Ung0UkJYaUlpSWlJaUlpSWlJdnBvbFBRUC9xcU1IVHNXQ1FrSlN1M0p5Y200ZGVzV0FDQW5Kd2R4Y1hGbzBLQUJmSHg4eXJXV1RaczJNY2o3bHIyZUNmazZBd01EV0ZwYXZxUFZ2SDBXRmhZWVBudzRkdXpZZ2RXclY4UFYxVlZwVEdCZ0lBWU9IQ2lVR3Q2L2Z6OTI3OTROS3lzcjFLMWJGMERobnJFclY2NkVwYVdsUWxhb282TWo5UFQwc0h6NWNreVpNZ1U1T1RuSXpzNkdnNE1EWEZ4Y0ZMSjdTeUtUeVpDWm1WbnVlek15TWxKci9vcHdkbmFHbzZNai92cnJMOFRFeEFnWnRVV3lzN05SVUZDQWxpMWJLdlU5ZmZwVVpaQTNOemNYS1NrcE9IYnNtTEJYYnBHaW9HZHhXN2R1eGRhdFc1WGFUNTQ4V1dhUVYxdGJHNXMyYmNLelo4OHdiOTQ4VEpnd0FiVnExUkw2NVhJNTVISzV5aUN2dGJVMVdyUm9vZmFlczNGeGNZaVBqeSt4Zit2V3JhaGF0YXB3cktHaGdYUG56Z25YQW9ERXhFUm9hbXFXR0pET3pzNkd2NzgvNnRldmozdjM3Z250Ym01dUFBckxzUjg1Y2dSZmZmVVY2dGV2WCtwNlZmMGRLNVZLY2VQR0RkamIyd01vck16ZzcrOFBaMmRuMUt4WkUrSGg0Wmd3WVFKa01obVdMbDJLbVRObm9tWExscVZlaCtoanhDQXZFUkVSRVJFUkVSRVIvYWVjUEhrU3BxYW1TRTFOeGRHalIvSHc0VU80dWJtcExOZTZjK2RPQkFRRXFGVWltQ3Jmdm4zN3NISGp4aEw3ZzRLQzNpaXo5RU0wY3VSSVBIcjBDTWVQSDRlVmxSV0dEUnVtMEMrUlNMQng0MFpNbno0ZHUzYnR3dGF0VzFHdlhqMzQrUGdvN01lcnFneDVSa1lHa3BLU29LZW5oL1QwZERScjFnd3VMaTVsN29sYTNKNDllN0IvLy81eTM5ZmJMSjh0RW9sZ2JtNWVZdit6Wjg4QW9NU2dwQ3E2dXJvS3BlSFBuRG1EeFlzWDQ1ZGZma0g3OXUwVnh2YnAwd2ZUcGszRGdBRURoTGJqeDQ5anc0WU5DdG5ZbVptWkpRWlk5ZlgxWVdob2lCczNibURldkhuNDdiZmZoRUMrVkNvRkFKVkIzb0VEQjJMZ3dJRnEzMWRSV2ZDU2lNWGlFb1B4TXBrTStELzI3ancrcG52LzQvaDdraENSRUh0RXFkaHJheTMzcXRxS2xoWk4xTklxcWlWYTNTaFZ1NktsSWFWVmxHcXRDWTJkSUZJMGxvdW1SRXYxRi90V1JGTkVKQ0dXeUNUeit5T1B6RFdabVdTQ0lMZXY1K1BSeDgwNTMrODU1enNuWnlidXZNL25leVNkUG4xYUpVcVVNQzluOWNNUFArank1Y3NhUG55NE9kaVYvbHUxZS9Ma1NVbFM5KzdkYzd5Unc1WTMzM3hUSGg0ZW1qRmpodWJQbjYrd3NEQzk5OTU3OHZQejA4NmRPeVZsaE5PalJvM1NraVZMTkhyMGFEVm8wRUNkTzNkVy9mcjFiVmJJQS9rUklTOEFBQUFBQUFDQWY0elUxRlNGaFlYcCtlZWYxOHFWSzlXbFN4ZnQyN2RQWDN6eGhhcFhyNjR5WmNySVlERFluUmIxeG8wYjV1QUZlZS93NGNPcVZxMmFSbzRjYWRYbTcrK3ZObTNhcUh2MzdqYmI4aXVEd2FBaFE0Ym8vUG56TnAvZjJyNTllNFdIaHlzeE1WR1JrWkdxVzdldXhvOGZiemVZTTVsTU9uRGdnRFp0MnFSZHUzWXBOVFZWSlV1VzFCdHZ2S0g2OWV0TGtrNmRPbVcxblpPVGs3a3kyQlpiTno2MGFkTkczYnAxczZwMHRUVk43NE4wNU1nUkZTMWFWRFZyMXN6MXRyZHUzZExTcFV1MWJOa3k5ZW5UeHlyZ3ZkUHQyN2QxNHNRSnVidTdhOCtlUFJiVnVGTEdGTVpidDI2MXUzMlpNbVUwYk5nd2pSa3pSbE9tVE5HNGNlTWsvVGZrTFZpd29MbnY2ZE9ueldHcExabUJxcVA5TXFXbnA1dkRXeWNuSjRzcTVCZGZmTkdpYjlibE96Mzc3TFBtU3R1c29xS2lWS2xTSlljQzNzenI5ei8vK1k5Mjdkb2xLZU1HQmc4UEQvWHQyMWRPVGs3Njhzc3ZWYnQyYlVrWllYbG1CYnZCWUZEUG5qM1ZyRmt6QlFjSGE4eVlNZnJpaXk5VXQyN2RISThMNUFlRXZBQUFBQUFBQUFEeWpldlhyMXRVMStYVU42dXdzREFsSmlhcVE0Y09Xcmx5cFF3R2d6NysrR08xYnQxYTVjdVgxN0pseTdSOCtYSk5uVHJWS3VCYXZIaXhObTNhcEtDZ29HeWZqWW43NStqUm8ycmF0S25OcWxRcDQ5bW50dHArK09HSGZEMlZkdUhDaFRWNzltdzVPenNyT1RsWklTRWgyckZqaDZTTXFZbDM3OTZ0eU1oSU5XM2FWS05IajdhNkhsTlRVL1hISDM5bzkrN2Qrdm5ubjNYbHloV0w5dmo0ZUgzLy9mZlpqcUZRb1VJS0N3dTd2eS9zQWJFWEtqczZwWEZhV3BxT0hqMnFuMy8rV1JFUkVVcEtTcEtVOFV4YWU5UEZUNTgrWGRPblR6Y3ZlM3A2YXVEQWdSWjlXclJvb1U2ZE9sbXN5em9sZCtQR2plWG41NmYxNjlkcjdkcTFldm5sbDVXYW1pckpzcEozOSs3ZENnb0tzdnNhTXNOYlIvdGx1dk9taVFrVEpxaHg0OFpxMXF5WjZ0U3BJeW5qdmJWbHl4Wk5tRERCNHIxMzUzT3cyN1ZybCszVTNKblA2czBwL1AvMDAwL1Z1SEZqalJrelJ0V3JWMWU5ZXZXMGE5Y3VCUVlHYXMyYU5lWnE2MEdEQmxsdG0vVThTOUxhdFd2ejllY0NrQlVoTHdBQUFBQUFBSUI4NDhxVks1b3laY3BkYlh2NzltMkZoSVNvUllzV0tsdTJySG05azVPVEdqWnNxTnUzYnlzME5GU2xTNWVXajQrUDFmWjE2OWJWb2tXTHRHSERCcHNCQXU2dnVMZzRYYjU4V2NXS0ZiUDViR1VwWStwaWUyMjNiOS9XN2R1MzcybzYyRWVCeVdUU21qVnJGQklTb3F0WHI1cXJPRDA4UERSOCtIQ05HREZDNTg2ZFUzSnlzc1UwelpLMFo4OGVqUjgvWHM3T3ptcllzS0Z1M3J5cDZPaG96Wmd4dzZGakwxMjZWTC8vL3J2TnRzd3F6NnpCY2FaYnQyN1piWHRRN3B3aStNS0ZDMXE4ZUxGNjl1eHA4L25Oa1pHUit1V1hYeXpXN2R5NVV4TW5UbFR0MnJYVm8wY1B6WjQ5VzRNSER6WUhuZG54OS9lM21ybzVVOG1TSlIzYXgxdHZ2YVdvcUNodDNyeFpmbjUrdW4zN3RpVExTdDVNV1N1cU02ZVl6MjIvOVBSMFNkS1VLVk5VcEVnUnZmdnV1K2Eyd29VTHk5WFZWUXNXTEZCRVJJUzZkKyt1YXRXcXFWdTNiaG96Wm94YXRHaGhzZi95NWN0bisvcnUvUDFrZGV2V0xjMmZQMStwcWFueTl2YVdzN096NXMyYnA3Smx5MnJObWpYbWF0N09uVHNySmlaR1AvMzBrOGFPSFd2K3pENTQ4S0NtVHAycWI3LzlWb1VLRlpLVUVYVHpESFg4THlMa0JRQUFBQUFBQUpCdlZLaFF3VzRsWFZiKy92NFdBV0RCZ2dWVnJsdzV1ODhGWGI5K3ZhNWN1YUlQUC96UVlvclNUUFhxMVZPdFdyVzBiTmt5dFcvZlhxNnVybmYzSXVDUXExZXZTcEtDZzRNVkhCeHNzMDlFUkVTMnowdjI4L1BUZ0FFRDhtUjhlY1ZrTW1ucjFxMEtDZ3JTeFlzWFZiVnFWWTBhTlVvUkVSSG1xWDdyMTYrdjk5NTdUN05temRMSEgzK3NnSUFBZVh0N20vZlJ2SGx6alJzM1RrOCsrYVNLRmkycWI3LzlWdEhSMFE1UFYxeXNXREc3YlpsVnJkMjZkYlBadm03ZE9xMWJ0ODdSbDN0ZmRlclVTYzgvLzd4Rm1EdCsvSGc5OXRoanFscTFxdmJ1M2F2Qmd3ZGJiUFBNTTgvbzJyVnJNaHFOdW5idG1vb1hMNjVXclZxcFpzMmFLbHUyckM1ZXZLalpzMmVyVktsU0ZwV3JodzRkMG80ZE8vVCsrKy9mOTlmaDV1YW1nSUFBbFMxYlZrNU9Ua3BKU1pHa1BQM015VHhHOWVyVnJhYWtUMGxKMFljZmZxalRwMCtyVzdkdTh2ZjN2NmNndjE2OWVpcFRwb3pWK2hzM2JtajA2TkZLVFUzVlo1OTlwc3FWSzB1U3hVMDV0bmg1ZVpsL054Y3VYSkNVRVRTN3VibEprbzRmUDM3WFl3VWVaWVM4QUFBQUFBQUFBUDR4Smt5WW9HTEZpcG1yRVRQZHVIRkR5NVl0VTQwYU5kUzBhVk83MjNmdjNsMWp4b3hSZUhpNE9uZnVuTmZEL1VlclVxV0tWWUI3NnRRcGpSczNUb1VMRjlhZmYvNnBUcDA2MlF6WjB0TFM5T0tMTDJZN1pXeGVPM2Z1bkZKU1VsU3RXaldIK3B0TUp1M2N1Vk9MRmkzU3VYUG41T1hscFJFalJxaDE2OVl5R0F4VzUrTGxsMS9XOWV2WEZSUVVwQUVEQm1qWXNHRnExS2lSdWIxWnMyYjM5ZlZrT25YcWxHclZxcVdBZ0FDSHQ3bWJ5dmZjbmo5SktsS2tpSW9VS1dKZVhyOSt2WGJ0MnFVSkV5Ym95SkVqMnJoeG8xWEltN2xOYkd5cy9QMzlOWGJzV0RWcDBpVEhZUEg0OGVQYXZIbHpub1M4a2xTeFlrWHp6N2R1M1pLVXR5RnZZbUtpbkoyZHpjRm9wdTNidDB1U2loWXRxbGF0V3FsS2xTcmF2bjI3ZVRyOFE0Y09XWHllVnFwVXllWk1DSmtPSERpZzRjT0g2NFVYWGxEdjNyM05sZlkzYnR6UXlKRWpkZUxFQ1gzNjZhZjY5Ny8vN2ZEWVAvamdBNnQxZm41K0RtOFA1RmVFdkFBQUFBQUFBQUQrTWV4VktDNVpza1JKU1VrYU4yNWN0dHMvL2ZUVEtsKyt2Sll2WHk1ZlgxK2V6ZnVBR0kxR3JWNjlXb3NYTDFiRmloVVZFQkNnVjE1NXhXNy8rUGg0U2RsWHBPWWxrOG1rRHovOFVON2UzcG85ZTNhTy9lUGo0elZzMkRDZE8zZE9oUXNYVnQrK2ZkV2xTNWNjcjYrZVBYdXFhTkdpbWpWcmxrYVBIcTBYWG5oQi92NytlVFpGOWJsejUzVDI3RmwxNzk0OVZ3SDYrdlhyYy9WZXllMzVzMlhEaGcyYU9YT20vUHo4MUxoeFl4MDVjaVRiL3ZIeDhVcExTM040bktkUG44NHhDTDVma3BPVEpjazgvWEJlK091dnYxU3FWQ21yV1F3bVRweG9zWndaK21aYXMyYU54WEt2WHIyeURYbWZmUEpKOWUvZlg4SEJ3ZnJQZi82ajd0Mjc2NFVYWHRDNGNlTjA2dFFwZmZycHB4WTNLempDMGVtYWdmODFoTHdBQUFBQUFBQUE4bzJyVjY5cTVjcVZEdmQxeEtWTGw3UjY5V3ExYU5GQ2Rldld0V2d6R28wV3l3YURRWjA2ZGRJMzMzeWpuMy8rV2ExYXRYSnM0TGdyS1NrcDJySmxpMWF1WEtuWTJGaDE3TmhSYjcvOXR0V3pTYU9qbzdWLy8zNjV1cnJLWUREbzExOS9sWlJSVlNoSmd3WU4wcUZEaCs3TG1MS2JIanJUbVRObmRQMzY5V3lyd3U5VW9rUUp1YnE2cWwyN2R2TDM5N2NaVG1jK016VXJYMTlmK2ZqNGFOS2tTZHE4ZWJOaVkyTTFkZXBVaDQ2Yld3c1hMcFRCWUZEYnRtMXp0VjNXNnRDYzVQYjgzZW5hdFd1YVBYdTJJaUlpMUxKbFMzT1ZwNU9UazZTTUttOW5aMmVyN2M2ZVBTdEpldXl4eDNJOHh2bno1N1ZqeHc3ZHVuVkxBd1lNVUxObXpkUzhlWE9WSzFkT3RXdlh0aHV5aDRhR0tqUTBOTmV2NmNTSkU1SXlxbW16eW54ZWI2YXNzeFE0NnNpUkkrYjN5NTNzWGU5WHJseXhlQ2F2bzV5Y25PVHI2NnVXTFZ0cTNyeDVXcmh3b1hrNjl2SGp4K2M2NEpXWXJobi9YSVM4QUFBQUFBQUFBUEtOcEtRa3paa3o1Nzd1czB5Wk12cm1tMjlVckZneEpTUWs2TVNKRTNKM2Q1ZlJhTlNPSFR1c0toYmJ0bTJyU3BVcVdRWEN1SDhPSERpZ2lJZ0kvZkxMTDBwT1RsYkRoZzAxZXZSb3UxUDMzcjU5V3lFaElUS1pUSklrRHc4UHZmcnFxNnBYcjU0azZWLy8rdGNEcTdxVVpBNlVIUTBwRFFhRHBrMmJaaEZlSnljbkt6MDlYUjRlSG9xUGo5ZWhRNGZzVHRkYnQyNWR6WjA3VjRzV0xjcDJHdkUyYmRvNC9CcXlWbzJ1V3JWS1AvLzhzOXEzYjYveTVjczd2Sis3a2R2ekoyVjhOb1NGaFduMTZ0VzZmdjI2ZXZic3FUZmZmTk5jbVpvWmtDNWF0RWhQUHZta1JjVnFVbEtTbGkxYkprOVBUNHRuRzBzWkFXSkVSSVRTMHRJVUhSMnRiZHUyS1NJaVFnVUtGRkRmdm4yMVo4OGV6WjgvWC9QbXpWUFZxbFhWc21WTFZhMWExZVlZYTlldXJjYU5HMXVzbXo5L3ZzWHl5cFVyRlJjWEoyOXZieFVwVWtSeGNYRmF2bnk1WEZ4Y1ZLTkdEYXQ5ZHVqUXdhSHprOTN2L3N5Wk00cUppVkg3OXUwZDJ0ZjlVS1JJRVgzMDBVZHEyN2F0dnZycUs4WEV4Q2dzTEV3VksxYVVsNWVYUlYrajBTaG5aMmZGeE1UWWZGNzZ4WXNYellIdTVjdVhKV1VFOFpuWGNHWmxQL0MvaHBBWEFBQUFBQUFBUUw1Um9VSUZMVml3d0tHKy92Nytpb21KY2Fodlppano5OTkvYS9UbzBSWnRQWHIwc0ZndVZLZ1FBVzhldTN6NXNxS2lvdFM2ZFd0MTZOQkJsU3RYenJaL3c0WU45ZE5QUDlsdGYvMzExKy8zRUxOMThPQkJsU3RYem1abHBEMVpxNU4vLy8xM2pSOC8zbUpkZHBYajd1N3VldSs5OTdJOXh0Q2hReDBheTZaTm04elZvMUxHTk0xejU4NVZ4WW9WOWM0Nzd6aTBqM3VSMi9QMzAwOC82ZXV2djViUmFGVDE2dFgxd1FjZnFGYXRXaFo5bm4zMldhMWJ0MDVMbGl6UmtpVkxyUGJoNmVtcGp6LysyQndpbmoxN1ZnY09ITkQ1OCtmMTU1OS82dmp4NDdwNTg2WUtGQ2lnRmkxYXFFK2ZQdkx5OGxLM2J0MTA2ZElsYmQrK1hkdTJiZE84ZWZNMGYvNTgxYWxUUjkyN2Q3ZDR0bXoxNnRYMTJtdXZXUnczYThpYmtwSmlWZTNyNnVxcS92MzdxM2p4NGxianpqb05jWGg0dU5hdVhXdlZMK3ZuWmxoWW1QazQwZEhSY25KeTByUFBQbXUxWFY2clhidTJ2di8rZXdVSEIydkZpaFU2ZXZTb0ZpOWViSEdUUWMrZVBYWGx5aFZKbHM4cXpwVDFmU0lwejU2VkREeEtDSGtCQUFBQUFBQUE1QXZQUGZlY1NwWXM2WEQvWjU1NVJ0V3JWN2ZaNXV6c3JQRHdjS3ZuYjVZdFcxYUJnWUZLUzB1VGs1T1RTcGN1YlROVVFONTYvdm5uMWJwMWEvTVV1N2E4OU5KTHFsT256Z01jbGVNT0hUcWtaczJhM2RNK2F0YXNLVDgvUHhtTlJoa01CbFdzV1BHdUt5MTlmSHowOU5OUE96ek44bzBiTnl3Q3hjY2ZmMXdqUjQ1VTdkcTFWYmh3NGJzYVEyN2s5dnc5Kyt5ejJydDNyMXExYXFVbVRacllyUFlzVWFLRUZpNWNxSXNYTCtyV3JWc1diUVVMRnBTWGw1ZkZOTTdwNmVtYU9YT21paFl0cW9vVksrckZGMTlVM2JwMTFiQmhRNnR6VUtaTUdYWHIxazNkdW5YVDZkT25GUkVSb1czYnRsbDh2a3ljT05GbU5YbHdjTERjM2QzTnk1MDdkMWF6WnMyVWtwSWlvOUVvRnhjWFZhaFF3ZXFZUGo0K2F0bXlwZFh6Yit2VnE2ZkV4RVNyZnBuVEdXZDY2cW1ubEpDUUlDbGp5dThLRlNxb2RPblNGdU8xOS9rcFpkeFUwTDkvZjd0Vnk1bDY5KzV0RmJoblZhQkFBYjMxMWx0cTBxU0prcEtTcktySTI3VnJwL1Buejh2ZDNWMmRPbld5Mks1Q2hRb1d6K1MxWmMrZVBmZDlCZ2pnVVdBd1pjNWZBUUFBZ0grc013bC9LSGovWUVsU3hlSlBxWGVEdkhsK0V3QUFBQjRkUWZzSDYyekNINUtrTnh0TWxVL3hweDd5aVBBZzhIc0hISGZ6NXMxY1AwODRrOGxrc2hrMkE4RDlZdjgyS0FBQUFBQUFBQUFBZ0grb3V3MTRKUkh3QXNoemhMd0FBQUFBQUFBQUFBQUFrSThROGdJQUFBQUFBQUFBQUFCQVBrTElDd0FBQUFBQUFBQUFBQUQ1Q0NFdkFBQUFBQUFBQUFBQUFPUWpoTHdBQUFBQUFBQUFBQUFBa0krNFBPd0JBQUFBQUFBQUFIaTRndmNQZnRoRHdFUEE3eDBBY3FkaThhZlV1OEhVaHowTVFCS1Z2QUFBQUFBQUFBQUFBQUNRcnhEeUFnQUFBQUFBQUFBQUFFQSt3blROQUFBQUFBQUF3RDhRMDAzK013WHRINnl6Q1g5SWt0NXNNRlUreFo5NnlDTUNBQUIzZzBwZUFBQUFBQUFBQUFBQUFNaEhDSGtCQUFBQUFBQUFBQUFBSUI4aDVBVUFBQUFBQUFBQUFBQ0FmSVNRRndBQUFBQUFBQUFBQUFEeUVVSmVBQUFBQUFBQUFBQUFBTWhIQ0hrQkFBQUFBQUFBQUFBQUlCOGg1QVVBQUFBQUFBQUFBQUNBZklTUUZ3QUFBQUFBQUFBQUFBRHlFVUplQUFBQUFBQUFBQUFBQU1oSENIa0JBQUFBQUFBQUFBQUFJQjhoNUFVQUFBQUFBQUFBQUFDQWZJU1FGd0FBQUFBQUFBQUFBQUR5RVVKZUFFbGlxUXNBQUNBQVNVUkJWQUFBQUFBQUFBQUFBTWhIQ0hrQkFBQUFBQUFBQUFBQUlCOGg1QVVBQUFBQUFBQUFBQUNBZklTUUZ3QUFBQUFBQUFBQUFBRHlFVUplQUFBQUFBQUFBQUFBQU1oSENIa0JBQUFBQUFBQUFBQUFJQjhoNUFVQUFBQUFBQUFBQUFDQWZJU1FGd0FBQUFBQUFBQUFBQUR5RVVKZUFBQUFBQUFBQUFBQUFNaEhDSGtCQUFBQUFBQUFBQUFBSUI4aDVBVUFBQUFBQUFBQUFBQ0FmSVNRRndBQUFBQUFBQUFBQUFEeUVVSmVBQUFBQUFBQUFBQUFBTWhIQ0hrQkFBQUFBQUFBQUFBQUlCOGg1QVVBQUFBQUFBQUFQTEpPblRxbHQ5OStXOXUzYjdmYlorTEVpUm95WklqUzB0SWU0TWdlckgzNzltbmR1blhtNVppWUdGMjdkczF1LzZpb0tKMDhlZEptMjRRSkV6Ujc5dXo3TnJhclY2OXF5cFFwbWpwMXFtN2V2SG5mOXB0Ymh3OGZmbWpIenVybzBhUFpYck4zU2tsSlVWQlFrQllzV0tEazVHU0hqM0gxNnRXN0hWNjJsaXhab2tPSER0bHN1M1Rwa3BZdVhhclkyTmhzOTVIZnI3KzllL2M2L1BzREhoYVhoejBBQUFBQUFBQUFBQURzV2JCZ2dhNWR1Nlpubm5uR1pudDBkTFMyYjkrdXQ5NTZTODdPemc5NGRBOU9SRVNFdG03ZHFvNGRPOHBvTkdyY3VIRktTa3JTKysrL3IrZWVlODZpcjhsa1VraElpSTRkTzZhdVhidnF6VGZmVk1HQ0JTVkpDUWtKaW95TVZKOCtmZTdMdU5MUzBqUnAwaVQ5OXR0dk1oZ01xbCsvdmxxMWFuVmY5cDBiUC8vOHN6Nzc3RE1OSFRwVWJkdTJsU1FsSnllclU2ZE9EdThqSWlKQ2twU1ltS2h0MjdZNXZGM256cDJ0MW9XRmhlbW5uMzdLOFZ5WVRDWjk5ZFZYMnI1OXU1eWRuZFdnUVFQVnExY3Z4Mk1HQndkcjA2Wk5tanQzcmp3OFBDUmwvRzRURWhKMDgrWk4zYmh4UThuSnlicCsvYnFTazVOMTllcFZKU1VsS1NrcFNWZXVYSkhCWU5Dc1diT3M5bnY4K0hFdFhMaFFYYnAwVWUzYXRhM2FkKzdjcVFVTEZ1aUpKNTVRdVhMbDdMNm0vSHo5cGFlbmEvNzgrYnB3NFlMcTE2K3ZZc1dLM1pleEF2Y2JJUzhBQUFBQUFBQUE0SkcwZmZ0MjdkMjdWNUxrNit0cjFmN2xsMS9xdSsrK2t5VE5temRQOCtiTnMrclRxMWN2dmZIR0c1SWtmMy8vZXhwUDM3NTkxYlJwMDN2YXgvM2c0dUtpS1ZPbUtEQXdVSUdCZ1lxSmlWSHYzcjNON1FhRFFWT25UbFZRVUpCV3JGaWg0OGVQYThxVUtaS2t0V3ZYS2kwdHplNzV1bFBYcmwzMXpqdnYyRzFQVDAvWGxDbFQ5TnR2djJuUW9FSGF0V3VYSmsrZUxCY1hGelZ2M3Z5K3ZGWkhOV25TUkU4ODhZUm16cHlwT25YcVdBU1FYMy85dFR3OVBTVkp1M2Z2MXR5NWM3Vmd3UUp6Kzk5Ly82M1JvMGVibHk5ZHVwU3JTdFBPblR0cnpabzFxbEtsaXA1NjZxbGNqZnY3NzcvWDl1M2I1ZWZucC8vN3YvL1RaNTk5cHErKytrcVZLMWZPZHJzbVRacG8yYkpsbWpsenBrYU1HQ0ZKMnJoeG94WXVYR2pSejJBd3lHUXl5Y2ZIUjBXS0ZGSFJva1ZWdFdwVmVYcDZLaTB0emVyR2lNMmJOOHRnTUtoang0NDJqN3R6NTA2VkxGa3kyeUE2djE5L1RrNU82dHUzcjBhUEhxM2c0R0FOSERqd3J2Y0Y1Q1ZDWGdBQUFBQUFBQURBSStmTW1UT2FObTJhT25Ub29McDE2MnIrL1BrYU8zYXMzTjNkelgzQ3dzSjA4dVJKalJrelJwY3ZYOWFtVFpzMFlzUUlGU2hRd055bmFOR2k1cDlqWW1MdWFVelhyMSsvcCsyems5TTB2VWFqMGFLZnE2dXJ4bzRkcXhVclZxaDE2OWJtOWM3T3puSnpjNU9MaTR2ZWV1c3QvZXRmLzFMaHdvVWxaWVNYcTFldlZ0ZXVYZFcrZlh0SjB2LzkzLzlwMnJScEdqMTZ0S3BVcVNKSjJyVnJseFl1WEtocTFhclpIYy9ObXpjMWFkSWs3ZDY5VzIrLy9iWTZkT2lnNTU1N1RxTkdqZEtFQ1JQVXIxOC9kZTNhOWQ1T1NpNDRPVGxwK1BEaDZ0ZXZueVpQbnF5cFU2ZWEyOHFWSzZjU0pVcEl5cWhVbGFRS0ZTclkzVmYxNnRYTlZiMXBhV255OS9lWHlXVFN2SG56ekJXcFdjMmVQVnQrZm40T2g3d21rMG16WnMzU3VuWHIxS0pGQy9YdjMxOXhjWEVhTkdpUWhnNGRxb0NBQUQzeHhCTjJ0NjlXclpwNjl1eXA0T0JndFc3ZFdvMGFOVktIRGgxVXYzNTllWGg0bVA4TERnN1c4dVhMTlhmdTNHekhzM0hqUmtuU3RtM2I1TzN0clFNSER1akFnUU9TSkI4Zkg5V3NXVk14TVRFNmN1U0lhdFNvb1ZXclZsbnR3OHZMU3kxYXRKQ2tSLzc2KytPUFA3STlINjZ1cnZMeDhWR3BVcVd5N1Z1b1VDSFZxRkVqMjMwQmVZV1FGd0FBQUFBQUFBRHdTSW1KaWRISWtTUDEyR09QNllNUFBsQnljckxtekptalJZc1dLU0FnUUFhRFFlZlBuOWY2OWV2MTBrc3ZxVVdMRmpwNThxVG16NSt2RlN0V21Dc2JzOG9NN2g1RmprNHJiS3Zmc21YTHpEOC8rZVNUK3VxcnI4ekw5ZXJWMDgyYk4zWDI3RmxObno1ZEJRc1dWTStlUGMxVC9LNVpzMGFTVkt0V0xaVXBVMFltazBsYnQyNVZ1WExsMUxKbFM1dGpPSFBtakQ3Ly9IT2RQMzllQXdjTzFFc3Z2U1FwSS9DYU5HbVNKa3lZb08rLy8xNS8vUEdIQmcwYXBKSWxTenIwMnU1VitmTGwxYU5IRDRXSGgrdlNwVXZtMTlpdFd6ZXJ2bTNhdEhGb24rSGg0WXFOalZWQVFJQUtGaXlvdUxnNHpaMDdWMTI2ZExucmNPLzY5ZXNLREF6VW5qMTcxS0pGQzQwYU5Vb0dnMEZseXBUUmwxOStxU0ZEaG1qSWtDRWFPSEJndHVOODdiWFh0SFBuVG9XSGg2dFJvMGJ5OVBRMFZ5em4xcDJoZUhKeXNzVnlwMDZkVkxObVRZV0hoMHVTamgwN3BtUEhqbG50bzFHalJ1YVFOOU9qZXYwTkdUTEVvZk1TRkJTVWJidVBqMCtPQVRxUVZ3aDVBUUFBQUFBQUFBQ1BsS05IajZwZ3dZS2FNR0dDbkp5Y1ZMUm9VUTBlUEZnN2R1eVEwV2lVazVPVHZMMjlGUkFRb0ZxMWFpa3RMVTJWS2xWUzM3NTlkZUhDQlJtTlJqazdPOHRnTUR6c2wrS3dVYU5HWmR1K2Z2MTZIVHg0TU1kK3hZc1h0MWkrZVBHaXhvd1pJMDlQVDdWcTFVcUZDeGMyQjJ5SERoM1N4bzBiNWV6c3JNREFRRTJhTkVucDZlbDY1cGxuVkxseVpUazVPVm5zS3pVMVZjdVhMMWRJU0lqYzNkMFZHQmhvTlcydnE2dXJ4bzhmcjNuejVtbmx5cFhxMjdldmV2VG9vWmRmZnRsdUZlejk5TnBycjhuWDExZWVucDdtNnVZNWMrYVl3OCtmZi81WjMzenpqWll2WDI3ZUpqWTJWaDk5OUpIVnZoSVNFclJ3NFVLMWFORkNqUm8xa2lTNXVia3BPanBhZi83NXAyYlBuaTBYbDl6RkxOSFIwWm84ZWJJdVhMaWd6cDA3NjkxMzM3VzRUc3VWSzZkdnZ2bEduM3p5aVNaUG5xeTllL2ZxL2ZmZnQvcTlTaG5Wc21QR2pGSHAwcVcxWjg4ZVhiNTgyYXJQcVZPbkpFa2JObXl3T1o3TWdEVHo1enVuL1paa3JvWk5UazdXanovK3FPYk5tMXRNYloycFk4ZU9GaFgwbVI3VjYrL3JyNysyR3V1eVpjc1VGUldsU1pNbXFWQ2hRamJQVjFhTzlnUHlBaUV2QUFBQUFBQUFBT0NSMHFaTkd6VnIxa3dCQVFHS2lvcXlhSE9rR2pjME5GUTlldlJRbno1OThtcUk5MTJyVnEwa1NTZE9uSkNQajQ5VllCWVZGYVdEQncvcW1XZWVzUmtzWGJ4NFVWNWVYaGJyRGh3NG9NOC8vMXczYjk3VXE2KytxdWVmZjk3Y3RtZlBIazJhTkVsbHlwVFI4T0hETldyVUtBMGRPbFNqUm8zU1cyKzlaYkVmazhta25UdDNhdDY4ZWJwdzRZSWFOMjZzd1lNSDJ3d2VwWXlway92MTY2ZDY5ZXJwcTYrKzB0eTVjN1Y2OVdwMTZ0Uko3ZHExdSt0cVUwZTR1TGhZN2YvT1lOSFYxVldTek11WjdWbWxwcWJxaXkrK2tJdUxpejc4OEVQemVnOFBEL1h2MzErZmZ2cXBsaTFicHRkZmY5MmhjVjI3ZGswTEZ5N1VoZzBiVktoUUlZMGNPVkt0VzdlMjJiZGt5WkthTm0yYVpzMmFwWTBiTjJydjNyMTY1WlZYMUtsVEo0dnB5cVgvVGp1OVpzMGEvZjc3NzNhUFAzMzZkSnZyN3d4NUN4UW9ZUGQzczJMRkN0MjZkVXM5ZXZTd2VvNnZsREd0ZGRiQSsxRysvdXJVcVdPMVhlYjRHelJvWUJVd0E0OGlRbDRBQUFBQUFBQUF3Q1BIemMxTmd3Y1AxcTFidDJ5MnYvbm1tMnJidHExNjl1eHBzeTAvdW5qeG9nWU9IS2hHalJwcDdOaXhOb09tZGV2V1dVMC92R0RCQW9XR2htck1tREZxMUtpUlRDYVRRa0pDdEdqUklwVXVYVnFUSmsweVA5LzB5SkVqV3I1OHVTSWpJK1hqNDZQUFAvOWNYbDVlbWpScGtzYU9IYXUzM25wTHZyNis4dlB6azdlM3R5UnA1c3laV3I5K3ZUdzlQVFYwNkZCTm1USkZyNzc2cWtPdnFXN2R1bXJUcG8xQ1EwTTFmLzU4cGFTazNQZmZ6NUVqUjNUbXpCbnpjcE1tVFN6Q1NsdEJiSWNPSGJMZDUvang0N1Z2M3o3VnJsMWI4K2JOVTJKaW9oSVRFeFVmSDYrRWhBUkpHWldmYmRxMHNRclhzd29ORGRYaXhZdDE3ZG8xTldqUVFQdjM3OWVrU1pNMGFkS2tIRjliMDZaTmRmejRjUVVIQjJ2RmloV2FOR21TL3Zyckx5VWxKWm43dlBMS0s1bzhlYkxON2VmTm02Zmx5NWZmMDFUbHFhbXArdVdYWDlTcVZTdFZyVnJWWnArMHREVHpqUW41OWZxN2NPR0MzTnpjQ0hpUmJ4RHlBZ0FBQUFBQUFBQWVTU1ZLbE1pMjNkM2RYZVhLbFh0QW84bDdYbDVlNnRhdG0zNzQ0UWRObno3ZDVoVENLMWFza0srdnI3bjZkTldxVlZxNmRLbktseSt2U3BVcVNmcHZLRmE3ZG0xOTl0bG44dlQwMU9uVHB6Vmh3Z1NkUDM5ZWhRc1hWcTlldmZUYWE2K1pwN0N0VmF1VzVzeVpvMW16Wm1uVnFsVmF0V3FWYXRTb29Za1RKK3JWVjE5VmdRSUY5UHJycjh2RHcwTTNiOTYwR3RmTW1UUDExRk5QcVhuejVoYnJ5NVl0cTZlZmZscGR1blRSMXExYkhYNzJjRzdzMnJWTGE5ZXVsY2xra3RGb2xJK1BqMFhJTzNQbVRCVXJWa3lTRkJrWnFkbXpaK3VISDM0d3Q4Zkd4bXJZc0dFVys2eFJvNGFpb3FMMDk5OS82L2J0MnlwWnNxU3FWS21pZi8vNzN5cFpzcVNjbkp6MDlkZGZhODZjT1JvelpreTI0N3Q5KzdZTUJvTUdEeDZzZHUzYTZhZWZmbkw0dGRXc1dWT2xTcFhTaWhVcmRPVElFZFdxVlV2VHBrMnpDTFZmZWVVVmgvZDNOd29VS0tDNWMrZnE3Ny8vMXRpeFkvWE9PKy9vc2NjZU03ZWJUQ2FaVENaenlKc2ZyNzlidDI3cDdObXpNaHFORGoydmVkV3FWWGxha1E0NGdwQVhBQUFBQUFBQUFQQklXcmx5cGViTW1XTzNQVFEwVktHaG9ibmFweU1CamkzdDJyWFQ0TUdENzJyYjNIampqVGQwOXV4Wi9mampqeXBmdnJ4VmdKZWNuS3c1YytabzBLQkJXckpraVJZdVhLaktsU3NyTUREUVBIMXR4NDRkWlRLWjlQNzc3eXMrUGw2M2J0MlN1N3U3eXBjdnIwYU5HcWx0MjdieThQQXdWNlRlcVYrL2Z2TDE5ZFdXTFZ0VXRHaFI4My92dnZ1dXVVL0hqaDJ0dHBzNWM2WXFWNjVzczAzS2VGWnc1dk5kNzdkKy9mcXBYNzkrT25Ma2lNWFV5Z2tKQ1Zxd1lJR2tqS0JWa294R284V3lKSlVxVlVvTEZpeFFURXlNZWZyajd0MjdxMGVQSHVhcXpxVkxseW9pSXNLOFB5a2pHTXg4Vm05MnVuYnRxdmJ0MjZ0SWtTS1NwTFp0MitiNk5kNVpmVHAzN2x4SjBxSkZpN1I0OFdLTGZsZXZYcldvOHIxMjdab2tLU1lteHFLZnA2ZW5paFl0YXJYdG5lSHhuZHpjM09UaDRhR0RCdzlxN05peCt1YWJiOHczR21TZTA4eVFOejllZjZkT25aTFJhRlRwMHFXenZSRmgzYnAxdW5qeG90VzAyY0REUU1nTEFBQUFBQUFBQUhna0hUNThXTldxVmRQSWtTT3Qydno5L2RXbVRSdDE3OTdkWnBzOW1TRmVidVZVVlh5L0dBd0dEUmt5Uk9mUG43ZFpLZGkrZlh1Rmg0Y3JNVEZSa1pHUnFsdTNyc2FQSDIveGpObkhIMy9jSEhiYW1xcDR6Wm8xMlk2aFc3ZHVHakpreUQyK2tvY3Z1K3ZBWGx2bXRNWlpuenVia0pCZ0ZaUTZXcFhzN094c0RuanpXbGhZbUlLQ2dxeldaMzI5dlh2M3RwcnFmT3ZXcmRxNmRhdmRmWmNwVTBiRGhnM1RtREZqTkdYS0ZJMGJOMDdTZjBQZXpLcmMvSGo5WGJod1FaSlV2WHIxYkN1anQyelpJbGRYVjZ2bkR3TVBBMWNoQUFBQUFBQUFBT0NSZFBUb1VUVnQydFJ1TU92aDRXR3o3WWNmZnJCYmFYZG5KZWFqcW5EaHdwbzllN2FjbloyVm5KeXNrSkFRN2RpeFE1TFV0MjlmN2Q2OVc1R1JrV3JhdEtsR2p4NXRycUMwcDFXclZsYlBvRTFMUzVPVGs1TU1Cb1BGK3V6Q3RaeXFvTE9yck83VnE1ZmVlT09OYkxmUEN5TkdqTkJ6enoxblh0NjZkYXNDQXdNVkVSR2gyTmhZN2QrL1h5Kzk5SkorK3VrblRaa3l4ZHh2M2JwMUZ2czVmZnEwemZXUFAvNjQ2dGV2Ny9CNDdxYVN2Rk9uVG5yLy9mZHp0VTEyeitDMU40WVdMVnBZQmRkWnB3eHYzTGl4L1B6OHRINzllcTFkdTFZdnYveXlVbE5USmNudWRaZ2Zyci9EaHc5TGtxcFVxWkx0TWE1ZnYvN0FBbnNnSjRTOEFBQUFBQUFBQUlCSFRseGNuQzVmdnF4aXhZcFpWVkJtU2s1T3R0dDIrL1p0M2I1OSs0RlY0TjV2SnBOSmE5YXNVVWhJaUs1ZXZXcXVrdlR3OE5EdzRjTTFZc1FJblR0M1Rzbkp5ZVpwbXUwcFU2YU1ubnJxS2ZQeXJWdTM1T3ZycXo1OStxaEhqeDRPajZsLy8vNUtTMHZUelpzM0xTcUhKZnZQUkkyTGkxUHAwcVZWbzBZTmg0L3pJSncrZlZxUmtaRmF0R2lSSG4vOGNhdjJtVE5uMnR3dTYvcTJiZHZtS3VTVlpQTTgyV052SEhtaFpNbVNxbE9uVG83OTNucnJMVVZGUlduejVzM3k4L016VDMyZGVZMW05YWhmZnlhVFNidDM3NWFrSEgrWHljbkpLbE9tak1OakJ2SVNJUzhBQUFBQUFBQUE0SkZ6OWVwVlNWSndjTENDZzROdDlvbUlpTWkyWXRIUHowOERCZ3pJay9IbEZaUEpwSzFidHlvb0tFZ1hMMTVVMWFwVk5XclVLRVZFUkppbjBxMWZ2NzdlZSs4OXpabzFTeDkvL0xFQ0FnTGs3ZTN0OERGU1VsSWtTWVVLRmNyVjJQejgvRFJxMUNnbEp5ZnJ5eSsvbEt1cnE3bk4xak5SRHh3NG9PKysrMDRqUjQ3VUUwODhrYXRqM1UralI0OVdURXlNcmwyN3B1dlhyMHVTM25ubkhVa1owMlBQblR0WHZyNitGdHVFaDRkYkxNK1pNMGZyMXEyeldwLzV6TjdjeU83WnNWazl5SkRYVVc1dWJnb0lDRkRac21YbDVPUmt2cDd1dkI2eTg2aGRmMUZSVVlxTGk1T1hsNWRxMTY1dHQxOWFXcHF1WDc5dTlTeGo0R0VoNUFVQUFBQUFBQUFBUEhLcVZLbGlGZUNlT25WSzQ4YU5VK0hDaGZYbm4zL2FuY1kyTFMxTkw3NzRvbFcxMzROMDd0dzVwYVNrcUZxMWFnNzFONWxNMnJsenB4WXRXcVJ6NTg3Snk4dExJMGFNVU92V3JXVXdHS3pPeGNzdnY2enIxNjhyS0NoSUF3WU0wTEJodzlTb1VTT0hqaFViR3l0SktsV3FWSzVlazhGZ1VKTW1UVFJqeGd3RkJnWnE3Tml4VnRQdFpvcVBqOWVrU1pOVW9rUUoxYXRYTDFmSGtYSi8vckpUdkhoeEZTaFFRR1hMbHBXWGw1ZTh2THhVcGt3WmxTNWRXdWZQbjlmMDZkTjE1Y29WaTIyeVZxVm1ocm4ycWxVZk5YY3pMWFJ1Vkt4WTBmenpyVnUzSkRrZThqNUsxMTlhV3BvV0xsd29TZXJhdGF2ZC9Vbi92ZkhFMXJPeWdZZUJrQmNBQUFBQUFBQUE4RWd6R28xYXZYcTFGaTllcklvVkt5b2dJRUN2dlBLSzNmN3g4ZkdTcEdMRmlqMm9JVm93bVV6NjhNTVA1ZTN0cmRtelorZllQejQrWHNPR0RkTzVjK2RVdUhCaDllM2JWMTI2ZE1ueFdiczllL1pVMGFKRk5XdldMSTBlUFZvdnZQQ0MvUDM5YzV5aWV2djI3WktrelpzM1M1S2VmdnBwaHdNNlgxOWZuVGh4UWhzM2JsUndjTEI2OSs1dDFlZldyVnNhTzNhc3JsKy9ycWxUcCthNjhqRzM1eS9UdFd2WGJLNjM5NXpYa3lkUHFuang0dnIwMDArMWNPRkNGUzVjT0ZmanZGTjJGZVY1SVRFeFVmLzV6MzhrWlp6dnJGV3gyVDE3MnQvZi83Nk9KVGs1V1pMamxibVAwdlczZVBGaW5UNTlXaFVxVkxCNmJuQldtWjhyK1hVS2VQenZJZVFGQUFBQUFBQUFBRHlTVWxKU3RHWExGcTFjdVZLeHNiSHEyTEdqM243N2JhdHF5dWpvYU8zZnYxK3VycTR5R0F6NjlkZGZKVW1WS2xVeTl3a01ETHd2WXlwZXZMaDVxbDk3enB3NW8rdlhyNnRwMDZZTzdiTkVpUkp5ZFhWVnUzYnQ1Ty92YnpPY1RrOVB0N210cjYrdmZIeDhOR25TSkczZXZGbXhzYkdhT25XcXVmM0xMNzgwUDBNMEpTVkZ5NWN2MTlxMWExVzdkbTFkdW5SSkV5Wk1rSnVibXhvM2JxeG5uMzFXZ1lHQktsZXVYTGJqN2QrL3Y4NmRPMmQzQ3R6azVHUVpqVVlOR3paTTFhdFhkK2djM0NtMzUwK1NEaDA2WlA0ZGg0U0VhUFRvMFRsdUV4Z1lxTE5uejVxWFgzLzlkWnY5VWxKU2RPUEdEVWxTV0ZpWS92NzdiOFhHeHVxdnYvNlNpNHVMelNEYVpESTVQUGJjU2s1TzF2RGh3ODNQb3c0SUNORElrU05WdUhCaFZhbFNSVzNidGxXRkNoWHNidCsyYlZ0VnFWTEZhbjFvYUtoQ1EwTnpQWjRUSjA1SWtzMHc5VkcrL3JaczJhSWxTNWFvWU1HQ0dqbHlaSTQzVldRK3Q3ZDgrZkxaOWdNZUZFSmVBQUFBQUFBQUFNQWo1Y0NCQTRxSWlOQXZ2L3lpNU9Sa05XellVS05IajdZN2RlL3QyN2NWRWhKaUR0WThQRHowNnF1dldrelRtdms4MjN0VnJseTVIRVBlUTRjT1NaTERJYVhCWU5DMGFkTXN3dXZrNUdTbHA2Zkx3OE5EOGZIeE9uVG9rTjFxeDdwMTYycnUzTGxhdEdpUk9uZnViRjV2TkJwVm9rUUpIVDU4V0NFaElZcU1qRlJ5Y3JLYU4yK3VvVU9IeXMzTlRhZE9uZExtelp1MWJkczJiZCsrWFVXS0ZGR3JWcTNVcGswYmM0aVdtcHFxdFd2WFdoeXpTWk1taW9tSk1RZU5Va1psN01xVkt5VkpyVnExMHNXTEY4M0xtVjU2NlNXNXVibGxlejV5ZS81Mjc5NnRnSUFBbFNsVFJoOTg4SUdtVHAycVBuMzY2TlZYWDVXVGs1UDI3OSt2QWdVS3lNWEZ4ZnlmeVdSU3IxNjlkT1hLRmFXbHBjbmQzVjNGaWhWVFZGU1VVbEpTdEdQSERzWEZ4ZW5peFlzV1V6blBtREZEVWtZdzcrM3RiUTRSRXhJUzVPTGlJbmQzZDEyN2RrMUhqeDYxR3hyZWJaaWFhY3lZTVRwOStyUjY5T2loa2lWTGF1Yk1tZXJkdTdkYXRHaWhpaFVycW1IRGh0cXhZNGVjblozbDdPd3NKeWNuR1F3R0dZMUdwYWFtcW43OStrcElTTkNHRFJ2VW9VTUg4eFRGdFd2WFZ1UEdqUzJPTlgvK2ZJdmxsU3RYS2k0dVR0N2UzaXBTcElqaTR1SzBmUGx5dWJpNHFFYU5HaFo5SCtYcmIrM2F0ZnIyMjIvbDVPU2tVYU5HV1gyMmpCOC9YaWtwS1NwUm9vVGMzZDJWa0pDZy8vem5QM0oxZGMzVnpRZEFYaUxrQlFBQUFBQUFBQUE4VWk1ZnZxeW9xQ2kxYnQxYUhUcDBVT1hLbGJQdDM3QmhRLzMwMDAvWjlubVEwK2tlUEhoUTVjcVZzNmdremtuVzZ1VGZmLzlkNDhlUHQxalhxbFVydTl1N3U3dnJ2ZmZla3lTZFBuMWFZOGFNVVh4OHZOTFMwc3p0alJzMzFrc3Z2YVE2ZGVxWXQ2dFNwWXJlZi85OXZmUE9POXF6WjQ5Ky9QRkhoWVdGYWYzNjlmTDM5MWYzN3QyVmtwS2lPWFBtNVBnYW9xT2pGUjBkblcyZmxpMWI1aGp5NXZiOC9mbm5ueXBXckpnbVQ1NnNVcVZLcVVxVktnb0pDZEdHRFJ2TUZiaU9hdG15cGY3MXIzOXAxNjVkS2xteXBDcFVxS0RHalJ1cmZQbnlldXl4eCtUdDdhMXk1Y3BaQmU2clZxM1NpaFVyTE5ZOS9mVFROby9Sc0dGRHRXN2QycUh4VEpreXhXcGRxVktsMUxWclYvWHAwMGVTVkxseVphMWV2Vm83ZHV4UVVsS1N3MVhFVHo3NXBGNTY2U1h6Y3ZYcTFmWGFhNjlaOU1rYThxYWtwRmdGMUs2dXJ1cmZ2NytLRnk4dTZkRy8vdjcrKzI5OTk5MTNjbk56MCtqUm8yMCt5OXJWMVZXUmtaRVdGZlRlM3Q3NjRJTVBjdjBzWVNDdkdFeDVPV2NBQUFBQThvVXpDWDhvZVA5Z1NWTEY0aytwZDRPcE9Xd0JBQUFBSUQ4SzJqOVlaeFAra0NTOTJXQ3FmSW8vOVpCSFpGOTZlcnFjbkp6c3RrK2ZQbDMxNjlkWGl4WXRIdUNvSE5PclZ5ODFhOVlzeDRyZjdGeStmRmxMbHk2VjBXaVV3V0JReFlvVjFiNTllNGVmWGZyTk45L0laREtwVXFWS3FsR2pocXBXclpydCtielRwVXVYdEhuelpyMzg4c3NxVXFUSVhiK0d1NVhiODNmanhnM0Z4OGRiVFZGc01wbDA5ZXBWM2J4NVU2bXBxVXBOVFpYUmFGUmFXcHE1ZWpWVDVuS1pNbVhrNGVHaDlQUjBoOCsxbEJFd2J0MjZWZW5wNlRJWURQTDI5cGF2cjYvYzNkMHQrbzBjT1ZKTm16YTFDRmV6TTM3OGVEVnUzRmh0MjdZMXIwdE1USlNucDZmVmE4aDh6Wm12TVMwdFRlbnA2ZWIvemFwUW9VTG01eEQvK3V1dktsdTJyTlU1akkyTmxidTd1enc5UFNWbG5PdExseTRwSlNWRlJxTlJMaTR1cWxDaGd0WHpqQi8xNjIvWHJsMnFWcTJheXBZdG0yMi9sSlFVcGFhbXlzbko2WjZlMlF6a0JVSmVBQUFBRVBJQ0FBQUEveEQ1S2VRRkFBRDJPWGJiQkFBQUFBQUFBQUFBQUFEZ2tVRElDd0FBQUFBQUFBRC9FRTUzZkNXY1prcDlpQ01CQUFEM2dwQVhBQUFBQUFBQUFQNGhQRnhMbUgrT3Z4N3pFRWNDQUFEdUJTRXZBQUFBQUFBQUFQeERQTzVaeC96enlmaGZIK0pJQUFEQXZTRGtCUUFBQUFBQUFJQi9pTnBlTFZYUTJVMlNkQ0krU2djdmJuL0lJd0lBQUhlRGtCY0FBQUFBQUFBQS9pSGNDaFJWaTBxOXpNdXJEMzZ1OEtQVEZKTjBTQ25HR3c5eFpBQUFJRGRjSHZZQUFBQUFBQUFBQUFBUFRwUEhYOVhGNUZPS3ZyQlZrdlRiWDJINjdhK3doendxQVBqbmViUEJWUGtVZitwaER3UDVGSlc4QUFBQUFBQUFBUEFQWWpBWTFLbldDRFd0K0pvTUJyNGlCZ0FnUDZLU0Z3QUFBQUFBQUFEK1lRd0dKejFmOVczVjgzNUJ2LzYxWGljdjcxVlN5a1dscFJzZjl0QUFBSUFEQ0hrQkFBQUFBQUFBNEIrcWxQdmphbGU5djFUOVlZOEVBQURrQm5OeEFB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QUFBQUFBQUE1Q09FdkFBQUFBQUFBQUFBQUFDUWp4RHlBZ0FBQUFBQUFBQUFBRUErUXNnTEFBQUFBQUFBQUFBQUFQa0lJUzhBQUFBQUFBQUFBQUFBNUNPRXZBQUFBQUFBQUFBQUFBQ1FqeER5QWdBQUFBQUFBQUFBQUVBK1FzZ0xBQUFBQUFBQUFBQUFBUGtJSVM4QUFBQUFBQUFBQUFBQTVDT0V2QUFBQUFBQUFBQUFBQUNRanhEeUFnQUFBQUFBQUFBQUFFQStRc2dMQUFBQUFBQUFBQUFBQVBrSUlTOEFBQUFBL0ErS2o0L1hWMTk5cFppWUdLdTJreWRQS2pBd1VDZFBucFFrSFRod1FCY3VYTGlyNDhUR3h1clNwVXYzTk5iODZPTEZpenAzN3R4OTIxOWlZcUlTRXhQdmF0dFRwMDdaYmJ0OSs3YU9IejkrdDhPNlorbnA2VXBLU3RLdFc3ZnU2MzUvL2ZWWG5UNTlPc2QxV1owN2QwNGJObXh3NkJodDJyU1J2NysvUTMzLy92dnZ1enJQQnc4ZTFNV0xGeDNxZS9QbVRhV21wdWI2R0ptU2s1TVZFaExpOFBGeTY4YU5HOXEvZjc4T0hUcVU2MjBIRFJxa2lJaUlQQmhWM3J3Lzl1elpvKysvLzE1WHJsd3hyek1hamZyenp6L3Zhb3lTTkhueVpHM2F0T211dDg5TDBkSFJXclZxbGE1ZXZacXI3UklTRXJSejU4NDhHcFdsTTJmT2FPYk1tYnA5Ky9ZRE9kNjkycnQzcnhZdVhLajA5SFNIK2k5WnNzVHVlK3ZTcFV0YXVuU3BZbU5qNytjUUxZNzk1cHR2Mm0yUGpJelVzR0hEbEpTVWRNL0h5dnliWVRRYTczbGZPWmszYjU3YXRHbVQ1OGZKU1VKQ2dxS2lvcko5eldGaFlWcStmTGxNSnBQRCszM1UvdjVtNStEQmcxcTNidDI5cEdSb0RnQUFJQUJKUkVGVURrMlNkUHIwYWUzYnQ4OXVlMHhNakJJU0V1eTIvL0hISHpiLzdYeTNybDI3cGxtelp1WForL05lN2QrL1g2Ky8vcm9PSHo1czFSWVhGNmZldlh0bmV6N3ZsSmFXcHFDZ0lMdC9kME5DUW5UZ3dJRmNqL0ZSL2Z3em1VemF1SEZqdnZtN2cvOWRMZzk3QUFBQUFBQ0ErMi90MnJYYXZIbXp1blRwWXRXV2xKU2tyVnUzcW5uejVxcGF0YXBDUWtKMDdOZ3h2ZmZlZTJyWHJsMnVqdlBtbTIrcVFvVUtXckJnd1QyTjk3ZmZmc3ZWRjhUUFBmZWN4ZkthTld2dTZyaWRPM2UyV0w1eDQ0Ymk0K050OWkxZnZyd01Cb01rYWM2Y09kcXpaNCtXTGwycW9rV0wydDMvM3IxNzllT1BQMnJJa0NIeThQQ3cyU2M1T1ZsOSt2VFJrMDgrcWM4Kyt5eFg0OSswYVpPbVRwMnFUejc1UkMxYXRMQnFYN3g0c1pZdlg2NUpreWFwWWNPR3VkcjMvUkFVRktTbFM1ZXFmZnYyK3VpamozTHM3K3ZycTQ0ZE8rcXR0OTdLdHQrb1VhUDAzSFBQYWNTSUVkbXV5K3JiYjcvVnZuMzdaRFFhOWZMTEx6ditRbkt3Yk5reWJkdTJUV0ZoWWRxNGNhT2lvNlBWdDI5ZmxTeFpNdHZ0UHZyb0kzWHQybFh2dlBOT2pzZnc4L05UMjdadE5YVG9VSXYxQ3hjdTFOR2pSL1h1dSsrcVVxVktkcmUvZXZXcWdvS0NWTE5tVFhsNWVWbTFYN3AwU2RIUjBUYTNyVktsaW54OGZMSWQzK1RKa3hVWkdha0tGU3BvOXV6WmNuVjF6ZkUxWlRwMDZKRCsvZTkvVzZ4ek5Ielp0R21UbkoyZDdiYmQ2L3RqNHNTSk1oZ01Hamx5cEhsZFZGU1VObXpZb0c3ZHVwblhMVisrWEQvODhJTmVlKzAxOWV6WlV5NHVqbi9sZHVMRUNVVkVSTWpWMVZVdnZ2aWl3OXM5S0d2WHJ0VXZ2L3lpdG0zYjVtcTdHVE5tS0RJeVVvTUdEVkw3OXUwbE9mNTd6ZFN5WlV1TkhqMDZ4MzZIRHgvV3VuWHI1Tzd1cmo1OSt1VHFHQS9EYjcvOXB0RFFVUFhxMVV0T1R0blg0QncvZmx3TEZ5NVVseTVkVkx0MmJhdjJuVHQzYXNHQ0JYcmlpU2RVcmx5NSt6N1d4TVRFYkFPVS9mdjM2L1RwMDFaL0M3dDM3NjdMbHkvYjNhNVRwMDU2Ly8zM0xkYjk5ZGRmOHZmMzF4ZGZmS0VHRFJxWTF6dHkzYnozM250V2Y5UHpnL1hyMSt1SEgzN1FqQmt6VkxObVRhdjJmZnYyYWNhTUdTcGR1clI4ZlgxVnVIQmhoL2I3cVAzOXpjN09uVHNWR2hxcWpoMDcydTJUbXBxcUFnVUttSmZUMDlQVnMyZFBQZi84OCtyYnQ2K2tqTkJ0NHNTSlNreE1WRkJRa05XL3U5TFMwdVR2N3k4L1B6OE5HRERBNmhocGFXbjY0b3N2VktoUUljMmZQOS84Yjc0VEowN28yTEZqT2I2T2wxNTZ5V3JkaGcwYnRIYnRXclZ1M2RyOC90eTZkV3VPKzVLa1NwVXFxWExseWc3MXZWdjc5dTFUZkh5OHpiL3hTNWN1VlVKQ2dxcFZxK2JRdm80Y09hS1FrQkJWcUZCQlZhcFVzV2lMaTR0VGNIQ3crdlhycDNyMTZqazh2a2Y1OCsvdzRjUDYrdXV2dFczYk5rMllNRUdGQ2hYU3hZc1g5Y2NmZnppOC85eitYWFZVZEhTMHRtelpvb0VEQjVyL3hzVEZ4ZVhxcG84S0ZTcmt5ZGh3L3hIeUFnQUFBTUQvbU92WHJ5c3NMRXl0VzdlMithVk5vVUtGSk1sY0ZUaHAwaVRObmoxYlU2ZE9WWEp5c2w1NTVaVThHZGZldlh2dFZ2MXUzcnhaUjQ4ZWRYaGZXVVBlMmJObjM5V1lzbjRoSEJVVnBZa1RKOXJzR3hvYUtnOFBEeDA5ZWxTN2R1MVNzMmJObEpTVVpCVk9lM2g0cUhqeDRwSXlLamlpb3FMMDNudnY2YlBQUHBPWGw1ZEY5VittWjU5OVZ1SGg0WXFJaU5BVFR6eGgxVzd2aTVibm4zOWVHelpzMEpRcFUvVDQ0NDliL0w0UEhEaWdGU3RXcUhIanhoWmZsajhvNTgrZjE4cVZLK1h1N3E0ZmYveFJibTV1ZXVlZGQ4eGZta29abFpUT3pzN21rTzdXclZ0NVdoRXhmUGh3RFJnd1FOOSsrNjBLRml4b0RwN3VsYXVycTdrS3EwR0RCdHF3WVlQOC9mMDFZTUFBUGYvODgrWitYYnAwMGF1dnZtb1JEdDZycGsyYjZyZmZmdE83Nzc2ckRoMDZ5Ti9mMys0TkJiYnMyTEZEMWFwVk0xZjQyOUs3ZCs5c1E5N2c0R0JGUmthcVRaczIycjU5dXlaT25LaXhZOGZhRFY4ZDljWWJiNmhseTVZMjIzYnUzS21nb0tCc3Q3L1g5MGRDUW9KMjdOaGg4VHVVTWlyQ1BUMDlWYXhZTWZPNlYxNTVSZkh4OGZyaGh4KzBkKzllalJvMVNvODk5cGhEcjNQVnFsVXlHQXcyYjhwNWtBNGVQR2kxem1nMGFzK2VQYXBjdWJMRHN4Y1VLbFJJVmF0VzFRY2ZmS0FqUjQ1bzJyUnBNaGdNYXRldW5VVUlsSnFhcXErKytrb3Z2dmlpM1MvOTc3d2hJYnNxL1BUMGRMbTZ1dXJZc1dQWjltdlpzcVg1L1JFYkc1dHRoYXFqTXF2US9mMzlzNjBBdkxOYVBiTWkwNUgzeU9iTm0yVXdHT3dHWUR0MzdsVEpraVZ6REU3c0JhV08zbWhpeitIRGgxV3ZYajJMejNaSit1cXJyNVNXbG1iVlB6azVXUjkrK0tIS2xDbVRxK08wYXRWS1R6Lzl0TTAyZTU5ZDk5UDlxdnB0MTY2ZEJnOGVMRWxLU1VuUit2WHIxYlJwVTVzQmIwcEtpbWJObXFYSEgzOWNGeTllMUl3Wk14d0tVaC9GdjcrWmJGMFQ5dG9NQm9PY25KejArKysvS3pBd1VLTkdqZEpUVHowbEtlTTlkUG55WlNVbkoxdjBmK2VkZHpScTFDZ3RXclRJNmlhQ25PemF0VXR4Y1hFYU0yYU14Ym5hdTNkdmpuOXZKT3VRTnlVbFJhR2hvWHJtbVdjc2ZyK09YcSs5ZXZYSzg1RDN0OTkrVTcxNjlheHVIamg1OHFUQ3c4T1ZucDV1OTIvVHJGbXpWTDE2ZGZOeVpzV3ZyVEIyeTVZdGtxVG16WnRuZXcwNE9UbFpuUHRIK2ZPdmR1M2FHamx5cEFJREEvWEpKNThvSUNCQXg0NGQwNVFwVXh6ZVIxNkZ2SC8rK2FkKy9QRkhGU2xTeEh6anhwUXBVL1Q3Nzc4N3ZJKzhtbUVGOXg4aEx3QUFBQUQ4andrTkRWVktTb3JkTDYvZDNOd2t5Znhsbm91TGl3WU1HS0NhTld2YS9RTDFmbGkvZnIyaW9xSnN0dG42SXFGYnQyNHFXYktrdnYzMlc0ZjJuNXVLNHB5K2pNOE1kQ1daUXlzcEkwaVlPWE9tVENhVGR1M2FwVjI3ZGxsdDI3RmpSL1h2MzE5U1JoaGRzbVJKalIwN1ZnTUhEbFRuenAyMVpNa1N1OGVkUEhteXpmVVJFUkZLU1VuUnp6Ly9iTlhXc0dGRC9mWFhYOXEvZjcvRkZIbTdkKzlXZ1FJRjFLaFJJMjNidHMxcXU2eEIrZjFrTkJvVkdCaW9BZ1VLYVBiczJWcTZkS2xXcjE2dDVPUmtmZnp4eCtZdjhEcDA2S0JldlhycGpUZmV5TE94M0tsNDhlSUtDQWpRZ0FFRE5HM2FORldyVnMzaENwWHN1TG01eVdnMHltUXl5Y3ZMUzFPblR0WDA2ZFAxK09PUFcvUzdldldxVWxKUzdPNG5KU1VsMituUHIxKy9iblhkdXJtNWFlalFvZnJsbDE4VUVoSWlGeGNYOHhmYjc3Ly92azZjT0dIUmYvanc0ZWFmdi8zMld3VUVCTWpQejA5UFB2bWtwSXlwQ1V1WExpMHBZeHJxM3IxN1ozdU9NcXZRT25Ub29FR0RCcWx1M2JxYU9uV3FBZ0lDTkhMa1NJdktxOXdxWHJ5NDNSc2NTcFFvWWJHY0YrK1BUWnMyS1QwOVhYNStmdWIxSnBOSkowK2VWSzFhdFN6NkZ5eFlVQjkrK0tGcTFxeXByNy8rV3IvODhvdlZEVE01aFVTT1ZxQVdMMTVjSzFhc2NLaHZibVJYN1hmOCtIR0hxZ0VseWNmSFIzUG56bFdwVXFVMGZ2eDREUnc0VUY5Ly9iVThQVDB0UG5mKyt1c3ZTVktUSmszMHpEUFA1TGpmNmRPbjU5aG4zNzU5MlU0dFdxZE9IZk5uZTdGaXhUUnc0RUJKLzUzeXMwV0xGcXBmdjM2T3g3R2xXN2R1RGs5cG5aNmVMb1BCWUJXTTNtbmp4bzJTcEczYnRzbmIyMXNIRGh3d1QzWHE0K09qbWpWcktpWW1Sa2VPSEZHTkdqVzBhdFVxcTMxNGVYbFpWTEUvK2VTVGF0eTRzWGw1enB3NURvM1hucmk0T0owNmRVcGR1M2JWaGcwYk5IMzZkSVdIaDZ0Z3dZSjJxK3JPbkRralNia09lYXRWcTJiMzc1YXQwQ3p6T1Baay9xNXk2bGVzV0RFVksxWk1QWHIweUxhZnlXVFM2dFdyZGZ2MmJiVnAwOGI4T1pyVm5hRllXRmlZYnR5NG9iZmZmdHRtM3hrelp1anZ2Ly9XckZtemRPalFJYzJZTVVNVksxWlU5KzdkN1k3alVmMzdteW03MlFxeXR2bjQrR2pZc0dFYVAzNjhQRHc4VkxGaXhSejMvKzkvLzFzTkd6WlVXRmlZZkgxOWMxV051SHo1Y2xXdlhsM05temVYeVdUU25qMTdMUDVkYkMvMENna0pzUmtDLy9qamowcEtTakpYR3QrcFI0OGUyWDdtUDRpcHhQLzY2eStkUG4xYVhidDIxYSsvL3FvNWMrWm83dHk1U2tsSjBSZGZmS0gwOUhRTkdEREE0ak14TlRWVlk4ZU9WWHA2dXRWN2ZOZXVYZkwwOUZScWFxcjUzeXBGaXhhVmg0ZUh3c1BEWlRLWjlQcnJyMmM3cGlaTm11aXp6ejdMRjU5L1VzYk5KNm1wcWZyNTU1OTE2OVl0TlduU3hPWllzZ29KQ1ZGb2FPZzlIOThlUHo4Ly9mcnJyMXF4WW9YcTFLbWp4bzBibS84L3h1WExsN1YvLzM0OTk5eHo1cHM4cmwyN3BxVkxsMnJkdW5VcVY2N2NmYmtCQ2c4T0lTOEFBQUFBL0E5SlNrclN5cFVyNWV2cksyOXZieDA1Y2tUeDhmRnEyclNwK1l1OXpFcmUyTmhZN2R1M1Q1Y3VYVkpjWEp3dVg3NnNMVnUyS0Q0K1h0OTk5OTA5VitGbDlmbm5uNXQvYnRPbVRiWmZjTVhGeGVuS2xTdHExYXJWZlIzRHZWcTJiSm1PSFR1bWF0V3FhZGFzV1JaZjBDOWZ2bHp6NXMyekNpdnExYXVueVpNbjY5ZGZmMVdwVXFVa3lmd2xlRTdXckZsanJsSytldlZxdHRVZjlxcVo3UVVqZVJueXpwa3pSOGVPSGRQUW9VUGw3ZTJ0ano3NlNBVUxGdFM2ZGV0a05CbzFiTml3SEtjb3pSUWRIYTBhTldvNGRMNnlTa2hJVUpFaVJTeW16cTFZc2FLR0RCbWlxMWV2M3BlQVYvcnZlK3IyN2R0eWRYV1ZxNnVyK3ZUcG83Tm56MnJWcWxWeWQzZDNhQ3IwbzBlUGFzaVFJWGJiSXlNakZSa1phYk10S0NoSXp6NzdyTXFXTFd0ZU4yN2NPUFBOSEpjdVhkS0lFU00wWk1nUTFhcFZTMGFqVVY5ODhZVzh2YjMxOXR0djI3d0JZOVdxVlNwZHVyVFZWTXFaVnE5ZXJlKy8vMTVObXpiVmh4OStLQ21qU2kweE1WRUxGaXhRWW1LaVB2bmtFNnRBVnNxWXJ2TE82emtvS01qOEpYbm1GK25mZi8rOUZpNWNhUFBZV1o5UG5CZnZqL0R3Y0pVclYwN3A2ZWs2Y3VTSXBJd3ZSMi9jdUtGaXhZcVoxOTJwZlBueSt2ampqMVd1WERsemU4V0tGVlc0Y0dGem9IaW41Y3VYS3k0dVR2MzY5WFA0R3MvTlZOaTVNV1BHREl0bG85R29Uejc1UkdYS2xERlhIanJpenZGVnIxNWQvZnIxVTNSMHRPclhyeStqMFdpZUxqSXpYUFB3OExDb3hzdms3dTV1OFJsN1o4Q1NtSmlvYjc3NVJqMTc5clJaNlphWW1LaUFnQUM5L2ZiYkZxSGFuUW9YTG15dXZNdDhYN1ZvMFVMUFB2dXN3Ni8xVGkrODhFSzI3Yi8vL3J2NXVaZVpVNytHaElSWTlXdlhycDFLbENpaHFWT25tdGNsSnlkYkxIZnExRWsxYTlaVWVIaTRlWCsycHBOdDFLaVJSY2hSdlhwMWk1c1BNa09PeE1SRXU4KzgvSC8yN2p3dXF2SjkvUCtMUlJCRUVSVlFFRGRRY1NjdGNVRlFWTXF5akRSTGUydG1ybVdhNVZLR3BtSzRZTzZSaWt2dSt4THVnRUF1aUtpa2dxR0NpQ0lJSWlBSXNqTy9QL2pOK1RMTXdvQ1kydWQrUGg0OWtuUE9uRG5EekRsbnVLLzd1cTZIRHg4Q0tGeDdldmJzQ1VCb2FDZ3ltUXhIUjBkQ1FrSTB2UHIvUjE3Q3VXeVE5OEdEQjhoa011bTVVbE5UcFNCUlZVdUdxZ3VjVm5ZNytYZVZpaVpoSEQxNmxJS0NBbHEyYk1uMDZkTTFCdkNodEQzRTd0MjdjWGQzeDlyYW1vaUlDREl6TTNGMmRrWlBUdzgvUHovOC9mMFpQMzQ4TFZxMG9FV0xGc1RFeExCcDB5WnExYXFsTVBta3JGZjUvZ3VsbFIvSzI3RmpCLzcrL2tycmJ0Kyt6WXdaTXpBeU1zTGIyMXVoZW9JbVgzNzVKVjkvL1RVYk5teFFhSU1oejZCWDlkNmNQWHVXMk5oWWxpNWRpbzZPampUQjc1TlBQcEVtUjFiR3MyZlAyTGx6SndNR0RLQnAwNmJjdUhFRGYzLy9Db09jL3liNU9ldms1RVJZV0JqeDhmSElaREtXTDEvT3c0Y1A2ZGF0RzF1MmJLRlRwMDQwYmRxVTR1SmlxUnoycjcvK3FsQTFKRDQrbm52MzdnR2xFeW5sUm93WWdZV0ZCU2twS1h6KytlYzBhdFJJNHpISkowZTg2dGUvelpzM3MzUG5UZ0lDQW5CemMxUEl5RFUxTmRYNEdvRXFuVk9WTlhYcVZNYU9IY3ZTcFV2WnRtMmI5RG1Pam81bXc0WU43Tml4ZytIRGgvUDQ4V1AyN3QxTHZYcjErUDc3NytuVHAwK0YxeS9oMVNLQ3ZJSWdDSUlnQ0lJZ0NQOGhtelp0UWxkWGx4RWpSZ0NsZ1kyRWhBVCsrZWNmN3QrL1QycHFLcW1wcVlEaTRMS3BxU25tNXVaWVdGalFxVk1uQ2dvS3FqU285VHo4L2YybGY5KzlleGNvTFI5WWRqbEFpeFl0c0xPeisxZVBEVXJMdTI3ZHVwVStmZm9RR2hyS2xpMWJHRFZxRkZCYUxtN2p4bzMwN2R0WFpXOVBlM3Q3N08zdENRb0t3c3pNak16TVRLMzZZaGtiRzB2bFNzM056Wis3ZEZyNThvd3Z3b0VEQnpoMDZCQURCZ3lRQnIxMGRIU1lOR2tTTXBrTVB6OC9Ta3BLdENvNUdSNGV6azgvL2NTTUdUT3FsTld5ZHUxYXJseTV3c2FOR3hVRzNWVDFaNjJxek14TUtTTnN4WW9WUEh6NGtQajRlSEp5Y29EU1ROcytmZnBvRmVSdDNydzVucDZlS3RmTm5qMmJOOTU0UTZuRWVFaElDS2RQbjhiRXhFUnBZTEZzcVZ2NWUyNXVibzZOalExcjE2NGxJU0dCRlN0V3FBd2FQbm55aEZPblRqRnMyRENsd2I3aTRtSjhmSHp3OC9QRDFkVlZLV2d3Yk5nd2F0YXN5ZSsvLzg2RUNSUDQ5dHR2NmRHamg4SSt1bmZ2TG1YZWp4NDlHbmQzZDk1Ly8zMkZiWVlORzZaMk1rSklTQWdiTm15UWZuNFI1MGRLU2dxQUZNQXVLekF3VUNvL1daSGx5NWZUdm4xN3BWS2VVVkZSSkNjbk0zRGdRT2w5TFNvcW9yQ3c4RisvL2dKSzVXSVBIVHJFczJmUCtPS0xMNVRXYmQ2OG1WYXRXa25CUGszYzNkMXhkM2NINE04Ly8yVE5talVLNjlVRmtIMTlmZFdXQ1Rjd01PRFdyVnNzWExnUUh4OGZwWXh4WDE5ZnJsMjd4cE1uVHlvOFB2aC9XY1ZsSjBsVXQvRHdjS1VNTDFYWmY5MjdkNWNtUmd3Y09GQzZ6OGdOR1RJRUtBMThIRDkrbkY2OWVxbnNXenhvMENDdE0rbGpZbUtZTzNldXhtM0tycGVmYS9MZW91Vkx4TC83N3J0S0V6SEtrL2RFdGJHeElUazVXV0g3cFV1WEtqMVhabWFteGdvYzVTMWV2Rmp0dW12WHJrbFZOV3hzYktUcUc2cG84NWxJVFUyVmVyaE9uanhacXdESnRtM2JNREF3WU1TSUVSUVZGYkZ5NVVwa01obE9UazRFQndlelpzMGFYRjFkcGZjYjROdHZ2eVVySzR2VnExZVRrcExDbURGakZKN3JkYmovcXNyd3JsV3JsdEs2a0pBUXZMMjlzYkN3WU5HaVJTcDd5YXZUc21WTGV2YnNTVzV1cmtJdlgzbVo0UEtCNS96OGZIeDlmZW5ac3llZE9uVkNKcE94ZmZ0MnpNek0rUFRUVC9uenp6KzFmK0gvdngwN2RsQllXQ2lkdjc2K3Z0eTdkMDlsVnUvTElKUEpwTy9YWmU4MzE2OWZKeWdvaUprelorTGk0c0tQUC83STk5OS96N1JwMHpoNjlDaFhyMTVsM3J4NXRHN2RXbUYvUjQ4ZVJVZEhoODJiTjJOdGJVMVVWQlJUcDA2bGJkdTJyRml4QWpzN095bkFuWmVYeHovLy9JT2RuWjFTTCsreVh2WHJYM25sLzE0cHIzUG56dEprejM5RHZYcjFtRDU5T3JWcjE4Ykl5SWljbkJ6UzA5TnAxcXdaWGw1ZStQbjVzWHo1Y29xTGkzbnp6VGNaUDM0OGVucDZQSGp3QUNpZHRDYUN2YThIRWVRVkJFRVFCRUVRQkVINGo3aCsvVG9uVHB4Zzh1VEptSmlZRUJJU1FuUjBORk9tVE9IUm8wY1VGUlhSdW5WcmV2YnN5Ylp0Mnhnd1lBQkRodzdGd3NMaXVXYVVaMlJrYUN5cFhLZE9IYTB5RjFUMXNEcDI3SmcwVTE5dStQRGhLb084T1RrNUZRNndsTjFXRTNsQW9xd25UNTdRc1dOSFpzeVl3ZDY5ZTltOGVUT0dob2JVcVZPSDFhdFgwN2h4WTRWZzBKMDdkMWkrZkRuang0K25RNGNPQUxpNnV1THE2c3FHRFJ2WXMyZFBoY2NaRUJDZ1ZMNndva0Z1VTFOVHRZTm03NzMzSHA5ODhvblVuNnU2SFR4NGtIWHIxdUhnNEtBeU1EWnAwaVFLQ2dySXpNeWtwS1Nrd3YxMTd0d1pVMU5Uamg0OVd1bEI1dHpjWEVKRFE3RzF0Y1hVMUpUTXpFeUZmb1BHeHNiU3dISlZuRHAxaW8wYk41S1JrU0V0aTQyTnBVV0xGamc2T3RLOGVYT2FOV3VHcGFXbDFvTmtkZXJVVVNnbFdKNjV1Ym5TK212WHJnRlU2clVFQkFSdzRNQUJac3lZb1RhYldSNk1LaCtZVEVwS1l1SENoZHk4ZVpNUFB2aUFTWk1tcVh4OTd1N3VORzdjbUVXTEZ2SHp6ei9qNk9qSWwxOStTZlBtellIUzMzL1pIb0NtcHFaS0dYdDE2dFJSTzdDdjdqTmVuZWZIOHVYTGxiYlpzR0VEc2JHeExGeTRVT3YzVlZXbWFVbEpDVDQrUGhnWkdVbVRjcUEwcytqUW9VTXZ2UmRlZG5ZMk8zZnVwRTJiTmtvQmVrREtVTk1teUZ0VzkrN2RwVURPOGVQSHVYcjFLck5telZMWUppWW1SaW1EKzh5Wk0wcjdjblIwSkRBd2tKTW5UeW9Fa1ZKVFUvSDM5K2V0dDk0aUx5OVA2YkdPam81S0V4dmtRZDZyVjY4cWxUaFhwVjY5ZWlwL0w1cU1IejllNnYyNGRPbFN6cDQ5cXhBOE9uSGlCTXVXTFZNSVROU29VVU50VnRqZXZYdkp5OHRqK1BEaEtpZnVGQmNYS3dXejFPbllzU1BidDI5WHVXN2J0bTJjT25WS2FmMmRPM2RVWnJORGFlQytwS1NFaXhjdlN0ZEJkV3JWcWlWOWpnNGZQc3h2di8zRzRzV0xsWHBsNzltelI2djdwcHk2WHR1RmhZV3NXYk9HMnJWcjgvVHBVNTQ4ZVVKQlFZSEdhNjhtTXBtTUpVdVdrSjJkelljZmZvaTl2WDJGajRtTWpPVGd3WU40ZW5waWFHakkvdjM3U1VwS1l2NzgrWnc4ZVpJMWE5Ync1cHR2TW4zNmRJWEg2ZXJxTW52MmJKWXRXOGJldlh1NWZmczIwNlpOdzlMUzhwVysvNExtYTdNOGsxKyt6ZUhEaC9Iejg4UGEycHBwMDZaUlVGQWdyZFBWMWRXcTMvbk1tVE9sS2h0eThzbDE1U2ZSYk55NGtlVGtaQ1pQbnN6OSsvZTVkT2tTOSsvZlo5YXNXUW9UR01xVy9DOHJQVDFkNGVmYnQyOXo0TUFCSmt5WVFOMjZkUWtKQ2VIR2pSdE1talJKWTFEejN4UWVIazVTVXBMUzhrNmRPckZod3dhcDNjUXZ2L3pDMUtsVHBUN0Y4K2JOVTVyTStPelpNd0lDQW5CMGRKVGVtNjFidDlLNWMyZnUzTGxEU2txS05La0RJRGs1bVprelorTGw1YVcyVWdpODJ0Yy9WU3JxeGV2bDVmV3ZCbmtCaGV2YW1UTm5GREtpeTdwOCtUS1hMMTlXV09ibjUvZFNKcHdKbFNlQ3ZJSWdDSUlnQ0lJZ0NQOFI1ODZkUXlhVDhkdHZ2MGtsU08zdDdYbnZ2ZmVVZ2hGNzkrNmxWcTFhTkc3YytMbWZOenM3VzJOZktVdExTNjNMMHoxUGo3TDA5UFFLQjFpMHRXYk5HcTVkdTRhdnI2K1ViZGk0Y1dQcGQvbkpKNThRSGg0dXJhdFhyeDRMRml4UUNGcWxwNmVUbkp6TTk5OS96OENCQXhrM2JwdzA0RGhtekJpRlFLdThkSzAyZ1oyeVpmQlVHVFZxRko5OTlobFErdnNxKy9PTGRPellNWDcvL1hlTWpZMXhkbmJtcjcvK1VybmQyMisvamIyOXZWYURiL3I2K3ZUdDI1ZURCdzhTRnhlbk1saW1Ua2hJQ0hsNWViejMzbnNBZUhoNGNQUG1UV205dTdzN1gzMzFGZW5wNlh6eXlTY3E5NUdRa0tEMk03ZGl4UXJlZmZkZG1qZHZ6cE1uVDFpelpnMC8vUEFEdHJhMjBqWlBuandoT3p1YjJyVnJhMzNjbFpXZG5ZMmhvYUhTNzdOOE9XUzVzajE1bHl4Wkl2Vm9tejE3dHJUOHlaTW4vUG5ubi9UcjEwOGFZQzBzTE9UQWdRTnMzNzZka3BJU3VuVHBnclcxZFlVOTVkNSsrMjBTRWhJSUN3c2pQRHdjUjBkSEJnOGVqSU9EZzlLMk1wbU02OWV2MDZsVEo2QzBsTEkyZlZqTHFzN3pvMzM3OWdvL0Z4WVdjdmZ1WFRwMzdpeE4zS2lxL2Z2M0V4TVR3L2p4NDFXV3MzN1oxcTFieDlPblQxbTRjR0dWSHYvamp6OHFEQmpMcjIwV0ZoWlNtZDdqeDQ5amJXMnRjWkJmVGwyR095aVhtWmE3ZE9rU2x5NWRVbHBldHUrMG5EellVVFk3WEpPdVhic3FCSGxqWTJPNWZ2MTZoWThybTdGZFBzdE1uc21xemJXeHNMQ1EwTkJRK3ZUcG83YXlSWEZ4c2RhWmJJYUdobW9Ec2ZMN1d2bjFtckliKy9YclIzNSt2dFNidkd3cFUwM1VsYU1IR0RkdW5GS2ZhN25LQkNHM2JObENmbjQrL2ZyMTQ5Q2hRd3dmUHB4VnExYlJvVU9IS2szOCtlT1BQN2g2OVNwR1JrYTgrZWFiV2ozRzM5K2ZrcElTUER3OHBCTENiNzMxRnRIUjBlemF0WXZHalJ2ajd1NnV0b1NzbTVzYlRabzBZZE9tVFN4YnRneG5aK2RYK3Y0TEZWK2JWVzJUbUpqSXQ5OStxN0NzVnExYUhENTh1TUo5bFEvd1FtazJPQ2hQRXNySnlVRW1rMGw5NUFzTEMzbnJyYmVVV29aTW1EQ2h3dWVGMHA3dnhjWEZyRnUzRGg4ZkgyUXlHWFoyZGtyVktsNG1UWDFqNVFIZXlNaEk5dXpadyszYnQrbmF0U3YvL1BNUEN4WXNvR2ZQbmpnN08rUGc0SUNKaVFrSER4N2syYk5uOU83ZG0vbno1ek55NUVoc2JXMXhjWEhCenM2T3BrMmJLdlEyZmw2dnd2VlBuU2xUcGloTmprdEpTZmxYeTNUNysvdExuM1ZBNmJwWjltOE4rZVNpc3N2a3BjcUYxNGNJOGdxQ0lBaUNJQWlDSVB4SGZQenh4M1R2M3AwNmRlcXdjK2RPUWtORCtlNjc3MVJtbTlXdFc1ZTB0RFJTVTFONStQQWhpWW1KSkNVbFNmLzE3ZHRYb1VTZ0pqWTJObEt3c3pxZE9IR0M0T0JnS1FoVm5jY3hldlJvbFZrbEhUdDJ4TlBURXpzN082bGNtYXArZ0hwNmVqZzdPMHNEc0U1T1RncjlCYUYwd05iWDE1Y2xTNVp3NU1nUk9uYnNTTy9ldmRVRzMwRDFRTFdxd0srNndGUlZTaXBXbHg0OWVuRHQyalhxMXEyck51Z0NwZG1TNVlObm1nd1lNSUNEQnc5eTdOZ3hoVXlRaWh3L2ZoeFRVMU42OSs0TmxBN09QbjM2RkZBTWFOYXFWVXRscjlTVksxZGlabWJHeUpFalZlNi9YYnQydEd2WERrREtaaXRmR3RiYjI1dlkyRmorK09PUEY1WU44ZlRwVTZWU3FhQllEaGxLTTBlM2JkdkdtVE5uR0R0MnJGTFdtcnhFT3BUMjFpc3FLaUk5UFoyaW9pTDA5ZlZaczJZTng0OGZwMW16WnN5WU1ZTlZxMWFwN1hOYlhrQkFBT2ZQbjhmWDE1ZXdzREM2ZCsrdUZPUzlmUGt5L3Y3K1VvRFp6YzJOTjk5OFUrMEFibHhjSE9IaDRTcDdTNzZvOHlNOFBKeG56NTdSb0VFRHdzTENORzZycTZ0TDE2NWRWYTY3Zi84K1c3WnN3ZERRa0JvMWFuRDA2RkZwbmZ4OUtMdXNyUEtEeHkvQ2xTdFhPSG55cE5xcUNkcHdkM2VuWjgrZVhMaHdnZkR3Y0pYYkpDWW0wclJwVTYzMnB5a2dVVm1xTXVrU0V4T3h0N2RuOWVyVkdoOWJVbExDTysrOG83U1A2OWV2YTNVK3lJTzhPVGs1U2tHb29xSWlBSzBDRXpWcTFNRFgxNWVIRHg4eVo4NGN4bzhmcjVEZEtKUEprTWxrU3Z1NmUvY3VKMDZjVUxuUDJOaFlWcTVjaVllSFI0VUJqZVRrWkFJQ0FqQTNONWRhUUpSMzd0dzVDZ29LS0M0dWxzbzZsMWU3ZG0zcFBFbEpTWkVxRTJ6ZHVwV1NraEt0ZzZiYXVuejVNbnYzN21YdTNMbFNmK1FQUC95UTQ4ZVBzMnpaTW9WN2d6YUNnNFBadFdzWGRldldSU2FUNGVIaFFVQkFBUEh4OFNRbEphbk45aDQrZkRqT3pzNlltWm14YmRzMkxsMjZ4S1JKazhqTHk2T3dzSkRDd2tLbERQZnlBZ0lDYU4rK1BUWTJOaFFYRjcvUzkxLzU4YW9URlJYRit2WHJpWTZPcG5mdjNreVlNSUg2OWV0ci9YemFldlRvRVlEU0pJL0preWN6Y2VKRWpJeU04UEh4SVNnb2lLbFRweW85WHQxM3pDTkhqaWhNZUhyMzNYZHAzNzQ5Wm1abTdONjltNUNRRUtaTW1hSjFMK1FYN2ZyMTYxeTllcFUzMzN4VEtYc3pJU0dCb0tBZy92cnJMeElTRW5qampUZFlzV0lGN2RxMUl5MHREWDkvZituN3VZNk9EaDkrK0NHMnRyWU1HREFBR3hzYnpwNDl5OGNmZnl4VkxaRHZVOVc1cGVvenJrMzI2TXUrL3IzcTl1M2JKL1c4QitVZ2I5bS9mK1JaNkdXWHBhV2x2ZGdERktxZENQSnFDSnJsQUFBZ0FFbEVRVlFLZ2lBSWdpQUlnaUQ4UjVpYm0yTnViazUwZERSbno1NWx4SWdSVW1uVWlJZ0lrcEtTU0U1TzV1SERoMlJsWlJFY0hFeHdjTEQwK1ByMTYyTmxaWVdkblowMGkvOWxTa3hNNU8rLy8vNVhuN09vcUlpVWxCU05QV3ZqNHVKWXYzNDlWNjVjb1Z1M2JwaWJtM1BreUJFdVhyeklvRUdEY0hWMWxRWW56Y3pNOFBMeUlpb3FTaW56ejlmWFYzcWVDeGN1S0dRTlEra0ErWXNJbnI4b1ptWm16Sm8xU3lxenFtcEFkOGlRSVpVT2RqWnIxb3lXTFZzU0hCek14SWtUdGNwQXVuWHJGamR2M3VUVFR6K1ZCdm5rQWRueURBME5WUWJPVnE1Y2lZbUppVlpCTmZuN0xSOUFodEp5aytIaDRZd2VQVnFyMS96Z3dRTzF3VEM1ZS9mdWNmRGdRYVZseGNYRjBuSXJLeXU2ZGV1bVVBNDVOVFVWYjI5dlltSmlXTEJnZ2NyZ1k5a2dyNE9EQXovLy9EUHo1czNqMTE5L1plYk1tWXdlUFJvTEN3cysrZVFUOVBYMUt3eUdsZGV6WjArNmRldkd4WXNYcGNCSFNVa0pJU0VoUU9rZ2YrdldyYVgrck9YTGxKWm5ZMk9EaTR0THBZN2hlWjA2ZFFvb0hkQS9jdVNJeG0xMWRYV2w3Y3ZLejgvSDA5TlRLaDFldmordG5Mb001aGNkNUUxTlRaV3lkK1daUitvQ3p2ZnYzMWRhWjJKaVF1L2V2YVhQV0dwcXFzTG51bnlnL2U3ZHU5Sm5vTHl4WThjQ3BSbDU4dDkzWm1hbVFvbDBiWm1abWFrdCs1bWZuOC9qeDQ5VlpwZVhsNVdWaFV3bVV3cnlmdlRSUjFJQWQ4T0dEUnc0Y0lBZE8zYW96ZEorOHVTSlVvYS9QSk8zYkdBaUt5dExZYkMrTENNakkweE1USWlLaW1MT25EbXNYcjFhT3VmVkJZeXZYTG5DbFN0WFZPN1B4TVNFbUpnWXRtN2RXdUg1dDNQblRnd05EZm5nZ3cvWXVIR2p5bTNrMlphN2R1MVN1NStXTFZ0S241Vmp4NDVoWm1aR2VubzZOV3ZXWk83Y3Vmenl5eTlTWnYrZE8zY1V2ck5VVm1KaUlsNWVYdlRwMDRjZVBYcElRVjU5ZlgyKy8vNTd2dnZ1Ty9iczJhTzJza041VjY1Y1ljbVNKZFNvVVlQNTgrZmo3ZTB0WmMrdFhyMmE2OWV2MDdOblQ3NysrbXVsb0dLalJvMW8xS2dSY1hGeGhJV0Y4Yi8vL1U4cVl6NSsvSGllUFh2RzhPSERLenlHc3ZlMVYvbitxODZOR3pmWXVYTW40ZUhodEduVGhtWExsajEzbFFSTjVPZFMrU28yaG9hR0dCb2FjdlhxVlk0Y09jS3NXYk9VM2pOUVBla1BVTHEyeUwrUHg4WEZjZWJNR1pWbHZCOCtmS2l5MHNDL1FUNWh5OFhGUlNuSW01ZVh4NTkvL29tenN6TWVIaDYwYU5HQ3ZMdzgxcTFiUjBoSUNLdFdyV0xZc0dIY3ZuMWJxczdSc21WTDNuNzdiVzdmdnEzeGVlVzlvT1U5ckljT0hTcGxpUC85OTk5Szk4eFg5ZnFueWIxNzk1VGUxNnJjczU2SHI2OHZVRHBaWnR1MmJVcnJWV1hWYTVOcEw3eTZSSkJYRUFSQkVBUkJFQVRoUHlRM041ZkZpeGRqYTJ2THNHSERwT1ZMbHk3bDhlUEhVaUMzUVlNR3BLU2s4T09QUDJKbFpZVzF0VFg2K3ZyY3VIR0RqaDA3dnNSWDhITGR2WHVYTld2V01HalFJR21aUEVzcFBqNWVDdHhaV1ZreFo4NGNldlhxQlpSbWJXelpzZ1ZmWDE5OGZYMmx3VEVBSFIwZGxZT1dOalkyVXBCWFBqQldkZ0JSVXhiTEgzLzh3UjkvL1BGOEwvWWx5TW5KVVNocHJTMFhGeGMyYk5qQWhRc1hwTis1Sm9jT0hVSmZYNThQUHZpZ0tvZFphUTBhTkVCZlgxOHErUm9aR2NtNmRldm8wcVVMbjM3NnFWYjdpSW1KcVRBVDhOYXRXOXk2ZFV2bE92bGplL2Z1TFdYcHltUXlqaHc1d3FaTm02USsxRC85OUpQQzQxU1ZGb1RTUG00VEowNWs5ZXJWOU9uVGg2NWR1ejUzMlc4OVBUMHB3QnNSRWNIeTVjdEpUazRHU29PWFU2Wk1JVDQrdmtvWnQyV0RHaS9pL0VoS1NpSXNMQXdYRnhmQ3dzSVlOV3FVVXI5c0tBMFlqaDA3Vm0wd1lQbnk1Y1RIeDJOcGFVbEtTb3BTTU1iSHgwZGxUMTV0KzNnL2o0S0NBaFlzV0NBRnF1UUQ1T29DempkdTNGQXFKMnRqWTZPUXZWZWVmSkMvTXNwT3VqbDY5R2lWM2x0TlpibVRrcEtReVdScTM3T3kxSlY3bFpQSlpJU0VoTkNyVnkrTlpiZ2ZQSGpBRzIrOG9iQk1IcGd3TURDUWxwMCtmVnB0Rml5VWxyK2VNV01HczJmUHh0dmJtNTkvL2xudHZxQTAwRmUyVlVEWnozRERoZzF4ZFhVbE1EQ1FZY09HYVd6blVLZE9IZjczdi8rcExJa0xjUEhpUlc3ZXZNbXNXYk9ra3JkdWJtNTg5dGxuZlA3NTUwcmI1K1RrNE9mbng0QUJBOWkvZno5RGh3NmxaOCtlL1B6enovajQrRlQ0dTdDMHROUjRiOG5JeUdEV3JGblVybDFiWmIvYWR1M2FNWHo0Y0RadTNFajkrdlhwMTYrZjJuMUJhYkJvenB3NVVvbmZObTNhS0t5Zk0yZU9sQkVhRVJIQnFGR2pjSGQzVjZpc0lwUEpXTFZxRmRiVzFrcjNpZkk5eTZ2RHEzTC9MU29xNHR5NWMvejU1NTlFUlVWSnk2T2pvNlZKUHFwVVI1L3l5TWhJakkyTlZVNWtURXRMWStIQ2hmVHIxMC9qTlV4YlJVVkZMRjI2RkhOemM1VUJ0UElUTGY5TmI3MzFGdSs4ODQ3Q3hEUzVsaTFic24vL2ZuUjFkY25QejhmUHo0OGRPM1pRVUZEQW1ERmphTkNnQVVWRlJiUnExWXBXclZwVjZubjc5dTBMbEg2ZjNyaHhJdzRPRGxLNS90emNYS1VnNzZ0Ni9kUGs4T0hEV3BVVGY1bEV1ZWIvSGhIa0ZRUkJFQVJCRUFSQitJK1F5V1Q4K3V1dnBLU2tNSGZ1WENJaUlvaVBqeWM3TzVzVksxWlF0MjVkYWNEajBLRkQrUGo0MExadFcya2dldVhLbFJ3N2Rvemx5NWVyelhyOE54VVhGNnNzTmExT1RrNE8vdjcrV20rckxYazJ6Y1NKRThuSXlHREdqQm00dXJvcUJCN3M3T3p3OVBRa01UR1JVNmRPS2ZXdTgvUHp3OFhGUlNIYlExV0FTTnZnbHJ1N3U4cmVicS95VFB6VTFGU0tpb3FxMUorMmQrL2ViTml3QVg5Ly93b0htVk5UVS9ucnI3OXdkblpXbVluekl1anE2dEtrU1JQaTR1SzRkKzhlYytmT3hjTENnbG16Wm1uOUdlN1RwNDlTLzcreSt2ZnZqNXVibThZTUUzZDNkeWt3RnhNVHc1SWxTNlFzbUxsejV5b05iRmYwZVhuLy9mYzVldlFvaHc4ZnBtdlhydXpidDArcjE2S0pnWUVCZ3dZTjR2NzkreFFVRkRCcjFpeTh2THhvMEtBQlVKcGhwU3FEUFNRa2hLMWJ0N0ptelpvS0F4VXY0dnlRdi9ZdnZ2aUNtalZyY3VMRUNUNzg4RU9sekxZLy8veVRwMCtmcWd3b2J0KytuZE9uVCtQbTVrYWRPbldxdFFUeDg1TEpaSGg1ZWZIUFAvOWdZMk9qVUxwUlZYQ2xmLy8rREJnd1FHTlFSaFg1SVAveit1MjMzN1RlOXV1dnY5YTRYajQ1UTV0Qi9heXNMRUI5a0RjeU1sS2FRRlZZV01nZmYveUJuWjJkd3JtZGxKUkVkblkyelpvMVUzaHNmbjQrb0JpWWNIWjJ4dDNkWFdHNzhtVmt1M1hyeGdjZmZJQ2ZueCtIRHgvbXd3OC9WSmtWTEtlcFVzWFFvVU1KQ0FoZ3g0NGRDdjI3eS92b280OHdOVFZWVy9yMDdObXpOR3ZXVEFxV0ZSWVdJcFBKbElJdWNydDM3d1pLcjRQeTgrTDk5OStuZS9mdTByVkIzcE4zOXV6WlBIbnlSS0dhUUhaMk5sdTNiaVUvUHg5RFEwT0ZmV2RtWnZMRER6L3c1TWtUVnF4WW9iYnY3c2lSSTdsOSt6YmUzdDdJWkRLMTkrT2dvQ0JwbTU5Kytna25KeWVsYlV4TlRmbnh4eDl4Y1hGaHhZb1YvUDc3NzRTRWhEQnQyalRwT256Z3dBSCsrZWNmbGkxYnB2QStGUlVWY2Zic1daWFBYWjZtZTBaWnI4TDlOeTR1anNEQVFBSURBNlhNUmg4Zkg3VVRCZVFPSGp5b3RwcUFPams1T2VqcjZ5dDhGbkp6YzRtSWlNREJ3VUdwYkhKbVppWS8vdmdqV1ZsWk5HM2FGRjlmWDVLVGszbjgrREVyVnF5bzFIUExiZDY4bWRqWVdMeTh2SGo0OENFSkNRa1VGUlhoNnVvS2xKNURtckxHdGMwb3J3cFhWMWQwZEhUVWZtZStkZXNXd2NIQkJBUUVVRmhZeVB2dnY4OW5uMzFHelpvMVdiOStQWmN2WDJibHlwWFZQaEdodkZmMStxZkpsMTkrcVhTZmUvejRzY3JKSllKUVhVU1FWeEFFUVJBRVFSQUU0VDhpT2pxYXYvNzZDMEFoaTdSWHIxNUsvV0xsV1NlUmtaRTRPenV6ZnYxNmpoNDlpcnU3K3lzUjRJWFNRVHAxZzdHcXBLZW40KzN0WGUzSDRlZm5CNVNXRExXeXNtTDI3TmthK3dTdlhic1dXMXRiNmVlRWhBUldyMTVOZW5vNm8wYU5rcFkvVDdsbVUxTlRyYkxPWHJiOSsvZGpiR3hNalJvMUNBd01CS0IxNjlhVjNvK2xwU1gyOXZZOGZ2eVlrcElTamR1R2hJUlFWRlQwUWdkSVZXbmJ0aTFCUVVITW1ERURYVjFkRmk1Y3FEWVE5S0lVRlJWSlFSUlRVMU1lUG55SXE2c3JRVUZCTkd6WXNOS2ZHUjBkSGJwMDZjTHg0OGNCV0w5Ky9YTWZZNjFhdFJnMGFCQmR1M2FsWDc5K21KaVlLR1NNNk92clkyMXR6ZkRod3hrMmJKaVVWVzltWmdhQXRiVzF5aDdFWlZYMytaR1VsTVNKRXlkd2NuTEMydHFhRVNOR01IcjBhSGJ2M2kyVk5JYlN3UHIyN2R0eGNuSlNLb245Nk5FanRtL2ZqcjI5UFZPbVRKSEtxcjRxUWtKQ09ILytQRU9HRE1IQXdJQ2RPM2Urc09lS2o0L256cDA3V20yckxpaGMyUXd5VGVTQjIvbno1MnY5R0hXbG40OGRPNGE5dmIxMEg3MTgrVExuenAzRHhjVkZDaXhGUkVRQUtGVjR5TTNOUlU5UFR5RUlVYjkrZmExNnFJNFpNNGFMRnk5eTZ0UXBQdmpnQTZrY3VMcWdxanJObWpXalM1Y3UzTHQzVCtySHJZcW1MR1daVEVhSERoMnd0cmFXSmdnOGUvWU1LSzJXVVQ2d1ZGaFl5UDc5K3hrOGVMQlNPV0Y1Z0xlcy92Mzc0K25wU1dSa0pCMDZkT0RXclZ2ODhzc3ZKQ2NuMDY1ZE80VXk3dW5wNmN5Y09aT0VoQVRtejU4dnRiQlFSVWRIQnc4UEQ2Wk5tNGEzdHpjcEtTbDg5dGxuMGtRZG1Vekd4bzBiMmJObkQ4Ykd4c3lhTlF0SFIwZTErNFBTWHZYdDJyVmoyYkpsaElhR01tSENCRWFNR0VIMzd0M1p1SEVqSmlZbTdOeTVrOHpNVERJek0rblNwUXRqeDQ3Vk9vdE9VNUQzVmJyL1hyMTZWWnFnMUw1OWU5cTJiY3Y1OCtkcDJiSmxoYzlmMmZ2b21UTm4rTzIzMy9EMjlsYVkySFRxMUNueTh2SlVadWxtWldWSkxRdjI3OTlQbzBhTmFOaXdJWTZPamdvVHRiU2RpSmVVbE1UZXZYdlIwZEZoMXF4WnlHUXlvRFJnN3VycXl0cTFhekV6TThQRXhFVHBISlhKWk9qbzZFamJ2QWdWVFQ2TGo0OG5ORFNVSVVPR01IRGdRRXhOVFltSWlNREh4NGZrNUdUR2poMWI2ZExmVmZHcVh2ODBNVEV4VVpyZ1VORjU4MjlUOVRtdVNnVVY0ZFVoZ3J5Q0lBaUNJQWlDSUFqL0VjMmFOYU5Qbno0MGFkS0VKazJhWUdOalErUEdqVlhPWkcvVnFoVW1KaWFjT1hPRzgrZlBFeHdjekVjZmZjVEVpUlBKeTh1ck1MT2l1cVNscFhIdDJqWHM3T3lVMXQyN2Q0OUdqUnBwdlM4Ykd4dXRlOWlPSGoxYUlWTk5FMVVEV2FOSGoxWXFwM3p2M2ozMjd0MnJ0RzFZV0JpQVVyYlA4NVJyenN6TTFQcjRYNmJRMEZBaUl5T0IwcDUzdzRjUFZ5cHJxYTE1OCtacERDeklmZnp4eDNUdTNGa3BtN29pOG9IVnFySzF0ZVhvMGFNWUdCamc3ZTB0OVZmTXpzNUdSMGVuVWhNV3FrSW1reWxrc1ZsWVdMQmx5eFllUFhwRVVGQVF5Y25KbFI3d2hOSk1tR2ZQbmxGU1VxSXlvMU5lWXJOejU4NTRlbm9xWlVpcEkvLzlxSkthbWtwYVdwcktZRzVpWXFKQzlwQ09qbzVTQm1aMW54K3JWcTFDVjFkWEt2Tm9hV25KNk5HaldiZHVIZGJXMXZUcDA0Zms1R1E4UER5b1g3OCszMzc3cmRJK0xDd3NtRFp0R20rKytXYVYzb2NYemRuWm1jVEVSRDc3N0xNWFhnbytMQ3hNYlIvWDh0UUZlVFdWOEt5czl1M2JNMlhLRksyMmpZcUs0dlRwMHlvRFQrbnA2Wnc1YzRaWnMyWkp5NFlNR2NLU0pVczRmZnEwTklnZUZCUkU3ZHExbFlLOHo1NDlVOHBDMVphUmtSRy8vUElMRFJzMmxNcXNBbFhhM3c4Ly9JQ3BxV21WcjRjbEpTVXNYYnBVNVRwMUpXb2RIQno0K09PUHBZQzdKazVPVGxoYVdySnExU3A2OWVyRnpwMDdzYkt5NHRkZmYxWDRuZDY3ZDQrZmZ2cUoxTlJVZnZqaEI1Vzl5TXN6TWpKaThlTEZ6Smd4Z3kxYnRoQWRIYzIwYWRNb0tDaGcwYUpGUkVWRllXRmhnYWVucDliM0dGTlRVK2JObThmUm8wZFp1M1l0aVltSm1KcWEwckZqUityWHIwKzlldldvVjY4ZVptWm1DdCtGSmsyYXBOQTZvcXdkTzNaVWVKNitTdmRmQndjSDNubm5IYWszKytiTm16bC8vcnhXMTJsdFBoTUF5Y25KckY2OW12RHdjT3JVcWFNUW9Ndkt5bUw3OXUxQTZmbm40dUtpc0w1eDQ4YjQrUGhnYlcydE1UdTE3TGxkMXZuejU2VkpsbEI2dmUvY3VUUFcxdFlLMzhmbEV5NXRiVzNKeWNsaDlPalJ1THE2U2xVbUxseTR3TnExYTFtMGFKSENaTUYvMjRBQkEzam5uWGZRMGRIaDZ0V3I3TjY5bXl0WHJ0Q3RXemZtejUrUGxaVVZKMDZjd01URVJLc1MzaS9hcTNUOXk4N09sdHE4eUtXbnAxZHBYeTlLMmIrVnpwdzV3eDkvL0tHdzdPTEZpNnhidCs1bEhKcFFSU0xJS3dpQ0lBaUNJQWlDOEI4aHp5d3BUeWFUVVZSVXBCRHMxZFhWcFd2WHJnUUZCYUducDhmRWlSUDU2S09QQUpnMmJScHQyclNwc01SbFZTUW5KMHM5MkE0Y09DQmxpNVV2aTVhV2xzYk5temRWOWdwOUZUZzVPU2xsQ2taRVJLZ044bHBhV2lvRnNwK25YUE9oUTRjNGRPaFFKWTY0YXU3ZnYwOStmcjVXMlRhcUxGdTJqS0tpSW9xTGl6RXdNRUJIUjRjYk4yNWdhMnRiNllrRTJnd3d5MVZtY0RRek01TjE2OWJScTFjdnVuZnZYcWxqa3Z2Nzc3L3g5ZlVGd043ZVhxRU1hMFJFQkV1V0xNSEx5NnRhZWdxcWMvZnVYV1F5R1hYcjFwV1cxYTlmWCtxNU4zZnUzRXJ2czZpb2lFdVhMbEd2WGoyVndkdTB0RFFwTzg3RHcwUGFKalUxbGNXTEZ6Tnk1TWdxOWZpVzl4MHVYODRXU2dNZlpkV29VVVBLTkphcnp2UGorUEhqWExseWhXSERoaWtFcGdjUEhreHNiQ3dMRnk2VXNoT0xpNHRadkhpeDJpelBpdnA4VnJmS25MOTZlbm9LV2NrdmlqeWpEVFQzMk55OWU3ZkdRUENpUll1cTdaaHNiR3kwenZ4Kzl1eVoyaUR2eG8wYnNiYTJWcGpRNCtMaWdvK1BEM3YyN0tGZnYzN2N2bjJieU1oSVB2amdBNlVzc2VlZFlOVzBhVk9GZlVIVmdoeGxyeUZWb2FlbnAvVGVybHExaXFOSGoySnBhWW12cjYvUzYzejY5Q20xYTlmV0txQ25xNnZMbDE5K2laZVhGNG1KaVl3Y09aS2hRNGNxL0Q3djM3L1A1TW1UeWMvUForYk1tZlRwMDBmdC9iWDhjamMzTjVZdVhZcW5weWZoNGVIczNyMmJmdjM2Y2V2V0xYcjE2c1hVcVZPclZQWjQ0TUNCZE9yVUNYTnpjMnJXck1uaXhZdFZicGVkblYzcGZhdnlxdDEvdi8vK2U2Vmx6MU5DWDM0dEtTd3NaTmV1WGV6WXNZUDgvSHo2OSsvUCtQSGpwZXR3Y1hFeEN4Y3VKRE16azU0OWUzTCsvSG04dkx3VTdsazZPanBLMThuYzNGeGlZMk1Weml0MW1kTkpTVWtLUVY1OWZYMjE3NitjajQ4UEtTa3BDdnMzTlRYbDBhTkhlSGg0c0dyVnFoYytPVXlkakl3TVRwOCtUVUJBQUhGeGNYVG8wQUZ2YjI4Y0hCeElUVTFsOXV6WmhJV0Y0ZTd1WG1HUXQrdzEvMFY2VmE1L0d6ZHUxSG9TVTJVODcvZnhzc3JlNytUbnRybTVPVEtaREVORFE1NCtmUXBRcFV4bTRlVVE3NVFnQ0lJZ0NJSWdDTUovVEVGQkFiZHYzeVlxS29ySXlFaWlvcUpZc0dDQmxPR1NtWm5KMXExYnBXd2FWMWRYS2NBTDhPREJnMm9aUkNqdjY2Ky9sakpXYTlhc1NidDI3WEJ3Y01EQndZR1dMVnV5Wjg4ZXFUU2RyNjh2SlNVbG5EeDVranAxNnZEcHA1OWlhR2hJczJiTlhsajV1aGNoUFQyZHFLZ29oV3djS3lzckJnd1l3SkFoUThqS3l1TGh3NGZZMjlzRHBZTmh0Mjdkd3Q3ZW52ajRlQzVkdXFSeXY2TkdqVkxaODdQOFlMVzl2WDJWKzlMS1pESW1UNTVNbzBhTitQMzMzNnUwRHlnZEpDbzdVTFIxNjFidTNidkg3dDI3WDJqUVV4dkhqeDluNDhhTjVPWGw0ZWJtVnFWOUhENThtTFZyMTJKcWFvcTl2VDBYTDE0a0tpcEtLakdZbUpoSWZuNSt0Wlp1ZnZic0dSNGVIbGhZV0ZDclZpMTBkSFFJRFExRlIwZEhiYlphK1RMaW9IcFN3Zjc5KzRtSWlNRFUxSlNrcENSU1UxT2x2dFJsNWVUa01HdldMR3JXckltWGw1ZEN4bnZObWpXbDRNcWtTWk40NzczM0t2WDZMbHk0QUpUMndaV1h2NVk3ZE9oUWhlV2FxK3Y4aUltSndjZkhCMXRiVzBhTUdLRzBmdXJVcWR5NmRZdGR1M1lCcGRsdXFnTFRWVkZTVWtKaFlTR0dob1lVRmhaeSsvYnRTZzI0VnRmNVcxMWtNaGxIang0bFBUMjl5dG1xWlZYbTJsR2RaU2psUWNqeVFiNmdvQ0Q4L2YxcDBhSUZjK2JNNGNtVEoyUmtaUERreVJQeTgvUEp6czdtd29VTDdOKy9IejA5UFQ3KytHT2xmVDk3OXF6YWVsektBNFhsZzNuNzkrOS9ZYjJnblp5Y3NMVzFWYW9lRWhvYXl0R2pSeGszYmh5SERoMWk0Y0tGekprelI2RXNkV1dEcHExYnQ4YlIwWkh3OEhDc3JhMlZ6bzBtVFpyd3lTZWYwS0pGQzdwMTZ3YWcxTS84cjcvK0lqdzhYR201bFpVVnhzYkcvUExMTHdRRUJOQy9mMzkwZFhWWnUzYXRVbC96eWxJMW1VQW1rNUdVbE1UdDI3ZDU5T2hScGErWG1yeks5MS9RN2p6ZXZIbXp5dkx4OGw3YS92Nyt5R1F5ckt5cytQYmJiM25qalRla2JmTHo4MW00Y0NHWEwxL212ZmZlNDl0dnYyWDE2dFg0K2ZteGRPbFNwaytmam82T0RwbVptY1RHeGhJWEYwZHNiQ3d4TVRFOGVQQUFtVXltZFlVWWRWSlRVN2x4NHdZM2J0d2dQajRlYjI5di9QMzk4ZmYzcDErL2ZnclZDdHEyYmN2a3laTlp0bXdaQ3hZczRKZGZmbEVvODc1MTYxWisrdW1uS24rdjA2UlBuejVTRURzMk5wYU5HemZpNU9URU45OThRL3YyN2NuT3ptYno1czBjT0hBQUl5TWo1c3lab3pIQWUvLytmVmF1WE1rUFAveWdkcHRuejU1eDkrNWREQXdNdUh6NU1ucDZldFZTNmVKbFhQL2szTjNkcFd0T2VhcXFGbW1qS3Zmei9QeDhxVFdBcWw3bDVVVkVSUER6eno5TFA3ZHYzMTVsSlNqaDFTU0N2SUlnQ0lJZ0NNSnJLUzB0alQvKytJT2hRNGNxRFpqRXhzYXlmLzkraGd3WmdwMmRIVmV2WHFWaHc0WTBiTml3MHMrVGxKU0V2cjYrVWovVC83cVVsQlR5OC9PZmV6Qkw3c21USjhEeno0NFdOQXNJQ01EUHo0L1kyRmdwYzdkMTY5WU1HalNJSmsyYWtKNmV6dUhEaHpsOCtERDUrZmw4K09HSHBLV2xFUmdZaUl1TEM0Nk9qcVNrcEpDVGsxT3QvUTdsZXZYcWhhT2pJNTA3ZDhiZTNsNXBVTmJYMXhlWlRNYTZkZXM0ZmZvMGJtNXVVcis2d01CQXZ2bm1HeWxiVXBXc3JDejI3ZHVuMWJGVWxDMTA5KzVkWW1KaUFQRDA5Q1F1TGc0M056ZU4vZnhVQ1FvS29xU2toQjQ5ZWtqTDJyUnBRNnRXclRoMjdCaGJ0bXhCWDErZlRaczJVYXRXTFFJREExbXlaQWx0MjdabDJMQmhmUGZkZDVWNnZ2SldyMTR0L1Z2ZUUwemJFblR4OGZIazVPVFFzMmZQU2oybmZQOGxKU1ZLMlo4eW1ZdzdkKzRvbGRlVnJ5c3JQeitmdExRMHRjK1RtNXNyRGZKcVdpWW56OEtVbDgwN2N1UUlSVVZGZE9uU2hjbVRKMnNzSDZ4S2VubzZLMWFzNE1LRkM5alkyTEJ3NFVKeWMzTVpOMjRjWGw1ZUxGKytIRXRMUys3Y3VZTyt2cjdTYTM2ZTdCWmpZMlB5OHZLNGVQRWkrZm41eUdReXFSenc4NVo0Yk5XcUZWRlJVV1JrWkdCaFlZRzd1enVEQnc5VzJPYkpreWZNbmoyYjNOeGNmdjMxVituYUxwUEp5TTNOcGFDZ2dHKysrUVpQVDA5V3JGaEJZbUlpWThlTzFlcXpsNUdSd1preloramF0U3RuejU0bExTMU42MUs2bGFYcC9FaEtTc0xEd3dNOVBUMW16NTZ0TU5pWm1abUp2NzgvaHc0ZElqVTFsVzdkdWhFZEhjMzgrZlBwMTY4Zmd3WU5ldTZKTXMrZVBlT2pqejVDUjBjSG1VeUdUQ2FqVTZkT1dqKytxdWR2ZWFwSzY4bzlmUGhRNVhwZFhWMnBMNnE4TitMMzMzOVBaR1RrdjVJdHJDMTVWWW5LdUgvL1BsRGFhejBsSlFVb3pZUnEyYklscHFhbVV1RFN6czZPK3ZYclMyWDMvZno4MkxWckZ6ZHYzbVRvMEtGSzMwbGxNaGtKQ1FsS1pmcXJtcFV1djMrVm4xemk0T0NnVUxGQW00Q0J2T1I4UmVyV3JhdndQYStnb0lEZHUzZXpZOGNPZXZUb3dlREJnN0d6cytPSEgzNWd4b3daVEo4K3ZkTGZ6ZVBqNDltMmJSdlIwZEdzWGJ1V2I3NzVob1VMRjVLZG5hMFVIQzAvT2FYOFJKNzc5KzhUSGg2dWRvS1BycTR1YjcvOXR2UnpkWDBuaHRJZXRlZlBuK2ZPblR2RXhjV1JrNU9Ea1pHUlZpV2xOWG5WNzcvVlNWNnVXbGRYbHlGRGhqQml4QWlGUUZaOGZEd0xGeTRrTGk1T0NsWkM2WVREUjQ4ZUVSQVFRTjI2ZFJrM2JoeUhEeDltKy9idEdCb2EwcXBWS3h3ZEhSa3hZZ1N0V3JXcTByR2ZQMytld01CQWJ0Njh5ZVBIajRIU2Z2S09qbzVFUjBlemF0VXFtamR2cnJLMC80QUJBNGlKaWVISWtTTnMyTENCY2VQR0FhVVp5M2Z1M0dIU3BFa3NXTERnaFV6R2xIdnJyYmM0Y09BQXhzYkdKQ1Vsc1c3ZE9vNGZQMDVCUVFIdnYvOCtJMGVPVkRuWlNuNjkzN05uRHhjdlhxUm16Wm9hcngwNU9UblM2NFBTQ2pkbEozKzhUdGMvZ0JFalJ0Q3RXemV0L29hcVRKL2V5dDdQOC9QejhmRHdJRFkybGdZTkd2RExMNzh3YytaTU9uYnNxRFNwcFZtelpyaTd1OU9oUXdlbVRwMUtVVkVSeHNiR0NuKzNDSzgrRWVRVkJFRVFCRUVRWGt1SER4L20xS2xUU2dQUFVEcjRldnIwYVhyMTZvV2RuUjA3ZHV6ZzFxMWJUSnc0a1FFREJsVHFlVDcvL1BOSzlmbFU1L0xseTJSbVptcTlmZmtlZEFjUEhxelM4NWJOem9UU1FXTjFnemFOR3plVy9vaGR2MzQ5WVdGaDdOcTFTMlAyV1hoNE9NZVBIMmZhdEdscU02dXlzN1A1NG9zdjZOaXhJL1BtemF2UzZ4QzBJNVBKME5YVlplalFvYnp4eGh1MGJkc1dBd01ESWlNajhmSHg0Y3laTXhRVkZkR3RXemUrL1BKTG1qVnJ4dE9uVDRtTGkyUHUzTGtNSGp5WUJ3OGVvS09qUStmT25RSHRNcUFTRWhLMDJxNmlqSTNvNkdoOGZIeTRlZk1tUFh2MlpPclVxZWpyNitQbTVzYktsU3Y1NmFlZjZOZXZIMTkvL2JYS3oxdG1aaWJyMTYrdjhEalVDUXNMWThXS0ZRRFNvSk9Pamc2eHNiRTBiOTRjZTN0N3FjL1hoUXNYcEt4a3VmajRlS1Y5QmdZR1ltSmlJbVZSRnhRVUVCZ1l5SzVkdTBoSlNjSFYxWld4WThkS0pmbjY5ZXRIblRwMTJMWnRHN05uejZabHk1YU1HREZDWXhuaDdPeHNqSXlNeU1qSUFCVExxOTI3ZDQrTWpBeHExcXpKMzMvL0RXZy8yZUxHalJzQWxRNFNOV2pRQUlDVksxZEtHY3BRV2pKUmZpMGNNbVFJaFlXRlhMbHloZWJObTFPL2ZuM3ArT1JaSEgvLy9UZXpaODlXK3p5aG9hR0Vob1pXdUV4Ty92azdlZklrVU5yRDdhdXZ2cXB5Q2QyZE8zZHk0Y0lGbkoyZCtlNjc3NlQzOElNUFB1RFBQLzlrd29RSjlPN2Rtd3NYTG1Cblo0ZSt2ajZQSGoyaVZxMWFHQmtaU2ErM3Fwa1NQajQrbGRwK3dvUUpXbTNYc1dOSHRYMVFBYTVjdVlLWGx4ZFpXVm1ZbTVzemJkbzBjbk56eWMzTmxVb2tscmR2M3o3UzB0S1lNV09HTklDYm5aMk5ycTZ1OUJqNTcySGR1blVVRmhZeVljSUVuang1Z3BlWEY2TkhqNVkrVjhIQndWSVp6cEtTRW9xS2lpZ29LTURGeFVWbGFjdXFuQjh5bVl5ZmYvNlpwMCtmNHVucGliVzFOZW5wNlZ5OGVKRno1ODV4NWNvVmlvdUxjWEJ3WU5hc1dWS1cwN1p0MnpoeTVBaW5UcDJpYWRPbTlPalJnL2J0MjlPeFk4ZEtsMGMxTVRGaHpKZ3g1T2JtSXBQSnFGV3JWcVd5emF0Ni9wYm41ZVdsZHQzVnExZTVldldxMG5KNWtMZXdzSkNMRnk4Q0VCY1h4NHdaTStqZnZ6KzdkKzhHbmkvRHRqcXljNmRPblZybHg1WnRNVEJ3NEVDbVRKbWlNVVBNd01DQXhZc1gwNnhaTTBhT0hBbVVCbjZqbzZNeE5qYm03dDI3MGoyaHJIYnQyaWxsaFpVdkJicHYzejVTVTFOcDFLZ1J0V3ZYSnV4Wk5lUUFBQ0FBU1VSQlZEVTFsVDE3OXFDdnIwL3IxcTBWdHJXenMxUDRicmhqeHc2bHorWnZ2LzJHam80T05Xdlc1T25UcHdRSEI2c01ES3B6OSs1ZC92cnJMNDRmUDA1R1JnYURCZzFpd29RSjZPam80T0Rnd015Wk0xbXlaQWxmZlBFRlRrNU9kT3ZXalI0OWVpaFVBeWhML3YzNTBLRkQrUHI2WW1Sa3hKQWhRNmhUcHc2TEZpMWkrdlRwckZpeGdvaUlDQ1pNbVBCQ3NoeXJXMXBhR3FHaG9YVG8wQUZYVjFmYXRtMUxzMmJOME5YVmxiSVExNnhadzVvMWF5cTEzMWY5L2x2ZTgxNERZbU5qOGZEd1VBaXFQWHYyakYyN2RyRi8vMzZLaW9vWVBIZ3c0OGFOazRMZXVycTYvUGpqajB5Wk1vVjkrL1poWVdIQndJRUQ2ZGF0RzNaMmRncEJ4dkxIVjlIeDl1L2ZueEVqUmxDL2ZuM3UzTGxEMTY1ZGNYQndvRk9uVHRTclY0Lzc5Ky96M1hmZlViTm1UZWJQbjY4MnUzTGl4SW5jdkhtVGZmdjJZV3RyUzkrK2ZYRjBkT1RYWDM5bDFxeFpUSnMyamZuejUxZHE0azlsUEhqd2dJc1hMM0wyN0ZsdTNMaUJvYUVoYjcvOU5rT0hEc1hTMGxMdDQrUzkwcytmUDAvZnZuMlpNR0VDZGV2V3BWdTNidEpuc3l4emMzT1dMMTlPVVZFUnRXdlhWcHFrOXJwZC8rVFg5dkprTWhsUG56N0Z5TWdJZlgxOU1qSXl1SExsaXRwclhubVZ2Wi8vL1BQUFhMdDJqWG56NW1GbVpzYk1tVFA1L1BQUDZkbXpKelkyTnB3OGVSSTlQVDMwOVBUUTE5ZW5VNmRPWEwxNkZTTWpJd29MQzZXL1ZRb0tDbmp6elRlcnJVS0o4T0tJSUs4Z0NJSWdDSUx3MnNuSnllSElrU080dXJxcS9LTkQvc2RhWVdFaEFBc1hMdVQzMzM5bjJiSmxaR2RucXl5UlZ4M0N3OE9sM29mbG5UcDFpcHMzYjJxOXIvSUQ3RlV0dFZnK3lIdng0a1cxQTdieUVwZzNiOTdrN05tek9EazVrWm1acVJTY05qRXhrY3JsUG4zNmxJc1hMekp4NGtUbXpadUhwYVdsbENWWGxvdUxDOGVPSFNNZ0lFQmgwRWxPMjE1NGdtWnVibTRxZ3dBUEhqemczTGx6OU83ZG00OC8vcGdXTFZwSTYyclhyczNTcFV0WnZIZ3hlL2JzQVdEUW9FSFNJSTY3dS9zTFArNmdvQ0NPSFR2RzlldlhNVEl5WXZ6NDhRd2VQRmlhZEdCcmE4dktsU3ZadDI4Zm16ZHY1dHExYTJ6YXRFbHBZS1l5RXpKR2p4NU5Ra0tDd2pKcmEydHBNSzFwMDZZMGI5NmNKazJhS0F6Q2hZV0ZBV2pNS0pZcktDaWdZY09HMk5yYVNvT0dmLzMxRjh1WEw2ZHo1ODU0ZUhnb0RVQUJkTzNhbGE1ZHUzTHUzRGsyYnR6SW5qMTdOQVo1SjAyYVJHSmlvdlJ6MjdadHBYOUhSVVZKZ1dzby9SMXBDdUNWRlJVVmhaV1ZWYVd6bC92MTYwZDRlRGorL3Y1S3ZWSnIxYXJGZ0FFRGNIZDNwMGFOR2l4ZXZGaXAvNkE4SUc1dmI0K25wMmVsbmxzYjc3enpEb21KaVl3Wk0rYTVTbitQSHorZWR1M2FLZlhvR3p0MkxMR3hzZHk0Y1lPalI0OEM4T2FiYndLd1lzVUtwUkxjOHJMT0w5cmN1WE9WTXRHcTBnL1IxdFpXQ3RZMGFOQ0FPblhxVUx0MmJlbi90V3ZYeHNURUJCTVRFMnJYcm8yQmdRR2VucDRFQlFYUnZuMTczbi8vZlFET25qM0xzbVhMcFAzYTI5dHo2dFFwVHA4K1RkKytmYVUrcVgvODhRY0JBUUdFaFlXaHE2dkxoZzBieU0vUHA3aTRXSHFzcGFXbDJrbGNWVGsvZEhSMEdEdDJMSVdGaFhUcDBvWEF3RUNwdjZLUmtSRnVibTY4Ly83N0NwbFVKaVltVEp3NGtTRkRockIvLzM1T25qekpybDI3c0xXMVpmbnk1VXJIOWVtbm4vTHV1KzlxL0YwUEhUcFU0M3BOcW5yK2xuZnMyTEZLUDBaKzdkYlQwNk5HalJxMGJObVNPWFBtS0dWdGFpcmpHUllXUmtoSWlOcjE1Yk9STlBIMjlsYTVmUHYyN1ZydlE1T0tCdXB6YzNOWnYzNDlkZXZXWmQ2OGVRcjNsTk9uVHlPVHlhUlM2NTkrK3FuQ1kxdTFhcVcwckh5UUl6OC9YeW5iemREUWtFbVRKaWxjNHpadDJxUTBjZS9BZ1FOS3h4c1hGMGRrWktTVTNkbW9VU01tVDU2czhUWEtSVVJFOE1NUFB5Q1R5ZWpRb1FOejVzeFJ1c2IxNmRPSHhvMGJzMmJOR2tKQ1Fzakp5VkVLYnBjbER4dzlmdnlZOTk1N2p5KysrRUo2SFkwYU5XTFZxbFhNbnorZk0yZk9rSmFXeHZMbHk3WE92SHRaWEYxZEs3d1h2LzMyMjNUcDBrWGx1dlBuenl2MGdKVjcxZSsvNVduem5lM2d3WVBTdmJTczd0MjcwN2x6WjRYektUYzNsekZqeHBDYW1vcVZsUlhmZlBPTmRQOHR5OWpZbVBuejV6TnYzanc2ZCs2c2tIVmZWbFdxU0xScTFZcVdMVnNxWlpibjUrZno0NDgva3BlWHg1SWxTelJtc2Rlb1VZUFpzMmZ6MVZkZkVSWVdKbjFXV3JWcWhiZTNOOU9uVDJmSGpoMHZKTWg3NXN3WlBEMDkwZEhSb1gzNzlreVpNb1UrZmZwbzFSLzRqVGZlSURRMGxPblRweXY4M2pYMVBkZjBIZWgxdS82cFUxSlN3dkRodzZXSm9uSWZmUENCVm8rdjdQM2N3c0tDTVdQR1NIODdyRnUzanQyN2QzUDU4bVZPbmp5cGRSYXhqbzRPenM3T1dtMHJ2Rnc2c24rcis3VWdDSUlnQ0lMd3lvclB1TWFXaU5LU29FM05PakdxODdJS0h2RnliZCsrblIwN2RyQnAweVlhTldxa3RENHVMbzd4NDhjemZmcDBoWUJYWUdBZ2pvNk9sZXI3MWI5L2Y2MERSeDRlSGxMR1NubXFackIvOHNrbjFLOWZYNnRzck1vY0IveS9BRmI1NXcwT0RzYkx5MHVocDJIWlpjYkd4a3llUEpsYnQyNnAzZmVnUVlPWU5HbVM5UFBWcTFlWk0yY09NcG1Nano3NlNHWGZySXE4Q24zQi91dXlzN01yN0dPWmtwSkNRVUhCdng1MDM3aHhJeWRPbkdEQWdBRU1IanhZWTZacFhGd2N4NDRkazhydXlTMWF0SWo2OWVzemR1eFlyWjdUMTllWHRMUTBqVUVHVmU3ZXZZdWZueDhqUjQ1VUNoQW1KQ1J3OE9CQmhnOGZycEJKSkIvQWw0dUppZEc2ekY1eGNURlpXVmtLejdWeTVVcTZkKzh1bFhXOGV2VXFxYW1wNk9ycTByeDVjNFVnZmw1ZUhvOGVQVUltazJGZ1lFRERoZzByVlhiT3ljbUo4ZVBIYTdXOXV1T1gwOUhSVVNvZnVYWHJWdW40YXRTb1FlZk9uVitaQWFYbktkZWZuNS9QcmwyN0NBOFBwMUdqUm56Ly9mY1lHeHR6NHNRSkxsMjZKTDNlTGwyNktKUUQxYVIvLy82NHVibFZLcmdGcGU5QmRuWTJ0V3ZYVnZyOTUrYm1ZbUJnZ0o2ZW5sVHB3Y3JLU2lHVFNSVlZwVUExeWMvUDUrelpzd3BaMDBsSlNRUUVCR0JnWUlDOXZUMXZ2UEVHK2ZuNTdOaXhnOEdEQjB2WnV1cklaREtLaW9xa3o1WDhlRjdVK2JGbHl4YWFObTFLOSs3ZHRlb3BtNWVYeDdsejUrallzV09sUGtNK1BqNGNPblRvdWUrTHozUCtSa1pHY3VQR0RhWEI5YXA0K1BBaERSbzBVTWhZRHd3TTVNOC8vMVFvbDEyZXVtMnVYNy9PbFN0WCtPS0xMN1EraHQyN2Q5T2hRd2ZhdFd0WCtSZFFUV0ppWWpBd01LQnAwNlpLNjRxS2loUSt3M0tYTGwyaVljT0dTdmZrcEtRa2F0V3FKWjBqejU0OTQ5R2pSK1RuNTFOVVZJUyt2ajQyTmpiUDNkOVhQbVNzNlo0UkZ4ZkhsU3RYRkNaUW5qNTltaVpObW1oMW40dUppYUZSbzBiUzk1T0VoQVJHang3TjRzV0xwWW9pYVdscGVIaDRNSG55Wk5xMGFhTnlQeVVsSlJ3OGVKRGV2WHVyekJoVTVkNjlleng0OE9DNXM5M2wxSDMzcnF5Y25CdysrK3d6eG8wYnAzWWl5UDc5KzltMWE1ZktJSlhjcTN6L1RVeE1KQ2twaWJmZWVxdGF0NFhTQUhoR1JnYnZ2UE5PaFgzTXkzOC9lOUZ1M3J4SmRuYTJ5c0N6S2tsSlNTckxSZCs3ZHc5emMvUG5Qc2N6TXpOSlNrcFNPSzlrTWhsaFlXRzBhOWRPWXpVbmRiS3lzaXA4WEh4OFBHUEhqc1hMeTB2dCsvcXFYLy91Mzc5UFFrS0MxdGVQWThlT2taR1JnVXdtUTA5UEQxdGJXN3AyN2FyVjU2K3k5L09LL3VZcktpcWlzTEJRK2svK1hVcituNjZ1TGpvNk91anA2VlhwTXlEOCswU1FWeEFFUVJBRVFYaXRncnlabVptTUhEbVN0OTkrbTYrKytvcm82R2pTMHRMbzJiT25RaCs5enovL25NOCsrNHdPSFRydzZORWpVbE5UZWZ6NE1ZOGVQU0l0TFkyMWE5ZFdPSWdObFErdWxuM2M4T0hEMVE1Q3BxYW1Nbno0Y0FZUEhxeFZDYzEvSzhqcjUrZkg1czJiYWRteXBWU3VTbTdQbmoxczJMQ0JSWXNXS1dVVzNMeDVrMHVYTHRHZ1FRT1dMVnZHc1dQSHBKSnZtaHc4ZUpEZmYvOWRCSG4vanlzdUxrWW1rMVU0R0NjSWdpQUl3djg5LzNZd1RoQUVRUkJlRitJdmFFRVFCRUVRQk9HMXNtblRKblIxZFJreFlnUlFXc1k0SVNHQmYvNzVoL3YzNzVPYW1rcHFhaXBRMm1kSHp0VFVGSE56Y3l3c0xPalVxUk1GQlFWYTk4R3BMdjcrL3RLLzc5NjlDNVJtK3BSZER0Q2lSUXZzN096KzFXT0QwbXluclZ1MzBxZFBIMEpEUTlteVpRdWpSbzBDU2t0M2JkeTRrYjU5KzZvc0hXZHZiNCs5dlQxQlFVR1ltWm1SbVptcHRqZGpXY2JHeGhwN093bi9OMmd6NFVJUUJFRVFoUCtiUklCWEVBUkJFRlFUUVY1QkVBUkJFQVRodFhIOStuVk9uRGpCNU1tVE1URXhJU1FraE9qb2FLWk1tY0tqUjQ4b0tpcWlkZXZXOU96WmsyM2J0akZnd0FDR0RoMktoWVdGVmxtbDZtUmtaR2dzcVZ5blRoMys5Ny8vVmJnZlZUM2hqaDA3cHRUdmJ2anc0U3FEdkRrNU9Vb0JZWFZ5Y25JMHJsZlZaL1hKa3lkMDdOaVJHVE5tc0hmdlhqWnYzb3lob1NGMTZ0Umg5ZXJWTkc3Y1dLRW4wWjA3ZDFpK2ZEbmp4NCtYZW5pNXVycmk2dXJLaGcwYnBQNnVtZ1FFQlBET08rOW85Wm9FUVJBRVFSQUVRUkFFUVJDRVVpTElLd2lDSUFpQ0lMdzJ6cDA3aDB3bTQ3ZmZmbVBseXBWQWFRYnBlKys5cHpURGYrL2V2ZFNxVll2R2pScy85L05tWjJkejZOQWh0ZXN0TFMyMUN2SUNHa3M0UTJsWlpuWFMwOU5WQm9xcllzMmFOVnk3ZGcxZlgxK3BCSFRqeG8ybDMrVW5uM3hDZUhpNHRLNWV2WG9zV0xCQW9iOVJlbm82eWNuSmZQLzk5d3djT0pCeDQ4WlJzMlpOQU1hTUdjT1lNV09rYlUrZlBzMmlSWXRFV1daQkVBUkJFQVJCRUFSQkVJUnFJSUs4Z2lBSWdpQUl3bXZqNDQ4L3BudjM3dFNwVTRlZE8zY1NHaHJLZDk5OXA3S0VXOTI2ZFVsTFN5TTFOWldIRHgrU21KaElVbEtTOUYvZnZuMFpNbVNJVnM5YmxaNjgyamh4NGdUQndjRXNXYktrMm85RDNwTzN2STRkTytMcDZZbWRuUjBQSGp5UTlsdWVucDRlenM3TzNMaHhBd0FuSnljc0xDd1V0bm5ycmJmdzlmVmx5WklsSERseWhJNGRPOUs3ZDI4cG9LdUtxaUMyQ1B3S2dpQUlnaUFJZ2lBSWdpQlVqZ2p5Q29JZ0NJSWdDSzhOYzNOenpNM05pWTZPNXV6WnM0d1lNWUxtelpzREVCRVJRVkpTRXNuSnlUeDgrSkNzckN5Q2c0TUpEZzZXSGwrL2ZuMnNyS3l3czdPalNaTW1MK3RsU0JJVEUvbjc3Ny8vMWVjc0tpb2lKU1ZGWXcvVXVMZzQxcTlmejVVclYraldyUnZtNXVZY09YS0VpeGN2TW1qUUlGeGRYYWxmdno0QVptWm1lSGw1RVJVVkpaVnNsdlAxOVpXZTU4S0ZDd3BadzFDYW1mMGlndWVDSUFpQ0lBaUNJQWlDSUFqL2RTTElLd2lDSUFpQ0lMeFdjbk56V2J4NE1iYTJ0Z3diTmt4YXZuVHBVaDQvZml3RmNoczBhRUJLU2dvLy92Z2pWbFpXV0Z0Ym82K3Z6NDBiTitqWXNlTkxmQVV2MTkyN2QxbXpaZzJEQmcyU2xxV21wZ0lRSHgvUDRjT0hDUThQeDhyS2lqbHo1dENyVnk4QTNuMzNYYlpzMllLdnJ5Kyt2cjQ0T3p2ajRlRUJnSTZPamxLQUYwb3poT1ZCM3R1M2Iwdkw1T1NCWWtFUUJFRVFCRUVRQkVFUUJLRnlSSkJYRUFSQkVBUkJlRzNJWkRKKy9mVlhVbEpTbUR0M0xoRVJFY1RIeDVPZG5jMktGU3VvVzdjdUJnWUdBQnc2ZEFnZkh4L2F0bTFMdlhyMUFGaTVjaVhIamgxaitmTGx0R3ZYN21XK0ZBQ0tpNHRWbHBwV0p5Y25CMzkvZjYyMzFkYnc0Y01CbURoeEloa1pHY3lZTVFOWFYxZUZiRjg3T3pzOFBUMUpURXprMUtsVHRHalJRbUVmZm41K3VMaTRZR3BxS2kxNzU1MTNsSjVMVTg5aFFSQUVRUkFFUVJBRVFSQUVRVHNpeUNzSWdpQUlnaUM4TnFLam8vbnJyNzhBRkxKSWUvWHFwZFF2dGsyYk5nQkVSa2JpN096TSt2WHJPWHIwS083dTdxOUVnQmRLQTdHMWF0WFNldnYwOUhTOHZiMnIvVGo4L1B3QXFGbXpKbFpXVnN5ZVBWdGpuK0MxYTlkaWEyc3IvWnlRa01EcTFhdEpUMDluMUtoUjBuSlJybGtRQkVFUUJFRVFCRUVRQk9IRkVFRmVRUkFFUVJBRTRiWFJyRmt6K3ZUcFE1TW1UV2pTcEFrMk5qWTBidHlZR2pWcUtHM2JxbFVyVEV4TU9IUG1ET2ZQbnljNE9KaVBQdnFJaVJNbmtwZVhSODJhTmYrVlkwNUxTK1BhdFd2WTJka3ByYnQzN3g2TkdqWFNlbDgyTmpaYUIwVkhqeDVOUWtLQ1Z0c2FHUm1wZkh6NWNzcjM3dDFqNzk2OVN0dUdoWVVCNE9Ua3BIUzhvbHl6SUFpQ0lBaUNJQWlDSUFoQzlSTkJYa0VRQkVFUUJPRzFZV3hzekt4WnM1U1d5MlF5aW9xS0ZJSzl1cnE2ZE8zYWxhQ2dJUFQwOUpnNGNTSWZmZlFSQU5PbVRhTk5telo4L2ZYWDFYNk15Y25KUkVWRkFYRGd3QUYyN3R3SndNeVpNeFcyUzB0TDQrYk5td3djT0xEYWo2RTZPRGs1S1FSa0FTSWlJdFFHZVMwdExaVUMyYUpjc3lBSWdpQUlnaUFJZ2lBSXdvc2hncnlDSUFpQ0lBakNhNmVnb0lEYnQyOFRGUlZGWkdRa1VWRlJMRml3Z0E0ZE9nQ1FtWm5KMXExYkNRNE9Cc0RWMVZVSzhBSThlUENBbGkxYlZ2dHhmZjMxMTFMR2FzMmFOV25YcmgwT0RnNDRPRGpRc21WTDl1elpnNW1aR1ZCYXlyaWtwSVNUSjA5U3AwNGRQdjMwVXd3TkRXbldySm0wemVzZ1BUMmRxS2dvQmcwYUpDMnpzckppd0lBQkRCa3loS3lzTEI0K2ZJaTl2VDFRR3BDL2Rlc1c5dmIyeE1mSGMrblNwWmQxNklJZ0NJSWdDSUlnQ0lJZ0NLOHRFZVFWQkVFUUJFRVFYaHNCQVFINCtma1JHeHNyWmU2MmJ0MmFRWU1HMGFSSkU5TFQwemw4K0RDSER4OG1QeitmRHovOGtMUzBOQUlEQTNGeGNjSFIwWkdVbEJSeWNuSm8xYXBWdFI5ZnIxNjljSFIwcEhQbnp0amIyNk92ci9oMTI5ZlhGNWxNeHJwMTZ6aDkralJ1Ym02WW1KaXdjK2RPQWdNRCtlYWJiL0QxOVZXNy82eXNMUGJ0MjZmVnNXUmxaV2xjZi9mdVhXSmlZZ0R3OVBRa0xpNE9OemMzbWpkdnJ0WCs1WUtDZ2lncEthRkhqeDdTc2padDJ0Q3FWU3VPSFR2R2xpMWIwTmZYWjlPbVRkU3FWWXZBd0VDV0xGbEMyN1p0R1Rac0dOOTk5MTJsbmsrb1dGNWVIb2NPSFdMSWtDRXFTNW1yODgwMzMrRGk0c0tRSVVPVTFzbGtNblIwZE5RK3RxU2toRE5uenRDOWUzY01EUTJyZE56cVJFVkZZV2xwaWJtNXVjYnRDZ29LTURBd1VGb2VIQnlNdjc4L0N4Y3UxUG94QURFeE1VUkdSdkxlZSs4cHZhYm82R2dhTldwRTNicDFsZmFucDZjbmxTbC9XVFp2M2l5VnQ2OU8rZm41aElhR1Z2dCtYNWFkTzNmU3FWTW5sWDNhSHoxNnhPblRwM0Z4Y2NIS3lxckNmZlh2MzUvcDA2Zmo1dWFtc0R3MU5SVnZiMjhtVDU1TTQ4YU5BZmpubjMvWXRtMGI4K2JOVS92NTB5UXZMNDl2dnZrR0p5Y25Qdi84YzA2ZlBrMnJWcTJVcWkrOFNOZXVYYU5SbzBaWVdGZzgxMzR1WHJ4SS9mcjFWYlkwOFBUMHBFR0RCa3ljT1BHNW5xT3NtemR2a3BhV1JvOGVQVFJlMDE2a1I0OGVQZmZ2clN4dFdsREV4TVFRRUJEQXFGR2pNRFkycnRUK2ZYMTlxVisvdnNKa09YVk9uVHBGU0VpSXl1dnR2K0hVcVZOa1pXWHg4Y2NmdjVUbmZ4MlVsSlNncTZ1cnREd3VMbzRIRHg3ZzdPeXNzUHpNbVRNMGJ0eVlGaTFhcU56ZnkveCtJQWlDSUFpQ0NQSUtnaUFJZ2lBSXJ4R1pUSWF1cmk1RGh3N2xqVGZlb0czYnRoZ1lHQkFaR1ltUGp3OW56cHlocUtpSWJ0MjY4ZVdYWDlLc1dUT2VQbjFLWEZ3Y2MrZk9aZkRnd1R4NDhBQWRIUjA2ZCs0TWFGYytPQ0VoUWF2dEFnSUNOSzZQam83R3g4ZUhtemR2MHJOblQ2Wk9uWXErdmo1dWJtNnNYTG1TbjM3NmlYNzkrdkgxMTE5alltS2k5UGpNekV6V3IxOWY0WEdvRXhZV3hvb1ZLd0FZTjI0Y0FEbzZPc1RHeHRLOGVYUHM3ZTNKejg4SDRNS0ZDLzlmZS9jZDFkVGQvd0g4SFlJaWlDaWlURkVaYXNWYUY0SjdJZGE5cTZoMTRjYTlGY0c5SjhOUlVOR0tvd2lvUlJFQkVSYytiZ1ZGRkJlS3BZS0NWUmt5OC91RGsvc1FFa0p3dE9YNXZWL245Qnh6NzgzTlRVaHUwdnYrZmo1Zm9TcFpLaUVoUVc2Zlo4K2VoYmEydGxCRm5aT1RnN05ueitMSWtTTklUazVHbHk1ZE1HSENCRlN1WEJrQTBMVnJWK2pvNk1EWDF4ZXVycTZvVjY4ZVJvNGNpZGF0VzMvMjh5SlpNVEV4OFBIeFFVSkNBaFl2WHF6eS9SNCtmS2h3OE1PWk0yZHc4dVJKYk5teXBjUWdJUzR1RG12V3JNR3dZY1BnNk9oWTRtTklKQktrcEtRZ0l5TURHUmtaK1BqeEk5Ni9mNDhQSHo0Z0t5c0xZOGFNa2J2UDdObXpNV2JNR0l3WU1hTEUvZWJuNTJQaHdvV29WS2tTNXMrZmorclZxd3Zya3BLU2NQUG1UYm5qT0hUb0VNNmNPWU50MjdZcERKRFBueitQNE9CZzlPL2ZYMlo1U2tvS1pzMmFoZTdkdTJQMjdOa3krK3pWcXhjR0RScUV5Wk1ubDNpc1g4dUpFeWVRbkp5TTBhTkh5L3hkSkJJSkRoOCtqQTRkT3FnVXhpWWxKU0V1TGs1dWVaY3VYZVF1M0YrNmRBa2JObXhBUVVFQjdPenNTdHpucVZPbnl2Qk0vcXR1M2JyNC92dnY1WmFucGFWaDZOQ2huN1hQM2J0M28yN2R1bkxMNCtQanNXL2ZQZ3dhTkVoaHlIdng0a1g0K1BqZ3UrKytVeW5rTGNtblQ1OXc1ODRkWkdabUNzdmV2WHVIbXpkdklqOC8vN1AyS1JhTGtaQ1FnSVlOR3lJN094c0hEeDVFYW1vcTVzNmRpNDRkTzM3MnNaYkZ2SG56TUc3Y09EZzRPTWdzVDBoSXdOT25UeFhleDhMQ1F1WnZJZjBjUG5yMENJTUhEOGJvMGFPRjBQdmR1M2VJaW9yQzJMRmp2K3B4NzkrL0g5SFIwUWdKQ1NsMVc0bEVndHpjM0svMjJCVXJWc1QxNjlleGRPbFNPRHM3QzJGYWVIZzRQbjc4V09yOUxTMHQ4Y01QUDhnczI3UnBFMTYrZklsdDI3YkpEU3dyNnVYTGx6aCsvRGdjSEJ6S0hQSmV1WElGZGV2V2xRbDVTd3IyRWhNVFpjNjNzMmJOZ29PREExcTFhaVVzczdlM3g2SkZpMlRPSWZuNStVaFBUMGRtWmliZXYzK1B2Lzc2Q3lrcEtYajkralVTRXhQaDRPQ2c4SE5hbkorZkh4SVRFOHNjOHQ2K2ZWdHVXZzFWbkRselJtWlF6K2VlKzRyUzBkRVIzaHNYTDE1VXVJMnRyUzArZlBnZ1RBOVNrdnIxNjhQRXhFUzQ3ZVhsaGFkUG4yTERoZzF5Zjc4elo4N2crUEhqY3I5bFY2MWFoUUVEQnNESnlVbHUvMS96OTBGcFBuNzhDQmNYRitUbTVtTHo1czFsZmg4WGRmUG1UYngvLzE3bDdZdC8zeDA3ZHV5ekhsZVZnUkpFUkVSbHhaQ1hpSWlJaU1xTmJ0MjZ5VlZKQVlYdGx5OWZ2b3hPblRyaHA1OStrcWsycUZLbENqWnYzb3dOR3piQXo4OFBBTkN2WHo4WUdCZ0FBQVlNR1BETmovdmN1WE1JRGc1R1RFd01ORFUxTVduU0pBd2FORWk0d0daaFlRRjNkM2Y0Ky90ajM3NTlpSTZPaG8rUGo5d0ZNMU5UVS9qNCtLajBtSTZPamtoTVRKUlpabUppQWdzTEM5aloyYUZPblRvd016TkQ3ZHExWlNvcnJsNjlDZ0JLSzRxbGNuSnlZR2hvQ0FzTEMrRWk1NFVMRjdCdDJ6WTBiOTRjTGk0dWFOQ2dnZHo5Ykd4c1lHTmpnOHVYTDJQdjNyM3c4L05qeVBzVjJkallvSGZ2M2poMTZoUXNMUzIvdUtKSlYxY1g4Zkh4Y0hOenc2SkZpeFJ1MDZoUkk3UnQyeFlCQVFIbzM3Ky9UTWhhVkVGQkFjYU5HeWNNSmdBSzU4K3VXclVxcWxXcmhnRURCcUJxMWFwbFBrYXhXQXdIQndkczNMZ1JFeWRPeEtKRmkyQnRiYTF3Mjh6TVRHemF0QW1YTDEvR3dJRURTenpXbUpnWU5HblNCR3BxYW9pSmljRzllL2N3WXNRSTZPdnJvMnZYcmdnSkNVRy9mdjNrcXB1S1h6aFBTRWpBaEFrVHl2eWNpbEkwZ0NROVBSM0hqeC9IeFlzWE1YUG1UTmpZMk1pc1YxU3BwVWgwZERTMmJ0MHF0N3hUcDA1eUZjbGR1M2JGaFFzWEVCNGVyalRrZFhkM1YrbXhpK3ZidDYvQ2tGZHF6cHc1U3RjWGxaQ1FnSlVyVjVhNFBqUTBGQ0tSU0tiVmZGRVhMMTZFbnA0ZW1qWnRxdExqRmJkZ3dRSUFFTjdybnA2ZTBOVFVCQUFoWEhCMWRSWCtUazJiTnNYdzRjTlYybmVGQ2hVZ0VvbVFuNThQRFEwTnVMbTV3ZFhWRld2V3JFRitmajY2ZE9ueVdjZjhOVnk5ZWhWNzkrNVZ1RTQ2K0VwS0pCSmg2OWF0Mkw5L1A0NGVQWXI0K0hoczJyUUpRT0VnaHZ6OGZPelpzd2Q3OXV4UitwaURCdy9HcEVtVFZEcStEeDgrUUVkSFI2VnRyMTI3QmxkWFY1VzJWVVY0ZURoYXRHaUJSbzBhWWVQR2pUQXlNa0s5ZXZWdzVNZ1J1ZTlyUlFZTUdDQVg4alpxMUFoaFlXSFl1M2N2SmsyYWhJeU1ERnkvZmwzdXZnOGVQQUJRR05oS0IxMFYxYUpGQytqbzZDQXhNUkhyMTYvSDFLbFRZV1ZsQlVBKzBMMXg0d1pDUTBQaDdPeGM2bmttTmpZV2I5Kyt4Zno1OHpGaHdnUzVnVVI3OXV6Qnk1Y3Y4Y01QUDhETHkwdFlycUdoZ2VyVnE2TkdqUnJRMDlQRHUzZnZoSFdiTjI5R1Nrb0tObTdjcVBTeGkxUGxma3VXTElHRmhVV3ArenA5K2pRQ0FnTGtsbi91dWE4b2MzTnpJZVJkdFdvVkRBME5oYTRjRW9rRXIxNjl3dUhEaHhFWEY0ZTFhOWNxM2RlMGFkTmtRbDVMUzBzRUJBVEExOWNYbzBhTit1SmovWnEvRDBxelk4Y080WDE4L1BoeHBRTy9BT0Q2OWV0SVNVbFJ1QzQwTkJRUEh6NVUrYkdMZjkvdDJyVkw1ZnNXeFpDWGlJaStCWWE4UkVSRVJGVHU5ZWpSQSszYnQxZFkvUW9BZW5wNjJMaHhJNUtUazVHVGt5UFQwbEpSWmNMWDl2ejVjN3g0OFFJT0RnNFlOR2lRWEl0WG9QQmk5NUFoUTJCdGJZM2c0R0M1Z05mT3pnNTZlbm9xUDJicjFxM2xMcWFhbXBwaXpabzFTdTluWUdDQTNyMTdZOVNvVVhKekF5Y21KdUxZc1dQQ0JmS0tGU3RpK2ZMbGtFZ2t3amIyOXZhb1c3ZXVTbk1ldDJ2WERxMWJ0eTYxdFRTVjNlVEprM0g3OW0zczNic1hWbFpXS2xWQWxjVFcxaGE5ZXZWQ2NIQXdtamR2anRhdFd5c01FY3pNekZDNWNtWGN1WE5INFg3czdPd2dGb3V4YXRVcXFLdXJJems1R1JzMmJJQ25wK2RYYVo5dWEydUxYMzc1QmN1V0xjUFNwVXV4Yjk4K1lUQ0hsRVFpd2Z6NTgvSHExU3U0dUxpVVdQV1lscGFHUjQ4ZVlkYXNXUUNBVzdkdTRmRGh3OEpGNVo5Ly9oa1JFUkh3OHZMQ2hnMGJBRUNveWl3ZWV1am82Q2hzZ1MwVkVCQ0EyclZyeTRXMHBmbjU1NS9Sc21WTGJOaXdBVXVXTElHOXZUMm1UcDBxRE5wUU5lU1ZrZ2JKWVdGaFF0Q21ySU5COFhXVksxZkdpUk1uaE51OWV2VlNPWGdEQ2dQZTBvakZZcFhiRzVmVXFseGF3WG51M0RrWUdSbmg3dDI3dUh2M0xvRENTdUtHRFJzaU1URVJjWEZ4YU5DZ2djSWd4OERBUUs2bGFYSFM3NW1NakF3OGVQQUFCZ1lHd2dDR0NoVXE0Tm16WjZoVnE1WVFwSmZsL0E0VW5uL3o4dklBQUZXclZzWEdqUnR4OE9CQnRHM2J0a3o3K1ZhS0Qwd282YjJrcnE2TzhlUEh3OXJhV3FqTVMwbEpRV0JnSUFZUEhveWVQWHNDS0J4MDRlYm1KaFBDWGJwMENmdjI3VlBwKzBicTdkdTNLcmRLcmxPbmp0RDFvcXk4dmIxUnIxNDl1V3A2c1ZnTUZ4Y1hUSm8wQ1N0WHJzU3VYYnRrQm0vWjI5c3JySm9zNmZYcjJiTW5vcUtpRUJnWUNCc2JHK2pxNmlvTi9rb0tJVDA4UElUdjlxU2tKS3hldlJwZVhsNm9VcVdLVEh2Zmp4OC9ZdXZXclRBeU1vSklKTUtCQXdmZzYrdXJ0Sk9KV0N5R25wNGVEaDA2aEJVclZnakxrNU9UY2V6WU1mVHUzVnY0dlByNitrSlhWMWRwVzk4SER4Nm9GSXAvenYwTURBeFVhbnRlMG1Ba1phL0R1M2Z2c0diTkdyeDQ4UUtyVjY5V09BaE9rYlZyMXdySGxKV1ZKWGV1OVBQelV4aWN2d0M4SWdBQUlBQkpSRUZVS25yUDJOblo0ZmJ0MnpoMDZCQmF0bXlKaGcwYklpMHREY0IvQjZSSWJ4ZVZuWjB0TE5mVzFoYk93MS96OTRFeXdjSEJpSWlJUVB2MjdmSHUzVHY0K3ZyaWh4OStFTHJJS0JJVUZJUnIxNjRwWEtmbzd6UjA2RkRvNmVsaDU4NmRTbzlGNmtzSFhoSVJFWDB0REhtSmlJaUk2SDlDU1FGdlVjVURuNy9MbURGak1IcjBhS1d0RktYTXpjMHhmZnAwdWVVbFZVaVU1SE1yQjgzTXpEQno1a3lGNjB4TlRSV3VLMTY1V0pZTDdtS3hXQzVNcGkrbm9hR0JlZlBtNGN5Wk16QXhNVUZVVkJTV0wxOWU2djJDZ29JUUZCUWszSlplQ0owNGNTS3VYNytPUFh2MndNaklDT3ZYcnk5eEgyRmhZUXFYU3kvaU5tdldESUQ4K3dZb3JBSlVWRG0zZi85KzdOKy9YMlpaY0hDd1hPQlhzMlpOYk51MkRYRnhjUW8vN3lLUkNETm16RUNWS2xXVXR1QzlmUGt5SkJKSmlSWG1Sa1pHc0xPelExaFlHRzdjdUlHV0xWc0tnVnZ4ejNuMTZ0V1ZocDBCQVFHb1Y2OWVtUUpScVFZTkdtRFhybDNZdVhNblRwOCtEVzF0Yll3Yk4wN2hjWHlPa3M0RmloUVBWY1ZpTVRRMU5YSHYzajFVcTFaTkxqaEpTMHVEaTRzTHBreVpvdlJDZlZIUzhQbExGSzFhVGs5UGw3azlZTUFBTkd6WUVNSEJ3UUNBUjQ4ZTRkR2pSM0w3c0xHeFFZY09IWkNXbG9hTWpBeGhlV3BxcW5BaFgzb2VUMHhNUkVSRUJJWU1HU0lNWm9pS2lzTDE2OWN4YWRJa29ib1hVRzM2Z0tMT25UdUhjK2ZPeVN5VGRxd29xVTMxbDNqMTZwWE02L0gwNlZORVJFUUErTy9uKy8zNzl6TFBTVlZObXpaRlZsWVdYcng0QVhkM2QxU3NXQkVqUm93UXZ0dWw3Vkd0ckt5Z3I2OFBpVVNDaUlnSUdCc2JvMU9uVGlvOVJtWm1KdDY5ZXlkVXFKYkd5TWpvc3pzaGVIdDdvM2J0MmdydnI2dXJpM256NXVIbzBhUEl5TWhRNmZlTE1yTm16Y0w0OGVOeDhPQkJiTm15UldHQUZSRVJnZlhyMTVjWUNFcVptcHBpMGFKRmNIVjFoWWVIQjVZc1dTS0V2QktKQk92WHIwZFdWaFlXTGx4WXBqbU5CdzBhaEtsVHA4b0VYVnUzYm9XdXJpN0dqQmtqSExPaG9XRVpudm5YTjJQR2pHK3kzenQzN21EOSt2VklTMHNUNXM4K2VQQWcrdmZ2LzhWLy83S2FNbVVLYnQ2OGlhaW9LRFJzMkZDdUZiNmkxdmluVDUvRzZkT25BUURPenM0eWd4ZSs1dThEUlc3ZHVnVlBUMDhZR2hwaTl1elpTRTlQaDVPVEUxYXNXQUUzTnpkaHJ2UGlWcTllTGZ6YjN0NGV3NGNQTDdIOSs1czNiNUNXbHZZL005ODhFUkg5LzhLUWw0aUlpSWpvR3l2ZThwVG83OUM0Y1dNaFBMT3dzTUMwYWRPVWJyOTkrM1kwYnR4WVlYV3JscFlXbkoyZG9hdXJDeE1UazFMbm53WUtLeWFOakl3K3E5M3Q5T25UVWFWS0ZRQ0ZWVXdkTzNZVUtoUmpZbUprNWozODhjY2ZVVkJRVU9vK2xRVm9hbXBxQ0EwTkZXNmZQWHNXQUpRT1FIQndjTUM1YytmdzZORWptWkJYMVVyVHp4VVRFNE9rcENUOCtPT1BFSWxFME5EUXdPelpzMkZqWTRObXpab0pGY1ZmNDd6VHUzZHZBSVZCWldSa3BFeDdUejgvUDZTbnB3dWhzaUxaMmRsWXVYSWxxbFdyaHUzYnQ4dFU1KzNmdng4SkNRa3FWMVVDd05LbFM0VkJBcVY1K3ZRcDVzMmJwM0JkNzk2OTVlWi9sbFpicDZlbjQvVHAwMmpmdmoyV0xGa2lkOTkrL2ZvSmdmYisvZnRsNW5iMThmRVJLcnRPblRvbHRBcVZMcE1HWExWcjE0YVBqdy9ldm4wTG9IQUFVc1dLRlZXdUdrMU5UVVZnWUNEYXQyK1BoZzBiS3R6bWMxdWlLblByMWkxczM3NWR1SDMrL0htY1AzOGVRR0ZJSTVGSWNQMzZkZFN1WFZ2aC9ZdDJmU2d1T1RrWnJxNnVxRnExS2pwMzdnd3RMUzBoL0lxTmpVVklTQWpFWWpIV3IxK1BkZXZXb2FDZ0FLMWJ0NGE1dWJuS1ZldlBuejhIQUR4NThrU2w3YjhsNmJRRlgwUE5tald4WXNVS1lSQkJYbDZlWEljTTZXQUVSZk9RRm4rdjJOcmE0cWVmZnNMejU4K1JuWjJOdkx3OGlNVml2SHIxQ2srZVBNSDgrZlBMUEdpdVhyMTY2TktsaTNCY2I5KytSV1ptSm1iTm12VkZjNnQrYlYvYXJybTQ5UFIwL1BMTEx3Z05EVVdIRGgwZ0Zvc1JHUm1KdTNmdjRzaVJJd2dNRE1UdzRjTXhZTUNBeng2WWs1U1VKRFBZcERUYTJ0cHdkM2NYQW5YcEFMQXpaODdnNnRXcmNnUENsaTlmamxhdFdxRjc5KzRBSUZlQi9DMS9IOXkrZlJ2TGxpMURwVXFWc0hMbFNsU3BVZ1ZWcWxUQmtpVkw0T0xpZ2dVTEZtRERoZzBxVlY4WFZ6UndscDRiUG4zNkpCZEVtNXVidzlMU3NzejdKeUlpK3JzdzVDVWlJaUlpcUluK2U0RTB2eUQzSHp3U0l2b1dEQTBOMGE5ZlArVG01cGJZeG5iNzl1MHdNek1yY1k3UzRuT2hQbjM2RkRWcTFGRFl0akl6TXhOZVhsNHdOVFdGcDZlbnNEd3BLUW5SMGRFQWdELysrQU5BNFJ5UlQ1OCtCZkRmVUxWMTY5YW9XYk1tZ01LUTE4ek1US2l3eWMzTmxRbDVTNXF2TXlRa0JBRUJBYWhWcXhZU0V4T3haTWtTMUtwVlMya2JVQUI0K1BBaDR1TGlsRzRERkZhOEhUcDBTQWhJUG4zNkJBQnlyZGEvdGxPblRpRXlNaEtob2FHWU9YT21VSzBwRGNHbElVNVp3MlpwQUptYW1pcTM3c2FOR3poNDhDQTZkT2lBdW5YclFpS1I0T1RKazZWV1JFb3J5bDFkWGJGanh3N01tVE1IQVBEczJUT0Vob1ppMEtCQlpRcUxsTTJ4V3hZVktsUW9zZDNxMGFOSDhlblRKd3dmUGx4aFVKNmZueStFTVhQbXpNR2NPWE1RRWhLQ3JWdTNZdjc4K2NLODhmZnYzOGZzMmJOVk9oNFBEdzgwYk5oUTVhclJwS1FrQkFZR3dzcktTbWtyOEsrdFg3OSt3dm5CM3Q0ZTQ4YU5nNE9EZzdEZXo4OFBMMSsreFBqeDQrWHVxNk9qZzdDd01GU3NXQkhxNnVwUVUxTkQ3OTY5SVJLSmNQZnVYYXhldlJwWldWa1lNbVFJdW5idEt0enY2dFdyV0xkdUhmVDE5YkZ3NFVJNE96dGovdno1Y0haMlZ2ZzR5a2cvMThuSnlYang0Z1hxMUttajhuMkxodm1LbUptWjRidnZ2aXZUOFh4TlJjT3ltSmdZTEZ5NFVPRjJpZ1lTS0FybHhvOGZMMVRxNXVibVFpd1d3OVRVRkw2K3ZwODlrS1ZvUjVJYU5XcklmRGY4VzN4cHUyYXAzTnhjbkR4NUVvY1BIOGFuVDU4d2JkbzA5T3ZYVDJpWDNhWk5HL2o0K01ETHl3dmUzdDQ0ZWZJa0prMmFwTERkdXFPam85TEhVdlU4VTFUUmltbnBZMFpIUjBNa0VpazhCaU1qSTZXdDRML0c3NFBpenA0OWl5MWJ0cUJpeFlwWXMyWU56TXpNaEhYVzF0Wll1SEFoMXE5Zmo1a3paMkx4NHNWbzJiSmx5VTlZQVVXZElZS0RnNFZPRGxMRGh3OVhHUEptWkdTVVdKbXNhRnNpSXFKdmhTRXZFUkVSRVVHNzRuK3JPRkl6RXdGSUFLamVobytJL2gxdTM3NHRjM0cvYUh2QzJOaFlyRnk1RW12WHJsV3BVZ2tvckhRcFd2a2xEYUVrRWduV3JsMHJWR3FhbTV2TDNNL2YzeDhaR1JrWU9YS2t6UEs0dURpWjlyZ0FjT2pRSWVIZnExYXRVdW00aWlwK1FmN2R1M2ZZdFdzWHpwOC9qK25UcCtQRGh3L1l2Mzgvdkx5OGtKT1RnMTY5ZXFGLy8vNGxWanBLMjhLcW91ZytNak16QVJUT1Rmc3RMVjY4R045Ly96MzI3Tm1ES1ZPbVlPVElrWEJ3Y0JDcUdhWHpLcFlXWmhlbktFZzRkZW9VM04zZEVSSVNndVBIajhQSHh3Y3JWNjdFclZ1M2tKeWNqSVVMRnlJa0pBU2VucDVDSzgvaWJHMXRNV2pRSUFRRUJLQlpzMmJvMUtrVFBEdzhvSzJ0amVIRGg2dDBiTnJhMm5CMmRvYTV1VG1xVkttQ29VT0hZdno0OFhMVjJlSGg0ZGl6WncvOC9QeVFsWldGK1BoNFliQ0FLbkp6YzNIbHloVjA3dHk1eE1xdC9QeDh1WUVTTjI3Y0FBRGs1T1FnSnlkSEpnUlQxamI1NmRPbm1EeDVzc3JISnlWOWovMWJnb1AwOUhUczI3Y1BRVUZCTURZMlZqaFFaUHIwNmZEMjlvYVhseGNrRWduTXpNelF1M2R2SER4NEVBY09IRURObWpXeGJ0MDZvZDEvWEZ3Yy9QejhFQlVWaGJwMTYyTDE2dFV3TUREQXVuWHJzSFRwVW93ZlB4NTkrdlJCMzc1OVlXUmtwTkp4M3I1OUcycHFhcWhRb1FJdVhicFVwcEMzK0htcnVNR0RCNWNhOGlvN1AzK09rczdQVXJ0MjdSTEN2QXNYTHNETnpRMzc5dTFEdFdyVkFBQ2hvYUg0NVpkZlpPNFRIeCtQcVZPbnlqMVdhR2lvVExjRFFQbjhzOFVWLzZ5dVg3OWVhT3Zidm4xN05HblNCQUNFOXQvRjZlbnBmVlpYaUxMNjBuYk4yZG5aQ0FzTHcyKy8vWWFVbEJUODhNTVBtRHQzcnNMcEFRd01ETEIwNlZMY3VIRURucDZlV0w1OE9WcTJiSWxwMDZZSjI5ZXRXeGRUcDA2RnBxWW1wazJiaG0zYnRxRnExYW95M3oycXpzbGIydnRGV2FXOUlsLzc5NEZVYm00dXZMeTg4UHZ2djZOYXRXcFl0V3FWOE5sS1MwdURXQ3dXS3Y0MU5EU3dkdTFhTEZteUJIMzc5b1dqbzJPWktzTkwrd3dxNndDU2xwYjJWYVlRSUNJaStsSU1lWW1JaUlnSXVwcEcwSzVZSGVrNWFjaksvWWlrRC9FdzFtbFEraDJKNkYrbGR1M2F3anlxMG9vaHFUcDE2cUJDaFFwWXVYSWxkdTdjcVZJWTZlL3ZqNFNFQk9HMjlDS3VTQ1RDMnJWcjRlTGlnaGt6Wm1EQmdnWG8wS0VEZ01JcVEzOS9mN1JvMFVLdUhhbWRuWjB3OTU2N3V6dE9uVHFGSFR0MkNHMUdyMTY5K25sUEhJV0IxOG1USjNIa3lCR0l4V0tzWHIwYU5qWTJRb2k4ZS9kdW5EeDVFc2VQSDRlL3Z6L3M3T3d3ZVBCZ21RRHUrZlBuT0gvK1BLcFZxNGEvL3ZxclRJOHZiVU9xbzZNakxQUHk4bExwdm84ZlB5NTEyd0VEQmtCZlh4OGlrUWg5Ky9hRmpZME4xcTFiaDMzNzlpRXVMazRJeUtVVnhXVU5lYVdCVFZoWW1OeUZhM1YxZFRnNk9tTHQycldJaTR2RDhlUEhVYmR1WFRSdTNCZ3ZYcnhBYnE1OEI0aWk4M1dPR3pjTzBkSFJjSE56UTBKQ0FtSmpZekZuemh5VjU2SXNPbytxOUxIeTgvUGxIbGZhcWpvM054ZnE2dXF3c3JKQ2VubzZDZ29LaFBiZnlsU29VQUc3ZCsvR24zLytpYVZMbDJMU3BFa3dNVEVSMWtza0VrZ2tFcG1RTnpzN0czZnUzQUZRMkw3NTJyVnJXTFpzbWJDK3JQT2pTNStETWpvNk9oQ0x4V1YrajM0cjZ1cnFlUFBtRFl5TWpMQjI3VnFGMWV5ZE9uV1NtenZYMDlNVFFVRkJhTlNvRVZhc1dJR3FWYXZpMmJObldMVnFGVjY5ZWdVdExTMWhFSU0wT0xleXNvSzN0emQyN05pQmdJQUFCQVFFb0VHREJsaTdkcTNNWjYrNGpJd00zTGx6QjQwYU5VSzFhdFVRR2hxS0VTTkdsR2xlV2VuZ2d1SlVuVXRaMGZuNXhvMGJjSFoybHRudStQSGpPSDc4dUhBN0lDQUE2dXJxUWt0NHFaTE96MUpGVzE1TC95WkZseWs2UnhnYUdtTCsvUGt5eXpadDJvUVdMVnFnUzVjdUtqMVBSYVF0eTNmdDJvVWJOMjVnd29RSndwem5XbHBhdUh6NU1nQ1VPSitydGJXMVhNaXI3SFV2Ni96V2FtcHFVRk5URXdhVGxDWWtKQVNCZ1lFeTc1K1FrQkI0ZTNzalBUMGRCZ1lHY0hGeFVUajlRWEV0VzdiRTd0MjdzVy9mUGh3N2Rnd1RKMDdFNHNXTDBiWnRXK3pldlJ0QTRVQUtBREEyTnY3c1Z1eWx2VjhLQ2dySzlIbjQycjhQZ01KT0dwczNiOGFMRnk5Z2JtNk9GU3RXeUZRZER4MDZGS2FtcHNMN3FVMmJObkIzZDhmS2xTdngrKysvNC96NTgzQndjRURQbmozTDNBWThKQ1FFa1pHUjJMaHhvMHJiRnoyTzBqZzZPc3JNUjAxRVJQUTFNZVFsSWlJaUlvaEVhbWhxM0IyWEV3NERBRTQrM0FySEZ1Nm9JUDYyYlVlSjZPdXFVYU9HTUk5cThaQlhXMXNiaXhjdnhwdzVjN0JwMHlhNWVmY1VrVjVnUG5EZ0FIeDlmV1hXR1JnWXdOM2RIYXRXcmNMcTFhdng4ODgvWS9qdzRkaTRjU05FSWhGbXpacFY0bjV6Y25LRXVUd0xDZ3FRbDVmMzJmTVJQbnIwQ0JFUkVRZ05EVVZtWmlac2JHd3dlL1pzMUtoUlEyWTdiVzF0REJzMkRBTUhEa1J3Y0REOC9Qd1FGaFlHVzF0YkRCOCtIQTBiTm9TUGp3LzA5UFRRcVZNbmxlWmJMT3JObXpjQUNpdk9wRlRkeDh1WEwvSHk1VXVsMjNUbzBFRm0vbHBEUTBOczI3WU52cjYrTXZPeVNpdUt2L1k4bDUwNmRZSy92ei9jM056dy9QbHp1U0JJU2hwRUZaMG5WVjFkSGM3T3pwZ3laUW9PSHo0TUt5c3JZWDVIVmZ6ODg4OXl5L2J0MjRkOSsvYXB0UDJBQVFQZzVPUWszUDd3NFlOTU9GR1VwcVltdExXMWNmLytmU3hkdWhTZW5wN0NheWw5YmtWRDNxaW9LRmhhV3VMdTNidm8yYk1uL1AzOXNXM2JOdlRvMFFOQVlYVjYwYUM0cUpjdlg4cDhEbFd0N0EwUEQwZjE2dFVWdHRiK095VW1KbUxuenAyb1diTW1YRnhjY1ByMGFjVEd4aUkyTmxicC9hUXRyZnYxNndlSlJBSW5KeWVrcHFiaTA2ZFBxRnk1TW1yVnFnVWJHeHQwNjlZTjJ0cmFlUGZ1bmR3K0prNmNpRDU5K3VEczJiUFEwZEZSR3ZBQ1FHUmtKUEx5OHRDK2ZYdm82ZW5oMHFWTHVINzlPbXh0YlQvL0JTZ2pSZWZuMnJWcnk3UlE5dmIyUnVQR2pZVUFGQ2dNYURVMU5aR1ZsU1d6UDJYblp3RDQ4ODgvaFVFRDB2ZEswZmxiRmIydU9qbzZ3dDhIS0J6RXNHblRKbGhhV3Nvc0x5dFRVMU5rWm1ZaUppWUdRR0VYaEZxMWFzbUZpdExCSmxGUlVWaStmRGtPSHo0c1Y0MC9jT0JBaFhNTEE0VUIrZnYzNytYbTNDNjZUcEdtVFp2S1ZTb3JNM0hpUkxuVzE5OS8vejEwZFhYaDZPaUlIajE2bE9rN1RVTkRBNU1uVDBiYnRtMnhiOTgrb2YxeFdGaVkwamJKUU9HVUI2b00ybEwwZmlrNjlZRjBYdHFpeTRxdUs3cThaOCtlWC8zM3dhKy8vb3BEaHc1QklwR2dUNTgrbURScGtrcURsU3dzTFBETEw3OWd6NTQ5T0hueUpMeTh2RkJRVUlBaFE0YVVldCtpL3ZqakQySEFEaEVSVVhuQ2tKZUlpSWlJQUFCdDZ3ekYzYVF6U005SncrdVBUN0R6MmpoME1YZEVyYW9OVWEyU1VabEc5eFBSdjFPalJvMHdkT2hRSERseUJDZE9uRUQvL3YyL2FIOWFXbHBZdlhvMVBEMDk0ZXZyaTdDd01DUW5KMlArL1BreTFUZkZoWWVIQzVWSkd6ZHVoSm1aR1Z4Y1hNcjgrTGR1M1JMbWVUUTNOOGVZTVdOa3doRUE2TjY5dTh3eURRME5EQnc0RUwxNjljS0pFeWZ3MjIrL1ljYU1HVmkzYmgyMHRMUXdkdXhZWWI3Z3NwQmVJQzhhNktuU3p0VGUzaDUyZG5ZeTgxV3FTazFORGFOSGo1WlpKbjFkTlRVMXk3dy9aVVFpRWNhTkc0ZEZpeGFoWnMyYXdoekp4VWxEcGVJdGpVMU1UR0JwYVluNzkrK2pYcjE2WmZwT0tmNDYydHZiWStiTW1VSmdKaVZ0TDEzYTZ4NFJFVkZpVzFnQTBOZlh4NElGQytEcTZvcE5tellKbGJuU2tMZG9PK2Fnb0NCMDdOZ1JkKy9lUmExYXRkQzNiMS9jdVhNSGJkcTBFZmFscUZVcjhOK3FhNmthTldySUJFZVhMbDFDWEZ5Y3dubFVEUTBOOGVlZmZ5cDlubDliZm40Kzd0MjdKMVJkaG9XRlFWTlRFeE1tVEVCK2ZqNTI3TmloMG42a1lXSHQycldGOXJpS2d2elNXcWNQSFRvVTgrYk5LL1h4SkJJSlRwdzRnUW9WS3NET3pnNWFXbHJRMWRYRm9VT0gvdGFRVnhFREF3T1ppa3B2YjI5WVdscktWVmxXclZwVnFOeFdkVkNNb25OS1dlZHZsWWFpcWxUQ2wrYmt5WlBRMGRIQm16ZHZzSHYzYnNURXhHRDI3TmxsL24xWi9ITmZWRVJFQk42L2Y0OFJJMGJJclZPMHJLd1Z2eVg1N3J2djRPbnBLVlIySmljbks5ek93Y0VCRGc0T0phNXYzTGl4VEd2d1RaczJvV0hEaHNKODlkS1F2dWpmby9pQXJySlFkRjlGeSs3ZXZZdTdkKzhLdDd0MTYxYnEzTXhsL1gzUXBFa1RuRHQzRGpObXpFQ0xGaTNLOUR3ME5UVXhmZnAwL1Bqamp6aDI3QmdHRGh4WXB2c1RFUkdWWnd4NWlZaUlpQWdBVUVsZEc4T2FyTWIrMjNPUW0vOEpmMlc5eHJIWXRmLzBZUkg5NjlUUmJZSXh6WlhQei9odk5tclVLTnk2ZGV1cmhZQmlzUmd6Wjg1RWZIdzhIajkrakNwVnFxQng0OFlsYnArWGw0ZWpSNCtpZXZYcVNFdExnNTJkSFE0ZVBJaGR1M2FoZWZQbUFJRC8vT2MvTWhleG56OS9qc2pJU0FDRmMzVkt0V2pSQW82T2pxaGZ2MzZKRjRWOWZIeHc5ZXBWQkFZR3lpelgwTkRBMEtGRDBhTkhEd1FFQktCcDA2WXdOamFHa1pFUjl1L2ZYK3J6VGs1T3h0R2pSekY5K25RQXdMMTc5MkJzYkt4eUMrTFBVWlpBd3MzTkRXNXViaVd1RHc0T2xybElMMjBscWF3NlZFOVBEeUtSQ0pVclZ5NHhtSkZXRWhkdjJYdml4QW5jdjM4Zk5XclVRRkJRRU5xMWExZnFISnRaV1ZubzI3ZXZ3blh1N3U0bGhodUtYaWNmSHg5aC91WU9IVHBnd0lBQk11dUxoMSt0V3JWQzM3NTlFUlFVSkF5SWtMYUhsZ2JZRHg0OHdJTUhEK0RxNm9xZE8zY0NBRWFQSG8zeDQ4ZmowYU5IQUlCSmt5WXBmWTVGVmExYVZTYmNTMHBLUWx4Y25GemdCeFFHcEtHaG9jalB6NGRZTEZiNU1iNkVkSDVtYVdWem56NTlNR1hLRk9IMU9ISGlCSVlNR1lKWnMyYkovUTJrODlGYVcxdVh1UC9PblR1alY2OWVNc3Z5OC9PaHBxWW05MzVUSmR5Vk9uLytQRjY4ZUlGdTNib0pGYjk5K3ZUQmdRTUhjUEhpUmFHVjdMOVowVkEvUER3Y3YvMzJHM2J0MnFXd1lyOU9uVHFZTTJjT09uYnNDQzB0TFp3NmRRcWVucDRvS0NqQXJGbXpZRzF0RFFNREF5UW1KdUwrL2ZzeTl3MExDNU81TFgzTVAvNzRRMmFkdXJwNm1kbzNaMlptSWlBZ0FIMzY5SUd2cnkrKysrNDduRGx6QmtEaFowL2FZbDBWYytmT2hiNit2c3o4eHFxYU8zY3VXclJvSWN3SFhsSkhncUpVYVZkZHRXcFZtZHVLQmkyb29yUUJLdEx6MUlBQkE0UnFYejgvUDBSSFIyUExsaTA0ZlBpdzhCNlBqSXlFV0N4V2VvNG8rbmpEaHcrSHZyNiszUGVHdmIyOVhEY0VWWlhsOTBIVHBrM2g0K1B6UmVleit2WHJmOWFBS2FEd1hGT1dBUWNaR1JseW54ZGwyeElSRVgwckRIbUppSWlJU0dDczB3RGpyRDNnZjI4bFVqTmYvZE9IUTBUZmdMcTZPanc5UFdYYTZYNko5UFIwYk55NEVZOGZQMGJyMXExeDY5WXRUSnMyRGE2dXJncER2S0NnSUNRbEpXSFVxRkU0Y09BQVdyWnNpWm8xYTJMSGpoMHdNREFBVURoWFoxRVhMbHpBaFFzWDVQYVZtWmtKUFQwOXBLYW1sbml4TlM0dURwcWFta292eHRhcVZRczVPVGtsVmx3V0paRklFQndjREc5dmIxU3NXQkhUcDAvSDI3ZHZFUnNiS3hkUWZXM1MrVHlWK2UyMzM1Q1NrZ0luSnllbG9VbnhkWTZPamtyM0s1RklzSFhyVmhnWkdlSFZxMWM0ZHV5WXd2QlJXbTFZTk94Kzl1d1pkdS9lalNaTm1zREZ4UVdUSmszQ3hvMGI0ZVhscGJSQ3NGS2xTakp6SG43OCtCRmJ0MjZGUkNMQmtpVkw1S3FGazVLU3NHclZLalJ1M0JnVEowNlVlWTVHUmtiQ3YvWDA5SVNBUkpueDQ4ZmoyclZyQ0EwTlJkKytmWkdUa3dQZ3Y1VzhSNDRjZ2EydHJVeUxibW5vcHFHaEFXTmpZOHlhTlFzR0JnYVFTQ1FZTzNZc3BreVpJbFNQL3Zubm4vRHc4Q2kxSWs0UlMwdExCQWNINDltelo2aFhyMTZaNy84NVdyWnNpV2JObXFGTm16Ym8zYnMzOVBYMVpmNEdsU3RYUnR1MmJSRVVGQ1FUOGhZVUZHRFBuajFRVjFkWE9rZXh2cjQrbWpScEl0eis5T2tUK3ZUcGc3Rmp4d3FoWEZsbFptWmk5KzdkRUl2Rk1zSGJ3SUVEY2V6WU1lellzUVBObXpkWGFYREdxMWV2Y1BIaXhjODZqaTlsWVdHQlc3ZHU0Y09IRDBoTlRVVnFhbXFKQTNYMDlQVFFvMGNQNU9YbHdjdkxDMkZoWWZqcHA1L2c1K2VIUFh2MllPZk9uUmc0Y0NDR0RSc210QldYS2o0ZnQxUklTQWhDUWtLRTI1VXJWeTVUeU92cjY0dXNyQ3owNjljUHZyNis2TkNoQTVvMmJZcWRPM2RDWDE4Zk9UazVLZzg4aW9tSkVRWnNsRlZNVEl4TSsrZWlMYWd2WExpQTJOaFlqQjQ5V3FiOThhWk5tMUM3ZHUweXQ2dVdEaFJSeFlrVEozRDkrdlZTdC9Qejh4UG01QzM2WG16VHBnMjJiOStPZ0lBQU9EbzY0djM3OTdoNzl5NUNRa0l3YXRTb1VrUG5oSVFFdkhuejVvdm1YVmFrckw4UC9xNEJLNHBrWkdTbzFQWmFLaTB0cmNUUEN4RVIwZCtKSVM4UkVSRVJ5VERRdG9CVHE3Mkkvak1jOTE1SElEbjlHVEp6RmM5aFJrVGxVL0dBVjlxU3M2d1hXSzlmdnc0M056ZWtwcVppL1BqeEdEcDBLQjQ4ZUlDbFM1ZGkwYUpGbURwMUt2cjA2U05zbjVTVWhIMzc5c0hLeWdyTm1qWERnUU1IQUJSZWFHL1hyaDNTMDlPaG9hR0JybDI3Q3BXZzl2YjJHRE5tak5CcU16RXhFZEhSMFZCWFY4ZmJ0MjlWdnNoYTJuYmZmLzk5cWZQWUppVWxZZXZXcllpT2pvYTV1VG5tenAwTG9IQ3VSNGxFZ3ZidDI2dDBMSjlMV1p0U29EREFTRWxKUVowNmRkQzNiMStWZ254cHBhUjBQc3F3c0RDRnIxVmdZQ0FlUFhvRVQwOVBYTHAwQ1FjT0hFQ25UcDNrdHBPMklaVUduNW1abVZpOWVqVXFWYXFFaFFzWG9scTFhcGd6Wnc1Y1hGemc1dVlHVjFkWEFJV2hzN1FkOHRHalI5R3NXVFBVcTFjUHBxYW1rRWdrdUhUcEVuNzU1UmU4ZWZNRzdkcTFRMzUrUHN6TnpSRVNFZ0pQVDArY1BuMGEydHJhYU5hc0dhNWV2WXEzYjk5aXdvUUpzTEd4S2ZVMUtJbW1waWJXckZrRFEwTkRxS21wSVRzN0d3Q0VlU0l0TEN3VVZwRG41T1NnVHAwNndweVZRR0hZSVpGSVVLdFdMV0crNkJvMWFnamJTQ1NTTWxXUlNVUHE2T2pvdnkza1ZlWDlQV3pZTUV5YU5BbVJrWkZDUysrREJ3L2k4ZVBIY0hSMGhMbTV1Y3FQSjMyOWkxZUZsNFducHlmZXZIbURuMzc2U1Nib3IxeTVNc2FNR1lQdDI3ZGovZnIxV0xWcVZhbXZmMVJVRktLaW9qNzdXTDZFdGJVMS9QejhjUExrU1R4Ly9od21KaVpLai9mWnMyZll1blVyM3J4NWcwMmJOZ250NUQwOFBIRHk1RW40Ky92anpKa3pjSFIwUlBmdTNZVjlGYThrblR0M0xwNC9mNDdBd01EUG5yYmovdjM3Q0E4UHg0Z1JJMlFxWHFYVjlKMDdkOGF1WGJ0a0JrdjhFOExDd3ZEZ3dRT0Y3ZEhUMDlPRmJnZkY2ZWpveUZYeUFvV0RGbHEyYktuU1kxKzVjcVZzQjF1TWRCcUNnd2NQb3FDZ0FLZE9uWUsydGpibXpwMnJVZ2NJUHo4L0FFREhqaDIvNkRpS0t1dnZnNzlEYW1vcW9xT2pZV2xwS2JmdXhZc1hNdWVJMHBpYW1zb01RbExHMGRHeHhQY1BFUkhSbDJMSVMwUkVSRVJ5MUVUcWFHYmNBODJNZTVTK01kSC9Bd252b3ZIcjdUbi85R0Y4TlJLSkJLNnVydERTMGtMRmloWHgrUEZqQUZDcGtoVW9iRlByNit1TG16ZHZ3dERRRUZ1MmJCRkNKeXNySzNoNGVHRHg0c1h3OFBCQVFrSUNuSnljSUJhTDhmcjFhMlJuWjhQSnlVbG9mU3VscGFVRkxTMnRVb05NVTFOVG9ZckwyTmhZYVh2TGd3Y1A0dGRmZjRXeHNUSEVZakYyN05qeFdXMnFwZlBjVHB3NEVmbjUrUmcxYWhTR0RSc0dkWFYxdkhyMUNzZVBId2RRR0lRMmE5YnNINW5EL09IRGgxaXhZZ1VrRWdrU0VoSXdmdng0akJ3NUVwMDZkVko2UE9ucDZhV0dhSThlUGNMZXZYc3hZc1FJMUs5ZkgzWHExRUZrWkNSMjdOZ2gxMzVYMnFiWXhNUUVFb2tFNjlhdHc2dFhyN0J5NVVxaGdzN1cxaFk5ZXZSQVNFZ0l3c1BEWVc5dmowcVZLZ2t0TFlPQ2dwQ1ltSWpSbzBmajh1WExPSFhxRkY2K2ZJbCsvZnFoYmR1MjhQZjNoNU9URXhZdFdvVDgvSHprNXViaThlUEhtRFZyRnVyVXFRTlhWMWRjdUhBQlM1WXNnYW1wS2JwMjdZbzJiZHFnYnQyNlpYNWQ2OVNwSS94Yk9vZXVOT1FkT25Tb3d2ZVRzb3B1WjJkbmhjc1BIandvVkxLWFJpS1JvRzdkdWpBd01NRGx5NWN4ZVBCZ1lkM2R1M2ZoNit1THlaTW5xeFQrdm56NUV0bloyVjh0S0RZek04UEFnUVBoNGVFQk16TXpQSG55QkFjUEhvU2RuUjBjSEJ6S3RLK2twQ1FBRUVMeHNnb0lDTURaczJkUnExWXR1Ym1yQWFCdjM3NklqSXpFdFd2WHNHUEhEa3liTmszcC9nWU9ISWlSSTBjcVhQYzUxZGhsMGFSSkUxaGFXZ3F0NUV1cUtrMUxTOE9oUTRjUUhCd01Nek16ZUhoNHdNREFRQWg1SzFldURDY25KL1RvMFFOYnQyN0YxcTFiaGJuaWg1WDRBQUFYWDBsRVFWU3NpMWYzSnlVbDRkNjllN0MzdHkveEhGS2hRb1ZTeng4NU9Ua3dORFJVK1BlWEJyMFBIejVVR0x6OVhaS1NrbkR6NWsxMDdkcFZZUWVFOFBEd0VyOXJoZzhmanJGangzN3JReXpWNE1HREVSb2FDajgvUDR3ZVBScERodzZWNjNhZ3lPWExsM0gyN0ZsWVcxdC9sZlBBNS80KytCWmV2MzR0dENRUERBekU0Y09IQVVDdTFYZHFhaW9lUG54WTZ1OFBJaUtpZnlPR3ZFUkVSRVJFUlA5anBHMDFwVldWeFlsRUlpUWxKZUhWcTFlUVNDU29VS0VDMnJadGkrN2R1OHR0VzFCUUlJVEEyZG5adUhQbmpoQVFqeDQ5R2tPR0RKRUxPSXlOamVIaDRRRVhGeGRjdm53WkRnNE9xRm16SnBvMWE0YXBVNmVpUVlNR2NuTkJmbTMzNzkvSG9VT0gwSzVkTzR3ZE94WlRwMDZGaTRzTFZxMWFWV3JGYmxGWldWbTRkT2tTZ01MbnRYRGhRbGhZV0FBb0RQMVdyVm9GaVVTQ24zNzZDZjcrL3ZEMjlpN1RQS3hmS2pjM0Z3RUJBVUpWOUxKbHl5QVNpZURqNDRPMWE5Zml5SkVqR0RObUROcTBhYVB3L29tSmlkRFYxVlg2R0s5ZXZVTHIxcTJGbHA4YUdocHdjbkxDalJzMzVNTDZxMWV2UWt0TEMyWm1adGkzYngrdVhyMkswYU5IbzFXclZqTGJUWjQ4R2JkdTNjTDI3ZHZSb2tVTDZPcnE0dTNidHdBS1d6N3I2K3ZqMHFWTDJMVnJGOXEwYVFObloyZWhDclJwMDZhSWlvcUNxYWtwWW1KaUFBQUdCZ1pZdW5TcDBBcTVRNGNPaUkrUGg3Ky9QM3g5ZmFHcHFmbFpJVzlSMHJCZkdtcVZOR0RnNE1HRE1yZXpzckt3WXNVS1ZLNWNHVStmUGtYZnZuMHhjT0JBbVcyS0I1bTV1Ym5JeXNvQ1VGZ3Avc2NmZitEVnExZDQ5ZW9WR2pWcWhNV0xGOFBPemc2SER4L0c0OGVQaFhEbTVjdVhpSW1KRVZwTEt5T1JTREJqeGd3WUdSbGgxNjVkS3J3Q3FoazNiaHllUEhtQ09YUG1JRDA5SFhaMmRwZzdkMjZaQno5STUrR1dWcG5iMnRvS0FYdHBUcDA2Qlc5dmIyaHFhbUw1OHVVSzd5Y1NpYkJreVJJNE9Ubmg5OTkvUjNaMk5tYk9uS2t3NUxPMnRvYTV1YmxLYlowbEVvblM5Y2VPSFFOUU9FL3h6ei8vckZJUUp4S0o0T3JxaWhVclZ1RHQyN2ZDKzZlZ29BQlBuandCVUhoK0RnOFB4OG1USjlHL2YzOU1tRENoeEgxTEErREF3RUI4K1BCQjRYUCs5ZGRmSVpGSTBMTm56eEtQYTlpd1lSZzJiSmpTWTIvZXZEbEdqaHhaNHQ4dU1URVJTVWxKNk5ldm45TDlmRXMrUGo0b0tDZ1FCazJZbVpuSnJQL2NPV20vdG9LQ0FpUW1KaUkvUDEvaCt0bXpaMlBKa2lXNGR1MGErdmJ0cS9Edi8vcjFhMkZmNTgrZng2Wk5tMUNsU2hYTW1qWHJzNDduYS8wKytOcW1UcDJLK1BoNEFJWG43RWFOR3FGcDA2Wm8yclFwNnRXckJ6OC9QK0c3Yi9mdTNTZ29LTUNaTTJlZ282TURCd2NIYUdob29HN2R1cVYrUHhJUkVmM1RHUElTRVJFUkVSSDlEd2tORGNXMmJkdGdibTZPaUlnSTZPcnFZdXpZc1hJWFdsVnBNNWlibTRzMWE5YmcyclZyME5MU3dzcVZLN0Y0OFdJNE96dkR4c1pHNmZ4MVZhdFd4ZWJObTVHYW1pcGN3QldKUkgvTGhmelEwRkI0ZW5yQ3lNZ0lzMmZQaG82T2poQ1FUSjA2RlhQbnpsVnBUbGFnTU1ocjFhb1ZORFEwTUduU0pDRU15Y2pJZ0l1TEM1NDllNGFwVTZlaWYvLysrT3V2dnhBUUVBQXpNek9WNW05TVMwc0RnTStxL00zTXpFUm9hQ2dDQWdLUWtwSUNRME5ETEY2OEdGWldWZ0NBMXExYkl6ZzRHTC8rK2l1V0xWdUdSbzBhWWVMRWljSjZvRENNaW82T2xnczBpck96czRPZG5aM01zalp0MnFCTm16WTRkZXFVc096Um8wZDQ4dVFKN096c29LYW1CalUxTmJSdjMxNW90VjJVbHBZVzVzK2ZqOWV2WDZONjllcW9YYnMyN3R5NWcrVGtaR1JuWjhQSXlBaGR1blJCbXpadG9LT2pnMmZQbnVIWXNXTjQrUEFoWW1OamtaS1NnbUhEaGdudnJkOS8veDIrdnI0d01URkJnd1lOWUdWbEJTc3JLeXhldkJpWm1aa3l3Zjd4NDhlRjZ1dXlrSVlaT2pvNlNyY3JXcEY3OCtaTjdOeTVFK3JxNmxpN2RpM2k0dUt3ZXZWcXZILy9IaE1uVGhUbTF3UUFMeTh2UEhyMENLOWZ2OGJidDIrRnNIRG56cDNRME5DQWtaRVJMQzB0aFJiVS9mcjFRMkJnSUR3OFBMQnQyemFvcTZzalBqNGVhbXBxd2tBRVpSSVNFcENSa1lHMmJkdVcrYlZRNXVuVHA4alB6OGZIang4QkZNN1AvTmRmZnltdHlOMjhlVFAwOWZVQkZJWkZmbjUrT0hIaUJCbzFhb1NVbEJTc1dyVksrQ3gyN05nUjY5ZXZWOWg1SUQ4L0h6NCtQamg2OUNncVZxeUlGU3RXeUZSakYxZXpaazJzWHIwYUN4Y3V4Smt6Wi9EMDZWTXNXTEJBYmtEQXVuWHJ5dlQ4QWNYdDcwK2RPaVcwSm43NDhDR2NuWjB4Zi81ODRibnI2dXFXZUY0MU5qYUdsNWVYekhOZHQyNGRybDY5Q2cwTkRXellzQUVMRml5QXJhMnRTZ01hUkNLUlRCVjRVZGV2WDBka1pDUmF0R2lCUm8wYWxicXZvc2RVM0ljUEg2Q2hvU0VNT3ZydXUrOEFGQTVDMHRQVHc0a1RKd0FVbnJQK0NSRVJFYmh3NFFLR0R4K09temR2WXViTW1aZzRjU0s2ZCsrdWRGN3owbVJrWkFqVjZLcHNXNXowOVRwOStqUStmUGdBQUJnNWNpVHk4dkx3NDQ4L0N1ZUJqSXdNaElhR0lqQXdFRE5tek1EaXhZdXhaczBhT0RrNVljR0NCZmpoaHg4QUZBYXk3dTd1Q0E4UGgwZ2t3dWJObXpGa3lCRFVyMThmMDZaTlU3bVRnTlRYL24zd3RiVnYzeDYydHJabzNydzV2dnZ1TzdtLzVlN2R1eUdSU09EbDVZV0lpQWgwNjlZTjJ0cmFPSHo0TU02ZVBZdnAwNmZMdE53djdzT0hEL0QzOTFmcFdLUi9QeUlpb20rQklTOFJFUkVSRWRIL2lQajRlR3pac2dWV1ZsYll0R2tUamgwN2hyMTc5eUk4UEJ5MnRyWXdNaktDbHBZVzFOWFZoZi9FWWpGRUloRnljbktFLzdLenM1R1RrNE1IRHg3Zzd0MjdtRE5uRGd3TkRiRjA2VktNR2pVS2JkdTJ4ZHUzYjZHdHJTM3NwMkxGaXNKRjFLTDd5czNOUlU1T0RwbzNiMTZtK1RqTEtpc3JDMWV1WE1HeFk4Y1FIeCtQcGsyYnd0blpXUWprYkd4c3NHblRKcXhkdXhhelo4K0d0YlUxZXZic2laWXRXNWJhYm5UMjdOa3lRZXlEQncrd2Z2MTYvUG5ubi9qNTU1L1J2MzkvQU1DTUdUTVFHeHNMTnpjM21KcWFvbUhEaGpMN2VmejRNVmF0V2dWdGJXMVVyRmhSQ0FCVXZjaWRuWjJOMjdkdjQvejU4NGlLaWtKMmRqYTB0TFF3YXRRb0RCa3lSS1pTVGsxTkRYMzY5SUdkblIxKy9mVlgvUDc3NzVnNWN5YmF0V3VIOGVQSHc4VEVCRGR1M0VCeWNqTDY5T21ESjArZW9HclZxbmp5NUFuVTFkVmw1dk5WWlU1SEFFSXJXZWs4aTJQR2pGRTYxMnpUcGsyRmY3ZHIxdzVSVVZIQ2ZKZ05HalNBbXBvYURBd01zSG56Wm9TRmhjSE16QXhObXpiRnFGR2pZR05qZ3lwVnFtRDkrdlZRVjFmSHlKRWpZV2RuaC92MzcrUGV2WHZ3OS9mSDY5ZXZZVzF0TFJmUU5XclVTSzZ5ZU8vZXZUSzMvZjM5OGViTkd4Z1pHYUZLbFNwNDgrWU4vUHo4b0s2dWpnWU5HcFQ0R256NjlBbng4Zkc0ZmZzMkxsNjhpRC8rK0FNLy92Z2pKaytlREMwdExkamEybUxYcmwzWXZIa3pSb3dZZ1RadDJxQjU4K1pvMzc0OTNyNTlpOWV2WDZOMjdkcG8wNllOVEUxTlVhdFdMZFNxVlF2Nit2cHlyMlAxNnRVeGJ0dzQ3Tnk1RTY2dXJuQndjTUIvL3ZNZjFLOWZYNlY1YkdOall3RkE1WkEzT3pzYklwRUlxYW1wQUdUbjluNy8vajJ1WExtQ00yZk80TUdEQnpBeE1jSHExYXNSSHgrUDMzNzdEVUZCUWJDMnRrYnIxcTNSckZrekdCc2JDODhuTHk4UDFhdFh4NE1IRDNEbzBDRkVSVVVoUFQwZDdkdTN4L3o1ODZHcHFZbW5UNThpTkRRVTU4NmRRMlJrSktwVXFZTE9uVHZEM3Q1ZUNBMFRFaEt3ZGV0V3hNWEZRVnRiRzh1V0xaTjVqNVdrUVlNRzJMaHhJNVl1WFlySGp4OWo0c1NKbURGamhzcXRXNDhjT1lMdzhIQm9hbXBDTEJZaklTRUJBRkM3ZG0yWjdlN2Z2dzhQRHcrWW1wcGk4K2JOaUl5TWhKZVhGMGFQSGcxcmEydlVyMThmSTBhTWdGZ3NSa2hJQ05UVTFDQVdpMUZRVUlDY25CeDgrdlJKT0QvbjUrZmpqei8rd09YTGwrSGs1QVI5Zlgyc1dyVUs0OGFOUStmT25WR25UaDFvYTJ0RFRVME5JcEVJVmFwVXdabzFhL0Q0OFdOSUpCTGs1K2Vqb0tBQWVYbDV5TXZMZzVXVkZVeE1USVRYY2QyNmRhaFlzU0ttVDUrdTlMbG5aV1VoSnljSDJ0cmErUGp4STI3ZHVpVlg0YjVueng3czJiTkhadG42OWVzQkZMYk5QWDM2TkpvM2IxNm0rVkFURXhPVm5wZFVQV2RkdjM1ZCtNNGNPWElrQmc0Y2lKVXJWOExkM1IzNzkrOUhreVpOQUJRRzk3Ly8vcnZ3bmkvK0d1Ym01c3BWclVaRVJDQWlJa0xsNTFTY2RNNzN3TUJBR0JzYm8wT0hEckN3c0lDWm1Sa3NMUzJGZlUrWk1nWDUrZm40OGNjZllXVmxoUm8xYW1ENTh1Vll0MjRkNXMyYmgwNmRPbUhldkhsWXMyWU5ybHk1Z21IRGhzSE16QXdiTm16QXJWdTMwSzVkTzl5N2QwODQ5MHQvRjRqRll1VGw1V0hod29YSXpjMUZVRkNROEZ4NzkrNk5OV3ZXNE1hTkcvL2Ezd2VsdFllUGk0dkR6cDA3OGZEaFE3UnQyeGF6WjgrR3VybzZ1blhyQm5kM2R5eFpzZ1JkdTNiRjFLbFRGVmJ3djMvL0h0N2UzbC8xbUltSWlENEhRMTRpSWlJaUlxTC9FV1ptWm1qWXNDR1dMMStPQ2hVcVlPalFvV2pldkRtQ2dvSncvLzU5WEw1OEdUazVPY2pMeXl0MVgzWHExSUdWbFJVYU4yNk1IajBLNStmMjl2WkdRRUFBYnQrK2pYUG56aUUzTjdmVTFxUkFZY1dZcjYvdkZ6Ky80aDQ5ZW9USXlFZzhldlFJRHg4K1JGNWVIa3hOVGJGdzRVTFkyZG5KaFdKV1ZsYllzMmNQL1AzOWNlTEVDZHk4ZVJOaXNSaG1abWJvM2J0M2lYT3BGdDNQOCtmUE1XZk9ISWpGWXN5Wk0wZDRiWURDbHBBTEZ5N0VpaFVya0oyZExiY2ZJeU1qL1Bubm44SnRzVmlNeG8wYkN5R3hNaEtKQkxObXpSSmFzNXFhbXFKbno1N28zcjI3MGhheVdscGFtREpsQ25yMDZBRVBEdzljdm53WjNidDNoNG1KQ1dKalk2R21wb1pPblRwaDJyUnArT3V2dndBVVZ0U0pSQ0kwYnR3WU0yZk9WSHBjOSs3ZHc3bHo1d0FBTFZ1MmhMcTZ1a3psbjZwVnluWjJkb2lPamtaa1pDUUdEaHdvekxzTUFDTkdqTUNFQ1JOUXRXcFZBSVVYNzdkczJTSzhMaDA2ZEFCUVdPbG9iR3dzVkZFbkp5Y3JiRnRjdjM1OXVRQ2dlTWliblowdFYrMnJvYUdCYWRPbUtXM2YrZWpSSTh5Yk53ODFhOVpFeDQ0ZDBidDNieUU4azZwVnF4YmMzTnh3NjlZdG5EeDVFdDdlM21qWHJoMmNuWjNMWE5VOVlNQUFmUHo0RVFjUEhzVE5temNCQUk2T2ppcmQ5Lzc5K3pBMk5pNjFrbHZxMXExYldMWnNtWERid3NJQzBkSFI4UEx5d3RPblQxRlFVSUI2OWVwaHdZSUY2TktsQzhSaU1XeHRiZEdyVnkrY09IRUNZV0ZodUg3OU9vRENZSFhXckZsWXRtd1pVbE5UaFFyUXlwVXJvMVdyVnVqZHU3ZE10YjJGaFFXY25Kd3dhZElrWEwxNkZhZFBuOGJKa3ljUkZCUUVSMGRIREJzMkRKbVptWGp5NUFucTE2OFBaMmRudWRkZG1mcjE2MlBuenAzWXNtVUxVbEpTMExselo1WHZxNmVuSjdTK0J5QzB2Ky9idDYvTWR1Ym01cWhkdXpiV3JGbUQ2dFdyWTlDZ1FXaldyQm1DZ29JUUV4T0R1M2Z2SWpzN1c2Vnphb2NPSFZDaFFnVU1HalJJbU5mVzNkMGRodzRkUWxCUWtORHFXMVcvL3ZvckFPRGR1M2VZTTJlTzBLbWd0TmRRMnBhN3FLSlYvOEhCd1VydnYyVEpFdVRuNXl1Y003a2tZOGFNVVhuYjRxUURVUUFJcllWTlRFeXdmUGx5cUt1ckN4V21WNjVjd2JsejUvRDQ4V05VcWxRSjkrL2ZGMXJESzFLdlhqMmhuYjFVaHc0ZFNxeVVMczdQenc5UlVWRXl5K2JPblF0MWRYVllXRmdvbkdKQU9vMkFyYTB0eG8wYkoxUFozcXBWSzJ6ZnZoMGJOMjZFaVlrSktsYXNDQjBkSFF3ZVBGZzRQOVN0V3hlQmdZRzRlZk1tUWtOREZYNW5LYUt2cjQraFE0ZWlSbzBhR0RseTVMLzI5MEZKenAwN2grRGdZTVRFeEVCVFV4T1RKazNDb0VHRGhIT3ZoWVVGM04zZDRlL3ZqMzM3OWlFNk9obytQajV5QTJkTVRVMVY2b2dDRko2VEV4TVR2L3B6SVNJaUFnQ1JSSlZ2WENJaUlpSWlvdi9IRXQ1RjQ5ZmJoUmV5NitnMndaam1XLy9oSXlwWlhsNmVTaTBtcFJVNTBzQlhMQllMTFhhbFZUenA2ZW1semtFcHJXU1NWalVwK2w5TU5UVTF1WXZVc2JHeG1EOS9QdHpkM1lYNVJCV3h0N2ZIbURGakZMYjhUVTFOeGZqeDQyRmtaSVFtVFpxZ2JkdTJLcmRoenNuSndkV3JWM0gxNmxVOGZ2d1k2OWV2aDU2ZUhnRGdQLy81RDY1ZnYxNWl3SG54NGtXWW1abkpCSkZGWldkbmx6ai9wUFQxS1Nnb0VLcnNWQlVmSDQ4TEZ5NmdmZnYyUXZWaVdjWEV4QWp0Ty9QeThuRDY5R24wN2RzWER4OCt4SWNQSDZDbHBRVXJLeXVaS2sxbHJseTVncU5IajhMTnpRMEE1Rm9qZnd0WHJseEJhbW9xSkJJSjlQVDBZR3RycTNKYjFSczNic0RRMEZEdWI1ZVVsSVRLbFNzTFFYSm1aaVpTVWxLUW5aMHRmS1pNVFUxTGZHNkppWW1vWHIwNktsZXVqSlNVRktIOXJpcFUvY3dxOCtMRkM5eThlUk9HaG9ZcVYrYU9IRGtTN2RxMVUza082VGR2M3VEWXNXTlFVMU9EcGFVbE9uZnVqTnpjWEt4YnR3NldscFpvMDZhTjBqYkJFb2tFc2JHeHVIUG5EcXl0cmRHd1lVTjRlbnBDSXBIQXpNd01EUm8wZ0tXbHBjcnZ2WlNVRklTR2hxSi8vLzZvVXFVS2dNSnFlUXNMQzVYM29jaTNmQThyT3pkSVNTUVNGQlFVQ09kVWtVZ2tuSnVMbmpQUzB0S2dxNnNyZHc2UlNDVEl5TWdRQnZUazVlVUo1K2JpNTJpUlNBU3hXSXhhdFdvSnk2UnpsYXJTY2o0OVBSMysvdjdJejgrSFJDS0JrWkVSdW5YckpqYzlRRW1TazVOeDRjSUZEQmt5UkdaNVltSWlJaU1qTVhqdzRHLzJ0OGpQejhlZVBYdmc0T0FnZk82VktmcjZTZjh0SlJhTFpUN0Q3dTd1YU5La0NUcDE2cVRTc1Z5NmRBa1BIandvMDN6dUNRa0pTRWhJVVBvWVJUc3BmUHo0RWRyYTJrcS9jNlR2RitsN1JrcDZINUZJQkhWMWRWU3FWT21iL2o0b2liMjlmWm5DVlVYMjd0MkxrSkFROU9qUkE0TUdEVUsxYXRWSzNQYlpzMmNJRGc2V3EyaVgvbDZZTUdHQ1NvKzVlL2R1cEthbVl0R2lSWjk5M0VSRVJDVmh5RXRFUkVSRVJGU0s4aFR5L24ranJCMHdFUkVSa1pSMFFNS1hEcXdoSWlMNnQrQTNHaEVSRVJFUkVaVmJESGlKaUloSUZXS3grSjgrQkNJaW9xL3E4L3ZYRUJFUkVSRVJFUkVSRVJFUkVSSFIzNDRoTHhFUkVSRVJFUkVSRVJFUkVSRlJPY0tRbDRpSWlJaUlpSWlJaUlpSWlJaW9IR0hJUzBSRVJFUkVSRVJFUkVSRVJFUlVqakRrSlNJaUlpSWlJaUlpSWlJaUlpSXFSOVQvNlFNZ0lpSWlJaUlxVDE2OGk4YUtDTHQvK2pDSWlJaUlpSWlJL25YcTZEYkJtT1piLytuRCtIK0JsYnhFUkVSRVJFUkVSRVJFUkVSRVJPVUlRMTRpSWlJaUlpSWlJaUlpSWlJaW9uSkVKSkZJSlAvMFFSQVJFUkVSRVJFUkVSRVJFUkVSa1dwWXlVdEVSRVJFUkVSRVJFUkVSRVJFVkk0dzVDVWlJaUlpSWlJaUlpSWlJaUlpS2tjWThoSVJFUkVSRVJFUkVSRVJFUkVSbFNNTWVZbUlpSWlJaUlpSWlJaUlpSWlJeWhHR3ZFUkVSRVJFUkVSRVJFUkVSRVJFNVFoRFhpSWlJaUlpSWlJaUlpSWlJaUtpY29RaEx4RVJFUkVSRVJFUkVSRVJFUkZST2NLUWw0aUlpSWlJaUlpSWlJaUlpSWlvSEdISVMwUkVSRVJFUkVSRVJFUkVSRVJVampEa0pTSWlJaUlpSWlJaUlpSWlJaUlxUnhqeUVoRVJFUkVSRVJFUkVSRVJFUkdWSXd4NWlZaUlpSWlJaUlpSWlJaUlpSWpLRVlhOFJFUkVSRVJFUkVSRVJFUkVSRVRsQ0VOZUlpSWlJaUlpSWlJaUlpSWlJcUp5aENFdkVSRVJFUkVSRVJFUkVSRVJFVkU1d3BDWGlJaUlpSWlJaUlpSWlJaUlpS2djWWNoTFJFUkVSRVJFUkVSRVJFUkVSRlNPTU9RbElpSWlJaUlpSWlJaUlpSWlJaXBIR1BJU0VSRVJFUkVSRVJFUkVSRVJFWlVqREhtSmlJaUlpSWlJaUlpSWlJaUlpTW9SaHJ4RVJFUkVSRVJFUkVSRVJFUkVST1VJUTE0aUlpSWlJaUlpSWlJaUlpSWlvbktFSVM4UkVSRVJFUkVSRVJFUkVSRVJVVG5Da0plSWlJaUlpSWlJaUlpSWlJaUlxQnhoeUV0RVJFUkVSRVJFUkVSRVJFUkVWSTR3NUNVaUlpSWlJaUlpSWlJaUlpSWlLa2NZOGhJUkVSRVJFUkVSRVJFUkVSRVJsU01NZVltSWlJaUlpSWlJaUlpSWlJaUl5aEdHdkVSRVJFUkVSRVJFUkVSRVJFUkU1UWhEWGlJaUlpSWlJaUlpSWlJaUlpS2ljb1FoTHhFUkVSRVJFUkVSRVJFUkVSRlJPY0tRbDRpSWlJaUlpSWlJaUlpSWlJaW9IR0hJUzBSRVJFUkVSRVJFUkVSRVJFUlVqakRrSlNJaUlpSWlJaUlpSWlJaUlpSXFSeGp5RWhFUkVSRVJFUkVSRVJFUkVSR1ZJd3g1aVlpSWlJaUlpSWlJaUlpSWlJaktFWWE4UkVSRVJFUkVSRVJFUkVSRVJFVGxDRU5lSWlJaUlpSWlJaUlpSWlJaUlxSnloQ0V2RVJFUkVSRVJFUkVSRVJFUkVWRTV3cENYaUlpSWlJaUlpSWlJaUlpSWlLZ2NZY2hMUkVSRVJFUkVSRVJFUkVSRVJGU09NT1FsSWlJaUlpSWlJaUlpSWlJaUlpcEhHUElTRVJFUkVSRVJFUkVSRVJFUkVaVWpESG1KaUlpSWlJaUlpSWlJaUlpSWlNcVIvd08vUno4bU82WUJvUUFBQUFCSlJVNUVya0pnZ2c9PSIsCgkiVGhlbWUiIDogIiIsCgkiVHlwZSIgOiAibWluZCIsCgkiVmVyc2lvbiIgOiAiIgp9Cg=="/>
    </extobj>
    <extobj name="C9F754DE-2CAD-44b6-B708-469DEB6407EB-12">
      <extobjdata type="C9F754DE-2CAD-44b6-B708-469DEB6407EB" data="ewoJIkZpbGVJZCIgOiAiMjMyMDcyMTQyMDkzIiwKCSJHcm91cElkIiA6ICI2MTcyNzY3ODkiLAoJIkltYWdlIiA6ICJpVkJPUncwS0dnb0FBQUFOU1VoRVVnQUFDL1lBQUFTcUNBWUFBQUJKTUJFVEFBQUFDWEJJV1hNQUFBc1RBQUFMRXdFQW1wd1lBQUFnQUVsRVFWUjRuT3pkZDNpVVpiN0c4WHRtMG5zbElhR0UzanRJNzlKQlFFUlI3S0tIdGF5cmJuTjNQYXRiM0xPN3JxNjdxMnRGc1NBcVJYcHZvVVBvZ1ZCRENZR1FRbnFaWk1yNUkyVElNSk5HTVpidjU3cHl3ZHVmZDk1bnloLzM4M3NNZHJ2ZExnQUFBQUFBQUFBQUFBQUFBQUFBQUFBQVVDK005ZDBBQUFBQUFBQUFBQUFBQUFBQUFBQUFBQUIrekFqMkF3QUFBQUFBQUFBQUFBQUFBQUFBQUFCUWp3ajJBd0FBQUFBQUFBQUFBQUFBQUFBQUFBQlFqd2oyQXdBQUFBQUFBQUFBQUFBQUFBQUFBQUJRandqMkF3QUFBQUFBQUFBQUFBQUFBQUFBQUFCUWp3ajJBd0FBQUFBQUFBQUFBQUFBQUFBQUFBQlFqd2oyQXdBQUFBQUFBQUFBQUFBQUFBQUFBQUJRandqMkF3QUFBQUFBQUFBQUFBQUFBQUFBQUFCUWp3ajJBd0FBQUFBQUFBQUFBQUFBQUFBQUFBQlFqd2oyQXdBQUFBQUFBQUFBQUFBQUFBQUFBQUJRandqMkF3QUFBQUFBQUFBQUFBQUFBQUFBQUFCUWp3ajJBd0FBQUFBQUFBQUFBQUFBQUFBQUFBQlFqd2oyQXdBQUFBQUFBQUFBQUFBQUFBQUFBQUJRandqMkF3QUFBQUFBQUFBQUFBQUFBQUFBQUFCUWp3ajJBd0FBQUFBQUFBQUFBQUFBQUFBQUFBQlFqd2oyQXdBQUFBQUFBQUFBQUFBQUFBQUFBQUJRandqMkF3QUFBQUFBQUFBQUFBQUFBQUFBQUFCUWp3ajJBd0FBQUFBQUFBQUFBQUFBQUFBQUFBQlFqd2oyQXdBQUFBQUFBQUFBQUFBQUFBQUFBQUJRandqMkF3QUFBQUFBQUFBQUFBQUFBQUFBQUFCUWp3ajJBd0FBQUFBQUFBQUFBQUFBQUFBQUFBQlFqd2oyQXdBQUFBQUFBQUFBQUFBQUFBQUFBQUJRandqMkF3QUFBQUFBQUFBQUFBQUFBQUFBQUFCUWp3ajJBd0FBQUFBQUFBQUFBQUFBQUFBQUFBQlFqd2oyQXdBQUFBQUFBQUFBQUFBQUFBQUFBQUJRandqMkF3QUFBQUFBQUFBQUFBQUFBQUFBQUFCUWp3ajJBd0FBQUFBQUFBQUFBQUFBQUFBQUFBQlFqd2oyQXdBQUFBQUFBQUFBQUFBQUFBQUFBQUJRandqMkF3QUFBQUFBQUFBQUFBQUFBQUFBQUFCUWp3ajJBd0FBQUFBQUFBQUFBQUFBQUFBQUFBQlFqd2oyQXdBQUFBQUFBQUFBQUFBQUFBQUFBQUJRandqMkF3QUFBQUFBQUFBQUFBQUFBQUFBQUFCUWp3ajJBd0FBQUFBQUFBQUFBQUFBQUFBQUFBQlFqd2oyQXdBQUFBQUFBQUFBQUFBQUFBQUFBQUJRandqMkF3QUFBQUFBQUFBQUFBQUFBQUFBQUFCUWp3ajJBd0FBQUFBQUFBQUFBQUFBQUFBQUFBQlFqd2oyQXdBQUFBQUFBQUFBQUFBQUFBQUFBQUJRandqMkF3QUFBQUFBQUFBQUFBQUFBQUFBQUFCUWp3ajJBd0FBQUFBQUFBQUFBQUFBQUFBQUFBQlFqd2oyQXdBQUFBQUFBQUFBQUFBQUFBQUFBQUJRandqMkF3QUFBQUFBQUFBQUFBQUFBQUFBQUFCUWp3ajJBd0FBQUFBQUFBQUFBQUFBQUFBQUFBQlFqd2oyQXdBQUFBQUFBQUFBQUFBQUFBQUFBQUJRanp6cXV3RTNpOTF1ZC9vREFBQkEzUmdNQnFlL0h4TitTOWJPajdtUEFBQUFBQUFBQUFBQUFBQUFBTGZTOXo3WWI3ZmJaYk5ibEc5UFU2a2hWMVpqcVdRZ2pBVUFBRkJyZG9PTU5rOTVXQVBsYTQyUWg4bExIaDRlUDRyd05yOGxhK2xIM0VjQUFBQUFBQUFBQUFBQUFBQ0FiNFBCL2owdVNXcTMyMVZpejFXZTRaeHNockw2Ymc0QUFNRDNuOVVrcitJRzhqT0Z5c3ZMUzBhajhRY2IzT2EzNUhYNkVmVVJBQUFBQUFBQUFBQUFBQUFBNE52eXZRNzJGOXR5bEdNOFZkL05BQUFBK01FeDVVWXB3RE5NM3Q3ZU1wbE05ZDJjVzRMZmtqZm14OUJIQUFBQUFBQUFBQUFBQUFBQWdHK0xzYjRiY0wyc3RqTGxHYzdWZHpNQUFBQitrQ3orR1NvcUxsQnBhYWxzTmx0OU4rZW00N2ZramZ1aDl4RUFBQUFBQUFBQUFBQUFBQURnMi9TOURQYmI3WFlWNkpKc2hyTDZiZ29BQU1BUGtzSERwaEtQTEpuTlpsbXRWbjJQSjNseXdXL0ptK09IM0VjQUFBQUFBQUFBQUFBQUFBQ0FiOXYzTnRodlZrNTlOd01BQU9BSHplQlRJclBackxLeXNoOVVhSnZma2pmUEQ3V1BBQUFBQUFBQUFBQUFBQUFBQU4rMjcyMnczMm9vcmU5bUFBQUEvS0FaUEcwcUxTMzl3VlZqNTdma3pmTkQ3U01BQUFBQUFBQUFBQUFBQUFEQXQrMTdHK3lYZ2VBUUFBREFyV1F3U2xhclZUYWI3UWNWMnVhMzVNM3pRKzBqQUFBQUFBQUFBQUFBQUFBQXdMZnRleG5zQndBQXdMZkRicmNUMkVhMTZDTUFBQUFBQUFBQUFBQUFBQURBalNQWUR3QUFnQ29SMmtaTjZDTUFBQUFBQUFBQUFBQUFBQURBalNQWUR3QUFBQUFBQUFBQUFBQUFBQUFBQUFCQVBTTFlEd0FBQUFBQUFBQUFBQUFBQUFBQUFBQkFQU0xZanhwWkxkYjZic0szeG1xeDFYY1RYTmlzTnBXWkxaSWt1OTB1dTkxZXp5M0NyVVkvdkxsczF1L2U2MWtiTnR2M3M5MjNVbkZoaWNzNmMwbHBsZnQvajdvcFVDMCtEd0FBQUFBQUFBQUFBQUFBQUlBZlBvTDlOU2dwTXRkM0U1U2NsS3FUaDFOcUhWRE15Y3JYTzM5YTRMS3VwcitxZlBybUNpMytORjZTVkdhMjZFOVB6OUwrN2NlZDl2bkRreDlvKzlwRDFiYnJnNzh1MG1mL1d1RTJuUGJLelBlMWNlbWUydDFnSlhhN3RITjlvb29LWE1PZWRiVnYyekg5NjZXNU1oZFhIUkt0ekZ4U3FzeTBuRHI5WFk4OW00L3EvNTZmTFVuYXV1cUFadjE5aVRJdVpqdnRZN2ZaVlZSUTR2SjNvNzU2ZDQzaWwrK3I4M0dGZWNVNmZ1aWNMR1VXeDdwZEd3NXI2ZWViM2U1Lzl2aEZyWjYvODdyYldST3J4YWI5MjQ1WEcwYmZzemxKSDcrK3RFNkI5WnpNZkwzOWgzbE82N0l6OC9Xdmw3Njg3cmJTRDExZGJ6K3M4TzZyQzdWbzlxWWJib2ZWWXRXeEEyY2RBeHpxS3VYVUpTWHRPKzEyMnlzejMzZDVObjk4OHNNcW4xZEpVZDJmZTBtUmE1K3kyV3l5bEZucjlPZnVMWktabHFOWFpyNWY5eGVsRGk2Y3lkQS9malZIUi9aZWZRM0x6QmI5OXcvemxaeVU2cksvMVdMVlAzOHpSeGZPWnR4UWUxTlBwMnZXM3hjcjVkUWxsMjNta2xLOTkrckNLcDlyaFlLOG91djZxMjJZKytUaEZMMzY3RWRLVDcwc3E4V3FMOTVlcFozckU3OVhBM0Mreit4MnV6WXQyMXZ0YjZtVVU1ZTBZOTBodHdPTjBsTXZhOGU2cW45REZSV1U2RCsvLzFvSGQ1NjQ3alorOWU3YUd2c3BBQUFBQUFBQUFBQUFBQUFBZ1BybFVkOE4rSzVJUzhuUzBqbGJkTWY5QTlVZ05reVNOUCtEOVNyTUw5YUR6NDJyOXJoMy83eWd5dTAxK2YwN2oxZTdmZXZxQTFxN1lKZDgvTHcwODNkVEZCd1dVT001TFdWV1hUcWY1YlR1emQvT3ZhNjJaR2ZtNit6SmkrclFvN2treVM2N3JCYXJTekROYnF1K2d2Zmw5Rnlsbms1WGg1N05aVFRldlBFa3V6Y2Qxc3F2dHN0Y1VxWkJZN3ZkMExtYXRtcW9ncnhpYlYxOVVNTW05cXh4LzJNSHptbmhSeHZxZEkyYW5yYzdudDRlam5Cbjl3RnRkVDQ1WGUrOXVsQVQ3aCtrenIxYlNwS3kwblAxMXN0ZnU3MWViY0tyei8zbFBnV0YranV0Uzl4OVNrbjd6cWh4aStnYXcrQysvdDd5RC9SMUxLY2tYOUtYNzZ6UnMzK2VwcER3UUVtU3dXRFFuczFIMWFGbkN6VnJFK04wZk9yWkRHMWZjMUFqcC9SMld2KzNGejUxVzZHN091NWU0OVF6NlZyOGFid3VwV1pwMU5TK2JvK0xiaFN1cFo5djBmNXR4OVd0ZjV0YVhjdGlzU3JqZ25PNDNXcXhLanNqejJtZHpXYXJkYituSDk2OGZpaVZCMjR2cCtlcVRlZW1OVjYvSmljUG45ZmMvNjdXSXorZklMOEFuMW9mNStubG9lQ3dBSjA4bktMNEZmczBkRUpQRFJ6VFRXV2xaVTc3bFpWYVZHcXVmcDJYdDZjazZlQ3VFMW94ZDF1ZDJqOW1Xai9kTnFTRDA3cjQ1ZnUwYWVuZU9wM25zVjlOVktObURXcmNyemJQZk1xTVllcllzNFhPblV6VFI2OHRxWEsvMzcvenVHTGlJdFY3YUFjdG1MVmVmdjVqRk5jbVJxdm03VkJBa0svTFo0b2tuVHVacG9MY1lvVTNDSzZ4SGRYWnQrMjRMcDdMZEh1ZUU0ZFNkUEZjcGdLQy9Lbzl4ejkrK2ZsMVhmdnhGeWNwcG1sa2pmdlpiSGFWbVMyeTJld3llWmpVdWxNVHJmcDZoNDdzUGExcFB4a2hYLy9hOTFmVVhXRmVzZlp2UDY2RStDUTk4Tk14anQrUkZhd1dteFovR3EvaVFyTTY5R2l1d0JEbno3bXpKOUswYXQ0T25UdVpwc21QREpXbmwvUFBjNzhBSHpWcEdhMGxuMjFXVkd5WW9ocUYxN21OU2Z0T0s3cHh1TnJkMkU4bEFBQUFBQUFBQUFBQUFBQUFBTGNRd2Y0cjFpL2FyZXpNUEVjSVdaSmFkMjZpQmJNMktPWFVKVFZ1RWVYMnVNaUdJWHJxNWFsMXZ0NkJIU2UwWmVYK2F2YzVkdkNzMWkzY3JiNjNkOUs1azJuNi9OOHI5ZkFMNCtzVUtLM3NxWmVuS2lJNnhHVjlabHFPMnpDdVZGN0YzTXZMVTUzN3RMeXVhMVk0dkNkWmtseENwVGNpOTNLQjFpM2NyWWpvRVBVZjJibFd4OVFtYUxwNXhUNXRYdUcrT3JpM3I1ZCsvY1pEVHV0ZWZQTmhSOWkyS2dueFNWbzJaMHV0Mm5ndEx5OFB5VjRlRHZjTDhORzBKMGRxeDdwRVJUZDJEdllaakFiOTdqK1BTcEt5MG5LZEtzbVB2S3VQV25WczdITHU3TXg4emZuUFN2bjRlam10ejdxVXF5VlhxdXV2bnJkRHErZnRxTGFOdllkMTFPaTczUWZtSy9RWTFGYTdOaDdXaXJuYk5QT2xPMnNWZEoveDY0bU9RU1Q3dHgzWDF0VUg5RCsvdlZNZW5pYVhmZU9YNzlQNVpOZUsycExVcEdXMCtvM3NySzJyRGlpcVViaTY5bTN0RWhMMzl2VlNoNTdOWmJQWlhiYVpURWFGUmdaSktoOXNNT1BYRXhWMlpia21KVVZtZmZYdVdqVnFIdVVJNnRNUG5kM0tmbmc1UFUrV01xdWlHb1c1N0w5LysvRXFLL2xQZm1Tb1k4QkNoY1NFVTRxTUNWV1RsdEYxcWs3ZnNFbUVudmpOWkEyOW82ZThmRHkxZHNFdWhZUUh1Z3pJZU8vVmhTN0hYcnZ1MnVkYzIwRWFOYlgzMlQ5UHEvRWNLYWN1YWNHczJnOGlxYzEzWTlDVmdITnNYS1NlL2ZNMDJlM1N2MzQzVjQvOGZJS0NRdjJWblpHblQvNjUzTEgvN1hmZXB1SWlzMlF3eUdxeEtUZTdRRk5tREpmQmFIQTU5L0ZES1dyY01rcmUxL1NydWlndEtkT2hYU2ZWdFc5citRVzZmdmNlM0hsQ29SR0JpbXdZNmpJamdyZVBwNk5kVlQybml1L2Y2eGxzVTUwZUE5dXBjZk1vSGR4NVVqNSszamYxM0hBVkVPeW5SMTZZb0k5ZVc2S1BYMStxaDU0ZnI2aEs0ZjVOeS9ZcUt6MVhEejQ3MWlYVUwwbTloclNYajUrWHZ2bDRVL254ejQxeitUd2ZjM2RmblUrK3BJeTBuT3NLOWt2U2hzVUoyckE0b2NydEZRTnRBQUFBQUFBQUFBQUFBQUFBQU5RUGd2MlNUaVNtNkVSaWlrYmYzVmRlUGxlRFZCMTd0bEQ4OG4xYTlzVldQZkhpSkJsTnJrRmtrNGZKYlZpK0p0ZFdsYjVXMHI3VG12L2hlblVmMEZZajcrcWpndHdpZmZqM3hmcjQ5YVc2LzVreExsV3RKU2t2dTFDbDVqTGxaT1pMa2lPY1hORytrdUpTRlJXNFZqOHZLUzUxV1NkSjVwSlNKY1FucWZ1QU52TDJ1ZjVncE4xdTE1N05SOVdvZVpTYXRJeSs3dk5VWnJQYU5QL0Q5U29yczJqU3cwTms4aWdQZWx2S3JDb3RLWE1id0pSY2c2WW5EcDFUZzlnd3R6TWhGQmVhbFhFeDI2bk5SamZoMGV1K0I1dE5mM3p5dzFydlg5VytsUU9oRldINWEwT3VnU0YrYnZ0cFRsYStUQjRtcDM2Zm4xT296LzY5UXNGaEFjcTZsS3Nwanc1Vit5c3pObFJXa0Z1a0w5NWVyY3NaZWVwZWl3cjNScU5SdDk5NW0rYSt2Vm9KOFVtMUd1UlJPVHhmMGNhbzJEQ1grN05hYkRwMTVMejZETzlVNWJtR1R1aXBFNGtwV3ZIbE5yWHEyTGpLd1N5SEU1SmQxZ1dIQmVobnI5NHJTU291TEhHWnNhS3FTdklYem1abzN2dnJWRkpjcHR1R1hyMWYrcUd6VzlFUHo1MU1VMGx4cVM2Y3laQWtGZVdYNlBpaGM0N3RyVHMxY2Z6LzJ1ZmhybThVNWhjcmFkOFpqWjNXeitWKzNhbVl6ZVYvZm51bjArQ0gvaU83cUhuYldFVTNDbGVqNWxlcjN2LzdwUzkxLzAvSE9BYVFWTFhPMDZ2NndSdlhxL0tndHFwY1RzOXpXVmZSOTYvOTNna09EYWpUZDZQSnc2U1E4RUJaeXF5U3BOQ0lRQVdHK0R1V1M0cEs5ZGZuWnp2MjM3ZjFtT1AvLy9wZCtZdzBsYXZiMjIxMkplNCtwVUZqdTdsOWYxN2Izc3FDUXZ6bDVlUHBOQmdpSVQ1SkNmRkpqdVhmdi9PNDhySUxkZkxJZWRsdGRxZTJWYWlZMmFBMmcwQ3EyNmNpYkYyYjg3aWJRV2pyNmdPU25EL0hjUE5VN2tOanAvVlQvUEo5c2xsdFR1K05yYXNPcU9mQWRnb0k5bk9zOS9QM2NmcXQwdW0ybHZMeTlsUmFTcGE4dkQycmZON3pQMWl2K1Irc2QxclhyRzJzSHZ6WjJCcmIybnRZUi9VYzFLN0s3VUZ1QmgwQUFBQUFBQUFBQUFBQUFBQUErUGI4NklQOXhZVm1MZjQwWGcyYlJLalhrUFpPMnd4R2c4YmQyMSt6LzdsTXErYnQwSmg3K2psdE54ZVhLaiszcU03WHJDbnNtTERwaUpaL3VVMjlCclhYNkh2S3EwOEhCUHZwNGVmSDY1TTNsdW05dnl6VVhZOE5VMXliR0tmamxzN1pvaE9WZ3FzVjRkU0tBT3JILzFnaXlWMGcyTzYySGJzMkhKYTV1RlI5aG5mUzBmMW45T1U3YXh6YmxueTJXVXMrMit5MC81cjVPN1ZtL2s1SnpyTURuRWhNVWU3bEFnMGEyNjNhKzY2TEZWOXRWOHFwU3hvMnNaZGk0eUlkNnpjc1NkRHVUVWQwL3pOajNBNGlxUHphVzhvczJyRStVWUhCZm5yMEYzZTRETnhZUG5lckV1S1Q5UFFyZDllNk9udGRHSTNHV2xXMHZuQTJRd3MvMnFnWnY1NGtiNThiQy9XbXAxNVdZWDZ4L0FKOFZHcTJhT1BTdldyYTZ1cnJsSk9acjgvK3ZVSSt2bDU2K1BueDJyZnR1T1o5dUY2M1p4V283NGpPTWx6cFBrZjJudGF5TDdiSTA5TkRqL3g4Z2hyRWhOYnErbTA2TjFXalpnMTBJakhGS2RodnQ5bHJyT0JmV2xJbVNTcklLMVpnaUovVHRxVDlwMVZjWkZiWHZxMnJQTjdrWWRUVXg0ZkxaRExLUDlDM3htRDIwZjFubEhVcFYvMUdkcGJCVUgyUXZuSVF2T0taYmxpeVIxdFc3bGU3cm5FYWMwOC8rUWRkSGN4RFA3ejEvWERsVjl0MThWeW1ZM241M0sxT2JhajgvR3NUUU44VG55U3J4YXBPdDEzLzdDVldpMDBtRDZNYU5vbVE1RHh3cFYyM1ptb1FFK2JVdHp2MGJPNnk3cnZtMmtFUUZjdjNQalhLYWZCRVRUNzU1M0tkUHBycVdINzkxM09jdHYvMStkbE8vZlJFWW9wV3o5dmh0Szd5NElSVFNlZFZrRmVrOWoyYTZiVmZmRmJyOWt2UzFDZHVWL3Z1elNSSkEwWjNWYnR1Y1k1dFNmdk9PR2JiMmI3MmtIejl2Zlh3YytPZEJyRVU1QlpwOWh2TFpLcjBYaDQvZllEYWRHbnFjcTNMNlhuNjZMVWxldUZ2MDkyMjd4Ky8vTnp4LytyZXAyZU9YOVN5T1Z0MHo4d1JWZlpuazV2QmliaHg3dnFRdTlrM2RtODZvdDJiamppVys0N29ySkZUZWt1U3lrb3Q4dlR5VUpzdVRSMzlaTXFNWVU3SDUyVVhhczM4bmVvL3NvdWltemhYN0E4SXF0MW5oRitBejNVTlJnVUFBQUFBQUFBQUFBQUFBQUR3N2ZoUkIvdHR0dktxNzhXRlpqMzQ3Rmkzd2VLNE5qRWFNS3FydHF6Y3I2QVFmL1VmMWNXeDdmQ2VaSmR3ZTIxVUZTZzJsNVJxeVdlYmRYaFBzb1pQN0tVQm83czZiUThPQzlDTVgwL1UxKyt0MCt4L0xsT3ZRZTAxOUk2ZTh2WDNsaVRkOTlRb1NlWFZZOTk2K1d1WDY4ejgzUlMzZ2E2Sy9Tc3J5Q3ZTbHBWWHEvejYrbnZycVplbnFxelVvdmRlWGFpaGQvUjBCQitsOG1CYi81RmQxTFZmZWJBNk5PSnFZSFh6OG4yU0pBL1BtOVBkOW14T1VzS21JMnJkdVluVGE1UjZKa1BiMXg1U2JOTklOVzRlVmVONVBEdzlOUG1Sb1pyOXhsSnRXTEpId3lmMWNteTdsSHBaZStLUHF0K0l6cmNrVEYyaE5nRzdpb3JWZ2NGK2JtZHFxS3dncjN5Z2lidVpHU1RwWWtxV2xueTJXVmFMVlFhalFZMmJSMm44ZlFNa1NhWG1NczE2YllrQ1EvdzAvZW5SOHZiMVVwL2hIZVhqNTZWbGM3Ym8yTUd6NmpXNHZmWnNPYW96eHk2bzAyMHROWFphZi9uNDFXMDJoMmxQanBSZmdQT01GUldoeHVvVUY1a2xTWHUySkduSStCNU8yL1pzUHFwV0hSdlhHSUMrOXZXT1g3NVBVWTNDMUthemMrRFdick5yL2FJRUJRVDVPcjNucTFMNXZWWlJqVGs1S1ZVUFBqdFdUVnMzbEZUK2VlUHVNNForZUd2NjRhTy9tQ0NiemE0NWI2MlNwNWVIcGo0K1hKSzBjMzJpdHE0K1dPUDlWbFpTVktydDZ4SWxsUThRa2R4L2Jrck9nNXFjN3ZsY3B1YTh0VW9UN2grbzFwMmFLQ2NyWDIvK2RxN1RQa243VHJzY2QrME1FdGQrcmxjMVcwUmQxZVk4ZWRtRkx1c3Eyck5qWGFKV2ZiMjl4Z0V6VlpueTZGQ1ZsVm1VblpHbnovNjFVcy84NFc3SklHVm41T21UZnk3WHMzK2U1aFRjVHp1ZkphbnF2cnZqeXZOeU40am5remVXeVZ4U3BndG5NeFFTRWFnN0h4bXF4aTNjZjJjRWh3VTRaZ0dRcEF0bnl3ZUxGT1FXYWMrV0pBMFkyVVdSMXd4czhyZ3lnMHpGVERLUzVPM3JKYXZGcHJkZWNlNHpUN3c0V1pKa3Qwbi8vdjJYVHR0ZWZPTmhwK1dJNkJDVmxWcTBaZVYrRFJqZDFla3o4M0pHK1d3S0JvUEI1VFZKVERpbEZ1MWk1ZXZ2ZmlZYjNKaXErbno4OG4zYXNEaEIvL3YyREpmWlN5ckxUTXZSUjY4dDBkQUpQZFJ6OE5VQnBoMTd0bkRhTC8xQ3R0Yk0zNmttcmFLckhUUlRVbVJXUVY2eDIyMUZCU1ZWdnRjSi9BTUFBQUFBQUFBQUFBQUFBQUQxNzBjZDdGLzYrUmFkT25KZUUrNGY2QkxNcTJ6WXhKN0t1cFNqdFF0M3FiQ2dSQ01tM3lhRDBhRHVBOXFxKzRDMk42VXRSL1lrYS9YOG5TbzFXelRxcnI1cTJhRlJsZUdyTWRQNmFmZkdJOXE3OVpnTzdqcXAzc002cXRlZ2Rnb0lkZzAxcDZWa0ticHhlV1ZYZHlIVXFxeGRzRXVsNWpMSHNwZTNweUtpUXh6ckFvSjhYVUpnZm9HdWxXQlBIRHFuODZmVEhjdFdpMDM3dGgxemU4MExaek9WRUova3NyN25vSGFPL3gvY2VWTEw1bXhWVkd5WXBqdzZ6Rkc1MjFKbTBhTFptK1RwNmFFN0h4MWFiWWl1c3JqV0RUVmdWRmVucXY5MnUxMUxQdHVzbUxoSURadllzOFp6L09YWmoydDFyYXE4TXZOOXQrc3JBc0lWQXplS2k4eU9RUFhHSlh2azZlMmgvaU92aHM3dE5ydFRkV2QzdXZScHBTNTlXc2x1bDY0dFF1L2w3YWs3SHgycW1LWVI4dksrV3BHOVNZc29kZW5UV25zMkorbmN5VFJKVXVmZXJUUml5bTExRHZWTDVVSGJheFVWbE1nM3dMdmE0d3F2QkJWM2J6eWkvaU82eU5QNzZzZlhtZU1YSlB2VjE5TGtZZEx2L3ZPb3BLdUI0d3FWUTVqZVBwNzY2cDIxR2pDNmk0Wk02T0dvekw4Ny9vZ3kwckkxOGNGQmRiNi9Dby85OGc2bjVZLy9zVlN0T3pWeEdiQWowUThydTFuOTBNUFRRM2FiWFJmUFptclF1RzZPYytYbkZOVjVrTVNXVmZ0VmNtVmd5YlVxVjFHdjdqTzJRVXlvbXJTTTFoZHZyOUt3TzNxcS84Z3VUc2RtWitacnpuOVc2ckZmVFpTUHI1ZUtDODJhOWZmRmp1V3ExT1Z6dlRvM2VwNktRUWtsUldiNStIbnJUMC9Qa3RWaXJkV3h2My9uY2NlTUZsbVhjaFVZNHFlUWlQSVFmOFdBa3NxaC9wcGNTcjJzVTBmT3U5MldsMTJvTThjdmF2aWtYcnB3TmtNdDJzVXFhZitaS29QOVZVblluQ1FQRHcvMUh0N1JaWnZWYXBOMHRVTCtVeTlQVlZDSXY3eDhQUFdiTng5eDJyZmllejR3eE05bFcrVmpLMXpPeU5QMnRZZVVlaVpEOXowMXltV0dqeTJyRGpqTkRIQTRJVm56UDF5dmpqMWJhTXBqemhYZ2NZdlpyOHlHVk1QUGtiQUdRV3JmbzdtV2ZiRlY1ODlrYU1MMEFVNkRRdXBxLy9ZVFR0OTVsZTFjbjZpZDZ4UGRicnZlUVRrQUFBQUFBQUFBQUFBQUFBQUFicDRmWmJEZmJyTnI2Wnd0MnJmMW1QcmUzc2twbkorWWNFcGUzcDVxMWJHSkkzQnFNQmgwMTR6aG12ZkJlbTFmYzFEbmt5OXA0b09ERlI0VkxFa3lGNWNxUDdlbzJtc0dCdnZKdTRwdzV1cjVPN1Y5elVHMTZ0UkU0Kzhib0RkZW5LTlZOV1FzVzNWcW9pZC9mNWZXek4rcCtHVjdWVlpxMGNncHZaMzJXVEYzbTNiSEg5SC92ajFEVVkzQ05lN2UvbTRybXVmbkZHblpGMXNkeThjT250V0JIU2NVM1RoY2FTbFoxVGVrR2xhTFZhdm03VkJJUktCeU12TWxsVmRtWHpabmk5djlUeHc2cHhPSHpybXNyd2oySDA1STFqZXpOeW9rSWxEM1B6dEdYajVYUTc4cnZ0eXVqSXZabXZqUVlJWFdFTnJkdGZHd1ZzemRWcXQ3K09PVEh6b3RkK25iV3BNZUdpeEpDZ3oyVmJPMnNSbzF0WThqd0ZtVmN5ZlRsSGhONWUzS3BqODkyaEZrbFp4RHRnRkJmcEpCeXM4cFZGUnNtQ3hsRnUzYWVGamQrenNQS2pFWURmcmZ0MmRJY3EwbVB2K0Q5WnIvd2ZvcXIvL1lyeVlxTnE2QndpS0RkRDQ1WFdrcFdicHdMa1BuVGw1U2ZrNmhRaUlDMVhkRVp6VnRGYTFUaDgvcjZQNHorc2N2UDFkNFZMQmk0eUlWRVIycTBJaEFCUVQ1T2lyVTEwVk9WcjZDd3dLcTNTYzN1MEJOV3pYVXBkUXNiVjkzU0lQR2RuTnNlK3IzNVFIcDlOVEwrdnI5ZFdyWUpNS3hyV3ZmVm1yWm9aRk9KS1pvOWJ3ZFR1ZnNQYXlqUXNJRE5lK0Q5YnB3TGxOVEhoMm13dnhpclYyNFM5Mzd0MVZzc3dhMXZvY3lzMFdabDNJY2d3T3VsWm1XcTlhZHJpN1REMTNkN0g2WWRqNUxwZVl5eGJXNjJpY3ZwVjVXVkd4WXRhOVRaZW1wbDdWOTdTRzFhTi9JYlZpOHRsV3VUUjRtM1RWam1KWis3cVU5bTQrcTU2QjJUc2ZhcjRTQUk2TkQ1TzNycFlJcjN5a1JVY0h5OFhNZDlCSVk3Sy9HTGFMMDZDK2NCNUFjM0hsU0N6L2FvQmYrTnIzOG1WMHg2KytMRlJoYzlVd0x0UW4xSmllbDZ0TTNsN3VzejdpUXJmUUwyVmV1czBSZCs3YldUMTZhNHJpbkNtKzkvTFZHM3RWSHJUbzJkam1IcGN5cWdyd2luVHljb3ZDb1lPVmtsWDluNU9kY25TWEEzZUNUeXVzcTdtSGR3bDN5Qy9CeE8yUEVuczFKOGczd1ZxdU9qYlYyNFM2MTZSS254Wi9FNi9iSnZkek9xRkdWd2VONnFFUDM1dHF5OG9DYXQ0MVJzN2F4am0wMlczbXczOE96UEp4ZDhaeHpMeGRVV2JFL1A2ZkliY1grYS90WFZHeVlKajh5VkYrOXQwWkxQdHVzaVZjK0J5cWNUNzZrWXdmT3FrMlhwanFabUtLRkgyOVVvN2dHamhreHJ0ZnhmRjhGMkQza1YyS1E2Zm96NTk4cFZxdEJPYVpBUmZpYkZlbGZldFBQZjdYM1Y1L3NOeHFOR25kdmY0V0dCMnJ0d2wzcTFLdUZXclJ2ZE1QWHIyMVEvOXJCYjlmclZ2VVJnMEZxNkM5RlZqOGhEd0FBQUFBQUFBQUFBQUFBQVBDRDhLTU05bTlhdmxkN3R4eFZqNEh0TktKU0dMNmt5S3hsYzdZcU1OaFBMZHMza3FGU1NOWm9NbXJxRThPMWZsR0N0cXphcjlOSFV4M0Ivc043a3JYa3M4M1ZYblBDL1FPcnJPNC9ZRlFYTlc0ZXBYYmQ0aVRWcldycVBUTkg2Tkw1TEVVMkxKOXhvQ0N2U0FkM25wUlVIdENmOU5CZ1phYmw2SzRaNVpWNks2b2ZWK2JyNzYyN1pneFRabHFPUER4TTJyWGhzSnEyYnFpT1Z5cklYcTh0S3cvb2NucWU3bjFxbE9iOFo2VWt5Y2ZQeSszOXZUTHpmUTBlMzExRHh2ZHdlNjZ0cXc5bzdjSmRDb3NNMWtQUGpYTUtyQ1ltbk5MZUxVZlZyWDhiZGUzYnV0YnRxMXd0dTdZcVY4NXUxamJXS2N4Wm5Zam9rR3BuZHdpSkNLd3lJR3p5TUNvdzJOOHhPT0xBamhNeWw1U3AxNUQydFc3MzZMdjdLamtwVlhhN1hhUHY2ZWRZZitGc2h1Wi91RjRoNFFIYXN6bEp5K1pza2NGZ1VGaURJTVhHUldyUW1LNXExalpXaXorTmw2ZW5TVzA2TjFXYnprMDE5dDcreWt6TFVjcXBTN3FZa3Fua3BQTzZuSkduTG4xYUs2NU5USzNiVmVGaVNwYmFkbzJyY3J2ZExtV2w1NnJud0hhS2E5MVFXMWJ0VjVjK3JSeURBU3BldTRwS3hBTkdYNjBnNytQbkxSOC9iNldkZHo5SXBVMlhwbnJvK1hINjRxMVZldi8vdnBGVUhwb2VkVmNmbDMxTGlzckRuMGYzbjVIZExtVmNMQTh6di9IaUhPWGxGTXBvTkRxQzFrZjNuL1d3REVZQUFDQUFTVVJCVkZHRDJEREpidGVwcEZRVkY1YW9VWFBYcXVEMHcxdlhEMDhkT1M5ZmYyL0ZYSmtKd1dhMTZjTFpUSFhxMWFMV2JWNzN6VzVGUm9lb1M1OVdWVmFCcnkyRHdhRHgwd2VxTUs5SXZ2NCtib1BxLy9mY2JLZmx2ejcvaWVQL0ZiTW5TRks3Ym5GcTFxYWhyQmFiVEI0MUI5S3ZIUUJ3TThVdjM2ZDJYZU8wYjlzeERiMmpoNzU2ZDYyQ3d3UFV2bnN6bDRFdWdTRitpb2dPY1ptdDRmenBkTTErZmFsaitjM2Z6blc1VHVYM1NzVkFuV3ZmUDJlT1g5U0p4QlNObWRiUFplQk1hVW1aZG0wOG90NURPemdxM2Jkb0Z5dWIzYWJEQ2NucWRGdExsMnNXNWhVN3paNVRNWE9Jd1ZEK2ZycHdOa083TngzUjQ3K2U1UGhOWUt1bzJIL05jd2tPQzNDcHlsOW10dWplcDBaVldiSGZuWGJkNGpSd2RGZHRYWFZRdllkMWRNektJNVczYWZuY3JTbzFsMm5SSjV2VXFGbVU3bnRxbE5OQXVPdngyckc2RDlqNjdqTkphcTA3TzF6VTVBNFhydXNNaVFtbnF0eDI2WHlXWkpBTzc2bDZuOUR3UU1jQXNuNGpPNnRObDZhT2ZwUjZPbDNaVndhNFNPV3pUVWpTdVJOcFRqTXFTVkxIbnJYL1RMdFZiblVmYVJrcXpld2lkYTM5ZURzQUFBQUFBQUFBQUFBQUFBRGdlK2RIR2V6dlA2S0wvQU44WFFLcG01YnRVMG1SV2ZmOHorMk8wRjlsQm9OQnd5ZjFVb2NleloyQ2RCV3FDdVM3QzI5VzVoZmc0d2oxWDQrb1J1VnRXZnI1WnUzYmV0eXgvdWxYN3BhSHA2bkc2MWNXSGhXc1lSTjdxWEh6QmpwMjBMVjZmbDBZVFFZTkhOdE5zVmRDdGRkcjQ5STkyclIwcjJMaUlqWDlxZEh5Qy9SeGJFdFB2YXdsbjI1V3d5WVJHanV0djZUeUdSbXNWcHVqV3JJTHV5UkQ3U3R0dTFQVmExb1J2TTNKeW5jYlRKV2tLVE9HMVRtRUZ4RWRvdlNMMmJLVVdSVy9mSis2OW0xZFk0WDd5dnlEZk5XaWZTUEZMOStuMFBCQUdZemxpZHE5VzQ0cXVsRzRBb0w4MUdOQVc4WEdSU3F5WVlnOFBKMC9HdEpTc3RTMlMxT1hOa1ZFaDZpYjJ0VHBYcTZWY1RGYkJibEZhdHk4NnJSZXhzVnNsWmt0aW1vVXJ2YmRtMm4vOXVOYStQRkdQZlN6Y1k1N3liMWNvSDNiaml1dWRVTzE2ZHkweW5PNTA2aFpBejM0czdGNjk5V0ZzdHZzbXZ6SVVKY2c3UHBGdTdWNXhmN3kveTlPVUZoa2tCckVoR253dU81cUVCT3F5SWFoQ284S2x0RmtWSi9oSGJYdzQ0MHFMU2tQWC9yNGVWK3BORjhwK0VnL3ZPWDk4T1RoODRxTmErQUlsNTlLU3BXbHpGTHJnUkNTMUt4dGpCbzFqM0pVa0w5eGRnVUVYeDJZVkRGTHd2bmtkSzM0Y3BzZWYzR1NKT25TK2N0YTlNa21QZkdiOG9ydWxXYytxTEI1eFg3dDJYSlV2Mzdqb1p2VXRycExQWjJ1cFAybmRmOVB4MnJmdG1OcTE2MlpKajAwV0cyN05OV2UrQ1R0MzM1Y0Q3OHd3ZW56K016eGkxcjYrV1k5OFp2Sjh2SXVmNS9GdFc2by8vbnRuWHIzend2MDNGL3VVMUJvK2V3Q05xdE5lVmVxOWxkK3IxUU0xTG4yL1JNWTdLZjJQWnFydVp0bnZHWFZBZGx0ZHZVZTFrR0YrZVhWL0kwbW83cjNiNnROeS9hcVE4L21MbFg3Tnk3ZG80MUw5N2k5ZDRPeGZEYWY5LzZ5VUYrOHZVcVAvM3FTdkgyOVpMRmNxZGp2WWRMeFErZjB4VnVyYXYrQ1Z1SGEzeGRENytpcHRsM2pGTjA0WElYNXhUcDBaVURmOEVtOXRHRFdCaTJZdFVHdE96ZlIxTWVIdTd5UHJzZlAyMXhVUUVDQS9QejhaUHFCbE95M1dxM0tNWjFTaEwvNXVzOVIzUXdrdGRtblM5L1dUalBEaERXNE91UFE3dmdrSGRoKzNPV1lyYXNQdUt6N0xnVDdiMVVmS2JSSXAzT2xYUmVsbjIrVUpyZVNabmFWVE5WUGhBQUFBQUFBQUFBQUFBQUFBQUI4TC8wb2cvMmUzaDR1b2Y3TXRCenQybmhZWGZvNlZ4d3ZMalRMMTkvYmFWOTNvZjRiVVZKVXFyOCtQN3ZtSGF2eHE5Y2Zrc0ZvMVBESnZkU2tSWlErL050aVI1RHk5Kzg4cnFSOXB4WFh1cUY4L2N0RDhhL01mTitwK25OTnJnMFFML2xzczhzc0JXdm03OVNhK1RzbFNiSE5HdWlCbjQ2Umw3ZW5pb3V1UHpRblNkMzd0NVc1dUZUREovVnlDaWdXNWhkcnpsdXI1T250b1h0bWpwQ0hwMGsycTAwZi9tMnhHallKMS9qcEE5MmV6MnF4eXVSbTRFWmRWUVJ5SzdnTDNzNThhWXJUdGR6dFU5MzZDZzBiaHl2NWFLcTJyanFnNGlLekJvL3I3cktQM1dhdmRoQkh1MjV4V3ZuVmRoMC9kRTV0dWpTVnBjeXEvZHVPcS8rbzh1cjJCcU5CdnY3ZSt2TXpIN2s5ZnZYOG5WcDk1ZmxlYStTVTN1bzdvbk8xOTJDMzI3VnJ3MkYxNk5IY0tkaDhZTWNKR1kxR3RlelF1TXBqang4OEswbHEwaUpLbmw0ZXV1T0JRZnJzWHl1MGV2NE9qWnJhVjVJY1ZkN0gzdHUvMm5hNFl5NHUxY3F2dGtzcUR3WXZuYk5aQVVHK2F0N3Vhamk0WGJkbUNvOEtVVlJzbUNJYmhzamtVWFZ3Y2RUVXZvNTJWWVYrZU92N1lWeWJodHEwYks5V3o5dWhFWGYyMXY1dHg5UWdKdFJSRWJzMmVnL3RLSVBSVUdXd3Y2aWdwTmJua3FTTlMvY3FQZld5N3BrNVF0TFZXUkpPSGs1UlpNTVFoVWNGeTJBdzZNTFpUTWVnaGFwa3B1VW90Tkt6cit4eWVwNWpob25LdkgwOEZSamk3N0srTGdQQUt0aXNOaTM2SkY0ZGVyUlFRSkN2WTMyWEt6T243STVQVW1Dd244c2dxN0RJSUdWbjVtdnZsbVBxTTd5alkvMlJ2YWNsZzJTeFdGMWViNnZGV3UxN3JrSjRWTEFtUGpqSVVkMjhRbVphanJhdE9haGhkL1NVcjcrUEk5Z3ZTYjJIZGRDT2RZbmFzVFpSL1VZNmY0Nk51MitBZWc1cTUxaE9pQytmVWFLQ3I3KzNwczRZcmcvL3RsamZ6TjZrZTJhT2tOVlNQak9PeWNPa0Z1MWk5Y0xmcGxmWjNyVUxkeXMvcDFDVEh4bFM0NzFWWmpBWUZOa3dWSnRYN05mV1ZRZGtMaWwvMWlIaGdicjl6dHUwWXU0MnhjWTF1Q21oZmtscUhWaXMwRkFmQlFiYTVmRUQrZVZvc2RpVjRYRmpBM2FxR3RCcEtiUHFINy82VENWRnBkWE9SbFJaZG1hK1B2bm5NazE5ZkxoaW1rWnEwa09ETmVtaHdZN3Q2UmV5OWQ4L3pOTzlUNDFTNjA1TmFqemY5YnluYjhTdDdDUDlZcVQ3MmtwTFRrbHY3Wk5DdktYcHRaOHNCZ0FBQUFBQUFBQUFBQUFBQVBqZStJSEVzMjZNM1M0dC9YeUxmUDI5TmVxdVBvNzFLYWN1NlpOL0x0Y0R6NDVSazViUnQrejYzcjZlZXVybHFTN3IxeTdZcFZOSjUzWFB6QkVLQ1hjZjNxeDhqbkZYQXMyWmFUbE8yNG9LU3ZUVnUydjE5Q3QzTzRMOWtsUlNYT29VU3ZYMDlKQ250L3N1VWJsOU5wdGRaZVl5ZWZ0NlNTb1A4aGJrRlRtRlJUMjlQQnpiYjFSUXFMOUxTTnBTWnRIYy82NVJZWDZKSG41K25LTnF1TkZrVkxNMk1kcTYrb0JhZDI3cU52eFdYRlFxYjU4YmIxdEZJTGM2NFEyQ3E1NDVvSkthd3RsTlcwVnIrOXBEeXJpWXJTSGplemlxV1ZldzJld3llWmowczFlblNTb1A5WDcwMmhLbmZRSkQvTldtUzFOdFdyWlhyVHMzMWM0TmliSmFyZXJXcjdWam42QVFmNWUrZUhoUHNqWXQzYXNadjU3b3FLNWQyZHV2ekpPUG43Zkwrc3JTVXJLMDVMUE51bkEyUTNHdEd6cUMvUVc1UmRxOThZajhBbnhrcUtMNnJ0MWVIdjZQYmh5dTBNanlhc2JOMjhWcTZCMDl0WDdSYm5uNWVNbkwyME1uRWxOMHh3T0RGTmt3dE5xMnVHdmIxKyt0VmM3bEF0MDFZN2dhTld1ZzJXOHMwNXkzVm1yeUkwUFZvVWR6U1ZMREpoRnEyQ1JDaFhuRnlzNnNXeGpVWFQraEg5NzZmamhrZkE4MWlBblR3bzgyNnZ6cGRKMVBUdGVZZS9yVitEcFVWakdyUUZYKy92TlA2M1MrODhtWFZGTHNHcmhQM0gxS0Y4NW02cXQzMTJyS1k4T1VmRFJWRjFNeWRYRG5DWFh1M2NwbGY3dmRycFRrZEhYbzBjenRkYTU5M1N1MDZkSlUwMzR5MG1XOXUrOGcxN2FuYTlFbm14ekxCcU5SZHJ0ZFE4WjNsOVZxYzlvM09TbFY2YW1YZGZ2azIxek9FeFRxcjQ0OW0ydm4ra1QxSHRwQkJxTkJaYVVXN2QxNlZMSkwvMzdwUzVkakh2bjVCTGYzVkRtODdPbnRvZCs4K1loTC83QmFySnIvNFhwRnhZYXB6KzBkcnoyRkFvTDgxSDlVWjYxZm5LQzQxZzBWVThkWlptTGlJalh5cnQ3eTlQS1EzVjRlNnBZa0QwK1REQWFEQW9MOFpDbXpxcVRZZFpCYmRrYWVHc1NHVlhsdS93QmZsejVvczlxMGQrc3hiVnEyVjRWNXhlcmNwNVZpNHlLMS9JdXRrcVRiaG5SUXlxbEwyckE0UVo2ZXBob0hYZUhtUzRoUFVrbFJxVHIyYXFGdHF3K3FVNitXTlE0b09wbVlvcHlzZkFVRStWVzdYMjNWNWowdGxYKy9ibG01LzZaYzgxWXlHS1E3V2tvNVp1bVR3MUx2aGxMTHVuM2RBd0FBQUFBQUFBQUFBQUFBQU45NUJQc2w3ZHFRcUxNbkx1cmVKMGM2VmVkdjFMeUJZdU1pOWZYNzZ6VHpkM2ZLUDlDM21yTzRCdXByeTJBd3VBUnpEKzlKMXJGRFozWG5JME1kbGN4TGlzeGErZFYyRFp2WXl5VlFXNTNMNmJreWVaZ1VHdWs4T09ERHZ5NXlXdTQ5cktORzMrMit5bmpsOXEzNmVvZU9IenlybVM5TmthZVhoOVo5czF2N3RoN1RmVStQVWt6VHVnVWlyNGZWWXRPWDc2eFY2dWwwVFgxaXVHS2JOWERhUG1SQ0R4MDljRWFMUDRuWFQvNTNpc3R6eTg3TWM2b1lYOThHaisrdW1MaEkrUVZjSFhUeGk5Y2VrRytsa0hKc1hBUFpaVmRVYklUNmp5eXZiRjVTVktyWmJ5elZYVE9HcTdTa1ZKNWVIbzVBb0x0SzNaSTBkRUlQdmZ2bmhWcng1VmJ0MzNaY2c4ZDNkd3BERzAxR3AyZHR0OXQxN01CWk5Xc2I0L2JabHBrdHN0dnRMck5hVkRDWGxHbmxWOXUxYStOaCtRZjRhdXJqd3hYVnFIekdDN3ZOcm9VZmI1VFZhcFBOWnRPbmI2N1FROCtQY3dtN0g5bWJyTXkwSE1mQWxRb0R4M1JWY1dHSjRwZnRkU3gzNjkvR2JUdmN0cTI0VlBFcjltbkgya1Q1Qm5qcm9lZkdPUWJ3UFBMQ2VNMStZNW5tZjdCZTV1SlNkUi9RMW5IY3B1Vjd0WHZqa1ZwZlIzSmYxWmwrK08zMHcvYmRteWtneUZjZi9XT0paRmVkUTl0VjhmVHlVTU1tRWJyL3AyT2MxdnRXTThqRmJyUHIvT2wwOVJqWXptbjl3WjBuVkdxMjZQNmZqdEZYNzY3VitrVzdkZnpnV1hYdDIxcUxac2U3L2U0NWV5Sk54WVVsOGc5eS83MzB3dCttMXlrZ1hKdlpXNjZ0Z204d1hCME1jdTMzMzliVkJ4UVJIVkxsVEJ6OVJuVFd3WjBMbExUL2pOcDNiNll0cXc3STI5dFRoU3AybVUzbWJ5K1VENTZvSEZRK2taaWkxZk4yT0swenVCa2RaTGRMMzN5OFNUbFpCWHJpTjVOMU9UMVBrcFJ6WlhCT1JidDdEbXluby92UGFzNWJxL1RnYytQVUlLWnVpZUhldzY0T0dDZ3JzOGprWVhKcXo5RURaelQvZy9WdWp6MTNNazBKbTl4L3BsUitMV3cybXc3dU9LbE55L2NxSnpOZnJUbzIxdTEzOWxhRG1GQWRQM1RPNmJoSkR3MVdVVUdKVnMvZnFlek1mSTJhMnFkV014N2d4bVZjeU5hR3hRbHEwN21wSmo0NFNQLzk0d0o5K2M0YVBmcUxDZFVPZ2p0KzZKd2FObzZvMCs4N2Q1cTJpdGFJS2IwZC9jWnVzenNORGpFWGw4clQyME5HWS9rc0x1MjdOM003V09xNzZyNTIwckprNmV2ajBvdTk2N3MxQUFBQUFBQUFBQUFBQUFBQXdNMzFvdy8ycDZWa2FjMkNYZW8rb0sxYWQyN3F0TTFnTUdqeUkwUDA5aC9tYWVGSEd6WDltVEZWVmhXWFhLdGJYNjhMWnpLMGFQWW1EUm5mUTUxdWErbFliN1hhZE9Gc3BqNzQ2eUk5OE95WVdsY21UMDVLbGRWaTFiRURaOVd1MjlYcXprLzhackpUQlZtVHFlYlEzOTR0UjdWajNTR051YWVmUEwzS3U4L0EwVjExN21TYVpyKytUTk4rTWtMTjJzYlc5bGJyekc2emE4R3M5VHA1T0VVVDdoL29kRDhWUER4TkdqOTlvR2EvdmxSTFA5K2llMmFPdUhxOHZUeEUyYlJWdzF2V3hyb2FNcjZISktrb3YwUVphZG5LVE10UnhzVWNwVi9JVnJkK3JkVzhYYXkrZUh1VlpKZk1KYVd5MisweXlLRHN6RHlscFdUSmFEUW9Pek5mQVZVRWZDdHJjS1ZpOWJiVkJ4VVpFNnArdDFkZnlYbkQ0Z1NscFdUcHNWL2U0WFo3WVVHeEpEbUZ3U1dwSUs5OC9VZC9YeUt6dVZUZCs3ZlZpRHQ3eThldlBMUnZ0VmkxNEtPTlNrNUsxYmo3QmlpNmNiaG12NzVVYy82elNnODhPMFllbnVWOXkxeFNxalh6ZHlva1BGRGQrcmQxdWtaK1RwRXlMK1U2bHM4Y3Y2aExxWmNWVlVYMTY2TDhxN05UWkZ6STFvZC9YeXh6Y2FrNjlHaXVNZFA2T1lXbkE0TDk5TkR6NHpUNzlXVmE4ZVUydGVyWVJJRWg1U0hwc2RQNmEreTAvaTducnd2NjRiZlRENlh5NnVZNzFpWEtaRElxS0RSQXMxOWZxZ24zRDNUNmJMWFpiQzdIMVNRNExFQlAvR1p5blk1Sk81K2wwcEl5TlcxMWRRYVlFNGtwV3I4b1FWTWVHNnJtN1dMMStJdVR0RzNOUWNYR05kQWREd3hTYmxhQmxzL2Q1bkt1bmVzVFpUQVl0SDNOSVhYczJhSld3Znhib2ZJTUR4VlNUbDFTY2xLcUpqMDB1TXJ2ektoRzRXclNNbG83MXllcWZmZG11blErUzEzNnR0YUd4UWxWWHF2eVBhYWR6M0paNTg3NlJidDE3TkJaUGZEVHNRcU5DSFNxOEM5ZC9kNGVQcW1YN24xeXBENzg2eUp0WFhWQWt4OFpVdTE1cTFOYVV1YjRmcnhXeFNDZnpMUWN2Zlh5MTQ3bHl4bDUrdmRMWCtxbHR4OXpCSzRydDdVd3YxZ2YvTjhpNVdUbEs3cHh1QjU4YnB5YXRZbXBzZzBtRDVQdWZYS1VGc3hhcjkyYmp1amN5VFNOdTIrQUdyZUl1dTc3UXMzU0wyVHIwemVYeTl2SFUrT25ENUNIcDRmdW1qRk1zLzYrUkIrOXRrVDNQVDNhTWNOUVphWG1NcDArZGtFRFIzZTk0VGJzWEovb2VGK2NQSnlpUmJQajljd2Y3cGFYajZleU0vTDA5aC9tYWZ4OUE5U2xiL2tzS1Ntbkx1blE3cFBxUDZxem8rOTlsM2tZcFRaaFVrSmFmYmNFQUFBQUFBQUFBQUFBQUFBQXVQbCsxTUgrUzZtWDljWGJxeFFXR2FRUmQ5Nm1rcUpTbFpWYVZGWm1LZi9YWEtaU3MwV3RPamJXNFlSazdWeC9TSDJHZDZyeWZPNnFjbGZGVW1hUjNBUWUwMUt5OVBsL1ZxcExuMVlhUEs2N3BQSVFzS1hVSXRtbDhkTUhhTzUvVit1ajE1YnFnV2ZIcUdHVGlHcXZZN2ZiZFdqM0tUVnFIcVVGc3pabzRrTTJkZXpaUWxKNXhlbTZWR2s5dE91a2xzN1pvbjRqT3V1Mm9SMGM2NzE4UERYOW1kSDYvTjhyOWZsL1ZtcnFFN2VyelRXREpHNkd3cnhpZlRON2swNGVUdEdvcVgzVmZVQmJXY29zTXBlVVA2ZlNrdEx5LzVlVXlXd3VVMlREVUIzZGYwYUg5eVNyUTQvbWtxUVRoODRxTDd0UWJicmNlUHZLU2kwcU5aZFZ1NC9kWnE4eU5KeDd1VUJyRis1U2RrYWVzdEp6SGRYTkE0UDlGQmtUcXNqb0VCVVhtZlhlcXd0bHQ5azE5WW5idFdEV0JxMzlacmRHVHVtdDlBdlo4dmIxVWtoRWtIYXNTNnhWc1BmTXNRczZzT09FdkgyOGxIa3hSNXRYN05QQU1kMmNxdmxLNVdIb3RRdDNhZnZhUXhvNXBiZkxyQWdWS3FwZVY2NHdiTFBadEczMUFVbFNRTEN2N3IxL3BGT0FQZXRTcmhiTTJxQUxaek0wZUh4MzlSeFVYcjE4OGlORDlmWDdhL1gxKytzMGJlWklHWXdHTFp1elZibVhDelQ5bWRFeWVaUUhEb3NMemRxNVBsSGIxaDZVUVFhTm56NUFZWkZCV3ZSSnZONzUwM3kxNnhxbm5vUGFxMW1iR01kOW5UNmFxalVMZGtxU05xL1lyNEZqdXFyUDhJNXEzamJXVWFYL1dnRkJmbnI0K2ZHNmNDN1RFZXEvV2VpSHQ3NGZTbEpSUVlubWZiQmVaMDljMUYwemhxbDV1MWd0bUxWQkMyWnRVRTVXZ2VPNS92SEpEMnRzYzExWnJlV3ZkK1Y3T24zc2dpU3BTYVZ3OWI2dHg5UmpZRnUxN1JvblNjclBLZFQrYmNmMStJdVRaREFZZE9kalEyVzMyZlg2citjNGpqbHo3SUtPN2orandlTzY2OXlwUzVyOStqSk5tVEZNY2EydmY2QkliV2FjdWJaaWYxWFdmYk5ib1JHQjZ0VGJkZkNFb2RJWFg2OGg3VFgvZy9YS3VwU3IvaU83S0t4QmtEWXNUbEIrVHFFOFBLOE9OTFBiN2JXOURSY2RlN1ZRbTg1TjFLaDUrV3RlVmJDK3dtTy9taWovd0tzRFJKYk4yYUpsYzdiVTZacTVsd3NjZzVodUZ2OUFYOFhHUldyUTJHN3EycSsxeSt3RVZzdVYxN2ZTYWc5UGs2WStNVUpiVnU3VHhpVjd0ZUxMYlhVZWpJTGFzZHZ0MnJ2bHFGYk4yeUVmWDI4OStMT3hqaGxaR2phSjBMMVBqdFRjLzY3V2YvODRYN2RQdmswOUJyUjErbXc0ZnZDY3JCYXJXbmR1SWtsdVA5TXRwWmJ5Zjh1c2JyZDdlWHZxOU5GVUhkaHhRdVB1R3lCSmlvb05WMkYrc1E3dU9xbWVnOW9wTkRKSTBZM0N0V1hWQVhYdTAxb0dneFRYSmtZcnY5cCs1Yk9vbmN0NXY0dWFCa25iVXV1N0ZRQUFBQUFBQUFBQUFBQUFBTUROOTZNTjloZmtGZW45dnl5OEVvWXIxRitmLzhUdGZpWVBrN3g5UGVYcjc2TzFDM2VyUmJ0R2lveHhycFRmdWxNVFBmVDgrQ3F2ZFRralQrZVQwK1hsN1NHVGgwbGw1akx0M1hwTVFTSE9JZFQ5MjQ5cjZlZGJaTFZZZGZyWUJiM3g0aHlaaTh0VWFpNXpDVFlhREFaOThzOWxldURac1lwcEdpbXBQREJkYWk1VDZ1bDBSeWp5NE02VHlzN00wN04vdWxlSGRwL1VnbGtibEJDZkpLazgyRmdSRHJUYjdiSmFyTEphYklxSmkzUzVoeDNyRXJWNjNnNTFIOUJXdDkvWjIyVzdsN2VuN250NmxHYS92a3hmdmJOV1U1OFk3Z2lxM2d4V2kwM3YvR21CQ3ZLS0pJTzBZVW1DVnMvYjRmSzZtRHlNOHZiMWtvK1BsN3g5dmVRWDZLTVZjN2VwZWRzWTJXeDJMWis3VGVGUndXclg3Y2JiOXQ2ckMydmM1OVZuUDZweW01Ky9qL0p6aXRTd2FhUzY5VytqQmpGaGFoQVRLbTlmTDFuS3JJcGZ2bGVydnRxaEJyR2h1dmZKVVFvSzlWZEprVmxMUHR1c3k1ZHlsWjJWcjJadFltUzFXSFZrMzJrTkd0dE5tV2s1OHZBdzZjTFpURWZWZTBuS3p5N1U0ay9qdFcvYk1iWHJHcWVKRHc1Vy9JcDkyckIwanc3dlNkYWdjZDNWcm11Y0RFYWpqaDg4cTNYZjdOYmxqRHlObno3QUVmUXJOWmZwM01rMCtRWDR5TWZYUythU01xMWZuS0N3eUNBRmgxMnQybTAwR3RXK1IzT1ZscFJwNUYxOUhIMnhwTWlzTGFzT2FNZTZSQm1OQmsxOGFMQzZYcWtZTEVudHV6ZlRrUEU5dEhISkhxMmF0ME1oNFlFNnRPdWtiaHZTUVMzYU45YVo0eGQxY09jSkplNCtKYXZGcGk1OVdtbll4SjZPOE9UVHIwelZqbldKMnJFdVVVbjd6c2d2d0VjdDJqZFN6MEZ0OWNYYnE5V2lmU04xdXEybEZueTRRZWRQWDFLWFBxM2w1ZTJwckV1NU1wbU1NbmtZWlRLWlpEUVpaTFhZWkxGWVpTbXpLaWpVWHhmT1pNaG10K3ZEdnk2cVd5ZTV4aU0vbjZEd3FHRDY0YmZRRDQvdVA2TmxYMnlWcGN5cSs1NGFwUmJ0RzBtU3B2MWtwRGF2Mks5MjNlSjAvblM2Sk9tWlA5N2o5SnI4KzZVdmEvOEFyc2pMTHRTbDFNdnk4ZldTd1NEdFhIOVlNa2lCUVZjSGhTUW5wU284S2xpKy9sZUQ0M2MrT2xSUmpjSWR5MDFieCtpQlo4Y291bkc0MGk5a3k4Zlh5MUdkM3R2SFU3bVhDelIvMWdZRmh3V28vOGd1Nm11MzZldjMxbW4yNjB2VnBHVzBmUDI4SlpVSGhYMzlmV1F3bEE4T3M5bHNzbGx0c2xwczh2SHpjdmw4dmxrenpsVGNVKzdsQXBVVWxTcnJVcTU4ZkwxMDVzUkZTWEthMGFGOXQyYnllV2Ewd3FPQ25XYVArZVNmeTI5YVc2cWF3YU1xMTFaVEh6SytoenIwYk81WVBweVFySTFMOXppV0QrMDZxZU9IenFsdDF6aEZSQVVyTDZkSXV6WWNWdFBySEdSaExpNlZ6V1ozRExBeG1xNVdVTC9yOGVGTys1NUlUSkhkWnBQUmFOU3VEWW1TWEdldE1CaWtnV082cVZYSEp2THlxZjFBUHRTTzNXN1hzUU5uRmI5OG55NmV5MVNMOW8wMCtlRWg4cjltNXBMbTdXTDEyQy92ME5mdnI5T3lPVnUwYmMxQjNUYWtnenIyYXE2QUlEOGQzcE9zZ0dBL1JUZU9VRkZCaWY3KzgwK3J2T2JYNzYxMXUvNDNiejZpeFo5dFZuVGpjUFVZV0Q3RFRXQ0lueHEzaU5LaEs4RitTYnB0YUFjdG1MVkJwNCttcW5tN1dEV0lDVlhYdnEwVnYzeWZ1dlZyNDlUbnZxczh2L3ROQkFBQUFBQUFBQUFBQUFBQUFLN0xqemJZSHhEa3AwRmp1NnZVWEthUThFRDUrWHZMMTk5YlBuNVgvbnc5NWUzajVRZzQ1ZWNVNmo4dmY2MzFpeE4wejh3Unp1Y0s5bk9FaTkwcEtUSnI0VWNibk5aNWVubG93djBEbmRZMWF0WkFrUTFERk5NMFVnRkJ2dkwxOTVhdm43ZDhBM3prNitjdEh6OHZ4NytGK1NXYTlmZkZXdmZOYmozdzdGaEowdXI1TzNUODREbEpVcmQrYlZSY1dLS1ZYMjFUcjhFZEZCamlwMzRqT3F0Vng4WksySlNrNG9JU2ZmUHhKcFdXbHNsdXV4cU9iOW14c2FZL1BkcXBYWGFiWGFsbjB0VnpjRHVOdWFlL0RHNW1HcEFrYng4dlRYOW10T2ErdlZxQjF3eGF1RkVtRDZNR2p1bXFyUFJjaFlRRnlDL1FWMzVYbnBldnY3ZDhmTXVEL0o1ZXpsMzZaR0tLNXI2eldtZU9weW1tYVlUc2Ryc21QenhFUnVPTnA4S21QejFhSVJGWGc4VHVnckZQL3Y0dW1UeXVWcDZ1SEJqMjlQYlF3eSs0SHhCaUxpN1Z5Y1BuMVc5a1p3MFozOE5ScmI3N2dMYnk5ZmZXMXRVSFpUUWFOR1JDRCtYbkZzbGtNcXBEaitaYVBuZXJEaWNreTJBMHFPL3RWMmVYeU03SzE4bkVGRTErZUlnNjkyNGxTUnB4WjIrMTdOQllLK1p1MDRvdnR5bTZVYmkrZkdlTk1pNW1xMDNucHJyN2YyNTNxcjV1TkJyMTVUdHJaQ216bHE4d1NBMGJSMmpxRTdlNzlJbmhrMjV6V1RmdmcvVTZkZVM4Mm5SdXFsRjM5MVZvcGRldXdxQ3gzVlZjYUZhUGdXMWx0OW5WcGt0VGpicTdqeVE1Z3BQZEI3UlZuK0VkRlJMdWZMeUhwNGNHak82cXZyZDMwdUU5eVRxdzQ0UWlHNGJJWEZ5bTZNYmh1bXZHY0hsNG1oUVJGYXh0YXc1cTlid2RLc2dybHRWaWRmc01uTTl0MG5OL3VVOVB2VHkxeG4yckV4SWVvTUw4RXZyaHQ5QVBDM0tMRkJVYnBnbjNEM1FLYXhzTUJnMGEyODJ4UEdaYVA0VkZCam0vcHMrTVZuU2xzSDF0Rk9RV2FjNS9WbDVkWVpENmplZ3N2eXZWMysxMnU3SXo4OVdrWlpUVGNSNmVKcWQyVjFUUWxxVEZuMnhTNnBrTVNlV1Y1d05EL1BYTnh4dFZYRmlpaDU0YkwwL3Y4cys3KzM4NlJrZjNuOUdCSFNlVWVpWkRScU5SU3o3YlhHVmJCNDdwNmhMc3I4Mk1NOGxKcWZyMHpacEQ5MEdoL2dvSzlWZDJacjVtdmJaWXNwY0gxRHYyYktFbXJhN09rR0UwR2RXeVEyT1g0NTk2ZWFyVE0vL2JDMVdIbkc4MS95QmZwN1pjRzlnT0N2Vlg0dTVUU3R4OXlyRXV0bGtEalhBekFLNDJUaCs3NkFodWg0UUhLamcwb01wOUUzZWYwc0dkSnh6TFBRYTJyZks3TjdweDNmb3phbGFRVzZRUC9ycEl1WmNMRkJvWnBDa3poamxtUkhJbnFsRzRmdkxTRkcxYmMxQmJWeDNVcXErMzYvL1p1L1A0cU1xNy8vL3ZNMnN5MlNGQUlBSmhCMEVRVUVIQkZjVjlYK3JTdTdVdXJWKzFkMy9kMjd0M3E5YTdkci9iM20ydGRXdXQrNEpVQVZsVVZCWUJCZG1DWVJmQ2trQVNzaWV6blhOK2Y0U01tY3hNZGtrSXIrZmpNUTh5NTF6bm5HdG16cHdaa3ZmMXVlcHE2blhlbFZOVlZGaXFVZU1IeXpDa3BHU1Bicm52NG5iM1o5MktBbFVkcWRXTlA1d1ZOYVBEbUlsRHRYYlpwd3FIVExuY1RvMmJQRXlEaHVZcjRQKzg2djg1bDAzV3hqVTc5Tm0yZzVGQlVBQUFBQUFBQUFBQUFBQUFBQUNPUGNOdVh2TDhPQkFPaDFYaTJuak1qN3RuZTVFR0RjbHVkOVZiMjdKVlhWa24yN1psMjdZTXcxQnFlbkpVMExZanlrdXFsSnJoaTRUWmE2dnE1YThQS3NublVVcGFRL2l3dExoQ21YMVRvNnBteCt1ZmFWb3lqSWFnWldNZ3pBeGJDZ1hEU3ZKNUl2M3VxR0FnSkpmYm1UREliRm1XRE1QbzFERVNxU3F2VlhwV1E5Z3hGQWhId3JDZEVReUU1UGE0b3dLNVRaZlp0aFFLaHVUeHVtTzJhK2w1YU1xMmxYQVFSWE9CK3FDOHlSN1p0bVNHdzNJNEhaRmo3QzQ0b0FHNWZaU2M2bzE3WE51MlZWMVJwL1NzRk8zWmRsQnBtU2xSMWJOajJoODlYNXhPaHd4SGJnVHR5QUFBSUFCSlJFRlUyMSt2Nm9vNjFWVFZhZUNRN0RadjAxUjliU0F5NjBWN05UNC9pVmltSmRPMFpGbVdiQ3QydmNOaGRHbTFhODdEN2pzUE82cnlTSTMyN2lqV0tXZU1qUHQ4V0thbGt1S0t5RUNwdEF4ZlRBaGNpbjd0QzNjMkREaEtkSDBPaDB3RkF5RTVIQTRsK1JyTzM2cnlXaFh0SzlXWWlVTmI3Ry9EdVd3Zi9keVJaRXN5R2w1THA4c1p1ZFlHL0VFRjZrT1JhMlJMekxDcDJtcS9VdEtTSTRNOG1qNytxb3JhbUFFM1V2dk9vZnkxdXpTNldYWDVvc0pTOWUyZkViVXNIQXFycmlhUXNOOW0yRlJKVVVYQ1FIczRaT3J3d1NPUkdXL2lxU2lybGk4bHFkWDN2bVZhQ2diQ01rMVRicmNyYnZ2cWlsb2QyRk1TR1ZCaGhpMlZIYTVVLzZNekFEWGV6K3FicHBMaWNobUdvZXdCbVMxZUorcHEvS3FyOGN1MmJDV25lcFdhbm5pQVlXZlY3ODVTVmxhVzB0TFM1SEwxampHaFhmRmRjdTBIbnlvNU5VbmpKdWUxYTZCV3dCL1U3b0tEa1ZsYmJOdFdvRDZvcEtNemJuU0ViVXNIOTVZb3Q5bXNTMmJZYk5QblpzbkI4cGdacWRyaldKNGovOXJTY0h2bnBpLzBNQUFBQUFBQUFBQUFBQUFBQU1BeFI3QWZBQUFBQ1JIc1Iyc0k5Z01BQUFBQUFBQUFBQUFBQUFDZDEvYnlvZ0FBQUFBQUFBQUFBQUFBQUFBQUFBQUFvTXNSN0FjQUFBQUFBQUFBQUFBQUFBQUFBQUFBb0JzUjdBY0FBQUFBQUFBQUFBQUFBQUFBQUFBQW9Cc2R2OEYrMitqdUhnQUFBUFJxdGlVWmhpSEQ2SVhmdS9ndTJTVjY5VGtDQUFBQUFBQUFBQUFBQUFBQUhFUEhiYkRmWWJtN3V3c0FBQUM5bWhVMGVtMW9tKytTWGFNM255TUFBQUFBQUFBQUFBQUFBQURBc1hSY0J2c053NURMVE92dWJnQUFBUFJxd1dxbm5FNm5IQTVIcndwdTgxMnk2L1RXY3dRQUFBQUFBQUFBQUFBQUFBQTQxbzdiWUgreW1TMlp6dTd1Q2dBQVFLOWtCaVd6TWtrZWowZE9wN05YaGJiNUx0azFldk01QWdBQUFBQUFBQUFBQUFBQUFCeHJ4MjJ3MyszeXlsUGZ2N3U3QWdBQTBDdlZGWG5sOVNUTDYvWEs3WGIzcXRBMjN5VzdSbTgrUndBQUFBQUFBQUFBQUFBQUFJQmo3YmdOOWp1ZFR2bWNXWEpXOXBjZFBpNGZCZ0FBUUk5akJxWHF2VjY1clJUNWZENTV2ZDVlVjQyZDc1S2RjeUtjSXdBQUFBQUFBQUFBQUFBQUFNQ3g1dXJ1RG5TVXcrR1F4K05ScXQxWGRaVmUrVjFsTXBMOE10eVdETEpaQUFBQWJXWmJraFUwRkt4MnlxeE1VcEluV2I0MG4zdytuendlanh5TzN2ZmxpdStTN1hNaW5pTUFBQUFBQUFBQUFBQUFBQURBc1hUY0J2dWxoa0NXMSt1VllSaHlCVHdLVkFRVURBWmxtcVpzMjVadDI5M2RSUUFBZ0I3UE1Bd1poaUczMDZtVU5JKzhYcSs4WG0rdkQyenpYYkx0VHRSekJBQUFBQUFBQUFBQUFBQUFBRGhXanV0Z3YyRVlrVUNXMCttVXgrT1JhWnFSTUJZQUFBRGF4akFNT1oxT09aMU91Vnd1dVZ5dVNKaTd0K0s3WlB1Y2lPY0lBQUFBQUFBQUFBQUFBQUFBY0t3YzE4RitxVW4xVUxkYkxwZUw2cW9BQUFBZDFQaTk2a1FLYS9OZHNuMU94SE1FQUFBQUFBQUFBQUFBQUFBQU9CYU8rMkIvSThKRkFBQUE2Q2krU3dJQUFBQUFBQUFBQUFBQUFBRG9Ubzd1N2dBQUFBQUFBQUFBQUFBQUFBQUFBQUFBQUNjeWd2MEFBQUFBQUFBQUFBQUFBQUFBQUFBQUFIUWpndjBBQUFBQUFBQUFBQUFBQUFBQUFBQUFBSFFqZ3YwQUFBQUFBQUFBQUFBQUFBQUFBQUFBQUhRamd2MEFBQUFBQUFBQUFBQUFBQUFBQUFBQUFIUWpndjBBQUFBQUFBQUFBQUFBQUFBQUFBQUFBSFFqVjNkM0FBQUF0TXkyN2FnYjBKME13NGk2QVFBQUFBQUFBQUFBQUFBQUFBQTZqMkEvQUFBOWxHM2JzdXl3cXUxaUJZMUttWTZnWkJEc1J6ZXhEVGtzdDF4bW1wTE5iTG1jSHJsY0xnTCtBQUFBQUFBQUFBQUFBQUFBQU5BRkNQWURBTkFEMmJZdHYxMnBLcU5RbGlQVTNkMEJKTU9XNVF3cTZDeFQwS3lRcDc2L2ZHYVdQQjZQSEE0SDRYNEFBQUFBQUFBQUFBQUFBQUFBNkFSSGQzY0FBQURFOHR1VnFuRHNrbVVRNmtjUDVEUVZUQzFTZGJCTWdVQkFsbVYxZDQ4QUFBQUFBQUFBQUFBQUFBQUE0TGhHc0I4QWdCN0d0RUtxTWdxN3V4dEFxOElwSmFxcnIxRXdHQ1RjRHdBQUFBQUFBQUFBQUFBQUFBQ2RRTEFmQUlBZXhMWnQxZWdRbGZweFhEQmNsdnl1aHFyOXBtbkt0dTN1N2hJQUFBQUFBQUFBQUFBQUFBQUFISmNJOWdNQTBJUFl0cTJBS3JxN0cwQ2JHVWwrQlFJQmhVSWhndjBBQUFBQUFBQUFBQUFBQUFBQTBFRUUrd0VBNkVGczI1WnBCTHU3RzBDYkdXNUx3V0NRaXYwQUFBQUFBQUFBQUFBQUFBQUEwQWtFK3dFQTZFRnMyNVlNd3RFNGZoZ095VFJOV1paRnNCOEFBQUFBQUFBQUFBQUFBQUFBT29oZ1B3QUFBRHJGdG0xQy9RQUFBQUFBQUFBQUFBQUFBQURRQ1FUN0FRQUEwQ2tFK3dFQUFBQUFBQUFBQUFBQUFBQ2djd2oyQXdBQUFBQUFBQUFBQUFBQUFBQUFBQURRalFqMkF3QUFBQUFBQUFBQUFBQUFBQUFBQUFEUWpRajJBd0NBWHNFTVc5M2RoUmlXYVNrVUNFdVNiTnVXYmR2ZDNDTUFBQUFBQUFBQUFBQUFBQUFBUUU5RXNCOEFBQ1MwLzdQRDh0Y0ZJL2NyeXFyMTYrLzhTOXMyN28wczI3NjVVSitzMk5ycXZnNThkbGhQLy9aTjdkdDFLR1pkd0IvVTQ0L01WY0g2enpyVXovVWZidFAvL2ZRbEJlcURyVGMrZXJ6UzRvcDIzVHBpM2ZLdCt0VjNucEVrclZ5OFVVLy9kcDVLaXNxajJ0aVdyYm9hZjh5dHMxNzUrOXRhOXRiNlR1OEhBQUFBQUFBQUFBQUFBQUFBQVBERmMzVjNCd0FBUU5mWnRtbXY1djdqL2JqcnJ2N0t1WHJsNzIrM3VvOGYvK2wyZWJ4dUJmeEJQZk8vQzNUNmVTZHI5dlhUSkVrbEI4dmxyd3NvTmNNWGFWOVpWcU5GcjZ6U2xuVzdkYzFYejFOYXBpL3VmdGQvdUYxRmhhWHEyejhqWnQyT3pmdFVWRmlxMVBUNDI3Wm02S2lCcXFtcTE4b2xtM1RCMWFlMTJuN2J4a0xOL2NkNzdUckdBNC9kM2U1K3ViMHVXVmJEVEFKVFpvN1YvdDJIOWZnamMzWGxsOC9SeEdrakpVbGxoeXYxMXdkZmpYdThoKzU1b3RWamZQdVh0eW85S3lWcVdmN0h1MVN3Zm84R2o4aHBkVkJDY29wWEtXbkpiWDFJQUFBQUFBQUFBQUFBQUFBQUFJQXZBTUYrQUFCNmtXR2pCK211SDE0dFNYcnFOMi9xM011bmFPVDRreVJKNlprcHV1L0JHL1hYQjEvVmRYZWNyNEZEc2lWSi92cWdudnIxRzdyeXkyZHJ5TWdjdVQxdVNWTCt4N3NWRG9kMTJqbmpJdnMvZE9DSURJZWgvb095SXN0T1ArOWtEUnpTVnkvLy9SMDkvc2hjZmZQbk44bVQ1STdxVjlBZjB1YVBkdXJVTTBmTGw1WVUwKzlOYTNZb0t6dE4vUVptUmMwUUlFbmVKTGNNaDlHbWtQdnloZXUxZkdIOEt2WGVaSTkrOUlldlJpMXJITVRRa3JYTENyVGdoUld0SGpzZWo4Y2wyWkpsV2ZLbEp1bm1lMmRyOWJ2NXlobmNONnFkNFREMDMzKzVRNUpVVmx5cFIzLytXbVRkN0J1bWE5U0V3VEg3TGkrdDFndC9XYVNrWkUvVThySkRsWnIzL0hKSjBwTFhWbXZKYTZ0YjdPTzBDeWJva3B2TzdORGpBd0FBQUFBQUFBQUFBQUFBQUFCMERZTDlBQUQwSXA0a3Q3SnpNbFZSVmkxL1hVQWp4NStrN0p6TXlQckduelA3cGtWK3JxdnhTNUxTczFLaTJxNWJYcUNSNHdlclQ3LzB5TElEZTBvMElMZVAzSjdvcnhBbkRSK2dyLy80V2gzWWN6Z20xTjgwa0w5MldZSFdMaXVJM0gvZ3NidFZWVjZyblovdWwyM1ordlYzbm9sNVRIZis4R3FkTkt5Lzdudnd4cWpsT3pZWHFuOXVIMlgwU1kzWnByNDJvSktpY2cwWm1STlo1bkFZTWUwNnlySXNQWHp2VTIxdW42aHQwMWtBSEE2SHBJYVFmMU5wbWI2bzE2VlJSVm0xbkM1bjFQTmRYVkdyNS82OFVCbDlVbFYycUZMWDMzRytUcDQ2UEdiYm1zbzZ2ZmpvRWgwcHFkS1VHV1BhL0RnQUFBQUFBQUFBQUFBQUFBQUFBRjhNZ3YwQUFQUkNlN1lYeVpQa1Z0OEJHUjNlUjFGaHFTVEZyWlRmbHVyNWw5NThsczQ0Yjd3a2FlWWxwMnJjNUx6SXVvTDFlN1JpMFFaSjBxcDNOaXM1eGF2YnYzMUZWS2k5cHJKT3oveGhnWnpPaHNCNzAzQjdPQlRXNnFYNVNzdnc2WTd2WHlYSDBUYU4zbnBwcGRZdUs5RDlEOTBVTlRDaHF6Z2NqcGlCQnZFYzNGdWl1Zjk0WDNmOTZCcDVrMXFlR2FBMWh3OGNVVzExdlh5cFNRb0d3bnAvL2ljYU91cnpnUXNWcGRWNjdzOExsWlRzMGUzZnVVTHJQOXl1MTU1YXFndkxhblRtUlJObEhIMXFQLzNrTXkxNGNZWGNicGUrOXIwcm8yWmZBQUFBQUFBQUFBQUFBQUFBQUFCMEQ0TDlBQUQwUWdYclAxUGVxSUV5akk1WHFXOGVYRCt3cDBULy91Zjd1dW8venRIZ0VRTmEzVDQxM1JmNU9hTlBxZ1lON1JlNWYzQnZ3NkNCbXNvNnJWdFJvSm16SjZsZnM0QzV5K1dVSkRtUC9odTF6dTNTdFY4N1g4LzhZYjdlbTdkT3M2NDVQYkx1MElFaldyZHNxODY2YU9JWEV1cHZGSytLZm5QaGtDbEpTc3Z3S1QwcnBjVzJOVlYxa2o2ZlFhRzVvbjFsbXZmY2NwbGhVNGJEME9EaEEzVEZyVE1sU2NGQVNFLy9icDdTTW4yNjdmNUw1RTMyYVBxc0NVcnllYlRnaFJYYXRtbXZUai8zWksxYnNWVjd0aDNVS1dlTTFHVTN6MUNTejlPZWh3d0FBQUFBQUFBQUFBQUFBQUFBK0lJUTdBY0FvSmVwcS9GcjE2Y0hOTzJDOFNvdHJwQWtaV1dueStseXRMSmx0T2JCOVkycmQ4aHdHRHA1eWpCNWs3c21FTDUyZVlGY0xwZW16Wm9Rczg0MExVbUtWT3h2TG0vMFFNMjgrRlRsNW4wK1lNQzJiYzE3YnJrRzVmWFRCVmVmMXVyeGYvbXRmM2FzNDBjbG1ybmd2Z2R2VkhaT3BwSlR2SktrK3JwQUpOai8vcngxY250ZG1qRjcwdWY5dG16OS9nZlB0M2lzU2ROSGFkTDBVYkp0cWZsNERZL1hyZXZ1T0YrRGhtYkw0LzE4Wm9BaEl3Wm8wdlRSV3JlOFFJVTdpeVZKRTZlTjBrWFhuMEdvSHdBQUFBQUFBQUFBQUFBQUFBQjZFSUw5QUFEME11dVdiNVVaTnZYaGtrMzZjTWttU2JIVjk2dktheU9oZjM5OU1HcFpVckpIcVJrK05aZS9kcGV5QjJTcXVySk8xWlYxQ1krZm11NXJjMmo4M011bmF2eVU0VnF4YUtPR2p4MmtZV056SStzc3F5SFk3M0ovWHJIL28vZTNhT0ZMSDdacDN3L2YrMVRVL1Vsbmp0WTFYejFYa3BTV2theGhZM04xOFkzVEV3NGNhRlM0czFqNWEzY25YSC9iL1pjb016c3Rjdit2RDc0YStUazEzU2NaVW5WRnJRYms5bEU0Rk5aSDcyL1JsQmxqby9aaE9Bejk3Tkc3SkVtbHhSVlIrNWp6NUZMTmVYSnB3dVBmK2NPcmxadlhYMzM2cFd2LzdzTXEzbGVtZzRVbEt0eDVTTlVWdGNyTVR0T1pGMDNVMEZFNTJyVmx2N1p1MktQZi8rQjU5UjJRb2R5OGZzck95VkpXZHBwUzA1T1ZOMlpRaTg5Rkl0dXJrNVZxdStUekczTEdUckRRS2NsdUtTOWQ4blR4ZmdFQUFBQUFBQUFBQUFBQUFBQ2dKeUhZRHdCQUx4SU1oTFRtdlh4SjBrOGZ2Vk1PaHlOU1ZiNXBXUHkxSjkrTjJYYmVjOHNsU2FlY01WTFgzWEYrMUxxOU80cFVVVm9kczU5NExyOTFwazQ3WjF6VXN0cXErc2hBZ3NiN1VrUGwrZXljVEIzY1c2S1BQL2hVZC8vb0d2VWRrQ0ZKc2hvcjlzZVphYUQ1UUlXMlNHb3l5OEN3c2JsUmd3aGFrcDJUcVNrenh5WmNuNW1kRmpPN1FTT255NkcwakpUSWM3ZHg5UTRGL0NHZGZ0N0piZTczSlRlZHFkMEZCMlRidGk3NTBsbVI1UWYzbG1qT1UwdVYyVGRWNjVZWGFNRUxLMlFZaHZyMFQxZHVYaitkYyttcEdqWTJWMjgrdTB4dXQxTmpKZzdWbUlsRGRka3RNMVJhWEtGOXV3NnBhRitwZGhmczE1R1NLazJhUHJyRHdmN2ZiUnZZb2UzYXl1ZVNaZytUN2p4RlN1YmJLd0FBQUFBQUFBQUFBQUFBQUlCZWlHZ1VBQUM5eU1vbG0xUmJYUjkzM1FPUDNhM2FxbnI5N2dmUDZiNEhiNHlFMGV0cS9QcnQ5NTdWYmQrOFJDUEhENDY3N1VmdmZ5cHZza2RqSmc1VmZhMWZ0OTUvU1V5YjlTdTM2YzNubG1uSXlKeVlkZS9QWDZmMzU2K0x1Mi9EWWVpR3UyYnA4Vi9PMVl1UEx0YmRQN3BHM21TUHd1R2pGZnRkVFVxMTI1S09EZ2JvcU1hQkRzMDFQaWNWWmRYNjAwOWVpdHZtK3JzdTBJVFRSclRyZU5rNW1UcGNWSzV3eU5TeXQ5YnIxRE5ISzZOUGFwdTNUMGxQMW9pVFQ5S3l0OVlycTIrYURJY2hTZnBreFZibG5OUlhxZWsrVFowNVZybDUvZFJ2WUtaYzd1aXZkOFg3eWpSMjB0Q1lQbVhuWkdxeXhyVHJzU1R5dlRGRlNrMU5sYy9uazdNTFMvWmJrb3BxcEcxSHBJVzdwVFVIcGYrYUxvM3IyMldIQUFBQUFBQUFBQUFBQUFBQUFJQWVnV0EvQUFDOVNMK2NURTArYTR6V3I5d1dkMzNOMGRCL3NzL2I1bjJXRmxlbzRKUFBkTmJzaVpvMGZaUWVlL2gxSGR4Ym9rRkQrMFhhQk9xRGVuLytPazJZT2tMOUIyWEY3S041RmYrMXl4b3F6RGRLVHZIcXhydG02YW5mdktsL1AvT0J2blRQUlRMRHBpVEoyU1RZYjRaTk9aMnhGZnpiNjdiN0wxRm1kbHJrZnJ4WkNPNzU2ZlZSeDBvMFUwRnJNeGdNSE54WHU3Y2UwTXJGRzFWZkY5QzVsMCtKYVdOYmRzSUJCNUkwYm5LZUZyMnlTdHMzRjJyTXBLRUtoMHh0K0hDN1psdzhTVkxENElqa0ZLOSs4YzEveE4xK3ladzFXakpuVGR4MXM2K2Zwak12bXRqaVkyak42TFI2WldVbEtTM05scXVMdjExTzdpOWRObHo2MGxqcFYydWtuNjJVbnJ4WXltajdLUXdBQUFBQUFBQUFBQUFBQUFBQVBSN0JmZ0FBZXBFSnA0L1F3Q0haQ1lQOXhZV2w4aVo1bEpLZTNPWjlMbjNqWTdrOUxrMmZOVUdwNlQ1Tm5qRmEvLzduQjdyekIxZkptK3lSYlV0di9Pc0RoWUpoWFh6VDlBNzNmVkJlUDgyK1lacmNIcGRzV3dxSEdvTDlMdmZud2Y3NnVxQzhTWjRPSDZOUlpuWmFxMVgvKy9iUGlEcDJJcTBORWhnNktrZXIzdG1za3FKeW5YZkZWS1ZucFVTdHR5eGJUcGRULzk4ak4wdVNqaHl1MGo5K055K3FUVnBtaXNaTUdxb1BGbnlpMFJPSGFzMTcrVEpOVTVQUEdoMXBrNTZab3ZzZXZERnF1eTNyZHV1RCtaL29yaDlkTFkvWEhkUDNSeDk2VFVudEdPVFJuUWFsU2orZktkMjVTUHJUT3VsblozVjNqd0FBQUFBQUFBQUFBQUFBQUFDZzYzUys1QzBBQU9oUkRJZVJjTjMyellVYVBHSkFtL2UxTTMrZkN0YnYwVG1YVFZacXVrK1NOUHVHNmJKdFc4Ly9aWkhxcXYyYS8veHliZHRZcUJ1L2ZtR2tUVWROdTJDQ3Bzd2NLOE9RUXFHd25DNm5ET1B6eDFOZVdxWFVqTTRkb3l1ZGU4VVVEY3JycCt5Y3pNanQrNy83RC9YdG54RnBrNXZYWDdac0RjanRxeG16R3lycysrdUMrdnN2WGxmWm9Vb0YvVUc1UFM2bHB2dVVtdTZUTHpVcDdySE92M0txRHUwL29vVXZyOVFIOHovUnpFdE9qUXJsTzV5T3FINzBIWkNoYlJ2M2F0allRUm8wTkxxUDJUbVp5c2hLbFczYlNrNDVQb0w5a3BUcGxiNDZYbHEyWHpwUTA5MjlBUUFBQUFBQUFBQUFBQUFBQUlDdVE4VitBQUI2cWJMaXlxaVFmK1dSR20zYnRGZVgzVHlqVGR2WFZmdjF4clBMMUQrM2o2YlBPaVd5M09OMTY4di9lYW1lK2NNQy9mRW5MOHF5TE4zMGpRczFiTXlnTHUxLzBCK1MyL1A1VnhYYmxncDNGbXZvcUlGZGVwek9PTytLcVpJYW5xdVM0bktWRmxlb3BLaENodytXYS9KWm96VjhYSzVlZkhTeFpFc0JmMUMyYmN1UW9mTFNLaFh2SzVQRFlhaTh0RnFwYlpoQm9YOXVIMDIvY0lJK1hMSkovUVpsNmF3TEo3YlkvcjAzMTZwNFg1bnUvTUZWY2RmWDF0UkxVc0tCQkQzVitPeUdmOWNWUzdranU3Y3ZBQUFBQUFBQUFBQUFBQUFBQU5CVkNQWURBTkJMUGZyejE2THVMMzUxdGJ6SkhwMXlSdXRwYUROczZ1Vy92NjJBUDZpdmZ2dHlPVjJmVC9KVFYrUFh4bFhiVlYvcmw4UHBVQ2dVVnY3YVhlclRQMTM5Qm1iRjNkK0NGMVpvd1FzcjJ0WC95aU0xU3ZKNUl2ZDNiTjZycXZKYWpaazB0RjM3aVNjVURDc1lDTFhZeHJac1daYVZzRy92elAxSTVTVlZLanRjS1g5ZFVKS1VsdUZUdjBGWjZwZVRxZnE2Z0I1L1pLNXN5OWFOWDc5UXJ6LzludDc1OThlYWZmMDBIVDVZTG0reVI1blo2VnI5YnI2eWN6SmI3Zk9lYlFlMWNmVU9lWk04S2kycTBQS0Y2M1gycFpOalptaXdURXZ2elAxSXE5N1pyTm5YVDFQdXNQNXg5MWRSV2kxSlNzOUthZlhZUGNuUTlJWi9Ld0xkMnc4QUFBQUFBQUFBQUFBQUFBQUE2RW9FK3dFQTZLVisrdWlkY2pnYUF2bXIzODFYd2ZyUGRPV1h6NDZxZ3AvSXYvLzVnZmJ0UHFRYjc3NVEyVG1aQ3ZpRDJwbS9YMXZXN2RMMnpZVnllMXc2YzlZcE9tdjJKTzNjc2s5TDVxelJvdys5cGlFamMzVHlsR0VhUGk1WDJUbFpNbzVtenMrN1lxckduelk4c3Y4dGEzZnIvZm5ySXZjM2Y3UlQyemNYYXV5cGVjb2VrS0dxaWpwOTlONFdEUjNkVUoyL3RycGViNzMwb2ZvT3lOQzR5WG1kZm00ZWYyUnVxMjBlK2RZL0VxN3pwU1NwdXFKT0E0ZjIwK1FaWTlSL1VCLzFINVFsYjdKSDRaQ3BaVzk5b3NXdnJGYi8zQ3pkY3UvRlNzOUtrYjh1b0huUExkZVJRNVVxTDZ2V3NER0RaSVpOZmJyK001MXoyV1NWRmxmSTVYTHE0TjVTdWR5ZnYwYlY1YlY2ODlsbFd2L2hObzA3TlU5WGYrVmNMVnU0WHUvTlg2Y3Q2M2Jybk11bmFOeXBlVEljRG0zZnRGZnYvdnRqSFNtcDBoVzN6ZFRVczhkSmtvS0JrQXAzRnN1WG1xU2taSThDL3BDV3ZybFdmZnFsSzZOUFdxZWZ6Mk9weVJnVEFBQUFBQUFBQUFBQUFBQUFBT2cxQ1BZREFORExaUFpOMWJkK2NYTWsxQjhLaEZXdy9qT05QMjI0cHN3YzI2WjluRHgxdUVhT1AwbmpKdWZwN2RmWGFQVzcrYkpNUzlrNW1icncybW1hTW1PTVBFbHVTZExZVS9NMCtwUWgyckJxdTFhOXMxbUxYbGtsdDhlbHIzM3ZTZzBja2kxSlNrbFBqcXBLbjVLZUhIVzg5S3dVNVgrOFMva2Y3NG9zeXgzV1h4ZGROMDJTRkE2WnNtMWIxOTUrWHVSeGRjWnQ5MStpek96UEErMS9mZkRWbURiM1BuQ0RuQzVuNVA2ZmYvcHk1R2UzMTZYYnYzdEYzSDBINm9QYXVXVy96cG85VWVkZE1UVXkyOEdVbVdPVm5PTFZ5aVdiNUhBWU91L0txYXF1ckpQVDZkRDRxY1AxMWtzcnRXWHRiaGtPUTJkZWVFcGtmK1ZsMWRxWnYwL1gzbjZlSms0YkpVbTY2THBwR2psK3NCYSs5S0VXdnZ5aGNrN3FxNWNmZTFzbFJlVWFNM0dvYnZyR2hWSFB0OFBoME11UHZhMXd5R3hZWUVnREIyZnJ4cTlmR0JsOEFRQUFBQUFBQUFBQUFBQUFBQURvUG9adDIzWjNkd0lBQURRSWg4TXFjVzNzOHYzYXRtUmJsaHpPK0tGNHk3SmtHSTY0SWUvcWlqcDk5UDRXalp1Y3AwRkQrN1Y2bkwwN2ltU1psb2FQeTVVa1ZaUlZ5NWVTRkJrSWtJaGxXZ29Hd2pKTlUyNjNLNlo5S0JDVzI5djVNWW5CUUVodWp6dnFzVFpkWnR0U0tCaVN4K3VPMmM3bGRyWnBZSUZ0cTgyQitVQjlVTjVrajJ4Yk1zTmhPWnlPeURGMkZ4elFnTncrU2s3MXhqMnViZHVxcnFoVGVsYUs5bXc3cUxUTUZQVWRrSkc0WDVZdDA3VGtkRHBrT0xvdTBWKy9PMHRaV1ZsS1MwdVR5L1hGanh1OThCWHBLK01iYmppeC9HdEx3KzJkbTdxN0p3QUFBQUFBQUFBQUFBQUFBRURYb21JL0FBQW5BTU9RakFTaGZra3RodFhUTW4yYWRjM3BiVDVPM3VpQlVjc3krNllsYU4yc0QwNkhrbnllaE91N0l0UXZLU2F3MzN5WlliVGVwalh0cVlMdlRmWkV0bkc1b3g5ajQrQ0l4TWN4bEo2VklrbktHek9vOVg0NURMa2N6bGJiQVFBQUFBQUFBQUFBQUFBQUFBQ09yZFpMemdJQUFBQUFBQUFBQUFBQUFBQUFBQUFBZ0M4TXdYNEFBQUFBQUFBQUFBQUFBQUFBQUFBQUFMb1J3WDRBQUFBQUFBQUFBQUFBQUFBQUFBQUFBTG9Sd1g0QUFIb2EyK2p1SGdCdFpsdVNZUmd5RE01YkFBQUFBQUFBQUFBQUFBQUFBT2dvZ3YwQUFQUXdEc3ZkM1YwQTJzd0tHZ1Q3QVFBQUFBQUFBQUFBQUFBQUFLQ1RDUFlEQU5DREdJWWhsNW5XM2QwQTJpeFk3WlRUNlpURDRTRGNEd0FBQUFBQUFBQUFBQUFBQUFBZFJMQWZBSUFleERBTUpadlprdW5zN3E0QXJUS0RrbG1aSkkvSEk2ZlRTYkFmQUFBQUFBQUFBQUFBQUFBQUFEcUlZRDhBQUQySVlSaHl1N3p5MVBmdjdxNEFyYW9yOHNyclNaYlg2NVhiN1NiWUR3QUFBQUFBQUFBQUFBQUFBQUFkUkxBZkFJQWV4REFNT1oxTytaeFpjbGIybHgzbW94bzlqeG1VcXZkNjViWlM1UFA1NVBWNnFkZ1BBQUFBQUFBQUFBQUFBQUFBQUozZzZ1NE9BQUNBYUE2SFF4NlBSNmwyWDlWVmV1VjNsY2xJOHN0d1d6TEkrYU9iMkpaa0JRMEZxNTB5SzVPVTVFbVdMODBubjg4bmo4Y2poNE9URXdBQUFBQUFBRURQWjl0MjFBMEFBQURvU29aaFJOMEFBR2dQZ3YwQUFQUkFEb2REWHE5WGhtSElGZkFvVUJGUU1CaVVhWnI4c1FIZG92R1hEbTZuVXlscEhubTlYbm05WGtMOUFBQUFBQUFBQUk0THRtM0x0c0t5cTR0bEJDdmxNSU15eE8vYUFRQUEwRFZzR2JJY2JwbXVOSm5KMlhLNlBISzVYQVQ4QVFEdFFyQWZBSUFleURDTVNMamY2WFRLNC9ISU5NMUlzQi9vRG9aaHlPbDB5dWwweXVWeThVc0lBQUFBQUFBQUFNY0YyN1psK3l0bFZCWEtZWVc2dXpzQUFBRG9oUXpaY2xwQk9ZTmxNb01WcXZmMGwrbkxpaFRMNCsvcUFJQzJJTmdQQUVBUEZhbVE3bmJMNVhKUnFSODlBdE1HQWdBQUFBQUFBRGplMlA1S09TcDJkWGMzQUFBQWNJSnd5bFJxc0VpVnBpVTd0VStrcUNNQUFLMGgyQThBUUE5SGdCb0FBQUFBQUFBQWdJNnh6SkNNcXNMdTdnWUFBQUJPUUNuaEVsWFdlV1FZaHJ4ZXJ4d09SM2QzQ1FEUXcvRkpBUUFBQUFBQUFBQUFBQURvZFd6Ymxtb095YkJDM2QwVkFBQUFuSUJjaGlXWHYweUJRRUNtYVRaOFB3VUFvQVZVN0FjQUFBQ0FWdGkySFhVRGVxTEdXWDZZN1FjQUFBQUFnQWEyYlV1Qml1N3VCZ0FBQUU1Z1NZWmZGWUdBUEI2UG5FNG5mOE1CQUxTSVlEOEFBQUFBSkdEYnRpdzdyR3E3V0VHalVxWWpLQmtFKzlIRDJJWWNsbHN1TTAzSlpyWmNUbzljTGhjQmZ3QUFBQURBQ2MrMmJUbk1ZSGQzQXdBQUFDY3d0MkVwR0F4U3NSOEEwQ1lFK3dFQUFBQWdEdHUyNWJjclZXVVV5bkl3WFR0Nk1NT1c1UXdxNkN4VDBLeVFwNzYvZkdhV1BCNlBIQTRINFg0QUFBQUF3QW5MdG0wWklqd0ZBQUNBN3VNd0pOTTBaVmtXd1g0QVFLc2MzZDBCQUFBQUFPaUovSGFsS2h5N1pCbUUrbkVjY1pvS3BoYXBPbGltUUNBZ3k3SzZ1MGNBQUFBQUFBQUFBQUFuTk51MkNmVURBTnFFWUQ4QUFBQUFOR05hSVZVWmhkM2REYUREd2lrbHFxdXZVVEFZSk53UEFBQUFBQUFBQUFEUWpRajJBd0RheXRYZEhRQUFITDhhLytQQmYwQ0FFNGRoR0ZFM29EZXliVnMxT2tTbGZoelhESmNsdjZ0TXJvQkhMcGVMNnpZQUFBQUFBQUFBQUFBQUFEMGN3WDRBUUx2WnRpM0xEcXZhTGxiUXFKVHBDRW9Hd1g2Z1Y3TU5PU3kzWEdhYWtzMXN1WndFUmRGNzJiYXRnQ3E2dXh0QXB4bEpmZ1VxQXZKNFBISTZuVnl2QVFBQUFBQUFBQUFBQUFEb3dSemQzUUVBd1BIRnRtMzU3VXFWR2dXcWR4Nlc2UWdRNmdkT0JJWXR5eGxVMEZPbVNzOU9WUWRMRlFnRVpGa1dNM2FnMTdGdFc2WVI3TzV1QUoxbXVDMEZnMEdacHNtMUdnQUFBQUFBeEJVS3QrLzNCb0ZnU0pabHRhbHRWVzE5Ujd0MVRMWDE4ZUNMWS9JYUhEUDhtdkQ0MTUzWExIOGc5bThucG1WMXlmVStiUGE4NjRCcFdRcUV3cElhL25aMHJIN1BIamJOWTNJY0FBRFFNeEhzQndDMGk5K3VWSVZqbHl3ajFOMWRBZEJkbkthQ3FVV3FEcFpGd3YxQWIyTGJOb1BXMENzWURzazBUUVpoQVFBQUFFQXp0bTNMc2l5WnBxbHdPSHhDM3ZqL1l1YzhQMzlGVElpeHFyWmV6OC9lczcxQUFBQWdBRWxFUVZSZmtYQ2JzR25xb1VkZlUyRlJhV1JaZlNDb1EyV1ZrZnRiZHU3VFBRODlvWm82ZjJSWnlaR3FxUDNrNzl5bnRWdDJ0OXJIZXg1NlFtOHNYZHRpbTVvNnY3NzVpNmUxWWV0ZWxaWlhxNnlpdXRYOWZ1dVgvOVNhVFR0YmJiZmlrNjM2eVI5ZlZIRnA2ek5qQmtOaEZaZFdkT3JXVkhGcGhlNTU2SW1ZNHdTQ0lkM3owQk1xcjZxTmFudnZ3MC9GdEMwdHIxYitqbjB0OWp0LzV6Nzk5dWszSlVuN2lzdWlYc3YycXZNSE9yeHRlNFZOUzQ4OFBsZWJ0eGQyYWovRnBSVjY2YTJWMnJodGI0dnJtejdmaVR6eTk3bDY1bzBQT3RVZnFlRjl0bkhiM2tnUXR6dVZIS25xMEszNUlJZGdLS3p5cXRwMjNSSUptNmIrNjQ4dmFPL0JrcGgxaWQ0MzhYeDI0TEIrKy9TYjJyWHZVTXc2ZnlDb1J4NmZxL1VGbjdWcFg0MjY4N3BhVys4L3BnTWV2djJyWi9UK3g1OTJhTnQ5eFdXNjkrR24yblJ0N2FybnA2ay8vT3N0dmJ6d3c2aGxMOHhmb2I4OHY2aFRBM1ErWEw5TlAvMi9sMVFmWitCQVBQNUFzRk9mRTIyMWZOMVdmZWRYejBpU0ZxL2NxTjgrUFU5RkplVXg3Y29xcXZVL2o3MGVzNnkxV3lKL2VuYWhubjF6bVNRcEVBcnIvdjk1V3FzMmJJOXFjKy9QbjlRN3F6YkhiR3ZadG1ycS9ERzN6dnI3SzIvcnJXWHJPNzJmanFxcXJkZm03WVVLaFQrL3ZyLzMwUlk5UDM5NTNQYmI5eFpwenBJMTdUcEdUWjFmYnl4ZEszK1FMQXdBb0h1NXVyc0RBSURqaDJtRlZHVjA3cGQ4QUhxUGNFcUo2aW85TWd4RFhxOVhEZ2RqUmdHZ3B6bVdWWVFBQUFBQW9LZXpiVnUyRlpaZFhTd2pXQ21IR1pTaEUrdi9UTFlNV1E2M1RGZWF6T1JzT1YwZXVWd3VHWVlod3pDNnUzczlUaWhzeGczZUxWOVhvRWxqaHlvN015MnlyTFNpV3N2WEZXalc5QWt4N1hPeU03Vmw1MzRkcWFoVy83NFprZVd2djcxR203WVg2a2QzWGFPczlKU1k3WXBMSy9USTQzTjEyeFV6TlczaUtFblM2ZzNiOWNtbm44bGhHSnB5OHJCT1BUNjN1eUV1WUZtV1hsbjBvWGJ0TzZTN2JwaWxjY056TzdWZlNabzhicGhlZi9zalBUZHZ1YjczdFN0YmJMdm5RSW4rOTVuNW5UcmVZdy9jM2FudG0xdnh5VmE5dXpwZlA3anpLZzNPNlJ1M1RYVk5mU1RZdkhSTnZ0WnQyYTB2WFhxV1prd2VrM0MvKzRyTDlNTDhGZnJ5VldjcnQzOGZTZEtUYzVhcXVyWmUzLzdLNVMxdTk0dS92NTV3Zld1YVBqKzJiYXV3cURRcTZOblcwR3UvUHVseUh2MWJ3SnkzMTZpb3BGeVhuemMxdWdDUVljaGhHSHB0eVdwVlZ0Y3BJelU1cGtCUTA3OG4yTGF0dzBjcU5YSE0wSTQ4dENoYmR1N1gzMTVhb3U5OTdVcWwrcExhdkozSDdWS2ZqRlJ0M2w2b3lwcTZEaDkvNXBTeGtaOS8rdWVYTzdTUEIrKzdVVG5abVpINzZ3djI2Qjl6MzJ2WFB2NzhrenZrZGpsamx1OHNMRlpsVFgzVWRhZ2pQbHkvWFlWRnBYSDNzM25IUGhVV2xTbzkxUmQzMjU1MlhiVnNXLy83endWS1NmYnFLOWVjcSt6TU5BVkRZZFhXQnhRS2h4VUttZklIUTZvUEJPWDNCMVZiSDFCTnZWODF0WDVWMWRRckdBcnJ2bHN2anV3N2tRRjlNOVg0TVZzZkNCNlRvbGxkOWJuVDZOTmQrM1h3OEJIZGRjTUZVY3N2UFh1eUh2N2JhOXE4dlZDbmpzM3JVRjlIRFIyb3FwcDZMVm01U1ZkZmNGcXI3VGR1SzJ6Mys2SWpueE5ldHl2eVdzMmNNbGE3OXgvV0k0L1AxWmV2UEVmVEpvNk10QXVGVGUwL1ZCYTE3VS8rOUZLSCtsUmFYcTJkZTRzMGRmendoZ1cycmJCcHhneWNzQkw4N3Y5d1dhVWUvT3VyY1kvVmxzRTd2L3oyclRIbnhzZjV1N1MrWUk5R0RNNXA5Zk1pSmRtcnRKVGtWby9UWHJ2M0hkSmpMNyt0WDN6clp2VTllcDB3REVQTDEyM1ZhZU5IYU15d1FWSHQ5eDRvMGR1ck51bjYyZFBhZkl6U2ltb3RYckZCVlRWMStvK3J6dW5TL2dNQTBCNEUrd0VBYldMYnRtcDBpRXI5QUNJTWx5Vy9xMHl1QUgvOEE0Q2VpbUEvQUFBQUFEU3diVnUydjFKR1ZhRWMxb243ZTI1RHRweFdVTTVnbWN4Z2hlbzkvV1g2c3VUeGVPUndPUGo5WGpNSER4L1JMNS80ZDl4MWYzbCtVZHpsaWNKMEt6L1pxbkVqVGxKRmsycmExOHc2UTdzS0QrbHZMeTNSOSsrNEttcWJRQ2lzSjE1N1Z6blptVkVCL3R1dlBWKzE5UUU5TldlcFhNNExPeFdHOWh3Ti9vWk5VMSs3N253OStkcFMvZm41UmJyLzFvdDE4b2lUSkVsck51M1VQK2ErMSs1QVpFcXlWMWVlUDFXbDVWVUttNlpjenRpUWNhUFJlUU5qOWwvbkQrbzd2MzVHdi9udWJaR0E4RDBQUFJFVGVtNkwvL3JqaXpwU1dSTzUvK00vdkJEVHBtblk4YkVIN3RaVjUwL1ZybjJIOVBncjcrZ24zN2hXU1Y1UGk4ZjR5bFhuS0QwbFdhOHVYcTFUUmc5UmVvSlE0eHRMUDFacGVWVWtsQ2hKRTBjUDBkT3Z2NmRkK3c1cHhPQUJjYmNiMkM5VEQ5NTNZNHQ5aUdmMXhoMWF0R0pEcSszaW5iZnhQUHpOTDZsZm4zU3R6ZDhWcWZqLy9kOCtHOVVtMmV2UnJWZk1qTXg0RUc5R2hLYXY2K0VqVlFxRlRaMDBvRTlNdTFVYnRpZXM1UCsxYTgrUEN0WkswdHI4WFJyVUwwc2poK1MwdWZxOEpBMFptSzMvK3ZxMVdyUmlROXdxOUczVk5OZ3ZTWGRjZDc1T2F3em50a0c4NTZyUm4zNThlNnZiYjlpNnQ4V3c4K2J0K3pSeThBQWx0M0krdDhRZkRPbWp6VHQxNXFtamxSWm44TVNhVFR1VW5aV21nZjJ5Vk9lUHJyNmU1SFgzdU91cXd6QjA2eFV6OWZUcjcrbC8valpIdDE0eFU4RlFXTS9OYTZnQ2JoaEc1Rm9aQ0lVMXFGK1drcE04U2tuMnlwZnNWVlpHaWtMaHNOd3VWNHZ2b3ovOStIWjVQZTdJekFDT1ZqNXZFNFduR3dkRmxMWlE3YjF4RUVGWGZlNUlEUVBBWGwyOFdxR3dxWi8rWC94Qks0KzkvSGJjNWZmZGNyRk9HVDJrVGUvSmhjdlhhK0h5K0ZYaGs3MGUvZUZIWDQxYTF2aTh0bVRaMmdLOXNDRHh6QTh0OFhoY3N0WHcrRk45U2JyMzV0bDZkM1Yrd2dGZnpTWDZ6Q291clVoNHZpeGZWeUNQeDYzcHphNXY3ZUV3RFAzbHYrOW9PRlpacFg3KzZHdVJkVGZNbnE0Sm93YkhiRk5hWHEyL3ZMQkl5VW5SMTRkRFpaVjYvdWo3NGJVbHEvWGFrdFV0SHZ1Q2FSTjAweVZuZHJqdjdYSE8xTEY2LzZNdGVtbmhoL3JwUGRlMXFRaGRuVCtvcWdRRHVKSThiazBhbTZjOUIwdDA0TkFST1oyeCswdFA5Y21YMVBGcktBQUFiVUd3SHdEUUpyWnRLNkNPVFZFSG9QY3lrdndLVkFUazhYamtkRHI1d3g4QUFBQUFBQUI2Sk50ZktVZkZydTd1Um8vaWxLblVZSkVxVFV0MmFoOTV2VjQ1V3doZm40aUdEdW9YTjlBZUwyRGVHTktMMS83d2tVcHQzckZQdG0xcnc5WTlrZVcvL1BhdCt2cE5GK3FYajg5Vi9vNUNlZHlmLy9sKzdqc2Z5UjhJNllkM1hpVzM2L1BsTHFkRGQ5OTRvWDd6MUJzcWF4Slc3d2pETU9SeU9oVUttMHIyZW5UZkxiTzFiRzJCUnVjTmFuM2pvOW9TMUh4M2RYN2M1WlBHRE5YL3UzbTJKTW0wcktqd3FUL1FNQURuU0ZXdFFtRXpzcnlpdWphbUVubGpTRDRZQ3V0SVpVMGs4RnBjV2lHUDI2VnZmL1Z5bWFhbFlDaXNSeDZmcSsvY2ZrVWtlRjlhVWEyL1BMOG9KalR2Y0RoMHgzWG42K0cvemRIQzVSdDA3WVZudFBnWURjUFF0UmVlb2ZQT0dKOHcxSisvWTUveWQrelRUWmVjcWFRbVFkVFRKb3pRVzh2VzY4VUZLL1hqcjE4VHFZamZsTXZwYlBlQUJrbFJWWk0zYnR1clVDZ2NxZnI4MllIRGtlY3kzbmw3OEhDNWZ2NjMxM1RQbHk2S3FzSzlyN2hNejg1YnJydXV2MEJqaCtmcTRiL04wYXpwRXpSN3hpUkowb0hEUi9UYnA5Nk1oRHVmZVBWZHBmaTh1dm15R1ZGaDVwMkZ4YXIzQjdYbllJa2txYnJPSHhrc0lFbW5qQjRTK2JuNTZ4TXZFRnRkVzYvMUJYdDA4MlZuSlh4TVRUWE9ndkNUYjF3WENlazJEenJmODlBVHV2SGlNK05Xakwvbm9TZDAvVVhUZE5GWkV4TWVvNnFtWG9lUFZMWFlqN1lxYi9MK1NLUzIzcDl3bldYYitqaC9seTQ3WjNMYzBIalQ5MDF6bWVrcFN2SzRvOTd2eTlZV2FObmFnc2o5eHg2NFcrVlZ0ZnAwNTM1WnRxM3YvUHFabVAzODhNNnJOZXlrL2ozdXVqcGk4QUQ5NUJ2WDZaOXozMU50ZlVCblR4MnJVOGZteWV0eFJkcTl1enBmcnk1ZXBaL2RlME5NWDVvK0I0a1VsMWFvdUxRaUV1dy9jTGc4cXQrU05HcG9qbEtTR3daTHREYllKdEVnQ0traDdGNVpVOWRsejQ4a0xWeXhRVVVsNWZyMWQyOVQ4NzhFVnRmNTlmRGY1dWloKzI5U3NqYzJaTzlMOWpZOHBtYnY0ODA3Q3BYYnY0LzZaS1RHYkZOYkgxQlJTYmxHRHNtSkxITTR1dTV2a0pabHRUaVFwcmxFYlgvNTdWc1ZDSVppM2orTjUzRzlQeGcxTzBxaittYURYaHI1QTBFdFcxdWdtVlBHdERxZ3JEV05JZmZtZzBneTAzeHhQMC9LS3FybGNqcWpQcDhxcW12MTUrY1dxazlHcWc2VlZlcU82OC9YMUpOakJ5dFYxdFRwMFJlWHFPUklsV1pNU1R4clRWZHpPQnk2N3NJejlPaExTN1JzYllIT08yTjhxOXVzemQvVnBvRWVEejgySis3eVd5K2ZxWE5PRzlmdXZnSUEwQjRFK3dFQWJXTGJ0a3hIL1A5Z0FqaHhHVzVMd1dCUXBtbFNFUm9BQUFBQUFBQTlrbVdHWkZRVnR0N3dCSlVTTGxGbG5VZUdZY2pyOWJhcDJ1bUpKRkZ3UFZIb3NubjdCKys3VVl0WGJOU1prMGJwSzFlZkczZWJuLy9ubDVTUjZ0T1duZnNpeTY0NGQ0cG1UWnNRcVdyZWxDL0pvLysrNTNxNTRsU1NiUyt2eDZWZ0tLenlxbG9kT0h4RXdiQ3A1K2N0MTRIRFIzVHgwYUIyUzFxcUl2L2dYMS9WZWFlZm5EQm9sOVFrQUZweXBDcnVjL3FyWnBXOS8vaXZ0MkxhTklacDl4d28wZjgrTXovcStJMlYyQ1VwRUd3WUxOQXZLMTFaNlNsUis0Z1hjc3hLVDlGLy9zZWx5dTJmcFRlV3JrMVlSVHJlT2RJODRGdGJIOUN6Ynk3VGtJSFpPdS8wazZQV09ReER0MXcrUTM5OFpvRmVXN3hhWDdyMHJLajE5WUdnS3F2alZ4ZHVTZlBIOVB5ODVhcXFyWS9jYnhyTVBtM0NpRGJ0TTJ5YStzc0xpM1RCdEFtUmJiNTZ6Ym1hczJTTnpwODJYbTZYUytHd3FmR2pCdXU2aXhvR1E5eHkrUXo5MzNNTFZYaXdWSG01L1NMN2VtWFJLaFVXbFVidXYvVFd5cWhqTlgwTzJ6S29ZZG02QW9WTlUyZWMwdkVxMTEydExkV3QyNnF0c3lva1VyQnJ2NnBxNmpUMTVHSDYvdStlYTlkeHZuN2poWkVLN3BmTVBGV1R4K1ZGMXEwdjJCT1pGZUtkVlp1Vmt1elZ0MisvSWlwTVhGbFRwejg4c3lCUy9icW5YbGZ2dmVYaXlQMVVYOWNPZEZ1emFXZlVOV1Q1dWdJdFgxY1ExZWI3ZDF5bEVZTWJndjJQUFhDM0xNdlNwdTJGTVFOcmZ2SDMxNk1HUWRpMjlOSG1uVHB0d3ZESXdLQ0Z5elowMmZPemE5OGhMZmlnb2UvdGpkWTduYzdJakMxTjM4ZWhjRmhMVitjckk4Mm43OTl4VmN5QXBwZmVXcWxsYXd2MDBQMDNxVitmOUhZZXRYVU9oNk5OczZEc1BWaWlmOHg5WHorNjY1cW96NnhHTDh4Zm9jMDdQditPMlhnT04xNi9mdi9QZVlyL3JNWC9tK3A3SDIxUmZTQ29XZE5QMFlhdGU2Sm1RWGh1M3ZMSVRCS041cnk5Um5QZVh0Tnc3SGJPYUhQZzhCRlYxOVlyMVpla1FEQ3MrZTkvb2xGRFB4OUlVVnBSclQ4L3QxREpTUjU5NS9ZcjlPSDY3WHJxdGFVcXU3QkdGNTA1VVkxdjhVOCsvVXd2TGxnaHQ5dWw3MzN0U2czcW45WG1QblNGaVdPR2F0aEovWlcvWTEvVTl3M0x0bHY4VHR2NEdoV1hWc1E4Yi91S3kxUllWS29aazZNSEtiUm5KaGdBQURxRFlEOEFvRTFzMjVZTVFyc0FvaGtPeVRSTldaWkZzQjhBQUFBQUFBQTlqbTNiVXMwaEdWYW91N3ZTWTdrTVN5NS9tUUl1ajF3dWx3ekRZR2JPWnU2LzdSSmxINjBLM3g0UC92VlZCVU5ocmQrNlIvL3ZTeGRGVmNMdW01bW1zb3JxdUVIVzcvMzIyZWo5SEEzcjFma0RDamVwWHAvcVMrclFRSXg5eFdYYXNiZElCdzRkVVNBWTFxdUxWK3VWUmF1VTZrdFNUbmFtQnZiTDFMU0pvelI0WUY5OXRyK2t4WDIxRmlKczNHZGJOUWJ0NnZ4QmZlZlh6K2czMzcwdEVqSnRYdEc3c1pwM285RjVBL1hZQTNjbnJQTHRkRHAwOXRSeDhqYXBSdXhMOXVyc3FZa3I3K1lOYWdpaXo1bytRZE1tZmg0WXI2MFA2RS9QdnFWZ0tOeHFPTlN5TEQwMVo2bHE2d1A2MWxjdWkvdWFqY2ticEl0bm5xcEZLellvTXowbGFsREZ1aTI3WThLY2JkSDg4Zi9tZTErV0pJWENwcjc1aTZmMTFhdlAxWm1uam03WFBsMU9wLzd6dGt1Vk82Q1A3bm5vaWFqdzlyY2UrV2RVMi9XZmZoWjEvMWRQL2p1cVQ5Ky80MHBabHEyL3ZyQllIcmRMZDk4NFM1SzBkRTIrbHF6YzFLNSsxZm1EZW5kVi90RStOankvemMrUFJ1ME52M2JHWGRkZkVCa0FFUXFiZXZyMTkvVGxLODlXeXRFSzVyWDFBVDAzYjdudXVPNTh1VjFPdmJWc3ZkSlNrdUx1cTdVWkNLU0dnTzNqcjc0VGQxM2p6QmxwS2NreCsvckR2eGJJSHdocDc4RVNaV2VtNld2WG5hOFJnd2ZFM1UrZmpGUU5IZlQ1QUkyOUJ4c0daMVRXMUduRnVnTE5uamxKZy9wRkIzdGRSMmVHY0RXWkZhYW5YRmNYTGwrdlEyV1Z1bUgyZEtYNkdwNzd0Zm14TS96c0t5NU51QzR6UFNXcXNudzhWNTQzUlplZE0xbkJVRmpmL2MyLzlKV3J6dEhwUndlaEhEaDhSTDk2NHQrUmdRK05Db3ZLOU5TYzl6UnQ0a2pkZHNYTWhKL05yeXo2VUIrc0xWQjZhckxHRGM5Vm9BdWZuOUx5YWozMjBoTDF5MHJUb2JKSy9lRDN6eWQ4akEvODVaV1laYU9IRHRSM2JyOGlacm5iNWRMWHJqMWZmM2htdnVhOXQwN1h6RG85c3U3QW9TTmF0bTZyTGpwcjRoY1M2bS9VbHV0QTQ0d3hHV20rbUFGaGtuVGZyUTJEUVJKOTd2ejNQZGZIUFU2ODYxTlZUWjBXcmRnb3FlRjlscExzMVlQMzNSaVpiZWFxODArTERMQ1JHdDRMczJkTTBsbEhyK1BaV2VreCs1TVVkOFlBU2RwWFZLYm41aTFYMkRUbE1Bd05IenhBdDE0eFUxTERRTGpmUFQxUG1XayszWC9iSlVyMmVqUnIrZ1Q1a2p4NlljRUtiZHEyVitlZWZySldyTnVxYlhzTzZveFRSdXJteTJiSWw5UzVXUVk2NnQ2Ylp5dlZGejFiVGpBVWpwcVJvcEV2MmFzQmZUTWtOUXhlK1BtanIybFUza0JkZjlFMERSbVlMVW5LMzFHb041ZXVqUW4yRCtpYkVabUJBZ0NBTHhMQmZnQUFBSFNLYmR1RStnRUFBQUFBQU5BajJiWXRCU3BhYjNpQ1N6TDhxZ2dFNVBGNDVIUTZDZlkzazUyWnBwenN6RWhJcmkwYXcrZ2V0MHQzWEh1ZS92Q3ZCVkhyZjN6M05aR0FlV3RWN3hzOStkcFNmYnByZitUK1Q3NXhuUWJuOUUxWVFYYmg4dlV4VmVhSDVmYlgwTngrMnY3WlFRM0l6bFRZTkhYdnpiTTFiUEFBcGZsaUE4V3RCZnVQQi81Z1NCVlZ0WklhQXZwVk5YVlJyK1dzNlJNaTRkZitmVE1VQ0lhaUt1VG5aR2NxMVpjVUNmMUtEWldUZzZGd1pIMUxucCsvUXAvdTJxOHZYM2wyVE9DNXFhc3ZPRTJIeWlvMDk1MlBWRlByMTdVWG5TR0hZV2ptbExHYU9XVnMreC80RnlSM1FKL0l6eis3OTRZMmhXUGpoVmpkTHBjczI5YmVvbEpkZnM3a3lQdWhvcnF1M1dIZXhTczJxTTRmaUx1dTZmdXJzMVh2TzZMa1NKV2tocERwK29MUE5HdjZCR1VjdlQ1VTF0UnBmY0ZuT2x3MlJSNjNTNmRQR0pGd3NFN1RnSFlpRmRXMWNaY2ZPSFFrNnRyUlZIbFZyYmJ2S2RJMXMwN1gzb01sR2pjaVZ4c0s5aVFNOWlleWZHMkJYQzZYWmsyYkVMUE9OQzFKaWdxdTk1VHJhcCtNVkMxZXVVbjVPL2JwdGl2TzF1UnhlWHB5enRLRTI4WmJOMm5NVUEzc2w2bnEydmdCNmtZNTJaa0toUnV1RzE2UFcyNVg5S3dBemF2VzUrWDIwemUrZEtIKzl1SVNTZEtYcnp3N2FyMXRTNjh1WHFYbDZ3cDA5dzBYYU56dzNJWjlkK0h6aytSMWE4YVVzWm82ZnJoKzhmZlg5WnZ2M2hiVHZyck9yNGYvTmtjUDNYK1RrcHRWdFhjNkU4OThNRHB2b0M2ZWVXclVUQjYyYmV1NWVjdVZONmlmcnI3Z3RJVGJOdnJXTC8vWmFwdVdKSnc5NHVqQWhzWkJPSFgxZ1Vpd2Y5Nzc2K1IxdXpRN3dhdzIrNHJMTkRpbmI4TisybkhOZWYyZGp5SXp5MGdONTBoT2RtWmtXWHBxY3N6MU5pM0I0RG5MdGxzY2hDRkoweWVOMHZSSm8yVGJVdk92ZlY2UFczZGNkNzZHRHNxT0dndzNZc2dBVFo4MFdzdlhGV2huWWJFa2FkckVVYnIrb2pPNkxkUXZOUXhZYXE2bXpxL1VPQ0g4MDhZUDEybmpoMHRxdUE3OTUzOWNxbGNYcjlZdm4vaTN6cGs2VHJkY1BrT1daY2M5ZHgrNi82YXU3endBQUhFUTdBY0FBRUNuRU93SEFBQUFBQUJBVDJYYnRoeG1zTHU3MGVPNURVdkJZRkNtYWZLN3ZtWitmUGMxNm51MHFuUnJJYm1tSG52ZzdzaTJPZG1aZXV5QnUrTlduSmZhVmpWWWtyN3hwWXRrbXBiMkhpelJuNTU5SzdJOFhrRHp3YisrcW5OT0c2Y0xtb1ZzUFc2WCttU2tTdm84YU55L2IwWWsxRy9idHY3NjRtS056aHVrMldkTmJQUGo3U3JOUTViTm4vUDJCck10eTFMKzlzSVdnN3BOL2VhN3Qybkx6djE2NW8wUElzdWFWMkF1MkgxQUt6L1pxbjU5MGxWeXBFb0xQdmhFNTV3MkxpWllhTm0yWHBpL1FpdlhiOU9GWjU0U0ZjNWZtNzlMWG85YkUwWU5pUVFxRGNQUVhUZk0wcE92TGRYYnF6WnA5LzVEK3NyVjUwWXFDOWNIZ2xFRER1TEpTUE1wMmR1K2NPV2hza3I1a2p4eGc1R3QrYzFUYjhnd1dwODF3cmF0dU12M0Y1Y3BFQXhwVk43QXlMSURoNDVFRFI1b3pZSERSL1RPcXMwNmVjUkpjY1ByYlgxLytRTkJsWlJYeHl5dnFLN1Z2dUt5dU50VVZOZkZyR3NNOUVvTnIrbFAvL3h5MVByZi9XTmV6SDRlZm14TzVPZWJMejFMNTUweFBxWk5ad1lsekgzM0k2WDZrdUpXN2w2K3JrQ3B5VjVOR0RWWWM5LzVTSlBHNU9sZmJ5N1R0UmVlM3E0WlFTNC9kNnFtakIrdVJTczJhdXp3UVJvN0xEZXl6cklhWHYvR0lIdFB1cTVPbXpoS0k0Yms2SWxYMzlYejg1ZHJ6TENCY1dkSGVIZDF2bDVkdkNyaHpBbHZMVnV2Tjk5YjIyci82LzBOMzBtYWhxVWJCejQwRC9wTDBvU1JnM1hIOWVmSHJSWXZOY3dXOE0zYkx0V1lZWU9pbGs4Y003UkxucDlVWDVLdW1YVjZaTHZPVnV4Ly82TXRlbW5oaDIwNjlyMFBQeFYxLzh4Sm8vWFZhODZWSkdXa0pXdnNzRnpkZVBIMG1Ka09tdHRaV0t5MStic1RybTgrZTBUVDkxcDZxaytHR3E0RHVRUDZLQlFPNi8yUHRtaEdnc0ZXTHkzOFVNcysvbFNQL3V3dW5UU2dyMjY1ZklZeTAzd3g3U3FxNi9UaWdwV1IrNXUyN2RYcWpUczBPS2R2d3V0TmV6Z01RNC8rN0M1SnNRT3JucHl6dE1YUHhCL2VlYlh5Y3Z1clg1OTA3ZDUvV1B1S3kxUjRzRVE3Q3crcG9ycFcyWmxwdXVqTWlSbzFORWRiZHUzWGhxMTc5SVBmUDY4QmZUT1VsOXRQT2RsWnlzNUtVM3Bxc2tZUEhkaHRnMFhMS3FvajMzZmlhUnlZTUhaWXJuN3lqZXYwM3BvdGtZRTNvYkFadDlvL0FBREhDcDlDQUFBQUFBQUFBQUFBQUhvbDI3WmxpS0I2YXh5R1pKcW1MTXNpMk4vTTBFSDlvdTdmZGYwRk9tM0NpSVR0MStidmlnVG1tbStiU0ZzcWNVc05WWmpsbHBJODBSV1JFd1UwVTVMalYvSnQ1SEc3NUV2eXFMeXFOdEp1NGZJTnl0K3hUOU1uam1wVG4xb0xtOWZVK1JNK3ZuaDkrOFczYnBZa1daYXRWeGF2MG1YblRGWjZnc0I1U1htVi92aXZ0MktXTjU3RGYzdHBpV3piMWhtbmpKUVVIZEJ2SG5iZHZxZEkvL3ZNZkVuU21hZU8xcG1uanRhcURkdWpBdjVTUTJYcWY4eDlYNE1HOU5GNXA0L1g4L09YYTl1ZWcxcTVmcHZ1dldXMlRocndlYWo3clE4KzBZcFB0dXJzcWVOMC9VWFRJc3ZyL0FHOXNHQ2xNdEo4T25ua1NYSTJDY1k3SFE1OS9jWlplbVBwV2kxZXNVRmJQenNRQ2ZhdjI3SmJ6ODFiSHZlNWFQVGxLODl1YzNYLzlRV2Y2ZjJQUDlYZWd5VzY5NWJabWpoNmFKdTJhK29IZDE3ZDRZcjlrdlRwcnYxS1NmWXE3K2g3eGJRczdUMVlxdE5QU2Z3ZWErN2Y3MzZzbkg2Wm12Ny9zM2ZlY1ZGZGVmOS96ekNGWWVoVlFBUlJLUlpVc1BmZWpTYldhT3JHSkc1NnN0a2syNTRrbXllYjdidDVOdDFOWERmUkdEWDIzbnRIRkVSRkVVV1Izc3N3Zlg1L0RBd01Nd09ETGRuZm52ZnJOYTloemozMzNuUGJ1ZHh6UDkvUHQzYzNsNjcwN25BbHQ1Q1B2OTNoVUw3cmFEcTdqcVk3bldmUDhRejJITSt3Sy92czdhZHA3RWFsVWdtZi9PWXBBSFFHSTYvK2ZobS9lK1ZobTlDM3NrYkRMLy8rTFg5NzYzSHI5UTB1QXlWY0NjcWJjK2JDTmI1WXZkdXU3UEwxQXM1ZnVjbjh5VU1jQk5WYXZZSDlKeTh3ZW1BUG0xdDhZcGRJTEdZenB6TnpiTmRPYzZycjZ1MnU2ZXE2K29aMlc2L3AzUHdTRHB5NndGdFB6N1NkdTZZR1liK3NRWUQ5WStwWHdlcmEvZk9mVEtlNHZCb3ZUMGVIYjNlWU1xSXZVMGIweFd3Mjg4WmZsak42UUErbWpreDJxTmU0djlSZVRlc3hta3dBeUJxRS9hNWM1SnZUVnFCSFcrZExlL1pQVzh1dHJ0WHd4bCtXODljM0gzZmJ0YjIxakFHdVVEVmJka0xuU0x2Z2tkYm9FT3pmYXIvWW1EM0NHVElQS1g0K2Frb3JyVUUveDg5ZFFhc3pNS3AvZDF1ZDZsb05KOUt6QWF0QS8vR1pJeWtzcldUUjdER0FWU1RlRXJWS3lhTFpZeWdzclVRbTgyRGZ5VXppb3NOSjZSbHJKL2kvRjh5ZE5KaUxPYmV3V0N6TW16VEVWcDZiWDhLWDMrOGx5TitiUTZrWFdiSGxNQktKaE5CQVgySWlRNWc4b2c4Sm5TUDVldU5CNUhJUGt1S2pTWXFQNXVFcFF5a3NyZVRxelNKdUZwUnlNU2VQa3ZKcUJ2V09JejRtb3BXVzNGdHVGcFRSSnlIRzVmUVQ2ZGtjU3IxSTEwNGRlR0IwUDhZT2FncUVyS3ZYL2FBWkNBUUNnVUFnRU1KK2dVQWdFQWdFQW9GQUlCQUlCQUtCUUNBUUNBUUNnVUFnK0M5SFpPWjBqM3FkbnVwYTEwTDJlcDFqaG9qbUFzcEdjU0JZSGQzaHpweTQ3NVN3WUgrS3k2dElqSTNrN0tYcmJOcWZ5cmpCdlZvVjJUYm43TVhyRHVMMzV1dy9kWUg5cHk0NG5kWmNJQm9hNk1zSHJ5Nnd1VklmUG5PSmkxZnptRG0ydjgzWnV5VUJ2bW8rZUhXQjdmZXQ0bksySERqRGhXeXJ1TnZieTVQQmZlS29ySzV6YTF2YXdtZ3k4ZmwzdTlBYmpEd3paeHc1TjRzQWVPbVJLU3hkdDQ4L2ZibVJwMmFOSVNuZUtwQWZQN1EzM21xVm5RQVVZTXVCTkRSYUhjL09HMmNUVXpkSElwRXdjMngvVW5yRTJybS9OK0pLc051V0dMaWl1bzYwaTlkSXpiUTZWMmRkeTZkM1FnelRSNmZRUGRZOWdXeEw3dFN4UHpNN2o1aklVSnVqODhXcnR6QVlqVzRMZGdFU09rY1EyekdNc2twSHQvMzIwRFc2QTc5NGVxYnR0OWxzNFE5ZmJtRGkwTjRrZCsvc1VQK0RKZXNaTTdBbkE1TWN4ZThtczFYSWE3RTBpWHFiZnpzcms5cGNyYTFPMFMxZHJ0MFJlenZEejhlTGxPNnhKRGc1eGpzT244TnNzVEJtWUE5cTZxeHUvaDVTS1VPVEU5aHk0QXo5ZXNRNnVQWnYzcC9LNXYycFR0Y2xiY2c2OGNFWDYvamsyeDI4OWZSTVZFb0ZSbU9Ec04rSkl6MzhPUHBWbVljSEVTRUJ0dDhWTGZxTnhqYTBMUGYyVWlLWE5VbXZMbDNMcDE2cloxaUtWVWh1c1VEelExbFVXZ1ZBU0lDdnJhelJzVi9tWWQwL3JrVHY1VlcxL0hQTlhqUmFIWUYrM2p3elp4eWVTcm5UdXZmcXZ0UGFlZmphSDVZNUxSL1FxeXMvZVdnMEFCWkFndnNaQTlyVGhzWmdyYkxLR243MTRVcW5kZG9LSW5GR2gyQi9Db29yTUJoTmJEMll4dUErY1RZbitPV2JEM0VrN2JLdDdyc3Z6RVV1ODJqWDlSb1c1TWVNTWYySmpRb2xQZXRHdTlwMk8vaXFWWFR2MHBHdEI5TUlDdkN4OVQySHoxeWlZNGNnZkwyOUdKYVNRRXhrQ09FaC9uYm5OOEROd2pKNko5Z0hnblVJOXJjZTA3N3g5N3o5N2xCUVVrRlZyWWJZcUZDWGRSWk9HOGFRUG5HczIzMlN2eTdiekhQekozeUdPdVFBQUNBQVNVUkJWTmp1M3hYVnRmZzV5YlFnRUFnRUFzSDlRZ2o3QlFLQlFQQ2p3V1EwNHlGelA2WGovY0JzTW1NeW1wRXJaYllYR2o5VXVyZ2ZLMmFUR1drYktRNEZBb0ZBSUJBSUJBS0JRQ0FRQ0FRQ2dVRHc0MFlJKzkxaitlYkRMTjk4dUYzek5CZFFmclI4dSszdjF4NmZCclR1ckh5N1lsNTM2UndaeW8zOFVpN20zT0tmYS9iU0p5SEd6bDIrTFJyZDdaMngrTjBsVEJ1WnpMUlJLYTB1bzdWdGZPL1Q3OTFxeDZ6eEErbllJUWlkM3NqRVliM1pzUGMwano0d0FyQzZmUU1Pd3UvS21qcmtEVUxqMWtURllMMCtscTAvUU03TkloYlBIMDlZa0o5TjJDL3prTEpvMWhpKzNYcUV6NzdieGR6SlF4alZ2enRLdWN4QjFGOVlXc24razVrTWJ1RmtYRmV2UTYyeWR3cDNKdXEvWFRSYUhiLzgrN2RJZ1BqTzF2WE9uekxVNWJGemx6dDE3SStQQ1dmTGdUT3MyWG1jaDhZUDVPalpMQ0pDQTJ4TzcrNHdlbUJQcEJLSlMyRi9yVWJyMW5KVVNvV2RHM3hkdlhXK2lOQUFseTd4QWI1cXA5UHF0VllSZUV2M2ZJQzNQMXJsVVBiR243K3grLzM2azlQcDJxbURYWms3RHVjWHJ1YXhhdnN4dTdLd0lEOGVtekhDUVpCZVdGckpycVBwUERDbUgycVZwMDNZRHpCbVlBLzJIRC9QN3VQbm1UQWt5VzYrQlZPSE1hSmZvdTMzd2ROV1orOUcxQ29saSthTTVZOWZibVRaK2dNc25qZSt5Wkhldzdtdy84ZlFyMlpjdWNHNVM3bk1HTk1QSDdXS1gveHRoZE41VzVZL00yZWNYZURIOFhOWFNPN2VHVDl2TDdZZVRPTmFYakhQTDVob20zNHRyNWdBWHpYZVhwNjJNcDNlQ0lCQ2J0MC96cTZwd3RKS3Z0NTRrSzdSSFVqUHlzWFhXOFhxSGNkNGNlRWtQSldPenVMTnQvRnU3QitKUklKVUl1SDNyeTF3TWtmcnlPVk4walNqeVlUSFhYaXYvTUxDU1FRM0MvcHkxci84WnZFc3UzVzVDbVpvSzhnaEtqeUlTem0zMkhIa0hKcDZuVjBtQnFsRXlvTmorOU9sVXhoLy9IS2o3Wjd5MmR0UGszYnhHbkV4NGFoVjFtUGRNbE5NVzdROER0OXNPdVNRdGVYN1hTZjRmdGNKd0hvL2YzUFJETUFhd05IYXZiVnZZZ3lydGg4ajQvSU5lc2RIWXpDYU9IcjJNaE9IOW03WUxnbHFsWklYMzEvcWRQN3ZkNTdnKzUwbm5FNmJOV0VnNHdjbk9aMTJ0N0ZZTE93N21VbEtqMWo4dkp1RStNZlBYVUVxbGRLamExU3I4M2Z1R01wclQwemp3dFU4RXBzRlA5MHNMS05YdDA3M3JOMENnVUFnRUxTRkVQWUxCQUtCNEVkQjJ0RXM5bTlLNWJuL21ZMVMxWFphTTUxV1QwMWw2NE9zTFFudTBQN0kvOVJEbDlpKytoaS8rZmdwanV3NFIxYjZEUjU0ZERnaDRVMk9EUmF6aFhxTnptRmVMMjlQaDdMMnNPcnpYWFNJQ21iRWxMNjNOZit0YThYc1dIT2M4UThOSktwTG1OMDBuVmJQc3I5dVlmamtQaVQyZFhRWmFhUzBzSktQMzFuTjI1ODVIOXpac3VJd09xMkJoMzR5dXQzdEs4bXY0UGplODB4ZE1OVEI3YU05V0N3V1ZuNjZrK0F3ZjhiUGN2OWxReVA3TjZkaU1wb1pPN1AvYmJlaE9YLzgyYjlKR1o1NFI4czdzdU1jM1pNN0V4RGlpOFZpWWMyU1BYVHAzcEhrWVcybnozMTM4UktlZjJkT3U4NzNta29OUHY3Q2RVQWdFQWdFQW9GQUlCQUlCQUtCUUNBUUNGcmorWWNuRWhVZWpIOHJMcTZWTlJwdUZwVGFsVFVLS0Z1SytwbzdLdjlROU93V3hUL1g3T1ZFZWphSnNaRThOV3ZNZlRjNGFpbFkvbmJMRWVycWRTeWFQY2F1WEc4dzhvL2wyekVhVGJ6MHlHUlVuazN2azN6VUt0UXFKWW14a1JTV1ZySmg3Mm1IOWJSMGNQNzd2N2U2MVQ2THhjSy9OeHprMVBtclBQckFDSkxpb2gzcVNDUVNGa3dkaGtJdVkrWFdJL2lxVlE0dTd4YUxWY0NzVmltWlBYR1FyZnpxelNMKy91K3R2UHpvWkFjeDk5M0N5MVBKa3crT0lpRTJFcFZTd1l2dmYzVlhsdnZiVDliYzBmelRScVVRRVJySTBuWDd1WlpYVEU1ZU1mTW1EMm5YTXFSdG5LK3YvK25yMjJwYldXVXRBUDROV1NUYVE2T0kvclVucGhFUzRNc3YvcmJDOXZlSjlDdWN5cmpLNHZuajdZVHVWVFVhYWpUMWRBd0x3a2V0Y2xpbU8yTGcvT0lLcCtWS2hiMnJ1OUZrNHN2djl4SVpGc2k0UVQwZDZ2dDZlekZ4YUJJYjk1NG1MaWFjR0JlQkRhNklpUWhoOW9TQktPUXl1NndGY2llTy9UK1dmalU5SzVlalp5L3owUGdCdHJLRjA0WXhvSmRqUmdZQW5jSG9FSkJScTlHU2R2RWFyejg1SFlEd2tBQTI3anZOMVp0RmRJbXl2cXZOdUhLRHVHWkJQUUE2dlFFQWhkeTVoQ3Y5Y2k1ZnJkMVB2eDZ4ak96Zm5mU3NYQlpNSGNiS3JVZjVZTWw2bnAwMzNpN2JBTno5L1JNUzRNTjdMODJ6SFV0M0NmVHpzY3RZb0tuWE93MUVhQy9CL2o1dFhoT2hRWDVPejdtV3RCVWswQzI2QTd1UFpWQlFVc0cwVVNtMnpESUFEMDhkQ2pqdTExcU5sczlYN2ViZEYrYmFoUDFnRGZwcEhtd2tsOHRRdWpqdXplK05ack1GbmNHQXFtSGZtUzBXcW1zMStQczB0YVh4L0RHYkxjZzhQUGpkSy9NQktDNnY1czlMTjlrdDI5OUhUZS80YUxZY09FTlNYRFQ3VHB6SFpESXhwRzlUc0plL3I5cmgvcHlhbWNQbUEyZDRhOUVNaDM0RjROMVAxdURscVhRb3Z4ZmNMQ3pqbTAySHlNMHZJUzRtM0Nic3I2clZzUC9VQmJ5OVBIRjJlM0EzWVBMd21Vc2NQblBKb1Z5dDh1UXZieng2UjIwWENBUUNnYUF0aExCZklCQUlCRDhLb3J1RlUxdGR6NUdkNll5WjBhL04rbG5uYnJCdTZiNTJyY09WT0wwMTVFb1pack0xL1dIeXNBVHljb3I1NG5mcm1QN0lDSklHV2dkeXlvcXIrUGdkeDBqK3R6OTdtbmNYdC8xZytPb0hDL0FOc0I4VVBIL3FLaGZUcmhQVnBRT2xoYTBQc0tqVVN0UStqZ044YVVjdlUzQ2psS0JRUjFlVEt4azNLYmhSaXJmdm5ZbTVReU1DMmJyeUNJbDlPNVBZTjZaZDh4cU5KczRjdVVSSXVEK0R4dlpxczM1TlpaMHRGV1ZMQW9KOU9iN25QTjE2ZGNJL3lOdHBIZjhneDFTOTF5N2Q0c0NXTXd3YzNkUGxmdmJ4OTBMcDZmNEFrN1plZjBldVZwbXBPZXhlZHhMZkFEVUJJYjVXQnd5cGxFUGJ6dEo3VURjODNCaUFha2xsYVExNnZSR3RSa2R0bFlicVNnMWx4VldVRlZaU2NMTU1vOEhJbTM5OUhKbTgvY3NXQ0FSM1JrVkpOUldsTmNRbTNsNnE2L3VKMFdCazk3cFRkSXdOcFdlL0xseTdkQXVKVkVwTVhQZ1AwaDZMMmNMbGpCdDA2eFYxUndGaWJXRTJtNUVnUVNKdC93dHRuVmJmcm51SVFDQVFDQVFDZ1VBZ0VBZ0VnaDhudWZrbGZMQmtmYnZuYTgwUnVUbDM2c3BmWGFzaHQ2RDB0dHhsRlhJWjlWb2R2Uk5pZUhyT1dEd2F4bGt1WHk5QUx2ZkF6MGRGUXVkN08zYlZYSnlabXBsRDF2VjhocWNrb3BETENQU3pqdmtiVFdhV3JONU5YYjJPbjg0ZlQrZU9vZTFlVC9QajBWTHNldmw2QVg5ZHR0bnBmQlhWZFZ6SXllT1I2Y01aMmplKzFYWE1uakNJeUxCQStpUTRpdi8zblR6UGxkd0NubnQ0Z3AwN2YyekhVR0lpUTFpeWVnKy9YdnlRVTFGM2MyNVhtTnNvVUc2dk1OY1ZiejQxZzQ0ZGdxalZhUG5GMzFidzk3Y2VkeERzVnRiVThlc1B2K1AzcnkyZ3BMemE2WEtTdTNmRzExdkZYNVp1d2dMdEZwRzdRaUdYMFNrOG1KY2VtV3hYN3FWeVQzUjZMYThZQ1JBWkd0anVkVGNlbzA0ZGdtejd4RmV0SXNCWHpZUWhTYVJuM2VDN3JVZDVxaUY0WmVlUmRQWWN6NkJiZERndkxwd0VPUFlMN2VrbkdnTTM1azhld3FnQlBleW1XU3p3ci9VSEtLdXM1WmZQUEVoeHczRXBiY2g0ME5qMjRmMFNPWHNwbDQ5WDdPRFZ4NllTRVdvdkhHK0xNUU9iQWdZTUJpTXlEdys3b0tFZlU3OXFzVUQ2NVJ2RXg0VGJpWkpsSGg1T3hjdXUySDh5a3k1UkhXeFpISG9uUkJQZ3EyYnovbFJlZm5RS1dkZnpLYStxSmFWRjBJL09ZRUFxa1Roa05EQVlUV3pjZDVyZFI5TVpNNmdYc3ljTUlxK29ETENlM3k4OU1vbVB2OTNKNzVlc1o5cW9GTVlPNm1ucnc5dWl2ZmVkaXVvNmgrQW9kL2pIcjM1aUo2NHZyYWkyYzFiL29aazJNcG1ZaUJDN0RBcC8vdm1qZHYxRVRHUW9XQ3hFaGdVem9jSFJYcVBWODdkbG0xazBlNnpURENQRjVWWElQRHdJQ2JCL1AvMkhMemZZL1I0enNDZHpKdzEyMnJibTk4YlZPNDZUZmptWDN5eWVoVUl1WS8yZVV4eEp5K0tGQlJNZHNvWm85WG9VY2htK0RmdFowNUJCcENYVFI2ZncvdWZyK0c3YkVZNmV2Y3kwa2NsMjU3K0hWR3JYQm92RndybXNYQkk2UnpqTlZLSXpHTEZZTEE3WlorNDJXcDJCVmR1UHNmOWtKdDVxRlUvUEdVdkhNR3VHRzdQRndyL1c3Y2RrTW1NMm0vbnc2MjI4OXZoVXUzdFRhOWxQcW1vMGZQYmRManlWY2w1OFpMTFR3REYzcnpHQlFDQVFDTzRFSWV3WENBUUN3WDNESFpIN29XMXBITnFXNW5TYVVxWGdyYjg5YmxmMml3K2ZRS0ZzZlVEbDlNR0xiRm5SdnZTTmpTZ1VNckJZUlgxZTNwN01mMjRDeC9lY3AwT1VmZnBUaVZUQ3J6LzZDUUJsaFZWODh0c21oNUlKc3dmUnJhZGptcmVLMGhwV2ZMUWR6eFlaQ3NxS3F0aTAzSnBHYitlYTQreGNjN3pWTmc0YzA1TkpjKzBmK1BWYUF4a25zK2t6T0E0dkg4Zk1BZWtucmhBUTdFTkllQUJhamYzRHZOSlQ3bEs4MkZMOEhoTWZUa0NJTCtYRlZRN1RBb0o5V2hXaGgzY0tKbWxBVnc1c09VUFNnRzVPMjltY3BYL1pURVdKODBIZlJwYjkxZm1nT3pnR2RsU1VWTE42eVY2d3dJbTk1em14OTd6VCtSNThjclF0aU1NZExHWUxzdHNRM3dQVVZtdlk5dDFSdW5UdlNLOEJUZXNjL1VBS0g3Kzdob05iMHhqOVFOdUJMeTM1OE5jTkEyMFNVSG9xOEZRcDhQTDJ4RGRBVGRLQXJ2Z0dxakhvalVMWUx4RGNaOHhtTTh2K3RnV2Qxc0JMNzgxRHBYWi9zUFBxaFR4S0N0ci9BaThrM0o4dTNUdTJlejZ3dnR3NHNmYzh1dm80ZXZicndwR2Q2Vnk5a0VmUC9sMllQSGVJWFQrdTFlaTRjYlhJeWZvRENBajJvYXE4bHBxcXRqUHZCSWI0dXN5QWMzSi9KdHRYSFdQaW5NRU1HdXZvS25VM09MUXRqYjBiVGhPZkZNMzg1eWEwYTE2dFJzZmZmdmt0UFpKamVlQXhhOXAzVFkyV0MyblgzSnBmNlNtM3V4Y0lCQUtCUUNBUUNBUUNnVUFnK09GNTg2a1pCUGs3TjVkcHpybXNYSlp2ZHYxZXdtS0JNeGR6YklMaDFrUm1MWjJEVzNMczNHWFc3RGhPY3ZmWWRnbjdqU1l6MncrbHNldG9PajdlWHVnTlJqdXgyb0hURjdoOHZZQS92ZjdJUFJmMk42ZHJkQWRtVFJqSXlmUnNmdm4zYjRtSkNLRlBZZ3dabDIrUVYxakdNM1BHM2xZQXc1MFE2T2ZOZXkvT2MrbW0zWkxCdmVNY3ltNFdsckYyMTBtR0pTYzRPUDVMSkJLZWZIQVV2LzFrRFV2WDdlZkZoWk9kdWd3MzB0WTVjYTl4SlFoKzVmZkxYTTdUMGpYLytZY24waXZPZWh4TlpqTjdqcC9IdzBOS2dLODNmMTIybVVlbUQ3ZHpTbTgwNFdvUGdYN2UvUEtaQjlzOVgrUDZEcVplSktaanFKM2cxMTJ5YnhRU0V1RHIxSmxjS3BYeTdMeHgvSG5wSnY3M3M3WFVhL1VFK0txWk8ya3dBNU9hdHRsWnYxQmRWMDl4V1pWZFpnZWQza0JoYVJYUkVjRU85WDJkQ0tnMzdEMUZSbFl1THowNmhlQUFINGZqMlhoK3pSemJuK2NlbnNBZnZ0ekFqaVBuZVBMQlVXNXZmMHUwZW9QTDYrZkgwSzlldTFWRVZZMkd5Y052TDRzNndPWGNBblljT2NmRVlYMDRtWkZOVFYwOWxUVWE1RElaRjNOdWNhT2dsSzBIMGdqeTk2Rm5uSDBmcHRNYlViUUlJTWkrVWNnM213NVJXbEhOZ21uREdKNlM2TEJPVDZXQ2x4K2R3cXJ0UjFtNzZ3UkgwN0tZTmlxRjVNUVlCek9jdTNYZitmQVhUN2dWN0ZCV1dlTVFDR0N4V0xlclcvUVBZeGJrakdtalVnQ28wV2dwTEttZ3NMU1NncEpLOG9zckdOSTNqc1RZU0Q3NWRnY1dRS3RyTUhlVFNDaXRxT1ptWVJsU0YrL1VMK2Jjd21neWNTNHJsNzZKVFlFY3Yzem1RYnRBQUErUHR0L05IajV6aVQzSE01ZzNlWWp0T3BvMHZBL1pOd3I1NjdJdC9IVCtlTHY3ZEdsRkRiN2VyUWVJZ1RWb2FkeWdudXc4bWs1RVNBRGpoaVMxV24vanZ0UGNMQ3pqamFjZWNEcTl0cTRlb0YxOTVudWZmWTlDTHVQTnAyYTBXYmU2MXJyOFB5M2RoRTZuWjJoeUFnK05INGhYZzdtUzBXUmk2ZHI5WE15NXhZS3B3NGpxRU1SZmwyM21veFU3ZVBuUnljaGwxbjNuS3RORDF2VjgvclYrUHhhTGhhb2FEWjk4dTROeGczb3h1Rys4eTZ3S0FvRkFJQkRjSzhTZFJ5QVFDQVQzamVmZnNSOGd1Skp4ZzlESVFQd0NIUWRyNnV0MGxCUlUwS2xyMDhDVXF3ZmoyOEZzTnZQZWMxKzZYZDlWM2VaaThjWUJrcGFpZUI5L0w0STdPRDRnVnBiVjRDSHpRT0haTlBoUlUxbkhOLy9ZaGwrZ04yVkZWY3o2eVdpNnA4UTZ6RnRicGVIYlQzWlNYbEpOOGxCN2Q1am1BUlNuRDE3azlNR0xkdTJ0cnFnaiswSWVGck9GUDd6bU9NajYxSnN6OFBaUllUU2FxQ3kxdW5NMGl2YWRaU1lBMkwzdUpMdlhuYlFyZS9aWER6a0VRT2kwZW01ZUxTSXlKZ1NWMnBNeE0vcHovblFPKzdla01tWCtVS2ZMYnVTbDkrYlovcjZjY1lQVVF4ZVo5K3g0cEI2T1VmRmJWaHdtdkZNd3ljTVNuQzZydXFLT2IvNXZHLzVCM3J6OC9qd0hOK1g2T2kzTC9yb0ZpVlJDdDU3T0JiQVdpOFhCbWQvY2tGRkFLcFcwT3Nnc2tVZ2NVaG1iVFdaV2Y3RUhpOW5DQTQrT3NKc1dHT3JIOEVsOU9MZ3RqVTVkT3ppSWNnMTZJMVhsdGJiZmpjY05zSjE3TXg0YlNlL0IzZTU3Q21XQjRMOFpUYTIyelRxRHh2Wmt4K3JqSE5wK2xtRVRlN3VzNStFaFJka3NFT3pjOFN0a25NeHVkNXQ2RGVoNjI4SittVnlHUk5MVXZ5MThjUkxIZG1Xd2QrTXBybDNLNS9sMzV0aUNFNHJ6Sy9qMjR4ME95eGcvYXlCRHhpZHhiSGVHeTRDcTVzeDVaaHpka3pzN2xGZVUxckJ2WXlvS1R6bWVLZ1hwSjlyZUY1NHFPWEZKams1cHJpaktLK1BBbGpRa0VnblpGMjVTbEZkR1dNZWd0bWRzNE1TK1RQUmFnMTF3V0dWNWpkdkJob0VodmtMWUx4QUlCQUtCUUNBUUNBUS9JbHE2ZTk5TlRHWXpuNjdjU2M3Tkl0NTVZUzYrYmJoMUMzNDR2TDA4blFwbFc2SnlJdVp0SEU1T3o4cmxaTVplOG9yS2VHdlJUTUMxeU13VmVvTVJnQysvMzB0aGFTWERraE9ZTlg2QTIvT2ZQbitWOVh0T1lUU1plZlh4YWRUV2EvbG8rWFlPbjduRXNHVHJ1SHArY1FXeExWenhEVWJyZXUvbE9MT2Z0eGZqQnljeGZuQVNKOUt2c0dMTEVhN3ZPUVZZaGRyWGI1WGdwVkxTSlNyc25ycm1GcFZWc2ZXZzFZanFkR1lPL1hvNHZxdHhsMXRGNVh6eTdRNUNBbjE1YVB3QU5Gbzllb01SZzhHSTNtQkVaekNnMHh2cDJTMkswNWs1N0QyUndkaEJyak1kdSt0WUR0WmpkcnRIUysvaWVQL3had3R0Znh0TlpqNWVzWU1BUHpXUFBXRC9iZ09ncXJhZTl6OWZ5LysrTkI5Rk0zT2hSamZzV28yV2Y2N1p5NVhjQWhiTkhrTmliQ1JmcmQzSFYydjNVVlpaaTcrUDlYcDc3ajMzMyttNVMyT1dhR2VPekt0M0hPZFdVVG1MNTQxdi8zTE5adEl1WHFkUFFvekROSXNGcnQ4cXBycXVudGVmbk00WHEzWlRYbFhMNE5odUpIU090QWxQd2I1ZnlNa3I0dURwaTV3K240T1hwNExmdmpqWEZqU3c3ZEJaTnV3OVJhQ2ZOMzBUWStqWG8wdXJHUzM2OSt4Q1Vud25ZanVHQVUzblUyRnBKZTk4dk5yaC9IcnpxUm40cUp1RXVpdTJIR2JGbHZZWnFwVlgxZHJFdHkzNU1mU3JKOU96a1lEVFRCdnVVbE5iajhGb1l1dkJOUHk4VmZqNWVPSHZveWErY3pqbFZUWDhhLzErOG9zcmVHekdTSWR6cnFxbXpyWi9ORm9kS3pZZjVuUm1EbUZCZnJ6eDFBdzZoVHNHYlRRaTg1Q3lZT293ZW5hTDR0c3RSL2pubWowRSsvdndpMmNldExtdjM0Mzd6dDBnNDBvdUZkVjE5STYvL2YzY2lONWdSS2MzdEZySGJMRzRmRjliWGxYTHV0MG5LYW1vcHJpc3l1WnE3K2ZqUlVSSUFCMUMvTkhVNi9qZEYrc3dXeXc4TTJjY1g2M2R4L3JkcDVnMVlTRDV4UldvbEFxQy9YMGRsbTJ4V0RpVmNaWFlqbUY4dFhZZmo4OHcwNjluRjhDYWFhRTlXU0JPWm1Tell2Tmh4ZzlKWW5TejdCdWVDamt2THB6RVA1WnY1NlBsMjNsbXpqaVNHdlpyVGw2eFc4YzM2M28reDg5ZHdWT3BvS0Mwa20ySDBwZzh2Sy9EK1dreW0xbTMreVM3ajJVd2E4SkFPa2M2NzE4YXMzNEUrS3JkMmphdFRrOStjUVVQam12Ny94ZXoyY3pPbytjQThQTlc4Y2pERSt3Q1JJcktxdmhxN1Q1eTgwdVlOaktaRWYyc2dUQlBQamlhSmF0M3MyVDFIaGJQbitDd2JSYUxoWXM1dDloNzRqem5yOXlrWTFnUXJ6dzJGYWxVd283RDUxaXo4emdiOTZVeXNuOTN4Z3pxaWM5dEJIb0pCQUtCUUhBN0NHRy9RQ0FRQ080YnpjWHRSb09SNDN2UDQrUG54VTkrL29DRE9IdnJ5aU9jUG5pUkY5NmRTMkNJNHdQeG5TS1ZTaDBDRFp5Um4xdkN1cVg3V2ZUV1RKU2U3ajlrTzZQNFZqbDFOZlY0ZVh1aTF4blp2L2tNMGQyYUFoY3FTMnY0NWgvYjhGUXBlT0sxYWFRZHZjeWFML2N5cnF5V3dlT1RiTzRzRjg1Y1k4dTNoNUhMWlR6NStuUkNJeHhUWHc2YjFJZkV2akcyM3hmVHJuTjQrMWtBanUzT1FLVlc4c1NyMCt5Q0VHcXJOQ3o3MnhZOFBLUjg4NDl0bEJWVjJhWTFDdm9iQXhucTYzUjgvTzVxdXZXSVlzYmpJd0dyVTczWmJHN1ZwYitzcUlybC85ak9veTlQSVRZeEVyOUFiM29QN0VicXdVc01HdHZMNWJFMm04M290VWJiNzRCZ0gzSXZGN0ozdzJtR1RlclRZaDJWbkRtY3hhT3ZkSEhJUnVEcHBhQzBzSkxsSDIzSFlyWXdaZjRRYWlvMTFORGtHbTAybVZtLzdBRDFHaDF6bmg1TFhZMld1aG90UG41ZWRxTGFQZXRQY1dUSE9hZnQzYmNwbFgyYlVsM3VoOWpFU0I1OWVZcnR0OFVDbTc0NXhNMnJSVHp5MG1SOEF4d0hQRVpNN1V0dWRpR3J2dGpOd2hjbTJRVzkzTHBlWXBldFlQbEgyMjEvTng0em1jSkRpUG9GZ3Z2TW4xNy91dTFLRFJ6YmxjNnhYZWt1cDBkMUNlTW5QM2QwUVdtWmphUTEzTW1jMHhvU0NjaVZNa3hHYzhOdkNVTW1KTkU1SVlLQ0c2Vk9NdzQ4L3VwVUltS3NLVmsvZVBsZkR0T2Yvc1ZNcCtzcXlpdG40OWNISGJMYUFCZ05KbFo5dmd0ZHcwRDdobjhmY0t2OVFXRitiZ3Y3dFJvZHF6N2ZEY0FqTDAxbTlaSTlyUHA4TjAvL1lpYWVYbTFuVnRCcDlaelllNTZ1UGFPSWlZK3dsVWRFaDlnZHN6LzkvR3U2OVloaTVoT2o3T1pmK3VkTmFPdWRwOGNWQ0FRQ2dVQWdFQWdFQXNFUGp6TzM2bDg5K3hEdmY3N1dhZjNXUkxoR2s0bC9ydG5MdGJ4aS9IelVmTFI4T3k4dW5JU1BFUGYvS1BuTlA3Njc3WGt2WDg4SFlPM3VrM1R1R01yekN5Ymk2U1Fqc2RGa1J0Ynd6dVJtWVJtQWc0RDlkR1lPWUJVMnZ2TFlsSFk3NmxmVmF1alNLWXg1azRmWWhKL1RSNmV3WXZOaEttczB4SFlNcGFpMGtsRUR1bE5WcTJIei9sUThGUW9LUzYwbVFBRisxakZzVjg3dHpkbDg0QXliRDV4eE9mMmQ1K2NRRXVoTGVXVXRaVlUxNUJkWGNMT2dqS3pyK1pSWDFSSVpHc2lFb1VrRStmdVFkdkVhSnpPeTJYNzRMSjRLT1FteGtmVG9Ha1cvbnJHb2xBb3FxdXNvcWFnbXI3RE10ZytiNDhxWnZDVzUrU1g4M3pmYmlRd0xZUEx3UG55MWRoK3BtVG4wNzltRjBDQmZsQW81VW9tRStNNFIvTzZWaHltcnJHa1FrRnJma3hoTlpwUUtHYUdCZmxUWGF2aGd5VHFNSmpOUXgydC8rTGZUZGNvOFBGQXA1YWhWbnF6YmZZckVMaDJKQ0xGLy85TXJyaE92UFQ3TjViNHNLYThtSjY4WXBVS0d6TU1EbmNIQWtUTlorRGVJTEsvZUxLSmVxNmU4eW1vVTFGSmNXbG1qWWZ2aHM2aVVjbVFlSG1SbTV3RTRPRC83Tm1SNHlNek9ZK3ZCTTFUVmFuaG03amluNG15VDJhcTg5bEY3T3F6djdLWHJmTHZsQ0FhamllY1hUS1I3RjZzaHlVL25UMkRib2JQMFRZemhXbDR4QU8rOU9NOXUzdHU1Rml1cTY3aFZWSTdLVTRGRUFudFBaQ0lCZkgyYTJxM1ZHMWl4K1RBbk03SVpON2lYVTNGK1d4eEt2VVJOWFQzRGtxM0dYQWFqQ1lBTmUwK1RjN09JcWxvTkkvb2wwanMrbXA4OU9aMERweTZ3N2RCWjloNC9UOGNPUVhUcDFJRkJ2YnZocVpCek9qT0hVeG5aRkpWVkVSTG95NFBqQmpDMGI1eGRKb0RKdy9zUTN6bWMwK2R6T0pseGxUM0h6eE1TNE11QXBLNU1HdFlIZVl2M2RwRmhnZTNhbmtBL2U0TzJhYU5TN0FKZFRtZm1zSGwvMHp1eGt4blpaRnkrUVorRUdNS0MvYWlzMXJEdlpDWnhMbHphZitoKzFXQTBjVExqS3RHUklmajcyTCtmVzdiaEFNczJ1RGYrM0RzaGh0Ky90aEEvYjVYRCs3aStpWjM1N0x0ZHhFV0hNN2gzSEJxdGpyM0h6K090VnFIVjZUbVNkcG40R092KzhWUXFxS25UTW1Gb2I2YVBTcllMOW1pTnBMaG9FbU1qMlhQOFBCS0pCTFZLU2RhMXUzZmZhZVRsRC83bFZudGFVbE5YejhxdFJ3a0w4cU52WXN4dExhTTV2L3RpWFp0MVh2N2RVcGZUMUY2ZVZOWm9pQTRQWVdqZmVDSkNBNGtJRFVDbFZEUUVhSnhoMVk3alJJWUc4TnpERXdud1ZhUFI2dmhtMHlHS3lxc29xNmdodm5NRXhlVlY2UFFHcnQwcXRsMXJKOUt6S2EybzVuOWZmcGhUR2RsOHRYWWZCMDliamZnS1N5dHQ1NGZGWXNGb01tRTBtWW1KQ0hGbzQ1N2o1MW16OHpqRGtoTjRhTnhBaCtsS2had1hGa3prcjh1MjhObXEzVHd6Wnl3OXVrYVJkdUVhVTBiMHBiQzBFcG5NZzl6OFVydnpxS0ttanE4M0h1Um9XaFo5RW1ONGJNWkl0aDFNWS9PK1ZGSXpjNWc2SXBrK2lURklKVkxTTCtleWZzOHBTc3FyV2Rnc2M0Uk9ieUQ3UmlIZVhwNm9QQlZvZFFZMjdqMU5TS0F2Z1g0K2JSNGJzQVlnV0N3VytyclJ6MHFsVWxLNng2TFZHNWc5WVpCdFgydTBPblljUHNlZTQrZVJTaVU4UG1Na2cvczBaYzFKN3Q2WmFhTlMyTFEvbFRVN2pqTm40bUNLeTZ1NGxsZE0xclY4emwrNVFZMUdpNytQbW5tVGh6Q3lYNkxOelBHUjZjT1pPaktaSFVmT3NldG9PcnVQWlRBc09aN3hRNUljK2tXQlFDQVFDTzQyUXRndkVBZ0VnaDhFbVZ6R2cwK09adG5mTnJOdlV5cGpaL2EzVFN1NlZVN3F3VXNNR1o5MFQwVDlqVGh6MFcrSjBXQWRiUFB4ODNJcXRtNU9iYlZWSE83S29ibmdaaG1idmptRXlXaENJcFVRRlJ2R3RBWERBTkRyREh6MTUwMzQrSHV4OElWSktGVUtCbzN0aWFlWGdpMHJEcE9Wbmt2L2tkMUpQWHlKNjFuNTlCclFsU256aCtMcDVkemR3aS9RbTRqb3BnR0EvTnhTYXh1ck5LUWV2c2l3Q2IwSmFSRVFJR3Q0QVBhUWVmREN1M01CYTBEQXFzOTNPUWhIdDMxM0ZMbGN4dVI1UTJ4bEovWmxjbnhQQnMvKzZpRUhjZWYxeXdWMGNPRnlQR3h5SDZvcjY3QTBETzVleThybjBOWTBGcnd3RVZsRFdydnJXUVY4L2VGV2gzbVA3RHpIa1ozT3hmWE5oZTZOdlBqYnVTejUvWHFDdy96Snp5M2h5ejl1ZERwdkk4Mm56M2g4SkgwR053MEVKUFNPZGpnbnRCbzkremFlcG50S3JGM1FSbk1PYkRtRHJKa3JqY1VDbTVjZjR1eXh5MHllUDRUWVJPY3ZZS1JTS2ZPZUhjZS8vcktacnovY3l0UUZ3Mnp0aVlrTDUrM1BucVk0djRKUGY3dUc1OStaNDliNUxSQUk3aTJOZ1UvTjBXc05HUFJHMUw2dVg4NXJhclI0K2RpN2ZuajczTHVYK2UwVi9HZW01cENabXVOUXZ1bWJRd1NFK05wbFdKRXBaQ2ljdkNob3BQbTlxamtWSlZabmw1YjNFN1BKek9vbHV5bktLOGZIend1RnA1d25YNStPMnNYK3FTcXZaZmxIMnluSnIyREkrTmJUeURaaU1wcFkrZWt1eWt1cW1mTHdVR0lUSTVueDJBaSsrM3dYMzM2eWswZGVtb3hjMGZxajlOR2Q2ZWgxQmliT0hnUlk3NE82ZWoxeFNaMXNnL2IxZFRvME5WcDgvQjMvdnpBWlRXMnVReUFRQ0FRQ2dVQWdFQWdFUHl4dlBqV0RJSDl2eXF2citQMlM5WVNIQlBEK3kvTUJLQzZ2M1B0M2dBQUFJQUJKUkVGVTVoL0x0L1BlaTNOYlhVWjFYVDFmck5wTlVXa2xyencybFNCL2IvN3h6WFkrV0xLZVorZU9JOXFKeUV2d3c5SjQzTnZpWEZZdXl6ZmJPMXI3ZXF2b0VPelB6TEg5YldMaFJxRjhjMVp0UDhxaDFFdklaUjdvRFViOGZMd0liTEhPbnQyaU1CcE56SnM4MkU3ZzZ5N08zT0NuamtnbU5OQ1A3WWZQc3UxZ0dsMDdkV0JRVWpma01nK3UzaWpDWkRZamxVb1pNN0FuY2RGV0k0TjNubS9iUUtrdGdnTjgwZWtOL09tcmpWVFgxU09YZVJBZEVjTGdQbkgwVFl5aFkxalR1NFd1blRvd1orSmdiaFNVa3BxWnc1bUwxN2gycTVpQlNkYXNoNFdsbFh6NHRmVmR3b0JlanBrUVcydnY5VnNsL0d2OWZzQnFhQkVTNk1QekQwOUVxWkFUSFJIQzd1TVpyTnQ5a3VwYURYcWp5U0dqYjNNa3dJSnB3d2dOOU1QWDI0c3BJNUxSNlEwRStmdWc5bEtpVmlueDhyUitWSjV5UEpVS200aTJzcWFPZHo1YXpjYTlweDNjNHYyOHZmQnJ4ZGxjbzlXeGROMCt1ektGWE1ZajA0Y0RjUGJpZFhZZHM1cUxoQVQ2a2hBYllWZlgyMHZKd2RNWGJRN1hDcm1NNFNtSkR1N01ScE9KZHo1ZVRWV05ocjdkTy9QVCtSTnVTK1JZVmFzaE1peVFSNllQdDV0ZklwRXdaVVJmMisvNWs0Y1FFbWovdnZERmhaUG8yTUg5N0pxTjYvdG9SWk14a2dRWVB5VEo1c0NzTXhqNTdTZHJxS3pSOE5ENGdVd1k0dDU0WWt1cWF6VWt4WFd5OWVGbERTN1dOd3RMR1pvY1QwcVBXQ0pEcmVKNnFVVEM2QUU5R0phY3dMbXNYTTVldk1iMXZHSWVHTjJQWTJjdnMrdklPZm9rZHViaHFVT0pqNG5FbFg5VGJNY3dZanVHTVh2Q1FOSXYzK0J3NmlVdVpPY3hmVlRLYlcxRGEvaXFWWFp1NEMyenpBVDRxamwxL2lxbnpsKzFsWFdPRE9XaDhZN0NaUGpoKzFXdFRrL1hUbUYwN2VUNFhxLzVjbHVpTnhqdHhPVXlENmt0dzBSTE51dzlqY3BUd1U5bWpVRWlzV1lmMkhrMDNaWjlKVHdrd09aYUxwVkllT1d4cVM2UGRXdklaVEltRFdzeVJMdWI5NTFHM241dU5ncDUyMlBYRmRWMS9IbnBKdHR2UTBPLytjU0RvMnpDNlR2aGhZV1RDUFp2RXBBN0M5UjYrN25aeUR5YTNzazJEeUpSeW1YODdBbm5nVkwxT2oyWjJYbE1HSkxFdEZFcHRxQ0hZY2tKcUZWS2RoNUpSeXFWTUgxVUN0L3ZQRTc2NVJzQURPa2JUMTI5bGxYYmp6S3lmdy84ZmJ3WVB5U0pudDJpT0hENklyWDFXdjYxL2dCNnZRRnpzM3RJejY1UnZMQndrbDBiekJZTDEyOFZNN0pmSXZNbUQzVjVQbmdxRmJ5NGNCS2ZyTnlKdjQrYXFob05IaDVTVW5yRXNuTHJFVTVuNWlDVlNCZzN1T20rWDFaUncvbnNtenp4NENnR0puVUQ0S0h4QStuUk5ZcVYyNDd5M2JhamRPd1F4R2ZmN2FLZ3BJS2srR2llblR2TzdycVhTcVY4OXQwdVcrQ1NCSWdLRCthWk9lUGNQbmV2M2lnaUlqVEFvWDkzeGN5eEF4eVcvYzgxZTdsd05ZK2srR2ptVGh4TWNJQmpVTUdVRWNuVTFlc1lucEtBM21oa3llbzk1QldWNGFsVTBLTnJSMnNXazdoT1RzL0xBRjgxOHljUFllTFEzbXc1Y0lZRHB5L2k3ZVhKMUpISjdtMmtRQ0FRQ0FTM2ljVFMyaE9uUUNBUUNBUU5HSTFHU21UT0JkUjN3cDcxcDRpTUNTR2hUd3hnalV6LzhvOGJrVWdrUFBuNk5KY1A5dWtuc2xtM2RKL1RhYTV3NW1yc1NzellLSXl1S3EvbDc3Lzhsc1cvbVVWWXBIV1FiZittVk9SS0dVTW45QWFndExEUzVtamZjbjN2TGw3Q3JFVmo2Tm12aTYzY1lzSHBBKzMxeXdWRVJBZmJDU0RMaTZzNHVpdUQxRU1YYldWSkE3c3hmdFlBdkgyZER3Njl1M2dKVXhjTW85K0lSRnZaNllNWDJiTGlNQ09uSlhOeTN3VmVmbjhleWhZcEw4dUtxdmpvN1ZXODhPNWNnc0w4QU5pdzdBQm5qMTIyMjNkbkRsOWk2OG9qUFBuNkEwUTJ1RENYbDFUeitmK3VKVEc1TXpOYkNGbk5Kak1mdkxLTW9ST1RpT3ZWaVNVZnJMYzU5anNqLzNvSlMzNi9uZ216QmpLNFFZVFowckgvZHZIMFVwQjVPb2VFUGpGNHlCelBMV2Y3cnJHOHBiRGZHWTNuUW10MVAvelZTaUpqUXBqOTlGaDBXajFydjlySDVmUWJqSHRvZ08yY2FvMzZPaDByUDkzSmpleEM0cE9pbVRCbmtDMEE1dWl1ZEhaOWY0SzV6NDRuTmpIQ2RvemZYYnlFQ2JNSDBhMW5sTXZsU2oya3R4MUlVNThUUUVCQUFENCtQc2pjZEE2NUU4YXRnc2Q2V0QrQy95NytuV245N0c3OW5mZ2RjNi91ZVhxZGdVL2YreDV2WHkrZS9OazBoMncxQUpWbE5YejYyKzhaUEw0WG82YTVmdW15OXF0OVpKek1icmRqZjY4QlhYbm9KNlB0eXZkdU9PM1cvRHF0bnBQN011a2NIMEhIMkRDbmRieThsUXdhMjRzYjJZVXMvZk1tbm5wekJoMDdoOXJXUDM3V1FJYU1UMkw3cW1PYzJIdmUxdjZ5b2lxVW5uSTh2UlJvYW5WOC8rVmVibDB2NGMyL1BJWmNhZTFYVEVZemE1ZnU0MEpxRGxNZkhrcE1mQVJmL25Falhtb2xEejgvMFNHZzZkTFo2Mno4K2hDNmVqMVRGd3dsZVZoQ205dG9OQmhaK2VrdXJsN0lJMlY0SXRNV0RyTk5PN2psRFBzMnBSSWRGODdEUDUxZ2w4V2xPWlZsTlh6OHpocUdUa3hpMUxRVWpBWVRINys3R3BQUnpJdnZ6clZ0VCticEhOYjhjdy96Rm8rMy9SL1V5S2UvWFlQYVI4VmpyMDV0czgxdFVaSVZnRVFWZ0VMbGcxd3VRKzRCTWluSUpBM2ZVcEEzZkh0SXVlM1U3QUtCUUNBUUNBUUNnVUR3WThWb05DSXJ1ZjNuL0JxTkZvdlp6QnQvV2M3clQwNG5OTkNYTi82eW5QZGVuRWRJb0M5bGxUWDg2c09WZlBiMjB5emJjSUMrQ1RFRUIvanl1eS9XOHRHdm4zSzUzSXpMTi9oNjB5RjgxSjc4NUtIUkZCUlgwSzluRjNRR0l5czJIK0wwK1J3bURldkRwT0dPYnN2M2lwejYrenZPZHorNDArUGZTRjI5anZOWGJ0SW5JZHJCZGR3WjVWVzFYTWt0dEFuT0c3RllMSFpPenJVYUxmdFBaakt0bWZqMlZsRTVPWGxGR0UxbXBGSUp2YnAxdWkzUmRQYU5RZ0w5dlA5alhHVWJYWXhEQW4yUnRrUFJXbGV2UTYyeW1rTVlUV2JLcTJxUXkyUUUrRGFaS1ZUWDFYT3JxSnpFV05lWkRUUmFIYm41cFhTTERrZm1JY1ZnTkxWNjdWa3NGc3dXQzFhMWhRV1FJSldBUkNLOUxVRnVjeTVmTDZCVFJEQ2VicHhyelRGYkxGVFZhTEJZTExaenpkZGJaUk8yNmcxRzZuVjZKQklKUGw0cWwrMXNWSkMwdGgxRlpWWDRxRlY0ZWJZZVdHSTJteWt1cnlZc3lQK085MHRiTkY1M0EzcDFkYm91azlsTVlVbWxUVkRyNStQbElFcmZmektUMktnd09vVUh0N20rRFh0UDA3TmJGRjJpN01kS0xSWUx0UnF0WGVhVnF6ZUxpTzBZMnE3TXlrYVRHWlBKNUZhZjR3eVQyV3pudW00MG1TZ29xU1RLUlVDRXdXZ2l2N2k4MWFDeXNzb2ExRjZlYlo2YkpyTVpuZDZJeVdSQ0xwYzVyZjlqNjFkYkx1Zk1oV3ZFUklhNDdFUE5GZ3RuTDE0bk5pclV3ZW0vSmFVVk5SaU1Sc0piWk9Fd05RVFJ1SExIZDRaR3F5UGo4azE2eDNkeUs3RHJidTBmalZiSHRvTm5tVEcydjlPTUtNN2F1ZTNnV1I0YzE5LzJ2bDluTUtKMEl5aWdMWFI2QXdxNTNPNDZiMTVtc1lEZVlIQTRyM1I2QTNLWmgxdUJCYTdlNTdla3VxNmVlcTBlTDArRjdab3ZMSzBreU4rNzFXd0xab3NGazhtTVJHSTkvbzNIeUdneW96Y1k4ZkpVT0J3N2Q2blg2VkVwRlZnc1lEUVo4WkJLYmR0OE1lY1drV0dCZUt1VVR2ZUR4V0toc2taRGdLK2FyT3Y1K1B1b0NRdnlhM003UER5azdicDNBMnc3bElhZnR4ZEQrc2EzYndPYlVWbWpvYnBXNDFhZjNVaDVWUzBWMVhYRVJJYTA2OW9ENjdYczcrdGxGekRTSHY1Ly9GOWJJQkFJQlBjR2NaY1FDQVFDd1gzbDVQNU10cTA4NmxiZDk1NzcwdTUzNzhGeE50RzRqNStLemdtUlRKd3pDSTgyQmc5dVpCZHkvclNqczNBakMxK1loSDl3VS9SMmM1Ryt0NjhYU0tDbXNvNnd5RUNNQmlNbjkyZVNQTlJlSENpUlN2aWZUeFlCamtMLzcvKzVsKy8vdWRmbCtwOTZjd2FSTWFFRWh2aVNsMU5NNGMweThtK1VjQ083aUpyS092eURmUmc4UG9ub2JoMjRtcG5IcGJQWCtjc2J5d2tLOHlNeUpvVGdEZ0VFQlB2Zzdhc2lPczU1R3N0R1JrNU5vVWR5TEllM255TTJJWUxPQ1UyRDJJME9MSTF1OG5xZGdRdG5yZ0dRZmY0bVhYdEdjZjcwVmJhdVBFSjB0M0R5cjVkdzdkSXR0UFY2THFmZlFPMnJZdks4d1E3ckxNd3J3Mmd3RXQydDliWTFFaEVUUXBmdUhUbXlLNTMrbzdvams4dVFTcVcyN0FTTm1SSGNSZTJ0UWlKdEdram8wUysybGRwM1JtMTF2WFdkclRocm00d21aQTB1ekdjT1hTSTdNNDlKY3djVDN6dWF5cklhdDlhejhNVkpITmg4aG1PN000anFHbVlMQ0RoL3l1cCtzdkhyQTRTRUIvRG9TMU5zQXRLZGE0NnpjODF4bDh0VXFUMTU0eStQdXJYK2xseXVVZUZ0a2VHbGxYQ2I0eGl1MnlXSEdGOVEzSjkzbDRJZk9VVjExdStmN2IrMzY3RllQREJJNGttSnFHUmlYTkZkVzY1Q0tTZHBRRmNPYmsxajk3cVRUR2h3YzIvT3pqVW4wT3NNK0FlNWw2cjBiakJtUmorMzZ0WFhhVG01TDVQb2J1R01uSFozM1VoMmZYK0NyUFJjdTdMUkQvU3o5V0Zhalk2Vm4rNGk5MG9CNHg0Y1FMK1IzUUY0L05XcExQOW9PMS84YmgxalovYW4vNmp1bEJkWHMzdnRTYkxTYy9FTDlHYmU0bkZ1M1lOcXF6V3MvR1FudDY2WDBDTWxscWtQRDdXYlBtSnFNdlVhUGNmM1pQRFBQMnhnM3VMeERzRUVGb3VGalY4ZndqL0ltK0dUK21LeFdEaTROWTNLMGhwbUxScGoyeDZBRS92T28vQ1UwNlY3UjRlMmFPdjFCTnlsckVYWkZYQW9HM0swVUdkcXUzNmoyRi9wQVQ2S3BvKzN2T0ZiQWI0TjN6N3ladE1idnBXaXZ4WUlCQUtCUUNBUUNBVC9uL0hlSjJ1b3JyT08relYzbnEzVmFGRXFaTlJvbWpLNDV0NHFJYVY3TEVhVENROFhBMlVsNWRXczNYMkNzeGV2TTJwQUR4NGFQNUFydVFWOCtmMWVERVlUZy92RThlU0RvNG1MaVdEMWp1TWNPM2VaU2NQNk1MaFB0MVlGWW9KN2kxcWxkQkNUdGthZ243ZlQraTBGZXQ1ZW5uYmlTb0RJc0VBaXd3SnZyNkhOY09ZKy9XT211Uk53ZTJnVTlZUFZNVHMwMEZHQTZLdFc0ZHVLcUIvQXkxTnBKL3h2SzZCR0lwSGdjWStVNm5FeDdyMVBhWWxVSXJFTGFHaUpRaTV6eTJuYm5jMXFUZWhwMXlhcDlMYVBiWHR4ZGQwMTRpR1Z0bmx0alJyZ3ZxUFFqREhPeDFVbEVvbWRxQjl3RVArN2c4eEQ2cGFBMmhVdEJhc3lEdytYb243QWxpMmpOWUw4M1J1MzlwQksyd3o2K0xIMXF5MlhrOXk5YzZ2MXBSSkptM1VhY2VZaUR1MFQ5RGZpNWRtKy9YYTM5bytYcDVKWkU1eG5YWEMzL3QwUTlRTk9BMEdhbDBra2JkZHBDM2U3ZDErMXlpRkF5SjArVHlxUklIVnluN0ZlOTRxR050emVQVWFsYkp3ZmgvOGRXd3R3YTF4bjQzMGtQaWFpMWJyZ2VqdmNZZkx3dm0xWGFnTi9IeStYbVRKY2NTZEJqNjZ1WllGQUlCQUk3alppOUVjZ0VBZ0VQd2pQdjlQKzlLeWV6Wnh4T3lkRTJvblNXeU80ZzMrckxyMyt3VDRPd3J4R1BHUlNmUHpVVkpaYUJkZm5qbDlCcHpYUWYxUjN0OXM5YWU1Z2NpN2V3bUt4TUduZUVGdDVmbTRKMzMrNUYvOGdiMUlQV1IzMUpSSUpnYUcrUk1hRU1HSnlIem9uUkxMeDY0UEk1UjdFSjBVVG54VE5sSWVIVWxwWXljMnJSUlRjTENYblloN2xKZFgwSGhSSFRMejFBYnV1dXA3U3dxWlVpblVOZ25PSnhMby84bk5MT0hYZ0FrKy9OZFBtem04Mm1XM2JESkIySkF1VldvbGVaMkRiZDBlSno0cWhzclFhazhsTVlWNFpkZFgxcU5SS3JsOHBRT21wNEttZlA0RFNVOEcrVGFsRXhZYlN0WWZWSGY1NlZnRlNEeWxSc2FFVTUxZTR0YzlHVE9uTDBqOXZJdlhRSlFhTzZXazM3Uzl2TEhkNzMwTlQ5Z1dBbkl1MytQckRyYTNXMzdMaU1GdFdISFlvMzdEc0FCdVdIUUNjWjM4QWE0WUZBUDhnMTRNQlJxTUplVVB3eE9EeFNYVHBFVVhoelRJKy9OWEt0amVtZ2FmZm1zbjRXUU5KR1pGb2M5a3Z2RmxHVlVVdEFET2ZHTVdHWlFmNTd2TmRMSGhoSWdDekY0MjFDMnBvekhyUkhyZHZWL3c1Ni9aZU1yaUxsd3dtZElhbmVvRksvUGY2WDAxaFExelB1ZUo3dlNZSllMMk83NmF3SDJEa3RHU3lNL000dnVjOHljTVM3TzQvbHpOdWNESHRHcjBHZEcwelEwZ2p4L2Vjdnl2dHFpaXRvYXpJTVFWdkkxMTdSRmtkNmlYV3dLL21tSXhtcEI0U3A0UE1YLzVoZzF2ckh6cXhON0dKa1JnTkpxUWVFanAyRHJYTENtRFFtOURVYXBtMmNEZ3B3NXZ1NlIyaWduam1Gdyt5NGQ4SDJMN3FHRWQycGxOYnBVRWlsVEI0WEM5R1RrdDJ5RkRqakp5THQxaTNkRCsxMVJwNkQrckdqTWRHMmdXRk5USnh6aUE4VlFyMmIwN2xpOSt0WTh5TWZnd2MzZE5XdDZLMGhtdVhiaUdSU25qL3hhOXNLZGxqNGlQc3N2ZWNPWHlKbTFlTEdERTFHYm5Ddm1PeldDelUxV2hScVpYOEVCak4xby9XQ0ZXNjlzL3ZvNEJRcjZaUGlKZjk3eUFWZUlpMEFBS0JRQ0FRQ0FRQ2dlQS9pRCsrL2dpWHJ0M2k3Ly9leWp2UHo2RkRzRCtMMzEzQ0g3NTBmT2F0cWF2SFIrMkozbUJFMFVMa1ZGUld4ZmJEWnptUm5rMTRzRDgvZTNLNlRYamR2VXRISmd6dHpmTE5oK2tVSGt4a1dDQkQrOGJUczFzVXEzY2M1OXN0aDFtLzV5U1RodlZod3RDMnMzNEtCQUtCUUNBUUNBUUNnVUFnRUFqK014SFNLSUZBSUJEY1g2elpTRjBLNmQzaDNjVkxuSlkzQ3JncnkycGNpcVJuTFJwako2eHpoK0FPL2hRWFZHQTBtRGk0TlkwK2crUHdDM1EvaWx2dHE2Skw5NDRjM0pwR1FKQ1BUZngzNXZBbE9uUU13dHZYaTVSaENVVEdoQkFTN28rc2hWdEI0YzB5RW5wSE83UXB1SU0vZlhHZW1tNy81bFQyYjA1MU9rMGlsVEI3MFZpKytHQWQzMzZ5ZzZmZm1vbFNwY0JvYkhEc2wzbGdOQmc1dk9NY3lVUGpPYmcxalNkL1BwMnYvNzZWaDU0YXc0TlBqRWF1bEdFMG1QanU4MTBvRkhJV1BEK1JrSWdBTHB5NXhzRXRaNWc4YndnMG1KcmtYTHBGUkhTSXczYTFScWV1SFlpSUNlSG9yblQ2ait5T3RJVWpTWE94Zm11MFBGZWl1b1MxR2xUeThUdXJHVFV0eGNIVi8rTjNWak4yWm44UytzUzB1cjViMTB1UXlUMElDblh0VkdQUW0reEVuS0VSQVlTRSs5TTkyZXJxWVRhWitlRFZmekZwem1CU2hpZmF6VnRSVXMwbnYxMWpjL3dQYk9ibWZIUlhPajJTWXpsMTRBSkJvWDdNZTNZY0t6N1p3ZldzQXFBcFlPTmU4SHA4QWQ3ZTNuaDVlYmwwSXJzZHpFQkJMV1NWdzdZY09KRVB2M1EwT0JmOEY5RTd4Q3JxM3ozMzNxN0hhRFJTSXJ2ekZPMk41RjJ6ajBSSUhwWkFUV1VkMm5xOWJackZiR0hMaXNPbzFFcjZEb2x6bU1kVHBYRGE3KzFZZmV5dXRESGpaRGI3TnA1Mk9mM3R6NTVHS3BXaThsS2lxZFBhVFVzOWZKR2pPOU41NkNlajZkVFYzZ2x1OXFLeGhIVzBPdjAwejJiVGtxZ3VZVVIxY2UxYTVlUHZ4ZUpmUCtSd1B5Z3RyT1JpMmpXcUs2M3BIR3FxNnNCaXZaZFZWOVp4T2YwR25icDJjSG5mMXRSbzJiWHVCR2VQWGdhSk5mQmkxTFFVcDNVQkRIb2pnOGYzSWlUY240MWZIMkxINnVPa0hyckVxR2twZEUvdWpIK1FOMkdSZ1VUSGhSTVE3TU9SbmVuVTEybnQzUDh6VCtldzVkc2pkSWdLWXNUa1BnQ2tuN2hDVEZ3RTNyNHFNazVtWXpLYUNBeHh6L1dzTGJ6bEVPa0RlRUtORVV4bU1EU0k5eHUvR3o4bXk1MnZyMFp2L1Z4MUVTY2lrVUN3cDFYd0grSUZZVjdReVJlaWZhM2Y2dHZMTEM0UUNBUUNnVUFnRUFnRTk1VHMzRUtIc3ZkZW5FZElvQzlsbFRYODZzT1ZXQ3dXYXV0MStLaFY1QldWNGRraTBMeW1ycDRMVi9ONGVNb1FoaVluSUcwUklQL0FtSDZvdlR3SmErYnk2dWZ0eGFKWlk1ZzByRGRiRHFUUkxmcmVHbXdJQkFLQlFDQVFDQVFDZ1VBZ0VBaCtXSVN3WHlBUUNBVDNGWlBSaE1jZHBJMXNaT0VMay9BUGJrcDE1a3dzdVBnM3Mrelc1VXBRMkpyUUVDQThLb2ljUzdjNHN1TWM5Um9kSTZjbU85U3htQzB1QXc0QUV2dkdzSDNWTVM1bjNDQytkelJHZzRtelJ5OHpkS0xWWFVraWxhQlNLM24veGFWTzU5LzUvUWwyZm4vQzZiUUpzd1l5ZUh5U1hkblVCY1BvTjZKSkZINzY0RVU3RjNxVldzbWNSV1A1OG84YldiL3NBUE1Xajhka05BSGdJZlBnd0pZMEpFRDNsRmdPYmszRDI5ZUxaMzc1SUI0TkxsTzFWUnBXZnJxVGl0SWFIbjFsQ2gwN2gxSjRzNHoxeS9iVGEwQlhCb3kycXZvTmVpTzVWd29ZTnFtUHkzM2ppZ0dqZXJEK1gvdkpPSmxOYnplZHE5dENycEMxR1JDZzlsVTVyZVB0NTlYcXZHYXptY3NaTitnWUcrWWdQRzNFWXJGZ05CcVJLKzFWaXhLSkJGbURpMzk1cFZXVUdoanFaeXRyUGo5Z2MveHZwUEJtR2VkUFhlWFpYei9FcVFNWEFJaU9DK2UxM3k5QVYyOTExcjZYenM5eFB2VUVCSGppNDJQaGJtY0Q3eHNLVTJKaFhnTDgvZ1Q4ejVHN3UzeUI0SDdneXJYK3dKWXpUc3YvL1hmSHpDS2RFeUo1N0pVcHR0OFIwU0hvZFFibS8zU0MyKzFZK2VsT0lxSmJUNlhjTXZqcDlNR0xuTmpibEJYQTExOU5UYVhHcms3YWtTeHFxK3R0R1dDYTR4ZmszV3JmMmRxOUU2Qkh2MWhtTHhwci9TR0I0dndLOG5LS3VKbFR4TFZMK1ZTVld6T1ZSRVNITUdYK1VIcjI3OEt0NjhXa0hyckVwYk81Wko3T0FVRHRveUk0M0orZ1VEKzgvYnlJakE1R0pwZngzZWU3MEdzTnFOU2V6SHhpSk4xNmR1TGR4VXRJR3RpTkI1OGM1ZENlejk5ZlMxbFJGVzkvOWpUaDBTRnMvUG9nMTdQeVdmUFBQWXlZMHBmUkQvUmo4VzltQVpDWm1rTnRsWWFSMDVJSjd1Q1BwbGJMN3JVblNUdWFSVmhrSUkrOE5ObDJYejI4L1J6cmx1NjNyVWVwVXBBMDBQMTB5cTNSTlFENng0S1BEMjMyMFJZTEdDMWdNSUhXMUNUU2IvbXAxVU9Od2ZrMGN4dkJBUllMbE5SYlA1UTVUZzlTV1VYKzBjM0UvdEcrNFBmREpEQVFDQVFDZ1VBZ0VBZ0VQd0FsR2lpb3N6NC8zQlhNY0tjZTkxblhyZVlabjY3Y3lXTXpSanF0VTFldncyS3hvRGNZS1NpcFJLVlVVRlpwelFRYjRPZE4xMDRkK09DVmg1RktwUncrYzRsdk5oMXl1cHkxdSt6SGdUOTcrMms2aGdYeDdOeHhkN2dWYlZPcGc2b3FrT3FBZStjVEFsZ3pNM3JMclo5N3lsMDQvZ0tCUUNBUUNBUUNnVUFnRUFnRTl3c2g3QmNJQkFMQmZhVmVvMGZad3Fub2R2QVA5bWxUb0Iza1JCanRqTGFDQktLN2RlRFk3Z3hLQ2lvWU5TMEYzd0MxM1hTejJZS0h6SU5YZmpjZmdQTGlhcGIrZVpOZEhSOS9OZkc5b3ptdzVReHhTZEdjMkhjZWs4bEUzeUZOZ25WZmY3V0RvREl6TlljRG04K3c2SzBaS0pTT2J6ZytlWGNObmw2M3AzU0xpQWxod3V5QnlCVXlxNURQWUJYMnkrUWVYRTdQWmVTMFpMdkFpRWJ4WWRhNVhEWitjeEJmZnpXTDNwcEpRTEFQcFlXVmZQTi8yK2pZT1l3SEhoMWhtK2ZxaFR5TUJoTnh2VHE1M2E2YVNnM2V2aXA2OW90bDk5cVRsQlZYTzlScEt4aWpMVForZlpDMEkxbE9wMjFaY2RndUNNSmQwazlrV3dXY1RnSS9HakhvaldBQmhkTDF2MkI1T1VXQU5hQ2tKWHE5RWNEaFhLZ3NxeUd1VnlmQ0lnUHR5cFdlQ3ZKeXJLN2ZBY0crL0NjVDRRMi9IUVpQYmYraFd5SVEzQjUrZ2Q3TWZucnNiYy92cWJLL2R3NGEyNU5CWTN1MmF4bnVCQUcwdkxkNmVYdmEvUTRJOGFXa29NTDIrMXBXUG9VM3kwZ1pub0RhUjlXdTlnQTg5L1pzdnZqZE9vWk43R09YTGVWR2RpR2J2amxreTB5eWJ1bCtNbE92WW1ySUx1UHBwYUJUMXc0TW1aQkVRdThZZHEwOWdjRmdSS1ZXMHJWSEZGMTdSS0hYR2JoNjRSYlhzL0s1Y2JXUW05bEY1RjR1QUFrOCtiUHBoRWNGby9KU0VoTVh6dlNGdy9IMjg4SnN0aTVmNmlGeGJHd0xBb0o5ZVB6VnFhU2Z1TUtKdlprTW5kQWtFNml2MDdIdHU2T0VSZ1F3ZkZKZndCcGNWbHhRd1lCUlBSajMwQUM3N0MzREovZWh0TEFTczltQzBsTk96MzVkMnBVZDZHNGhrWUJjQW5JcGVNa2gwTFB0ZVpwanRrQ1oxaXJDS1c3NGxEVDdMdEpBbGE3MVpaVFZXejluaXV6TC9aUk5ZdjlZZjRnUGhGZy91SWNKYVFRQ2dVQWdFQWdFQXNGOUpxMFlQanZyT2dQWTdhTDJnQTFEYm4vKzZycDZtK0hHcEdGOTJIWW9EWURmL09NN3UzcTFHbXVHdTNjK2JocTcvTldIMXN5eUg3eTZnQUJmTlZLcDlTRW1wVWNzWFR2Wlo3MXJ5UmVyZHFOb1J4YlV1OEc1WWtpdmhSd3QxSm51NjZydkdYZDYvQVVDZ1VBZ0VBZ0VBb0ZBSUJBSTdpZEMyQzhRQ0FTQyswcEZhVFhlZmw0L2RETnNqSnlXVEVSTWlKMXc4ZWQvZmhSVk03RjhaRXdvRml5RVJRYmJSSHRhalo1bGY5dk03RVZqMFd2MXlCVXl2SDI5Yk5PY01YcDZDcCsvdjQ1dDN4M2g3TkhMakp5V2JDZktsM3BJN1FTVkZvdUZySE81ZEU2SWNPcXdiTkFac1Znc2QrVEVQbkJNa3lqVVlERGlJZk5BSXBFd2NjNWdPaWRFVUZaVVpadGVVNmxoNjhvalpLWG5NbmhjTDhZODBBOFBtUWNGTjBwWi9vL3RxSDFWUFB6VENYYkJGSG5YaXZIMjlhSkRWTERiYlRxNExZM3M4emQ1K2YzNXZQRGJPVTREUVo1NmN3WktUem1mdkx1RzJZdkcwamtoQW9EY0s0V3MrbndYUC8zTkxMejl2UGpUNjE4RFZuZXY1cG10eDh6b3g1QVdXUTdBR2pBd2FscUtuYmkwc2J3MWFpcnIyTFgyQkQ1K1h2UWUxTTFsdmNaelEra2tTS09SODZldUV0WXh5T2wxb3RkYTNmZVZLdnY1NDNwMUlxeWpZeUFBd1BYTEJhaDlWUTRCS2YrSitDdmg4Ujd3ZjJlZzJ2bGxkayt4V0N4Mm4vOUdKQktKM1VmZ1BuS0ZqSTZkUSs5NE9UdS9QOEd4WGVrdXA3LzkyZE8ydjF0end4ODRwaWVUNWc1dTkvcERJd0xJU3MrMVp1Q1JlWEJnOHhsa2NnOUdUSEVkMU5RYUllRUJoSGNLcHJTbzB1NGVlT2J3SlFDNjliUUdocVVNVDBDcGtoUGVLWmlJNkJCQ0l3SnM1NkJlYStEOHFhc085ME9GVWs1aTN4Z1MrOFlBWURLYUtTK3VRbE9ycFZOWHEzamlxVGRtNE9QZjFOK2FERlpodjB6V2RtQmdJMGtEdTVFMDBMN3YzN3J5Q1BWMU9oYStNQW1QQnVXNVhDSGpxVGNlb0txOGxycWFlcnY2VVYzQ2lPb1NabGRXWDZkRnBXNm5zdjRIUmlxQkVKWDEwOTM1YlFtZENVcnJtNFQvQmJWd285cjZ5YXVGaHRnTkI2cDBrRjVpL1RTaThJQ3UvcEFZWkJYNkp3WkJCeldJM2trZ0VBZ0VBb0ZBSVBqUHdtU0JUOC9DK2l2Vy8rc2Y3d2xkL0VGOXQ5NWltb0U3R01wSnpjd2hQaWFDN0J1RmRPNFl5dUErY1N4K2R3bHZQVDJUWUg4ZkttdnErTnV5clhRSTl1ZXp0NjNQNVI4c1dVOUtqMWdtREhFY2d3UlFLUldvbFBiam5tYXoyU2I4UDU5OWsveVNDbDU1YklxejJlOFp2VU9oVHpSSVBibm5qdjBBMlpYVzU3cDd5aDBlZjRGQUlCQUlCQUtCUUNBUUNBU0MrNGtROWdzRUFvSGd2bUd4V0IxNG83dUYvOUJOc1RGcVdnb0FtcHIveDk1OXg4ZFYzWGtmLzl5NTB6VFNxRnZGY3BHYmJMazNNQzVnRzJ4andHQjZ6RUtBRUNDRXRGMlNMTW16bXdleUpYbXlLWnZzQnBaQWdDV0VhaE9hQWRzWVk5eDd0K1hlWlZtOXQ1Rm03dlBIV0NPTnVxdGN2dS9YNjc3d25Idm4zRE5Yd3BidS9aN2ZxU0gvWkRFRkowdkl6eWtoNzBReG95WmswRGN6amJlZVh3Z1cxTmI0c0N3TEE0UGlnakpPSGl2RVpqTW9MaWduS3JyaktzVkphZkZjTTIwb3F4WnRvMXYzT0NaTWEvMmhUb012UDlyQXlXT0ZmUE1mYjJ0MWYyVkZNQlRZdkpyeW1mTFYxSVdxQi9mTlRHdXgzelJ0QkFJQkh2L3BIYVNjcWlhL2ZkMStQdjdyY3FKaVBPVG5GTE5wNWU2d3lRTFQ3cmlhYTY0Znl1bmtmMHVMS25DNmc4SDExa0w5dHo1d0xkMVNZdG0wWWplbTNhVGY0TFRRQkFuWHFmZTVQUzQ4VVc1dWZlQmF2REVlUG50N0pSYU8zM3c0QUFBZ0FFbEVRVlJ3MDlmR1k3UFppSXIyaENaaU5CY1pIZEdpWXZWOTM3bVJsRGFDODVWbDFmejF2ejZqcXFLRys1NjhNYXdDYzNNVnBWV2g4YlhtMEo0VDdOdDVqRnZtVEd4MWYzVlZMVGJUaHIxWnBTNmJhU091eWFvVERheUF4ZloxK3hrd3BHZWJZN3JVRERrMVJ5U240c0tkMDdJc0FsWTk1ZFpKZkVZcGZwc1BqQ3ZzYWFCbFlBczRzUHU5UlBnVHNadE83SGE3QXY2ZDBGQmgzbWFlMjZmaE44MEpMeldYdGVrUWgvZm10RGd1UFNPVnpORjl3dG8rZTN0Vm0vMnUrV0pIMk91R1ZVUWFwUFpLeEFwWTVHWVhVVnBVd1pGOU9VeVlNYnpOeVVNdi8rckRkajhIQk1QN3l4ZHN4bGRiaDlQbElPQVBzRzN0ZmhLU1kralJOeGgyNzlVL2hXNnBjV3hldFljRHU0NXpZTmZ4MFB1cnlvTVZFWXNMeWxuVnpxU0h1RVF2bWFQQ3IwWFRVRDlBYlcxdzFsQnJxK1IwMXM2TkI5bXgvZ0JwNmQzWXRla1FxejdmUm5GQk9iMzZwekRqcm5IODRaL2U3bFEvWTY3TlpOYjlrODU0SEJjcmx3bHBVY0d0dWZvQTVGVENrVkk0VXRhNEhTMkR1bFlDL3o0LzdDb01iZzFpWERBb3ZqSG9QeWdldkdlL1dKU0lpSWlJaUp4SGIyWEJ4L3ZoZTZQaHRuNmMxcjNFenFpdkIvSTdQS3hOS3pidDV1dTNYY2NueXphRnRVZTZYVVI1M0xpY0RuNzlvL3REN2NWbGxSek5LV0Rza0w3TnUyclRwOHMycy9kd0RrL2VOd09iemNiY0Jhc1oycjhuZy9xMHZFOTdQc1c2SUM0R3ZGNndYNENueUNQT3ZnWkNoODcyNnk4aUlpSWlJaUlpY2lFcDJDOGlJaGZNdnUxSEtDdXVaT0NJM21mZFY1MnZIbDl0WGJ2SFdBR0xRS0Qxc3ErbFJSVXNmbjhkeGZsbEZPYVZoaXFwZTJNOGRPc2VSN2VVV0txcmFubnhGKzlqQlN6dWVYd2FmM3ZsU3haL3NKNFpkNDBqNzBReHJnZ25zWW5SclBsaVI0c2dlR3NPN3puQjFqWDdjTG1kRk9TVXNQeXp6Vng3MHlnTVcvaVRxb0Evd09MMzE3RjY4WFptM0RXT3REWXFQSmNVbEFPMEdxYjg1TTBWZlBMbWlnN0gxUHlhdUQxdEo5ODhYamYzUFhrakFGVVZOU3g0ZHpYYjErOW4wbzBqdVg3MldGWXMyTXFDZDFlVGU3eUlXZmRQQ29WWW0xYWViNmc0VlYxWjIrbzVMQXR5anhmU1oyRDNOc2N4ZXRJZ2RtODV6SktQTmpKaCt2Q3drSHpEUTcrR2F1cWpKdzBDSURlN2lQeWNZbTY1ci9YQVBBUy9wNEo5dEh4eW1ER3NWNnZ2T1hFNG4zZGZYRXhwVVFVMzNuTk5tOGRCOFB0eDNWZTdBRWhJam1teFB5KzdpUGYrdklUdXZic3grdHBCcmZhUmwxMUVUSHdyU2NnMmJGaVdSV2xSUmVnNlhBNTZSd2YvVzNPQmxnSzNMSXNhcTVReTR5Z0JXL3QvNTF6V0RJdUE2Y05uRnVMemwrQ3NUc0xqajhQcGRHS3oyUlR1YjBlZEwvaDkwOTZrbnpOeDlaUWhZYStMOHNwYURmWW45MGhvY1d4N3dmNkZjMWUzZTk1ZS9WUEFnRjJiRHJGMXpUNmk0eUtaY3N1WU5vKy81N0ViU0VxTEI5cGUvV1RZVmYzNDhxTU5iRnlXeGZqcHc5bTBZamVWNWRWTXVYVk1XSmlqc3J5YXo5OWIyK2E1OXU4NHh2NGR4OXJjSDZ6ZTM2Zk4vUUJWRmNGL244NW1OWnpDa3lVQVpCL09KL3R3UHBIZTRLb3BjUW1ORTdENlpxWngxZVRCYmZieHpndWZuL0g1TDJWMkcvVDBCcmVtVXhvQ0ZweXNiQXo2N3ltQzNVV1FYOVd5ajlKYVdKc1QzQnIwOE1Lb0pCaWREQ09URlBRWEVSRVJFYm1ZN0MrRzEzZkMvWU5oZHYrdUhrM3JmSFgxcEhkdnVhSXFRSFd0ajU4L040OGJKNDFnNnRYQjM3K1hiZGlGWlZsczJYMlk2YTFVN045OUtKdU05Tzc0ZkhVc1hMbU5DYU15eU95WHhxSlYyM2p1ellVOGNPdTE5RXhONU5ZcFkvQUhBc3hidUlaclJneWdkeHRqRUJFUkVSRVJFUkdSeTRlQy9TSWlja0ZVbGxmejZkdXJTRWlPSVhOVStsbjM5K0l2M3Uvd21GLzg0TlUyOTNraTNaU1hWSkhhdXh1akpnNGtxWHM4U2QzamNFVTRxYS96cyt6VFRTeDhkdzFKYVhIYzkrU05STWRGVWxOVnk4ZC9YVTVSYmluRmhlWDBHZGdkZjcyZlhac1BjZDNOb3lnNFdZTGRibkxpU0VGWVJmWHk0a28rZW4wWm0xZnRJWE5rT3JNZm5NeXl6emJ6NWZ5TjdOeDRrT3R1R1UzbXlIUU1tNDI5MjQ3d3hRZnJLY292WTliOWt4aHpiU1lBdnRvNmp1NC9pU2ZLalR2Q1NXMU5IVXMrMmtCOHQyaGk0bHRXYXA4eWF3eER4alpXaE5xNTRTQkw1MjhNdmQ2K2JqOTd0eDlsME1oMEVwTmpLQ3VwWXQyWE8rbWQwZjVxQ3I3YU90Wi90WXZsbjIwaEl0TEZRMzkvQyttblF2algzalNTcU9nSVB2N3Jjb29MeS9uYXQ2YTNtQ2dRMTgyTGFUZFo4dEVHcWl0cnNEY0p1bG9CaS8yN2pwK2EvSkhlNHR3MVZUNE83czVtODhvOTdOOTVqS3NtRDJicWJlRmgwdWk0WU9oOXg0WUREQndlbkVCU2xGZEs5dUU4Qmd4dEdicmZzKzBJVnNEQ3RKdnMzWDRVZ0pqNDFxdE9OMVZmNTJmNVo1dFpzV0FyR01GVkJKcUg1OS80NHdKT0hpdkU1WFpnZDlncEw2MmtxcnlHN3IyN2tkSXpzZkZ6VzdCbDlSNFd2cnVHU0srYnIzMXJPamFiallxeUtrNGN6c2ZqamNEaHRGT1VWOHE2cFRzWlBiRnpJZjJUeHdyNS9QMjFEQmphazU3OWtqdjFua3VCL1FJc0FkNVVqVlZLaWUzQWhUM3B4YzcwNDR2S3dWOGFJTXFLeCtWeVlacG1WNC9xb2xWK2FxV09jN1c2eXZuMnpBdVBoYjFldTJRSEt4YzFWc0gzUkxsSlMwOWk1YUt0QU56L25aazRYTUcveXhzcTdrTndGUmlBK0tTWURpZS94U1o2eVJ5VnpvcUZXK2svdENkTDUyK2lXMm9jb3ljTkREc3VNU1cyeGZnQTV2MzVDN0kySGViSHYzbWd6UlZSL3ZYSmwzRkhkQnpXTHlzT0xnZlNkRkxhNlJvOHBpK0pLYkVrcHNZUjM4M2JZcFVWZ0pqNEtBYU5URC9qYzF4cGJBWjBqd3B1NDV2TS9TdXFnYXpDNExhbktMaFYxYmQ4Ly9IeTRQYnhBVENBQWZFdytsVFFmMGhpY0JVQkVSRVJFUkhwR3UvdWdWZzMvRjFtVjQra2JRL2NlbTJiK3lKY1RnYjNTMlArMGsxY00ySUFOYlYxTEZtN2t4N0pqYXQvMXRiVjR6cjF1K0doN0R4Ky81ZFBlZXFoV1hTTGorYXo1WnZKU0U4bHMyOGEzN3QvSnIvL3k2ZTg5ZWxLdm52L1RHcE9GYmJKTFN6bCtiY1g4ZFBIYmlmVzIvRzlTeEVSRVJFUkVSRVJ1WFFwMkM4aUloZEVmWjBmeTdLNDQrRXBvYXJ0WitQKzc4NGtOckV4ME41YUZlQW5uN2tiMDk2WTFQcnZuNzBUK3JQRFplZmhIODVxdGUvYWFoLzdkeDVud296aFRKazFCdk5Va25qMHBFRkVSTHBZdVdnYk5wdkJsRnZIVUY1YWhXbmFHREttTDUrK3ZaS2RHdzVpMkF6R1R4c1c2cSs0c0p6OU80NXh4OE5UR0Q1dUFBRFQ3eHhIL3lFOStlenRWWHoyemlwU2VpVHd6Z3VmazU5VHpNRGh2Ym4zVzlQQ2dwQTJtNDEzWHZpYytycFRaY29OU08yWnlEMlBUMnQxYWVySTZJaXc5MGRHUjRUdGo0NkxaTWY2QSt4WTN4aFlUdXVUeFBRN3g3VjZUUnE4K2R4Q2NvOFhNWEhHQ01aUEc0YmRFWjZFR3pWeElFNjNnL1ZmN2NJMFczNmRYVzRudDMzOVdoYS92NTVQM2xyWlluOVV0SWNwczhhMG1QeVJjN1NBRjMvNVBqYWJqWDZEZS9Ed1U3TmFuWVNRa0J6RE5UY01ZK25IbTFqOHQzVUFHRGFEcE83eDNIRDdWUzJPMzdKcUw3dTNIQTY5SGpReW5YNlpQZHE5QmhDY2hMQno0MEZpRTZLNDg1R3ByYTZxMExOUEVpVUY1Zmo5QVdxcmZVUkdSWkE1TXAycHQ0ME5mYzNxZlBXODh1dVBPSG1za014UmZiajFnVWxFUkFiRHYvNzZBSE5mK2lMME5UZnRKb05IOTJIS3JMWXJZemRWVTFXTEo5TE5yUHZiZnZBbzdmTUg2aWd6am5iMU1DNWE5Wkg1VkpVNk1Rd0RsOHQxVHY1dXZ4emxueWdHSUM2eDVTU3NpMG5Hc0Y1RU5mdTNBbURjOVVNWmQvM1FzTFplL1pMSlBwVEhWVk1HMDM5b3oxRDcrcVc3MkxoaU45LzQ0U3lxcTA2djh2MzFzNi9paFg5N2o1ZCsrUUYrZjREN25welJxZStwZ3BNbFpHMDZ6SUJoUGRzTTlkZlcrQWdFQXAwYVMxNTI4T3VWa05SeVpaWE9Ta3lKN2RSS1BuTDI0dDB3TVMyNFFiQ3kvOUd5WURYL3JNTGdmdytWQnRzYldNRGVvdUQyOW01dzJHQm9OeGlUSEt6cVB5QXVPSkZBUkVSRVJFUXVqSTI1TURUeHdoZHpPQjBEMDhOWEYyMVlMWFRiM2lPczMzNkFveWNMaVhBNStIelZOZzRkenlNK0pvcHJ4dzVpM2JiOUJDeUxuL3oyRFo3NXp0M0VlaVBadFBNUTBWRWUrdmRPb2JROGZCbXlmajJUK2VaZFU4bk9LOEptR0t6Y3ZKdVZtL2J3NDBkdTQ5Ly85RGYrOU01aWZ2aU5XN0czY3Q5VlJFUkVSRVJFUkVRdUR3cjJpNGpJQlJFVEg4VjNuNzAzVk5YM2JQejBEdy9qY0RyQ0F1ME5iY0Z6ZWZucEh4NE9WUTF1ZWt6eklIcHJJcU1qZU95bmQ3UWFtTThjMVlmTVVYM0Mycjc5czd0d1JUaTU2NXMzY1B0RGs3R1p0bEFZOGVzL3VKbmt0SGhtM2p1K1JVQ3h6OER1ZlB2LzNrVjVTUlhSY1pIY1BHY0MzdGhJRXBKYmhnbnREcE4vK3U5SHNBSVdmbjhBMDdSaHRKRTYrOEcvejhFVEdWNFpldXgxbVl5OXJySHNWZThCcWZ6c3VXL2lxNjNINy9mamNOaHh1aDNOdXlJNk5wSjdIcDhXZWozN3djbEVScmxiUGJiQmtERjlHVHk2YjZ2WEQyRDR1QUdoQ1E2ZGxkb3JrYTkvLzJiUzBydmhpbkMyZSt5TjkxekRqZmRjMDZsKzcvakdGT3A4OVZpV2hkUHBhUGR6TmVWdzJYbmcremNSRlIzUmFpVm1nT3R1R2MxMXQ0eHV2eCtubldsM1hJM1Q1V2hSVlQ4bVBpcjBOUThFQXRoTXM4MXIydFFQLytOK0lxT0NFenUrKy9ONzJoemY0TkY5Nkp2WnZkVjlFbnhBVzBFdUFhT3VxNGR5MFRMc0FXcnNoZGhybmRqdGRnekR3T2pNTitrVjVrQldOZ0E5V3BrQWRERko2WmxBU3M5Z05jSGFhaCtGdWFVVTVKWlNjTEtFZ3BQRjVPZVU4TVEvMzhXaDNkbXMvWEluQUtWRkZXRjlGT1dYVVZwVWdTZktUY0hKRW13Mkc5N1l6bFcrVDBpT0lUMmpPL3QzSGlNOUk1WHV2YnQxK0o2YUtoOXpYMXdNQmt5OWJXeWJ4MVdXVlFQZzhYYThhc0x1clljeDdUWlNlaVIwZUd4SExNdWl1S0NjM09PRm5EeFdpTTIwTWJtRGZ4Zms3TmdNU0k4SmJqTlAvYmhXVXc4N0MyRlRiakF3dEw4NC9EMTFBZGljRzl3QW9od3dKaVU0V2VDYVZQQjA3a2NERVJFUkVSRTVRNlcxMEN1NnEwZHhlcXBxZ3BQWjV5NWN3OUFCUGZtLzM3Nkx5dXBhRnEzY3lzRmp1VHo5Mk8wY1BCYjhKYU91cnA3cVdoK21hVkx2RDdCMjJ6N0dEUitBelRCQzkvb2FKZ29BakJ5VXpzaEI2UURrNUJVVEhSbEJaSVNMeCs2NWdkKzg4akh6RnE1bXpzMFRMK2pubGJiVisvMmhsUlhhNG5ZNXNIZXcybVYxclk4bTN3WnQ4cmdiNzQyLzlzRlgzRDd0S21LaUd1KzkvTS9iaTdqdmxvbkVlaU94TEl2Y3d0SlcrMGxPaUFtN2ozY29PNDk1QzlkdzUvUng5T3NaZnArNnB0Ykg3MTc3aEp1dUhjbW96RDdOdTJxWFpjSHJIeS9EN1hSdzc4enhuWHBQZmxFWnYzN2xJLzdqUncrYzFybWFDd1FDK0FPZHVLaE4yRnU1QjMreW9JUm5uNXZMQzgrMFhFVlNSRVJFUkVSRTVIeFFzRjlFUkM2WWN4SHFCMW9FOXB1M0dVYkh4M1RrZExLcERVRnp3NkJGaUxwdlpsb0g1ekdJamdzdW41dytzT09RdFdFenNOdmFmd2dRbTlDNXF0QTIwNGJiMDM1STN1bDJNSGgwNDgzNnpsYWNQaC9aM282dTVabHd1aHluOVgzUlZHZXZjMGY2RFc1L2hRRERabUIyOERWdktpcTY4VUZPVzZIKzRENlRLRWZuQXJkWElzdXlxS1drcTRkeDBUUGNOZFNXMU9KME9qRk5VOEgrWmlyTHE5bXgvZ0FPcDUwQlEzdWQwNzU5elI0YUIveUJObzhOQk5yZVYxNVN5YWFWZXlndUtLY29yNVNpdkRJcXk2dEQreDFPTy9IZG9rbEtpMmZueG9OODlQcFhKS2ZGMHkwMWptMXI5N0ZweFc1R1R4b0VRRzUyRWNscDhaaDJrME43VHBDVUZ0ZXBxdnYrK2dDZnZyMlMvVHVQRWRjdG1zTjdjM2o5dno1ajlvUFhFUk1mMWVwN2l2TExlUGRQaThrN1VjeE5YNXRBY2xwOG0vMFg1WmNCNEkySmJIY2MyOWZ0NTlpQlhJYU03WHZHUDdOWWxzWDdyeTRsNzBReGhia2xvVlZYN0E0N295WmtORG13L2ErTG5EdHVlN0FhLzVoa2VJeGdhR2hMWGpEa3Z5a1hUbGFHSDE5UkIxOGRDMjUyRzR4T2hrbHBNQ0VOWWp1M0FJV0lpSWlJaUp3bXh5VldnRDdDN2FKZnoyUnV1bllVUXdmMHBON3ZaK0dLcmV3NmtNMlQ5ODJnZTdjNGp1VVVVbHBSeGZaOXgvQzRuWGc5YnRadTIwZDVaVFVUUnc4RUlNcmp4bUczczJiclBtSzlrZGlhRkhJcEtxMWdjOVpoYnA0OENvQSthVW5jZDh0RWVxVW1kc2xudnBMVitPb29LYXRzZGQraDQzbTg5dUZYN2I3L29kbVRHVDh5Z3lkKy9sS3IrNjhmTjVTbDYzWVM2RVN5djJtNGZQWFd2ZHc0YVVSWXNIL3JuaVBjTWUxcThFSjFiUjNQUHRkeXBXT0EzejM5VU5na2dWV2I5M0kwcDRDa2hKWkZoN2J2TzhiUm5BS2lvMDcvWHJKaFFGU0VpODlYYitlYUVRTTY5ZjNyRHdRb3EyeThON1YyMjM1ZWZmL0xEdC9YUEhqLzZiTE56UDlxMDJtTjkrbHZ6cVpQajQ2TGM3VDF0V3pxMGJ1dVorelFmcWQxZmhFUkVSRVJFUkZRc0Y5RVJFUkVwQVhMc3ZEYmZGMDlqSXVlNFFqZzgvbncrLzFoMWVVa1dKRnMvaHNyOE5YV01XSEc4QTRuVXAydVgvN2dmenQxM05vbE8xaTdaRWViKzAzVFpPbjhqYmhjVHJxbHhwSXh2QmRKM2VQb2xocEhRbklNTWZIQlNVd3JGbXptL2YvOWt1VHU4VHp3L1p1d08weHlqeGN5LzgwVlZKYlgwRGN6alpQSENyaDY2bENLODhzNGZqQ1BDVE9HVTExWmk5MWhVbkdxYXI2ajJZU2prOGNLK2ZBdlgzSHlXQ0hYM1R5S0tiUEdzR0R1YXRaOXVaUG5ucDNMdU91SE1tN3FFS0ppZ2crUGZUVjFyUDF5QjhzWGJLRyt6cy9NZThkejlkUWhRUENhRithVzRJbDA0NHB3WU5wTnlvb3JXZjdaRmdEUzB0dGVCV0R2OXFOODlQb3lYQkZPcHQxeGRhZXViV3NNd3ppMVdvSEI2RW1ENk5FbmlkUmVpU1FraDFmQzI3eHFENXRYN1Ruajg4aVppM0hCNUo3QkRTQ25NaGp3YjlqS20velZYeCtBZFRuQjdUODN3ckJFbU5RakdQUlAwdHc0RVJFUkVaRXJsczB3K05FM2Jnc1ZOL25mOTVleTkzQU9QL2o2VGZUdmxRSkFSbm9xZGZWK1hwNzNCVGRPR2dsQS8xNHAzSGZMSkZJU1k0RmdkZkE1TjAvZ2d5L1dzMjc3L3JCenVKd09SZ3pzelpTcmhvVGFKbzBlZEFFK25UUzNhLzl4WHB5N3VOVjlEODJlRE1CdmZ2ejFWdmYvNk5ldmgvNzg3SGZ1Q2R0MzhIZ2VmL253S3diMTdjNk1pY1BES3ZhdjJMU2JsWnYyOFBTanMxdjA2UThFeUM4S0ZqRW9LQ2x2c2IraHJTR0kvOVJEczhoSVR3V2dyS0tLZi96dEcySEgxL2pxV0xkOVArTkhadUQxdEZ6dGNPMjJmU1RHZVVudEZrZFZUZmo5VXJmTGdjMHdPRm5RZG9HVVVabDlXTHR0UDBkT0ZPQnNweEJOdy84WHpZMFkyS3ZGdFFOWXNuWUh5elprWWRwczNIVHR5RGI3L2ZjZnpHbHpYNE1EeDNKNTVXOGRUeDVvME5wNG1vdU5ici9BaElpSWlJaUlpRWhiRk93WEVSRVJFV25Hc2l3d0ZGVHZpR0VEdjk5UElCQlFzTCtaUTd1ejJiM2xNTjFTNDVoeXk1aHozdjlkajE0ZjlucnJtbjNzMzNHc3hYRURodlZpNVBpTXNMYTVMelkralBaNDNUejF5L3Z4eHJhZFVsNjNkQ2RMUHR4QTc0eFU1and4SGJjbldMYjh3YisvaFhsLy9vSWxINjVueVlmcmNUanRqSjQ0a0lPN1QyQmhNWEo4QnR2VzdtUEJ1NnNCY0h0Y0RCamFNNnp2bFF1M1VsNVN4WnduWnpCd2VHOEFidnJhQk5JenV2UHBXeXRac1dBTE9VY0x1TzNyMTdGeTBWYTJyZDFIVFpXUHBPNXh6THIvV25yMmExd2UzakRnMWQ5OFRGVkZ6YWtHNE5TMzVlaEpnMGhJYmxsMUR1RExqemF3Zk1FVzdBNlRPVTlNUCtzVldSNzl5ZXdPVnlybzBUZVpZVmUzWGJYdHM3ZFhuZFVZcFBOU0krR1d2c0hOc21CZk1hdzhBU3VQdytHeXh1TXNDN2JsQjdmbk4wTkdIRXpzQWRlbVFhL29yaHUvaUlpSWlJaGNPTis3ZnlaeE1jR1Y1Wm91V3ZqZzdNblUxUHJDS3BySFJVZnlxNmZ1RDN0L1FxeVg2OFptaHJWTkhEV1FpYU1HbnI5Qnkxa2JQYmhQcUJyOEV6OS9pVy9jTVpWeHcvc0RzSHJMWGlDNCtnTEFGMnQyTUxoZkdxbmQ0bHIwazVJWVMwRkpPVDVmUGQzaW8vbWZ0eGN4K2FyQkRNL28zZUxZb3RJS3VpZkZFZGRLT0x5a3JESlVpZitQYnl4b3NiK2g3WGRQUDlUaFoydGFlWDdaaGl5V2JjZ0t2WDdobWNjb0xxdGsxLzdqQkN5THAzNzFXb3YzUC8zTjJmVHVudGpteWdCTnZURi9lYnY3bTFmY2IrQjJPVWx4TlJiTXFLcXA1YlVQdm1Mcm5pUDBTazNrb2RtVFNVdHVleVhIaE5pTzcvUGtGWlcxYUd1WXJOQXdVYUxoZFZ4TVZKdVRFRVJFUkVSRVJFVE9CUVg3UlVSRVJFVGtqRm1XcFZCL0svcG1wakg5em5FTUdkc1hoK3ZjL2RxVk1iUW5ua2dYUThlR2g4SWpvOXowN3A4UzFuYkQ3VmVSbHQ2TlBvUFNXbTF2MEY2b0grQ3F5VU53dVJ3TUc5Yy9MTER1OGJwNThCOXU0Y1RoZkFweVMrblpMNW00UkMrSktiRkVldDBrcHNRU0V4ZEYzOHcwcklCRmJLSVhwOHNCUVBmZTNSaDJkWDltM2pzZW04M1dZa1dEekZIcDlNdE1ZOTNTbll5YU9CQ24wOEhCckd5NnBjWng5ZFFoREJuVE42d0Nmb09wdDQybE9MOE12ejlBSUJEQTVYYlNxMTh5QTRiMWF2UHoyV3cydkRFZTd2M1c5SGFyK2dORXgwWlNYK2R2OTVpT1F2MVhUUmxNejc3SkRMdTZmNXZIRkp3c29YZi8xSGI3a1hQUE1DQWpQcmg5WXlnY0w0Y1YyYkF5RzdJS3c0L2RXeHpjWHQwTy9lTmdSanJjMEN1NElvQ0lpSWlJaUZ5ZWh2VHYyV3E3MDJGdnR4SzVYRG5tTGx6TlE3TW50eHJzQi9oazZTWjI3RC9HNEg1cDJFMlR1MmRjRTlyWHRPcjlrZXg4ZXFZbWhyVWx4a1ZqTjIwa3hIcDU0Wm5IZU9MbkwvSHNkKzRKQzVrM2JXdGVYYjh0TXllTlpGUm1ldWoxNXF6RExGZ1JYUDF3OGVydFJFYTQrSWVIWjJGcmNoK210S0tLLzN6dEUwelRoczFtYXpPVUQ3RDNjQTYvZTIxK2k3RTJWMWhTVGwyOXYwV1F2dWw3RGgzUDQ2VjVYMUJXVWMzczY2L2l4b25ETzd3UGM2YWFUMVpvZVAyZCsyNWtXRWJiOTVsRVJFUkVSRVJFenBidU1vbUlTT2RaaGlwWWkwZ1lLd0NHWWJRYXNKVXJnNEw5Ylpzd1kvZzU3ek45WUhmU0IzWnYwZDVuVUZxTEFQK2ttYTB2UTk1V2Uxc01BMFkwcS9yZlZQZjBiblJ2Rm9nZk5ESWRBSWZMVHJmVWxnK3poNC9yei9CeGJRZmJBWnh1UjloWW4vam51ekR0N1Qrc0hYdGRacnY3V3pONTFtakdYVCsweGVTQzFqejREN2VjZHYvTjNUeG40ams1UnM2L0hsNllNeWk0RlZURHFteFluZzFiOHlEUTVLKzkvY1hCN1U5YllGeHFNT1IvVFhmbzROdFZSRVJFUkVSRXJqRDMzenFKNTk5YXhOcHQrL243QjIvR1lUZEQrNW9IeVUva0Y3TjIyNzdHL2EwRTQwdktLOFA2YU0zdlhwdmY3djc0bUNoNmQyKzhyM1BrUkFFUURPK3YySmpGakVrajZONXNvb0w5MURudFp2dm5QaDMvOC9ibkhNOXRuRlhmY0QxZWVPWXhMQXNXcjluR0I0dlgweXMxa2U4L2NGT25xK1kzblJ6Umx1S3l5aFp0RFpNVnZsaXpnN2tMVjdjN2VVRkVSRVJFUkVUa1hGS3dYMFJFT3MwV2NCQXdPMWZsUlVTdURBR2ZvV0MvaUZ3UUhZWDZ6MFpuUXYxeVpVdU1nTnY2QjdkeUg2dzVFYXptdnk0SDZnTEJZL3dXckRvUjNMeE91TDVYTU9TZkVRLzZWMUpFUkVSRVJPVFNsVjlVRnZweldXVVYrVVZsR0xZMmZ0TnJvN2toWUQ3NytyR2NMQ2poMk1sQ1lyMlJBQ1RFUmdHTjRYMWZYVDJIcy9QSlNBK3U1dmZFejE5cXRjL2YvK1hURHNmKzhPMVRTRThMQnZjcnFtcjR6YXNmZC9nZWdPVWJzckRiN2R3d2JtaUxmWDUvOEJkaDAyeThWMU5kNjZPMHZLckZzVVdsRlFDaFN2ek54WG85dUYxTy92bUpPNEhnZFhyMnVibWhJSDF0WFQxL252Y0YyL2NlWmVLb2dVd2JQeXgwWEZQUlVSRjQzQzJYMFdzK1llSjBiYzQ2QkVCVlRTMGV0NHZ2L3RzcjFQdmJYODJ4Z1NZRGlJaUlpSWlJeUpsUXNGOUVSRHJGTUF6c2ZpOCtzN0RqZzBYa2l1RXJOM0dZSmphYlRlRitFUkc1SW5pZE1EMDl1Slg3WU9reFdIUVlzcHI4bUZ6dWd3LzNCN2ZlMGNHQS83VGVrQkRSTldNV0VSRVJFYm5TV1JnWWFNWEI5Z1FzcmN6WmxwLzk5enVoUDcrM2FDM3ZMVnBMaE12SnZUUEhoOXJyRzhMdXR0WUxFelFQbURmMEEvRGpSMjRMMjFkVVdzSHZYcHZmWVRDOGVSWC8xaVlBeE1kR2hZNHBxMmdadkcvTExaUEhNSHBJWHhhczJNcWd2dDBaMUtkeHBjaEFJUGhabTY0V3NDWHJNSzk5K0ZXYi9mM3hqUVd0dG4vampxbU1HOTcycW83RnBSVnMzM3NVZ0pXYjk3Qnk4NTVXajV0ejB3U21YRDJrUlh0bnd2VlpCN1A1dytzdEowbWN5Qy9tUkY0eEFMOSs1V1BHajh6Z1o5KytxOFhxcGM4K041ZTdaMXpEMEFFOU96eVhpSWlJaUlpSVNFY1U3QmNSa1U0eERJTUlmeUkrZndtWW5hdEdJaUtYTjc4UC9LVnVJcjFPVE5QVVE3L1RVRi9ueHpSdGJWZjI2cVNBUDRETlBIOVZ6RVZFcEgxZUo5emFMN2dkSzRlRmgrRHpJMUJZM1hqTWtUSjRhUnY4ZVR0TTZBNjNENENSU2FyaUx5SWlJaUp5SVFWc0RzeUFWcU50ankrZ2xUbmI4dnpQdmduQWsvLzZNZy9mUG9XcmgvVUR3MkR0MW4yaFk2cHJhZ0Z3T2xwLy9ONFFNQytycU9JZmYvc0d2M3Y2SWJidE9jSnJIMzVGVWtMTUdZMnJwTHd5TEZ6ZmxHVUZ3L2UyRHI2ZVpaWFZZZFh2eXlxRHY5QWFCcVFreG5Ma1JENWZyZC9GVHg2N25lUlQ0L1NmQ3ZiYlc3a3YyVHhJdi9kd0RyOTdiWDZMU1FqUTlrb0VUYVVreHZMQ000K3hldXRlUHZscUUvLzIvVG5VK3dQODRCZXY4dmNQM3N5QTNxazg5YXUvNEhRNk91enJkSDI2YkRNak05Tlp0WGtQdDAwZHc1L2VYVXhDVEJTakIvZHA4ZjlKck5kRFNtSXNsaFc4ZGlJaUlpSWlJaUpuU3NGK0VSSHBGTU13Y05oZE9LdVQ4RVhsZFBWd1JPUWlVSlhqd3UyTXdPVnk0WEE0OU5Edk5Qejc5MTdoeG52R2M4ME5MWmV5N3F4ZG13NHgvNDBWUFBxVDJjUjNpejZIb3hNUmtUUFIwd3VQRG9kSGhzR21YRmg0R0ZabWcrL1VuRmpMQ3I1ZW1RM3AwY0dBLzdUZTROYWRHUkVSRVJHUjg4b3dEUHgyTDZaUHE5RzJwOXhuWWpxME1tZHJiRTJxOEJ1R0VmYTZRV0ZKQlFCUkhuZW4rOTEzSklkK1BaUHhObnRQSUdCMWFqTDQ3Ly9Tc3NwOGc3cjY0QytqcHMwV3FyQWZzRnF1V2pGLzZVYm1MOTNZYWg4MncrRFJ1Mi9nbHkrK3ovTnZMZVFuajkxT2hNdEpmZjJwWUg4Ymt3ck9oelZiOXpGcVVCOEFzbk1MQ1FRQ3BDWEhBMURqcThQbFBMZS9YQi9Lem1OTDFpRysvOEROck5xOGgxR1pmWGpvOXNtTUdOU2JaUnV6V0wxbEx6OTgrTmF3aVJWN0QrZnd4dnpsL0ovSDc4QjFIaVlhaUlpSWlJaUl5SlZCajQ5RlJLUlRETVBBTkUwOFpoeitVai8xa1FVWTlrQlhEMHRFdW9EZkZ3ejFPd0tSZUx3ZVhDNlhLdlozZ2Q0RFV2RDcvWHorM2xxKzlzVDByaDZPaUlpY1lqTmdiRXB3cTZpRHI0NEZLL252YXBJaE9sd0d2OThJZjk0R04vV0YyZjBoSmJMcnhpd2lJaUlpY2prekRBTi9SQ0orWHdrbVdvMjJOVDQvbFByZGVDTzFNdWVaT25JaUg0QjEyL2VUa2hqYnFZRC95WUlTeG8vTWFORmVVVjNUcVFyMHphdmdONjJBWDFOYkI4Q3ZYdjZ3M1Q3KzdwWkpYRGMyTS9SNjJZWXMzdnhrUmVoMVpJU0xSKys1Z2Y5NCtTTmUrK0FybnZqYWRPcjl3ZitQN09iNUMvWUhBZ0YyN0QvRzhJemU3RDk2a24ySGM3aC8xaVFBZHV3L1JvK1VCRHh1RjNYMTlRUUNBZHh0WEpTZVJyTUFBQ0FBU1VSQlZLL09yQXJRbkQ4UTRDOGZMbVBNa0g1RVIwV0Uyc2VQQ0g2dGxxM1BJc2JyYWJGYVFyZjRhQXFLeTFteGFRODNYSFBtQlYxRVJFUkVSRVRreXFaZ3Y0aUlkSnJOWnNQcGRCSmxKVkJWNnFMR1hvamhyc0Z3QkRCYUZxZ1JrY3VJRllDQXo4QlhidUl2ZGVOMlJ1RHhldkI0UERpZHpsYXJWTW01OGZNbjJuLzR0SHZMNFhhUGVlYUZ4OXJjZDZtcHU1RHp5U3dEakpaVnpFUXVKVllnR0dCUklLUHJSRG5nbHI3QjdVQUpmTEFQdmpqYVdNVy9vZzdtN29GNWUyQjhkN2hqQUl4TXBsT1ZHVVZFUkVSRXBITU13OER1Y0ZIdFRDTEtwOVZvVzVOVDVjTHAxc3FjcHlzbE1aWXBWdzBHWU12dXc2UjJpMlBaaGl5dUh6ZVVLSStieCsrWlJucGF0emJmLytOSGJtdTFpdjd4azRYRVJiYysrN3ZHVjBkSldTVUFCU1hsTGZZWGxKUmpHQWFsRlZVQS9KL0g3eURDNVFTZ29xcW13NkIvYTlLN2QrUHVHZU53T3V4WVZ1TnFBTTJEN2VmU00zK2NpNisrbm9IZlMrT3ZIeTluNHVpQkpNWEhZRmtXYTdic0MwMklhSmpBNEQ3MUdadDc5anYzZEhpdWc4ZnorTXVIWDRWZTJ3d2JsbVV4YThwby9QN3dHNUpaQjdQSnppdmlqbWxYdCtnbkxqcVNzVVA3c21UdERxYU9HNEpOL3grSmlJaUlpSWpJR1ZDd1gwUkVUb3ZOWnNQbGNnVWZodFE2cVMycHhlZno0ZmY3c1N3THE1V2IwQ0p5NldzSWhqcE1rMGl2RTVmTGhjdmxVcWkvSFNlTzVQUFNMejlvYy8vQ3VhdFpPSGQxaS9ZUjR6TzQvYUhKWVcxVFpvMWh5TmkrcDNYKzdldjJzK3pUemFmMW5vdmRrVEtJY1YyWWM5a0NEZ0ttNzhLY1RPUThDZmdNQmZzdkl2MWk0WWRYd2FQRDRiTkQ4T0UreUs4TzdyT0FWU2VDVysvb1lNQi9Sam80ejE5R1FrUkVSRVRraXRHd0dxM3BpYVBVN3lleXZnQzdvZFZvSVRqcE9LZktSY0FSaWRlamxUazc0OWpKQW82ZExHRHI3aVA4NE1HYm1YUHpSQTRlejJYM3dXenVtVG1lZHhjMDN1OGJQYmdQMi9jZXBhYTJqdTVKY2EzMjExcjRlKzIyL2ZSS1RXejErRjM3ai9QaTNNVUEvUEdOQlMzMi8vR05CZGdNZ3prM1Q4VGxkSVQxNDNLZWVUVGcrbkdORmVqcjZ1cXhuK1gzU2ZOSFNYbEZwYXplc3BkVlcvYmk5YmlaTUNxRGE4ZGs4dks4TDZpdjkzUG45SEVBYk5oNWtPS3lDaWFNQ2diN3EydUQ5Ky9jcnRZcjlqZGQwYUF0eGFjbVNqUXdEUGp1L1ROSmpQVnlzcUFrYk4raWxWdEpTWXhsU1ArZXJmWTFmY0p3MW03N0cxdXlEak42Y0o4T3p5MGlJaUlpSWlMU25JTDlJaUp5V2d6RENJWDdUZFBFNlhUaTkvdER3WDRSdVh5RkhvS2FKbmE3SGJ2ZHJzQm9KOXo5NkEwazk0Z1B2YTZ0OXZIblgzM0l0RHV1WnVDSTNtSEh2dnZpNGhidmo0aDBFNXNRUldKS0xQNTZQMHZuYnlJL3A1ZzUzNTRST21iVGl0MnMvMm9YRTI4Y3daRFJmVEZzQm9rcHNTUWt4NXkvRDNhQjFRZGdUeEdNVFRuLzV6SU1BN3ZmaTg4c1BQOG5Fem1QZk9VbUR0UEVaclBwNytxTFNJd0w1Z3lDZXdiQ3lteDRmeDlzejIvY2Y2UU1mcjhSL3JJVHZqWUladlVEbHdMK0lpSWlJaUpucFdFMVdpc3FnZElxRi9hYVF0eEdEUTRqZ08wSyszVXBZSUV2WUZEdU15bjF1M0c2SS9CNnRESm5XK3JxL1dRZFBNN21yTU1BTEY2OW5jZ0lGNk15KytCMk9xaW9xdUhWdnkwbHBWc2MxNDNOREF2MlF6Q0lmaUt2aUgvNjFwM3RudWVlRzhjVEhSWEJsK3QyY3VSRVBpZnlpdmhxUXpLVHh3NE83WVBnWklFWG5ubU04cW9hZHV3N3l2Z1JHZFQ3L1N4YXVZM3JyeG1LMnhrTXVML3d6dWVrZDI5N3RZQ3pVZU9ydytrNC9aaEJWWTJQOHNwcW5BNDdCNC9sQW8yVERmNzB6bUxLS3F1Wk1XRTRrNjhhakQ4UTRNL3psbkE0TzQ4ZmZ1TldJbHhPcW1wOHpGdTBoa2xqTW9uMUJsYzBxS29PQnZzajJxallmNllTWTcwdDJnNGN5eVhyWURZUDNUNlp0bTZ6OUVoT29IK3ZGSmFzM2FGZ3Y0aUlpSWlJaUp3UkJmdEZST1MwaFNwM094elk3WFpWNmhlNWdqVDgvNjlBZitmRm5BcmxOeWc0R2F6eWxOd2pQcXdkd043Szh0WC8rTnV2QTNCZzEzRStlMmNWSllVVlhIZnpLS3lBeGJHRHVTUWt4WkRXSjRrRHU0N3ozc3RMK09LRDlWeDMweWhHakIvQXNLdjduOGRQZG1HOW1RVWxOWER2d1BOL0xzTXdpUEFuNHZPWGdPay8veWNVT1EvOFB2Q1h1b24wT2xWdDhTSmxHbkJkaitDMnJ4ZysyQWRmSEExT1pBSW9xb0gvMlFKdlpRVW5BZHphSHp5Nml5TWlJaUlpY3NhYXJrWmJhM2RTVW50bHJrYmJjRi9QZEpoNEk3VXlaMGQySDhybStiY1c0WFk2R0RkOEFGY042MGRtM3pSTW00MkNrbktlZjNNaGxkVzEvT2didDJJM1c5N2JLNitzSmk0NnNzUHpYRDl1Q0F0V2JPV2pKZXVaTURLRGdYM1MrT3ZIeThrNkVBeVNOdzJ1Qnl5TGwrY3Q0V1JCQ2NNemVsRmRVOGZLelh0WXUyMGZUOTUzSXphYndmYTlSN2xyeHJoV3o5WDBGc0dibjZ6Z3pVOVduTlkxS1NxdHdPTSsvU0I5ZG00aHYvM2YrYUhYY2RHUlpLU25BdkROdTY0bk1jNGJtakR3M3FLMW5NZ3I0cW1IWjlHOVd4d0J5K0tWdnkzQlpoamNOblZzMkZnQW9qenVWcy9adk9KK2E1cFg3Ry9MQjErc0p6SE95N2hoamZkY0E0RlR2OFEzdWFoVHJock1uOTliUW01aEtja0psMC9oRlJFUkVSRVJFYmt3OUVoWVJFVE9tSUs5SWlLbkx6ZTdDS0JGcUw4dDJZZnkrUExqalJ6WWRaejBqRlRtZkhzR2lTbXhmUEhCZWxZczJNS0FZYjJZODhSMDdubDhHcm5aUlh6NTRRWStlbjBaeXhkc1llWTkxNUF4dkhmSEo3bUlXUlo4ZEFEZTJBVVBEb0YrbmJ0c1o4VXdEQngyRjg3cUpIeFJPZWYvaENMblFWV09DN2N6QXBmTGhjUGgwTTlzRjdrQmNmRGpxK0d4RVREL0FQeHRMNVFGaXc1U1Vnc3ZiWU8zZDhOZEdYRDdBSWh5ZE8xNFJVUkVSRVF1UlZxTnRwRlc1dXk4b2YxNzhlUjlNOGpzMndQSHFhSWNsbVd4WXROdTNsdTBGcWZEenQ4L2VEUGRrK0tBWU9YNHJYdU9BRkJhWHNYQjQzbE12WG9JNVpYVnVKd085aDA1aVFGTitvS2QrNC94NFpMMVpPY1djZk4xbzVrMVpReUdBV25KY2Z6UDI1L3ppeGZmNTRtdlRTY3RLYmdxNkp2elYzQTBwNEFmZmVOV0lpUGNSRWE0ZWZyUjJmemg5VS9adHVjSVcvY2N3ZVYwTUg1a0JnQ0hzdk53T1J6c081cURhYk9GVmR1Zk5XVU1ZNGYwRGIzZXNQTWc4NWR1REwxZXQzMC8yL2NlWmVTZ2RKSVRZeWdwcStMTGRUdko2SjBhZHAyaUl0MzBTVXRxOTFyMjZaSEUwNC9PSmhDd3NOa01laVRINDdBSHg5SncvUnJjZHYwWVprd2FnZGZqcHQ0ZjRIL2YvNUxkQjAvd0R3L2R3cGFzUS9nREFRekRZUEhxN2ZSSVRtaHpCWUZubjV2YjdwaE94eU4zVHFXb3RJS3FHaCs1aGFWRXVKM3NPeHk4ZDlpd29nTEFxTUY5K0o1N3BrTDlJaUlpSWlJaWNrWVU3QmNSRVJHUlMwNVdBVHk3OHZ6MWIvbHQxSnI5R0p4Y3h2VCsrZWUwNzMzYmp3S3dhK01oSnN3WTN1SHhoL2ZsVUpoYnl0MlAzc0NRc1gyeExJc0Y3NjVtM2RLZFRKNDFtblZmN3VRdnYvK1V1eCs5bnVTMGVPWThPWU5qQjNKWk9HOE5EdGY1VDM3dUxZOGd5ckxqcVRGb3BTalpHYXVzaDBNbHNEWUhkaFhDSFFOZ1R1YTU2Nzg5RFErM1BXWWMvbEkvOVpFRkdQYkFoVG01eUZueSs0S2hma2NnRW8vWEV3cXNLSnh4YVloMXdRT0Rnd0grancvQXU3dUR3WDZBY2gvODd3NTRkMC93NzhTN01pRDY5QXNraW9pSWlJaGMwYlFhYlNPdHpOazVoZ0hETThJTFozejA1VVkrVzc2Wm9RTjY4dUJ0MXhFZDVRbnR1LzJHcS9od3lYcmVYN3dPdTJtalQ0OWtwbzRid3MrZm4wZEZWUTBBazBZUHdtRTNzU3lMNTk1Y3lJNzl4OGpzbThaUEg3K0RuaWtKb2I1NkpDZnc5S096ZWY2dGhjeGJ1SVlmZlAxbURoekxaZVBPZy95Z3lXUUNnT2pJQ0g3NjJCMnMycnlIL1VkUGN2K3NTYUVxLzI5OXNwS2pPUVhZVFJzenJ4MkoyV1JsaHVqSUNGSVNZOE5lTnhVWEhjbjZIUWRZditOQXFLMVBXaEozVGc5ZkRXRFlnRjRNRzlDcjNXdHBOODBPdy84TkhIWjdLUFMvYk1NdXR1NDV3dVAzM2tDL25zbXMycnlIbFp2M2hNYjN3RjNYdHRuUEM4ODgxdUc1c2c1bTg0ZlhQKzN3dUxqb1NPS2lJeWtvTHVjM3IzeUVCWmcyRzJPSDltTkFyNVRRY2FiTnhwRCtQVHZzVDBSRVJFUkVSS1ExaG5XbDNxMFNFUkVSa1V2U3RIY3YzTGtpblg1ZXVIM0xHYjMzeEpGOFh2cmxCM3p6NmRuMDZCTjhZRldjWDhaelA1OUg5OTZKWkIvSzUrcXBnNWx4OS9qUVNzMHYvdUo5a3RMaXVmMmh5YUYrQW9FQVZnQk11NDNLc21yKzl1cVhIRHVZeTEyUFhNL0FFYjNKTzFITVc4OHZwTGJheDQxM1g4UHdheks0a005aXYvN3VtUFBhZi84NGVHSUVqT3pjTTc5enl1LzNVMXRiUzFWMUJUWDJRZ3gzRFlZamdLRlY2ZVVpWXdVZzREUHdsWnY0UzkyNG5CRjRQQjQ4bnNaZ3YxeWFhdjN3eVVGNFp6Y1VWb2Z2aTdERGJmM2gzb0VRNCtxYThZbUlpSWlJbksxcDd3Wlg2SHR3U0ZlUFJDNVg5ZlgxMlBPM250TSsvWUVBKzQ3a01LaFBXcWZmVTFKZWlkOGZ3T1YwRU9WeGg5cUx5eXFwcUtvSkMvUTNWMWRmajk4ZndIMHFxRjlXV2QwaWdOL1Vuc01uR0pqZVBhd3RHQWt3d3U0YkZwYVVFK2x4NDNhMlh4ekVId2hRNjZ2SDcvZmpjTmc3UEw2cDhzcHE5aHc2d2RDTVhxZjF2cVlDbHNXSnZDSjZKRGRlSTh1eThBY3M3R2JyTitwcWFuMVUxOVlSRngzWllmLzFmai9sbFRWNEl5TmE5T2NQQkNncHF5UWgxdHZpZlpiRkJiMFBLeUlpSXBlMmc5Vnh4TVhGNGZWNnNkdFZpMWxFUk5xbWZ5VkVSRVJFNUpMak5PSHFsSTZQTzFPV1AwQ3RXY2JnNUxKejFtZGRiVDN6WGw2Q3cybm5hMDlNNStqK2s4eDdhUW5WbGJYTWZuQXlocTMxcDBBMm13M0xnSzJyOTdKdzNscmNIaWVQL09nMlVub0dIMlFsZFkvajhaL2V3Y2QvWGM0SHIzM0ZtaVU3dVBhbVVXU09URyt6ejNQcFJ3TnppSXFLd3VQeG5OUHdzR0ZBYWlSMDgzUjg3UGxpczlsd3VWd1lob0c5MWtsdFNTMCtudysvMzM5RlYvU1RpMCtvNHFScEV1bDE0bks1Y0xsY09KMU9iRGJOUkxtVXVVeTRjd0RNNmdzTEQ4TmJXWkJYRmR4WFhSOE0vSDk4QU80YkJIZG1CSThYRVJFUkVSR1I4OHUwMlU0cjFBOFE2MjA5WU41UUJiNDl3ZXIxamEvYkMvVURMVUw5UUt1ck1yUVdWbStOYWJQaGNaL1prbkhleUFqR0R1MTNSdTl0WURPTXNGQS9CRCtQM1d6NzNxZmI1UXhOaE9pSTNUVGIvQnFZTmx1YjEwbWhmaEVSRVJFUkVUa2ZGT3dYRVJFUmtVdE9aZ0k4Ty9IODlWOWZIeURmZnFEakF6dXBzcXlhZC83ME9UbEhDdmphRTlPSjlFYVFPYW9QZHo0eWxmZGVYb0svUHNDZGoweHQ5YjBIczdKWjh1RjZzZy9uTTNKQ0JqUHZIWStyMllPMGlFZ1g5MzVyR3JzMkhXTFJ2RFhNZlhFeFVURWVobzd0eTVDeC9VSXJCcHdQR2Q1cTR1TGNlTDBXbDF0eENjTXdRdUYrMHpSeE9wMzQvZjVRc0Yva1ltSVlCcVpwWXBvbWRyc2R1OTBlQ3Z6THBjOXB3cTM5NEtZKzhQa1JlSE1YNUZRRzkxWFZ3Y3ZiNGNQOThQQlFtSkVPRjJCZWw0aUlpSWlJaUlpSWlJaUlpSWlJbkdPWFdmUkdSRVJFUk9UaWNtRG5jZFovdFl2cXFscHVmM2d5QTBmMER1MGJNcll2TmRXMXpIOWpCVEh4VVMzZSsvbDdhMW4xK1RaNjlROHVUN0JsMVY2MnJOcmI0VGtIalV5bnBxcVd0Vi91cEVlZjVQTWE3TC9jaFNxaE94elk3WFpWNnBlTFdzUDNxd0w5bHkrN0xSanVuNUVPUzQ3Q2F6dmc1S21BZjBFMS9HWTl6TnNMancySHExTkIzd1VpSWlJaUlpSWlJaUlpSWlJaUlwY09CZnRGUkVSRVJNNmptUGlvVUVYOWhvQitVMk91emFTbXlrZm1xSFFPN3M0TzJ6ZnUrcUgwRzl5RHZwbHAvUHlKbDVneWF3eER4dlp0OTN6UFBUdVhmb043TVBhNlRLb3JhNGlJZEovVHozT2xVbEJhUkM0bXBnSFRlOE9VbnZEUmZ2anJMaWozQmZjZExvVi9XZzRqaytEeDRaQVIzN1ZqRlJFUkVSRVI2V29XQmdZcTFDQWlJaUlpWFNOZzZWbWppSWgwbm9MOUlpSWl6VFJVWTFaVlpwR1dWQTM2OUNXbXh2TGtNL2ZRM3VXYWVPT0lWdHVqNHlLSmpvc012WTZNamlBeEpiYlQ1MWFvWDBUazh1YXd3VjBaY0dNZmVDc0wvcllYNmdMQmZWdnk0TW5GTUxVWFBESU1VaVBiNzB0RVJFUkVST1J5RmJBNU1BTytyaDZHaUlpSWlGeWhmQUU5WHhjUmtjNVRzRjlFUk9RVXk3SUlXUFdVV3lmeEdhWDRiVDR3Rk93WEFjQXlzQVVjMlAxZUl2eUoyRTBuZHJ0ZE55QTZxYk9YS0JDdzBOVVVFWkhURmVXQXg0YkQ3UDd3Nmc1WWZKaFFMY292ajhMeTQzQjNCand3R055NkV5UWlJaUlpSWxjUXd6RHcyNzJZdnNLdUhvcUlpSWlJWEtIS2ZTYW13OFJtcytuWnVvaUlkRWlQYzBWRVJBaUcrbXVzVXNxTW93UnNkVjA5SEpHTGoyRVJNSDM0ekVKOC9oS2MxVWw0L0hFNG5VN2RnRGdMeHcvbGNYVC9TZHdSVHFxcmFzazdVVVQvd1QzYVBQNlROMWZ3eVpzckx1QUlSVVRrVXBMa2dhZXZocnNHd0l2YllGTnVzTDArQUcvdmhpVkg0YnVqWUh3YW1rZ21JaUlpSWlKWEJNTXc4RWNrNHZlVllPTHY2dUdJaUlpSXlCWEc1NGRTdnh0dnBCUFROUFZjWFVSRU9xUmd2NGlJQ0ZCamxWSmlPOURWd3hDNU5KaCtmRkU1K0VzRFJGbnh1Rnd1VE5QczZsRmRrcXJLcS9uOHZiV2gxOTFTNHhnN09iUE40NmZNR3NPUXNYM2I3Zk81WitlZXMvR0ppTWlscVg4Yy9NZGsySEF5R1BBL1dCSnN6NnVDLzdzU3J1a2VEUGluUkhidE9FVkVSRVJFUk00M3d6Q3dPMXhVTzVPSTh1VjA5WEJFUkVSRTVBcVRVK1hDNlk3QTVYTGhjRGdVN0JjUmtRNFpsbVZaSFI4bUlpSnkrZklINmlnd3NnZ1lxdFF2Y2pxc2Vodk8walFpUFY1Y0xoYzJtKzJDbkhmYXV6QWlDWDQ3NWZ5ZG83Nitubno3MXJQcm82NmVncE9sSkNUSDRIQzJQWi9XQ2xnRUFoYUdBVGF6N1d0NDRrZytzZkZlUEY1M3UrZnQ3SEhuU3ZYQk9PTGk0dkI2dmRqdG1qY3NJbkt4Q1ZqdzhRRjRaVHRVTnZseDEybkMvWmx3N3lCd1hKaC93a1ZFUkVSRVdwajJManc0SkxpSm5DK0JRSURhMmxwODVRVkUxaGRnTndKZFBTUVJFUkVSdWN6NS9NRlFmOEFSaWRmckpUSXk4b0krVXhjUmtVdVgvcVVRRVpFcm1tVlpWSkNyVUwvSUdURHNBV3JzaGRUVzF1TDMrOUY4MFhCMmg1MlVuZ250aHZvQkRKdUJhYmUxRytvSDZONjdXNmZDK3AwOVRrUkVyZ3cyQTJiM2gxZHZnbW05Rzl0OWZuaDFCenkyRURibGR0MzRSRVJFUkVSRXpqZWJ6WWJUNmNRUmxVQ3BNNDFTdjRmYWdJMkFibWVLaUlpSXlEa1VzS0RHYjVCZmJlZG9kUlNHT3hxdjE0dkg0OEhwZENyVUx5SWluYUtTbWlJaWNrV3pMSXRhU3JwNkdDS1hMTU5kUTIxSkxVNm5FOU0wdFhTZ2lJaklSU3JlRFQ4WkJ6ZjFnVDlzZ3FObHdmYmo1ZkNQWDhHVW52RHRrWkFRMGJYakZCRVJFUkVST1I5c05oc3Vsd3ZETUtpMU95bXByY1huODRVS2xxaG9pWWlJaUlpY0xjTXdNQXdEMDJIaWpYVGljcmx3dVZ3SzlZdUl5R2xSc0Y5RVJLNW9sbVhodC9tNmVoZ2lseXpERVFoN0FDWWlJaUlYdHhGSjhPSU1tTGNYWHQ4SnRmNWcrOUpqc0M0SHZqMEtadllCVGRVVEVSRVJFWkhMaVdFWW9YQy9hWm80blU3OGZyL3VhNHFJaUlqSU9XVVlCcVpwWXBvbWRyc2R1OTBlQ3Z5TGlJaDBob0w5SWlKeVJiTXNDd3pkdEJjNVU0WU4vSDQvZ1VCQUQ4QkVSRVF1RVhZYnpCa0VVM3ZCYzV0aFZYYXd2YW9lZnJzZWxoK0hwOFpDb3FyM2k0aUlpSWpJWmFRaFVPVndPTERiN2FyVUx5SWlJaUxuUmNQUG5RcjBpNGpJbVZDd1gwUkVSRVRPeW1YN0FNd3lOUEduQTFZQTNaQVNFYm1FSlh2Z1h5YkM2aFB3eDAyUVd4VnNYNWNEMzF3QTN4MEYwOUpWdlY5RVJFUkVSQzR2dXA4bElpSWlJaUlpSWhjclcxY1BRRVJFUkVRdWJaZHJzTjhXY0hUMUVDNTZBWjhxVFlpSVhBN0dkNGVYWnNLdC9ScmJLdXZnVit2Z21SVlFWTk4xWXhNUkVSRVJFUkVSRVJFUkVSRVJ1VklvMkM4aUlpSWkwb3hoR05qOTNxNGV4a1hQVjI1aW1pWTJtMDNoZmhHUlM1ekhEajhZQTcrYUROMGlHdHRYblFoVzcxOXlGQzYvYVh3aUlpSWlJaUlpSWlJaUlpSWlJaGNQQmZ0RlJFUkVSSm94RElNSWZ5TDR6YTRleWtYTDd3Ti9xUnVuMDRscG1ncjJpNGhjSnNZa3c1OW53c3cralczbFB2akZHdmlYVlZCUzIzVmpFeEVSRVJFUkVSRVJFUkVSRVJHNW5DbllMeUlpY3A3NTZ3TmRQWVFXQXY0QWRiWDFBRmlXaFdXcC9xcElVNFpoNExDN2NGWW5kZlZRTGxwVk9TNWN6Z2hjTGhjT2gwUEJmaEdSeTBpa0EzNTBGZno3dFJEdmJteGZmanhZdlgvMWlhNGJtNGlJaUlpSWlJaUlpSWlJaUlqSTVVckJmaEVSa2ZObzg2bzkvTmZQM3FhMjJ0ZXA0MnRyZkJTY0xEbXQ3VXhzWEw2Yi8vZlVhd0NzWExpVlYzNzlNZms1eFdISFdBR0xxb3FhRnR2WmV2ZFBuN1BzMDgxbi9QN3NRM204OHV1UE9IWWd0OFcrMmhvZkwvN2lmYkkySHpxYklYYmE4VU41MUZRMWZtMUxDc3Y1MVZOL1ljL1dJNkcydmR1UHNtbkY3cmI3T0pqTFYvTTNkZnFjLy9IRDE5bThjaytIeDFXV1Y1T2JYWVJsQmNmVjNoYndYM3lUVDdxYVlSaVlwb25Iak1Nc1RjS3ExNC9ORGZ3K0tEL2l3aEdJeE9QeDRISzVWTEZmUk9ReU5TNFZYcDRKMDNvM3RwWFd3czlXd1A5c2dZdHcvcXFJaUlpSWlJaUlpSWlJaUlpSXlDWEwzdFVERUJFUnVaejFIcEJLUlZrMUt4ZHQ0L3JaWXpzOGZzL1dvN3ovNnBlbmRZNW5YbmpzdE1mbGNOa0pCSUpKck5HVEJuSDhZQjR2L3VKOWJuM2dPb2FQNnc5QVlWNHB6ejA3dDlYei9meUpsem84eHovODh1K0lqb3NNYTl1eC9nQlptdy9UczE5S2g1TVNJaUpkUkhvaldyUnZYcldYbktNRkpDVEZ0TmkzYi9zeGNvNFdFQlh0YWJYUFBkdU84UDZyUzF2ZE4vdkJ5Yno3cDgvYkhSUEFULy93TUU2WGc5b2FINi85N2hPdW1qS1lHWGVOQXlEL1JERTFWYlZFeFRTZXY3U3dnZ1h2cm1ibnhvUGMvdEFVdkxIaFk4czVWc2pTK1J0SlRJMWx5SmkrSFo2L3VyS0d1cnI2c0xiU29ncTJydDVMYVhFbHBVVVY1R1lYVVZGYVJYeFNETi82cHp2NHd6KzkzVzZmMzNuMkhoSlRZanM4OTVYR1pyUGhkRHFKc2hLb0tuVlJZeS9FY05kZ09BSVlWMWpPM3dwQXdHZmdLemZ4bDdweE95UHdlRDE0UEI2Y1RpYzIyeFYyUVVSRXJpQmVKL3hrSEZ6YkEvNXpBNVRVQnR2ZjJ3czdDdUNmeDBOcVpQdDlpSWlJaUlpSWlJaUlpSWlJaUloSXh4VHNGeEVST1V1ZENia3YvMnd6eXo5cnZVcTlLOExKVC83em9iQzJodkI0ZXpZc3krS1ROMWQwZnFCTk9KMTJzQ0FRQ09DSmNqUG55Um1zK1dJSEtUMFR3bzR6YkFiLy9NZEhBQ2c4V2Nyei96SXZ0Ry9HM2Rjd1lHalBGbjBYRjVUejVoOFg0STV3aHJVWDVwYnk4UnZMQVZnMGJ3Mkw1cTFwZDR6anJoL0t6SHZIaDdYNWF1cll2bTQvSThkbjRQRzZXN3huMjlwOXhDVjY2WllhRjFaSkg4RGxkdEFub3p1UFBqMGJnSmYvNHlNbTN6S2Eva042QUJBZEc4bDNucjJINTU2ZHk1MlBUQ1cxVnlJQU5kVStYdjdWaDl6NndMWDA2cCtDd3huOHV1eFlmNUQ2K25yR1hwY1pPa2R1ZGhHR3pTQ3BlMXlvN2FvcGcwbnRsY0E3ZjFyTWk3OTRuKy85eTcwNDNZMWYyN0hYRFNacjgyRSsvdXR5ZXZSSklpWStxdDNyMGhxYnplRHd2cE1rSkVWellOZHhaajgwbVQ0RHV4TWRGMFdkcnc2QXJ6MHhuZjVEV242OS92MTdyNXoyK2JyU2hhNE1iTFBaY0xsY0dJYUJ2ZFpKYlVrdFBwOFB2OStQWlZsWWxuVmhCOVJGRE1QQU1Bd2Nwa21rMTRuTDVjTGxjaW5VTHlKeUJabVlCa01UNGYrdGhmVW5nMjE3aXVCYmkrQ0hZMkZ5eXg4elJFUkVSRVJFUkVSRVJFUkVSRVRrTkNqWUx5SWljcGErOCt3OVlhLzNiVDlLVWxwOHF3SHQ2c3BhOG5PSzZkVS9KZFJtc3hubmJDeUJRSUIvZmZMbFRoL2YxckZOVndGb0NPMGF6Y2JwamZXMFd1VzlwTEFjMDI2R2hkZkxTeXI1NjM5L1JreDhGSVc1cGR6MXlGUUd0MUtkdnFLMGlyZWVYMFJSZmhtakp3NE0yOWQwQXNXR1pWbHNXSllWTnQ2eTRrcjI3enFPRmJENDFWT3Z0ZWo3bTAvUHBrZWZKQkpUWWlrcExLZW1xcGIrUTNxRWZZYUdQOGNtZUVOL3JxcW9BU0E2TGpMczJJM0xzK2cvcENmeDNhSkRiZG1IODBsT2k4ZmhEUDhScTBmZlpCNy82UjFrSDg0THV5NEFoZ0czM2orSjUvOWxIaC8vZFRrUGZQK21EbGN6cUN5ckRqc21NU1dXQi8vKzV0QzFhVzJDZ00yMFlYZVk3Zlo3S1RoU0Z2eXYrd0o5Rk1Nd1F1RiswelJ4T3AzNC9mNVFzUDlLWWhnR3BtbGltaVoydXgyNzNSNEsvSXVJeUpVaHhnVy91QmJlMlFPdmJJZUFCVlYxOEsrcllVc2VQREVTWEpmK2p4c2lJaUlpSW5LWmF5alljU1VWN3BCR0RmYzBkVzlUUkVSRVJFUkVMa1lLOW91SWlKeWxwbUh2K3JwNjFpelpnVGZHd3lNL3ZnMmJHVjdKK3RPM1Y3SmhXUmJmL2ZtOVlZSHdjOFZtczdXWWFOQ2FFMGZ5ZWYvVnBUejZrOXR4dWR0ZkdhQWplZGxGVkpaWDQ0bHk0NnV0WituOFRmUWUwRGh4b2FTZ25MLys5MmU0STV3OC9OUXNOcS9heTd5WGx6Q3RzSUx4MDRmVGNOOTgxNlpEZlBMV0Nod09POS80MGExaFZlOGJUSm81a3N4UjZhSFhXWnNQczJMQkZnQldMOTVPUktTTGgvOWhWdGdraElyU0tsNzd6MDh3bTN3dER1L053ZWwya0pBY2M4YWZPK2RvQWRENmlnMmRXY1hocGprVHVIcktFQURpdWtWejk2TTNoRllKZU83WnVlMitkOW1ubTFuMmFlTUtFRTBuWWx6dWRnWXZPOTFQZjJHRE14YXFWdTl3WUxmYnIrZ0hmbnJvSlNJaWhnRnpCc0d3UlBpM05aQmZGV3ovK0FEc0xJU2ZqWWVlM3E0ZG80aUlpSWlJU0dzc3k4SUsxR09WbjhUNC8remRkNXhVMWYzLzhkZWR1cjB2TEt6QTBwZmVwU29kRVZHd0VHdGlvcEl2VVdPaTM5aStpVjh3ZnRVVUUzK0owUmhMRW94ZHNRRXFWWG92VXBmZVlSZDJsKzF0ZG1idTc0OWhoNTN0SytBczhINCtIdnRnN3pubm52dVoyZFhIN0wyZjh6bXVQQ3dlRndhWDUzMit5NUdKZ2RkaXgyT0x4Qk9hZ05YbVVQRVNFUkVSRVJFUmFYS1UyQzhpSW5JZTJldzJidnpKU0dhK09JZHZabTlrOU9RQi9yNlR4MCt6Y2RrdWhvenRlVUdTK2l2VVZFVy9LbmU1QjRESTZEQ2lZc1BySEZ1WTc4dldxcWhjWDFYNjBXeG12NzBjajl1RFlURm8xYTQ1RSs4WUJvQ3JySngvdmpDYnlKZ3c3bnh3UE01UUI0TkdkeWNrek1IY2QxZXdlK3RoQmd6dnlzWVZ1emkwK3dROXJ1ekFoTnVHRWhMbXFQRmEwWEVSdEd5VDZEOCtjZGlYNVYyWVY4ekdGV2tNRzllTHhDb0xBbXcyWDlsWXErMXMrZGkwelFkSjZkamluRzdXVjExQWNmeFFKcC85ZXdrMy9QQnFXclZ2WHUvNUVWRmhBY2VkZTdYeGZ6LzkxYW1ZWHJQYUxnbmdXelJRZVZFQXdLb0ZXMWt3YTYzL3VQTENnQ2YvOG1NQTNudDVYcjB4TlhXNVpUQnpoKy83eUpwL1JTNG9QZUFSRVJFNXExc0MvR01jL0hFZHJEN2hhenVRQzlQbXd5Lzd3ZGlVb0lZbklpSWlJaUlTd0RSTnpOSThqUHdqV0x6bHdRNUhnc0RBeE9wMVlYVmw0M0hsVXVKb2hpY3NGb2ZEZ2NWaTBiMWZFUkVSRVJFUmFSS1UyQzhpSW5LZXBYUnF3YkJyZXBPY2NqWUIzVFJOWnIrOW5KWXBpWXlhMUwvZU9aNy94Yi9QS1liYUtzWS9NR01LQ1VreGhJWTdBU2dwTHZNbjlpK1p2Ukc3MDhiUWNiM094dTAxK2ROajc5UjVaVmkweVFBQUlBQkpSRUZVclY2RE90SnJVRWRNRTZyZTkzWTQ3ZHgwejBoYXRrbkE0VHk3TTBEcjlzM3BOYWdURzVlbmNXUmZCZ0E5QjNaazdNMVgxcHJVWDVjTnk5T3cyV3dNSE4yOVdwL0g0d1h3Vit3dkxpeGwvODdqREJ6VmpheU1YQUJpRTZLdzJpelZ6cTFMMVFVVVc5YnN4YkFZZE8zYkZtZG93MTdEcGhXN21QMzJjdjl4UmVYOTNPd0MzbnB4TGovODVYWEVKdFJmOHJiUGtNNTA2dEdhUFZ1UHNPQ1R0ZHo1NEhoaXpweG5HQWJSY1JHTXZLRi93TzlraGJmLytsWEFiZ1pOVlhvUlBMOEdhbGpySUNJaUlrRVM1WURmRG9OUDlzRHJXOEh0aFRJUC9INmRyM3IvZzMyZ2tSK3hSRVJFUkVSRUxnaXpOQTlMN3Y1Z2h5Rk5oQlVQRWE1MDhqeGV6SWc0bkU0blZxdTEvaE5GUkVSRVJFUkVMakFsOW91SWlKd0g2NWJzNEt2M1Z6Vm83RFAzdnhsdzNHdHdKeWJmUFJ5QXlPaFEycVltYzgyVVFmVW1XeC9abDhIMkRRZHE3YStjM0EyQlZkd2pvc0xBZ0lMY0lwb254K0V1ZDdOdXlRNzZEazBObU1Pd0dQenZLL2NCa0pXUkd6REhyRGNXTSt1TnhiVmUvOTdISjVHYzBveTR4Q2lPSFRoRnh0RnNUaHpKNU1pK2t4VGtGaEdURU1uZ3NUMXAwekdKL1R1T3NldmJRL3pwc1hlSWJ4NU5ja29pQ1VteHhDWkVFaEVWU3B0T0xlcDhMNFpmMTQ5dWZkdXg0dXN0dEV0dFNkdlVaSCtmMSt0TDdMZlpmVGZsTnk3ZmhjZnRZZFg4cmF5YXZ4V29YbjAvUDZmSW4vUmZXdUlLYUFzSmRSQVJIVmh0SDJEN2h2MGtOSStoSUsrWWdyemlXbU9OaUFyekwxN28xcThkclRza3NYZjdVZVovdk1ZL0ppWStrdGpFS0dhOXNZaDdIcjBCU3oyL0M2SGhUa0xEbmF4ZHZOMTNma0trZitGQllYNHg5ejB4cWRaeksvbzhibStqRnpkVTJGTVFTb1JwSTZ6VTRIdysrL0FDNllXd053Y1dISVpZSi94MktQeDgwZm03aG9pSWlKd2JBN2k1RTNSUGdHZFdRMGFScjMzT2ZqaVVCOU9IUUd4SVVFTVVFUkVSRVpITG5OZFRqcEYvSk5oaFNCTVU3czRrcjlpQllSZzRuVTRzRnExT0Z4RVJFUkVSa2VCU1lyK0lpTWg1VkRWQnZDRkNLbFYzYjV1YUhKQ1VYcGVFcEJqNkRrdXR0Yjl5Y25kVlZwdUZ5T2h3Y3JNS0FGKzErYkxTY2dhTTZOcmd1TWYvWURBSDBvNWptaWJqYngzaWJ6OXhPSk5aYnk0bUpqNkNqY3ZUbVB2dUNnekRJSzVaRk1rcGlWeDliVy9hcGlienhYK1dZYmRiNmR5ekRaMTd0bUhDN1VQSnlzamw2UDZUcEIvTjRrRGFNVTVuNXROclVDZFNPcmNFb0NpL3hKOXdYM0VNdnAwQ0VwSmlPSEU0ay9WTGR6TDFpY25FTjQ4R3dGdFJzZDltd1ZWV3p0cHZmTW52VDcxeUx4YUx4Yis3UWVWRkN4Ky9VVDF6dktLeWZvOHJPM0RUUFNNRCtnN3ZUZmUvbDVYbnFjbDFkd3lqLzlWZEFIQ0dPbkNHT3NnNGxsMXQzQTAvdkpxWG4vNkliMlp2WlBUa0FYWE9XV0hmem1NQXJGNjRqZFJlYmVqWW8zVzlPeTVVdVB1UmlhVFVzNENpTmkvcy9tN25OVlNZRGE1dEMvZjBnRkI5ZWhVUkVXbVNPc2ZCUDhiQkg5ZkRDdDlIRXJabndmMEw0T21oMENrdXVQR0ppSWlJaU1qbHlUUk5LRHlKNFMwUGRpalNCTmtNTDdiU2JNcHNEbXcyRzRaaFlGVGRtbGhFUkVSRVJFVGtlNlRVS0JFUmtmUEJCTTRrbDM5WEZRbm1WVDB3WXdvSlNUSGtaaGZ3bDErL1grT1ltKzhiUmZmKzdSdDF2WVNrR0U2bDUrQXU5N0RzeTgzMEh0eUo2TGlJQnA4ZkhoVksrNjVYc096THpjVEdSMkpZZkRlN042M1lSZElWOFVSRWhkRnZXQ3JKS1lra3RvakJaZy84MkpGeE5KdlVYbTJxeFpTUUZFTWZPdGQ0elNWek5ySmt6c1lhK3d5THdTMzNqZWExNXovbHZWZm1NZldKeVRoREhiamRaeXIyMjZ5c25MK1Zvb0tTR3MrZi91cFVpdkpMZU9HeHQvM3ZPVUJ4WVNsLy9OVi91UFBuNCtuUXJWV041NjVic2hObnFJUE9QZHRRVWxUS0hRK09yelptODhyZGZQSDJNbHAzU0tweGpxcWk0eUlZY1YwL0ZuNjZqbDZET3RiN3U1VitKQXVIdy9jZVoyWGs4dEc2ZmR6OXlFUWUvL1BkQWVPK1hiMmJlUit0cWRidUNQbnVId3QvMVRtZGlJZ0l3c0xDenZ0MnhhRjJTSWtDaDNaQkZoRVJhZkxDN2I0Sy9lK213YiszK1Q0aVo1YkFMNytCUi9yRG1EYjFUaUVpSWlJaUluSmVtYVlKWmJuMUQ1VExWb2hSU201WkdRNkhBNnZWcXNSK0VSRVJFUkVSQ1NvbDlvdUlpSndISHJjSHEvWGN0Mmk5ODhIeHhDUkUrbzlycXY0KzdhbWJBNjVWVzRYNCtpckh0MmdWejRGZHgxazVid3NseFdVTXY2NXZ0VEdtMTZ4MXdRRkFsejRwZlAzaGF2WnNPMExuWG0xd2wzdjRkdFVlaGw3VEMvQWwyNGVHTzNuMjUvK3E4Zno1czlZeWY5YmFHdnZHM1R5UXdXTjdCclJWcm5ZUHNHR1piMGVBQ3FIaFRxYmNONW8zLy9BRm44MWN5cTNUeHVKeGV3Q3cycXdrSnNYUVowaG5OcS9jWGVNMUM4OGsvWWVHT1d0OXpWVmxaZVNTdHVrZ1E4YjFwTmVnanJ6NnpDZWNPSnhKeXphSi9qRmxKUzZXek5sSTkzN3RhZFl5dHNGekR4clRuZkRJa0FZdEdQbDIxUjVTKzdUbDFJa2NKdHcrbExudnJ1RDlWK2J6MERPM1luZWUvY2hYc2NBaUpNeFIyMVNOMWlteWhOallFQ0lqVFd6NmRDa2lJbkpaTTRBN3UwQzdhSGgrRFJTN3dlV0IzNjJGZlRrd3RSZFlsU01oSWlJaUlpTGZFOU0wc1hoY3dRNURtakM3NGNYbGN1SHhlSHdMUVVSRVJFUkVSRVNDU0tsWElpSWk1MEZKc1F0bnlMa25Tc2NrUk5hYnhCM2ZMQnFidmY3eTVmVXRFbWpUTVluVkM3ZVJtWjdEaUluOWlJb05EK2ozZWsyc05pdS9mTzQyQUU2Znl1ZGZMOHdPR0JNWkUwN25YbTFZT25jVG5YcTJZZTAzMi9GNFBQUVowc2svSmlvbW5BZG1UQWs0YjhmR0F5eWRzNG43bnBpRXcybXZGdnNyVDM5TVNDT1M2eXRybVpMSXVGc0dZbmZZTUUxd2wvc1MrMjEySzkwSHRLZEY2NFJhRS9zemptVGhESEVRSGhYYTRPc3Qvbnc5ZG9lTlFhTzdFeEVWUnAraG5manMzMHU1OTdFYmNJWTZNRTM0L0sybGxMdmNYUE9EUVkxNkxSYUxoVjZEejc2WHRUMVRLQ3R4c1hYZFhxWStlU1BMNW03Q2FyVnc2MytOWlgvYWNieGVMMWtaWnl0U0ZlWDdGaTlVYm9OejIyMUNSRVJFcEtyQkxlRnZZK0NwRlhDODBOZjI4UjQ0bUFlL0dReVI1MitOb1lpSWlJaUlTSzFNMDhSQXlkcFNPNHNCSG84SHI5ZXJ4SDRSRVJFUkVSRUpPaVgyaTRpSW5BYzVXZmxFUkljRk93eS80UlA3MGpJbGtiQ0lFSC9ib3kvOE1LQVNmWEpLTTB4TW1pY25NSFNjcjhKK2FiR0xtUy9PNFpiN1J1TXFkV0YzMklpSUN2UDMxV1RrOWYzNHg3T2Y4dFVISy9sMjFSNkdUK3dia0pSdnNWb0Nrc1pOMDJUM2xzTzBUVzBaVU5XK1FubVpHOU0wQ1EzL2JvbjlBQU5IZFQ4N1g3a2JxKzNzOXJtR3BmWVNzWHUySGFGVisrWU52czYrN1VkSjIzeUlNVGRlNlgrZnh0MHlpTmVmLzR4My92WTF0MDBieDZMUDE3Tjd5eEh1K3NXMS9qR05rWjlUUk43cFFoeE9HK2xIc2dGd09BSVhRNnhic3BOVzdaT0lTNHp5dDRWSGhkSnpZQWMycmRqRjdMZVhWNXUzNmtLUDZhOU9iWFJzSWlJaUluVnBIUVV2ajRWblY4UDZERi9ieHBOdy93TDQ3VEJvR3gzYytFUkVSRVJFUkVUQTk5eENTZjBpSWlJaUlpTFNGQ2l4WDBSRTVCeVpKaHpabDBHYmppMkNIWXJmaUluOUFDZ3VLQ1V6STRlc2pGd3kwM001ZFNLSFBrTTYwYTVMTXUrOU1nOU1LQ3QxbmFsYVpKQ1RsVS9HMFd3c0ZvT2NyQUlpR2xDNXZsbHlISVBHZEdmVi9LMGt0b3hseUppZWRZNy81b3NOWkJ6TjV0N0hicWl4djZqUVYxRys4cUtFYytFcUxjZnVxUDZSSnpzakx5REpQKzkwSWJ1M0htYkNiVU1iTkc5eFFTbWYvMmVaNy9XUDd1RnZkemp0M1BYUXRjeDhjUzcvNzlmdjRmVjYrY0YvamFGdDU1YTF6cFdiVlFDQTZUV3JMVHc0ZVN5YmQxK2U1ejhPRFEraGZkY3JBc2JFSmtUU29WdGdXNFcrdzFMcE95elZmN3hoV1JwejMxMmhSSDRSRVJINVhrVFk0ZG1yNE0xdDhNRXVYMXQ2RVR5MENLWVBnZjVKd1kxUFJFUkVSRVJFUkluOUlpSWlJaUlpMGxRb3NWOUVST1FjN2QxMm1QeWNJanIzYW5QT2M1VzczTGpLeXVzY1kzcE52RjV2algxNXB3dForT2s2Y2pMenlUNlY1Nit5SHhrZFJtTExXQktUWWlncEx1TzE1ejdGOUpwTStla1lQdm5uTnl6OGJEM2piaDdJcVJNNU9FTWR4Q1JFc1diUjlvQksrN1U1dFBzRVc5YnN4Um5pSUNzOWwrVmZiZWFxYS90VVMxRDNlcndzL0hRZHF4ZHVZOXpOQTBsdTI2ekcrU3FTM0tOaXc2djF6WDEzQlhQZlhWRnZURlhmazVBd1I3WDJWMzc3Y2NEeHZJL1c0QXgxME9QS0R2WE82WEY3K09BZkN5Z3JkWEgzdzlkaHRWbjhmY1dGcFd4WnZZZVNvbElzVmd2bDVXNjJiOWhQWExNb0VsdkVWcHRyOTViRExQNWlBMWFiaGJudnJlUzYyNGNHdkhldE95WngxMFBYQW1DeEdMUm9uUkN3SXdKQTl3SHQ2NDFaUkVSRUpGZ3NCa3p0Q2UxajRJWDE0UEpBaVJ2K1p6azgwaC9HdHcxMmhDSWlJaUlpSWlJaUlpSWlJaUlpd2FmRWZoRVJrWE5RVkZEQ2wrK3ZJcjU1TkYzNnBKenpmSzg5OTJtOVk1Nzd4YjlxN1FzTEQ2RWd0NWdXYlJMcE03UXp6VnJHMGF4bExNNVFCKzV5RDh1KzNNUzhEOWZRTERtVzIrKy9ocWpZY0VxTHk1ajk5bkpPbjh3ako3dUF0cDFiNG5GNzJMbjVJRmRQNkVOV1JpNDJtNVVUaDdPdzJjOStkQ2pJS2VLTC95eGo4NnJkZE9tZHdxUWZEV2ZaVjV2NVpzNUdkbXc4d05YWDlhVkw3eFFNaTRVOVd3K3o2TFAxbk03TVorS2R3K2gzVlJjQVhHWGxITm1YUVZoRUNDR2hEc3BLeTFuOHhRYmlFcU9Jam91czl2cEdUT3hIdC83dC9NYzdOaHhneVp5Ti91TnQ2L2F4WjlzUlVudW5rTkE4bXZ6Y1l0WjlzNE0ybmFydnB2RFVLL2Rpc2ZnUzh0Y3MyazdhNW9OY2Y5ZFZOVmIzcitxemZ5L2w2SUdUVEprNmhvU2tHTXBLWGV6YmZvd2RHL2V6WjlzUjdBNGJnMGYzWU1pNFh1emJjWlQ1czlieXl0TWYwN3BERWwzN3RxVmRsMlFTa21JNWZ1Z1VINyt4aUY0RE85Si9lRmZlZWVrcjBvOW1NZURxcmpSTGppVWt6SW5WYXFGWnl6aXNWZ3NXcTRIWFk1S2ZVNFM3M0UxNXVRZDN1WWRtTFdOcmpIdlZncTBzbUxXMnh0Znc5TFRYcTdXcGlyK0lpSWhjU0tOYVE2dEllR29GWkpXQTEvUWwrcDhxaGg5MkE2UCtLVVJFUkVSRVJFUkVSRVJFUkVSRUxsbEs3QmNSRVRrSDduSVBwbWx5NDQ5SCtKUEV6OFdkRDQ0bkp1RnNRdnZMTXo2cU51Yis2YmRndFZuOXh5ODk5WUgvZTd2VHhvLy9lMktOYzVlVnVOaTM0eGhEeHZWa3hNUisvaXJ6ZlllbEVocnVaT1g4clZnc0JpT3U3MGRCWGpGV3E0VnUvZHJ4NWZzcjJiSGhBSWJGWVBDWUh2NzVjcklMMkxmOUtEZitlQVE5QjNZRVlPeE5BK25RclJWZnZiK0tyejVZUmRJVjhYenc2Z0l5MDNQbzNMTU5QL2l2TVFHN0FGZ3NGajU0ZFFIdWNvK3Z3WUFXclJLWTh0TXhHRFZrZG9WSGhRYWNIeDRWR3RBZkZSdk85dlg3MmI1K3Y3OHR1VzB6eHQ0MDBIOGNFeC9CTDU2OXpmL3pLaTl6azdiNUlOMzZ0NlB2c05RYTM3dXF1dlpyUjRkdVY5Q2xUd29MUGxuTG1rWGI4WHE4SkNURk1PYkdnZlFkMmhsSGlCMkExTjRwZE9yUm1tOVg3Mkgxd20xOC9lRnE3QTRiUC9uVjlZU0VPbWpWcmpuWDMzVVZGcXVGbnoxMUM2c1hiV1Axd3EzazV4WlI3bkxqOFhpaGpoMkE0NXBGOCtDTUtUWDI5Um5TbVU0OVdqZm9OWW1JaUloOEh6ckd3a3RqNE1sbGNDalAxL2JXRGpoWkJBLzNCOXU1ZjZRV0VSRVJFUkc1b0V6VHhLanBCblk5ZllIanFQRWV1SWlJaUlpSWlJaGMzZ3pUTk90SUZSTVJFYm0wdWQxdU1tMWJ6bW1POGpJM2R1ZTVyNVZ6bFpWamQ5Z0RidVpYYmpOTktIZVY0M0RhcTUxbnMxc2J0TENnTVE4THlrcGNPRU1kbUNaNDNHNHNWb3YvR2dmU2p0TThPWTdRQ0dlTjF6Vk5rNExjWXFKaXd6bTArd1NSTWVIRU40K3VQUzZ2aWNmanhXcTFZRmhxRGpBM3U0Q3c4QkIvd254dHZCNHZyakkzSG84SHU5MVc3M2hmdkdCNnZWaXNOYitIWHE4WHc3RFUrTjRWNUJhemJza091dlJKb1dXYnhIcXZjM2h2T2w2UGwzWmRrdjN4MW5iZHlxL0o0L2FlaWNQQXNCaFlMQVlXUy9YM3F6Qy9tUENJMEZyZnh3dWg1RUFzc2JHeFJFWkdZck5kK0hXall6NkVIM1h6ZlltSWlNakZxYWdjcHErRWIwK2RiZXZYSEtZUGdiRDZQNzZKaUlpSXlDVkM5M25rUW5PNzNkZ3l6KzBaUUdYSFRtYnp5bnZ6K2RsdDQyaVZGQi9RZCtoRUpxOS90SWhwdDQ2dDFoY1FrOGZEVTMvOWdHbTNqcVZOeThCN3lobFp1Y3g0K1NOZW5kNjQzVlhmbWJPQzYwZjJJeXI4YkRHYy9LSVNabit6a1RzbkRxczFqbWYvOFNrL3VYRUVyVnNrQUZCUzVpSy9zSVRtOGI3NytUdjJIZVdsZDc3bWhVZC9TRVJZQ0FDWnAvTkpqSXVxTmw5MmJnRnZ6MTdPcUlIZDZkR3Blc0daK1N1M2tKMWJ5TzNYRFczVWE2dmdLbmZ6ekt1enVIWDhFTHAzYlBXZDVxak5nWkx2OXg2M2lJaUlpSWlJU0czMFY2bUlpTWc1T2g5Si9VQzFoUDJxYllaUi81ajZOS1lDa0RQVTRUL0haZzk4alJWSjZiVmZ4eUFxTmh5QWxNNHQ2NC9MWW1DeldPc2NFeE1mV1dkL0JZdlZRa2lZbzBGai9kYzN3S2dqdWI2dVJST1JNV0dNbmp5Z3dkZEo2ZFFpY081Nmt2b3J4alJrSEVCRVZGaUR4b21JaUlnRVU3Z2RmbmMxL0hFOUxEcnNhOXQ0RWg3K0JwNjlDaEpDNno1ZlJFUkVSRVFrR0ZvMml5TXhOb3BYM3B2SGI2YmRSSGlvTDluZGE1cThOM2NsNGFGT1dpVEcxam5IdmlNWjVCV1cwQ3krOW1JNHRTbDNlOGpPTGFqV3ZueGpHcjFTMjVBUWMvWStlbFp1QWNzM3BqRjZVUGRxNDVNU1l0aXg3eGluY3dzQzR2aGt3VnEyN2puQ0UvZE5Kallxdk5wNUdWbTVQUGZhcDl3NWNSZ0RlM2IwdDN1OFh2NzkyVkxTTTNOb2tSaExmbUd4djg5bXMxSlVYTVlYMzJ4azRvaStBWDBBVnF1VjhGQW5hUWVPMS9pYTI3ZHFqc051WSszV3ZlVG1GeEVmRTFGdGp0QVFCM1lsNUl1SWlJaUlpTWdsUUgvZGlvaUlpSWlJaUlqSTk4NW1nU2V1aE1SUWVIK1hyMjEvTHZ4OElUeC9OYVEwUHNkRlJFUkVSRVRrZ3JJWUJ2ZmNQSkkzWnkwbXY3REVuOWkvY1BVMlRtYmw4dXYvdWdsYlBVVmF0dTA1U29kV3pRbDFOcTVBRGNDSlU2ZDUvdlhQYXV6NzJ6dGYxOWcrNCtXUHFyVzlPbjBxS3pmdG9rdjdLOGpOTC9LM1R4NTlKZnVQbk9Udjc4L24wWHR1Q0RpbnJOek42eDh2SWlraGhyNWQyL3JidlY0dk16OWJ5dDdENlFEODVxL3ZCNXlYMmphWmNyY2J0OGZEWjR2Vzg5bWk5UUg5YlpPYjhmaDlrL2pMZjc0a0xNVDNuaFNYdWdnUERhR29wSlFaRDB5aFdWd1U4MVp1b2R6dDRlbFhQcTcyZXU2NGJoaFg5KzlTNCtzWEVSRVJFUkVSdVpnb3NWOUVSRVJFUkVSRVJJTENNT0MrbnRBc0RGN2FES1lKbVNYdzBHSjRkaGowU0F4MmhDSWlJaUlpSXJCc1F4cnZ6bDBSMEZaVGd2bFRMMzNnLzc2bVpIT3ZhYkorKzM0bVhOMkhqS3pjYXVkbm5hbkdYMU5mVEZRNGJWb204dXIwcWRYNnBqMzlPak1lbUVKU1FveS9MU01ybHhrdmYxVGorRk9uODlpMjl5aW1hZkx0cmtQKzl1Y2Z2b09mL21BTXo3LzJLZHYzSHNGUmFUZmZUeGV1bzdTc25NZnZ2Y0ZmSGIrb3BKUi9mcktFSGZ1T2NzdTRRWFR2MklwWjg5ZHl3NmordEVxS0IrQ1RoZXRZOCswZW52clp6UnhOenlidHdIRnV2WGFJUDRtL3NzZnVuUVQ0RmlQODZiRWZNdTNwMXdGWXNXazNXVGtGVEx0MUxHMWFudjFEOGREeFU3ejI0VUpTa3ZYSG80aUlpSWlJaUZ3YWxOZ3ZJaUlpSWlJaUlpSkJkVU1IU0FpRlo5ZEFtUWVLeStHSlpmRGJZZEN2ZWJDakV4RVJFUkVSOFpueHdKU0dqYXVoU2o1QTJ2NWo1QmNXMDY5cld4NTk0ZTFHbmYvVEtXUG8yN1d0UDltOW9kZXNPbjdHQTFPWXQySUxnM3QxNUVlVGh0ZDR6bThmdXBYb2lEQjI3RHZxYjVzNHZDK2pCM1luS2lMTTMzWTZyNGo5UnpLNGMrSlZYTlV2RmRQMExlRCt6eGZMZUhMcVpITHlpOWgxNERoUDNYOExrV0VoUklXSDh1bkNkYXphdkpzeGczdlUrdm9yS3lvcFkvWTNHNGlPQ0dQeDJ1MDgvS09KR0FaNHZGNitYTGFaZnQzYjA3cEZRb1BtRWhFUkVSRVJFV25xbE5ndklpSmlHbUNZd1k1QzVLSmtlc0V3REF6RENIWW9JaUlpY3BFYmtnd3ZqSURmcklDOE1sK0MvNitYdy84Tzl2V0ppSWlJaUlnRVcrV0srTi9Gb2pYYkFZZ01ENjFXU2YvRnQrWlNXbGJPNFJPWkpNUkU4cE9iUnRLK1ZjMHJuUis4Y3p3Sk1aR052djZNbHovQ1ZlNW04NjVEL096V3NRRTdBOFRIUkpLZFcxRGpBb0ZmL2ZFL2dmT2MyUjJnVlZJOHY3cm5lc0pEUThqSkx3SmcwdWdCbEphVmsxdFFURlp1QVVmU3MzQzdQZjcrdXljUHAwVmlyUC9ZNmJEWFdMMi93b0pWVzdIWnJEeDZ6dzA4OTlxbkxGNjdqZEdEZXZESmdyV2N6aXZrd1R2SE4vcDlFQkVSRVJFUkVXbXFsTmd2SWlLWFBZdlhqdGZxQ25ZWUloY2xyOHRRWXIrSWlJaWNOMTNpNGNXUjhPaFN5QzRCdHhkbXJJSW5Cc0tvMXNHT1RrUkVSRVJFNUxzN2Z2STBPL2NmcTdFdko3K0lQWWZTbVR4NkFJZFBaTktsZlRMZnBoMnFOYkUvSVNhU3BJUVk4Z3VMRzN6OWlrcjdEcnVOZTI0Y3dZdHZ6UTNvZjNMcVpKd09PMUQzemdSVkUvLy83OVZQNnIzMmt5KytXMnZmaUFGZHVXM0MwRnI3eHcvcmpjZnJKUzQ2Z3R1dkc4cWJIeS9tOElrczFtL2Z6LzIzanlPNjBnNENJaUlpSWlJaUloYzdKZmFMaU1obHpUQU1iSjVJWE5ic1lJY2ljbEZ5RlZpeFc2MVlMQllsOTR1SWlNaDUwVHJxVEhML0VqaFpERjRUbmwvanErQi9iZHRnUnljaUlpSWlJaGVLeXdPSDhxR2svRHhPNm9WZTUzRzZjL0hwb25WRWhJVlFXRnhhclcvNXhqUWlRcDEwNzlpS1R4ZXVvMWZuRk43NlloazNqaG1BeFdJSkdQdmsxTW5FbjZuVy85aWYzbW53OVYrZFB0Vi9ibEpDREs5T244cTBwMS8zVjk4SC9CWDhHN016UWRXZEJ5ckx5TXBseHNzZjFUbW1zcXpjZ29CekFVS2Nkbjg4M1R1MnBubENET3UyN2FOelNrdTZ0THVpd1hHS2lJaUlpSWlJWEF5VTJDOGlJcGMxd3pBSTlTVGc4dVNDMVJQc2NFUXVLaDRYZVBKQ0NJOTBZTFZhbGRndklpSWk1MDNMQ1BoL28rQlhTK0I0SVpqQW45WkRpUnR1NmhqczZFUkVSRVJFNUh3cWNjT2IyMkRlUWQvMzUxTzRGVDRmY3Y3bW0vYjA2OS9wdkQySDB0bSs5eWkzWFR1RTk3OWFGZEJYNmlwbnlicWRqQnpZRGV1WkpQNHU3Wk14dlY0MjdEakFsVDA2Qkl4djB6SXg0UGkrbTBmUnYzdjdXcSs5WWZ0KzNwaTF1TVp6YTFPUlZOOVFGUW44dGFudGZhdThxQURnYis5OGZiYXZ5bnhiZHgvbXczbXJLU3NyNTlxcmVyTnc5WFptdlB3aFl3ZjM1TXFlSFFoMU9ob1ZzNGlJaUlpSWlFaFRwTVIrRVJHNXJCbUdnZDNteEZIU0RGZEVlckRERWJtb0ZLYzdDWEdFNG5RNnNkdnRTdXdYRVJHUjh5b3hERjRjQlk4dGhVTjV2clpYTmtPcEcrN29FdHpZUkVSRVJFVGsvRWpMaHVmV1FFNFpqRXVCanJHUUZBNldlczlzSUMrK2xjTG55WXdIcGdRY256cWRSN080Nk9yanFpU2xSMGVHMGE5ck8xTGJKVmNiTzIvRkZyeW15YWlCM1NnbzhsWHp0MW9zRE8yYnl0eWxtK2pmclYyMXF2MlZsWlM1eUM4c3JyTy9xc3FKKzVXcjVIdE5zOGI0RytvUC8zMW53UEdwMC9tODhLL1oxZHFoNXQwR0t0N2ZpaXIvMDU1K25lMTdqL0x2ejVadzZIZ21mYnFrY1B1RW9VUkZoREdvVnljKytHb1Y3MzI1a2crL1hzMXRFNFp5VmIvVTd4UzNpSWlJaUlpSVNGT2h4SDRSRWJtc0dZYUIxV29sekJxTEo4K0RPendMdytZTmRsZ2lUWnJINVV2cXQzdkRDWXNNdytsMHFtSy9pSWlJWEJCeElmRG5rZkRFVXRpVDQydjc1elpmRmM5N2VvQStmWWlJaUlpSVhMenl5dUNwRmI0ZHUvNDR3cGZRZjc2NTNVRG11Yzh6cEU5bituZHZUMWpJMmFydys0NWs4T29IQzNub3J2R2t0ZzFNMlAvejQzZmpzSjk5Rk44OFBwb2ZUYnFhblB5aWdIRVpXYmtzV0xXVkcwYjFKencweEovWUR6QnFZRGNXcmRuT3dqWGJHVGVrWjYyeHZUTm5CZS9NV2RHbzExTTVjYjl5bGZ4SDdwNEl3S3ZUcDlaNmJsMjdGa1JGaEFVY0gwN1BBcURjN1NFK0pySlJNVmJtOFhpNTlkb2hkR21YVEhHcGkrSlMzMktGSDR3ZnpJRmpwOWg5OERqZE9senhuZWNYRVJFUkVSRVJhU3FVMkM4aUlwYzlpOFdDdytFZ3dveW5PTTlKcVMwYkk2UVV3KzdGT0c5bGdVUXVicVlYdkM0RFY0RVZUMTRJSVk1UXdpTERDQXNMdytGdzFGa3hTa1JFUk9SY1JEbDhTVDcvc3h4MitISkNlQzhOVEJQdTdhbmtmaEVSRVJHUmk5VmZOdnFLNlQ4ekRLS2R3WTZtZGlWbExqNzhlalVUcnU2RHE5ek43RzgyY04zd3ZyUnYxWnoyclpyenIwK1dNUDJCS2Y2ay84TGlVbDc3YUNGM1hEZU1wSVFZL3p4T2h6MWdYcmZIdzV1ekZwUGNQSTR4ZzdwWHUyNVVSQmpYRE8zSkY0czMwQ21sQlNrdEU2dU5lZUQyYTJqVklvR1l5TEJxZlJWeUM0bzVlaWJCdmtKRjR2NjBwMTlueGdOVC9IRldydVIvcnRadDI4ZGJueThENEUvL25zUFA3eHhQYkhRRXAvTUt5U3Z3N1RCUTlUMnBTZmVPcmJpeVIvc2FLL3hYcUdzaGdvaUlpSWlJaU1qRlJJbjlJaUlpK0pMN25VNG5obUZnSzNOUWxsdUd5K1hDNC9GZ21pYW1lUjczNmhXNUNCbUdnV0VZMksxV3dpTWRPSjFPbkU2bmt2cEZSRVRrZXhGdWg5OWREZis3QWphZjhyVzl2d3NjVnZoUnQrREdKaUlpSWlJaWpYZThFSllkZzRmNk51Mmtmb0JOT3creVpzdGViaGpabitLU01sWnUzczNWL2JzUUZ4M0JqeWNQNTdldmZNeG5pOVp4eDNYRGNKVzdjVHBzRkpXVThiZDN2K2JKcVpNSkR3MnBOcWRwd3I4L1cwcDJiaUgvODlNYk9YVTZINENzM0FMZ2JJTDlWZjI3OE8ydXc3ejg3andlL3RGMXRHd1dDOERoRTVrOC8vcG5qWDR0RFUyQXI2c3FmMzFjNVc1bUxWakwwdlU3NmRJdW1iUUR4NG1QaWVUM2IzN0I5U1A2OHRHOE5RQ2t0azBtTnFweDJ6VDgrZkc3QTNaTnlNaktEZGg5UUVSRVJFUkVST1JpcDhSK0VSRVJmRW5MRmNuOVZxc1ZoOE9CeCtQeEovYUxpTysvRTZ2Vml0VnF4V2F6WWJQWi9Bbi9JaUlpSWhkYXFBMmV2UXFtcjRUMUdiNjJ0M2FBM1FLM2R3bHViQ0lpSWlJaTBqZ2J6M3ltNzVZUTNEZ2FZczJXdlhSS2FVRnNWRGdscGE2QXZ2aVlTTzY4L2lwYUpQb1M3aithdHhxdjEyVGFyV041L3JWUGVlUGp4Zno4cm11eFZMbUgrdm5pOVd6YmZaaUhmamlCaE5qSWFvbjBGY25xazBjUDRQN2J4L0g3Tno5bjNzb3QvT1RHRVFIakhyOTNFdkV4RWZXK2hpMjdEL1BPbkJXMTlwc21iRW83UUhLek9OLzFINWhTNjlpYUV1bVRFbUo0ZGZwVTBnNGM1NzI1Szhrdkt1SHVTY05wZTBVelpyejhFYi80NGJWODlQVWFQcHEzaHZhdG1uUFQySUcwdTZKNXRYa3FGamJBK2QwOVFFUkVSRVJFUk9SaW9jUitFUkdSTS93VnllMTJiRGFiS3ZXTDFLRGl2eE1sOUl1SWlFZ3dPS3d3WXlqOFpnVnNQdWxyZTNNYjJLMXdTNmZneGlZaUlpSWlJZzJYVytiN3QwMVVjT09vejlHTWJQWWVUdWVuVThiNEdzN2NFdlY2eno0N3VMSkhCLy8zSjA3bDBLWmxJb214VWZ6d2h1SDg0OE1GTEZxempiR0Rld2JNTzZCN2UzcDJidTFQYnErb3BGOVJnYjVxWmYzSDc1MUVaSGoxeXY4UllTRkVSWVRWK3pwQ25ZNXFiUldQUDdidVBzeTZiWXM1ZGpLYkorNmJEUGdTOVJ2NXpXWVdBQUFnQUVsRVFWVGowSWxNdmxpOGdaMzdqOUd2YXp1bWpCOU1UR1NZUHpuZlpyVnkrM1ZENmRNMWhRKy9XczJMTStjd29FY0hoZy9vU2tyTFJQODhmM3ZuYS8vM3FzUXZJaUlpSWlJaWx5TWw5b3VJaUZTaGhHVVJFUkVSa2FiTGFZVm5oc0tUeTJGYnBxL3QxVzk5bGZzbmRhajdYQkVSRVJFUmFWcHNsbUJIVUxjZCs0NlNFQk5KN3k0cEFFUkhoR0VZQmlzMzc4YnB0QWRVNGorYWtjMkJZNmU0Zm1RL0FQcDBTZUh1U2NQcDI3VnR0WG1UbThjMUtvNjQ2SnFyOGovMTBnZU5tcWV5UFlkT0FQREp3blcwdmFJWkQ5eHhEU0ZPZTdWeGJvOFhtOVgzZ3pxYWtRMkExZUk3UHBtZHg3OC9XOEtoWTZmbzFxRVZUMDZkVEp0S2lmcFZwYlpONXFtZjNjeUdIUWRZc0dvcnYzdjlNd2IzNnNUZGs0ZGpzMXA1Nm1jMzB6dysyajkrNW1kTENRMDV1eWpoa2QvUC9NNnZWMFJFUkVSRVJPUmlvTVIrRVJFUkVSRVJFUkc1cUlUWTRObXI0UEdsa09iTEsrR2xUYjdrL2dudGdodWJpSWlJaUloY09zWVA2ODNJSzd2NUUvakRRNTNjTlBaS3ZscjJMU3MyN1FvWUd4YmlaUHl3WHFTMlRmYTNEZTU5WWJjV2UvemVTY1RIMUp6MFg5bVczWWQ1Wjg2S2dMYW9pRkNTRW1LWVBIb0F2Vk5UQVB3Vjlpdjc4T3RWTE4rNEM3dk5pcXZjVFhSa0dIRm5ydGs4UHBvaHZUdno0OGtqQWhMeTYySVlCZ082dDJkQTkvWWNQSDZLNXZHKzNRSCs5cHQ3cW8yOWUvSndBUElMaXdGNFl1cGtRaHhuRng5azVSWUVWUGtYRVJFUkVSRVJ1ZGdwc1Y5RVJFUkVSRVJFUkM0NllUWjQvbXA0YkFuc3lmRzF2YmdCN0ZZWTJ5YW9vWW1JaUlpSXlDWEU2UWlzWWo5MmNFL0dEdTc1bmVaS2lJM2sxLzkxVTYzOThUR1JQRGwxY2dQbWllSW5ONDZrWmJQWWF2SFZwRnVIVnZ6a3hwRUJiUzBTWTVsKy95MEJPeGhIaElVd2NYamZnSEhEKzNlbFZWSThibzhYaThXZ1I4Zlcvb3I5QUZmMVM2MzF1a2tKTWJ3NmZXcXQvVzJUbTlVYk80RERidU9xZmwxSWJoYUwzWFkyeFNFczFNbFYvYm8wYUE0UkVSRVJFUkdSaTRGaG1xWVo3Q0JFUkVSRVJCcHF6SWZ3bzI2K0x4RVJFWkY4Ri94cUNSdzRVMWpTTU9EWGcyQkVxNkNHSlNJaUlpSU5vUHM4bDYrM2R2aStGdjdnd2w3SDdYWmp5OXh5WVM4aUY3MERKYkhFeHNZU0dSbUp6YWJhaUNJaUlpSWlJaEk4bHZxSGlJaUlpSWlJaUlpSU5FMVJEdmpEY0dnVDVUczJUWGgrRFd6SUNHNWNJaUlpSWlJaUlpSWlJaUlpSWlLTm9lWG1JaUlpSWlJaUlpSnlVWXR4d2g5SHdNT0w0WGdoZUV5WXNRcitQQUk2eFFVN09oRVJrZlBETk0yQUw1RnpaUmhHd0plSWlJaUlpSWlJaUlnRWx4TDdSVVJFUkVSRVJFVGtvaGNYQWkrTWhJY1dRV1l4bExyaHllWHcxOUdRSEJIczZFUkVSTDQ3MHpReHZXN01nZ3dNVng0V2p3c0RKZmJMZDJkaTRMWFk4ZGdpOFlRbVlMVTVzTmxzU3ZDWFM1YUpvZjl2U3EyOEp2ci9uNGlJaUlpSWlEUVpTdXdYRVpHZ1U3VXhrWXVIS3JtSmlJaElVNVlZQ3IrL0duNnhHQXBja0ZjR1R5ejFKZmZIaGdRN09oRVJrY1l6VFJPek5BOGovd2dXYjNtd3c1RkxoSUdKMWV2QzZzckc0OHFseE5FTVQxZ3NEb2NEaThXaWV6NXl5ZkZhN0ZpOXJtQ0hJVTJVeTZ2NzNTSWlJaUlpSXRKMEtMRmZSRVNDeGpSTnZLYWJBak1EbDVHSHgrSUNRNG45SWsyU2FXRHgyckY1SWduMUpHQ3pxcEtiaUlpSU5FMnRvK0QvaHNHalM4SGxnZlFpK0ovbDhLZVJFS1k3WVNJaWNwRXhTL093NU80UGRoaHlDYlBpSWNLVlRwN0hpeGtSaDlQcHhHcTFCanNza2ZQR01Bdzh0a2lzcnV4Z2h5Sk5WSUhMaXRWdTFjSW1FUkVSRVJFUmFSSXN3UTVBUkVRdVQ2WnBVbXJta1dXa1VXSTloY2RTcHFSK2thYk1NUEZhWGJnYzJlUTU5bEhneXFLc3JBeXYxNnVkTmtSRVJLVEo2WllBdnhrTUZUa1plM05neGtwd2U0TWJsNGlJU0dONFBlVVkrVWVDSFlaY0pzTGRtWlFVRitKeXVmQjY5YUZKTGgyR1llQUpUY0NERnF4SWRTNFA1SGxDY0RnY1dLMVdKZmFMaUlpSWlJaEkwQ214WDBSRWdxTFV6Q1BYc2grdm9TM0VSUzQ2VmcrdWlIUUtYTm4rNUg0UkVSR1JwbVpJUzNpNDM5bmpUU2ZoRCt0QWF4SkZST1JpWUpvbUZKN0U4T3JlbVh3L2JJWVhXNm52WG8vSDQxRWhCN2xrR0lhQnplNmt4TkVzMktGSUU1UmU3TVRoRE1YcGRHSzMyNVhZTHlJaUlpSWlJa0dueEg0UkVmbmVlYnpsNUJ1cU5pWnlzWE9IWjFKY29rcHVJaUlpMG5STmFBZDNkejk3dlBnSXZMWTFlUEdJaUlnMGxHbWFVSlliN0REa01oTmlsRkpXVmtaNWVia1MrK1dTWVJnR1Zxc1ZhMWdzZWRabXVFMDlIaGRmcGY3REJVNjg5bkRDd3NKd09wMnEyQzhpSWlJaUlpSk5ndTVjaUlqSTk4bzBUUW81cVVyOUlwY0F3K2FsMUtaS2JpSWlJdEswM2RVVkpyWS9lL3pSYnZoc2IvRGlFUkVSYVFqVE5ERThybUNISVpjWnUrSEY1WExwUG85Y2Npd1dDdzZIQTN0RVBIbU9aUEk4WVpSNUxYajFhMzVaOFpwUTZqSElMTEZ4cENRQ0l5U0t5TWhJd3NMQ2NEZ2NXQ3hLblJBUkVSRVJFWkhnc3dVN0FCRVJ1YnlZcGtrWnFqWW1jcWt3UWtvcHl5M0Q0WENvb3BHSWlJZzBTUWJ3VUYvSUtZV1Z4MzF0TDM4THlaRXdJQ21vb1ltSWlOVEtORTBNbEhFcTN5K0xBUjZQQjYvWHE4Uit1ZVJZTEJhY1RpZUdZVkJtYzVCYlZoYXdrRVcvODVjK3d6QjhPempZclVTR08zQTZuVGlkVGlYMWk0aUlpSWlJU0pPaXhINFJFZmxlbWFhSng2SnFZeUtYQ3NPdVNtNGlJaUxTOUZrTStKOUI4T2dTMkprTnBnblBySWFYUmtPYnFHQkhKeUlpSXRKMEtNRlpMbFdHWWZpVCs2MVdLdzZIQTQvSG8vdWFseG5ETUxCYXJWaXRWbXcyR3phYnpaL3dMeUlpSWlJaUl0SVVLTEZmUkVTK1Y2WnBncUdiNUNLWENzT2lTbTRpSWlKeWNYQmE0YmZENFA0RmNLb1lpc3ZoMTh2aDVURVE3UXgyZENJaUlpSk5neEw3NVZKV2tjQnR0OXV4Mld6NmZiOU1WZndlS0tGZlJFUkVSRVJFbWlJbDlvdUlpSWpJT2RFRE1CRVJFYmxZeERqaC80YkJRNHVoMUEwWlJUQjlKZnh4Qk5ndHdZNU9SRVJFUkVTK0Qwcm9GaEVSRVJFUkVaR21TbzhzUlVSRVJPU2NLTEZmUkVSRUxpYnRZdUIvQmtGRkdzLzJMUGgvRzBDZlprUkVSRVJFUkVSRVJFUkVSRVFrbUpUWUx5SWlJaUlpSWlJaWw1VWhMV0ZxcjdQSDh3N0JoN3VDRm82SWlJaUlpSWlJaUlpSWlJaUlpQkw3UlVSRVJFUkVSRVRrOGpPbE00eExPWHY4eGxaWWVUeG80WWlJaUlpSWlJaUlpSWlJaUlqSVpVNkovU0lpY3NueHVMM0JEcUVhcjhkTGVaa2JBTk0wTVUwenlCR0ppSWlJaUZ6ZURPRGgvdEF0d1hkc0FzK3RnZjI1d1l4S1JFUkVSRVJFUkVSRVJFUkVSQzVYU3V3WEVaRkx5dVpWdS9uclUrOVRWdUpxMFBpeVVoZFpHYm1OK3ZvdU5pN2Z4ZThlbVFuQXlubGIrT2NmWjVPWm5oTXd4dlNhRkJlV1Z2czZWeC8rWXdITHZ0ejhuYzgvZnZBVS8vempGeHpkZjdKYVgxbXBpOWVlKzVTMHpRY2JQYTlwd2hkdkxlUHJEMWMzK0p6VG1mbTg4TmpiamI1VzdUR1lmUDNoYWc2azFWeWFkY0dzdFN5YnU2bldoUmltQ2E2eThrWjlOWFJOUjFtSmk5TGkrcjhxSE42YlRsRitTYVBmZzd6VGhiengrODhiZlo2SWlJaklwY0J1Z2Q4T2hhUnczM0daQjJhc2hJS0cvVGtoSWlJaUlpSWlJaUlpSWlJaUluTGUySUlkZ0lpSXlQblVwbU1MQ3ZOTFdEbC9LNk1tOWE5My9PNHRSL2owWDk4MDZoclRYNTNhNkxqc1RodGVyMjhuZ2I3RFVqbDI0QlN2UGZjcDE5OTFOVDBIZGdBZysxUWVMOC80cU1iclBUM3Q5WHF2OGZEemR4QVZHeDdRdG4zOWZ0STJINkpWKzZSNkZ5V0VoanNKand5dDFyNTUxUjdTajJRUjN5eTZXdC9lYlVkSlA1SkZSRlJZdmZGVlpSZ1FHdUZrOVlKdDlCclVrUmF0RStvOXgrdnhCaVN2YjEyN3IwRS92OXArWm9aaFVGcmk0dU0zRnZHenAyNG1NdWJzKzNkdzEzRldMZHhLLzZ1N1loaEdqZWRubjh5dDhXZFdsd2RtVENFaEtRYWcxcC9yd0ZIZFdiZGtCNmEzL2xVQTAxK2RpbW5DaXErM2NPckVhVzYvL3hwc2RtdXRjVDB3WXdweGlWRjg4cTl2bUhEclVNcGRibzRmUE5XbzF5QWlJaUp5S1lsMnd2OE5nNTh2Z2hJM3BCZkI3OWI2Mm1yNUdDZ2lJaUlpSWlJaUlpSWlJaUlpY3Q0cHNWOUVSQzQ2RFVseVgvN1ZacFovVlhPVmVtZW9neWRldkR1ZzdjbS8vQmlIMDE3bm5CdVdwVEgzM1JVTkQ3UVNoOE1HSm5pOVhzSWlRcmp0L25Hc1diU2RwRmJ4QWVNTWk4RnYvbllQQU5rWmVienkyNC85ZmVOdUdVVEg3cTJxeloyVFZjQzdmL3Vha0ZCSFFIdjJ5VHhtdjdNY2dQa2ZyMkgreDJ2cWpISGdxTzZNLzhIZ2dEWlhhVG5iMXUyajkrQk9oRVdHVkR0bjY5cTl4Q1pFa3RnaU5xQjZQSUF6eEk1aE1lcGNVTkNsVDF1MnJ0M0hpY05aMkIyMWZ5eXBTSVN2cW5PdjFqd3dZMHExOXJXTHQ3TmhXUm9XcTRXcnJ1M3RiL2U0UGVSa0ZRU01IVEM4SzN1M0hXSFB0aU8wNmRqQzM3Nzg2eTAwVDQ1bndQQ3UxVjVEMVhpZWV1WGVXbU92N0puNzN3dzRyaHI3c1FPbitQeXRwYlJMYmNuUWNUMERxdnR2V3JHTFRTdDNjOS9qazZyTmF4aHc2N1N4dlBmS1BQNzV3aGRjZDl2UUd1ZXZTUGIzZWsxMmJEakFtQnV2YkZEY1RZbmJHK3dJUkVSRTVGS1VFZzJQWHdrelZ2bU8xNmJETzJsd1Y5Zmd4aVVpSWlJaUlpSWlJaUlpSWlJaWx3OGw5b3VJeUVXbmFyTHkzbTFIYUpZY1IzUmNSTFd4SlVWbFpLYm4wTHBEa3IvTllqbC9aVGU5WG0rMVpPMjYxRGEyY2tWNWk4VUMrSkw4SzR1TUNhc3h3VDAzdXdDcnpZb2o1T3pDaElMY0l0NSs2U3VpNHlMSVBwbkh6ZmVNcEd1L2R0WE9MY3dyNXIxWDVuTTZNNSsrUXpzSDlGVmVRTEZoV1JvYmxxVUZ4SnVmVThTK25jY3d2U2EvZjJSbXRibnZmWHdTTGRza05LaWkvWnd6Q3hCcVUxdkZmV2VJQTJmUzJRVU5wY1ZsZkRaektidTNIS1pGNndRbTNUMmM1c2x4L3Y3TTlGeis4ZXdudGNSUTg2S052MWRhWEZGYlBJMzVIYWdzSVNtRzNLd0NYQzQzY1lsUnZQLzMrUXdZM3BWT1BkdFVHNXQzdXBCbUxXT3I3Y3BRd1dhM2N0dTBjU3ovZWpOSlozWS9TRWlLd1ZWYXpyNmR4K2phdCsxM2lyR3BPWnp2K3pmR0dkdzRSRVJFNU5JejdBcTROUlUrMk9VN25ya2RPc2ZCZ0tTNnp4TVJFYmtZL2YzOStRem8zcDcrM2RzSHRHL1l2cC8xMi9menM5dkcxVHZId1dPbmFOVWlBWnZWVXV1WVF5Y3lPWm1WeDhDZUhjNDU1c3B5OG91d1dpMUVoVmZmZmJJcTB6UXBLQ3JCNmJEamROUmQyS09tNnpnZE5zSkNhcjhSVVZ6cXdtNnpZTGMxN0pGYllYRXBkcHUxMGJHSXlQbGptbWJBbDF4WWhtRUVmSW1JaUlpSWlJaEk3WlRZTHlJaUY1M0t5ZTN1Y2pkckZtOG5NanFNZXg2OUFVdVZCNGxmdnIrU0RjdlNlUERwSHhDWEdIWGVZN0ZZTERWV2pLL3F4T0ZNUHYzWEV1NTdZakxPa0hON2FIZnErR21LQ2tvSWl3akJWZVpteVp4TnRPbDROdHNvTjZ1QXQxLzZpcEJRQno5K1pDS2JWKzNoNHpjWE15YTdrTUZqZTFKeDMzem5wb1BNZlc4RmRydU5uL3pxZXBxMWpLMTJyV0hqZTlPbFQ0ci9PRzN6SVZaOC9TMEFxeGR1SXpUY3lZOGZuaGl3Q0tFd3I1aVpMODdGYXJWZ3NWaHFUY29IT0xRbm5abC9uc01ETTZiVVdwVWZmSXNYM09VZWNzOVUyNitvb0YvNW5HTUhUL0h4NjRzb3pDOWgxS1FCREwybXAzK1JSSVdrVnZGMXh2TmRQZm1YSHpkbzNQTy8rSGUxdGlWek43RnYrMUhhZDAzR2FyTXk3cFpCL3I3S093VWNQNXhKaTFZSkFXMnhDVkZZYlJaTTA4VHI4V0ozMmhnMWFVREFtUHpjSWo1NmJlRUZlZDNCc0NQTDkyOC9KZGlKaUlqSUJYQlBEOWg5R3I0OUJTYnczQnI0KzFoSXFubHRwWWlJeUVWcnkrN0R0RXFLcjlhZWtaWExsdDJINnowL0s3ZUFQL3p6QzY3cWw4b2QxdzBENEdSMkhtdTI3T1dHa2YzOGladHJ2dDNEa3ZVN0F4TDdDNHRMV2JkdEh5T3Y3TzYvVDVWZldNd25DOWR4ODdoQlJJWlYzeld5cWlkZmZKZm04ZEU4L2VBUDZoMWJVRnpLWTM5NmgzRkRlbkxUMklGczNIRUFoOTFHajA2dEczU2R3YjA2Y2ZmazRmNjJIZnVPVXVaeTA2ZExXd3dESHZuOVRJYjI2Y3dQYjdpNjN2a0FmdlhILzNCbGp3N2NjOU5JQU53ZUwrL09YY0dnWGgzcDFLWkZQV2VMeUxrd1RSUFQ2OFlzeU1CdzVXSHh1REJRWXYrRlltTGd0ZGp4MkNMeGhDWmd0VG13Mld4SzhCY1JFUkVSRVJHcGd4TDdSVVRrb21hejI3anhKeU9aK2VJY3ZwbTlrZEdUQi9qN1RoNC96Y1psdXhneXR1Y0ZTZXF2VUZkQ2VnVjN1UWVBeU9pd1dpdXVWeWpNTHdhZ3VMQzB4djcwbzluTWZuczVIcmNIdzJMUXFsMXpKdDdoZTREcUtpdm5ueS9NSmpJbWpEc2ZISTh6MU1HZzBkMEpDWE13OTkwVjdONTZtQUhEdTdKeHhTNE83VDVCanlzN01PRzJvWVNFT1dxOFZuUmNCQzNiSlBxUFR4ejJaVlVYNWhXemNVVWF3OGIxSXJIS2dnQ2J6UXFBOWN5LzU4UDdmMS9BeVdQWi91T0tYUUNtdnpvVjA0UTFDN2V5OExQMXRHaWR3RjBQWFZ2bno4UTBJZnRrYnEzOUZjbnlWYVZ0UHNqYzkxYnlxei9jVmEydnBvVDlocnIrem1HODk4cDh0cTdkeDQ5K09RR2IvZXo3Vm5XM2c4d1RPV3hkdTlkL1hMRWc0cHN2Tm5KdzEzRnUvZGxZSXFMQ3ZuTXNUVjF1R2N6Y0FWZGZBY25WTitnUUVSRVJPV2RXQTM0ekdLYk5oNndTS0hEQjA2dmdMNlBBY2Y0KzNvcUlpSHd2aWt0ZFBQTDc2cnNzVnBpemRCTnpsbTZxc1cvYTA2L1gyUDdxZEYvaGdNVnJ0bU9hSnNNSGRQWDNiZDF6bUsrV2I2YTR0SXpiSnd5dDhYeXZhZkxHeDR2WmRmQTR6ZU9qNmRhaEZRQTc5aDlqelphOUhFblA0dUc3SnpZb3ViK2hIR2Z1VVhtOFhnQU9IRHZKb2pYYkdkeXJFN2RPR0VKSXBjcjVueTVjUi90V3plblp1ZnB1aWhWbWY3T1JVbGM1ZmJzMmJIZkVtWjh0cFZQYkZnenUxYW5HL3BQWnVXelpkWmkxVy9aeSszVkRHZFkzRllDU01oZGZMdDNjb0d0VWR2TzRnWTArUitSeVlKb21abWtlUnY0UkxON3lZSWR6V1RBd3NYcGRXRjNaZUZ5NWxEaWE0UW1MeGVGd1lMRllsTnd2SWlJaUlpSWlVZ01sOW91SXlFVXZwVk1MaGwzVG0rU1Vzd25vcG1reSsrM2x0RXhKWk5Tay92WE9jUzZKMlFCUFQ2djVZV2RGNG5Wb3VHKzc3cExpTW45aS81TFpHN0U3YlF3ZDErdHMzRjZUUHozMlRwM1g2aldvSTcwR2RjUTBvZXA5YjRmVHprMzNqS1JsbXdRY3pyTVBKVnUzYjA2dlFaM1l1RHlOSS9zeUFPZzVzQ05qYjc2eTFxVCt1bXhZbm9iTlptUGc2TzdWK2p3ZTMwTlNhNlhkRThwS1hCVGtGVmNibTNlNkVNQmZpYitxeUpnd25DRU9wdjNtSnNCWHdmN2xHUi81cTgrWGw3bjUrSTFGN05sMmhENURPek40VEEvL3VNb2lva0lKQ2ZQOUREeHVUN1dFK2NvcWZtYlZydVh5VUpSZkVqRFdhck1TbXhqRlE4L2NHdEMrZGUwK2poMDh5WVRiQWg5aS8vV3BEd0lXUEZURU9XcFNmN0l5Y3NrNG1rMWtqTy8zSXlZK0lpQ2VjcGViNDRjeVNlbmtxOXhXK1hldTE2Q09iRm16aHpkKzl6bDNQamcrWUFlRlMwVjZFVHkvQml3Ry9LSmZzS01SRVJHUlMxbU1FNllQZ1llL0FiY1g5dWJBUzV2Z3Z3ZlVmNjZJaUVoVDRuVFl1Ty9tVVRYMnZURnJNWDI2dEtWZmxlVDBqVHNQc2pudFlLM25BZVFXRkxGOFl4b3RFMlBKelM4aU43OElnT0g5dTVKNU9wK2w2M2ZTSWpHV0VaV1MvaXQ4OE9VcWRoMDh6dmhodmYxSi9RQ0RlM1dpc0xpVVdmUFg4dUxNT1R4eTkwUWl6bE55djhQdWV4VG1QblBQYXNvMWcyblpMSTUzNXF5Z1hhdm1YTlV2MVQ5MjNzb3RqQmpRdGRiRS90eUNJZzZmeUdSSW44NWtuczczdDVlV2xRY2NBOFRIUm1JeERGWnYyWVBOWnEwMXNUKzVXUnlQMzNjRGYvM1BWN3c5ZXptbjh3cTVZV1IvU3N2S1diQjZhNk5mcnhMN1JXcG1sdVpoeWQwZjdEQXVXMVk4UkxqU3lmTjRNU1BpY0RxZFdLMWFQUzBpSWlJaUlpSlNsUkw3UlVUa29yUnV5UTYrZW45Vmc4WStjLytiQWNlOUJuZGk4dDIrN2JNam8wTnBtNXJNTlZNR0JTU2kxK1RJdmd5MmJ6aFFhLytkRDQ0bkppSFNmMXc1ZVR3aUtnd01LTWd0b25seUhPNXlOK3VXN0tEdjBOU0FPUXlMd2YrK2NoOXdOb205d3F3M0ZqUHJqY1cxWHYvZXh5ZVJuTktNdU1Rb2poMDRSY2JSYkU0Y3llVEl2cE1VNUJZUmt4REo0TEU5YWRNeGlmMDdqckhyMjBQODZiRjNpRzhlVFhKS0lnbEpzY1FtUkJJUkZVcWJUblZ2K3ozOHVuNTA2OXVPRlY5dm9WMXFTOXFtSnZ2N3ZHZXFuMVd1UEovMjdTRStuN20wMXZuZStkdlhOYmJmK0pPUjlCellvY1krZ0x5Y1F2WnNPd0xBNXBXNzJieHlkNDNqcnIxdENGZU82QmJRZHV1MHNhVDJUZ2xvcTIyQlJsV3VzdktBeFNDMW5iZCt5YzVxYlgvOXpmc0EvUGNmN3F5MndHRCtyTFhNbjdVV2dIc2V2U0dnTCs5MElUUC9QTWUvMEtDeStPYlIzUFBvRGN6ODh4eTJyZDlmNTN0Mklld3BDQ1hDdEJGV2FuQStuOFY0Z2ZSQ1h6TGRnc01RNjRUZkRvVm81L203aG9pSWlFaE51c1REQTMzZ0x4dDl4MThkOUxWTmFCZmN1RVJFUkJyRGFySFF2M3Y3R3Z2MkhjbWdlOGZXZE8vWUtxQTl4T2tnT2lLMDF2TUFaczFmUzduYnc0bk1IRjU2NSt3OW5XZCtmaXUzWFR1RTlNeGM1aTdaeU9EZWdZbnN5emFrc1hURFRvYjA2Y3prMGRWWHpJMGQzSk9jdkNJV3I5M09zZzFwVExpNlQyTmVicTBzRmdzMnE0Vnl0OGZmTnJSUFo5cTNhazVTZ20vWHg3SnlOMDU3L1kvTTFtelppd21zM0x5YmxadlAzb2ZhdVBNQUczY0czamQ4L3VFN2lJMnFlK2ZPQ3MzaW92blZQVGZ3bC85OHlaZkxOdE15TVpiKzNkdjdkMGlvYXZyZlB1UmtkbDZ0L1NJU3lPc3B4OGcvRXV3d0JBaDNaNUpYN01Bd0RKeE9KeFpMM2M5bFJFUkVSRVJFUkM0M1N1d1hFWkdMMmdNenBqVDZuSkRRc3hYcTI2WW1CeVNsMXlVaEtZYSt3MUpyN1k5SmlDUWhLYWJHUHF2TlFtUjB1TDh5L1pZMWV5a3JMV2ZBaU9xVnkyb3ovZ2VET1pCMkhOTTBHWC9yRUgvN2ljT1p6SHB6TVRIeEVXeGNuc2JjZDFkZ0dBWnh6YUpJVGtuazZtdDcwelkxbVMvK3N3eTczVXJubm0zbzNMTU5FMjRmU2xaR0xrZjNueVQ5YUJZSDBvNXhPak9mWG9NNmtkSzVKUUJGK1NVQjFlOHJLdFliaHUvOU9IRTRrL1ZMZHpMMWljbkVONDhHd0Z0UnNkOVcvWVo4MWFUMFEzdlNtZm5uT2Y2cTlKVTFKTWsrSVNtRzZhOU9aY3ZxUFN5ZHU0bUgvdTgyUEc0dnovM2lYL3pvbHhObzA3RUZ2My9rTFJ5VnRsU3ZVSkJiWEsyeWYwUFpIWGIrK3c5M2ZxZHpLNFJIaHZyZmo4TDhZdjcwMkRzOC91ZTcyYjMxTUovUFhFcDhzK2hHelJjZEY4RjlUMHdtTkR5RTdKTm5YNWZwTlMvNGxzWXY3SzU3SWNpNUNyUEJ0VzNobmg0UXFrK3ZJaUlpOGoyWjJCNTJac09DUTc3anYyNkNUckhRSVRhb1lZbUlpRFRLMFl4c1RtWlZ2Ly9Sb1hVU3BXVXVObXl2WHIyNlErdWtHdHViSjhTUVgxak0rdTM3dWJKSEJ5YU5DdHdsTXpZcUhJdkZ3dFJiUmxGWVVsWXRVYjUvOS9ZVUZwY3kvcXJldGNaN3l6V0RhTis2T2YyNm50L1ZkQ0ZPQitYbGJuSUxpamh4S29mMHpGelNNM000Y1NxSEU1azVkTzl3QmZmZE1yck9PY3JkSHI1WnQ0UFV0c21NSG5SMkY4dVgzNXRIMS9aWE1QTEt3S0lTamQxeElDWXlqRWZ1dm83dCs0N1d1YkJDUkJySE5FMG9QSW5oTFE5MktBTFlEQysyMG16S2JBNXNOaHVHWVZ6dys5Y2lJaUlpSWlJaUZ4T2xSb21JeU1YSkJNNGtsMzlYdFNXT1Z5U1o1MllYOEpkZnYxL2ptSnZ2RzBYMy9vMTd3SmFRRk1PcDlCemM1UjZXZmJtWjNvTTdFUjBYMGVEenc2TkNhZC8xQ3BaOXVablkrRWdNaSs5bTk2WVZ1MGk2SXA2SXFERDZEVXNsT1NXUnhCWXgyS284UE0wNG1rMXFyOEJ0eEJPU1lraElpcUVQbld1ODVwTC96OTZkeDBkVjMvc2ZmNTA1c3lRelNjaEdBb1I5RC9zbUNLZ2dBb3JpaXFMV3V0U3FWYXMvZTF0cjY3MjFhdGZiM25xdHQ5VmExOXBhOTExY0VBUlI5bjJWUGF5QlFCS3lrVzB5Wjg3dmp5RURRMElXQ0psQTNzL0hJNC9NK1o1enZ1Y3pXU1l3NS8zOWZtZXM0S3NaSzJyZFp6Z01ycjNqSXA3Ny9mdTgvc3hNN3Z6NVZYaGkzUVFDUjJic2R6YmZNcnByRm0rbDc5RFEwdkVIc3ZNSkJvT2taeVFENEsrb3d1MnArVStlVDk5WWNOTFhNNHpRS2d6RkJhVTgrZkJyRFQvdm1CVVpUbVRYMXYxMDZwR09Oejd5NW04d2FFTTk5emRpZlI2T3Z3ZmlyNnpDNlQ2OTM0c0grK3duTGk0T3I5ZmI1TXNueDdxZ2F3S2M1cWNnSWlJaVVvTUIvR2c0WkJYQzlrSUlCT0hYaStEWnlScHNLQ0lpSVlFZ2xBV2dyQXJLQTZHUDZzZGxBU2cvOHJnaUFBRTdkTHhsZzNYYzUzRDdNVzFPRzM3VHUvNGE2ck5vOVJibUxGbC82aDBCNDBiMFk5WEdIY1Q3WXJsK3ltaDhzVFdENisvUFhocXhuYlgzWUkzMkQ3OWNCc0RWRTBmV09OOWhHRTBTNnJlQ1FYYnNQVWoyZ1VOa0h6eEVwVC9Bc3ZYYldYWmt3SUlCcENURzB5RXRpUXRIOXFOMzF3NzE5cmwwM1RhS0Q1Znp3eHN2cG5QNzFJaDlTUWsrQnZidWZNcDF4L3RpR1QyNENiN3hJaEptMnpaVW50d0VMM0o2eEJnVkZGWlc0bmE3TVUxVHdYNFJFUkVSRVJHUlkrZzJwSWlJbkpHc2dJVnBudm9TclRmZGR3bUpxZkhoN2FjZmU3dkdNWGMvTWkzaVdyVWRVMWQ3dGZhZFVzamFsTTJDbVdzb0w2dGszR1hEYWh4akIrMDZaNnJQSE5xVno5OWF4SloxdStrenVBdUJLb3ZWQzdjdzl1TEJRQ2c0SHV2ejhOdjdYNjcxL0MvZVhjSVg3eTZwZGQva2FhTVlQV2xRUk50bDN6bVBFUmRraHJlWGZ4MWFFYUJhck0vRGRYZGN4SXQvL0lnUFhwbkg5WGRQd2pxeXJMbDVHb1A5d1dDUWJldjMwSHRRRjNadnkySG4xdjFNdmVrOEFMYXQzME83amluRWVEMEVxZ0lFZzBIY01UVm43TC8rN2tuMEhkSTFvcTBocXdUVTVzZi8vUjFjdGF3S2NLeThuQUplK3RQSDlmYVZsMVBJa05FMWIrQ1dINjZvZGVXQlkzM3kyZ0xjTVM2R2pUMDZVS080c0JSZlhHeTkxejBWdmVQTFNVcUtJVDdleHFsL1hZcUlpTWhaeEdQQ28yUGdubGxRV2dYWmgrRXZLK0dobWpsRUVSRTV3L2t0S0t5RXdnb29xRHo2K05pMmdnbzQ3RDhTMmcrRUF2bW5pODhFbWpEZi9leWpkOVovVUIzdWZ2eDVUTk5CMys0Wk9FMEhQL25qdnlMMko4YjcrTzhmZjRlWkM5YlVlbjV0N2RYQi9zMDc5N0hqeUFDQWFwZWNGNXJWdjdhVkE2cFYrS3RxM1o4UTU2Vmp1MlQrOUhMb2ZSaGZiQXd1cHdPSDRlUzZTMGFUa1paTWg3UWtQUFc4ejNLOE1VTjZrNW9VWHlQVWZ5cG1MMXJIb2FMREVXM1RMeG5kWlAyZmpDYzJkOERwY2g0SjJ6YlBOUStVTnM5MXBIV3liUnVINVk5MkdYSU1seEhFNy9kaldWWm80SVdJaUlpSWlJaUloQ2w2SlNJaVo2VHlNaitlR1BjcDk1T1lHbC92clA4cGFXMXd1dW9QcWRjM1NLQkxyM1lzbXIyTzNQMEZqSjg2bklRa1g4VCtZTkRHZEpyODZIYzNBSERvWURFdkh4Y0VqMC8wMFdkd0YrWjlzcExlZzdxd1pPNTZMTXRpNkppamQzb1RFbjM4OExIcklzN2JzQ0tMZVROV2NzZlByOFR0cVhuVDhwbkgzeUhHNjZuM09kYW1ROWUyVEw1MkZDNjNFOXVHUUZVbzJOK1FyOW5KK3V1amJ4UHdCN2kvVHdZZnYvb053OGIySVRtdERiWnRzM3J4MW5Bd3ZySWl0TkRaYmJ3QUFDQUFTVVJCVkx4eWJUOHJKWVZsNU9VMHpVeE5Eb2NEaDFuM25VNkhvMkVEVVc3LzZSWFl3Wm8zTTNMMjV0ZjRtVG5lN20wNXRPK2NFdEcyYjFjZXlXa0pEYnEyaUlpSWlOVFVJUTUrUENJMFd6L0FGenRoV0RwTTdGTG5hU0lpMGtMWWhNTDRCOHRDNGVFRHgzdytWSEVrdEY4UkN1dTNCbmMvM3JoSkRZNGZFSERMbGVNb0tENU01L2FwdlBIWlFnYjA3TVNBWHAwaVF2SlR4dzFqNnZqaEoreHp4bGNybURGdlpYaDcvWlk5ekZxME51S1k2bUQvQysvT09XRS9SU1ZsdGU3djJ5MkRIOTF5S1E5KzczTFNVdHFRNEl2bDFZKy9ZY25hYlp3M3JHL0VzV3MzNzhMamNkR25BVFAyLy9wdjc3SXZ0NkRXZlF0V2JXYkJxczAxMnVzYlVMRjAzVFoyNzgrTGFJdDJzSDl6U2MyVkdFNjNuTEptdjZTMElyWnRZNkR3ZUV2aU1NQ3lMSUxCb0lMOUlpSWlJaUlpSXNkUnNGOUVSTTVJQlhuRnhMWHhScnVNc0hGVGg5R2hhMXU4Y1VkdmZQMzBUemNUZTB4WVBxTnJHalkyNlJtcGpKMGNtbUcvb3N6UEswL080Tm83THNKZjRjZmxkaEtYNEEzdnE4MkZsdy9uNzc5OW44L2VYTURxaFZzWU4zVllSQ2pmWVRvaUJpdll0czNtTmJ2bzFyY0RIYnEwcmRGZlZXVUEyN2FKOVoxY3NCOWcxSVFCUi91ckNtQTZUMjM1M09QZnl6OTBzSWpWaTdhd2V1RVd2UEV4REIzVG0rSG5aL0xPaTE4U0NGaE11bVlVQUJ1V1oxRmNjRGc4MEtHeVBQUTE5TlF5WS8rbmJ5dzQ2ZnFPOTZlSFhtM1FjWWFqWVYrVDJvNWJ1MlFiN1R1ZmVFYTRzcElLY25NS0dEdDVFQ25waVR6ODFHM1l0czIzSzdLSTlYbW9xZ3p3OEZPMzRYSzd3cXNxaUlpSWlFakRqT3NFS3c3QXAxbWg3YWRXUUdZS1pNUkZ0eTRSRVFrcDhjUGVrc2pRZnZYbmc2V25MN1J2R0JEckJLL3p5R2ZYa2NldXlMWllKemdkWUJwZ09zQjU1TE41ek9mdy91ckhUWlJ6SE42L08rMVNJeWUxR0RPa041UEhEcTd6dkM4V3JHSGg2aTNoN2U5Y2RoNFo2Y2s0VFFkdGt4SVlQN0kvYjN5MmtLNFpiUmsvc3Y4cDFUaHQ4aWltVFE2OXQvUFNlM05adW01YmVOOXZIN2loMW5QKzY2azNTRTJLNXo5dXVhekdQcGNyZE91clorZDI0Ylk0Ynd4VmdRQVYvaXBpamd4Q0tDa3Q1NVVQdjhiamR2S3IrNmZqTk91ZXBPTGk4NFp3dUt5aVJ2dmJNeGZScldNYUkvcjNxT2VaMXZTZmQxMGRmdnpvWDkvaVFINVJvL3RvYXMrTnlDSXBLWW40K0hpY3piQTA0OFMzWUhETnR5eEY1Q3huMjdaQy9TSWlJaUlpSWlLMVVMQmZSRVRPT0xZZG1wbThTNi8yMFM0bGJQelUwQ3hrMWVIcXZKeENjdmNYY25CZkFVUEg5S1o3WmdhdlB6TVRiS2lzOEIrWkpjaWdJSytZbkQzNU9Cd0dCWGtseENYRTFudXR0SXhrenAwNGdJVmZyS1Z0aHlUR1RCeFU1L0Z6UDFwT3pwNTh2di9RRmJYdUx6MWNEaEF4S09GVStDdXFjTGtiLzArTWlqSS9wU1hsdU54TzltUWRBTUR0Q2ZYejV0OW5VMXBjenBqSmd6aG5YRCtDVnBCM1hwaEQ5czZEZk84bmwrT0pkVk5SNXVlTGR4WXovTHhNNGhORE05dVhIeGtjNFltdE9XUC85WGRQb3UrUXJoRnRqOTk5ZE5ZNmgrbkFWOC8zSXo3Ung4TlAzWWJiNDJMem1sMVUrUU1NT0tjSGVUbUZQUDNZMnp6NjdKM3MyNVhMM3F5RERCbmR1OUdESFM2K2JqUnhDYkVzbmJ1QmZidHlPYmp2RU12bnBUTmlYTC93dm1vN3Qrd0RHN3IxemNBd3dPMXhzZmpMOVJRVkhNWjBtcnp5NUF4dXVuOEtiazlvTllWSG53M05HTmRVcXhhSWlJaUluTzN1SFFMcmNtRlBDWlFINERlTDRQOHVBbGZERm1ZU0VaRlRaQU41NWJDNytKaVBrdERuZ3BwWjYwWnpHSkRvZ2NTWUk1ODlrQlJUc3kzQkV3cnRlMTNnTnVIa3B6V29XeUFBNUo1NlB6MDZwZE9qVTNwRW15ODJwa2JZLzNpKzJNajNpUzRZa2RuZ2EyN2JmWURQNTYrdWMzOURwU1RHbjNDZjZYRFV1ZjlZaWZHaGlUUU9GUjJtUTlza2JCdis4Y0U4eWlvcXVXdjZSZldHK2dGR0RlcFphL3ZiTXhmUm9XMFNGNTA3b05iOUlpSlNrNEw5SWlJaUlpSWlJclZUc0Y5RVJNNDRXOWZ0b3JpZ2xENkR1NXh5WDFYK0FQN0txanFQc1lNMndXQ3cxbjFGaHc0eisvMmxGT1FXazMrd0tEekxmbndiTDIwN0pORzJYU0xsWlpVODk3djNzWU0yMTkwMWtmZGVtc3ZzRDVZeGVkb29EdTRyd0JQckpqRTFnY1Zmcm8rWWFmOUVkbTdleDVyRlcvSEV1TW5iWDhnM242M2kvQ2xEYTh6eUhyU0N6SDUvS1l0bXIyUHl0RkZrZEV1cnRiL0N2QklBRXBKOE5mWjk4dHA4UG5sdGZyMDFIZjgxaWZIV0ROTFg1MEIyUHY5NFlrWjRPeUhKUjlmZW9jRWIwNzQvZ2FUVStQQ0FnUy9lWGNMQmZZZTQ3Y2RUYWRzaENUdG84OTVMY3pBY0JoZGVNU0tpRmppNVFRdkpiUk40OEkvZkRXL2J0ZndNR0FZYzJIdUlMejlZeHE2dCsrbWVtVUgvRVpHenMrM05Pc2pNZHhZejkrTVZuRE11azFFVEJ1Q0xyMzhBQjhDb0NmMlovL2thNW55MGpDRmpldE90VHdZZnYvb04yemRtYzlXdDR5SUdMR3pic0pma3REYmg3K1BHVlR1WjllNFNMcnhpT01QUDc4dkxUOHpnNVNjKzVwWUhMbTFScTEySWlJaUluQ2xpblBDTDBYRGZiS2dLd3RZQ2VHRXQzRE1rMnBXSmlKeGRiRUt6N1djVmhvTDd1NDZFK1BjVW4vek0rMjRUMHJ5UTdvVjBYK2h6bWcvU1lvK0U5Mk1nM2hYNmYzNXJVRnBlUVU1ZTNRUDlTOHRySHkzeDFkSU5FZHM3czNQRGJlY09DYTJndUdsSE5wdDJaRGRCcFUwbkpTazBBT0JnZmhFZDJpWXhZOTRLTm16Ync5Unh3K2pUdFVPRCt5a29McVd3dUxSR2UwbFpCVHYySG94bzY5UStwVUVEQmtSRVJFUkVSRVJFUkVTcUtkZ3ZJaUpubE5LU2NqNTlZeUVwNlczSUhOcjFsUHQ3N25mdjEzdk03eDU0K1lUN3ZMNFlTZ3JMYU4rbExVUEg5aUd0UXpKcEhaTHd4TG9KVkZsOC9lbEtacjYxbUxTTUpHNjg5MklTa254VWxGWHk4YXZmY09oQUVRWDVKWFRyMHdFcllQSHRxaDFjY09sUThuSUtjVHBOOXUzS3crazYrcWU2cEtDVWovNzFOYXNXYmlaelNGZXV2R1VjWDMrMmlya3pWckJoUlJZWFhEYU16Q0ZkTVJ3T3RxemR4WmNmTE9OUWJqRlRienFQNGVlSFpsWHpWMWF4ZTFzTzNyZ1lZbUxkVkZaVU1lZWo1U1MzVGFCTmNzMFp6c1pQSFU3L0VkM0QyeHVXWi9IVmpCWGg3WFZMdDdGbDNXNzZEdWxLYW5vYmlndkxXRHAzQTExNlI2Nm00SXVMT2VIQWdtb2R1NlZ4eDgrdUpCaTBjVGdNMGpzbWg1OS9Xb2VraUdNblhER2M4eVlQeGhzZmd4VUk4djQvNXBLMWFSKzMvc2RsYkZ5OWc2QVZ4REFNRnMxZVIzckhsRHBYRUNndnJjUUtXSlNYVmdKZ21rZW5YTTNhbUIxYVhjRXdXTDE0S3pGZVQzamZycTM3K2VhejFXei9kaStkZXFSend6MlRhZHMra2JLU2N2YnVPSWpURmJweE8vTEMvdlFiMW8wVjMyeGkyZGZmc21qMk9vYU02Y1BGMTU1TFpZVWZ0OGZGcnEwNVlCQSt4N1poMjRZOXpQbHdHUWV5RDNIQnBjTVlQM1U0aGdIcEdVbTg4YmRaUFBlNzk3bis3a21rWlNSajJ6WmIxdTBtYzJoWGdsYVFyejlkeGRlZnJtTGtoZjA1NzVKUTB1eVdCeTdseGYvNWlKZWZtTUgzSHB4S1lWNEpuaGczbTlic3hCM2pxdk43SXlJaUlpSWhQUkxoQjBQZ3J5dEQyKzl1Z1dIcE1LcmxMQ1ltSW5KR3NXM1lWeG9hTExXMUFMWVV3TFlDS1BFM3JoK25Bekxpb0VQYzBkRCtzU0greEpqVE43UCttV2poNmkwc1hMM2xwTTU5NDdPRkVkdnJ0KzFoL2JZOUFBenMzUm1BcWVPR01YWDg4QlAyTWVPckZjeVl0L0trcm4reXFsY28yTE0vbi9JS1A1L01XOG1nUGwyNGJOeXdSdlh6OWZLTmZQYk5xaHJ0YXpmdll1M21YUkZ0djc3L2V0b21KNXg4MFNJaUlpSWlJaUlpSXRMcUtOZ3ZJaUpubEVDVmhXM2JYSDNiZUJ3T1IvMG4xT09tK3k0aE1mVm9vUDNweDk2dWNjeTlqMTZMNlR3NnU5WmZIbmt6L05qbGNYTGJUNmJXMm5kbHVaOXRHL1l5WnZJZ3hrOGRqdWtNMVR2c3ZMN0UrandzK0dJdERvZkIrTXVIVTFKVWhtazY2RCs4TzUrK3NZQU55N013SEFhakp3NE05MWVRWDhLMjlYdTQrcmJ4REJyVkM0QkoxNHlpWi85T2ZQYkdRajU3Y3lIdE9xYnc1ck96eU4xZlFKOUJYWmorZzRrUnF3QTRIQTdlZkhZV2dTb3IxR0JBKzA2cFhIZlh4RnBucGZNbHhFYWM3MHVJbkdrK0ljbkgrbVhiV2I5c2U3Z3RvMXNhazY0WkZYRmNyNEdkNlRXd2M2MWZwMnFtMDZ3My9GL042WEtHUS8vTHYvNld6V3QyTWYydWkralVJNTFWQ3plemFzSG1jSDNUdm50K25YMXRXTDZkVDE1ZkFFQnF1MFRhcE1TRjl5MzlhZ09iMSt3NlVwOGo0bm10V2JRVnA5UGs5cDllUWFjZTZRU3FBdnorUjY4UXRFSXorNCthY0hUNTliZzJYc1pOSGNiWWl3ZXphc0htME9BTmw4bVRENzlEMmVIUURIakR6dXVMMDJWaTJ6YXZQVDJUYmV2MzBEMHpnN3NldnBwMm5WTENmYVYzVE9HT24xM0o2OC9NWk9ZN2k3bjVnVXNwTFM3SEZ4OUQxejRkbVBuMllsWXQyc3hsM3hrYkh0QlJYY04zNzUvQ2dleER1RnhPWHZ5Zmo4QU9mZDBuSExQS2dZaUlpSWpVN2NxZXNESUhGdTRMYmY5eEtUdzNHVklhdGlpVGlFaXJaZHV3OTNETkVIOXAzUXNwUnZBNm9YUENNUi94b2MvdDQ4QlVjcjlCbm4zMHppWTcvKzdIbjY4M3hOOVNwQ1ltNEkzeE1IL1ZKa29PbDlNdEk0MDdwazNBT01sbEduNTV6N1hoeDcvNjJ6c016ZXpLNWVORDc2K3MyYnlURCtjc2I1SzZkMmJuMGpXamJaUDBKU0l0VzA1ZVlYZ1FVcldLU2o5V01JZ3Z0dkVyMG9xSWlJaUlpSWpJbVVuQmZoRVJPYU8wU1k3anZzZW00L0tjK3Ard2g1KzZEWmZiRlJGb3IyNExYU3VlaDUrNkRiZkhWZU84NnBuVjYrSkxpT1hPaDYrdU5UQ2ZPYlFibVVPN1JiVGQ4OGcwUExGdXBuMy9JcTY2ZFJ3TzB4RWV2SER6QTVlU25wSE1KZE5IMXhqUTBLMVBCKzc1NVRSS0NzdElTUEp4NlExamlFLzBrWkxlcHNaMW5TNlQvL3JMN2RoQkc4c0tZcG9PREVmdE56QWYrTzBOZUgyUk53eEdYSkRKaUF1T2hzVzc5R3JQSTA5L0gzOWxBTXV5Y0xtY2pacjl2VzM3UktiZE1ZR0VSRitEenpuZXlQSDk2ZHE3UGVrZFErSDNLMjYrZ011L2V6NUJ5dzRQcGppVzZYUXc3WTRKWkhRTjNSUWRQTG8zM1RNendEQklUSTZMK1BwZTg3MEw4VmVHRWdZeFhrL0U5LzJLV3k2STZOZnBjdkxnSDI4aWFObTRQYTVhZjBhZExwTnp4dmNMYjkvOWkydXdyQ0J1and0dlhPaHJiUmdHbDk5MFBtV0hLeUlDL2NmeUpjUnkyMCttWWgwWlJCRFh4c3M5djd3V08yalRzMTlIeGt3ZVJKdmt1QnJucGFTM0NmOWMvUEtaT3dsYVFSeW1jZEkzc1VWRVJFUmFJd040Y0NUY05SUHl5cUdvRXY2d0ZQNXdBYlgrMjE5RXBMV3FDTURHZkZpWEIrdnpRby9MQXcwNzErdUNub25RdGMzUjhIN25oTkFnS3IzVW5weVMwbkpLeXl0UDZseGZySWQ0WDhOSHNHM2JmWURQNTYrdWMzODB0RTFPWU5lK1hMcDBhTXY5MzUyQys4aWtFU1dsNWJoY1RtTGNEWDlQcTBOYTVPcVMzaGhQdUczWHZ0eFRyclVxRU9EZEw1Ynd6WXBOL1BuaFczRTVkVHRQSk5wMlp1ZXlhUFVXTGhzM2xJUTRMeEFLNDlmSDRUQklTdzY5Sjd0NTV6N1diOW5EdE1tUkUrT1VWZmo1NytjLzRMTHh3NWcwZWxDNC9hTzVLMWl6ZVJlUDMzY2RUclBtUFluOHdoSmUvZmdiSm93YUVGNDE1VmhmTEZoRGZ1RmhicnhzYktPZWF6Vi9WWUJmUC9zdTExOHloZ0c5T3AxVUh5SWlJaUlpSWlMU09Ib25VRVJFempoTkVlb0hhZ1QyajI4empQcVBxVTlqZ2oyZVdIZjRuT3JaNkt0MXo4eW81em9HQ1VtaGNIelhQaDNxcjh0aDRIVFVQVGdoTVNXK3p2M1ZIS2FER0srN1FjY2V6eGNmeTRBUlBVN3EzR3FHd3dpSCtzTnRob0hwclAyTGJ4aEd4RFZkYmlmSmFUVUhRUUM0WTF5TkdxZ1E2MnZjekVueEp4alFrSkRrQzM4L1R5UzBha0ZrbStFdzhNUzZ3ejlMZFRFTWFoMzRJQ0lpSWlMMVMzRER3NlBnd2EvQUJsWWVnSSsyaDJiekZ4RnByUW9xWUVQZTBTRC8xZ0lJMnZXZkYrK0dua25RT3dsNkhmbm80Tk5ncWFiMjJUZXJtYk5rL1VtZE8ySFVBS1pmTXJyQngyL2FrYzJtSGRrbmRhM2pWUVVDekZxNGprc3ZHSG9LZlZqODg4TjU0Y0Q5a0w1ZDhjWWNmZTlrNWNZZHZQZkZFdjdmelplZThvb0d0V2xzbjl2M0hPQ2ZIODdqUUg0UmcvdDBJZGlRWHlRUk9lMXMyMmJ2Z1h4KytaZTN3Z0g4eDU2dXVRTHc4V0k5YnA3OCthMEFWRlJXTVd2UldsSVM0eGcvc24vNEdHK01tMm1UUnpGcjRUb3VITmtmcDJteU16dVhyNVo5eTkzWFQ2dzExRzhGZy96amczbnN6eTJnZmRza2lnK1hoZmM1blNhbFpaVjhOSGNGVThjUGk5Z0hZSm9tdmxnUEc3TnFmNjN1MFNrZHQ4dkprclZiS1N3dUpTVXhya1lmc1RGdURUb1NFUkVSRVJFUk9RMzB2MjBSRVJFUkVSRVJFWkZHR3B3RzM4bUVmMjhNYlQrM0JrYTBnNHlhQ3llSmlKeVY5cGZDbW9PaEVQLzZQTmhiVXY4NWJUeEh3L3ZWUWY1MG4yYmhiMDZORFpuZi9mano5UjVqMnpiemxuM0x1SE5DcXhST0hUZU1xZU9Ibi9ENEdWK3RZTWE4bGZYMnUzWFhmdjcxMFRma0ZoUXo1ZndoSjdYaVlHNUJNYysvL1NXNzkrZlJwMnNIRGhVZDVzdkY2N2hnUkNhK1dFL29tRVBGVkZZRnd0dW5LbWdmQ2VJM3N0eXlJeXNxL09ubGo0bjF1TG45bWdzWk9WQ2pCa1ZhZ3ZKS1A5MDZwdkhUMjY5Z3plWmRWQnhaNVJYZ3NSOWVSN3ZVeEFiMU03aFBGODRkM0l0M3ZsaENqODd0eUM4czRkazNaMFVjYzk5dlhvcllmdWIxTHlLMm4zMzBUb0xCSUs5OE1JK3R1L1lEOEl2L2V5UGltTDdkTXFnS0JBaFlGaDk4dVl3UHZsd1dzYjliUmhvL3UrTktudnJYcCtHQlRtVVZmbnl4TVpTV1YvRFlENjhqTFRtQm1RdldVQld3ZVB5WmQybzhsKzljZGg0WGpNaXMwUzRpSWlJaUlpSWlwMGJCZmhFUkVSRVJFUkVSa1pOd2MzOVl2QisyRjBLbEJmKzlCUDQ4QVV3bFZFWGtMRlFlQ0FYNWwrWEE4aHpJUGx6L09aM2lZV0JiR0pnS0E5cENPNFg0enhwV01BakEzZ09IK1Azekg3QjdmeDduTkVFSVBYaWszMy9QK0liNUt6WVJHK1BtdTVlZjMraFF2MjNiekZ1K2tmZG5MNlhTWDhXNEVmMjRmc3BvRnEvWnlqOC8rcHAvdlA4Vjk5d3dDWWZEd2I2REJiaWNUdEpTMnRUb296RVdyZDZDdnlyQW9qVmJjQmdHOGQ2YUt6dFdoLzZQZnpycnR1eW1wS3dDZ0Y1ZDJ2RzlxeThrS2FIMjFSd0xpa3M1VkhRWWgwTXJNWW8waDRCbDhkalRiOU81ZlNwWFRUaUh3WDI2Uk95dmI5Yis0NFAvMTExOExwdDM3S09nK0RDWjNUTjQ3SWZYUlJ6LytmelY3RHRZd08zWFhGaHJmNlhsRmJ6MDNsZHMyTGFIYXllZnk0QmVuWGozaXlWY01XRUVuZHFGVnJaOWIvWlNGcS9ld2lQM1RHUFAvbncyWm1Wei9aUXhFYXVWVkh2bysxZUduOGNURDkwY0h0QTFmK1ZtOGdwS3VQdjZTWFRwMERaOC9NN3NnenozMW15NlpyU3QwWmVJaUlpSWlJaUluRG9GKzBWRVJFUkVSRVJFUkU2QzB3RS9Id1gzeklKQUVEYm13MXViNEVaTlhDa2lad0VieUNvTWhmaVg1WVJtNVE4RVQzeThhVUR2WkJpUWV2U2pUZE5NZ0M1TktDZXZzRW42V2JWeEp3Q3JOKzJrYlhJQzk5NHcrWVF6M2djc0M2ZHBBcUVCQWJ2MjVlR29KYWdmdEcxMjdjc0Q0SnNWbXhqVXB3czNUVDJQTm5IZVJ0ZTNNenVYdHo5ZlJJekh4WGVuVGVDY0FUMEFHRDJrTnd0V2JXYmQxdDM4NmVVWmpCellneTA3OTlNMW95ME93K0JRMFdGaVk5eDQzQzYrM2I0WEFKZkxiTkExVjIzYXlkck51L0M0bkV3ZFA1d1lUeWhBbTE5WWdpL1dnOXZ0WXRYR0hRRGhmZFdTRStPSTk4WXdla2h2cnA0NE1tSWd3eWZ6VmpKbnlYcGlQRzZjcG9ORFJhVlVCU3k2ZGxDb1ZxUTVPRTJUMjY0YXp6OC9uTWR2L3Y0ZVA3dmp5b2pmdngvZGNpbHRreEpxUGZlL25ucWpScHN2Tm9aZjNUOGRsek4wbTc1ZGFtSjRVQk5BVVVrWnZicTBKeTA1c3MvcXdUeDdjdkxadmp1SG02YWV6L25EKzJMYm9jRkMvL3JvYXg2Kzh5b0tpa3ZabEpYTkkvZGVTN3czaGdSZkxPL1BYc3JDVlp1Wk9IcGdnNTV6YVhrbEg4OWRUcHM0TDNPV3JPYy9icG1LWVlSZXd6LzllaFhEQi9TZ2MvdlVCdlVsSWlJaUlpSWlJbzJqWUwrSWlEUS8yd0NqY1ROZWlVakxaQWZCTUl4R3o1d25JaUlpY3JibzFnWnVHd0F2ckExdHY3SUJScmFISG9sMW55Y2kwaElWKzJGRnp0RlorUTlWblBoWXB5TTBFLytndEZDSVB6TVpZblRIb2NXcmIyYnBoa3BLOE9GeW1rd2VPNWdwNXc4SkIvZHI4NmVYUDJiM3ZqemNMaWNCeXlKZ0JTTm1mNjUyTUwrSS9LTER4SHJjVEo4eW10R0RlNTkwZmQwNnB2R0Q2UlBwbXRHV2hHTUdCaGlHd1ozWFhjVC92UFF4V1hzUGtMWDNBQUFEZTNjRzRMVVo4MW0vYlU5RVg3MjdkZ2cvUG45NFgvcjM3RmpyTmUrOVlYSTRZSHVzdjc4MW05Mzc4eUxhcXE5WExTTXRtVi9lZXkzeHZ0Z2EvYlpOVHFDMHZKTFM4a29BSElaQjUvYXBmUGVLOCt2NkVvaElFOHJzbnNFajkwemo4MjlXMDZYOXFRK3FxUTcxUTJqQTFmR3Z6UnV6c3ZseThicUl0dXFaL3p1MVMrSEIyeS9IRnh0RFFYRXBBRmRlZEE0VmxWVVVscFNSVjFqQzd2MTVCQUpXZVArdFY0MmpmZHVrOExiSDdhcDE5djVxc3hhdXhlazArZW50Vi9DNzU5NW56cEoxWEhUdVFONmJ0WVJEUlllNTc2WkxUdmxySUNJaUlpSWlJaUsxMDl2c0lpTFM3QnhCRjBIVEgrMHlSS1FKQlAyR2d2MGlJaUxTNmszdkF3dXo0ZHY4MEd6V2YxZ0tUMDhFbHlQYWxZbUkxQyszREJaa3d6ZlpzRFlYN0RybVl1Z1VEeVBhaFQ0R3QxV1EvMHppY0JnNERJTm5mbmxIbzg2NzkxY3Y0SERVL0Q5L2owN3BQSDdmZEpMYnhFVzBwNmUwSWM0YkU5RTJ2SDkzZkxFeFdGYVFvQjBrTWQ3SFplT0cxZWl6WFdvaXQxeHhBYjI3dHEvUjc4a1kxS2RMcmUySjhUNStmc2VWZlByMUtyYnR6cUZEV2hJVFJ2VVAxVHFnT3g2UEMyd3dUUWQ5dW5WZ1JQL3U0WE9UMjhUVldWdHRiNCtjUDd3dldYc09FclNET0UyVGdiMDdNNkJucHhySDFSYnFCeGc1c0NjakIvYXM2Nm1LU0RQd3huaTRadElvc3ZZZTRMMVpTL251NWFIQk5YLys1NmNOT24vWHZseCsvL3dINGUxbkg3MHpZdi8vL3V6V0U1Nzc0eis4RXJIOW0yZmZxL2Q2RHovNTJnbjNqVCtuSHpkY092YUUreTg1YndoV01FaHltemh1dkd3c0w3NHpoMTM3OGxpMmZqdjMzamo1cEZaU0VSRVJFUkVSRVpHRzBkdnVJaUxTckF6RHdHbkY0emZ6bzEyS2lEUUJmNG1KeXpSeE9Cd0s5NHVJaUVpcjVURGdaNlBncnBsUWFVRldJZnh6QTN4L1lMUXJFeEdwM1o2U0kySCt2YkQ1MEltUDg3cGdXTnJSTUg4N1gvUFZLRTNyMnNubmN1M2tjeHQ5WGwwREFXb0x1RDkrMy9RYWJaTkdEMkxTNkVFTnV0NjVnM3MxNkxqakE3R05GZStMNWZvcFkycTBqeDdjdTlFckJkUlh5L25ETXpsL2VHYWoraFJwcmZ3VzdDeUc4cW9tN0RRSWc1dWdtejA1K1h3eWJ5V3JOKzFrUUs5TzRSbnZxMmZTcjAxK1lRbUpDYUUvbmgzU2tubnNoOWVSVjFqQ1gvLzllWTFqWGM0VHIzeHl2THBlZDZwWEFHam82MlJlWVVuRXVRQXhIbGY0T1EzbzFabjAxRVNXcnR0R242NGR5T3hlKzZvbElpSWlJaUlpSXRJMEZPd1hFWkZtWlJnR3NWWXFmcXNRVEN2YTVZaklLYkQ4WUJYRjRJdDNZNXFtZ3YwaUlpTFNxbVhFd1YyRDRTOHJROXR2YklKejIwUC8xT2pXSlNJQ1lBTmJDMkRCM3RETS9MdUxUM3hzcnlRWWVTVEluNWtDVHEwK0lpSWlwMWw1QUY1Y0J6TjNoQjQzSlo4Skg5WWN4OU1vSDN5NWpNL25yeWJHNCthV0s4Y3hac2pSQVVDUFBmMTJ2ZWYvOHA1cjZaQ1dkTUlCQUFEMy8vYWxSdFZVSGVBL2tic2ZmNzdXOXVNSElodzd5T0Q0L3RadTNzVmJNeGRSV1ZuRmxQT0hNSHZSZWg1NytpMG1qUjdFeUVFOWlmVzRHMVd6aUlpSWlJaUlpTlJQd1g0UkVXbFdobUhnY25wd2w2ZmhqOXNmN1hKRTVCU1U3ZmNRNDQ3RjQvSGdjcmtVN0JjUkVaRlc3NG9lTUQ4YlZoMEEyNFkvTG9YbkxnWlB3eWZmRkJGcFV0c0w0Y3RkOE5VZU9GaFcrekdHQVFOVDRieU9NRFlEMHIzTlc2T0lpTFJ1Ry9QaGQ0dmhVQVZNN0FKOWtxRjlIRFRadUxJZ29SRnVwNkJUdXhSNmRtN0g5NjRlVDBwaWZMajlzUjllMTZEelU1TVM2ajJtcmhuMlR4VFNCL2pqVDI2SzJENTRxSmcvdmZ4eGpYYUFoNTc0ZDQyMjZ1ZFFQY3YvM1k4L3ovcXRlL2pIQjEreE16dVhvWmxkdWZIU3NTVEVlVGwzY0cvZS9Hd2hyMys2Z0xjK1g4UU5sNDdsL09GOTYzMXVJaUlpSWlJaUl0SndDdmFMaUVpek1nd0QwelR4bWtsWVJSWUJYeDZHTXhqdHNrU2tFU3gvS05UdkN2cnd4bnZ4ZUR5YXNWOUVSRVNFVURqMm9YUGcrek9ockFxeUQ4Ty9Oc0FkZzZKZG1ZaTBKdm5sOE9WdW1MVVRkaFRWZm96VEFjUFM0YndNR0pNQmlaNW1MVkZFUkNUc2tmblFJUTcrT0I3YSs1cSsvMEFBeUQyMVBvYjI2OGF3ZnQxcXZQL1pMalV4UEhOK1hjSDhocWdydkYrWGhMaklFWG03OXVjQlVCV3dJZ1loTkpabEJibCt5aGd5dTJkUVZ1R25yTUlQd1BSTFJwTzE5eUNiZDJUVHYyZkhrKzVmUkVSRVJFUkVSR3FuWUwrSWlEUTdoOE9CMiswbXprNmhyTWhEaFRNZkk2WUN3eFhFMFBMdUlpMlNIWVNnMzhCZlltSVZ4UkRqanNVYjc4WHI5ZUoydTNFNDlNc3JJaUlpQXREV0MvY09nVDh0QzIyL3RSbkdkNEtlU2RHdFMwVE9idVdCMElvaHMzZkN5b09oVlVPT0YrT0VrZTFDTS9PUGFnOCtWN09YS1NJaVVvTU4vUG84YU5PQ0I1bmQrNnNYNmoybXJtQytMemFHSng2NnVjN3ovL0pmdDU5dzMvMi9mYW5lNndNc1hiZU5mMzc0TlFCUC9HTUc5OTkwQ1VsdDRqaFVkSmlpa3REU1BSNTMvZjhBR05DckV5TUg5cWgxaHY5cXB6cVFRVVJFUkVSRVJFUnFwMkMvaUloRWhjUGh3T1B4WUJnR3prbzNsWVdWK1AxK0xNdkN0bTNzMnU1QWkwalVHSWFCWVJpNFRCTmZ2QnVQeDRQSDQxR29YMFJFUktRV0YzZURPYnRoNVFFSTJ2REVjdmpyUkRDMXdKR0lOS0dnSFhxZG1iMEx2dGtMbFZiTlk1d09HTmtlSm5VSmZmYVl6VituaUVoTFZQMGVkR3QrTDdyNi9iN3FqK1pXRXBvQW5sdjd0K3hRUDhCalA3eXVSdHZoc2dwZSsyUStod29QVStHdkl0NFh5NlVYRENXemUwYU5ZODBHdkg5YTZhODY2ZnI4VlFIZW5iV0VlY3UrSmJON0JodXpza2xKak9jUEwzN0U1ZU9IOGZiTXhRRDA3WlpCVWtMamxrWDQzNS9kaWpmR0hkNnVYcUZBUkVSRVJFUkVSRTRQQmZ0RlJDUXFETU1JaC90TjA4VHRkbU5aVmpqWUx5SXRqMkVZbUthSmFabzRuVTZjVG1mVWJ2eUppSWlJdEdRRzhCOGo0STdQUTBIYnJRWHc3aGFZM2lmYWxZbkkyU0MzSEQ3TGdrK3pJSys4OW1NeVUwSmgvdkdkSWNGZCt6SFM4dGtZR09oOU1taytRWnV6L3IwZTI3YXhnd0hza2h3TWZ4RU95OS9xZnM5c0RJSU9GNVl6SGlzMkZkUHBqc3I3ZlBzT2h6NzNUMjIyUzU2MGRxbUpFZHVyTnU3Z2pjOFdrcFRnNDU0YkovUGtLNTl3MzNjdTVxLy8vcHljM0VLbVhqaWNlRzlNclgwRnJGcEc0Z0VQL3MrL0dsM1RzNC9leWNhc2JGNy9aQUhGcGVYY2V1VTR1blZNNDdHbjMrYUJtNmZ3OXVlTGVYdm1ZbnAwU3VlYVNhUG8zakc5Umo5NWhTWGh4emw1aFkycVFVUkVSRVJFUkVTYW5vTDlJaUlTTmVFWndGMHVuRTVucTU0ZFNlUk1FZTJadkVSRVJFVE9GTzE5Y05zQStQdWEwUFkvMXNQWUpjRk1UUUFBSUFCSlJFRlVETWlJaTI1ZEluSm1zbTFZZmdBKzNnNkw5b1cyajlmZUJ4Tzd3TVN1ZXEwNVd3UWRMc3lnUDlwbFNDdmlENTdkNy9uWXRvMWRVWVJSdkJ0SDhPUm5Sei9UR2RpWVFUK21QeC9MWDBpNU93M0xteFJlbWJPNXZ2OFZSL0x0WFJLYTVYSk5ZdlBPZlh3NmJ4VmJkdTFuNHJrRHVXTENDUEtQQk9PN2RHakx6KzY4aXBmZW5jc2pUNzNCK0pIOUdUdXNEMjJUamo3Qmd1SlNYbmhuRGdidzVlSjFYSFR1UUh5eEhpYU1Hc0QwUzBhZjhMcHZmYjRJWDJ6a3NnWTc5K1h5MFp6bGZMdDlMOFA3ZGVlNlMwYVRHTzhOaC9PZHBzbU5sNDFsYUwrdXZQWFpJcDU4WlFibkRPekp1SFA2MGJWRDIzQS9mLzMzNStISG1vbGZSRVJFUkVSRUpQb1U3QmNSa2FnN20yOFdpWWlJaUloSTYzVk5iNWk3RzdZVWdOK0NKNWZELzR3UHplZ3ZJdElRQlJVd2N5Zk0yQTQ1cFRYM3g3bENzL0pQNmdMOVV2WDZjall4REFQTEdZL3B6NDkyS2RLS2xQaE5USmZack9IdTVtUlhGT0VvM0I3dE1sb1VFNHM0LzM2S3JDQjJYSEo0aGQzbTVIUTA2K1VhcmF6Q3o0SlZtMWk2ZGh0N2N2THAwU21kaDI2L2dtNGQwMm9jbTVvWXo0UGZtOHJjcGQveTZkY3JtVGwvTlYweTJ0Sy9SeWRHRCtuRi83N3lDU21KOFh6Mzh2TjU1dlV2MkxCdEwyT0c5R2JzMEQ3a0ZaYmdPSEt2eE9FSS9mNVpWcENBWlhIZThMNFVscFNSVjFpQzIrWGsxWSsvWWVmZWcvVHYyWW1INzd5S0xzY0U5WS9YdDFzR2o5d3pqZVVic3BpMWNDMy8vZndIakI3Y20xdXZHb2ZUTkhua25tbWtwN1FKSC8vS0IvT0lqVG02M00rUC8vQktFMzQxUlVSRVJFUkVSS1ErQ3ZhTGlJaUlpSWlJaUlpY0JxWUJQemtIN3BrRlFSdFdINFRQZDhDVWJ0R3VURVJhTWh0WWV6QTBPLy84YkFnRWF4NlRtUUtYOTRCeG5jRFR2UGxMYVNhR1lXREZwbUw1Q3pHeG9sMk90QUorQzRxc0dPSjlia3pUUE91Qy9VR3JDcU40ZDdUTGFMRjhnVnlLeXR3WWhvSEg0OEhoYU9GcCsyYmtjcG9zV2JPTk9HOE1QN3p4WWdiMjdsem44UTZIZzR2T0hjRG9JYjM1WnNWRzVxL2NSTWQyeWNUR3VJbnp4bkQzOVpQd3hYcDQ1SjVwekZ5d2hvKy9Xa0ZoY1NsVkFZdGdQU3NhZDh0STQ2SHZYOG1ZSVgyNDdhcnhFWUg4dWhpR3dUa0RlbkRPZ0I3c3lENUlla29pQUgvOXhlMDFqcjMxcW5FQUZCOHVBK0RuZDE1RmpOc1YzcDlYV0JJeHk3K0lpSWlJaUlpSU5DM0R0dXQ1aDBCRVJFUkVSRVJFUkVSTzJndHI0WTFOb2NjK0Y3dzhCWkpqb2x1VGlMUThmZ3RtNzRKM3RzRHU0cHI3WTV3d3NVc28wTjhqc2ZucmsrWmwyemFCUUlESzRsemkvUHVqWFk2MEFydEtQQmd4Q1NRa0pPRHorWEE2bmMwUzdwLzRGdHpTUC9SeHV0aTJqVjJjamFQc3dPbTd5Rm1neVBKaXg3VnZ0dS8vVDc2Q05RZGg5dlRUZWhrQ2dRRE8zRFduMW9jVnhHbldQdGpoY0ZrRlh5M2R3TlR4d3h2UWo0V3puaFVSZ3NGZ09PQmZ2ZHF4SXdvRGJTb3EvYnc3YXluVEx6a1hsL1BvWElIRnBlVjhQSGNGTjAwOTc1VDZ6eXBQSWlrcGlmajRlSnhPelVVb0lpSWlJaUlpVWszL1N4WVJFUkVSRVJFUkVUbU5idTRQMyt5RjdNTlFXZ1YvV1FtUGpvbDJWU0xTVWhUN1E3UHpmN0FWQ2lwcTd1L1dCcTdvQ1JkMUJxK3I1bjQ1T3htR2dXbWFtTjRraWl3TFh5QVBwMUhMOGcwaXA4aHZ3ZjR5RDBHWGozaXZGNC9IYzliTjJHL2JObFFXUnJ1TUZpL0dxS0N3c2hLMysreGN0ZUZVbkNqVUR4RG5qV2xRcUQvVVQvM0w3RGdjRGxyQ2Vna3hIbmV0NGYwRVgrd3BoL3BGUkVSRVJFUkU1TVFVN0JjUkVSRVJFUkVSRVRtTlBDYjh4d2g0OEt2UTlqZDdZVmtPbk5NdXFtV0pTSlR0TDRWM044Tm5PNkRTaXR6bmNzRDRUakMxQi9STEJVVXJXeWVIdzRIYjdjYU9TNkdveklPeklwOFlvd0tYRWNTaEh3bzVCVUViL0VHREVyOUprUldET3lhV2VLOFhyOWVMMiszRzRXZ0pzZUttWTlzMkRzc2Y3VEphUEpjUnhPLzNZMWtXV3ZCZFJFUkVSRVJFUkNRNkZPd1hFUkVSRVJFUkVSRTV6WWFrd1pSdW9RQXZ3RjlYd2d1WGhNSzdJdEs2YkQ0RWIyMkdyL2ZDOGJuSkJEZGMyUk91N0FXSm51alVKeTJMdytIQTQvRmdHQWFWVGplRmxaVVJ3VnVGYitWa0dJWVJXaFhDWlJMdmMrUHhlUEI0UEdkbHFCOUN3WDREL2E3VXgyR0FaVmtFZzBHOXRvaUlpSWlJaUlpSVJJbUMvU0lpSWlJaUlpSWlJczNnenNFd1B4dEsvSkI5T0JUc3ZTa3oybFdKU0hPd2dlVTU4UHBHV0p0YmMzOUdIRnpiQnlaM0RhM3lJVkxOTUl4d3VOODBUZHh1TjVabGFVWnRPV1dHWVdDYUpxWnA0blE2Y1RxZDRjQy90RjVuNjRBaEcwT0RPMXFRb0kxZWIwUkVSRVJFUkVST1FNRitFUkVSRVJFUkVSR1JacERnaGpzR3daUExROXV2ZlFzWGRZWjJ2dWpXSlNLblQzV2cvNThiWUdOK3pmMzlVbUI2WHhqVElUUlRza2h0cXNPUExwY0xwOU41MWdadnBmbFYvMndwWUN2Vnp0YlhsNkREaFJuMFI3c01PY0lmMU91T2lJaUlpSWlJeUlrbzJDOGlJaUlpSWlJaUl0Sk1wblNEVDdKZ3l5R290T0J2cStIeHNkR3VTa1NhbWcyc3lJRlhhZ24wRzhEWWpuQmRiK2lmR28zcTVFeWxFS1NJU09NWmhvSGxqTWYwMXpMQ1RxS2l4RzlpdWt3Y0RvZityb21JaUlpSWlJZ2NSOEYrRVJFUkVSRVJFUkdSWnVJdzRJRmhjTi9zVVBCM1FUWXMyUStqMmtlN01oRnBDamF3OGtCb2h2NE5lWkg3SEFaTTdnbzNaa0pHWERTcUV4RVJhWDBNdzhDS1RjWHlGMkppUmJ1Y1ZzOXZRWkVWUTd6UGpXbWFDdmFMaUlpSWlJaUlIRWZCZmhFUkVSRVJFUkVSa1diVUp4a3U3UjZhdVIvZzZWVXdOQTNjWm5UckVwR1Rad09yRG9SbTZLOHQwRCtwQzN5bm53TDlJaUpubzZxQWhXazZjSnhpUU5rS0JqRWRqaWFxU3FvWmhvSFQ1YUhjblVhY2YzKzB5Mm4xOXBkNWNNZkU0dkY0Y0xsY0N2YUxpSWlJaUlpSUhFZnZEb21JaUlpSWlJaUlpRFN6N3crQ2VIZm84YjdEOE5ibTZOWWpJaWR2WXo3OFpDNDhOQzh5MUc4Y21hSC81U253MDVFSzlZdUluSzN1LysxTHpGMnk0WlQ2V1BudERoNzYwNy9KUFZUY1JGVkpOY013TUUwVDA1dEVrWmxHd05idDhXandXN0NyeEVQUTVjUHI5ZUx4ZURSanY0aUlpSWlJaUVndDlNNkZpSWlJaUlpSWlJaElNMHR3d3gyRGptNi90aEZ5U3FOWGo0ZzAzcjdEOE90RmNQK1hzRGIzYUx0eFpJYitmMHlCaHhUb0Z4R1JCdWpWcFIyV1pmSHVyQ1hSTHVXczVIQTRjTHZkdU9KU0tISm5VR1I1cVF3NkNOclJydXpzRnJTaHdqTElMWGV5dXp3T0l5YUIrUGg0dkY0dmJyY2JoMWFvRUJFUkVSRVJFYW5CR2UwQ1JFUkVSRVJFUkVSRVdxTXAzZUNUTE5oeUtEU0Q1Yk9yNGJHeDBhNUtST3BUN0lkWE44QkgyeUVRUE5wdUdIQlJaN2lwSDNTS2oxNTlJaUpubXFwZy9jZWNMZTUrL1BrNjk2L2V0TFBPWTU1OTlNNm1McW5WY0RnY2VEd2VETU9nMHVtbXNMSVN2OStQWlZuWXRvMXRLK1hmMUF6RENLMlk0REtKOTdueGVEeDRQQjZGK2tWRVJFUkVSRVRxb0dDL2lJaUlpSWlJaUloSUZEZ01lR0FZM0RjYmJHQitOcXc1Q0lQVG9sMlppTlRHYjhIN1cwTXJiSlJXUmU0N3B4M2NOUmk2dFlsT2JTSWlaNm8ySHRoZEhPMHE2cmRyWHk2L2YvNkRFKzUvZStZaTNwNjVxRWI3Nk1HOXVmV3FjUkZ0VThjUFowVC83bzI2L3RKMTIvajA2MVdOT2tjaUdZWVJEdmVicG9uYjdjYXlySEN3WDA0UHd6QXdUUlBUTkhFNm5UaWR6bkRnWDBSRVJFUkVSRVJxVXJCZlJFUkVSRVJFUkVRa1N2b2t3OFhkNFBNZG9lMi9yWUZuSm9aQy95TFNNdGcyZkxrYlhsb0hCOHNpOS9WSWhCOE1obUhwMGFsTlJPUk1OendkMXVTR1ZrQnhuZ0VUZU45eDdVVjBURThPYjVkWCt2bkRDeDl5OWNTUkRPN1RKZUxZNTk2YVhlTjhYMndNS1lseHRFdE5KR0JaelBocUpmdHpDN2puaHNuaFkrYXYzTVM4WmQ5eThkakJET3ZmSFlkaDBDNDFrZlFValI0N1ZkV0JjcGZMaGRQcDFFejl6YVQ2NjY1QXY0aUlpSWlJaUVqOUZPd1hFUkVSRVJFUkVSR0pvdHNId2xkN29DSUEyd3JnaTUxd1NiZG9WeVVpQUJ2ejRTOHJZVXRCWkh0cWJPaDNkMklYRGNRUkVUa1YwL3ZBdkQyaDFWQnU2Ui90YXVxWDBpWVV5cStXazFjSVFNZjA1SWgyQUtmVHJISCtFdy9kRE1DMzIvZnk1bWNMeVM4OHpLVVhEQ1ZvMjJUdE9VQmFTaHU2WmFUeDdmYTl2UGp1SEQ3NGNobFRMaGpLNk1HOUdEbXc1Mmw4WnEyTEF1WWlJaUlpSWlJaTBsSXAyQzhpSWlJaUlpSWlJaEpGeVRGd1kxOTRlWDFvKzZWMU1LNFR4T3FkTzVHb0thcUVGOWZCcDFtUjdWNG4zSkFKMDNxRHAyWmVVMFJFR3FsbkV0emNILzYxQWRwNDRJb2VjQ2JscmJNUEhBS29FZW8va1IzWkIvbDQ3Z3ErM2I2WDNsM2JjODhOazJtWG1zZ0hYeTdqOC9tckdkaXJNM2ZmTUltN3JwdEk5b0ZEZkRoM09mLzY2R3MrLzJZMTExMXlMb042ZDZuL0lpSWlJaUlpSWlJaWNzYlM3VUVSRVJFUkVSRVJFWkVvdTdZUHpOZ091ZVZ3cUFMZTJBVGZHeER0cWtSYUg5dUdUM2ZBQzJ1aHhIKzAzV0hBMUI2aDJhUVRQZEdyVDBUa2JIUmpabWhBMVY5V3dwemRNTElkZEVzRVgxUGR4UXpDNENicTZuanJ0dTRHWU1XM081ZzhabEM5eDIvZHVaOEQrVVhjY2UxRmpPamZIZHUyZWV2elJYeTFkQU5UeHcxajd0SU4vUG1mbjNMSHRSUElTRS9tM2hzbXMzM1BBZDZadVJpUHkzV2Fuc1ZSRy9KZzN3RTRaRU9sZlhxdnRUSHY5UFl2SWlJaUlpSWlJbkltVXJCZlJFUkVSRVJFUkVRa3lqd20zREVJZnI4a3RQMzJacmlzTzZSNW8xdVhTR3V5NVJBOHRSSTJINHBzSDVBSy8yOFlkRy9ZWk13aUl0SklwZ0UvSEFwak0rRFpOVWRYTVdvcVBoTStITk8wZlFMa0ZoU3pmSDBXUFRxbDg4R1h5eWdxS2VYYXlhUHJYSEZnNHVpQlREaDNJRTdUUVhGcE9TKy9ONWVzUFFmNHdmV1RHTnluQzhQNmRlZVoxMmZ5cTJmZTRkcUx6K1hjUWIzcDBTbWRuOTF4WmRNL2dWcmtsY09tdzVCVkFhVldzMXhTUkVSRVJFUkVSRVNPb1dDL2lJaUlpSWlJaUloSUN6Q2hNN3kzTlJRcTlsdWhHY1AvODl4b1Z5Vnk5aXZ4dzB2clFxdG1IRHM1Y2FJSGZqQUVKbmFCT2pLYUlpTFNSSWFrd2JPVElMY005cGVHVmxGcEVrRWlYK0NiUUdWVmdCZmZtWVBiNWVUdTZ5ZXhiWGNPejc4emg5THlTbTY1Y2h5T0U2VDdIUTRIaGcyTDFtemhuWmxMOE1hNGVmRDJLK2pVTGdXQURtbEpQSHpYMWJ6NjhUZTg4c0U4NWl4ZXo1VHpoeklrcytzSisyeEtxYkhRMXcxcHpUQmovOUtjMEw5NVJVUkVSRVJFUkVUa0tBWDdSVVJFUkVSRVJFUkVXZ0REZ0h1SHdBTnpRdHR6ZHNQVnZTQXpKYnAxaVp5dGJHRDJ6dERzMEVXVlI5c05BNjdzQ2JjTmdEaFh0S29URVdtOTJucERIMDBsRUFCeW02Ni80dEp5L3Y3bUxIYnR6K1B1NnljUjc0dGxhR1kzYnIvbVFsNThkdzRCSzhqdDExeFk2N2ticzdMNWNNNHlkbWJuTW1aSWI2WmZNcG9Zanp2aUdGK3NoeDlNbjhqS2IzZnd6aGVMZWU3dDJiU0o4ekppUUhkRzlPOUJ0NDVwVGZka2p0TS9GYzVMZ3ZoNGNKN211OGcvK1FyV0hEeTkxeEFSRVJFUkVSRVJPZE1vMkM4aUlpSWlJaUlpSXRKQzlFK0ZjWjFnM3A3UTlqT3I0Zjh1MG16aElrMHR0d3llWEFGTDkwZTI5MHVCQjRaRGo4VG8xQ1VpSWkzYmh1MTdtYmZzVzhyS0s3bnRxbkVNN3RNbHZHOUUvKzZVVjFUeTd4bnpTVzRUVitQY2QyY3RZZGJDdGZUczNBNkFoYXUzc0hEMWxucXZPYVJ2VjhvcUtwbTdaQVBkT3FhZjFtQy9pSWlJaUlpSWlJaEVsNEw5SWlJaUlpSWlJaUlpTGNpZGcyQkJOZ1NDc0RFLzlQaThqR2hYSlhKMnNJRlBzK0R2cTZFc2NMUzlqU2YwdTNkeDE5Q00vU0lpSXJWSmJoTVhubEcvT3FCL3JQT0haMUpXNFdkb1psYzJaV1ZIN0pzd2FnRDllblFrczNzR2R6LytQRlBIRDJkRS8rNTFYdSt4cDkrbVg0K09YREFpazlMeUNueXhNVTM2ZkVSRVJFUkVSRVJFcEdWUnNGOUVSRVJFUkVSRVJLUUZhZWVEYWIzaHpVMmg3UmZYd3VnT1lDcHNMSEpLY2tyaGlXV3c2bUJrKzZRdWNNOVFTSEJIcHk0UkVUbHp0RTlONU5GN3I2dHpFTmpGWXdmWDJwNlU0Q01wd1JmZVR2REYwaTYxNFV2RUtOVGZkR3pianZpUTA4c3dqSWdQRVJFUkVSRVJFVGt4QmZ0RlJFUkVSRVJFUkVSYW1CdjZ3aWZiNFhBVjdDbUJXVHZoa203UnJrcmt6R1RiOE9FMmVINHRWRnBIMjl2R3dvOUd3S2oyMGF0TlJFVE9QQTNOSlFlRE5pakQzS0xZdG8wZERHQ1g1R0Q0aTNCWWZnd1U3RDlkYkF5Q0RoZVdNeDRyTmhYVDZjYnBkQ3JnTHlJaUlpSWlJbElIQmZ0RlJFUkVSRVJFUkVSYW1IZzMzSkFKTDZ3TmJiK3lIaTdzREI0enVuV0puR24ybHNDZmxzSDZ2TWoyeTdyRFhZUEI1NHBPWFNJaWN2YlpzZmNnMjNibkVCdmpwcXk4a24wSEQ5R3ZaOGNUSHYvYUovTjU3WlA1elZoaDYyYmJOblpGRVVieGJoekJxbWlYMHlvWTJKaEJQNlkvSDh0ZlNMazdEY3ViaE52dHh1RndLTnd2SWlJaUlpSWlVZ3NGKzBWRVJFUkVSRVJFUkZxZ3EzdkIrMXNodnh4eXkrR2piWEJkbjJoWEpYSm1zSUVaMitIWjFaR3o5TGZ6d1U5R3dORDBxSlVtSWlKbnFaS3ljdDZkdFNTODNiNXRFdU5HWko3dytLbmpoek9pZi9jNiszenM2YmVickw3V3pxNG93bEc0UGRwbHRGb21GbkgrL1JSWlFleTRaRHdlRDZhcFVjc2lJaUlpSWlJaXh6TnMyOWI2Z2lJaUlpSWlJaUlpSWkzUUoxbnc1UExRNDNnM3ZIcVpaaGdYcVU5UlpXaVcva1g3anJZWmhBYkwzRDRRWWpUZGpZaElxeElJQkhEbXJqbWxQcW9DQVhMeWlraFBhWVBiZGVJL0pFSGJKaGkwTVF3d0hZNFRIcmRyWHk3SmlmSEVlMlBxdkc1RGoyc3FXZVZKSkNVbEVSOGZqOU41ZXY5Zy91UXJXSE1RWms4L3JaY0JJR2hWWWVSdHhOQk0vVkVYc0IwVXVUUHcrdUx4ZUR3NDZ2ZzlFUkVSRVJFUkVXbU45RDlsRVJFUkVSRVJFUkdSRnVyaXJwQVJGM3BjNG9lM05rVzFISkVXYjFrTzNERXpNdFRmM2dkUFRvQjdoeXJVTHlJaUo4ZmxkTktwWFVxZG9YNEFoMkhnTkIxMWh2b0J1blJvMjZDd2ZrT1BreE96YlJzT0gxQ292NFZ3R2tHY0ZmbFVWbFppV1JhYWcxQkVSRVJFUkVRa2tvTDlJaUlpSWlJaUlpSWlMWlRURVpwaHZObzdXK0JRUmZUcUVXbXAvQlk4dlFvZS9ob0tqdmtkbWR3Vi9qNFpCcVJHclRRUkVSR0pJdHUyb2JJdzJtWElNV0tNQ2lvcks2bXFxbEt3WDBSRVJFUkVST1E0Q3ZhTGlJaUlpSWlJaUlpMFlCZDBoTjVKb2NlVkZyejZiWFRyRVdscGRoVEJ2YlBoL2ExSDIzd3UrTVZvZUdna2VGM1JxMDFFUkVTaXk3WnRETXNmN1RMa0dDNGppTi92MTR6OUlpSWlJaUlpSXJWUXNGOUVSRVJFUkVSRVJLUUZNd3o0L3FDajI1OXNoLzJsMGF0SHBLV3dDWVg1NzUwRk80dU90ZzlzQzg5ZkRPTTdSYTAwRVJGcFlXeU1hSmZRNGdWdE1Bd0R3emk3dmxhMmJXT2c4SGhMNGpEQXNpeUN3YUNDL1NJaUlpSWlJaUxIVWJCZlJFUkVSRVJFUkVTa2hSdWVEa1BUUTQ4dEcvNnRXZnVsbFN1cmdsOHZoS2RYUVZVdzFHWWFjUHRBZUdJOHBIbWpXcDZJaUxRd1FZZVdiNm1QUDJpY2xjRithWmxzMjFhb1gwUkVSRVJFUktRV0N2YUxpSWlJaUlpSWlJaWNBVzRmY1BUeEZ6dGgzK0dvbFNJU1ZUdUs0TjdaOFBYZW8yMFpjZkRVUmZDZHpOQXNzQ0lpSXRVTXc4Qnl4a2U3akJhdnhHOWltaVlPaDBQaGZqbnRGT3dYRVJFUkVSRVJxWjJDL1NJaUlpSWlJaUlpSW1lQXpCUVkyVDcwT0toWis2V1ZtclVMN3BzTmUwdU90bzNyQkgrYkRIMlRvMWVYaUlpMFhJWmhZTVdtWW1GR3U1UVd5MjlCa1JXRDIrM0dORTBGKzBWRVJFUkVSRVJFb2tUQmZoRVJFUkVSRVJFUmtUUEVMZjJQUHA2MUM3STFhNyswRW40TC9yd0MvckFFS3ExUW05TUI5dzJEWDR3R3J6TzY5WW1JU010bEdBWk9sNGR5ZDFxMFMybXg5cGQ1Y0h0aThYZzh1Rnd1QmZ0RlJFUkVSRVJFUktKRXdYNFJFUkVSRVJFUkVaRXpSTjlrR0tWWis2V1Z5U21GSDgyQkdkdVB0clgxd3BNWHdsVTlRZEZERVJHcGkyRVltS2FKNlUyaXlFd2pZT3YyYURXL0JidEtQQVJkUHJ4ZUx4NlBSelAyTjFLbHZ5cmFKWWlJaUlpSWlJaklXVVR2WEltSWlJaUlpSWlJaUp4QmJ0YXMvZEtLTE11QmUyYkJsb0tqYlNQYXdiT1RJRE1sZW5XSmlNaVp4ZUZ3NEhhN2NjV2xVT1RPb01qeVVobDBFTFNqWFZuekM5cFFZUm5rbGp2WlhSNkhFWk5BZkh3OFhxOFh0OXVOdzZIYnh3MjFlMzhlLy9ubjE1bTFjRzJqenNzckxPSHZiODBpdjdDa3hyNDNQMXZJTC8veUZsV0JRTDM5NUJlVzhOUy9QbVhkbHQyMTd2OWl3UnBlLzJSQm8ybzdscjhxd0NOL2VaUDFXL2VjZEI4aUlpSWlJaUlpMGpoYW9GaEVSRVJFUkVSRVJPUU1VajFyLzVMOVlOdnc2Z2I0MmFob1Z5WFN0R3pndlMzdzdKclF6em1FWnVhL3VUOTh0eDg0TkpHd2lJZzBrc1Bod09QeFlCZ0dsVTQzaFpXVitQMStMTXZDdG0xc3UzV2svQTNEQ0sxaTRES0o5N254ZUR4NFBCNkYrazlDcDNZcGRPblFsaysvWHNVNUEzdVNHTzl0MEhucnQreG0vZFk5M0hyVitJajJQVG41ekZ2MkxXNlhreThYcitlUzg0YWNzQThyR09RZkg4eGpmMjRCN2RzbVVYeTRMTHpQNlRRcExhdmtvN2tybURwK1dNUStBTk0wOGNWNjJKaVZYV3ZmUFRxbDQzWTVXYkoySzRYRnBhUWt4dFhvSXpiR2pjdXBxSUdJaUlpSWlJaElVOVAvdGtWRVJFUkVSRVJFUk00d3QvUVBCZnNCWnUrRzcvU0RUdkhSclVta3FWUUY0YWtWOFBtT28yMEpidmpQYzBPejlZdUlpSndNd3pEQzRYN1ROSEc3M1ZpV0ZRNzJ0eWFHWVdDYUpxWnA0blE2Y1RxZDRjQi9jd3NFd2RtQ3h4T1VWZmo1Lyt6ZGQzaFVkZDcrOGZlWm10NkJVRUlOdlJlUktycUlBbUo3TEZqV3NycnN6N0o5M2VMdXF1aTZ2VDI2NjhySyt1eGExeTZLaWdJcXZZajAzZ01ZQXFUM21jbk1uTjhmaHlRTVNVZ2hZUks0WDlkMXJzejNlOHA4SmtESXpMblA1L3p3OXkvVXU5M1AvdkpLcmZOZnYzb2lFMGIwQzVuYnN1Y3dBOVBUaUhBNXErWXEvQUgrOCs0U2h2YnJ4dGloZlhqdXpjWDA3ZEdKSHAzYjF6aG1NQmpraFhsTDJYdklla1B3eTZkZkMxbmZyMGRuS3Z4Ky9JRUE4ejVkeDd4UDE0V3M3OUc1UFQvOTVyVTg5ZEpIUkVXNHFsNW5kR1FFcGVVZVpqOTRFKzJUNHZoazVXWXEvQUVlLzhkYk5XcTQ3YW9KWERLcWY3M2ZGeEVSRVJFUkVSRnBIQVg3UlVSRVJFVGFvTXBPY2hkU1I3bHdxank1SGE2VDNDSWlJcWZyZTFyWC9sZDJ3TS9VdFYvT0F3VmVtTDBTdHVWVXozV1BoeWNuUUdwMCtPb1NFWkh6UStYN2VxZlRpY1BodUtBL1Z3bjNaeDBSZHV2cm9TTG9sWERPbjc3UmJwNDZsZ0c5dWpScW45blB2RmxqcnFpMG5GMEhqL0t0bXlaWHpaa212UERlVWtyS1BIenZ6dW5FUlVjeWVraHZudjN2UW41NDl3eFNVNnEvUWFYbEh2N3ZuU1ZzMzNlRUc2OFl3NkRlYWJ5OWNDM1hmRzBVYWFuSkFMeXorQXZXYk5yREkvZmZ3SkdzWEhZZXlHVG10SEZWSWY1VC9lVGVhNnRxL2ZOUDd1Qyt4K2NDc0dMRGJuTHlpN2x2NWhTNmRXcFh0WDFHNWdtZWUyTXgzVHUzcTNFc0VSRVJFUkVSRVRsN0N2YUxpSWlJaUxRaHBta1M5SnNVSHpQeEZob0VmRFl3RlRSdk1ZYUp6Um5FR1JzZ01pV0F3MlVQYXhjN0VSR1JVOTExU3RmK1R3OWJYZnc3eFlTM0pwR3pjYUFBSGxrQng4dXE1OFoxZ3ArTmdTaDlraTBpSXMxSTcrdkRyL0wzMXUwNWJTUFlueEFiSFJLd2I2cDFXL2NSREFZWjFMc3JBRUhUNUpYNXk5bThLNE1mZmVOcTRxSWpBYXNqL3QveUYvQ25mOC9udnBsVFNPOXEzYllvcjdDVS9ZZVBjZnVNaVV3YzJRL1RCTU9BbDk1ZnhzT3pyaU8vcUpSZEJ6SjU1SUViaVkyS0lDNDZrbmNYZjhHcWpidTVmT3pnQnRWWVd1NWwvdWRmRWg4VHhXZHJ0L0dETzJkZ0dCQUlCdmxvMlVaR0R1cEYxNDRwWi8yOUVCRVJFUkVSRVpHYVd2R05EVVZFUkVSRTVGU21hZUlwTk1uZWFWQjJ3azdBcTFCL2l6TU5najQ3M2x3WEJmdGNGT2Y0OEhxOUJJUEJDN2FqbjRpSXRCNTlrbUJNSit1eGFjSmJlOEpiajhqWldKVUozLzBzTk5SL2EzOTRmTHhDL1NJaUl1ZWoySlBONDEvWWJ0MnhwN1dLZER1Wi9lQk5ERWh2WExkK2dFZnZ2NUVSQTNwVWpVM1RaTW02SFFBNDdEWkt5NzM4NDlWUFdMZHRQdy9jZWlYZFQrbU03N0RiZU9DMksrblJ1VDEvK2M4SHZMMW9MZVZlSDJtcHlUeDB6OVVNNnAxR2ZsRXBCY1dsWER2NUltWk9HMGRCY1JrNUJjVWN6c3JCN3crUVgxU0tQeERrcnVzbU1YSmdUL0tMU3NrdktxWE00enRqM1l0V2JjSGhzUFBUYjE3TDBSUDVmTFoyS3dEdkxGcExYbUVKTjEwNXB0SGZDeEVSRVJFUkVSRnBHSjBTRVJFUkVSRnBJenlGSnZuN2RXMXUyQVRzZUxOaUNBUUxpVWt5Y2J2ZDJPMzJjRmNsSWlJWHVOdjZ3NXFqMXVPUEQxcGQvT1BkNGExSnBERk00UFZkOFB3VzZ6R0Ewd1lQWFFTVHU0V3pNaEVSRVRrWERPRFJGZkR3R09nWUhlNXFhcHJ6K2lJMjd6NTBkc2Q0YkJZQW0zWWRJanV2Q0FDdnI0SmYvL01kL0lFZzM3dGpPcjNTT3RUWXorMTBjUCt0Vi9EaGtnMHNXTEdKZG9seFhES3FQMC9PZWFmZTUzejRyNi9XdWU3U2l3Wnd5L1R4ZGE2Zk9tRVlnV0NRcFBnWWJyMXFQTSsvOVJtSGp1YWN2QURoQ3VKam91cDlmaEVSRVJFUkVSRnBHZ1g3UlVSRVJFVGFnRUJGa01MRDZzN2ZHbFJrUjFQbUtzUXdETnh1TnphYkxyWVFFWkh3R1pBTWcxSmdXdzc0QWpCdkw5dzFLTnhWaVRSTTBJUy9iWUQ1KzZ2bmtpTGdpUW5RTHlsOGRZbUlpTWk1ODZzSjhKczFNT3NUbU5JTmVpZEN4NWhtdk8xOEVJYWV4ZTYzWGpXZTZ5OGZYZWY2Vlp2MnNIRGxabVkvZU5PWnl6Qk41aS81a25hSmNXVG5GK0YyT2JsNTZsaDZkR2xQZkV3VTl6MCtsMjljZnhrWEQwbXYycWR5N3VyTFJqSm1hRy9hSmNVQjFSY0sxT1pZVGdHem4zbnpqTnVjS3FlZ09HUmZnQWkzazlTVUJBQUc5ZTVLaDVRRXZ0aTZqNzdkTzlHL1orUHZYQ0FpSWlJaUlpSWlEYWRndjRpSWlJaElLMmVhSmlYSElWaWhZSDlyWUFRZGVISWRPRnhlSEE0SGhtRmdHUHF6RVJHUjhMbTVIMnhiWVQyZXR3OW05b01JZmVvbnJadzNBTDllQTZzeXErZjZKTUxqRTZCZFpQanFFaEVSa1hPcmZ6SThkeVU4dnhVV0hneTk0Szg1Uk52aHZYRk4zejhoTmhwaXJjY1pSN09KaTQ0a0tUNm1hbjFzVkFSQVZSQytMbXMyN1NFcnU0QjdiL2dhLzNyclV3Q0c5ZXZlNERvcVEvMlZLZ1A4ZGJudjhibTF6czkrOEthUVd2Lyt5c2ZWNjA0NzNwYmRoM2pqazlWNHZSVk1temlNeGF1M01mdVpONWd5ZGdpamg2UVQ2WFkxdUg0UkVSRVJFUkVSYVJpZDRoTVJFUkVSYWVWTTA4UlRFTzRxSklRbkFxKzNBSmZMaGQxdVY3QmZSRVRDYW14SFNJdUZJOFZRN0lPUE0rQzY5SHAzRXdtYlFpLzhjZ1hzeksyZUc5c0pmakZHRjZXSWlJaGNpQ0lkOE8zaDhLMGhrRkVFNVJYTmVQQWdZRGJQb1Y3OVlBVVJMaWMvdkh0R28vZU5qSEF4YVZSL3VuU28rN1pFVGZsNDZROC91ajFrZkNLdmlELzllMzZOZVlDZi9QbVZHbk9WZHhxbzdQSi8zK056MmJiM0NQK1p0NFNNekd5RzkrL09yZFBIRXhjVHhaaWhmWGg5d1NyKys5Rkszdmg0TmJkTUg4L0VrZjJCUkJoeUFBQWdBRWxFUVZRYVg3U0lpSWlJaUlpSTFFbW5TVVJFUkVSRVdqblROQW40bXUwRzVOSU1qS0FUbjg5SElCREFOSnZwN0xDSWlFZ1RHWWJWdGYvUDY2enhXN3ZoNmw1ZzEzVm4wZ3BsbGNMUGxrSm1TZlhjVlQzaHV5UDFkMVpFUk9SQzU3SmJkL0JwVG40L2tIMzJ4d21hSnNkeUNoZzd0RSt0NjQvbDFONlZvMTFTSEhhYmpTRjl1OUcvVnhjS2lrcHJiT09yOEFQZ2NqYisxSDFjVEZUSStGQldEZ0FWL2dESkNiR05QbDZsUUNESXpHbmo2Tit6TTJVZUgyVWVId0EzVHgzTGdhOU9zUHRnSmdQVHV6VDUrQ0lpSWlJaUlpSlNPd1g3UlVSRVJFUmFPZE0wd1ZUS3FUVXhzQkVJQkFnR2d3cjJpNGhJcTNCNU4vajNWc2p6d0xGU1dIWUVMdXNhN3FwRVF1M0poNTh2Z3dKdjlkdzNCc0Z0QTBDLzdZcUlpRWhyZGlnekcxK0ZuMTVkTzlTNmZ2WXpiOVk2Lyt2djNVSnlRaXgybXcyN3EvYkdIZmtudy83eHA0WDBHK3VMcmZ0NDhiMWxBUHo1UHgvd25kdW5raGdmUTE1aENZWEZaUUM0WGM1Nmp6T29keHFqQi9lcXRjTi9wVG1QelRxcldrVkVSRVJFUkVTa2RncjJpNGlJaUlpSU5JRnBtZ3IxaTRoSXErRzB3Zi8wZ1g5dHNjYXY3NFpMdXlvc0xhM0hsOGRnOWlyd1dBMXBzUm53dzFFd3RVZDQ2eElSRVJGcGlBMDdEZ0pndDljZXpqK2JvUHVobzlrWVFNZDJDVTNhMzFmaDUrMUZhMW02YmdmOWUzWm01NEZNa2hOaStmM3o3M1AxcFNONDg1TTFBUFRyMFpuRXVPaEdIZnN2UDcyTHFBaFgxZmhZVGtHZEZ6R0lpSWlJaUlpSXlObXIvWk1IRVJFUkVSRVJPU01GKzBWRXBMV1owUXNpVDdieDJKY1BHNCtIdHg2UlNrdVB3QytXVjRmNkl4enc1QVNGK2tWRVJLUnQ4SGg5ck55NEc0ZmR6bHVmcktHNHRMeFpqNzloeDBHNmRtcEhoTnRWLzhZbnBhWWtNT2V4V2V3OGtNbVRjOTVoN1paOTNIWHRKR1pPR3dmQTkrNll4c1dEMDNuemt6WDBTdXZBaisrNWh1L2RNYjNHY1hJS2lza3BLQWFzMEw2SWlJaUlpSWlJaEplQy9TSWlJaUlpSWlJaUl1ZUJHQ2RNNzFrOWZtTjMrR29ScWZSSkJqeTVCZ0lucjRkTWNNTmZMb1hSSGNOWmxZaUlpRWpEdmYvNWVzbzhYdTYvWlFvT2g1MC8vK2NEamh6TGJaWmpIODNPWi9QdVExdzhKTDFSKzJVY3plYnBseGZ3MUVzZmtaYWF6T3dIYjJMc3NENVY2eDEyTzdkZU5aN3Yzem1kY28rUHY3N3dBUysrdjVTTW85a2h4L243S3gvejkxYytCbEFuZmhFUkVSRVJFWkZXd0JIdUFrUkVSRVJFUkVSRVJLUjUzTkFINXUyMVF0UmZIb1A5QmRBcklkeFZ5WVhxL1gzdzlJYnFjV28wL0dFU2RJb0pYMDBpSWlJaWpiRit4d0UrWDd1TjBZUFRHWmlleHZmdW1NNC9YdjJFMy96ekhmcjI2RXpRREFLd2F0TWU3RGFqYXI5QTBDUVlET0wzQnhqWU80MTJpWEUxanUwUEJIaGgzbExpWTZLWU1LSmZnK281bmx2SWYrWXRJZU9yRXd4TVQrUGhXZGZSclZPN09yZnYxNk16ajl4L0ExOXVQOENpVlZ2NDNkeDVqQjNhaDd1dW00VERidWVSKzIrZ1EzSjgxZll2ekZ0S1pFVDFuUU4rK1BzWEdsU1hpSWlJaUlpSWlEUVBCZnRGUkVSRVJJUkEwSS9kZG42OVBmQlZlTEhiN2VmZDZ4SVJFVG1UOWxGd1dWZFlmTWdhdjc0TGZqNG12RFhKaGVuMVhUQjNTL1c0U3l6ODhWSm9GeG0ya2tSRVJFUWE3ZDNGWDlBdUtaNWJwbzhISUNVaGxwLy92LzloOWFiZGJOaHhrT1BaaGJpZERsNStmeGxCMDZ5eHY4TnVZL1NRM3JVZWU5bVhPem1jbGNOM2JwK0t5OW13ejY4NkpNY3pibGhmN3I3dTBwQkEvcGtZaHNGRmczcHgwYUJlSE13OFFZZGs2OHJmdi8veW5ocmIzblhkSkFDS1Nzb0ErTm1zNjRod09hdlc1eFFVVjNYNEZ4RVJFUkVSRVpIbVo1aG1MWjh3aUlpSWlJaElxK0gzK3pteHVlWEM2WnQycjJMSit2bmNmK09qdUYyTlQxcnQvMm9IdXpJMmN0V0Uyd0VvTGl0ZzJZWVB1V2pBcGJSUDZuekdmUThlM2MwbnExN250bW5mSVM0NnNjYjZQWWUzTW4vWlN6eHcwMk5FdXFOclBVWk93VEgrOGVac0hwMDFKMlIrMWVhRnJOMytHZCs3NVRmWWJMWkd2Njc2ZUJJUGtKaVlTR3hzTEE2SExoNFFFWkhXNDBBQmZHdWg5ZGhtd0l2VHJVN3BJdWVDQ2J5d0RWN2VVVDNYTXdGK2Z3a2tSb1N0TEJFUkVXbGxYdHh1TFl0dmJ0bm44ZnY5T0xJM04zbi92WWV5U0U2SUpTbSsvbHNPbVNhWVpwRGd5YlB2TmdNTXc0WlIzY2dmajlmSDV0Mkh1WGhJT2dBWlI3UHBYa2ZIL2UzN2p0QWxOWm40bUtnbTE5OVVIcStQdHhkOXdjMVR4K0E4NVhPdm90Snk1bisrbnR0blREaXI0eDhvVDlUbmFpSWlJaUlpSWlLMWFQNTBpNGlJaUlpSXRDbGRPL2FtcEx5SVZWc1dObW4vWXptSFdiOXplZFc0M0Z2RytwM0xLU2pKcTNmZjFWc1c0WFM2YXczMUEvZ0RGWlNXRjlHVTY1RzNIL2lTYnFtOVd5VFVMeUlpMHByMVRJQlJxZGJqb0Fsdjd3bHZQWExoTUlGL2Jnb045ZmROZ2o5ZnFsQy9pSWlJdEUyOXUzVnNVS2dmd0REQVpyUGhzRnVMelJZYTZnZUljTHVxUXYxQW5hRitnSUhwYVdFSjlZTlY1KzB6Sm9TRStnSGlvaVBQT3RRdklpSWlJaUlpSW5YVDVlOGlJaUlpSWhlQUorYmVWKzgyeXpjdVlQbkdCYld1YzdzaStlbGRmMjNXbW81bUgyTGZrVzNjT2VPSEFBU0RRY284SlNIYmVMM1diYjlMeTRzSkJvTWg2MktpNHVvOGRsYk9ZYkp5RGpPaTN3UnlDbzdWdWsyRUsrcU14eEFSRVduTFp2YURMMC8rRi9qUkFiaGpJTVM1d2x1VG5OOU00T24xTUg5LzlkemdkdkRyQ1JEbERGdFpJaUlpSWlJaUlpSWlJaUlpYllhQy9TSWlJaUlpRjRBSGJwb2RNdDU3ZUN2dGt6b1RINU5VWTl0eWJ5azUrVm1rcFZaM0Q3TVoxVjN2QXdFL2R2dlp2NVZZc3Y1OWVxY05vbnZIUHBTV0YxTllrc2UvNXYyMjFtMmZmZXZ4R25NUDN2dzRwbWxTVUp3RFVCWGdUMGxJWmUyMnp3RDRjTVdyZFQ3L3FBR1RtRDcrMXJOOUdTSWlJcTNTc1BiUU94SDI1b00zQVBQM3dlMER3bDJWbks5TTRPOGJRa1A5bzFMaDhmSGd0b2V0TEJFUkVSRVJFUkVSRVJFUmtUWkZ3WDRSRVJFUmtRdEFTa0pxMVdPL3Y0SzEyejRqTmlxZWIxenpZMnkyMExUVmdwV3Y4ZVhPWlR4NDgrTWt4WVhlRG56SGdmVjh1UEpWdm4zekUwUzZveHY4L1B1T2JHZjFsb1ZjZStuZHhFVW5zdmZ3Vmc1azd1SytHeDdCTkUxZSt2Q3ZkT3ZZaDUvYzlaZVEvZlljMnNLOEpmL2hPN2M4U2FRNzlOYmpmMzc1SndRQy9xcnhQOTZjRGNCM1p2NktiZnUvNExhcDN5WTliVkN0OWN4NTZ3bnNOcjBkRWhHUjg1Y0IzTndYZnIzR0dyK3pGMjdzcTVDMU5EOFRtTE1KM3R0WFBUZXVFend5RHB5Mk9uY1RFUkVST1dkTURBek1jSmNoSndWTk1Bd0R3ekRDWFlxSWlJaUlpSWhJcTZOVEt5SWlJaUlpRnhpSHc4bDFsMzJEek94RGZMNStmc2k2NDNtWnJOKzFqSEZEcHRRSTlRTjBTTzVDdWFlVWpidFhOdW81dCt4ZHcvRzhvMFJIeHVMMWVmaG81WDhaTy9oeVVoSTZzR0hYY3ZLS3N4a3plRElScnFpUXhlRndBZUIyUnRSWTk0dDcvczZqcytadzg1VDdBSGgwMWh3ZW5UV0h4Vis4UThlVWJxU25EYUt3Skk4VGVaazE2dkVIL1RnY3prYTlCaEVSa2JibWtqUklQWGtkWHFFWEZtYUV0Unc1RDVuQTNNM3c5cDdxdVRHZDRGR0Yra1ZFUktRVkNkcjBHVkJyNGdzYUN2YUxpSWlJaUlpSTFFR25WMFJFUkVSRUxrRGRPL1poL0xBcjZkeXVlOVdjYVpwOHNQeGxPclhyem1XanJxMTF2K1Q0RG5UdjJJY3ZkeXpGTkJ2VzZjempMV05YeGlhRzlSbUwzZWJnYUhZR2hTVjVyTnF5aUNmbTNzK0hLMTVsMHZDclNJeHJSNW1uSkdUeFZYZ0FLUGVXaHN5ZmF1L2hyWld2Z05MeUlnNW03dWFLTVRjQ3NITHpKN3k4NENtQ3dVRElQb0dBSDRjNjlvdUl5SG5PYnNDTmZhckhiKzYydW1PS05BY1QrUGRXZUdOMzlkeEZxZkRZT0hEb1UyY1JFUkZwSlF6RElPQ0lEWGNaY29waW54MjczWTdOWmxPNFgwUkVSRVJFUk9RMFNyS0lpSWlJaUZ3ZzFtMWZ3b0pWcnpWbzJ5ZWZmeUJrUExUUFdLNmRkQmNBSS9wUDVKM1BubWZ2a1czMDZUcTQzbU50MmJ1R1FORFB5QUdYQU5DMVl6cDNYUFVEb3R6UmZMWnVIc1ZsaFl3ZGNnVUFmM3Jwb1ZxUDhjd2JqNFdNSDUwMUI0QUt2NDhkQnpjQThQeTgzM1B6bFB2NDdpMVBFdUdPd3VNdFk4dmVOVXdjUGgyYnpSNnl2ei9neDJFL3U3ZERlNG9qaVRFZFJIa003UGI2dDIrTVNDZDBqd05YTXgrM0tVelRERm1rOWFyc2RxZXVkeUp5cXFrOTRJWHRVT3lEb3lYd1JaYlZVVjNrYkwyMEhWN2RXVDBlMFFGbWoxZW5maEVSRVdsZERNTWdFSmxDd0ZlQW5VRDlPMGlMOGdXZ01CQkJiTFFMdTkydXp5OUVSRVJFUkVSRVRxTmd2NGlJaUlqSUJlYUJtMlkzZXA4SVYyVFY0LzdkaCtOMlJiSngxNG9HQlB0TjF1MVlTbnFYZ1NUR3BnQmd0em5vMGFrdnV3OXQ1c0RSWGN5Ni91ZlliRllDN0tFNy90U291cmJ1VzR2Vkx4YmlZNU41NmFQLzVSdFgveGlBZFR1VzRyQzdHTkJ6SkV2V3orZlNrVE1BNjJTaFAxQ0J3M0YydDJILzArNk9aN1YvZmFJY2NFVVB1SGN3UkliaG5adHBtZ1Q5SnNYSFRMeUZCZ0dmRFV5ZGJHMlZEQk9iTTRnek5rQmtTZ0NIeTQ3RDRWREFYMFFBaUhEQU5lbnd5ZzVyUEgrL2d2MXk5bDdaQVM5dXJ4NFBiUSsvbWdEdVZuQlJvb2lJaU1pcERNUEE0WFJUN21wUGpDOHIzT1ZjOExMSzNMZ2lJbkc3M1RpZFRuMXVJU0lpSWlJaUluSWFCZnRGUkVSRVJDNFFKaVpna0pLUWVsYkhzZHNkOU84eG5DMTcxMUJTVm5UR2JmY2QyVUZ1NFhHbWpiOGxaRDYvT0lmM2w3N0laYU91b1gxaUowelRwTnhiU2xSRVRJUHJDQVQ5TE4rNGdJRTlMMkxEcnVWY04rbHVubi92ZDJ3N3NJNGg2V05ZczNVeGswYk93T1Z3c1hyTEl0b2xkR1JncjFIQXlXQy8vZXlDL1EvMXpTSW1Kb2FvcUNqc3pkaXlQd2djSzRXOStmRHhRVmg3Rkg0K0J2b25OOXRUMU1zMFRUeUZKb1dIRFlJVmFydmI2cGtHUVo4ZGI2NGRiMEVBZC90eW9oSUR1Rnd1M2RaZVJBQ1kwY3Zxckc2YVZzZitZNldRR2gzdXFxU3RlbnNQL0h0YjlYaFFDanlwVUwrSWlJaTBVb1poWUxmYnNVY2xVaGdJRU8zUHdXRUV3MTNXQmNjWHNFTDlRV2Mwc1ZGUnVOMXVkZXdYRVJFUkVSRVJxWVdDL1NJaUlpSWlGNGhBd0kvZDFqeUpxOEc5UnJOcDl5bzI3MTE5eHUxV2IxMUVoK1F1OU96Yy81UlprLzkrL0hjOHZuSXlqdTVtMCs1VjVCZm5NTERuU0liMEhzUExIejFWNy9QLzh0NS9zR3J6UWp5K01vYjNIY2VHWGN0eE9KeDhmZnIzaVk2TTVmTXYzeU1xSW9aUi9TL0Jack56MFlCTCtXemRQUHIzR0k3TlppTVFDSngxc0w5UGJEbUppUkhFeHBvNFd1Q2QxYlFlY0hOZitNMGFlSFFsL090S2lIYzMvL1BVeGxOb2tyOWZnZjQyS1dESG14VkRJRmhJVEpKWmRhSmNSQzVzN1NKaGJDZFlsV25kNSthRC9mRE5JZUd1U3RxaVJZZmcyVTNWNC83SjhKdEx3bk4zSVJFUkVaR0dzdGxzdUZ3dXpKaGtDc3ZjT0R5NVJCZ2VuRVlRbTNMbExTWm9naTlvVU95elV4aUl3QlVSU1d4VUZGRlJVVlhOQ0VSRVJFUkVSRVFrbEU2NWlJaUlpSWhjSUR5K010eXVpR1k1VnZkT2ZSay9iQ3I5dXc5bjU4RU50VzlrbW5UdjJKZjJTWjFPVzJIZ2RrWFNOYlVYY2RHSjlPemNuNlQ0RG5STVNTTTczN29sK3QxWFAxUnI5LzQ5aDdld2VPMDdCSU5CVm01ZXlMZ2hVM0M3SXF2V1IwZkdjaXozQ0t1M0xPYjZyOTFEaGI4Q2Y2Q01majJHczNycllqYnNXc0d3UHVNQUU0Zmo3SUw5NTBKcU5Ed3hBZTc5R0o1YUQ0K09hL25uREZRRUtUeXNzOXB0WFVWMk5HV3VRZ3pEd08xMjYyUzVpSEJOTHl2WUQ3RGdJTncxQ0p6NjBTQ05zRFlML3ZoRjlUZzlFWDUzQ1VUcEUyWVJFUkZwQTJ3MkcyNjNHOE13OERwY0ZIaTkrSHcrQW9FQXBtbGltbWE0U3p6dkdJWmgzVEhCYVNjMjJvWGI3Y2J0ZGl2VUx5SWlJaUlpSW5JR091MGlJaUlpSW5LQnlDL0tJU1lxdmxtT1pSZ0dreSs2cnI2Tm1EaDhXcTJyN3IzMnA3WE9Wd2I3aytMYUV4TVZWMk45VnM0aHdEb1pPM2J3NVl3YmVnVUZ4YmtoMjN6NnhidjRBeFc4dWVpZklmTjJtNFBsbXhiUXQ5dFFBQngyMTVucmJ5VVMzSERYUUhoNkEyU1dRT2VhMXpzMEc5TTBLVGtPd1FvRis5czZJK2pBayt2QTRmTGljRGlxVHFhTHlJVnJaQWZvR0ExWnBWRG9oZVZmd2RlNmhyc3FhU3UyNWNEanE2eXVxMkQ5UHZMYmlSRGQrcStURkJFUkVRR3N6N0lxdy8xMnV4Mlh5MFVnRUtnSzlrdkxNQXdEdTkyTzNXN0g0WERvTXdvUkVSRVJFUkdSZWlqWUx5SWlJaUp5UVRBNWZHd2YzVHIyRG5jaElVelQ1RVJlSmhsWmV5Z3F6YWRYbHdFTjNuZlN5Qm0xems4ZWZUM0QrNDRuUGlhSlNIYzBrZTVvSXR5UkZKVVdzSHJMSXNvOEpRQTQyMERIL2tvRFU2eXY2NDlCNS9TV2V4N1ROUEVVdE56eDVSenpST0QxRnVCeXViRGI3VHBwTG5LQk13eVkwUXZtYnJIRzgvY3IyQzhOYzZBQWZyRWNmQUZybkJRQnY1OEVpYzF6SXlnUkVSR1JjNll5VU81ME9uRTRIT3JVZjQ1VWZ0OFY2QmNSRVJFUkVSR3BuNEw5SWlJaUlpSVhnRDJIdGxKVW1sL1ZyYjRwQWtFL0ZYNWZqWGwvd0ErQXgxY0dnTS9uQWFEQzc2MmFPMVc1dDR5dGU5ZnkxWWtEZkhYOElCNWZHVzVYSkFONmpteHliYWRLVFU0ak5UbXR4bng4VEJKVHg4M2s4TEY5QUVSSHhEYkw4NTBMM1U3ZXZLREEyN0xQWTVvbUFaOXVoWDYrTUlKT2ZENmZ1ZytLU0pXcFBlRGYyOEFmaEszWmtGRUkzWnZuWmo1eW5zb3FoWjh0ZzlJS2F4empoRDlNZ3RUbzhOWWxJaUlpY2pZVU1CY1JFUkVSRVJHUjFrckJmaEVSRVJHUjgxeHBlVEVMVnIxR2Nud0grblVmM3VUamJOdTNqdmVXdmxEbitqKzg4TU9ROGR1Zi9xdlc3ZTY5OXFlczM3V2NicW05bVR6NmV0SlNlOUV1b1NPR1lYQWdjeWNBZjNubEowMnU4MVNGSlhuc1BMaUJTSGMwTG1jRUZYNGZhN1l1SnNJVlJVcGlhck04eDduZ09FZFplOU0wd2RTSjdmT0ZnWTFBSUVBd0dGU3dYMFFBaUhmRHBEVDQ5SkExbnI4ZnZqTWl2RFZKNjVYbmdaOHNzYjRDdU8zdzY0bTZHRVJFUkVSRVJFUkVSRVJFUktTbEtOZ3ZJaUlpSW5LZTh3Y3FNRTJUNnk2OUc1dXQ2UW54Z1QxSDBhdkx3TE91SnlZcWpoL2M5cnN6Ym5QMzFROFJGUkZUWTM3UDRTMHNYdnRPZzUvTFlYZXdjTTFiSVhQeE1VbGNlK2xkMkcxNk95VG5QOU0wRmVvWGtSRFg5S29POWkvS2dHOE9nVWo5bHlpbjhmamhseXVzanYwQWRnTWVIUWNEVThKYmw0aUlpSWlJaUlpSWlJaUl5UG5NTUhXR1gwUkVSRVNrVmZQNy9aellmSGFKdXdxL0Y2ZkQzVXdWdFp4Z01JalA3eUhDRlFuVTdCd2ZEQWJ3K2IxRXVLS3E1a3pUeEZ0UkhqSjNLcisvZ29xQWoyQXdpTVB1d08yS2JKWmFQWWtIU0V4TUpEWTJGb2VqNVJPUmw3OEJkdzYwbHBiU0hIL1hwSFU1MTM5UFJhVDFNNEZabjBCR29UWCt3U2k0cW1kWVM1SldKbWpDN0ZXd0tyTjY3dUdMWVhLMzhOVWtJaUlpNTU4WHQxdkw0cHZEWFltSWlJaUlpSWlJU092UjlIYWRJaUlpSWlMU1pyU0ZVRCtBeldZN0dkQ3ZHZXEzMXR0ckJQZ053Nmd6MUEvZ2NEaUpkRWNUSFJuYmJLRitFUkdSdHNyQTZ0cGY2ZjE5VnRoZnBOSnptME5EL2JPR0tOUXZJaUlpSWlJaUlpSWlJaUp5TGlqWUx5SWlJaUlpSWlJaWNnRzV2QnRFbkx5SngvNEMySmtiM25xazlYaC9IN3kxcDNwOFZVKzR1Vi80NmhFUkVSRVJFUkVSRVJFUkVibVFLTmd2SWlJaUlpSWlJaUp5QVlseXd1U3UxZVA1KzhKWGk3UWVhN1BnYnh1cng2TlM0VHNqNnJxUGtvaUlpSWlJaUlpSWlJaUlpRFEzQmZ0RlJFUkVSTm9Dd3d4M0JYSUtreUNHWVdBWWlycUppRWpiZEUxNjllTWxSNkRJRjc1YUpQejJGOENUcThFOCtTdG5qM2g0ZEN3NDlPbXhpSWlJaUlpSWlJaUlpSWpJT2VNSWR3RWlJaUlpSWxJL216TkkwR2NQZHhseVV0RHdLZGd2SWlKdFdxOEU2SjhNTzNPaElnZ2ZINFNiKzRhN0tnbUhuSEw0eFhJbzkxdmpwQWo0OVVUcnpnNGlJaUlpNXlQVE5FTVdrYWFvL0d4UW54R0tpSWlJaUloSWMxS3dYMFJFUkVTa2xUTU1BMmRzQUcrdWd2MnRSWVc5R0tmZGpzMW0wNGs3RVJGcHM2N3VaUVg3QVQ3WUR6ZjFBZjIzZG1IeEJlQ3hsVmE0SDhCdGh5Y25RdnVvOE5ZbElpSWkwaEpNMDhRTStqR0xqMkg0Q3JFRmZCZ28yQytOWTJJUXREa0pPR0lKUktaZ2Q3aHdPQndLK0l1SWlJaUlpRWl6ME0yVVJVUkVSRVJhT2NNd2lFd0pnRDBRN2xJRUNPQWpFRkdJeStYQ2JyZnJoSjJJaUxSWms5SWcxbVU5UGxvQzY0K0h0eDQ1dDB6Z2Y5ZkQ3anhyYkFDL0dBdDlFc05abFlpSWlFakxNRTBUMDFPSWtiTVRlL2tKYkFHdlF2M1NKQVltOXFBUGx5OFhWK0UrZk1VNWVMMWVnc0dnN2dBaElpSWlJaUlpWjAzQmZoRVJFUkdSVnM0d0RKeHVCKzcyNWVFdVJZQnlkeGJ1U0JkdXR4dW4wNmxndjRpSXRGbHVPMXpadlhvOGYzL1lTcEV3ZUhjdkxNeW9IdDg3Qk1aMUNsczVJaUlpSWkzSzlCUmlLOWlQRWF3SWR5bHlIckVUSU1hWGhhODR0eXJjTHlJaUlpSWlJbkkyRk93WEVSRVJFV25sRE1QQWJyY1RsV2pIMGI0UTArWVBkMGtYcEFBK1N0eUhjRVlIaVlxS3d1MTJxMlAvV2Nndnl1WkE1czV3bDFHcjNNTFFsdFVsWlVVczNmQUJYcDh1cmhHUjg4K01YdFdQVngyRmJQMm91eUJzUEE1ek5sV1BMK3NLTS91RnJ4NFJFUkdSbGhRTVZHQVVIUTUzR1hJZWkvWm5VMTVXZ3MvblU3aGZSRVJFUkVSRXpvcUMvU0lpSWlJaWJZRE5ac1BsY2hHVDdNVGR1WkJnVkNGQm14Y1RuU2hxU1NaQkFvWUhqeU1iVDh4aEl1SU1ZbU5qaVlxS3d1VnlZYlBwTFZWVEJJTkJYdnp3cjd6MTZWekt2YVZuZGF4L3pmc2R2My9oQi9YT05WUjIvbEdlZmV0eEZxNTVzMnJ1cXhNSFdMcitBOWJ0V05yZzR5eGQvd0ZQekwydnp2WCtRQVhsbmxLS1N2UEpLVGpHNFdQNzJKV3hpUTI3bHJOODR3SjJIRmpmcFBwRlJCcXJTeXdNNzJBOU5rMVluQkhXY3VRY09GWUtUNnlHb0dtTmV5WEFReGVCTGxVVUVSR1I4NUZwbWxCeVhKMzZwVVU1akNBT2o5VzFQeEFJV0gvdlJFUkVSRVJFUkpyQUVlNENSRVJFUkVTa1lXdzJHMjYzRzhNd2NMaThlTDBGK0h5K3FwTkZPbUhVL0F6RHdEQU1uSFk3MGE1WTNHNDNicmRib2Y1NmxIbEs2dDNtNGtHVFdiam1UVlpzK3BqeFE2K3NjenU3elk3YkZWbm5lcSt2dkVZbi9kcm1Hc0kwZzd5LzlFVk0wMlJ3K3NWVjgzMjdEYVZkWWlkV2J2NkU0WDNIRXgwWjIraGpWMXE0NWszV2J2dXN6bit2YmxjRWNkRkpkRWp1d29DZUkxRE1Va1RPaFJrOXJRN3VBQXN6NEpiKyt1bHp2dkw0NGRHVlVPeXp4dkZ1ZUdJQ3VPM2hyVXRFUkVTa3BaaW1DZDZDY0pjaEY0QUl3ME9CMTR2TDVkSmRQa1ZFUkVSRVJLVEpGT3dYRVJFUkVXa2pETU9vQ3ZmYjdYWmNMaGVCUUVCZG9GcVlZUmpZN1hic2Rqc09od09IdzFFVitKZmEvZW1saHhxODdlb3RpMWk5WlZHZDY5TTY5T0liMS95NE9jcXExOUlOSDVLWm5jSFlJVlBvbU5LMWF0NHdESzRZY3lPdkxIaWFENWEvek13cjdtL3ljMVQrZTUxeThRMUV1cU9KY0VjUjZZNG1NaUthdU9nRUlseFJ6ZkZTUkVRYVpXd25pSFpDYVFVY0tZYTllZEFuS2R4VlNYTXpnVCt1Z3dNbmMyMTJBeDRiQngzMFg0K0lpSWljeDB6VHhCYndoYnNNdVFBNGpXQklFeFlSRVJFUkVSR1JwbEN3WDBSRVJFU2tEYW5xSU85MDRuQTQxS24vSEtuOHZpdlEzekRYVHJxcnhweTN3a09GMzBkTVpGeWQrNVY2aW9tT0NPMkdmemJkOFJ0anorR3RMTi80RVIyU09uUFpxR3Rxck8vVlpRQkRlbC9NbHIxcldiNXhBUk9IVDZ1eGphL0NRMEZKSG1DOUZvQVQrVWVyMXJkUDdGVDFlT3lRS2MzOUVrUkVtc3hsaDB2VDRNTUQxbmpoSVFYN3owZHY3NEdsUjZySER3eUhJZTNDVjQrSWlJakl1V0NhSmdiNjdFeGFuczJ3R2pvRWcwRjlYaXNpSWlJaUlpSk5wbUMvaUlpSWlFZ2JwSUM1dEdaRCs0d05HZnNxdk14NSsxZkVSTVZ4OTR3ZlliUFphK3hUVUp6TG5MZWZZT3pnS1V3YU9hT1c5VGtzWHZzT1l3WmZUcGNPUFp0VTE0cE5INU1jMzRGKzNZZGlHTGFxK2F5Y3c3enoyZk80bkc1dXZQeGJPT3pPV3ZlZlB2NVdzbklPOC9tWDcrRnl1cmw0ME5kQzFtZGs3ZVcxVDU0Sm1adnoxaE5WangrZE5hZEpkWXVJbkF0VHVsY0grejgvRFBjTkJZZnRqTHRJRzdJOUIrWnVyaDVQNndIWHBJZXZIaEVSRVJHUjg1R2FzSWlJaUlpSWlNalpVckJmUkVSRVJFUkVXcFRMNldadyttaVdiL3lJeFYrOHl4VmpicXl4emFLMWIrR3I4SklRbTF6SFVReDJITnlJMCtsdVVyQy96RlBNa3ZYemlZNk1wVyszb1ZSZUYzTXM5d2l2TEhnYWY4REhMVmM4UUhKOGh6TzhqZ2h1dmZKQi92MytIL2xrOVJzVUZPY3k1ZUlic05tczVHdlhEcjI0KytxSEFGaSs4U1AyZjdXamFod3VKUlZRWEFTT0NyRFpyZTV4bFl2ZENCMmZ1amh0NExTRDIyNXRKeUxudjRFcGtCb054MHFoMEF2cmpzSFlUdlh2SjYxZm9SZCt0Um9DSi9ORjZZbnduUkdnSCs4aUlpSWlJczFMd1g0UkVSRVJFUkU1V3dyMmk0aUlpSWlJU0l1Yk5HSUcrNy9henRwdG56S2kzd1JTRWxLcjF1MDV2SldkQnpjeU9IMTBqVzcvbFJKaWsrbmVzVGM3RHF4bjZ0aVp1RjBSalhyK3pYdldFQXdHR05sdllsVVEvK0RSM2J5NTZKOTRmT1ZjTytsTzB0TUcxWHVjaE5nVTdwenhRMTVaOERScnQzM0s0V043bVRIeDYzUk02VXFFTzRxdXFWYjc0K3o4TElDcWNianN5NGZsdVhEQUE2V0JwaDNEWm9EclpNamZaYk1lbjdxY09oL2xoT2lUUzlWalIvWGpVOWU3N0FxVmlyUW1CakNsRzd5MHd4b3Z5bEN3LzN3UU5PRzNheUduM0JwSE8rSFJzZGJQWUJFUkVSRVJFUkVSRVJFUkVXbGRGT3dYRVJFUkVSRnBJMTdjYmkwdHgzcUwyRDhTSG02R01PZFhKdzZHakVmMG0wQlJhUUVlWDNuVk90TU04dEdLVjRsMFJ6T3N6N2dhKzBTNElxc3VBaGphWnl3WldYdll1bTh0b3daTWFrUWxKdXQzTHNOdWR6Q3kvMFFBMXU5Y3hvSlZyd01tMTA2NnM4NExDbXFUSE4rQmU2NzVLVzkvOWk4T1plMWg3cnUvNVdzWFhjT0VZZE1BNnk0QVJhWDVBQ3hhK3piRCs0NFB1WkFCWU9uNkR4cjBYSk5Hem1od1hTMGxhSUxIYnkzTnlXNVlBZE00TjhSWExxNVRIcCsrdUNEU3FZc0JSRnJTNWQycmcvMnJqMEt4RDJKZFlTMUp6dElyTytITFk5WGpINCtHVGpIaHEwZEVSRVJFUkVSRVJFUkVSRVRxcG1DL2lJaUlpSWhJR3pLMGZjc2QyelJOS2tvTVJrWTF6L0grNzczZjF6cS9iTU9IdGM2LzlOSC8xcGpyMGJrZmQwei9QZ0Q5ZTR4Z3dhclgyTFJuVmFPQy9mdU83Q0N2S0p0aGZjWVJIUmtIUVB1a3prUzZvNWd4OGVzY3pjN2c4eS9mYS9EeEFEcTM3OG1kVjMyZlZWc1dzWG5QYW9iM0hWKzFidk9lTlZXUHQrNWJ5NDRENjduMzJwOFJFeFZYTmI5MHc3a0o5c2M0SVMwT25GRlFIb1NBYVFYMVRkTjZiSjRjbjc3NFRmQUZ3QnNBZi9Dc1NxaFR3SVFpbjdWOFZkeXdmUncyU0hSRGNpU2tSTmI5TlVvWEFJZzBTZWNZR0pBTU8zS2hJZ2pMdm9LcmVvYTdLbW1xRGNmaHhXM1Y0eHY2d0lUTzRhdEhSRVJFUkVSRVJFUkVSRVJFemt6QmZoRVJFUkVSa1RiaXpvSFcwbEw4L2dBbk5qZnYyOFQ0bUNSdW1IakU0aFlBQUNBQVNVUkJWRHlyeWZ0SHVDS3JIcnVjYnZwMEhjSzIvZXZJS1RoV293dCtYZFpzWFF6QW1NR1RxK2JTT3ZUaXU3ZjhHdE0wZVgzaHM0MnVhOHpneStuVGRURGpoMTdKdUNGWFlCaFdqTnp2cjJEcnZyVkV1S1B3ZU12NG42OTlrNWMrL0Y5ZVgvUXNkOC80RVNZbUFJL09taE55dkFVclgyUGRqaVUxNXM5V2VpSmMxQk5pWThIUnhEOWEwd1JmMEFyNlY0YjlLeDlYem50UExtVVZVRnBoZlMzelc0OVBIMWR1VTk2RU93RDRnNUJkYmkxbkV1R0E1QWdyNk44dUNsS2pvV08wOVRVMTJwcXpLL2t2VXFzcDNhMWdQOERDREFYNzI2cmNjdmoxR2s3K3IyTmRzREZyU0ZoTEVoRVJFVGt2UFBHUHQ3aHl3akF1SHBMZTZIMzlnUUMvL3VlN2ZPUDZTK25hTVFXQWNxK1BvcEp5T2lUSEE3QjkzeEgrOXNySC9PbkhkeEFURlFGQWRsNFI3WkxpYWh6djdVVnJLU3d1NDU3L3Vld3NYbEZOdmdvL2YzL2xZM0lMUy9qdTE2ZFYxVmFmM0lKaVhwNi9uSzlkUElqQmZicldXTDl3NVdaeUMwcTQ5YXJ4dGV6ZHNMcCtOZWR0Wms0ZHg2RGVhZlZ1bjE5VXlvdnZMV1h5Mk1FTVNxKzUvYXNmcmlBdE5ZV0pJL3MxcVI0UkVSRVJFUkdSbHFCZ3Y0aUlpSWlJaUxRWXA4TkZsL1k5bXUxNEEzcU9aTnYrZFd6ZHQ1YkxSbDFiNy9iSDh6STVrTG1UM21tRGFKOFUycWJZNlhBQm9TSDczTUxqUFBQR1kwd1lObzJ2WFZUeitBWEZ1VHo5MmkrcTlnV3FRdjBBbS9hc290eGJ5ckErNDlpNGV5WGRPL2Joa2hIVFdicitBMVp0V1lnL1VJSGQzcmJlaWhzR3VPM1cwcHlDcGhYd0wvSkJnUWNLZlZEa2hRSnY5ZGRDYitqNnNvcUdIZHZqaDh3U2E2bU4zYkRDL1ZWaC81anF4NTFpSU42dGp2OXk0Ym8wRFo3WmFGMUlzejBIanBaWS95Nms3VEJOK04wWDFzOVFnRGdYUERMV3V1dUppSWlJaURUZFY4ZHpPWnFkVDRlVWVBNGR6ZWEzYytmVnU4L3NCMjhpTlNVQmdPMzd2aUt2b0pqMnB3VGwzMW0wbGkxN0R2T3piMTVIWWx4MGpmMlA1UlR3bStmZTVmWVpFN2g0U08rcWVhK3ZndVhyZDNISnFQNGgyOS8zK053RzExT2JvR255Zis5OHpvR3ZUdUJ5T25oOXdTb2V2TzFLN0xZei96SVpDQWI1ejd5bFpHWG4wN0ZkSWtVbFpWWHJIQTQ3cFdWZTN2OThQVE11SFJHeURzQnV0eE1kNldibmdjeGFqOTByclFNdXA0TzFXL1pTVUZSS2NrSk1qV05FUnJod250YlI0TzFGYThrOG5rZHFTa0xJOW5hN2piekNVcGF2MzhWRDM3aTZsbnBzUkVkR25QSDFpb2lJaUlpSWlMU1V0cFVtRUJFUkVSRVJrVFloRUxUYXNkdHN6WnNHVDA4YmlNdnBadXUrTDdoczFEWDFicjlpNHdJQXhnK2IycURqRnhSYmJhcmpZNUpxWGU4UFdNbnlVNFA5bFNyOFBsWnMrcGowdEVIRVJTZFd6Vjh5ZkRwdVp5U2pCbHpDMjUvK0M1ZlQzYUJhem5jMkEySmQxdEs1Z2FIaGlpRGtleUNuM09wR25WdGUvVGpIQXpsbGtPdXAvd0tBZ0FuSFNxMmxOckV1NkJJTFhXTWhMUTdTWXEybFU0eUNzWEwraTNYQm1FNnc0aXRydlBoUXk5NHRScHJmdkgydzhYajErR2NYV3hjemlZaUlpTFJHL21EYmVaKzFlZGNoVWhKaTZkNnBIWWVPWmdQdzNhOVBJeW0rOWplMXM1OTVNMlM4Y3NNdSt2ZnFRa0ZSOVp2UjZ5YVBadi9oNHp6NzJrSitmRS9vNXh6ZUNqOXozL3FVMUpRRVJnd0liWnF3WXNNdUFLNGNQNFFLZjRDU01rL1ZoUUhmdm4wcUtRbXg5ZFp6dWtBd3lML2YrWnpOdXpLNDk0YXZrUkFYelZNdmZjUy8zMTNDM2RkZGlzTmUreDlVTUJqa2hYbEwyWHNvQzRCZlB2MWF5UHArUFRwVDRmZmpEd1NZOStrNjVuMjZMbVI5ajg3dCtlazNyK1dwbHo0aUtzTDZ2S1hNNHlNNk1vTFNjZyt6SDd5SjlrbHhmTEp5TXhYK0FJLy80NjBhTmR4MjFZU1FpeHpXYnRuSGw5djJXL1U4RlZwUDE0NHB4RVJGWUpvbWYveS85MnNjcTFPN1JCNTk0TVl6ZnE5RVJFUkVSRVJFV29xQy9TSWlJaUlpYlpCcG1pR0x0Q3pETUVJV3FWOUZoUStvUFFCL05oeDJKNzNUQnBOZGtFV1pwNDUyN0NkNWZlVWN5TnhKOTA1OTZacWEzcURqSDgzT0FLQkRjcGRhMS9zcXJQYkh0WVh6MSs5Y1RsRnBQdGRkOWcwT0hkMVROVzhZTnNZTW5neEFZVWtlY1ZGMWQ4YVRNM1Bhb0gyVXRaeEp1Yjg2OUo5ZEJsbWwxVUgrWTZXUVhXNTF0SzVMc1E5MjVsckxxV3lHMWRtL2EyWFlQdzU2eEVQM09JalFKeXh5SHBuU0xUVFlmOGRBM2NXaXJUaGNCSE8zVkk5djZBT2pPNGF2SGhFUkVaRzZKSng4VzMyb0NIcTFrYmZKYTdic1pjeXdQaUZ6N1JMamFKY1VWKysrSi9JSzJicjNDS1pwc21sWFJ0WDhiMzl3RzkrNitYSisrOXk3Yk50N0dKZXorczNsdTR1L3dPT3Q0S2YzWGhQU2piN0NIMkRocWkxTUdUZVk2TWdJbG4yNWs5Y1hyS29LbzZja3hKNnhLMzl0U3NzOVBQZm1wK3c1ZUpUYnI1N0lxRUc5QUxqL2xpdDQ5cldGUFBYU1I5dzM4L0lhbmV4THl6MzgzenRMMkw3dkNEZGVNWVpCdmRONGUrRmFydm5hS05KU2t3RjRaL0VYck5tMGgwZnV2NEVqV2Juc1BKREp6R25qcWtMOHAvckp2ZGJkRTJjLzh5Wi8vc2tkVlhjZ1dMRmhOem41eGR3M2N3cmRPcldyMmo0ajh3VFB2YkdZN3AycjUzWWR6T1NsOTVkeDA1Vmp1R2h3T3ZNK1hjY05VeTRtT3RMNlM3ZHE0MjcrKzlGS2Z2MjlXMWkrZmhkOWUzU2lmOC9RdXp5S2lJaUlpSWlJaEl0T080dUlpSWlJdENHbWFSTDBteFFmTS9FV0dnUjhOakFWdFdzeGhvbk5HY1FaR3lBeUpZRERaY2ZoY0NqZzN3REZaWVVBUkVVMHNCVjdJMHdmZnl1UkVWSFVGek4xdXlMNTNxMi9vZHhiUjF2Mld1dzh1QkczSzRLT0tXbTFydmRXZUt4ak8ydmVrcjFEY2hkNmRSbEE5NDU5UW9MOWxRSUJQOW41V2ZUclBxekI5VWpUUkRxc2p2dGRhallvQkt5T2tObmxjS3pFQ3YwZkw2ME8vMzlWREVXKzJ2Y0xtcEJaWWkyclQ1azNnTTZ4MERQZUNxVDBTTEFlZDRoV0dGcmFwb3M3V3AzN2kzMXd0QVIyNU1EQWxIQlhKZlh4QitHM2E4RVhzTWJkNHVEZXdlR3RTVVJFUktRdUkxT3RyOXR6Mmthd2YrK2hMTEx6aWhoM1dyQy9vUllzMjhUWW9iMjU4OXBKdGE1LzRyc3ppWStKWXZ1K0kxVnpNeWFOWVBMRmc0aUxDYjI2L2RNMVd6Rk51SHpzRUlLbXlhTFZXeGlRM29VT3lmRk5xbTEzeGxIKzgrNFNTc3E4Zk92bUtRenYzNzFxM1lCZVhmamVIZE41OXJWRlBQSHMyOXc2ZlR6RCtsV3Z6eXNzWmYvaFk5dytZeUlUUi9iRE5NRXc0S1gzbC9Id3JPdklMeXBsMTRGTUhubmdSbUtqSW9pTGp1VGR4Vit3YXVOdUxoL2JzRjlXUzh1OXpQLzhTK0pqb3ZoczdUWitjT2NNRE1PNnc4Qkh5ell5Y2xBdnVuYTAzckJrWkdiemovOHU1UHJMUnpONXpDRDhnU0E1K1VYOC9aV1ArZkU5VjNNaXI0amRHVm5jZXRVRWtoTmlpWTUwODh5cm4vRDlPNmVUM2pXMVNkOC9FUkVSRVJFUmtlYWtZTCtJaUlpSVNCdGhtaWFlUXBQQ3d3YkJpalp5ai9LMnpqUUkrdXg0YysxNEN3SzQyNWNUbFJqQTVYSmhzOWtVN2orRDdQeWpBQ1RHTm44U05ESWl1c0hidXB6dVdydnIxMmJma2UwY3l6M0M4TDdqc2R0cWY3dnM4WlpaeDNYVkRQYjM2TlNINVBqMmRSNC9JMnNQZ2FDZkxoMTZOS2dlYVRrT205VjV2Mk0wREs5bGZhSFhDdmdmcVZ5S3JLOUhTeUJRUzZkL0UydjdyNHBoMlZmVjgxSE82ckIvendUb2syaDErSGZvUjdpMGNnNGJYTllWM3Q5bmpSY2RVckMvTFhocEIrek50eDQ3YlBEd3hlQ3loN2NtRVJFUmticDBqb0ZMdXNBTDIrR1N0T29PL3EzVndsWFdiWkdTNGtNYkdQZ0RBU3I4Z1RQdTY2M3dzM0ZYQnZmUG5NS3huSUtxK2VTRVdISUxpcG45ekpzMTlubm9qeStGakdjL2VCT3BLUW1jeUN2a3c2VWJtVHBoS01XbDVXemZlNFM4Z2hLK2ZkdlVxbTN6Q2t1dzIrcC80MWxTNW1IZXArdFl1V0VYN1pQaitkbXNxWFJ1bjFSanUvU3VxZno4VzlmeHI3YytZODdyaXhqVU80M3Bsd3luWjVjT3BLVW04OUE5VnhNZEdVRitrZFZZNGRySkYrSHhWbEJRWEVaT1FUR0hzM0x3K3dOVjYrKzZiaElkMnlWV2pkMHVaNjNkK3lzdFdyVUZoOFBPaisrNWh0ODg5eTZmcmQzSzVER0RlV2ZSV3ZJS1MvajI3ZFd2UGExak10LzkralRpWTZMSXppc0M0UHJMUjNQb2FBNjVCU1ZzMlgySXRWdjJNbVBTQ0xMemloaldyenNWL2dCUmtXNnk4NHF3MjIwMS9veEZSRVJFUkVSRXppVUYrMFZFUkVSRTJnaFBvVW4rZnFWQnd5Wmd4NXNWUXlCWVNFeVNpZHZ0eG01WFdxNHUrek4zQXRDNWZkc0lzWmVVRmZMK3NoZXgyeHlNRzNwRm5kc1ZsVnFKeVNoM2JTZDVEZUtpRSt2Y2Q4dmVOUUQwVGxQNzVOWXUzbTB0cHdlWi9VR3JzMzlsMkQrakNBNFdRa2FodGU1MFpSV3dMY2RhS2psdGtKNElmWk9zcFY4U2RJbXhPaHFLdENaVHVsVUgrNWNjaGdlSFczOS9wWFhhbVF1djdxd2UzelhRK2xraklpSWkwcHA5YnlUYyt6RTh1Z0llSG1OZGZOMGFaUjdQWTl1ZXc3V3VlL3dmYjlXN3Y5dnA0SjdyTCtXdkwzNFlNdi93ck90d3U1eUFGZHl2eTZuQmY2L1BUNFhmei93bDYxbXdmQlArUUlETHh3NE82ZGIvOU1zTDZxMXAxYVk5dlBueGFqeGVIMFA3ZFdmVHJneCs5ZXpiOWU1MzZlaUJyTnl3bTIxN2ozRDFwU081YXRJSW5wenpUcjM3UGZ6WFYrcys1a1VEdUdYNitEclhUNTB3akVBd1NGSjhETGRlTlo3bjMvcU1RMGR6V0xkdFB3L2NlZ1h4cDl6UndHNnprZDQxbGZzZW4zdkdlaDc1MitzaDQvYy8veEt3THR6NHpmZHZyZmYxaUlpSWlJaUlpTFFVQmZ0RlJFUkVSTnFBUUVXUXdzTktmYllHRmRuUmxMa0tNUXdEdDl1TnJRRWQwQzQwcGVYRmJOKy9EcWZEUmUrdWc4SmRUcjF5QzQvejZvSy9VVkpXeUpTTGJ5QTV2a090MjVsbWtHMzcxMkVZQnUwVE96WHFPZktLc3RsK1lEMWRVOU5KT2tOWGYybmRIRFpJaTdVV1R2a3I0QTlDWmdrY0tJQURoU2UvRmtCMmVjMWpWQVN0QU83TzNPcTVLQ2YwVGF3Tyt2ZE5obmFSTGY1eVJNNm9YN0xWUlRXekJFb3FZTTFSbU5nbDNGVkpiVHgrK04xYU1FL2VVV1JnQ3N6c0Y5NmFSRVJFUkJvaTNnMi9tZ0MvV1FPelByRXVMdTJkQ0Ixam9OaytiUW5DMExNOHhGc0wxeEFUSFVseGFmV2JQS2ZUUVlma2VPNjZibEpWc1B3WFQ3M0c5KytjVHJ2RU9BQmUrV0JGVlhCL1NOOXV6SGxzRnZjOVByZXErejVRMWNHL2NseWZ0TlJrL3Y3TGU3SGJEQllzMzhUeTlUdVpjZW5Ja0cwZWZlQkdVazhKK2xkNjRGZlBWejF1bHhoTFlsdzB0ODI0a3U2ZDI1T1RYOVNnNTIrWEZNY1Y0NGJ3MGJLTlRCaHAvZEk1NTdGWmRXNS9MS2VBMmMrOGVjWnRUcFZUVUJ5eUwwQ0UyMW4xL1JuVXV5c2RVaEw0WXVzKytuYnZSUCtldGI5SnFldjVWbS9hd3d2dkxXMXdQU0lpSWlJaUlpTG5tb0w5SWlJaUlpS3RuR21hbEJ5SFlJV0MvYTJCRVhUZ3lYWGdjSGx4T0J3WWhvR2hWdHVuTVBsd3hTdjRLcnlNRzNJRkVhNm8rbmVweDRITW5iejgwVk5uM09hSnVmYzFhSzdTbzdQbTRQVjUrR0w3Wnl6ZnVBQi9vSUtKdzZjemRzZ1VBTHcrRDI4dS9pZlJrWEc0bk5ZRkhFZU83ZWRZN2hFRzlocEZaRVREMndpYXBza0h5MThtR0F4d3lZaXJHcnlmdEIwT0czU0xzNWJMVHBrdjlsa2QvUThVd0w0QzJKVUhoNHFxdzdlVnlpcGc0d2xycWRRaENnYTFnOEVwTUNqRk9yWisxTWk1WkFCWGRJZC9iN1BHaXpJVTdHK3Qvcm5adWdBRElNSUJQeDBOTnYyOEVCRVJrVGFpZnpJOGR5VTh2eFVXSG9UNSs1djMrTkYyZUc5YzAvYy9sbFBBcm9OSHVmT2FTM2podmFWVjg1M2FKZkx3dDY0bjRtUnd2MUpDYkRUSkNiRUFmUGZyMHhyMVBBM2xzTnM0bmx2SWd1V2IrSDh6TDY5Umc4MHc2bTFFMGJ0YlJ4NjUvNGFxejdRYWVtRUJXRjN0djM3MXhKQzV5Z0IvWGVycW9IL3FSUTRBZjMvbDQrcDFweDF2eSs1RHZQSEphcnplQ3FaTkhNYmkxZHVZL2N3YlRCazdoTkZEMG9sMHUvRDRLaWdvS3EyempzS1NzcXA2ejZReDN3OFJFUkVSRVJHUjVxUmd2NGlJaUloSUsyZWFKcDZHbjl1VGM4RVRnZGRiZ012bHdtNjNLOWgvaWdPWnU5aVZzWWwyaVIyWk5MSjVRdXlKc1NsTUhON3drK0VOVWVIMzhzOTNucVNnT0lmWXFIaW1UN2lOdnQycWUvaTVYUkhrRkJ6alFPWXV3RXBodTV4dWh2WVp5N1J4TXh2MVhDczJmVXpHMGQwTTdEbUtucDM3TitmTGtGWXUxZ1ZEMmxsTHBYSS83TXVIM2Ztd084OWFqcGJVM1BkNEdSdy9CSjhlcWo3V29CUVlmRExzM3p2UnVxQkFwQ1ZON2xZZDdGK2JCWVZlcTZ1cXRCNXJzMExEYnc4TWcwNHg0YXRIUkVSRXBDa2lIZkR0NGZDdElaQlJCT1VWelhqd0lKVnY2NXNrTlNXQjI2NmFRSTh1TmUrKzk0di9mWTBicG94bTNQQys5UjduMUNENXFWM3BneWV2L0Q1VEtQNTBGZjRBejcvOUdTTUg5bUJRZWxxRDl6dWRZUmdFZzBGTzVEV3NXMytsZGtseDJPdTRjT0FQUDdvOVpId2lyNGcvL1h0K2pYbUFuL3o1bFJwenN4Kzh5ZnA2c3N2L2ZZL1BaZHZlSS94bjNoSXlNck1aM3I4N3QwNGZUMXhNRkdPRzl1SDFCYXY0NzBjcmVlUGoxZHd5ZlR6UmtXNmVlM054dmEraHZ1KzNPdnFMaUlpSWlJaEl1Q2pZTHlJaUlpTFN5cG1tU2NDbjlHWnJZZ1NkK0h3K0FvRUE1dW10dHk5d1BUdjM1L0tMLzRlQlBVZmhkRFJQK2pNeHJoMlhqYnEyV1k1MXFtc24zY1d4M0NPTTdEY1JoOE5aWS8zM2Ivc3RZQklJQkFDdzJ4ditGdHJwY0ZWMTlSL1MrMkl5anU1aXhzU3YxN205eStsdTFGMEFwTzJLZEp3TTU1OFM5aS8yblF6NTU4UHVYTmllYXdXb1QxWHNnOVZIclFYQWJZZCt5VENzUFl4b0QzMlRGUFNYNXBjYWJWMllzaVViQWlaOGZnU3VTdzkzVlZLcDBBdC9XbGM5SHRNSnB2VU1YejBpSWlJaVo4dGxoejZKelh0TXZ4L0lQcnRqVEJ6WnIwYUhkNC9YUjJtNWg3aVkwRHNWMWhZWW4vUFlySkQ1VTd2Uy8vQ3VHVlhiMU9YMGJ2Y3Z2TGVVdzFrNWRHNmZ4RC8rK3drbjhvcm8waUdKYjk0NEdRaTljS0EraFNYbGpicW9BT0JYMzVsSnU2UzRXdGVkL3YwNGxKVURXQmNqVk43Sm9Da0NnU0F6cDQyamY4L09sSGw4bEhsOEFOdzhkU3dIdmpyQjdvT1pERXp2UWxKOFRLTkMrUTg4OFMvdXZIWVNZNGIyYm5KdElpSWlJaUlpSXMxSndYNFJFUkVSa1ZiT05FMHcxUkcrTlRHd0VRZ0VDQWFEQ3ZiWFl0eVFLOEpkUW9OMDY5aWJiaDNyTzNGck5DclFYMm5jMENzWU45VDZQc1RISkhISFZUODQ0L2FUUjEvUDVOSFhOL3A1NVB3UTY0SlJxZFlDVmpQSnI0cGhhelpzeTdHK1pwV0c3dU1Od09ZVDF2SUNFT1dBb2UxaFJBZHI2Um9IK3A5RG1zUGwzYXhnUDhDU3d3cjJ0eFltOE5mMWtPK3h4dkZ1K05Fby9ic1hFUkVST1ZjeWpscS9KSGRxSDNvbHdyZHZuMHBLTFFIMnlyRDVmWS9QWmZhRE41R2FrZ0JRNDRLQkJqRk5lbmJwZ0lsSnQwN3RHRFdvRjkwNlZWODlmdXFGQXczMTRLMVhNcmhQMXpOdXMvTkFKays5OUZHRGovbkYxbjI4K040eUFQNzhudy80enUxVFNZeVBJYSt3aE1MaU1nRGNycHFORms0M3FIY2Fvd2YzcXJYRGY2VlR3L3lOK1o0R1RaT0M0dEtRZmM1MFJ3SVJFUkVSRVJHUmxxWmd2NGlJaUlpSVNCT1lwcWxRdjRpMENBTklpN1dXNlNlN2IrZVdud3o1NTFoZjl4ZkFxVCtDeXZ5aEhmMlRJcXBEL3NNN1FMdkljLzR5NUR4eFNSbzh2UUg4d2YvUDNuM0hTVlhmK3g5L1RkbVozV1VYMkVMdklDaWdnbUlqTnJCM2pTM05KR28wTVNhNUpxYi9jcE9ZM0ZUdnZURmUwNDBtbXBoaWk4YUNGUVdrcVlpZ0Fnb0MwbUVwVzJETDdKVGZId2QyV1ZpV0JSWm1GMTdQeCtNOCtKNHpaODU4cHV5d00vditmZzY4c3g0MjFnYXZMMlhYQzB2aGxSV042N2NlQjBVK0w1SWtTUWZNVys4dEIyRHB5aktLdXhRMGJDL3RXdGdRMnQ4VE8zYmxiOG0yenZ5N3N2M0VnYjI5algyUnFFL3l5UE16bWZUYVBJWVA3c1A4eFNzcDZWckl6Ky81TnhlUE81YUhucDBCd0JHRCtsRFVlYy9PWHZpTGIzNmEvTnhZdy9xYTllVTduWEZnVDg5QThOaUxyL0hZaTQybndtcnBqQVNTSkVtU0pPMXZCdnNsU1pJa2FTOFk3SmQwSUpYa3dlbjlnZ1dndWo0SStiK3hObGlXVkRUZGYyTXR2UEJCc0FBTTZnSW45WWFUZXNId0VnamIxbHV0VkpBVFRCQjVkWFhRSmY2VkZYQ0pYZnV6YW0wMTNEVzdjZjI4UVhCeW4relZJMG1TZEtoSjFDZVpPWGNoUlowNzhmZW5YcUZ2ejJLNkYzZlpvMk5rTXZERy9NWDA2VjRNQkdIOFhka3hxSjVLcDFtN29ZSlZhemV5WXUxR1ZxN2RTRTFkZ3E5ZGQvR2UzNWsyMHJPMEs3LzcvbzNNWDd5U3Z6ODFsY290Tlh6NjB0TVoxTGM3dC8zNklXNzU1UGs4OU13TUhucDJCa1A2OWVEeXMwOWtjTjhlT3gxbmZYbFZ3M2l2em1aQTArNzlWZFcxUFBERUZNNDdkVFFEdHp1cndUWTMvZUJ1UG4zcDZZd2RQV3l2Ymt1U0pFbVNwTFptc0YrU0pFbVNKS21EeWMrQkUzc0ZDOENtV3BpOXJqSG92NjY2NmY1TEtvTGw3L09oY3d4TzZCVUUvWS9yR1FTM3BaYWMxamNJOWdOTU50aWZWWmtNM1A1cU1Ma0hvR2NudUhsMGRtdVNKRWs2MUR6N3loeHFhaE44L2VZcmVlVDVtZnpzN3NjNC83UmpkdG92azRINlpKSmtLazErYnF6aHJHdHozLzJBVjkrYXlJcTFHL2pXRFpjQnRMckxmK1dXR3Y3ZkhYOGpuYzdRczdRci9YcVZjc1RnUGd6dTI3M043dC9lV0xxcWpIOVBmSjE1NzY5Z3pJakJYSFhlV0xvVzVqZUU4Nk9SQ0IrNzhHU09HVEdRQnlkTTU0NzdudVQ0b3c3ajlPTkhOQW5jLytxQlp4ckdlOXA1dnpuNXVURTZGK1R4UC9mK200K2NmektuampsaW40OHBTWklrU2RMK1pMQmZraVJKa2lTcGd5dktoVFA2QjBzR1dMVzVNZVQveGxyWVV0KzRiMldpc1p0L09BUkhsZ1loLzdHOW9WOWgxdTZDMnJFUDlZSHc2NURPd0p3eUtLK0RydkZzVjNWb2VuUWh6RmtYakVQQU4wOElKdnBJa2lUcHdGaXlZaDBUWG5tVHM4Y2VSWStTTHR6MGtiT1pPT050WG43MUhTQUlvNGZEWVFEUzZUUUFsNHcvamd0T080YjNscTRDNE5FWFhtVlEzKzU4NGVQbmtodmYrWmU1WkNwTk5CSWNZL21hRFFCRXRoNnpjNmM4dm5iOUpmVHVWa1FzSi9oVGY5bkdTcjU3MXo4YnJ0OVNJSDdiWmR0M3RRZjQ5ZCtmM2NOSElyQjJRd1YvZnV4bGxxNVl4OGpEK3ZIdEd5OWpRRE9kOGJjNVlsQWZ2dnY1SzNqOW5jVThQMjB1UDd2N01jYU9Hc2FuTHp1ZGFDVENkejkvQlQxS0dzOStjTjlqazhqTGpUV3MzL3J6Ky9hb3ZrZzR6TWN2UElVZUpWMnBxVXV3ZGtNRjZ6ZFZFc3VKc25MdFJnQmlNU01Ua2lSSmtxVDJ3MCtwa2lSSmtraWxrMFRDQjkvSGczUTYzZkRIVkVrNlZJU0FQZ1hCY3ZFUVNLWmgzZ2FZc1FwbXJJWmxsWTM3cGpNd3R5eFkvakFIQm5hRzAvb0ZIZG9IZEFtT0pYV093ZWp1d1NTUlRBYW1yb1FMQjJlN3FrTlBXVFg4NmUzRzlhdVBnS04yblptU0pFbFNHNHBFd25RdDdFVHZIc1dNTzM0RUY0OC9Eb0J3S01SWlk0L2lyTEZIVVZPWG9MYXVubVFxUlNxVmJyaHVTZGNDQURvWDVOR3p0Q3VYblhrOG80OFlDTkRRMFg1N0R6NHpqU216RnBBVGpaQ29UOUtsTUovaXJjY0FtblM0QnlqdVdzQnRYN2hxbis3Znh5ODhoV0VEZTdXNHorSVY2N2ovOFVsTnR2VW82Y0tIUmgvT3RaZU5heExJYjBrb0ZPTDRJNGR3L0pGRFdMSnlIVDFLZ3JNVi9Pby9yOTlwMzA5ZmRqb0FsWnVEMDlKOTY4Ykx5STAxVG9aWVgxN1ZwTXYvcnB4NTBwRUF2TGxnS2IvNzUvTU4yM3QzSzJMRWtMNnRxbHVTSkVtU3BBTWhsTWxzTyttZkpFbVNwUFlvbVV5eWJzNytDOTIvK2U0MFhwNzFCSisvOG52RVkzbDdmUDMzVjh4andkTFpYSGpLSndDb3FpNW44aHRQY2Z5SWNYUXY3clBMNjFWdEtlZmhGKy9tMG5IWFV0eDUyeDhrTXlSVHlSWnZMeHBwMnNsc2Zma2FmdlBRYlh6dnh0KzF1TDAyVWMzdDk5M0tyWis0bllMOHpudDRMM2RXVzdTWW9xSWlDZ3NMaVViMy82U0lzeDZFVDQwTWx2MGxtVXl5Ym00RU1rWjVEd1laMGlTS1A2Q29xSWlDZ29JRDhqcFZ4N0JxTTh4Y0hTeHZyZ3VDLzgzcFZ4Z0UvRS9yQjRPN0d2SS8xRDM1UHZ4eVZqQWUwd04rZm5wMjZ6a1UzVFlWWGxrWmpQdDNodCtmQXpuT1g1UWtTV3BSTXBra1dqWW4yMlUweUdReWhFS05uNjQyVjlmeThxdnZjTkc0TVEzYlZxN2R5T0lWYTBtbTBvVERJWTRhMnAvaUxnWE5IVzZmMWRRbGVPS2xXWnc2NWdoNmRTdHFjZCt5alpXODhzWUN6am41YURybDVlNlhlbmFsdGk3Qkk4Ky95dFhublVUT2R0OXZWRzZwNFltWFp2R0ppMDVwMVhHU3FSVGxsZFZreUJBSmh5bnFYRUNvRFQvc0xxNHBPcURmRjBxU0pFbVNEajUrbXBRa1NaSU9jZjE3RFdWelRTWFQ1ajdIK09NdTNlUHJyMW0vakZuenB6UUUrMnZxcXBrMWZ3cEQreC9kWXJDL1BsWFA4clh2azZpdmJkaTJ2bnd0djNub3RoWnZiOGNBLy9icUVqVXNYN3NZZ0tvdG13Qll0RHc0RlhwOU1nSEEwdFh2a2h2TEI2Qi96OE9JNWNSM2N3OFBMZUdjTk9sRUpOdGxxQTJrUXdsQ29WQ1R3SUFFMExzQVBqdzBXR3FTUVJmMjZhdGcya3FvVERUdXQ3d0tIcGdmTEwwTHRvYjgrOExRWWtQK2g2S1QrOENkYndRZCsyZXZDMTRybldQWnJ1clFNWDFWWTZnZjRNdGpEUFZMa2lSMVJEdCtSaS9JejIwUzZnZm8wNk9ZUGoyS0QwZzllZkVZVjU4M3RsWDdkaXZ1eklmUE9tRS9WOVM4M0hpczJmQis1MDU1clE3MUEwUWpFVXFMQ3R1eU5FbVNKRW1TMnBUQmZrbVNKT2tROE1PN2I5cnRQbE5tVDJESzdBbk5YaGFQNWZITlQ5L1IxbVh0MG45ODlNYzdiZHRVV2NaZm52NWxpOWZiVkxXZXAxNTVBSUIwT2dYUXNMN3RaR1V2ekh5MDRZK28xMXh3Q3lWZGVyUlozZnZMcnJwcHQ3VlFLRVJPWVlxNkRRYjdEd2Ixa1NweUloSEM0YkRoZnUxU1hqUUliSi9jQjFMSHdkeDFNSGxGRUNEZTFEanZpbFdiNFI4TGdxVlBBWnc1SUZqNjdKK21rV3FIaW5MaHFGS1lXd2JwVERBUjVMeEIyYTdxMEZDYmhMdmVhRncvZHlBYzNXMlh1MHVTSkVtU0pFbVNKS21ETXRndlNaSWtIUUp1dnVxMkp1c0xsNzFGOStJK2RDbll1ZnRYVGQwVzFtOWFUYitlaHpWc0M0Y2FXOEttVWtraWtiMy9LRkZUdTRWTlZldXAzTnBSZi8ybTFhVFRRWEo5Vy9mOHJvVWxBQ1JUOVVRalVTQkVNbFhmNURpcFZKSU1HVkpiQS96SlZEMmxYWHR5eThkK0VoeTNmQTIvZWVpMmh2WGFSRFczMzNjck4xejJiUXJ5Tys5MS9kbndRV1h3YjlmOWZIS0JVQ2hFWG1tS3V2SVVwQXozZDJRcEVxUnlLK2dVS3lRU2lSanNWNnRFUW5CTWoyRDUwckh3OW5xWXNpSlkxdGMwN3JkeU05ei9UckFjVVF4bkRZQngvZmYvZTVTeTc3UitRYkFmZ3RlRndmNEQ0eS96WUYxMU1DNk13V2RIWmJjZVNaSWtTWklrU1pJazdSOEcreVZKa3FSRFFHblhuZzNqWkxLZW1XOVBwREMvQzlkZDhuWEM0YVlCN2dsVC84SHI4eWZ6aGF0L1FISG5wdTFnNXkyZXhWTlQvOFlYci80aGVmRk9yYjc5UmN2ZllmcmM1N2gwM0xVc1dibUF4eWZkMTNEWm95L2QyekRlY1FMQ1QrNzlFamRmZFZ1VCtyZTUvZjZ2VXArc2E3SXZ3SGR2K0ExYmFqWVRpVVM1NG93YjJGd2RwT0xUbVJSWG5IRURxWFNTemRXVkhTcmMvODc2NE44eE96OE1iU29VQ3BFVGp4THZYa1BkYXR0d2QyUTE4ZFhrNXNXSXgrUGs1T1FZN05jZUM0ZUNqdUJIZDRPYlI4UDhqVEI1dmJBU2Z3QUFJQUJKUkVGVU9ieTh2R25JZjhIR1lQbk5tM0JjenlEay82SGVrT3MzVGdlbFUvdkFyN1oyanArMUZqYlhRMEZPZG1zNjJDMnBnSWZmYlZ6LzdDam80aVFhU1pLa1BaSWhSSWhNdHN2UVFTNmRDYjViOHpzWVNaSWtTZEsrOE0rc2tpUkowaUVtR3MzaHN2SFhjZitUZC9EU3JDYzQ4L2pMR2k1YnUzRWxzeFpNNWtOSG43MVRxQitnUjBsZmFtcTNNUHZkcVh6bzZITmFmWnR6Rjg1ZzdjWlZkTW9yWk5Td3NZd2FOcGFObFdYODZwL2Y1WE5YZkpjZXhYMkFvTXQrYTkxODFmZkpaREpNZXVOSjVydzNuZi80Nkk4QjJGQ3hqdDg4ZE50dXIvLy9ycitMYUtUOXB4SEw2K0MrZCtDMHZ0Qm5QMmZ0UTZFUWtVaUUvS0lJcVZRRjllczdFVXI3c2JFalNaR2dKcjZhbkU1cDh2TUxpY2ZqZHV6WFBndUZZRVJKc0h4MkZNd3BneGMvZ01rcm9IcnJ5VlRTR1hoMWRiRGtSbUZjUDdoZ01Bd3ZBVjk5QjQrU1BCaFpHa3c0UzZaaCtpbzRlMEMycXpwNFpUTHd5MW1RMnBwQkcxa0s1dzNNYWttU0pFa2RVanFjUXlTZHlIWVpPc2dsMGlHRC9aSWtTWktrZldaQ1E1SWtTVG9FRGV3MWpKTkhuMHVmYmdNYnRtVXlHWjZjOGxkNmR4dkkrT011YmZaNkpWMTZNTERYTUY2Zk40bXhSNTNkcWo5VTFkWlZzMkRwbTV3d2NqeVJjT05Ia0V3bURVQjRsOGNJVW15N3VvMHVCY1ZBaHFXcmdqYTIrYmtGeEhMaURaTUR2bmZqNzVxOVhublZCdjd2SDkvWmJkM3R3ZW90OE5NWlFlZnNXOFljbU5zTWg4UEVZakVLU2pKVXh5dW8zUkNGMmx4QzZSeENoQTlNRWRvakdkS2tRd25xSTFXa2Npdkl6WXVSbjE5SWZuNCtzVmlNY05qblRXMG5ISUpqdWdmTGw0NkZHYXZneFdWQm9EOFp2SzFUbTRSbmxnVEx3TTV3L21BNGV5QjBqbVcxZExXUjAvbzJua2xteW5LRC9mdlRoQ1dOajNVa0JGOGVFMHkwa1NSSlV1dUZRaUZTMFVJaWlRM1pMa1VIdWFwRWhFaE9oSEE0YkxoZmtpUkprclRYRFBaTGtpUkpoNGpYM25tWkNkUCswYXA5ZjNUUHpVM1dSdzBieTZXbmZ4cUFZNGVmeXFNVDcySGg4cmNaMXYrbzNSNXI3c0lacE5KSnhvdzREWUJObFdXazBpazJWWllCVUxGNUU2SFF6c0hqWkRJSlFMaVp5N1pac3ZKZHR0UldBZkQ3Ui82TGF5Nzhjc05sUDd6N3B0M1d0aS9lcThxaklCTWx2elpFSk5KMngwMERxemZEd2szdy9BZFFGSWNmbmd4ZDRtMTNHN3NURG9lSngrT0VRaUdpc1RycTZzcEpKQktrVWlreW1ReVpqS2V2YjArMmRZUExpVVRvRkF1NjlNZmpjVVA5MnUvaUVUaTlYN0JVSm1EeTh1QjlhMXNRR1dCcEpmejJUZmpqWERpMWI5REZmMVEzdzhrZDJTbDlnK2NVNExVMVVKMkVmTDloYkhQbGRYRDMzTWIxS3crSFFWMnlWNDhrU1ZKSEZRcUZTT1dWa2txVUV5R1Y3WEowa0Vxa29DS1ZTMkdubUdkT2xDUkpraVR0RS8vc0prbVNKQjFpYnI3cXRqMitUbTRzcjJFOGZPQXh4R041ekY3d1NpdUMvUmxlbXplSncvcU9wS2l3RklEN243cURpczBiRy9iNDJ6TjNOVnRiWFgwdEFORkl6aTZQL3VvN0wzSEV3R040ZTlHckRPcHpCQSsvOEFjdTJUb0I0VnZYM3Ruc2RTbzJiK1MzRC85Z04zWHYzdis4MjJ1Zmo5R1MvQ2ljUHdpdVB3cnlEdkFudDFBbzFCRHVqMFFpeEdJeFVxbFVRN0JmN1U4b0ZDSVNpUkNKUkloR28wU2pVVS8vcmdPcWN3d3VHaElzeTZ0Z3dtSjRkaWxVMUFXWDE2ZGg0ckpnNlYwUUJQelBIM1JnSnkycGJmVEloOE9MNGQyTndmTTZjeFdNNzUvdHFnNCt2NThEVllsZzNEMGZQamtpdS9WSWtpUjFWS0ZRaUdoT25KcFlkd29TcTdOZGpnNVNxNnZqeEhMemlNZmo1T1RrK0gyTUpFbVNKR212R2V5WEpFbVNEaEVaTWtDSTBxNDk5K2s0a1VpVTRZT09ZZTdDR1d5dXJteHgzMFhMNTdHaFlpM25uL3pSaG0yM2ZPd25BQ3hlT1orL1BuMG4zNzd1VG5LaVFiSnpmZm1haHYyMmhmOXo0L25OSG52Tmh1VXNXdjRPSHovdmk3eTk2RldPSHptZWYwMjhoOXE2TFFBazZ1dWF2VjU5c3ZudGUrcHJoNittb0tDQS9QeDhJbTNac2gvSXk0R0JuU0hXdG9mZEl3MWQ0SE55aUVhamR1cnZBTFk5WndiNmxXMzlDdUd6bzRLSlNkTlh3ZE9MNGZVMXNPMGRaTlhtb0lQLy9lL0FHZjNodzBOaFNOZXNscXc5ZEZyZklOZ1BNSG1Gd2Y2Mjl1WTZlSDVwNC9xWGpvVmN2OFdWSkVuYUt3MFQ0Zk9McUVpbDZKUmNUelNVem5aWk9rZ2tVa0dvUDUzVGljTDgvSVltR1g0dkkwbVNKRW5hVy81SlNKSWtTVHBFcEZKSkl1RzJTWW9mTmVRRTNueDNHbk1XVG05eHYrbHZQVStQa3I0TTdqTjhwOHUyQmZmbkxwekptT0duN1hUNTZ2WExDSVhDVEg3aktjWWRkL0ZPbHo4My9TR09PdXdFQ2pzRmFkQWV4WDI0NGNQZnByeHFBd0MvZU9BYmUzeS85c1N3d2hxS2luSXBMTXdRUFlnL1dSa1NsN1Mzb21FNHRXK3dyS3VHWjViQWhDVlFWaDFjbmtnRjI1NVpBa2QxZzhzT2cxUDZRc1MzbkhidjFMNXc5OXhnL09wcXFFMGFQRzhyOVdtNGMxYmorc2w5WUd6djdOVWpTWkowTUFpSHc4UmlNVElGSlZSVXg0bldiaUEzVkV0T0tFM1l6eC9hUStrTUpOSWhxaElSS2xLNXhITHpLTXpQSno4L24xZ3NSamdjem5hSmtpUkprcVFPekQrNVNaSWtTWWVJMmtRMThWaHVteHhyWU8vRE9YbjBlUXdmZUF6emw3elIvRTZaREFON0hVNzM0dWJUYUN2WExhVzRjemVlbS9FSTVaczNjdWJ4bHhLUDVUSnk4SEVBdkxkc0xxVmRlekoxenJPY2Vzd0ZGT1IzNXNKVFBnNEVYZmNyTm0va3N2SFhOZW5NSDQzazBLV2dtR3N1dUtWaE1zSHE5Y3Y0OHhQL3c3ZXZ1eE1Ja1V6VnMyek5JaUpoUHc1SjBvSFNQUjgrTlJLdUdRR3ZyWUYvTFF5NitHL3pWbG13ZE11RFN3NkRDd1pEbDNqMjZsWExlaGNFWjFsNHZ4enFVdkRxbXFDTHYvYmRnd3RnZVZVd3pvM0NGNC9KYmoyU0pFa0hpM0E0VER3ZUp4UUtVUmVOVVY1WFJ5S1JJSlZLZVpaQzdaRnRUVEFpT1JFS084V0l4K1BFNDNGRC9aSWtTWktrTm1HU1JaSWtTVHBFYktwY1QwRitselk1VmlnVTRzempMOXZkVHB4NnpQbk5YcFRKcEhsdjJWeE9HRG1lUHQwRzh2ZG5mODNtNmdvdVB2V1RYSEhtRFpSdFdzMmk1Vzl6emtsWDh1ejBod0RJamVVelp2aHB6RnM4aThNSGpPS0dEMytidkhnbjFwYzNKa04vLytpUFdMdGhSYk8zK2NPN1A3L1R0dS9kK0x0VzNtTkpVbHNJaCtERVhzR3l2QW9lWHdUUExZSHFaSEI1V1EzYzh4YmMvdzZjTXhDdVBnTDZGR1MxWk8zQ2FmMkNZRC9BNU9VRys5dkN5czN3MTNtTjY5Y2VDZDN5czFlUEpFblN3U1FVQ2pXRSt5T1JDTEZZakZRcTFSRHNsL1pFS0JRaUVva1FpVVNJUnFORW8xSFBlaWxKa2lSSmFoTUcreVZKa3FSRFFvWmxheFl4b05mUWJCY0N3UHlsYjdLNXVvTGhnNDZocEVzUExqL2pNenowd3U4Smh5TmNlUExIZUdMS1graFZPb0RoZzQ1dENQWnY4OGpFUDNMaEtSL24yQ05PM2VtNEh6L3ZpNlJTcVliMUxiVlZQRERoL3lncUxDVlJYOGZWWjMrT25LZ3RvQ1dwUGVoWEdIUWp2LzVJZU80RGVIeGhZNmZ5K2pROHRSaWVYZ3luOW9XUEhnSERpck5icjVvNnJTLzg2YTFnUEdNMUpGSVFpMlMzcG83dU43T0QxejRFWjBUNGNQdjR0VTJTSk9tZ3NTMTRuWk9UUXpRYXRWTy85c20yMTVPQmZrbVNKRWxTV3pMWUwwbVNKQjBDM3Z2Z0xTcTNiT0x3QWFQMitoaXBkSkw2WkdLbjdjbFUwR2E1TmxFTlFDSlJDMEI5c3E1aDIvWmkwVGlUWmozQmdGNURLZW5TQTRBakJvN21rdE0rUmIrZWgvSDRwUHRZdDNFVk4xejJyWjJ1VzFPM2hVd21RK2RPUmMzV1dKamZ0V0c4Yk0waUhwOTBILzE3SE1iVlozK09mejczV3g2ZmRCK1hqLzhNeFYyNjcrRzlseVR0TC9rNWNObGhjT2tRbUxVVy9yVVFacTRPTHNzQWsxY0V5K2p1UWNCL1RFOHdNcEY5L1FwaFlHZFlXZ20xU1poVEJzZjN6SFpWSGRlYjZ4cGY5d0MzaklHSUwzUkprcVQ5d2lDMkpFbVNKRWxxcnd6MlM1SWtTUWU1TFRWVlRKajJEMHE2OU9DSWdjZnM5WEhlWHZRYWowKzZiNWVYMzM3ZnJVM1dIM254ajgzdWQvcXhGMUcyYVRXZnVxanAvaU1ISDhlL1hyNlg5ejU0aTQrZWV6T2xYWHRTbDZnRlFzeGJNb3UrM1FlemNGblFHcmg3Y1o5bWoxMjVaUlB2TDMrSHVZdGVaZG1hUlp3d2NoeG5uM2dGNFhDRXE4KzVpU2NtLzVYZlBQd0RqaHh5SEljUEhNMncva2NSQ2Z1eFNKTGFnMUFJanVzWkxFc3I0TUYzNGNVUElMVzFnZWFiNjRKbFNGZjR5QkZ3ZWorRHo5azJ0azhRN0ljZ2xHNndmKzlrTXZEN09ZM3JadytBRVNYWnEwZVNKRW1TSkVtU0pFblpZWUpGa2lSSk9zZ2xVL1ZrTWhrdUczY3Q0WEI0cjQ4emN2QnhET2s3Y3AvcmVlcVZCeGc1K0RnRzlocldaUHZUVS8vTyt5dm04ZEZ6YjJaSTN4RUF4R081akQzNkxKNTY1VytrVWtseW9uRk9HWDFlc3gzN2F4UFYvUHJCN3hNT2h4a3grRGd1T1BtamRDdnEzWEI1SkJ6bHNuSFhNbkx3R0Y2ZTlRUXIxeTNsaUFHajkvbitTSkxhM3NBdThJMFQ0TG9qNFpIMzRLbkZVQk9jSUliM3krRW5NK0MrdCtHYWtYQkdmd1ArMlhKaUwvajcvR0E4Y3hWODRSalBwckEzWGxvT0N6Y0Y0NXd3WEh0VWR1dVJKRW1TSkVtU0pFbFNkb1F5bVV3bTIwVklraVJKMnJWa01zbTZPZnMySjdjK1dVZE9OTjVHRmUyYittU0NWQ3BKYmp5L3lmYXFMZVhVSktycHZsMFl2N1hIVzFtMmxJRzlobEcyYVJYRlhicTNxZ3QvVGQwVzh1S2Q5dWkydGxkYnRKaWlvaUlLQ3d1SlJwMHpMVW43VTFVQ25uZ2ZIbjBQeXV1YVh0YW53SUIvdHFReWNPWGp3Zk1EOEtmem9WOWhkbXZxYUJJcHVHNENySzBPMWo5eUJOeDRkSFpya2lSSmtpUkpraVJKVW5ZWTdKY2tTWkxhdWJZSTlxdnRHZXlYcEFNdmtZSm5sOExmNWtOWmRkUEwraFRBTlNQZ2pBRUcvQStrbjh5QWljdUM4VTJqNGNwaExlK3ZwaDU4Ri80d0p4aDNqc0g5RjBKQlRuWnJraVJKa2lSSmtpUkpVbmFFczEyQUpFbVNKRW1TMUJxeENGdzhCTzYvQUw0OEJycHZkL0tYbFp2aDU2L0M5UlBnK1EvQVZoWUh4Z205R3NjelYyV3ZqbzZvS2dGL205ZTRmczFJUS8yU0pFbVNKRW1TSkVtSE1vUDlraVJKa2lSSjZsQnl3bkRSMW9EL1Y0NkRIanNHL0dmQ1RjL0Q3SFhacS9GUWNYeFAySGFDaExsbFVGMmYxWEk2bEFmbXdlYXRqMWZ2QXJoa1NIYnJrU1JKa2lSSmtpUkpVbllaN0pja1NaSTZncEJ0aDl1VERHbENvUkNoVUdqM08wdVM5cHRvR0M0Y0RQZGRBTGZ1RVBCL3Z4eSsvako4OXhWWVhwVzFFZzk2WGVKd1JFa3dUbVZnMXRyczF0TlJyTmtDankxcVhQL01VY0hyV1pJa1NaSWtTWklrU1ljdS8xd2tTWklrZFFEaG5IUzJTOUIyMHFHRXdYNUpha2VpWWJoZ2E4RC9TOGNHWWZOdHBxK0N6endEZDcwQkZYWFpxL0ZnZGxLdnh2SE0xZG1yb3lPNTl5MUlidjMxYm5nSm5OWXZ1L1ZJa2lSSmtpUkpraVFwK3d6MlM1SWtTZTFjS0JRaXB6Q1Y3VEswbmZwSUZaRkloSEE0YkxoZmt0cVJhQmd1UFF6dXZ3QStja1JqQi9SMEJoNWZCSjk4R3Y2NUFCTCt0OXFtVHR3dTJQL3Fhc2g0b3FFV3ZiY1JKaTVyWEw5cEZQamJoQ1JKa2lSSmtpUkprZ3oyUzVJa1NlMWNLQlFpcnpRRkVWT0k3VUdLQktuY0NtS3hHSkZJeEdDL0pMVkRuWExneHFQaHorZkR1TzA2b1ZmWHc5MXo0ZnBuNE9YbFlQNjhiUXdwZ3VMY1lMeXhGaGFXWjdlZTlpd0QvRzVPNC9vcGZXQmthZGJLa1NSSmtpUkpraVJKVWp0aXNGK1NKRWxxNTBLaEVEbnhLUEh1TmRrdVJVQk5mRFh4dkJqeGVKeWNuQnlEL1pMVWp2WHNCUDg1RnU0NkUwYVVORzVmc3dWK05CMys0MFdZdHlGNzlSMHNRalR0Mmo5emRkWkthZmRtcm9LNVpjRTRISUxQSEozZGVpUkpraVJKa2lSSmt0UitHT3lYSkVtUzJybFFLRVFrRWlHL0tFSzBld1daY0RMYkpSMlNVaVRZSFArQW5FNXA4dlB6aWNmamR1eVhwQTVpZUFuY2VTWjhkMndROXQ5bS9vWWczUDlmMDJIMWx1elZkekRZUHRqL3FzSCtacVV5OEllNWplc1hEWUYraGRtclI1SWtTWklrU1pJa1NlMkx3WDVKa2lTcEF3aUh3OFJpTVFwS2NvajNxU0NkWDBFNlhFZUdkTFpMTzZobFNKTUsxVkliTGFPMllCbTVuVU1VRmhhU241OVBMQllqSFBZamxTUjFGQ0hnOUg3d3AvUGhjNk9nSUtmeHNrbkw0Ym9KOFBzNXNLVStheVYyYU1mMmdPalcveFlYYklDS3V1elcweDQ5dXdTV1ZRYmovQ2g4YW1SMjY1RWtTWklrU1pJa1NWTDdFc3BrTXBsc0Z5RkpraVJwOXpLWkRPbDBta1FpUVYxZEhYVjFkU1FTQ1ZLcEZKbE1CbisxYjN1aFVLamhqQW14V0l4NFBFNDhIbThJOWR1dFg1STZyc29FL09VZCtQZWlvSlA2TmlWNWNNdXg4S0UrMmF1dG8vcjZ5ekI3WFREKzVnbHc5c0JzVnRPK0pGTHd5YWRoUTAyd2Z0MVI4SW5oMmExSmtpUkpraVJKa2lSSjdZdkJma21TSktrRDJSYmdUeWFUSkpOSlVxbFVRN0JmKzhlMllIOGtFaUVhalJLTlJoc0MvNUtram05RkZkdzlGNmF1YkxyOXRMN3d4V09oT0RjN2RYVkVENzhIdjNzekdJL3JCLzg1TnJ2MXRDZi9YZ1QvOTBZd0xzbUQreStBZUNTN05VbVNKRW1TSkVtU0pLbDlNZGd2U1pJa2RVRGJBdjUyNmo4d3RnWDVEZlJMMHNGcjlscTRZeGFzMnR5NHJTQUhiaG9ONXc0QzMvMTNiM2tWWERjaEdCZmt3Q09YUWNRSGptUTY2TlpmVmgyc2YrRVkrUERRN05Za1NaSWtTWklrU1pLazlzZGd2eVJKa2lSSmtnVFVwZUQrZCtDaGR5RzkzVGRteDNTSEx4OEhmUXF5VjF0SGtBRSs5UlNzM2hLcy8ySThITjB0cXlXMUMwOHZobCs4SG95TGN1R3ZGOXF0WDVJa1NaSWtTWklrU1RzTFo3c0FTWklrU1pJa3FUMklSK0RHbytIWFo4RmhSWTNiWjYrREc1K0ZmeTZBbEMweWRpa0VuTmk3Y1gzbTZxeVYwbTRrMC9DMytZM3JWeDl1cUYrU0pFbVNKRW1TSkVuTk05Z3ZTWklrU1pJa2JXZG9VUkR1Lyt3b2lHME5ZU2RTY1BkYytNSUxzSEJUZHV0cnowN3MxVGgrZlUzMjZtZ3ZYdmdBMW13OWcwR1hPRnc4Skx2MVNKSWtTWklrU1pJa3FmMHkyQzlKa2lSSmtpVHRJQklLdXF2ZmZTNGMwNzF4KzZKTlFiai83cmxRbDhwZWZlM1ZxRzZOa3lIZUw0ZUt1dXpXazAycFROTnUvVmNkRHJuUjdOVWpTWklrU1pJa1NaS2s5czFndnlSSmtpUkprclFMZlFyZzluSHd0ZU9oSUNmWWxzN0FQeGZBamMvQzdIVlpMYS9kaVVWZ1pHbmorcHVIOE9NemNSbXMyaHlNQzJOd3lXSFpyVWVTSkVtU0pFbVNKRW50bThGK1NaSWtTWklrcVFVaDRMeEJjTy81Y0hxL3h1MnJOc1BYWDRZN1hyZDcvL2EyUDhQQkcydXpWMGMycFRQd3QzbU42MWNPZzN5NzlVdVNKRW1TSkVtU0pLa0ZCdnNsU1pJa1NaS2tWaWpPaGUrT2hSK2VBcVY1amR1ZldneWZmeDZXVkdTdnR2WmsrMkQvb1hwR2cwbkxZWGxWTU82VUE1Y056VzQ5a2lSSmtpUkpraVJKYXY4TTlrdVNKRW1TSkVsNzRFTzk0ZDd6NEtJaGpkdVdWY0xOejhNVDcwTW1lNlcxQzhPS0lUOG5HSy9hREd1cnMxdlBnWmJKd0YrMzY5Wi8rZEFnM0M5SmtpUkpraVJKa2lTMXhHQy9KRW1TSkVtU3RJZnljK0RMWStDMms2RXdGbXlyVDhPZHMrQUhVNkVxa2QzNnNpa1NndEhkR3RkbnI4MWVMZGt3WlNWOFVCbU04Nkp3K2JEczFpTkpraVJKa2lSSmtxU093V0MvSkVtU0pFbVN0SmRPNlFPL1B3ZEdsalp1ZTJVbGZQWTVlSHQ5OXVyS3R0RTlHc2V6MTJXdmpnTnR4Mjc5bHcxdG5QZ2hTWklrU1pJa1NaSWt0Y1JndnlSSmtpUkprclFQdXVmREw4YkROU01ndEhWYldUVjg1YVVnNUozT1pMVzhyRGkyZStONDlsbzRWQjZDYWF0Z2NYa3dqa2ZnU3J2MVM1SWtTWklrU1pJa3FaVU05a3VTSkVtU0pFbjdLQktDYTQrRS94NEhKWG5CdGt3Ry92dzJmSDBTcksvSmFua0gzSUF1VUpRYmpEZld3ckxLN05aeklHU0F2MnpYcmYvU3c2QkxQR3ZsU0pJa1NaSWtTWklrcVlNeDJDOUpraVJKa2lTMWtkSGQ0US9ud0VtOUc3Zk5XUWVmZlJabXJNcGVYUWRhQ0RobWg2NzlCN3ZaYTJIUnBtQWNpOENWaDJlM0hrbVNKRW1TSkVtU0pIVXNCdnNsU1pJa1NaS2tOdFFsRHY5MUN0eDhERVMzZnZ0V21ZRC9mQVYrTXh2cTA5bXQ3MEFadlYydy80MTEyYXZqUUhua3ZjYnhCWU9nT0RkN3RVaVNKRW1TSkVtU0pLbmpNZGd2U1pJa1NaSWt0YkVRY1BsUXVPdE02RlBRdVAzUmhYRExpMUJXazdYU0RwaGplelNPNTZ5RFZDWjd0ZXh2eTZ0ZzV1cGdIQUkrUEN5cjVVaVNKRW1TSkVtU0pLa0RNdGd2U1pJa1NaSWs3U2REaStDMzU4RFpBeHEzdmJjSnZ2QTh6TitRdmJvT2hKNmRnZ1ZnU3owczNKVGRldmFuZnkxc0hJL3QzWFF5aHlSSmtpUkpraVJKa3RRYUJ2c2xTWklrU1pLay9TZy9DdDg4RWI1eEF1UnMvVFp1WXkzYytoSzg4RUYyYTl2ZnR1L2FQM3R0OXVyWW42b1M4T3lTeHZVcjdOWXZTWklrU1pJa1NaS2t2V0N3WDVJa1NaSWtTVG9BemhrSXZ4Z1B4Ym5CZW4wYWZqWVQvamdYTXBtc2xyYmZqTzdlT0g1alhmYnEySitlWGd4MXFXQThwQ3NjM2IzbC9TVkpraVJKa2lSSmtxVG1HT3lYSkVtU0pFbVNEcERoSmZEcnMyRm9VZU8yZnl5QTcwK0Y2bVQyNnRwZmp0a3U1UDdPZWtpa3NsZkwvcEJNdzJNTEc5Y3ZId2FoN0pValNaSWtTWklrU1pLa0RzeGd2eVJKa2lSSmtuUUFkY3VETzhiRGFYMGJ0MDFiQmJlOENHdTJaSyt1L2FFb0Z3WjJDY2FKRk16YmtOMTYydHJVbFZCV0U0eTd4bUY4dit6V0kwbVNKRW1TSkVtU3BJN0xZTDhrU1pJa1NaSjBnT1ZHNGJ0ajRWTWpHN2N0cVlBdnZBQnZsV1d2cnYzaDJPMjY5czllbTcwNjlvZEgzbXNjWDNJWXhDTFpxMFdTSkVtU0pFbVNKRWtkbThGK1NaSWtTWklrS1F0Q29TRFkvOTJ4RU44YUNLK29nNjlQZ2dsTHNsdGJXeHJkbzNIODVrRTBhV0graHNZekVFVERjUEdRN05ZalNaSWtTWklrU1pLa2pzMWd2eVJKa2lSSmtwUkZwL2VETzg2QWtyeGdQWm1HLzMwTmZ2c21wRExacmEwdEhOME5RbHZINzI2RVJDcXI1YlNaUnhjMmpzL3NEMFc1MmF0RmtpUkpraVJKa2lSSkhWODAyd1ZJa2lSSmtpUkpoN3BoUmZDYnMrQjdVNFB3TzhBajc4SHlLdmplV01qdHdOL2lGZVRBd0M2d3BDS1l0TEJ3RTR3c3pYWlYrNmFzQmlZdGIxeS9mRmoyYXBFa1NkS2V5V1F5VFJaSmtpUmxSeWdVYXJKSWtpU0QvWklrU1pJa1NWSzdVSklIdnhnZmRPdWZ1Q3pZOXVwcStNWWsrUEdwVUJqTGJuMzc0c2pTSU5nUDhOYjZqaC9zZjN3aHBMZG13RVozaHlGZHMxdVBKRW1TZGkrVHlaQkpKOGxVclNHVXFDQ2NTaERDWUw4a1NkS0JsaUZFT3B4REtscElLcStVU0RSR05CbzE0QzlKRWhET2RnR1NKRW1TSkVtU0F2RUlmUHNrdU83SXhtM3pOc0JYWDRaTnRWa3JhNTl0SCtSL1ozMzI2bWdMdFVsNGFuSGp1dDM2SlVtUzJyOU1Ka09tdG9MUSt2bEVhdFlSVHRVWjZwY2tTY3FTRUJraTZRU3h4QVppRll0SVZLMm5ycTZPZERydEdaVWtTWWM4Zy8yU0pFbVNKRWxTT3hJQ1BqRUNiaGtUakFFV2w4T1hKOExhNm14V3R2ZU8zQzdZLy9aNjZNaC9uM3YrQTZoS0JPUGVCWEJTcit6V0kwbVNwTjNMMUZZUUxuK2ZVTG8rMjZWSWtpUnBPeEZTRkNSV2s2amEwQkR1bHlUcFVHYXdYNUlrU1pJa1NXcUhMaDRTZE8rUGJFMzNyOXdNWDM0UmxsZGx0NjY5MGFNVGxPUUY0NnBFeDd3UEFCbmd5ZmNiMXo4OEZNS2VIVnlTSktsZFM2ZnFDVlV1eTNZWmtpUkpha0duWkJrMTFadEpKQktHK3lWSmh6U0QvWklrU1pJa1NWSTdkVVovK01ISkVJc0U2MlUxUWVmK1JadXlXOWVlQ3JGejEvNk9hT0ZHZUw4OEdNY2pjTTdBckpZalNaS2szY2hrTXJCNXJaMzZKVW1TMnJsb0tFMjBOdWphbjBxbGd0L2pKRWs2QkJuc2x5UkpraVJKa3RxeGszckRUMCtGdkdpd1hsRUh0NzRNYjVWbHRhdzlObks3WVA5YkhUVFkvOVRpeHZHNGZ0QXBKM3UxU0pJa2FmY3ltUXpVbFdlN0RFbVNKTFZDYnFpV3VybzY2dXZyRGZaTGtnNVpCdnNsU1pJa1NaS2tkbTVVZC9pZmNWQVlDOWFyNitGYmsrRzFOVmt0YTQ5czM3SC9uUTRZN0s5SndzUmxqZXNYRE01ZUxaSWtTV3FkVENaREtKWElkaG1TSkVscWhaeFFta1FpWWNkK1NkSWh6V0MvSkVtU0pFbVMxQUVjWGd4M2pJZmkzR0M5TGdYZmZRVW1MYzl1WGEwMXBDdmtiajNyd0tyTnNMRTJ1L1hzcVVuTGczQS9RUC9PTUtLMDVmMGxTWktVZlpsTWhoQ0d3aVJKa2pxQ2NBaFNxUlRwZE5wZ3Z5VHBrR1d3WDVJa1NaSWtTZW9nQm5hQk84K0VYcDJDOVdRYWZqUWRubDZjM2JwYUl4S0M0Y1dONngydGEvLzJqL0VGZ3lHVXZWSWtTWklrU1pLa2cxSW1rekhVTDBrNnBCbnNseVJKa2lSSmtqcVFYcDNnbDJmQXdNN0JlZ2I0eGV2d3pKS3NsdFVxUjI3WDVmN3REaFRzWDFvQjh6WUU0MmdZemg2UTNYb2tTWklrU1pLa2c1SEJma25Tb2M1Z3Z5UkpraVJKa3RUQmxPVEJMODZBdzdmcmdQKy9yOEhMeTdOWFUydU0zQzdZLzFZSEN2WlAyRzdTeE1sOW9FczhlN1ZJa2lSSmtpUkpraVRwNEdTd1g1SWtTWklrU2VxQU9zZmc5dE5oYUZHd25nRitPZ09tcjhwcVdTMGFVUUtoVURCZXRBbHFrOW10cHpVU0tYaHVhZVA2QllPelZvb2tTWklrU1pJa1NaSU9ZZ2I3SlVtU0pFbVNwQTZxVXc3ODdEUVkwRGxZVDJYZ2g5Tmc5dHJzMXJVcitUa3d1RXN3VG1kZy9zYnMxdE1hcjZ5RXFrUXc3dGtKanUyZTNYb2tTWktrdGxTZlRKSEpaRnE5ZjEyaW5uUTYzYXA5SzdmVTdHMVoybzI2K2lUSlZLcE5qN201dXBheWpaWFUxWGVBR2RoWlVKOU1zYVdtTnR0bE5KRk10ZTVuVVh2UDl6RkpraVFkYUpIYmJydnR0bXdYSVVtU0pFbVNKR252NUViaGxENHdiVlVRUUU5bllNcEtHTjBkdXVWbnU3cWRMYTJBZDdjRyt2c1V3Tkhkc2x2UDd2eG1OcXpaRW95dk9oeU9OdGd2U1ZLSGw4bGt5R1F5cE5QcFEzYlpQc2dkMm5aS3BZTlFPcDBtWEwxdnMxNm52L2tlYjh4YnpCR0QrclJSVlkwZWVQSVZCdmJwUmp5VzA3Q3Rja3NORHo4M2s2T0g5Vy8yT204dldzNnkxUnZvM2Iyb3hXUGY5SU83U2FVekhER285eTczMlZ4ZHkxZCtkaDk5ZTVTUUU0MVFVNWNnUHpmZTRuRy8rS043S1MzcVRMK2VKUzN1OThvYkMvaS92MDdnMkJHREtNalBiWEhmUkgyU3NrMlZiSzZ1M2V0bGQ3ZVJUcWY1djc5TzROOHZ2YzZSUS92dmRuK0FkQ2JEM1ErL1NINWVuRzVGd1d6cXNrMlZWRzJwYWJHV2REcmQ1RGtGV0x1aGdwbHpGeks0YjQvZDN1N3V2TDFvT1QvOHpjT3MzVkRCbUJFdG4xTHNLeis3ajg0RitidDl2c3FycXZuUjd4N2htVmZlNUtpaC9TbnVVckRIZGMxN2Z3WFBUWnZiOE5vdHI2cm1rZWRuVXRLMWdNNmQ4bHE4N3BLVjYvamp3eS9TczdUclRyZGRXNWZnOW52L1RVRitMcjI2dGZ5NmJ3djF5U1FQUERHRndvSThpam8zMWpMbDlmbjg4djZudWZEMFl4dTJsVzJzNVA3SEp6R2tYdy95Y21QTkhpK1lDQk5pKzdmYUwvN29YZ0NHRHVpMTEzVk9tLzB1di92bjg1eDg3T0hrUkNPdHVzN2JDNWZ6aS91ZVlzekl3ZVRGbTYrM0plM3QvWEIveStiNzJPOGZmSUhEK3Zja041NURKZ1BKVklwME90T3dSTUpoNnBOTnQ2WFRHY0toTVB2anYvVjBPazB5bGQ3cDlscGFkbFZMVy8yOEoxTnAxbTJzYVBYakc0MUdpRWFhLzFuNTRXOGVKamNlbzIrUDRyMStqQUIrOG9kLzBiVnpKM3FVZE5ucHNsdCs4aWQ2bG5ZOUlPOGh6SGFiQUFBZ0FFbEVRVlJqdS9QMm91WE1uTE9JdzF2NEhTR2JOaVh6eU12TEl4NlBFdzdiczFpU2RPaUpacnNBU1pJa1NaSWtTZnVtSkE5dVB4MitNaEhLYXFBMkNkK2VEUDg3RGc3TC90OExteGhaQ284dkNzWnZyODl1TGJ1emFqUE1YaGVNUXlFNFoxQjI2NUVrU2ZzbWs4bVFTU2ZKVkswaGxLZ2duRW9Rb3ZXZHlnOEdHVUtrd3pta29vV2s4a3FKUkdORW8xRkNvZEJCSGZEZkZ6blJDTTlNZVpNaC9YcHk1TkIrRGR0ditzSGR1NzF1ajVJdS9PQ0xWMU9mVExHaHZHcW55NmZNbXMrb0l3WlEycld3WWR2NjhpcW16SnJQbVNjZHVkUCtQVXU3TXVQTjkzaGozaExDb1JESGp0aTNYMUJ6Y29LNFFEcWQ1c0ZucHZIKzhyWGNjT1daREIrODc2SGRZNFlQNHRIblgrV3ZUMHpoYTlkZDNPSytTMWVXOFl2N250eW4yL3ZkOTI5czhmSW5KNzNCL01VcnlZbEdlZmFWTi9uVXBhZnY5cGl6NXk5aDlyd2xYSFQ2bUladC8vdW5KeW12MnRMaTlVNC9mZ1FmdStEa0p0dWlrVEJQdkRTTHdmMTZNS2hQNDJ6aGRDYkRoazFWSk9xVGJLNnVwV0p6TmVzM1ZiR3FiQk9kY3VOODdNS214NmxQSnZuSDAxT0p4M0tZOWM1aTh1SXhQbjdSS1lSMzhmTmJVNWNnbVd5NXMzOXRvcDVmLyswWlV1a00vWHFXY004akUvbjY5WmRRMUxsVGk5ZmIwYkxWNjVreWF6NmZ1T2dVQUtwcjZwZ3lhejVIRCt0UG4rNHRoMlduelg2UFphdlgwNzJaTU94YkM1ZXpiUFY2T2hlMFBIUDl2YVdyOS9oMWROSHB4M0xSdURGTnRxVlNhUkwxU2Y3NzNpYzQ2NlNqdU9TTTQ1b056cytldjRTLy9Ic3l1ZkVZR3lzMjczSXl4TE5UNS9EeWEvUDQ0UmV2YmdpdEJ5SHRmZXUyUDNSQUx5bzMxL0RjMUxsY2VzWnhyYnBPMmFaS3lxdTJ0R3BpUzNQYTIvdmgvcGJOOTdIWjg1Y0V6MnRoUG1zM2xIUGJyeC9hYWQ4di9mamVuWTd4NDFzK1NrblhRdVl2WHNtZGYzbDZyMnU1NnR5eFRSNzNweWZQNXNsSmIrelJNYjc1bVVzWjFIZm43Z2h0OGZNT3NINVQ1VTZQUzB0dXVPSU1qanR5eUU3YlY2emR3S3F5VGZRbzdjSUhxOHI0NmQyUDdmWll0MzNocXAxZWc2dkxOckZzOVhxNjdLTDJ1dm9rcVJiT3NsR2ZURFg3bk83T2p2Ly83Zmp6Mkx0YkVkKzcrY3FHOWVyYU92NzhyNWZaVWxOSDd4NUZ1NTBnSmttU0RqeUQvWklrU1pJa1NkSkJvR2NudUgxY0VPNHZyNE10OWZETnlYREhlT2pmT2R2Vk5UcXl0SEU4YjMxd2hvRndPODJRVFZqU09ENnhGM1JydWNta0pFbHF4ektaREpuYUNrS1Z5d2luNjdOZFR0YUV5QkJKSjRna05wQktsRk1UNjA0cXY0aFlMRVk0SERiYzM0empqaHpDTzR0V2NOL2prL2plNTYrZ2NHdm44ZHUrY05WdXJ4dmRHZ1pldFc3akxvT0N2M3JnbVdhM054ZFcvTjMzYitUYUQ0OW5TMDBkOXp3eWtXamtMSTQrZkVCcjc4cE9ZbHZyUzZaU1hIZjVlUDc0OEVUdWV1QVp2dmp4Y3hreHBDOEFNK2N1NGsvL2VtbTN3ZmtkZGNxTGMvSDRNYXpmVkVreWxkcGxsMlNBWVFONzdYVDg2dG9FdC83OFBtNy82aWNhQXA0My9lRHVac09VdS9QbWdxVk1tRHliMDQ4ZlFmOWVwZnpsMzVNWjFMYzdwNDRaM3VMMW5wczZsMk5IRG01eWRvU2YzZnJ4aHZHWGYvcG5yajcvUTN4bzlMQ0diVC8rL2FQRW9rRU1ZOG1LZGZ6OG5zZWJIUFBuZjJ5NmZ2dFhQOEYzNy9vbkFQbTVNVXFMT3RPanBBdDlleFEzbVFDd3pkK2Zuc2JHOHMzY2V1MUZMRm14amtlZm44bVdtanB1dVBJTUl1SHdIajlmMWJVSjducGdBbXZXVjNETEo4K25SMmxYYnIvbmNYN3g1eWY1ajArZTMzQ21ndjJwTmxIUHEyOHRZdXpvWVJRMkV6aWZPWGNocFVXRjlPcFdSSFZ0b3NsbHVmR2NuU1kxWEgvNWVQcjNLbVYzZGhVSXpvM0h1T0hLTXhuMitueGVmL3Y5clFIOHBxL2ZkRHJOa3krL3dZbEhEK1d5TTQvZjZRd04yeVJUS1Y1NmRSNzllNWJzY3ArV3RDWXdQMkhLYkNaTW1kM3NaWG54R0hkODY5TU42eFZWMWVUR1k5VFUxbEd6QjNYazVjYklpVWJiM2Z2aC90YWUzc2NndU04YnlxdjR6cDMvYU5pMi9iR2FlNzNjOUpHejZWbmFsZXJhT2tLRWRubG1pZTIxRkpiLzhTMGYzZTMxMzErK2xuc2ZmYW5aeTlyNjV4MWE5MXBvNldkcHpvSVBLTzFheU1EZTNmaGdWUmtBLzNITitidWNyTE9yeDJmdWU4dm9YSkJQNTRJODFxd3ZiM2FmOHFycVppL2IvdlZ3eWZqaldqVnhiOGFjaFR6enlwdk5YdmJGVDV4SGFkZENIbmp5bFowbUp2M3RxYW4wN1ZIQzZPRUQrZHVUVXhuWXV4c2wyMDJva1NSSjJXZXdYNUlrU1pJa1NUcEk5Q3VFbjU4T1gzMEpOdGREUlIxOGZSTDg4Z3pvdFdmTkZ2ZWI3dmxCUUw2c0JxcVRzTHdLQnJTamlRZmJKTlB3N0hiQi9ndnMxaTlKVW9lV3FhMGdYUDUrdHN0b1Z5S2tLRWlzcGlLVkpsTlFURHdlSjlKQ2FQRlFkdlg1WTVuLzY1WE1lbWN4NDA0WUNleFp0K2dCdmJzMUd6eHNMdUM1Wm4zUW1YbFhRY1ZvSk15TlY1M0Y3ZmM4em9hS3pYdDRUNW9LaFVKRUl4SHFreW55NGpHKzhMRnptUHo2ZklZTjdOM3FZN1FtZVB6aWpMZWIzVDdxOEFGOC9xUG5BSkJLcHltdmJPeUVYMXNYVE1EWldMbUYrdTA2enBkWGJka3BwTmhTSUhIQmtwWGM4OGhFQnZmcndWWG5qaVVhQ2JQd2c5WDgvYW1wNU9mR0dUT3krVTdGN3l4YXpvbzFHN2orOHZFQVBEOXRMcU9IRDJ3SXVwZHRxcVEyVVU5SjE2YkJ6MVFxVFN3V3hERDY5U3JoTzUrN25MZmVXOGFKUngvV3NNL0t0UnRadXFxTWswWU5iZGoyMzErN3BpRWt2U3RUWmkxZzJ1eDN1ZXpNNHptc2YwOE82OStUZ2s2NS9PWHh5Znp1bjgvenVhdlBhdkg2TzFxN29ZTGYvdU01TnBSdjV2TWZQWnZEK3ZjRTRDdWZ1cEE3Ly9JMFA3djdNYTY5YkJ4SERldmY3UFYzRjNSdWplMWZQNU5mbjgvazErYzNyUC91K3pleXFYSUw4eGF0SUozSmNPdlA3OXZwK3MxMUJDL3VVckRYM2R5YmV6M2Y4dE0vNzNLZmxlczI4dEtyN3pTczMvV2Q2NXU4UGwrWS9oYVZtNnZwM1dNb2I3MjNyTWx4MW02bzJHbmJOZ042bDlLNUlIK253UHhiQzVmUnAzdHhzNEhqTFRWMXJDN2IxUEE4QW9SM21FVy9xWElMdFhVSnZ2Ry9EelI3dTd2eTZVdFBaK3pXQ1N6dDZmMndyYlNuOTdGMUd5dElwNE96Q2EwdnIycVlFTEczU3JvVzByTzBLOSs3NjBHR0QrbXowOWxFOXVaNHU3TnVZMld6Mi9mSHp6dXd5eEI5YTgyWXU1Q1R0cHVnQmRDdHFEUGRpdmZzeTZxWmN4Wnl6UENCUFB6c0RGNS9aM0d6K3p6ODNBd2VmbTdHVHR1M2Y0MTNMc2lqZTBrWDVpeFl5akhEbTM0WnRicHNFdzg5TzRQclBqeXV4Zjh6U3JzVzByMjRNOHZYYkdoeVJvL25wczFsL3ZzcitNN25McWVvY3dIekZpM24vLzQ2Z2E5ZmY4bGVuOGxEa2lTMVBZUDlraVJKVWdlVXlXU2FMTnEvdHAyTzN0UFNTNUk2Z2lGZDRhZW53VGNtUVUwU050VEExMThPd3YybDdhVGovT0hGVUxZeUdMKzdzWDBHKzE5ZkF4dHJnM0Z4THB6UUs3djFTSktrdlpkTzFST3FiRDQ4S2VpVUxLT2lPa1lvRkNJZWp4TU9oN05kVXJ1VEY0L3gxZXN1MnFmdTVic0tqdTZxOCsrTysyOGZlTTNQamZHZk4xMUJOTEx2ejFVOEZpVlJuMlJUNVJaV3J0dElJcG5pZ1NlbXNITGRSczQ5ZWRSdXI5OVNwKzdiZnYwUTQ0NGYwUkQrM1ZGdXZMR0RlZG5HeW1ZZmk1L3QwTm43bC9jL3ZkTSt1d3I5enBxM21EODkrakxkU3pwejg4Zk9iWGk4cnJuNE5DbzMxL0RIUnlaU3NibWFNMDQ4c3NuMU1wa01qNzM0R21lZWRDUTlTcnF3WU1sS0hubCtKcjI3RnpXOEJtYk9YVVFzSjhyQUhicnExOVVuR3pxelJ5TVI0ckVvejA2ZHc2QyszUmsrdUEvMXlSUy8vdnV6cEZKcHpqanh5SzNkNE5udHBKcFo4eGJ6OTZkZTRhUlJRem52bE5FTjI4ZU9Ha1lzR3VXZVIxL2lIMDlQWStpQTFuMXdlZVdOQlR6MDdBeGlPVkcrOHVrTEdOeTNSOE5seFYwSytNWm5MdVczLzNpT1gvLzlXVTRhTlpUTHp6cWhvZU00d0t4M0Z2TzNwNmJ5d3k5ZFRhZThlS3R1RTRJSkU4OU5tOHUxbDQyanFITXcrL3k4VTBaenpQQ0JEZnZNbnIrMG9RdjFDOVBmb2xOZW5LOWNlMUdUVHQwVm02dTU0NzZuaUxUQno4Q09ManZ6ZUVZZk1YQzMrMjN2N1lYTGR3cnJsbGR0NFprcHdmMTRidW9jbnBzNnA4bmxyNzM5UHErOTNmeUVzODllZFJiSGpoalVKT1JlbjB3eWNjYmJkQ25NNSt2WFgwSmtoL2ZxZnp3OWxjbXZ6K2NIWDd4Nmw0SGtpcXBxaGczb3hVMWJnK2l0RmN0cGpCYTF0L2ZEdHRDZTNzZCsrb2ZIcUtrTE90WC82b0ZuNkZIU3BXSGl3RmR2Lzh0T2Z3KzYvWjdIQ1lWMi9qazRySDhQL3V0TEg2R29Td0cxaVhyS05sWnczcW1qZDlxdk9mLzFwWTlRMEduL2hMejN4ODk3UzJjWTJKMkZINnltYkdObGt6T3Y3STBQVnBXeHFtd1RINy9vRkE3cjM1TWJyanh6cDMxdStzSGQzSERGR1J4MzVKRGRIbS9CNHBYOC9zRVh1UEhLTTV0TVFIdDg0dXVVVjIxcFZRaC95Y295YXVzU0hMMTFjdGJMcjc3RDR5Kyt4cGV1T2E5aGN0Qm5yamlELy9uVEUvejN2Zi9tQ3g4L2wrN0ZYVnA3bHlWSjBuNWtzRitTSkVucVFES1pET2xraHFvMUdlb3FRcVFTWWNnWU5OOXZRaG5DT1dseUNsUGtsYWFJeGlKRW8xRUQvcEtrZG05NENmem9GUGoyRkVpa1lNMldJTngvNTVuUWVmZG5YZC92RGkrR1Y3WUw5cDh6TUt2bE5HdmlkdG0vc3dkQzFIeWJKRWtkVWlhVGdjMXJDYVhyczExS3V4VU5wWW5XYnFBdUd2TjdqeFpzQzdIdWFXZmdIaVZkMmZad2Z2RVQ1MUhhaW03SE85b1dXcXl1clNPNVhkZm5ndnpjdlpxSXNYek5CaForc0pxVmF6ZFNsMGp5MExNemVQQ1o2UlRrNTlLenRDdTl1blhseEtPSDBxOVhDVXRXbExWNHJOMkZhN2NkczdXMmhWdXJheFBjK3ZQN3VQMnJuMmdJbE8vWTBYdGJOKzhkSlZOcEhwLzRHaTlNbTh1QTN0MzQwalhuTlFtZlJ5TmhidjdZT2Z6eDRZazgrTXgwM2wrMmxvOWVlREtGVzRPU0UyZSt6ZnBOVlJ3N2NqQXIxbTdnMGVkZlpkVGhBeGg1V0Q4Z0NPKytNRzB1WTBjUEk1N1ROSEt4cGJxVy9OekdEMTNkaTd0dzhiZ3hMRis5bnVHRCsvRFBDZE9vcVUwMGRFZXUzRnk5MjhmazVWZmY0Wi9QVEdmMEVRUDUxQ1duN1hUNW1KR0RpY2R6Nk5lemhBV0xWN1Y0ckdXcjEvUFFzek5ZK01GcWh2VHJ3UTFYbnRrUXNKLys1bnM4UDIwdTM3djVTanJseGJuMTB4ZnkxT1RaVEpnOG05bnpsbkRhOFNNNDQ4UWpLZXJjaWI0OVM5aFNVOHZVMmU5eXpvZU8zdTE5MkdiR25JV3NXcnV4U2FmcDRpNEZET2pkcldIOWcxWHJnU0RNKzhxcytaeHp5aWg2ZHl0cWNweHRYY3ozOVl3QnplbFNrRTlSbHdJMmI2bHAxZjRGbmZMb1dwamZaRnNtQTMvNjE4dlUxU2U1NVpNWE5MbC9BTGYrL0Q3T1BYa1U1NTdTZk5BNkh0czV5cE1UalhMZGg4ZHp4MzFQOHNSTHM3anN6T01iTGx1NWRpT1RaeTNnN0E4ZDNXS1g4ZktxTFF6b1hkcmtOYm8zMnNQN1lWdHFUKzlqZDN6cjB6dnR0KzF4L3UrdmZZSlVPczFUazJhemRHWHczdnkxNnkraFowa1F4cDR4WnlHcjE1ZFQwcldRbkdpMDRiV3daTVZhTXNEOWowL2kvc2NuN2JiK2JSTkxtdE9hNTN6VGRtY3QyTkgrK0hsdnpSa2RkaldaNUxscGN4dnEybDR5bFdweWxvWGRlV0g2V3dBTTZSZWNNV05YajFONVZmVk9sM1V2N3J6VC8rVWpodlRscEZGRGVlREpLUXp1MTRPaXpwMVl2R0l0Ynk1WXlrMGZPYnRWdjZmTlc3U0NQdDJMS2VwU3dHTXZ2c1p6VStkdzNlWGpPV0pRbjRaOTRyRWNidm5rQlZ2UDB2STRWNTU3MGo1UGNwQWtTZnZPWUw4a1NaTFVRV1F5R1dvck1sUXNDNUd1TjFsMlFHUkNwQk1SNmpaRXFDdFBFZTllUTM1UmlsZ3NSamdjOW8vY2txUjJiVlIzK1A2SDRQdFRJWm1HNVZWdzIxUzQvZlRzaDlRUEwyNGN2N3N4ZTNYc1NrMFNwcTVzWEQremYvWnFrU1JKK3lhVHlVRGRuZ1VQRDBXNW9Wcks2K3FJeFdKRUloRy84OWpxdnNjbU1YM09ldzNyZDMzbitqME9sZDc1N1dzYk9yaVhkaTJrWjJuWFZvVzV0OW0rUy9vZkg1N0l2UGRYTkt4LzUzT1gwNjlueVM0RGl4T216R2JDbE5sTnRnM3EwNTBCZmJyeDNwSlY5Q2p0U2pLVjR1YVBuc09nZmowYWd1M2IyMTJ3djcxNWQra3EvdkgwTkZhWGJXTE15TUY4K3RMVG0zUWIzeVlVQ25IdGg4ZngvTlM1UEQxbE52TVhyK1RjVTBaeCtuSERXYmwySXpWMUNXNy80K05rZ0p4b2hKcytjallRaERWLzljQXo1T2ZGdVdUOGNXeHJuaDBLd2Z6Rks2bE4xRk5hRklTVmQzeGVIbjNoMVlieC8vdmwzd0c0NFlvekFOaFFYc1dXV0E0NzZwU2ZTMVYxTFNjZFBaVHBjOTdqNXYrNnA5bjdmYzNGcDNMazFva0h1L0xnTTlPWk9QTnRvcEVJbDU1eFBPZWVNcXBKVit6TjFiV3NLdHZVc0I0T2g3bDQzQmlPR3RhZkJ5ZE01L2xwYytsY2tNZlpZNCttUjBrWGhnM3N4YVRYNW5IMjJLTmE5WjVSWFZ2SG13ditQM3YzSFI1Vm1UMXcvRHVUYVpuMFNnb2xRQko2UnpyU3BBZ0tLT0xhWFJWV0YzVjExVjEzMTFVc3E2N3JGdjNaVU5SZFhRc0tLQ3JTTzZFVFdnS0JKSVNRRU5KN25mNzdZNUloazVsSmdRUndQWi9uNFdGdWUrODdkKzY5TTVrNTU3eVpUQnJScjFXalRldzhtSUpLcFdKS2t4RVZBQ3lXaHBFTzJ2ZVAyL0hEK3RBcE5JQ2tVMmY1Y09XV1ZtMnpZTjVrd29MOUdUK3NEMTVLKzNINGZ1c0JUcDA1ejlUUkErblRJOXJ0ZG1xVlY1c0Q3T05qSXBrK2JqQXgwUmNDbzIwMkc1LzlzSk9ZcUREbVRCN2U3UGJsbFRYNGVPc3dHRnVmN0taUnExRW9ycjc3NGMrSmQvMTVrblkyaitCQVg0NmVPb3VYVW9sZXArRjRlalphdFFvYmtKNlZoMDZyY2JrWFpPVVdvVmFwZU9iQm0xcTF2OEQ2WkI5M09pS3hBaTd0ZXZmMEh0aVNuUHdTa2xQZGorajB3cnNyV3QxT1VWa2xpU2ZPQURnU1Z6d2RweFViOXJxTTd2SHFiKzl3SkZnMWR0djFZMGc3bThkL1ZtM2pzYnRuOHZYYVBYU1BEbS8xaUNKSmFWa003aDNEc2pXNzJIMDRsVmtUaHRJbElzUnQwc0VkTjR4ajliWkRmUGJEVHFMRGcxeVNrWVFRUWdoeGVVbGd2eEJDQ0NHRUVEOFJkZVUyU2s5TFFQOFZZL0hDa091THhWcU9iN0FOclZiYjRoRFpRZ2doeEpVMk1oTCtPQkplMm1PZlBsWUlieVRDazlmQWxRelZpbThVMko5ZVprODh1TkxKQm8zdE9RK0crc0pzTWY3UXZmV0YrWVFRUWdoeGxiSFpiQ2d0eGl2ZGphdWVXbUhGYURSaXNWanN5UkFDZ0xuWDJZT2ZqNXpNWk5YbUE0QnJaZUEzLzd1R2Mva2x2UFNiWDZEVHFMSGFiRTdCMGczK3VIQXVJZlhWcVgvL2o4OWIzWWNsaXhjNnRuM3dGMU94V0t5Y1BWL0ltLzlkNDFqbitZZm51MnozL0R2THVYWjRIeVkzQ1pMVXFGV095c1JHazVuREtXY0lEd2x3QlBYYmJEYmUrWEk5OFRGUmJhckUzbDZhQm1nMlBWYk5CWld1M0xpUGpidVBvVmFwdUczbVdJYjE2OEZ2WHZrM0Q5NDZsU0Y5WXB6VzNYa3doV1ZyZDdOazhVTDY5SXptdjkvdjROdE4remx6cm9BSGI3Mk91MlpmUzNsbERTKzhzNXhaRTRZU0hPREx4dDNIK0g3clFRTDg5RHgrOTB4OHZMWGs1SmZ3MHBLVmpuYmpZeUtKajRrQzRPWEhiblBhWjE1UkdhRkIvbTZEMmw5Ky94dTN6Mm51bEd1NFljSlFGQW9GZTQ2bU1uZktOUzVCblMrOHU4SVJMTjJjRVFOaUtTeXQ0SlpwbytoVVgrRzdOV0tpd3ZqOUE3TTVsbnFXL25FWHNwN0hEK3ZEUnl1M2tKeVd6WUQ0bHJPaDl4NU53Mnl4Y3Uzd3ZxM2E3NndKd3hqYXJ3ZnJFbzdTdTBlVVU1VnBxOVVlNkt0V3VYNC9XMUplMWVaSzhnM3V2R0djdlkyeUtxRGxTdUFONTJ1M3FEQkhJT3laY3dXczNYbUUrSmhJNWpTcXFuK3h0dTAvenJLMXUxdTFidFBFajlHRDRybDM3Z1RIdE1Gb1lzdStaTGJzUzI3MS92LzFoM3Z4MW1xdXV2dmgxZXhTN21OTlZWYlhFdUNyWitUQVdONzhiQzFXcTVXd0lIOUdENDVINzYzbGg2MEhXYmxoSHdvZ1BDU0FYOTgyemFXTnJOd2lJa0lEMmpUcWdDZXRxWTZma3BIajlCN1ZHaGQ3dllQNzkwQ1hkZHdjOHhVYjl1THI0MDFsbzlFNTFHb1ZuVUlDdUhmdUJBTHFFMG1lZVhNWmo5OHowekZTeGVlckU1enV1ZDl1Mm8vS1M0bXh2cCtOKzlWd3pHMDIrUFdMUzFsNHl4U0c5ZXNCMkJNeC92N3ZIeHB0WWYvODFYRE42TFFhN3AwemdYOTlzcG8zLzd1R3MrY0xlWHJCM0JhZks5aEhIRGhmVU1La2tmMFlPN1FYSXdmRzhmckgzL1BEdGtTUDI3ejI1SjJVVmxSTFVMOFFRZ2h4RlpEQWZpR0VFRUlJSVg0Q0xDWXI1VmxTS2UxcVlDcjBvVVpUamtLaFFLdlZYdFJ3NTBJSUljVGxOS0VMNUZUQngvWlJ3VmwzQnJyNnc2MjlybHlmZk5VUTdXdnZsOWtLR1dYT3dmNVgycFpHQmRzbWQ3dXlTUkJDQ0NHRXVEUTJtdzBGRXFqZUVxVUNMQllMVnF0VkF2c2JDZkRWTy82NWN6Z2xrNVNNSEc2Yk9SYWRSczM1d2xMZS8yb2pqOTh6eTZYNmJ0TkF1UVh6SmpPOGYwK1ArejZZZk5wUk1keHBXelhvbWdSeGV3clc5UEhXTlJ2SXFWR3IwT3MwbEZaVU85WmJ1L01JeVduWmpCb1k1M0c3eG1vTlJzb3JQVmZjcnFxcDh4aGs3YTV2RGNId1ZxdU5yOWZ2WWVhMVEvRDM4WGE3ZldGcEJXOThlaUY0ZE5UQU9NN2xGWFA3ckxHRUJ3ZFFYbDhKdktHS3VpZXhYU040OXRlM3NQM0FjUWJFZDBXaFVLQUFQdnRoSnhHaGdVd1pQUUNBcVBBZ3hnN3R6WnpKdy9IV2F1cm5CZlBDSTdkaU5sdFFxYndJRHc1d1ZHeHVHbno4ekp2TGVQN2grVTd6RzZxVi8rUDNkK090MVpCWFhNNkw3NjdnM1djZkFFQ2hVTkk0TGpyQVYrOTAzTXdXK3pXcjFiUWMraEVUSGNiRHQwOEhZTmZoVTJ6ZWs4UnppMjVwY2JzR0ErTzdPVTBQNlJPRHQxWkR3cUdUTFFiMjIyeXcvY0FKK3NWMmRveG8wS0NpdXRicEhLbW9EN0pWS096bnlObnpoV3cvY0lJL0xKenJTRWl3MUFmUXVrdVMrUGlicmExK1RpMjVtRXJnM1R1SE0zLzZLRVlQN3RXcWtRbGFxelhCeTAxNU54a1JZTkh0MDF0OWowODhrY0crbzJtTys4MVZlVDlzSjFmVGZRekFZRElEOE5IS0xaUlZWUFA2Nys3bXZwc21NVy9hS0g3WW11aElRSmt5cWovWERPanBOTStkN054aWdnSjgyNVR3RWg0UzREWXA0MUsxeC9YZWNOL1VhdFE4ZGQrTnJScjU0cW43YmlUQVYwOUZWUTBLaFlMcVdnTW56NXpubnRuWDhzbDMyeDNyUllVRjhjZGYzZVR5UGh2bzUrTzRkLy9tcnVzZDgvT0x5emwwUElQNU0wYno5Ym85SHZkdnR0aXJSNmc4SkNlQS9Yd0JuSDV6aW8rSlpOTEkvbXpabDh6SWdYRk9vM1UwUitYbHhhUVIvVm03NHdpakJzWVJIT0RybEpSUlVsN2xTUEpyek5QMUxZUVFRb2pMU3dMN2hSQkNDQ0dFdU1yWmJEYXE4c0Zxa3BDeXE0SENxcUt1V0lWS1kwQ2xVdGwvNkpQaDZZVVFRbHpsYnU4RDJaV3dNZE0rdmZTb1BiQitiSFN6bTNXb1hzSDJ3SDZBVTZWWFQyQi9oUkVPNUY2WW50eHk0VWtoaEJCQ2lQOEpOcHROZ3ZyYm9LYk95TEsxdTRnSURlVGFZYjBCQ0EzMHcyeXg4dlc2M1R4NDY5Um10NjgxR0IzQmlaNldYdzZkUWdNcEtDbW5UNDlvanB6TTVJZHRpVnczZWtDelFiYU5IVW5KZEFxS2JHcmJnUk5zTzNEQzdiTEdRWWJod2Y2OCt0czdIQUhBQ1lkT2tuTDZISE9uWE9PeE9uZVF2dyt2L3ZZT3gzUjBwMkFldTN1bVk5cGtham1Rc29IS1M4bVVVUU1jMDlzUG5DQTE4engvK3RWTmp1RFdmckZkNk5HbEUrV1ZOUzVCd0Y1ZVNtdzJHL25GWlFUNjZkRnBOU1NsWnZIT2wrdWQxbXRhTmZxdlQ5eFIzMGNWU3FYU3NhL1dGaE9wcXFrRGNDUWF0RlpsZFMzbkMwdmRMbk1Yekg3ZlRaTVlPVERXYVo3S3k0c2hmYnV6OTJoYXMrY3l3SW5UMmVRWGwzUGJ6TEV1eTFadlMyUzFoeXJTU29XQ0JiZE00ZFVQdnVYZEw5ZnpoNFZ6OGRacU1KdnJBMzNkdkxaUDNYY2pzVjBqbXUwUHRDNW92L0dvQy91VDB2bHV5MEduZWMrOHVjenRkZzNuVW5QN1dMMzlFS3UzSDNLWnIvTHk0dTAvMysrWXRtRlBObStQYXV2OTQ3cTBldDJNY3dYb3RKcFdmZmY5VTc4ZlhpMzNzVHFEa1krLzNVYks2Ung3ZXlFQnpKczIwaEVJWDFSV3ljN0VGS2FNdWpBU1M5TjVRUUcrYU5YT29XQlZOWFdjTHl6bGVIcDJzOGVoc1RmK2NDKzZOdDVYV3FNOXJ2ZTJqUExnam8rM2puLzgvbTd1bURXTzdwM0RYWlkvODhZeTVrMGR3WmdoTFZmRUNBdjJaLzZNMGZUdDJkbGxtYnRSQXQ1YnRzRmpXMGF6Ky9lc2h1U0g4d1VsV0t4V3ZGcjUvakJ0M0NDMjdrOG1KU01IYjUyRzhzb2FCdmVPY1l3MHMzalJMVVNHQlFIdzNaYURaT1VXc1hEK0ZKZWtCaUdFRUVKY2ZoTFlMNFFRUWdnaHhGWE9ack5SZDNFakI0dU9VcWZEWUNoRG85SGc1ZVVsZ2YxQ0NDR3VlZ3JnaWVHUVZ3MUpoZmJBZ0ZmMndodVRJUzdveXZTcFYvQ0Z5dmluU3VERzFzVU5kYmdkMldDcGoyZnJFd0lSUHMydkw0UVFRZ2p4djBJQys5dG0yWnBkbEZmV2NOOU5FeDFCMkJxMWlsdG5qT2E5WlJ0SVRzdHVOb2oyODlVSmZMNDY0WEoxMTZQdTBlRmtuUzhpSlNPSEQxZHNZWER2R09aTkhkbnE3VWNQam1mMDRIaTN5eDU2WVNrM1RCaktEUk9ITmR0R2M4SFBMNzIzc2xYOW1EZDFKRlBIREhTYTF4QU0zTFJxZVV0S3lxdFlzV0V2UWY2K2ZMZmxJQ1hsVlJTWFZiSDQ0VnM0bnBiZGJBQXdYQWlDNzkwanlpVUkvUEY3WmhJVzVPK1lWMmN3b1ZRbzBLaGFIN3BSVWw2RlZxTkdxMUd6Ni9CSkZFQlljRUNibm1OejNGV0dEL1J6WDhWNXhJQ2U3RDU4aWoxSDA1cHRjK1B1SkRwM0NxRlBEOWZzOGp0bWplUGE0WDBjMHpzT3B2REZqeGV1RFI5dkxRdm1UK0Z2SDMzUEo2dTI4OUF2cGw2b2Z1M1ZjdExHeGVqUnBSUDMzVFRKS1JqYngxc0hPSS9FY045TmsralJwWlBIZGhiTW0reDIvb2NydHpDa1QzZUc5ZTN1c2t6UlpJUUpzOFdDVnp0Vy9tK3QyanBEcTYrZG4vcjk4R3E1ajkxODNRak1aZ3UzenhyTHA5OXQ1OGFKdzRnSURYUnAyMTNBZU1POGgyK2Y3aktDeHQrZXVxdFYrd2RZditzb3F6YnRSK3NodVB0aVJyRm9yRDJ1OTM4K2ZhOWovY0tTY3J4MUduejFGMFpFZU9LMVR4eWpacmpUY0ltTkg5YmJaUlNET29PUjZ0bzYvSnRVcm5kM3pKY3NYb2hTb1dEeXlQNHU3VFM5ajJibEZ2SHhOMXY1elYzWE95cmxOOHh6N0x2Ty9wN1ZPTEErOFhnR0I1TlBNM2xrZjdidVA4N2FIWWRiUEJjYitPbDE5T29lemNtTUhQeDh2Tmw3TEkzQnZXT0lDZy9DVjY4aktUWExFZGgvT09VTVNvVkNndnFGRUVLSXE0UUU5Z3NoaEJCQ0NIR1ZzOWxzV0l5WC80dDc0Wm5DcXNab05HS3hXT1FIYnlHRUVEOFphaVU4UHdZZTJRUzUxV0N3d0o4VDRKM3JJTlQ5aVBBZHFuZWpDdjBuU3k3Ly9qMXBTRFlBbUNMVitvVVFRZ2doaEJ0Yjl4OW5mMUk2SXdiRUV0czFrc3JxV21ycWpOVFVHVkI1S1FrTzhHWDUrajMwN1JudHR2TDZ3N2RQcDB0a3FNZGdhWUN5eWhxeWM0czY4bWtBOWdyZUg2N1l3cjVqNmZUcEVjMEQ4eVpmOWlJV1RRTWd2L3h4RjlXMUJoYmM0aHdVYlRTWmVldnpkWmpORm41ejEvVk9RY2QrUHE1LzFEUlUxZmQzczZ3NWFyVUtiNjJHUUg4OXZub2RYU05EQ2ZMM3djZGI2MWluY1pYdXhob0h2YXBWS2dwS0t0aHg4SVNqWXJsT3ErSDdyWWxNdktZdjNUdUhjK0wwT2Z4OTliVGxrTzg0bU1LNmhDT082U21qQmpSN0xyVlZXeXJEOTRxSllzYTR3UXpwRThPaEUyZmNybVBEUnEvdWtVU0ZYL3d3YlV0ZGRVd0FBQ0FBU1VSQlZERlJZZHd5YlNRYXRRcWJEVXoxbGEzVnJSaU5vYTBhdjRiLy9uWnJzOHNiZStiQm0ra1NFZUkwejlQSUZ4K3UzRUowZUZDclJzYW9xVFZlVXVYMGl3bkVmdXVaKzZtcE16cWQ4NTc4TDkwUEwwVjczY2VtalIwRXdLZU5Fb2dhN2pkNVJXVTgvODV5cC91UHUzbVhvczVnYkhha0JuZUpQMDFsbkN0dzZuOWJ0WFM5NnhzZHN3MjdqMkcxV2wxR2hUQ2F6TlRXR1Z6YTFtalU2UFU2ai92T1BGOElRRlM0Y3hXTVIrNmNRYWlIVVJmY3NWcHRyTmw1bUh2blRFQ3Q4aUk5S3c4dnBaTDRtQ2hVOVlrNmVwMkdPMmFOUTE5L25aVlZWZ1BnNTJQdlgzbFZEVi84bU1DUVBqSGNPbU0wQUd0M0htRlE3eGk2UklTZ3JNOVFzTnBzMUhxNFhxUENnc2d2TG1mTWtGNnMzTGlQM01KU0lzT0M2TjBqbXVTMGJLYU5IVVJlVVJsNVJXWGNmTjJJVmo4L0lZUVFRblFzQ2V3WFFnZ2hoQkRpS21lejJjQW1GZUd2SmdxVVdDd1dyRmFyQlBZTElZVDRTUW5Rd3N2ajRkSE5VRzJDNGxwNE5nSCtOUWwwbC9tYnd0Z2dlNVUwcXczT1ZrQ2QrZkwzb2FuQ0dqaG0vdzBYaFFJbWVDNG9LSVFRUWdnaGZxYU9uTXprcTdXN0FUaDRQSVA5U2VsT3k3VWFOWHFkaHVLeVNyWWRPTUhra2YwZHk4NmVMK1RWcGF2YXZNK1dBallycW1vNG0xdkVnTGkyWjZacTFDcHE2d3dNNmgzRHd2bFQ4S29QdkUzTnpFV3Q5aUxBejV2ZTNWMnJyTGVueG9Ia2ljY3pPSlY1bnZIRCtxQlJxeHlWamMwV0swdVhiNks2MXNDdmI1dEs5ODdoTGJhYlcxU0t5a3RKa0gvYmh1SHkwK3ZhVk9HNk9lc1RqcUwzdmhDRXFsR3JLQ2d1NTZPVlcvanpyK2VSblZkTVpGanJBK2tCWm93YnhLaEJjVmdzVm56MFdnTDlmRGllbmsxOFRCUjZuWWFvc01zM0xKdENvV0R1bEd1YVh3Y0YxNDhmY3NuN2Fud3RtVXhtVkIwNGt1ck5VMGN5c0VuVjg0UEhNMWk5TGRFbHNEbXZxSXdsWDIzc2tINEFGSlZXRU9CNzhZa2Jua1lOYUk3S1MwbE5yUUhmWmdLZzRlcThIMTRwSFhVZkt5bXZ3bWd5QTFCVVZnbmdWQjNlM2J5STBFQVd2ZmdoMWpiK2RyRms4Y0lXRXpwYWsvaFRXbEhkcHYyNjA1cnJ2YXFtam1PbnpuTFBuQWt1MjMrMzVTRGZiVG5vTW45SW4rNDhlT3QxSHZlYmxKb05RR1pPb2VOMUF3Z045R3RUMHBPWGw1S2tVMmY1NUx2dDNIL1RSRkl5Y3VnYUdlb0k2Z2Z3OTlVN2pWNlFXMmgvRFVNQy9iQmFyU3hkdmhrdnBaSTdieGdQd053cDEzQXM5U3ovV2JXTlAvM3FKa2VpZzhsazVyc3RCNmlwTmJEZ2xpbE8vYkJZclZpc1ZpSkNBd2tPOE9Wd1NpYVJZVUYwanc3bjIwMzdNWmt0SkI3UFFLbFFNR0pnWEt1Zm54QkNDQ0U2bGdUMkN5R0VFRUlJSWNSRmtPSHBoUkJDL0ZSMTlZZkZZK0FQTyt4QjlXbWw4TmY5c0hnMGJhb1NlYW0wWHRBOUFFNlhnYTIrSHdQQ0x0LyszZG1hZmVIeDBIQUlhajZHUVFnaGhCQkMvRXdZNm9NcUFRYjI2c2FZSWIzdzFldUlDQTBreU44SGYxOXYvUFE2ZlBRNlIyRDhEOXNTeVRoWHdPU1JydTA5L2NBY1FnSjlYUmMwY2ZUVVdUNWZuZERzT251T3BySmkvVjZHOXUzUnBzQitzOFhLdXAySDJiajdHSDYrZW93bXM2UHZBTnNQbmlBMU01ZlhuN3Fyd3dQN0c0dnRGc0c4YVNQWmZ5eWRQNzN4SlRGUllRenVFME5TYWhibjhvcjUxZndwclg2ZVIwK2VwV3RrbU5zcTRhMWx0ZGtvS0M0bk82K1lYdDJqMnJSdGVsWWVKOC9rOE1RdmIzRE1VeW9VM0R0M0FuOVpzcEpWbXc5d1ByK0V1SmpJTnJXcjAycUlhRkxCL1pOVjIra2IyNWxmenAzSWdQai8vYUhINm93bU5PcU9DM2NKOE5XN0JQRTJqUHpRZEg1RE5mR09ZTFBaejZPNGJtMDdSeHByemFnQTdsVFcxQkVXN084eS8ycStIemIyMHBLVmFOUXFubjVnVHF1M2FTL3RlUi83ejdmYlNEMmI2elR2K1hlV3U2elhlTjZTeFF0Wi9QRDhpL3I5b3FxbXJzV0Vqc3ZOMC9XK1B1R29JekQ5bWlibitXM1hqMkhzME40dTJ6UlV1WGZIYURLejcxZ2FRZjQrZlBsakFwMGpnZ2tQRHJpb1BuY0tDZUMrbXlmeHdmTE5WRmJWa3A2Vng5enJtaytDU3MwOFQ1Qy9ENzU2SGN2WDd5VWpPNS9IN3A3cGVEMDBhaFYzM1RpZU56NWR3NW9kaHgwamhGVFYxRkZkYTBEWjZFdTlUWHVTMEh0cjJYTWtsVWtqK3dFUTJ6V0NZNmxubVhudEVIcDI2VVJjdHdpcWF1bzRrSHlhUGowN3QrdklMMElJSVlTNE5CTFlMNFFRUWdnaGhCQVhRUUw3aFJCQy9KUU43UVNQRG9VM0UrM1RDZWZnb3lSWU1QRHk5cU5Yc0Qyd0grQmt5WlVQN04rU2RlSHg1RzVYcmg5Q0NDR0V1UG84OU1KU25uOTRmcHVxdGJhV3hXcmx2V1VieU1qTzUvbEhiblVFajRxcnc1R1RtYXpjc0ErQTlRbEh1R0hpTU82WmZXMkwyMDBmTzhoakFLR3ZYb2QvS3lwd2V6Y0ozbTdRVUwzNW81VmJ5Q3NxWTl6UTNzeWJPcUxGOWhvY1REN05xczBITUZ1cy9QYmVHNmlxcmVQdHo5ZVJjT2drNCtvREljOFhsTktqU1RWcGs5bSszNDZxa2c3MmdPcXBvd2N5ZGZSQTloMUw0NHNmZDVHNStRQUF3UUcrWk9ZVW92Zlcwck5MSjZkRWhLWjJKcWFRbnBYSHZXNHFPYmNrS1RXTEE4bW55UzBzSmErb0hKUFpqSSszanFjWHpHNVRPNnMySDZCYlZCanhUWUt5STBJRCtlVk5rL0RWYTltKy96anpaNHh1Y3g4YnE2NDFVRkZkUzJTVFN2MVdxeFZvL3dSdXM4WHFPQWVkNXRjSHVOZlVHUUdvTTlyL041ak1qbm1ONlhYMjgvdUxIeFA0NHNmV0IyeUR2WXA1dy9idWxqV3VYdDRSYWcxR0NvckwwYWhWSERtWkNkQnNsZk9MbFpSMmx0S0thZ2IxdXJ4L29CcE5adktMeWx5U1JLN0crNkU3ZFFZajV3dEt1ZW02MXQ4WDIxTjczY2NBcDhTZzhxb2E5aHhKNWJyUkF4MlYzemZ2VGFKSGwwNTBqM2ErWDNjS3ViaUE5THpDTWtLRC9Ed3ZiOFcxMVZ6Ri92YTYzcytjSzJEenZtU3VHejJBaEVPbldMNStEL09tam5Ra2NpbVZTa2RGKzlaYW4zQ1Uyam9qdjF0MEN5czM3dU92UzFkeC9iV3VvNDNZYlBiM1E3UEY2dkUrQkRDNGR3eXpyaDNDRDl2c1g3N2xGNVZUV1ZPSG41dkVpVHFEa2FUVUxFWU1qS1dxcG82RHlhZTVjZEl3bDRTeTN0Mmp1WFo0SDdScWxTUHhKcis0bkxLS2FxY0VJTFBGd3FrejV4a3hJSmJwNHdZRDBEK3VDOGZUN2I5dHhVU0g4ZGpkTThuT0t5YXZxSXdiSnc1cjA3RVNRZ2doUk1lU3dINGhoQkJDQ0NHRUVFSUlJWDZHYnV3SjV5cGhaYXA5ZXRsSjZCRUlreTlqY2NkZXdiQW13Lzc0Vk1ubDI2ODdXUldRWG1wL3JGYkN1TXRYbEZRSUlZUVFQekVQdmJEVVpkNHpEOTdNeSs5LzQzYjlKWXNYZW16TGJMSHc0WW90bkRsWFFJQ2ZEMjkvdm81SDc1eUJud1QzWHhWMkgwbmx2OS92b0YvUHpvd1lHTXQvVm0zbmRIWSs0NGIySmp3a0FJMWFoWmVYRXBXWEVpK2xFaTh2SldhekJhUEpndEZreG1BeUVSN3NqNCszY3hEZnMyOTlkVW45T25qYy9pSGFhREx6K0QwejIxeFJ2N3lxaHA1ZE8vR0w2OGVnMTltRGtXK2NOSXd2VmlkUVZsbERqODdoNUJlVk1YRkVYOHFyYWxpOUxSR2RSdU1JNkF3SzhBSGNYd3ROcmQ1K2lOWGJEM2xjL3Z6RDh3a0w5cWVrcklyaThrck9GNVNTblZ2TXFjenpsSlJYRVIwZXpMU3hBd2tKOU9Od3lobjJKNld6THVFSU9vMmEzajJpNlJmYmhlSDllemlDZm0wMjJMVG5HTjlzMnMvQStLNk1HaFRmcG1NRDlxRHQyam9qUS90MnAxdFVHSjBqUWh3Sk42ZXo4bHY5M0g4NWR5S0ZwUlZrNVJaUlZta1BkTlZwMVFBTTY5dWROejVkUTB6bmNFZlY1WmI0KzNpVG5KWk50K2d3UjJWbWk4WEtqc1FVQVByMjdFeGxkUzA1QlNYVTFoazVuVzN2YStPQTZFZis4akZteTRVSzgrNmVSM1BQYmNuaWhSeElTdWVUNzdaN1hPZUoxejV4bXY1d3hXYVBiUUhjTUhFWXcvdjFjTXcvZUR5RDFmV0JzQUQ3azlKSlNzMWljTzhZT29VR1VGWlJ3OWI5eDEwU0pocDgvTTFXajMxckx6VzFCbDVkdWdvQXRjcUx5U1A3RXh4Z3J6cC82TVFaUGxpK3FjVTJXcm8yWG4vcUxwYXQyVTJua0FDRzlJbHBsMzQzbFZkVVJzYTVBbnk4dGVpMGFqUXFGWFZHRTV2M0pHRXdtaGpTKzhKK3I5YjdvVHNaNXdxdzJXeE8vZmZrYXJ1UFplWVVZcWxQeWxHcHZLaXREL2crZUR5REUrbm5HQkRmRllQUmhNcGJpODFtVDhMNmZtc2lnWDU2eGczcnpaakJ2VnFWWkhJNk81K1VqQng4OVRvMEtpOVFLRGlaa1VOT1FRbGpoL2J5L0Z6ZGpCYlFGdTF4dlo4dkxPWGRaUnVJNnhiQnpWTkhNakMrRzB1KzJrQktSbzRqT2EyaXVwYkNrZ3FvenlleFdtMVlyVllzVml0bXM1WElzRUMwR3JXanpUUG5DbGliY0lTcG93ZlFLU1NBaDM0eGxTMTdrOW0yLzdqamVUY2tEVFFrVGMyZU5KeVpiZ0wvd1Q3aXhZYUVvMnpabDB4MGVEQmRJa1BZZGZnVSs0NmxNVEMrRzRQN3hOQ2pjemdoZ2ZZa2lpMzdqbU13bVJrN3BEZStlaDEvL3ZVOGZMM2RqNXh3eDZ4eGdEMUFQOGpmaHhYcjkxSlFVc0dra2YwZDY4d1lOOWlSakZwZVZVTnBlUlZkSTBQcEdobEtmbkc1WTcwZEIxTlFxMVIwQ2cxd3ZNZDNSQktyRUVJSUlkcEdBdnVGRUVJSUlZUVFRZ2doaFBpWmVuQ1FQYmgvWC8ybzd2ODZDSEZCME1WemNiWjIxYXRSUWNrckhkamZ1RnIveUNqd1VYdGVWd2doaEJEaTZRZm1FQkxvUzBsRk5YOWR1b3JJc0NCZWZ1dzJBQXBLS25qcjgzVzg5T2l0emJaUlVWM0xCMTl2SXIrb2pNZnZtVVZJb0M5dmZiYU9WNWV1NHNGYnI2TmIxQlVlemtpZzFham8weU9hWDk4K0RTK2xrdWp3WU5idVBNeFhhM2RUV1YxTGE4WnlmUEhSVzEwQ1dSdk9uNVljUFhXV3oxZTdWamJ1SDljRnM5bkNMNjRmamE0TlZhd2JUQmsxd0dYZXJHdUhFaDRjd0xxRUk2emRjWmpZcmhHTUdoaUhXdVhGNmF4OExGWXJTcVdTeVNQN0U5L05Ya0g0K1lmbnQzbmZUWVVHK1dNd21uajk0KytwcUs1RnJmS2lXMVFZb3dmSE02UlBESjA3WFFoNmorMGF3ZnpwbzhuS0xTTHhlQWFIVXM1d0pxZUFrUU5qSGV1a1pKeGo1Y1o5RE80ZHd3UHpKbDlVdGZvUkEySVpNU0MyMlhVOFBmZkdRYStoUVg0b2xRcis5TWFYS0lCaC9Yb1E2R2RQaWlpcnJDR3ZxSXlGODZlMHVsL3paNHptNjNWN1NIeDNoZE44ZjE4OU4wOGRTWmVJRUpMVHNubjdpM1dPWlZGaFFmU1A2K0tZZnZiWDh5NTVGTkxoL1h2UUw3YnpKYlhSbUwrUHQxTWdhZE5SUzRMOGZUaVFmSm9EeWFjZDg3cEhoM1B6MUpGTzYrbTBhcnBHaG5MUG5HdWR6aHRQWHZuZ1d3THFYNC9HbWt2R2FoQVM2TWQ3enkzQUJvNGtpd1o5WXp1M3k3VmhNbHV3Mld6ODhxYUpqb0RpOW1Zd212anNoNTJPUU9VR29VRiszRFg3V3FJN0JUdm1YYTMzUTNkT1orVVRGUjdrcUdqZW5LdnRQdmJSTjFzb0txMmtiOC9PaEFUNDh0NnlEWnd2TEdYa2dEaHV1MzZNSTRFRTdLTngzRDM3V202OWZnd0hrdExadkRlWnBGTlpUbFgrUFRFWVRhemRjZGlSUkFDZzFhaVpjRTFmSmx6VDErTjJyYmsrVWpKeWVQTy9hOXd1dTlUclBUdXZtSC8rWnpXaFFYNzhhdjUxS0JVSzRtTWlXZnp3ZkRidlNTTGgwRW0wYWhVL2JrdDBTaGhvVEsvVDhOcVRkd0hnNWFVazBNK0hxRTdCVEx5bUx6ZE9HZzdZcit2clJnL2d1dEVEcURVWXFUT1lNRnNzV0N3WGpwZTc4N2JXWUdUWm1sMGNPcEdKVXFsZ3h2akJ6QmczQ0xWS3hZeHhnMGs0ZEpJRHlhZEpQR0ZQME5PcVZjUkVoek55WUN3RDRyb1NFMjMvN09ldXFuOVRDb1dDdTJkZnkwY3J0eElUSGVaeFpJOVZtdzZ3NTJocXMyMzlaY21GNU5UV3ZNWkNDQ0dFNkZnSzI2WCsxU2FFRUVJSUlZVG9VR2F6bVlLamtwTjd0YWtMeWlBb0tBZy9QejlVS25sOWhCQkMvSFRWbU9EWEd5R255ajdkUFFEZXZnNjBiUnV4L0tLWXJURDdXekRXRjR6OFppNzR0ejB1NlpMWmdGK3V1WEFNRm8rQjhlMFhweUtFRUVLSUs4aHNOcU1xUEhyUjIxZlcxR0d6V3ZuOVB6N25xZnR1SkR6WW45Ly80M05lZXZRWGhBWDdVMXhXeVROdkxtUEo0b1Y4OHQxMmh2U09JVFRJbjFjKytJYTMvL3lBeDNhVFVyUDQ3dzg3OGZQUmNmL05rOGd0S0dWNC81NFlUR2ErV0wyVGc4a1p6QmczbUJuakI2TldYWVlQWmtCR2JkRC8zSGNkbC9yNjIyeGdNcHZScUYyUGg5Vm1yLzVydGRxdzJteU9ZR2tGOW1BN0ZBcVVDbEEzT3BiVnRRYVMwN0laM0x1YlU2VmdUMHJLcTBnN20rY1V1TjVhNlZsNUJBZjRPZ1dCWHMzeWlzcFFLQlNFQmZ1N0JFbzNwN3JXNEZLZE92VnNMbkZkSTVzTjZxK3VOVkJlV1VOVWVKRG5sZHlvckttanFLU0M3cDNEM1M0L2M2NkFzR0IvZkpzRVpkcHNOdnQ1MFVoTm5SRzl6dmtQSUpQWndybThZby90dDhSaXRWSlJWZXZZWDZDZnowVWxOMXd1eFdXVitPaDE2RnE0SGl4V0t3YWpHWXZGZ2xxdGFuSDlqbEJuTUZKWlhkZXFZUEgyWWpDWjBicTUvM1FFaTlXS3hXTEZxNzdpZmxNL3BmdmgycDJIQ2ZEVk0yYUk1OHJ6SGFFOTcyTU56QllMS3EvV2Z3NXdkMTlwanRWbXcyS3hZclBaVUt0VUh1OFhkUVlqdFFZVFFmNnV5VEJObVMwV0txdnI4UFB4UnVWMTRWeHFqK3ZkYXJPeGJ1Y1JKby9zMTJKaW0vMjh0QUUycDRRbWhVTHAxSy8yVUZKZXhVY3J0L0M3KzJlemZQMWVBbnk5R1R1MHQ4Zlg5WHhoS1JuWitlUVdsdEczcDMzVWh2YTYzdE96OHVnV0ZlcDB2ZjNVL0M5K0poVkNDQ0hhUWdMN2hSQkNDQ0dFdU1wMWJHQy9qZTkzL0JldFdzZjAwYzFYa1d0UVVsSEl2NzkvblNmdit0c2w3Zm5GcFEreGFQN3poQVpHWEZJN1Y0b0U5Z3NoaFBoZmNyb01IdGtFcHZyQ1k5ZDNoeWV2dVR6N2ZuUXpwQlRiSC8vMVdoaCtCVDRhcEpiQ29vMzJ4M28xTEo5OWVSSWJoQkJDQ05IeExqV3crL2QvLzR5SzZscVgrVTByOWk5WnZKQVgzMTNCelZOSDR1L3J6VC8rczVvMy8vaExsKzBLU3lyNFp0TStqcVJrTW5GRVAyNmVPcEswczdtODlkbGE3cGt6Z2RHRDR3SFlkZmdVeTlmdlJhL1RNR1BjWUVZUGp1dndBSzMveFNDcVMzMzloUkJDQ0NIRTVmVy8rSmxVQ0NHRWFBdDU5eE5DQ0NHRUVPSm5UWUZlNjh1ZXBJME1qQnRGWkdqWEZyZXdXaTFVMTFZNHBwUFM5L0h0MW4rM3VOMXpDNWQ0WFBiaTBvZGM1djNxNW1mNDRKdVhQYlpsTU5aeE1HVTdZd1pPUmFHd1YxYzVYM2lXRDFlOTJtSmZBQmJNL1NOUlllNkhKaFZDQ0NGK2Jub0d3aU5ENFY4SDdkTnJ6OERBTUpnYTAvSDc3aFY4SWJEL1ZNbVZDZXpmZGU3QzQ3RlJFdFF2aEJCQ2lBdis5dFJkbkR5VHd4dWZydUg1aCtjVEVScklReThzNWJXUHZuTlp0N0s2Rmo4ZkhVYVRHVTJUS3Z2NXhlV3NTempDdm1QcFJJWUc4dVI5TnhMYjFmN0JwMi9Qemt3Yk80alBWeWZRTlRLVTZFN0JqQjNTaS81eFhWaStmaTlmL3BqQXFzMzdtVEZ1TU5QR0Ryb3N6MXNJSVlRUVFnZ2hoQkJDWEg0UzJDK0VFRUlJSWNUUFFGRlpuc2RsdmJzUDRWajZQbktMenFKV2VSNjYxRk5sL2ZpdWcxZzAvM21YK2Z1U3Q1Q1lzZ09sMG92eGc2OXZzWS8zejNtYVFOOFFLcXBMK0hEVlh3a0xpdVEzdDlrRCswc3FDdmhpM1ZzOGN1dExqdlh6aXJQWWN1QTdpc3Z6bVgzdFBVNXQzVFp0RWNFQjdvZXJMcXNzNG90MWI3ZllIeUdFRU9MblptWVBPRm9BVzdMczAyOGtRbnd3ZFBQdjJQMzJDcjd3T0xXMFkvZmx5YTZjQzQvSGRiNHlmUkJDQ0NIRTFTdjlyT3YzS2k4OStndkNndjBwTHF2a21UZVhZYlBacUtvMTRPZmp6Ym44WW5RNjUrOVlLcXRyT1hINkhMZlBITVBZb2IxUktoUk95MmRQSG82UFhrZW4wRURIdkFCZlBRdm1UV2JHdUVIOHVQMHdjZDBpTytZSkNpR0VFRUlJSVlRUVFvaXJnZ1QyQ3lHRUVFSUk4VC9PYXJYeTd2TG5XMXh2OWM3UG0xM3VxZUsrVnFORHE3a1E5RjlucU9HNzdaOXc2dXhSSWtPN01udkN2WFFLam5Zc3I2bXJ4R3ExMVQrdW9xckdYdjFmci9QRlYrK1AyV0lDd0V1cFl2dWgxZlNPR1VLUWZ5Z0tsQVQ2aFRqYTZSWVp6N1JSODFpL1p6bCsrZ0FtRFovaldCYm9IK294RVVFSUlZUVE3aW1BM3c2SHRGTElyZ1NEQlY3WURlOWVCN29PL0JZeDdrTHNHcWZMT200L251UlVRV2I5WUVSYXJ5c3pZb0FRUWdnaExpaXNnZHhxc05uYXFVRXJYR3FOKzFPWnVRQzh0MndEOTh5WjRIYWQ2bG9ETnBzTm84bE1ibUVaM2xvTnhXV1ZBQVFGK0JMYk5ZSlhINzhkcFZKSndxR1RmUGJEVHJmdGZMTnhuOVAwa3NVTDZkd3BoQWR2dmU0U24wWEx5Z3hRWGc1S0E2RHMySDNsMVlDdjJ2NnZRN1hENnkrRUVFSUlJWVFRUWdoeHVVaGd2eEJDQ0NHRUVQL2psRXFseDZCOGdNemNWRDVkL1U4V3pYKysyV0Q0c3NwaXpCWVRaWlZGd0lWUkFCcHZjNjdnRENzM0w2V3F0b0xKMTh4aHpNRHBLSlhPdndTL3QrSWxxbXZ0MFhQLytlSHZqdmsxZFZWb1ZGcHE2aW9kODg0WG5xVnZqMkZZTEdhOHZKeUhzQWNZMlg4SzUvTFBzUFB3V2tJREl3Z0prRWc4SVlRUTRsSjRxMkR4R0hoNGt6MndQNnNDM2t5RTM0KzBCLzUzaE01K29GYUN5UXA1MVZCakFuMUhCM2cxMHJoYS83QUllM0MvRUVJSUlTNi93d1d3NUVqN0ovcjVlTUYzWXk1Kys0cnFXbXoxV1FZenhnMW03YzdEQUR6NzFsZE82MVhWMUFIdy9EdkxIZk9lZVhNWkFLLys5ZzZDL0gwYzM1RU02OWVEMks3TmY0Znh3ZGViMEtndjcwKzVSd3ZnV0JWazFFRzE1Ykx1dXNOYzZ1c3ZoQkJDQ0NHRUVFSUljVGxKWUw4UVFnZ2hoQkNpVmI3YStCNzV4ZWNjMHcyakFOaVRCbXpzT2JhSnpRZFdFUm5hbFR1di80M0hKSUVuNy9vYlozSk84dDgxYnppU0NWNWMraEFmZi9lYXk3clZ0Wlg0NlB3d21ZMm92RFJ1V29NYnh0OUpSWFVwVVdFeEdJeDFsL3c4aFJCQ2lKKzdtQUI0ZENqOC9ZQjlldU5aR0JnTzEzZnZtUDJwbFBaOXBwWGFwelBLb1g5b3grekxuZDJOQXZ2SFJudGVUd2doaEJBZHcyS0Q5NDdBcWpUb0V3TDM5b2VlZ2VEVFhyOWlXb0ZMcVA2ZmVEeURYakZScEdmbDBiMXpPS01IeC9QUUMwdjV3OEs1aEFiNlVWWlp6YjgrV1VORWFDQkxGaThFNE5XbHF4aldyd2ZUeGd4MDI2YTNWb08zMXZsN0RxdlY2Z2o4VDA3UDVueGhLWS9mTS9QaU8zNFJCb1hENEc2ZzFOSGhGZnNCMHNzZ05yRGw5UzdKSmI3K1FnZ2hoQkJDQ0NHRUVKZVRCUFlMSVlRUVFnanhNMkV3MWxKWlUrNHl2NktxQk1CUmliOHBQMzBnV28yT0IyLytNMkN2MVAvdTh1Y2Rvd0NZekFaV2J2NlExS3draHZRYXk2Z0Ixem5XYTh6WDJ4K2RWZzlBVmw2NnkzNGUrY1ZMQlB1SFVWWlp6UDh0ZXdhYnpVYXRvUW9mYnoveWk4K2gwK2pjOWsrcjhlYSsyYjhEN0JYK2hSQkNDSEhwWm5TSFk0V3dJZE0rL2RZaDZCVUVQVG9vOEtwbjRJWEEvdE5sbHkrd3Y4d0F4K3MvQWlrVU1Dcnk4dXhYQ0NHRUVCZDhtUUkvcE5zVEMyZjN0TDhudHllekdTaTgrTzBURHAzazd0blg4dU9PUTA3emZYUmFmUFU2dEJvMXJ6OTFwMk4rYVVVMVdibEZETy9YbzlYN1dMUGpNS21adVN5NmZScEtwWkxsNi9iUVA3WUx2YnRmM3F6RFFDMEVCWUNmSDZndXc2L0lnOEk3ZmgrWCt2b0xJWVFRUWdnaGhCQkNYRTRTMkMrRUVFSUlJY1RQeE1uTUkzeTMvUk9QeTc5WTk3YmIrVGROdW84QnNTTTlibGRlVlVwcVZoSUFoMC90NHZDcFhXN1h1MzdNYlZ6VGJ5SUFtYm1uQVBocXczdk1ubkNQMi9WckRkWFliRFpNWmlPRlpibG9OZDZVVlJZREVPQWJoRUxodVhSY1dVVVJTZy9MUFNVd3RGVnFwVGUrTmhYNk9nVmVYdTNTcElPM0dtTDhRZFBPN1FvaGhCQnQ4WnVoa0ZvQ21SVmd0TUFyKytDOXFhRHVnT3F0alJNR1RwZTFmL3VlN0RsL29ZRHJnRkFJMEY2K2ZRc2hoQkFDMGt2aHY4Zmh6cjR3Si9aSzk4WTlvOGxNVEZTWTIyVzFCaU12dkxPQzZlTUdNV2xFUHdCMkhEeUJ6V2JqeU1sTXBycXAySC95VEE3eE1WRVlqU2JXN3pyR21DSHg5T2taelliZHgzam5pL1hjZGVONHVrU0djdVBFWVZpc1ZsYXMzOHVvUVhGMDg5QUhJWVFRUWdnaGhCQkNDUEcvUXdMN2hSQkNDQ0dFK0pscHFMVGZJRE0zbFU5WC81TkY4NThuTkREQ2FkbUxTeDlxc2IzUXdBaWVXN2lFbzZsNzJISG9SeDY5N1M5WXJHWmUvZmRqM0QzemNicEZ4dkczVDU5QXJiWVBNVjlkVzRITlpnK2hHemQ0QmdtSDF3THc5bGZQT3JWYlUxY0Z3THZMbjNmTSs3OWx6d0R3K0IydjR1OFQ1SmlmVjV4TnArRE9qdWxsRzk1dHNkK1g2dStuT3Jha3IxNEYwN3JEQXdQQVcvNXlFMElJY1FYb1ZQRGNHUGoxUmpCWUlMUGNIbmgzLzREMjMxZlBnQXVQTXk1allQK3VuQXVQeDE3ZWdyaENDQ0dFQUw0K0JZRTZ1S1BQbGU2SlozZmRPTjdqTW0rdGhyNDlvMW05N1JDakJzVlJaekN4WmQ5eE9uY0tjYXhqTUpuUnF1MS8ySi9KS2VDTlQ5Znd4TDAzRUJic3o5cWRoNG1QaWFSUGoyZ2V2WE1HYjN5NmhpL1g3T0tSTzJkUVp6QUJrRjljenJ2TE52REhoWE1KOVBQcDJDY3JoQkJDQ0NHRUVFSUlJYTRvQ1E4UlFnZ2hoQkJDdEl0amFYdnAzWDBJQVBuRk9WaXRWam9GMnlQa2pLWTZOQ3A3Q2R6akdZbkVSUFVpS3krZDZQRHVESW9mell0TEgyTEIzRDhRNkJkS1pYVVpuNjc1bHlOaEFPRERWYS9TdDhjd3hneWM1ckpmbzZtT2YzLy9PbU1IVGVlYWZoTzVhZEo5eEhjZFNIcjJjVlp1K1lobkY3eExUbUVtSDMvM0dvdm1QNCtmUHBEVXJLTUUrWWRlMHZOOXFsY3V2cjYrNlBWNnZOcXhaTDhWeUt1R3RGSllkd2IyblljL2pZSStJUzF1S29RUVFyUzdydjZ3WUNDOGM5ZysvZVZKR0JNTnZZUGJkeitOSy9hZktRZXJEWlNLOXQxSFU3Vm1TTXk3TUMyQi9VSUlJY1RsbDVnUC9VTkIxUUVqQXJXWFhqRlJUdE1OeFFxT3BaN2xRTkpwc3ZLSzhkYXEyYmo3R0dmT0ZSQWM0TXY0NGIzWmZ5d2RxODNHSC83eE9Zc2Z2b1ZBUHg4T0hUK0R2NitlMkc0UmxGZldPTFhiczBzbkhwZzNpWnlDRXBRS0Jic09uMlRYb1ZQODd2N1p2UHorTjd6LzFTYWV2TzlHVkY1WDhjRVNRbHd5bXcwVWJmeGJ5R1lEbTgyS1VubjEzQitzMXF1clAxY2JzOFY2VmQzUHI3YitBRmlzVnN3V0sxcTF5dkhlcTJqcnhYRVZzTm5BWURTaTAycXVkRmVFQU96WGxwZmNuNFVRUW9pcm1yeFRDeUdFRUVJSUlTNksxV29sOWV3eEFMTHkwc25NVFdOWWIzc1Z1L1RzWkNKQ09xUFQ2akdiVFZpdFZqUnFIUUNIVHlZUTM5VzExSzlPNjROZTUwdElZQ2VldlBOMXgveUs2bEp5aTdKUTRQNUwrK01aaVpqTUpnYkVqc0JiNjhPQTJKRm9OZDVVMTFiZ3JkVzdmTm12MWVnWUVEc1NiKzJsVmJtTDk2dWxYN0NaZ1dFMkJvWFRiditHaE1QMTNlRTNRK0hENlJDa2crZDJRYm5oa3JvcmhCQkNYTFM1c2ZiM0tMRC9JUDNhUGpCYTJuY2ZmaG9JMDlzZkd5eVFVOVcrN2J0ek1BOU1WdnZqbm9FUUlRVndoUkJDaU11dTNHQlBKUHdwcWFtei80RytmUDFlZkgxMFBQZnJlU3k2ZlRvNStTVmtaT2V6Y1A0VVI3Q1V5V1NtMW1ERXk4c0xzOFhLdm1OcGpCd1FpMUtoY0FUdU5nUXJBZ3p1SGNPc2E0Y0NrRnRRaXIrUE56N2VXaGJPbjBKV2JoRXIxdSs1dkU5V09CU1hWZktYSmQrNHpLK3BNN3I5MS9oMWJYRGk5RG5PRjVTNnpGKzVjUjgvYmo5MHlYMU1TczNpbFErK3hXeXhYbkpiRjJQdjBUVCs5dEgzR0UxbXAvbG1peFdUMmVMeG41dEQxYXlHYS9CeU9aTlR3T3NmZjgvcDdIeVhaWFVHSTY5ODhDMkhVODVjZFB2cFdYazg5TUpTaXNzcXljNHJ3SGxJM3dBQUlBQkpSRUZVNXJtM3YrSmc4dWsydGJFL0taMUZMMzJFMWRxNjE3NnNzcHJYUC82ZXdwSUt4enlialdaZko1UFo5WS9BdktJeUhucGhxZHY1aTE3NnlERmRVMmZrb1JlV1VsRlY0N0p1WXdhamlmU3NQRGJ2VGViVW1mT3RlaTZOV1cwMmFnMUdDa3JLT1hrbWh4MEhVL2h5elM0S1Nzb2Q2MWlzVnNvcWF6aDd2cERES1ptczMzV1U3UWRPdUcvUGFuVTVQeC81eThlczJYRzR6WDFyYlBmaFV6ejdmOHVvTlJoYnZVMUhub2R0N1UrZHdVaGVVVm1iL2wyTW5Za25lZUt2bndDd2Z0ZFJYdi80QjNJTG5lK2hWcHVOcXBvNmwzK1g2djJ2TjE3eTY5emdURTQrVDd6MjZVV2QwMDNaYlBEcDl6djRlbDNyUHc4VWxsVHcrNzkvZHNuNzltVDF0a1MzOTRIbXRQZjViTFZhTVpyTTFOUVpLS3Vzb2JDMGdweUNFczZjS3lBbEk0ZkRLWm5zUG55S3pYdVQyOVRQbDkvL2hyMUgwMXBjNzN4QktTZE9uM083ckt5eWhsMkhUN0V6OFdTYjlnMVFXVjFMVG40Sk5wdjljMGh6L3l5dHZQK1hWOVh3N1A5OXhaR1RtVzN1anhCQ0NDRXVINm5ZTDRRUVFnZ2hoTGdvN3l4ZmpObHNwSHQwTDFidi9Jd2h2Y1lTSEJDT3pXYmphTnBlQnNlUEJzQmdzbitScnRYb3FEUFVZREliaVFxTGNkdW13VmpMdXl0ZVlPeWc2WXpvTndtQWd5ZDJZTFBaT0psNWhORURwN3BzazVpeWc5Z3UvUWp5RDNPYW4xOTZudUNBOEhaOHhwZGZoQSs4T0E0ZVdBZHZKc0p6WTY1MGo0UVFRdndjS1JUd3UydGc0WHA3bGZ2c1N2aFBNdnhxVVB2dXAyY2dGTmJIZVdTVVFSZS85bTIvcVYwNUZ4NUx0WDRoaEJEaXlsSC94TXFRZWV1MDlPelNpZXZIRDZGL1hCZk1GZ3ZyRTQ1eTRuUU9pMjZmUmxSWUVObTV4WlJYMVpDVWxvMWVwOEZQcjJQZnNUUXFxMnNaTzdRWEFMNTZIV3FWaXIxSDB3ajA4MEhaYUxpaWt2SXFEcWRrTW5PQ2ZXVEU3dEhoM0Q1ckxGMGpMMjMwUVhIeFRHWUw1L0tMWGVZLzhkb25idGQvL3VINVJJUUdPczNiZlNTVkl5bG5tRFZoR05QSERVS3BVR0N4V3RsN05JMXJoL1ZwTnZqVlM2a2tMTGo1TEppcW1qcXljb3ZjSmhWWXJWWSsrMkVuSXdmRzBhdTdmUlNLZFFsSG1tMnZPZEdkZ2hrUTE5VXhiYlpZK1hIN0licEdoV0syV0RGYmpPaTBhcFFLQmErOC93M25DMTBUR2hxODh2anRCQWY0dXN6UHppdm1pOVVKM0RWN1BOSGg5aUhEUGx5NWhjcnFXbjU3enl5UDdXWG5GZlB5KzY1SkdLMjFaUEZDcCtuZGgxUEp5aTBpUENUQVpkMmt0R3l5Y292dzk5VmY5UDQwYW52SWh0Vm1JeklzaUJFRFl2bjQyMjNzVDBybm9kdW1vZXlBQ3VVbWs0WFQyZm5VR1UyT2VmbkZaVHovenZKbXQydDZiQnFyTlJqSnFBL1NMYTJvQnVCNGVqYUFJOW5qVkdZdWVwMjlhbmxzMXdpUzA3TTVtWEdlb3RJS0Nrc3JLQzZyd21hekVSemd5NlFSL1J6bmFtdmtGNWV6K08ydkFWQXFsZmpwZFFUNDZRa084S1dtenNqVC8vaWNPcU1KUS8xelZua3A4ZlB4SnNCWFQxUjRrTnMyMSs4NnlyWURKM2p4a1Z2UmF0UUFtQzJXVmlkUWVCTFhMWktLcWxvMjdEckduTW5EVzdWTlI1NkhiZTNQMFZOWi9QdmJyVzNhUjNQbmppZGF0Y3B4ck1jTjdVM0d1UUplK2VCYjdycnhXa1lPakFXZ29MamM3WG03WlBIQ1ZnV2J2L3JiT3dqeWQ4N3lQNUI4bXNNcG1mVHNFdEZpVW9LUHR4WS9IKzltMTlsL0xCMmRWazJQTHAxYTdFOUxGQXJ3OWRheWNVOFNvd2JGdGVwemdjVnFwYUs2MWpHOTcxaDZxMTYvaTNuTld1dFN6K2M5UjFQNVluVUNWcXV0eFlCMkw2VVNyVWFGVnFOR28xWXhhbEFjUHQ3YUZ2dFlVVlZEZGw0eEFYNHRYMWZiRGh4bi83RjBmdi9BSE1mOTVNT1ZXOGpNS2FDb3RCS3RSazJmSHRIRWR1M2tkdFNKaU5CQVNzcXIySE0wbGRMeWFrcktxOGpKTDZHOHFvYnc0QUNlZWZBbW5ubHpXYk45Y1BlNXc1MEFYejBSb1lGOHUyay9BM3QxNjVEM0dDR0VFRUpjT2duc0YwSUlJWVFRUW5qZy9DTmdTWGtCUjFMM2NEUjFOM3FkSDRQanh6Q3N6M2hXYnY0SXM4WE0xSkUzQTNBODR5QVZWYVVNanJkSG9SdU05aStOdFdvZE9xMmVHOGJmNVhHUFdvMDNQYVA3c3YzUWFnYkZqY0pncW1QLzhTMTBDdW5zV01ka05xQlcyYjk0elNuTTVIemhXVzZiL3JCVE94YXJtYlNzWXd5TUcrVnhYNFdsdVlRR2RrS2h1TG9qQ0FLMWNHOC8rTDlEOXVyRjBhNi9jd29oaEJBZExzSUhIaHdFYnlUYXA1ZWZzZ2ZEOTJ2SDJMS2VBYkMzdm9EZDZUS1kwS1g5Mm03S2JMMndMNURBZmlHRUVFSzBubEtoNEtuN1pqc3E3di9uMjIya1p1YnkyTjNYRTlzMUFvRDRtRWhNWmdzZnJkak05SEdEQVhzUTYrMnp4am1DcmxSZVh0dzJjd3lyTmg5Z2YxSzYwejYwR2pXRGVuVmo0alg5SFBQR0RlMTlHWjZkdUJpL3UzODJZVUVYc2xKLy80L1AzYTYzWU41a3R1NC96c29OZTlIck5FeTRwaStKeHpPb3JLN2x4eDJIK0hHSDU2cjkvcjU2L3Zia25VN3pQQVd0UHZyeXgwN1R3L3Yxd05mSG16MUgweGcxS040eGY5WG1BeTArTjA5R0Q0cDNDdXpmdE9jWWhmWEIyWW5ITXdCNDVzR2I2UklSd20vdW5vbkpiT2E1Ly91S3grK1pSV2o5c2NvOFg4alM1WnNkZ2UxTmZiZmxBRVdsRllRRVhqaTJBK083OHZFM1d6bWRuVTlQRDBHeWtXR0JQUC93L0RZL3A3MUgwMXlTSGVxTUp2WW5wVE42Y0R4K2VwM0xOdnVPcFJFYTVFZGtXQkExZGM3Vnpoc1NHMXJTOFB3dEZpc3FMeVUzVGh4Ry83Z3VuTXNydmlJQmx5OC9kcHZMdk1MU0N0NzRkRTJ6MnhXVlZ2TDU2Z1FBUjZCdHczUkRzc2szRy9jNWdsb2Z1M3VtWTkyZVhTTUlDZlFqNGRCSi92bjB2WTdnLytLeXltYURXZStZTlk1cmgvZHgyc2Mvbjc0SGI2Mldwb2V1dktxR2hmT24wRFVpRkIrOXpyRVBUOHdXQzF2M242QnJSSWdqcUw4dFdoTlV2bmJuWWRidWRGOFYzbHVyNFY5L3VCZG9uL093UGZ2VDRNMC8vckxGWTdQallBcGYvSmpRNHI3ZDBXaFUyTEFuSnZucWRTeTZiUnFiOXliVEpTTEVhVDJsUXNIYmY3NGZnTHppY2w1OGQ0VmoyUzNUUnRFL3p2WExoYUxTU3Q3K1loM2VUYzZEL09KeVB2OWhKd0FyTnV4bHhZYTl6Zlp4OHNqKzNEcGp0R082dWVQYzlON3NqbGF0NHMwLzNkZHNRc0dRUHQzWmR5eWRzK2VMUE40L0FZOUIzb042ZFhWN2o5eXlMNWtkQjFQd1VpcTVmdnpnRnZ0NnNkcmpmTzRYMjRYN2I1NUVYbEVaTWRIaHFGVmVxRlJlVkZYWGtaNlZ4NFJyK3FKUjI0UDVWVjVLRW85bm9GUXFHZElueHRIVytZSlNYbnh2QmU0c1dieVFsSXp6S0xBbmIzaDZQWHowT3Z6ME9tNmRNWnFzODBXOC8vVkcvdlNybTlCcTFCeE1QczJFYS9veWJtaHZvanNGTjNzZHZ2dnNBeWlWQ3RJeTh3Z1A4ZWZFNlhQY08yY0N2YnBIRWVUdmk5RmtUMGg2NkJkVDZSZnJlajY3TzdjV3ZmZ2gxaGFHeEZuMDRvZHU1emUrdHdvaGhCRGl5cERBZmlHRUVFSUlJWVJEbmJHRzZ0cEsxQ29ONS9MdFA4STFCTkYvdmVsOXFtc3JHRE53R3NQN1RzQnF0YkJ5eTRma0ZHVHl5eHVmUkt2eHBzNVl3OGE5S3hqYVp4eCtQdll2am11Tjl0SzdXbzI5Y2sxTVZDK25mVGI4NkpKNjloakpwdytRVjV5RlZ1M043bU1ieVNrNFE0QnZNTU42anljcGZUODJtNVYvZnY0SEZ0MnlHRCtmUVBZYzIwaUFiekJ4WGZvN3RabHdaQjNWdFpXTzVBSjMxdTFlaHE4K2dKc20zZDhPUjY1ak5RUk5KdVpCZE95VjdZc1FRb2lmcjFrOUlTRUhEdWJaMC8vK3RoOCttQTVhci9acHYwZWozNXhQTjE4VTc1SWxGVUpWZlhIS0NCL25mUXNoaEJCQ3VQUG9uVE1JcXE4cTNqaGc5SjQ1RTZnekdKMHF5d2I1Ky9EYUU4NUIyQ0dCZmk1QlVtT0g5R0xzRU9mdlNjVFZwYVM4Q3FQSlRGRlpKWUFqdUM4aU5CQkRmUlh5SUgrZlZsZktualNpSDcxaW9vZ0lDOFJrTnZQOTFvUGNPSEVZc3lZTUJlREg3WWZZdENlSnYvLyticnlVU2l4V0s4Kzk5YlVqYWFTeHBvR1pSMDVtc21yekFaNTlhQjVlWGhjS1dXelpsOHkyL2NlWk4yMGs4VEdSanZsdHFjWnNNbHY0ZHROK3R1NUxSdSt0WTBqZkdNZXljL25Gck41MmlEdHZHTS80WWIwcHJham1ieDk5UjZmNlNzeUJmbnB5OGt0QW9TQ21jemphK2tEVTNFTDdzZFJwWFFPc2s5T3lTVTdMNXRZWm85RTFDaHdlM3I4bmEzWWM1c3NmZC9ISFg4M0ZTK2xhc0VQbDVkV3Fxc1ZOTmEyNjNUZ0FjOGZCRkhZY1RIRk1MMW04a05LS2FrNmtuOE5xczdrZHVlSHBCK2JRdlhPNFMxdWV1S3M2L3ZucUJPWlBIODJVVWYxYjFjYWlsejd5dUd4NHZ4N2NQbXNzUmFXVmpvcjZ1WVdsam9yb0RRSGFEWWtVSnJNRmxaY1hDb1g5Y1dObWl3V2J6WjZNMExCdVJHZ2dyengrTzJDL1RwNS9aN2xqdXFiT3lCT3ZmY0lmRjg1MXVsWTZoUVF3ckc4UEFBNG1ueWJoMEVtM0FmZDMzVGplNVJyd05McUFYdWU1RW5kMGVIQ0xJMTgwMkxRbmlZcXFHcUk2eFpHVW11VzBMTCs0M0dWZWcyNVJvZmo3NmwydXo2UzBMS0xEZzkyT1RsRmRheUMzc05UcE9UYU00dEplNTJGNzlhYzlXSzNXWnMvVnBqeXQyL2dlcHF5L0Z6Uk5oZ24wMDd1OUh4U1hWYUx5OG5LNnY1UlZWdlBXWjJzSkR2QWx2N2ljKytkTmNweWZqWlZYMWZEdWx4c29MS2x3ak1MVG9PbHhYcGR3aEFOSnAzbnF2aHRka2dqY1VTZ1VXSzNXRmtmUEFQaDg5YzVtbDN1NngrdTBHaUlhM1hkcjZneDhzbW83UjArZHBXdGtLUGZPbVVCMHAyQ25iWXdtTTNVR1k5T21BREFZN2UrRkZWVTFIdmZYa0lEUVh1ZXp2NDgzblVJQ2VmL3JUU3ljUDhYeE9pV25aYk11NFFoOVl6c1QzODMrZm1jd21mbDYzUjc4ZmIwWjFLdXI0MXdKRHdsd2ViMzJIVXRqNjc3amdIM0VFUnZ3eWdmZnVuMWVBRFBHRFdidWxHdFFlWG14NEpZcC9HWEpTdlljU1dYaUNIdGlabHpYQ0pkRWxNYVY5UStkT01NSHl6Y0JFT2pudytQM3pIUWNtKzZkdzEydVR5K2xFcldxOVYvQ3paNDBuS0Y5dXp1bXJWYWIyMnZaWkxZNHRYc3BvOUFJSVlRUW9uMUlZTDhRUWdnaGhCRENJYjg0aDA5Vy84TXg3ZThUUkV5a3ZaTFh6Wk1mSU1ndkZMWEsvcVh2eG4wcktTZzV6NzAzUEVGWVVCUTJtNVZ2dDN5TVFxRmswdkRaampiS3Ewb0EwT3ZjbDVxdk05aS84TjJ3ZHpseFhmcnowTHpucURWVXMvdm9Cckx6TTFndzkybEhrb0hKYk1KZ3JNWEx5NHZpOG54U3poeG0wdkRaVHNPWDdrL2V3dmJFSHhremNDcWhnYTQvZWphb3Fhc2lMUGluVVo2M1cvM3ZUV1dHSzlzUElZUVFQMjhLNE1uaDhNQjZxREhaUjVMNTZCZ3NHdEkrN2NjR1hYaWMwY0dCL1h0ekx6d2VHMjEvYmtJSUlZUVF6WEZYSVJYczFiYWJxNWdyZnRxV0x0L01tWndDeDNSRHNPV1N4UXM1bDFlTVdxVWkwSzl0QVhBUllZR3MyWDRJclZhTndXaG04aWg3d1FxVDJjenVJNmtBbEZWVUV4TG9SK0x4REVyTHE1ZzF3ZlZEZDlOZzFZRDZRTHp3a0FCSGdONTNXdzZ3NDJBS0UwZjBZK3JvZ1czcVo0T3MzQ0krL21ZcmVVVmxETy9mazE5Y1A4WlJaYm15cG80bHl6YlNvMHM0b3diRllqSmJXTEYrTDhQNzkwU2hVR0N6MlJOaDF1NDhUUGZvY0RRcUZUWWIyTEJ4NHZRNXZMVWFWRjdPd2ZuVnRRYisrLzBPdWthR012R2F2azdMbEFvRnQ4OGF5eHVmL01pSzlYdjV4ZlhPUlQxcURVYktLOTBIbHpiSFV5TEFqSEdEblNvOEgwN0pkRlQxMzdRbkNSOXZMYi85NVExT3djVGxWVFg4NjVNZm5aSXJBRzZZT0l6aC9WeURoT3VNSnY2NmRCWDMzenlKcnBHdVE2TDUrOW9URGp5TlFsQlVXc2s3WDZ6REJuVHZITTY5Y3lhNFhVK24xWERzVkJhZmZMZmRNZS9qYjdZNkhqZHQvOUdYUDNZS1FHM3N5ZGMrZFNTMk5Ld0w4TzV6QzZpcXJyVUh1YzZiN0FqMHRWaHRMSmczR2JQRlNrVlZUWnVEUm9QOGZTNHFXZU5pbFZWV3MyNm4vWFhlc09zb0czWWRkVnArSVBrMEI1SlB1OTMyVi9PdlkyamY3azc5TlpuTmJObWJUSUNmbnQvZFA5c2xJV1habWwzc09KakNDNC9jNmpieG9EM093L2JzejZWU0twV3RHbFhqN1BsQy92M3ROdjZ3WUM0NmJkdEhUV2dzcDZDRXl1cGFmUFU2REVZenE3Y2RJcTdiaGQ4T2lzb3FlZXV6dFhqck5Eenh5eHZZZlRpVmoxWnNvZmk2S3FhT0h1aEk2RHQwNGd4Zi9waUFXcTNpcWZ0dUpDbzh5R2svalk5elpVMGRoMU15R2Rhdmh5UEpCK3lKTVRuNUpZU0hCT0R0SnJFSm1rKzhTczNNNVorZnJQWjRmVFlvTHF2RVpMYTRUVXhyY09aY0FVdFhiS2FpcXBZNWs2OWgrdGlCanNEM3huWW1ubVQ1K2owZTl3V2VSNnRwU0U1cTBGNzMxYWp3SUVZTWlPWExIM2ZSdTNzVVB0NDYrc2QxSWE1YkpDdlc3K1dQQzI5Q29ZQU5DVWVwcVRQdytEMHpuWjZieWt0Sm9KOGVyVWJ0K0gzSlpvT1FJRDlNWmd2SFVyTzRmZFpZSmd6dlMyRkpCZjYrM280RXFJYVJLSHIzaUhLMEZ4cmt4M09MYm5HYkxIT2wrUHQ2TzE3dnZLSXlYbnh2aGN1NWxWZFV4c3Z2ZjlPbVpEOGhoQkJDZER6NWxra0lJWVFRUW9pZkNiM09sK2p3N3MydTB6bThPdy9NZVJxcnpZcFNvYVJUY0dkVUt2dVhsZUZCVVU3clRobzJtN0dEcHFIWCtXR3htbG0xOVQ5a25EL0pQYk4reThrelI3QllMU2dWQ3ZZa2JhSlRTR2RIUWtCVE9xMDNYVHIxWk55UTY0bnIwaCtMeGN5dW8rczVuWE9DMjZZdElpd29pcnppYktwcXlrbkxUa0tuMGFQWCtiSHI2QWFVQ2lWRGVvMEZvTHEyZ3JXN3YrSkVSaUtEZTQxaHlvaWJIUHZRcXUwL05tYWVQd1ZBWlhVWlJXWDVqT2czNmVJTzVtV21jdjB1WFFnaGhMZ2l3dlR3OEJCNGZiOTkrcHMwR05jWkJvWmRldHRSUHFCVFFaMFpDbXVoMGdoK0xSZTB1eWo3R3dYMmo0ejB2SjRRUWdnaGhQaDVlM3JCSE9CQ0JmTEdnVytiOWh5alQ4OW9seUJJdlU3TGtaT1pETzRkQTRCYTVlV29nbDVUWitEREZWczRkZVk4ajkwOWs2Y1h6TUZicThGc3NmRHhOOXVvcXFtamUzUTRiM3k2aG9mdm1NNklBYkYwN2hSQ2VMQzkrcjNOQnZuRjdyTmd5K3VEcUF1S3kvSHlVdkxEdGtRU2oyZlF0MmRuSmw3VDF4SFVDWjREMlJzem1zejhzQzJSelh1VENmVFQ4L0FkMHhrUTE5Vmx2YUFBWDFJemMzbjA1WDg3emQrNCt4aC9XRENYelh1VFNEeWV3Vy91bnNtNmhNTjh0K1VnWUs5TVBYdlNNS2R0ckZZckg2M2NRbld0Z2NlYUJHRTI2QlVUeGZSeGcxbVhjSVJBZngrbWp4M2tXSlo0UElQUGZtaStpclU3bmdJYWd3Tjg2UloxNFkrZHMrZUxBUHV4VGtoTVlkcTRRVVNGT1FmMnF1cVRLbFJlemxXVi9YMjgzUjUzUzMzRmZGKzlydG5YeGRPeTc3Y2VKTURQaDdMS2Fzb3FxcW1xcVhNN3dnUEE2TUh4akI0Y1QyRkpCYysrOVJYUFBqVFBVWm03OGZuUmtzVVB6OGRtczdGNit5SDJIRW5sNWNkdUErem5YbXNxamIvMXpQMm9WVjRzZXZGRHJQV2p1VFpvWE5HN29kMjJjRGV5UVZzQ1ZtMDIrUGUzMnpDWXpEeDI5MHluMXgvZ2lkYytZZnIvczNmZjhXM1Y5LzdIWDBmVGU4VjJocE00ZSsrRTdFVVdDUVFDaExEQ0xMTzBsTTdiOW5iUjlyYmNqdHY3NDVaU0NnWEtMQ01oaENTRWhKQTl5TjdiV2M1eTdIaFB5WkxPN3cvWnNtWExLd2xrK1AxOFBQeDRuSDIra282UFplbjkvWHhIOWVlRzBRTkM3dTkwMUk3ZzJHMDJIcjd0ZXY3M2pZVXNXTEdWV3lkZUYxaDMrbHdPcTdjZVlQTElmbldHNkMvbGRYZ3Aybk1wTk9ZZVZEbFNSR3gwQlBFeGtmVnVXOW1KcEtpa0xPVDZrMmV6ZVh2QkdqeGUvM2NXbmRxMTVON3Bvd0Z3dWN2NTgyc0xpSXVPNE51enB4THVkREJ4ZUI4aXdoeTh1Mmd0dXc2ZVlOeDF2Vmk3OVFBSGo1OWhhTjh1M0gzanFKQ2pTMVMzWU1VV1hPNXlKbzNvRzdROE43K1k1MTc1bUcvZGN3Tjl1OVcrcDE0cWYzL3ZjMDZkeXc3TVYrK1lacHF3N010ZGZMeHNNKzFiSi9LZCs2WTE2alg1eTQ4ZnJMVnN5ZG9kTEZtM00rUzZVRlgzTC9aNk5rMlQ0bEovQmFRcG8vcGh0MWtwYzVWVGVTdTVZVlIvWE81eWlrdkx5TWt2WXNtNm5Vd2RNNERveVBEQTlSRVpIZ2FZL1BIVlR4ZytvQnRUUnZvN3ZtWG01Tk9xUlJ5N0Q2WGpkcGN6cUdkSFBGNGZ2L2pyK3p3eWN3TFg5ZW1NcTl6RDRqWGI2WnJhbWg0ZGd3dEhYVXlvLy9QMXU1ajcrY2JBZlBWNzZmTS9mUWlBdi8xN1NaT09lU1Q5WEsyL2lYV04vbEo5K1E4ZnZybk92eU1pSWlMeTlWQ3dYMFJFUkVTa21lamF2aTlkMi9ldGR4dXIxZFpnK0wrU3pXWVBoUDYzN0Z2TndSTTdtVFh4Y2RxMTdNeU9nK3ZaZm5BZDRLLzZmL3VZKytvOGptRlllUGlXSDFKWksvZmpsZi9pK05sRDNEZnRHZHEzNmdKQWF1dHVlTHpselAzaVZVWVB1QUdBaWRmZFJwZDJmWWdNajhiaktlZVZlYy9oS2k5bCtwalpET294SnVnY1NmR3Q2Tjl0QkVzM3pzSGpLY2Rpc2RDdVpSZDZkUnJTcU1jcUlpSWlWYVowZ0RXbjRNc3ovdmsvYm9KWHA0S3o4YU9CaDJRWTBERVc5bGQ4NzN3a0R3WWsxNy9QaGNnc2daUCtnblU0cmRDbmRsRk1FUkVSRVpFNm1hYkovT1ZiMkhrd25aOVVCUCtydTJ2YUNENWF0b21QdjlnTXdLQmVIWGw4MWlTT25EekhxM09YNC9INitONkROd1ZDYy91T25HTHUwbzJjenl2a2lUc24wYVY5SzE1Ni8zTis5NDk1VEJuWmordUg5UTRjMjExZTNtQncrcmN2elEyYTMzZmtWSzE5R2dvNnA2Vm44UHE4bGVRV0ZETnBlQittang4Y2NtU0s2SWd3dm4zdkRUenozTC80NHc5bTQzSjcrTVZmMytlbFh6M0drNzkraGNNbnpySnQzekh1blQ2YW5wMVM2TlEybVlFOU8rTDErb2lOamlDcW92Si9wWGNXcm1YZmtWUGNkL09ZV3NITzZtWk1HTUs1N0R6bUxkdEVVWEVadDAwZWlzVXdHRDJvQjZNSDlhajNzVjBLYTdic3gyYXpNWEZZbjFycnZGNS9VTDlteGY2NldDMFc3RFlySmFWVlEzV2V5ODVuM3JKTjNEWnBLQzFieE5hNTc1N0RKOW1iZG9ycDR3Y3hkK2xHYmhvM2lQYytYYzkvUG41cnlFNFJsU3JEOUlZbDlOaGxsUUhaNnFPa1ZwY1FHNFZwd3NGai9uOEtveUxDY0Ryc2djNEJkVjFmMlhtRi9PejU5d0x6bFIwRXdCOVl6Y29wYUZRbDkvcFUzLzk4WGlFdnZQTlowSHhkRW1LamNOaHRmTEppTXdlUG5XSHlpSDcwN0JSNnRGZTd6ZHBncUx1bWJoMWFjOFBvQVhSSXFRbzBtNmJKMnd2VzBLRk5Fak1tTlAxejZvdTVEaTlGZTU1NTdsOU5ibk4xZFFXTUt5dlJSNFk3QVNncGRRV0MvUXRXYnNWcHR6R2xXb2NlbjJuV1dTMiswdkQrWFJuZXYydGdGSkhxbkE0NzM3ajllbExiSkFZcXNnTjBidCtTNGYyN3NXYnJmdExTTXdBWTFxOHJNeWNQYmZEMVAzTHlIR3UyN0dkZ3p3NGhSK0pvakxwR0lNbkpMd0xxdnA3am9pTUljenI0K1pPM0E3VTdwcm5LUGZ4enpoZnNQcFRPcUlIZEF4MFBhbmJ1aVlrS0p5TE1HYlFzMU9PdUhDR21xYjhUTlRYMmVzNHJMT0duLy90dTBQcDEydy9XZSt5Rks3ZXljT1hXd1B3ZmZ6Q2JtS2dJeGcvdHpZZExOdEN2VzN0YUpjWngrbHdPdy9wMVpmV1cvZlRxMHBib3lIREszT1grYzFmY1UxZHYza2RlWVFuZnZIc0tBRjk4dVNkb05JTUxyWHcvY21CMytuWnJ6NjVENlh6MCtVYStQWHNxaVJXZEFnM0RJQ0UyaWx1dUh4TDBPMXZwLzk1ZUhQSjN2WDJiUkc0WTdmOWRxYndmMXJ6SGhscmVJdTdLR1hWQVJFU2t1Vkt3WDBSRVJFU2ttVXVLYTgzTUNZOFNFM25od3hrUDdUMmVEcTI3MGJKRld3QnVIbnMvMDhmY2g4LzBZcldFL3JmajNxbFBFeHRWK1FWZDFhZnB0NHg3QUplN2pLaUlxb3BBTVpIeGZHLzJINEwydDFnc2RHelRIZkIzTXJoajRtUEV4eVFTR1I2cWtwREJqSEVQTW1OYzdhb3hJaUlpMGpRRzhQMGg4TWhuL3FyNkdjWHc3bjU0dVBaM3IwM1dPZTZyRC9adnlhaWE3cDhNam92c2tDQWlJaUlpellmSDYrTk1aZzZ0aytKNDZOWnhJUU9idy9wMVpWaS9ya0hMTnU0NnpCdnpWOU8rZFF1ZXZHc0tjZEVSTE4rNGgxV2I5M0V1TzU5KzNkcno1TjJUU1lyM2Y2NzE5T3lwTFB0eU40dFdiV2ZKdWgzMDdOU1dxV01HMExsZHl6cERnOGRPWlRKbjZaY2NQWlhKbU1FOW1ERmhTRVZWNHFiYnN1Y0kyWG1GL09LYk0wbEpUcmlnWXdBTTZOR0JJWDA2czMzL01kWnMzYytZd1QxNTltOGY4dXkzWmdXRituMm15YnNMMTdKdSswRW1qZWdiRk03ZnN1Y0lUb2VkUGwzYkJ3SzVobUh3NkIwVCtlZWM1WHkrWVJkSFQ1M2pnUm5qQWlINHVnS3gxY1ZHUnhEdXZMQWc2azNqQmpPb2R5YytXN3VUSHAzYUJGVnQ5bFZVNEs4TXUxWjZkOUZhM2wyME5talpuVk5ITUdGWUh5TER3eWdvTGcwc1g3bHBMN3NQcFhQWHRKRjF0cUc0dEl5M0Zxem14ckVEaVltTUFQemg1UysrM01QaU5UdTRhZHlnV3Z0azVSYmc5ZnJJeWkwQUlEZS9DRXVJOEw3SDZ3SEFVa2Z3SCtEZzhkTVVGdnVyWC8vMnBibDg5LzZiQXV2cUNtelhWUGw2blRpVFJWWk9RV0JaWlllQzdIcUMrSFdwcitwNDlaQi9UYy9jZnlOaERqdUwxK3lnVzRmV3pLaFd4ZjVDcmR5MGwvY1dyMi9VdGsvOTl0V2crUkg5dS9IZ3JlUHEzYWVwMStHbGFrOXNkRGc5T3FZdzY0YmhEWFpnU1V2UFlNdWVvM1d1cng1ZWh1QXE1VEZSRVJoQVhtRXhLUzBUS1BkNFdMbHBMNk5xZE42eEdBWXYvdkpSb0NyRVh1bWZjNWZ6ejduTDZ6ei9qeCtaUVllVVpKSVNZamg2S3BPVEdkbWtuOGtpTGYwY2VZWEZKTVpGTTNsRVA3cW10bUx2a1ZQc09IQ2MvL2lmZDJqWklwWU9LVW0wU293bk1UNmFtS2h3dXFXMnhqQU15dHpsdlBIeEtreGd4b1FMdjQ1MjdEL09HL05YMWJtK3J1djU0ZHV1WjFpL0xuWHVsNXRmeE81RDZZQS9FRjlYS1A3dWFTTVpQN1IzeUhWZmhhWmV6dy9NR0VlL0pvNTRzT1BBOGFBSzltTUc5MlRidm1PODhmRXF2bm5QRkRLejgrbllOcGt1N1ZzRnJ1M1NNamRBb0hQYjVKSDk2TjhqTlRDU3pvZ0JYZW5kcFMxN0RwOWt6dEl2TCtDUiswV0dPNGtNZDdKODR4NEFFdU9pQS9lemdxS1NrQjBKSzFXdTgzaDkyS3I5VHRwdDFscjN4SnAvbXlxM2I4eUlEU0lpSXZMMVViQmZSRVJFUktTWml3eVBwbmZuaTZ0Y2J4aVdRS2kvYXBtQjFhajdYNDR1N1VKL0tHeTNPYkRibXY2bFd0dVduWnE4ajRpSWlGeVloREI0b2ovODJWK0VsUGNQK0N2NXAxeGtVYS9PMWI1SFBKcFg5M1lYWTNPMVlQOFFqU3d1SWlMU0xKZ1lHSmlYdXhsWE5KL3AveXlucmdyZHpWbE9maEc3S2tLUVAvakRHOFRIUnZHekoyN242ZCs5eG1zZnJhaDMzOG9RZnRmVTFvd1ozSVBiSncwbHQ2Q1lESmNiaTJHUUdCL0RMUk9Ha0pLY2dOZnJDNnFZM0xkcmU3cTBhOFhoRTJmWmYvUTByWk5DaCs2T25EekhaMnQyc1B0d09xMFM0M2g4MWtSYUo4VlRXRndXQ0Y0REpNWkhZN00yclZkclUwTDkxU3RtVnc5Mng4ZEVzbUxqWG9iMDZSUjRmTlVyVGNmSFJ2SDV1cDJzM1hhQU1ZTjdNblB5c01DNmtqSVg3eTVhUjJ4MEJMMjZ0TVZxVkFVV3JSWUxqOCtheVB6bFcxaXlkZ2NIanAwT0JNVzM3ajBhRk40TTViNmJ4elJZM2IrZ3VEVG9OYWtNM3h1R1B3UjU0a3dXcXpidjR5ZVAzUm80dDdjaWdGb1pscXljdjIzU1VQcDNUdzBjNnpjdnpna0VSV09qSThndEtBNmNZKzIyZ3d6cjN6VlFwYndtMDRUWFAxcEpUR1E0azBmMFpYTkZjTnBpR015ZVBwci85K1lpdW5Wb1RkZlUxa0g3L2U4Yml3TFZ2Z0grV2kwWVhMMWFjNW5MWDZHNlpnQzB1aFViOXpLd1p3YzI3VTZqUjhjVVh2NXdHUS9POEFlL24vL3BReUgzeWNrdjR0Y3Z6cW0xZk1ua2NaRFlBQUFnQUVsRVFWUzZuVmdNQTU5cDh0d3JIM1BmeldNdXFNcDVRM2V2WDMvN3pzRHJWTE9LZWFWWk53eG54SUR1UWVIWWkzVWhveENFVjZ0K2ZpbXV3MHZabmg0ZFU0SkMxL1ZwbFJoWDcrOVo5ZkJ5VFRhcmhkam95TUQ5NHN1ZGh5bHpsVFArdWw2TmJ2ZWRVMGV3LytocFROUGtycWxWSFdWT25NbmkxYm5MYVJFWHhacXQrM2wzMFZvTXd5QTVJWVlPS1VsTUd6dUFIaDFUZU91VDFkanRWdnAxVDZWZjkxVHV1WEVVR2Vmek9ITHlIQ2ZQbm1mLzBWTms1UlF3dkg4M3VuZG9BOERiQzlhUW1aTWZlUHl2ZmJTQ1RidlRhclh0Yi85ZVVtdFpxSTViTlpjZE9uNld2N3l4TURDeVFYV042VlRUS2pHT2wzNzFHQnQySG1MUnFtMzgxM2Z1eHVQMThjenZYK2U3RDl4STE5VFdmUDhQYitLb05uckJwWFN4MTdQWDUzOC9GK2F3MXhyMXBTRmhOUjZUWWZqL0Z2em03M040NmIzUHNWZ3NkR3JYRW1lMUVXb3FPNG1kekRoUG42N3RBQUtoZm9DSU1DY1JZVTVPWldRM3FTMTEyWmQyQ29CbEczYlR2MGNxZmJ1MmIzQkVpa3JmZjNBNjNUcFUzZmREdmFlclBtcUtpSWlJWExrVTdCY1JFUkVSRVJFUkVaRW11NkVETEQ0R2U4K0R4d2QvM1FiUGpXMDRURkdmVGxYZmpYSzg0R0piV0p2WGhHM25xdWF2VTdCZlJFU2tXZkJaN0ZoOTdzdmRqQ3VhMjJjbzJCL0NyMTc0Z0hQWitZR3E1by9PbWtqUFRpbFlMVlp1bnp5TWc4Zk9NT3VHNFVIN2ZMbnpNSit0M1VHSE5rbUJaUW14VWR4ejR5aHlDNHFEcWtrRDdFMDdXVzhiL3ZpRDJVd1oxVDlvV2JuSHk3WjlSMW01YVIvSFRtY0dsbWVjeitNZkh5d0xlWnlmUFhFNzdWcTFhUGhCWDZEZmYvY2VYTzV5ZnYzaUhQNzZzMi93OU85ZUEvd1Z1N055QzFpOFpnZUwxK3dBZ2l0TlB6MTdLcE5IOVNjcU1yeFdZSGZScXUyVWxMbDQ0cTVKV0MyMUE4cUdZWERyeE9zWTNMdFR5TWRXMStnR2phMG92M0RsVmhhdTNCcHluYVZpMUlEblhwN0hpLzlld2s4ZXU1Vndwd09QcHlLQVdoR0tkN245MWUrVEUySURJVnlmejRmUE5BUEIvaFp4VVdSbSs0UEFueXpmQXBqY1BINXduZTJhOThVbURoNC95MDhmdnhWTGplZWxTL3RXakIvYW01Yy9XTVovUERvak1Bb0UrRjhqZ1AxSFQvUDhXNS95L0g4K0hBaXdWZy9hVm9iL0k4S2NJYzkvTWlPYnZXa24rZmJzcVd6YW5jYjFRM3Z6NmtmTEtTNXpWVHptOHBEN3Vjbzl0WmFkT3BmTjluM0hHTmlySTl2MkhhTnRxeFk4LzlaaS91T1JXNW9VcnZmNWV5Y0ZQWTdLUUxqSDYzOU5RbzFPVU5QRTRYMkIrcStSaGF1MnNYRFZ0bHJMYlZZckwvejhHNEY1RS8vL3h4ZGJDZnRTWEllWHFqMTFQUytWSWZQc3ZNSTZnOE9QenB6QWtENmRtM1MrVm9seG5NM01wZHpqNWRQVjJ4a3hvQnNKc1kydktCQVRHVTZ2em0zNWRQVjJXc1JIQjY2QnRkc08wTFpWQzJLaUloZzl1QWNkVXBKb25SU0gzUlljb1RxWmtVMy9IcWxCeTFvbHh2bWZ3NEhkYTUxdjBhcHRiTmx6aEppb0NBcUsvSUh3bVZPR2NlUFlnWUZ0Y3ZLTCtMKzNGM1B2VGFPRFF0aGZ0eTkzSG1aZ2o0NEFuRDZYamMvbkk2V2x2ek5YbWJzY3A2TjJuS3o2NzFlbG9wS3lPdGVGY3JIWHM5TmlZZWJrWWFTMFRHajB2UnpndWUvZFM3dldpY3ljUEl5d2FxTzFKTVpIYzh2MVE1aXo5RXQ2ZFc0YkZPb0hPSmZ0ZjF3N0RweGcycGlCTkpWcG1temRlN1JScjNYNjJmTTRIRlgzNUUwZnB2SDlCNmZ6bHg4SGowUzlZY2RCUGx6eVphM2xZUlg3bXFhSnp6UkQza05yL2wyc09jcUZpSWlJWEJrVTdCY1JFUkVSRVJFUkVaRW1Nd3o0emlCNDhuTi94Y2d0R2JEdU5JeHVYT0cra05wWFpVNUlMNmdLSGx3cUI3S2h1Q0pqMGpJQzJrWmZ3b09MaUlqSUZja3dETHkyYUt6dVMxTko5VnBWNkxaaXRWdXhXQ3dLOTFmVHQxdDdibTNYaWhaeFVmeis1WG4wN2RvK3NHN0VnRzU4dG1ZNzBaRmhSSWI3cXdhN3lqMXMycDJHeFRDNGM5cUlPbzlidmFxdWFjTDIvY2ZvMkRZNXFFSjdaZmk2dXF5Y0FwYXMyOG0yZlVmeGVIMjR5ejNNbmo2YU1ZTjcxbm11a3huWi9PNGZIMTNRNDI4S205V0N0MkpFZ09xVjNqOWZ2NHMrWGR2eDdYdW5BdjVnY0toSzB6VkQvUm5uODFpNWFTOGpxbFhDQmlndWRSRVpIaHc0LzZvNkxOeDcwMmpHRHFsNmJsZHY4VmYycmhRWjd1VFJXUlA1NDZ1ZjhNYkhxM2p5cnNsNHZGNkF3T2dJUlNYK2F0UXhVZUdCL2NvcXd2NlYxYU5iSmNheFljY2gwdEl6V0xmOUlEZU9IVmhudGY2Vm0vZXhkTjFPSHI1dFBHMlM0a051TTJQQ2RhU2R5T0QvM2xyTTl4K2FYdXRZbGNIOWpUc1BCejIrU3VsbnoyTXhEQmF0MnNiTjE5Y2U2ZlhESlJzWTJyY0xjZEgrNDZhMFRPQ25qOTFHZGtXUXZySFZwUUhlKzNROXJaTGlHZENqQTl2MkhXUDI5TkZrWnVmemovYy81Nmw3YjJqMGNjbzlIa3pUREJsUUxhbm9jR0MzTno0ZTgrak1DU0dYLzNQdWNnYjI3TWpnWGgxcnJUTXN3ZmRPajllTDlSSlUvcjhVMStHbGJNKzNaMDhsTWE3cW4rbFF6L2t2bnB3WmRLNjZnc01OQllyYnRXN0JnYU9uV2JKdUp5V2xMbTRhTjZqV05qN1RyRGZnUGJCbkJ6NzRiQU83RDZYVHYzc3E1UjR2NjNjYzRvYUtEbE1Xd3lBeTNNblR2M3M5NVA1emwyNWs3dEtOSWRmTm5ES015U1A2QWY1NzlvS1ZXK21XMnBycituYmhuWVgrVVVOaW95S0lqWW9JN0ZQWlNTaytKdktpTzMwMGhjL25ZMC9hU2ZwMVN5VXRQWVBEeDg4eWUvcG9BUGFrbmFSdHF4WkVoRGtwOTNqdytYeTFxdHREL2E5WFk4UGhGM3M5Tyt3MkpvLzBQK2ZQZm1zV3l6ZnVZZnYrNHp3OWUycWdzMVFscjlmSHl4OHV3MnExRUIwWmhzMXFEZXhiWFk5Ty9yOHhKV1V1VE5NTWVoK1VscDZCMDI3anhKa3NUbVprTitydlRXVjdkeHc0enZ3Vlc4ak5MK1pYVDkwQitEcytsYm5Mc2R1c0hEbVpnZDFtQzNUUVdyL2pFQU43ZE9STVppNzMzRGlLZHhldDVjWDNsdkxiNzl3VjFPR2dzZ05LUkZqb2thOUxYZjdPckE2N1BhakR4UysvZVVmSURoalBmbXNXR2VmenZ0YnJVVVJFUk9xbllMK0lpSWlJaUlpSWlJaGNrTTV4Y0dzWG1IZllQLy9pZGhqU0VzSXU4RlBIYUFja2hFRk9HWlI2NEh3SkpFVTB2RjlqYmNtb21oN1M2dEoyR2hBUkVaRXJrMkVZZU1NVDhicnpzT0s5M00yNUlybTlrTzhOSXpyU2dkVnFWYkMvbWp1bStLdnhod3JDUlVlRTBhdExPeGFzM01iZDAwWUM4TkhuRzhuSkwyTDYrTUYwYXR1eVVlZndlRDI4L09FeUhwczFrY0c5T3RXN2JVUzRrN1QwRE1aZDE1c0p3L3Z3b3orOUZSVGN2UnhNMHdTQ3c5elZRN1pUeHd6QWFhOGRFSzMvbVBET3dyVkVoanU1bzlxSUNFZE9udVAvdmZrcHo5dy9qUzd0cjR6aHR6cTBTZUtPS2NOdzJHMllwbjgwQmFqcTNKQ1Y0eCtLckVXMUlIUlpSZWd5ckNLVTJhRk5FcCt1M3M3TEh5eWpaWXRZcG8wWkVQSmM2M2NjNHYxUDF6RmxWSCtHOWV0YVo1dnNOaXRQM1hzRC8vM0t4L3pwdFU5NGV2WlVXbGZyQkhEOGRDWkpDVEhNWGZvbE9mbEZ6Smh3SFdGT0IwTjYrNisvWFFmVGFaVVl4NUoxTzdseDdFQmlvaUs0OXlaL0FOaFY3aUVudjRpSGI3cytxREsvM1dZbElUYUtaKzYva1o2ZC9MMjkwOCtlNTgrdkwrRDVuejZNWWZpZm03VDBqRUFWNlZWYjlwR1duc0ZUOTB6QlhkSFp3V3F4OFBpc2lhUm5aRGZwLzdXaWtqTGlZeUo1N252M0JwWVZsNWF4YXZOK2N2S0tNSUNvaUxCR0g2K3V5dkwvbkx1Y2xPVDRSbFdlTHlsMUIxVUcveW8xZEIxZXl2WWt4a1UzR0FCT2JoRWJkTzY2Tk5SSm9HdHFLNVp0Mk0zWnJGeW1qeDljcTVPS3oyZGlzMXI1L1hmdkJpQXpwNEEvdjc0Z2FKdTQ2RWo2ZDA5bDBhcHQ5T3VXeW9xTmUvQjZ2WXdjMksxcW01aEludjNXcktEOXR1NDl5c0pWMi9qSm96TndoZ2k1Ly9yRk9VR2pXblJ1MTVMQnZUcHgveTFqMkw3L2VJT1AvZXYycXhjK3hPM3gwUDNwRk41ZXNJWlJnN3FUbkJDTGFacDh1ZU13SXdiNG40OHlsLy8zdXZxMUVoc2RRY2VVWkg3ODZJeGF4MTI0Y2lzTFYyMExPVUxLSC80NW45am9wbitvMDVqckdmeWRvbVpXako2emFOVTJucmhyY21CVUJvL1h5eXNmZmtGSm1ac2ZmZVBtZXY5V2Z2ekZabUtpSWpoeDVqd3JOdTFsd3JBK2dXUHMySCtja1FPN3N6ZnRGSXRXYmVQSnV5WTMyUDdESi93ZlBtM2ZmNXpSZzNzd2JjeUFRRWVvUThmUDh0d3JId2UyblRyYWY3OHZkYm5adE9zd1AzM3NOaGF0M29iVmF1R0p1eWF6LzhocGZENWYwUHVRZ21KL2g3R2E3MDBxZnk4TGl2enJveVBEbWxTTi84VmZQdHFva1UxRVJFVGtxNmRndjRpSWlJakkxY0F3d2RRSGFsY0tFNStHcHhjUkVhbndZQjlZZVJKeXl5Q3pCTjdkRDkvb2UrSEhTNDN4Qi9zQlRoUmM0bUQvdWFycDY2Nk1ISkNJaUloOHhRekR3R1ozVXVwSUpzcDk5bkkzNTRwMHRzU0pJeXdjcDlPSjNXN1g1eDFOY1BQNHdmejI3M1BwMGJFTitZVWxyTnE4anhFRHVuSFQyTnBWcGV0U1ZPS3ZKbDZ6Q24wb2tlSE9XdUhUTithdjRvMzVxNXJXOEV1b3RDSUUrcGNmUDBoK1lURy9mbkVPZi8zWk4zajZkNjhCRUY0UkRxMGVRRHhmVWRtOVVzMlE4SXBOZXpoODRpeFAzVE1sNkhucDFEYVpEaWxKdlBMaEYvejh5ZHVKamd5blBxRTZaSHdWS2tPZ0FPWGxIbXpWT3Npa244MG1NanlNdUdyaDFzclFaZVZqNjVMYUNzTXdLSFdWODh3RE53WUNxQ3MyN1NVaE5vciszVk5adFdVZjd5MWF4N0QrWFprMG9tL1FZOHN2S2dFZ0l6cy9LSlQ1bmZ1bThiOXZMT0tQcjM3Q0F6UEdNYkJuQjN5bXlhNkQ2VncvckRjZFVwTDQyN3RMeUM4cTRmNmJ4L0RvSFJNNW01WExuclNUM0RGbE9COHUyUUQ0cTBLUEhkS1RyZnVPMHI5N0tqOTk3RFlpdzUxQmJmaXZsejdpMUxuUUk2Tjg4emUxcTZuLy9aZVA4c255TGZUdm5rcS9icWxzMlhNa3NDNG1Lb0krWFNJQ0l3QTBSblplRWZFeFVVSExJc1BEdUhIc1FOWnVPMEJjVEdTZ1E4SFg1WHh1UVZDbDlxOWFmZGZoNVdoUFE2YVBHMFNITmtsQkhTNysvS1A3aWFqMk85OGhKUmxNazVTV2lVeXBxTEJmVXVibWY5OVl5S04zVEtUTTdjWmh0eEZUOGJoS3l0d2h6M1h6OVlQNTNUL204ZjdpZGF6ZmNZanA0d1lGaGZLdEZrdlFmY2cwVFhZZVBFR1BqbTFJYlpOVTYzaXVjdjhJRWRYdlR3NjdqY2RtVGJ6QVorUGlWZlN4Q3NqTXlXZkRqa09zMzNHSTZJZ3dSZzdzeHBqQlBYbDF6aGQ0UEY1dW56d01nQzE3ajVKYlVCVG82RkJaN1QzTVdkV1pZVWp2VG9HT1AwMFJxaU5BWXpWMFBWZHlPdXc4ZWRkay92ejZBdjd4L3VkOFkrWUVpa3ZLZUdYT0YyVG5GdkxNL2ROSVRvaXQ4enliZHFleDUvQkpIcDgxaWNNbnpqSi8rUllHOXV4SWZFd2tLemJ0cGFpa2pER0RlOUltT1o1M0ZxNWw5K0gwb05GN1F1bFUwY25qMW9uWGtaUVFFN1N1UjZlVVFQWCtxSWl3d04reGxadjIwYmxkcTZEdFl5TERHZGF2QzJ1M0hlRHRCV3RxbmFkbWFMK3ljMFZtZGo0QWlmRXhnV1d2ejF2Qi9pT24rZTRETjlFbXVhcWoxL25jUXA1LzYxTUc5ZW9ZTXRSZjVuTGpMdmNFZnNkRVJFVGs2NkZndjRpSWlJaklWY0JpOStGelg5N3FXMUxGWjdnVjdCY1JFYWtRWllmSCs4TWZLa2FtLytBZ1RPa0FiYVByM2ExTzdXTmdlNlovK2tTQnY3TCtwVkRvaGdNNS9tbUxBUU1iVjBCVlJFUkVybktHWVdDMVdyRkd4SlB2OVJMcE9ZL044RjN1WmwwUjNGNS9xTjluanlRNklnS24wNm1LL1UzVXNrVXNNeVlNNFo5enZzRHI5VEY1UkQ5dW56eVVwanlGUjA3NmU1L21GNWJpOC9td1dKb1dQcjV6Nm9oNkE1ZG5zbkw1ZjI5KzJxUmpOc1g1M0FMQ25BNGl3aHdVbC9oNzZGYXZxaHlxV3ZBTDczd1dOUC9pTHg0SlBPNlRHZGw4OVBrbVJnL3FRYjl1cVVIYkdZYkJ3N2VONXpjdnp1SDFlU3Q1ZXZhMGVwL3JwbFFxdmxUSzNPVTQ3RlV4akgxSFR0RTF0UldGeGFYa0ZaWVFIdVpnN2JZRDJHMDJraE5pOEprbTd5L2VnR21hUklRNWdpcjdiOTE3bFBpWVNGS1NFL2hvNlVZRzkrN0VBelBHTVdmSmx5emZ1S2ZXdVgvejRweWcrWmQrOVJnL2V1UVdubi9yVTlMUG5tZGd6dzdzMkgrYy9LSVNCdmJzU01zV3NUd3ljd0wvK0dBWlZvdUZlMjRheFZ1ZnJDRzFkU0tEZW5VTUJQc3IvWFBPY3U2OWFUUmpCdmVvZGU1dno1NksxMXMxS2twaGNSbi85L1ppRXVPamNibkxlZUt1eVRpclBTK0dZVEJtY0U4bURPOVQ2MWcxZVgyK1FNWHV1cHpNT0UrcnBOQlY1QThlTzBQNzFva05udWRTTWsxSVM4K2dhMnJyci9XOGxXcGVoNWU3UGFGTUh6OFlnTUtTTWpLeWNzazRuOGZackR6T1pPWXljbUEzZW5aSzRjVi9MOEhFSHk0MlRSTU1nL081Qlp6TXlNWmlNVGlmVzBoTVZQMGRmQUJTa2hPWU5Md1BTOWZ2b2sxU1BKTkc5cXQzKzA5V2JPRmtSamIvOGNndElkY1hWVlJNYjhvb0VGK0ZrakkzaGNXbE9PdzJqbGI4TFhFNi9LLzdQOTVmUmtGeEtWTkc5bVBjZGIzdytuejhjODV5anAvTzVBY1AzMHk0MDBGSm1aczVTNzlrOU9DZWdZcnlKYVgrWUgvNDF6VGFSR1BVdko1cmFwMFV6elAzMzhnTDczekdmNzAwbDhMaU1wSVRZdmp4b3pPQzdxazFaWnpQNDkyRmF4bllzd09EZW5Xa1YrY1V0dTA3eHFlcnR6Tm1jQTgrV2I2VjBZTjcwQ1k1bmxhSnNhemN0STkvelZ2RlR4KzdsY1Q0NE9QdVAzbzYwTll3aDczT1RoNTJtelhraUJlSjhkSDA3dEkyNUQ2akIvVmc5S0NxKys3cUxmdDVkOUhha0tNa0FCdzduVVYwWkhoUWg3TDdieG5IUHo3NG5QLzUxMEllbURHVy90MVQyYjcvT0c4dldNM1F2bDI0YmRMUVdzZlpzUE1RN3l4WWk4ZnI1WVpSL1VOdUl5SWlJbDhOQmZ0RlJFUkVSSzV3aG1GZ2ovYml5bGF3LzBwUmJpM0ViclZpc1ZqMFpiZUlpQWd3S1JVK1BRcTdzOERqZ3hlMnczTmo0VUwrU3FaV0syWjJvdUNTTlpGdDU2b3EyUFZzQVpIMityY1hFUkdSYTRmRllzSGhjR0JHdFNDL3hJbXRMSnN3b3d5NzRjUFN6UDZ0OTVuZzloa1V1cTNrZThOd2hJVVRIUkZCUkVRRURvZWp5YUh5NXU3NG1TeTI3anNhTkw4MzdSUzl1clFOV2ZrMjNHbG4rcmhCdElqelZ4YlBPSi9IeDhzMkVSc2R3WnZ6Vi9IKzR2WDA3NTdLd0Y0ZFNFNklaZnE0UVRnZDliOXhEWGM2NnEya20xOVJIYjRwc3ZPTHNOc2FGeVU0ZWlxVDFuVUVxb0Zhd2NNbmYvMEt6MzVyVnNoZzQrbHpPYno0N3lVa0pjUncrK1NobEpUNUt3V1hsM3R3bDN0d2xaZmpjbnZvMDdVZFcvWWVaZm5HM1V3Y1h2ZHdZWFdGSGtNcDkzaHEvZi95N3FLMXZMdG9iYU9QQVpDVFgwUkVtRDhRbTVWYlFOcUpzeng0NjNqeWkwcjQzVDgrQXZ6QnpqdW1ETWZyOWZIcTNCWHNQSENjeVNQN3NXTGpIdDZhdjVwSDdwZ0F3S2x6T2ZUcm5rcGlmRFQvK2NUdEpDWEVZREVNN3B3NmdqdW5qZ2ljYytPdU5GNmZ0eUtvZzBTbHhMaG9mdjdrVEp4MkcxNmZqd1VydDlJMXRUVXRXL2dyV0EvbzBZRUhiaGxMbC9hdGVPUGpWWnpKek9Fbmo5MWE2M0VWbDdvd1RaUDQyTWlRajd0NmdEUXRQWU0zUGw1RmwvWXRlZUt1eWZ6OXZhVzg4ZkVxSHBsNWZWRGw3RnNuWHRlbzUvVEZmeTl0Y0p2OVIwNXp3K2ordFphWHVjdlpkU2k5MGVlNlZIWWZQa0Z1UVRIOXU2YzJ2SEVETHZZNnZOVHRjWmQ3Y0xuTDY5M0daNXI0ZktFNzBlWGtGekZ2MlNheWNndkl6TTRQVk5tUGpZNmdUVkk4clpMaUtDbDE4ZnVYNStFelRSNmZOWW5YUGxyQng4czJNM1BLTU01azVoTHVkSkFZRjhNWFgrNEplUytwNmVEeE0zeTU4ekJoVGdkbnorZXhlTTEycG8wWldPcys3Zlg1bUxkc0U4czI3R2JtbEdGMFRFa09lYnpLVVVmaVkwTC9QbFFxS0M2bHBOUlY2L0VENUJZVWh4eFZwREdQcDlMcGM5bjh6NzhXQnViall5THAxc0hmZWVPUm1STklqSThPQk9Mbkx0M0ltY3djdnYvUWROb2t4ZU16VFY3N2FEa1d3K0NXNjRmVWF0OVgxV25oVWx6UE5aMDZsODIyZmNjd2dlemNRbnltaWNOdTQ5Q0pzL1N4MjBLTzdwSlhXTUlMNzM1R1ZFUVk5OTA4Rm9Bd3A0TW43NXFNdTl6RFg5OWVUS3ZFV082NHdYK3Z0VmdzZk9QMjYvbkRxL1A1eXhzTCtjNTkwd0t2MWNyTisxaTMvU0JPaDUzM0Y2L25nVnZHaGV4MEZ1NTBZS25qamVkMWZUbzM2VG1weis1RDZYU3IwWW5IWnJYd3pidW5NUCtMemJ6MDNsSmFKOFdUbVpQUFhkTkdoZXlzQmZEaFoxL3k0SzNqYU5raWx1ZGVuc2ZFRVgySmFXQ2tIQkVSRWJrMEZPd1hFUkVSRWJuQ0dZWkJlS0lYVjU0WHZBcjNYMjVlM0hqRDhvbDBSS3VLbllpSVNBVUQrTTRnZUdLcFB5eTJKUVBXbm9JeG9ZdU4xZXVyQ3ZadnpxaWF2dTRTalFJZ0lpSWlWdytMeFlMVDZjUXdERncyQjNrdUYyNjNHNi9YaTJtYS9rckF6VURsQ0lSV3U1WG9TQWRPcHhPbjA2bFFmeDBPSGp1RHU5ekRrWlBuQWdIN2tqSTNlOU5Pc203YlFRNGNPMDNIdHNuODUrTzNVKzd4OE5HeVRienc3bWZFUkliVHEwdGJ1cWEySnJWTkltMWJ0Z0Q4b2NHUkE3dHo1T1E1UGxxMmllMzdqNU9TSE0rUFprL0Zacld3YmQ4eE51NUs0Ky8vWGtxWTA4SEFuaDA0ZWlxVDdoM2JoT3dvQVBERy9GVzhNWC9WQlQvR2NvK1hmMzI4a3VpSU1Kd09POW41UmV3NWxFNm5kZzBQY1dXYXNISFhZZnAwYlErQXpXYWxmZXRFOGdxTEFiQmFHMzlORlJTVjhOd3I4L0I0ZlVBeDMvL0RteUczczFtdGhEdnRSSWFITVcvWlpucDJia3VicFBpZ2JmcDJhOC8zSDV4ZTU3bXljZ280ZWlvVHA4T0d6V3JGVlY3T3VtMEhpYXNSMHAwK2ZuRFFhQWhiOWg1bDRjcXRnZmxOdTlQWWZTaWRBVDA2MERJeGxyeUNFbFpzMmhzSVZINzh4V1lpSThJWTNMc2pkcHVONTMvNkVPNXlEK0ZoRGdxS1N2bmR5L1BJS3lqbTRkdXZaMmpmTHJSSml1Zk5UMWFUL2VwOEVtS2pLSE81NlpycS8rZWxNb2gvSVNvcjVTOWV2WjJ6V2JtMW5wc2hmVHJ4MmtjcjJYM29CRS9kY3dPdEV1TW9jN2t4Z0szN2p0R3BiVEs3RDZVRC9zcm5vZVFXRkxNMzdTU2JkcVdSbHA3QitLRzltVGxsR0ZhTGhTZnZtc0xiQzFiejY3L05ZVWlmemd6bzBZRyszZHBqYStUMThlQ3Q0MnFGVkgvMi9IdUI2ZjFIVDVPZFYwamZidTFyN2J0eTAxN0tQVjRHOStyWTRIbTI3VHZHeXg4dWEzQzdoYXUyc1hEVnRqclgvK21IOS9IZXArdHAyU0tXZ1QwN05IaThobHpzZFZoWVhIcEoyL1A3bCtjMXVNMHp2Mys5em5XUkVXSGtGWmFRMmpxSlVRTzcweVk1Z1RiSjhZUTdIWlI3dkh5NmVoc2ZMUG1TbE9SNG5ycm5CdUpqSWlrcGMvSDJnaldjeThrbk83ZVE3aDNiNFBGNjJiN3ZHRGVPSFVqRytUeHNOaXNuenB3UDZwU1VXMWpNVzUrc1p2MzJnd3pvMllFSFpveGo4ZXJ0TEZ5eGxhMTdqM0xUMkVFTTZOa0JpMkZoMTZFVGZQekZackp5Q3BnOWZUUmpCdmNFd09VdUp5MDlnNmlJTU1MREhKUzV5dmxrK1JhU0VtSklpSzEvcU1JRks3YXladXYra092cUNyZFhka2lLaWd5cnMyTkJwWTV0ay9ueG96UHcrVXdzRm9PMkxSTUNqNzlOY3ZCOThaWUpnNWt5dWovUkVXRjR2RDcrTlc4RkI0NmU0WHNQM3NTTy9jZncrbndZaHNHeURidHAyN0pGdlJYeUw4YkZYczgrMHlRaks0L2paN0k0Zk9Jc0I0K2RJU2UvaU9qSWNFWU02TWFFWWIwNWZTNkhaUnQyOCtiODFaaW1TY3NXc2JScm5VaXJ4RGlTNHFOSmFabkE4ZE5aRkplNCtPRTNiaVl5M0JrNC82bHpPWHp3MlFhU0UySjQrcjVwUVNPTnBMUk00TkU3SnZDUDk1ZngzNjk4ekozVFJwSVlGODBIbjIxZzR2QSs5T3VleWwvZi9venN2RUt1SDlxYmxpM2lzTnVzV0swV0xCWUx2L25PWFppbVNXNUJNUjZ2RjYvWGg4ZnJ4VENNT3UrdG42L2Z4ZHpQTjRaYzkrU3ZYNm0xN0FjUFRlZlV1V3h1SERzd3NNdzAvWjBmZGg5Szk5L0xEUU9QMTRmSDYrUExuWWR3dWN2cDNyRU5LY254UWU4RjdUWXJXVGtGR0lCaHNUVDZuaTBpSWlJWFQ4RitFUkVSRVpFcm5HRVkySjAybk1tbHVNNUdYZTdtTkh1bHpyT0VoZnUvK0xiYjdRcjJpNGlJVk9nWUM3ZDNoVG1IL1BQLzJBbkQyNEM5aWQvN3RhOFc3RTh2QUpNTHEveGZuWW0vczBHbElRcjJpNGlJTkR1R1lRVEMvVmFyRllmRGdkZnJEUVQ3bXhQRE1MQmFyVml0Vm13Mkd6YWJMUkQ0bDJCYjloNWh6ZFlEQUV3YTBSZWZ6OGNmWDUzUHVleDhlblJzdzFOM1Q2RmZ0UXJZMzN2Z0prNW41ckJwVnhvN0Q1N2d5NTJIdWVYNkljUkVodlBYZHo0ak02Y0FsN3Njd3pEbzNLNGw5OTA4aHVIOXVnU0NkR01HOTJUTTRKNWs1eFd5WWVkaHZ0eDVpUFU3RHRHK2RTSS9mZXkya0JXQWI1MTRIUU42ZEtqek1XU2N6K09sOXordmM3M2RadVZJK3JsQUdOOWlHTFJybmNqZE40NXE4UGs1bDUxSFpuWSt3MloyQWZ6Vm9oUGpvL25KWDk2bGJjc1dEVmF6cmk0bUtvSWJ4dzdDNVM2blJWdzBrUkZPSXNPZFJJVDVmOExEN0lRNUhWZ3JucXU4d21LZWZlRkRQbG0raFNmdm1oeDByTmlvQ0dMckdjV2dwTXpGNi9OV0JDMXoyRzNjZC9PWTREWkZoZ2RWejY1WnFUZytKcExOZTQ2d2VjK1J3TEtPS2NuY1Bua1lBR0VPTzdkY1B5UVF0SFU2N0lFT0l2RXhrUXpvM29IaC9idVMwdElmNkJ3eG9CdHhNWkhNLzJJemU5Tk9NWEpBdHdhRHZVMXhNaU9iSWIwN0JTcDZWL3Izb25Yc08zS0twKzY1Z1Y2ZC9iMnp3NXdPSm8zc3g3c0wxK0x4ZW5IYWJVd2RQU0RrYTFwUzV1WlhMM3lBeFdKaFNPOU8zSDNUcUtET0ZqYXJoWWR1SGMvZzNwMVlzR0lyeDA5bk1xQkh3NVhqdzhNYzNEQ3FQNTNhdHFSRlhIQ0Erb1pSL1duWDJ0OWhadGZCRS9UcTBvNjQ2TnB0MjdEakVNUDZkYWwzVkl0S3ZicTA1ZGx2eldwd3U0YVVlL3gvVng2NmJmd2w2VEIxc2RmaHBXN1B0MmRQSmJIYTYvSHMzejZzdGMydm5yb0RtN1dxU05Fdi92cCtZTnBwdC9HRGgwSjN2Q2wxdWRtYmRvb3BJL3N4ZmZ6Z1FKQjQ5S0FlUklZN1dicHVGeGFMd2MzakI1TmZXSUxWYW1GdzcwNjg5K2s2dHV3OWlzVXdtRFNpYWhTUDdOeEM5cVNkNUtIYnhqT3NYMWNBYnA4OGpONWQydkhlNHZXOHYzZzliVnUxNEtYM1ArZHNWaTc5dXFmeXhKMlRncDV2aThYQ1MrOS9Ucm5IQy9nL24yalhPcEhIWjAwS2VVOEcvKzk2UW13VXM2ZVBadmIwMFEwOG82SDE3ZHFldmwxcmQxYXB6bWExTnZvZVliZlpBdmVpMVZ2MnNmUGdDUjYvY3lLZDI3VmsvZmFEck50K0VQQmZUL2ZOSEZQZm9TN0t4VjdQNjdZZDRKMkYvazRSclJMakFoMkZxbmVBaTR1T3BIZVhkdVFYbGJEN1VEb0hqcDNoMktsTXRsUWM4NW43YjJUVXdCNTBiSnNjRktnL2NTYUxmMys2am43ZDJ2UFFiZU1KQ3pGaVRyOXVxWHpudm1tOCt0RUtvaUtjL2xCOGg5Yk1uREljaTJIdzA4ZHZaZkdhSGJ5M2VEMUZ4V1Y0NnhpNW9ycGgvYnJ3OEczWGgxdzNjbUQza0oyVzZ2THV3clVreGtYVHRVTnJQbHEyaVZNWjJSdy9uVWxKbVp2a2hGaXU2OU9aYnczc1JvdTRhQTZmT012NjdZZFl0R29iYzVaK2ljMXFKU2toaGp1bmpxQm5weFR1djJVc2J5OVlnN3U4bkx1bWppQWl6Tmx3QTBSRVJPU1NNTXptOWttVmlJaUlpTWhWeU9mejRYSzVLRHp2cHZ4OEpJWlBmWFMvYmw3Y2xEclBZby8wRVIwZFRXUmtKRTZuODJ1clpqZnBBM2lndC85SFJFVGtTbFZTRGc5OENua1ZJODEvYXlEYzFyVnB4ekNCMnorR1FyZC8vc05iSVA0aVI0QS9XUWdQTC9aUFJ6dGc3aXFudEhJQUFDQUFTVVJCVkF5b1kvUnpFUkVSK1JwZHJ2OTFLeXYwTjZkSy9UVlZCdm12OVVDL3grUEJsclh6Z3ZjdmM3a3BkWlhqZE5pSkNITUEvbXJ2WVU0NzBUWENpS0VVbFpRUkh1WVBveS9ic0J1UDEwdmJWaTNvMURhNVVRRTUwNFJEeDg5Z1l0S2pZMHF0OVRzT0hLZDk2MFFTWXVzdUJsTHFjblB3MkJtNmQyeER1Tk5SNTNZKzA4VG44MkcxV09zTXE0Wnk2bHgyWUVRQ3FIck9ZcU1qUW80eXNIRGxWc1lQN1UxVXhFVyt5UWNPSFQ5TCt6YUpJY09YOWZHWkp2bUZKWUY3Z0dFWXhFU0ZCd1dScy9NS2lZd0lhL0RZWHA4UGw5dUQxK3ZGYnJjRmJlL3hlcHY4ZkY2STgzbUZIRWsveDlDK1hlbzlsN3ZjZzhmcnJYWHQ1UlVXVTFMcXJsWGh1eUh1Y2cvSFQyZlJyVU5yem1UbGtwd1EyNmlLenNXbHJxQUsyUURsSGc5RkphNG1kUWFwM282Yy9LS2dzSENsSXlmUGtSZ2ZYYXVqUjFGSkdTczM3V1g2K01GTlBsOWp1TW85UVpXK0w5U2x1QTR2Wlh0YzduSWNkbnZRZFZaOW1XbUN1N3c4MElHbCtqWjJtN1ZSbjZXYkpvMytuU2wxdVFsM09qQk44SGc5V0MyV3dEbjJIejFOU3NzRW9zSkRmNFp2bWlaNWhTWEV4MFJ5OFBnWjRxSWo2eDBadzJlYWVMMCtmL1gxeS9oM3M3QzRsSVBIenRDblcvc20zL3NxK1V5VE01azVRZmR1MHpUeCtzd21WMlUvZGlxVG82Y3ltVGk4VDRQYlhvcnIyVFJOOWgwNVJmczJTVVEzOGU5SVNabWJuUHpDb01kZDArbHpPWUhPVnZVcDkzaXgyL3gvTThwY2JzTHErUHRxbXY3SDQvWDU4UGw4aEhyYjZiRGJncDczZ3FJU29pTERMK2c2MjMvME5CNlBsNzdkMnZQNnZCV1lKblJxMTVLZW5WTHF2TDU5cGtuNm1mTWNQWFdPODdtRjNENTUyR1d2em4rME5KNzQrSGlpbzZPeDJmUjlxSWlJTkQ4SzlvdUlpSWlJWENXOFhpOHVsNHVTb2xMS3NtMVFGb2JoczJPZzRTKy9LaVkrZklhYmNtc2gzckI4bk9FT0lpSWlpSWlJQ0ZUNCs3b28yQzhpSWxlTFQ5TGcvN2I1cDJPZDhOYU5FTkhFNzVxL3V4ejJuUGRQLzg5NDZIK1JSU29YSElIbkswWjJIOXNXZmpueTRvNG5JaUlpbDRiKzE1V3Yyc1VHKzBWRVJFVGs2NlZndjRpSU5IZjY2eWNpSWlJaWNwV29IQzdlTUF4c0RoY3VWeDV1dHpzd1pMejY3RjU2bFZYcjdGWXJrWTVvbkU0blRxY1RoOFB4dFZYcUZ4RVJ1ZHJjMkFubUhvTFRSWkR2Z2c4T3drTU5GMjRMMGo2bUt0aC9vdURpZy8wN002dW0rMTNrc1VSRVJFUkVSRVJFUkVSRVJFUytDZ3IyaTRpSWlJaGNKUXpEQ0lUN3JWWXJEb2NEcjljYkNQYkxWOE13REt4V0sxYXJGWnZOaHMxbXUrYUhxUmNSRWJrWU5ndDhveS84ZG9OLy9zT0RjRXNYU0dqQ0NPbXBNVlhUNlFVWDF4NFQySlZWTmQ4LzZlS09KeUlpSWlJaUlpSWlJaUlpSXZKVlVMQmZSRVJFUk9RcUVxZ2diN2RqczlsVXFmOXJVdm04SzlBdklpTFNPR1BiUXJjRU9KUURMaSs4dFJlZUdkejQvYXNIKzA5Y1pMRC9kQ0hrbFBtbll4elFJYWIrN1VWRVJFUkVSRVJFUkVSRVJFUXVCd1g3UlVSRVJFU3VRZ3FZaTRpSXlKWE1NT0N4dnZDalZmNzVSVWRoWmpkb0c5MjQvUzlsc0g5bnRXcjkvWkw4YlJNUkVSR1I1c1BFd0VDRk1VUkVSRVN1ZEQ1VDM0R0tpSWhZTG5jRFJFUkVSRVJFUkVSRTVOb3pzQ1VNYWVXZjlwbncrcDdHNzVzWUFlRVZKVWx5eXFEUWZlSHQySmxaTmQwditjS1BJeUlpSWlKWEo1L0Zmcm1iSUNJaUlpS040UFpwOUd3UkVSRUYrMFZFUkVSRVJFUkVST1FyOFdqZnF1bFZKK0ZBVHVQMk00RDIxYXIybnl5OHNQT2JCRmZzNzU5MFljY1JFUkVSa2F1VFlSaDRiWTBjTmtwRVJFUkVMcXRDdHhXcjFZckZZbEc0WDBSRW1pMEYrMFZFUkVSRVJFUkVST1FyMFNVZUpyU3Ztbjl0ZCtQM2JWY3RmM1g2QW9QOVo0b2d1OVEvSGUyQVRyRVhkaHdSRVJFUnVUb1pob0UzUEJFdjFzdmRGQkVSRVJHcGg5c0wrZDR3SEE0SFZxdFZ3WDRSRVdtMkZPd1hFUkVSRVJFUkVSR1JyOHpEZmNGYThUM2N0bk9OcjlyZkpxcHErbFRSaFoxN1oyYlZkTjlFMFBlQklpSWlJczJMWVJqWTdFNUtIY21YdXlraUlpSWlVbyt6SlU0Y3puQ2NUaWQydTEzQmZoRVJhYllVN0JjUkVSRVJFUkVSRVpHdlRPdEltSmhhTmYvdXZzYnQxL1lTVk96ZmxWVTEzVTlaTGhFUkVaRm14ekFNckZZcjFvaDQ4cTNKZUV4OVBTNGlJaUp5SlhGNzRVU2hFNTg5a29pSUNKeE9weXIyaTRoSXM2WlBMa1JFUkVSRVJFUkVST1FyZFU5UHFQd3FidjBaT0piZjhENHAxU3Iybjc2QWl2MG1zTE5hc0w5L1V0T1BJU0lpSWlKWFA0dkZnc1Bod0I3VmdueEhDdm5lQ0Z3K0N6N3pjcmRNUkVSRXBIbnltVkRtTmNncXRaRmVHb1VSRmtOMGREUVJFUkU0SEE0c0ZrVWFSVVNrK2JKZDdnYUlpSWlJeU1VeFRUUG9SMFF1UGNNd2duNUVSRVNrYWRwRnc5aDJzT3FrZi83ZC9mQ3o0Zlh2MDZaR3NOK2txbk5BWTJRVVExYUpmenJTRHAzam10SmlFUkVSRWJtV1dDd1duRTRuaG1IZ3NqbkljN2x3dTkxNHZWNTlyaW9pSWlMeU5hdjh2czFxdHhJZDZjRHBkT0owT2hYcUZ4RVJRY0YrRVJFUmthdVdhWnI0UENhRkdTYXVmQU92MndLbUFzY2lsNVJoWXJIN3NFZDdDVS8wWW5OWXNkbHNDdmlMaUloY2dIdDdWZ1g3VjU2RWgvb0VWK1d2S2RvQk1RNG9jRU5KT2VTN0lNN1orUFB0TzE4MTNUc1JMUHJUTFNJaUl0SnNHWVlSQ1BkYnJWWWNEZ2RlcnpjUTdCY1JFUkdScjVkaEdGaXRWcXhXLzNkdit2NU5SRVRFVDhGK0VSRVJrYXVRYVpxVTVadmtweHY0eWxXMVFPUXJZeHI0M0ZaYzJWWmNlVjZjeWFWRXhIc0RGVVAwNGFLSWlFampkWTZEWWExaDQxa3dUZmozZnZqaGRmWHZreElOQmRuKzZkT0ZUUXYyNzgrdW11N1ZvdW50RlJFUkVaRnJTMlZRekc2M1k3UFpWS2xmUkVSRTVETFRpTmtpSWlLMUtkZ3ZJaUlpY2hVcXl6ZkpQYUpBdjhqWHltdkZkVFlLcnkrZnFBUXpVT0ZOUkVSRUdtOTJMMyt3SCtEejQvQkFiMGlPcUh2N2xLaXFnUDZwSW4vbC9jYmFuMU0xM1ZQQmZoRVJFUkdwb09DWWlJaUlpSWlJaUZ5cGxBWVRFUkVSdWNwNHkzM2twK3VMSjVITHBUd3JrcEtpVXR4dU56NmY3M0kzUjBSRTVLclNxd1VNU1BaUGUwMzQ0RUQ5MjdlSnFwbytYZGo0ODdpOGtKYnJuemFBSGdsTmFxYUlpSWlJaUlpSWlJaUlpSWpJMTA3QmZoRVJFWkdyaUdtYUZKMERYN21DL1NLWGkrR3pVWlp0dytWeTRmVjZOV1M3aUloSUU4M3VXVFg5NlRFb2NOZTliZHZvcXVuVFJZMC9SMXF1ditNQVFQc1lpTFEzclkwaUlpSWlJaUlpSWlJaUlpSWlYemNGKzBWRVJFU3VJcVpwVXBaM3VWc2hJcFNGNFhLNUtDOHZWN0JmUkVTa2lRYTBoTzRWRmZUZFh2ajBhTjNiQmxYc2IwS3cvMEJPMVhUUEZrMXJuNGlJaUlpSWlJaUlpSWlJaU1qbG9HQy9pSWlJeUZYRU5FMjhibFhyRjduY0RKOGR0OXV0aXYwaUlpSVh3QUJ1NjFvMS8wbGFWWFg5bWxLcUIvc0xvYkYvZGZkbFYwMzNVckJmUkVSRVJFUkVSRVJFUkVSRXJnSUs5b3VJaUloY1JVelRCRlBCZnBITHpjQ0MxK3ZGNS9NcDJDOGlJbklCeHJXRCtERC9kR1lKYkRnVGVydG9oLzhIb05RRHVXV05PLzcrYXNGK1Zld1hFUkVSRVJFUkVSRVJFUkdScTRHQy9TSWlJaUlpSWhmQU5FMkYra1ZFUkM2UTNRTFRPMVhOenp0Yzk3WnRvNnVtVHhjMmZPeWNNbjluQVlCd0c2VEdYRmdiUlVSRVJFUkVSRVJFUkVSRVJMNU90c3ZkQUJFUkVSRVJrYXVSZ3YwaUlpSVg1K1l1OE81KzhKcXdNeE9PNVVQSDJOcmJ0WTZzcXNDZlVReDlrK28vYnZWcS9UMFN3S0lCcjBSRVJLU0d5di9wbS9QLzlvWmhCUDAwSjNyOVJVUkVSSzR0emZtOXJZaUlYSHNVN0JjUkVSRVJFUkVSRVpHdlhVSVlqR3NIeTlQOTh4OGZodThOcWIxZHE4aXE2WXlTaG85YlBkamZzOFhGdFZGRVJFU3VMYVpwWXZvOG1JVVpHTzU4TEY0M0JzMHIyRzFpNExQWThkcWk4WVluWXJVNXNObHN6U0lFcGRkZlJFUkU1TnJTbk4vYmlvakl0Y3R5dVJzZ0lpSWlJaUlpSWlJaXpkTnRYYXVtbDUyQVFuZnRiVnBXQy9hZksyNzRtQWR5cXFZVjdCY1JFWkZLcG1saWx1VmpuTitQdFRRVGk5ZlZMRVBkQmlaV254dUhPeHRIZmhydXd2TzRYQzU4UHQ4MVhiMWVyNytJaUlqSXRhZTV2cmNWRVpGcm00TDlJaUlpSWlJaUlpSWljbG4wYUFIZEV2elRMaTk4ZHF6Mk5pMGpxcVl6R2dqMm04RGgzS3I1N2drWDNVUVJFUkc1UnBobCtWanlqbUQ0eWk5M1U2NFlWcnhFdWMvaUxzd09CS0N1VlhyOVJVUkVSSzV0emVtOXJZaUlYTnNVN0JjUkVSR1JDaWFmckg2VEpScythUFFlT1FWWi9NL2IvM0ZSWi9YNWZHVG1ucW0xdktTc2tBV3IzMnIwOHJyODZjMGZzSHp6eHhmVnhuVTdsNUJia0FYNHEzdk5XZll5Mnc2c2JkUyt2M25sU2M3blpUVHBmSVVsZVUxdVkxT1lwc2xuR3o3ZzZPbjlJZGQvdm5FdXE3Y3RxcWVTaFltNzNOV2tIeHBaQWMzbExxWE1YZExnVDZVVFp3OVRYRnJReEdjQThvdHllSFgrSDVxOG40aUlpRnhhQm5CYmw2cjVUNC9XZnRmUXFsckYvb2FDL1JuRlVGeVIxWW9QZzRTd1M5RktFUkVSdWRyNXZPVVlCZW1YdXhsWHJFaFBGcVVsUmJqZDdtc3lBS1hYWDBSRVJLVDV1TmJmMjRxSXlMWFBkcmtiSUNJaUlpSlhDb01JWnhRYmRuOU92NjdEYVozWXZzRTlmRDV2VUtoNmQ5cEc1cTE0dmNIOWZ2bllTNEhwUFVjMjhjbnFOeGszNkdiR0RKeUt6MmZpTTcwVWx4YXgvZUE2cG8yNjI5ODZ3OEEwelZyTGJWWjd2ZWNxYzVkZTFGQ0wrNDV1NVl0Tjg0aUpqQ2MrSmduRE1EQXNGdGJ1V0V6L3JzT3hXcHYrbGpxdjhEeHVqNXN5VndsRkpma1VsdVNSblo5SmRsNEdaN05QNHZHVTh4OFAvZ1diMWM2ZjN2b0JwV1VOSk5ocXFQNzhobUlZQmk1M0tYTy8rQ2RQenZ3RjBaRnhnWFhIVGg5Z3c2NWxET2sxRnNNd1F1NS9QdThjTDM3NGJKUGE5TlNzWjBtTWF3WDRPenVFTXF6UEJEYnRYWWxwTnZ3aG0vOHhtcXpiK1JtWk9XZTQrNGFuc0ZudGRiYnJxVm5Qa2hDVHhMd1Zyek50MUYyVWU5eWN6Z3hSRWxoRVJFUytkbVBid1F2Yi9ZSDhrNFZ3SUJ0NnRxaGFuMXl0WW45bUNYaE5zSVorbTBKYXRXcjlYZUpDYnlNaUlpTE5pMm1hVUhST2xkcnJZVE44Mk1xeWNka2MyR3cyLytkZmRYd3VkTFhSNnk4aUlpTFN2RnpMNzIxRlJLUjVVTEJmUkVSRXBKbXByM3A4ajQ0RDJaVzJrYlBuVDJDM09lcmNyaktnWFZPMzl2MTVhdGF6dFpadjNMT2NyZnRYWTdGWUdUTmdXdEM2ZmwySFUxUmF3TEtOSDNFbTZ4aEo4U21zM2JFNHNQNzNyejBOUUl2WWxtVG5uNnUxdktFUXUybjZMaWg4RDFCVVVzRGk5ZS9UdVcwdituWVpHbGgrL2VCYmVISE9yMW05L1ZPdUgzSkxrNC83ZisvOXZHTEt3T2tJSTh3UlRrUllGREdSOGZUdE1wVFl5QVRLUFc1c1ZqdVB6UGdKUHA4WGdCMkgxck4rNTFJZXYvMW5JVHMwck5uK0thZk9IYTIxM092MWtGdDRQbWpaa0Y3ak9KeSttMFBwdTBsdDNUV3dmTzNPejJqWklvVWh2Y2JWdWxacXZ1NC9mK1RGUmozZS8zcjFxYUQ1bXRmSXFjeWpmTExxVFRxMjZjSElmbE13cTlYcDNYWmdMZHNQcnVPUkdUOE9jV1NET3ljL3lYdExYdVQxVC83TWpSV2RQV29ldnpMczd6Tjk3RDI2aFlsRGIydFV1MFZFcmlZbFhqZnpUMjFtVTNZYUdXVjVsSGtWV3BHcml5VVJvaXVtLzNOZjdmWFJyYXVtNzJoZzRLVEtiUThBdDYyNUZLMFR1YnpDckhaYWhjVXh0RVVYWnJTOWpnaHIzZityaVloSWJhWnBndXVySFIzeFdoQm1sSkhuY3VGd09MQmFyZGRNK0VtdnY0aUlpRWp6YzYyK3R4VVJrZVpCd1g0UkVSR1Jac1RuOHpXcTB2ckNOZS9VdTc2dU1MM1RFWWJUVVJYK0xuT1ZNSC9WR3h3OHNaUFdpZTI1WmR5RHRFeElxYlhmeUg1VHNGbHNoRGtqNk5WcE1DUDdUeVluUDVOWDUvK1JIejN3WndBc2hnV2Y2U01yOXl4dkxQd0xQN3ovVDBISE1FMnpWbVgreWtDOHhiRFVPOVJpcUVvTlBwK1hPVis4akduNnVIbnMvVUhyRW1LVEdUMWdLbXUyTDZaOXF5NTBidHNyYUgyNXgwMStVVTVnUHE5YXFMNHlISC9MdUFmbzMzVkVneDhrSmNRa0JhYWQ5akFBV2lha1lCaVdvTzI4UGc5SFR1MWplTitKdFk2UmxYZVdsei82WGNqakwxb2IrclYrYWM1dmFpMnIrYnJYRE93M1ZtSmNxOENvQlFreFNieS85TzhNNlRXT2JxbjlhbTJiWDVSRGNud2JZaUxqUXg3TFpyVnoxNVFuV2JQOU0xcFZqREtSR05jS2Qza1phYWYyMGF2am9BdHFvNGpJMVdSbjNnbitkbWdKV2E2Q2hqY1dFWkdyVHBtM25PUEZXUnd2em1MRnViMThxOXNOOUk5THZkek5FaEc1YXBpbWljWHJ2dHpOdU9MWkRSOXV0eHV2MTN0Um8xOWVhZlQ2aTRpSWlEUS8xK3A3V3hFUmFSNFU3QmNSRVJGcFJpd1dTNzBWN28rZlBjU2JDLy9DVTdPZXJiTXFQMEJlWVRZZWIza2dzRjVaMmIzNlBxY3lqekgzaTFjb0tpMWd3blV6R05udkJpd1dTOGpqQVF6dE13R0FrcklpQU1yY3BUanNEbncrSDRaaFlMUFpLWE9YVWx4YVNKZ2pQQkRVTHlrcklpSXNpdVdiUDJiZHppVWhqNzF5NndKV2JsMVE1N2s3cGZUa3ZodWZxYmJFWk1HYXR6bDU3Z2l6cDMwblpLaDg3TUNiU005STQ4TmxMM1B2MUcvVHZsV1h3THJUV2NkNWMrRmZBdlB2ZnZaQ1lMcnkrYmRiSFUydUR1RXFMd09ncUxTQTZJaTRvSFVIanUyZzFGVkMvMjRqYXUzWHFrVzdCa2MydUJBL2VlajVSbTMzMy85NnB0YXlWZHNXa1haeUQ1MVNlbUcxMnBneS9JN0F1dW9qQlp6Sk9rSHJ4SFpCeStKakVyRmFiSmltaWMvbnhXNXpNdUc2R1VIYkZCVG5NV2ZaeTEvSjR4WVJ1WkxzekR2QnM3cy92TnpORUJHUnIwbVdxNEJuZDMvSXIvdmVTYis0OXBlN09TSWlWd1hUTkRGUW1LY2hGZ084WGk4K24rK2FDai9wOVJjUkVSRnBmcTdWOTdZaUl0SThLTmd2SWlJaUlrMzIvdWQvNTF6MnFjQjg1U2dBL2hDMXlZWmR5L2hpODhlMFRtelA3R25mcWJPVGdNL240L09OY3hqZWR4S3hVUWtBL1BtdEh3WnQ4K2UzZmtoNFdDUXp4ajNFZTB2K0ZyUzgwaThmZTRudXFmMXJCZkRMM0NXczJQSUp2VG9OSnJWVjE1QnRXTFZ0RVRhcnZkb1NrNFZyM21Ibm9RMU1HM2szblZKNmh0elBZckZ3NTZRbmVHUGgvL0QycDg5ejAraDdBNkg2RHEyNzhjdkhYaUl6OXd3dnpmbE5neDBsR3F2VVZRTEF0djFyR1RkNGV0QzZyUWZXMExWZG4xcUIvK3FQNjN6ZXVUcVBYUm1XcjJuL3NlMTh1dTdmL09DK1A5WmFGeXF3MzFqVFI4L212YVV2c2p0dEkvZmYrTjJnMTZEbXFCSlp1V2ZZZFhoallMN3krVnk1OVJPT25UN0FuWk8vU1ZSRXpBVzNSVVRrYWxYaWRmTzNRNkU3dFltSXlMWHRoVU9mOGY4R1AwU0UxWEc1bXlJaUl0ZVFVQ05paW9pSWlJaGNqZlRlVmtSRXJsWUs5b3VJaUlnMFF5NTNLWVVsK2JXV0Z4VGxBQVFxOGRjVUhSR0gweEhHRTdmL0hQQlhWbi94dzJjRFZkSExQUzdtZnZGUERxWHZabUQzVVF6dk95bXdYWFZSNFRHRU9TTW9jNWR3NHV4aGRxZHQ0bzVKandjQzhlQ3ZjbDlRbk10RE4vK0FNRWNFQUQ5OStIbGVlUCtYSk1RbUV4a2V3eDBUSHdzY3MyM0xUclJ0MlNub1BPZnpNbGl4NVJPNnR1c1RzcEk5d0liZG4yT3oyU3VlbHpMbXJYaU5RK203bURUMGRxN3JQYjd1SnhFSWMwYnd3UFR2OC83U3Z6Ti8xUnNjT0w2ZHljTm5rUkNUQk1DUmszc0J5TW83RzNqdUtoV1c1TlY2WHFxeldLeUI0MVFxS1MwQVlQTytsWXpzUHhtN3pSbFlkL3pNSWNEa042ODhDWURWYXVObjM2Z2FLY0RqOWRRS3pGZFhHWmF2K1pwNnZHNktLODVieVdxMUVSK1R4Tk4zL1RabytlNjBqWnc2ZDR4cG8rNE9XdjdYOTMrQjFWcjFyMGZsNDc1K2lML0tma2IyU2FJai9SMFM0cUphQkxXbjNPUG1kTlp4T3JUdUJoQjRmQUQ5dWc1bjU2RXZlWFgrZjNQdjFHOWpHSFdQQ0NFaWNpMmFmMm96V2E2Q2hqY1VFWkZyVHBhcmdQbW5Obk5QNnFqL3o5NTlCMFI5MzQ4ZmY5NWlIbHVHREZtS0FnNEVvK0xlZThRVkUwZU1pU1ltclUyVE5FMzY3VWliL05LMGFabzJiZlkyaVdhNDQxYmNDM0FBZ3FpQUlMTDNIZ2MzZm44Y0hCeDN4M0RFSkgwLy92TGVuL2ZuYzUvNzNPYytoNTk3alh1OUs0SWdDTUxQaUFoK0VnUkJFQVJCRUg0dXhOKzJnaUFJd2srVkNPd1hCRUVRQkVINEgzVDFSaUk3ajIrd3VIelQvcmZOamkrWXVKcEJmVWRZWEsrcXRvSzBtOGtBSkZ3N1RjSzEwMmJuelJ6MUlQZUZUOERPUnNucWViOWhjOHhIYk5yL1gzNjE5RldVZG82Y1N0eFBka0U2Z2Q0aGZMejlOUjZhOFV1Y0hkellmdlF6SkJJcGl5YXQ1ZjJ0cjNEOHdtNlR5dlh0MWJZRXBOdlpPbGljbzlHb1VjajFWUzR2WGoxSlJ1NWxaa1EvUUlqL0VDcHJ5aXl1MTk2eUdlczVmbkUzc2NreCtIbjJaZFNRYVFDa1hEOEh3SzdqWCtMdTBwc1ZzMzVsQ01ZL0dMdUZnN0ZiTEc3VDFzYWU1MWYrMDJpc3FyWUMvOTc5S0NyTEl6YjVNR09IempJc2UyckpTd0FVbCtleDVmQkg5TzdWeCt4Mkg1aTZqZ0VCRVVaajdZUGxPOVBVckRLcTBtOXB2WE9weDB6Ry92dU5QaG5rMmVXdm15UVlISXJieXFHNHJRQ3NudmU4MGJLcTJuSysyUDJtSWRHZ1BUY25UMWJQZTU0dmRyOUp5dlZ6blo2YmQwTmFqUzFLblJ5N1Jna3kyWjNkdHEwQ0FoekI2ZzV2VnhDRW41ZjRzb3g3dlF1Q0lBakNQUlJmbGlFQyt3VkJFQVJCRUFSQkVBUkJFQVJCRUFUaFowUUU5Z3VDSUFpQ0lQd1A2eGdzZmFNZ2pTOTJ2Mm1vbHQ1ZWQ0Sy9lemw3OGFlMTc1T1VkcFlURi9ldy9zSC9oMGFyNXJYUG5tYmxyRi9qMzdzZnIzL3hMQXFGbFdFZGhkeWFCNmM5eWMyaTY2ZzF6V3lPK1lEMG5CUWVtUElFZmYzQzJYMXlJNG5YenBDVmY0MnEyakpXekh3YXBaMGpVNFl2NFBzVFg1QmJuTW1zMFEvaDBxRzZQVUI1VlRIUVZnWGVITFZHalZ5bXI5Z2ZQWGdxd1g3aEZKWGw4Sjl2ZnQvbDYyMjE1djRYbVRwaUVWR2g0d3hWOWd2TGNxaXFyUUJnL29SSCtQN0VCcjQ3OUFFUFRmOGxBSXNtcnlFOGFKaGhHOGtaY1d3LytwblpBSFk5SFdWVnhVU0Zqc1cvZHdpbkVnOHd1TjlJbkpTdUFJYjNLeTdsQ0FDamg4d3d1NVd1T2dWMHhrcGh4YlBMWDcrbGRWdloyem9ZWG1OdGZUVnZidnd0djEzMUptblpsOWg1ZkFOdVRoNDkycDZUMHBYSDduOFJPeHQ3U2l1TERPTTZuUmFKUkhKYis5cVZONjcxdnF2YnQ1UER0RUI0YkJEWWl2KzVDWUpnUm1GajViM2VCVUVRQk9FZUV0OERnaUFJZ2lBSWdpQUlnaUFJZ2lBSWd2RHpJc0pEQkVFUUJFRVFoRHZ1VW5vc0F3S0hBbEJVbG9kV3E4WFQxUWVBcHVaR3JGcXExcmVTU21VRTlBN2hkTklCeXF0TFdEMzNlUlJ5SzBvcml4ZzVhQW82blE1cksxdDhQUUtSeWVTVVZoYmk2eG5FK01nNXFKb2JEY0h0SGVXVjNFQXVVM1FhTE42c2FUSlU3QWZ3Y1BIRzNiazNvWUdSQUdpMUd2NzIrVFBNaUY1Q1pPaFlvM1VycWt0NGI4dkx5RnZXZDIyWFhIRG0waUhDZ2lJNW4zb2NOeWNQSHBqeUJGOGZlSmNiQmRjQWtFbDc5cWQ0Y1VVQnpXb1ZYbTYraEFaR2twUjJsaDNIUHVmaDJiOUdJcEVDK3VyMmlXbG5DT2dkUW4vL3dXYTNzKy8wTnoxNlhtTVNsSGFPVk5kVjhPOU52K3YrV2hJcGYxenpicWR6c2d2UzhmTU14czdHdUx1Q1ZxY0ZPZy9RdDdXMk41blQxS3hDTHJNeXY4SWQ4cHYrQlNpVlN1enM3SkRkd1pMOVdxQ2dGcTZWdzc1TWlNdUgveHQ1eHpZdkNNTFBTS09tK1Y3dmdpQUlnbkFQaWU4QlFSQ0VINTltdFlhR1JoV09TcnQ3dlN1QzBDTmFyUmFwVkhxdmQ4T2laclVHbVV5SzlEWUxlV2kwV21RLzR0ZjVVNlRWNlc3N2ZSRUVjK29ibTZpc3JxTzN1d3VkbldKYW5ZNk03RUtDL0R5UXQ3dFBmejJuQ0I5UFYyeXNGRWJ6citjVW9iU3p3ZFBONlc3dCtvK2FUZ2VxcGlac3JPL3U3eWVDSUFpQ0lBakNyUk9CL1lJZ0NJSWdDTUp0MDJxMVpPU2tFT0kvbUp1Rkdkd29TR2YybU9VQVpPU2s0T1htaTQyMUhXcDFNMXF0Rml1RmpkSDZhblV6eHk3czRyN3dDWXdhUEpXeXFtTGUzZnpuTHAvWGNuVjcvVDZsMzB6RzF6TUlxZFI4MExWT3AwT3RWbU9sTUU0MGtFZ2toaXIrNVhXVmdBNFhKdy9EV1B2MUFSUWR4Z3ZMY3JoOC9SeVBML3dENTFPUEErRGZPNFJubHYwTlZYTUQwQnFNM24zcDJaY0E4UE1NUmlHM1l1NjRsV3pjOXg4T3htNWxldlFTQVBhZTJvUkVJbUhtNkljc2J1ZUJxZXNZRUJCaE5OYWRiZ3ptUExQc2IwYmRGOHdwclNqa3MxMXZkTG10MHNwQ2hvUkVtNHczTk5aaTFjVno3RDI5Q1N1RkRVUDdqemFNVmRkVlltK3I3UEo1YjBlSVF3TXVMalk0T09pUTMrSC9XUTMxZ0ZsQnNIUUEvQzBPL25UNnptNWZFQVJCRUFSQkVBUkJFSVNlS3l5dDVNL3ZiT2I5bDlhYVhYNHhOWXZQdGgrMXVMd3pIM3dYdy9CQndRd05EYnpkM1JUdUFyVkd5d2ZmSG1McXFNR0VCQmgzY1d4cVZ2UFdsM3VKREF0aThzaUJQOGkreENkbkVEMmtuOFdPbFNjdlhPRmM4bldlV1RXN3k2NldhZGtGZlBCdERLc1hUR0JnUDc4N3NvOEhUaWNSR1JhSXU0c2pPcDJPajdZY0ppellsekdSQTI1cGUrdGYvWlFsMDZOdjYvaGVUTTFpNCs1VHZMaG1QdTZ1anJlOEhVdEtLMnI0OHp1YldiOWlCdjBEdkx1MXpza0xWN2lSVjhMS2VlTzYvVHhhcmJiSCszYTNralowT3ZqM0YzdHd0TGRsemVMSlJzc3FhK3I0MTRZOXJGNHdrUUNmdG9JNDJwWjc2dTJUQWRRYUxYS1o4VDZxbXBySkxTb24yTS9UNUhsVHIrZlN6OThMaFptYnNpY3ZYRVdyMHpKK1dOaHR2YllmbTZLeUtrNG5YR1BleENqa01oazE5WTFzMm4yS0JWUHV3OFAxaHd0UXI2NXJJRHV2aEFGQjNvYmpmelQrTXZuRjVTeWZNOVprZmxwMkFjblhickpvMm9oT3QzczY0UnJmN1R2RFcvKzMyakNXZFBVR0czWWU1NysvZnhTRjNISmhuZVptTlc5dTJNMXJ6eXpEeGJIdGQ1ZVlzOG1vMVJxZWVtaTZJVEdncEtLYWR6WWRJTHl2TDQ4dG1tU3lyVGMrMjhYMDBVTVlGTktuMC8yOVhmV05LdXhzckx1ZWVCZGs1Ulh4eHFlN2VIcmxMUG9IZHU5YUJWQldXY043M3h6aUQrc1dHbzNYTnphWm5XOXJyVEQ1L2ttOW5vdXpnejNlSGk1RzQxc1B4V0ZqcFdEMitNaHU3MDhyblU3SDVnT3hEQXJwUTJpUWo4bnlyWWZpc0xGV01HdnNVSXZmaDFsNXhXdzVFTXZDcVNOTXJqbU5xaWJlM0xDSG1XTWpMUDZObHA1ZFFOSzFiQlpOSGRscEVrcDMxZFEzc3ZWZ0xKTkhEc0xQeTdnamVWcDJBWWZQSnJONjRVU1RwSldPU2l0cjJIb3dsc1hUUnVMbWJGeFU2OXQ5WjdpY2tjc2ZuMXhvOWxyYTNwNFRGL0h6ZEdOd2YzK1RaZi92L1cwOCtlQlVrKzBMZ2lBSWduQjdSR0MvSUFpQ0lBaUNjTnZlMmZ3U2FuVVRnVDc5MlgzeUs0YjJINDJya3djNm5ZNms5RmdpV2dLMlZjMk5BRmhiR1FmMjN5eks0TXlsZy9oN2h4aFYzN2NVdUY5YVdkaGw0SDl5Umh5MTlWV01qNXh0Y1U2enVnblFtWFFRYUMrM0tCT0EzbTZtUDJvMXFmVTNMRHNtQmxUV2xCSFNaNUNoUzBFcmF5c2Jjb3YxMjNOeDdOWHAvaHZUSDBjdk56OWNXcm9DQlBtRU1uSFlQSTZjMjRtMWxRMVdjbXZTYzFLWU8yNGw3aTY5TFc2cHByNlMwc3JDSGp5M1pWS3BGS21rODByMTNmM1JhUFc4NTlIcFRIK1VLaXpMeGRIZXhjd2FiVzRXWnVEbFpueWpQYjgwRzFkSHk1MGFmaXE4bGZEeU90MVZ6d0FBSUFCSlJFRlVHSGhzLzczZUUwRVFCRUVRQkVFUUJFSDQzNlhUY1VjQ3RUcVRjQ1VMUHk4M2hvYmUzZWNSYmszQ2xTeFMwbSt5WU9wd1FCL2cySjVFSW1ISDRYajh2WHNaQlpZQ3VEazdjQ1V6ajdlKzNIdkx6OTgrcVAxR1hqRmZmbitDdktJeWxrdzNMWlFCNE92bHhzYmRwemlUbU1ib29mMDczYmEvdHpzeXFZU051MC95OHZxbFJnRzA1MU91OC9IV0l5YnJTQ1VTM3YzVEdyUGJ1M0E1aysweDhiZzQydVB1NG9oRUlrRXFsYkx2WkNJamgvUXpxcWo5UStybjc0VkdvMkhyb1RqV0xaM2E2VnlkRG9yS0tzMHU4M1J6Tm5zOTBPbDBxRFVhdEZwZHQvZEpMcE54T3VFYUlRSGVqQmpjdDh2NXJjbEZQZFdhYkZSYVdjT04zT0llcjkvUnNJSEJnRDR4SWVObUVjODlNZ2ZRQjAyN3UraVRKalFhTFVWbFZUUTFxdzNySlZ6Sll1ZVI4NHlLQ0dIYTZDRUE3RHh5bm95YmhheGZQZ01yUlZ2NHl1SFlGUGFkVE9TWlZiTUk4bTBMdEMwc3JlVGRydzh3ZkhBL0h1NlFFS0ZxVnJQajhEbWlJL3JwOTBHcnBhUzh1bHV2eWF1WGMwOFBnMFYzK2ppblpPVHcyYlpqMURVMGN2QjBrdEdjaEN0Wlp0ZGROWDg4MFJFaHQ3MFBIV1htRlBIK3Q0ZDQ5ZWtIRFlHOEVvbUVreGV1TWl3ODJDUlFQRHV2aEVObkwzVVoySy9SYUZHMU8xZnVoTVhUUnZDM2ozZVNYMXlPajZjcnRmV04vUGVyL2RqYldiTnN6aGl6NjF5L1dVak5IVHh1T1lWbGJOcDlpaFh6eHVMam9mL3Q2K090UjZpcGErQ1poeTMvZHBWVFdNYXJIMnk3NWVmdExNRXcvbElHTnRZS2dzd2t6WFNtV2EwaHQ2ak1aUHpadjI4d08vL1B2MWhpOHJrNms1aEc0cFVzWm8rUFl2cVlJVWdsRWpSYUxiRko2WXlMQ3FXdzFQeDFGMEFtbFpwTnlwSklKRFEwTnZIeGxzUDg4Y2xGT0R1MGZRZGZ6Y29qNXN3bHhnMEw2elRKN1V4Q0dqY0xTdkV3MDhVaE9UMkhtd1dsblhaanlpdXVJT1pzTW5VTktoNmVOdzZKUk1JemY5dEFnOHA4MGtOSEhkK3Z4Q3MzaUUxS1orb28wODdjRlZWMUpGM0xScTNXUUJlQi9TbHBOMGxKejJIVi9ST014bk1LeXpoK0xoVXJoWnpEc1NuTUdCTmhmZ09BV3FQaHdLa2tGazRaanFySnRHdGdibEVaZFEwcWxIYkd2L3Npa1dDdEVDR0pnaUFJZ25DcnhMZW9JQWlDSUFpQzBBM0dQMGFVVnhXVG1IYVdwTFF6Mk5rNEVCRXlpcWpRc1d3OS9BbHFqWnFwSS9RVk95NW5ucWU2dG9LSWtGRUFxSnIwMWVxdE8xVHN2NUdmaGtRaXhkL0wrTWVMVzYwa1gxTlh5YUc0YlRqWU9URzQzMGlMOHhxYjZnSFR3UHoyTGw4L2g2ZWJMMG83MHh0NlRhMkpDZ3Biby9HUVBvUHdkUE0xdTczc2dqVHNiUjI3REZadkx6WHpJcVdWaGN6cVVJbC9UTVJNNmh2ck9IRnhqK0Z4KzZyMTV1dzcvVTIzbjdjci8venF0OTJhSjVGMEw3amYzTHprakRoNjk3SmNIYWUrc1lhU2lrSkdEWjVHTDJkUFhuemtMWFE2SFZjeUwyQnJiVSt6V3NXTGo3eUZsY0lLdGViTy9qRHdRM0cyaGxYaDhKK0xVTjI5KzhDQ0lBaUNJQWlDSUFpQ0lOeEJjWmZTaVRtYnpKckZ4dFY5SzZycmpJS2NxbXIxOTVvNkJxWjFOMkQwKzZQbitmN29lWXZMMXl5YVpBajBGSDVZaDg1Y0lqSThDRzkzL1QyOTM3OWwvaDdiRzUvdE1obHJIN0MzYnVsVXZIbzVVOStvUW9JRVc1dk9PMVVDSm9IY2ZmdDRNVzNVWUE2Y1RzTFgwNDNvaUJDVGM4N1cyb3BoNFVGb3RUcVRaVEtaRktXZERWVTE5WWF4aU5BQWF1c2JUUklXRFB2d2l5V0dmKzg4Y3A2a2E5bG01MVhYMXZQdHZqT0VCZnN5ZkZEYnZkNTVFNlA0eXp0YjJIc2lnWGtUaDNYNW1tL0h1cjk4MU9ueXhLczNPcDN6L2t0clVXczBGZ1BvdTZvZWJzNzVsT3RteHhWeUdVNE9kaVNuMzBRbU5SOTBhdTR6Lzh2bE0vRHNScFgyaEN0WmJJdUpOenhPdjFIQWhwM0h1N25YbGcwYkdFeEJTUVZiRHNZeWIySVV3WDZlWk9hMlZBRi9lSlpSeHdLMVJzUFp4RFFPeDZhUVcxUkdXTEF2d1gyOERNdkQrL29TY3phWmQ3NCt3QytYelRBYzJ4bGpobkExTTQvM3ZqbkUvejIrQUJkSGU3UmFMUnQySE1mVnlZSEZaZ0xGajhhbEFEcG1qaDBLUUdWMVhiY1RJVzZsMDRvbGQvSTRuemgvaFUxN1R2SG93b2tNQ3c4eUxDdXJxdVdQLy9tVzV4K2RSMkM3amdpdHVudFAvazRZRnpXQVkvR1grV2JmR2Y2NGJ1RmQ2eERSWFIwVFlGNTVmNnZKbkdmK3BnOUc3eGg4cmdPTG1YeWRCWjFiK3A3ZmVlUWNwUlhWUnRYTUI0ZjA0ZE50UjdtZVUyUzJJd1ZBYjNkbm8rdHVkOFVtcGJQL1ZLTGhjV2ZYdXZXdmZ0cmw5cXdWY3FNdUNwWTgvK2c4M0YzYVh1TnYvN25SN0x3MWl5WnhOUDR5V3cvR1ltZGp4Zmo3d3Jod09aT2F1Z2IybkxqSW5oTVhMVDZIbzlLTzE1OWJqbHFqb2JUQytMdHEvSDFoSktmZkpEbnRKdjM4MndwZjdUK1poSStuRytQdkM3UDR0MWxqVTdPK0MwNUVDQTRkZzlQUi93M1l5OFdCM3U0dUp0MEpiS3dWU0NVU0p0d1hSbTFkQTd1UFgwU24wN0ZxL2dSKzkvajlSb2xlQlNVVmZQQmRER3NXVDhiWDA3WGoweGk1bUpxSnY3ZTdJUm5rVmwxS3UwbDRYeitqeXY3TmFnMmZiei9Ha0FIK1JBOEo0Y1BOTWZRUDlDYlF4M3lockl5YmhUU3JOVVNHQmZMMGE1K2JuZlBYRDdlYmpNbGxNdDcrdzZPM3RmK0NJQWlDOEw5TUJQWUxnaUFJZ2lBSVpqVTIxVlBYVUlOQ2JtV29XcTlvcVd6L1hjd0gxRFZVTTJyd05JYUZqVWVyMWJEMXlNZmtGZC9na2JuUFlXMWxTMk5UUFlkaXR4QVpPZ1lIZS8wTnNvYVdRSHBySytOQStCc0YxL0IyOThlcVE4RC9yeDU4MWV5K1ZWU1g4T1hlZjV0ZFZ0ZFF6Y1o5LzZHK3NaWUhweitGUW03NXg3SGEraW9BYkt6TlY5ckl5cjlHZXM1bFpvMSswT3p5UmxVOVVxa011ZHk0S29aVUtzUEZ3YlFpdjA2bkpUa2pucjUrNFJiM3FTTlZVeU9INHJiaTdPREcwQUhHUWZzMTlaV1VWUlVaSG1jWHBGRlVubWZTS2FDOUI2YXVZMENBY2ZXTjlna1VVcWtNZTl2T1cxRTcyanUzQk10YmN5MDdpV1oxRXdPRDd6TjBVdmpUMnZmSkw4a210emlUaUpEb0x0dDlkelE5ZWdsS1cwZmlMeDhsdnlTYjR2SjgvRHlQTXl4c3ZHRlpxeHY1YVlDT1FKOEJnQVFyaFRWeEtZZXBxcTFBSnBQenhlNS9zV3ptZXNBYXVVeGg2QUp4cDdvVy9GRENXMDZuZ3RwN3V4K0NJQWlDSUFpQ0lBaUM4TCtvcEx3YUcydlRxcWdiZGh6bmFsYWV5WGpIUU5MdUJveE9HakdRY2NNc2wreDM3bEFKWHZoaHBGN1BKYmV3akVjWFRqUWFOMWVOdUQxejFkWGRuQjN3NnVYTW4vNzdIYUhCUGp3MHEvTWlIWmJNblRpTWxQUWN2dDEzaG9IOS9Dd0dMNSsvbkdreTV1cWtaTzZFS0xPQnh4ZFRqYXQvcjFta1QyWnBId0I1NVhvdTRYMU5pNXBvdEZvKzNId1lyVTdIeWc2VjFEMWNuWmd4Tm9KOUp4TG8yOGVMc0dEVDliUHpTM2p0b3gwV1hqRnNQbkNXelFmT21veEhEd2xoMWYzampjYm1USWd5Q29MdWp2amtEUGFlU0RBYVc3MWdvcUdTZnR5bEREN2JmclJIMjJ4bHJ1dEJlK2RUcmxzTS9qY1gyTy9xcURSYnVib2pCM3ZqKy9EUkVTRTlydUorNnVKVnZ0cDFramVlWDJtb3lGeGVWY3M3bXc0d3FGOGZRNlhuSUY5UG9zS0QrSFRyVWY3NDVDTEQrdTk5Y3hDdFZrZFVlQkFQengrSFZ5OW5HdHNsUlBYdDQ4WGF4Wk40Nzl0RGJOaDVuRFdMSmhrQ2NHZU5IOHFaaERUcUcxV29tcG81ZWVFS09ZVmxQUDdBWktwckc2aXViY0RXeGdvbnBSMTFEU29Pbms1aTdzUmgyTnRhbzlhMGRZZDlkdFVjUWdMMHdiN3IvdktSMFdmM2R0NVhTKzdVY1ZZMU5UTnNZREQxalNxRzlQZW5XYTB4ekZlMy9GdXQwUmlOdDlHUFdTa1VkNzNqakZRcVplR1U0Yno3elVGT25ML0NoT0ZkLy81UjM2amlZbW9XRVFNQ1RDdDlkeUl6dDRoVEY2K3hjdTdZTG45M2VQT0ZWWVovUC92M0RieTQ5bjQ4MmlYRXRGYWFQM1RtRWxzUHhSbkd2OWg1bkMvYVhSOFhUaDNCdEZHRE8wMFNNZmM5bjVLZVEwcDZEZy9NaURZS3JCNDJNSmk5SnhMNGVzOXBmdmY0L2NqTUpFTElaYkpiNmlMUjhUUGZNVGxnLzZsRXppVmY1emVyNTNZcnNVd2lrVkJlVlV0VHM1clNsc1N2MXMrblZ5OW5RNWNGRjBmN1RpdmF0emR4ZURqOUE3enhjbmVtV2EzbSs2UG5tVHNoaXRuakl3SFljL3dpTVdlVGVlTzNLNUZKcFdpMFd2NzAzKy9vMjVJUVZGQlNhYkdid2NiZHA4eU92L3plRnBPeDkxOWFhNVQ0Y09MOEZVNmN2MkswdktLNmp0U01YTFE2bmRuT0JDODhOcDlBWDMxQS9Kd0pVUlNYVitQbjFRdUpCR3JxR2xIYTJlRFowZ1dnTlJIVXpVbHBlRzl6Q3N1UWRqaVB5NnRxdVpxVno4cDU0OHdtazdRbWtaYVVWMU5iMzJpMHpNYmFDbWNIL2Z0UVhkZkExYXg4SGw4eTJiQmNwNE1OTzQ5VFc5L0kwdy9Qd3RIZWx1R0QrL0hlMXdkNTlwRTVacys1QzVlekNPL3JpNlBTanRlZVdXYXkvSGYvMnNTemo4d3hkR3RwZGJldk80SWdDSUx3Y3ljQyt3VkJFQVJCRUFTemlzcnkyTEQ3bjRiSGp2WXVCUFRXMzR4ZU9Pa3hYQng2R1lMbUQ4VnRwYmc4bjFWem5zWGR4UnVkVHN2Mkk1OGlrVWlaT0d5ZVlSdFZ0ZVVBMk5rb0RXTjFEVFhrRldjeGFzaDBrMzF3ZG5BenUyOXFqV203UjREOGtodHNqdm1RcXRweXBvMWNRa2lmUVJaZm4wNm41VnlxL3Vhc201TnBWWlRpOGp5Mkhma1liM2QvSWdlTU5idU5vdkk4bkpUZHI1aHgvc29KcW1yTGlSeGd2czJyT1h0UGI2S3F0cHhsTTlZamsrci9mRzlRMVJHWGNvU3psMktRU0dEMm1PVzRPcnJ6L1lrditHRHIveU0wSUlLb3NIRUVldmZ2Y1dVZVYwZDNubHZ4dXVHeFZxczFNMHRDVVhrdVI4N3RJTHNnblNDZlVBWUdHMWZheWkzTzVHRHNGbzVkMk1XdzBQR01HRGdKZTFzSE05c3lOVHg4RXFlVDluUGszUGRFaEl3aTBLYy91MDUrUldiZUZlYVBYMldVR0pLUmV4bFhKdzlEQjRRck54STRGTGVWaVZIemlCd3dsczkzLzVQUGQvMlRsYk9lTnR0MTRhZkN2K1dlYUtPNTMyZ0VRUkFFUVJBRVFSQUVRYmlyYmhhVWtuR3owQkRVMXhvSTl2c25GdUxuMVhiL3FqVkE5RllyUHl2dGJHNHBrRSs0ZTNRNjJISDRIS09HOXNlcmx6UHZmbjJBRVlQN0FkRFVyRGJxMk5CUlUzTmI5OGkrZlR4NVpmMVNYSnlVTkRZMVUxSmV4WXl4RVJiWGJlK1Y5VXRSMmhzSHZzcGxVdFl1bVl4TUpzWEIzcmJMY3k3eDZnMkt5cXFZTm1xd0lSald3ZDZXMG9wcWt5RGN6UWRpQ2ZSeFo5akFZSk5nOHpNSjEyaHNhbWIydUVpamNaME92dHAxa3VzNVJmeHF4VXhjekNTaHpCNDNsSXpzUWo3OExvWmZMcDloQ05Mc3FHTTE0d1pWRTMvL2VDY0xwZ3huU0g5L283a2ZmaGRqc3I2OXJRMXV6dnJBU2JWR3crNWpGeWtvcWVESkI2Y1o1cHk2ZUpYajUxS1pQbm9Ja2VGQlNDVVN2SG81R3dJd08xTlNYbTAyU0xUVlcxL3VOZnk3L2Z0eS8rVDdERUh3UDNYdmJEcEFhV1VOZnIxNzhlN1hCNmhyVUZGYjMwaFZiUU9OcWlhKzJYZUdCWlB2QTJCVVJIOW1qeDlxQ1ByTkxTcmpyeC91NEE5UExNVGJRMzlQZDNCL2YxYk9HMGRRUzRCc3h3RHErT1FNbzhmdmZuM1E4Ty9oZy9yeTZNS0piSStKeDhWSnlmajd3aWdxcStMMVQvVG56RTlaKytyWU93NmZNenZuWHh2MmRMcU4xNTliM3UyQTY5c3h1TDgvZ2I0ZXBLVG5HRjFUdERxZDJRcitsZFgxZkxYckpINWVidDBPN0wrUW1zbm4yNDloYTJOTmFXVU56ZzcybEZYV0dLNjFKUlhWUnRmay9PSnlISlcyaG1CK0d5c0ZkalpXN0Q1MmdjaDJpVCtqaHZablVFZ2ZORm90cjd5M2xVWFRSakNvbjc2TDhHc2Y3VERxcHJGaTdsakdSQTR3UEc1TnlPaW9ya0hGbDkrZm9FL3ZYa3k0TDh4b21WUWk0YUhaby9uM2hqMXNPUkRMMHBtampKWTNxSnFNT3FwMGw3bS9IOXFQMWRRM2tuRGxCbEhoUVlaZ2ROQW5oK1FWbGVQaDVvU3R0V213Lzk4LzNrbFdYckhoY2V2bjgvMlgxcEpiV0laQ0xqY0VrM2Q3WDkyZDJYdjhJdGJXQ2xSTmFpYU5IQWhBczFyTm1jUTBRTjl4dzgzWmdRdVhNNm1vcW1YMmVIMG5Eajh2dHp2YVlXUEdtQWlHaGdZWUhpZGN1V0hvZWhCek5obDdXMnVlZVdTT1VRQitWVzA5Lzlxd0I1bk0rTnh1bndDNFBTWWVuVTdIYjFiUE5adUVvdFBCeGwwbnFhNXI0UC85YXFuaGMzTHl3bFYwT2gzaGZYMTV3VUxuQTRDL2Y3TFRaR3hZZUJCckZ1c0QrYzhsWjZEVmFoblljaTVyZFRvMjdqcEowdFViUExkNkxvNHRTU0RMWm8vaHZ4WDdlT096WGF4Yk90WG91MW1qMVhJeE5kT1FyT2ZpYUc4MjJhRGozME85WEJ5UnkrNXQ1dzVCRUFSQitLa1RnZjJDSUFpQ0lBai9nK3hzbFBoNEJIWTZ4OWNqa01mbXY0QldwMFVxa2VMcDZtdW9UTy9oNG0wMGQyTFVQRVlQbVlhZGpRTWFyWm9kUno4bk0vOHFEODkraHF0WmlXaTBHcVFTQ1dlVFkvQjA4eldxb3A5Mjh4STZuYzZRTk5CZSswcnluVkZybWptWnNJL1RTZnNCQ1hQSHJtQm9oK0Q1VGZ2ZnByQXNCMnVGRFhLNWdwcTZLdW9iYS9CMjk2ZDNMNzkyTTNVa1hqdkxnZGp2c0xkeDRJR3BUeUNWU3FtdHJ5YS81QVoydGc0bzVGYVVWeFZ6N3ZJeGt5cjZsaFNXNVJBVHQ1MStmZ1B4OCt4ZXkvUzRsTU1rWjhSelgvZ0UrdnFGY2FNZ2plVDBPRkt1bjBPalZUTzQzMGdtRFp0dkNGai94WksvRUpkeW1OaVV3MXk1a1lDZGpaSWczekR1SC8rSXliWWJWSFZvTkdvYVZIVUF5S1J0N2FNejg2NmcwK21RU0NRa3BjY2FkVFRJTGtqblZPSStydWVtNHVjWnpOSnBUK0x1M051UW9DR1g2YytSNGVFVENRdU01TUxWazV4UFBVRnNjZ3dSL1VjeGJlUmlWRTJOV0Ntc3VWbVlEa2dNNjRDTzlKekxIRDIzazZMeVBNWkZ6bUpDMUJ4QWdvZUxEOThlZW8rUHR2K1ZCNmF1dzhQVkI1MU9SL3JOWkFZRURFV3IxWEFpWVM4bkUvWnlYL2hFUmtmTUFHRGxyS2Y1OVB0LzhQbnVmL0xJbk45UVdWT0t0WlVOVjI4a21YU0krREdUaTN1Z2dpQUlnaUFJZ2lBSWduQlBhTFJhMG04V3NtamFDSHE3dS9EMnh2MkdDcmk5WExwWHhLQzkra1lWMWJVTlpwZlYxamVhRFpnQzh3Rjd3dDEzTmltTjRySXFmcmw4QmlucE9TU24zV1RPaENnQS92cmg5bTV2UnlHWEd5cXNaK1VXb2NPMEtyUWxqeStaUW1TWTZiM2NqdWZFM2hNSitIcTZNcmhEOEx0V3AyUG5rZk00S20yWlBucUlZZHhLSWVmYi9XZFIydGtZcXNKZlNzdm1jR3d5djFveDArVDV0RG9kUjJKVGlCZ1FRSUNQdTJGY3A0T051MDl5TmpHTkIyZU9JalRJZkRkUnFWVEtFMHVuOE0vUGQvUFdsM3RaTm51TTJhcm03YXNaUTF0MWFGOVBWNVBYTEpmTDZPaWZ2MTBKNkRzdGZMdnZER1dWdGN3YU54U3RUa2RtVGhFZWJrNEUrbmlRZWoyWFQ3WWVZY2ZoYzh3Y041VG9JZjBZUHFpdjJYMXZ6OVZaYVZJRkcvUlZsdi96MVQ0ZW5qL2VFS0RlbGR5aU1zNGxYemNKUUUvUExzRGJ3eFY3VzJ1ejYzV1dXTkFkWFFVT096dmFHMVVZNzJqVTBQNWN5OHJEenNZS0IzdGJsSFkyS08xc3NMZXpwcUM0Z3UweDhReHZPYWNpd3dLTkFzdXJhdXJSYXJYWTJ4bS90bEh0em9XT1Fic2w1ZFg4OGIvZjhvdUhwak1vcEkvSi9xUmV6K1ZNWWhyUFB6b1gwSGQzc0xHMkl0alB0S0RQRCtsMmozUDc0MkMrQUk5NTVnTHBmd2hQUFRnTnBaMXh4ZmltWmpWV2l1NkhKYlgvRG16dHVxRFJhdm4rMEhsaXpseGlRSkFQcXhkTXdGRnBSMVp1c1ZGdzg1dWY3d2JhcXRSZnpzZ2hPUzJIRjlmZWI1aHpPRGFGUFNjU2NISm9TejZ5dDdYRzN0YmFrQ0RnMnY0YVpDRXhvVE5hclpaUHRoNmhya0hGMHcvUE1ydCsvd0J2cG8rSllQK3BSSndkN1kydXpSY3VaNXBORnVoS1Y4SHV1NDZlUjlYVXpKUm80NEpZRlZWMXZQYlJEb3VmcnhmV3pBZmF1dEMwZjU2WXM1Y0lEZll4ZVkxMk50WWtYcjFCeElBQUFCUnlHVzdPK3IrWjZodFZmTHpsQ05leThubDY1U3hlV0RNZlcyc3IxQm9ObjI0N1JtMTlJNEUrSHZ6N2k3MzhZdGwwaGcvcWk2K25tMUczQlowT2lzck0vNzBFbGdQTEU2NWs4ZldlMDd6K214V0dNVmNuSmY3ZWJkOXAyZm1sZ0Q1NC85U0ZLMHdiTXdSdmR4ZWo3YlIrOThobHB0OUJyUjZhTlpwWFA5akc4WE9wWnJ0WW5FNjR5bzM4RXA1NmNKcmgrRFUyTlhQaWZDb0FFc3kvcDYxSnBPMjdlM1NrMCtrNGRpNjFaUitsMURXbytHemJVZEt5QzNqcW9la0V0SHU5Y3BtVXA1Wk41K1BOaDNuejg5MU1qaDdFckhGRHNiVzI0bUpxRm5VTktzUG5RYXZWbXUxYzhmYkcvVWFQdStwb0pBaUNJQWhDMTBSZ3Z5QUlnaUFJd3YrZ2ZuMEcwYStUYXZZQU1wbTh5K0QvVm5LNXdoRDBmejcxQk5leWsxZ3krWEg4UElOSnZIYUdoR3VuQVgzVi80VmpWeGl0bTFlY2hWUXFvNCtYYWJEN1UwditiUGI1S210SzJiVC9iY05qblU1TGF1WUZuSlZ1TEpqNHFObjk5dlVJcExLbUZJMVdnNnFwQVh0YkpRTUNJbG82Q3VpclpUU3JtL2pzKzM5UVdKWkRhT0JRNW94WmdhMk4vZ2F2UnF0bXkrR1BETjBDWkRJNW9ZR1JMWUhuWFd0VTFXTm5ZOC9zc2N1N05SOGcwSHNBL2YySE1IM2tBd0NjVE5oTFFlbE5oZzRZdzhpQmswMDZHc2psQ2taSHpHRGtvQ2xjenJ6QXBmUlkzSjE3STVWSzBXcU1TNzFmdm42ZXZhZS9CcUNYc3hkT3lyWnRuYnQ4akd2WlNmclhLWlV6WmNSQ3c3S2s5TFBJWlhKV3ozc2VQODlnMU9wbS9yYmgxMmkxK3UyUEdEakpNRmRwNThUNHlEbU1IaktkaEd1bkthMHNSQzVUOE84dHY2TytzUmFBb1FQR0lKY3AwT2wwZkgzZ0hUSnlVZ2p5Q1dYdGd0L2g1ZGFXY09IcDVzdGo4MS9nbXdQdmNqQjJDeXRtUFUxZFF6WDJOZzRFZXZmblFPeG1FcStkWmRib1pVU0ZqalhhaCtVejExTlVub2RDcnVEVDcvOEI2SkRKNUViZEpBUkJFQVJCRUFSQkVBUkJFTXhKemNpbFVkVkVWRmlRSWVqUHE1Y3p5V2szelFZM1FWdEYvL1phZzdQT0pxYXorY0JacytzZGlVdmhTRnlLMldWM3NqcXQwSDFwTi9KUk5hdjUzWnViMEdpMURCL1VsejY5ZXdId3dtUHpEY0g2NXRUVU5iRHZaS0xKK00yQ1VoUnlPYjkvWWtHMzlzRzVYZlg3dzdFcFJ1ZFArL1BDeGxyQis5L0ZNR1BNRU9aT2lESlVDRDV4THBYQ2tnb2Vuai9PYUxzaEFiMlpPRHljYXpjS0dEWXdtT3E2QnI3OC9pUVRob2NURnV4cnNoOFhMMmRTVVYzSCtuWkIvNDJxSmo3ZGRwUkxhVGRaT0dXNDJlREY5dXhzckhsMjFSemUrK1lnRzNZZUorSHFEWlpNRzlucGNjd3IwbmVCN1c2UVlGWmVNYnVPWGlEMWVpNGhBYjE1OHNGcGVQVnlac2ZoYyt3L2xjaWdmbjFZOStCVUhsOHloYnlpY25ZZVBjK1gzNTlnLzhsRWxzd1l5ZUFRLzA2M0w1Tkt6ZTZMckNVdzA4WFIzdUsrbmsxSzQxcFdQby9jUHdHQW9ySXFEcHhPWW5Sa2YwUFFxa2FyNWUyTis0a0lEV0QxZ29sRzY3ZGVnNTU3WkE0TzlzWUIxQURmN2p0RFZXMDlqeStaQXVnN05aaXI5TjVWNExDbFpKSldrMGNPSkx5djZUa0M0TzdpU0pDZkp6NmVya2drRWk2bVptSFhrcUNnMFdvNWNmNEtEblkyT0NudDJIc2lnZStQbmplc2U2dlh1UXVYTTlGcXRmemprKy9SNm5RQVBMMXlWbzhDeXUrRzJ6M09yVm9EcXJ2clhnWFZtanNuYStzYlVWcElVREduL2V1Y0dqMFkwQWZzRjVaV3NtUkdOQk9IRDZTMStIbWdyd2Z2djdRV1ZWTXpUNy8yT2E4OXM4eW9vdmk4aWNPd3RiR212bEVGNkpPVG10VnExaTJkeXBEKy9temNiZnplcUZ0K1E3R1N0NTAzV2gxSXBhYlYxanV6Y2ZjcFVxL25zbUx1V0pPQThQYm1UeHBHVVZrbDIyUGlxYTFyWk1IVTRVZ2xFc1pFRGpEcUNuQW5YTThwNHVUNUt3d05EVEI4aDkwT1hVdkNXTksxbTd6WUV2amYzdEtaMFd5TGlUZGNmeUxEQW5sOHlSU3U1eFR4eWRZanFEVmFubGsxMjFBZFB2VjZMbHNQeGxGYVdjTVREMHloYng4djN2LzJFSzkrc0oxcG93WXpjWVR4ZDR0YW8rbjBNOUg2R2VpWWpORFVyS0c2em54eVpVY256MTlCTHBjemVjUkFrMldhbHFRVG1Veksxb054SERwN3liQ3M5Ymw4UEYwWkd4WEs5MGZQRTlXdVF3UkFSWFVkV3c3R01XSndYNk5rdkdQeGw2bHJVSFZyL3pxVGVEV2JrdkpxQUZSTnpiejZ3VGJVR2kxUHI1eGxOdUhKV2lIbnlZZW1zZWZZUmZhZFNzVGR4WkZ4dzBJNWRPYVN5VnpRZHhLeTlMMXQ3bTlnUVJBRVFSQjZUZ1QyQzRJZ0NJSWdDQWJ1enIxWk5Ha05qdmEzZnROM2VQZ0VBbnFINE9tbXY3RS9kOXhLNW94ZGdWYW5RU1kxL2ZOejlwamxET283SElXODdlYXV0WlVOb1lGRDZlVnN2aDJ6alpVdGcvcTJWVEZTeUsxWlB2TlhLRzBkRFFrR0hZMkxuTTI0eU5tZDdydENic1hrNFF1d1VsaWJWTlYzVXJyeWY0LytGNTFPaTFhclJTYVQwWm9RMEpsbmw3K092YTJTWHM1ZS9HTEpYeXp1WDJoZ0pJSGVvVVpqSHE0K0xKMzJwT0h4NHNscnNaSmJJNU4xL21lOFRDWm5jTDhSRE80M29tMU1LbWZScERYNHVBY0FNQ1FrbWlDZlVKQkljRmE2R2xWVVdUQnhOVTNOK3B1SE50WjI3U3Jxdzd4eER4czlsMXl1NExubHI2UFZhYkJTV0J1OWo0WTVNZ1gzaFUwd1BINWk0Ui9RYVBYejdXeVVBRWdrRXVhTVhVNTlZNjFSUUg5NzlyYU9ySnJ6SEpxV0pBS2xuUlByRnY4Sm5VNUxzRzhZb3daUHcwbnBhcktlbTVNbmJrNzZtNVYvV3Z0dVN3Y0ptZG4ycDRJZ0NJSWdDSUlnQ0lJZzNGc2w5VkJRcDYvR2VrZG9ZVWpYc3l5U1NpWDA2ZDBMVnllbFVTWGhrRUJ2czFXN1d6V3JOY2hrVXFRVzdqOTBONEMxWXlEMzNWU3BncW9xa0txQW4wdjN3TnQ4L3hkTUdjN01zVU5Kenk3ZzIzMW51SC95ZllabDF0WUtWRTNORnRlMVVzaVpQMm1ZeWZqTmdsSzhlam5kVXVCdGRFUS93dnY2a3BLZXc1YURzVWJMSm8wWWlKdXpBeDl2T2NMTi9GSWVYVFNKbXJvR3RzZkVNenB5QUlFK2JWWGtPd2JlbmJ4d3hmRHZZL0dYT1JaL0dZQmxzOXU2b2xiWE5lZzdhR1lYNE9tbUQwSS9lZkVxbHpOeWVXQkdORVA2KzFOV1dkT3QxN0YrK1F4Mkg3OUl6TmxrK3ZwNU1tMjA1WGNwT2YwbUFCZFNzNWcyYW5DWDIwNi9VVUJSV1JWckZrOW1XSGdRT3AyTzcvYWY1Vmo4WmVhTWorUm8vR1grL2NWZTFpeWVoSStuSzA4OU9JM3JPVVZzT1JDTHRjTDQzbTFWYmIzaGMxOVYyMVo1dmJxMm5qMG5FbGc4YlFRS2VmZERMbFNxWnVJdVpiQnc2Z2djN1cwSjl0UGYvNzZXbFc4STdNL0tMVWJWckdaZ1A5UEsyVFYxRFVpQVFGOVBzOVdvcDQwZXdsdGY3cVdzc29id3ZuNk1pZ2doeU5keTFmcU8xNkhXQU9udStQTTdtNUhMWk1qYUJUMXJkZENzVnZQSytxWFlXbHN4ZDBJVUIwOG5jYnkxQXJWRWdxdVRrZ2RuNjd2Z2pyOHZsTWl3UUM2bDNXVGJvVGpEZGo3ZGRwVDQ1QXlUNTN6bjZ3Tm1YOE9NTVJFTUg5UVh1VnpHTzVzT0VCVWVTR2lRaitGOGJGQTFVVnZmYUZpbm9iSHRjV2VmNFR2bGRvNXpaOXN4NThjV1ZGdFdXWU9yazdMYjg5dS94ck9KYVFBNDJ0dnkrQU5UNk9YY3N5NDVUNzc4TVlEaDNIcjUzYzQ3WGJRbXpyUlBDTkZvdFlha25hNW9kVG8yN1Q3RjZZUnJUSWtlWkJTY2Z6N2xPdFpXQ2diMjYyTklUSkJJSkt4WlBKbVB0eHpoME5sTFpPWVc4ZkQ4OFlicmExY2RId0NjSE95d3RiYnFkRTVqVXpNYmRoeEhCOHlmZEYrbmM3dERyZEdTWDF4T2IzZG5Icmwvdk5sRWdSR0QrekZpY0QranNiaEw2V3pZZVlJK3ZkMVl0M1Fhemc1MkhJbEw0Zmk1VklyS3FoZ2Nvays2Y25mUkI0eXZYejZEbU5oazloeFA0TURSMnA4S0FBQWdBRWxFUVZUcFJFS0RmSmt4TnNJb01IM2QwcW1HcmdDR3NUdjBHWmc5UG9ySThDRDJuMHBpUUpBM0F3TGJ1dEcwZHRCUXlHVk1Hek9FMFpIOXpYNHZ6NWtRU1hWZGc2SDdSS3ZhK2tiOHZOeDRjRlpiUi9DYXVnWU9uazZpVCs5ZTNDd292ZVg5MXVwMDdEcDJIbmNYUjBvcXFyRzJVdkRBakdnQ2ZUMXdVdHF4N2k4ZnNYckJSRVlNYnV0UTB6bzJkMklVSTRmMHc5M1ZrY3NaT1JiM282S21yc2NKTDRJZ0NJSWc5SXdJN0JjRVFSQUVRUkFNN0cwZENBODIvYkdwSnlRU3FTR292MjFNZ2t4aS9rOVBpVVNDZjIvamxzc09kczRzbWZLRXhlZFEyam14WU9LalJtTWRxOWZmcW1EZnNFNlhTeVJTWkdaK05MRkVhZGRXdGNKU1VEL29nOStWZHBhWEE5aGEyM2U2dkRNU2ljVG92VlhJclhCMU10OFMya3BoZzVYQ2ZBdFBzL3RsMDdQOWNyQ1FPT0pvNzRLanZlVUtOdERTSFFMajR5U1JTTEcyc3NYYXlyUWlrQ21KMlFRVFFSQUVRUkFFUVJBRVFSRHVyWVJpZUQ4UnJsZDJQYmNuN0dXd2M5U3RyeC9lMTQrZ0R0Vk5yMmJsY1Q0bGs4WFRSMkpqWmY1K3pycS9mTVNxK2VPSmpnZ3h1L3pIS0trWUx0VkNaaVBVYWJxZS8xTnd1KysvazlJT3BaMldkNzgrd0pUb3diZzZLUTFWbld2ckdubDV3KzR1dDlFeEdEZW5vQXlYRG9raVhmRndjMElxa1dCblk0MmRqVFc1aFdWbTV3M3A3OCt6cTJienp0Y0grTnRITy9TdndjR2V4ZE5IR3MzckxDbWx2ZlpCZlpOYXFoWnYzSFVTWjBkN0J2YjFZMnIwWU1LRC9jZ3BMT1AzYjMzVDdkZno0dHI3V1RSMUJPT2lRanV0MWw5U1VjMzVsRXlDL1R6WmNmZ2NWVFYxTEo0V1RXZjFPcVpFRDJMU3lFSElaVktxNnhyNGJOdFJNbk9LZUtLbFNuZGtXQkR2Zm4yQWw5L2R3dUxwSXhrNU9JUmdQMDllTUZOMWV0dWhPS09BODFiMWpVMmN2SEFWWndjN1pvNGQydWxyMWJWa0tVbWxVZ2FHOU9HYmZXZTRkQzJiTVpFRGNIYXd3ODNaZ2ZUc1FzWkc2WXUrcEY3UFJTcVJtSzJJWDFSV2hZdVQwbXhRUDBCb2tBOWh3YjVzM0gySzN6K3hBRWVsSFk1S3UwNzM3M1lzbnpQRzZCcVhjYk9RTno3YkJlaVRtOEw3K2pJNWVoRFdGaXJuMjl2YVlHOXJRM2ErY2ZEb29ta2ptRFd1N2JpV1Y5WHluNi8yc1d6MkdFSUNlcHRzeDkzVkVYZFhSNzdZZVJ4N1cyc1dUek0rMzkvNzVxRFI0Nzkvc3JObkwvUkg0c2NXdE44ZE9RVmxKb0hYUGZYRTBxa281TEp1ejdlenRXYkNmV0VzbURLODAzbmJZK0lOM1NRQTZodWFBSDMzazFiNklrL2QrejFvNy9HTG5McDRsYkZSb1N5YTJsWjBxYjVSeGFZOXAzRnlzQ09zcnk4eVNkdjJaRklwankrWnpNNGo1emx3S3BHcldYbUd3UDZ1T2o0QXJKZzd0c3ZxL2wvdE9rbHhlUldnNzN6UzA4UVowSDhHTDZYcGs2eWUrL3NHWEp5VS9QNkpoYXgvOVZNKzNYYTAwK2R2M1VZLy85Nk1qUnJBd2luRHFhaXVvMURWaEZRaW9aZUxJL01tRGNQSHd4V05SbXYwM1Rpb1h4LzYrbm1SbmwzQWxjdzhlcnNiLzdaVVdWUGZvKzlTYzZyckdveTIwVnJSWHlMUkg2L3MvQktPbjB2bHhiWDNHOTRiVFV0Z3Yxd214Y0hPQmdjN0c3UGZ5dzcydGp6eGdMNkRTblc3NURBL0x6ZWVlOFM0Ry9pMlEvRllLUlJNR3oyRWo3Y2NOb3pYTjZxb3JtM3JNdENhWkZaU1htMlVzT1NvdE1QT3hvcll4RFFLU2lwNWJORWt3M1o2OGhsMGQzVkVxOU94OVdBY2swWU1OTnRKNnMzUHUvN2JSeEFFUVJDRTJ5TWlXZ1JCRUFSQkVBUkJFQVJCRUFSQkVBUkJFQVJCdUNlMHdOc0pzQ01kd252QjZrRVE2QVQyZCtwWFRDMXdtOVgvYmEydHlDK3A0UFRGcXdEOCs0dTkrSHU3VTFCU2dkTFdjbkdFbXJvR1NzcXJBVG9OWHY2eEdPSUJFZjRndGVGblZiSC9kdC8vUTJjdTBkU3Nac2JZQ0FCVVRTMVZuYTMwSituN0w2MWwzVjgrNG8zblY2SzBzekg4dTdhK2tUKy9zOWxrZTdYMWplU1hWSEE1STZmYisvRHZGMWRoMDBWVjVsYUJ2aDc4K3VGWi9QV0Q3V2gxT2xZdm1HaVNnTkxkYmdFZEF4VW5qUmhJWms0UjMrdzl6U3ZybHlLUlNQRDJjS0czdXpPUllZR0FQdUR4bWRjK1o4bU1hRU93ZXF1U2ltcGVmbmNMVmkxVjdqdjdYS2lhMVh5eTVRaFdDam5ybGs0bDQyWWhIMjA1UWwyRGlvZm5qN2ZZRFVNcWxTTFJ3ZG1rTkxZY2lNUE94b3JmUERvUFB5OTlZUmh2RHhkKzkvZ0N2dHAxa2cwN2puTWtOb1daWTRjU0VScGdzczMyVlkzakxtWHcyZmFqaHVNM0tpS0VBNmVTR0JzVml0TE84bldnV2ExUEJMR1N5K2psN0lCWEwyY3VwZDAwQk9NRytMaVRtVnRrbUorU25rTmZmeS9zYkV3N285N0lLekdxanYzWjltTUFqSW9JSVNUQUc0bEVIK2o3NmdmYmVQZnJnNnhmTWROaTh0R2RvTlpvakNyZXQ3NVcwRmRxZisyakhiencySHdDZmRzS3pPUVZsVk5RVXNHd2djWWRjOXR6VXRyaDFDNGhvYlZpdW91anZjVnpOejQ1ZzloTEdUei82RnlzclJSb2RUcTBMVWtWVHo0NHpWRGwremYvK0pJWEhwdHZPUGN1cG1heGFjK3BucjcwSDVTMWxZS3dZRjkrdVd3NkFDKzl2Wm4xSzJiUXk5bUJ5cHA2L3JWaEQzOThjaEZ5bVpTM054M0EraTYrNXoxUlVGSkJWVzA5UVg3bUN3emRMWTcydGwwRzlZTytJMHY3WTFWWlV3Zm9xK0JEVy9CMmR5djJUeDA5QktXOUxSUHVNeTRldGVkNEF2V05LcDVZT3NYc3RpUVNDZmRQdm8rbzhDRERkYW85UzUwYXVwUG9zZWY0UmM2blhNZFJhV2NJTE85cDRzeExiMzlIVVZtVjRmcTRac2xrUW9OOGtFbGxMSnc2Z210WitTenBrRHdXbTVUTy9sT0pCSGk3RzhaY25aUThOR3MwRmRWMUp0K05YWDBmdnY3Y2NyT2RYYjdaZTdxTEk5QzEzY2N1c1B2WUJiUExwQzFkRlY3N2NEdnZmbjJBRjlmZWo2MjFGV3AxUzJDL2hZU1QxbU5tanFYRW92SER3bGd4ZDZ3aEdhelYyY1IwczUyYk9tNW4yZXd4akJzV2lxMk5GZU9IaGVMcmFkcmR1bFZYemF5MVdpMkJ2aDRzbWpiQ2JHRC9LK3VYV3Z6Ky9pa21JQW1DSUFqQ2o1RUk3QmNFUVJBRVFSQUVRUkFFUVJBRVFSQUVRUkFFNFo1SUtZSGtFdmhWSk13TjdqcllxS2ZVYXFEazF0ZlB5aXZtaTUwbktDaXBNQVRJL3VXWEQrRHA1dFJsOE5LMm1IaTJ4Y1FEcG9GNVA4YkFKMmRyY0hFQ0J3ZVEvMHgrUmI3ZDl6K25zSXpkeHk0U0V0Q2JQY2N2VWwxYlQyaVFEeEtKQkh0YjA4RHI3bmo5Tnl1NlBmZkE2U1IyeE1UM0tGQzNRZFhFZC92MVFZQk9EblpzMm4wU1I2VXRvVUUrUnZPNk9nY3RCWk5PR1RXWXYzMjBnNXNGcGZpM0JHMUtKQkpEUmUzSzhqcDBnSWVyazBtVjdkYUFSWVdpOCtyYjFYVU5mUER0SWJJTFNsbTNkQ29POXJZTURRM2swWVVUK1dUckVkUWFMWTh1bkdoMjNTdVplZXc4Y280YmVTV01pZ2poZ1JuUkpra1I5cmJXUFBIQUZDNm1ackhsWUN3ZmJvN0JTV25Ic0lGQkRBc1B4dGRNY0cxSHM4WU41V3hpR2dkT0p4bFY1KzZvcmtFRllLZ01IdDdYajFNWHJxRFdhSkRMWlBoNHVITGhjaWExOVkxb3RWcHlDa3BaUEQzYVpEdGFyWmJVNjduTUhoOEpnRTRIbm01T25EaC9oYmhMNmZSeWNXRDhzREJHRGUzUEV3OU01YjhiOS9INkp6dFp1M2d5dmQwNzc1SjZxemJ1UHNYRzNWMEh4V3QxT2xMU2IzSXNQcFhVNjdrNDJ0c3lzSjlmdDVOVnVwSlRXTWFYMzUvQTFkR2VBNmVTS0Nxcm9xUzhpbWRXNlN0aTIxcGJHU1ZmMk5xMFBmNnhCTUdicy9QSWVmYWRUREE4ZnVxVlR3ei8xbXAxU0tWU2REb2RKUlhWL09xdm54bVcvZTVmbXdBWUd4WEs4amxqN3ZwKzZuUTZqc1pmSmlvOHlDZ2hJellwSGFsVVNuaGZ2N3UrRHgwOS9kcm4zWnJYL2pwWFVGS0psVUtPazFMZm9iZzFVVVV1NjE2M0FHdUYzQ1NvdjdDMGttUHhsNGtlRWtML0FHL0RlRjJEeXVRN3hGeFEvKzI0a3BuSHJtTVhDUEh2elgyRCtySnh0Nzc2ZjA4VFp3YUY5T0YrUHkvY25KWDg5Y1B0RE9yWHg3QXNPaUtFL1NjVGNMRFhkOThBZlZKV2ZISUdVb21FQjJhYVhzdGFQYnRxamlHUlFLZURoQ3RaQlBwNjRPTFkxaUg2U21ZZWIzMjUxK0kyMWkyZGFsS052cWQvWDdVR3hMYzZjZjZLVWJLUHZhMDFhNVpNNXZWUHZtZkRqdU9zV3pyVjBMbkgwcm14ZnNWTTFHcmoxa2NGSlJWODhGME1heFpQTmh0MDcrSm9qN1dWZ3VTV3pnZ2RXZnBPVmpVMUc1M3ZnL3Y3RXhyc1MyVjFuY25jcHVhV3hFUUxYVlJheVdVeVZzNGJaM0g1SC8vN2JhZnJDNElnQ0lKdyszNG10MlFFUVJBRVFSQUVRUkFFUVJBRVFSQUVRUkFFUWZpcHVWUU1LOEpoWHQ5N3ZTZm1TWkRnNXF4ay9xUmh1THM2OHNwN1cvRjBjd0xnM1Q4K1JsWmVDVFpXQ25xN0d3ZkRQZlhLSnp3OGJ4d2poL1F6dTkwLy8ySkp0NTYvdGVxdGNHL1UxRFZnWjJORlhZT0t3dEpLbkpTMk5LaWFjWFZTR3FvWDF6YzJBZENvYWtiYUVpRFpxR3Ftc1YwbDgxdlZxR3JDeHRvS1NUY3pYbklLeS9od2N3emxsYldzV1R5WlFGOFAvclZoRCs5czJzL3FCUk9KQ2c4eW12L0w1ZnFxMysyVlZ0Ync5c2I5RnAvRHcxVi8vbGZXMU9OdlpubHI5WG0vM3FaQnFrMHQzUTQ2QzZhK2ZEMlg0K2RTcVc5UThjajk0eG5TdisxWmhvVUgwZENvWXVQdVU3ZzZLVTNXM1hvb2prTm5MdEczanhjQVp4TFRPSk9ZWnZHNVdrVU1DS0MrVWNYUnVNc0UrbnAySzdEZjFVbkp5bm5qREpYZ0xTbXAwSGZ0Y0dzNXp2MERlM000TnBtTW00VU1DUFRCcHlYQTgyWkJLV1dWdGVpQW9hRUJKdHRKdkpwTlhZUEtFTVFxa2VpVEMyYU1HVUxDbFJzY1BIT0pyWWZpU01uSTRabUhaL1BMWlRQNDRMdER2UHJCTnNZTkMyUFN5SUVtNy9YdEpoaXRtaitlNklnUXcrT01tNFc4OGRrdW96a0h6eVNSbVZ0TVkyTVRZWDM5ZU9LQnFRd0s4Yk1ZRUx2MVlCeUh6bDR5dSt5ZHJ3K1lIWDl4emYwNDJOdmk0ZWFFaTZNOS9RTzk4WEIxTkFwZXZwZHU5VGpQR2plVXFhTUdtNHcvKy9jTkptT3YvMmFGeVRGVnlPOSs2NVdjd2pLKzJuV1M3UHdTUWdKNkc0NTVWVzA5eDg2bG9yU3p1ZU1KZTd1UFg2UmZIeS82QjNwM091K1A2eGJoMGZKOTNWRnhXUld2dkwvVmFDd3J0d2dmRDFmRC9xb05nZjIzZGh4MU9uM3lpNzJ0Tll2YlZiUy9ubFBFdjcvWXk5TXJaeHF1VlhkRHNKOG5VV0ZCckp3M2xvUXJOMjU1TzR1bjZmZTlzTFRTWkptRG5RMWhmZjNZZGV3aUQ4NGNCY0MyUTNHVVY5VXlaMElVUWI2ZFh4OWJxVFZxUHR3Y3c5b2xrNGtLQytwNmhSYVZOZlZtOSt0T0MvQjJaL0cwRVZncDVPaDBiVWtmSFpQWFduVzgxZ0tHN2ladVRzcHVkODI1RlRLcEZKbVYrWE8yb2lYWS8zYXZqYzgrTWdjM005L0JBTDkvNjV2YjJyWWdDSUlnQ0hvaXNGOFFCRUVRQk9HblJxSUQzUjIrRXlvSVFvL28wQ0tSU0xyOW82b2dDSUlnQ0lJZ0NJSWdDT1paSzJCWmFOZno3cFVBSDNkK3VXd0dZQnJVSnBGSTJYb3dqcktxR3A1ZlBZOWVMZzRkbGtzTWdkNnQrdmw3c1dqcUNFTlFsMWFuTXdTSWc3N2F1clZDYmxndk1pendSMTFSK3VjdUxOalhwTUwrdnBNSitIaTBWVUJ2RGJMOXczL2FndG5hL3h2Z3FaYy9SdHRTcmI2NzNuOXBMZldOVGQzcUROQ2dhbUxmaVFSaVlsTlEybHJ6ektyWmhvRFI1MWJQNFY4Yjl2RHgxaU0wcUpvWUV6bkFzRjR2WjRjZUJ4aVdsRmNCV055dmN5blg4ZlYwTXhzNDJKcnNZR3R0K1p4MmRWSWFLdXFiQzNvZEd4VktmV01UUTBNRHVKcVpaN1JzMG9pQmhBWDdFaHJrdzdxL2ZNU2NDVkVNQys4OFNQVFA3MndtTE5pWGNjTkNxV3RveE43V3hoQzAyUlZMaVR2dDVSU1VJWkZJOEc0NVowTDhleU9WU0xoeVBZOEJnVDc0ZTdzemIrSXd2SG81RTNNMm1RQnZkNU9rQloxT3g3NlRDUXpzNjJkVXpScEFLcFVTRlI1RVZIZ1ExN0x5c1c0NXR2MER2Zm5kNHd2NGZQc3hqc1NsVUZwUnpWTVBUVGQrN1JZU2pKdzdQSWNsRzNZZVo4UE80NTNPa2N0a3JKdzdqdjZCM2lqa01xcHE2L2xpNXdrV1RCbHU4bG9BcG8wWndxaWhJVWIzWGN1cmF2blBWL3RZTm51TW9jSjNlMTY5blBucnJ4OHlHUytyck9uVzY3amJidlU0bDFmVjhzcDdXenVkMCtyLy92VzF5ZGh2SDV0SG45Njl1clYrVHpXcW12bHUvMW1PeFY5R2FXL0wyaVdUOGZYVUo4Um9kVG8rMzM0TWpVYUxWcXZsclMvMzhleXEyVDNxMEtEcjVIb1ptNWhHZVZXdFNXQi9abTRSVjY3bk1YRkVPQUROR28zRnozS3p4bmhjcTlWeU5TdWZVVVA3RzhaYXE1dkxMUVJ2ZCtWb2ZBcnAyUVU4OWRBMG8rdGxrSzhIQVQ3dWZMVDVNSDlZdHhBSGU5dE90M09yZ2V0V0NqbHJsMHkrcFhWN1l1NkVLRjU1YnlzREFyMnBxcW5uK0xsVW9pTkNtRDB1c3R2YnFLM1hkemJwYVNlY2IvYWU3dEg4MnpGcHhFRER2NXViMWNobE1vdS9EOTNJSzZHaXVzNXNrdGE5bEoxZmdnUk1rbEYvQ0kycUpwcWExVGorU0JLdUJFRVFCT0hIVGdUMkM0SWdDSUlnL01SSUZWcTBUYmQySTFFUWhEdERLMmtTZ2YyQ0lBaUNJQWlDSUFpQ2NBZTQyOElQVUZUNHJwQkk0TWtIcC9MM2ozZnluNi8yOGR2SDVxRzBzK2wwblNOeEtZWkE2c3NaT1d6WWVZS1gxeitBalpXQ2tvcHFYbjUzQzh2bWpDRjZpTDRLOXZXY0lzNGxaekI5OUdDVEpBSGhoOUdzMWxCU1hrMXhlUldGcFpXY1RVeG5URlJiY1B6N0w2MWwzVjgrNG8zblY2SzBzekg4dTdhK2tUKy9zeG1BbDM2eHBOTkFWVXRxNnh2Tm5sTTE5WTJHZitlWFZQQ1BUNzZuUWRWRVZIZ1FEODRjWlJRbzZxUzA0OWxWczNsend4NiszWGVHZ2YzNjRPelFzOEM2UTJjdWNTTmYzNTBpOVhvdXpnNzJCUGg0bU15N2xwWFA1ZlFjSHB3OTJ1eDI2aHRVeUtSU0ZITExZUXE5ZXpuejBsTkxPcTN5UFgzMEVMUGpMbzcyUnNIaWp2YTJQVXBjc0xjMVB0YWZiVC9LWjl1UGRudDljeTVuNU9EbjVZWnRTMUN6amJVVnkrYU1NU1F0T0R2WU1XdmNVR3JyRzdtV2xjK0NLY05OdG5FMC9qSTVoV1U4MUhKY2o1OVA1Vmg4S2hFRC9Ja1lFSUMvdHp1QVNhQ3p1NHNqdjFrOWovamtETUtDZlF6ak1wa1VhNFg4dHF0R0w1OHpodUdEMnRxdFpPWVc4OWFYZTQzbVRCb3hrRURmdG5PbHJsNUZmSElHVTZJSG1RVDJhN1JhRHB4S0pDellsN0JnMzdiOWJibjJ1VGphZDdyUHpXbzFlY1VWWk9lWGtKMWZTbFJZWUk5ZlUzTDZUWXBLcTVnU1Bhakg2M1owdThmWnc5V0pmLzUycGNuNDA2OTliakwycnhkWFdhd2UzcFZYM3QrS2xVTE9DNC9ONzNKdWRXMERBUC80YkJjcVZST2pJd2V3Y09vSTdHejA1N2RhbytHemJjZTRrcG5Ic3RsajhQTnk0ODBOdTNsNzB3R2VYam5UN0dkZnE5TlIxNkMvcG4yMy95dzNDMHJKS1N4alNic3E5NGE1V2kzbDFYVzR1emlnMVdySnpDMG04ZW9OQUhZZHZVQllzSy9oYy95M2ozWjAreGhjenNpbHRyN1JxRU5JYTJCLysrTmEzOWhrcUhyZSt0aWNuTUl5dGgyS1owemtBQWFIR1BjMmtVZ2tyRjR3Z1pmZjNjSm4yNCt4ZnZuTVRxOTNyZDhqUDFhZWJrN01uelNNajdjY1JxUFJNalY2TUF1bkR1OVJwNGJyT2ZwT0wxVTFEV2kxMm03L3ZiTnU2VlJERnhQRFdMc09HVEtwRk1jdUVpZHVSV05UTTFZSzg5OWpoMk9UMlI0VHo4S3BJKzc0ODk2dWk2bFo5UEYyNzFHU2pUbHZmcjY3Ui9QUEpxV3hjZGNwMUJvTjAwY1BNZnM5SndpQ0lBaUNNUkhZTHdpQ0lBaUM4Qk1pa1VoUU9HaFFsWW5BZmtHNGw1cGxOU2hrTXFSU3FRanVGd1JCRUFSQkVBUkJFSVRiNE5pejRxdy9PZzcydGp6NTBEUmlFOU94YWFtVXJkVnE5UXM3M0RLNG1wVkhiRkk2eTJhUEFjREgwNDJhdWdiaUwyVXdibGdvN2k2TytIcTVjZUJVRWlNSGh5Q1JRUDhBYjc3YmY1YlRDZGNZRy9VamJtM3dNL1hWcnBPY3ZuZ1Z1VnlHdDRjck50WUtpc3VyaUJqZzMvWEs3WGk2T2QzUzh4ZVdWSnAwZ3JpYWxjZTJRM0VBN0R1WnlNeXhFVXdlT1pBQlFUNW1LOXdET0NydGVQYVJPZHpNTHpVSzZpODFVOUhjM0ppajBvN0Nra28wV3EyaHdyeGNaaHg0bVZkY3pzZGJqK0R2N2M3WWRsMEJPczdwV0kzZW5PN2VidE5xZFNhZnN6dHA0ZFFSREE3cEE4Q2x0SnVHNDI2T3VxVUNlUHNPSENYbDFWekp6R1BCNVB1TTVvNHhjM3pPcDF4SHA5TXhiR0N3eWJJK3ZYc3hlbWgvZ253OUFmRHhjQ1hReDUzajU2Nnc3MlFpcms1S0lzTUNpUW9MSXNESHcrajRTU1F3WW5CZm8rMUZEd2t4SkE5MXBVSFYxTElkMHdNdGw4bU1Pb3EwRDRCdW5kK3hVMFZWYlQxZ1hLMWVxOU5mTTkvNGJCZlplU1VNYWpubTNiWC9WQ0t4U2VrVWwxV2gxZWx3ZDNFa3VJOG5kamI2TDVnM054Z0hvWFlXS0oxZlhNSDJtSGp5U3lwWU1XZk1iU1ZVM2U1eHJxeXBzelRkUkhGWkZUS1o2YjY2T1R0MEd2RGZxR29pdjdpaVc0RzJXcTJXZzJlU0FIQlMyckxpb1duMDgyL3JvRkJVVnNXbjI0NlNuVi9DblBHUmpCdW0vODVhdldBaUgyMk80YVBOaDFuMzREUnlDa3BKdUhJRGdJKzNIcUd5dW81bXRRWUhlMXNLU2lvSTlQVmdiRlNvWWIrejhvb0phWG1leEt2WmFMVmFmTDNjS0srcTQrRHBKQWIyNjhOZmYvMlF5Ylhsejc5WVlqR3BvckMwMHVnOE9IQTZDYTllemdUN2VSckdTaXFxQVF6bkVjQzJRM0dkWGdjQThvcktlZmZyQTdpN09ySnc2bkRxRy9XVnlwdWIxVFExcTFFMU42TnFVak93bngvbkwyZHlKQzZaeVNNdEo1SzgvOUxhVHArdnZXYTF1dE5MWW5WZEEvVU5LcU94OHFwYUFDcXE2OHgyQitncU1lVkdmZ2tYVWpPTkhsL095Q1dzcjYvUjliQ1ZyYldDT2VNamNYUFd2MStGcFpYc2lJbkh5Y0dPTDNZZTU5dDlaeGpTMzUraFlRRjR1RG94WjN6a0xYY3VjbmQxTk9xNjAzcXRhVy9UbmxOczJuT3FSOXN0cjZvMUpMTzBLbXJwWnJQajhEbVd6SWhtL0xDd1c5aGp5eXgxYm1oTlFPbEtma2tGU2RleXpTYk05TlFyNjVmaTd1cG9kbG43eElwV20vZkhzdXIrOFhpNk9mSGFoOXVaSEQzb3JpUmNDSUlnQ01MUGlRanNGd1JCRUFSQitBbVJTQ1RZOXRLZ3F0U0FSZ1QzQzhLOW9LRUpqVTBWOWxZT3lEcHB0eW9JZ2lBSWdpQUlnaUFJUXRka1A0UC9WdnQ0dURKcDVFQXVwbVpoYTJQRmpid1NBT3h0MjRJQlZjMXF2dnIrSkg1ZWJveHRxZmJ1N0dCSHNKOG44Y2taaGdESWljUEQrWFRiVWE1bTVSRWE1SU8zaHd2UkVTSHNQWkhBcUtIOURaV3JoUi9HbE9oQlRCb3hFQzkzWjZRU0NlOThmWUN3WUY4OFhKMG9NeE1BMzBxbjAxRmQxMkEycU5HYzZ6bEZYTW5NUTJsbmc1VmNCaElKVnpQenlDc3VaM1JrZjZONTczNTlrTEJnWDRZUDZzc24yNDZTbFZ2RXlDRWhXRnNwS0dvSjdwWExwTWhrTW1SU0NXcU5GclZhUTdOYWc0dWpQVGZ5Uy9ENi8remRkM2hjNVpuMzhlK1pNMDJqM3J0a3ljTGRsbnV2WUJzd3BwbE9Ra21XdGltYlFOanNKdGxzQ0x1YjdMNUxTTWl5aEN5RWhCcENNOFVVRzJOamJPTXE5MjVKbHVXaTN0dTBNK2Y5UTlKWUk0MmFOU3FXNzg5MTZkS2M5cHhuK296MGUrNm5aYURCczY5LzFxUCt6WnFVMVNFY2Z1RzZ3clo5eDNscjdYWkNnNjA4Zk1jeURBWUR0ZldORkp3dkk5UVdoTmxrcExTeWhpOTNIbVplSjZIL25qaDF0cFRjd21LQ3JHWWFteHljTDYxa1hGWktwL3RmVEdDenJmQVFtemZVZXZwOHVjKzI1dXJ5K3dteFdUR1pWRzlRT2J4bDRJU3V3MTgvMllyRmJHTGUxTkg4NnY5V1UxamsyNFkvLy96MDZ6N0xQM253SnJMU0Vud0diYlF1ZitONkQwZnp6N0g3VUI2YmR4OWwvYmFEUklXSE1IMThKc3ZuWlhjN2c0Zy9YKzg3UVdsRkRXYVRFVTN6OEZYT1Vhd1dNMEhXemlzOGwxVFVZREtxSEM4NEQ0RFZhdmJPVUxIellLNzNlZURSZGI3YWZaU3c0Q0NmVU9mSmdpSUFxbW9hZU96K2xaME9VT2xNY0pDVnpOUjRWaXljd3BpTUpNSkNtdStEMXVmby9UY3Raa1J5ck45ajJ3L1l1SHBlTm1FaFFiejZ3VmZVMWpYeThCMUx1NXhoNG1KMWR6dTdOWTBubm4ycngrMzkyL1B2K2wzL2t3ZHY4czdvNEUvKzJWSjBYV2RLdTZybi9oZ01CcWFOeThUdWRISHI4dG5lNEgyajNjSGFMZnY1WXZzaERBYUYrMjVjeEp6SkZ3WTBUQjJYd2NyRjAvam95eHplV2J1ZEVKdVZIUWRPa2owNm5iU2tHTklTWTBoUGpQSGViNjJjTG5kenhmOTIxY0hIWmlZek5qTUZvMnJnTzNkZDNXbC9lMXJwZnNlQlhISUxpN24vcHNYa0ZoWnovTlI1Z3F4bXR1dzVodFZzSWo3bXdzQ3NPMWZNWTA3MkZkN2xiZnRQOHVZblc3M0x0ZldOL1BxRjFiZzFEOURBWS8vMWl0OXpHbFdWSUl1SjRDQXJxOWZ2WXV6SUZKSmlJMzMybVRncWpjZnVXOWxwdjhzcWE4ay9XNHJGYk1Tb3FqaGNMcmJ1T2U0emFLYTlqemJtc0RubnFOOXRuYjFXUG5ydmRUaGRidkxPbEhnRDlvMTJKNGR6ejdCMXozR09uVHBIUmtvY1AzMW9GUzYzbS9mVzcrVFpOejRqTERpSWNWa3BYSkdlU0hwU0RDbngwVUR6ckNWenA0d203MHdKNzYzZnlkNmpCU1RIUmZLUDM3Z0dvMnBnejVGVDdEaVF5eC8rdWc2cnhjeVVzU1BJUDF2SzZJeWtUdDlURzVvY3VEV05ocFpCQzIwSHVSek5QNGV1NnlpS3d2WjlKMzBHYWdDc1hEeU42ZU16dmN1N0QrZXo1c3NjNy9MT2c3a2NQRkhJNURFamlJOEpwN3Eya1kwN0Qzc0htN1FxT0ZkR2JGUVlEOSsrMUh0ZEE2a3ZNemU0TlkyWDM5OUVlSWpONzhDeW5pZ3VyL1lPMUNxcnFrWHpkQndrMGFwMWdHQk1aQ2hHVmNWa1ZDbXJyRVVCRklPaHc4QkFJWVFRUW5Ra3dYNGhoQkJDaUV1SW9paVlMRVlzY1UwNGlycXZiQ1NFQ0x3bVN4SFdJRE1XaXdXVHlTVEJmaUdFRUVJSUlZUVFRcUJwSGw1NmI2TjNPU3N0Z2JHWkZ3TEhXM0tPVWxuYndEL2RkcFhQM3hJbWpVN25xOTFIY0xrMVRFYVZLV016U0U4NmhOM2g4dTZ6WXVFVWR1dy95ZkZUNXhrM3N2TVFzd2k4dHBXS0c1b2NuQ3VwNUx0M2R3eVNmdXZtSmQ0Wkc3NTE4eEwrOGFuWEFKaVFsZHFqOHppY0xqNzlhcTlQVU01aU5yRm94amdXemJoUTliZlI3aUExSVpvSGJyMEtrMUVsUGlhY3o3OCt3RHZydGxOYjMrU3RHdDhWazFIMVZqRDJWOUc2ZlNYcnJqaGRidjc3cFE4NVUxekJsTEVaZlBQNitRUUhOWWZKM1pxSEY5NytBcGU3dVU5R1ZmVUdmQzlXWFdNVDc3WUpZU2ZHUnJKb2V1Y3pXYlFQYlByajc3b2FWWlhIdjNVOThXMXVtNWtUUnpKMVhJWTN6S3dhREd6YWZZU2F1a2J2OHBXekp2amNuamFybVp1dW1rRndrSlZIN2xqVzQ4cktiVVZIaEhhNlRUVVltSkNWeW9Tc1ZPNWFNWStjdy9sOHZlOEVPdy9tY2YyUzZiMCtGMEJsZFIxcnQreWp0YzUrV0lpTnUxYk02M0tReXJ2cnRuTW85eXhtazVFbE04Y1QyaktnWU5tY1NYeTU2d2liZGgzeDdoc1JHc3dkSytiNkhPL1dQR1NsSmZEdzdVc0p2WWdxemd1bWpmRU9tUEluS2p5azA2cmo3UWRzUUhPbGZhT3E4dmJhN1ZUV05GejBqQnRkNmU1Mk5xb3F6L3owVzM2UDlWY1IrMzkrOXUwdUsvTjNKcSt3aEtTNHlFNnJiN2QzMDFVek84eW84ZUk3R3ppU2Q1WkpvOU81L2VvNUhXWVpBVml4Y0NvTlRRNFdUQnREUWt3a0t4Wk82ZlpjWnBPUm56NjBpb3FhT3R3dHJ5TkJWalBoN1FZQWRPYWYvdTdHVHE5WFdXVXQvL1duRHdCWXYrMEFJMVBqbVRYcENrNFdGckZtMHg1MFhjZHFNWFBIaXJrWTFRdTNxMUUxK0ZTUGJ4OVFEZ3V4c1dMaFZCeE9GOUVSb1FUYkxBUUhXYkJabTMrQ3JDYXNGck4za0Y1MVhRTlBQUHMySDI3WXpTTjNMUE5wS3p6RTF1VjFiYlE3K1BQcWpWaVBVMmtBQUNBQVNVUkJWRDdyekNZajM3eCtRWWQ5TFdZVFVlRWhmR1BsZkw2eGNuNm5iZnJ6K3ByTmJNNDVCalFQZHZONFBQeS9QMzFBU1VVTll6S1MrTTZkeTVrMCtzSXNOby9lZXgzblNpdlplU0NYL2NkUHMzMy9TVzVZTXAydzRDRCs1L1hQS0syc3hlRjBvU2dLSTFQaitlYjFDNWc5S2NzN084YUNhV05aTUcwc0ZkVjFiTnQva3UzN1QvRDF2aE9rSmNid2t3ZHY5anVqeSs3RGVmejE0K1lCRmdreEVVUzNtYjNoeTUySDJYLzhOTkI4ZjYxYU5zdm4yTERnSUovWGgvYVY1Q1BEZ3RsMUtJOWRoL0s4NnpLUzR6cTBjOC8xQ3pBYWpSMHErYmN5cWlvUm9jRVlMK0o1Q3AzUDNPQnd1dmpCci8vUzViRmY3VDVLWVZFNTMvL0dOWmhORnhjVGJQdGUrZnZYUHUxeTM5WkJnejk3ZUJXcENkSGNjOE5DWHZ0b00wNlhpenV1bWROaGNJVVFRZ2doT2xKMHZkM2NaMElJSVlRUVlranplRHc0SEE3cXlwMjR5b05SUERKV1U0aUJvT0dreVZLRUtkaERhR2dvd2NIQldDeVdQazNIM0J0TDM0THNPUGpONGdFNW5SRGlFbkR6NXFjR3V3dENDQ0VHMmVvRmp3OTJGNFFRb2s4RzRydXUyKzNHV0xZL0lHMjUzQnJuU3lzN3JYNWMyOUNFcG5rd0dsVnZzTFdWcnNQcDgyVWRxa2E3TmMwbk5OaVo4MlZWSGFyNUJscCtVeVNSa1pHRWhvWmk3SWNLMVlNaGtQYy9nTjNwd3RvUzZ0UThIc29xYS8wR2hpdHI2akdaakIwZUI5M3g2RHFhNWtIWGRVeEdvOThBWTVQRFNaQ2w4K3JwbXNlRHBubndlRHg0L0NRQkRBWUZxOWxFV1dVdFVSRWhIV2FCMER3ZXFtc2JpSTRJcGI3UlRuRjVkWmNWMUkva25jVmlOakV5TmI3VDYrVHhlRkFOcXQvcjA4cmxkbE5jWGtOOGRIaVh3Y1BtOW5RVWhTNW5zRGg5dm95b2lOQnU3NE9lN3RkMWZ6eW9Ca09IQWlBOWZYNEhtc1BseG5LUjRjMmVxcWl1SThSbTlRazVYNnlHSm9lMzZyZy9OZldOdlBiaFpxNWJQSlVSWFZTZmI4L2xkbk1zL3p5WnFYSGVBU2Z0MVRZMFVWeFd6YWdSaVIyMk9aeXVnRnkvb2V6VHpYc0pEN0V4ZDhybzduZnVSSFZkSTdYMWphUWx4Z1N3WjMyemJkOEpKbzhkMGVsclpaUER5YjZqQmN5WlBJcXlxbHBVZzRHb05tRndqNjczZU1hVnZqcFJVRVJhVW96M3ZhV25QTHBPVFYwanVxNTdLOUtIaFFRRi9EWEg3bkRTNUdoK0xyU0cxc3NxYTdGYVREMGFpRlBmYUNmSTJqeVlZZjIyZzdnMWpaU0VhREpUNG5vVThOWjFPRkZ3SGgyZE1SbkpMZXQwY2c3bms1V2VRRVJvTUU2WG0rcTZCaFNVRHU5cmRxY0xoN041c0tUTmF2RVpBRk5SWFVld3pkcnRiYTk1UERpY2JqUk53MlF5OXZxKzZvM2k4bXEyN1R2QmlvVlRzSmhORkp3cjQwamUyVTRIdzdUT0hqUGhpbFNmNTZEZDRXVC84VUx2YkRzRjU4czZmZjA4bkh1R2xJUm92d05KMW55WncrS1o0eTlxQnBpaFlEaCt0aFZDQ0hGNWtHQy9FRUlJSWNRbFNOTTBIQTRIamZWTjJDdU1ZTGVpZUV3b3lQU0ZRZ1NTamdlUDRzU2wxcUZaYTdBRW1iSFpiTmhzTml3V0Mrb0EvbU5PZ3YxQ2lQWWsyQytFRUVLQy9VS0lTOTJsRnV3ZjdvWmorRW51ZnlHRUVFS0l5OU53L0d3cmhCRGk4aUR2V2tJSUlZUVFseUNEd1lERllrRlJGSXhtQnc1SE5VNm5FMDNUdk5VNWhCQjlweWdLaXFKZ1VsV0N6YUZZTEJZc0ZndG1zM25BS3ZVTElZUVFRZ2doaEJCQ0NDR0VFRUlJSVlRUVFvamhUNEw5UWdnaGhCQ1hJRVZSdk9GK1ZWVXhtODFvbXVZTjlnc2hBa2RSRkZSVlJWVlZqRVlqUnFQUkcvZ1hRb2pMamRsZ3hHYThNRTEybmFzSlRmY01ZbytHSjZ0cUlqc2kzYnU4di9vMGRzM1Y1M2FqTGFIY2xEd0RnQnBYQSsrYzJkSG5OanZ6U05ZeTcrWG5jejhQU0p1SlFSSGV5NlgyMmg0LzloUmdvRDRoeDFoQ3VUVjFOblh1Smw0djJESkFaNFdza0FSS0hUWFV1cHA2ZGR6WXNHU3NxaG1BdlZXbitxTnJQV0pRRks1TG11cGRYbGQwQUllbjc0LzVRQWxTeldTRXhIR2s1dXhnZDBWYzVsb0g4c3VBZmhFb3JkOXQ1VHV1RUVJSUlZUVFRZ2doaEJCRGd3VDdoUkJDQ0NFdVVkNUs0aVlUUnFOUi9yRXZSRCtTc0lNUVFqVDd5YmlibUJ3NUFvQXlSeTEvdit2RmdMVDcyNm4zZVMvLzA3N1hjWHJjRjkzV3F0Ulozc3NiU2c1UjdXem8wMzQ5RVdheWNYdmFiRjQ1OVZXZit0NHEwaHpNUDQrN3lidjhuZDB2VXRSVTNlZDJnNDBXVmlZM2g2ZUw3ZFUrd1g0RlNBMk9vYkNodk0vbkFiZzZNZHQ3T1ZEQi91ZW1QK0M5L0wyY2x6alhXTm50TWF0U1p6RWpLcE0vblB5Y3dzYkFYTGZPekk2K2dzZkdyTVJrVU5IUjJWV1J4NG02b240OVo2dkh4MTVQbkRXTTQ3WG4rZm1CdDNEcldvK08rKzZvcTBrT2lnTGc1czFQOVdjWHU2UXFLdC9PWE9KZDNseDJESWR6OElQOUVlWmdia3Fld2JLRWlaZ01SaDdkOHpMbm1ycC8zQWtSYUxxdW8zdmM2SFhGS000YURKb1RaY0NHTEluaFNFZkJZekNoR1VQUmdtSlFqV1laeEM2RUVFSUlJWVFRUWdnaHhCQWd3WDRoaEJCQ2lFdWMvTk5WQ0NHRUVBTmhmdXdZYjZnZklOWVN4czBwTXdKUzlYMUVjS3ozc3FHUG4ydnVHYkhBZS9sQTFlbE9BL3M5M2E4N2lVR1IvT3VFVzBpd1JwQVVGTW12RHIvZjQxRDFRSE8xR1hTZ0tnYWZiYmVtemVhMjFObjg3dmduZkYxK1lxQzcxaStXSmt6MDNzOVBUNzJYMVdkMzhsYmhkcC9iSVpBTzFCVFM0SFlRWWJhaG9QRGRVVmZ6b3oydjl2dmpJVDA0aG5ock9BQUt5cEI5L0YyS1RJcktOVW5aV0F3bUFQNytpbVg4eTRHL0RYS3Z4T1ZHMTNWMGV3MUtiU0dHSVRTVGhiaTBLZWlvSGllcXN3TE5XVTJUT1E3TkZvblpiTVpnTUF6THZ6UHBLRElncGhzZWZmaituVkh1ZnlHRUVFS0l5OHR3L213cmhCQmkrRE4wdjRzUVFnZ2hoQkJDQ0NHRXVKelpWTE5QTmUxVzN4aXhnTHZTNXcxQ2o0YU9xeE95U2JCR0FEQWxNb04vSEh0OWg5RDhVT0hVL0FmN1I0VW1jbGY2UEV3R0k0K1B2WUVia3FjUFJ2Y0M3blJEdWJkS3Y2b1l1RFYxTnM5TXZaL3g0YW45Y3I1R3Q0UFhDcjd5THFmWllyZ3BaVWEvbkt1dG1kRlozc3ZiSzA3Misva3VKMldPV3Q0dTNPNWRIaCtleXR5WTBZUFlJM0U1MHUwMUdLcnpVQ1RVTC9xSmlrYUlzd2huWFFVT2h3T1B4elBZWGVvWG5wWkJXcUp6VHMvd25hbFE3bjhoaEJCQ2lNdkxjUDVzSzRRUVl2Z2JtdjlsRkVJSUlZUVFRZ2d4Sk9pNmpzZmpRZE0wM0c2My9BemhIMDNUOEhnODZMcFVJUlNCZC9lSStVU2Fnd0dvY3pXeHJ2aUFkOXZ0YVhPNEwyTlJsOGRQaThwa1ZuUVdzOW9Fa0llTFZ3bzJzYk1pejdzOE16cUxINDVlZ2NMUSs2ZVJvMDJsZXFPaWVpL24xNWV5dGV3NEFBcndyY3pGM0owK3Y4dTJ4b2Vua2gyUlRuWkVlai8wTkRCTzFoWHhvejJ2OHM2WjdYaGFYaHNUZ3lMNHQwbDM4TURJSzcxVjJBTnBROGxoOHV0THZjdTNwYzBtMWhJVzhQTzAxVGJZdjIyWXpMWXdsSHg0YmpjbDlocnY4ajBaQzRiczRCMHgvSGcwRjBwdDRXQjNRMXdtZ3QxbE5EWFc0M1E2aDEyNFgxRVVOR1BvWUhkanlLdHpxcWlxT3V4bWJaRDdYd2doaEJEaThqTmNQOXNLSVlTNFBCZ0h1d05DQ0NHRUVFSUlJWVllWGRmeHVIWHFpblVjTlFxYTB3QzYvUEZ6U0ZKMERDWVBwbENOb0JnTm8xbkZhRFJLTlJvUk1OT2lNbG1STk5XNy9NZTg5V3d0TzA2OTI4NnFsSmtBM0pReUE3UEJ5SXQ1WCtCdmFNbGpvNi9EWnJRQWNQUG1wd2FpMndQR28rdjg1dGhIL0hMaWJZd0pTd1pnZnV3WW1qUVh6NTFjTzhpOTgrVnNHK3czWEFqMnUzV05wNCt0b2RyWnlNcms1dnY2dHJUWldGVVRMK1Z2OU52V1Q4ZmRkRW5jcDI1ZDQvV0NMZXlxeU9NSG8xZVFGQlNKQWx5WE5KVnBVWm44OXRqSG5LZ3JDdGo1ZEhUK25MK1JmNXQwQndCMnpVV0tMWm95UjIzQXp0Rld0Q1dVa1NFSkFCUTBsUGtFME1VRnowNy9kcCtPRDI1NXJBTWtXQ1A0dzR3SGZKNVB2Zkc5M1MvMXFTL2k4cUhyT3RTWFNLVitNV0NNaWdlanZRS0gwVHpzdms4b2lvSVdGSVBtckVaRkcrenVERWxPRFdvMEs2SEJabFJWSFRiM1BjajlMNFFRUWdoeHVSbk9uMjJGRUVKY0hpVFlMNFFRUWdnaGhCRENoNjdyMkd0MGFnb1ZQQzZwU0R2azZRb2VwNHFqUXNWUnJXR0phOElXcVdFMm02VWFqZWl6YUVzb1B4aDFyYmYyL05heTQ5N0s3cStlK2dxM1IrUDJ0RGtBckVpYWdxb1llRDczODBIcTdlQnhldHo4eCtIVi9EcjdMbEpzMFFBc1M1aElvOXZCWDA1OU9iaWRhOFBsY2FQVFhKWGYxSzdpdUE3OEtYOERUWnFUMjlKbUF6QWxjZ1JCcXBrbXpUbmdmUTIwRTNWRi9HanZLL3hkNXBVc1RaZ0lnRTIxVU90cUN2aTVEdFdjWVhQWk1ZcWFxbmovN0s1K3ZmMnVpcC9nZlg1K1ZYcTAzODV6cVVzT2lncG9lLzA5QzRNUTBCTHNkMVFQZGpmRVpjYXEyS2wyT0RDYmgxY0FSbEVVakNZTFRlWTRRcHlCRzlBM25CUTFXakJiZzdCWUxKaE1wbUZ6MzRQYy8wSUlJWVFRbDV2aC9ObFdDQ0hFNVVHQy9VSUlJWVFRUWdnaGZOaHJkS3J5Sk5CL1NkSlVIRVVoYUo0YVFxSjBMQllMcXFwMmY1d1FmcWlLZ2NmSFhFK29LUWlBTWtkdGg5RCtYMDl2eGExcjNKMCtINENyRTdOeDZ4b3Y1bTBZOFA0T3RucTNuVjhmZVovL252eE5ieVg3RzFPbWM3VDJMRHNxY2dlNWQ4MTB3T2x4WVRHWU1CcjgvMW53amROYk1DZ0tpK1BIOCtTaGQvczFsUDd6Q2JjUWJ3Mi91R1BIMzRKYjcxM0YxVC9sYmVCL1Q2N2xRUFZwSGhoNUZiOCs4ajdGOW82aDJUL01lQUJUSjdkUGI0d0xUK0dxbGtFRUYrT0JIYzkzdVYxQjhRNVMwSFFQRzBzUFgvUzVBaVhFYU9WMzArN3ZjenRQVDdrWGo5LzVQN3IyK041WHFYWTI5UG44UWd3RnVxNWpHQVlEcThTbHhhUjRjRHFkYUpyV1BMaGttRkFVQlZWVlVXMlIxR2dhd2U1eWpJcG5zTHMxSkRpMTV1Q1R4eFJNcU0zbS9RNDVuTUpQY3Y4TElZUVFRbHdlTG9mUHRrSUlJUzRQRXV3WFFnZ2hoQkJDQ09HbHVUelVGTW9mT1M5MXJySmdHczAxS0lxQ3hXTEJZSkNCR3FMM0hoeDVGV1BDa29EbTBQQlRSeitpM20zdnNOL2JoZHR4ZXp6Y203RVFnT3VTcHVMMmVJWlVwZnFCY3I2cGlxZVBmOHpQeHQ4TUtMeGR1STJkUXlUVTM4cWh1YkVZVENpQVVWSDlodU5mSzlqTW1uTTVWTHNhKzdVdjhkYndpNjZrZmpFREFscUQ0cHZManJHakloZW54KzEzdjJoektDYkQwQjhVTlRVcXcxczVmay9WS2FxZERUeVN0WXdKRWFrOWJxUHQ3ZmpzOUcvMzZ2emYyLzFTaDNVR1JTSGFITktyZHZ5Sk5BZGYxSEdxMHYzNzNWMWZQNE5kYzExVSt4Y2p6QlRFeTdPL08yRG5FOE9IcnVzb0Z6SEFSWWkrTUNpZ2FSb2VqMmRZQmZzQkRBWURack1aUFNTYW1rWUxSbnNGVnNXT1NmRmd1TXkrQW50MGNIb1U2cHdxTlpvVnN6V0lVSnNObTgzbW5mbHR1Skg3WHdnaGhCQmllTG9jUDlzS0lZUVkvaVRZTDRRUVFnZ2h4QURTZGQzblIxd2FGRVh4K1JtdWRGMm52Z1E4cnVGN0hTOFhpc2VJdmNLSTBlekFhRFFPKzhldUNMeDdSaXpnNnNSczcvTExwelp4b3E2bzAvMVhuOTJKeWFCeVYvbzhvTGxTdlZ2WGVLMWdjOEQ2TkNJNGx1dVRwMUhocU9lTjAxc0MxbTUzYkVZTDF5Uk9aa1BKb1I1VkFzK3B6T2VWVTE5UjVxaGxhOW54QWVoaDc5ZzFKMkV0c3pDWURTcHV6WC9WKzJwWEkxSG1FTktEWTBnUGppWE5Ga05oWXpudm45MDFrTjBOcUFhM3czdTVzMUQvcFdSNXdvWG42UHJpZ3dERVdFSXZlckRFeFI0MzNGaFZFMmFEa1ZwWFU3ZjdSbHRDcVhEVURVQ3ZoQkJpNEF6bnYxY1lEQVlzRmd1S291QXdtcWwyT0h4bUtCaXUxN3U5MXUrSHFra2xOTmlNeFdMQllyRU0rK0NUM1A5Q0NDR0VFTVBQNWZyWlZnZ2h4UEFtd1g0aGhCQkNDQ0VHZ0s3cmVOdzZkY1U2amhvRnpXa0FYVUsyUTU2aVl6QjVNSVZxQk1Wb0dNM3FzQTVKNjdxT3ZYcXdleUVDeG03RjRhakdiRGJMZExPaVYyNUttY0dxMUZuZTVmWEZCL25vWEU2M3g3MVZ1STBnMWN4TktUTUF1Q1YxRnZWdWUwQ0M0S1BEa3ZqUDdMc0JxSEUxOHJmQ3I5RjBUNS9iN1lsNU1hTzRaOFFDN2s2ZngrN0tmSDV6N0NOY0h2OWgrRlpET2Z4dTkxeW9WRzQyR0duVW5OaFVNMmt0QWY1MFd3eHB3YkdrQjhjUVlyVDZITHVuNmxSQXI1dS9pdTlkV2IzZzhRdkg1cnpFdWNiS2JvLzU4Nnp2RUdHMkFiN0IvcTdjdnZXM3ZlcFhXNGxCRVR3My9RSHY4bmQydjBoUlUrRGZYT090NFV5UHl2UXU1MVRtQi93Y2dYRHo1cWQ2dEYreUxZcG5welhQR09EeWFMMjZEOTZkL3lNTUFYcVBteGFWeWNOWlN5bTExL0N2QjkvQzAwWEFMOW9jd3UrbTNrZTVvNDdWWjNleXRlejRnTDB1Q1NGRWZ4ck9BV2RGVWJ6aGJsVlZNWnZOYUpybURYWmZUaFJGUVZWVlZMWDU3eHpEK1c4ZHJlVCtGMElJSVlRWW5pN0h6N1pDQ0NHR053bjJDeUdFRUVJSTBjOTBYY2RlbzFOVHFPQnhTWFdJUzRxdTRIR3FPQ3BVSE5VYWxyZ21iSkdhdDlMSGNQdWpvSzdyellOT3hMQ2dlRXcrMVFlRjZJbFZLVE81SjJPaGQvbGdkU0hQNTM3ZTQrTmZQclVKaTJyaTJzVEp1SFdOd3pWbkE5S3ZrM1ZGVkRycmlUS0hFRzZ5TVR2bWlnR3Jocjg0Ymp3QXFtSWcxR2p0TnRRL2xKa01xay93K0VkanJ5ZmVHazZzSmF4SHg0ZTJDL3BmQ2tKTUZ1L2xCcmQ5RUhzU1dMZW56ZkVKczdmZXIvOSsrTDF1ajMwb2F5blhKazZtMnRsQW8rWWtLU2dTZ0dKN05RbldDRTdXRmZIamZhLzNUOGM3RVdFSzlsNnVkblUvTTBadkZUU1VlUy83Qyt2SFdzSzRMMk1SODJKSGU1ZnZUcC9mNmF3akN2RDkwZGNTWXJRU1lyVHk2T2pyK0ViNmZENDR0NXN2aWcvaGFET0F4dVhSMkZKMkxMQlhTQWdoeEVWckRmaVlUQ2FNUnVPd0hzalFuY3RsZHNLMjVQNFhRZ2doaEJpZUxzZlB0a0lJSVlZdkNmWUxJWVFRUWdqUnordzFPbFY1RXBhKzVHa3FqcUlRTkU4TklWRzZ0OExiY0tMcnVzd2tNWXdvR05BMERZL0hJMEVGMFMxVk1mQncxaktXSlV6MHJzdXRMK1kvajd6ZjZ3clVMK1N1eDJvd2NhejJIQ2ZyaWdMU1A0K3VzNm4wQ0RlbnpBUmdlVUwyZ0FUNzQ2emhqQTFQOFM2dkxkN2Y3K2NNbEhock9DT0NZNXVyOEFmSGtHYUxJVEVvRWxXNThKbGtRbmlxMzJNOXVzNzVwa29LR3NxOFA2Y2J5aWgzMUExVTl3UENZakJoVkM2OFYvZTBZdjlRbHhnVTRSMXcwbHVxWW1CZVRITjRmWGRsUG1QRGs3M2I5bFlWY0czaVpMSkNFNG14aEE3by9SMXB2aERzcjNFMUJyejlSL2U4N0hkOWtHcm0xdFJaWEo4OERaUGh3cC9LYTExTmxEbHF1MmhSNGN1U3cwU2JRMGl4UlFQTnJ4Y1BqcnlLTzlQbXN1YjhIdGFjeTZGUmM5S2tPZm5Oc1RXQnZEcENDQ0VDUUFJL2x6ZTUvNFVRUWdnaGhCQkNDREZVU2JCZkNDR0VFRUtJZnFTNVBOUVV5ajhLaHhOWFdUQ041aG9VUmNGaXNXQXd5S0FOTVhSSjlVSFJFeWFEeXMvR3J5STdJdDI3cnJDaG5GOGVmSWRHemRucjluVGdmMDU4U3FBZmVWK1VIUElHK3lkR3BCRnZEYWZFWGhQZ3MvaGFFamVlMW5meE9sY1QyOHBQZUxlRm0yekVXOE83UFA1a1hURjZ3RytKbm5sc3pFcEdoU1oydTErZHE2a2x1RjlPUVVNcEJRMWxGRFpXNFBLNEI2Q1gvU3ZFZUtGYXYxMXo5WHFReWxCMVc3dHEvYjJSSFpGT21Da0lnRjJWZVQ3Qi9uMVZwN2cyY1RJS01DZG1GQitkeXdsRWQzc2t0U1VjRDFCdTcvOEJCVmJWeElxa3FkeVlQTjE3ZTBEenpBY2ZuOS9MVzRWZmV3ZUNxSXFCTzlQbjB1UjJjdDVlUlY1ZENXV09XcjRzUGNLbTBpUE1qaG5GcmFtenlReUpBeURVRk1SZDZmTzRQbmthNzUvZHhjZm45MkRYWEg3N0lZUVFRZ2doaEJCQ0NDR0VFRUlJMFpZRSs0VVFRZ2doaE9nbnVxNVRYd0llbHdUN2h4UEZZOFJlWWNSb2RtQTBHcVhLbXhqU0pOZ3Zlc0xsMGZDMGVad1UyNnRKQzQ3aDFUbmZ1K2cyLy8zd2UrUlU1Z2VpZTE3bkdpczVVVmZFcU5CRUZHQjV3aVJlTGRnYzBITzBwYUN3dE0wTUJodExEK1B5YU43bDJURlg4RWpXc2k3YnVPdnJaM3dDdmFzWFBINVJmWGx1K2dNOTN2ZWRNOXQ1dldBTGhRM2xQc0YraDhmRnVjWktHdHdPSmtha0FiQ3pJcGRmSDNuL292cDBLUWcyV3IyWEc5ejJRZXhKNENRSFJiRW9kdHhGSDc4OE1SdG9IdWl3ditvMFpGellkcUM2RUpmSGpjbGdaSEhjK0FFTjltZTBoT0lCVGpXVTl0dDVRb3hXcms3TTVvWjJnWDZBYmVVbmVMVmdNMFZOVmQ1MXFtTGdIOGZld0t6b0xPKzZKdzYrN2EzbXI3Y2N0NzM4QkRPanM3Z2pmUzRad1hIZWMzMXp4QUp1U0o3RzZyTzcrUFQ4UGh3ZUNmZ0xJWVFRUWdnaGhCQkNDQ0dFRUtKekV1d1hRZ2doaEJDaW4raTZqcjE2c0hzaCtvWGRpc05SamRsc1JsVlZDZllMSVM1NUwrUjl3ZStuM1U5eFV6Vy9PUGcyZjVyMVNKL2E2Ni9xMUJ0S0RubkQ2bGZHVCtDTjAxdjdyUXI3MUtnTVlpeWhRSE40OTdPaS9mMXludjd5ZGZrSml1M1ZuR2tzcDdDaGdoSjdEVG82bVNIeC9HYktQUURZMmxTMDc4eW8wRVJPMUJYMWQzZjdSWENiNjlkYWZmMVM5MkRXVlJkZHJUL0dFc3FNcUpGQWN4aTlmY2pjcnJuSXFUekY3SmdyeUF5SlkyUklQSG4xSlgzdWMzZFV4Y0RZc0FzekIrVFhCejdZSDI4TjU0Yms2VndaUHdHcmF2TFpkcVRtTEMrZjJ0VGhjVzVWVGZ6ajJCdVlHcG5ocy80SG8xZndxOE9yeWEwdjlxN1RnUjBWdWV5c3lHVlc5QlhjUFdLK2R4YUNNSk9OK3pJV2NXUHlESjQ0OUJhbkc4b0RmdjJFRUVJSUlZUVFRZ2doaEJCQ0NERThTTEJmQ0NHRUVFS0lmcUxyT3ByVE1OamRFUDFBOFpod09wMW9taWJWMElVUXcwSlJVeFhQblZqSHJzbzg2dHRVTnRlQjgwMlZQV29qemhLR3lkRDhweVpIUHdYN041Y2Q0Kzh5bDJBeUdJa3dCek1qZWlUYnkwLzJ5N21XSjB6eVh0NVhWZUJUeFJ2Z2JHTWw2NHNQZGppdWJaWC85czcxOExZMEtpcngxbkR2Y29tOUJyZXVkWEhFQlRXdVJnRDJWcDFpYjlXcER0dnJYRTNleTJIR29BN2IyNW9jT1lKZlRMaVZuUlc1L0RGM1BaWE8raDcxWWFnSWFWT3h2MzRZVk94ZkZEZU83SWgwQUcvRitGaExXSStQdnpaeHNuZFF3SmVsaC8zdXM2WDhHTE5qcmdEZzZzUnNuanU1cmk5ZDdwRng0U2srOTlYVXlCSHNxY3IzbVVta3IySXNvVnpUNXZvRDVOWVY4OGJwclg2Zko1SG1ZSDQyZmhValErSUJjT3NhQlExbFpJVWtFR2tPNXQrejcrQ1B1ZXZaV09KN08rckE5b3FUN0tqSVpYSDhPTzVLbitlOWo0cnQxUlEyVkFUc09na2hoQkJDQ0NHRUVFSUlJWVFRWXZpUllMOFFRZ2doaEJEOVJOZDEwS1dTKzNDa1lFRFRORHdlandUN2hSRER4a1kvUVYrM1IrTjd1MS9xMGZHL25Yb2ZJNEpqQVdqeU9BUGF0MWFOYmdjN0tuS1pIenNHZ0NWeDQvc2wyQjlqQ1dWNlMyVnpnRS9PNysyd3orR2FNeHl1T2ROaGZWZkIvcDdlbG9sQkVUdzMvUUh2OGk4UHZVMVJVMkNtQVdvTi9rTnpKZkhPbUF4R0hocTVGSUNaMFZtY2E2cmtsVk5mQmFRUEE4V25ZcjkyYVZmc0R6RmErVmJtWXUveVgvSTNjZmVJZWIwNi9wcWtLVUR6UUpHRDFSMGZ1d0M3Sy9KcDBwd0VxV1lXeDQzampkTmJxWFkyOUtIbjNic21NZHRuK2Rxa0tTUUZSZkhVc1k4Q05pRGpjTTFaM2ptem5kdlQ1bkNpcm9oM0NyZXpxekxQNzc0VHdsUDUwWmpyaVRBM1B6OGEzQTUrZmVSOWp0ZWU1L3Vqcm1GaDNGZ3NCaFAvTU9wYUpvYW44VUxlRnpScHZxOTVPam9iU3c2enBldzQxeWROWldYeU5INS80bE4wNUhPakVFSUlJWVFRUWdnaGhCQkNDQ0U2SjhGK0lZUVFRZ2doaExnSXVxNUxxRjhJSWRvSVVzM2V5M1ozL3dUN0FiNHNQZUlOOWsrTHlpVFVGT1JUaFQ0UXJrMmE0cTNzWFdLdklhY3lQNkR0RHlhbng0MWRjMkZWVFlTYmJSZ1YxZTlzQUhlbHp5VXhLQUpvcmpUK3Q5UGJBbkwreVpFamVHRGtsWDF1NStmamIrbDJGb05nOVVJVitBbmhxVHc3L2RzZDl2bnRzWS9KcXkvcGMzLzYyOTBqNWhQZU1oRGpZSFVoWDVjZjcxV3cvN3FrcWRoYW5xTWZuOS9UYWNEYzRYSHhaY2xocmsyYWdzbGc1TWJrNmJ4OGFsUGZyMEFuUmdUSE1pZG10SGRaQnhRZ096S2QvNTd5VFg1OStIMEtHOHNEY3E1M3ptem5ZSFVoaC93TXlBRlFGUU8zcHM3bTlyUTUzdWQvcWIyR2Z6LzhIbWNhbXl2dC8rNzR4NVE3NjFpVk1oT0FKZkhqbVJDUnloOU9mdTYzOHIvTDQrYTlzenY1NE54dU5OMFRrT3NoaEJCQ0NDR0VFRUlJSVlRUVFvamhTNEw5UWdnaGhCQkNDSEVSSk5ndmhCQytiRzJDL2UyclZ3ZlMvcXJUTkxnZEJCc3RxSXFCK1RHaitiUm9YOERhTnh1TUxJdS9VSFgva3k1QzBKZXFDa2NkeWJZb0ZDRGFFa0tKdmNabisvandWRzVLbVFFMEI2My85OFJhSEI1WFFNNXRVODBrQjBYMXVaMTRhM2l2OWcvcTVMeXFZdkM3ZjRqUnl1K20zZC9yZnFuNHp0YjBxMGwzb1YzRTQrZUhPWC94cVZaZjJ6TFRnc3VqOFg5NVgvU3FyWENUalJ0U3BnUFFxRGxaWDN5d3kvMC9MZHJIdFMzVi9hOUpuTXlhY3psVU9PdDdkYzZlTUJsVWZqQjZoZmNXcTNZMjhsOUgzK2ZIWTI4azBoeE1naldDWDArK202ZU9mdVEzTk45YkxvL1dhYWcvTFRpR2Z4aDFMU05ENHIzcjlsWVY4UFN4TlQ3M2d3NjhldW9yYi9YK0VLT1ZXRXNZL3pyaEZyYVhuK1RsVTVzb3RuZWNYVU5DL1VJSUljVFEwdm8zSGZuYnpzQlFGTVhuUndnaGhCQkNDQ0dFRUoyVFlMOFFRZ2doaEJCQ0NDR0U2TE5nWTNOMWRCMjlYNFA5YmwxalowVXVTK0xIQTdBNGZueEFnLzBMNDhZU2Fnb0NvTkh0NFBOdVF0Q1hvbEpITGNtMjVwQjduRFhjSjlnZllyVHlnOUhYb3JURXJUOCt0NmZUTVBSdzRQTDRyL3B2VUJTaXpTRjliai9DSEh4Unh4bmFCWjQrTzcrUFcxTm44K2Jwclp4dHFSN2ZVM2VQbU84ZGVQUForYjNkUGovUE5GYXd2L28wMlJIcFdGVVQzOHhZeURQSFArbmRGZWlCYjJVdVlVUndySGY1amROYk9GWjdubi9lL3daUFRMaVZ4S0JJYktxWmZ4bS9paGZ6Ti9EcCtiMEI3NE5WTlhGbjJqeFdKay8xRHZMUTBYbTdjRHR2bnY2NjAwRTlPeXR5ZVd6UEsveHc5QXJHaGFjQU1Edm1DcVpIWi9KNThVRlduOWxKbWFNMjRQMFY0bUxwT2d4RWp2SVBiNjVqeG9TUlRKOHcwbWY5N2tONTdEcVV4OS9mdVR4ZzU2cXFiVUJWRFlRRkIzVzdyNjdyMURVMFlUR2JzSmhOdlQ2UHhXekVaclYwdWsrajNZbkphTUJrN05tLzNPb2I3WmlNYXEvN0lvVG9PMTNYMFQxdTlMcGlGR2NOQnMySk1zd0c4UTRsT2dvZWd3bk5HSW9XRklOcU5HTTBHaVhnTDRRUVFnZ2hoQkJDZEVHQy9VSUlJWVFRUWdnaGhCQ2lUNkxOSWQ0Z2NvUGIwZS9SbUszbHg3M0IvbEdoaVNRR1JWRFUxTEZLZG04cHdQWEowN3pMNjRvUDlPc2doY0hTTm5DY0VoVEZ3ZXBDQUJRVUhodXprbGhMR0FDNTljVzhmR3BUUU0vOWRma0pidDc4MUVVZHUzckI0OTdMMzh0NWlYT05sUmZWemdzekh5YkdFZ28wRHhTNUZGUzdHbm1qWUF2dm45dlZxK095UWhKWTJqSURSWVBid2VxelBUditiNmUvSmpzaUhZQkZjZVA0dlBnQVIyck85cTdUWGJndll4SFhKazcyTGgrb0xtUjk4UUVBU3UwMS9QUCt2L0tMQ2JlUUdSS1BRVkY0YU9SVkpGZ2orRXYreG9DOHZoZ1VoYXZpSjNKbitseWkyZ3pnS0xIWDhMdmpuM0NzOWx5M2JaUTVhdm1YQTIreVBER2JlMGNzeEdhMFlGUlVyazJjelBLRVNYeFZlcFRQaXZaeG9xNG9BRDBXcVZuVkZBQUFJQUJKUkVGVTR1SWRQRm5JZTUvdjVJZjNyaUE4eE5hdjU5cC8vRFNwQ2RFZDFoZVhWN1AvK09rdWo2MnRiK1M5OVR1NVpmbHNRbTNXYnMvMWs5KytRWHgwT0wvODN1M2Q3bHZYYU9mSHYzbWQ1WE1uc1dyWkxISU81Mk0yR1prNEtxMUg1NW1UUFlyN2JscmtYWGM0OXd3T3A1c3BZek5RRkhqc3YxNW0zcFRSM0hQRHdtN2JBM2o4djE5bDVzUXN2cjFxQ1FCdXpjTWJIMjloZHZZVmpFcFA3RkViUW9qZTAzVWQzVjZEVWx1SUlVQ3pVWW11S2Vpb0hpZXFzd0xOV1UyVE9RN05Gb25aYk1aZ01FaTRYd2doaEJCQ0NDR0U4RU9DL1VJSUlZUVFRZ2doaEJDaVQwYUhKWGt2VnprYit2MTgrNnRPMCtCMkVHeHNycDY3T0c0OGZ6Mjl0Yy90VG8zS0pNMFdBNENtZS9qNC9KNCt0emtVRlRWVmVTK24yQzRFTUwrWnNZQXBrU01BYU5TY1BIWDBvMHNtK040YnhwYks3TkI1eGY1YVY5TkZEVUJJRElyZ3Vla1BlSmUvcy92RmdBdzZBWGp2N001ZTdhOHFCcjQzNmhydm9KdjN6KzZrM20zdjBiRkhhODk1cS9ZcndEK011cFlmN3ZrTGRxMXZJVGhWTWZCM21VdTRObW1LZDEyRm80Nm5qNjN4Q2V6WHVocjUrY0czK1BuNFZZd0pTd2JnaHVScFJKbURlZWI0cHhmOXVGUlFtQnM3aXJ2UzU1RWNGT1ZkcjZPenRtZy9MNS9hMUt2cnFBTnJpL2F6c3lLWGV6TVdzU2h1TEFvS3FtSmdTZng0bHNTUHA2Q2hqRTJsUjloYWRseXErSXRCRVI1aW83eXFsdjk3YXoyUDNiOFMxZEQ4R3JobHp6RmUrMmh6ajl2NWZ6LzZCbUVoTmhydFRoNzdyNWM3M1cvTnBqMnMyZVQvL2ZPUlg3N2dkLzN6djNpUXczbG4yYjcvSklWRjVUeDYzOG9laGZ0N3lteFVBZEE4SGdEeXo1Ynd4ZlpEek1rZXhSMHI1bUp0VXpsLzlmcWRqRXlOWjlMbzlFN2IrMmhqRG5hbmk2bmpNbnAwL3BmZjM4U29qRVRtWkkveXU3MmtvcHI5eDA2elkvOUo3cnB1SHZPbmpnR2d5ZUhrazAyOW42M2tsdVd6ZW4yTUVKY0QzVjZEb1RwdnNMdHgyVkxSQ0hFV1VhTjUwRU9pc0Znc3FLbzYyTjBTUWdnaGhCQkNDQ0dHSEFuMkN5R0VFRUlJY1FuU2RaMi9yZnNEMFJIeExKdDFTNitQMzVTekJzM2o1c29aTndXa1B5Y0tEN0lwNXlPK2ZlT1BVUTBYOXpWajYvNjFqTXVZU21SWUxMcXU4KzRYTDVDWk1vNnBZK1ozZSt5VEx6ekNkMjU3Z3BpSWhCNmZyNjZ4bWxCYnhFWDFWUWdoTGtkR1JmVWJwbzB3QjNOWCtqenZjbDU5U2IvM3hhMXI3S3pJOVZidFh4UTNMaURCL3B0VFpuZ3ZmMVYybEhKSFhaL2JISW9LRzhxOWwwZUd4QU53ZFdJMnExSm1BczBoNTk4ZSs1Z1NlODJnOUsrL3FXMkMvVTZQZXhCNzByL3VUSjlMZW5EelFKV2lwbW8rT0pmVHErTmZPYldKLzU1OER3WkZJZDRhemtNamwvTDdFNTllZEg5aUxXRThQdlo2Um9WZXFFWmQ3N2J6NU9GM3FYRTFkdGkvMGUzZ2lZUHY4TlB4TnpNcG9ybXE5dnpZTVlTYmJQenF5T3BlQmZDTmlzcWl1TEdzU3AxRlVsQ2t6N2I4K2hLZXoxM1B5VDVVMXE5eU52RE04VS80NE93dTdzMVl5SlRJQzJIZkVjR3hqTWhZeEgwWmk4aXZMMlZmZFFGZmx4MGZrTmRLSVFEU0VtTzQ2N3I1dlBMQkp0NWR0NFBicjVrRFFISmNGRmZPbXREamRzd3Q0WGVMMmNnRHQxenBkNThYMzkzQWxMRVpUR3NYZU04NWNvcTlSMDkxZWh6QW5PeFIxRGZhZVhmZERuNzc4aG9ldTI4bElRRUs5NXROemQ5UjNWcHpzUCsycStlUUZCZkY2MnUya0prYXo0SnBZN3o3cnQyNm44VXp4blVhN0srdWErRDArVExtVGhsTldlV0Z3VHAyaDh0bkdTQTZNaFNEb3JCdC93bU1SclhUWUg5eVhCVC85TUFOL1A3VlQzbnRvODFVMXRSenc1THAyQjB1UHQ5Mm9OZlhWNEw5UW5UazBWd290WVdEM1EwQkJMdkxxR2swb3lnS0Zvc0ZnOEhRL1VGQ0NDR0VFRUlJSWNSbFJJTDlRZ2doaEJCQ0RHRjFEZFZvblZTU2pRaUxZY2VoTDdnaWJTSVJJZEgrOXdudHVQN1V1V05zMnZNeHN5WXNvYnk2Mk85eG9iWUlMT2FlaHlpYTdQVVVsUmVpNjNxSGJSNlBoeldiWDJQaUZiUElTQnJ0OS9naitUbDhzWE0xWWNHUlJJYkZvaWdLaXNIQWxuMmZrbjNGYkZTMTkxOWRxdXZLY2JxZDJCMk4xRGZXVU5kWVRVVk5LUlhWeFJSVm5NSHRkdkhqKzU3R3FKcTZiMHdFMUpIOEhJNmMyc09xSlgvWDYzL2dGaFNkSUNJa2lvalFtSDdxSFZUVWxCQWRIdTlkcm0rc0plZllWOHllY0JVV2MxQy9uVmVJb2U2cEtmY1FiZ3FpM0ZGSHZkdE9vK1lrU0RVeE9qUUpXMHZsZklBdlN3OFBTSCsybGgvM0J2dERqRlppTFdGOXFvYWRGWnJBK1BCVW9Ma0s5K296dmF1T2ZpazUwMWpodlR3eU5KNkZjV041T0d1cGQ5MWY4amV4dTNMNFZqTTF0Um1FT0Z5RC9aTWpSM0JMNm9WZzV4L3pQc2ZWeSt1YVgxL0twMFY3dVM1cEtrQkw5ZmxTUHV6bEFBRUZoZVdKay9qbWlBV0VHQzk4dnF4eE5mTGtvWGQ5QnBxMDUvQzQrSS9ENy9IVDhUZVRIZEVjc3AwWWtjWXZKOTdPazRmZW9jSHQ2UExja2VaZ3JrbWN6UEtFYkNMTU5yLzdCS2xtZmpENjJsNWRwKzY0UEJvbVE4Y0t0SmtoY1dTR3hIR2s1bXhBenlkRWQrWk9Ic1d4L0hOczJIR0k3REhwakI2UlJFWktIQmtwY2IxdVN6VVltRDVocE45dHVZWEZUTGdpalFsWHBQcXN0MXJNaEljRWRYcGNxMlZ6SmxGVjA4Q0dIWWY0YXZkUlZpeWMwdVgrUFdVd0dEQ3FCbHp1QzkrdDUwMFp6Y2pVZUJKaW1nZDdPMXh1TEtidXYzZHUzMzhTSGRpNjl6aGI5eDczcnM4NWtrL09rWHlmZlgvOTZOMUVoZ1gzcUk5eFVlRTgvdTBiZU9iVlQvamtxNzBreFVZeWZjSkludi9GZzM3My84V3piMUZTVWRQcGRpSEVCYnF1UTMwSmlxZHZNdytKd0RBcUhvejJDaHhHTTBhanNmbHZnQzB6VEFraGhCQkNDQ0dFRUVLQy9VSUlJWVFRUWd4cGYxbnpHNnBxeTdyYzU1VTFUM2U2N1Y4ZmZONW51YXEyakhjMnZBRG83RGkwZ1IySE52Zzk3dVlsMzJKaVZ1ZFYvcDU4NFJHLzYzLzEwdmQ5bHNkblRzY1dGTUwrazl1WU5HcTIzMlBxRzJ2NTlPdS9NVEpsSEJPelpuclhMNWwyQTgrOTgwdSsydnNKUzZiZjBHbGZPdlA3Ti8rbDVaS0N4V3pGYWc3Q1pnMGhMRGlTaVZrekNRK093dVYyU3JCL0VKd3B5ZU5JZmc1Sk1lbk16VjdlcTJOZldmTTBDNlpjeTVMcE53SlFWRjdZNmVDWDlsTGlNcnJkcDZ6cVBIOTg3OStaT1g0SnkyZmZCc0RaMG53MjVheEJOUmlaUC9tYUhwMXJVODRhTnUxWjArRTUyTXF0dVhDNW5MZzBKMDZYZzBaN2ZjdFBIUTFOOVVTSHh6RXVjMXFQemlYRVFEblZVTXJpdUhGRW1Ec1BxSDFSY29qOVZhY0hwRC83cTA1VDBGREd4cEpEckNzKzBLdnEzZjZjYmlqamYwK3U1WWJrNlp4dnF2SUp2dzgzWlk1YXFwME5SSmlETVNvcVB4eDlIYTFSbXMrTEQvRGh1ZDJEMnIvK1pta3pZTkF4REFOZXNaWXdIaDE5SFVyTHZkcVg1K1ViQlZ1WUdaMUZyQ1VNZ1BzeUZsUHBiR0JMMmJFZUhUODZMSW1IUmk0bE04UTNQSHkyc1lKZkhWbE5VVk4xdDIwNFBXNStkWGkxVDdoL1ZHZ2lUMHk0alIvdmU3M0xZMWNtVC9QT1JOSEtvK3RzS1R2R3dyaXhBQ1MycStBZlNMODQrQmFyVW1hUkhYbWg4dmZPaWp4eUt2TzdPS3AzN2xvRHFnS0dkajg5WGRmWmRnVlFGREMwL0ZZNitlMXZ1NkhsQmFYdGIrLytmdFoxYUxPVGJWMGRhd0JvV1c2NTJQeTdYVTVRYWJPdWZZU3cvWHJ2ZG4vck85blgzL244dGQyajgzbGdNb0Z6OThyNVpLVWxNQ285c2Z1ZHUzR211SUtTOG83UDM2eTBCT3dPSjdzUGRSd2NscFdXNEhkOWZFd0VxUWtYQnFUZmV2VnNScWJGTTIxY1pwLzcyWmJWWXNibGNsTmQxOEQ1MGlxS3lxb3BLcXZpZkdrVjU4dXFtSkNWd2dPM1h0VmxHeTYzeHNhZGh4bVRrY3hWc3kvTWR2Qy9mMTNMdUpFcExKazUzbWYvM3M0NEVCRnE0N0g3cnVOUTdwbHVCMEVJSVhwTzEzVndkUCtaUXd3Y3EyS24ydUhBYkRhanFxb0UrNFVRUWdnaGhCQkNpRFlrMkMrRUVFSUlJY1FROXYwNy9zMTcrVVRoUWZZYzNjenR5eDdHNEtjQzZNZGIzaUFwSm8wcFkrYjdiYXUyb1lyWFAvMDlFU0hSL01NZC85R2hJbitUdllGWFBuNGFSVEdRbFRMQmJ4dXR2blBiRXo3THh3cjJzV0hYK3p4OHk4OVIyL1J0eDZFTjdEcjhKY3RtM2NLSXhGRWQydkY0Tk43NTR2L1FkUS9YTDd6SFoxdFVlQnp6SjEvRDVyMmZrcGFReGNpVWNUN2JYVzRuTmZXVjN1WHF1Z3ZWWG1NaUVnQzRZZEc5WkY4eFIvNUJPTVFzbXJhUy9TZTJzMlgvWjh3WXZ3aFRtMHJmdmZYR1o4L1MwTlN6Q3QyZGhleGI2YnFIRHplOWdxN3JQZ05iUnFkbkV4dVp4TmI5YTVreWVoN0JRYUVYM2Q5MTI5OW14NkVOZm1lM0FMQ1lyWVFGUnhFZm5jSzR6S2wwakp3Sk1YaE9ONVQ1clVLdG8zTzZvWnkxUmZ0Wlc3UnZ3UHJqMWpVZTNmTnl3TnB6ZVRUV0Z4L2tpK0tEQlBYaGRlbFNjYVQyTEhOam1tZlNhWDJsMlZwMm5EK2MvSHp3T2pVQUxBYVROL0N1bytQcTRlQ3dTMFdJMGNxL1RyaUZNRlB6RERQbm1pcDVNZStMaTI2dlVYUHltMk5yK0k5SmQ2SXFCZ3lLd3FPanI4T2dLSHhWZXJUYjQ0MktTbnF3N3l3N1c4cU84ZHpKZFRScHpoNzN3K2x4OCt2RDcvT0xpYmN5Tml3WkhaMzN6KzFDeC8vN2FhczNUMy9OdkpqUnhGdkQwZEhaVm42U04wNXZvY0pSNXczMjk2Y0QxWVVjcUM1a1JIQXNWeWRtc3lCMkxLOFhiQTdvT2NvYUE5cWNHRUtDVmZoZ2J1RGFzNXBOTEp3ZW1NZjl0bjBuMkxEalVFRGF1bkxXQkZLdm1lTmROaWhLUUVMOW1zZkRxYk9sbkN1cDVGeHBKUTZubTEySDh0alZNcmhBQWFJalFrbUtpMlRKekhHTUdwSFViWnM3RCtaU1c5L0VkKys2bXJSRTM5ZTJ5TEJnSm81SzYzTy9RNE9EbUpQZDhidnpRUHJwd1RRTUJnT0t3VEJnMzBicWUvNldJRVN2NmJxT29SZWZPMFQvTXlrZW5FNG5tcVoxK3ZjUklZUVFRZ2doaEJEaWNpWEJmaUdFRUVJSUlZWW9qOGVEMDIzM0xrZUd4bkM2K0FRYmRuL1FvV3A0UlhVSmU0OXZZZnpJSDJKMytxWjdyR1liNWRYRnZQSFpzK2k2aDJ2bjNrbGRZelYxYlhiemVEUSsyUFF5VFk1R2JyM3FRUnJzZFRUWTZ3aTFoV014QjNYb1cydHd2bFdvTFJ5QTZQQTRid1g4RGJzK0lPZm9WOHdZdjVnNWs1YjV1WVk2SDIxK2pUTWxlWHpqMm44Z0xMaGp0ZFNGVTY2anNEaVh0OWYvSDNkZjh6M1NFcks4Mjg2VkZmak1WdkRHWjg5Nkw3Y0d1RTJxV1VMOWcrRHpIZTkydTA5WVNDU1JvVEY4bWJPbXkvMXNsbURtZFZFbC83YWxEK0h1cEVwM1JYVUpHM2QvaU4zWnlKVFI4N3J0MDZZOUgzT3VySUE1azVhUkdITWhsS01vQ3N0bjM4cnJuLzZlTlp0ZjQ0N2xmOTl0VzUxcC9hZjFzbG0zRUdRSnhtcXhFV1FKSnNnYVRGaHdCRmF6N2FMYkZxSy92WDkyRisrZjNZVUNHQTFHVkVYQmdFS1Q1dklKMTRhWmdnaFN6WlRZYXdhdnMzMmdBNDF1UjcrZVExVU0ySXdXNmx4Ti9YcWV6a1NiUTd3VjJGdnRyc3pqdDhjLzlodVVOaG1NWEJrL25zMmxSMm04eEVOUnliWW83K1hhUWJyOSs0dFZOZkhUOFRlVFltdXVmTzN3dUhqcTZFZllOUmNHUmVIMzA3N1Y0Wmg0YTdqMzhyUFR2KzIzM2UvdGZvbFhUbTNpVzVsTGdPYlE3UTlIWDBkeVVCUnZudDdhWmJUK2NNMFpYaTM0aXZzekZsUHJhdUpQK1J0Nk5DREFINGZIeGI4ZmVwZGZUcnFkdFVYNzJWcDJ2TnRqWEI0M3J4VnNKanNpbmRWbmQzSytxUXBvdnEzYXVubnpVeGZWcC9hc3FvbS96djFCaC9VRkRXWDhNWGM5ZjhyYmlGc2ZYb05KeE5DV2N5U2Z3dk1YQmtDbkpzWXdmWHdtai96eWhZdHE3NW1mM0kvRmZPSDU4L3d2SHV4VC8xcjdjYnpnUEtmT2x2cHN1MlorODN3Ri9xcjh0N0k3WFg2M2g0WFlTRW1JNHFrL2Z3UkFjSkFWazlHQVFURnkyelZ6U0k2TElpa3UwdWU2OU1UY3lhT0lpUXp0RU9ydmkvWGJEbEpaVSsrejd2WTJBeDBHUTdsajRQOTEyREQ4SnRBUlE0aXU2eWpkREFZVUE4dWdOUDk5eE9QeFNMQmZDQ0dFRUVJSUlZUm9SNEw5UWdnaGhCQkNERkVGUmNkNTdaTm5PcXovZXY4NnZ0Ni96dTh4YllQdXJiNTMrNU84K1A1L0VoTVJ6L215MDd6MDRmL3I4cnh0dDkrNDZENnlSN1dHQ25US3EwdjhIbFBYMkJ6ZXJLZ3BSVFdvZkpuekVVZnljeGlaTW80WjR4WlRYbDNzM2JkNVVJRE9tczJ2cy8vRU5xNmRleWVaeWY0clJ4b01CbTVmK2pBdnIva05yMzN5RE5mTnY5dmJueEdKby9qWEI1K250T284ejcvekpOKzU3WWtPQXc3RTROaDJvR2ZWbmtzcnozVzdUMlJZYkpmQi9yYURQVnBwSGpkYjk2MWw4NzVQQ1FrSzQ5YWxEM2I2R0d0MW92QWdtL2QrUW54VU1rdW0zOUJoKzhpVWNVeTZZaFlIVHU1Zzg5NVBXVERsMmc3N09GMTJxbHRta1dpdzF3RlFXblhldXowdThrSVZVUCtEWFlSb3BnTzZEcG9PbXFmbGQ4dGxkNXQxZzlrL2w4ZE5aL21ya1NFSi9NdjRWV3l2T01uZlRuOU5ZV001aisxOUJZTU10QUpnVEZnU2YzL0ZjdDR1M002V3NtTURmdjc1c1dONE9Hc3BJVWJmbVh2V0ZSMUEwejErajRtM2h2TkkxaksrbmJtRVRhVkhlTzdrT3I2eDdYOEdvcnNCdHpEMnd2dEJVVXZJZXpnSVVzMzhmTUl0akExTEJwcG5JL2p0c1k4cGFDZ0RRRUVoT1NpcXF5YTYzUDdodVJ5aUxXSGNrRHl0cFQyNE9qR2JUODd2cGNiVmRjbjREOC91eHFQcmJDdzVUSDJiUWFzWG8xRno4cy83M3VqMHNlclBsckpqZy9KYzg2Yy9RdjJ2cndTUGZ1Rkg4N1JiMW4yWC9hNmo0M1phMXV2NmhmZWw5cjg5ZE56UDAvTCsxUFozaCtPNmFMTzFEWC9yT20ydlRUOW9XZGVXM21aOSs3ZlAxbjMxZHZ2U3hmcjI2N282bjgreHZUeWZOUUJ2bTRkT25HSGIvaFBlNVprVHM1ZytQcE1yWi9uTzBIYnFiQ21uenBVeWFrUWlLZkhSbmJhbnFoMW5qZ042UFZDZy9ZQ0FReWZPOFBtMkF6N3JXb1A5TDc2N29kTjJhdW9hL1c0Zms1SE1EKzlkd2VQZnVwNjQ2SERDZ29ONDdhUE43RGlReS95cFkzejJQWEQ4TkJhTGlkRTlxTmovYjM5NGwvTmwvdDg3dHU0OXp0YTlIUWNjZFRmNFllZkJYQXFMeW4zV0RYYXcvLyttNXhNWkdVbG9hQ2hHWS8vL0czSHBXN0I4UkwrZlJnZ3h4T2k2THFGK0lZUVFRZ2doaEJEQ0R3bjJDeUdFRUVJSU1VU05TQnpOaisvckdOVHZMYXZaeHZVTHY4bVlFWk5SRFIyL0FqejV3aU5jTi85dXBvMWQyR0Y5VzA2WGsrZmVmcUxMYy8zeDNYL3pXYzQ3ZTZURE1mOTAzKzlZdmZFbFRoUWVZT25NVmN3WXY3anIvbHRzM0x2eU1mNjI3Zzk4c09sbGpoWHNaZG5zMjRnS2kyMCt4NW5EQUpSVkZ4RnFpOEJpdmhCVXJHdXM5aGxVMEo3Qm9IcmJFWUhUT21OQ1Y1NTg0UkVtWnMzazVpWCtxd08zVmQ5WWcxdHplNWZ0emlhcTZ5b0FpQWoxRFI2ZEtjbGp6ZWJYS0tzcVp2cTRoU3lkdVFxenlkSmwrMFhsaGJ5MzRVK1lUUlp1WGZxUWQ5YUo5bGJNdTR1aThrSTI3djRBczhuQ3JBbFgrbXd2S0RySm0ydi8xMmZkOCs4ODZiM2NrOXNsME9xZFVGMERpaDB3dEFUZzhBMmd0VjMyRjBUVDIyeG91Nno3T2I3dGN2c1FtMCtBclFmSGQ5WmVhNEN2TlJqWUd2RHpYdmF6dlcwSVVPdGtuODdhNkc1Lzc3b3V0bXN0eTk2UWZydUF2a2YzRGZDN2U1aFhEVTNzMlg0RExkWVNpa0ZSbUJzeml0MFZlUlEybGwreTFmc0R5YWFhdVNkaklWY25Ua1lCUXRzRjYvdjkvRVlMRDQ5Y3lzSTQvd09kcmt1ZXlxNUsvMVdSVzZ1Nm13MUdvaTJoL2RiSHZrZ0tpdVNxaEltVU5GVlRZcStoM0ZtSFhYTmgxNXk0UEJwUjVoQ1d4STluWmZKVTd6Rjdxd29HcjhNQk5qb3N5UnZxQi9oVDNrWjJWT1FHOUJ4L3lkK0lWVFd4UEdFU09qcFBIMXZUYmFnZm1sLy9QanFYRTdCKzlDYlVmem1JbDhsK2hpMjNHeWpyV3h2MzNiU0krMjVhQlBpRzc5c0d4eldQaDE4OCt4WkJGak1QM2JhVUVGdnorNVBkNGNScU1mdHRkOXI0VEJKaUlueld6WjA4aXVYenNydnN6N3F0Ky9sNjM0V0JCbmRmTjUvaytDaEdwc1p6eS9KWkFMejAza1oySHJ6dyt2VWZQN2pUYjFzL2UrWk5ZaUpEZWZUZTZ6cHNNNW1hdi9kbXBWMFkrQjFpcytKeXU3RTdYVmhiS3ZYWE5UVHg4Z2RmWVRFYmVmTDd0MlBzWk9CQ3E2dm5UNmErc2VNQXBiZlhiaU1qSlk3cDQwZDJlYncvUDMzb1p1L2xYeno3RmlVVjhwbEpDSEY1a0dDL0VFSUlJWVFRUWdqaG53VDdoUkJDQ0NHRUdLSU1CZ05XYzNOU3A3Nnh0bGZIQmdlRm9DZ0c3L0w0ek9sOTdvL1paT2swbUh5MjlCU2ZiMytIczZYNVRCMnpnQ3VuMzBpUU5kanZ2dHNPZkU3dTJjTmNNK2QyUnFWbmV3UGEzYm43bXUremFjOGF0aDljVDJwOEZuT3psd053S0c4WEFCOXRlcFhZeUVTK3VlSWZNQm1iZzl6cnRyL0R1dTN2ZE5wbWtEV1lmN3puTnowNmYzc242b0lJMFkzWTdBcmQ1RDhDWm44cHJIaTNQODlnQkIweVRQQ3psUDQ4VCsvODdmUG5PVmQ2eXJ1ODYvQ1g3RHI4SlhBaExPOXdOckYrNTJweWptNG1NaXlHKzFZK1NucmlxRzdiTHE0NHcrdWYvaDYzNXVUTzVkOGhPankrMDMzTkppdDNYZjFkL3Z6aGY3TjIyMXRVMTFXd2JOWXRHQXpOejdXMCtKSGNmLzNqQUd6ZSt3bDVaNDk0bHdkTGJqVnNyb0I4T3pRRXZraXdFSDRsdGFuNmZicXhqNG5FWVdKKzdCaStuYm1FU1BPRjk4Wnc4OENrY1JWZ1FkeFk3aDJ4MENlVVgrYW81ZGtUbjNGLzVtSXlndVBJamtoblRGZ1N4MnJQZDJpak5kZ1BjS3ErZEFCNjNYdDFianVyVW1iMmVQOUd0NE8xUmZ2N3NVY0RhMTlWQVd2TzdXRmw4bFQrY3VwTFBqNi94MmU3cG51NGVmTlRIWTU3ZHZxM3ZaWDYvVzF2U3dmK2NISWRGWTQ2Vk1YQWdlckNnUFZmQ0RGNHZ0eDVtUEtxT201ZFB0c2I2bjkzM1E3MkhqdkZ2enh5aXpjRTM5YkkxSGhHcHZwK2JnNE9zbllJKzdjWEhPUTdxRzNoOUs1bjFRS0lqdWg4UUpscU1IUzV2YTJJME9iMzNjcWFlcEppSTlGMStNdjdtMmkwTzNqbzlxdTZEZlVEekpyVWNiWXdhQTcySjhWR2N0WHNDWDYzQ3lHRUVFSUlJWVFRUWdnaFJFOUpzRjhJSVlRUVFvaEx3Tk92LzdoWCszL250aWVJaVdpdVRwaC83aWl2ZmZKTWwvdC92T1VOUHQ3eVJvZjFIMng2bVE4MnZRejRyelorcGlTUExmcys0MlRoUVdJaUVyajFxb2VJalV5a3dWNUhnNzNPdTE5a2FBeXEydnoxWTg2a1pZeE1IVTlKeFJsKy8rYlBlbnlkSHJqcG4xazI2eGFtalYzb3JiSmZYSEdHbXZvcUFHNWNmRDhmZnZVeWIzMytSKzY2K25zQTNITFZBejZER2c3bTdtRDF4ajhIcEhMNlU4Y0hwMVMyY3dEQzJhZGMvWCtPM2xneS9RYWE3QTBBdkx2aFJjYU1tT3h6dng0dDJNdG5XOStrdnFtV1dST3U1TW9aTjJJeStxOHUydGFwODhkNSsvTS9ZbmMyY2VPaWU4bEs3VDZJRXhFYXc3MHJIK1AxVDMvUGprTmZVRmg4a3BVTHZrbGlUQnBXaTQyMGhPYXdUMWxWRVlCM1dZaUxZVFNBcW9EYStydmQ1ZnJCN21BblJvWTJCLzFjSG8wempUMGJ2RFZjS0NnK3kwbEJVZHlic1pEc2lIVHZPaDJkVDgvdjQ4T3p1L3U5UDVNalIzQnZ4a0l5Z3VOODFtOHNPY3lMZVYvUXFEbDU4L1JXZmpLdXVWcnd3MW5MK05IZVYvQzBxNXlaMG1hd1JsNTlTYmZuVmRzTUxod29kYTRtcXAwTlJKajlEeXhzeTY2NWVPcllSejJxTm44cGVhVmdFOGZyenJPbDdGaS9udWV0d20zOTJuNXZLSUNpZEx1YkVLSVRkUTFOZkx4cER3a3hFU3laTmQ2N2ZreG1FcDl2TzhDYm4yemwvcHNXOTZpdGhpWTd4ZVhWM2U0eldLSWptd2NBbEZiVWtCUWJ5WnBOT1J6T1BjUEtSVk1aUFNLcHgrMVUxVFpRWGR2UVlYMWRvNTFUWjMwSHY2VW1SdmRvd0lBUVFnZ2hoQkJDQ0NHRUVFSzBrbUMvRUVJSUlZUVFsNGkyWWYydVBQbkNJejdMcWZFaitjNXRUM1M2LzNOdlA4R2lhU3M3VlBWLzd1MG51SExHVFl3Wk1kbG52VnR6Y1NSL0Q3dU9mT2xUUmIyOHVwaTMxLy9SN3prZVd2VXpFcUpUdmN0eGtVbkVSaVF5Tm1NcUFCNlB4bi8rNVZHdW1YTWJVOGN1OERtMnFyYU1QN3p6Sk1hV29IWnJxQi9nNndPZk15NXpLcnVQYkNJNlBJN2JsejdNWDljK1IwSFJjUUJVUS85OTVYbDhkQkVoSVNIWWJEYlVBUWhyL09oTEdCc04vM05WLzUzRDdYWlR1ajl3dDFuN3gySjdCM04zY2pCM1o2ZmJXd2RnWkNaZnFPVDU3b1lYaVkxTVpQekk1c2ZyRnp0WHMzWC9XZ0N1U0oyQXpSck05b1ByTzIwek9qeWVjWm5UeVBuLzdOMTNmRlRYbmZmeHo1MnVVUmRDUWtLQWFLTDNZam9HREFZMzNIQ1AwNXpFaVZPOTJXU2ZmWFlUSjg4bTJaVE5ack9KazloT2NZa1RHOXNFR3hjTXhxYVozbnMxSUVBSUlhRXVUYnYzK1dQUVNJTXFvQVo4MzYrWHpTM25ubnRHZldhKzUzZjJyZUxkajE4QkxPWlBmNVFST1JOYityRG9rcGpPNSs3NExxK3ZlSTdqZVFkNWR0RlBtRG51RHFhTW5BZUVKNXlVVm9Rbm5DemI4RHFqQmt5dTk3Mjdjc3VTRnQxcitwamJXanl1aHNRNW9WY2l4TWFCcnlhbmExd0lRdGJzR3BIRGtmMjZHVW5qb3ZaUjE5ZTU5dUp3WmQzOWh1NTFLZGZYM1RjQW14SGV0bDNZcnRrMzZ1eGYzTWFvT1ViRDUrdjJZVyttdlZIM0hoZmZzNG4yVWNIOE9nSDloZ0w4TFFtcTNyVzYrVGFYeTdRc2JJYUJ3MmJIWTNkU0hXclpqQit2dzAzLytQRFgrNUh5TXdUTTVtY2pPVzNYVHVBdDZhSXEvRDhiK1hCVXlQMlRpclA4N3RBeURwWGx0ZWs0TW1PUytXSy9tNkltRkFBVStjdjV3K0hsYkN3OEhEbTJzZkFJVzRxT01pYWxEOW14WGZsOG41azhlK1NEcU91eXZGMGkyd2NicU9oL3NlNTFKZ0tFTFBOeUg4WWxXMVd3bjV6NERHSWRibUlkYnB5R0hadGh3MllZQk13UVJmNXlkaGFmNE8zVFd6bGJYZEp1NDJvdkFUUFU1cUgrenFaYlRGTFVoSnBnQzM3bWlFaXRoVXZYVTFudDUvRUg1bUMzMVZueHJWOFBwb3dleUpxdCt4a3hJSnRSZzdLYjdldmo3UWY1ZVB2Qk5oenRsYWxaVFNBM3I1Q3Fhajl2cjl6SzhBRzl1SFg2NkV2cVo5WG1mYnk3ZWx1OTR6c1BIR2ZuZ2VOUngvN2YxKzZuYTByQzVROWFST1FLV0piRmlieHpkRTFKeE90cHZ2aUJpSWlJaUlpSWlIUU9DdmFMaUlpSWlGempuQTVYc3hNQzRtSVNHbXdUNzAyTUhDOHFMV0R0anFYc083cVZrQmtrRVBSejY1U0hHWE5SRUwrdU00VzVQUFBHanhvOFp4Z0dEcnN6M0hkRk1XQ1JuSmdXT1ZiRHVsQTEySG5SOFRPRnVldzVzb2t2M3YxdmJONjdFb0JlR1RsODY2SC94QmVvQWlERzNYelYzc3VWRTE5RmNyS0grSGdMUnpzOXMzSmRoZG5YYmwxNjBEZHJjTDNqYTNjc3BXdHlKams5aDlVN2QrVGtYczRVNXJhby82TFMycXFZaDNKM2N5aDNkNVB0aC9RWnkrQStZMGhMNlU2TTI4dHRVeC9oZE1FeFB0eTh1RVgzcTlFOXJRK1AzdnBOUHQ2NWpCMEgxekZxd09USXVSMEgxMGUyZHgzZXdONmpXL2o4L0g4aHpsc2I2bG01dFgyQy9mMlNZVndmaUkrbjNiNU81ZHBRRXFnazJSV0xBU3pvT1pHL0hsdGRyNHI3eGJwNWt2aEN2MW00YmVHZjE5dlBIMit5ZlkwK2NlbFIreGNId1JkTi9YYkxCMzZSbjQ5NnBGWGIxVmgxZGgvL2ZlRHRlc2RISm1WSDdkZUUrZ05ta0wrZldNZmlrNXZhSmVoZUVxZ2sxdUdPN0ZlSEF2emo1Q2IrY1hJVFByUCtKSTNmSDE3R0wwYzlTcnd6aGxzeVIxRVo4dkh5c1RWWWhDZGUxSHlPOHF0TEtQU0gxNHJJaUVuQ1lkZ3BDMVJSR2ZJVE1JTllRRmQzQXAvck95UFM5M2wvL2FyR2JlWFBSeis4b3VzVG5ESFkzT2pnQUFBZ0FFbEVRVlE4UCtHSlZocE4yTk5qSDd2aVBqNjc0WGNVdCtQSHNUTko5eVNTR1pOQ1dhQ0tpbEExbFVFL1BqTkF5REpKZGNmemhiNDNSZG9HekJEbHdZNnJCaTV5dGRtODV5Z2JkeDFteXVpQjVQU3FYWTBzRUF4U1VlVm40c2djTnV3OHpNdHZyeUVudXh1eE1aNUcrL3I5OTcvUUhrTytJcWxKQ1hnOWJ0WnMyMDlaZVJXOXU2ZngyRDB6TVM1ejJZL3ZmZm5leVBZUGYvY2Fvd1psYy91TjRjbkhPdzRjWS9HSzFsbVo1OWlwQXJLN2QyMitvWWgwQ3BYVlByd2VkL01OcjlDNTRqTGUrbkF6RDk4MkZaZXo5c24rK2RJS2p1Ym1NN1IvdUxqR1Q1NzlCNC9mUDV1UkE3T2I3Ty83djNtVkJUZFBqRnpYa0gvLzlTdmNNWE1zNDRiMmJaWEhJQ0lpSWlJaUlpSU4wOXY2SWlJaUlpSlhpYWNYUG5WRjE3KzE2a1cySFZqYjRMbTMxN3pNMjJ0ZWJ2TDZHTGVYM0RPSEdUZGtPamNNbmNrdlh2eG5IUGJXZVVweE12OG9BQmxkNnIrQjZBLzZBWEE1bzk4WUxTNHJKS2ZuTU5KVHVrY2RkN3M4bkR3YjdpODVJYlZWeGllWHIzdGFOclBHMzFYditOb2RTK25XSmF2QmM5WCt5aFlIK3hmYzlDVUFEdWZ1NGVYMy9wY0ZOMzJKUWIxSEFmRGZMLzhMNlNuZGVXanUxd0Q0eFl2Znh1VUtCNUo2cFBmbDZ3LzhDTXV5ZU9YOTMxM3k0NW93N0NaeWVnNWo4b2libVRSOFRpUVFGQXdHMkhWNEF4NjNsMnBmSlhmUGZJd1gzLzRWcnl6N0haKzU3Wit3Q0FlamExWWpxUEh1MnIremFlOUg5WTZMZEpTZHhjZVpuaGFlbEhOMzFuam1aWXprdkw4aThqVmNsNEZCbk1ORGdqTW1jaXhrbWJ4L1pnY0FUcHVEbjR4NGtPTVZCWnlzTE9KMFZSSG5mR1g0ekNDWk1jazgybnRhNUxyeVlIV0xxdngzUm9sT0x3OW1UNjUzZkU5SkxyODk5RDU1VmVmYmJTd1ZRUjgvMlBVYS96SDhBUTZYNS9IWFkydWFETmlmODVYeHMzMXY4djFoOStJdzdOemJZd0lENGpONU4yODdvNUt6STVNRXRwOC9GcmxtV3RmQlBOQnJVbFEvSWN1TVdxRUFZRmZKaWRaN1lITGRTWFVuOEwyaDk3U283ZDZTazVjOWNlWktKaENKWEkyMjdmdUV2eXdLVDRZNmtwdlA5My96S3BYVmZxcXFmUVJEMGQ5SGdXQ1FWOTlieDJmdm1sR3ZuN0tLS2lxcWZKYzFodGdZTi9HeE1jMDNiRVZkVXhJNGZycUFYcGxkK2Rvajh5SmgyTEtLS3B4T0J4NlhzNWtlYW1XbUpVZnRlejN1eUxIanB3dXVlS3lCWUpEWDM5L0E2aTM3K2RYLytUUk96ZElWNlZSeXp4VHk4cEkxUEhMSFZMcW5oVmVyZXU3MUZaUlZWUEd0UjI5dDhyb2YvZUdOeTc1dnpVUXEwelRadnU4WUhyZUxCMitwZlE2eWFkZGhGbjJ3aVo5Lyt4R2NqcFpYaDhndkxLSGE1Mit5VGNINVVxcXFtMjRqSWlJaUlpSWlJbGRPcndTS2lJaUlpRndsUGpmL3U3aWRIbjczMmcrNFo5Wmo5TTRjQ01EeE00ZFl1T3dQUEg3UHZ4UG5UZVFYTDlZRWt5eWd0dnJnakxIem1UaDhkcjErbjE3NEZOUEgzTWFRUG1QckhhOHJ4aDNMVnhaRUgxdTg4bmtXcjN6K1NoOGFlNDVzSXIxTEZuSGV4SHJuL0lGdzVWVzNNenIwa2ROekdPbGRzaHJzNzNqZVFXSmpFa2lJVFc3d3ZGeDdkaDNlZ05QaGpxd09VRnhXU0ZsRk1TTnpha09udmtBMTdqb1RSSnlPOEZMMGRjUDBoU1g1L1BiVjd6Tmw1RHhtanB0Zjd6N0ZaWVg4K3UvL04zSXRFRlhsYy92Qmo2bnlWVEF5WnhMYkRxd2xPeU9IYWFOdlllV1dKWHk4ODMyQ29RRDJWcG9RSTlLV1hqbXhqckVwZlNPQjdoaTdpNWdZVnpOWGhWbFkvT2JnZTVFZ2VjQU00clc3bVprK3RObHJkeGJYRDRHZnFpcTZoSkczajZJTFZldnI4cGtCZ21adEdMSTZGT0NGWTZ0NDcvUzJCcVpEdEwzeVlEVlBibnUrMlpVV2F1d3V5ZVZIZXhieDNVSHo4ZGlkREV2cXliQ2tucEh6RnJBOGYxZGsvMkJaWHIwK0xnNzFWNFg4dkhaaWZiMTJuVlhJTWp2bDE1dlpEcXM4ZEZaSHkvTmIxQzVnQm5ucCtPbzJIbzNJdFNNcElaWlF5Q1Foemt0c2pKdWtlQzhKY1Y3aVkyT0k4M3FJODdyeGV0ekVlRno4NDROTmJOaDVtSmszREtWWFpuVGwrSGRYYjJmRmhxWlh6R3JNekJ1R2N0L2NpYzIyQ3dTRExQdDRGN2RNRzNWWjl3bjNFZUtGeFNzamdmdVJBN1B4ZW1yL3J0bTY3eFBlZUg4RFgvL1VMVzJ5K3NDbDlua2tONThYRnE4a3Y3Q0VFUU42WVpvZDhaZUVpRFJsOFlwTm5EdGZTcGVrK01peDRUazkrZE1iSDNJa041KytQZElidkM2amF4SlBQYkhna3UrM2ZzY2gzbHV6UGJLZmxwTEkzWE51NE85dnIyWDA0TjRNeU00RVlOUHVJMlIzNzBxYzE0UFBYMytsTGhFUkVSRVJFUkhwL0pRbUVCRVJFUkc1Q3R3KzlSRzZKblZqNi80MTJPME8rbllmak1mdEJjRHRERmNnOTdpOWVEMXgzRDcxRWVLOWlieXo5dThBekoxNFB6YWJqVGh2QW5IZWhBYjdqNHRKSURXcFc5U3hCMjUrZ202TkJPZHIzRHp4dm5vVEF1b3FPSCthRjkvNVZaTjlmSEw2QUlkeTkzREw1QWNhUEYvdHE4Um1zK053UkZkUHRObnNKTWZYcjhodldTYTdEbStrWDQ4aFRkNVhybjRsNVVVa3hxVlFWRnJBbnFOYkdEMXdTbVJsaC8zSHRnRkV2ZzVNTTBRb0ZNUjE0ZnVsTWNWbGhRQWt4cVUwZUQ0WUNyOHhYamZZWHlNUTlMTm0rM3YwNnpFMGFsTEp0RkczNEhiR01IYndORjcvNExsNnEwK0lkRVo1VmVmNTUrMHZjWC9QaVF4UDZrV2kwNHV0emlTV2l3WE1JT2Q4NVJ3cXkrT3QwMXM0WEhZbTZ2eXBxa0l5WXBLYXZHZDFLTURmajlkZldlYXJtLzkwZVEraW5WV0hBdnp5d0JMK2M4UkRIQ2c5emE4UHZrdCtkVW1IanFtbG9mNGEyODhmNDhsdHovTm85blJ1U08ySGNXR0NZTWd5ZWVuWTZxalA2K21xb2dZcjlGdEFlYUNLUFNVbitkdnh0Wnh1eDVVS3JsUkYwSGZWZkwxZEw2cENmczVXbDlERkhWL3ZhdzJnTXVoamQ4bEpYam54Y1lzbkFUU2t0U1owR0Joa3htaGlxWFErSDIzY0E4QzU4MldZcGtudjdtbjg2SnNQa3BJWTEreTE5OCtieE40akordUYrdXU2MU9ENjR6OTR0a1h0RGgzUDQ4VTNWMU53dnBSNVUwZEdUYWh0cVlMenBUeTc4QU5PNUoxalFIWW1SU1hsZkxCK0Y5UEdEaUkySnZ4M2VVRlJLYjVBTUxKL3BTSy9meTl4dUpVWFZqLzR4Wi9mSXNidDRuTjN6MkQ4c0g2dE1pWVJhVDI3RCtXeSsxQXU5ODJkR0xYU3g5aWhmWGxuMVRiKzl2WmEvczhYNzhSdXEvKzNpOE51cDF0cTA4K0xHdExRQ2lmVHhneG15KzZqTEYrM2l3SFptUncvWFVEdW1mQnJHblYvenY3K2xXVlIxK1gweXVESno5elc3RDMzSFQxRjN4N3BrZFZOUkVSRVJFUkVSS1I5NkptNGlJaUlpTWhWWU5UQUtldy90cDBQdDd6SnBPR3pJNkYrSUJLNnN5NkVCMFlObkFMQTJhSlRGSnpQNDViSkR6YmFieUFZWGtLN29ZQkVUczloelk3TDQ0cHBkTElBUUhsVjA0SEdzMFduZUdQRmMyUjI3Y1hvZ1ZNYmJKTmZkS3JSa0hWRE51OWJSVWw1RWFNdmZCemsycE4zTHBlWDN2a2Z6aFdmNFpzUC9aaDMxcnlNM2VaZ3lzaTVRUGg3WWZPK1ZTVEdwWkNWMWdlQWFuOFZVRHNScGpHbkM0NEJOTG9haEQ4UUR0czBGTTdmc204MXBSWG51WFBHWnpsKyttRGt1R0hZbURCc0ZoQ2VqSkRndmZRMzhVVTZRbDdWZVg1MTRKMVc2YXV4Z0xzRmxBV3EyRlY4Z2xkT2ZFeHVaV0dyM0srakhDNDd3Ny91K0J1SHlzNWdkVWlkL2l1WFYxWE1UL2N0SnNFWlE5KzRkT3lHblU4cXpsTG9LNHRxbDE5ZHdyMXJmZ21FL3hheEdRWVcxaVZQSnBETEZ6QkRCTXhRUnc4alNsWEl6OU9IbHJacW4xL2FWQnRNc3hrR05td1lSamc0RzdxQzFRektBbFdSN2RhYTBPR3hPM2xtM0JkYnBTK1IxbUJaOE1heURTeGJ0NVAwTG9rY1BablA3MTVaeHFkdW45cWlVRDlBZXBkRTBydlVYMW10clpnWFZyLzU2NUxWck5teW54aVBpMGR1bjNySm9YN0xzbGk1ZVIrTGxtL0U1dzh3ZmV4ZzdwODNrZlU3RHZIQ202djR5NktQK1BJRHM3SFpiSncrZXg2bncwSGFSWS9UdXNUZmFldTJIOFFmQ0xKdXgwRnNoa0c4dC81emo1cmZreGMvbkYwSFQxQldHVjZ0cm4rdmJuejJyaGtrSjhRMmVKL3pwUlVVbFpSamF5QTBMQ0p0cTZMS3g0dHZycUpuUmlvM2poc2NkYzVtR0R4NDYyUis5ZnpidkxaMFBmZlBteFIxdnNybnA2U3M4cEx2MmRoRUFNT0F6OTB6QTY4bi9QckV1NnUzRXh2ajRjblAzSXJkWnNNZkNQTGpaeGJ4d0MyVEdkZzdNM0pkVFZEZjV3OXd2clFpY3J5NHJKSXo1NG9qOS95ZkY5L2hxU2NXWE5aRUJCRVJFUkVSRVJHNWZBcjJpNGlJaUloMFl0WCtTbzZlMnMvMkEyczVuTHVIc1lPbmMrT1lPNkxhSk1TRnE0THVPYktabkY3REFTZ3FPY3VwczhmbzMzTm92VDRQSE4rSlpablk3UTRPbmRnVjdpTzI1Y0g1dWhhdmZKN0ZLNSsvakNzdHRoOVl4OUwxcnhMcmllZSsyVi9DWnJOUlhsbks2WUpqZUdQaWNUcGNGSldjWmRPZWp4ZzFjSEtMZWoxVG1NdnlEWXZvMzJNb1BkTDdYc2E0cExPcXFxNWcrOEdQQVRpY3U1djBMbG5NR0hzSEgyNStpNk9uOWpGMzB2MlJLdms3RHEyanFPUXNOOTF3ZHlRQVZPMEx2M251ZHRXdmNsZlh2aysyNFhaNXlFanQwZUI1WHlBY3RtbG9na0I2bHl6NlpnMG1PeU1uS3RoZkl4UUtVbkErajRIWkkxdjRxRVd1SGM4ZFdjRnpSMVlBTmNWcncwRncwN0t1MmdCOFl3Nlc1VjF4SDNsVnhaSFFQSEJGNGVYTFZScW9ZdHY1WXkxcWEyRVJhb2RBLzEycmY5SG05N2lhZkd2cjVmd05GdTNyVy80Y21TVGFHZ0ptaUdWbmRyVmFmeGN6TFF1VEVGZjZZNk02Rk9EUjliOXRuVUcxUTc4aWwydkpSMXRZdG00bkEzcG44dFdIYnViRERYdFl0SHdqLy9xcnZ6R3dUM2N5VXBPSjhiaXcyUXpzZGh0Mm15M3lieWhrNGc4RW8vNmJNbm9nM2RQclAzZXNDWUplS2RPeU9INzZIQUNydCt4bitJQmVQSHpiRkJManZNMWNXZCt4VXdVc2ZHOGRIcmVUUis2WnliaWg0ZWVIRTBmbXNIYmJBWFlkT3NFdi9yeUU4Y1A2Y3ZCWUh0bmR1Mkl6RElwS3lvbnh1SEM3bk93OWNoSUFwOVBlb250dTIzK01uUWVPNDNZNnVPM0dNWGpjNFZXK0NvdkxpSTF4NDNJNTJiYnZFNERJdVJvcFNYSEVlejFNSEpuRFhUZU5qNXJJOFBiS3JhellzQnVQMjRYRGJxT29wSUpBTUVSMkU2c29pRWpyTTAyVFA3Nitnb29xSDk5NDlKWUdKOWNNeU03azVpa2plVy9OZHBJU1lybDU4b2pJdVMxN2p2TFNXNnN2K2I1TnJZcVNGQitlQUpSN3BwRHQrNDl4NTZ4eGRFOEwvNXoyK1FNWDJuZ2JET2Z2TzNvcXFwci9hKyt2NTdYMzF6ZDV6K09uQzlpOHUvYm5WL2YwRkRLNmFyVWlFUkVSRVJFUmtkYWtZTCtJaUlpSVNDZVZkKzRFenk3NkNUYWJqYjVaZy9uMGJVL1NLeU9uWHJzdWllbE1HRGFMajdhK3hmS05id0RoQ3VGcEtabk1ISGRudmZZN0RuN00vbVBiSS9zRHMwZlNOMnZRWlkxeDVyZzdtd3dwbnlzK3c2dkxmaDkxTEJEMDgrYzNmODZad2x3RzlSN0ZiVk1lSWNZVGZpTXlaQVo1N1lObkNZYkNiejdhN1E0RzlSN05qV09hWHlJY3d1RnRyeWVXVzZjK2ZGbVBSenFIS2w5bFZKRGx6WlV2c092SVJrS2hJUDE2REdYaThObjB6aHpBbXUzdnNucmJPd3pyTjU3eFEyWUFVRlpaelBJTmkwaUlUV2I4NEJsMStneFhvZk0wRWV3L25MdUhNNFc1akJvd0didXQ0YWZMTlJNRVhLNzZ3ZjdlbVRsMFNVeHJ0UDlqZVFjSm1VR3kwbnMzOGVoRnJuM1doZiszUnhEOGF0WVJZWDY1L29RclIrdDdVZVJhTmFCUEpyc09uZUFyRDk2TTArRmd6dVFSOU0vTzRJTjF1emg0TEk4OWgzSmIvQlBBN1hSdzU2eHhEWjU3NnJjTFcyVzhad3RMS0N3cEo4YnQ0cjU1RTVrNG92N3ozNWJxblpYR2wrNjdpZXp1WFVtb016SEFNQXkrc0dBV1AvL1RXeHc5bWMvUmsva0FETXZwQ2NETFM5YXcrM0J1VkY4NTJiV1ZycWVPR2NpUWZnMnY3dldWQitaZ1dmV3I4Zi9oMWVXY3lEc1hkYXptZmpXNnA2WHd2YS9jUzN4cy9lY3JYVk1TcUtqeVVWRVZYajNNWmhqMHpFamxrVHNhWHZWT1JOckdYNWVzWWUrUmt6eHkrMVF5bXdpeno1ODVsdnpDWWhZdDMwaDVSVFYzelI2UHpUQ1lNbm9nVTBZUHZPSnhmTEIrTnd1WHJvdnMvLzc3WDZCSHR5NTg1L04zMEtOYmFvdjdHVGt3T3hMZ2Yvd0h6L0xZUFRNWk83VHBJaGxydHgxZzdiWURrZjA3Wm94VnNGOUVSRVJFUkVTa2xTbllMeUlpSWlMU1NXV2s5dVNSVzc1Tzk2N1p6VllabnpOaEFYTW1MR2hSdjNmZStGa0NRVCtXWmVGeXVuQTFVSG04SmU2Yi9UZ1pxVDFKakd1ODJuKzhONUg3Wmo5T2NuenRHNHRPaDR0WjQrL0M1WFRYcTZxZkdKZkN2Mzd1ZjdFc0U5TTBzZHZ0MElJcXNrOCsvRE5pWStKSVRlckdFd3QrZ01QaGJMRGRvTjZqNloxNWVaTVlwTzNzUGJxRlQwNGZ3T2x3VWxsZHp2NWoyMGhPcUswK2FSZ0dnN0pITVhua1hOSlR1aE1JK2xtODhubDJIRnpIb094UnpKLythUUNDd1FDdkxYK1d5dXB5SHByNzFhaXZnNHJxY2dBODdvYXJmWlpYbHZEbXFoZXcyeHhNR2pHbjBiR1dWcHdId091T2ErQ3NFVmsxb0NFN0Q0VXIzL1h2TWF6Uk5pSWlJaUlpclNXblZ3YmZmUFJXM003YXQ0SjZkMC9qc1h0bkFXQlpGaUhUeERTdDhJb1lwb1YxWVdLWllSaFIvOWx0Qmc1N2RPVjZteTI4QXMvVDMzdnNrc2IxbFI4K2g4MVcvM2xldDlRa0hyMWpHam5aR2FRa052VDM5cVVaUHFCWGc4ZVQ0bVA1bDhmbTg4NnFiUncrY1liTXRHUm0zakFFZ0RGRCsrQjJPOEVDdTkzR2dONlpqQjNTSjNKdFNtSmNrMk83T05RUDRja0FSM1BQWWxvbURydWRZVGs5R2Rxdi9ncGhEWVg2QWNZUDY4ZjRZZjJhZXFnaTF3eC9DSTZWUWxXZ0ZUczFZVVR6clJxLzNMSjRlY2thMW00N3dFMFRoMFdGOHpmdlBvTGI1V1JvLzU2UjczL0RNSGpzM2xrODk5b0tscTNieWRHVCtUdzZmenJwWFJJQnFQTDVLU21yYlBLZWlmRmVZaTVhMmFQR3hKSDlHZEl2aTkySGNpTVY5aC8vd2JPTjlsVzNLbitranhFNWZQck82VTJPb1NFUDNUcUZhV1AxdXBxSWlJaUlpSWhJVzFLd1gwUkVSRVNrRSt2VHZmWGZMSE01M2JpYzdpdnVwNmxLL1RYY3JwZ0cyL1hOR3R6a2RZWmh3MjZ2djZSNVkrSzhDWkh0eGtMOUFBNjdremh2NCtlbFkvZ0RQcmJzV3hYWmo0OU5ZdDZrQnlMN3QwOTdoTG9UUE93Mk8xWFY1VXdhUG9kWjQrL0NNQXo4Z1dwZVhmWUhjdk9QTUhYVUxmVHJNU1RxSHNmekRnSTBPQkdsc0NTZmw5LzlYOG9yUzVoOXd6MTBTVXh2Y0p5V1piTDd5Q1lNd3lBdE9iUEJObzBwS2kxZ3o5RXQ5T3pXajVRbXF2cUxpSWlJaUxRbXI2ZmhZQ2lFdzZjT3V4M3NqVFpwMHIxekpuRHZuQW1YZkYxVEV3RW1qT2pmb2o1cXFreGZydmpZR082Zk42bmU4WWtqY2k1NXBZRG14akoxekNDbWpsRVFWcVFwVlVINDR5NVkra2w0dXpYRjJtRngvVy8zRm50bjVWYldiTjNQMURHRHVHZjJEWkhqbGRVK1huNTdMWW54WGdiM3k4SnUxTDZPWmJmWitPS0NXU3hlc1ptbGE3YXovNU5Ua1dEL2xqMUhlZW10MVUzZTg1SGJwelphM2QvcmNlUDF1RGw1cGpCeTdLa25hb3Q5SEQxNWxoY1dyK1M3ajgwbnh1M2lxZDh1NU40NUV4amF2M1pDVVV3VHZ4dEVSRVJFUkVSRXBHTXAyQzhpSWlJaUlpSnRZdFNBeWZUczFueGx5WkVESmpGeXdFUk0wOFRDd202NytLbHFkTmxMbTgzT0F6ZC9KWEw4WFBFWlh2L2dXZktMVGpGMjhIUm1qTDJEMTVZL2cyR3o0WEs0cWF3dTQrQ0pYYVFtZFlzSzdmdjgxV3pjczRMVjI5NGxHQW93ZGRRdFRCdytPM0p1NGZJL0VCdVRnTXZweG1hemtYdm1DR2NLY3huU2R5d3hudGdXZnh3c3kyTEo2cGN3elJEVFJ0L2E0dXRFUkVSRVJFUkVyblg3Q3VISDY2R29HbTdxQlFOU0lDTU9XbDd1b1JrbVlGMys1Yk1uanlBdU5vWWJ4MFVYcVhoNzVUWXFxMzE4NmY2YnNOdnFqOVl3RE82Y05ZNHhRL3JRbzF1WGV1Y2JteFRVVlBYOXhuUkxUWXBzbnpsWERFQm1Xa3BreFpha2VHOVVHeEVSRVJFUkVSSHB2QlRzRnhFUkVSRVJrVFp4KzdSUFhVSnJBNXZ0VWtxRjFvYjkzMSsva0xQblQzUGptTnNqd2ZtUUdlVEFKenNqYlRPNzltTCs5RWNqMXdTQ1B2N3d4bjlRWEhhT2VHOGl0MHg1aUFHOVJrVE91MTBlemhXZjRlaXAvZFFrQUZ4T055TnlKakp2MHYyWE1FNVlzLzA5anAwK3dKQStZOXRrRlE0UkVSRVJFUkdScTFHSkQvNTlEV1RHd2M5dWhJeVd6NkZ2c1dBUUtMajg2OTFPUjcxUS81bHp4WHkwY1E4VFIrUXdJTHQyUmIrS0toK3hNZEdyWkRZVTZtOUxKL09MOEhwY2tWRC94WDcxd2p2TW5EQ0U0VG05Mm5WY0lpSWlJaUlpSXRJeUN2YUxpSWlJaUloSXV4czMrRWE2cDJXM1NsLzN6dm9DZWVkeTZaWFJQM0xzL2psZkFTeENaZ2liWWNNd29xdm5PUjF1NWsvL05HY0tjeGt6Y0NvT2g3TmV2OTk4NkNmaFBrSWhBT3oybGorRmRqcGNrYXIrdy92ZndMSFQrN2x0NmlPTnRuYzUzWmUwQ29DSWlJaUlpSWpJMWU1L3RvU24wdisvS1pEb2JyWjVwMkJaOE5jbGE0aU5jWFB2elJNaXg0L2s1dk9yRjk3aEc1K2FSNytlM1Rwa2JPZExLL2hvNHg2Rzl1L1phSnRqcDg1U1ZKSmQ3N2hwV1J6SnpXZmJ2aytZTkhKQUc0NVNSRVJFUkVSRVJKcWlZTCtJaUlpSVNGc3lMTENNNXR2SlZjWEN4REFNREVPZjI4czFiL0lEcmRhWHkrbUpDdlhYTXJEYkduL2EyeXVqZnlQWFhkVEhKUVQ2YTB3YU1ZZEpJK1lBa0JpWHdxZHUvVmFUN1dlTnY0dFo0Kys2NVB1SWlJaUlpSWlJWEkxT2xjT3FrL0QxMFZkUHFCL2d3NDI3T1hROGo2ODhPQ2VxT24rZnJEU3l1M2ZsMllVZjhHK1AzMDE4YkV5VC9adzVWOXlxNHpwNFBJKy9MUHFJWU1qa2pobGpJOGVkRGpzRjUwc0JPSGE2Z0dwL2dPNXB5VUI0a3NLUjNETUF2TEI0SmNHUVNVcGlIRGNNYis2MUVoRVJFUkVSRVJGcEt3cjJpNGlJaUlpMEladlR4UFRiTzNvWTBzcE13NjlndjRpSWlJaUlpSWpJWmRvU3pwTXpKTFZqeDNFcGNzOFU4c2F5alV3WlBaRGhPYjJpemhtR3dXZnZ1cEVmUHYwYWYxNzBFVjk3ZUI1TnZXejAxRzhYWHRGWWpwOCtCNEEvRU9UZDFkdDRkL1YyRW1KaitOckRjMGxOam8rMG16UnlBSXRYYkdieGlzMEFETWpPcEcvUGJodzhsc2Z6aTFkU1dGeEd2TmZEbUtGOUdUZTBMMzJ5MHBzY3Q0aUlpSWlJaUlpMExRWDdSVVJFUkVUYWlHRVlPT05EK0FvVjdML1dCT3hsT08xMmJEYWJ3djBpSWlJaUl0SW1MQXdNckk0ZWhseEhUQXROWXBkMlUrd0wvOXNyb1dQSDBWS244b3Q0K205TDZacVN3TjJ6eDFOWjdjY2ZDQklJQlBFSGd2Z0NBWHorSUVQNzkyRHpucU9zMkxDTFdST0dOZHJmNzcvL2hSYmZPeEFNVXZlN2N0Mk9neXhidDVNWXQ0dlgzOS9BdkdrakNaa1dOMDhlRWJXS0FNQ0R0MDVtN3RTUitQd0IzQzRueVFteEFDUWxlT21WbWNyOTh5WXl0RjhQYkRZYmxtVmhXU2JXaFY4OXBtVmhtbWFrTCt1aWZRQ2J6ZGJpeHlFaUlpSWlJaUlpelZPd1gwUkVSRVNralJpR1FVeHFDRjl4Q0VJSzkxOHJRdmdKZVVxSWRjVmp0OXNWZUJBUkVSRVJrVFpoMnB6WVRYOUhEME91STM3VFVMQmYycDNqS3NpRmw1Wlg4cE5uRnhFTW1VQUZULzcwaFFiYk9leDJZdHhPWW1NOExGcStpVUY5czhqc21oelZabGhPVDU3ODlHMk4zcXVncUpTako4L2lkamx3Mk8zNEFnSFdiajFBMG9WQS9xSGplZnoxcmRYTW5US1NvZjE3OE91WDNxWGdmQ2szamh0TVdVVVZWVDQvOWd1RktBd0RUTk1pRkRJeERJT3Fhai9sbGRXNG5BN1N1eVR5eFFVM1JkMzc1YmZYc25yTHZzaitENTkrTGVyODM5NVp5OS9lV1J0MTdGSW1LSWlJaUlpSWlJaEk4eFRzRnhFUkVSRnBJNFpoNEhRN2NLZFY0Y3VMNitqaFNDdXBjdWZoaVhIaGRydHhPcDBLUElpSWlJaUlTS3N6RElPUUl4Njd2N0NqaHlMWGtUSy9IYnRUcTlPSlhDd2h6c3N0MDBiajh3Zm9raFJQck5kTmJJd2JyeWY4WDR6SGljZnR3bjZoZW4xeFdRVlAvV1loYjY3WXpPUDN6NDdxS3pIT1MyS2N0OUY3VlZiNytQT2lENk9PdVp3T0hybDlLZ0ErZjVCQmZiT1lQM01jaGdILytzVzdlR2ZWTmw1OGN4VmxsZFV0ZWp5MzN6aUdXNmVQcm5mOGpwbGptVE5wZUl2NkVCRVJFUkVSRVpHMm9XQy9pSWlJaUVnYk1Rd0R1OTJPTjlsT0tGUkM0RndzaHFrL3dhOVdJZnhVdWZOd3hwcDR2Zkc0M1c1VjdCY1JFUkVSa1RaaEdBYWhtRlJDL21Mc2hEcDZPSElkOEllZ0pPUWhQdGFsNTdvaURiaGwycWdXdDAyS2orVXJEOTVNejh6VVM3NVBqNHhVZnZLdGg3QXNDOHV5TUF5RGhMZ1lIUGJ3YXFCRCsvY2dKenVEbW0vUmJxbEpmTzd1R1FDRVRKTmd5TVEwVFV6VEFzTFgyeTZzeEdHekdSaUdMVElCNFdMeFhnL3hYczhsajFsRVJFUkVSRVJFV285U1JTSWlJaUlpYmNobXMrRnl1WWpyWWxIcExxRzYwQUhWSGd6VGljRlZzTmI0ZGM3Q3hEVDhCT3hsaER3bGVHSmNlTDN4ZUwxZVhDNFh0a2JlQ0wycUdSWllDbkJjQ3l4TWpBdHYzb3VJaUlqSTFjVXdEQnhPTjFXdU5PTDhlUjA5SExrTzVGVzZjWGxpdERxZFNDdkp5YzY0ck90c2hrRnlRbXlUYlZ6T2h0L2l0OXNhRCsyTGlJaUlpSWlJeU5WQndYNFJFUkVSa1RabXM5bHd1OTNoWUliTGg4OVhqTi92SnhRS1JhcHZTZWRVRTRwMjJ1M0V1c0pWK3QxdTk3VWI2Z2RzVGhQVGIrL29ZVWdyTUEyL2d2MGlJaUlpVjZtYUZlRHMzbVJLUWlGaWcrZHdHR1pIRDB1dVFmNVFPTlJ2T21PSjkzcTFPcDJJaUlpSWlJaUlpRWdIVXJCZlJFUkVSS1NOaFplNnRrWGVISGU1WElSQ29VaXdYenEzU0tER2JzZmhjT0J3T0s3WnNMUmhHRGpqUS9nS0ZleS9GZ1RzWlRqdGRtdzIyelg1OVNvaUlpSnlyYXRaQWM2SzYwSkpwUnRIZFNFZW94cW5ZV0xUbjNkeUJVd0wvS1pCbWQ5T1NjaUR5eE5Edk5kN2JhOU9KeUlpSWlJaUlpSWljaFZRc0Y5RVJFUkVwQjFFS3I4N25UZ2NEbFhxdjhyVWZQNnUxVUIvRGNNd2lFa040U3NPUVVqaC9xdFpDRDhoVHdteHJuaFYyeFFSRVJHNWl0VmRBYzduY0ZIczgya0ZPTGxpTmM5dDdVNDc4Ykd1NjJKMU9oRVJFUkVSRVJFUmthdUJndjBpSWlJaUl1M29XZytHeTlYTk1BeWNiZ2Z1dENwOGVYRWRQUnk1QWxYdVBEd3g0WUNPMCtuVXp4MFJFUkdScTVSV2dKTzJjajJ0VGlkaVlXQ2duNW1kaFducE5WSVJFUkVSRVJHUnhpallMeUlpSWlJaUlrQnRzTU9iYkNjVUtpRndMaGJEMU5QR3Ewa0lQMVh1UEp5eEpsNXZmQ1FBcGpmTHIwMGV1NVBxVUtDamh5RWlJaDNFWTNkMjlCQ2tuV2dGT0drcjE4dnFkQ0ttelluZDlIZjBNT1FDdjZtZk95SWlJaUlpSWlLTlVVSkRSRVJFUkVSRUltdzJHeTZYaTdndUZwWHVFcW9MSFZEdHdUQ2RHTmc2ZW5qU0FBc1QwL0FUc0pjUjhwVGdpWEhoOWNiajlYcHh1VnpZYlBxOFhhdTZlWkk0VmxIUTBjTVFFWkVPMHMyVDFORkRrSGFtRUtTSXlLVXpESU9RSXg2N3Y3Q2poeUlYbFBudDJKMTJiRGFiZnErSmlJaUlpSWlJWEVUQmZoRVJFUkVSRVlsaXM5bHd1OTBZaG9IRDVjUG5LOGJ2OXhNS2hWUWR0Qk9LVkhDMTI0bDFoYXYwdTkxdWhmcXZBK083OUZPd1gwVGtPamErUzcrT0hvS0lpRWluWnhnR29aaFVRdjVpN0lRNmVqalhQWDhJU2tJZTRtTmRXbUZRUkVSRVJFUkVwQUVLOW91SWlJaUlpRWdVd3pBaTRYNjczWTdMNVNJVUNrV0MvZEw1R0lhQjNXN0hicmZqY0Rod09CeXE2SG9kbUo4MWpnL3o5MURnSyszb29ZaUlTRHZyNms3Z3pxeHhIVDBNRVQ1eTlFd0FBQ0FBU1VSQlZCR1JUczh3REJ4T04xV3VOT0w4ZVIwOW5PdGVYcVVibHljR3Q5dU4wK25VNnhZaUlpSWlJaUlpRjFHd1gwUkVSRVJFUk9xSlZJRjNPbkU0SEtyVWZ4V28rWndwMEgvOThOcGRQSkZ6TTAvdFd0alJReEVSa1hiMjFaeTV4TmhkSFQwTUVSR1JUaTh5RWQ2YlRFa29SR3p3SEE3RDdPaGhYWGY4b1hDbzMzVEdFdS8xUm9wSjZQVUxFUkVSRVJFUmtXZ0s5b3VJaUlpSWlFaWpGQklYNmR4R0pQWGlxV0VMK08zQnBhcmNMeUp5SGVqcVR1Q3JPWE1abnRTem80Y2lJaUp5MWJEWmJMaGNMcXk0THBSVXVuRlVGK0l4cW5FYUpqYTk1TkZtVEF2OHBrR1ozMDVKeUlQTEUwTzgxNHZYNjhYbGNtR3oyVHA2aUNJaUlpSWlJaUtkam9MOUlpSWlJaUpYb1pycTZhcWkzajVVQ1YxRU9yTVJTYjM0MVpqUHNQamtKallXSHVaTWRUSFZvVUJIRDB0RVJGcUp4KzZrbXllSjhWMzZNVDlySEY1VjZoY1JFYmxrTnBzTnQ5dU5ZUmo0SEM2S2ZUNzhmaitoVUVpdnI3V1JtdGZSN0U0NzhiRXUzRzQzYnJkYm9YNFJFUkVSRVJHUkppallMeUlpSWlKeUZiRXNDek5vVVhiR3dsZGlFUExid0ZMUXZNMFlGamFuaVRNK1JFeHFDSWZManNQaFVNQmZSRG9kcjkzRmc3MG04MkN2eVIwOUZKRlc4ZHhPK1B2KzhQYTlPVEFoRTc3OVVYaC9TQ3I4ejh6bzlyL1pCdjg0Rk43KzRnaDQ5eWprbG9YM2Z6a0RobmR0bDJHTGlJaUlTQ2RsR0VZazNHKzMyM0c1WElSQ29VaXdYOXFHWVJqWTdYYnM5dkJyYW5wZFRVUkVSRVJFUktScEN2YUxpSWlJaUZ3bExNdWl1c1NpNUlTQkdWQlZxM1poR1poK083NUNPNzdpRU82MEtyekpvVWhsTWIwSktTSWkwamEybjYzZEhwa0dCWlcxKzExajZyZnZGbHU3blY4UnZxWW0yTC85cklMOUlpSWlJbEpiUWQ3cGRPSndPRlNwdjUxb0pVd1JFUkVSRVJHUmxsT3dYMFJFUkVUa0tsRmRZbkgraUFMOUhTWmt4NWNYUjhnc0lTN0ZpbFI0RXhFUmtkWlZHWUNENThQYmhnSER1c0xpdzdYbjA3ejFyNmtiN0Q5VEFUZjNocmVPaFBlM25ZVkhoN1RkZUVWRVJFVGs2cUtBdVlpSWlJaUlpSWgwVmtvRmlZaUlpSWhjQlVJQms1SVRlc094TXdnVXhGSlpYb1hmNzhjMHpZNGVqb2lJeURWbjF6a3dMeFJPN1o4TXNjN29pdjJwRFFYNzZ4ekxyNEFSZFNyMDd5dUU2bURiakZWRVJFUkVSRVJFUkVSRVJFU2t0U2pZTHlJaUlpTFN5Vm1XUlhrK21BRUYrenNEdzNSUVhlakE1L01SQ29XMFpMdUlpRWdyMjNHMmRudmtoWUQrdWFyYVkya3g5YS9wRmxlN2ZhWVNFdHpRTnltOEh6Umg5N25XSDZlSWlJaUlpSWlJaUlpSWlJaElhMUt3WDBSRVJFU2trN01zaStyaWpoNkZSS24yNFBQNUNBUUNDdmFMaUlpMHN1MTFndjBqMHNML0Z0UUo5amRVc1QvT0dhN3NEK0hxL0tVK0dKbFdlMzdiMmZyWGlJaUlpSWlJaUlpSWlJaUlpSFFtQ3ZhTGlJaUlpSFJ5bG1VUjhxdGFmMmRpbUU3OGZyOHE5b3VJaUxTeThnQWN1akNoMFdiQXNBc1Yrd3NxYTl1a05SRHNCK2dXVzd1ZFZ3R2o2Z1Q3dCtTMzdqaEZSRVJFUkVSRVJFUkVSRVJFV3B1Qy9TSWlJaUlpblp4bFdXQXAyTitaR05nSWhVS1lwcWxndjRpSVNDdmFmaFpxZnJVT1NBR3ZBL3doS1BHRmo5a05TSEkzZkcxbVhPMzI2WElZbmdhT0M2OStIajRQUmRWdE4yNFJFUkVSRVJFUkVSRVJFUkdSSzZWZ3Y0aUlpSWlJeUdXd0xFdWhmaEVSa1ZhMk1hOTJlM1I2K045elZiWEhVbVBDbGZ3YjByMU9zUDlrV1hoU1FFM0ZmNEFOZWZXdkVSRVJFUkVSRVJFUkVSRVJFZWtzSEIwOUFCRVJFUkVSa2F1Umd2MGlJaUt0eXdJMjFRbmYzNUFSL2pjcTJPOXQvUHFzK05ydFUrWGhmeWRrd0xiODhQYUcwekN2ZDZzTVZVUkVSSzV5TmMvcHIrZm45b1poUlAxM1BkSG5YMXJEOWZ3OUpDSWlJaUlpSW0xSHdYNFJFUkVSRVJFUkVSSHBjTWRLb09CQ2lEL2VCUU5Ud3RzRmxiVnQwbG9hN0M4TC8zdERCdnh1ZTNoN1N6NEVUSEJxRFZNUkVaSHJsbVZaV0dZUXErd01ocjhFVzhpUHdmVVY3TFl3TUcxT1FvNTRRakdwMkIwdUhBN0hkUkZPMXVkZldzUDEvRDBrSWlJaUlpSWliVS9CZmhFUkVSRVJFUkVSRWVsd0crdFU2eC9YRFd3WE1qRUZkU3IyZDQxcC9QcnVjYlhiTlJYN3MrTER4MCtWUTFVUWRoWEE2UFRXRzdPSWlJaGNQU3pMd3FvdXdTZzlnYzBNZFBSd09veUJoZDMwWS9jWEV2SVhVK1ZLSStSTnh1VnlZYlBacnRsZ3NqNy8wbHF1MSs4aEVSRVJFUkVSYVIrcVR5VWlJaUlpSWlJaUlpSWRia1BkWUg5RzdmYTVPaFg3dXpaUnNUL0pBOTRMWlV6Sy9PSC9JRnkxdjZGN2lJaUl5UFhGcWk3QlZud0VRNkh1Q0RzaDR2eDUrTXNLOGZsOG1LYlowVU5xTS9yOFMxdTRucjZIUkVSRVJFUkVwSDBvMkM4aUlpSWljbDJ6ZUhQVkN5eGQ5MnFMcnlncUxlQy9YdnBPcTl4OTYvN1ZiTjY3c2xYNnFyRjJ4MUxPbHhZQTRXcHNyeTEvaHEzNzE3VHFQVVJFUktSMVZRUmd6N253dGtHNFluK05zeTJzMkc4QTNlTnI5MCtXaGYrOUliUDJtSUw5SWlJaTF5Y3pGTUFvUGRIUncraTBZb01GVkZXVzQvZjdyOGxnc2o3LzB0YXU5ZThoRVJFUkVSRVJhVCtPamg2QWlJaUlpSWgwSkFPdk80NTF1NVl4dlA4RU1sSjdObnVGYVlhb3FDcU43Tzg2dklGRkgvNjUyZXUrOTRYZlIrMEhnajQrMlBRUFJ2U2ZHT20zNkVJZ3Z6bXBTZDBhUEw3MzZCWSsyTGlJaE5oa2toTzZZaGdHaHMzR211M3ZNcUwvQk94MlBRVVNFUkhwakxibVE4Z0tiK2VrUUpLNzlseCtSZTEyV216VC9XVEZ3Nkh6NGUxVDVUQ29Dd3p2Q2g0SFZBZkRZZjlUNWRBOXJuWEhMeUlpSXAyWFpWbFFucTlLN1Uxd0dDYU82a0o4RGhjT2h5UDhlb3BoZFBTd1dvVSsvOUllcnVYdklSRVJFUkVSRVdsZlNyV0lpSWlJaUZ3SHpoV2ZhZlRjd042ajJIbDRBM25uanVOMHVCcHQxMWlZUHFmbkNMNnk0S2w2eHpmc1hzR1dmYXV3MmV4TUhUbXYzdm1OdXo4RUM2YU9DcDhyclNqbTZZWDErMm5JeFpNRUFNb3JTM24zNDFmb216V1lZZjNHUjQ3UEdITUhUNy8yQTFadGU0Y1pZKzlvVWYrZFRWQ0Z2a1JFNUJxM3NVNGwvZkYxL3VTd2dMdzZ3ZjV1elFUNzZ3YjJUMTJvMk8rMHdlaDArUGhVZUg5REh0emQvNHFHS3lJaUlsY1J5N0xBVjl6UncrajBQRVkxeFQ0ZkxwY0x1OTErellTUzlmbVg5bkt0ZmcrSmlJaUlpSWhJKzFLd1gwUkVSRVRrR21lYVpvc0M4MHRXLzdYSjh3MkY2UUhjTGc5dVYyMENyOXBYeWVLVnozUGcrQTR5VW50eXgvUlBrNTdTUGVxYUtsOEZhM2U4ejQxamJ5ZkdIVXZJREViT1BYcmJrMlJuNUFEd3cyY2Y1eXNMbm9wTUttaHNkUURURFBIYUI4OWdXU2EzVC90VTFMbVV4RFNtakp6TDZtM3Ywck5iUC9wbURXN3ljWFpHeHk4c2tPQ3hkK3c0UkVSRTJvSUZiS3d6QjNGOFJ1MTJ1UjhxTHhSWDlUb2d2dkU1aUFCMGo2L2RQbFZldXowaG96Yll2LzYwZ3YwaUlpTFhFOHV5c0lYOEhUMk1UczlwbVBqOWZrS2hVRGdNZjQzUTUxL2F5N1g2UFNRaUlpSWlJaUx0UzhGK0VSRVJFWkZybk0xbWF6U1VEM0FzN3lBdkxQbGxWSUMrSWNWbGhRUkRBWXJMemdHMXF3RFV2ZWJrMlU5NC9ZTm5LYThxWmVhNCtVd2Fmak0ybTYxZVh4OXNYRVJpWERMakJrK25zQ1NmUHkzK0dUZU52K3N5SDZIRlc2dGZJamYvQ0EvUCt6b0pzY24xV2t3YmRTc256aHhtNGZKbmVHanVWK25acmQ5bDNxdGo3QWwveU1tTWE3cWRpSWpJMWVob01SUldoYmNUWERBZ3BmYmNtVHJWK3ROam9ibWFsMWwxZmxlZXJCUHN2NkhPWklFZFo2SE0zL3drQVJFUkViazJXSmFGZ1VLMnpiRVpFQXFGTUUzem1nb2w2L012N2VWYS9SNFNFUkVSRVJHUjlxVmd2NGlJaUlpSXRNZ3J5MzVIZnVISnlIN05LZ0RoU1FNVzYzWXU1NE5OL3lBanRTY1B6L3Q2bzVNRWpwemN5L2FESC9QWjIvOFpnUGZYTGNUdDhwQ1YzdmN5Um1XeFpQVmYyWEZ3SGZNbVBVQ2Y3b01hYkdXejJianZwaS94L0pMLzRxVjMvb2RicHp6RWlKeUpsM0cvOWxmc2crZjNoTGNWUUJRUmtXdlIybE8xMitNeXdvR1lHdmwxZ3YwWnNjMzNGVld4dnl5OEdvQUJkSW1Cd1YxZ2J5R0VMUGo0Tk55Y2ZZVURGeEVSRWJuR1dKYWxRTExJRmREM2tJaUlpSWlJaUZ3cEJmdEZSRVJFUks0VFBuOFZaWlVsOVk2WGxoY0JSQ3J4WHl6ZW00VGI1ZUZMZC84YkVLN1UvL1RDcHlLckFBU0NQbDcvNERrT250akZxQUdUbVREc3BraTd1dUppRXZDNHZldzl1Z1hUTlBuVG16L0hza3dBSHJubEd6Z2RsNVphOS9tcldmVGhuemg0WWljM2piK2JjVU51YkxLOXgrM2wwZHVlNUpYM2Y4ZmlsYyt6LzlnMlprOVlRRXBDMTB1NmIzdktxNENmckk4T09JcUlpRnhyMXRRSjlrL3BIbjB1NzZLSy9jMUpjSVVud3BYNW9TSUFwVDVJZElmUFRlc1JEdllEck1wVnNGOUVSRVRrWWdvbGkxd1pmUStKaUlpSWlJaklsVkt3WDBSRVJFVGtPckgvMkhZV3IzeSswZk12di9lYkJvL2ZOZU96RE90M1E2UFhsWlNmNStDSlhRQnNPN0NXYlFmV050aHUzcVFIR0Rma1JpYVBuTXZRZnVOeDJCMzhiZWx2R2R4N0RIMjZENks0TEp5MDgvbXJxS3d1ajF4WFhXZmZIL0JGam0vZHY1ckRKL2N3ZCtKOTVQUWFFYm0rT1EvTi9Sb3J0eTVoL2E3bDlFanZ4NlFSYzFwMDNjVU9sc1VRWnpud1Zodlk3WmZWUllOTUlLOGNEcDJIWmNjaDJRMC9uQXhmKzZEMTdpRWlJdEpabkNxSG84WGhiYmNkeGwyMDRNK1pPc0grYmkwSTlnTmt4Y08rQzM4V25DeXJFK3pQZ3Q5dkQyOXZ5UThILzJPZGx6OTJFUkVSRVJFUkVSRVJFUkVSa2Rha1lMK0lpSWlJeUhXbXB0SitqV041QjNsaHlTLzV5b0tuU0UyS1R0UDk4Tm5IbSswdk5ha2IzL3ZDNzlseGNCMnJ0cjdOMXg3NEQwSm1rSi84K1J0ODZwWnYwaXVqUHo5NzRVbWN6bkJGL3BTRXJxUWtkT1hObFM4UTQ0NWx6b1I3by9wNzVmM2ZSZTMvYWZGUEc3enZ4T0d6NmR0akNQbUZ1Zno2Ny8rMzJYSFdlT3pPZjJIMkRmY3dadEMwSzZyVy80c0RHWmQ5YlV0NEhUQ3ZOM3h1R01Ub21adUlpRnlqMXB5czNSN1hEVHdYL2M2N25HQi9qenJCL2hObE1DUTF2SjNtaFlFcHNMOElnaWFzT3cwMzlicjhzWXVJaUlpSWlJaUlpSWlJaUlpMEpzVkRSRVJFUkVTa1Zldzh0SjZCdlVjQmtGOTRDdE0wU1UvcERvQS9VSTNMNFk2MDNYVjRJenNQcitlenQvOHpMcWNieXpLeExCT0ErK2Q4bVI3cGZRSDR4WXZmNW5QenZ4c0o0Ty83WkN0dnIzazUwazlhY2laZGt6SVkxSHMwQUtZWjRqLy84aTNtVGx6QTZFRlRvOFozdnJTQTM3MzJReHlPMmdrR1YrTGJBL0tJaTR2RDYvVmliODJTL1VDTUU3SVR3Tlc2M1lxSWlIUTZhMDdWYmsvSnFuLytjb0w5dlJKcXQ0K1hSSitiMWlNYzdBZFlkVkxCZmhFUkVibHlnV0FJdTkyR3pUQ3VxSitRYVdLMzJWcHBWTkllTE12Q3VNTFB1NGlJaUlpSWlJaElYUXIyaTRpSWlJaklaVEZOazhPNXU4bnBOWndUWnc1ekxPOFF0MDU1R0lERHVidnAxaVVMajl0TE1CakFORTFjVGc4QVp3cHplV3ZWaXlURXByQjJ4MUlLUy9JcEtpbmcwZHUrQllEYkZZUFhFeGU1ajZmT3ZzdnA1bUtHWWVDd093RW9xaWdHTEpJVDB5TEhhbGlXQllEem91T1hLeWUraXVSa0QvSHhGZzQ5c3hJUkVibGtCVlcxbGZVZE5waVFHWDNlSWpyWW4zNDV3ZjdTNkhOVHMrQ1pIZUh0VFhsUUdReXZraU1pSWlKeXViNzJveit4NE9hSnpKb3c5TEw3MkxyM0UvNjZaQTMvOHRoOHVxWWtOSCtCZExpUWFmTGZ6Ny9OMFA0OW1EdGxaTFB0L1lFZ1JTWGxWM1RQYnFsSlVmdWZuRHJMYTB2WGMvZnNHK2piSXozcVhMWFB6eStmZjV0NVUwY3lhbER2QnZ2YmUrUWtTZkd4WktZbFJ4MS9mZGtHUEM0bnQwNGYzYUp4ZlhMeUxDczM3K1hCVzZmZ2RsN2VIOWR0OGZGcHlKN0R1VHp6Nm5LKzg5aDgwcnNrOHN5cnl4bllwenN6eGcvUkpBMFJFUkVSRVJIcEZQUzJsWWlJaUlpSVhKYmZMdncrd2FDZjN0MEhzR1QxUzR3YU1KbVV4RFFzeTJMSG9mV016SmtJZ0M5UURZRGJGUTcyaDh3UXNUSHhkRWxNSXlFMm1lek1BYVFrcEJIblRiemlNWjNNUHdwQVJwY2U5Yzc1ZzM2ZzRja0JJaUlpMHY3V25xemRIcDBPY1JmTnZTdnhnUzhVM281ejFqL2ZtRjUxL3FTNE9OaWZFUXY5aytIUWVRaVlzT0Uwek9oNTZXTVhFUkVSYVUzOWUzVWpGQXJ4K3JJTlBINy83STRlanJTQTNXWmo5T0RldlByZU9pcXJmTnc5KzRiSXVXcC9nT1VmNzJUR0RVT0lqUW0vSG5ic1ZBRy9mSDdKRmQzejk5Ly9RdFQreDlzT2NpTHZIR2xkNnIrbXR1dFFMaWZ5enBFUTUyMjB2NCszSDJUN3ZrKzRkZm9ZYnA0eUFwdGhFREpOMXU4NHhMUXhnemh6cnJqUmErMDJXMlFTaWk4UVlNdWVUOGpOSytTckQ4L0Y1dy93MUc4WHR2aHhKY1hIOHJtN1o3VDZ4NmNocG1uaEN3UXhUUXVIM2M2d25KNHNYTHFlclhzLzRjc1B6STU4dmtSRVJFUkVSRVE2aW9MOUlpSWlJaUxTQ0N0cXI2amtMTnNQcm1QSHdZL3hldUlabVRPSk1ZT204dm9IZnlRWUNqTDdocnNCMkhOME02WGw1eG1aTXdrQW43OEtBUGVGaXYzZHUyYnpqUWQvWE85dXhXV0ZWenppUFVjMmtkNGxxOEZKQXY2YUNRYk9tQ3UrajRpSWlGeTUxYWRxdDZkMHIzOCtyMDdCenBaVzZ3ZEk5NExiSHA0VWNMYXlmbFgrYVZuaFlEL0FxcE1LOW91SWlIUzBnTm5SSTJnL2ovL2cyU2JQYjk5L3JNazJMUWt1Uzl1eUxDaXJxTVFiNDJibURVT3hMRmk0ZEIwaDAyTEJ6Uk1BZU92RExYeTRZVGVqQnZXT0JNVnpzalBxZmY0cXEvMDgrZFBuK2RrL1BSd0o0RC8rZzJkNTZva0Z6VmFmci9ZSDJManJNQk5INWhEdnJSOUczN0R6RUtuSjhXUjBUYWF5Mmg5MXp1TjJZak1NSHJ0bkpoOXUzTVByNzYvSDYzRXhmZHhndHV3NVNsbEZGVyt2MnNyYnE3WTJlditFT0M4Lys2Znd5cDBEZTNmbnl3L001dW0vTGVWL1gzcVhMOTUzRXdCUFBiRWc2cG9QTit4aHorRmN2dnJ3M0tqamRydU5yc2tKcmZyeGFhbXBZd2JScDBjNkczWWV4dXRSTVJBUkVSRVJFUkhwZUFyMmk0aUlpSWhJUkxXL2tvcXFNcHdPVjZUNnZkTVJmbFByMWVWL29LS3FsRW5ENXpCMjhIUk1NOFRySzU3ajFObGpmT2IyZjhMdGlxSGFYOG15OWE4eGV0QVU0bVBEYjdCVitTc0JjTHVpQS9YQllJQ3o1MDl4dXVBNHA4OGRaM0R2TVZjMDlrOU9IK0JRN2g1dW1meEF3NC9OVjRuTlpzZmhhR0c1WHhFUkVXa3pKVDdZV1JEZU5neVkzRUN3UDcreWRqdmpFb0w5TmdONkpNRGhDK0g5M0ZJWWtGSjdmbW9XL0hGWGVIdGpIbFFId2FOWFNVVkVSRHBFb2h0T2xEYmZycU1kUDEzQVQ1NzlSNlBuRnk1ZHg4S2w2K29kbnpnaWgwL2ZPVDNxMkcwM2ptSHNrRDZYZFArTnV3N3p6cXB0bDNTTnRJMktxbXErODE5LzVZa0hiMlpZVGs5bVRSaEt0YzlQUWx6NGRhOVRaNHY0Y09NZWJody9oTzdwS1ZIWGhreVQ0dEtLeUg2MUx3QkFVV2tGZ1dBb2NyeTRyQUtud3g1MWJaZWsrTWgyM2NrZnF6YnZZOVhtZlpIOTMzLy9DNXd2cldEdjRaT1lsc1dUUDMyKzNtUDQ3dWZuMHpzckRZQVo0NGN3SUR1VGJsMlRDQVNEdlBuaFptNi9jUXkzVGg4TndOc3J0N0o4M1M1KzhaMVBZYmZaQ0prbTMvdmZWK25YczF0VW40UDdadkdaTzIvRTZhejl3L3JpOEgxK1lRbWpoL1JwTkpUZkZoK2Z4dnpvRDIvVU8vYisyaDBBcENURzhlTnZQdGhzSHlJaUlpSWlJaUp0UVc5WmlZaUlpSWhJUkg3aEtaNWY4bCtSL1lUWVpMSXpjZ0M0ZStiblNZNVB4ZWx3QWJCc3crdWNMVHJOcDI5N2txN0ptVmlXeWFJVmY4SXdiTXdZZTBla2o1THlJZ0M4bmpnQTFtNS9qeDJIMWxOWWNoYkxNa2xPNkVxUDlMNTQzT0hLV3k4cytXWFVtSjVlK0ZTejR6NWJkSW8zVmp4SFp0ZGVqQjQ0dGVISFZuU0t4TGlVQnMrSmlJaEkrMXA3S2x6dEZHQkUxM0NvNzJKbmFqTTlsMVN4SDZCWG5XRC84WXVDL1ZueDBDY0pqaGFIcS9wdnlJUHBQUzZ0ZnhFUkVXa2RZOUpoUndFRVRYRFlPbm8welh2czNsbGsxUWxyVi9uOC9QUzV4ZHgxMDNoR0RPZ1YxZmFaVjVmWHV6NDJ4a09YcERpNnBTWVJESVZZOHRGVzhnck84K1VINWtUYXJObTZuNVdiOW5MejVCR01IdElIbTJIUUxUV0o5QzcxVnllVTloTU1tVGpzRFgrUjFvVGdnNkVRZjFuMEVTa0pzY3lmTmE1ZXU0S2lVcDc2N2NKNngvL3pva2tqdjNyaG5YcHRMcTVtUDNmS1NFWU55bzdzYjl0M2pQZldiQWRnK2JwZHhNYTQrZFpuYnNObUdKRTJKZVdWL1BmemIyTy82SEYwNjVyRU95dTM0blk3OGZtRHpKd3dGSUJBTU1qSDJ3OENVRnhhUVpla2VMYnNPY3I1a25KdW5UNnEzaGpIRHUwTHdKbHp4WkZqd1pESnVmT2xtSmJGa2R4OHBvd2VFSFVlYWljQXROYkg1K0tWQXVvNmVDeVBsOTlldytQM3oyNTBnc0hGSHg4UkVSRVJFUkdSOXFSZ3Y0aUlpSWpJZGNMcmlhTjdXdThtMjJTbDllYno4NytMYVpuWURCdnBLVm1SQ3ZkcHlabFJiV2VNdVlQSkkrYmc5Y1FUTW9QODQ4Ty9jUFQwZmg2OTlWdnMvMlE3SVRPRXpUQll0MnM1NlYyeUloTUNZanl4WktYM1lkcW9XOGpPSEVpY053R0E0ckpDQU82ODhUTmtkczF1Y0h3SFQreGsrWWE2RmJVc3RoOVl4OUwxcnhMcmllZSsyVi9DWnJOUlhsbks2WUpqZUdQaWNUcGNGSldjWmRPZWp4ZzFjUEpsZk9SRVJFU2t0YTA1VmJzOUphdmhObm5sdGR1WFVyRWZ3c0grR3NjYnFBSThQU3NjN0FmNDRMaUMvU0lpSWgzbHZnR3dNaGRlM2dlUER1bm8wVFN2UzJKY1ZCaTRKcUNjbFo1U0x5VHN1S2lpT01CL2ZlZFRBT3c5Y3BKWDN2Mll3dUp5YnBrMkN0T3lPSnFiVDFxWFJIcDNUMlB2a1pQODhmVVYvT09EVGN5Yk5vcUpJL296ZmxpL05ueGswcHdmUC9NRzQ0ZjFZOHJvZ1kyMmVXM3BlazdsRi9Ia1oyN0Q3V3o4YmZpYUVIcGx0WjhuZi9vOFAvdW5oMG1JQ3hlOGVQd0h6L0xVRXdzaVgwOW56aFUzR0haUFNZeWpWMmJYeVA3eDArZUFjSGgvelpaOXpKa3lnc3l1eVZIWDFIeE5PdXkxWDV1VjFUNmVlMjBGQno0NXpUYytkUXZmZld3K01XNFh3VkNJUDczeEVlV1YxZlR1bnNhdlhuaUhKeDY2bWZIRCtwR1Yzb1cwbFBCRWsycC9nTCs5dlpiSm93ZVEweXVqM2pqUG5ZOE82ei8zK29wR1B4NnQ5ZkhwbHBxRVB4RGt2VFhibVR0bEpLNDZuNHVDb3ZDVEErUENoSm02TnU4K3dxQyszWW1OOGRRYm80aUlpSWlJaUVoN1ViQmZSRVJFUk9RNjBiL25NUHIzSE5aa0c3dmQwV3o0djRiRDRZeUUvamZ2WGNXQjR6dFlNT3VMOUVqdnkvWURIN1B0d0ZvZ1hQWC83cW1QUks0YlBYQnFvMVgxQVJMaVVraE42dGJndWJ4enh5UGJnYUNmUDcvNWM4NFU1aktvOXlodW0vSUlNWjV3Nmk5a0JubnRnMmNKaGdLUnh6V285Mmh1SEhOYml4NmJpSWlJdEowU0gyek5yOTJmMHIzaGRsZGFzYjlHUThIK1diM2d6N3ZEMnh2eXdtTnFhTlVBRVJFUmFWdjlrdUZUUStERlBlSGZ4WGYwaFRvRnhqdTlVL25oVlFvYnEveDlzVTlPbmVXdEQ3ZXc5OGhKY3JJeitQSURjK2lXbXNRL1B0akVlMnUyTTZ4L1R4NS9ZRFpmWEhBVHAvS0xXUHpoWmw1OGN4WHZyZDdPZ3JrVEdKN1RxL21iU0tzN1gxckI2YlBuNlpJVTMyaWJ6WHVPOHRHbXZjeWZPWlllR2FuOCtxVjN1WEhjWUlZUGFOL1AyZXJOKzNBNEhNeTZZV2k5YzZHUUNkUldwRCtTbTg4ZlgxOUJNR1R5clUvZlNyK2U0ZGZqOWg0NXlldnZiK0JjY1JsZnV1OG0rdlhzeHU5ZldjYVAvckNJT1pPR00rT0cybGs0Zm44QW56L0FMLyt5aEZHRGVyUGc1Z2tOanV2aThENDBQbW1oTlJRVWxiSjgzUzZPblNyZ2lZZHV4bTZMcnNLL2RNMk9xRlUyTnU4NXloOWZYOEhZb1gzNS9EMHoyMlJNSWlJaTh2L1p1Ky93cU00NzdlUGZNMVVhYVZTUUFBa2tvWWJvSFdPcXNjRmdtMkxjY0MrSll6dGVPM0VTSjV1Nm01RHNack9iYlBJbTJkaEo3TVFPanJ1TkM4YllWSnNPeHZRdUVJZ2ltbnB2TTNQZVB3WkdFdXBvRU8zK1hKY3VuL0tjNXp6bkRMbzhtcm1mM3hFUkVaRzJVTEJmUkVSRVJPUXExelVxbmpzblBVWkVXTnUraEc3S3FBSFhreHlmUWZjWWY4bmRtZGM5eEl3SkQrSXp2Vmd0YmZ1ekl6dzBnbnR2ZXBydTBjMmsrNERVbnYxNGVNYXpBTmh0RGlhUHVoMkgzVWxpOTdRRzdTTER1L0RqUi84UDAvVGg4L213V3EzQVpaUU1FQkVSdVlKOWZoUTgva3dSZzdwQ2JHalQ3WTRIcTJKL2NlUDljV0V3dUN0c3p3V3ZDY3VQd08yOTIzY09FUkVSQ1k3Nyt2a24yZjNmWnYvL2swZkZRVW9VaEFYclcwd2ZEQWxTVitmYXNmOElBSnQySDJMcTJNR3R0dCtmZllKVCtjVThkdGRrUmc1SXhUUk4zdjUwSFo5L3NZc1pFNGZ6MlJlNytQMHJDM25zcmtuMDdONkZwKzZkU3RiUlU3eTdhRDFPdS8wQ1hVV2RBNFdRWHdnbEJ0UmU0SE45Y2NMLzMyMm5ML0NKZ3ZENjc5eC9CTU13Nkp2YTlHZFcrdzRkNXgvdmY4Nndmc25jUEg0WWhnRmVuNC8zbDIxa1lFWVNsbk5tcXp6NTh4Y2JySC8vdDY4MVdPOUkySDM2eEJFTUg1REtwNnUzMFRlMUIzMVQ2c2JzOC9uZmhOdHRWalpzMzgvY0QxZVNGQi9Eay9kTUpjcnRZdm1HbmF6WXVKdFQrY1VNenZCUE11a2E3WDlqL2MwSGJtYnAraDE4dkdJTGk5WnNwVjlxQWpkUEdFcGFZbmVldkdjS20zWWZaT0dLTGZoOEp0RDRVN2h6cjdrbHdiZy9QYnQzNGF1MzM4QUxieS9oMVk5VzhjaXNpUTMySHp4MmltMzdEak9rVHk5MkhqaktQOTcvbk9TRWJ0dy9ZM3lieHlraUlpSWlJaUp5SVNqWUx5SWlJaUp5bFFzTGRUTWdiV1NIK2pBTVN5RFVYN2ZOd0dxMC9VOE9tODFPUml0UEZBZ0xqU0FzdEM2cGw1YlF2OVZ4bmExQ0ppSWlJcGVHcFhVUDRHRktNd1ZNUFQ0NFdlRmZOb0FlNGUwN1IzdzQyQ3huK2ltSGFpODRyUTNiVEVuMkIvc0JGbWNyMkM4aUluS3hXQTE0ZWhpTTZ3bC8yVmIzVkoxZ0NiUENoMk9EMnlkQWJtRUpYKzQ4U0ZwaWR6NVl0cEhpMG5MdW1qcW14U2NPM0RobUVKTkdEOEptdFZCU1hzbkw3MzNHd2FPbitQbzlVeGpTcHhmRCs2ZnkvQnVMK01YejczTFhUYU1aUFRpRHRNVHUvT0N4V2NHL2dDYmtsTUgyTWpoWUJlWGVUamtsMy8zOHd2WWZqTmQvMjc3REpQZm9pdHNWUWxsRlZZTjlSMDdrOGVjM0Y1TVVIOHVqZDl3UWVQMW5YaitDLzMzNUk5WnZ6V1Rzc0Q0Tmp2bmx0KzRGd09jemVYdlJPcVpkTjR5SXNLWm51K1lXbHZEN1Z4WTIybDVTWHNuSnZLSUc2K0IvNGtWY2JCU0hqK2V5WXVOdWZ2ajRiWFNQaVFUOGt3MEFiRllMdlh2Rk0yRkVYKzY0Y1JTRkplV2NySzdCWWhqRVJrZHc2NlNSOU96V0JhL1gxK0FjZzNvbmtaNFl4LzdESjloek1JZjRyblZGUWtiMFQyVkUvMVFBanA3TXgyWnIrT2I3N0RXMzVkcUNjWDhBLzBTTENVTlp0R1k3azY0ZFNHSmNUR0JmWEd3VWJ5NWNRM1ZOTGE5OHVJS1VoTzQ4ZmY5TmhEZ3UvQVFhRVJFUkVSRVJrWllvMkM4aUlpSWlJaUlpSWlLZDRsZ3A3TW4zTDlzc2NGMWkwKzFPbElQcEwvWkpWeGM0ckUyM2E0N1ZnRVEzSENvR0V6aGFBdW5SRGR0TVRQQlhCcTd4d3Y1Q3lDNkc1TWoyblVkRVJFU0NaMmczK01zVXlLMW8rRjZndzN6NDN4QUVVWFd0aDcrL3V4eUgzY2FUOTB6aHdKR1R2UGp1Y3NvcnEzbDQxc1JHRmRyUHNsZ3NHQ2FzMjViSnU0czI0QXB4OEwxSGJ3MEVqbnQwaStaSFQ5ek8xQkJiZFFBQUlBQkpSRUZVcXgrdFl1NEhLMWkrZmllM1RCakcwSDdKemZZWlREM0RJU1FjK25aR3hmNlQvaWMwL2ZiNkMzeWlEcjcrRlZYVjdNbks0ZFpKall0aVpHYWY0UGszRjlPMVN3UlAzMzhUZGx2ZFYrL3BTWEgwN2hYUHdsVmJHRDJrTnhhTGhXNWRJdmpWZCs0bk9zTC9PS3JWbS9leUorc1l0MDIraHBnb2Q1UG5qNDRJNDFmZnViL1I5Z1dmYjJMQjU1dWFQTVppR0R4MjEyUis5Y0w3UFAvR0luNzQrRzJFT2gxNHpqdzJ5MmF6RWhIdTRyNXA0eWdzS1c5VUFYL1hnYU10M3BOZmYvY0JwbzVyK0J5RXdwSnkzR0VoMkt4V0txcXFHd1hrbTdxK1drL0QyU1BCdkQ5bjNYckRTSWIyVFNZeExvYlM4a28yN0RnQXdHMlRyK0dsOXo3anBmYytZM0JHRW8vUG50emc5Uk1SRVJFUkVSRzVXUFRYcVlpSWlJaUlpSWlJaUhTSyt0WDZ4L1NBOEdZS1loNHZxMXZ1MlhTR3AxVzlJdnpCZm9ERFRRVDdYWFlZM3hPV0gvR3ZMODZHSnhybWswUkVST1FpNk9yeS93U0x4d1BrQnErL2t2SksvdnJXRWc2ZnlPUEplNmJnRGd0bFdMOFVIcjNqQnY0K2J6a2VyNDlINzdpaHlXUDNITXpodytVYnljN0paZXpRRE82K2VRd2hUa2VETm1HaFRyNSs5NDFzM24ySWR4ZXY1NFYzbGhJWjdtTGt3RlJHRGtnakphRmI4QzdtSE9uUmNFMDB1TjF3b1RQT3Irenkvd3k1Y0pjRGRQejEzN2d6QzUvUHg4Z0JxUTIyYjlsemlDOTJaTkd6ZXhlZWVmQVd3a0tkalk2ZE1uWVF6Nyt4bUEzYkR6RDN3eFhObnVNLy9qeXZUV081YzhxMVRCazdHSUQ3cDQvbnVwSDlBdnRXZnJtSDF6OWVIVmdQQzNYeTJPekovUHJ2ODVuN3dRcWV2R2NLSHE4L1NHK3pOcDQxKyt3ak04aElqZ2Y4azJxMjdEbEVTa0szUU1nZS9QOSsvL0RQcHF2amYvN0ZMdllmUHNuM3YzWXJ4YVVWaEo5VFlmL0puNy9ZNHJXMXRQOTg3czlaaG1FUTN6V2FUMVp0WmRHYWJWUlYxd0QraVFaMzNEaUtOejlaUzNMUGJncjFpNGlJaUlpSXlDVkRmNkdLaUlpSWlJaUlpSWpJQldmU01OZy9wVmZ6YlkrVjFpMG5oSi9mK1hwRkFtZUtqUjR1YWJyTmxPUzZZUC9Tdy9EWVlMQmMrR0s0SWlJaWNwbmFsWFdNRlJ0M1UxRlp6VmR1bThpUVBuVnZhRVlPU0tXeXFwclhGcXltUzJUak56RHpsbXhneWRydHBDZkZBYkIyYXlacnQyYTJlczZoZlpPcHFLcm1zdzI3U0Vub2ZrR0QvZExZcUVIcHVGMmhnWXJ4WjR2L3I5MmF5WUQwUko2WVBSbm5PZFhwajU3TUo4cnRZbER2SkNhTzdFOUtRamZtUEQyN1FaczNQbDVEZVdVMWo5MDFxY0gybWxvUC8vZmFwM2c4WHA1NThCWkNRK29tZnJqUENjdTNKcmxIVis2YWVpME91dzNUckt1UWI3ZTEvRGdzajlmREMrOHM1Zkhaa3huUlA3WEZ0bWRsSFQxRlhOY29BRTdrRmhFYjNYQjI3cHluWjFOVlU4dC92L2dCMy92cVRNSmRJZVFWbGZLbjF6NE43Szh2R1BmSDYvT3hadk0rUGw2eG1aTHlTa1lQN2sxeXo2NjhzWEFOQU5lUEdrRFcwVlBNLyt4TDdIWXJVOFkwbkJRZ0lpSWlJaUlpY2pFbzJDOGlJaUlpY2prd1REQ1ZNcnRVbVBnd0RBUEQwR3NpSWlMU1Zydno0R1M1ZjludGdGSHh6YmZOQ1VMRi9xUjZ4MlUzRSt3ZjNoMjZoRUJCbGY5bjh5a1lHWGQrNXhNUkVaRXJYNWZJOEVCRi9iTUIvZm9tak9oSFJWVU53L29scy9kZ1RvTjlrNjRkU1ArMEJQcWw5dVRKbjcvSWpPdEhOS29DZjY0NXo3MUQvN1FFcmh2WmovTEtLc0pDUTRKNlBkSzZVS2VENGYxVEFEaVpWOFRjRC95Vjl5ZU02TXQ5MDhkamFlS3pvWlZmN2lFeit6Zy8vOGJkM0RkOVhLUDltM1lkWkYvMmNTYU02SWZEYmd0TUJQRjRmYno0emxMS0s2djVsM3VuQkdVU3g2UnJCd2FXYTJzOTJLeldWai9QS3F1b0JtanlLUVJOOGZwOEhENmV5N2poZlFBNGVQUVVxWW4rc1hlUGllS0hqOTFHYUlpRGlIRC9vemk2ZFluQWFyVncvSFFoZi9qUlZ3Q0lpNDBLOU5mUisrUHorVmkvL1FBTFYyd21yNmlVZ2IwVHVlUEdhK25STFpvZG1VY2F0SDNrdG9tVVZWUXhiL0VHOGdwTG1YM1Q2Q2FmYUNBaUlpSWlJaUxTV1JUc0Z4RVJFUkc1REZqc1BudzErbExwVXVFemFoVHNGeEVSYWFjbDlhcjFYNThJTmt2emJZL1hEL2FmWjhYKzVNaTY1VU5GVGJleEduQmpMM2g3bjM5OWNiYUMvU0lpSXRLOCtOZ29mdmJVYkZyNk9PQ21jVU9hM0I0ZEVVWjBSRmhnUFNJc3RFR1l1VFVLOVY4OHRSNHZTOWZ0WU9IS3pWalBoTDRIWi9ScU10UVBrRjlVMnVKcm05NHJqanVuWHNzWDJ3L3c0OSsvUVhLUHJnenRsOHlPekNNY081blBFN01uTTZoM1V0Q3ZvNnFtRm9lOTlYaEExdEZUQUJTWFZ1THorYkJZV25qakRtVG41RkxyOGRJN0taN3l5aXIySHpuSmxISCs2dmRsRlpYODllMGxETytmeXZTSnd3UEhiTTg4d2lzZnJPREplNmMyZVBJRmRPeitsSlpYOHQ5Lys1RDhvbElTNDJMNHpzUFQ2WlBTbzlteDI2eFducnJ2Smw1NmJ6a3JOdTdtd0pHVDNEOTlQR21KM1Z1OVR5SWlJaUlpSWlJWGdvTDlJaUlpSWlLWE9NTXdzTHU5Vk9jcjJIK3BxTFdXWXJkYXNWZ3NDdmVMaUlpMFFhMFBWaHl0VzUrUzNITDdZNlYxeXdubldiRS93UTEyaS8vY0o4cWhvaFpjOXNidHBpYlhCZnRYNXpUZlRrUkVSQVJvTWRSZm44OW5najR5dU96dFBaVERLeCt1cExDNGpERkRNNWg1dzBoKy9QczMySC9rSkFONkp6WUs5K2VjS2lEcnlFbG0zakN5MlQ0ancxMU1HVE9ZS1dNR3MySDdmbDcvZUEzWnl6WUMvcWRDWk9mazRncDFrcGJZSFdzem9mclhQMTdONngrdmJ0ZTFGQlNYNFFweE5OZ1c2clF6WStKd1lxTDhzMmxQNWhYeHdkSXZpSFM3ZU9YREZiejF5VnFHOU9uRnNQN0pkT3NTeVl5SnczRTZHcjVaM3BOMWpFaTNpOWhvTjUrczJvTFRicU52U2c4cXEydDQvbzNGdUVLZDNEWjVKTFVlWCtDWU1VTXl5QzhxWSs0SG4vUHYvM0pYZzBrdkhiay83ckJRa250MlpkcDF3eGc3TktQUjUzWWVyMzhNOVRmYmJWYWVtRDJGVDFkdjRhUFBOL1BXSjJ2NThSTzN0K3ZlaW9pSWlJaUlpQVNMZ3YwaUlpSWlJcGM0d3pBSWpmVlNYZVFGcjhMOUY1dVhHcndoeFlRNTNGamI4UGh5RVJFUmdRM0hvYlRHdjl3akhQckZOTi9XNDROVEZmNWx3NEQ0c09iYnRzUnFRRW9rWkJiNjF3OFd3OERZeHUyU0l5RTlHZzRVUW8wWFZoeURXMUxPNzV3aUlpSnk5VHAwN0RRSGpwd2tOTVJCUldVMXgwOFgwRDg5b2RuMjV4UE1sczdYbzJzMHFZbmRtWHJQRkpMaS9XOG1yeHZSajhWcnRyRjR6YlltajBsTDdNNzQ0WDBhYlBQNmZCUVVsWkZmWE1yeDA0VWNQWkhQdnV6akZCU1gwYk5iRjZhT0cweE1sSnN0ZXc3eHhZNERmTHA2S3lFT08zMVRleklnUFpHUkExTUpkZGFGOG1kY1A0S1JBMUlENjEvdU9zaUN6emNGMXIvWWNZQWRtVWNZMmplWjdyR1JGSlZVOE5rWHU4am9GZDlnWENGT0IyT0g5U0hyNkNuZVcvb0ZXL1prMDdOYk5QLzZ3TTNZckJZMjd6N0VodTBIK1BNYml3bHhPaGpXTDVtRHgwN1RKNlZIWUZMRG5vTTVwQ2ZGVVZCY3hxTFYyeGcvb2k4V3crQ1AvL3lFM01JU2Z2QzFXVmdzRmdwTFNnQ3duM2xxd0l5Snd6bVJXOGg3U3pid2xkdXZEOXI5ZWZ5dXlRMnVjZWYrby9oTS81TUhQdnRpSndEaHJvWlB3REFNdUdYQ01BYjJUaUxFb1ZtK0lpSWlJaUlpY3ZFbzJDOGlJaUlpY29rekRBTzcwNGF6V3lYVko4SXY5bkN1ZXBYT0U0U0VPbkE2bmRqdGRnWDdSVVJFMm1ESjRicmxHM3UxWEx6MlJEbVlwbjg1emdXMnBvdVV0a2xhVkYydy8wQlIwOEYrZ0NtOS9NRitnRThQS2RndklpSWk3VmRhVWNtOEpSc0M2L0ZkbzVrNHNsK3o3YzhOWmpkbHpuUHZCRzE4Y240aXdsMDhkdWVrQnR2dW16Nk82Uk9IVVZGVjA2aDlpTk5PbEx2eHpOVHFtbHArODlKOFNzb3JzZHVzOU9yUmxURkRNeGpXTDVtRTduV3pYdE9UNHBoOTB4aU9uTWhqMDY2RGJONXppRU01cDdsMmNIckRjWVdGRWhjYjFXQzl2dWlJTURidXpHTGp6cXpBdHBTZTNiaGp5clVBbEpSVjhIK3ZmY3JwZ2hLcWEyb3hESU8weE80OE9ITUNvd2VuWXpsVENYL0NpSDVNR05HUC9LSlMxbTNiei9wdG1hemRta2xTZkN3L2V2eDJ3TVRqOVpHZUZFZHVRUW1oSVE1dW1UQVVpOFhDZmRQSEFSQWE0dURwLy9nN0FQM1RFaHBNVUhoazFrUkt5eXVEZm4vcTI3Z3ppdzNiOXdmV0o0em8yK1JyQkpBWTE4SU1aQkVSRVJFUkVaRk9ZSmptMmEvSlJFUkVSRVRrVXVYeithaXVycVkwcjRiYXZEQU1uK2JvZGpZdk5WUTZUMkFQOCtGMnV3a0xDOFBwZEFhKzZMelFibndiSGg3Zy94RVJFYm1jbE5UQTNmUDlsZmdCNWs2RG5pM01WVngvSFA3dFRQSGFrWEh3MzllZC83ay8yQTkvMnVKZm5wWUt6NDVzdWwxeE5kenpVZDBZL3pyVlB5bEFSRVJFTG44ZWp3ZGJidE9WMWR1cTF1UGhaRjR4M1dNaWNkaWIvMHpHWjVyNGZDYUdBZFlXUGk4NGZEeVhMbEZ1M09kVURUL2Zkc0Z5c0RLYTZPaG8zRzQzTnR1Ri9lenBsVjMrbjZWM1g5RFRCT1gxRDVhVGVVVVloa0hYTGhHQmF2ZHRVVjVaVFZpb003Q2VYMVJLbUN1azFjcnlYcCtQNmhvUFhxOFh1OTNXcVAzU2RUdndlTDBreE1XUW10QU5WNGl6bVo3cW1DWmtaaC9IeEtSdlNzOTYyMDBNdzZDeXVxWkJjUCtzMHdYRldDd1dZaUxEbXkyU0VhejdjNjZ5aWlyS0txcndtU2Job1U0aXdsMXQ3cnU5T3ZOM1NFUkVSRVJFUks1TSttdFNSRVJFUk9ReVlMRlljRGdjaE1lWVZEaUxxY3EzUVZVSWhzK09RZWNFeTY5R0pqNThSZzIxMWxLOEljV0VoRHB3dWR5NFhDNGNEa2VuaGZwRlJFUXVaMHV5NndMei9XTmFEdlVENUpUVkxTZDA4R0ZGOWNQNUI0cWFieGZwaEltSnNPek1rd1UreW9Kdmorall1VVZFUk9US1liZloybFRKMjJJWVdLeXRCNUo3OWVqYXB2TzJ0WjFjSHVwWDJHK1BjMFByTVZIdU5oMW50Vmh3aFRRTzJaOTE0NWhCN1I2TFlVQ2ZsQjVOYlBmL3UyOHExQS9RclV0a3EzMEg2LzZjSzl3VlFuZ25UWTRSRVJFUkVSRVI2U2dGKzBWRVJFUkVMaE1XaXdXbjA0bGhHTmdjMVZSWEYxRlRVNFBYNjhVMFRmUXdydUF6REFQRE1MQmJyWVE1M0RpZFRweE9wMEw5SWlJaWJXUUNDN0xxMXFlbHRuNU0vV0IvejdabGxwcVZXaThibEYwTVhoT2F5OXJkbWxZWDdGOTZHQjRmREdFdEYwRVZFUkVSRVJFUkVSRVJFUkVSQ1JvRiswVkVSRVJFTGhPR1lRVEMvVmFyRllmRGdkZnJEUVQ3NWNJd0RBT3IxWXJWYXNWbXMyR3oyUUtCZnhFUkVXblo5dE53dE5TL0hHYUg2eE5iUHlhbnRHNjV0ZXIrclFtelExd1luQ3lIR2k4Y0s0VmVFVTIzN1Ivcm53aHdzQWlxUExEa01OeVczckh6aTRpSWlJaUlpSWlJaUlpSWlMU1ZndjBpSWlJaUlwZVJRQVY1dXgyYnphWksvWjNrN0gxWG9GOUVSS1I5UHFwWHJYOUtMd2hwdzZlUndhellENUFXNVEvMkEyUVZOUi9zTi9CWDdmLzlKdi82L0FNd0s5Mi9YVVJFUkVSRVJFUkVSRVJFUk9SQ1U3QmZSRVJFUk9ReXBJQzVpSWlJWE9xS3FtRjFUdDM2akxUV2ovSDQ0RlNGZjlscStLdnRkMVJhRkt3NU00NnNJcGlVMUh6YnliM2doVzFRNFlFakpiQWpGd1ozN2ZnWVJFUkU1T0l5TVRCUVlZU1crTXdyOS9NbXZmN1NHYTdrM3lFUkVSRVJFUkhwUEphTFBRQVJFUkVSRVJFUkVSRzU4bng2eUIvVUJ4Z1lDOG1SclI5em9oek9Qb3dvTHN3Zjd1K290S2k2NWF5aWx0dUcybUJxY3QzNmh3YzZmbjRSRVJHNStId1crOFVld2lXdnhuZmxQcWxRcjc5MGhpdjVkMGhFUkVSRVJFUTZqNEw5SWlJaUlpSWlJaUlpRWxTbUNRdXk2dGJiVXEwZjRHaHAzWEtDT3poamFVK3dIMkJtZXQzeTZtTlFVQldjY1lpSWlNakZZUmdHWGx1UTNsaGN3VXByckZpdFZpd1d5eFVWVE5ickw1M2xTdjBkRWhFUkVSRVJrYzZsWUwrSWlJaUlpSWlJaUlnRTFhWlRjTExjdit4MndIVUpiVHZ1U0VuZGNsSkVjTWJTUFF6Q3poUnBMYXhxUGFqZkt3S0dkUE12ZTAxWWVEQTQ0eEFSRVpHTHd6QU12S0d4ZUxGZTdLRmNzbXE4VU93TndlRndZTFZhcjZoUXNsNS82UXhYOHUrUWlJaUlpSWlJZEM0RiswVkVSRVJFUkVSRVJDU29QcXBYcmYrbVpIQzBNVWQxdUxodXVWZVFndjBHRGF2MkgyeEQxZjViNnoxaDRPTXNmOEJmUkVSRUxrK0dZV0N6TzZsMGRMdllRN2xrbmFodzRuQ0c0blE2c2R2dFYxUW9XYSsvZElZcitYZElSRVJFUkVSRU9wZUMvU0lpSWlJaUlpSWlJaEkwZVpXdzduamQrdlMwNXR1ZTYzQnAzWEt3Z3YwQXFmV0MvUWZhRU93ZjF4TzZoUGlYY3l0aC9mR1cyNHVJaU1pbHl6QU1yRllyVmxjMHhkWnVlRXg5UFhwV2pSY09senJ4MmNOd3VWdzRuYzRycnRxNFhuKzVrSzZHM3lFUkVSRVJFUkhwWFBya1FrUkVSRVJFUkVSRVJJTG1rMFBnTzFQaGZsZzNTSFMzN1RqVGhDTWxkZXRKUVF6MnA3ZXpZci9OQXROUzY5Ym5aUVp2TENJaUl0TDVMQllMRG9jRGUzZ014WTZlRkh0ZFZQc3NnZmNzVnhPZkNWVmVnOXhLRzBjcXd6RkNJbkM3M2JoY0xod09CeGJMbGZmMXNWNS9DYWFyOFhkSVJFUkVSRVJFT28vdFlnOUFSRVJFNUdwbG1tYURIeEc1ZEJtRzBlQkhSRVJFbXVZMVlXRlczZnFNZGxUclAxMEpWUjcvY2t3b2hObURONjc2RmZ2M0Y3YnRtQmxwOE9aZThQaGdleTdzeVlkK01jRWJrNGlJaUhRdWk4V0MwK25FTUF5cWJRNktxcXVwcWFuQjYvVmVWWi9QbmYxc3cycTM0ZzV6NEhRNmNUcWRWM3dnV2ErL0JNdlYranNrSWlJaUlpSWluVVBCZmhFUkVaRk9acG9tUG85SjZVbVQ2bUlEYjQwRlRBV0ZSUzVKaG9uRjdzUHU5aElhNjhYbXNHS3oyUlR3RnhFUmFjYnFZNUJiNlYrT2NzSzRubTAvOW5CeDNYS3ZJRmJyQjBpSjlGZmg5L2pnYUNtVTE3WStjU0EyRkNZbndhSnMvL3BiKzJETzJPQ09TMFJFUkRxUFlSaUJjTGZWYXNYaGNPRDFlZ1BCN3F1SllSaFlyVmFzVnYvbkhGZkRaeDE2L1NXWXJzYmZJUkVSRVJFUkVla2NDdmFMaUlpSWRDTFROS2txTmlrK1l1Q3JWZlVla1V1ZWFlQ3JzVktkYjZXNnlJdXpXeVd1YUcrZ0FwZStyQk1SRWFsakFtL3ZxMXVmbWVZUDA3ZlZrZEs2NVdBSCsrMFdmOVgrekFML2VtWUJET3ZlK25GMzk2MEw5cTg1QnNkS0ljRWQzTEdKaUloSTV6a2J2TFhiN2Roc3RxdTZVdnZWK0hSQ3ZmNFNURmZqNzVDSWlJaUlpSWhjZUFyMmk0aUlpSFNpcW1LVHdpd0Yra1V1UzE0cjFTZkM4ZnFLQ2U5aUJpcThpWWlJaU4rT1hOaDNKamp2c01LczN1MDd2bjdGL3FRZ0Ivc0IrbmFwQy9idksyeGJzTDlYQkl6cEFldU8xMDFjZUhaazhNY21JaUlpblV0QjNLdWJYbjhSRVJFUkVSRVJ1VlFwVlNZaUlpTFNTYnkxUG9xUDZBc2prY3RkYlc0WUZXV1YxTlRVNFBQNUx2WndSRVJFTGhuMXEvVlBUWVlvWi91T1AxeFN0eHpzaXYzZ0QvYWZ0VGUvN2NmZDI3ZHVlWEUyRkZRRmJVZ2lJaUlpSWlJaUlpSWlJaUlpQVFyMmk0aUlpSFFDMHpRcE93VytXZ1g3UlM1M2hzOUdWYjZONnVwcXZGNnZIdGt1SWlJQ0hDbUI5Y2Y5eXdad1YwYjdqamU1OE1IK1B2V0QvUVZ0UDI1QXJQOEh3T09EOS9jSGQxd2lJaUlpSWlJaUlpSWlJaUlpb0dDL2lJaUlTS2N3VFpPcW9vczlDaEVKbXFvUXFxdXJxYTJ0VmJCZlJFUUVlRGV6Ym5sc1QwaHd0Ky80d2lvb3IvVXZSenI5UDhHVzZBYVh6YitjVnduNWxXMC85cDQrZGN2ekQwQkZiWERISmlJaUlpSWlJaUlpSWlJaUlxSmd2NGlJaUVnbk1FMFRiNDJxOVl0Y0tReWZuWnFhR2xYc0Z4RVJBUXFxWUhGMjNmcmRmWnB0MnF6RHhYWExGNkphUDRERmdJeDZWZnYzdGFOcS81Z2Uvb2tCNEorQThQSEI0STVOUkVSRVJFUkVSRVJFUkVSRVJNRitFUkVSa1U1Z21pYVlDdmFMWENrTUxIaTlYbncrbjRMOUlpSnkxZnR3UDNoOC91WCtNVEFndHYxOUhDNnBXNzVRd1g2QVB1Y1o3RGNNdUtkdjNmcTh6THByRmhFUkVSRVJFUkVSRVJFUkVRa0dCZnRGUkVSRVJFVE9nMm1hQ3ZXTGlNaFZyOUlEODdQcTF1L3UyM3pibG5SV3NMOXZ2V0QvM25ZRSt3RW05NEtZVVA5eVhpVXNPeEs4Y1ltSWlJaUlpSWlJaUlpSWlJallMdllBUkVSRVJFUkVMa2NLOW91SWlNQ2lRMUJhNDEvdUdRNWplNXhmUC9XRC9VbWRXTEhmQk5yNlhDMjdCZTdNZ0JlMitkZmYyZ3RUZS9tcitZdUlpSWpJNWVQc1p6cjZiT2Z5WWhoR2d4OFJFUkVSRVJHUks1R0MvU0lpSWlJaUlpSWlJdEp1WGhQZXpheGJ2NnNQV000elg5TlpGZnU3dWlBNkJBcXJvS3dXanBmNUp5UzAxZlJVZUhVM1ZOVENrUkpZa3dQakV5N2NlRVZFUkVRa2VFelR4UFI1TUV0UFl0UVVZL0hXWUtCZy82WE94TUJuc2VPMXVmR0d4bUsxT2JEWmJBcjRpNGlJaUlpSXlCWEpjckVISUNJaUlpSWlJaUlpSXBlZjFjZmdaTGwvT2RJSlU1UFByNS9pYXY4UFFKZ2R1b1FHWlhoTk1vQys5YXIyNzgxdjMvRmhkcmcxclc3OUh6dkJweXlZaUlpSXlDWFBORTNNcW1LTXZEMVlLMDlqOFZZcjFIK1pNREN4K21wdzFPVGpLRDVBVFdrZTFkWFYrSHcrUFhGQlJFUkVSRVJFcmpnSzlvdUlpSWlJU0ZEVTFGYWYxM0ZsRlNYTjdpdXZMRDNmNFlpSWlNZ0ZaQUp2N3ExYm41VU9UdXY1OVZXL1duOVNoRDk4ZnlIMXFSZnMzMWZRL3VQdjdndXVNODlCelM2Qno0NEVaMXdpSWlJaWN1R1lWY1ZZaXJJd2ZMVVhleWpTQVZhOGhOZWNvS1kwUHhEdUZ4RVJFUkVSRWJtU0tOZ3ZJaUlpY2hueCtYeDR2TFh0K3FHSnlsTjVSU2Y1eFl0UFhxQlJtc3hmK1FxTDFyM2Q1aU1LU25MNTdhdmZEL3BJMW14YlJHRkpybjlVcHNtN1MxOWc4OTdWYlRyMkZ5OCtTVjdSeVhhZHI3U2lxTjFqUEgrWHpuMEdPSkYzaEQrODhXUFdiVi9TcnVPS1N2UDQzV3ZmNTRYM2ZzbTUvMWIzWm0vbDkyLzhpT3dUbWEzMlUxSmV5S3NMLzhDQm96dWIzUC94NnRmWnZIZFZ1OFltSWlJaXpWdWJBL3NML2N0T3F6L1lmNzRPRmRjdDk0cm8yTGphb2tIRi92TUk5a2M0NEs0K2RldHpkNEZIZVNJUkVSR1JTNWJQVzR0Um90bVlWNUl3VHk2VkZXWFUxTlFvM0M4aUlpSWlJaUpYRk52RkhvQ0lpSWlJdE4ycUxRdFpzWGxCdTQ1NWROWVBTT2lXMG1xN3RnVDk3NXowR0FQU1JyYlN5c0RsREdmZGppVU03ajJhK05pa1Z2djErYnlVVjlhVmF0MXhZQVB2Zi9aeXE4Zjk5UEcvTkx0djk4Rk5MUHZpZlNMQ29vbU82SXBoR0JnV0M2dTNmc0tRM3FPeFd0di9WcmlvTkk4YVR3MVYxUldVVlJSVFdsRkVmdkZwOG90T2NpTC9LQjVQTGQ5LzVIZllySForODgvdlVsbFYzcTcrVzdxZXhpNk4rM3hXWEV3aVBicjJZdVdXaFF4TXZ3YTNLNnJWWXdEMkhkNE93SkNNTVp4Ym56YzlZUUF4a2QyWnQreEZucmo5SjdqRG11OXp5WVo1bkNySUlUWXFyc0VUQUt3V0s4WGxCV3pldTRxdnpQeGVvNmNEV0MxV1FrUEMyalJXRVJFUjhUTk5mNWo5ckZucEVPazgvLzZ5NnMyTlRHdmJXNGdPcVYreC8wQ1JQNVJ2YTJmNWs3c3k0UDM5VUZvRHg4dGdjVFpNU3czcU1FVkVSRVFrQ0V6VGhMSlRxdFIvaGJFWlBteFYrVlRiSE5oc052OW52OGFGZnZhWGlJaUlpSWlJeUlXbllMK0lpSWpJWmVpWmUzL1phcHVqcDdKNC83T1gydHpuVTdQbnROb21vbDZ3dXFWcTluMVRockg5d0FaTzVCM0dibk0wMnk0MktxN0o3UmxKUTVvY3o0YWR5OW0wWnlVV2k1VUpRMjlwdHQreWloSStXZnNXYVFuOUdaUStLckQ5aGhHMzh2eTdQMmZsbG9YY01QTFdabzl2emgvZi9MY3pTd1pPUndnaGpsQmNJZUZFaEVVektIMFVrV0ZkcVBYVVlMUGErZHFzSCtMemVRSFltcm1XdGRzVzg4UWRQOEZtdFRmcWQ5V1doUnc3ZGJESmMxNUs5N21xcG9KZnozMjIyZk9jOWY5ZSsyR1QyMmRPZUpCaGZjYzMyTGI3NENiQ1haRU1QMmM3Z00xbVo5YkVSMWk0NWcxcVBOWE5ubS9IZ1Ezc3l2b1NxUDhhK2NYSEp1RUtDY2MwVFY2ZS81dEd4M2FON3NHLzNQWFRWcS9wWWxNVllCRVJ1WlNzUEFZSHo0VHhRMnh3VDkrTzlYZXdrNFA5YmdmMENQY0g4bXU4a0YwTTZkSHQ2OE5saDN2N3dvditPWXI4Y3hmYzJBc2MxdUNQVjBSRVJFVE9uMm1hVU4yWlQ5bVV6aEppVkZGVVhZM0Q0Y0JxdFNyWUx5SWlJaUlpSWxjRUJmdEZSRVJFTGtOUjdwaFcyeFNVbkc2MDdXeEl2S2cwcjhGNlpIaDBzK0h2cHZoOFBwNS9aMDZyN1Jhc2VxM0YvYzFWZ25jNlFuQTY2c1pUVlYzQmh5dm1zdS93TnVKams3aDE0aU4wNzlLem1iRjVlWGZaQzVpbWo1blhQZFJnWDVmSWJvd2Zlak9ydG54Q1VsdzZhUW45Ryt5djlkUlFYRllRV0Q5N242QXVISC9yeEljWjBudE1xMThVZFlub1duYzk5aEFBdW5mcGlXRTBMQWZyOVhuSU9yYWIwWU1tTjNFdGwrWjl2bm5NM2FTZWMrOWEwOVIxNUJlZjR1aXBMR1plOXhCZW40ZGZ2ZmhNczhjLzkvYlBHbTM3NmVOLzRWRE9YdWF2L0NkVFI4OW1VUG8xTE52NEFWT3V2Wk5RcDc4Sy85WjlhMW00NWcyZXVmZVhiTnE3aXBRZWZVanQyYTlkWTc4VUhEN3pvSUdvRGxSREZoRVJDUWFmQ2EvVXE5Wi9lKytPVmV2M21YQ291RzQ5SmZMOCsycVB2bDM4d1g2QVBRWHREL1lEM05ZYjVtVkNRUlhrVnNLQ2czQkg3K0NPVTBSRVJFUTZ4alJOTE42YWl6ME11UURzaG8rYW1ocThYcTkvQW9lSWlJaUlpSWpJRlVEQmZoRVJFWkdyeUxuaDZyUHI5OTcwTkJsSmc5cmNqOFZpYVRZc0RwQjlJcE5YRnZ5T3AyYlBhWEhDUUZGcFBoNXZiYU9KQnZXUE9YYjZFUE9XdlVoWlpRbVRycG5GMk1FM1liRlltdXdQVEQ1YTlTcEhUMlh4d0MzUEVCSFdPS0YxM2JEcEhEbDVnSGVXdnNEOU4zK0RwTGowd0w2YzNHeGVXZkM3d1Bycm4vNHBzSHoyZXUxV1I3dXJQMVhYVmdGUVZsbUMyOVd3RE8zZVExdXBySzVnU01hWVJzZGRxdmM1UEN5cVhSTkJtdlBsN2hVQURNMFlDN1R0cVJIMTVlUm04K2JpNTdseDFPMWNPM0F5WHArSG9wSThYdi8wVDN4MTVyOVNVSEthN0JQN21EYitQcUxjTWJpY1lieXg2RGtlbXZidEJxLzc1V0RYbVRrbUl6cCsyMFZFUkRyazg2TjFFODVjTnBqZHAyUDk1WlJCdGY4aFIzUnorYXZwZDRZK1hXRDVFZi95cmp5WW1kYitQcHhXdUw4Ly9HbXpmLzMxM1RBdHhmOFVBeEVSRVJHNU5KaW1pWUZDMzFjaWl3RmVyeGVmejZkZ3Y0aUlpSWlJaUZ3eDlEV1RpSWlJeUdYb2JEQzdKU1hsaFkyMm5RMkpiOWk1akVYcjNta3hOTjRaM2xyeVowN2xId3VzbjUxbzRCK1h5YnJ0UzFtMjhRUGlZNU40NEpabldnbVRteXhZOVJyYk10ZHh5OWg3bTYzS2JyRll1UHZHcnpOM3dXOTVkZUVmbUQ3Ky9rQ29QamsrZzU4Ky9oZE9GeDduTCsvK290WEFmRnRWVmxjQXNIblBhaWFPbU5GZzM2YTlxK2lkT0xCUjREK1lnbldmbmZaUW5wbzloNGl3OW8vMXlidCtTa1M5YTZ5b0ttUHozdFVBZ1lrU3NWRng3RHI0SlM1bk9DazkremJaejZKMTd4RGxqdUhhZ1pQdytidzhjTXN6aExzaUtTakpCV0R5cU5zNW5uZVlvcko4TWc5dlovditEVnczZkFZRkpibjBTUjZLeDF0THFOTkZRVWt1Vm91VnlQQXU3YjZXemxaVURYTjN3WFVKMERQOFlvOUdSRVN1Wmw0VDV1NnNXNzhqQXlJNkdNUS9XRlMzbkhiaDNnNDFNaWkyYm5sblh2UHRXak05RmQ3ZUM2Y3IvUC9QZm44LzNIZjVQUnhJUkVSRVJPU3laSnFtUXYwaUlpSWlJaUp5UlZHd1gwUkVST1F5ZEc3bC9mYmFjMmdMQUZYVkZZUTRYZnp5cFcvZzlYcmFkR3o5eVFEVk5aV1VWaFEzYWxQVFNOWGJBQUFnQUVsRVFWUlNWZ0FRcUJCL0xyY3JDcWNqaEsvZjhXK0FmNkxDOCsvTUNmUmQ2NmxtM3JLL2tYbGtCOFA2akdQMG9Cc0Q3ZW9MRDQwZ3hPbWl1cWFLOXo5N2ljd2oyN2x4MUIxY00rRDZGcThoeE9uaTRSblA4dGJpUC9QaGlybnN6ZDdDbE5HejZSTFJGWUNzbzdzQXlDMDZFUmpyV2FVVlJTMU9yTEJZcklGK3pxcW85SmUxM2JqN2M4WU9tWUxkNWd6c3l6NmVDWmo4NHNVbkFiQmFiZnprMFQ4MU9QNVN1Yzl2TC9rTCt3NXZhL2JhMitMc3VkZHVXMHl0cC9GajBML1krUmwybTZQSllML1g2MkhUM3BWa0pBM20yb0dUc0Zpc0pNV2xCKzVkYy83MDFyODNXUC9zeS9rQVJJWjM0VnYzL2RmNVhrcW5PRkVPdjFydnIwRDJyUkVYZXpRaUluSzFXM2JZWDJFZklNd09kM1d3V2o5QVZyMWdmMm9uQnZ2VG92MlY5YXM4Y0xJYzhpb2hOclQ5L2RndDhOQUErTzFHLy9wYmUyRm1Pb1RiZ3p0ZUVSRVJFUkZwVE1GK0VSRVJFUkVSdWRJbzJDOGlJaUp5R1dwTHBmMkRPWHQ0ZGVFZkdtM1BMVHpPNmNMakFMejgwVzhZa2pHR0orLzg5MFpmZ0R6L3poeW1qcjZMOU1TQnpaNWpiL1pXUGx3eHQ5bjlyMy82cHlhMzMzN0RWeG1VZm0yenh4V1hGWko1WkFjQVcvYXRZY3UrTlUyMnUyWHN2Vnd6NEhvMjcxM0ZnV083dUhuTTNXVDBHa0pSYVg2emZkZDMvODNmWk1YbUJhemZzWlRFN3VtTUhUSVZnSjFaL21UV1J5ditTZGZvZUI2Yzlrd2dqTDk0L2Jzc1h2OXVzMzJHaG9UeHJ3Lzl0dEgxOUlydnphbjhITmJ2V01hRVlkTUMrNTZhL1RNQVRoZms4TzZ5RjRtUFRXclU1NlZ5bjZlTnU0L0pvMjV2dHIrdG1XdFp1MjB4VDgyZTAyd2JnSUtTWERic1hFNXF6MzRjek5uVFlOK0F0SkVzV3ZjT0ZWV2x1RUxjRGZZZE9Ya0FqNmVXZmluREdteHY3dmRoVytZNlBsd3g5NEk5bVNLek5KUncwNGFyeXNCcURWNi9QdUJFR2V3dmhDV0hJZG9KdnhnSGtjNVdEeFVSRWJsZ1BENzQ1NjY2OWRsOWdoTmV6N3BJRmZ1dEJ2U1BnYzJuL091NzhtQmk0dm4xTlRVWjN0empuL1JRVmd2djdJT3ZOdjhXV2tSRVJFUkVSRVJFUkVSRVJLUkpDdmFMaUlpSVhHVldibGxJMytTaGJOMjNsdXRIM01vN1MvOUtWSGdNL1ZLR1l4aEdnN1p1VnhTeFVYR0FDUmhOOWdlTmc5WFpKeko1WmNIdmVHcjJuRFBIMTJtdHVqcEFiRlFjUDMzOEwyekxYTWZLelIvenpYdi9FNi9QdzY5ZS9oWVBUZnMydmVKNzgrdFhuc1Z1ZHdBd1p2QVUwaElIY0NyL0tIOTg4eWR0dXhIQVk3ZjlrQ25YM3NtSWZ0Y0ZxdXlmekQ5S2NWa2hBTE91L3dyelY4N2w3U1YvNWI2YnZnSEFuWk1mWTBEcXlFQWZPdzVzNFAzUFhtNGhQRzZTWDN5YUVmMG0wQ3MrZzlWYkZ6RzQ5MmdpdzdzRXJoVmd3ODdsQUl3YmNuT3o0NzNZOTlrZEZzWFpxUDN4M0d6Q1FpTUMxd0VRZGlhSWYrNVl6blhneUE0Y0RpY1RSOHhvRk96dmx6eU1UOWUrelo1RFd4blJiMEtEZlZrNXU3RmFiZlErTTlta3ByYUtrdklpbW5QMktRY3RQV0doTGVOdHp2L3Vpeit2NDlyS1pZTmJVdURSUVJDcXY5eEVST1FpVzV6dGY1SU1nTnNCZC9RT1RyOEhMMUt3SDJCZ2JGMndmMGNIZ3YxV0F4NFpDUCsxM3IvK1hxYi8vbWhTbm9pSWlJaUlpSWlJaUlpSWlMU0g0aUVpSWlJaVY1R2MwNGZZZTJnckQweDdocTM3MXRJdlpSaXpKajVDbjE1RDJMUm5KZHN5MS9ISXpPOWlzOWFWWDgwK2tjbkhxMTdqOGR0L2pNUGV1ZW1rN2Z2WDAvZE1kZlpUK1RuNGZENjZkK2tKK0VQZERsdmRlTHBGOTZCclZEejlVb1lENFBONStlOS9mSWVieDh4bStEa0I4Y0tTWFA3ODdpK3cyZnlCOWJPaGZvQzEyNWZRUDNVNFgrNWVRVXhrTis2KzhldThzZWg1c2svc0E4QnFhZDliNk5PRko2ajFWQk1YazBDL2xPRnN5MXpIQjUvL2c0ZW5meHZEc0FCUVhGYkExc3kxSk1kbjBLZlg0SGIxSHd6dHVjOW5mYno2ZFJ6MkVCNlo4V3k3enpjdy9ScGNvVzVDbldHTjlybkRva2pvbHN5ZVE1c2JCZnNQSE4xRldzOStPT3doL3ZWanUzbDM2UXV0bnUvNWQrYTB1UDk4Sy9wL3I4OEp3c1BEY2JsY1dJTlpzaDhJdFVOeUJEaUMyNjJJaU1oNXFmWEJxN3ZyMXUvdUE2NGdWT3N2cllIY1N2OXlpQTE2Tkg1cmNFRU5pcTFiM3BuWHNiNXVTSVRYOTBCMk1WUjYvTXYvTXJSamZZcUlpSWpJMWNYajlXR3pXb0xTVDJiMmNmcW5KUVJoVkNJaUlpSWlJaUxTbVJUc0Z4RVJFYmtNdGFVYSs3bDhQaS96Vjc3Q2dMUVJoSWRHQkxZUHlSZ0R3SmQ3VnVKMlJUWUk5WU0vOUY1WW1zZVdmYXU1ZHVEa2pnMjgxVEg2T0hCMEp4bTlCblBrNUFHeVQreG4rdmdIQURod2RDZHhNUW1FT0YxNFBMWDRmTDVBd1Bzc3d6QUM0eThvTHdKTW9pTzdOYm9tMHpRQnNKK3ovV1QrVVhabGJlU0pPLzZOTDNldkFLQlhmQWJmdWYrL3FhNzFwODZhQ3FPM1pQL2g3UUFrZGsvRGJuTXc4N3FIZU8yVFA3SjQvVHh1R2pNYmdJV3JYOGN3REc0WmQxKzcrajVmSGIzUHB1a2pyK2hrNE4vT3VacXJrTjhsb2lzV2l4VlhpSnVCYWRjMDI2NTMwbUJXYkY1QVZYVUZJVTRYQUNYbGhad3V5R0hNb0JzRDdmcW5ERzlYS1A4Ly92WVVzeVkrek9EZW85dDhURXN5M0pWRVI0ZmdkcHZZOUplVmlJaGN3VDQ5Qktjci9NdVJUcGdWcEdyOVdmV3E5YWRHZ3RIOEE2SXVpTDR4WURIQVovckhVbEY3L2hNV0RBTytPaEIrdHNhLy9zRittSkVHaWU2V2p4TVJFUkdSeTR2UDU4TXdMQTNldTM3alAxOWkyblhEbUhiZHNQUHVkKzJXZlh6MCtTWisrdFJkaERvZExaNS83b2NyR0Rrd2pVRzlrNXBzcyt2QVVmNzYxaEtlL2NvTTBwUGEvcVRLMHZKS1Nzb3E2ZEd0Q3dYRnBTMjJqWW9JdzJwcE9BbWhzS1NjVno1Y3dlUXhneGlZM3ZoeFdLOS92SnJFdUZnbWpPamI1akdKaUlpSWlJaUlYRzBVUHhFUkVSRzVERDAxZTA2cmJZNmRQc2o4RmE4RTFpMFdDNlpwTW5INERMdytiNE8yQjNQMmNMb2doOG1qYm0vVVQwUllOQU5TUjdKaDUzSkdEYmdoVUdYK1FuanVuWi9oOGRTUTByTVBDMWE5eXJBKzQrZ1MyUTNUTk5tMmZ6MUR6d1RKcTJ1ckFIQTZRcHJ0NjlpcGd3REV4elQrRXFuR1V3UFE2QWtFUmFYNVpDUU5DbFNyUDh2cENPSFlhWDkvMFJHeHRKMS8zSEV4aVVTZmVTcEFhczkrM0REeVZwWnYvQkNuSXdTSHpjbitvenVaZWQxRGRJMk9iMGZmNTYrajl6a245ekMxbmhvU3U2YzEyWDl6RmZLZnVmZVhSTGxqV2gxZlJ0SWdQdnZ5US9ZZjNjbWc5RkVBWkI3ZWpzVmlJZU9jSnhvME56bWdLYWJwbzZTOHFNRXhaeWNiaUlpSVNOTnF2UEJhdldyOTkvUUZWNUErVWF3ZjdFK0xDazZmN1JGcWcvUm95Q3dBMDRUZCtUQ3k3Ym1uUnNiMmhJR3gvdXIvWGhQK3NoVitPYUgxNDBSRVJFVGs4ckZvelRZKzM3aWJYM3pqYnB3Ty82eFFqOWVMeitmclVMKzllOFZUVWxiSjRqWGJtVFZwWlBNTkRRT253ODd6Ynl6bWppbWptREttOGRNL2gvVHBSZC9Vbm16YmU3alpZSDlCY1JucnRtVlNXRnhPUVhFWk9hY0tLQzZyb0Z1WFNIN3k5ZHY1eVIvZWJIRzhjNTZlVFZ4c3d6Zng4NVpzSU9kVUFYR3hVWlNVVlFTMlc2MFdDb3JMV2JWcEw5Lzc2c3dHKzg3dUR3dHQvbk5lRVJFUkVSRVJrYXVKZ3YwaUlpSWlsNkhZcU5ZVFJ5WGxoZWRzTWJqLzVtOFE1WTV0RklaZXUyMHhzVkZ4OUU0YzBHUmZZd2RQNGEvdmJXQlA5bGI2cHd3LzMyRURab08xZ3VMVGJNMWN4N2JNdGJoQzNBek5HTXVJZmhPWXQrenZlTHdlcGx4N0J3QzdEbjVKU1ZraFF6UEdBbEJkNDYrZTc3UTMvNFhQcnF5TmRJOUpJTndWMldoZnpkbkF1ajIwd2ZhTXBFRjBqMm42RWRXSFQyUVNGaHBCUkZoMEc2OFZkaC9jVEY3UlNhYWRVNGwvL05CYnFLZ3FaK1htandQcncvcU1hM08vcmJ1dzkzblBvYzBBV0pzSnhMZW5pbjVUenI1dW1ZZTNCNEw5K3c1dkl6bStUNk1uSmpRM2lhQTV5emQrd1BLTkh3VFd2M0hQZjlEbHpLUUxFUkVSYWV5OS9aRG5mMHRBbEJOdWJYcGUzM2s1V0w5aS8wVUk5Z01NaXZVSCs4RWZ5TzlJc044QW5oNEdUeTN4dnh2YmNNTC9jMjNuek4wVUVSRVJ1U3g1ZkdDN2NIVkVnc3JqOWZMWkY3dEppb3NKaFByYjQ4bWZ2OWhxbTA5V2JlR1RWVnVhM0JmcWRQRC9mdmdJOTA4ZlQ1UTdqSG1MTnhBZkc4MmZYdisweWZhN3M0NnhaTjMyUnR1Zi8vZXZZYkVZN004K1NiZVlDSFpuSGVPUldSUHBrOUtENklod2FtcHIvZU85WndvRG1xaTgvODFmdnRSbzI0YnRCL2h5WnhZQS8zYk9wSUNrK0ZqQ1hTR1lwc2x2WHByZjZOZ2VYYVA1NlZOM05Ya05JaUlpSWlJaUlsY2JCZnRGUkVSRXJpSlI3c2JWNW8rZXl1Smd6aDVtVFh3RWZ4eXBzZTR4Q1NURnBmUEZ6dVh0RHZaWDFWUlFYbG1LM2VZSVZORzMyL3lWOHQ5ZStsZktLMHNZTzNncUkvdFB4T2Z6TW0vNTM4ZzVuYzFYWm40WHB5T1VxcG9LbHF4L2wrSDl4dU1POHllK0ttdjhWWjJjanRBbXozbm8rRDcySDkzRnRISDNOajJtNmdvc0ZpczJXOE12NEN3V0s5Rk4zQ1BUOUxIandCZWtOelB4b1NuVk5WVXMyVENQS0hjTXcvbzJETzJYVmhTUlgzd3FzSDc0UkNhbkNuSWFQU21nUFRyclBsZlhWTEZsM3hxc1ZodUwxNzlMci9nTXdrTGQ1ejN1NWt3ZGZSZHVWMVRnMmc0ZDM4Y3RZeHUvbnZVbkVWUlVsYkpnMVd1TUgzb3pQYm9tTjJyN2l4ZWZaTmJFUnhoeTVva0VJaUlpMHJLQ3FvYlYraC9vRHlGQi9EUXhxN2h1K1dKVTdBZC9zSDllcG45NVoxN0grK3NkRGJla3drTC8yekgrdkJWR2RMOTh3bW9pSWlJaW5TWHF6SU0wRDVkY3ZQZUM3YlYwM1E1S3lpcm8wYjAzT3pLUE5OaDNLcis0MGJhemV2V0lKU0xjeFp5blp6Zll2bVAvRVhwMjYwS1h5UEJHeDVSWFZuTWl0N0JCeFgyTHBlNnoyMm5YRGFOdmFnOVNFN28zNkRjN0o1Y1BsbTNrd1prVGlJMXUrak03aThWQ2xEdU1iejg4RFlDVlgrNGhKYUZibzNGWUxSYnN0dGFmZExuM1VBNy9uTCtTMlRlTjVwcEI2WHl3YkNOM1RybVdzRkQvaTd4Mnl6N2VXTGlHWDM3clhsWnQya3VmbEI3MFN6My96MEZGUkVSRVJFUkVybVFLOW91SWlJaGNoczZ0dU4rVXhoWDdtN1o4NHdkRXUyTVpsSDV0WUZ2ZzBkSDFjdjdYOUwrZWVjdi9Sbjd4S1dJaXU3ZDVyS2Z5YzVpNzRMZUI5WWl3YUpMak13QzRZOUxYaUhiSFlyYzVBRml5WVI2bkM0N3p5SXhuNlJyZEE5UDA4Zjd5bHpBTUN6ZU12RFhRUjNHWnY2eXFLNlR4bDE2bkMzSjRiL25mNk5HMUY4UDdUbWg2VEFVNVJJWjNhZk0xZkxsbkpjVmxCUXp2Tzc3Tnh5eGM4enJGWlFYY2YvTTNzVnI4YjdzcnE4dlpzSE01NjdZdnhUQmcrdmdINkJMUmxma3JYK0d2OC82VGZzbERHZEgvT2xKNjlNRXcycGYrNnF6Ny9QbW0rVlJWVjNEL3pkL2swN1Z2TW5mQmI3bGowdGVJaTJsY3Zhc2pCcVpkRTFqZWUyZ3JwdW1qYi9LUUZvOEpjYmdJQzQzZzVmbi95eTNqN21uMjlSY1JFWkcyK2NkT3FQVDRseFBkTURPSTFmbzlQc2crRSt3M2dKVEdEMW5xRkFQcXplbmNreCtjaXJGZkhRaWZINFdLV2poV0NoOGNnTHN5T3RhbmlJaUl5SlZteEptOCtxNjh5eVBZWDFSYXpxZXJ0Z0t3ZU0wMkZxL1oxbUQveHAxWmJEeFRzZjVjVDh5K2tlSDlVNGlMcmJ2UVdvK0g1ZXQzRXVsMjhhK1Azb3JWMHZCTjZKc0wxN0R5eXozOC9CdDMwN1ZMUkdCN2RVMHR0UjR2NGE0UVVoUDhuOUdlN2Jlb3RJSVBsbTBrS3NKRjM5U2UyS3lXd0hoSERreHJjZ0pCUjJYbjVQTDhHNHU1L2NaUlRCNDlFSS9YUjE1aENYOTY3VlArOWRHWm5DNG9ZVi8yQ2U2YlBwNllLRGRob1U2ZWUzMFIzMzU0V29OSkN5SWlJaUlpSWlMaXAyQy9pSWlJeUdYbytYZm1CSzJ2MjI5NGxPS3lBcXBxS3NndlBrV0lJNVRESi9ZREVCNWE5NlZSdjVSaDNIL3pOeHVFK2wwaDRmVHNsdEppL3duZFV2amFyQi9nTTMxWURBdmR1eVFFS3VWM2krN1JvTzBOSTI1bDNKQ3B1RUxjZUgwZVB2anNIeHc4dnBlSHAzK0h2WWUyNHZWNXNSZ0c2M1lzcFh0TVFpQ283bWV5ZGQ4NkZxMS9tN0FRTjNkUCtUb1dpNFd5aWhLTzUyYmpDblZqdHprb0tEN054bDJmTjZxaTM1eVQrVWRadXVGOWVpY09KTEY3MjlKc0czWXVZOGVCTDdobXdQV2tKL1luKzBRbU8vWnZZR2ZXUnJ3K0Q0TjdqMmJTeUZtRXUvd0p0cWRuLzV3Tk81ZXhmdWN5OW1SdndSVVNUbXBDZjI2YitCVXNGc3NsYzU5M0g5ekVocDJmTVRCOUZPbUpBM2h3MnJkNFk5SHp2UERlZjVIU3N3L21tUWtoV3pQWFlqSHFxbm41VEM4K253K3YxME42NGdDaUk3bzJHdjgvRi82ZVF6bDdXN3pHMzc3Ni9RYnI5YXYxZy8rSkM5UEgzMDlzVkhlcWFpckpMejVGWVVrZWRwdUQwd1U1QU9mOG14RVJFWkhtWkJYQkp3ZnIxcDhjR3R5cTg4ZEsvU0Y2Z0I3aEVIcVJQcVdNRG9HZTRaQlRCdFZlT0ZBRWZkcysvN1BaUGgvcUQzODlrL1Y2WlJkTVR2SnZGeEVSRVJHL251RndYUUxNM1FYWEpkWlY4TDhVbVNhOC9QN25WTmQ2K05aRDAralZvK0ZuVzgvK3oxeHVHamVFbThZUGJmSjRwNlB4bTEyN3pjWlhiNytCL3pkM0FSOTl0b25iSnRjVnVjZzVWY0RLVFh1Wk1uWndnMUEvd051ZnJtUFB3UnlldW04cUNkMWpBdHZMS3FyNDQ2c0xBWGp5bnFtQlVML0g2MlhWNXIxczJINkE3ejgyQzZmZFA1WWxhN2N6YjhtR3dQRnpubnNuc1B5SEgzMEZnT2ZlV05UcXZVbU1qK0daQjI4aE10eEZia0VKQUxmZk9JckR4L1BJTHlwais3N0RiTmkrbnhrVGg1TmJVTUxRdnNuVWVyeTRRcDNrRnBSZ3RWb3V5SVFERVJFUkVSRVJrY3VWZ3YwaUlpSWlsNkZ6QTgxTk9aaXpoMWNYL3FIVmRoRmgwVVNFUlZOWW1zZkw4LzhYTUxGWXJBeElHMGxTWE85QU80dkZTbnJpZ0FiSDlrNGFSTytrUVMzMmI3WGFXZzJsbjJXejJRTmg5QzkzcjJUZjRXM01udndFaWQzVDJMcHZMVnYyclFtTStZNEpEd2FPcS9YVThQTDgzM0F5L3lqOVVvWXhZL3lEaElhRUFlRDFlWGgzMll0NHZMV0I4ZlJMR2M3MUkyYTBhVXhWMVJXNFFzS1lQdUdCTnJVSFNPblJsejY5aG5EVDZMc0JXTFZsSVNmeWpqQ3M3M2hHRDV4TWxEdW1RWHViemM2NG9UY3pldENON0RxNGllMzcxOU0xS2g3TG1VcGRsOEo5TmsyVFpWKzhUNWZJcmt3YmR5OEFVZTVZbnJqangyemR0NDQ5aHphVFczd0t1ODNKUnl0ZnhUUjlqY2Rvc1RHbzk2Z214elJyNGlQVTFGYTNhZnl0dVhiZ1pBRDJabS9sN1NWMXZ5dGRvM3VRbHRBL0tPY1FFUkc1a3BuQWMxdjgvd1VZR1FlajRvTjdqcXlpdXVYVWkxeWhkVkJYZjdBZi9CVmpPeHJzQjdpOU55ekk4dmRiVVFzdjc0Um5SM2E4WHhFUkVaRXJ5YmRHd05jK2haK3VoaCtOaHZpd2l6MmlwczMvYkNQN0RoMW55cGpCOUV2dDJXUWJ1ODJLSzZSOUJTVXlrdU81YWZ4UWtudldUUlF3VFpOWFAxcEZjbyt1ekpyVStBM2sxSEZET0hEa0pMOTU2U09lbUQyWkFlbUo1QmFVOE53Yml5Z3BxK0Racjh3ZzNCVkNaWFVOdGJVZWFtcTlYRGVpSC9PV2JPQ1ZEMWZ3K0YzK3o4M0dEdXZEb0l3a3RtY2U0YjBsRy9qR0F6Y1RHK1VHd0RBTXVrU0djK3NOSXh1TTdhdy92dm9KMWpNVEI2d1dDK2xKY1R6NTh4ZGJ2TlovLzcrM0dxelAvK3hMQUxwRWh2TmYzNzZ2SFhkTlJFUkVSRVJFNU1wbW1LWnB0dDVNUkVSRVJEckM0L0Z3ZWx2SDUxUlcxMVJSWFZ0SlJGaDBxMjI5WGcvbFZhV0VoYnF4V2hxZTIrZnpVbEplMUNoZzdtY0NSb2ZHV1Y1WlN2YnhmZlJPR29qRGZuNmxTVTNUeCttQzQzU1BTYWkzemNSbmVodGREMERXc2QwNDdNNW1xK3FicGcrZno0ZlZhcVV0MTFkV1VVSllhRGlHWWNIanFRMEU0Yy9sOGRaU1ZWMUp1Q3VpeWYwQWxkWGxPR3hPck5iZ3pxdnQ3UHQ4K01SK290d3hSSWEzSmUxbTR2T1ptUGdEL2dZV0xCYUQrdmZlTkgyVVY1YTFlTzg2d3V2MVVGSlJCS1ovc2twa2VEUWQvYmRkWDFYMFFhS2pvM0c3M2Roc21qTXRJaUpYanRVNU1NYy96dy9EZ0JlblFuSmtjTS94d2paNGU1OS8rU3NENGNHTE9QZnUwMFB3dnh2OXkrTVRZTTdZNFBTNzRRVDhaSlYvMlFDZW13SVpyYitORnhFUkVibXE3TW1ILzFvUGhkVXdwUmYwam9iNGNBamF3Nko4SG9hWTI4Nzc4RVBIVHZNL2YvK1FqT1I0bm5sd1dxQVNmbjFQL3Z4Rlprd2N6b3pyUjdUYTMrZGY3T0xOVDlhZTExakdETW5na2RzbVVsNVp6Zk52TENJMjJzMVhiNytCLy9qelBISk9GMkFZQnBnbTliLzh0eGdHVG9jZG05VkNhVVVWZDk4OGhrblhEZ3pzZi8zajFhejhjZzl6bnA1TlhLeC94bTFKV1VXYnh1TUtEV255ZnRTM2Jtc21jejljd1Y5KzluaTdyN2N0RGxaRzYvTTVFUkVSRVJFUnVhTG9yMXNSRVJHUnk0alRFWUxUMGJZQXQ5VnFhM1lDZ01WaWJTYlVEOEVJUG9lRnVobVExckdTcElaaGFSQTI5Mjh6c0JwTnY0VnRyUks3WVZnQ2xhVGFvbjdZdkxsUVA0RE5haWZjMWZ4K2dGRG5oU2szMXRuM3VWZDg3MGJiV3VqNVRKQy8rWHR1R0pZTEZ1b0gvKzlBdER2Mmd2VXZJaUp5SmFyMStVUDNaODFJRFg2b0grQmdjZDN5eGE3WVA3RGUyNFdkdWNHWTV1bzNLaDZ1aVlPTkordWVndkQ3U2NHY1ppZ2lJaUp5K2VzWEF5L2NCSC9mQVlzUHdVZFp3ZTAvekFvZmRtRGlaa3BDTjJiZk5Kb3hRL3UwR21Kdmp6bFB6MjczTWFGbm5nZ1FGdXJrMnc5UHgycnh2N044WU9aNENrdktpUWdMSmNUcElNUnBKOFJoSjhScHgzNG03TzcxK2ZqMTMrZHpJcmV3UVorN0R4d0RZT202SFF6cDI0dEJ2WlA0L205ZmE5TjRubjFrQmtrOVlpa3FLVysyVGZHWlNRSW44NHFhYlFNRUpoV0lpSWlJaUlpSVhPMFU3QmNSRVJFUkVSRVJFUkVBM3Q4UHg4djh5MkYyZnpYOVlET0JBL1h5UkdrWE9jUFQwdzFSVGlpcTl2OGNMNE9lNFIzdjF3Q2VHZ2FQZlFwZUUzYmx3V2RIWUZKU3gvc1dFUkVSdVpLRTJ1QWJ3K0NKd1pCZEFwVzFRZXpjQjNUdytmV1RSdzhDL0pYNW03Tmd4V1lXck5qY2FMdk5hdVZQLy9ab1lQM3NKTktPQnRsdFZpdkdtUm1qcVFuZDJiSC9DSzh0V00yY3AyZFRVVlhELy96dEEzN3cyRzNZYmZEZFgvK1RIejQyaSs5OWRTWjJtelhReDVFVGVUZ2MvcmpBeWJ3aXZuam5BTTgrTW9QZi9lQ1JCdWRhdDNVZjd5eGEzMmg3aU1QRzFyMkhlZUdkcGEyT2Q4NXo3N1M0LzBKVjlCY1JFUkVSRVJHNTNDallMeUlpSWlJaUlpSWlJaFJWdzZ1NzY5WWZHZ0NSenVDZko2L0NmeTRBdHdPNnVZSi9qdll3Z0lGZFliVy9XQ2s3Y29NVDdBZElkTU50dldGZXBuLzl4VzB3dGdlRTZGTlpFUkVSa1VZY1ZzaG8rZ0drNTgzakFYS0QwOWRqZDA1cWN2dmY1aTFuV0w4VVJ2UlBhYlRQc0RSOFhwUEg2MjNYVTBXYjg5cUNWVmdzQnZkUEh3OUFhWGtWK1VXbEFQaDhQazdsRitQeitRQW9yNnpDNi9NMUNQVURyTjJheWJDK0tSdy9YY2g5MDhieCtzZXJlZjcvczNmZjhXM2Q5ZjdIMzBlU0pjZDdKWFlTTzZOSnM1cmw3SjAwYVVJaEhWQ2dwWVhMYkgrVVMwc3BvMXh1R1IyMzdBdTNRTG1GRmlnWFdsbzZhRWwzbXIyZDJFNmNQWnhoSjdFZDcyMVpsczd2RDhXV0hlOGs5ckhsMS9QeHlDUGY3NWtmSHgzSnN2USszL1BpKzNyOGEzZklGUko0dzlvNDZuL1l4VHNHTkRkajB1aHVoZkwvL2JGbjlkbGJsMnJldE83Y0dSUUFBQUFBZ0lHRHI1QUFBQUFBQUFBQTZMa0RVczNGMFZHSFIwZ2ZIZHN6K3puYWJMVCtjYkgrWUwzVnBpUUVndjBIaXFRYlcyZXlMdHUvWFNkOWNFWXFkMHVGdGRLTFIzcm1UZ2dBQUFEb1diTW1qMmx6K3JPdnJ0ZndJYkh0em0rdXByWmVvYTdXQWZudU9uWTZUeU9HSlRUMXEycnFGQmJhOWF0eWE5MzFTc3M2cnUvZTh6Rzl0VGxEZHJ0Tlg3NWpwUTVubjVQUDUxTitVVm5Uc2hYVnRaTFVZcG9VdU92QXBkTTc0ak5ObFZWV3QxaG5jRnlVN0xZcnY5Z0JBQUFBQUlCZ1FMQWZBQUNndHhpbVpQYUYyQktBSzJYS0o4TXdaQmc4cHdFQXdlRlV1ZlRXeVVEL3k5TWtSdzlsYTQ2V0JOcmo0M3BtSDkwMU9aQ0pVbWFCWk9ycVhYQVFFU0o5Y1lyMHF6Mysva3RIcEJVai9hUDVBd0FBWUdBcEtxMVFkTVNWM2JLcXZLcEdGMHJLdFdyaDFLWnBCVVZsaW92dS9MWlRaWlUxaW9rTTA4YTBReHFUa3FUQmNWRk44NkxDQjJudTFMSGFtbkZFZjF1enBkVzZqenoxY290KzQwajlsMDd2ek92cmR1djFkYnViK28vZmYwZUxPZ0FBQUFBQUdNZ0k5Z01BQVBRU1c0aFB2bnA3NXdzQzZQTjhSajNCZmdCQTBEQWwvVzZ2WkpyK2Z1b1FhZjd3bnR2ZnNUNFk3TDgyVmdvUGthbzlVa0dObEZjbERlczhGOVZsSHg0dC9ldUVsRjBtZVh6U2YrK1dmblc5eEZzSkFBQ0FnY00wcFJNNSticDI1TkFyMnM2eDAzbVNwUEdqaGtueWo0Si8rT1E1VFIwM290TjEvN1YrdDJycTZqWHp1bXQwM2Rqa05wZFpOR09DRnMyWTBOVGZ2T2V3WG5ocmExT1EvMUxOcDFmVzFPbjVOVnQwNCtMcEdqVnNjS3RsNzMzMEdYM3UxcVdhUDMxY3A3VUNBQUFBQURBUWNVODdBQUNBWG1BWWhrSWl2VmFYQWVBcThkZ3JaYmZiWmJQWkNQY0RBUHE5SGVmOG85UkwvcUQ1VjZaZnZkSHFMMlZLT2xZYTZJL3JJOEYrbXlGTkh4TG9aMTY0K3R2LzVtei8vNUowb0VqNlYvYlYzUWNBQUFENnR2M0h6Nmkwb2xyVHhvKzhvdTBjUEpHcjJLandwbEh1MSszY3I1THlLczJkZG0ybjYxYlcxQ25FWWRmc3lXTTBZbWhDcDh0M1YxaW9VMUVSZy9TTFAvMUxXOUtQWFBYdEF3QUFBQUFRN0JpeEh3QUFvQmNZaHFGQkNWNjV5N3lTbDFIN2dmN01xM3A1UThzVjdveVUzVzRuMkE4QTZOZHFHcVRmWkFUNkh4NHRYUlBUYy9zN1h5VlYxdnZiY2FGU3dxQ2UyMWQzcFNaSzI4NzUyeGtGMHVwcnJ1NzJ4OFZLdDQrWFhyeVliM28yUzVvM1RFb011N3I3QVFBQXdOV1RjZWlVL3ZEeUI1MHU5K2FtREwyNUthUGQrVC8vMW1mMDR0dmJsUmdmcmRTSm95NjdIdE0wZGZCNHJpYU5UWmJQTlBYK3RuMTZZLzBlWFQvbk9vMGVQcVROZFVLZElUcVJreTlQZzFlbnoxN1Fzam5YdGJ2OXRkdXo5T3JhWFczT3UvZlJaMXBOKzkzM3Z5U2JMVENXb04xbTAxMnJGeWt4UGthMTdub1ZGSmVycUxSQ3poQ0h6aFg0YjkzbGRCSlJBQUFBQUFDZ1BmelZEQUFBMEFzTXcxQ0l5eUhYa0ZxNTh5S3NMZ2ZBRmFoMTVTbDBrRk11bDBzaElTRUUrd0VBL2RxZnNxVENXbjg3MGlsOWNVclA3dTlZU2FBOVBxN243Z3h3T1dZbUJ0cVpCWkpwK3U5Z2NEWDkyM1hTbHJQU3VTcXB0a0g2MVI3cHgwdjYxbkVBQUFCQXdLU3h5WHJrcTUrODR1MTRHcnd5VFZPZi85aXlGa0g0N3NvckxGTmR2VWZYamh5cWY2M2ZvL2UyN2RPcUJWUDEwUld6MjEzblE0dW02OFczdDZ2QjYxVmlmTFRtZFRDeS80TFU4Wm95YmtTWDYybnZaMWt4YjdJa2FlK1IwM3I2cGJWTjA0Y05qdFdrTWNsZDNqNEFBQUFBQUFPTllacW1hWFVSQUFBQUE0SFA1NVBiN1ZabFViMDhSZUV5ZkZ4akNmUW5YdFdyMXBXbmtIQ2ZJaU1qRlI0ZUxwZkxkVVZmeGdJQVlLVkR4ZElENjZUR0R3Y2ZtaU90R3RXeiszeDZyL1RLTVgvNzg1T2x6MHpxMmYxMWh5bnB6alZTMGNVTEhYNi9TaHJUQTNjdnlDcVV2ckVoMFAvT0hHbmxxS3UvSHdBQUFFZ05EUTF5Rk82enVneEprdHZUSUZmSWxYOG03R2xvVU9NMy9BWEY1VXBKaXIraTdWVlUxU2dpZkpCc1BUQjRSWVBYcTdLS0dwa3laYktSQmNVQUFDQUFTVVJCVkxmWkZCc1ZjVlV2bmoxWkc2dlkyRmhGUmtiSzRlRHpkZ0FBQUFCQS8wY0NCUUFBb0pmWWJEWTVuVTVGeElmSU5ieGN2ckJ5K1d4dW1mSlpYUnFBZHBqeXlXdlVxYzVScUxxSUhJVkdHWXFNakZSWVdKaWNUaWVoZmdCQXY5WGdrMzY1T3hEcW41SFlPK0h5WTZXQjl2aTRudDlmZHhpU1VwdU4ycDllMERQN21UcFl1bVZzb1ArN3ZWSkpYYy9zQ3dBQUFIM0gxUWoxUzFLSXd5Rm5pUC9mbFliNkpTa3FJcXhIUXYyUzVMRGJsUkFicWNHeFVZcUx2cnFoZmdBQUFBQUFnaEdYclFNQUFQUWltODBtbDhzbHd6RGtjTHJsZHBlcHZyNWVYcS8vVnN6Y1RBbm9Xd3pEa0dFWUNySGJGZTZNbE12bGtzdmxJdFFQQU9qM1hqd2luYTd3dDExMjZjRlovbUI3VC9LWkxZUDk0Mko3ZUllWFlVYWl0UGEwdjUxWklOMCt2bWYyYy9jVWFjZDVxYkJHcXF5WGZwc2gvV0JCeit3TEFBQUFBQUFBQUFBQS9RUEJmZ0FBZ0Y1a0dFWlR1Tjl1dDh2cGRNcnI5VFlGK3dIMFBZWmh5RzYzeTI2M3krRnd5T0Z3TkFYK0FRRG9qM0lxcEw4ZEN2US9OMWthR3Q0Nys2MXI4TGVUd3FWb1Y4L3ZzN3RtREFtMHN3cjlkelp3OU1DMWZHRWgwb016cGYvYzR1OXZQaXR0UFNzdFNyNzYrd0lBQUFBQUFBQUFBRUQvUUxBZkFBQ2dseldOQUI0U0lvZkR3VWo5UUQvUStMd2wwQThBNk85TVUvcmxIbjlnWFpMR3hrb2ZIOWM3KzI0K1d2LzR1TjdaWjNmRkQ1SkdSUGt2UW5CN3BVUEYwdFRCUGJPdk9VT2xsU09sdFdmOC9TY3pwR2xEcEVobnord1BBQUFBQUFBQUFBQUFmUnZCZmdBQUFJc1FFQVlBQUVCdmUrdWtkS0RJMzdZWjBqZG5TZlplZWt0NnRDVFE3cXZCZnNrL2FuOU9oYitkV2RCendYNUora3FxdER0ZktuTkxwWFhTMDN1bGI4L3B1ZjBCQUFBTVJLWU1HV0pnbFdEak0vbU1IUUFBQUFBUWZIcmdSdElBQUFBQUFBQUErcHFpV3VrUFdZSCtKOFpKMThiMjN2NWJqTmpmaS92dHJobUpnWGJHaFo3ZFY1UlR1bjlHb1AvZWFXbFBmcy91RXdBQVlLRHgyVUtzTGdFOW9ON0gzVFVCQUFBQUFNR0hZRDhBQUFBQUFBQXdBUHcyUTZyeCtOdER3NlhQVGU2OWZUZjRwQk1YZy8yR3BHdjc4SWo5VTRkSWpkbWdJOFZTVFVQUDdtOUppclJ3ZUtEL3F6MVN0YWRuOXdrQUFEQlFHSVlocnlQUzZqTFFBeXJyN2JMYjdiTFpiSVQ3QVFBQUFBQkJnMkEvQUFBQUFBQUFFT1MybnBXMm5ndjB2ejVMY3RsN2IvK255aVdQejk5T2laTENITDIzNys2S0NKRW1YTHp3d0d0Syt3dDdkbitHcEFkbVN1RVhCNUl0cUpHZVRKZk1udDB0QUFEQWdHQVlocnlERXVSVkw3NzVSWStyOTBybDNsQTVuVTdaN1hhQy9RQUFBQUNBb0VHd0h3QUFBQUFBQUFoaVZSN3AxeG1CL3FwUjBzekUzcTNoV0dtZ1BiNFBqOWJmYU1hUVFEdWpvT2YzRnhjcTNUOGowRitmSTcxL3V1ZjNDd0FBRU93TXc1QWp4S1ZhNTVET0YwYS9rVmZqa3RNMVNDNlhTeUVoSVFUN0FRQUFBQUJCZzJBL0FBQUFBQUFBRU1TZTNpdVYxUG5iMFM3cDN1bTlYOFBSa2tDN1B3VDdVNXRkK0pCNW9YZjJlY05JYWVYSVFQL1g2Vkp1WmUvc0d3QUFJRmdaaGlHNzNTNTdXS3pLN1VQVVlQTDFlSDlXNzVYT1ZMcmtDd2xYV0ZpWVhDNFhJL1lEQUFBQUFJSUtuMXdBQUFBQUFBQUFRV3J6V2VuZFU0SCtWMU9sS0dmdjE5RWkyQi9iKy92dnJrbnhrc3Z1YjU4c2s4cmN2YlBmKzJkS3d5UDhiYmRYK3E4ZGtzZlhPL3NHQUFBSVZqYWJUVTZuVXlFUjhTcDNEbGU1TjB4dW4wMCswK3JLMEJVK1U2cnpHaXFzZFNpbk5rSkdhSlFpSXlNVkZoWW1wOU1wbTQzSUF3QUFBQUFnZURpc0xnQUFBQUFBQUFEQTFWZFlJLzF5ZDZDL09GbTZma1R2MStIMlNxZksvVzI3SVkySjZmMGF1c3RwbHlZblNPa0YvbjVtUWU4Y3V6Q0g5UEI4Nld2cnBBYWZsRjBtUGJOUCt2ZlVudDgzQUFCQU1MUFpiSEs1WERJTVEyNkhVMlZ1dCtycjYrWDFlbVdhcGt5VGxIOWZaUmlHLzg0TElYWkZoanZsY3Jua2Nya0k5UU1BQUFBQWdoTEJmZ0FBQUFBQUFDREkrRXpweDd1a0tvKy9QM2lROUkxWmttRkJMU2RLMVRRYTZ1Z1lmMmkrUDVpUkdBajJwL2RTc0YrU3hzVktYNW9pL1g2ZnYvL2FjWDh0ODRiMXp2NEJBQUNDa1dFWVRlRit1OTB1cDlNcHI5ZmJGT3hIMzJZWWh1eDJ1K3gydXh3T2h4d09SMVBnSHdBQUFBQ0FZRUt3SHdBQUFBQUFBQWd5THgyUnNncjliVVBTZjh5VklwM1cxSEtnS05DZUdHZE5EWmRqWnFMMHpNVjJXcDVrbWxKdjVZWStNVTdLS0pCMjUvdjdQOTh0L1dHVkZEK29kL1lQQUFBUWpCcUQ0Q0VoSVhJNEhJelUzODgwUG40RStnRUFBQUFBd1l4Z1B3QUFBQUFBQUJCRWpwWkl6eDBJOU8rWUlFMGJZbDA5QjVzRit5Y25XRmRIZDQySmxlSkNwWkk2LzcvalpmN1I5SHVEWVVnUHpaSCszL3RTYVoxVTd2YmZnZUZuU3lVYkdTWUFBSUFyUWpBY0FBQUFBQUQwVlRhckN3QUFBQUFBQUFCd2RkUTJTRC9hS1hrdkRqdzZMazc2L0dUcjZqRWxIU3dPOUsvclI4RitROUxjb1lIK3p2Tzl1Ly9ZVVArZEZocnR2U0M5ZUtSM2F3QUFBQUFBQUFBQUFFRHZJZGdQQUFBQUFBQUFCSW1uTXFWelZmNTJxRU42ZUo3a3NQQVR3TE9WL3RIbUpTbCtrSlFZYmwwdGwyUGVzRUI3VjE3djczOW1vditPQzQyZU95QWRLbTUvZVFBQUFBQUFBQUFBQVBSZkJQc0JBQUFBQUFDQUlMQXBWM3IzVktCL1g2bzBQTUs2ZWlUcFlGR2dQVG5CUHdwK2Z6SWpNWEJoeE5FU3FiU3U5MnY0d21ScFFweS83VE9sSjNaSVZaN2Vyd01BQUFBQUFBQUFBQUE5aTJBL0FBQUFBQUFBME05ZHFKRit0U2ZRWDVvaWZXaTBkZlUwT25CSnNMKy9HZVNRcGc4SjlLMFl0ZDloa3g2ZUw0VTUvUDJDaTQrMTJmdWxBQUFBQUFBQUFBQUFvQWNSN0FjQUFBQUFBQUQ2TVo4cC9XUlhZQlQzd1dIUzEyZjJqZEh4bXdmN3IrdUh3WDVKbWpzMDBMWWkyQzlKUThPbHI4OEs5RGZsU3E4ZHM2WVdBQUFBQUFBQUFBQUE5QXlDL1FBQUFBQUFBRUEvOXVJUkthdlEzellrZlhldUZPbTB0Q1JKVXJsYk9sdnBiNGM2cERFeDF0Wnp1Wm9IKzlQenBRYWZOWFVzSHlIZDJPd3VERS92ay9ia1cxTUxBQUFBQUFBQUFBQUFyajZDL1FBQUFBQUFBRUEvZGFSRStzdUJRUC9PaWRMVXdkYlYwOXpCWnFQMVQ0eVg3SDNoRmdLWFlWaUVsQkxwYjljMFNQc0xyYXZsL2huUytEaC8yelNseDNkSXVaWFcxUU1BQUFBQUFBQUFBSUNyaDJBL0FBQUFBQUFBMEErVnVhVkh0MHRlMDkrZkVDZDk5anByYTJydVFMTmcvK1I0NitxNEd1WU5DN1IzNWxsWGg4c3VQYnBRaWd2MTk2czkwdmUzU2xVZTYyb0NBQUFBQUFBQUFBREExVUd3SHdBQUFBQUFBT2huR256U1k5dWx3aHAvZjVCRCt1NDh5ZEdIUHUwN1dCeG9YNWRnWFIxWHc5eWhnZll1QzRQOWtwUXd5Qi91RDduNFdKK3RsUDVyUitBQ0R3QUFBQUFBQUFBQUFQUlBmZWlyUGdBQUFBQUFBQUJkOGZSZUthc3cwUCtQdWRMd0NPdnF1VlM5VnpwYTRtOGJoalNwbjQvWVB6bEJDZ3Z4dDg5V1N1ZXFySzFuWXJ6MGpWbUIvcDU4NlpsOTF0VURBQUFBQUFBQUFBQ0FLMGV3SHdBQUFBQUFBT2hIM2owbHZYNGkwUC9zZGRMQzRkYlYwNWJqcGY2N0NralNOZEdCVUh4LzViQkpzNU1DL1ozbnJhdWwwY3BSMHUzakEvMVhqa252bmJhcUdnQUFBQUFBQUFBQUFGd3BndjBBQUFBQUFBQkFQM0c0V1BxZjlFQi93WERwM3laWlYwOTdEaFFGMnBNVHJLdmphcG8zTk5EZWxXZGRIYzNkUGJYbEJRZS8yaU1kS3JhdUhnQUFBQUFBQUFBQUFGdytndjBBQUFBQUFBQkFQMUJTSi8xd1cyQWsvQkZSMG4vTWtRekQycnJhY2pBSWcvMXpoa3FOaHpxclVLcHBzTFFjU1pMTmtCNmVMNlZFK3ZzTlB2ODVVbGhqYlYwQUFBQUFBQUFBQUFEb1BvTDlBQUFBQUFBQVFCL251UmpZTHFuejk4TkRwTWNXU21FaDF0YlZGbFBTd1dhanhnZExzRC9hSlUySTk3Y2JmRkpHdnJYMU5Jb0lrUjVmNUQ4bkpLbTBUdnJCTnNudHRiWXVBQUFBQUFBQUFBQUFkQS9CZmdBQUFBQUFBS0FQTXlYOU9sMDZmREVzYjBqNnozbFNjcVNWVmJYdmJLVlU3dmEzQjRmNS93V0xlVU1EN1oxNTF0VnhxZVJJNmZ2ekEzZHZPRjRxL1R6TmYrNEFBQUFBQUFBQUFBQ2dmeURZRHdBQUFBQUFBUFJoYjJaTDc1d0s5TDg0UlpvN3RQM2xyWGF3S05BT2x0SDZHelUvN3J2eUpMTVBKZWRuSlVsZm5oYm9iOHlWWGpoc1hUMEFBQUFBQUFBQUFBRG9Ib0w5QUFBQUFBQUFRQitWVlNqOU5pUFFYNW9pZldxaWRmVjB4WUVnRHZhUGlaWGlCL25icFhYU3NWSnI2N25VeDhkSnEwWUYrbi9lTDYwN1kxazVBQUFBQUFBQUFBQUE2QWFDL1FBQUFBQUFBRUFmVkZnalBicGQ4bDRjRlg1MHRQVHQyWkpoYlZtZEN1Wmd2NkdXby9adk9XdFpLVzB5SkgxOXBqUXhQakR0WjJuK3V3c0FBQUFBQUFBQUFBQ2dieVBZRHdBQUFBQUFBUFF4YnEvMHcyMVN1ZHZmajNSS2p5MlNRaDNXMXRXWk1yZDB0dExmRG5QNEwwWUlOb3VUQSsxTnVaSnBYU2x0Y3RxbHh4ZEp3eVA4ZmEvcHYwQmtmNkcxZFFFQUFBQUFBQUFBQUtCakJQc0JBQUFBQUFDQVBzUTBwVi9zbG82Vit2dUdJWDEvdmpRMDNOcTZ1bUxmaFVCN1VvSms2K3UzRjdnTXFVUDhGMXBJVWw2MWxGMXFiVDF0aVhGSlAxMHFKUXp5OSt1OTBzTmJwZXd5YStzQ0FBQUFBQUFBQUFCQSt3ajJBd0FBQUFBQUFIMkVLZW1wdmRLR25NQzBlNmRKTXhJdEs2bGJNcHNGKzZjUHNhNk9udVN3U1F1R0JmcWJ6MXBYUzBlU3d2M2gvc2FMRUdvODBuYzJTZWVxckswTEFBQUFBQUFBQUFBQWJTUFlEd0FBQUFBQUFQUVJMeHlXWGo4ZTZOODRXcnB0bkhYMWRGZG1RYUNkR3FUQmZrbGFraEpvYjhyMVg1RFJGNDJNa242OFJBcDErUHRsYnVtaGpWSlJyYVZsQVFBQUFBQUFBQUFBb0EwRSt3RUFBQUFBQUlBKzRPMlQwcC8zQi9vTGhra1B6cElNNjBycWxzS2F3R2p3NFNIUzJGaHI2K2xKTXhQOVA2UGsvNWxQbFZsYlQwY214RW1QTGZUZmFVQ1NDbXI4SS9kWDFGdGJGd0FBQUFBQUFBQUFBRm9pMkE4QUFBQUFBQUJZYk9zNTZWZnBnZjdrQk9uaCtaSzl2NlQ2SmUyOUVHaFBHOXkvYXU4dWgwMWFNRHpRMzNUV3VscTZZa2FpOVBBOHliajRtSnlwa1A1enMxVGJZRzFkQUFBQUFBQUFBQUFBQ0NEWUR3QUFBQUFBQUZnb3ExQjZZb2RrbXY3K3FHanA4VVdTeTI1dFhkMlYyU3pZbjVwb1hSMjlaV2x5b0wwNVZ6S3RLNlZMRmlkTEQ4NE05SStVU0QvWUpubDgxdFVFQUFBQUFBQUFBQUNBQUlMOUFBQUFBQUFBZ0VXeXk2VHZiUTJFcTRlRVNUOVpJa1U2cmEycnUweGRFdXdmWWxrcHZXWm1raFFXNG0vblZrcG55cTJ0cHlzK2NvMTB6OVJBUDdOQSt0Rk95ZGZYcjBvQUFBQUFBQUFBQUFBWUFBajJBd0FBQUFBQUFCYklxNWIrWTdOVTQvSDNvNXpTVDVkS0NZT3NyZXR5bksrU0Ntdjg3V2lYTkRMYTJucDZRNGhOV2pBczBOOTgxcnBhdXVPT0NmNS9qYmFjbFg2MXArL2ZjUUFBQUFBQUFBQUFBQ0RZRWV3SEFBQUFBQUFBZWxscG5mU2RUZjcvSmNsbGwzNjBSRXFKdExhdXk1VlpFR2luRHBFTTYwcnBWVXRTQXUxTnVkYlYwVjEzVC9XUDN0L29uVlBTczFuVzFRTUFBQUFBQUFBQUFBQ0MvUUFBQUFBQUFFQ3ZxdkZJMzkzaUgrVmVrdXlHOU1oQ2FVS2N0WFZkaWN3TGdmYU1ST3ZxNkcyekVxVXdoNzk5cHNML3J6OHdKSDE5cHJRNE9URHRwU1BTY3djWXVSOEFBQUFBQUFBQUFNQXFCUHNCQUFBQUFBQ0FYdUx4U1QvY0pwMG9EVXg3YUk0ME84bTZtcTZVYVVwN213WDdwdyt4cnBiZTVyUkw4NFlGK2x2T1dsZExkOWtNNlQvbnRid1E0MitIcEQvdEo5d1BBQUFBQUFBQUFBQmdCWWZWQlFCQVgyQ2Fab3QvQU5EYkRNTm84VzhnNFRWNFlCdkk1ejRBWU9EeG1kS1BkN1ljM2Y0cjA2VVZJNjJyNldvNFhTR1Z1LzN0SVdIUzBBaHI2K2x0UzFPazlUbis5cVpjNlRPVHJLMm5PMEpzMHFNTHBZZTNTRm1GL21sL1B5eDVmZEk5MC93ait3TUFBQUFBQUFBQUFLQjNFT3dITUtDWnBxa0dzMEU1Wm81S2pCSzViVzc1REovVlpRRVlRR3ltVFU2ZlV6SGVHQTN6RHBQVDdwVEQ0UmdRSVdkZWd3ZTJnWHp1QXdBR0p0T1Vua3lYTmpjYjBmMk9DZExIeDFsWDA5WFMvRUtGMUNFREx3dytLMGthNUpCcUc2UlQ1Vkp1cFpRU2FYVlZYVGZJSWYxb3NmUzlyWUU3TC96anFPUTFwWHVuRDd6SEV3QUFBQUFBQUFBQXdDbzJxd3NBQUt1WXBxa1NzMFRwUnJyTzJjK3AxbFpMb0JSQXIvTVpQdFhaNjVUdnpGZVdNMHNGOVFWeXU5M3krWHhCUFhvOXI4RVlxT2MrQUdCZ01pWDlPa042NjJSZzJxcFIwdDFUcmFybzZ0cGJFR2luSmxwWGgxVmNkbW5lc0VDLytjVWIvVVdvUTNwaXNUU2oyZVAzNmpIcHFVei8rUXNBQUFBQUFBQUFBSUNlUjdBZndJQlZZcGJvb08yZzZvMTZxMHNCQUVsU2c3MUJweUpPNlVMOWhhYUFjN0RpTlJqTkRhUnpId0F3OEppU2ZwMHVyY2tPVEZzd1RQckdyT0FZQ2QxclNuc0xBLzNwUTZ5cnhVcExrd1B0emJuVzFYRWxYSGJwOFVYK094QTBldjI0Ly96bHVrc0FBQUFBQUFBQUFJQ2VSN0Fmd0lEazhYbDAzRGh1ZFJrQTBLYXo0V2RWVlZ1bCt2cjZvQXc0OHhxTTlnVDd1UThBR0hoTVNiL0phQm5xbnpkTSt2NEN5UkVrbjhxZEtKVnFQUDUyU3FTVU1NamFlcXd5ZTZnL0dDOUoyV1hTdVNwcjY3bGNMcnYwMkVKcHp0REF0RFhaMGsvVHBBYmVuZ0VBQUFBQUFBQUFBUFNvSVBrS0VRQzZ6alJONVNxWFVhSUI5RmxlaDFkNWpqeTUzVzU1dlY2WlFUUThKcS9CNkVnd24vc0FnSUhIbFBSVWh2U3ZFNEZwODRaSlAxd2doUVRSSjNLWkZ3THQxRVRyNnJDYXkrNS9mQnYxMTFIN0pjbHBseDVkMlBMbitlQ005TU50a3R0clhWMEFBQUFBQUFBQUFBREJMb2krUmdTQXJqRk5VOFVxdHJvTUFPaFFkV2kxM0c2M1BCNVBVSVdiZVExR1o0TDEzQWNBREN5bXBLY3lwZGViaGZybkRnMitVTDhrWlJZRTJxbERyS3VqTDFpYUVtaXZ6L0dmQi8xVmlFMTZaSUYwL1lqQXRGMTUwa09icENxUGRYVUJBQUFBQUFBQUFBQUVzeUQ3S2hFQU9tZWFwdHlHMitveUFLQkQzaEN2NnV2cmcyN1VjbDZEMFpsZ1BmY0JBQU9IYVVxL3paQmVQeDZZTm5lbzlNakM0QXYxZTN6U2dhSkFmOW9BRC9iUFNaSkNIZjcycVhMcFpKbTE5VndwaDAzNjdsenBsckdCYVFlTHBHOXNrRXJxcktzTEFBQUFBQUFBQUFBZ1dBWFoxNGtBMERuVE5PVXpmRmFYQVFBZE1tMm12RjZ2ZkQ1ZlVJV2JlUTFHWjRMMTNBY0FEQXhlVS9yWmJ1bU5TMGJxRDhaUXZ5UWRMcGJjWG45N1RJd1U1YlMySHF1Rk9xUWx5WUgrKzZjdEsrV3FzUm5TL1RPa2Y1c1VtSGF5VEhwZ25aUlhiVjFkQUFBQUFBQUFBQUFBd2NoaGRRRUFBQUJvbTJtYUJKc3hJSEh1QXdENkk0OVArcThkMHJaemdXbnpoa2svWEJDY29YNUoybnNoMEo2UmFGMGRmY21xVVlGQS83b3owajFUL1NQZjkyZUdwTTlObHFKYzBsT1ovbWw1MWY1dy80OFdTMk5qTFMwUEFOREhOUDVOUDVEL3RqY01vOFcvZ1lUSEh3QUFBQUFBV0NrWVBwY2gyQThBQU5CSDhRVVlCaXJPZlFCQWYxUGJJUDF3bTVSUkVKaTJmSVQwMEp6K0grcnVTSHF6bjNmNkVPdnE2RXVtRFphR2hFa1hhcVF5dC84WXpSMXFkVlZYeDhldTlkK1Y0YWRwa3MrVVN1cWtyMitRdmo4L2VINUdBTURsTTAxVFprT0R6UHg4R2VYbHN0WFh5eGhnZjl1YmhpRmZTSWk4a1pIeUppVEk3blRLNFhEMDZ5K1N1NHJISHdBQUFBQUFXQ21ZUHBjSjRxOFdBUUFBQUFBQWdKNVZXUzk5WjFQTFVQOU5ZNlQvbUJ2Y29mN0tldWxRc2I5dE42UXBnNjJ0cDY4d0RHbmx5RUMvY2ZUK1lMRmlwUFQ0SXNsbDkvZnJHcVR2YlpYK2RjTGF1Z0FBMWpKTlUyWjV1WXpEaDJXL2NFRTJ0M3RBaHJvTjA1Uzl2bDdPNG1JNVQ1eFFmVkdSM0c2M2ZENWZVQTlnd09NUEFBQUFBQUNzRmt5Znl3VHgxNHNBQUFBQUFBQkF6eW10azc2NU1SQndsNlE3SmtnUHpKUnMvV3Z3ajI3Ymt5ODFmZzQ2WmJBVXhuMUJtOXd3S3REZWZzNS9FVVF3bVR0VSt1WDFVbXlvdjIrYTBxOHpwTi92QzV3VEFJQ0J4U3d2bHkwN1c0YkhZM1VwZlliZDYxVkVYcDdxaTR1YnZrUU9WanorQUFBQUFBQ2dMK252bjhzUTdBY0FBRURRY0ZlNVZWbFlxUVozZzlXbFNKSzhIcTlNWC9mVFRaZXpEZ0FBNkYzbnFxU3ZyNWRPbGdXbWZXbUtkUGRVS2Nnei9aS2t0THhBZTg1UTYrcm9pMUlpcFlueC9yYkhKMjArYTIwOVBXRjhuUFNiRmRMSXFNQzBsNDlLais2UTNGN3I2Z0lBOUQ2Znh5TWpKOGZxTXZxczhNSkMxVlpWcWI2K3Z0OTlpZHdWUFA0QUFBQUFBS0N2NnErZnl4RHNCNEFyY0hUOVVXMyszODN5TmJUOXduOW05eGx0K00yR2JnZE1UWi9aNlQrcm5EOXdYbGxyc25wMW4yZjJuTkdHWHdlT1kzMU5mWWYvMm5zOG1rdDdQazExRlhVdHB0VlYxQ250K2JRZStSbTZxemVQYzk2aFBKV2RMMnMxUGZQVlRCMTQ2OEFWYjc4d3UxRC8rTm8vOVBiamIxL3h0cTYyN2h6bm10SWFyWDl5dmM0Zk9OL20vTjB2N05hSkxTZXVabm5vcHRxeVdyMzEyRnRhOC8wMUtqMWJlbG5ieUR1VTErSjFvTGFzVm1uUHA2bnNYT3ZuU0ZlOGRQOUxPcnJoYUxmV3VYRHNnbDc3OW12dG5tdDlpUlcvRXdBQTZBc09GMHRmVytjUDl6ZTZmNFowNThTQkVlbzNUU2t0UDlDZlI3Qy9sVldqQXUzM1QxdFZSYzlLQ3BlZVhDR2xKZ2FtYlQwcmZXdWovMjRXQUlEZ1o1cW1WRkRBU08wZGNQaDhjbHdjSGM3cjlmYTdXNzkzaE1jZkFBQUFBQUQwWmYzMWN4bHVrZzBBbDZua1RJa3lYODNVaEJzbXFMNm12c1U4dTlNdXd6Q1UrV3FtWWxOaTFlQnVhQkh1dDlsdHFxdHMvMXZ1Tng5NXM5UDkzL3JFclFxUEQ1ZmtIeEg2cGZ0ZjZ2YlBjTmZUZDdYb3YzRHZDeTM2MGNPaXRmb0hxNXY2OVRYMTJ2SGNEdFZYMXl0bVdJeEd6QnpSN1gxMmwybWFPdkQyQVVVTmlaTEQ1ZisxOWNvM1h1bHduZWtmbmE1Sk4wNlM1RDgyMWNYVnJaWTVzZVdFa3FjbEt5SWhvbWxhVlZHVlRtdzVvUWtySnJSYVBpb3BLbWlQODhudEo1VzdOMWRUVmsvUnBBOU5rbUV6NVBQNmRHcm5LWTFkTWxZVitSWHRybXZZRFVVT2pteDNmbFZSbGJiOGZvdWlrcUpVZXJaVWUvKzVWOU0vTnIzRGV2cnFjYzU4TlZObDU4b1VsUlRWNHFJUXcyNm9wcVJHSjdhYzBNcHZyV3gxd1loaE4rUUtkM1g3NTBIM2VPbzgydmpVUnBsZVU3RXBzZHIreCsxYStlMlZDb3NONjlaMlNuTktkV0xMQ2MzNTlCeEprcnZHclJOYlRtajQxT0dLR1I3VEU2VzNFamN5VG9iZFVOcnphYnI1c1p0bEQ3RTN6VHV6NTR5MlBidXQxVHFHemRDZHY3dFRVdDk5RGdFQUVDeTJuNU9lMkJrWWxkeGhrNzQ5VzFveDB0cTZldFBSVXFuYzdXOG5oVXNwVVIwdlB4QXRTNUdleXBRYWZOTEJJdjlGSU1Nak9sK3Z2NGtJa1g2OFdQcWZkT25kVS81cGg0dWwrejZRSGxza2plbWR0OUFBQUl1WXBpbVZYZDVnQ0FOSmFGMmR5dHh1T1oxTzJlMys3dzZDQVk4L0FBQUFBQURvNi9yajV6SUUrd0hnTWxTWFZHdnowNXZsOC9wMDZMMURPdlRlb1Jienh5MGJKOU0wVlZOV281cXlHcjMyMEdzdDVpZU9TMVRCc1lJMnQzM1RJemRKa201Ky9HWkpVazFKamRiOWFwMXVldlFtZitDNndhZTNIbjJyelhXbjNqSlZJMlowSHF3OHRmT1VEcjU3c00xNXkrNWJwb2lFQ0tVOW45WWlUQ3I1UnlTUFRZNVY4dlJrN1g1aHQrSkh4VGRkWE5CVFRxZWRWdVdGU2kzNXlwS21hYmY5N0xZMmx6MjY0YWdPcnoyc29kY0Zob3NzUDErdWQzLzhicHZMYi96dHhqYW50M1ZoUmZQQWE3QWQ1NFYzTDlTeERjZVU4V3FHbkdGT1hidjBXdVdrNTZpdXNrNEgzanJRNGFqOW9WR2g3VDRlRmZrVld2L2tlb1hIaFd2Rmd5dVVrNUdqbmYrM1U1NDZqMmJkTVV1R3JlTTNTbjNwT0ovZWRWcG45cHlSSlAzcmUvOXFNUzl1Ukp4Y0VTNlpwcW4zZi81K3EzVXZEVVBqNnF1dnFkZkczMnhVUlg2RnJuL2dla1VuUnV2OW43MnZEMzc1Z1paL2Jia2lCdmY5QkpXbjFxUGE4dHFtZnNyMEZMbXIzRzFlbUNRRmZsZEkwcjQzOXVuc3ZyT3RsdWxMenlFQUFJTEY2eWVrcHpLa3h2RTh3a0trUnhkS3FVTXNMYXZYcGVVRjJuT0dEb3k3RkhSWHBGT2FQMHphY3ZGdDJ0clQwdWNuVzFwU2ozSFlwRy9PbG9aR1NIL2U3NTlXVU9PL3E4VzNaa3ZYYy8wbkFBUXQwelJscTYvdmZNRUJMc1RuVTMxOWZiOGFHYTRyZVB3QkFBQUFBRUJmMXg4L2x5SFlEd0RkVkhhdVRKdWUycVJCMFlQMDRlOTlXSWZYSGxiSm1SSXR1bWVSbkdGT2xlU1VxTHE0V2p2K3ZFUHp2ekJmc1NteDJ2cUhyVnJ4NEFvTmloN1VhbnN2M1B1Q2JucmtKa1VsK1ljNGJCd2QvZEpSMENNSFI4cXdHZko2dk8zV05paHFrQ0tIUk9yc3ZyTktTVTFwTWE4OHIxd1pMMmRvL2hmbXl4WFovdWpoRVFrUmlod1NxZExjVWsyN2RWclQ5TVB2SDFiZTRUeDkrT0VQS3p3MlhIbUg4clQrMSt1MTZ0dXI1SXJvbWRISUc5d055bm9qU3hOdW1LREl3ZjZhWXBKakZCb1YybXJablBRY0hYcnZrT1o4ZW81aVUyS2Jwc2VOakdzMUNyWFUrcmhML21QLzVpTnZ0cmw4YzhGMm5DVnAzUFhqTkdUOEVFVW5SY3ZyOFNyclgxbWFldk5VVFY3dFQ1NGNlT3VBRG45d1dCLy94Y2Rsczl2azgvcTA1Z2RyTkdSczJ3bW1jMW5udE9PNUhZb1pGcU9sOXkyVncrWFFOZk92a1NUdCt1c3VsWjR0MVlJdkxHaHh4NFJMOVpYam5IOGtYenYvdWxNelBqbERvMmFQMHI3WDl5bjE0Nmx5aGpzbFNkbmJzN1huNzN0MDZ4TzM2dmlXNDBvYW42U2tpVWtkSEcxY1RaVUZsZHIwdjV0VVhWeXRKVjlaMG5ST0xuOXd1VFk4dVVIdi91UmR6Zi84ZkEyZk1yek45WDBOUHRrY3RpdXFvZVJNU2JzWEVFbFN4c3NaeW5nNW85WDBhK1pmbzNtZm15ZEp5dDJicTUxLzJkbHFtWnlNbkJiOWhYY3ZsS1NtMXk1UG5VZjVoL00xN0xwaHJkYnRLODhoQUFDQ2dXbEt6MlJKL3pnYW1EWjRrUFNqSmRMb2FPdnFzc3F1WnNIK3VVUGJYMjZnV3pVcUVPei80SXowdWV1a2ZqQVF6R1V4SkgxNm92K3VCRDlQODkvUnd1MzEzOTNpUkpuMHBTbFNKOWQyQXdENklkTTBaZlNUTDBTdFpKUGs5WHJsOC9uNnpSZklYY0hqRHdBQUFBQUErcnIrK0xrTXdYNEE2S2E2aWpvTm16Sk1xUjlQbGNQcDBPU1BUTmFPUCs5UXdiRUNwVXhQMGNGM0Rxb2twMFNyZjdpNmFlVGlVWE5HcWZoMHNaS25KWGQ1UDQwQi8rcVM2cWErWVRQazgvbzZYQy8vU0w2Mi9INkxGdDJ6U0NObUJvYkYyL2ZHUHRXVzFYWXBjRmw4cWxpZU9vK0dUL1VIWVk5dFBLWjliK3pUc3Z1WEtUek8vek10L05KQ3JmM0ZXcjMvOC9lMTdLdkxGRGtrc3FOTlhwYjliKzZYWVRNMFpmVVVWWmRVNi8yZnZhOFpuNXloYTVkYzIySzVFMXRPYVBmZmQydmFSNmRwek1JeHJiYnp3cjB2dExuOXRrYm1iMnY1U3k4QWtJTHJPRGVLVG9yV2diY1B5T0Z5cU1IZG9QSEx4MHVTdkI2dnNyZG5TNUpxeTJvVkhoK3VuUFFjMVpUV05BWC9HOVhYMUN2enRVeGxiODNXMk1Wak5ldU9XUzFDMDlmTXYwYURvZ2RwMjdQYjlOYWpiK202RzYvVGhCc215T0ZxK3kySjFjZTUrSFN4TnY5dXM2Wi9iTG9tckpnZ1g0TlBWVVZWMnZEYkRWcjE3VldxdkZDcEZWaTBUUUFBSUFCSlJFRlVDMGN2YVBhZHN4VWVIeTVYdUVzYm45cW9GVjlmb2NGakIzZjEwT015WlcvTlZ2ckw2WEk0SFZyeDRBb2xYSlBRTkM4OExseXJIbHFsemYrN1dadWUycVRSODBZcjliYlVGaGNHNWFUbmFQY0x1M1h6WXpjM1hhalJGWGtIODNUby9VT2EvL241Q29zTmE1cSs4TzZGaWswT1hGamtxZlhvdlorK3Ara2ZtOTdxOVgvTEg3YTA2Rjh6L3hxRlJvYXFxcWhLNDVhTmF6RXY0K1VNeFkrTzE4aFpJNXZ1SE5IbzVQYVQ4dFI1V2owWEcxbjlIQUlBSUJqVWU2V2ZwVWtiY3dQVHJvbVJubGpzRC9jUE5LVjEwdEVTZjl0cGw2WVBzTHNWZE1mc0pDbmFKWlc3cGZ4cWFYK1JORFhJLzB4WWxpSWxSMGcvMkNaZHFQRlBlK21JbEYwbVBUelBmeWNEQUFBR0l0TTArODJYeHdBQUFBQUFBTUdrdjMwdVE3QWZBTG9wYVdLUzFqKzVYc2MzSFc4eFBUY3p0MFgvallmZmFIY2JuWTBJTDdVT25iLzEyRnRkcW0vb3BLRWFQVyswMHA1UFU4STFDUXFMRFZQUnlTS2QzWHRXaSs5ZExLTUx3d09lUDNSZU1jTmpGQllicG4ydjc5T2g5dzlwd1JjV0tHbENZQlJ5aDh1aDVROHMxL29uMSt1OW43eW5HWitZb1dzV1hOT2xHcnZpd29rTE9yTHVpSlkvc0Z3MnUwMFpMMmNvTEM1TVl4WUVndnVlV28vUy81R3VrenRPeXJBWnFxdW9VMzExZlpzQjNXWDNMZXR3ZFBqMnRCZitENWJqM0tpK3BsN2JudDJtZ3FNRnV2NkI2N1hxTzZzVU1paEV2Z2FmdHY5cHU5eFZiaVdNVHRDNi8xbW5aVjlkcGxGelJpa21PYVlwdk90cjhPbkUxaFBhLytaK21hYlpLa1RjM05CSlEvWGg3MzFZTzUvYnFhdzFXVHE2OGFqR0x4dXZzWXZIdHJvYmc5WEhPVFlsVnN1K3RreURvZ2Vwc3JCU2tqVDlZOU5WZktaWVZjVlZPcHQxVnFkMm5kTGtteWFyc3JCU3lkT1Q1ZlY0NVF4enFyS3dVamE3clNuNGpLdW5KS2RFR1M5bjZNTHhDMG9ZazZCRmR5OXFDdGlmM0hGU2g5Y2UxdW9mckpZejNLa1YzMWloL1cvdDE4RjNEaW8zTTFmWExybFc0NWVQVjFoc21HS1RZK1d1ZGl0N1c3WW1ycHJZNWYyZjNIbFNaZWZMRkJyWjhud05qdzl2ZFJjUVNZcE5qbTExY1pEZFlXKzFYYnZUcnZTWDB1V0tjR25rckpHUy9IZS9PTEx1aUs3LzJ2V3RsamQ5cG82dVA2cms2Y21LSHhYZlpxMVdQNGNBQU9qdmltdWxIMjZUanBRRXBxVW1Tbzhza01KRHJLdkxTbnZ5QSszcFF5Ulg2N2MxdU1oaGsxYU1rRjY3K1BIQis2ZURQOWd2U1dOanBmOWRLVDIyUTlwM3dUOXRUNzcwMVEra3h4Wktvd2JnWFM0QUFPaHZYeUFEQUFBQUFBQUVpLzcydVF6QmZnQzRUS20zcFRhTlh0eFY1N0xPS2ZPMXpDNHQyeGorcnl5czFKcnZyOUdkdjd0VGhzMlExK1BWUy9lLzFPRzZzejQxU3hlT1g5Q081M1pvK1FQTGxmNlBkTVdQamxmSzlKUXU3ZnY4L3ZOS25wNnNQUy91VWZiMmJFMVpQVVd4S2JGTklkWG01dHcxUjFsdlptblgzM1lwWm5pTTRrYkdkV2tmblRtYmVWYW16OVM2LzFrblhmeTl1dUxCRmJJNWJQSjVmVHE1NDZUMnI5a3ZYNE5QMTk5L3ZScnFHNVQrVXJwT2JqK3BTVGRPMG9UbEUxcU1GQitSRUtHb3BDalZWZFIxdVlaTFErYVhDb2JqTEVsRjJVWGE5c2R0OGpaNHRlTEJ3RWp6ZVlmeWxQbHFwcXFLcXJUNHk0czFlT3hnYlhsNmk5NTU0aDFOWERWUjQ2OGYzN1NOOUpmVGRYelRjWTJZT1VJaG9TSGErc3hXNlpuTzk3MzR5NHQxOE4yRHlscVRKWi9YcDZtM1RHMjFqTlhIZWNqWUllM2U5YUhSbXUrdmFkSFArbGVXSlArbzhiZis2Tll1MVltdVNmOUh1bzZ1UHlxYnc2WnB0MDdUcEE5TmttRUxoTlBkVlc2Vm55OXY2aHMyUTFOdm5xcmhVNFlyL1IvcE9yejJzRUtqUWpWeDVVUkZKa1lxY1Z5aWptMDZwZ2tySjNRcDVGNWZVNit6ZTg5cTNQWGpXcnpHdEtYc1hKa2t0UXIxdHlkeFhLTEdYVDlPQlVjTE5ITFdTTlZWMUduWFgzZHAzTEp4R2pwcGFLdmxjekw4ZDg2NC92N1dvZi9tckg0T0FRRFFYeDB0OFk4Nlhsd2JtTFp5cFBUTjJmN0E5a0MxTXkvUW50djZMUW91c1hKVUlOaS9PVmU2ZjhiQXVCZ2kyaVg5ZEluMDlEN3A5WXMvLy9rcTZiNTEwcmRuUzB1NzlsWVVBQUFBQUFBQUFBQmdRQ0hZRHdDWFljaTRJWXBOaVcwYUlib3JIQzZIYXNwcW1rWTRmdU0vMzFCMVNiV2t3S2p3RVlNanRPeXJ5eTYvc0l2aGtwRFFFTTM3M0R5dCs5VTZyWDl5dllyUEZPdEQzL2xRbHpiaGJmQ3E3SHlaeGwwL1RtTVdqdEdvdWFPMDl1ZHJsYlVtcTkxMVB2YlRqNm1tdE9hcUJqZ24zREJCeWFuSnNoazJiWHhxbzFKU1V4UTNNazVaYTdLVXZUVmJ0UlcxR2pscnBHWitjbVpUQUQ5cFlwTDIvbk92OXI2MlY5bGJzalg3MDdPVk5DRkpOMzczUm9YSCswZE5mKzJoMTdwY3cxMVAzOVZpM1NaQmRKeFA3VHFsblgvWnFiZ1JjVnB5N3hJTmlobWtvK3VQNnZpbTQ2b29xTkR3cWNPMTVONGxpaGpzdjl2QnN2dVg2Y2dIUjNUZ3JRTTY5TjRoSlUxTTB1UWJKMnZxVFZPVmtwcWlwQWxKY2xlNU5YRmx5OUhQMzN6a1RVMjVhVXJUS09TTm9wS2lsSkthb3BLY0VzVU1qMmxaWEI4Nnp1M2RaZVBranBQYStaZWRYYm9MeCtVNFZqbElFYVpEWVhXRzdFRVMvdkY2RFoyeHh5ZzZ2RTR4NFYyLzBLYlJxRG1qVkZWWXBSbWZtS0hJeE1ndXJ4Yy9LbDZySGxxbGMxbm5OR3p5c0ticFl4ZVAxYlkvYnRQNUErYzFmRXJuRjJ1ZDJubEt2Z2FmcmwxeWJhZkxudHQvVHBLVWs1N1Q2UjBCTHIxNDVNU1dFMDN0WXh1UDZkakdZNUtrMlhmTmJwcGVWMUVuMHpSVmNMeWc3V1BSaDU1RDNkVlQ1NzVoU0VQRHBjRmQvL1VOQUJpZ1BqZ2ovZmR1eWVNTFRQdkNaT211U1ZMbmx3SUdMNi9aY3NUK09RVDdPelUyMWo5Qy9lbHlxYVpCMm5aT1d0NzJ6YzJDanNNbTNaY3FqWTJSL2lkZGF2QkpkUTNTNHp1a3JFTHAzdWxTeUFDK1NBWUFBQUFBQUFBQUFPQlNCUHNCNERMYzhJMGJaUHBNL2YzZi85N2xkZTU2K2k0bFRVaHFDdmF2ZUhDRmZGNmYzbnprVFMyN2I1a2lFaUw4bzlFMytKTWpsNFk4TzlxWDZmTVBhVyt6QmI0UlR4eVhxUEhYajlmUjlVYzFldTVveFkrSzcxS2Rkb2RkNDY4ZnI0UHZITlRvZWFNVkhoZmVJclJjWFZLdDhMandWdXNOaWg3VXBlMTNWVmhzbU1KaXc3VGp1UjF5dUJ5YThZa1pjcmdjT24vZ3ZPSkh4V3Z5UnlhM0NvMkdoSVpvOXAyemxUdzFXYnYrdXF0cDlPMUxsMXQ0OThKV0FmUG16dXc1bzIzUGJtdTFiakFlNXlIWER0SFl4V09WZWx1cWFrcHI1TW4zeUxBWkNrOEkxOVJicGlwbWVJeDhYbCtMa2JtSFR4bXV3V01INjhMeEM4by9uSytvb1ZGeWhqbWJ6bTFYaEV1dUNGZXJmWVZHaGJZN2NubmNpTDU1bkQxMUh0V1cxYmFhMzZpMjNEK3ZyWkhMbSt2cWlPMlgrc1hSWUV4SzJTVk4xZExyem1qcGRXZTZ2WGI4cUhndC9lcFNTVkwydG13ZFdYZEVxMyt3dXN2clgzcW5sWlRVRklVTUNsSDIxdXpPZy8ybWRHelRNUTI5YnFnaUVpSTZYTFNxc0VwbjlwelI0REdEdGZmMXZhb3RyOVdNVDh4b053bDQweU0zZGFuK2tweVNwdmI0NWY2N1pxUTluNmF3bUxDbUN4YjYwblBvY3ZYMHVUODJWcnAzbWpSOVNJL3VCZ0RRRC9sTTZZLzdwWmVPQkthRk9xVHZ6cFVXZHUrR2JVSHBVSkZVN2ZHM1V5TDlGOHloWTRha1ZhT2tQK3p6OTk4L1BYQ0MvWTF1SEMyTmpKSWUyUjY0QThZYko2UkR4ZEwzNTB2RE9uNXJEUUFBZ0I1VVVWdXJxRUZYOTNzSHRNL1QwS0Q4OG5JTmpZMlZ3MmJOVmE2bWFhclc0MUdvdzlIaU0yUU1ERDZmajhjOXlOWFUxOHZwY0ZqMkdnUDBORjdIL0RnT3VCS21nbk1BbzJEOUhWaFJXeXVuM2E1UXA5UHFVdVR4ZXVXdzJacnllSjF4ZXp3S3NkdDV2Ym9NQlBzQjRBcDFGaEt2eUs5b0dwRy91Y1lSMENVcElpR2lLZmpiR0JCdURIbFdsMVJydzY4M2FQVVBWc3V3R2ZKNWZYcjc4YmRiYk10Yjc1VWsyUnd0ZnhIV1ZmaEh3eTQ3WHlhZjF5ZWJ2V3UvS0NldG1xU2pHNDRxLzNDK25JT2NxaTJ2VmZMMFpKV2RLOVBiajcrdDFUOWNyZWloMFpLa2ZXL3NVMGxPaVJiZHMwZ2hvU0ZkMm41WG5kNTFXcWQzbmRieXJ5OVh5Q0QvdGxjOXRFclZKZFV5dldhN1llcncrSERkOGwrM3REb2VqVHkxbnFaajA5Nzh0Z1RqY1E2UEM5ZnNPMmVycHJTbTFYbWFkekN2dzNWdis5bHRtclJxVW90cE5hVTE3Uzd2cWZHMFBkK1F3bUlDdzJmM3BlT2NkeWhQVy8rd3RkTjl0UFVjYis1eVIvVC8xdmc4UlVSRUtDd3NUUFlnR2JMZjYvWHFvUDJnb2k5anRQNUx1U3ZkS2o5ZjN1YThTeStPa3FRRlgxaWdVWE5IdFpobWM5ZzBJbldFVHU0ODJlSHJnaVRsSGNwVFpVR2xabjlxZG9mTE5iZ2J0TzJQMitSd09yVDQzc1VxUEZHb3JjOXNsYnZhclhtZm5TZkQxdnFQbks1ZS9GRjZ0clJGZi96eThTbzZXYVE5TCs3UnpZL2ZMTU13K3RSejZITDExTGxmM1NDZEtwZlM4cVJ2YlpRK2RxMS9wRmg3TUg1eUFRRG90bXFQOUtPZDBxNW1iNE9Ud3FYSEYwbWpvNjJycXk5cGZtem1EV3QvT2JTMFlvVDBUSlprbWxKNmdUL2NIai9Bc2xNVDQ2WGZyNUordk5OL0RDVHBlS2wwNzFycFc3T2xKY25XMWdjQXNKYlA1NVBYTkx1MWpzTnViek9JY09yQ0JiMnljNmR1bXp0WFl4SVRXOHlycTYvWEw5OTZTeCtlUGwycG8wZGZRY1d3U29QUHA4ZGZlVVVQcmw2dG1QRDJyekw5L2RxMVNrbEkwRWRTVTY5NG4rL3QyNmNabzBkcmNGU1VUTlBVTSt2V2FWSnlzaFpObU5EcHV2Yys4NHdlK2VRbmxSUVQwK215amNwcWFoUVQxdkoya3oxMVhtODlja1F2YmQrdWgyKzdyZE1hNnhzYVZGSlYxYTN0WDZyNVB2cmk4NzdCNTFOUlJjZUQrRFFYRXg2dTBKREFaNkQ1WldXcXJLM1Z0VVBiSDdUa2ZHbXBmdno2NjNyOGpqczBPS3J6ejRUL21aYW1HNlpPVldSb2FKdnozOWl6UnlzbVQxWkVPL1BiVWxKVnBZZGZmRkVQZk9Ram1qajh5cTVnTnlXWlBsKzc4dzJicmR1aHNScTNXMkd1MW9OSDlaUXJQWDhPblQycm1QQndEWXVOYlRIOTFWMjdGQm9Tb3RVelpseFJmZGtGQlhyeTdiYzFPQ3BLMy8vNHg2OW9XN25GeFhyaXRkZTY5THAwNnNJRmJUcDBTSGN1V2lTWDQvSmpSUlcxdFRwVFdLZ0p3NFlwNU9KMk5odzhxUE1sSmZyMDRzV3RsaitXbDZmOU9UbjYrTnk1bDczUHJqaVdsNmMzZHUvV2d6ZmQxR0g0NzhpNWMxcVRucTV2MzNKTGkrazdqaDNUaGZKeTNUcTc0KytMclBDTnYveEZkeTFhcENVVFc5NUpldGZ4NC9yenhvMzY5UmUrb0FhdlZ3NjdYYzRyZUd6N281eWlJdjFsMHliOXg2MjNOcDJQZmMyOXp6eWptMmJNMEUwelozYTQzTlgrdmR4ZGFTZE82SzJNREQxNisrMWRXdjVNWWFGKy9QcnIrc0VuUHRIcTliSTd1dk02RnV4ZTJiVkxKd3NLOUoyUGZ2U3lBOXJCK0R1d29xYjl2RXBISWtKRHV4UThQcGlicXo5ODhJRWV1dlZXSlVaSDZ3OGZmS0FKdzRmcit1dXU2M0xRK1hMVU56U28ydTN1MWpxeDdmeTkxT0QxNnZzdnZhUjdWNjdVeU1HRFc4ekxMeXZUSXkrL3JLZnZ1YWRMKy9qUlAvK3BtMmZPMUpRUnJVZXllZURQZjlibmx5M3IxYis5KzhMdndQT2xwZHB4N0podW16dTMxWFB6MzU5OVZyZlBuNjlsMTEzWE5PM2VaNTVwcytibW50dTRVYmxGUlhya2s1OVVlRGZlOXpjcXE2N1dNK3ZXNmZQTGxqWDlEV0xLZnk1MEpPU1NuRVpWWFoyKzlkZS82c3NyVnlvbFBsNkdwUGpJeUE2MzhjQnp6K2x6UzVkcS9yaHgzYTU3b091YjcxUUFvQi9aOXV5MnB0SGRyNGFvcENqZCticzdtNEtmeHNXMFlWUlNWTk8wNXZNbHFiNnVYcEphaENoejBuTjBaczhaalY4K1hzYzJITlBCZHc1cXlrMVR1bFNESzlLbHhQR0p5aitTcjlESVVKM2FlVXJKMDVNVlBTeGFyZ2lYenUwLzF4VGl6TTNNbFdFenJucW92eVNuUkx2K3RrdlJ3NktWZHpoUHh6Y2ZWK1dGU2kzNXloSzkvNVAzNWE3dStFMXJSMEhxdE9mVGxQWjhXcmRyQ3NiamZLa1YzMWloeEhFWC8yZ3pwWnpNSENXTVRsQlliT0NMaFB6RCtWci81UG8yMTMvOXU2KzN1KzI5cisvVjN0ZjN0cHB1YzlqMHFkOStxcW5mbDQ3emlCa2p1aFhLLy91Ly8xM3pQanRQbytkZG5UOU94a1hXS2pZMlZKR1JwdnJvNTB2ZDF0Qmdxc3BSMXVQN2FXc0UvRUV4YmFlblJzNFpxZXp0MlRxNTQyU0gyenk4OXJCaWsyT1ZOREdwM1dYcUt1cTArZmViVlhLbVJJdnZYYXpReUZDbHBLWm93UmNYYVBzZnQ4dlg0Tk9DTHk1b2M5MjJMa1pvcnIxemNjSU5FL1RlVDk1VGFVNnA0a2JHOWFubjBPWHF5WE4vd1REcHJnblNtbXpwcVV3cHhpVjllbExuNndFQWd0dVpDdW1SYlZKdVpXRGExTUhTRHhkSTBiMlhKK2p6MHZJRDdUbkJlSE9wSGhJL1NKcVpLTzNKOTRmNzErVkl0NCszdXFyZUYrT1NmcnhFZXVHdzlKZUQvbU5SNDVFZTJ5NTlkS3owNWVsU0NBUDNBTUNBOUhabXB0N015T2pXT3QrNTlWYU5IdEw2Vm56Ymp4MVRUbEdSaGtTM3ZqSnpmMjZ1Y29xS0ZIVkphQnJXdWZlWlo5cWQxMWFZeERSTkZaU1h5OXRCa0hoM2RyWXlUNS9XbUtRazVaZDEvRGxrdU11bHlBNUdxMDgvZVZML1RFdFRiSGk0QmtkRnlUQU0yV3cydmJOM3IrWmRlNjBjbHpFZ1JWRmxwZW9iR2xUamRxdThwa1psTlRXNlVGNnUvTEl5NVJZWHk5UFFvRjkrN25NdFFoUTlkVjZuamg2dDE5TFM5TGN0Vy9TdG0yL3VjTm5UaFlYNjVac2REM0RUbWVhUGFWOTgzaGRWVk9pUmwxL3VjajEzTDErdVdXUEdOUFhYcEtjcjY4d1pmV241Y2swZk5VcVNWRnBkM1dLZHlqci80Q3ZsTlRWdG5qK1hCckRlMjdkUDg4ZU5hemZZLzA1bXB1YU9IZHNxMkc5S3Ftd24yTlpZUTQzYjNXSDRyZkdZdGZVOFNvaUtrc05tMDdZalIvUzNMVnZhM1VaSEZ3L2tGaGZyaGExYjlabkZpelU4em45WDUyZlhyMWRsYmEwZVhOMytYWG9iUTUyWDY5TFhsaXM5ZjdZZk82YTlwMDVwOWN5Wit0QzBhYklaaHJ3K24zWWVQNjRsRXlkMitEcGt0OWs2dk1DanFMSlN2MSs3VmtreE1UcGJYS3gvcHFYcFkzUG1kT0dudkhKdWowZnBwMDRwdDdoWTk5MTRvOXdlVDdlZUh6SGg0ZnJKWFhmcFpFR0JubDY3Vms5ODZsTk53Uy9ETUxUbHlCSE5Hak5HNDRlMUhEWGdUR0doMW1abHRRcjJmL092ZjFWMVhmY0dqT29vbEZoVlY2ZnNnZ0tablZ4ZzFMamNwVUxzZHIyN2Q2L0dKQ1ZwY2twSzAvU09mcTgxU295T2JoR0czbmp3b0Y3Y3ZyM1Q5ZHJTMWVDbEpQa3UvcXlHWWVqUEd6ZXFyTHBhWDFtMVNuRVIvc0VJNitycnRlbndZYTJjT2xXMmkrSFV4akIyVjN6M294OXRGUkR0YXc3azVpbzJQTHhWcUwrMHVscmZmYUgxZDNUTncrTmJPM205NjRydVBGNmR1ZHEvbDd1cnh1MVdRWG5iZzYvMUpXdXpzcFIyNG9UeUw5WTZJajVlTjgyY2VjVVh0bDJwOWw0cnVocCtkVGMwYU9leFkxbzBZY0lWamJvZWpMOERIM3IrK1U2WGFVdFhYOE44cGlsM1E0TjhwaW1IM2E0cEkwYm81WjA3bFhIcWxMNnljbVdMMFBYVi9OMlZlZnEwL3J4aFE3ZTI5WnN2ZnJGVk1GdVNUdVRucTd5MnRzM0h2VHZ5U2t1VlUxU2s2SGJPRVhkRFE0ZC90MG5CK1R1d3h1M1d1djM3RmU1eTZjYnAwN3Z6STdWcDQ2RkRPblQyckZaTm5hcncwTkIyZjJkZHF2bng4WGk5eWk0b1VKMG5NTWh0d2NXTE9McTZEVWxOdno5OVBwLytzWDI3c2dzS2RQZUtGWmEvcGdhcklJbUlBWUIxNW41MnJsS21wN1E3di9KQ3BkNzd5WHRkM3Q2bG85QlhsMVEzVFc4ZTVnK0xDNVBENlg4WnJ5M3ozOHMrTk5ML0pyRzJ2RlpwTDZRcEpUVkZNMi8zWDgxOThKMkRTcDZXck5pVTJLWXJUVTJmS1UrdFI4N3cxcmZyaVJrV284cUNTbzFaTUVhWnIyYXFQSzljMFVPamxUUWhTZWNQbk5la1ZaTlVrVitoaXZ3S1RiL3R5dCtNWEtxNnVGcUd6WkJoTTFSZFZLMm9wQ2dObXp4TVlURmgrdmgvdDd3YTk0VjdYOURjejh6Vm1FVmoydGxhd05LdkxsVmNTbHk3QVYvSmZ6eExja3ZhbkM0RjEzSHVpTGZCcTYxLzJLcEY5eXpTaUptdHI3QnR5KzFQM3E0VFcwL29tdm5YdEJnTi9COFAvRU16YjUrcE1Rc0RqMUgydG16RmpZaFRiRXJMSzdqNzJuRnU3ODRRYlRGOXBtckthbHFzRXpFNG9zc2pvK1BxNmVvSStKS1VPRDVSazI2Y3BKVFVGT1ZtNUxhOWtPbGZMbnBZKzMvZzVoM00wL0ZOeDFWZlU2OTVuNStuNUdtQllVZEh6aG9wVDYxSGFjK25LVHl1L2RIRWx0MjNUQkVKRVMybVZSVlZhZU52TjdhN1R1UVEvNGZoTldVMWloc1oxK2VlUTMyUllVaTNqSlhLM05ML0haVG1EcFhHWHY0QUlRQ0FmbTU5anZUZnV5VjNzOEZKYmg0amZUVlZhdWNtWUFOU1lhMTA4dUozTVdFT2FVcUN0ZlgwTjZ0RytZUDlrdlQrS2VtVDQ0UHpkc2Vkc1JuU1p5WkpreE9rSjNaS3BSZS8yM3I5aEhTb1dQcmVmR2xZUk1mYkFBQUVyeWMrOWFsT2w4a3VLTkNmMmdrMDFIazhTanR4b3QwUTdLN2p4NVVRR2FtaHNiR3FxYTl2TVM4MEpLVHBDM3owcnZ0dXZGRUp6VWI1SzZxczFHL2ZmZmV5dGxWUVhxN25MNGJ1WHRtNVU2L3MzTm5oOHNzblQ5YnQ4K2UzT2EraXBrWXZiZCt1U2NuSm1qTjJiTlAwVzJiTzFLT3Z2S0szTXpOMXk2eFozYTd4ZXkrK0tNbi9YakRVNmRRZ3AxTVJvYUdLRFEvWG5MRmpGUmNlcnZxR2hxWVFUaytlMStFdWwyNmVPVk5GRlJWTkkxZTJaOXpRb2EyQ0hUWDE5ZnJHWC82aW4zMzYwMDJocis3ZXBhQXZQdSs3RWhKcUs1RDMyU1ZMOU56R2pmckRCeC9vczB1WGF1WTExN1FidXZuRm1qVnRUbi82bm50YWJidDU0T2FCajN4RWY5NndRUlcxdFczT2I5eEdkVjFkcDhHMlo5YXQ2M0IrNDNGb0svQno2V1A4K0IxM3RKaGZXbDNkYWVEMGpkMjdWVlJSMFdLVXo2a2pSdWhQR3pZb3U2Q2cxY2pCalliR3hPaVJUMzZ5dzIyM1plZng0M3AzYjh2QnA2N0crWFAzOHVYYWNQQ2dYdDI1VTJGT3A1Wk9tcVQwa3lkVldWdXJ0ekl5OUZZSEY3QkVoWVhwWjUvK2RKdno4c3ZLOU9UYmJ5c3VJa0lQcmw2dGpGT245SCtiTnFuTzQ5RWQ4K2QzT0twd2UwSEs0a3IvYUFaRmxaVnR6cGVreEpnWUdaSW1EQit1cjZ4Y3FkKzk5NTUrODg0NytuODMzQ0JKclk3OWhvTUhkVEEzVi9mOWYvYk9PeXlxTzMzN241bUJBWVlxU0FmcENCWlFRUkY3QTN1SmlTWXgyVTNNcG0xMnM5bmROOXRiZHZlM3ZXWkxkamZkRkZNMHNVUmpReFRwVWtXS0lsVkFRSHBuWUpoNS94aG1uQTRvSnNhY3ozVjV5U2x6eXZkOHl5bjNjei9yMXVuTmwxZzR2bVVSRVZvaDM4KzJieCtYUS9JUHQyN1ZpZ016eXNzNWVlRUNQOW0rM2FSZzhkT0NBcXBNaVBIQnVPMCsrL3JyWSs1YjkzZExJeU41YU1rU1lrTkNLS212WjA5S0NqKy85MTV0a05oNDZxYXB2bFlzRXZIeisrN1RtemN3Tk1RZkRoMWlaM3c4TS96MDA5emxWbFZ4SkM5UE85M2UyNnNWSjVwREkyb1VpMFRjdjJnUi96aDJqTjhmUE1pejY5Zmo3K2JHMWJZMkR1WGswTnpWeFZlWExkUDc3VE9KaVdZRm9MY3libjlXTkJtSUZ6WFhVOU9YYVFJOGZuelBQVm9IWjhPK0x5WTRtRkF2ZmVPdjRaRVIvblB5SklQRHd6eVRtRGloN0NrYU1zckxDZlgwTkZtK05TMHRmSlNkelJPclZobUpxeWR6WERZbk1yZVNTUGpYWTQ5TjlKUW1oY25veDBBZEFEY25LSWo1b2FGMDlmZVRXVjdPUDQ4ZDQ3a05HNHdDaXo1cnBqbzZzbkxXTEwxNWdlTU1qamxUWEV6LzBCQW5pNG80V1ZRMDduM3FCZzdjcldPZ3VmdTRpVHJSajVlbGtaRUVlM3FTWFZGaGxIRm9zc1l1WFY1ODlORXgxeW1zcmJVWUJIQ3hybzVRVDAvc3BNYWFnSWxRZFBVcVRqSVpUbloyWnR0c1ozKy95V1c2ZmRMZE5nYUdlbm14S1NhR3czbDVSUGo2anJ0ZG02SzhzWkY5bVprRWUzcXlaVFJMa0xPZDNVM2RDNXZEMVBOWVMzYzNmLy8wVTZQNTB0RzZxeGdaWWZmS2xieWFuTXcvangvbm0ydlhhcTlUZGtVRmI1dzVNK2x0N2N1SUlPd1hFQkFRdU0zWXU5cXorcnVyR2VvZnd0cldXaytjYjRoQ3J1RElDNlpmZEIzOTFWRzk2VlhQcmRLNlJuYzFxaU9NN2Qzc1VTbFZwTCtTamxnaVpzRkQ2b2pWNkczUk5CUTFrUGxtSnV0K3ZBNkp0WHF3SFJrZTRjS2hDd3oxRDdINDhjVjYyMWVPS0ZHT0tISHljc0xlMVo2NmdqcWN2WjF4QzNLajhFQWhJOE1qWE0yN2lrZ3NJbWpCNUtkTzhwdmp4ODYvNzV3MHBVTjdiVHZIZnpmeGx3cTZEdGwzWXpsYlF0NnJ6b3BnU3VScmp1R0JZWW9PRmRIVjJFWGN3L3B1R21Jck1WWTI2bHVQOXRwMjh2Zm40eG51eWFwdnI5SmI3MDRyWjNOdDBod1hEbDdnd3NFTDJ1bk52OTZNbzd2bDlGTUNueThpa1lnNTI4WVFvNHRnNXZxWkZsZXhkN1ZIYWk5bDZWTkxjUTgxZmtBTFhScktVUDhRL25QOWFiclVaR0lMNEREVllVSkJDUUM5TGVwVW16YjI2cGNGZDFvYnVwUFpGUWxIcTJCZk9mem85bWIyRlJBUUVCQzRBeGxXd244SzRYREZqWGxXWW5obWpqb0FURUNmbk1ZYmY4L3pFb0llSnNwaVgzVkFSTDhDYXJxaHRCVm1mb21ESStaNHdQOFM0YmRaVUhoZFBhKzhBNTQ2cVE2cVdSdjA1UXg4RUJBUUVQaXlNMVlLZDREcjNhWk5PSFFGU2VmS3lqaFhWcWFkL3U4VFQ5RFIxMGRwZlQxS2xZcnY3dGxqOUh0elR1QUN0NStwam82NE9qaFEwOUpDdUxkK1dpaER0M1BGaURvYXQzdGdBTEZZakVna3dtVlV1TmJaMThjL2p4M0QxY0dCNXE0dUhsdTVrcGpnWUtQOWRmWDM4OUxKazdSMGQ3TjR1dWswU2lOS0pTK2ZQbzFTcGVJckJzSU9EMmRuMXMyWnc3R0NBa0s5dkl5RUprTUtCZTI5dmRwcFhlR1pSc0R5MWVYTGlROExRelJHTU1sazFldnhPRWlmTGk0Mk9UODZJSUN2SnlZQzZuTHAxTGttR3NmSDlyNCtoa2R1UkVwMzl2VVpDWmJNdGU4N3NkMlBsZW5CSERiVzFqeVprTURobkJ5YU96dXhsa2o0L2E1ZDZQcUJON1MzODYvangzbCs4MmFqYzllNDlXdkVOYStkT1VOVmN6TTc0K09KQ2doQWhGb0U5Nk43N21GRXFlU05VUUg4cyt2V0dRazI3VzF0K2Vzamo1Zzh6bzdlWG43OTBVZDhQVEdSTU8veHBXTFRGWVdhcWsrR2pydGpCVW9WMTlWUlhGZkh6dmg0YksxdlpIK05EUW5oMDRJQzNrdFA1MGZidHBrVWgxdEpKT01PSE5IRk1EdkhaTmFmbFRObk10M0hCeThYRjRZVkNnN241ckk1Sm9hTjgrWUJjRFEvbjZTTEYvbnpWNzZDUkN4bVJLbms1eDkrYUNRUzFsQlVXOHViWjgvaTQrcktOOWV1eGNiYVdpdkVmUHZjT2VyYjJ0aTljcVZlVUpRdVk3bXZXaEpodi9qb285aU1YcE1aZm40OHVtS0ZucnU1WWRrM2QzVXhMemg0UXRkRUxCYXpmY0VDWGpwNWtuTmxaYXlZYWZuYkMralhNVTJkOFhWMU5hcHJDcVdTMHZwNlZzODJuYkZZSTRRcnJhL253OHhNZm5idnZSYURFSXJyNnRpZmxhWDluYTVvYzJkOFBHVU5EZVJWVlduUDRXYnFwZ2JEMy9hT3VqeTcyTnNiTFhQU3FjOFpseS96WVdZbS8vZkFBeGFGNWNNakk0aFFCMTFNZFhUaytjMmJlZnZjT2UyMndyMjl1WGZoUXZabFp1SXNrN0ZWSjNodHFwUFRMWjNibllEVXlvb2YzM09QZGxxM25Rd09EeU1TaWZCemN6UGJmOW1OQnVQcHNpY2xoZTcrZnI2MVlZTmVlMDRwTFNVdUxFeXZmek5GUzNjM2I1ODd4NXJaczQyeVZBQTQyTnJTMU5IQlA0NGY1L2xObTdBMTJQOWtqY3VQcjlML1ZnOXE0ZXlWeGthaitXUHh6S3V2YWdXMHB2alYvdjFtbCttS1FDZXJIL3ZGamgxNmJ1TFJBUUg4OWNnUlVrcExQM2RodjdOTXhtb0RZZi9raW1wU0FBQWdBRWxFUVZSNDZCa2M1R1JSRWV2bnpDRXVMRXh2V1dGTkRRZHpjdlNDVkF6M0NYZnZHRGllZTE1TDYyaXlNWTFuTzZheUI1MjhvTmFJdURvNDhOc0hINXkwc1VzWHcrY2pVMWpLRXFCVXFjaXByR1REM0xrbTczazF6eTZtbHJuWTIrdjFhOWxYcmpBM01KRDlXVm5rVmxXWjNKKzVZR3REMGZmZE5nYXVpNDZtc0thRzRxdFg4WFp4NGJrMzM5UXVlejhqd3loTHdkNjBOUGFtcFFIdzEwY2VRU2FWVXRQU3drc25UK0prWjhkVGE5WmdOWHEvSWhhTHgzMDhmWU9EdFBiMGFPdE5ZMGNIeXRGZ0UwMC9xUmtQaGtjRHZVV2pmNXRDSkJKaEpaRXdQREtDblZUS054SVRPVmRXUnZqbjNKL2VyUWpDZmdFQkFZRmJKUHV0YkxMZnloN1h1c3Uvc1J6ZjJjWXBhRXFPbDlEWjBJbThSNjRuSkFmb2FlbmhrNTk5d29NdlBXZzJLT0I2K1hWa1UyVFlPTmlRdnkrZmxxb1dWajIzQ2hzSDljc0ZLNmtWQ3g1ZVFQTGZreW4rdEJoWGYzVktTM212SEhtZlhHKzdsNUl1SVpWSnFjcXNZdnBLOVV0dDkxQjNHb29hbUxWaEZ1NGg3bmlFZVNEdmxWT1RVNE5YcEplUisvMjFpOWZvYnU0bVlrM0V1TXJGRkpvWDJvb2hCUjExSGJSVnQ5RmEzY3EwbUdsTW16Yys5M2hUSlA0Z0VRZTNzZTMvNmkvVWMvN2Q4M3J6N3NaeXRrUkxaUXNBZzEyRHFKUXFpMEVwR3V4YzdJaTVQNGJzdDdPWjRqZUY4QlhHcWVMa3ZYSlMvNWVLbmJNZGk3NjJ5R2o1blZiT3VtMVMzaVBuL0x2bm1iRnVCbTZCYmtiSHZ2ZnB2U3g4WkNIQjhjWWZqQVR1ZnB5OG5kajBpMDBXRlVnejFzNllsSDJWblNxanJhWU5hMXRyR2tzYmtibkl0SFh5VG10RGR6SldZcGp1ZXNNOVYwQkFRRURneTBOVEgvd3FFOHAxRW5XNTI4SFBGMEdrOFcyZUFKQ3Q4eTB2Ym56YUR3RWRiQ1N3S2dDT1ZLcW5EMVY4dVlYOUFLNjI4TWZsOEhZSnZGTUtLbUJBQVgvT2dheHI4SjFZY0xZWmN6TUNBZ0lDQWdKYTFzMlp3OXpBUU8xMFFVMk4xcDA1NmVKRjdHMXMrTTZtVFhwQ2lxNytmdjUyOUtoRlVaL0E3YWU5dDVlL0hqbGlKUEF3NTNiK2gwT0hBTEN4c3VMRjNidHA3ZW5objhlT1lTZVY4dDFObThnb0wrZTE1R1RhZW50SmlJclN2cTdMcjY3bXZiUTBySzJzZUg3elpueW1HS2R3VkFIdnBLWlMyZHpNdDlhdjE0cXRkZGs0ZHk0VlRVMjhuSlRFTjlldDB4TW0xYlMwNkRtVjZ3clBOT2NubFVqR0ZQVnJtSXg2YmNuUjhZVjkrMWd4WTRaWllhMnVlS2VsdTl1azBPNzNCdy9xVFp0eWQ3eGRqbzIzbzkyUEpTWTBod3IxcStHdG8yNmFBRC85NEFOdFFJb3VwaHo3TldYazV1akkwZng4YkVZRmVSOWxaNU5UV2NsWGx5M0RXaUpoaXIwOUIzTnl0TC9iazVMQzNLQWd0c1RHWWo4cU9oWUJ3d29GQXdZT3V3QTlvMjcvZlhJNTNmMzlKcy9sZGdwNCsrUnkzajUzam1sVHA3Smlodjc3Y3JGSXhJT0xGL1AzbzBmWm41WEYvWXYwdnlFTkRBM1JaZWFZTFdIdWZDYXovbmk1dVBCcGZqNDIxdGJJRlFwV2pZbzFoeFVLTXNyTEFiVzQxczNSa2J5cUtqcDZlOWs0ZDY3ZU52cUhodmc0TzV1MFM1ZFlHaEhCL1lzWGEwVmNBUEhoNFRqTFpMeWFuTXd2OSs5blhYUTBhNktpdEhWRnczK2ZlQUtsVWtuUjFhdk0wVG0vdXJZMmZ2UHh4M3FCR2lyZ2ZFVUZzY0hCSnR0RWJJZzZFN2V1d0UraFZOTGEzWTFTcGFLeXVaa2wwNmNiQ1FESHFrTlJBUUVFZVhoUVhGZW4xLzhvVmFveEhmdzE0dVh1Z1FGdGNKZUd3dXBxK3VWeXJRalVFTTF4WGV2b0FOVEJXcWFja3pYVXQ3V1pQUjg3cVpUL3QybVRVV0RMWjgyOG9DQSt6TXJpeElVTEpzWGhHb1lWQ3Ixc0FVNTJkbnhqN1ZxOWRWYlBta1YxY3pQSENncndjbkhCeTR4RDhSY1JFV29oZkUxTGkxRmdYM05YRjY0T0RoUEszblNzb0lDczhuSWVYYkZDTHpDeHRhZUhqOCtmSiszU0paNWR2MTVQZ0dwSTBzV0xTTVJpMXBnUjgwNTFkT1RweEVUK2R2UW8vemwxaW1mWHI5ZnJFeVpyWEo0OWJSbzlnNE42UXVtUytucThYRnpJcjY3bTVhUWtzK2VnRVVCcnNnVDhZc2NPYlFZRVhSbzdPdmhmVXBKRjUydkQ0NXVNZnN6Wm9JL1FaSU14ZEtEL0l2RkJlanAyVWlrYjVzMHo2cjgwNSt2cDdLd1Y3WnJqYmgwREgxcXloT2lBQUtQenZkN2R6WjgvK2NSc2xnRGRURWVXN3AzTEd4dlptNWJHMHdrSlpzYzZVK1Bwcll4ZHV0enNmYXFHc3ZwNnV2djdpUWtLNG52dnZET2gvVHk1Wmczemd0UUdmN1V0TFZ6cjZHRFhraVdFZW5ueCtPclZSdXMvL2NvcjJtQ0oyOFdkT2dhS3hXS2UzN3dacVpVVkttN1VxVi91MzgrR3VYT1pyMU1tTCt6Yng2YVlHR0pIZzlMdHJLMHBxYXZqNWRPbnNaWkllRzdEQnF3bEV2NTM2aFRiRml6QWN3TEhWWFQxS250U1VyVFR1bG5RRE92NXM2Ky9QcTdNYXpaV1Znd3BGSFQwOWRIUTNzN1F5QWp2cHFiUzBON08ydWpvY1IrYndOZ0l3bjRCQVFHQlcyVHg0NHNKaURXK01kUkZJVmZ3NFhNZmFxY0h1d2NwT1Y1Q2ZXRTlBTlZaMWJoT2N5VjAyY1J0SVljSGgybTQyRURnZ2tEa3ZYSnFjMnVKMmh5RjUzVDlGSlZlRVY2RUxRdkR5c1lLQjNlMXNMMjd1WnVCemdFOHdtNDRrb3dvUm1pNjNFVGdna0N0QU5WbmxnL1hTcTZoVXFsd0MzUmoxWE9yNktqcm9MdXBtNmpOVVViSDFIbXRrOElEaFhSZDYyTEJ3d3ZHSlFnM3BDS3RndkxrY3JxYXVyQ3lzY0l0MEEyM1FEZW0rQnUvYUo4SU5nNDIyRHFOblFiUDJrNy9RZWR1TFdmZDg1MjlhYlkyNktHN3Fac0xCeTlnNTJ4SDFsdFo1SDZRaTErMEgvNXovWEgwY0dUMnB0bGE5MzFEUWhhSFVGOVlUMVZtRldITGpWMkhMaVZkWXFoL2lJVHZKV0RycUg4dDdzUnkxaXNubVRXMlRyYWMrdk1wWXUrUEpYU3BZT1g2UlVXcFVLSVlVaGpOSDFHb1A3SU05YXRmNkNnRzFlc281QXJ0UEYya01vT01GdU5zaGlxbGFiZUszdGJlY2MyemM3S2p1NmtiNVlnUzF3QlhvclpFSWJZUzMvRnQ2RTRrd0FreUdqN3ZveEFRRUJBUStDekpib1RmWjBPUHp0QWU0d2svWGlpSWlNMHhySVI4blV6QUMwd2JLZ21Nd2VhUUc4TCtjL1h3akJ4Y3Z1UjFUaXlDUjJaQmxBZjhNUnRhMUJvajBocWd0QTJlbnc4TGhFQVNBUUVCZ1M4TjQzSEp0dVJRNk9yZ1FJQk9tdnZhMWxaQUxVQkpLeXNqTVRyYVNNaXQrYmh2WlVIVUovRDU4ZUtqaitwTnYzWHVISGxWVmZ6aXZ2dHdkWEFBa1FqNThEQi8vdVFUWEdReXZybHVIWFpTS2F0bnpVSW1sYkkzTFkyaTJscVd6NWhCMnFWTFhMNTJqUVdob1R5d2VERXlxWEdtV2hYd2Jtb3FtZVhsUExCb0VaRyt4a1pOb0JacVBMVm1EWDg1Y29RWFAvMlVYVXVXYUlVNDRkN2UvUGVKSjdqVzBjR3Y5dThmbHpqQ0VwTlJyOGZhdjRPdDdZU09VU01HN0I4YTRydDc5bWpGZktBVzhPaWVjMU5ucDBVQjBwM1k3c2NUaEdEbzVGclcwTUM3cWFuY3YyZ1JzNmZkTUtmNjEyT1A2YTFYMjlMQzd3NGU1TmYzMzI5V0RIenl3Z1dTTGw3a0o5dTM4OVAzMytlcE5XczRrcC9QYnc0YzRLZmJ0NU5aWGs1S1dSay91ZWNlZnZiQkI2eVpQWnVrNG1MeXFxcllHUi9QZ2xEMWQ0dURPVGxram9ycFRQR1dqc2puWnNwQUY4UHIyR25tbWltVlNsNUxUcVpQTHVlNURSdE1DcmluKy9pd2RzNGNqaGNXNG1KdnJ5Y1F5cXVxNHAzVTFBa2RHNWcvbjhtcVAvMXlPYThtSjNQNTJqV2UyN0NCSDJ6ZGlwMVVpbUpraE5mUG5xVjNjSkFnRHcvKy91bW5mR1B0V2hhRWh1TG41cVlWdHlxVVN0SXVYZUpJWGg0cWxZb25WcTgybVhFRTFDNzZQOTIrblRmUG51V1R2RHpPbHBTd1l1Wk1sa1pFYU5zaHdOVzJObDQ3YzRhNDBGQWVXckxFYkREUmh4a1pwSlNWNFdSbnArM3pCb2VIZVM4OW5jWFRweHRsVWdGb05SQVR2NXFjYkxUT2VPclFNNG1KT0JpSW5vY1VDcE11MDdyMHk5VVp4OVBLeXRnVUU2TzNMUFhTSldiNSt4dUpKczF4dmF2TFluQmY1eGlCSkpwMlBORk1INTR1TGthZmt3eTNvUW5NNmV6ck0xcldQUnFnQTJBcmxiSTRQSnpVUzVmWU5PcVFEZVpkcVUzTjErMjNIMXE2bEk2K1BnTGQzUm44QW91ZlRUR2tVUER4K2ZQYWZoTFU1WHcwUDE5UDRBenF6Q2ZGZFhXQU9sT0Rya0QvYkVrSmgzSnoyUmtmYitTWVB0WFJrVytzWGNzL2p4L25UNGNQODl5R0RTYWR4VHY2K2tpL2RJa2xFUkZHNG5OZFFqdzllWFQ1Y2w1TlR1YXRsQlIycjF4cFZIZHVkVncra0pQRHBZWUdmbkxQUGRvTUhRM3Q3UVI1ZURERHo4K2t5UGw4UlFXZkZoUm9sMm5hc2puQnFYeFUxRHdSNSt0YjZjZk1vUW5XK2FKbTZzcTZjb1hjcWlxZVNraXdHSlEwSHU3V01kQk9La1doVlBKTGczcitvOUdNSFVyZ0Z4OThvTGZzYndiUEhGNHVMZ3dwRkJ3dkxHVGRuRGw2NDFMTGFDWXBrVWhrVkpkekt5dUo5UFhGM29Sei9HU05YZU1aWHkwRjVHaXlkRG5hMlJsdDYyOUhqekk0UEV4dFN3dFRIUjNadlhLbE5oakdrS1NMRndFSUdRMXdOamNPZHZiM0d5M3pjSEl5dWdlOEc4ZEFUYjBSb2Y4ODVtaG5aeklMZ2U2OGhvNE9iS3l0ZVc3OWVyeGNYSGd2UFoyQ21ocml3c0ltSk95UER3OG5QanljbHU1dWZ2YkJCL3pzM252eGRWV2JQazdrM3FXdXJZMHJqWTAwdExjalZ5allsNVhGaDVtWjJ1ZElieGNYNHNMQzhIZHpvN3FsWmR6YkZiQ01JT3dYRUJBUXVFVUd1d2ZwYWVteHVNN0lrTDRiaDloS3pKVnpWM0FMZENOaVRRVCtjLzJSVFpIUjNkUk5kNU4rU3RHK2R2WExyKzZtYmlQaHRwT25FNWVUTDZPUUt3aFpISUtOZ3cwYmZycEI2OHBzeVB4ZGFwY1FsVXFGYklxTS9QMzU5Rnp2SVh6bGpjalBtZXRtNHVTbGZna3gwRFZBZjBjL3J0TmNjWjNtU2svempmTzhjdTRLRW1zSmpwNk8ybVBXL0c3RzJobllPdG1TL1hZMkE5MERMSDFxS1JMcmlUMVlPSHM3RTdvc0ZJOHdENXg5bkxVUGFudWZOdTNRay8xT050bnY2R2RPV1BMa0VpTjMvMDkrWnV5Q01oN3UxbkxXWUcxclRmQ2lZRm9yV3luNHVJQzZnanBjZkYxSStGNENZaXN4ZGZsMVZHZFhrL0tmRkt4dHJmR2Y2MDlyVlN1ZTB6MFJpVVVvRlVvOThYRmtZaVFTYTRuZXVReDJEOUxkMUUzQS9BQmMvRndRUzhSNjlkMWhxc01kV2M2NmlDVmk1dSthajZPbkk4TUR3M1EzZDlQWDJvZEVLcUd6UVgzamF5VVZicTl1Tis5LzgzMlVDcVYyMmxTL1lLNnZBSFVXaHBxY0dyTDJHS2Q5MDdEL3UvcXBJTk5mVFRlN3JmSFFXdDFLUzBVTDFuYldEUFVQMFhtdEUrOFp4aS9Fei83cjdMaTJGeGdYU0dCY29OSDhPNzBOM1lsWUM0WjhBZ0lDQWw4YVJsVHdWakc4ZXlPek1DTGdLelBoNFJscWdiR0FhWXBiMUU3cUFLRlR3TzJMazZEbmppTEVSZTNTWDlJS0NpVWNxNElISXovdm83b3ptT3NCTDYrRkYvUGdyUHE3T2UyRDhPTlUyQm9LVDBhcnN4NElDQWdJQ056ZDNLcjdvRGxTeThxd3NySmk5YWh6cEM0am8ybm9CY2YrT3hOZHA5R0c5bmJ5cTZzQnRVaENkOWxqSzFjU01IV3EzcndRVDA4V2hvZVRXbFpHUlpNNlhXTmNXQmozTGxoZ1V0US9PRFRFNjJmT1VIVDFLdHNYTEREcllLOUJabVBEZHpkdDRqOG5UN0luSllXQ21ocDJMRnlvRlhtV2pJb0JHenM3Y1pISnNOWFpweW1CaXk0U3NYaE1CK2k3cFY3ZmllM2VuQkRJRW1GZVhrUUhCUER2RXlkWUVoSEJ6dmg0dnZYR0cyYlgvNW1Cb0F6VVFyU044K1p4SUNlSHJ5Y2thSVdnSHM3T2ZIL0xGaTVldmNyeHdrTE9WMWJ5VEdLaXRvNUVCUVN3T0NLQ1BXZlA4azVxS3VFK1ByaklaRHl5ZkRtUExGOXV0Sisybmg1Kzh2NzdQTGRodzVnQ1NBMnRQWmEvZzQ3M09yNmJsa1pwZlQwUEwxMXFNbU9HaHEyeHNUUjNkbkxnL0hsNkJ3ZTVaOEVDeENJUlN5SWlXQkp4ZTdKWTZ6S1IrbFBaM014cnlja29sRXErczNHak5vTkhhWDA5SDJWbjA5clR3MU5yMWhEcTVjVi9UNTNpTndjT2tCZ1Z4VXFkUG1aZlppWXBwYVhFQkFkamEyM05LNmRQODhycDAyTWU1MU1KQ1J3dkxPU1R2RHhHbEVxMnhNWnFsd1c2dS9QVW1qWDg1K1JKQUI1ZXVsVHZ0NnJSL2FhV2xmSEVxbFY2ZFdGb2VCajU4REIvUFhLRXVVRkI3Rmk0ME9UK1RZa0x4d3JtMGNYUmhKTjU3K0FnRGphV0krQTFncjZ6cGFVa1JFZnJ1VFdYWDd1R2lodnQyRW9pTVFxdzBlWFhIMzAwcm1QVlpVOUtpbDdRekQ4ZmUyekNmZG1Mano2cU4yWXBWU3F6Mi9nd00zUE03UzJOakNTbHRKVHE2OWUxOHd6RjJFZno4OG1wck9TN216WVp1Y2hQMVJsejdLUlN2cmRsQzZBT1JycWJDUEx3d05YZW5ndTF0WUJhcVBqdkV5ZXdrMHFOaExhYlkySTRjUDQ4KzdPeTJCa2Z6NnBac3hoV0tEaVNuOCtKQ3hmWUVodkxzc2hJK29lR0dGSW9HRllvR0I0WllWaWhRQ3dTc1R3eWtxU0xGL25MSjUvdzdZMGJqWVNZUi9QekVZbkZyRGR3TFRkRmJFZ0k5ZTN0SEM4c3hNM1JrYTA2YlgweTJEeHZIbmxWVlh5VW5jMERpeGN6T0R4TVEzczdhMmJQeHRiYW1pa09Eb3lNakNEVGFadWFPblE3TTd6Y1NqK21ZVVNwcExPdmp5R0ZndHJXVmc3bjVoTG83czdhcU0vZnFFeWhWTkxlMjR1dHRiVmUyWnFqZDNDUTk5TFNtQjhTUW9TUGo4bDdTVTFXbSthdUxwTkJVdTVPVG1QZUgzNlJ4OEFYZHV6QXhkNGVXMnRyWHR5OVcyOTlUWG01eUdSR3l3RHRielcwZEhlVGRQRWlOUzB0ZkdQdFdxTnlPM0hoZ2w1bWdOeXFLbDVMVGlZMkpJU3ZyVnBsdFAzSkdydkdJOFkyRjJEWjBONU9hWDI5eVdVZGZYMlVOemF5YmY1OGFsdGFpUFQxcGJDbXhxU3d2N1duaDd6UjV6TE5KeFZ6WTlqK3JDejJaK2xyTW42M2E1ZGVWclM3YVF3OFhWek1QcDFqTnJwWFVxbkc1Uk81SkNLQ3VZR0J1RHM1VWRuY1RHcFpHZkhoNGN5ZU5tMUNnbnhOSDYwY3phUmlMa0JLWTBscGJubjY1Y3VVWDd1R3A0c0xpcEVSbmtsTUpNalRFMGNUUVN5Q3NIL3lFSlJuQWdJQ0FyZEkzb2Q1NUgyWU42SGZTR1ZTdHY5eHU1SFQ4NUVYanBqNUJSejkxVkdqZVR0ZjNJbHNpZ3lmMlQ2NEJib0JZT000OWsyL1NDUWk3aXR4Wkx5V3dkVEFxZmhGKzVsYzc4TEJDMVJsVmxuYzFySC9PNmI5VzFmZ0dod2ZqTVJLUXQ2K1BQcmIrM0gwTkk1RXQ0UjdpRHZ1SWU1Rzh6ZTlzR25jMjdCek1YNGhsUGlEUkswcnZTWHFMOVJ6L3QzejJ1bTd0WndIdXdjNTg4OHo5Rnp2UVNGWElCS0ptQm95bGJpSDR3aGFHS1FOSmdsZEdrcm8wbEQ2MnZxb3lxeWlPcXVhcW93cVhLZTVzdTVINitodDdiVllmd0V1SHJuSXhTTVh6UzVmLzVQMWQydzVHeEt4V3YzaXVLNndqdFQvM25DSGNmWnhOaW5XRnBoY052NXNvOGswamhNaElEWUFuNWsrazNSRVl5UHZrVlB3VVlGMjJ0bmJtYkRsWVVicmJYcGhrNUVndnJ1cGU4ejJwZUdMMG9ZRUJBUUVCQVErYTVyNjRMZFphZ2R3RFk1U3RVdi9mTUY5Zmt5eUdtLzhIU2VVMXkyeE5WUXQ3QWUxZS8vOUVVSlFpUVpIS2Z3a0h1Sjk0TVY4NkZlYnVYR29RcDB4NGtjTElmeldrdmdKQ0FnSWZPbHA2WWZHUHJqRjF5bzNVTUprSmxvZmovdGdXVU1ETDM3NjZZUzJ1ekVtaG5uQndSeS9jSUVJSHg4aWRFUS95bEZ4eXEwNlhvNUZweHk2dWtBc0IrNThyZlg0bU9UclB4YjdzN0tZNGVlbkZjeHJVS0VXS1ZWZHYwNWRXeHRYVzFxb2FHNm1zNitQcVk2T0pFUkZFZWJsUlVsOVBZVTFOWHovM1hmeGRIWW0wTjBkcnlsVG1Pcm9pSk9kSFZkYld5bXByMmRuZkR6UkFRRzBqU0ZrMXZEc3VuVWN5YzhuNmVKRlFqMDlTUngxRjgrcFZLZHFlanNsQmU4cFUvaldoZzFhQVk4cGdZc3U5cmEyL09Vclg3RzQzOCt6WGhzSzM3Ly83cnQ2MHhNUnVONko3ZDZVTTdIUk9nYm5hQ1dSc0NNK25oQXZMN0xLeTFFcWxmeHUxOFRlajRwRUlub0dCbmg0NlZLaUF2UXpoVnRKSk13TkNzTFR4WVdvZ0FCbStmdnJMYmUzc2VIcmE5ZlMwTmFHaTB4bVVmQ2pFWHQxbUhCQTFVVlgvUGV2NDhjdEh2ZC9IbjljYjU0bWVFQ0RVcVZpYjFvYTZaY3ZzMmIyYkQxeGZtNWxKVGJXMXN5YU5rMHJkQktKUkR5K2VqV3ZKaWR6cXFpSXF1Wm12cnA4dVZZWU96QTBwQlV2bXNOWkpzUE9SQkRQZUJodi9jbStjb1U5NTg0eHpjMk5weE1UY1pISlNDNHVKcVcwbE9hdUxxS21UZVBwaEFSdEVNYXo2OWFSZFBFaVJ3c0tPRkZZU0tTZkgrdm16R0ZUVEF4ekF3T0o4UFdsZDNDUUJBUEI2UXY3OXJFcEpvWllBd2RqTHhjWDVnWUdjclcxVmV1K3Fzc3NmMzhlVzdsU1R6eW5pNHU5UGMrdVg4OTBILzF2SlU0eUdVOG5KSkJYVmNXbkJRVTN4R0FHdjcrWklKaXhhT3ZwVVdka3NVQkhieTloM3Q0MHRMVngrdUpGTnVnSW8zOHgybjRiMnR0NTVmUnBwazJkYW5GYi8zenNNWXQ5Wlc1bHBWRkdnbTN6NTdNMk9wckNtaG9PNXVRQXhuM1ppNTkrU24xN083KysvMzVzcmExUnFsU0lMWWpweENJUkx4bTBvOTdCUVo1LysyMmVYTE9HZVVGQmVzdk9sWld4TnkxTk8rM2w0c0x2SDNvSUJ4MkJuYUhnZW5EVU1iMjd2OTlrSmdaTHRIWjNtejMrc1FKL2JwYkwxNjVwSGZOdmhYdmo0dlNtbjBwSTBOYXhxWTZPeEFZSHMzYk9IR3gxQWkwQVZzeVl3WW9aTS9UbWZaaVpTZXFsU3dBY3ljdmpjRzZ1eVgyS1JDS3N4R0pzcFZLNkJnYjR5NUVqL0w5Tm03UjlXRjFiRyttWEw3TTJPdHFpVzc4dVcyTmphV2h2NTFoQkFVSHU3bnJqeEsyT3kvYTJ0dXhhdkppWGs1S0lDZ2hBcmxDZ1VxbVk0YWYrWHZqM28wZVpZbS9QazJ2V1dOeU9wVEdsdlZkdEVHaXBMb2xFSXFNQWlKdnR4elEwZDNYeHEvMDN6TnhtK1BueDJNcVZlZ0dYNDBXbFVwa1V2U3BHUnBDSXhXWUZzZWFvYlduaHgrKzlCNmpIM00weE1YclpKQXh4c0xYbDY0bUpUSnM2bGNLYUd2Wll5THp6MndNSFRNNjNsREZJd3hkNUROVDBlKzI5dldZZCt6djcrMDA2OWh2Mm1iNnVydXhldVpLWFQ1M2luZFJVbzJESnF1Wm1MdFRXRWgwUVFIRmRIVytlUFV1Z2h3ZTdsaXd4V2E2VE5YYmRTbERzZ2ZQbmNiQzFwWGR3MEdoWmFsa1pEalkyelBMMzU4RDU4MFFIQnZMV3VYUGNNMysra2J2K2dmUG5zUktMR1ZJcTllYnJPdCtyZ0srLzhvcGVCb2FLcGliKy9JbStFZXZkTmdiR2g0VXgwOCtQNHJvNm8rYzlsVXFGQ3ZQaWVWMWtVaWt5cVZRYmZPNDlaUW9QTGw1TVoxL2ZoT3JBcisrL254R2xVcHRwb3FPMzErUzVLQlJxVnlkejUvbkFva1dBT3ZOTlFYVTFIczdPV2xHL1NxWGkzeWRPRU83alErSWRFRFIxTnlFSSt3VUVCQVJ1RmhGRUprUVN1Q0NRS2Y2V3Z5d3JGVXFLUGluQzBmMkc2TnBRMUE4M0o0SU1qZzgyY3FVZkQ5NHp2TG4zTC9mcXpVdDRQZ0Y3dHhzUFJRc2ZXY2pDUjB5N01JeUhnUGtCK0ViNVltVXplY1BOelRwQU8weDFZTkh1UmJqNHVJenJlTHhuZXJObzl5THQ5TjFhenJaT3RnVEZCYUZVS0hIeGMyRnE4RlNUZFZPRHZaczlzemZOWnZiRzJUU1hONnZGMVNMMWRaa01FZThVL3lsM2JEbWJ3bmVXTDF2K2J3dW9RQ1FSWVQvRjN2ak5wc0NrTTlFQUZsTklyQ1UzbmVIQ0VHY2ZaOWIvWkwzRjQvS044dVhCbHg1RXBWUzNHYkhFK0F2dTVsOXZ4dDdWK01XVWc3c0RXMyt6RlFDdkNDOFNuazh3dTU4N3VhOFNFQkFRRUJENHZEaGRxeThTQm9od2haOHZBby94ZlR2NzBuTmVWOWovMmNWRzNwVXM5UU5uRytpU1EzTy91bXdYQ21XcVJRU3NEb0JaN3ZDSGJDZ2FOZmlwNjRGdkpxa0RJYjR5QTZTQ2U3K0FnSURBaENpNER2OHRoTXJ4Rzd1TkMzc0pIQXFjM0czZUN0MERBM3FDSW8wcm9najFoLzNhbGhaU1NrdjU0Ylp0V3RHUXhuWFM2alk3bTErNERrVzlVRFVJZlNOanIvOUZZREt2djBxbE1oS002Skp4K1RLWEd4djU4Ylp0UnNMKzFGRmhoMGdrd3NQSmlVQjNkOWJQbVVPRXJ5OXZuenVIdFVSQ1ZFQUFVUUVCUExoNE1VMmRuVlEyTjFQWDJrcFpmVDB0M2Qwc0RBOW5hMndzTS8zOXFXdHIweE1rajhVUHQyM2ozcmc0bGtWR2FvVkxkVzF0ZEl3SzJCNWRzWUk5NTg3eHYxT24rT2JhdFFBOHZucTFuamdwdTZLQ044NmNNU2x5bjR4NlBaWUl1bmR3MEt3WXo1UVQ3MjhlZUFCUWk3VS96TXhrdzl5NVJzNlhHbHE2dS9uN0JFWDVFMkV5eXFkN3RHeHNySzE1ZnZObWt4a2RESGwrODJhY1pUSzYrL3NSaVVSYTUvRjVRVUZhOFpHdFZEcHU0Yk5HQ09VaWsyRnJiYTA5SjAyUWdXWmFMQkxoTTJXS2R2cm45OTJudDl6UFRXMzRNaDdCejFzV0JJR2d2czV1bzFrRGRJVmF1dWVrR0JrWlYvLzVhWDQrYVpjdXNUUXlVazlrMnkrWHN6YzlIV2VaakJsK2ZucHV1Qkt4bUNkWHIrWlFiaTRuQ2d1NTFOQ2d2WVo1VlZXOGs1cHF0QjlkSGw2NmRFeDMvMXV0UDJIZTNpeU5pR0Q3Z2dYcVFJbWhJY1FpRVZPZG5OZ1NHNHV2cXlzalNxWGVQbVpQbTBhb2x4ZFhHaHNwYTJqQTI4VUZtWTJOVmpqcFlHdXJKMHpUNEdSblo5WVpXMWNBT0o0Nk4xYjkwUFJGTWNIQldqRmVYVnNiVmdZQ2VFMWZvTXV0dHZtNnRqYm1CQWFhWGE0Q3JuZDFzVFF5a25CdmIwNFVGckl3TEV3cjFOYVVVWEp4TVFEcm9pMkhvRjN2NnJMb1h0MXBvdTkwbHNtMC8weFJVRk5EV1VNRER5eGVqSzIxTmRjNk92amZxVk44ZStOR2srSmtwVkk1WVVHd0tSeHNiYm5lMVdWMmVWMWJHeUtnc0thRzJKQVFpOXVxYTJ2RFR5ZFk1S1ZSeC9UUGt1cnIxemxWVkhUTDIzR3h0OWU2Snh1MkR6dXBsSkw2ZW0xR0lGUDhjdWRPN2Q5YjU4OG5PakFRTzZrVWE0a0VxWlVWVmhJSjh1RmhQc2pJSURFNm1raGZYNzA2VmRmV3hvbkNRbTNmb1FJK3lNakEwZGFXZFhQbWpPc2M5bWRsNFdCcnkrNlZLemxWVktRVjNHdVlqSEY1YmxBUWM0T0NlT3ZjT2J4ZFhBajE4dEwyUlN0bXp1U05NMmNvcktteDJEN0hNL1pZcWtzYWwvTEo3TWRjSFJ4NE9pR0JJWVdDdXJZMlVpOWQ0bGY3OS9QZFRadkduVzJnczYrUFY1T1RxV3hxWW9xREF3bFJVYXlZTVVNYmtQZTlkOTdobWNSRW82QThTM3gxMlRMc3BGSkdsRXJxMnRvNFYxYkc2MmZPSUJhTGpRVHN1a1FZWkNVd3ZIZk1MQzluVDBxS1VWWVFVOXlOWTZBR1Z3Y0hJMWQrdVVMQk45YXVOZXZZYjRxNWdZR3Ntek9IRTBWRnJKbzFDLy9SK3l4R3krajk5SFRrdzhPOGxaSkNrS2NuMzFpNzFpaElDQ1ozN0JwUFVHeCtkVFV2SnlYcHpTdHZiS1M0cm80SEZpM2kvWXdNdldXRHc4T2NMUzFsNWN5WjJ2NHIwdGNYbFZKSmJsV1ZYc0JKYzFjWCtWVlY3SWlQdCtpbXJ4aFJQL1FhM2pzWWNyZU5nVEliRzJRMk50UzMzWENZTXV6VDlxYWw2UVVtR002TER3L25rZVhMVVNxVnZIejZORzA5UGR3YkY0ZlV5Z28zUjBlVGRhRDYrblgrY09pUVVVYXVINy8zbmphd0N1Q2ZPc0c2dXNITW1zQ0hzUUxEcFZaV3lLUlNPdnI2dFBYMldHRWh4WFYxTEF3ek5yVVV1RFVFWWIrQWdJREFUU0lTaVpoNzc5aXAwUURFVm1MbTNETytCN09iWWJLRTgrNmh4Zzc1dDhwa2l2cHZCYW05bE1DNHdIR3ZiKzlxajMyYy9zdVZ1N1djSTliY1JOcFNFWGhPTjA2N05SbmN5ZVZzaU5oS2pNUFVzVE5BQ056ZFNLd2xZd1o0QVlqRUltMFdERlBvQm4vcElwYUl0UUo3R3dlYk1ldjJGNmtOQ1FnSUNBZ0kzRTc2aHVFZitXcGh2eTQ3cDhQdTJXQjl0emlsM21hdTlhcEYxYUIyVkk4d05nRVVtQURXWXRnUURPK1ZxYWNQVndyQ2ZsTjR5dURQSzJEZlpYaWpHQlJLVUtyVTVaWldEOC9QaDVtV2pSY0ZCQVFFQklBUkZmeW5FQTVlVWZlYnUyZERrRFBZVDlZclcrZUdFMlVBQUNBQVNVUkJWQ1hRTUVuYm1nU081T1Z4Sk05MGRsM3hxUHZ6N3c0YzRLVVRKL2podG0zWVNhVW9OT0tVMit6WUgrMEJjd0pBYk10ZDVkZy9XZGQvZUdRRXFabHIwTnJUdzc2c0xGYlBtb1duQ1VIUGtvZ0lBdDNkOFhaeHdkcEt2M0xYdGJVUmJTQ3k4bkp4VVlzUXBrODMycGJQbENsNHU3aG9oZGtqU2lYZmVmTk5kc1RIc3pReVVtL2RsdTV1ZnJWL1A5TFJmZXE2bjU0cUttSmVjREFwcGFWNE9EdnoxSm8xdkhUaUJKY2IxUkd6RXdra21ZeDZQWmFyNjluU1VzNldscHBjcGlzYzhYQnk0bmU3ZG1tRnFXbVhMbEZXWDgrMitmTzFBbkJEcHRqYlQ5aTVmaUpNUnZrWU9odFBGTjBNQ3dxbDB1ajYzcjlvRVZIVHpKdXhHQWFTL09YSUVhMnIva1RSWEM5em9pK04yN1NMVE1ic2FkUFlHUit2dDF5dVVEQTRORFJ1QituK29TRmtObU5ualUySWpzYkJ6czdJL2Zwb1FRSDljamxQclZsalVsd3RFb25ZTm44K01jSEJlbUk2RGViT2M3d0JGYmRhZjV4a01oNWN2SmdPRSs2cGhrRklodnp4b1llMEdUNDBkRmk0N3YxeXVjbmxJdFRDWlEzbU1rNjA5L2J5YW5JeS9YSTVyZzRPUExsbWpVbnhvZUh4T05yYVlpV1IwQytYRzYxdnF0MFBqOXg4OUZwalJ3ZGQvZjBFZTNoWVhFZXVVT0RuNXNhOG9DQXl5OHQ1OCt4WnZyMXhvOVpsdHIyM2w0enljc0s5dmNjVTJ2NzZvNDl1K25oTjBUODB4UHZwNlhpNXVMQnNOTEJrcXFNakNxV1NEek15ZUNyQjJMaHBhR1RrcHR6RERTbXRyK2ZWMDZkTkxtdnU2cUt6cjQrNHNEQUtxNnNaSEJveXU4L0I0V0grZFBnd2E2T2pXVEZ6SnJ0WHJpUnEyalJLNnVwNExUbVpseDUvbkpxV0Z2NXc2QkF2N05pQmkwekdoYXRYbVRxR0MvaEVXVGRuenJpRjc1Ym9sOHZ4ZEhibTVhUWtmanpxMkEwM2hPRXJaODdrZEhFeDFoSUppM1h1RGFxdlh6Y1MvRHZZMmhwbFRBRjFXeWx2YkdSeFJJUlJYK2J2NXNianExZHJwOVBLeXFob2F1TFJGU3ZHYklPZ3ZxZEl1bmlSbFRObklwTksyUm9icTEwMjJlUHlBNHNYODh0OSt5aHJhR0QzeXBYYStYR2hvYVNVbHZKQlJnWXovUHkwOXo2R21PdVRhMXBhK011Ukl3d3JGTWhzYlBqK2xpMFdSZldUMlkvWldsdHJneEVXaElZeVB5U0UzeDA4eVBzWkdYeDd3d2FMdjlXd2QxUzgvWlB0MjZsdWFlRkFkalk1bFpVc25qNmRndXBxYksydENaMmdBL2dpbmJvV0d4SkNiRWdJdnp0d2dPT0ZoUmFGL1pQSjNUWUdYcng2bFgrZk9HRnh2K1BCc0I1dmlZMWxUbUFnL201dTlBd01rRjFSQWFpenQ3eCs1Z3l2bnpsRDFMUnBQTEY2dGRHemlJYkpITHR1Tmx1T3MweEdUSEN3VVhBSXdJa0xGMUNxVkt5YU9aT2VVVGQvaVZqTTRvZ0lqdWJuRXhzY3JBM0NkbmR5WWtkOHZGR0FFWmdPdVBuUEdLTDRMOE1ZcU9uVGFsdGFlT1BzV1o1Y3N3YWZLVGUwSllaWktleWtVcFFxRlcrbnBuS3A0ZFlldUgvNzRJUEFqUXhvTCs3ZXJjMGlweHQwb3hIL2orZSszdFBGaGV0ZFhVVDYrbEpZVThNbmVYbXNtVDE3eklBSmdZbHpaNmd0QlFRRUJBUUVCQVFFQkFRRUJBUUVCQVFFSm9uU052aHRGalRwdk85M3RZVWZ4c0c4MnhPZmV0ZVNwdlB1ZUw0WFdJaFRGQmdubTBMZy9USzFXMU5PSXpUMmdiZnBqT0pmYXNRaXRVTi9yQmY4OGZ3TmwrbTZIdmgyTW13Tmc2L05CanZoRGJlQWdJQ0FXZDRyZzA4cTRGdnpZSE1JVElJUm5oNEtCWk1xN0w5WmtZS0dYVXVXc0V4SGZIMXUxTWxkZzcyTkRZK3ZYczBmRHg5bVQwb0tUeWNrak50SjhGWnhzWUVwenVEb0NHYjBIbDg0SnZQNjk4bmwySmtRVjhpSGgzbnB4QWtjYkczWkVoTmo4cmRpa1FoN0d4dWVmZU1OazhzL3lzN21vK3hzazh2dWpZc2pJU3BLYjU1SUpOSTZGWGIyOWFFQ1BKeWRqZHdMVlNvVllPeHFXTmZXUms1bEpUL2R2cDJVVWJGOHVMYzN2OSsxaTRGUkowVDdjUWdtTkV4R3ZZNFBEeWMrUE56azlwOSs1UlUyelp2SEpqUGxxN3VlT2NZcmpEVlYzbmRDdS8vckk0OW8xMi9wNnNKT0tzVkJ4K240dTN2MnNHUGhRdUpOQklPQWZxeE9YbVVsR2VYbFBMbG1qZlk2VzBza1k3cm02dkw3VWNGbGFYMDlVK3p0OGRZUi9qejl5aXM4dm1xVmtYQm1UMG9LYlQwOVpyZXBVcW40K1B4NXpwV1c4bFJDQWlxVmlwZFBuMmJWckZsTUhSVi9GdFhXOGtGbUp0WVNDVCs2NXg2dDZNY1NuWDE5ZFBYM2oza2RiYXlzakVUOVRaMmRuQzBwSVQ0OG5PaytONktkKytSeW96WmlTdFEvR1V6MnVQSGRUWnNJSHhWM3FvQ0M2bXFDUER6MFhObzF3aXBUL0dqdlhyUEhlakFuaDRNNU9VYnpOUTdYR2t5SlpaczZPM243M0RsQ3Zid29xcTNGeWM2T2ZabVpQTHR1blVVeDNkbVNFcTQwTmZIOUxWdm82dS9YYXhkdzgrMVhwVkp4cHFTRW1PQmd2U0NTckN0WEVJdkZ6RFFobk5aUVZLdDJid2p4OUVScVpjVlhsaTNqSDhlTzhWRldGanRHQTFVMFdWd2VYTHg0ekdQNTUyT1BXWFNuemEyczVOWGs1UEdlR3UrbnA5UFYzOC91RlN1MElraXBsUlU3NCtQNXo4bVRGTmZWR1FuREI0ZUc2QnNjTkZ1ZWhxN0xocWlBNDRXRkhNN05KVG9nZ01LYUdwUG5JYld5NHQ2NE9BcHJhc2dvTDJmVnJGa210NWRYVmNXd1FzR0MwRkRzYld5SUczVnE3aDRZUUdaalkrU3NiQ3VWYXRlNUU1SFoyRERWMFJHUlNFUmJUdzhkZlgxNjJUeml3OFBwSFJ3azZlSkZGazJmcmhYWjVsZFhHd21zVzN0NnRIMkFMaHFuODY3Ky9qRXo0TVFFQnpNNFBEd3VaK1BqaFlVY3pNbGhUbUNndG41cnVCM2pzcE9kSFpGK2Z1UldWaHExaTN2ajR2alQ0Y09jTFNreEVtUmJvckdqZzM4ZlA4N0MwRkJTTDExaWxyOC8vemgyak85djJhSVhsS1RMWlBaamhreWJPaFdmS1ZPb2JHb2ExL29xNFBLMWEreFl1QkEvTnpmODNOeVk2ZWZIK3hrWnZKZWV6aFI3ZTU1Y3MyWmMyWDRzNGUvbWhvK3JxOW42Y3p1NDI4YkFTRjlmL3ZqUVEyYTNjU0FuaDg2K1BuYXZXR0YySFZPSVJDSzhwMHpoV0dFaEp5NWNZSEJvQ0ZBSHQyMWZzSUQzTXpJSTlQQXdLK3FIeVIyN3pBVys2RkphWDIva3B1L3A3TXhYbHkwekNwQm82dXprVkZFUlcySmpzYmUxMVFyN0FWYU5CajRsRlJlVE9OcFhpRVVpVnMyYVpWUlhEWS9yYW1zcnI1ODV3N2ZXcjlkbUp0RE0wK1hMTUFacStyVGNxaW9rWWpGUjA2WVp0U0hEckJUdnA2ZVRWVjdPSXl0VzhPYlpzeGEzUHg0MHd2M3NLMWYwMnIyR3E2MnRpRVVpanVibnMxa25nTXdVUVI0ZVhHMXRwYXloZ1ZlVGs1a1RHS2lYa1V0ZzhyaExYaDBKQ0FnSUNBZ0lDQWdJQ0FnSUNBZ0lDSHpaR1ZIQjNqSjR1MFR0N3ExaGtTLzh2MWh3SHI5K1JtQ1UxUG9iZnk4Mk52UVJ1QWs4WldxWC9zeHI2bzhQUnlyaGlhZ3hmL2FsSmNRRi9yMUc3ZDcvVmdrTUs5WGxkdkFLWkRiQWQyTFY0bjhCQVFFQkFYMHFPdFQzUkEvTmdDMTNydFpLai9HSUZLcXVYK2N0Qzg3all4SG83czU5bzJuc1ZkeHdGaDRyNWJ6QTdhV2x1NXNwRGc2b1ZDb2tZakV1OXZZb2xFcGVUVTdtZW5jMzM5dThHV3NySzdOTzBDNzI5a2IxSjYrcWlpUDUrZnh3NjFhVG91cGY3dDgvcGlOaFZYTXpZRnBVUEtSUUFCaHR1NjJuaDluVHB1SHJxcC9xeWxZcXBlcjZkWUJKZHpYK0xPcTFZZm0rbDU1T24xek80NnRXNmMwZlVpajQ1L0hqS0VaRytOYjY5WG9CRzQ0R29tQlQyelhGN1c3M3VtSzhrMFZGS0pWS0kxZnRJWVdDQWJuY2FOdFNhMnRrdHJiYTZTdE5UVlJkdjY0bmluOG5OWlYzVWxNbmZOeUhjbk5aRUJxcUoreG45UGpsbzBFaUdoYUdoZUZrb254QjdYTDcrcGt6Rk5mVjhVeGlJck5Ic3dmTThQWGx0ZVJrN2x1NGtDTjVlVnhxYUNBcUlJRDFjK2VPUzlRUDBORGVUa3h3TUpzTkFrTTYrL3I0dXhuaEhxanY1OTlOUzhQZXhvYjdGaTdVenE5c2J1YnZuMzdLYyt2WEUrcDFaOXprMzJ6N1VpZ1V2SnlVeEJPclZ4TXpUdmZsRng5OWxMVExsNGtQRDBlaUl4eDc3czAzMlJrZnIrY21ubjc1TXRPbVRzVi9xdVZVWmtXMXRieCs5aXl4d2NFc256R0RvdHBhZGkxWnd2c1pHZnp1NEVHZVNralFjNDNWcGJLNVdTc3lhK3pzMUFhQmFIaGh4dzRHaDRmNS9jR0RQTDk1TXc2MnRyVDI5UEN2NDhmTkhrOWRXeHZ2cEtaUzI5SkN1TGUzVnRqZjFkL1AyZEpTSEd4dE1SZUhxRUl0L3ZkM2M5Tm1TWW4wOVdWTGJDeUhjbkt3bFVxeHNiS2l1SzZPcnl4Ylp0UjJCb2VIdGRrd05QOWY3K295bVMxQ1EyZC9QNkR2YW12T2FmeE1TUW5uS3lwWUVCcEtxTGMzUFFNRDlBOE4wUytYWXlVVzQrcmd3TDdNVEdiNCttcEYvNXB6RC9MdzRKSGx5L1cyTnpBMHhCOE9IV0tuQ1dmazNLb3FyZFAyYTZkUGsxdFZSV0pVRlBjc1dNRFhYMzFWYjEyRlVzbTVzakxtQlFYaFpHZkhndEJRVGx5NHdOS0lDSk5DMUhObFpjejA5OWZMUkFOd3JhTUREMmRuczJWMUp6T2tVQ0FSaTdHMnN1Sm9mcjZlV3pwQVhGZ1loM0p5eUttc0pDNDBsTkw2ZXNvYUd2akZmZmZwcmZmUFk4ZG83dW95dTUrUHM3UDUyRXd3b2NZRlhHWmpZeFRrcHJlUHh4NWpSS25ramJObnliNXloWmpnWUw2MmNxVTI0RUREN1JpWDY5dmF5Sytxd3NIV2x2ZlQwNW51N1kzOTZCZ1g0dW5KMHdrSnpMS1FnY2FRNnV2WCtkZUpFeXlaUHAxNVFVR2tYcnJFMnVob2xDb1ZmemgwaUcrdVcyZDB2MlNLVytuSFRER2lWRm9VWWVzaVF0MDM2K0xxNE1BemlZbmozdDk0R1ZJb0xBWUM5c3ZsZWtFa2dKRzRXak8vdWF2TGJHWUZTOWtTRFBraWpZR2FMQUxESXlNbTc5bGF1cnN0MWpjSE96dWpkamFpVkpKKytUSkg4L1BwSGhoZ1lWZ1lnZTd1dkplZURzQ0ttVE9wYkc3bWNHNHUxaEtKeWJaOXEyT1hJZU81ZnRjNk9rek9ONnhmaXBFUlhrdE94dGZWbFRVbWhPNU9NaGxybzZJNG5KdEx1TGMzZ2U3dVp2ZXBWS240dEtDQVI1WXZ4MW9pb2FLcENZbFlUTGlQanphYmxVd3FaZGVTSlhyUFlGK1dNWEI0WklUVXNqSm1teEQxbThMWHpZMUhWNndnTGl4c1VvVDlOZGV2NCs3a3hFZFpXYlQzOXJKMS9ueHNwVkp0QUZ2UjFhdDR1Ymh3NHNJRk5zeWRpNU5NeHE0bFMweHVhNWEvUDY4bUo1TmRVVUdrcnk5Zlc3WEtLT0JCWUhJUWhQMENBZ0pmU3NRcU1VcVI4dk0rREFFQkFRR3ppSlFpUkNMUlhYa1RMUFRCQXBhNG0rdStnSUNBZ01EdHBhWUwvcFFEbDl0dnpMT1J3TmZud01ZUXpINFlGakJQeXdDVXRhbi9sa3Bnd2NTeVNndFlZRXVvV3RnUGNLd0tIcG1wTG1NQjAxaUo0Y0ZJV09JSGY4NkJrbGIxL09aKytPRTVXQnNJVDg4QngxdlAzQ3dnSUNCdzEvRGhaWEN4aFYzR1pteDNMT01SS1JnNkRONE11dTU4d3dvRlZoS0o4QjdpYzBJamN2dTBvSUNXcmk3K2R2UW8zMWkzanY5NzRBRmVQbldLaTFldjh0WGx5d213SUNJQmtJakZldlZIcFZKeG9iYVdDQjhmazcrVkt4U29WS294bmZOektpdnhjM1BUYzVUV01EZ3FyTFl6RU1qTW5qWU5QelB1NHVXTmpUaloyZWs1bDA0V3Q3dGU2NVp2WGxVVmw2OWRZMmxrSkZJcks2MExwMEtwNUpXa0pQcmtjcjZla0VDUWg4ZUV0bXVPejZyZDl3NE9VbFJieTFjTmhFV2dGdGtmeXMwMW1qODNLSWluMXF6UlRsYzBOUkhxNmFrbjJIbGsrWExtQlFXWlBiYm4zbnpUYU43d3lBalgydHNKTmxHR2UxSlMyR01pME9IbkJnSlVnUE1WRmV6UHlrSStHb2dTNm4zam9lNHJ5NWJ4dTRNSCtkUGh3OHdKRE9Sbjk5MW5WaGo1d3I1OVJ2TjZCZ2FvYVduaDBaa3pqYTdqV0lLL004WEZYR2xzNUpuRVJMMTJHT3poUWFDN082K2NQczFQdDI4M0dReWl5MmZsYkh3ejdhdDNWRlE0a1F3ZEE4UERITXJKb2JHamc0ZVhMdFZiWnFXVCthRzJwWVg5MmRtRWUzdno3UTBiVEc1cmVHU0V3N201SkJVVnNXcjJiTzVidUpENk52VUR2dFRLaW0rdFc4ZS9UNTdrOXdjUHNpa21odFd6WnVrSjNFZVVTbXBiV3JSQ3lxcm1abTE5OUhSeDRZZmJ0bUVubGVJMDJqOTZPRGtoRVl1NTF0RmhKSUlGZFovNVlXWW1aMHRLY0xDejQ0blZxN1Y5cFZLbDRzMnpaeGxSS2xFcWxieDQ3QmpmM2JqUnlJVTd2NnFLcHM1T0l6Zmo5WFBtMERjNHlOSDhmTzMwWWhNWk5rcnI2NDJjZjhmcmJLN2JCalJqbHk2Rk5UVjhrSkVCcUFXSDV5c3E5SmJiV0ZzamswcHA2K25oYkdtcFhwMXE3dXJDMjhYRnFCMzFqcm9tdTlqYkd5M1REZVNKRGd3azBzL1A1RGtESkJVVjBUMHdvSFZaVDR5S0l1UHlaVDdKejJmN2dnVjY2OWEwdEZEYjBzSTMxcTdWbTY5UUtpbTZldFdpeTN4alJ3ZWVMaTVHd3RnN2dkN0JRYXdsRXNLOXZaR0l4WlRXMStzdGQ3S3pZOW1NR1h5Y25ZMmZxeXR2blR2SDBvZ0lvM0wvNWM2ZEpyZmYwZGZIai9idVpmZktsYmVjdmFDcXVabDMwOUpvNmVwaS9adzViSW1OTmRuZlRQYTRyQmdaNFkyelovRndkdWFaeEVSKzgvSEg3RTFQNTRuVnE3WHJ6QWtNSFBkNXBGMjZ4QWNaR2F5ZVBadHQ4K2RUMjlJQ3FOM1BkNjlZd2F1blQvUEh3NGZac1hBaGl5TWlUTDYzdmRWK3JLRzlIVThYRjYyb0dPQlNRd05OblozakZwdmZEdnJsY3FQZzByeXFLcTUzZGJIQVF2M0p2SEtGZlFZdTdLYkdaNERmSGpoZ2RqdW0rakJMZk5IR3dBczFOV1l6clZRME5Xa3phaG55d280ZDJuYWxWQ3JKcXFqZzAveDhXbnQ2bU9YdnovYTRPSHltVE9IaTFhdDZ2M3RrK1hKNkJ3ZjVLRHViMXA0ZWRpeGNxSGNmZUt0amw2R1QvVVN5NVR6Nyt1c0FQTEJvRVN0bXp0UmJwZ0xlVEVtaHJiZVhIOTl6RDllN3V3RjFaaEs0Y1krMU5ES1N3dHBhL24zaUJOL1p1TkhzdmFKRUxPWmliUzE3VWxKNGJNVUt5aG9hbURaMXFsNzdjNUxKak56aXZ5eGo0QWNaR1hUMzkxc003TkpscVU1bW1WdEZxVkpSZFBVcUsyZk9KTkRkblgrZk9FRlhmejlmV2JxVXgxZXZwckdqZytLNk91NWJ1RkRieDhpa1VwWkZScEpYVlVWMFFJQmVuWlphV1RFZ2x4TWRHTWdUcTFkcis5M3l4a2FzSlJLYzdleUk4TFhzRURVNE5NU1FRcUc5anhRd2pTRHNGeEFRK0ZJaVZVb1psQXlPdmFLQWdJREE1NFI0U0h6WGlwdUZQbGpBRW5kejNSY1FFQkFRdUQwb2xHcmgybHNsNnI4MWhMakFUeGJDdE1rMXcveFNrYWJ6blhPK0Y5Z0pieElualZoUDhMYUh4ajdvSG9KejliQW00UE0rcWpzZmYwZjQrMG80VkFtdkZzR2dXcC9FaVJySWFsUm5QbGdiQ01LdHBJQ0FnQURrTmNPc3FlcmdLQUh6REE0UG0zV3pGUGhzYU8vdHBhQzZtc1RvYUpLTGkzbnB4QW1lVGtoQWFtM05QUXNXc0NnOGZNTGJQSnliUzExYkc5L2Zzc1hrOHQ1UnQxTUhIYWQxUXk1ZnUwWkpYUjBQR0lod05QVEw1VnIzWDEwa1lyR1JxeldvQlJYbkt5cVk2ZTgvM3RPNGFXNTN2UTcxOHVMZXVEak9WMVR3NC9mZUk5RGRuVG1CZ1Z5OGVwWDZ0amFlWEwxYTZ3cC9KMkt1ZkU1Y3VNRHd5QWg1VlZYTUR3blJXL2JBb2tVc05pR3cwUlh2ZFBmMzA5VFpTYnhCblRVbnhMZEVZVTBOd3lNalhMNTJ6VWlJK2VEaXhVUUZHRDg4T0krS25GUXFGWVUxTlJ3ckxPUnFheXVSdnI1c2o0dmpOeDkvckxlK281MGQzMWk3bG44ZFA4NjFqZzZ0Z01vVTMxeTNUcTllVDNWeTRzRDU4OGlrMGdrSlBVSHQyUDd4K2ZNc2lZZ3dPZytONFBOWCsvZnp4dG16UEx0K3ZjVWdmWE9DeHR2SmVOdFg1V2pHajY2QkFaUktwWjVEdXpsY1pETHVYN1NJdDgrZHc4L05qUlV6WmhpdDB6czR5UCtTa25DMnMrTnJLMWVhM0U1RlV4UHZwS2JTMnQzTnJpVkxXQnBwSE9Wbks1WHkzSVlOZkppUndjZloyV1JjdnN5bW1Cam1CUVlpRm91cGFXbGhlR1NFTUc5ditnWUh1ZExVcEJXajlRNE04TDlUcDVnWEhNekdlZk8wMnl5NmVwVzNVbEo0T2pHUjZORnJxM0dYL3RNbm55QWZHbUp4UkFUYjQrSzBtVEkwWXVLeWhnWjJMVm1DdjVzYmZ6MXloSCtkT01GejY5ZHIrOWpCb1NFK3lzN0d6ZEhScUMxMjl2ZnJ1YWlYTnpiUzBONXU1TXc4THlqSVNORGFNekJBY2trSkcrYk8xUXRJS2F5cG9iV25oL2p3Y0xQQ1ZFM0FERUJVUUFDTHBrL0h3ZFlXTHhjWHB0amI0MlJuaDZPdExmYTJ0bHJSMnlkNWVWUmR2ODRxblczVXRiWVNaMEVzT0JhRy9aVXU5VzF0SE0zUFoybEVoRmFNNmU3a3hLcFpzemhWVkVTNHR6ZXpkTWFsVTBWRnVEbzQ2TTBET0Y1WVNNL0FnTVV4K2YyTURKeGxNaDR6VXk4MS9QcWpqNUJhV2ZHRHJWdkhjM3FUUW4xN095NmpRWFZQckY1dDByVjdTMndzeFhWMS9PYkFBZHdkSFkwRW43ZjlHTnZhT0pLZlQyRk5EVlBzN2ZuR3VuVkcxOEVja3pFdTcwMVBwN0d6aytjM2JjTEQyWmt0c2JIc3k4b2lKampZWW5DYUlkMzkvZXhOVDZmbzZsWHVpNHZURTRWcmtJakZQTGxtRFIrZlA4ODdxYW1jcjZqZ3ZvVUxtYWJqdmo0Wi9WaEJkVFVaNWVYRUJBZmpaR2RIWTJjbjV5c3FjTFMxNVo3UCtQcnFrbHhTUWtsZEhUUDgvTEN4c3FLMnRaWDg2bXFjWlRLMnpaOXY5bmVyWjgxaXRZbnkxQ1d6dkp3OUtTbTgrT2lqRnQzL2I1WXZ3aGlvUWRQZk4zVjI4c0srZmRycGx1NXVmdmJCQjd6MHRhOXBqMHRYTE44ek1NRHZEeDJpcmFjSGZ6YzN2ck54STlOOWZNenV4MG9pNFptMWEzazlPWm1VMGxJcW1wcll0V1FKSVo2ZWt6SjJtY3B1MVQwd3dQV3VMcjNzUnZMaFlacTZ1Z2d3a2NuSGxIajZVRTRPRjJ0citkYUdEVXgxZERRS0dORGNZMjJiUDU5bkVoUDV3NkZEbkxod2dkMHJWcGdzQjA5blozYXZYTW5McDAvVE16QkFSVk9UeGZvTWQvY1lXTnVxZHFVWlVpZzRXMXBLMnFWTHJKazlteEJQejVzKzE1dWxzS2FHcnY1KzVnWUY0ZW5zek5kV3JlSi9TVWxJeEdJZVhMeVl0MU5UQ1pnNmxYbEJRVWJCUTY4bUo2djc0SWdJRkVvbHh3c0tPRlZVaEtOTXBzMkdveUdsdEpUeXhrYis5UERERm9YOW1lWGx2SnVXaG1Ka2hMWFIwWjlyZjN5bkk3eXBFaEFRK05JaEVvbHdHWEdoU2RMMGVSK0tnSUNBZ0Zta1BWSWtFZ2xpc2ZpdUVqZ0xmYkRBV055dGRWOUFRRUJBNFBaUTFhbDI2YitpazExV0pJS2QwK0hSV1dBdENObHVpVlFkWWY4U1AvUHJDVXdja1FnMmg4TExGOVRUaHlzRVlmOTRFWWxnV3lqRSs4RGZjaUYzOU5HaVM2NTI4LyswQ3A2TFVRZjNDQWdJQ0h5WjZaSi84UUljeCtPOGJNbTVlMjlhR252VDBpYTB6L2JlWHEyNFVPQ3pSejQ4ek10SlNmaTZ1ckpwM2p3aWZIejR4N0ZqdkphY3pOT0ppWG9PajZBV2dBSm0zeG1OS0pVY09IK2VwSXNYdVRjdXpxd3pyY2FKMHB4emZrTjdPNjhtSnhQZzdtN1dMYkdodlYzcmlEc2V6cFdWMGQ3Ynk1SUp1aS9laWZYYVdTWWpJU3FLaEtnb3NxOWNZVzk2T2pVNU9RQzRPamhRMDlLQ3pNYUdFRTlQUGJHSEtlNlVkbDk5L1Rxbmk0dFpNM3MyYVpjdnN5OHprM3ZqNHJTQ0w3RllQS1lMZmZHb0E3U2grR3VpanYxRENnV2Y1T1VSNHVuSjRidzgzSjJjOUp5RjdXMXNMR1o5VUtsVUZOVFUwRDB3d0tNclZoQVhGa1pQZjc5MmVlL2dJTGxWVmFSZnVzU2FxQ2grdUcwYmI1dzl5MStQSENIVXk0dUZZV0hNOFBQVDFtOGJLeXZjblp6d2RIYldicU84c1pFenhjWHNYTFRJWkxtb3pCeGJRM3M3TDUwNGdidVRFOXNYTEtCLzFLMXpXS0ZnU0tGQVBqeU1YS0ZnbHI4L3VWVlZKRis4eU9yWnM4MmU2MFJjaDRjVkNxTWdnY21xUDNiVzFteWFOdyszMFRKcjZ1ems0UG56T010a3ZKV1N3Z2NaR1VRSEJEQTNNQkFQWjJjMnpadG5WbkM1ZVBwMENtdHF5Q3d2WjNsa3BGRi9sM1R4SXYxeU9kL2Jzc1VvbzBHL1hNN2V0RFJ5cTZyd2RIYm0rMXUzNmdsbERiRVNpOW0xWkFtei9QMTVMejJkVjArZlpxcWpJeis2NXg3SzZ1dHhsc21ZNnVqSXNZSUNiS3lzaVBEeFlXQm9pSmRPbmtSbVk4TzIyRmlHbFRjY0Z1TER3Mm5yN1dYUDJiUDg3TDc3Y0xhejQrUUY5VU92czUwZER5Y21FcWFUTmFLNXE0dlh6NXlodHFXRlRmUG1hVjE4ZDY5Y3lTdEpTYnh5K2pSUEp5WWlGb25ZbTU1T2UyOHZ6NjVicHgwYit1Unlrb3VMU1NvcUFwR0loNVlzd2QzSmliZk9uZVAvUHZxSU9ZR0JMSnN4ZytrK1BrWU91ajBEQTV3dUx1WnNTUWtxSU56Ym0wZ2RFVnBKWFIzcGx5OXpLQ2VIK2FHaHJKdzVFMytkYkN5Rk5UVjhsSjBOd0luQ1FqYkZ4UERWWmN2TWxyV0d0ZEhSZXNlU1gxV0ZRcW5VMi9kNFVLbk10YkliZFBUMThkTEprN2pZMjdNOUxrNXYyWmFZR0VycTZuZzVLWW1uRXhLWTRlZEhjMWNYQmRYVlJnN3h5Y1hGSE0zTEl5RXF5bUtXbGQ3QlFaT0NlVjBHaDRhNDF0SHhtWXY0aXE5ZXhYdjAyRTFsOGxFQkJkWFY5QTBPb2xRcUdWRXFxV3RyMDZ1dnR3UDU4REFYYW10SnUzUko2M1NjR0JYRmhybHpqVEpXV09KV3grVlA4dkxJdUh5WjdRc1dFRHdxT2wwNWF4WTVsWlcwakxwNEd6SXdQS3hYVHhRakl5U1hsUERwYUgveDNZMGI5VVRIaG9oRUl1Nk5pMk82ancvdnBLYnkyd01IbU9IbngwTkxsbkRnL1BsSjZjZWlBZ0tvYm1raC9mSmxCb2VHY0xTelkwRm9LSnRqWW01TDlxVHhFdXpod1lXYUdrNFdGVEdpVk9JaWs3RTBJb0tOOCthWnpCSjF1N2pieHNESnd0SE9qa0IzZHpiTW5jdWk4SENqWTFDTWpudTZjNjBsRXA1TVNPQjRRUUdmNU9melFVWUdQOXkyYlZMR0x0MSt0NnE1bVhObFplUldWU0dUU3ZuVnpwM2F2dUpZWVNHSGNuSndkWEJnYm1BZ3NTRWhGck4wekE4SklXcmFORzJiTnhjSW9lRUhXN2ZpYUNFb0d0UlpQVGJPbmNzbmVYbUFlcHp2R1J3MCs3dTdkUXpNTEM4bjZlSkZYT3p0MlorVnhiMXhjVmlKeGF3MEU1Z1RIUkJnTWpCOElneHJucE1ONW84b2xYeVNsMGVZdDdmMlhuNU9ZQ0JmWGJhTVVDOHY5cVNrY0syOW5SOXUyMmEwelQ2NUhKVkt4UlI3ZTNJckt6bVlrNE5DcWVRN216YlJPempJdjQ0ZkorM1NKZTN6N2JXT0RxTnNZOE9qUVpDNlpib3ZLNHRIbGkvSDA5bVozeDA0d09yWnMvV3lNQWpjUUJEMkN3Z0lmT2tRaVVUNGpQalFPdEtLUXFJWSt3Y0NBZ0lDbnpIaUlURk9YVTVJSGRVQzU3dEozQ3owd1FLV3VKdnJ2b0NBZ0lEQTVLSlF3dDR5OVQ5ZGwvNEFKL2plQW9pdy9CMVJZQngweXVHaTJsZ0dLN0ZhUkMwd3Vhd0xnamN1d3JBU1N0dWdvZ05DVFdjekZqQ0Jwd3grdHd5U2F1Ri9oZW82QytxeWZQb1ViQTFWQi9nNFRMNUJtWUNBZ01BWGhpOWFrT090T2k5dmlva2hWa2Y4bWx0VnhaRlJVUUhBK1lvS0xsNjl5cHpBUUR5ZG5lbnM3K2RNU1FuaHQxbTBKV0NhNXE0dVhqMTltczcrZm42d2RTc2lrWWd3YjI4ZVdiR0MxMDZmNWtSaElSdm56YU94bzRPeWhnWnNyYTI1MHRTRWxWaHNKQTVSQVVXMXRSek15YUdsdTV1SGRKeGQ1Y1BEVkRRMTRXQnJpNTFVeXVEd01JZHpjM0YzY3NMVlFFQ2hBakl2WCtiRHJDd2NiVzE1S2lFQnNWaE1kMzgvTlMwdE9OclpJYld5NG5wWEYyZExTa3c2dUp1aXJxMk5BOW5aelBMM243Qkw0NjNXYTBQM1RWTWN5Yy9uU0g2KzJlVXY3TmlCdTVNVDdiMjl0UFgwY0syamc3cTJOaTVmdTBaN2J5KytycTRrUmtYaDV1aElRWFUxNXlzcU9GNVlpSzIxTlJHK3ZzejA5eWMyT0JnN0V5TEZPNkhkWCt2bzRLV1RKd256OG1KN1hCeFIvNSs5KzQ2UDQ3enZQUDZacmVpZEFBaUFCQWlTQUhzbkpUWlI3SklvU3JLS1pkRjJZa1hXeFhITk9YYnFYZUp6N25LTzdjdWRZL3NpbjZKWWxtM1pLcllzbVpZb1VTd1N4U1lTN0owRVFBSWtDa24wdW5YdWp3RVdBRkZaRitYN2ZyM214WjJ5SytydnpRQUFJQUJKUkVGVXN3KzRzN083czkvbjkyUm44OXg3NzNIeTBxVlFVS1crcGFWTHVERm9tcUh3cHo4WVpIUkNBc2RLU29od3Vib0ZFSjEyZTVjQVcxMXpNelZOVFRqdDlsREhodmIxUHIrZjU3ZHNJUmdNOHRYNzcrZWRRNGQ0ZnNzVzloVVdocXFaTm5rODFEUTFoVUpOUWRNazBONldRSUQ0cUNnK2QrKzkrQU9CVUZYZDJyWmcvMDgyYitac2hkVXpkbXBXRm1PU2s0bVBpdUxQSDNpQWdxSWkzajE4bUYvczJJSFQ0ZUIvZk9wVHhFVkc4b09ubis3eTkxeTRjb1huM251UC9Jd01sbldxb0h5dW9nS0gzWTdkWnVQSWhRc0FYYXI2MWpjMzh6L2ZlTU1LeERVMThmV1hYdXJ4T1hYWTdVUTZuVVJIUlBER3ZuMU16c29LVlZsdE4zM3NXTDcrNElNOTNoK3NhcnhGbHkvamRqaHcyTzE0ZkQ1Mm5qNGRxdGpkN2xhOWIwUzRYQ3pLejZld3NwTGZmdnd4QjgrZkp6TXhrVysyQmZrT0ZCZXo5OXc1L3UyOTk0aHd1WmlkazBQUjVjdWgwSjQvR09ScXArTnJ6WXdaT0IyT0xwVjg2MXRhcUtpdFpmNzQ4V1FsSjJPMzJicDBqRW1KalNYQzVhS2h0WlUxTTJleWZzNmNiaU9LOUdaR2RqYVRNelBaY3V3WWhtRVE3WFp6OHRJbEpxU25VOTNZeUx1SEQ3TmswaVJzaHNHL3Z2TU9WK3JyK2F1SEg4Wm1zMUhUMXU3MngzcXc3Yno5MjcxN2VXYkZDdWJtNXRMcTgvSDQzWGVIT29FMGV6eThlL2d3VzQ0ZHcyWVkvUEd5WlYxR3VwZ3piaHdQenAzTDd3c0tlSDNQSHBKalkvbjQzRG51blRxVktXUEdjS2E4bkwxbno3S3ZzQkIvTU1qZEV5Znk4THg1b1VEc2YzdmlDYlljTzhhV1k4YzRlUDQ4TVJFUlRNbks0blBMbGxGODVRb2ZuVHJGdnNKQ2JJYkJzaWxUV0ROelpyZjNsVTh2WGNyOXMyZnpRVnVWM1YyblQ1T2ZrY0hhbVRPcGJXN201eDkreU5Tc0xCWk1tTUNMSDN4QVlXVWxTeVpOSWpVK0hwZkRnZDFtdzJHellXK2IvSUVBM2tBZzFJRWxOUzZPU0plTGR3OGZKamN0clV2SG1aNllXSjBKSXRyT0Zmc0tDL3VzeGwxWlc4dDdody9UNnZQeHpmWHJRL2RyNTNRNCtPTGF0WHozcmJmNDRhWk4vUGtERDNDc3RCU2JZYkE0UHgrd2pybFhkdTJpb0tpSVJmbjVYY0w0N2ZzN1hWWUdRRzFURTVXMXRTeWZPclhQdjZQbzhtVk0wMlQyZFk3MGNUTktxNm80VzE3T015dFcwTlRhU25WVFUyaUVFdE0wMlhYNk5POGZQVXA1VFEwTEprNWs5ZlRwL0hyWEx2N1h4bzFNeXN4a1lWNGUwN0t5K0l1Zi83emZ4L3JwdG0zOGROdTJYdGYvelNPUEVEUk56bFpVY0thc2pGTmxaZmdEQVdJaUlsZzdjeWJMcDA3dGRwN3FUU0FZdkNYdnl5Y3ZYZUlQQnc2d09EK2ZOVE5uaHZadk13eSsrZEJEb1k0QXhaY3ZjL2pDQlNLY1R2ekJJQjhjUDk0bDVCbzBUUXFLaXBpWG04dGpkOTNWNDN0K1Q2YU5HY04vZStJSjNqMThHSS9mVDJKTXpDMDdqMFc3M1h6bHZ2c0dkUDg3YVVwV0ZsT3l3bDlCWmJpOUJ6cjY2WUI1clJhdmw2QnAwdXoxQW5UcDlQTHN5cFZkdGoxV1dob2FlV0Ric1dOQTk1Ry9ET0QrMmJPWk5uWXNFVTRuMjQ0ZnZ5WHZYZmZObk1tQjgrZlpkKzRjbFhWMWpJcUw0eE1MRnJBNEw2OUxCNkQ3WjgwaWYvUm85aGNWOFhGaElWdU9IV05VWEJ3TEpremd2bG16dW5YRTdLOGoxclg2NjlEYzBOcktlNGNQcy9YWU1US1RraGlUbk16TzA2ZlplL1lzTTdLem1aV1RRMjVxS3NsdDM3K0N3ZUN3ZkE4OFcxN09MM2ZzNEtGNTg1aWFsY1cvYk54SWRXTWo5MHllVEZsMU5RNjczZnA4MFBhWk9SZ004dVNpUmZnQ0FjcHFhdkFIQWpqdGRrWW45djhqd2NhQ0FteHRuek1PRmhjRDNZL0xkdzRlcEx5bXB0dm41bm01dWZ6SDl1MGN2WENCTDY1ZFMzcENBcTFlTHdaUVVGeE1ibW9xUjB0S0FPdFlPVkJVeFBpME5KNWN0SWlvdHBHTTFzK2R5OHNmZlVSdGN6TzVxYWxVMXRaeTc1UXAxRFUzczdHZ2dBaVhLL1E2N2R5WnltbTNjNlcrSGdNdzJqNHZTYzhVN0JlUkVjY3dETndPTjJOYXhsQWNVeHp1NW9pSWRCTmJIa3VrS3hLMzI0M1Q2UnhXNFdhZGc2VXZ3L25ZRnhHUlcrZGNEWHgzbjFXdHY1M05nQ2Nud1dlbmdPdjZydUZMTDNaZWd2YmlON05URlk2K0hlSmNzSHdzdkhmZW1uK3JFTDQrTDZ4TkduSU1ZSFcyMWZIa3hhUHdacUYxM0pvbS9PNHNiQytCUDUwSnEzSzZWeXdTRVpIQlp5Q1ZsMDlldXNRUDNuNjd4M1Z4a1pGZEFrYlhWbjFMakk1bVgyRWgrd29MUTh2R3BhWjJxK0FuZDhidU0yZG9iRzNsUDY5YjE2VkM0YnpjWEJ3MkcxUEhqQUdnMWVmajFkMjdBU3VFOGRDOGVWMUNYaDYvbisvODduZVUxOVF3SXp1YlAxMjFxc3R4WUxQWmVHN3o1aTVWRE1la3BQQ2ZWcTNxOHZuQTYvZnp2YmZlb3JTcWl0bmp4dkdaSlV1SWJndEcrSU5CbnQreUpiUVBoOTBlQ3A0T1JMUEhRM1JFQko5ZXV2UzYvNTl1OXJqKzFoTlBYUGRqWGlzbExnNlB6OGYzM25xTCtwWVduSFk3MmFOR3NUQXZqOWs1T1dSMXFtSTlJVDJkSnhZdXBPVHFWUXFLaWpoUVhFeng1Y3ZjTldGQ2ovc085K3UrdEtxS2Y5bTRrWlRZV1A3VHFsWFlESU84MGFQNWh5ZWVZTXZSbzN4MDZoUnVoNE0vRkJSMENidDFGdVZ5OGMrZitReFhHeHFZbUo3ZXJUTDR0Y3BxYXJyOFBkUEhqZzJGWFg2NGFST2xWVlY4L2NFSGNUdWRQREovUGxPeXN0aDI3Qml2N05xRncyN24xenQzOHF1ZE8zdmQvMTgrOUJEeFVWRmRRdldYMjhKeERTMHRQTHBnQVhkTm5OZ3R5RHczTjVlNXVibFUxTlpTM2RqWWErWE1WM2Z2SmlFNm1tZFhydXh5L2ZaWE8zZHlxYm82TkorWmxOU2xNblpjVkJRUHpKbUR4K2NqT1RZMkZMcU1hcHNpblU0aVhLNVFzSzYycVlsdnZmWWFiKzNmenhkV3IrN1NodmlvcUQ2ckdqZDdQTjNDdFM2SGc4OWM4eHE4MmVPbnZybVpIMjdheE9YNmVqeHQxYXZIcDZYeG1hVkx1WHZDaE5DSUQwc25UMmJwNU1sVU5UU3crK3haOXB3NXc2NHpaeGlia3NMZmZPSVRYSzJ2NzdlVHk4WStqa0dBdjN2MFVjWWtKL1BuNjliZDBIY2ZwOFBCZmJObUFWYlkyUjhNTWlFOW5TdjE5VVM2WE53L2F4WTJtNDJuRmk4R0lOTGw0a3N2dkFCWUlkWE9JZDQvWHJhTWhwWVdBQjVac0tCYmUvNTk2MVpPWEx6SWpPeHNQcmx3WVk5VmFoK1lNNGNtajRlbGt5WVJORTFtWm1menlidnZCdUR0Z3djcHVYcVZKWk1tc1hMYXRGQkk4TnEvWmRYMDZSUVVGYkhuN0ZsR0p5UlFWbFBEOTk5NnEwdUkrdG9BWEdkSk1URjhZc0VDSHBnOW0rMG5UdkQra1NPOGZmQWd5NmRPWlhKbUpuKzJaZzEybTQzTXBDVGVPWGlRVjNidG9xR2xwZGNSS3pyNzlpYy9TVU5ySzFjYkd2alRBWHdPTVlEWGR1K211ckV4dEd4dHB4RDJ0ZHBIUlA3cS9mZjNHZzVNaVkzbEx4NThrQTlPbkNBdkk0T0o2ZWxNR3pPRzJNaElmSDQvLy9PTk4yangrZmowMHFYZFJxOUpUMHhrWVY0ZXIrL2RpOC92eDJhek1TRXRyVXRJdUNlRmxaVmtKQ1l5S3U3T0RTdDE2dElsWXFPaW1KR2RUVVZ0TGYvMHhodllESU81dWJrY09uK2UzeDg0d0t6c2JQNTQyYkxRT2VzdjFxL25RRkVSVzQ0ZDQ2VVBQdUN2SG43NGxyeWZKc2ZHOHRiKy9Xdytjb1M0cUNqbTV1WXlaOXc0cG1abFhYY28rVmE5TDAvS3lPRHh1KzltWlErVnBEc0huVTNUWk5PaFE2SDUxUGg0TnJTZEQ4QTZ4LzVscDQ0QTE4UHRkUExRdkk0TFlyZmlQQ2I5RzQ3dmdkZmpkSGs1LysvOTl3SHJ0Wm5ZUjNCOVgyRWhlOCtlRGMwdm5UU3AxMDQ0N2UyWWxKRnhTOTY3VHBhVnNmbndZV2FORzhkVGl4ZVRuNW5aNitzak55Mk4zTFEwSHIvckxvNlVsUERScVZPY3VIaVI5UVA4em5JaldyeGVmcjF6SndmT244ZG1HTnczYXhiM3pad1orbnZhTzlNVkZCVUIxa2hRT2FtcFBMbHc0YkI4RHp4YlVjSGtyQ3p1bXpVTEEvaWJUM3lDalFVRi9HTEhEaHBiV3drT1lMU0JOVE5uOHVnQVJyWTVmdkVpeFpjdkE5YjVlbEZlWHBmelAxamZkZWJsNW5icmtQT3JuVHM1Y2ZFaVgxeTdOdFRSS01MbFl0V01HYno4MFVmNEF3SGNiYzloWW5SMGp5Tm9yWnN6aDlUNGVEWWRPc1E3QncrR1J2NXkydTBVVmxZU2FPc01zMkxhTlBJNmpXajIyWHZ1NFJjN2R1RDErWGh5NGNKUVJ3SHB6akFITWo2RmlNZ3dFd3dHOFhnOFZIb3J1UlI5aVlBakVPNG1pWWhnZUEzaXl1T0lDOFlSR3h0TGRIUTBicmM3OU1WM3VOQTVXSzRWem1QL3BlUFc5UDRuYi90RGlZaklUV3IydzB2SDRMZG5JZGpwYWxaT1BQemxmTWhUbGY1YjZxOC9oUDFXSVVlK1BnOGU2UHUzV2JsQnA2cmh5OVp2U0xqdDhPcERFSzFPRkRmc1hBMzg2d0dyYW45bjAxTGdLM05nZk84akpvdUlERHVyWG9VL21tcE50NHZmNzhkeCtQQk43NmZWNjZYRjUrdFN4YTNYeHd3RWFHaHRKVFl5c2t0bHQ2cUdCcUlqSXJwVjQ3dFdJQmpFNC9jVENBUndPaHo5Ym4rckZDVW1rcGlZU0d4c0xJNEJWaDRkN0c3MitUZE5reWFQcDg5UVpXamJ0dTE3QzB5Zkxpc2pJVHE2ejJxUDdWWE43VFpici9zNWNmRWlicWV6MTZyNjdWWGE3WGI3Z0FKbjljM054RVJHWWpNTWZINS9yMVZuZllFQUxSNFBjZGNFbFFmYmNWMVJXNHRoR0l5S2krczN2TjVaazhkRDlEV0JqY0h5dWcrMkJSVlhUSjNhcGVwcFQ0S21hWVZ4VEpQT0VZdk9sU1pidk40dUFlZml5NWRKallzTGRSSnAzMCt6eHhwdXltR3pkWG5jRXhjdmtoQWQzYTFDZlU5dENRUUNCTnJhWVdBVjFUR2cxK09zK1BKbHhxV205cm5mZ2FocmJzWnVzM1Y3N1ZZM050TGk5WVplWjZNVEVtNzYrdTZaOG5MR3BxUmM5ekVkTkUzcW1wc3gyNTRyd3pDSWk0enNFcHk5VmErdjk0OGV4UjhJa0pXY1RHNXE2b0RDU1Nad3Bxd00welNabEpsNVhYL2J6V2oyZURoYVdzck1zV1A3UGQ2QjBQL2R0Y2QxdTh0MWRkaHNOcEpqWXE2clNFOXRjelAxemMzZFJyY1lxQ2FQSnpRYXcvVTZYVmJHK1BUMEc2b082L1g3YWZKNFNJaU94dWYzZCtrODA2NzlmYUw5ZkdGZTh4ckZNTERSOFRvOWYrVUtPWjA2d0hSbVlwMVQzRzBqQURTMHR1THgrUWdFZzBRNm5kM2VNOXFkcTZnSW5YZHVKR1RkcnFpeWtwUzR1RjQ3K2R5SWR3NGVKRDRxaWtWdEZaSHZsSnFtcHREN1RmdloyOERxSE9qMSs3dDFkT3FzMmVzbGFvRFY1d2ZDNC9kVDE5UkVhajhWcWdmaVZyNHZEMFQ3NTdIUThYd2RXcjFlQ2lzcm1aQ2UzbWVsN2Y1YzczbHNwS2x1Yk9UOGxTdk15c25wODVnWXp1K0J0VTFOb2Y4RHNEcm9YcTZyQzMyMmFwOVBqbzJsb3FZR3d6QklTMGpBM2NkM3RNYlcxbEFvTzhidDd2WDgyNWNiZmUveUI0TUVBb0ViZnQyMGZ5NEw3UzhRb0x5MnR0ZU9FTDVBZ0xMcTZpNmRNM3RTM2RqSUMxdTM4czJISHVLMVBYdUlqNHhrOGFSSnZaNWJ5bXBxS0txc3BMeTJsaWx0STRjTTEvZkFWcCt2MTllV2FacjRBNEhRYUZzaGJaL2p3ZXJzMUxudFIwdEtHSjJZMkdOSHlOQm5YWnV0eCsrblhyOGZmeURRN2JWWjI5UkVzOWZiNzNlTzRXYW9YWmRSc0Y5RVJxeEFJSURINDZHeHBaRnlSemxORVUwRW5BRk1tMDZMSW5MbkdFRURtOWVHcThGRlhGMGNrYTVJb3FLaWlJcUt3dTEyWTcrQkM1TkRnYzdCTWxpT2ZRWDdSVVFHUHhQNDZDTDgrQ0JjYmVsWWJqUGdxY253bVNuZ0hGNzlJTU91d1F1UHZ3a0JFd3dEWG44STRsVTQ1YmI1NHZ0d3BxMnc1WmRud3lNVHc5dWVvYzQwNGQzejhQd1JxUE4wTERlQTFUbnc5SFFZZGV0eUNTSWlnOVpRQ3ZhUEJFUHRCK1NCMFBNdklpSWlJaUlpSWtQQlVMc3VNL2hiS0NKeW05aHNOdHh1TjRaaDRQSzQ4TlI2OEhxOUJBS0JVSzgyRVpIYnpUQU1ETVBBYnJmamluWGhkcnR4dTkyNFhLNWhWNm0vTTUyRFphUWUreUlpY24wcW11Q0hCMkJ2ZWRmbEV4S3RLdko1STZ1Z3lCMnpwOHdLOVFQTUhLVlEvKzMyMEhqNGZsdXcvNjFDZUhnaU56VGt1RmdNQSs0YkI0c3o0VCtPd3NiQ3RxcHl3SHZuNFlOU2VEd1BucHdNVWJvNkxpSWlJaUlpSWlJaUlpSWlnNGgrdWhDUkVjc3dqRkN3MUc2MzQzSzVyR0VyMjBLbElpSjNTbnU0Mlc2MzQzQTRjRGdjb2REemNLVnpzTURJUFBaRlJHUmcvRUY0OVRUODRnUjRBeDNMbzV6d0o5UGdvUWxXeFg2NVBYWmM3TGk5TkN0ODdSZ3BsbytGbnh5MlJrb29xWWNqbDJGbWFyaGJOZlRGdXVCcmMrR0JYSGp1TUJ5K2JDMzNCT0NYSitFUFJmQzVhWEIvTHRoMVBoRVJFUkVSRVJFUkVSRVJrVUZBd1g0UkdkSGF3NE5PcHhPSHc2RXEwU0lTTnUzbm81RVVhdFk1V0dCa0h2c2lJdEszUTVmaEJ3VlEydEIxK1lxeDhJVlprQlFSbm5hTkZNMSsyRmZSTWI4a00zeHRHU25jZGxpYkE2K2ZzZWJmS2xTdy8xYWFtQWpmdjljYWllTC9IZTQ0dDlSNjRQOFV3Ry9Qd3AvT2hBV2pOVktDaU1pTk1BMERROWR6K2hTRVlYdmRROCsvaUlpSWlJaUlpQXhtUS9HNmpJTDlJaUlNdlpPM2lNaHdvbk93aUlpSUFGeHFoT2VQd0VjWHV5N1Bpb1d2em9FNWFlRnAxMGp6Y1RuNGd0YnRxU21RSEJuZTlvd1U2eWQwQlBzL3VnaFhtbUZVVkhqYk5Kd1l3TUlNbUo4Tzd4VERpOGVnem1PdEs2bUh2OXRoZGFaNGVocE1Td2xyVTBWRWhweWcwNG5kNncxM013WTE3ekF1YUtEblgwUkVSRVJFUkVRR3M2RjRYY1lXN2dhSWlJaUlpSWlJaU1qSTFlaURueHlHWnpaMURmVzc3RmJJOXZtMUN2WGZTVHM2UFFkTHM4TFhqcEVtTXdibXBWdTNBMlpIeUY5dUxZY04xbytIbHg2QXB5YURzOVBWOGNPWDRjKzN3bDkvQ0Nlcnd0ZEdFWkdoeERBTUFyR3g0VzdHb05kZ3QyTzMyN0haYkVQcVIrVCs2UGtYRVJFUkVSRVJrY0Z1S0Y2WFViQmZSRVJFUkVSRVJFVHVPSDhRM2p3SGYvUUhlTzIwTmQ5dVVTYjgrMXI0OUpTdXdWdTV2VHdCMkZ2ZU1iOGtNM3h0R1lrZXkrdTQvWWNpYUZEeDI5c20yZ25QVEllZlBRQ3JzcTJLL3UzMlY4Qlh0bGhWL00vVWhLMkpJaUpEZ21FWUJGSlNDTmp0NFc3S29PVUY2aUlpY0xsYzJPMzJJZk1EOGtEbytSY1JFUkVSRVJHUndXeW9YcGZSVDZNaUlpSWlJaUlpSW5MSG1Gamg4V2ZmaFI4ZWdQcE80ZVh4Q2ZDOWUrSGJpeUVqSmx3dEhMa0tLcURWYjkzT1M0VDA2UEMyWjZTWmwyNjlCc0I2SHQ0cURHOTdSb0xVS1BqcnU2eVJRWlpjTTBMRjNuTDQ0bWI0aDUxUVZCdWU5b21JREhhR1llQnd1MmxKVFExM1V3YXRjcmNiVjJRa2JyY2JwOU01Wkg1QUhnZzkveUlpSWlJaUlpSXltQTNWNnpLT2NEZEFSRVJFUkVSRVJFUkdobk0xOFB3UktLanN1andwQXY1a09xekpBZHZRdUtZMkxPMjQySEY3YVZidjI4bnRZUUJQVG9KLzJtUE52M0VHSHM4RHQ0cmczblk1OGZDdFJkWTU2bWZIWVhkWng3cWRsNnhwMlJqNDlHVElUUWhmTzBWRUJodkRNTERiN2RnVEU2a0xCSWkrZWhWSE1Oai9IVWNBTDlhUHg4SG9hR0tqb25DNzNVT3FNdHhBNlBrWEVSRVJFUkVSa2NGb3FGK1hVYkJmUkVSRVJFUkVSRVJ1cTVKNmVQRVlmSGl4NjNLWEhaN0lneWNuUTVTdVVvV1ZQd2k3T29XWkZld1BqMlZqNElValVOa010UjU0N3p5c0h4L3VWbzBjRXhMaEg1ZkFxV3JybkxXL29tUGRCNlhXZE5kb3F3UEc5RkZXWnd3UmtaSE9aclBoY3Jrd2s1T3BjN3R4VkZVUjBkcUtNeGdjY2NPR0J3R3ZZZEJndDF2RHZFZEdFaHNWUlZSVUZDNlhDNXR0K1AyUDZQa1hFUkVSRVJFUmtjRmdPRjJYMFUrbUlpSWlJaUlpSWlKeVcxUTB3VXZIWWZNRk1NMnU2MWFNaGMvUGdOU284TFJOdWpwNEdacDgxdTJjZU1pS0RXOTdSaXE3QVUva3c0OE9Xdk92bllaMXVScko0azZibEFUZnVRZU9YN1VDL2djdmQ2emJXMjVOazVQaHFVbXdNQU9HU0pFZkVaSGJ4bWF6NFhhN01Rd0RqOHRGcmNlRDErc2xFQWhnbWlibXRSOEVoeW5ETUVKVjdHTmRMdHh1TjI2M2U4ajllSHk5OVB5TGlJaUlpSWlJU0xnTnArc3lDdmFMaUlpSWlJaUlpTWd0VmRVQ3Z6d0pieGRabGVBN201c0dUMCszZ3JNeWVPem9OSnJDUGFyV0gxYjNqYk02eE5SN29helJlbTZXalFsM3EwYW1xU253dlh2aHlCWDQxVW5ZMTZtQy84a3ErUHVkTURiT3F1Qy9jaXc0aHRadkF5SWl0NHhoR0tGd3Q5MXV4K1Z5RVFnRVFzSHVrYVQ5QjJTNzNZN0Q0Y0RoY0lSK1dCNnU5UHlMaUlpSWlJaUl5R0F3WEs3TEtOZ3ZJaUlpdDFWN1ZTWlZaK3BiK3dmSm9maUI4bWJwR0JuWlJ2S3hMeUl5SE5WNzRkY240WGZud0J2b3VtNXFDand6SFdhTUNrL2JwSGNCRTNaZTZwaGZxbUIvV0VVNDRKR0pWcmdmNEpWVGNNOFkwQ2VsOEpreHlwb0thNjNuWTF0cHh5Z2tKZlh3dlkvaHhhUHdlRDdjUHc2aW5PRnRyNGhJT0xSL3IzYzZuVGdjamhGOW5XY2tYdXZROHk4aUlpSWlJaUlpZzhGd3VDNmpZTCtJaUlqY0ZxWnA0amY5bEpnbFZCdlZlR3dlZ2thdy96dU9NRGJUaGl2b0lpR1FRRVlnQTVmZE5XUjdqRjR2SFNNajIwZys5a1ZFaHFQcVZuajlOUHkrRUZyOFhkZE5USVNucDhIODBRb21EMVpIcjBDZHg3cWRHUU01OGVGdGoxakIvbGRPZ1NjQVoycmcwR1dZblJydVZzbjRCUGpidTYxUlIxNDdEWnVLT3pveFhXbUJmenNFTHg2RHRUbnc4RVFZRXh2VzVvcUloSVcrMTQ5c2V2NUZSRVJFUkVSRVJHNk9ndjBpSWlKeXk1bW1TYlZaelZuakxGNmJOOXpOR2RTQ1JwQldleXNWOWdxdUJxNHlwbVVNS1lFVVhDNFhOcHR0MlA0UXBtTkVSdXF4THlJeTNKUTNXZUhqVGNYZ3Y2Wi8zdGc0SzlDL0pFdUIvc0Z1YTBuSDdhVjZ2Z2FGT0JjOGtBdHZuTFhtWHptbFlQOWdNam9hdmpvSC9taXE5Unk5ZVJZYWZkYTZGcjgxYXNudnpzSGNOS3VUeGwyandhWVhsb2lJaUlpSWlJaUlpSWlJOUVQQmZoRVJFYm5scXMxcWp0dU9oN3NaUTQ3ZjdxYzRwcGhnWFpCUjVpamNiamQydXozY3pib3RkSXhJWnlQcDJCY1JHUzdPMThHdlRsbUJjTlBzdWk0ekJqNHpGVmFPVlpCMUtQQUc0SVBTanZsN3hvU3ZMZExWNC9udzVqa0ltckMvQWdwcnJZcnhNbmdrdUswT1RFOU9nbmVLNEhkbnJRNVA3UW9xclNrOUdoNmFBUGVQZzFoWCtOb3JJaUlpSWlJaUlpSWlJaUtEbTRMOUlpSWlja3Y1Z2o3T0dtZkQzWXdoN1dMMFJTTHJJakVNQTdmYmpjMW1DM2VUYmlrZEk5S2I0WDdzaTRnTUJ5ZXI0RmNuWVZkWjkzWGpFMkREWkt2aXV3TDlROGZlY21ocXF6UStOZzRtSm9hM1BkSWhMUXBXaklYM0wxanpyNXlDdjcwN3ZHMlNua1U1NExFOCtNUkUrTGpjcXRhL3Y2SmpmVVVUL0wvRDhMTmpzREliSGhvUEUvUmFreHRnbW1hWFNRWXZ3ekM2VENJaUlpSWlJaUlpSWlJRG9XQy9pSWlJM0RLbWFWSktLVjdERys2bURHa0JSNEJ5UnprdWp3dUh3ekdzZmdUV01TSjlHYzdIdm9qSVVCWTBZWGNaL1BZc0hMN2NmZjNVRkN2UXYyQTA2S3c5OUd5KzBIRjdkYmFldzhIbXlVa2R3Zjd0cGZBbjA2M3E3ekk0MlF5NE84T2FTaHZnemJQdzdubG84VnZyUFFGNHU4aWF4aWRZRmZ4WFpFT2NxdmhMUDB6VHhQVDdNU3NxTU9ycXNIbTlHQXIyRDBxbVlSQjBPZ25FeGhKSVNjSHUwdmRiRVJFUkVSRVJFUkVSR1RnRiswVkVST1NXTVUyVEtxckMzWXhob1NtaUNVK3RCNWZMaGQxdUh6WS8vdW9Za2Y0TTEyTmZSR1FvYXZEQ3BtSjQ4NXhWYmZwYTg5S3RRUC8wVVFxREQxWDFYcXU2ZUx1VjJlRnJpL1JzWER6Y05kb2FXU0Zvd3V1bjRjdHp3dDBxR1lneHNkWno5U2ZUNGIwTFZzaS90S0ZqZldFdC9PZ2dQSGNZbG1UQ2ZlTmdUcHBHUEpIdVROUEVyS3ZES0NuQjV2T0Z1em5TRDhNMHNYdTkyS3VxQ05UVzBwS2FTaUF4RVpmTGhjMW0wM2RjRVJFUkVSRVJFUkVSNlpPQy9TSWlJbkxMbUthSngrWUpkek9HaFlBemdOZnJKUkFJWUE2aktudzZScVEvdy9YWUZ4RVpTa3JxNFkyejhONTVxN3AwWndhd09Nc0s5T2NsaHFOMWNpdHRMd0YvMExvOU14VlNvOExiSHVuWms1T3NZRC9BTzhYdzJha1E3dzV2bTJUZ29wend5QVI0ZUR3VVZGclYrbmVWZGJ6Mi9FRnJOSWJ0cFRBcUN0Ym13TnB4TUZvak0wZ2JzNjRPVzJGaHVKc2hOOEFlQ0JCVFhrNWRNSWlabElUYjdjWnV0NGU3V1NJaUlpSWlJaUlpSWpLSUtkZ3ZJaUlpdDR4cG1nU05ZTGliTVN5WU5wTkFJRUF3R0J4VzRXWWRJOUtmNFhyc2k0Z01kcVlKSDFmQWI4OVl3ZE5yUlRtc2F0SVBUNFRNbUR2ZlByazkzci9RY1h1MXF2VVBXdE5Id2VSa09GbGxkYlo1OHh6ODBkUnd0MHF1bDJGWUk1M01TNGM2ai9YNmU2Y1l6dGQxYkhPbEdYNXh3cHBtcHNMS3NiQTBDMkpkNFd1M2hGZlE1OE1vS1FsM00rUW1SVis1UXAzTGhXRVl1TjF1YkRaYnVKc2tJaUlpSWlJaUlpSWlnNVNDL1NJaUlpS0RsR21hQ2piTGlEUlNqdjMydjNPay9MMXkreG1HMFdVU0dZanFWcXN5L3p0RmNLbXgrL3FNR1BqRVJLdUNkSlR6VHJkT2JxZExqWENpeXJydHNzTTlXZUZ0ai9UT0FENDFDZjVocHpYL3hsbjRaRDVFNk1ydWtCWHZoc2Z5NE5FOE9GTnRCZnkzbGtDenIyT2J3NWV0NlY4UHdQeDBXRDRXRm1Yb2VSOUpUTk9FeWtvTW42Ly9qV1ZRY3dTRE9LcXE4TGhjT0J3T2ZWNlhZVTNYT2tZMlhaY1FFUkVSRVJFUnVYbjZHVUJFUkVSa2tOSVBZREpTRGZkajN6Uk4vS2FmRXJPRWFxTWFqODJqa1N6a3B0aE1HNjZnaTRSQUFobUJERngyQllha2IwRVQ5bFZZWWY3ZFpSRG80WlE3SncwZW5RaDNqYmFxVE12d3M2VlR0ZjdGbWVxNE1kZ3R5b0F4c1ZEYUFBMWUyRlFNajB3TWQ2dmtaaGxBZnBJMS9ka3MrUENpOWR3ZXZ0eXhqVDlvbmF0M2w0SGJEZ3N6WU1WWW1EOGFuQ3I2UGF5WnBnbTF0ZUZ1aHR3aUVhMnQxSG84dUZ3dTdIYTdQcWZMc0dPYUpxYmZqMWxSZ1ZGWGg4M3J4UmpHMTNha0s5TXdDRHFkQkdKakNhU2tZRmRISmhFUkVSRVJFWkVicG1DL2lJaUlpSWpJSFdLYUp0Vm1OV2VOczNodDNuQTNSNGFKb0JHazFkNUtoYjJDcTRHcmpHa1pRMG9nQlpmTGhjMW0wNC9vRWxMUkJPOFdXNkhSS3kzZDE3dnNzQ3JiQ3ZUbnhOLzU5c21kWXdMdmR3cjJyOG9PVzFOa2dBd0RQamtKL3RjK2EvNjEwL0RnZUhBbzJEMXN1TzJ3T3R1YXlwdGdXNGxWeGY5OFhjYzJuZ0JzTDdXbWFDY3N6WUo3eDhDc1ZCMEx3NUZwbXRpOCtzNHdYRGlEUWJ4ZUw0RkFZRmgzWkplUnlUUk56TG82akpJU2JCcGxaRVF5VEJPNzE0dTlxb3BBYlMwdHFha0VFaE4xWFVKRVJFUkVSRVRrQmlqWUx5SWlJaUlpY29kVW05VWN0eDBQZHpOa0dQUGIvUlRIRkJPc0N6TEtISVhiN2NadXQ0ZTdXUkpHL2lEc3ZBVHZGRU5CaFJYb3Z0YjRCRmlYQ3l1eUlVWlYyMGVFRTFlaHJORzZuZUNHZWVuaGJZOE16S3BzZVBFWVZMVkFaVE5zdmdEM2p3dDNxK1IyR0IwTkd5WmIwL202anBCL2VWUEhOazArcTZQV3BtSXI1TDlndERXeXc0TFIxcndNZmFacHF0cjFNR0lEQW9FQXdXQlF3WDRaZHN5Nk9teUZoZUZ1aGd3UzlrQ0FtUEp5Nm9KQnpLUWtYWmNRRVJFUkVSRVJ1VTRLOW91SWlNaUkwMXJmU2tSY1JMaWJJYmVCcDlHRHQ4VkxaRndrRHZlZC9hZ2JEQVN0NGFWdE4xK0J5Z3lhdDJRL01yajRnajdPR21mRDNRd1pJUzVHWHlTeUxoTERNSEM3M2Roc0t1TTdrcGdtSEwwS1d5N0FoeGVob1lkaXYxRk9XRGtXSHNpRmlZbDN2bzBTWHAycjlhOFlDM1o5N0JnU25EWjRQQTkrY3RpYS84VnhxN3E3S3JVUGJ6bng4UFIwK054ME9GTnRCZnkzbDFvZFBObzErYXp3LzdZUzYvVThNeFVXWlZwQi85U1QzODBQQUFBZ0FFbEVRVlNvOExWZFJMb3lUVk9oZmhsMmdqNGZSa2xKdUpzaGcxRDBsU3ZVdVZ5NkxpRWlJaUlpSWlKeW5SVHNGeEVSa1JIbDNFZm5LSGlsZ1B2LzduN2kwdVA2M05ZMFRWcHFXM3BjRnhrZnFlRDFJTk5TMjhJNy8vUU9yZld0clA3bWFrYU5IM1hkK3lnL1VVN3B3VklXZkhwQmFKOUgvM0NVdkh2elNNaE02UE8rRi9aZG9PRFZBdTcvTC9jVG5SVGRiZjNMWDNpWldZL01Zc3A5VS9yY3orVXpsOW54a3gwc2ZIb2hHZE15cnZ0dnVKUEtqcFZ4dGZncU05YlBDSGRUQmozVE5DbWxGSy9SUTdwVzVEWUlPQUtVTzhweGVWdzRIQTZyNDVHaDk2M2h6QVNLYXEwdy83WVN1Tkx6UnhpbXBWaGgvbVZqd0syaWlTT1NQMmlGZ3R1dHpnbGJVK1FHckI4UHI1eUNXbzlWdGYvZDg5YUlHekw4R1VCK2tqWDk2VXc0ZHRVNjMrKzhCTld0SGRzRlREaFFhVTAvT21DTnlySTRFeFptd0lSRWF6OGlFaDRLOXN0d1k1b21WRlppK0h6aGJvb01RbzVnRUVkVkZSNlhya3VJaUlpSWlJaUlYQThGKzBWRVJHVFEyZjdqN1pRZExidnUrMjE0YmtPLzI0eWRQWlpEdnozRXg3LzRtRlhmV05YbnRwNEdENy83Mjk4UlB6cSt5L0s2c2pvZS9OYUQ3UHFQWGRSY3JPbHpIMC85MzZmNmI3amNORityaiswLzNvNFpNRWtjazhpdUYzYXgrcHVyaVVxOHZ2S1VOU1Uxbk50eExoVHM5elI3T0xmakhKa3pNdnNOOWw4OGZCRm5oTFBIVVAvMVNNcE93ckFiZlB6TGoxbi83ZlhZblIycHl3djdMN0R6MzNkMnU0OWhNMExIV3NBWDRKV3Z2SExkajN2dDYrZmxMN3pjWlQ0K0k1NTFmNzh1Tk85dDlyTDd4ZDE0bTd3a1pDUXdkdTdZNjM3TWtjUTBUYXFvQ25jelpJUnBpbWpDVSt2QjVYSmh0OXYxQS9vd1ZkNWtWVy9lY2dGSzZudmVKakVDVm1WYmdmNHhzWGUyZlRMNDdDM3ZHTVVoTzg0SytzclFFZUdBcHliRHZ4Mnk1bjl4QXRia1dOWDhaZVN3R1RCamxEVjlkUTZjcVlGZGwyQm5HWnl2NjdwdFlhMDF2WFRjZWorWW0yWk5jOUlnT1RJODdSY1JrZUhCTkUyb3JRMTNNMlFRaTJodHBkYWo2eElpSWlJaUlpSWkxMFBCZmhFUkVSbDBGbXhZZ04vajczYzd2OGZQdmwvdG8rcDhGZU1YangvUXZsM1JMbWFzbjBIajFVYUMvaUEyUjk4SkdKdmQxaVhNREIyQjU5WGZYSTBadENxdG5mdm9IS2UzbkdiZFA2enJ0Zys1dmJ6TlhyYi9jRHYxRmZVcy85cHk0dFBpZWUrNzcvSCt2N3pQaXErdUlHWlV6RzF2ZzkvanAveEVPUk9XVExpaCsvdGFmTFRVZFpSV0hqTnJESjVHRDAxVlRUMXUvK0MzSGd6ZFB2em1ZUzRldnRodG14a1B6V0RzblA3RDlzVjdpam0rNlhpUDYrNzk4cjNFcE1UdzhTOC83dExCQUdEZnkvdEl6RW9rYTFZVysxN2VSM0pPTXRISk45ZXBZVGd6VFJPUHpSUHVac2dJRTNBRzhIcTlCQUlCVlFZZFppcWFyQXJOMjB2aFpDOTlocUljc0RRTFZtYkR6RlN3S3o4aGJUWmY2TGk5T2tmVnU0ZWlCOXVxOWxlM3dwVm1lS2NJSHJxeGo2RXlEQmhHUnlYL3A2ZGJIYjUyWFlMZFpYRGtDZ1E3ZlFTb2FZWDNMMWdUUUU0Y3pFMjNndjR6UmxrZFIwUkVSQWJLTkUxc1hvMU1LTDF6Qm9PNkxpRWlJaUlpSWlKeW5YU3BYa1JFUkFhZGdWUlpyNitvWi9lTHUybTQwc0NDVHk5Z3d0S3VTWlpycTQzMzVOU1dVejB1ejVxWnhUMS9kZzhBUVgrdzEzMTFEam8zVnplVG1KV0l3NjJQVjNkU1EyVURIL3piQnpSVk5YSFBuOTFENm9SVUFGYjg1eFZzKzhFMk5uMW5Fd3MvdDVETTZaazkzbjhnblRzRzRzTCtDL2c5Zms1dE9kWHR1RnIrbGVXTW5qcTZ6L3VYSGlwbHo4LzJkRnRlY3FDa3kveml6eThHSUM0OURyQkdLcWc0V1VIRzFJeHU5NDJNaXlRMk5aYUxoeTh5WnZhWUx1dnF5dXM0OE5vQkZqNjlFSGVzdTlkMnhhVEVFSnNhUzAxcERUTWZuaGxhZnZLOWs1U2ZMT2Yrdjd1ZjZNUm95aytVcy9WZnQ3TG1tMnR3eC9TK3Y1SE1ORTJDUmpEY3paQVJ4clNaQkFJQmdzR2dma0FmNGt5Z3NNWUs4KzhzZzZKZWltSTZiSEIzQnF3Y0N3dEdnOXZlODNZeWNqVjRZVS9id0ZnRzFyRWlRNC9iRGh1bXdJOE9XUE12bjRUN3hvRkxyM2tCUmtmRFkzblcxT0MxUnVuWWRRa0tLcUhKMTNYYjgvWFc5SnN6MW52STFCU1kxMWJOZjBLaU9vV0ppRWpmVE5QRTBIZE42WU1OZEYxQ1JFUkVSRVJFNURvcGVTWWlJaUpEVHNtQkV2YSt0QmRucEpQVjMxaE5jazV5dDIwNlZ6Uy8xc1p2YlNUdjNqenk3czNyY2IyalU1bENtOFBHRS8vN2lTN3JYL25LSzREVnVXRGp0eloyV2RlNUU4Q1RQM3l5VzVWenVYVUtQeXFrNExVQ0hDNEhLLy96U2xKeVUwTHJvcE9pV2ZPWGEvanczejdrZ3g5L3dMaTd4ekg3MGRsRXhFV0V0aWtwS0dIZnkvdFkvKzMxdUtKZEEzN2M4dVBsbkhqdkJBcy90ekRVQ2VYY1IrZEl5MDlqL2xQelE5dGRMYjdLbnAvdHdSbmw3SGVmdVF0emlZaU5vUEZxWTdmajhzQnJCMGdlbDB6MnZHd3U3TC9RWlYzUnJpSjhyVDZtclp2VzQzNHJUbFd3NHljN1dQTHNFc2JPN1VqdUhYN3pNQzIxTFFNSzRWY1ZWK0ZyOVpFNXcrb2NjV2I3R1E2L2VaaDd2M0l2MFVsV2hmN0Z6eXhtOC9jMzg5NzMzdVBlTDkxTGJHcHN2L3NWa1R2RE5FMzllRDVFK1lOdzlLb1Y1dDkxQ1M0Mzk3eWRBY3hLc3dMYVM3SWdwdiszSFJuQlByeG9IVnRnamVRd3F2Lyt0REpJUFRBT1hqa0pWMXJnYWd1OFhRU1BUQXgzcTJTd2lYWEJxbXhyQ3Bod3V0b0srQmRVd0ltcXJ0WDgvVUU0Zk5tYVhqaHFWZStma2d6VFVtQjZDa3hLaGtqOW1pQWlJaUxYU2RjbFJFUkVSRVJFUks2UExzV0xpSWpJa0dFR1RRNjljWWlUbTArU2xwL0drczh2NmJYYWVIdEY4OTY0WTl6OWJ0UE9adSs3b3Z2NmYxeHZ0UzlnWXRnTldtcGFlUDlmM2gvUXZ1WDZWWmRVYytDMUExdytlNW1VOFNrcytmeVNVTUMrYUhjUkp6ZWZaTjNmcjhNVjdXTGwxMWR5OUE5SE9mN09jVW9QbGpMeG5vbmtyOGduS2pHS3hLeEVQRTBlQ25jV01ubk41QUUvZnRHZUltckxhb21JdFRvSlZKNnVwS3E0aW1WZlhOYmxtTHA4OWpJQWNXa2R5NjRXWDJYM1QzY3pmOFA4YnFNNzJGMTJDbDRwd0IzakpudGVOZ0NYamx6aTFKWlRMUC9xOG03dE1JTW1wN2VlSm10V1ZvK2RXd0JHVHhuTnVMdkg4ZkV2UHlZbE40V294Q2l1RmwzbDRxR0xMUDNDVWd5ai94S2NaU2ZLU01oTUlDb3hpc08vTzh5SjkwNnc2T2xGcEU5S0QyM2pjRHRZOGJVVmJQM0JWdDc5enJ2TWVYd091WXR5KzkyM2lOeCsrZ0Y5YUdud3dzSExzUHNTN0NtMzVudGlNNnhROXVKTVdKb0p5WkYzdHAweWRHMCszM0Y3VlhiWW1pRzNnS3V0YXY4UENxejVsMC9DL2JrYXFVTjZaemVzb1A2VVpQanNGR2oyd2FFcmNLQUM5bGZDeFlhdTI3ZjY0VUNsTllIMTNqTWgwUXI1VDB1eHF2c25SWFIvSEJFUkVaSE9kRjFDUkVSRVJFUkU1UG9vMkM4aUlpSkRSdTJsV2s1dVBzbUVwUk9ZLzlSOERGdi9vZVNiRmZRSCtkVVhmOVhuTnJHallrUFYremM4dHdHYnJlK09BSExqQ2w0dDRQVFcwOWdjTm1ZK1BKTXBhNmQwT1E0OGpSN3F5dXBDODRiTllNYjZHV1JPejZUZzFRSk9iajVKUkZ3RWsxZFBKall0bHJTOE5NNThjSVpKcXljTktPVHViZlp5OGRCRjhwYm5ZWE5Zei9PeHQ0OFJueEZQNXZUTUx0dFdYYWdpS2pFS1YxVEhhQUMrRmgvbEo4cXBLYTNobmorN2g1aFJNYUYxYVhscDVDM1BvL0owSmRuenNtbXRiMlh2ei9lU2QyOGVvNmVNN3RhV2tnTWxOTmMwcy93cjNVUC9uYzM3MUR3dW43M003aGQzcytKckt5aDR0WURrY2NtTW1UV20zNzhYb094b0dWbXpzdGovNi8wVTdpcGsrcnJwSkk1SnBMNml2dHUyQ3pZczRNakdJK3o5eFY0U01oTkl5azRhMEdPSWlJeFV3YmJxeWZzcVlIOEZuS3lHM3ZJT2Jqc3NHRzJGK2U4YWJWVmhGcmtlRlUxdzdLcDEyMldIZTdMQzJ4NjVlZmVQZzErZHRFYjBxRzZGallYd1dNK0Rrb2wwRStXRVJSbldCTlp4MUY3Ti84Z1Y2NWpxTEdqQ21XcHIrczBaYTFsbWpCWHd6MHVDL0VUSVRWRG5FaEVSRVJFUkVSRVJFUkdSbTZGZ3Y0aUlpQXc1bVRNeTcwaW8zKzZ5TTJYdEZLWTlNSzNMOHFNYmorS09kdU5wOHR6V3h6L1RFRW1NNlNDcTFjQStUTUlSZ1lEQkJYc0M4ZEd0SkVTMzluK0hhK1FzeUtIeFNpTnpIcDlEYkZyc2dPK1huSlBNbXI5Y3c2VWpsOGlZbGhGYVBtSHBCSGErc0pPeVkyWGRndms5S2Q1VFROQWZaT0k5RXdHNGVPZ2lsYWNyV2Z6NXhkU1cxeElSRTBGRW5GVzJzdUpFQlduNWFWM3VQM3JLYUdZK1BKTVAvdThIYlByT0pwWjhmZ25wazlONStRc3ZkOW51M0k1em9kdG50cC9oekhZck9UTi93L3pROHRiNlZrelRwUEpzWmMvL0YyMzlTNXdSVHU3KzQ3dlo4ciszc1BVSFc2bTZVTVhhdjFyYjc5OEtFUEFIcUMyckpXOTVIdU1YanlmbnJodzJmMjh6UjM1L3BOZjdmT0tmUDBGelRmTk5oZnB2MTdGdkdEQTZHa1pGM2JwOWlvaGNyeXZOSFVIK0E1WFE2T3Q5MjNnM0xNeXd3dnh6MGhTV2xKdnovb1dPMjBzeXJWQ3ZERzBPRzN4bUN2ekxmbXYrVnlmaGdWeUkxQlZmdVFHcFVWWm5rZnZIZ1VsYlo2QXJjUFNxMVNtb3BIdS9YaTQxV3RONzU2MTVtd0haY1pDZkJCTVRJVTloZnhFUkVSRVJFUkVSRVJHUjY2S2ZlVVJFUkdUUU9MLzNQTHQrdXF2ZjdUNzQ4UWQ5cnQvdzNBWjhMVDVhNmxwNjNjYlQ2T214NGpoQVhIb2NBSzBOcll4Zk1wNlcrcTc3bVhEUEJMeXRYb0xCWUdpWkdUVGhGdmMxK1A3cDdsWGFoejQ3TUlObFV5K3diT3FGZnJlK1ZuSk9Nc3UrdEF5QXdwMkZuTnB5aW5WL3YyN0E5OCtjMFRXOFAyYjJHSnlSVGdvL0t1dy8yRy9DbVEvT01IcnFhR0pTWWdnR2doUzhWa0JTZGhMWmM3TjU5NS9mcGFtNmlVVi9zZ2lIeTBGVGRWT1ArMHdabjhLYXYxckQxaDlzWmRzUHQ3SDRtY1U4K0swSEI5VCs2cExxME8zOEZma0FmUHpMajRsS2lBcDFXRENEVnFubnppTkhwT1dsa2I4OG45TmJUelB1cm5FazV5UVA2UEhzRGp2NXkvTTUvczV4eHQwOWp1aWthRFk4dHlHMHZxbTZpZWlrNkc3M2k0eVBITkQrZTNPN2ovMEppZkNGbVRBcjliWStqSWdJQUExZUt4QjVzTklLOUpjMjlMMTlUanpNVDdjcUtFOU5zVUtTSWpmTHBHdXdmMVYyMkpvaXQ5aWFISGo1cEJYQ3J2VllsZFEvTXlYY3JaS2h6c0RxRURzNkdsYm5XTXZxUEhDOExlUi85S3BWdVQ5d3pTZ3pRUk9LNjZ4cFU3RzF6R1pZNzIxNWlWYllmM3lDRmY3WHlETWlJbkl6Z3NFZ2hzMTJxeS9IRG51K1FBQ0h6VGFna1VzQlBENGZUcnRkSTlTS2lJaUlpSWlJM0VFSzlvdUlpTWlna1RrenM4K0FjMzFGUFI4Kzl5SHpOOHduTFMrdDErMEFTZytWc3VkbmUzcGQzN2tLK3JYYWc4dS8vNisvNy9NeGxuOWxlZWkydDhXTHczVnJQMXA5STcrY21KZ1lvcUtpc0ErVGt2MkJRSURqOXVQRTMwQzEvbXQ1R2p6VWxkWDF1TzdhQ3ZnQWk1NWVSTTVkT1YyVzJSdzJ4czRlUzlHZUlscnIrMjVUK1lseUdpb2JtUDhwcTJxK3pXNGpOaldXR1EvTkFBT1dmV2tadTE3WXhiWi8zVWJNcUJoYzBTNnlabWIxdUsvWTFGaldmSE1OTzEvWVNmSzQ1QjdEOFQycHVWalRaVDUvUlQ1WGk2NnkvOWY3V2YrUDZ6RU1nNEEzRVByYk9tdi8rMnJMYWdrR2d0anNBL3RCYnNxYUtaemVkcHFLa3hXNElsMjAxTFdRTlN1TDJrdTF2UDJQYjdQdUg5WVJQem9lZ01OdkhxYTZwSm9senk3QkdYSGpaWUJ2MTdIZjVJZkNXdmk0SEw2eEhUNHhFYUlWS0JLUlcreEtDeHk5MGpaZGhmTTl2MVdGeEx0aGJock1UWWQ1YVpCOGMzMmpSSHAwdWhvdXRuVXFTWXl3ampjWkhodzIrT09wOE04ZlcvT3Zub0wxNDYxemk4aXRGTytHUlpuV0JPQUp3S2txT0YxamhmelAxbGpWKzY4Vk5LR28xcHJhdy80QVNSR1FIVytGL0hQaXJQQy9BditEejhmbnpuSGt3Z1UrdjNKbG45c0ZUWk9qSlNWTUh6UG1sb2MvSyt2cVNJdVBEODNYTnpmejRhbFRySncyalVpWERoaVJvYTdWNjhXdzJYQTdyT3VxWDNqK2VmNTQyVElXNXVYMWViOHZ2dkFDRzVZczRaN0prMFBMYXBxYVNJd2UyRFcyM3RRME5mVzVQc0xwN0hMdSthYzMzdUFMcTFlVEZCUFRaYnNURnkrU0VCMU5SbUppbCtXLzJidVhDS2VUZFhQbURLZzl4MHBMYWZYNW1KZWIyK2QyWDNqK2VlNmZQWnVINTgzcmRadkcxbGErOGZPZjg2ZXJWek1tT1JrRFNJN3RlMFRVcjczNDRvQ2VEeEVSRVJFUkVSRzVkUlRzRnhFUmtVSERHZUhFbWQ1N0dEamdzd0xMVVlsUm9hcjZ2Y2xkbUV2dXdwNS84SGo1Q3k4ei9jSHBUSDl3ZXAvNzJQRGNCbW92MVJLWEZvZmY2K2YxcjcvT285OTlsSWk0Q0lBdUZmL3J5dXVJVExpMVNieTgyQllTRXlPSWpUVnhESk5QYlg2L1NhT2o5clkvVGs4ZFJIcDdmcklYWkZPNHE1Q2kzVVY5N3ZQazVwTWtaaVdTUHJrakNiZmsyU1c0b3F3Zjh5SmlJMWorMWVYc2VXa1B4WHVLbVhyLzFHN2grbXZicytvdlZvWG1lK3FNMEZublN2bWRUVm8xaVhlLzh5NDFKVFVrWlNmaGJmVUNkQW5XbHhTVWNHSC9CZkpYNUhObTJ4bU92M084MytPL25UdldUVnArR2hXbktvaUlqYUI0VHpGWnM3S0l6NGpISGVQbTB0RkxvV0IvNmNGU0RKdHhVNkYrdUwzSC9xSU0rTXhrZUxNUS91MGd6QmgxYS9jdklpT0xpUldXN2h6a3IrZzdCNExkc0NyeHowKzN3dFVURTJDQXhSSkZidGk3bmNLMEs4WmF4NkVNSHl1ejRkWFRWcFgwWmovODhnUjhjWGE0V3lYRG5kc09NMU90cVYyanp3cjRuKzBuN0E5UTNXcE5CeXU3TGsrS3NBTCs3YUgvekJqSWlJRlJVVHAzM2FoTDFkVVVYNzdjNi9vSjZlbWtKeVQwdUs2MHFvcjlSVVg5QnZ1M0h6L09xN3QzODhUQ2hheWNOdTJtMnR0WldVME4vLzIzdjJYNTFLazhjZmZkQUJSZHZzekdnZ0ljTmh2M3pabzFvUDFzTENoZzQ0RURQUGZzc3oydTl3VUNlSDArdklFQUhwK1B4dFpXR2x0YmFXaHRwYkdsaGRUNGVPYjJFNm9Wa1J2emNXRWh2OTI3bCs5OTlyTTRiNks0UTBGUkVUL2R0bzFQTFY3TWtrbVRBT3UxWGRYUXo1QnBuYVFuSlBBM0wvZDlmVzdGdEdsOGN1SEMwSHpKMWF0NC9mNXUyKzA2YzRaRHhjV3NtenVYdFRObllqTU1Bc0VnZTg2ZTVaN0prNm1vN2YzNnFOMW1ZMVNjZGUxN3o1a3pIQ2d1eG1ZWXpCazNic0IvUzArY2JSZlpnc0Vncis3YVJXRmxKWjlmdVpMSm1mMk1ZaW9pSWlJaUlpSWlkOVF3aVlpSmlJaUkzQjd2L0k5M1dQL3Q5YUh3ZHNQbEJyek5YZ3k3UVVSc0JMTWZzeEl6Rnc5ZHhPRnk0UGY2Y1VXN21QM1k3QUZYUkpkYnI3K09INTJsNWFjeDViNHBqSms5aHRJRHBUMXZaRnJieFdmRWQxbmNmbHlFTmpOTmFpL1Y0b3AyTVhuMVpLN1h2VisrbDVpVXJoVytHcTgyc3YxSDIzdTlUMnlxVlZtcnViYVpwT3drV21wYkFLdWpBVUJMWFFzZnYvd3hZMmFQWWU0bjV3SncvSjNqWk0zTUluRk1ZcWlhb2hrMDhiWDRjUFZRd2o0aEk0R0d5Z2JHTHhyUHdkOGNwSzY4anZqUjhhUlBTcWZzV0JsVDFreWh2cUtlK29wNlpqMDZzR0JGT0JrR1BESUI2ajN3aStQaGJvMklEQ1YxSGpoVFkxVS9QMU1OeDZ1c1pYMHhESmlRQU5OVFlIYWFGWUNNMHRVWXVZT2EvZkQraFk3NVZkbmhhNHZjSGpZRFBqOEQvbTZITmY5V0lUeWFCK2szVjdCVzVMckZPR0YycWpXMTZ4ejJQMWNERitxaHBCNTh3WjczRVFyOFg1TkR0eHVRRm0yRi9FZEh3K2kyd0g5RzIrMUl2YmYyNm1oSkNiL2J0Ni9YOVJ1V0xPazEyRDhRVnhzYWVLdWdJRlRGZXUrNWMvM2VKOUxwWkVaMjMyOUlRZFBrcFE4K3dEUk43cG93SWJSOFpuWTJHWW1Kdkh2NE1Jdno4NG1OdlBFaUM2L3QyY1BXWThjd1RiUEg5UkV1RjBuUjBXUWxKek1uTnhmMUxSRzU5YzZVbDVPYmxvYkg1OFBqOHdHRU90aTBpM0s3T1hMaEFzOXQzc3dQUHZjNTNNN3VCU1ZtNXVRd0p6ZVhYK3pZUVZsTkRVL2NmVGNYcTZyNDV6ZmZISEJibm52MldYNzh6RE40ZWdqcXQ0dnM0YkY3OHZrVks5aDIvRGkvMmJPSEtKZUxaVk9tVUZCVVJFTkxDMzg0Y0lBL0hEalE2MzNqb3FMNDdxYy9EY0RubGkrbnllUGhoYTFiY2F4YTFlKzVzeSt1dG80VC9rQ0FwNWN2NTkrM2J1V0htemJ4NWJWcm1aSmxqVHE2OTl3NWZycHRXNjhkb1VSRVJFUkVSRVRrOXRQbGJoRVJFWkZlZUp1OG1FRVRkN1E3OUNQdjV1OXZCc0FkN2VheC8vVVlrMWRQNXRMUlM1UWRMeU1sTjRWTi83U0p4YzhzdnFGUXQ0U0hZUmpNZXFTZk1Mb0JVKytmMnUrK0RyeDJnSnJTR2hZL3M3aGI2SDhnWWxKaXJxdFRBa0RqRmFzRXBqdmFEVmlqUndCRUowZGpCazEyUHI4VG05M0dnazh2QUdEbUl6TzVkT1FTdTEvY3pYMS9leDkycC9XalhzQVg0UENiaC9FMmUxbjgrY1ZkSGlNWUNCSU1CSWxManlNNktaclNnNlhFajQ0bmVWd3loOTQ0Uk1BWG9LU2dCTU5tTUc3QnpWVVB1NU0yVEliWHprQ0xMOXd0RVpIQnFNblhOY1IvdWhvcW0vdS9uOU1HazVLdElQLzBVVEExR2FKdWJpQVRrWnV5clFSYTJySko0eE5nUW1KNDJ5TzN4NExSMWtoRVI2NkFQd2d2SG9PL3ZpdmNyUkxwT2V3Zk1LRzhFYzdYdzRVNksreC92aTN3Nys4bDhCOHdvYXpSbW5xUzRMWUMvcWxSa0J3QktXMy9Ka2QyVENPOVkxMTdTTFJkazhmRGYzdjk5WnZhcHk4UTRDZWJOOVBxdFVhT2UrbUREd1owdjdUNCtIN0RxWDg0Y0lEelY2Nndlc1lNeHFha2hKWWJoc0hqZDkvTnY3N3pEci9Zc1lNL1c3UG1odHNmQ0FRd1RaUEg3cnFMYUxlYktMZWJhTGViNklnSUVxS2ppWEpkLy9kNkVSazRmeURBaWRKU21yMWV2dkh6bjRlVy8zclhMbjY5YTFkby9sdFBQTkh2dmh3MkcwOHZYMDZVMjgzV1k4ZklUVTFsM3ZqeFBRYlUzejU0a0xmMjcrOXhYWFZqSS8vMWxWZDZmWnpubm4yV0svWDFmS2RUaDRIdnZ2a21SbHZoakg5NjZpbmNiWlh4bDArZFNuNUdCdWtKQ2ZqOGZ0N2F2NS8xYytleWJzNGN3RHJQdlgvMEtOLy83R2V4MjJ3RWdrSCsvdFZYbVpEZU1WcW93MmJqMlZXcitPNmJiMUxWMk11YjRBQVpob0hEYnNjWENCRHBjdkdsTld2NDhPUko4akl5Ym1xL0lpSWlJaUlpSW5KcmpmQkwyU0lpSWlLOXE2dXdBdEpITng1bDJqcHJLUGxIdi9zb0VYRldKWFF6YUhMMnc3TWMvTTFCcHE2ZHlzeUhaM0wwRDBkNTc3dnZNZWZ4T1V4Y05qRnNiWmM3NytqR281elpmb2J4UzhhVFBmLzJsc0k5dWZra1ZlZXJjRVk0S1Q5UlRsUkNGTWs1eVFCY1BuT1pxTVFvM0RGdURyeDJnQ3RGVjFqeHRSVzRZNnpndjhQbFlNRm5GckQxLzJ6bDJOdkhTQnFUQklDbjBZT255WU5oNjZoQmVPcjlVN2lpWEJUdExpSi9lVDRBb3lhTTR0S1JTMHg3WUJxanhvOGlkV0lxbmtZUDUvZWRKMzF5T3BFSk4xNHQ4VTV6MkNBbEVrb1Y3QmNaMFV5Z3VnV0s2NnhRNFpscUs5Qi9zV0ZnOTQ5eXdOUzJFUC8wRk1oUEFwZjl0alpaWk1CTTRQZUZIZlByY2xHMTRXSEtBSjZkQVYvWllzMXZ1UUNmeklmY0d5L0NMWExiMkEzSWlyV21KWmtkeTl2RCsrMWgvNUlHcXdOQVdTUFU5ak5DVHEzSG1rNVc5YjVObEtOcjBEODVBcElpSWM3Vk5ya2h0dTEyak10cTUzQVNGeFdGeCtlanFyR1JVWEZ4b2RIYmJsUWdHT1Q1OTkvblluVTE4VkZSUkRpZGZHUDkrbDRyNkZjM052S2pUWnNvcTZsaDlZd1pmZTc3YUVrSmJ4ODhTR1pTRWcvTm05ZHQvWlNzTE82YU9KRzlaOC95enNHRDNEOTdkcmR0V24wK3F0dENzQTF0bGIvTGFtcEM2ek1TTzNxNjlkY2VFYms5RGhRWEV4Y1Z4YmVmZkRLMDdCcy8vem1mV3JTSWVlUEhoNVpGdWQxVTFOYjJ1ejhEK05TaVJkdzFZUUxqVWxQNzNiNHYvL2VaWjdxY0p5dHFhL25XYTY4QjF2bXZxYldWYjZ4ZnovZC8vM3MrdFhneExvZUQ1elp2aG10R0FFbFBTT0R0QXdkd081MTQvSDVXVExPdU1mdjhmbmFkT1FOQWJWTVR5Ykd4RkJRVlVkUFl5THByem1sUkxoZi81YkhIY056a2VSdkE3WERnOWZ1cGFXcmlVblUxM2tDQVgrN1l3YVhxYXRiT25IblQreGNSRVJFUkVSR1JtNmRndjRpSWlBd1p3WUJWdXMrNFEzR2t5dE9WSkdZbFVyUzdpS2JxcGk3cnJoUmVZYytMZTJpdWJXYkdRek5DRmZxblB6aWQrTkh4N1BycExod1JEc2JkTlhTcWw0OGtRWDhRdjdmN3NOb0Jmd0FBYjdOVmJkRGZhbTNqOS9oRHl6cHpSYmtJQm9Mcy8vVit6dTA0UjlhTUxCWnNXSEREN1dxODJyM3lWay9MSXVNaXFhK29KeGdJa3BTZHhJeUhabUJ6MlBDMStyaDA5Qkk1QzNMd05IcTRzUDhDTTliUElDMC9yY3Y5MHllbE0vR2VpVGpjRG1KR3hRQlFYMWxQUzIwTHFSTTdmdmdNK0FOVW5LNGdaMEVPVTlaT0FTQmpXZ1pseDhzd1RaUGtuR1JXZkcwRk5hVTExRmZVTTJQOTBBdER4THVoTk55TnVFSEJRQkREWm1BWWZaOFRmYTArbkJGOWxBczNvWEIzSVpuVE1rTWRsL3JTWE5QTWhmMFhHTDk0L0EyTlRIR25uTmwrQm5lTW0reDUxOS9ScHI2eW5yaTBqdEV6V3V0Yk9mdmhXU2F0bklRelVxWFhoN0k2RDV5dmcrSzJDc0hGYmNIQmh1Nm4rQjQ1YkpBYkQzbEpWb0EvTHhGeTRvZGY4RStHajlQVmNLNHR3K2kydzhyYjIvZFF3bXh5TWl6SmdvOHVXcDA2WGpnSy8yTnB1RnNsTW5CMkE4YkVXdE9TYTlZMSs2R2lFY3FhcktCL2VTT1V0OTJ1YkxJNkJmU24yUS9ORFZBNndNNTdNYzZ1WWYvWXR2Qi9qQk1pSE5ZVTZZQUllL2ZibmRjN2JJT25VOVc1aWdwK3VHa1RmL1BJSXlUSHhvYVdienAwaU4vdDI5ZnIvYjd3L1BPaDI4ODkreXorWUpDZmJ0dkdrWklTbmxxOG1QeU1ETDc3MWx0ODk2MjMrTkxhdGFRbmRPMVZkT2o4ZVg2K1l3Y3RYaStmV2JxVUpaTW05ZnBZSlZldjhzTFdyYmlkVHY3VHFsVTQ3VDMzbUh4cThXSktybDdsemYzN2NUdWRvYkJzdTdQbDVmejQzWGU3TFB0MnB4RUtlcXJVTFNKMzF2R0xGMW1VbjA5TVJOZHJFVzZuczl1eTYzR3pvWDRBajkrUHJkUDFGcSsvKzNYRTlzcjZZMU5TY0R1N1h5dG85bmo0OTYxYk9WMVd4dGNlZUlDL2V2aGhJbDB1L0lFQS83RjlPNDJ0cll4TFRlWC92UDAyWDFxN2xnVVRKcENWbkV4cWZIem8vdjVBSUxTL21JaUlHK3FVVlZwVnhkbnljaTVWVitQeCszbHR6eDVlM2IyYm1JZ0kwaE1TR0oyUXdGMFRKekltT1puaUsxZXVlLzhpSWlJaUlpSWljbXNwMkM4aUlpS0RWa3R0QzJYSHluQkZ1N0RaYlJUdXRNcU45aGM4ZmZrTEwvZTc3Nk1iajNKMDQ5RmUxNi83KzNVVTd5NG1mMFUrYVpQUzJQM1QzUUFjZnVzdzZmbnBSTVJITUhyYWFNYk1Ha04wY2pTTlZ4c3hneVptMENRMk5aWUZHeFlRR1I5SmEzM3JnSUt5TW5DLy92S3ZDZnFEb2ZtZW51Kytqb0VOejIzZy9MN3o3UG5abmw2M2VmM3JyM2VaMy9udk8zdmM3c0Z2UGNoSHozOUU3YVZhSml5WndQd044N3RVdkw5ZTIzKzBmVURiNWR5VlE4NWRPZDJXbjk1NkdyL0h6L2pGNDNISHVIbmd2endRcXRSL3Jma2I1Z05nbWlaUmlWRWNlUDBBRFpjYnlGdWVGOXBtNm4xVGlVdTN3czB0ZFMwMDF6U1RORGFKcExGSk5GUjJwR0hPZm5nV3U5Tk9iRm9zOVJYMUFLSDdEWFpETll3YjlBZjU4TGtQY1VZNldmVDBvbDZQdTRBdndMdmZlWmVZbEJqdS9xTzdlendmMVpiVnN2ZWx2U3g1ZGdsajU0N3Q5N0VicmpSdzhEY0h5WnFWZFVlRC9RMlZEZFNWMTNWYm5qSStoWWpZcm4vWGhYMFgyUC9yL2FTTVMySHMzTEg5ZG43b3JLNnNqcmYvKy9OczNKNEFBQ0FBU1VSQlZOdmtMODluemhOekFMaGFkSldqRzQ5aWM5aVlldC9VQWUybi9YMW13M01iZWx3ZjhBWHdlLzBFdkFIOEhqK2VSZyt0amExNEdqeDRHajNFcHNZTzZQbVE3dnhCdU56Y0Z2cHJncEw2dGpCL1hmL1ZmanV6R1Zab1B5L1JDdkhuSjhLNEJIRGVmSkhFLzgvZW5ZYzNkZDU1LzMrZkkrbklsaTN2T3pZMk52dG1NQVJ3Z0JEV0xFQklTTklsVFpNdVNadHBwKzEwZVdhbXY4NU1NOU4yMmwrM21VbG4ycVJKbmt5M3RDRnBtalFra0JBZ0lXQXdtOWtYZ3hkc3ZPKzdKZXVjOC93aFc5aDRCMk9CL1gxZGx5N3I3TGZzSTFrNit0emZXNGhSczdWYnRmNDdreUJJK2lhTmVaK2ZBMWtsWUppUVhRWW5xbUJ1dEw5YkpjVDFjMWk5STFEME5RcUZia0pWcS9mL2ZrMWJ0MXM3VkhmZXIyN3p2a2NZanVZTzcrMTZxWW8zOEc5UnZmY3RYYmR1MDJvZjAwRXEvR2lVUGxaTmpvdGpRMFpHajNudEhSMjhmOUo3M2FUN3NsYVhpMS90Mk1HRnNqSWVXTFNJRlRPOW5jQy92bjQ5LzcxOU8vLytsNzl3LzIyM2NlZk1tVlEyTnZMNndZT2N1SFNKaU9CZ25scXpoaW54OGYyMm83aW1obWUyYmNPdDYzeHAzVHBpTzhPdGZRbXcyZmp5WFhmeGs3LytsUzM3OTFQVDFNU0RpeGY3UXE5cHNiRjhhK05HQU43SnllSE01Y3UrYVNIRXpXSE5uRG5vaHRHckduOURhK3VRS3ZSMytjbGYvMHBlUllWditqdWJONU1VR1hsZGJmdjZiMzV6WGR2blZWVHc0cTVkZUF5RHI2OWY3K3NFY09ieVpmNmNuVTExVXhOZlhMT0d5WEZ4UEx0akJ6LzR5MTlZTjNjdUsyZGR1ZWJ3d3E1ZG5MbDgyVGZkOWJpNmQ3YnFibHRPRHR0eWNuck1teFFUUTNKME5MbWxwY1NHaGVIcGZIMmRGQnVMczQvT0V4THNGMElJSVlRUVFnZ2gvRStDL1VJSUlZUzRhUm1HUWZidnMzdk1tN2hnSWhISkVRTnV0K0hwRGRkOWJFZTRBeE9UNUlYSjJKMTI3djcyM1pTZks2ZmtaQWtYOTE2a3Zha2RkNHViZ3YwRjZCNGQwN2hTSGxCUkZWU0xpbFd6c3Y1ZjFsOTNXMFJQNi85NVBhWTVoSEtNQTBoZW1FekNySVRyYm92dTBlbG83MkRKNDB0SXpVeTk3djF0ZUhwRHIwQjhZM2tqVzUvZU9xVHRIZUVPRXVZa0VKbmkvZkxTN3V3NzFOK2RvaWdzL3ZSaXNsN01JaW9saXNUMHhEN1hPLzdHY2ZMMzV3KzRyMjNmMythNzMxK1lXWXdNMWFvU0hCVk03Z2U1NkIwNnk1NWNobXJwblRZKzhkWUpHc3NiQ1k0Szd2ZDhLRDlYam1wUmlac1I1NXZYM3RqdUd5VUZ2T2RXUzAwTGVvZE9hMjByQU0xVnpaamRTcU5lZmU1dS9lNVdHaXNhcitueGhjU0dzT0ZmZTc2V1h6cHlpUk4vUGRGcjNaVmZXVW44ckN2aElGZVRpeU5iam1DMVc2a3VxT2JzZTJkOUkwNE14alJNRHZ6MkFKajA2RHd6SVgwQ29RbWhuSG4zREdsTDAzcDFKQmlPbzY4ZTVmeXU4LzIranRrQ2JEZ2lISVFuaGpNeFkrTE5VOTcxSnRQbThWYnE3VjYxdDdUelZ0SHFEYlFPaDhNS3lhRXdxZk0yTlJ3bWgzc3JuQXR4cTJweXcrNmlLOVByMC96WEZqRjZrcHh3enlSNHUvTnQyL01uNEpuVjh1OUVqRzBXQmVLQ3ZMZittRUNqNjByZ3Z5dnNYOThPamU1dU41ZjM5Yk5sQkFMOVhRelRPMXJBY0FWWmdGRU05bmVGVHJ0MHIrQy9ZY0VDMy8zNjFsYWEyOXY1MVBMbExPOVdlVDhwTXBKdlAvQUF2LzN3UTdiczM4OTdKMDdRME5xS3FpaXNtVE9IRFJrWkJHajlkd3crWDFyS2N6dDIwT1oyODlpS0ZjeE9TaHEwM1ZGT0o5L1lzSUZudG0xajU2bFRYQ2d2NTlIbHk1a1lGWVhEYnZjOXBySzZPdC9qOUtlZm5VL0Fhck5pc1ZnWVJ0L2o2MUxSTXZnNllueHc2MURZQ0cwaitQcUdBZW5Yc2ZrUFhuKzl6L2x2SERyVWF4U1JMNnhaMCs5K05pNVlRSE43TytVTkRXdzljdVE2V2dUaHdjRjhaL05tSm9TSDk1anZNUXdxR25vWEcraEw5b1VML0diUEhpWkdSdkxVdW5XRU9SenNPbldLRDgrY29hS2hnYmtUSi9MVTJyVkVoM2hmNUw5eTk5MjhmL0lrYitmazhPNnhZOHhJVE9UdWVmUDQ0dHExNkliQnBhb3EvdXVkZDN6N2YvcmhoM3NkOCtsWFgrV09HVE42alY2aVdhMUVCSHRINjNSN1BPUVVGQkFUR3VvTDladW15Zis4K3k1VEV4SllOL2ZXRzRsVENDR0VFRUlJSVlRWWl5VFlMNFFRUW9pYmxpUGN3Y1ovM1locGVpdmhhMEVhZ2FHQmcyNDNVcFhDVjMxdDFaVWdyQUp4TStKNkJGK0ZmemhqbmRlOUQ0dk5nc1UyTW1uTis3NTMzNUNxOUsvOTFscUNJdnRQbW16ODNrYUNJbm92RDQ0T1p0TVBOZ0VRTnoyT3RkOWEyKzgrVWpOVHZVSGdZWXFmR2MrRFAzdHd3UFl1ZVh3SlN4NWZNdXg5aXh0bjRjY1gwdEhXUVVGMkFmdGUyTWZ5THk3dnNienlRaVhuZHB3akpDNkVwWjlmMm0vVitzczVsd21LQ0tMMFpDbmdmZTA5OExzRE5GYzErOWI1NUM4L3laNWY3YUh1Y3AxdjN1NW5kdmZZVDMrZE9XYmRNN1FLOTExT2J6czk0UExOUDk0TVFQR3hZZzY5ZktqSGVXb2FKbGt2WmVGcWNiSDZHNnZKM1ozTGliK2VJRHd4dkVmNHZ6OG4zejVKVFdFTk05Yk9JR0xpbFU1a2lxS1E4VkFHdTUvWnpjSGZIK1NPdjdsaldJK3BPME0zTUUyVCtRL09Sd3ZTc0R2c2FFRWFXcENHSTh3eHFxTWczS3phUGQ2Z1hmZGJUYmY3NVMxUTEzNXQrN1piSURuRVc0ay9KUlJTUXJ4Qi9paUhoRjdGMlBQK0pYRHAzdnNwSVREaitvcVdpbHZJWTdPdS9QM1Axc0NIeGQ0Ukc0UVl6eFFnMU82OURhVkx0c2Z3VnV2dkN2bzNkSWIrRzkzUTJ1Rjl2OUt1ZC83c3ZOL202VG5kZFYrL3ZuN3BmbEhYMHNMT1U2ZFFWUlhENkRuVVFaakR3VDl0M294RjdkbXh1THkrbnB5Q0F1cGJ2RW55aHBZV1RNQnFzVkRmMHNLSm9pSW14OFg1QXFiZDdUbDdsbGV5c2pDQngxYXNJSFBxMUY3cjlDYzJOSlIvdU84K1h0aTFpOXl5TW43NGw3OXczMjIzY2MrOGVZQjNGSUM2empiOU9UdWJwZE9tRVJmV2MraUhvUWFCdTNkd3VCYm5tMFovUk1meTFsRS9wTGpKdEhuZ3haUHdib0gzL2tnS3NzQ2JLZGUrL2JOUFB0bHIzbFBQUDgvamZid09IQ3NzN0hjLzB5ZE1BT0JpZWZsMUIvdi85c1VYQjF6ZVY2aithbFBpNDFrK2ZUcWJGeTJpcnFXRmNyY2JWVkdJQ2duaHZvVUxtUkFSMFd1a2dqa1RKekk1TG80TFpXV2NMU2toUGl3TXU5WDdOWDZBcmVld1cxZS9oblVKQ2dqb2R4bDRRLzRPVGFPdXBjVzMzclpqeHpoVlhNeVNLVk1HZlZ4Q0NDR0VFRUlJSVlRWUhSTHNGMElJSWNSTlMxR1VFUWx4WDZ2Z3FONWZOZ3R4dGFHRStnR2lKMGNQdU53WjNmZTVybHBVWDNEWkhtd2ZkRDlXKzhpOHhSL3NPT0ltb0hnN1hMaGIzYjA2ZEhTMGRiRC9wZjNZSERaV2ZIa0Z0a0Jibjd0b3JtcW1NcThTVE1oNktRdUF4UFJFMW54ekRhWnVjdmhQaDJtcGJVRlJGZTc1cDNzQXFNaXRZT2ZQZDdMeGV4dHhSanNwekM3MGJkdVg5RTBEMSs4emRJTzY0anJmU0JPREJmc0RRcnhobU1vTGxRUkhCZmZvekhYNFQ0Y3BPMVBHL0FmbkV6TTVodkFKNGRTWDFQUFJjeDl4NTFmdUpHWktUTC83TFRsWnd1bDNUaE0ySVl5NTkvV3VVaGMvTTU1Sml5ZFJrRjNBNlcybisreXcwTkhlUVV1dE56VFUzdVJObnRlWFh2bWlQaXpoeWhmc005Yk9HUEJ4amlXbTJSbU02eGFJNjdyZjRPb2Q0bThkZ1FxU1VZR1FFSHpsMWhYaWp3OWkxS3FqQ3VGUEp2QlczcFhwOVduU2VXVThpUXlFelZQaGoyZTkwNzgrRHBrSk1ncUpFTU5oVlNITTdyMWRMNC9oRGZycmhyZDZ2MkY2dy80OWZocmUrOTJuRFIyNGZQM0g3MHQvblg2N3ZKS1ZoVTFWV1ppYXl2N2MzTjdiQTZWMWRlUlhWSkJmVWNHNTBsSnFtNzBkZzVPam8vbkUwcVhjbHBaR1lXVWxINTA3eDdGTGx6aWM3eDFLeEJrWVNIeFlHREdob1lRNkhDUkhSVEVoSWdLSDNjNmp5NWRUV0ZYRm00Y1BEK3Z4cE1iRThIZnIxN1BqeEFuMjUrYXlkTm8wMzdJRDNkcWZmZkVpUi9MeitjZE5td2h4T0h6enR4NDlPcVRqWEcrdy85Y0w4d2tQRDhmcGRHSzEzdml2NTlac2dYVDVhRCt1bmEyQmZ6OEF0ZTJ3SmhtbVJVQjhNUFFlNys4YUdVREo5ZTJpZTdpOVMwTnJhNC81VWM3UnZUNzhyWTBiT1ZGVXhPMVRwK0xRTk02WGxWSFgwc0xyMlQxSGxuM3ErZWNCYjdYODdpS0NnL25rMHFYVXRiVDBXbmE2dUhqQVkvLzRVNTlpWGZyMWpJTXdzTml3TUNvYkdwZ3hZUUxIQ2d0NTY4Z1Ixc3ladzhJMEdkNUxDQ0dFRUVJSUlZUzRXVWl3WHdnaGhCQkNDQ0Z1SVgvODBoOHhqWjVsUDB0T2xyRHZ4WDE5cnYvV1A3L1ZhMTVYZGYwTGV5NFFGQjdFeG4vYmlHcnQrZFYrYlZFdHBhZEt1ZU5MZDlCWTN1aWIzMXJyTGZuWVhOV01xWnUwTmJRQjBGamVpRFBHMldkbmw2cThLbzY5Zm93VlgxN1JxeUo5M3Q0OER2M3hFS3UrdG1ySW82SVl1a0hwcVZKU016dnJyWnB3K0pYRFhOaHpnV21ycHZsQzg3WkFHNnUrdG9yM2Z2d2V1LzVyRjRzK3RlaktObGM5MXF3WHM3RGFyU3o3d3JKK1IvUlkrTW1GMUJiVmN2ek40MWp0VnFhdG10WmplZVdGU2o3OG53OTd6SHZuMzk3eDNlOXZWSU9ibGNmb3JEemJyZUpzV3g5VmFMdnV0M2IwRE8xMy9XenE4SWI3UjVKRmdiZ2dieWdsSVJnbUJIZmU3NXduNFZVeDNwMnNncUxPbDI2YjZnMXlpZkhsazlOaFd6N1V1NkN5RlY3TGhVK05uejVsUXR4VXJDb0VYME9LMXVOaHhJUDlSdWVic3F1cjdYZDM0TUlGamhVVzhySE1URitsKys1ZSt1QURqdVRsNGVtczVPL1FOQ2JIeGJGdTdselNVMUo0UFR1YkRvK0hJTHVkV1VsSnpFcEt3dFhSd1ptU0VzNlhscEpYWHM3RmlncHl5OHBRZ0c5dTNFaGFiQ3cvK01Rbk1FMlRYNzMzM3JBZjE1bzVjNWd6Y1NKM3BhZXpidTVjWDhlRkRvK0g3SXNYY2RqdHRMcGNQTEZxRmYvNTl0djhhc2NPdnJsaEExMXZVYSt1R3Y2bmZmdjQ0TXlaUHF1SkMzR3JhSERCUCsvMWZsNzY4WjNlVHM0anplUGh1b1A5VndmZkFkNDRkSWczRGgzeVRYOW44K2JyTzhnd0JRY0VVRjVmejQ0VEovajBIWGZ3d2VuVExFaTljaTNCYXJHUUVCN09GOWFzNGVsWFgrVnY3NzdiMS9sQXMvVXVyUENORFJ1WUd1OGRSZEFFY2dvS21CUVRRM2pRbFQvSzJaSVMvdXVkZDNwdE85SW14Y1JRVkYzTjJaSVNYdGkxaTNrcEtUeTRlUEVOUDY0UVFnZ2hoQkJDQ0NHR1RvTDlRZ2doaEJCQ0NIRUxtYlpxV3E5Z2Y1ZUNBd1c0VzkyOUF1ZDljVFc3dUxEbkFncy9zYkJYcUIvZzZLdEhpVXFMSW5acUxGdSt0cVhYOHQzUDdPNHh2ZlhwclR6NDB3ZXhCL2N1YTlyZTJFNVZYaFVILzNDUVpVOHU4ODMzdUQyY2ZQc2tvUW1oeEU2UEhiVE5YU3JPVmREUjFrRmllaUllbDRmOS83dWY0cHhpcHEyYXhvS0hlMWJSZElRN1dQUE5OZXoreFc0Ty9PWUFsYm1Wek44OEg3dlQyODY2NGpwMlA3TWJqOXZEaWkrdElDUTJwSzlEQW1BTDhJNkFzT01uT3ppeTVRZ3ROUzNNZjNDK3J6TkRkRm8wYTcrMUZvQlQ3NXlpN0V5WmI5cGZMdGJCcVJJbzdZQVd2Yk1TckhHbFFteFhkZGlycDkyZDYvcURSZkZXbTQ3cWZuTmN1Ui90Z0JpSGR6MGhSTisyZHF2V3Z5SUpuRnIvNjRxeHlXR0R6ODJCbjNjV3ZmN2pXYmc3eGZ2NktvUVl2OXdlRHdCYVA5WGlxNXVhZUNVcmkrVG9hTzZjT1pPL2RBdldkbGsrZlRxQk5oc1RvNkpJam80bUlUemNGNlJ2NytqZ1VGNGVRZmFlbnduc05odnpVMUtZbjVJQ2dNY3dxR3hvb0xtOW5jbHhjVDNhMUQxTVg5SFF3SGUzYk9HZWVmUFlkTnR0dmRwUzA5VEVkLzcwcHg2UHAvdG9CRm01dWJTNFhOdytkU3I3enA5bmFudzg5Mlprc1BYSUVkNDdjWUlPWGNkcWtSNmhZbXo2cnlQZUVQbjNsa0hvQ0l3K2NpTTkvZkREeElWNVI3aDc2dm5uZVh6RkNqS25UdlZOWHl1UHJuUG04bVhtSmcrL2wrdm1SWXZZZnV3WVp5NWZwczN0NXM2Wk05bXlmei9nSFVIZ1h4NTZ5TGR1bE5OSmlNTkJUVlBUb0tOa2VUd2VmdjMrK3p5NWVuV1B6Z0tqWlhaU0VpL3Mya1gyeFl2TW1EQ0J6NjlhTmVnb0xrSUlJWVFRUWdnaGhCaGRFdXdYUWdnaHhJaFNUUlZETWZ6ZGpGdWVZaWdvaWpJbXYxaVJjMFFNWkxUUC9XYTM5K2VqYjkvWTQ1aFljYkdZS2ZHMTNKTng0YnIybGZGUVJyL0xTaytYNG01MWsvRnd4cUMvUTR2TlF0SzhKQTc4NWdBSGZuUEFOMy9sVjFiaWNYdW92RkRKMm0rdHhXcTM5cWcwWDVGYndjNmY3MlRqOXpiaWpIWlNtRjFJMWt0WkExYWpUNXFmUk5ydGFlUmw1WkUvSzUvVTI3MWZYcC9iY1k3MnhuWnVlK1MyWWYzTkx4MitoT2JRY01ZNjJmN0Q3VFJWTkRIdi9ubk12SHRtbitzSFJ3V3o3dS9Yc2UvNWZlVHZ6NmZtVWczMy90TzlWRjZvNUtQblBzTGQ1bWJKWTB0SW1KMHc2TEdEbzRKWjg0MDE3SHBtRitkMm5xUHlRaVdMSGwxRXhNUUlOSWRHOU9Sb0FCcktHZ0I4MC83UzNBSEZqWkRmN2czMiswdUFGVUkwQ0xGMy91eThINnBkRmVKM2VPZU53WDkvUW95YWVoZnM2VmJoK2Q3Unp3dUptOFRkaytETmk1Qlg3eDFaNWYrZWhQK3p5Tit0RWtMNFU0dkxCVUNnMXJ2SFY1dmJ6WDl2MzQ1SDEvbnNuWGVpOWxQVmYzSmNIUEhoNFdTZFA4K1p5NWM1Yy9uS1A1Mm05bmJBMjBGZ3g0a1QvYllqeXVsay9xUkpnN2EzcHFrSmdJamc0RDZYZCtqZU43aDlkVlJ3ZXp4c1AzYU0yVWxKUGFwaTN6dC9Qb0UyRzNmTW5Na0xPM2RpNzZPNnRyZytwbW4ydUkxSFhkYzEvSFZ0cjZUWiszN3dxeGszZjZoL3FBSTFqWVR3Y05RaC9qNkxhMnI0M3c4K3dPM3hERHZZbjMzeEl0dHljZ0R2S0NZQVgzcnh4UUczMlhueUpEa0ZCVDBDLzMxcDdud2R2cm9EMUhBMHRyWnlxYnFhT1JNbkRudGJ6V3FsemVVaVBTV0ZKMWV2OW8zZ2tsdFdoczFpSVRRd2tPa1RKbHh6MjRRUVFnZ2hoQkJDQ0hIOUpOZ3ZoQkJDaUJHbEdScnRsblovTitPV3A3clZNUnZzbDNORURHUzB6LzJXRHUvUDhwYlJPSnFkQzJVUjNETWFoeG9DcTkzSzRrOHZKbjVtUEZrdlpaRzJOSTNZcWJHRUpZYXg0eWM3aUo0Y1RWQmtFTzJON1FTRUJMRDkzN2RUVzFUcjIvNnRmMzVyV01kYjhQRUZWRjZvNU1pV0k4Uk1qVUZSRlU1dlAwM1VwQ2lTNWlVTmVUK21ZWEw1K0dWaXA4YmlDSE1RTVRHQ3VSdm5zdmY1dlJ4NzQ5aUEyeTUrYkRGeE0rT0lteGJIeGIwWE9mTEtFVXpUWk1salMwak5ISHJ5MVJucjVLNS91SXU5TCt5bE1yZVM3VC9jVHZwOTZjeTZaeGJnSFFXZ3RhNFZnSncvNTVDMk5JMlF1SjRqQVp6Y2VuSkl4NXF6WWM2UTJ6WFNGQVVDTGQ1UXZ1OW02WDAvc1BOK29NMWJGYng3Y0wvcnA2M3ZYSmdRNGdaNHR3QThuWDBvazV3d3g3LzlpNFFmcVFwOGFSNTg4d1B2OUx1RnNHa0tUQTMzWjZ1RUVQNVUwOVNFVlZVSkNnaWdwZjNLNTNLUFlmRDh6cDJVMTlmejZQTGx2c3JaL1dscWErUFAyZG45TGo5VlhNeXA0dUorbDg5UFNSbFNzTCt3cWdxQXhNaklQcGU3T3J3ZjZQb0s1MzkwOWl4MUxTMThkdVZLY2t0TGZmTlZSV0gxSE85NzdOcm1ac0ljamtIYklZYkdORTFNandlenZCeWxvUUhWN1VZWlo4RitVMUV3YkRaMHB4TTlLZ3FMcG1HMVdrZjlHdCtSY3UvUFdWR2pkc2diYmxwQ3dxQ2grYTZPSkR0T25PQklmajZSVGllUHIxZ3g3R010VEUxbDdkeTVOTFcxOGQwdFcvajU0NDhEOEkzZi9LYmZiV1luSmZIMjBhUFV0N1lPK0xxU1YxRUJRRU5iRzRaaDlOdUpxai83YzNONTdjQUJNbEpUaHhYczl4Z0cyM055MkhIaUJFNkhBN2ZINHd2MUEzeDQ1Z3k1WldYODVORkhKZGd2aEJCQ0NDR0VFRUw0bVFUN2hSQkNDREZpRkVVaFRBK2ozRkx1NzZiYzhyUW1EWXZGZ3FxcVl5cmNMK2VJR014b24vdnJVdUMzcCtIOWo5M1k0M2c4SHJLc1dUZjJJSGhENzhDUWYzZXFWU1ZsY1FwWkwyVVJOU21LbE1VcEFEUlhOOU5jM2N3YjMzNERSNWlEKzM5MFA4dWZXbzd1MXFrcHJHSC8vKzVuNVZkWEVoUVJSTW1KRW5KZXp4bjBXRmE3bGN6UFpyTGpwenZZLzlKK0Fwd0JHQjZEaFo5WU9LekhxS2dLRWNrUmxKMHRvN1crbGRzL2R6dUd4MkR1ZlhNSDNUWXlPWkt3Q2Q2UWt1N1IwUndhaXg1ZFJFMWhEY2ZmUEQ2c2RrU2xSckg2NzFaemRzZFo4dmZuazdZMHpiZXM0RURCbGZ2WkJSUWRLZUt1Zjd5TGdKQUEzL3pSQ3ZaUERvZkpDV0FOQktzVkxFcm5UZlVHUHJ0UFc1UXI4NndxMkN3d2R2NERDVEUrbUNac3pic3l2U0ZObnNmalhYb01MRXVFdlowRnRYK1pBLyt4U3M0TEljYVQ1T2hvN3B6cEhkbXFzS3FLU0tlVGN5VWxUSTZONWY3YmJpTXBNcExuZHV6Z3pPWEwzRGx6SnN1bVR4OTBuM0ZoWVR6NzVKTzk1cit3Y3lkSEN3djU2YU9QNHVpbkd2V1hYbnlSd0NGV3FzNHBLQ0JBMDBpSzZqdWQzTjRaN0Evb0k5aWZHQm5Kek1SRXBzYkg5d2oyZC9Ib09tVjFkY3hMU1JsU1c4VEFUTlBFYkdoQUtTcEM3Znk3akVlS2FXSnh1N0hVMUtEWDE5TVdFNE1lSG82bWFhTjZqYS9lV3hTZTVKQ0IxN3RaZGVnNjVmWDExTFY0cXpCY1BjcUlwM08wanF0L24yWDE5UUFjdkhpUkZUTm44dERpeGRqNkdOSEQxZEV4NEhzaGk2cmkwRFE4SGc4QWpqNUdPYmxhWWtRRUFackd1WklTbGt5WjRtMjN6Y2FHakF3aU8wY2RLYSt2NTQyREJ3bDFPUGp0aHgveVNsWVc2Y25KekU5SklTWTBsQTBaR1gxMlZISjN0dVBGWGJzb3I2OW4yZlRwUExobzZNTXdIYzdMNDQxRGgvQVlCbC9mc0lIbTluYitlL3QyOXA0NzUzdk5MNjJySXpVbXBzZDJIWjNISFV2WHBvVVFRZ2doaEJCQ2lGdUJCUHVGRUVJSU1XSVVSU0ZCVDZCYXI4Wmo4Zmk3T2JjczFhMFMwaENDNXZRR25NZlNseWR5am9pQmpPVnpmeVMwTjdWemV0dnBBZGR4TmJsQWdTTmJqZ3k2djJtcnB1RnVjZnVtVzJwYnFMM2tyY2kvK2NlYlVWU0ZnZ01GNUg2UUMwQlFSQkFBYlkxdEFBUkhCK09NZHVLTWNUSmx4WlJlK3pjTkUwWHQrVGVNU28xaTVycVpuTjd1ZlJ4cHk5S0lTSTRZdEsxWG0vL2dmTGI5WUJ2bmQ1NW4vb1B6VWEwcXMrK2Q3VnRlbkZOTVIxc0hxYmRmcWNMdmFuYjFlTHpSYWRIYzk0UDd3SVE5djlvejdEWk1Yek9kQ1hNbU1QT3VtY3hZTjhOM3Z1b2RPZ1haQldnT0RYZXJtNlZQTEdYWGYrN2l3MTk5eU5wdnJ2VlZFSHprMlVkNjdPL3dudzZUKzBGdXIvblhLOWdHNFU1d09yM0JmaUhFMkhha0FzbzZSNkd4VytDdXdZc2hpM0hnaStsd29OUTdrc09wYXRoVERDdUdQbGlPRU9JV04yUENCR1pNbUVCZFN3c1h5c3ZSTEJhZWVlY2RIbG0yakx2bnplTjNlL1p3c3FpSStTa3BmQ3d6ODVxUFUxNWZ6OUhDUXVZa0pmVWI2bTkzdXpFTWc2QWhCUHRQRnhkVFhGUEQwbW5Uc1BaVDBiclY1VTB2Qi9RUnVwMmFrRUJNYUdpLys4OHRLOE5qR0V5S2pSMjBMV0p3WmtNRGFsN2U0Q3VPSXhaZEo3aXNqQWJEd0l5SXdHNjNZN0ZZUnJVTjFsdDA1RFRkTVBqWDExNURWUlFXVFo1TWxOTkpmV3NyUi9MejBheFdDanFyM2w5ZEdmOThhU2tCbXNiblY2N3NVYzErNTZsVHRMUzNvMW10ZE9nNkg1MDlTNFRUT2VUMmVIVGQ5M3BqVVZYZVBIU0l5N1cxTkxWNXI0OTgvL1hYZlowTkxwYVgrNEw5QVpyRzdkT21rVmRSd2VzSEQ1SlRXTWlFOEhEK3o5MTNZMVZWamhZVWtIM3hJcjk2N3owQ05JMzVLU25rVjFZeUxTRUJ0ZHMxc2NQNStZQTM0UDkzOTk0NzdJcjZEYTJ0cE1YRzh2SGJiL2U5UG05Y3NJQ1g5KzZsdnJXVjFKZ1lLdXJydVhQbVRCcGFXOWw2NUFnQm1rWjVaMGVKOEtDZ1lSMVBDQ0dFRUVJSUlZUVExMGUrMWhkQ0NDSEVpRkVVQmJ2VlRsSmJFZ1hCQllOdklQcmtMSE1TcUFWaXQ5dXgyV3hqS3R3czU0Z1l5RmcrOTBlQ3U4WE4rVjNuaDdUdVVOYWJtREdSSFQvZDRacys5YzRwVHIxekN2QUcrKzNCZGt6RHhCWm93L0FZTkZjM0E5QmEyd3BBYzFVenBtNzZ0ZytKNjFrSzBOQU5WRXZ2Rk1HTXRUTTR1K01zaG02UXZDQjVTSS9uYXVHSjRjUk5pNk1ndTRENUQ4N24wTXVIc0FYWW1MZDVIZ0FYUDdwSVEybERqMkIvd1lFQ2pyNTJsSXlITTVpKzJsdVJ6cXA1UHhKM0Q5TTNWVFR4MW5mZll0WTlzMGpmbE43cjJDMDFMYno1blRkOTIwTFA2blg1V2ZtNFc5eWszcDVLM3I0OFlxZkdNdnZlMlp6Y2VwSXo3NTNCNkRCUWI5VjBoUkRpcHRlOVd2L3FaRy9uSGlIaWcrQ2hxZkNuYzk3cFh4K0h6QVRRUmpkYktJVHdzeTM3OTJNWUJuKzdmajNiamgzajViMTdzVmdzYkY2OG1CQ0hnNDBaR2FqOUJPZ0gwK3AyOCt2MzMwY0I3bHZZLzRoY2paMGhXR2RBUUwvcmdEZUUrdHM5ZTdDcUt1dlNlNzhuNzlKVnpUdTRqNDRDQ2dPSFVROWN1QURBbkNUcDZYUzlqSTRPbEtJaWZ6ZmpwaFZVVlVXRHBubXZpZG50MS93OEc2dStmZi85UkY0VnNnK3cyZmpsRTAvMHFLcHZVMVZlM2I4ZjhINEdUMDlPWm1aaVlvL3RQck5pQmRWTlRjU0hoL2VZWDF4ZDdYdk9LMENFMDhrbmx5NGR0RzFXaTRXWmlZbjg1ZUJCZHA0NlJXeG9xTGY2dnFLZ0d3YUprWkdrSnljVEhoeE1lRkFRWjB0S0tLcXVwckcxbFY5czMwNWxZNk4zZEFCRklTMDJsa2VYTDJmSjVNbStjMkQ1akJrc256R0RtcVltOWwrNHdJSGNYTEp5YzVrWUZjVzNIM2pBOS9obkp5WGgwWFUrbnBuWlowZW13YXllMDNza3dQVVpHY1NFaHJMOTJERzI1ZVF3T1M2T0pWT21ZTE5ZeUt1b1FEY01WRlZsMWV6WlRFMUlHUFl4aFJCQ0NDR0VFRUlJY2UwazJDK0VFRUtJRWFNb0NoYUxoU2hMRkhxRFRrbFFDYnBWOTNlemJobUtXeUdrTElRUUl3U0gwK0dyNURXV3dzMXlqb2kraklkemZ5U0V4SVVNV00yOThHQWhXZjgzQzREcHE2ZVQ4WERHb1B2YytMMk5BTHoxejIrUmZuODZFeGRNcEsydWplTnZIR2Z4WTR0cHJXOGxNQ3lReHNwRzN2bTNkM3BzdS91WjNUMm1yMjZieCtYcEVYN3Zrdk42RG9adWdBSkhYejNLM2YvZjNkY1VkSjh3ZHdMbDU4cHBxbXFpdmFtZG9wd2kwdTlQUjFFVkVtWW5VSGFtakxyaU9zS1R2Ri9vWHo1MkdZQ0VXUU4vSWQxYzQrM0EwRFZDd2RYMER1OXJscVdQTktUSDdlSDA5dFBFejQ3SEVYNmxjdURzZTJkakM3UXg1WTRwN0h0aEh6YTdKRzJGRUNPdnVnMnlTcTlNYjVyc3Y3YUltODhqTTJCN0FkUzdvS0lWWGowUG41cnA3MVlKSVVhRENmejV3QUZ5Q2dwWU9tMGFrK1BpK09LYU5mekgyMi96dXoxNzBGYXVaRk0vWWZ5NjV1WkJROGhWalkwODkvNzdsTmJWOGZIYmIyZENSUDhqY2xVMU5nSVFPa0RndnFLaGdWOXMyMFpEYXlzUExsNU1iRDlWOXczVDVGQmVubmRrd0t0Q3ZJT3BhbXprU0g0K2srUGlCcXpxTHdabm1pWlVWS0IwZFBpN0tUY3RxMkZncmFuQnBXbFlyVllVUlpIckhkMGtSMGYzbVA3TzVzMUVCQWR6OVc4b0tDQ0FYejM1SktacGVuK0hmZXpMWnJYMkN2VURmT2JPTy9uTW5YY09xVDFQUC93d1VTSGV3Z1VPdTUydjNuTVByVzQzSzJmUEpqd29DRlZWKzMzTm5CSVg1M3ZOWER4bENoNWRKekV5a3RTWW1INUhNZ0dJZERyWmtKSEIrb3dNY2t0THZZK3gyL0wwNUdUU2t3Y3VqUEN0alJ1SkNBNGUwbVBzY2x0YUdyZWxwZldhL3k4UFBUU3MvUWdoaEJCQ0NDR0VFR0prU2JCZkNDR0VFQ05LVlZVMFRTUEdqTUhSNEtETVdrWkxRQXU2VGNkVXpjRjNNTTRvaG9McVZ0R2FORUlhUWdqVUFuRTRIVGdjRGpSTkc1TlZ2T1FjRVRBK3ovMGJMZmZEWEJSRklTSTVndHdQYzVtVU9Zbnd4SUVETHM3b0sxWHhBb0lEY0VZN2FTcHZ2eWMxT3dBQUlBQkpSRUZVSWk4cmo4bkxKOU5RMmtCb1FpaGhDV0crNEg1RmJnVTdmNzZUamQvYjJHUDc3a3pUeE4zbTdoV09MemxaUXQ2K1BPSm54Uk0xS1lxVFcwOXkvSy9IbWI5NS9yQWZiOWNJQWMxVnpVek1tRWh4VGpGbFo4cEltSjFBL014NEFFcFBsUktlRkU1N1l6dFZlVlZFcGtUMkdsbmdhaldGTlFDRUpZYjF1ZHpqOGdEMEdjNi8rTkZGV3V0YXlmeHNKcFc1bGI3NWlxcjRSZ2xvcVcwaE1DeHdtSTlXQ0NFR3Q2MEFqTTYzVXJPaklLM3ZsekV4VGpsczhMazU4UFBEM3VrL25QV082aERYZjdaV0NERUdOTFcxOGJzOWV6aFJWTVRVK0hnKzBWbWhXck5hK2RLNmRmendqVGZZY3VBQXM1T1NDTkEwRHVmbmN6US9IN3ZOUnB2YnpmRkxsMGpzSjZqZjN0SEI3bE9uMkg3c0dCMjZ6c2N5TTFrNWF4Ymc3VXhRVVY5UFVFQUFnVFliVm91RnVwWVd0aDA3QmtES1ZVRmVnSGEzbTEyblQ3TXRKNGNPWGVmZStmTlpPM2V1Yjlsejc3OVBTR0FnZHBzTlZWWEpLeStudUthR2hXbHBCQTB5QWtCM3BtbnkrNDgrUWpjTTFtY00zaGxhRE13MFRhaXY5M2N6Ym5vQjdlM1V1MXhvbWlhRkRBYVJGQm5aN3pJRmJ2anZMaTZzOTV0b2g2YmhHRUtsL083WHN0YjBVU1YvTUFvdzdScXI0MCtPaTd1bTdZUVFRZ2doaEJCQ0NISHprV0MvRUVJSUlVYWNxcXJZN1hZVVJVRnphYmpxWGJqZGJuUmR4elJONzVkK0FzQlhwY3Rpc2FBNU5leDJPM2E3ZmN3SG0rVWNFZVAxM0w5UkNnOFdVcDFYVFdKNkl1bWIwdG4yZzIzc2UzNGY2LzUrSFZyUThJWnBqNThWVDNCVU1PZDJuYU9tc0liVXpGU2FxNXN4UEFZQXJiV3RnRGRRYitwWG5xdmRBL1B0RGUyWWhrbEE2SldBamF2SlJmYnZzckVIMlZueTJCTHN3WGFLYzRvNXQrTWNTZWxKUktWRkFkNFFmTmRyZ0x2VmpSYW8wV2Nwdms2NlJ5ZGhUZ0txUmFYb2FCRUpzeE1JaVExQmMyaVVueTFuMWoyektEcGFoR21hcEdhbUR2cjRpM09Lc1FYWWlFanFPOERVMGU2dFJHa042UDF4T2p3eG5QaVo4Y1JPamUwUjdPOWllQXdheWhwSW1wYzBhRHVFRUdJNGRCUGV5YnN5ZmY4VS83VkYzTHp1bmdSdjVjR0ZPbkRyOEQ4NThMMWwvbTZWRU9KR2NuczhGRlpYTXk4bGhjK3RYSW5OY21YVUtXZGdJRis5NXg3c05oc0JuWUZWVlZFNFdsRGdXeWMyTkpSUGRuWUc2RkxYMHNKN3g0K1RmZUVDclc0M0NlSGhmR3I1Y3RKaVkzM3JLTUJQMzNxTDV2WjIzM1RYSjRkbDA2ZjNxc0x2OG5qNC91dXZVOTNVUktqRHdTUExsdldvVGgyZ2FaVFgxM091cE1TM0g3dk5SdWJVcVh6ODl0dUg5VHZaZnV3WTUwdExXWmlheW93SkU0YTFyZWpOTkUxVXQ5dmZ6YmpwMlF5angzVXZJWVFRUWdnaGhCQkNDQ0g2SThGK0lZUVFRb3c0UlZGOHdXMkx4WUttYWVpNkxsOWU5YU1yM0d5eFdMQmFyZU5pV0c0NVJ3U016M1AvUnFndHF1WFF5NGV3YWxibVB6Z2ZaNHlUOUUzcDVMeWV3NjVuZHJIeWIxZGlkL1kvNUh0MzdZM3R1RnZkekY0L213Ty9PUUJBekxRWWRqK3ptNGJTaGg3cjduNW1kNC9wcm9yK0FBM2wzbldESTczRHdKdUd5YjRYOTlIZTJNNnlMeXdqTU5SYnNUN3pNNWxzLytGMjl2OTJQL2YrMDcxWWJCWXNOZ3U2V3dmZy9LN3o1Ty9QNTk1L3Z0ZTM3N0xUWmRnQ2JKemZkUjd3ampwZ0M3QVJsUnBGeWNrUzc1RDFuU01YMUJYWFlSb21oUWNMc2Rnc0pOODI4TkQxWmFmTHFDdXVJMjFwR3FxMTd3NG03bFp2YU1VVzBMdGlmK3pVV0p3eGZZOWlBTjdSRGd5UFFlU2svaXNRQ2lIRXRjZ3VnNm8yNy8ySUFGZ21PVVhSQjFXQnIyYkFWM2Q2QTdiN1M3MjN6R3NyREN1RXVBVkVPcDM4NDZaTmhBY0g5OWxYOXVySzFCbVRKdkdySjUvMHZxZW03OHJZRHJ1ZHN5VWx4SWVIczNMV0xCYWtwdmE1M24wTEYxTFYySWh1R0JpR1FZQ21rUllieTV5SkUzdXRhN2RhZVh6RkNvcHJhbGcrZlRvMmErK3Zybjc0eUNPWWdLNTdQeXRZdTNWU0dJeG10ZnFxK2krZU1vVnpwYVU4dW54NXYrdmJiYlpoalFJd25wbW1pU0xYY1FhbDRqMTNEY09RNjE1Q0NDR0VFRUlJSVlRUVlrQVM3QmRDQ0NIRURkRVZ6clhaYkZpdFZxbkNQb2l1MzlkNENqWExPU0pnZko3N0k2a3l0NUk5eisyaHc5WEIwczh2OVlYS1o2eWJRV05GSTNuNzh0aitvKzBzL2R4U1gwWDhxM1ZWNHE4dXFPYmsxcE5NV2pLSnVadm1jdXd2eC9DNFBCZ2VnL1gvc3Q2M2ZrVnVCVHQvdnBPTjM5dUlNN3J2RUh2bEJXKzErdkNrY0FDT3YzbWM4blBsVExsakNoTXpyZ1I1d3BQQ21iRnVCbWUybitING04ZkplQ2dEZTVDZDlpWnZaVTkzcTV1MitqYXM5aXNmWFkrL2VaemFvbG9BVWhhbkVCcnZyZllaTnlPT3lndVYxQmJXRWprcGtpV1BMU0VnSklDVzJoYXE4NnRKWHBpTTV1aC85SUsyaGpZTy9QWUFxbFZsNXJxWi9hN1hXdWNkc2NBZTNFZG5DUVVjNFk1K3R5MDQ0SzErT21HT0pHNkZFQ05yYTdkcS9ldFRvWisrU1VJd0l4TFdwMTA1Wi80bkJ6Sml3VDcwZkt3UTRoWVRFUnc4clBYN0MvUjNzVnV0L05PREQySWRaS1MxTzJiTUdOWnhwOFRITXlVK2Z0QzJEU2ZRMzJWZGVqcnIwdE1CNysvajYrdlhEN2orQTRzVzhjQ2lSY00ramhBREdhdlh2VXhGa2M0ZG9sOEd5RFUvSVlRUVFnZ2hoQkJpbUNUWUw0UVFRb2diU2k3Y2k4SElPU0xFOEJrZWc5UGJUM1BxblZNQUxQNzBZcElYOXF4R3YvalJ4ZGdDYlp4Ny94dzdmcnFEdEtWcHpONHdHMGRZeitCNXlja1NBUEwyNVRFeFl5SXoxczRnYjI4ZTdZM3RoTVNHOE82UDNtWCs1dmxNV2pJSlJSM2FjN1U0cHhpQStGbnhsSndvNGN5N1o0aElqbURCeHhiMFduZk8ramtVNXhTVHR6ZVBXZmZNd2hIdW9LVzJCVmVUaS9hbWRod1JqaDZ2RVlzZlcweHpkVE5CRVVGRVRJend6VS9OVENVeFBaR3dDZDZxbzEwQis4THNRZ0RTbHFiMTI5N0dpa1krK01VSHREVzBlVWM5aU8yN3c0SnBtQlFlS2tSUkZFSVRRb2YwdStqU1ZOVkUwWkVpWWliSERGalZYd2doaHF1OEJRNlZlZTliRk5qUS84dWRFQUI4Zmc1OGRCa2FYTjd6NStXejhOblovbTZWRU9KV01saW9Yd2pSMjFnTjloczJHeGEzMjkvTkVEY3B0eFR6RUVJSUlZUVFRZ2doaGsyQy9VSUlJWVFRUWdoeGl6QjBnOEtEaFp4NjV4VE5WYzA0d2h4a2ZpNlQyS214dlZkV0lPT2hES0ltUlhIbzVVTmMzSHVSL1AzNUpNMVBZdExpU2NUTmlFTzFxdWh1SGF0bVpjRW5GcEIyZXhxbHAwbzUvTXBoSmkrYlRNYkRHUng4K1NBSGZudUFuTmR6aUowV1MzQjBNUE1lbUVmSmlSSmZtNHdPQTQvTHc5U1ZVMm11YnFhaHRJR0lpUkdFSllUaENIT1FtcG5LbkkxelVQc29JVzJ4V1ZqNithVm9EZzE3a0ozd2llRlU1VlZSZXFhVXh2SkdRbUpEZXF3Zm5oaE9lR0s0Yi9yNG04ZDdMTDkwK0ZLUDZjTHNRaFJWb1NLM2dvcmNDZ0JpSnNjUVB5dWVqdllPenU4NnorbHRwOUU3ZEdiZk81c1phNzJWUlR2YU8vam91WThJQ0FuQVpyZWhxQXBWZVZYVUZkZVJ2REFaZTFBZkZmdjdZWm9tQjM5L0VFTTNtTDFla3BOQ2lKRzFOUSs2SW1MTEVpRXkwSy9ORWJjQXB3WlB6b1dmSHZKT3YzSU8xaVpEb3ZRN0UwSUlJY1F3S0lxQzduUmlxYW54ZDFQRVRhckpZc0Zpc2FDcXFvVDdoUkJDQ0NHRUVFS0lJWkpndnhCQ0NDR0VFRUxjQWlvdlZMTHZoWDIwTmJTaFdsU20zam1WOUUzcDJBSnRBMjQzY2NGRVlxZkZjdkx0azF6ODZDS1hEbCtpNUVRSnE3NjJpcWkwS0ZJV3B4QXpMUVpIbUlQbXFtYjJQTHVIMFBoUU1qNldnVld6Y3Z0bmIyZjY2dWtVWmhkU1hWQk43YVZhT3RvNjBEdDBETjBBUUxXb0JFVUZrZjVBT2dmL2NCQ0FtWGZOQkVCemFDeDVmTW1BYmV4ZWVUOXRhUm9YUHJ6QS9wZjJBNUJ5VzhxQTI1N2VkbnJBNVgydFo2dzFpSjRjemJidmI2TzV1cG5BMEVCdWUrUTJFdE1UZmV2WUFtdzBsamRTZnE3Y2w1aTEycTJrWnFheTRPTzlSeDRZeUpudFo2ZzRYMEh5d21UaVpzUU5hMXNoaEJoSW04Y2I3Tyt5YWJMLzJpSnVMWGVsd0xZQ09GME5IZ04rY1JSK3RBSWtiaVdFRUVLSW9WSVVCVDBxQ3IyK0hvdXUrN3M1NGliakJob0NBbkJxR2hhTFJZTDlRZ2doaEJCQ0NDSEVFRW13WHdnaGhCQkNDQ0Z1QVZHcFVZUW1oREpoN2dSbXJwdEpjSFR3a0xlMUI5dForUEdGekxwN0ZoYy91a2hrU2lSUmFWRys1WTR3QndEQjBjRXMvdlJpNG1mR1k5V3VmRnlNbUJqUkkzdy9rSmwzemNUUURTWm1UQnh5KzdvTFR3d244ek9abk41K210RDRVS2JjT1FVQVo0eVRoRGtKdmRaLzVObEhydWs0QUVzZVgwSmRjUjJUbDAvR1lyUDBXbjcvRCs4SGt5c2RHUG9ZY2FBL0ZzM2lxK3Fmc2ppRjhuUGxMSHAwVWIvclcrM1dZWTBDSUlRUUFPOFZRbk9IOTM1cUdNeUo5bXR6eEMxRVVlQnJHZkRVRGpCTU9GSUJlNHBoUlpLL1d5YUVFRUpjMGFIcldGUVY5VG9Ed2JwaFlGR0gvbmxPREkyaUtGanRkdHBpWWdndUsvTjNjOFJOcHN4dVJ3c014RzYzWTdQWkpOZ3ZoQkJDQ0NHRUVFSU1rV0thcGpuNGFrSUlJWVFRUWdneDl2ejJ0UGYyL3NkdTdIRThIZzlaMXF3YmU1Q2JpR21ZS0twOFlYc3pTTXhQSkR3OEhLZlRpZFVxZmZ1RkdFdE1FejZ6RFVxYXZkTi92d2pXcGZpMVNlSVc5S3RqOE9kYzcvMm9RUGkvOTRCRC9sMEljVlB3ZUR4WWp4LzNkelBFQ01vUER4L1Y5K1pydHNCanM3eTNHK1ZHbjZkUFBmODhEMmRtc25yMjdHdmV4OUdDQXY2d2R5Ly91R2tUMFNFaEk5aTY0Um5Odi85b1hlc0FNQXdEbDh1RnU3cWFvT3BxcklaeDR3OHFibXB1dktGK0l5Z0lwOU5KVUZBUWRyc2RWVHJYQ0NHRUVFSUlJWVFRUXlLZm9JVVFRZ2doaEJCQ2pDZ0o5UXNoeEkyM3YreEtxRDhpQUZaZTIwQXBZcHg3ZkpiMy9BR29ib01YVC9pM1BVS0lua3lwYmp4bUdIaXJtMHZGNnRFM0pTNE9YZGY1YzNhMnY1c3lKcW1xaXFacDJDSWphWmd3Z1FhSEE1ZXFJdkgrOGNVQTJoV0ZLcXVWb3VCZ2xKQVFuRTRuRG9jRFRkTWsxQytFRUVJSUlZUVFRZ3lEMUY4U1FnZ2hoQkJDQ0NHRUVPSVcwMVZsSFdEVEZMQkpWa1pjQTRjTnZqUWZ2ci9mTy8zbVJXOG5rZGxSL20yWEVNTExzTm13dU4zK2JvWVlBZTdPVVA5b0Ivczd4bEc2K3Fubm54OXcrYkhDd2dIWGVmYkpKMGU2U2VPR3Fxclk3WFlVUmNHbGFkUzdYTGpkYm5SZHh6Uk5aUEQ0c2EvcjljMWlzZURVTk94Mk8zYTdYVUw5UWdnaGhCQkNDQ0hFTlpCZ3Z4QkNDQ0dFRUVJSUlZUVF0NUFMZFhDODBudmZib0dOYWY1dGo3aTFyVWlDOXkvQmdWTHY5TThPd1hQclFMUDR0MTFDakhlS29xQTduVmhxYXZ6ZEZERUNtaXdXTEJZTHFxcU9XcmcvMUE1RmphTnlxT3R5cWFxS0g3N3hSci9MWDkyL24xZjM3KzgxUDNQcVZCNWZzYUxIdkEwTEZyQXdOWFZZeHo5NDhTTHY1T1FNYXh2Ums2SW92bkMveFdKQjB6UjBYZmNGKzhYNDBCWHN0MWdzV0sxV3JGYXJqRlFpaEJCQ0NDR0VFRUpjQXduMjN5UzZLbFpJNVFvaGhCQkNqRGRLdDZwMThrV1BFRUlJSWNUZ3VsZnJYNWNDSVpyZm1pTEdBQVg0MmdJNFVRV3RIVkRjQkw4L0E1K2I0KytXQ1RHK0tZcUNIaFdGWGwrUFJkZjkzUnh4SGR4QVEwQUFUazNEWXJHTTJyV1BCYkZ3dkFvOEJsaHZnWUxaVDZ4ZVRXSkVoRys2emUzbS8zL3pUUjVZdElqMDVPUWU2Lzc2L2ZkN2JSOFVFRUJrY0RCeFlXRjRkSjJ0UjQ5U1ZsZkgzNnhiNTF0bjc3bHpmSGptREhlbHA1T1Jtb3FxS01TRmhSRWJHbnJqSHRnNDBYVmR6MmF6WWJWYTVmdk9jVXF1OHdvaGhCQkNDQ0dFRU5kUGd2MStacG9tSHRORGtWbEVyVktMUzNWaEtPTm9iRlFoaEJCQ2pGdXFxYUlaR21GNkdBbDZBcHBGazBwT1FnZ2hoQkNEcUc2RDNVVlhwaCtjNnIrMmlMRWpPaEMrbUE3L2NkZzcvY281YnlYL3RERC90a3VJOFV4UkZLeDJPMjB4TVFTWGxmbTdPZUk2bE5udGFJR0IyTzEyYkRiYnFGM3orTmcwK0xBWVhqNExqODBhbFVOZWw2NVFmcGZ5K25vQUVpTWllc3dIc0ZwNkR5dnpzMDkvR29Bemx5L3pTbFlXTmMzTjNEdC9Qb1pwa2w5UlFVeG9LSk5pWWpoeitUSXY3dHJGRzRjT2NjLzgrV1JPbWNLaXlaTnY0Q01iWCtTNm5oQkNDQ0dFRUVJSUljVDFrV0MvSDVtbVNhMVp5d1hsQW03VjdlL21DQ0dFRUVLTUtrTXhhTGUwVTI0cHAxcXZKcWt0aVNnOUNrM1RSblZvZWlGR2kycXEwb2xYakNyRmtDcDVRb3hGYjE0RXZiUDRhV1lDSkRyOTJ4NHhkdHc3Q1hZVndmRks3em4yczBQd2l6VmdrWDhqUXZpRm9paFlMQllzNGVFMDZEcEIxZFZZRGZrOGNTdHg0dzMxRzBGQk9CME83SGI3cUZic254d09uNTRGdnpzTm9YYTRMdzF1cFk4R0piVzFBTDFDL2YwcHFLemtyU05IT0hQNU1sUGo0L21iZGV1SUN3dmpqVU9IMkg3c0dITW1UdVNwdFd2NXdwbzFsTlRXOHViaHcveHV6eDYySHp2R3cwdVdNUGVxVVFHRUVFSUlJWVFRUWdnaGhQQUhDZmI3VWExWnkybjF0TCtiSVlRUVFnamhkeDZMaDRMZ0Fvd0dnMmd6MnZkbHR4QmppV1pvdEZ2YS9kME1NWTZvYmxXQy9VS01NZTBlMkpwM1pmb2hxZFl2UnBDaXdEY1d3aGZlQlpjT3VYWHc1MXh2eFdjaGhIK29xb3FtYVppUmtUVFk3VmhyYWdob2I4ZG1HS2orYnB6b2t3RzRGWVVtaTRXR2dBQzB3RUNjRGdjT2g4Tlh5R0EwZlhJR05MamdGMGU5bmJjV3hjR2tNQWdhcVc4SERVZ2ZvVjFkN1dTUmQ0aWlJd1VGckpzN2Q5RDFMNVNWVWRIUXdCT3JWN013TlJYVE5ObXlmejhmbkQ3Tmhvd01kcDgrelgrKzh3NVByRnJGaElnSXZyUnVIWGtWRmJ4MjRBQjJtKzBHUFlvckxqZEJianU0S2tHL3dSL1I5bDIrc2ZzWFFnZ2hoQkJDQ0NHRUVEZU9CUHY5cE1QbzRJSnl3ZC9ORUVJSUlZUzRxVndPdWt4Z1F5Q0tvbUMzMjBmOUMyOGhiaFJGVVFqVHd5aTNsUHU3S1dJYzBabzBMQmFMaklJaXhCanlYaUUwZFE3Nk9DVWM1c2I0dFRsaURKb1FESitaRGM4ZDkwNy83eWxZT3NFN1h3amhINnFxWXJmYlVSUUZsNlpSNzNMaGRydlJkUjNUTkRGTjA5OU5GTjEwZGF5MVdDdzROUTI3M1k3ZGJ2ZExxQis4bzY1OGViNzN0ZnpaNC9EU3FaSGRmNUFGM2t3WjJYMENWRFUyY2pnL243VFlXTjQ0ZElpR2xoWWV5c3hrb0U4MWErYk1ZZFdjT1ZoVmxjYTJObDdhdlp2OGlncSt1SFl0NmNuSlpLU204c3QzMytYZlhudU5oNVlzWWNuVXFhVEZ4dklQbXphTi9BUG9RMTQ5bkdpRy9IWm8wVWZsa0VJSUlZUVFRZ2doaEJEaUZpVEJmajh3VFpOaWluRXJibjgzUlFnaGhCRGlwcUpiZGNxc1pXZ3VEYXZWS3BXbXhaaWhLQW9KZWdMVmVqVWVpOGZmelJIamdPcFdDV2tJUVhONncvM3lXaXJFclU4M1ljdjVLOU1QVFdYQWNKc1ExMnJ6VlBpZ0dNN1hnbHVIbngrR242N3dWdlFYUW93K1JWRjg0WDZMeFlLbWFlaTY3Z3YyaTV0UFY3RGZZckZndFZwdml1c2I4MkxnMmJWUTFRcGxMVEJpcDQ0QmxJelF2anE1UEI1ZTNMVUx6V3JscWJWcnVWaGV6dk83ZHRIaWN2SFlpaFdvL2Z3ZVZWVkZBZmJuNXZKYWRqWU9UZU5iOTkxSFVtUWtBQW5oNFh6N2dRZjQvVWNmOFpzUFAyVFhxVlBjTTM4KzgxSlMrdDNuU0VvTGcvaG9jRmx1Zk1YKzdZV1FYMzlqanlHRUVFSUlJWVFRUWdnaGJnd0o5dnVCYVpyVVVPUHZaZ2doaEJCQzNKUmFBbHB3MWJ2UU5BbWppckZEVVJUc1ZqdEpiVWtVQkJmNHV6bGlISENXT1FuVUFySGI3ZGhzTm5rdEZXSU0yRjBFNVMzZSs5R0JzQ0xKdiswUlk1ZEZnVy9kQm4rekF6d0dISytFTnk3Q0ExUDgzVEloeHErdVVMak5ac05xdFVxbC9sdEExOS9NMzRIK3EwVTd2TGVSNHZFd29zSCt4clkybnR1eGcwdlYxVHkxZGkzT3dFRG1UNXJFNTFhdTVNVmR1L0FZQnA5YnViTFBiYytXbFBEbW9VTVVWbFZ4KzlTcGZDd3prd0JONjdGT2tOM09GOWVzNFdoQkFhOGRPTUN2MzMrZlVJZURoYW1wTEV4TFkxTE1qUnNPS2RFSjRlSGdkSUwxQm44NzI5d2h3WDRoaEJCQ0NDR0VFRUtJVzVVRSsvM0FORTFjcXN2ZnpSQkNDQ0dFdUNucE5oMjMyeTNWQjhXWTBsV3hNY29TaGQ2Z1V4SlVnbTdWL2Qwc01RWXBib1dRc2hCQ2pCQWNUb2V2c3V2TkZDWVNRZ3lmYWNLZnpsNlpmbmc2V0ZYL3RVZU1mWk5DNFpFWjhOdlQzdW5uVDhEQ09FaHkrcmRkUW94M04xdElYSWlSZFByeVpUNDhjNFpXbDR2UHJGaEJlbkt5YjluQzFGVGFYQzcrc0hjdkVjSEJ2YmI5YzNZMk8wNmNZSEpjSEFCWnVibGs1ZVlPZXN4NUtTbTB1bHpzUG4yYVNiR3hOelRZTDRRUVFnZ2hoQkJDQ0NIRVVFaXczdzlNMDhSUURIODNRd2doaEJEaXBtU3FKcnF1WXhpR0JQdkZtS0txS3BxbUVXUEc0R2h3VUdZdG95V2dCZDJtWTZweXJvdHJweGdLcWx0RmE5SUlhUWdoVUF2RTRYVGdjRGpRTkExVmxmU3ZFTGU2QTJWUTJPaTlINkxCdlpQODJ4NHhQand5QTdKSzRXSWR1SFg0WVRZOHMwbzZsUWdoaExneElvS0RmUlgxdXdMNjNTMmZNWU5XdDV2NUtTbWNLK2s1VE1DcTJiT1ptWmpJakFrVGVPcjU1OW13WUFFTFUxTUhQTjdUcjc3S3pNUkU3cGd4ZzViMmRvSUNBa2IwOFFnaGhCQkNDQ0dFRUVJSWNTMGsyQytFRUVJSUlXNDZwbWxLcUYrTVNhcXFZcmZiVVJRRnphWGhxbmYxR0tGQ3pudHhMYm9xdDFvc0ZqU25odDF1eDI2M1M2aGZpREhDQlA3WXJWci9nMU1oUUs3b2lWRmdWZUVmRjhIZjdJQU9BM0pyNGVXejhOZ3NmN2RNQ0NIRVdCUWZGc1ozSDM2WWdjYWt1Q3M5dmMvNTRVRkJoQWNGK2FaREFnT0pDd3NiOHJFbDFEOXl1cTV0eURVT0ljU3RydXQ2bTR5WUpJUVFRZ2doaEJodDhqV2dFRUlJSVlTNDZjaVhmMktzVWhURkYrNjNXQ3hvbW9hdTY3NWd2eERYcWl2WWI3RllzRnF0V0sxVytlSlJpREhpWkJXY3FmSGVEN1RDZlpQOTJ4NHh2cVNFd3VmbndyUEh2Tk8vUHdPTDQyRmFoSC9iSllRUVltd2E2cWNYUXo0LzMzUk0wOFQwZURETHkxRWFHbERkYmhUNU93a2hia0dtb21EWWJPaE9KM3BVRkJaTmsrdHNRZ2doaEJCQ2lGRWx3WDRoaEJCQ0NDR0VHRVZkWHdMWmJEYXNWcXQwWkJFalJpcUpDVEUydmR5dFd2L0dOSEJxL211TEdKOGVuQUpaSlhDaUNnd1RmcFFOejY0RHU4WGZMUk5DQ0RGZUZGUldjckc4bkVCTm85WGxvclMybHBtSmlmMnUvL0xldmJ5OGQrOG90bkI4TTAwVHM2RUJwYWdJdGFQRDM4MFJRb2pyb3BnbUZyY2JTMDBOZW4wOWJURXg2T0hodnBFeDVacWJFRUlJSVlRUTRrYVRZTDhRUWdnaGhCQkMrSUdFcjRVUVFnem1RaDBjTHZmZXQ2bncwRFQvdGtlTVQ0b0MvN0FZbnR3T3JSNG9ib0lYVDhDWDV2dTdaVUlJSWNhTHByWTIvcHlkN1p1T0R3OW54WXdaL2E2L1ljRUNGcWFtRHJqUHAxOTlkY1RhTjk2WkRRMm9lWG4rYm9ZUVFvdzRpNjRUWEZaR2cyRmdSa1Q0Um1FVlFnZ2hoQkJDaUJ0Smd2MWpoTWZsUWJXb3FGYlYzMDBaRVhxSGptb2Rlbzkzajh1RHhXWkJVU1VZTldhWTBPSHF3QlpndStaZHlQTkNuaGNqVGUvUWFTeHZKRFErZE15Y1YzMHhEVlBPR3lHRUVFSUlJVzRDZnpwMzVmNWRreUFpd0g5dEVlTmJyQU8rbkFFL09laWRmdjBDWkNiQS9Gai90a3NJSWNTdEx5RThuTzlzM2t4c2FHaS82OHhOVHVhWFR6eUJZWm9vZ0VYdC85cnN0KysvbndpbkUyZkF3RytjdXRZVDE4Zm82RUFwS3ZKM000UVE0b1lLcXFxaVFkTlFGQVc3M1k0NndQOGhJWVFRUWdnaGhMaGU4b2xqRENnOVZjcVdyMjBoNjZXc1FkZDk5ZXV2a3ArVlArQTZaV2ZLT1BpSGc3N3B0dm8yRHY3aElQVWw5UU8yNGRMaFM0TWUvK1duWHViNG04Y0hYTWZWN09LVnI3ekM1V09YYWE1dXBxV21aZEQ5YnZuYUZncXlDNFowL0xNN3p2YVkxOTdVenM3LzJFbmx4Y28rdC9ub3VZOW9xMi96VHBqZVlHLzNHL1NlcDNmb1lBN2FuQkZUY3JLRTdmKytIY05qWFBlK0xuNTBrZXpmWlErK0l0Qlkzb2pIN2VsM2VWTlZFM3QrdVlmMnh2Wmh0Nk82b0pyWHZ2RWFGZWNyaHIwdHlQTUNidXp6b2o4bnQ1N2s1YWRlSHRZMkZia1Y3UGpKRGk0ZnU5em44dk83enJQMzEzdjdmVTdwSFRwNVdYa0RQdWRNdytUOW43OVA4YkhpZnRkcExHK2s4c0xBajdlaHRJRnRQOWhHUzkzZ3YvKys5ai9ZNzZhbHRnWFR1UEpBbXFxYWVQM3ZYeDl3bTVlZmVwbkM3TUpyT3JiSDVlSGxwMTZtdGE2MXg3cC8vTklmZTYzYlhOMU02YW5TQVk5VGVxcVVIVC9aQVVCZGNSMU5GVTBEcm4rMWJkL2Z4dmxkNTRlMXpXRGNyZTRSM2Q5Z2FncHEyUEdUSFZUblZmZGExdEhld2ZaLzMwNXhUdi9uWVJmVE5EbjE5cWtCbit0VmVWV2MyM2tPUSsvOTJsOWZVcy9XNzI3RjQrci9OUnFncWFLSkxWL2JNbWg3eEkxam1pYUdZYURyT2g2UFoxemVkRjNITUF4TWN4VGZQQWtoaEJDM2dKSm0yTlA1TVVsUjRHTlNyVi80MmJvVVdEcmh5dlNQRDBMVDZIN2tFa0lJTVFiWnJGYVNJaVBSckFQWElsTVZCYXVxRGhqcUIwaU9qaDQwMUQrYzlVVC9UTk9FaWdxVWpnNS9OMFVJSVc0b3EyRmdyYW5CNVhLaDY3cGN5eFpDQ0NHRUVFTGNVRkt4L3hhbmQrZ2MvdE5ockhZclJVZUt5QTdNWnRFamkvcXR0TnpSMW9IdTBRZmNaMTFSSFJjL3VzaWlUeTBDd05YcTR1SkhGNWt3ZHdKaEU4TDYzS2JnUUFGRlI0dFFWSVdKR1JPdjZ6RlpiTjdoNjB6RDVNaVdJMVRsVmJIc2lXWEV6WWk3cnYzMlI3V29CRGdEMlBtem5jeTZaeFp6TnN6cDhmc3J6aWttZlZNNmdRVFNXTkhJMXFlMzl0aitrV2NmNFpXdnZOSnJ2NXQrc0ltZ3lDREt6NWF6Njc5MlhYUDdNaDdPWVBycTZRT3U0MnAyVVZ0VTIrZEZCTk13eWY1OU5wTVdUeUoyMnVCbDFGU3JTdDYrUEdLbnhwS3lPS1hmOVV6RDVJUC8vb0RnNkdEdS9QS2RmVll2MXdJMWFpN1ZzTy9GZmF6NnUxVkRyalFQVUhpd0VGdUFqYWpVcUNGdjAwV2VGOWR2c09mRlNQRzRQQno4dzBHTURvT3d4TEFlQVhPcjNVcEhld2ZIM3pqT3ROWFRhSzF2N2JteEFvNHdCeFhuS3pqNCs0T1VuaXdsODdPWldMVysvN1ZWNWxZTytIYzQ4ZFlKU2s2VXNQVHpTMG1jbHdqUW96M2c3ZkFBME43UWpzWGFlNmhOUjdpRHh2TEdIdk9DbzRMN2ZINTQzQjdLVHBmUld0ZEtRMWtEMVhuVjFKZldzL0tySzRtZkdRK0FxWnZYMURIbVJyaTQ5eUxuZDU1bjNkK3ZJendwdk05MTJwdmFxY3FyQXJ3ZE1vcU9GTEhnNHd0SVc1bzJwR1BVWGE2anJhSHRtdHBYVjF6SHdaY1BzdmpSeGI3bjVMNFg5dEhlMU03cXI2OGVjTHR0UDloMlRjY0U3LytBN3ZLeThxZ3Rxc1VaMDd2YVYrbkpVbXFMYWdrSUdmd0x3L2JHZHZMMzUzTmh6d1ZXZm5WbHI5Y1p3Mk9RL2J0czNDMXVKaTZZaUNQTTBXTjUyWmt5VUx6UG83NFl1b0ZwbU9nZUhZL0w0K3VvQmxkZWI4RDdldHJYLzdqQlhQMTdFYjJacG9uSDlGQmtGbEdyMU9KU1hSaks5WGZRdTVXb3BvcG1hSVRwWVNUb0NXZ1dEYXZWaXFJb3czclBJSVFRUW94VmZ6d0xYUi96VnlaQlFyQi8yeU9FQW54OUlaeXVobm9YVkxYQnp3L0R2OXp1WFNhRUVFS0k4Y1UwVGFqdnYvaVJFRUtNSlFIdDdkUzdYR2lhaHNWaWtXdllRZ2doaEJCQ2lCdEdndjIzdU1OL1BFeExiUXRydnJHRzZvSnFjbDdQd2QzaVp1a1RTMUV0S29YWmhXUzlsSFhEQTNhWm44bkUxZUlpNjhVc1ZLdEs0dHpFYTk2WFJmTUdDbldQenUyZnZaMjlMK3hsOXk5MmMrZmYzdWtMdTQ0NzlzMTJBQUFnQUVsRVFWVGs0OUljR2t1ZldFcnN0RmdPdjNLWWdKQUFwdDQ1ZGNCdEhubjJFVnBxV25qek8yLzY1bTE0ZWdNaGNTRUFmVmJHdnVPcE93aUpDL0ZXajFhOG9mZkJYTjJKb0V0L1ZiK3ZEbDhtTDB6R0hteW5ZSDhCazVaTTZyR3N2MHJ5RnB1RndOQkFTazZXb0ZqNnZpQ1J2REFaUlZWWStzUlNkdjdIVHZiL1pqOUxQN2VVcHNxbVhwMExwcStaVHNuL1krL013NnVxenYzL09mTTVtZWNKTWhDU0VLWkFtTUlRQnBsRUJFRndRRnFyN1ZWTHZkNXI2KzFzN2VYVzIzcmIrclAxWG10dDBhcTFvblZvUlpGUklBd2hrRUNZa2dBSkNRbUJ6UE44eHYzNzQzQjJjbktHSkF3Q3NqN1B3OFBaYTYrOTlqcDdyN1dUclAxOXYrL0pTN1JjYkhFU2l3SmVyNWVuNytRT3RVN05BeTgvSUcrTGVYRmo1c1dRa2VEUVh3L0pydTZmL3V4VHA5M3hVK1BwYWV2QllySlF1TFdRd3EyRlR2dVZhaVZyWGxsRHpMZ1k1ajQ1bHdNYkR2REYvL3VDZVUvTnc5VHBiQm5vY01IdmFldHhFZDZEZlN4Ty84WjBjdDdLWWYrZjl6UDlHOU9KbXh6SEp6LzV4RzNYZDc2NDAyMzUydGZXdXN6YnZzK0d2blExZGJIL1Qvc0pqQTdFSjlpSHNKRmhqTXdjaVcrb3I5dTJIUno5NENnSjB4SUlUUWoxV3M4Ym0zNjZpYzZtWGlkNGQ5K3o3N3hjKzlwYUp0d3pnWWJTQnZiL2VUOTNQWHNYR3IzRzZ6a3l2cEdCUGtCUC9vZjVEQnMvekVuTXZuSGRSc1l2RzgvNFplTUgxZDlUbTA5eGF2TXByMlA3eEtZVGREUjBPRjIvWVduRE9QaVhnOVNYMWhNK010enRjWUhSZ1N4YnYyeFEvZWpMK1VQbktkem1QQ2JOUFdiS2M4dEpuSkdJemwvbmVzemg4L2lGK1JFWUhlaVNTVUNqMXpnRnp4Z0NEU3o4ajRYc2ZIRW5YN3owQlF1ZldlZ2s3ai8xK1NuYTY5cVovL1I4RjFFL3dJV2pGd2lKQzZHdHBnMkZRc0dlVi9iSTd2K1Q3cHRFUTFtRDA4K0J2cy9hQi8vdlFaZm5kZG85YVlNS1VISjNYUVN1U0pKRWs5UkVpYUlFay9MMnRUaTFLV3owcUhxb1VkWFFZRzBndGp1V01Hc1lXcTBXcFZJcFhvd0lCQUtCNExhbXVoTjJsUGR1ci9FZTd5OFFmR2tFNmVDWnFmRHpBL2J0L1JkaGN5a3NIMXc4dDBBZ0VBZ0VncThRa2lTaE5OMithMXNDZ2VEMlFtT3pZVEtaaEdPL1FDQVFDQVFDZ1VBZ3VPNElZZjh0ekxuOTV5ZzlXTXJFbFJNSlR3b25QQ2tjblorT3crOGNadjlyKzVuOTdkbURhc2Rtc2JsMWt4NEtTcldTek1jejJmR2JIWFExZGcxOGdCY1VDZ1ZLdFJLYjJZYkdvR0hldjg2alpGOEprU2tEdTgwN0tOcFd4UEZQanJ2ZGQrempZeHo3K0poTCtZUVZFMWp5MHlVRVJnY0MyRVhxbDhYQUhRMGRWMzJOZkVOOUNZZ0s0TE9mZjBiVTZDaW1QalQxaXR2cUwwS3RQRjdKaVU5T3NQUzVwU2hWdmYwOHUvc3N4Vm5GcEs5T2Q3bCsyYTluZXoxSHhaRUtqK0wvK0NueEFJUW1oSkw1V0NiNUgrVmo3REN5OVZkYnNSZ3Ribzl4NTRqdEVPbjIvejZGMndxcHlLdGc0ZmNYRGlvQW9xL3dUOHdMejF5TGVRRjJwM2xMai92NzdMai9ubHptMVhvMWFxMGF5U2FSdXpHWHFvSXFGajZ6a0lpVUNNN3VQa3ZMeFJhbXJwMktVcTNrMkQrT2NlbmtKZTc4OFowb0ZBcnlQODVueW9OVDNHWklpQmtYdy96dnp1ZnNyck5ZakJhUFFURUZXd29vMkZMZ1VyNzJ0YldvZFdwbVB6R2JFNStlb0syMkRaVkd4Y3IvV1FsOTF1WmFMcldROVVvV2k3Ni95RVdBN3hQY0s2NTJpUGtkNHZpMm1qWTZHanJrejMyRFp1Nyt6N3ZkOXRVVFozZWZKVGcyMksydzMyYXhVVjlXajFLbEpIeGtPQmFUaGE2bUxxZHpxN1FxRm54dkFUYXJEWXZKd3JaZmJXUGhNd3RsNFgxSFF3ZFpyMlM1ekV1RlVzSE1iODFreS9OYktOeGF5TVI3SjNydHAwS2hZT0s5RTBtWmx6SW9oL3Fyb2FxZ2lxcUNLaVkvTU5rcDRDQitTandGV3dvNDh0NFI3dnpKblU3UFJ3ZEt0ZEp0NE1WQTlCZnU5dzJFS05sWFFzbStFbmw3N1d0cjZXcnVvcnFvR3NrbThkRXpIN20wdC9oSGl3a2JZYzlRMGpmNFpPcWFxUlJzS2NCbXRjbmxIUTBkRkcwdkltbDJFb1pBZzF5dTg5V2g4OWZSZkxHWnh2SkdHc3NiS2M4dFI2MVRzK0svVjlEVjBzWDJYMjhuSkQ2RVVmTkhNZXV4V2JUVjJEUFJ1QXRZNjRzaHdJQi9oRDhYVDF3a05qM1dhVjlyZFN2NUgrWXo0NXN6M0FZMENGeHBrcG9vVklvQWlMNVlWQmJPKzUzSDFtb2pYQXBIcDlPaFVybG1SaEVJQkFLQjRIYmgzU0s0dkNUQmpCaElkSjhvVGlDNEljeU1zUXY1UHl1MWI3OTZETWFHaW5FcUVBZ0V0eXVTUW9GQ0NCeTlZb092WklaQ1NaTEV2UmNJQkxjTlNzQnF0V0t6MllTd1h5QVFDQVFDZ1VBZ0VGeFhoTEQvRnVYQzBRdmt2WmZIaU9rakdMTmtqRnllT0NNUnRWWk45aHZaSEhuL0NCSEpFUU8zc3pHUDViOVlqdFozWUFHMWcrckNhb3AyRkRIajBSbXltRlhybzJYcHo1WmV0UmdhN0E3c0ZwT0ZydVl1V2k2MVlEVlp5WDAzbDVaTExZeTVjOHlBeHlmTlRtTDRSRmQzOU0zck56Tm04UmdTWnliS1paSk40dk5mZkk3V1IwdFFUTzhieUcwdmJNUGNiUVlnNjVVc0FpSURtUE9kT1FCOC9COGZ1L3pCdnVNM085d3V5b1luaGJQOCtlWDRCdnRpN2pIVFh0L08yQ1ZqQjNVZGxqKy9ITDJmcXlDMnZ3alZFR2dBd0QvQ1gzWlpQckhwQkNYN1NraVpsOExvUmFQZHRqOXg1VVNuOFhNbHhJeVBJV3BNRkVxVlVuYk50NXF0YlAzbFZ2UitlaFk4czBCMm9lNW82TUF2ek0vcjl6RzJHNms4VmtuYzVEaFo1QXAyd1hMTHBSYjhJL3pSR053N2hZdDU0WjFyTVMvQUhqeVIvMkcrMTNQOTQ0Zi9jRnMrNmY1SnBDNUlwZVZTQzAwVlRjejkxN2xjeUwrQTFsZEw0b3hFRHIxOWlNYUtSa0xqUTFHZ1lPNlRjMlVCZTJSS0pHZDJuU0hqNFF5M2N5MXNSQmhoajluSFRIOW5kOGttOGQ2VDd6Rmx6UlRQbVFja1FHRVBabkR3NmM4K3hXYXh1VlIxNTlqdnpVMitiNkRCNXZXYjBRZm9XZmpNUW8vMWg4ckZreGNwUDFKT1hYRWRGcU9GQ1NzbUVENHluTWJ5Um5hOXRNdnAzQ0Z4SVN6NTZSS2dOeERETDl6UEtUQUJYSjh6WUE5ZXVPUGY3eUJvV0JBbk5wMXd5YUxnd0YwV2p1dVZJY1BVYWVMd080Y0ppUXR4dWJjS3BZS3BEMDFsMSs5M2tmK1JQVENrTCtadU05MnQzVU0rcDZkQWdMRkx4anFKM2l1UFZjcnU5V2UrT0lQV1Y4dkM3eTEwY3VidmJ1MW0xKzkyT1FVZHVBdE0yZmFyYlM1bEpYdExLTm5iRzBBd2V0Rm8wbGVuYzNySGFVSVRRcm56eDNjNjFULyt5WEdHVHhqTzZSMm4yWG5DZVF6M3ZXZC8vN2UvdTcxZk5XZHEyUCtuL1dRK25rbmM1RjczL2hPYlR0RGQwbzNPVDRqNkI0UFpacVpFVVRKd3hkdVVpNzRYTWJRYVVDZ1U2SFE2bE1xci8va3BFQWdFQXNHdFJuKzMvbThNYmdsQklQaFMrYzVFS0d5RXNoWXcyK0Q1SFBqakl0Q0wxV2FCUUNDNDdiQnBOS2lFYTd0WFRKZEYvVjgxWWI5QUlCRGNia2lTSkVUOUFvRkFJQkFJQkFLQjRMb2pYclhjZ2hSbkZYUDA3MGNaUG5FNDA3OHgzV1YvM09RNDFEbzF3YkhCMUo2cDlkcFc4UEJnakoxR1NyTkxHYjNZdmZqYkhXV0h5bWlwYWtIdnI4ZlVaWElTdnVyOGRFNml4Y0hTWE5sTVhVa2RMWmRhc0JndDVIK1l6OUVQanFMejB4RVlGVWhBZEFBSkdRa0V4d2JUZUw3UmExdGFYNjFIUWJiT1grY2t5alIxMlJlY3RUN085ZS8vM2YyQVhlem9jTjkydUNLdit1MHFiRlliQlo4WDBGaHU3OHVpN3krUzJ5MDdWRVpyZFN1K29iNm9OQ3I4dy8wQmFEamZBQkljK3VzaER2MzEwSURYSlBPSlRPSW1YUlpQU3RCVzIrYTJua09ZMmw3WGpsS2w1T1JuSjdsdzlBTFJZNkpKbVpmaTVQNDhrRE4xODhWbUt2SXFYTnk0NjBycUNJb0prcStySTVzQjRDSzZPL3JCVVV5ZEp1Wi9kNzQ4Rm95ZFJyYS9zSjJSbVNPOU9uMmYvT3drRnFPRjFJV3BUdVdkeloxc2UyRWJjLzkxTHNQR0QzTTVUc3lMTDJkZTlPVytsKzV6S1N2YVhrVFI5aUszKy9xNmxBZkhCblBYczNlQkJPZHp6clB0aFcxTWVYQUtzOWZONXVQLytCaGpwOUhlM280aWwzYktEcFlCZHFHNHpXcmo2QWRIU1YyWUtzK3pLNkhtZEEyNTcrWXk1Y0VweEl5UGtjdlh2TExHcVY1VFJSUGJYdGpHOHVlWEQrbDhhMTliUzhuZUV2TGV5NU1GMDMzblpYOE92M09ZMHV4U2Vkc2h1blljMjFEV1FHTjVJOVdGMVhKYkNWTVRTRitWemhjdmZvRkthdy93aVV5SlpPMXJhNTFjMmZ1aVZDbEptcDJFV3RmNzY0RFdSMHZTN0NTUGZYTUVXcVF1U0dWRXhnaTUzTlJwWXZmTHU3R1lMQzV1LzljTHlTYVIvVVkyeGs0ajg1K2U3M2FPUlk2S1pNeWRZeWphVm9SUGtJOVRFTXlGb3hjNC9MZkRRejZ2cHlBRm54QWZRdUpENU8zR0N2dWM3Rzd0NXR5QmM0eFpQSWJBbUVDbll4eEJQMzJEZnp5MVg3Q2xnSk9mbnVTaFZ4L3krRHpwYnVtbUlxK0M5UHZTNVRHbTBXc3dkaHFweUt0ZzZjK1gyck5OWEg2RXQ5VzA4Zmt2UHVlaFZ4K2lzN0dUVDUvN1ZBN1M2ay8wbUdoR1RCOUI3cnU1aENXRzRSUHNRME5aQXhlUFgyVDJ1dG5peGVRZ2tDU0pTaW94S2NUTGJrOVkxVmFxMWRWb2pWclVhclY0NlMwUUNBU0MyNUsrYnYwell5QTUrTWIyUnlCd2gxWUZ6ODJBZFR2QWFJWEtkbmpsR0h6L3loTlVDZ1FDZ2VBV1JLRlFZUFgzUjlYb2ZXMzZkcWRkcFVLbFVxRlVLc1U2aDBBZ0VOekNDR0cvUUNBUUNBUUNnVUFnK0RJUXd2NWJrSjcySGtaTUgwRlpUaG52UGZtZTJ6clR2ajZObUhFeGJ2ZjF4VC9TbjhpVVNJcjNGcE82S0hWUUM0cW1MaE1YajE4azVZNFVsR29sMmE5bVUxMVVMZSsvNjltN0NJNE5kdXZZREZDNHRkREY1VGwwUkNpaDhhSFVGdGNTRUJtQXpXSmp6cE56Q0I4UmpzN2YxUUY0SUFIelVCaU1nTm1Cd3ltK3JxUU8zeEJmTHA2NGlFS2xRT3VqcGFxd0NyVk9qU1JKMUorclI2UFh1TnlEcGd0TnFEUXF1NkI1RUJpQ0RQSm5pOG5pMXNXNUwxdWUzK0swWFYxVTdYSk1mOEZvV1U0WnRXZHJtZkhvREFEYWE5c3AybDdFeUZrajhZK3dDNWR0Vmh0WnIyUXhmT0p3Wm41ekpnRHZQL1crTE82Zi9zaDBFbWZZM2Q1TEQ1UlNkckNNK2QrYmowOVFyd040N3Q5eXNWcXNKTTlOOXRqL2h0SUdTdmFYRUpzZVMwaGNpTWQ2N2hEejRzdWZGKzcyT1RKR0RHWStBYUNBakljek1IWVk1UUNWcFQ5ZjZoUTQwcCtPK2c2K2VPa0x3Sjdob2Y1Y1BlV0h5NW4rNkhSaUo5cmQwbnZhZXVUdkFMMkJLRDF0UFM2QytvQ29BQ0tTSXhnK1lUaFpmOGdpS1RPSlNROU00b04vLzhCakh6NTc3ak9YTW8xQkl3Y0V1YU9xb01wdGVmOHhFVG9pbExuZm1jdm9SYVBwYU9nZzY1VXNscTFmUm10TksxbXZaQUgyZVJzMU9vcHhTOGR4NksrSEdMTjREQWtaQ1lCOXZqcnVneWZNUFdhNlcrelhPM1ZCS2oxdFBmUzA5Y2o3VXhla3l0ZkpQOElmaTlIaTVHd2ZFQldBemsvbjVOQ2UrN2RjTENhTHZQL0xJUGZkWEtxTHFwbjI5V2t1Z3ZtK1RGZ3hnZmJhZG83Lzh6akdEaU1UNzUySVFxbGdaT1pJUm1hT3ZPNzlQTGYvSENxMWlsRUxScm5zazZ6MnNhbFNlYjluOXNxWC8vZnlTRElFR1JpL2JEejVIK2JMbVRWaTAyT3hHQzJrM0pFaVowMlJrSHJiNjRlM0lLUXBhNlpRVjFKSHpsczV6SDk2UGtjL09Fcm9pRkI1N2dtOEkwa1NqWWdYM1FQUnFlL0UyR0pFcTlXaVVxbkVDMitCUUNBUTNGWlVkUWkzZnNHdFE2dy9QRDBaZnBOcjM5NTJIdElqWUVIOGplMlhRQ0FRQ0w0OEZBb0YxckF3ckMwdHFLeldHOTJkbXhJVDBLclg0eS9XT1FRQ2dVQWdFQWdFQW9GQUlCQUlCSU5BQ1B0dlFjWXZHNDlDb2FBc3A0d0pLeWU0aU9rKy82L1AwZWcwZzI0dmFYWVMyVzlrVTFWUTVkWUp2VC9uRDUzSFpyR1JQTWN1MEo3OTdkbllyRGFhS3ByWS9mSnV1WjQ3eCtiTjZ6ZVRQQ2VaVWZPZHhZMHFyUXJmRUYvQUxtQ3ZQRlpKUUVTQUxGNldKSW05ZjloTFpFcmtrQnpVQjRPNTJ3eUF4c2Y3TmV0cDc4RVFhQ0FoSTRIZEwrOUdza240aGZ1Uk9DTVJyWStXVTUrZDR0akh4MEFCQVJFQnpQbk9ISmMybWk0MEVSQVZjRVdpVjdWTzdkSEZ1ZUY4QThjK09rWkRXUU5KczVOSVc1R0d6dGRWK08wT2k5RkMrZUZ5MGxlbG93L1FFejR5SElEYXM3V3lzTC9oZkFNV280Vmg0M3JIeC9ML1dvNkU1Q1J3UHJmL0hIbnY1ZUVmN2s5WmRobG5kcHpCMkdXa3A3Mkg5dHAyWm41enBueWYrMlB1TVpQemRnNUlkaEh1VUJIejRzYk1pNnVocjR2ODdIV3pVYXJzanVXR1FJUFg0eXhHaS96WkVHUmc4UThYay9OV0R2di90Sjk1VDg0alpud01KemFkY0hLOGQxQ3dwWUNDTFFWT1pXdGZXNHRTcldUUy9aTUlHeG5HK1VQbmtXd1NLMTlZT2FUdjAvZUZURmRMbDVPNDN0aHBwUHEwUGREajFPWlRwTXhOa2ZjdFc3L01TY0N2MHFyUUIralJCK2psT2dGUkFaaDd6SEoyakdscnA1RTQweDVNMHovN2g5VnNkWExnNzQ5a2s2Z3FxQ0w3OWV4QmZhOVZ2MWxGVldFVmg5N3VQVS8vWjFITjZSck9aWi9EUDl5Zjl2cDJDajR2SUdsT0VucC9mZi9tWkU1dFBzV3B6YWRjeWgxWkg3d2gyU1J5TitaU21sMUs2c0pVa2pKN013eFVIS2xBclZQYm4xZVhiNGxDb1dEV1k3UElmajJiMHp0UDAxRFd3UFJ2VE1jLzB2Nk1NM2ViblFJWDNHRUlOTWpCWFVObC9OM2ppWnNVUitHMlFxSlNvNGhLalpMMzJXejJ6QjVLamRMVDRTNG92Q243Z1hGM2p5TnhaaUtmL09RVEhuajVBZFE2TlJ2WGJhUzZxSnFpN1VWa1BwSEp4ZU1YS2M4dGw0L3hGQkFsYzdsN0dyMkc2WTlNWjlmdmRySDc1ZDAwVmpSeTU0L3VISFRmYjNja1NjS29OTjdvYnR6MFdEVldUQ1lUVnF0VnVCOEpCQUtCNExaajQrbGV0LzVad3lCSnVQVUxibklXSjhDeFd0aFpZZC8rL1ZGSURZVmhmamUwV3dLQlFDRDRrbEFvRktoMU9yb2pJdkNycmg3NGdOdVFhcDBPcmNHQVRxZERvOUVJWWI5QUlCQUlCQUtCUUNBUUNBUUNnY0FyUXRoL0M5SjMwYzhRYUhBU2lkc3NOaVJKOGlycTdFOXNlaXdhZzRiU0E2VURDNWdsS041YlRQVFlhTm4xMTNFdXRkNzVuSjdFNjFwZnJWZGh1MXFyUnV1anBhdTVTNjVYdUxXUXFvSXFSa3dmTWVEM3lmcERGbFduM0R0akF4ejcrSmhkZ04rUEhiL2VBZGdGa1duTDA0QmVBWEgyRzlsMHRYU3grcmVybWZuTm1VeGFQWW1UbjUxazJ0ZW1BWFozNjRTcENVNWw3bWl1Yk1ZbjJNZkZNZHdiL2hIK0h0MlRHMG9iS05oV1FOV3BLZ0tpQXNoOElwUEE2RUNNN1VhTTdiM0NRYjh3UDVUcVh0R29ReVNuVUNxSUdSZkRrZmVQY09ua0pVWm1qc1FRWk1BMzFKZTZranFTWnR2RnNqVkZOU2lVQ3FMSFJ2ZTJHZTc2aHJhN3RSdU5RWVBXUjR2RmFNRW4xSWZPNWs3YWE5c1p2V2cwQ1JrSlZCNnJwR1JmQ1ptUFp6cTV1dWYrTFpmMnVuYkFQbllPL3VXZ2sralV3ZDQvN0hVcFcvdmFXakV2QnVCYXpvdnJnVktsbElYK252QVUyS0xXcVpuOXhHeks4OHFKSG1jZm94a1BaNUR4Y01hUSt4RTNLWTY0U1hHQVhjRHNLY05DZjVhdFgrWjAvM2IvZnJmVC9yS0RaYWpVS213V0cyZStPRU5WUVpYOHJPaDduTGN4RUpvUXlwd241OWo3NU9IZGo5VnN4V2Exb2RZNmp6dkhuTi8zeDMxSWtrVEN0QVRBK1pwdVhMZlI2WHZVRnRleTY2VmRBQ1RPU0NSeFJpSmxPV1ZPQW4rd1owMDQrT1pCZ21LQ1NKbVhRdTY3dWRTZXJhVTB1NVE1VDg0aGVMaXJFc2xkZ0F2WWcxeVNNcE5JWFpqcVZINXUvem5PSFRnbmJ4ZHNLYUQwUUNsSnM1TklYNTB1bDV1NlRPUnR6TU1RYUNCNlRMUWNMQUwyTVpiNVJDWW5OcDJnYUhzUk5XZHFaR0gvaGFNWE9QeTN3Mjc3NUNEajZ4a0R1dnYzendnaFowRlEyTzl0VTBVVEpYdEx1UFBIZHhJUWFiL09OcXRkMks5UzJ3TkJLbzVVZUd5LytXSXpLS0RpcU9jNmZxRithQXdhK2R4dHRXMm90V3BXdnJBU2xVYkZqdC91UUtWUk1mTmJNNW41clpsT0FUWkk5aUNpdmtFcGptd1hqcUFTZ01pVVNFYmRNWXF6dTg4eUltTUVvUW1oWHErTG9CZEprckFwYkRlNkd6YzlrbExDYXJWaXM5bUVzRjhnRUFnRXR4WENyVjl3cS9MdmsrRjBFMXhzaDI0TC9IY08vTzhDR0VMOHNrQWdFQWh1VVJRS0JTcVZDbFZ3TUsxV0s3NE5EYWh0WXUwRDdFNzkxVG9kTmw5Zi9IMTgwT2wwd3JIL0pzUm1zNkZRS2dld1VoRjhXVWlTUkxmWmpGNnRkbHFUdnAxcDYrNUdxMUtoMXc0eVU3WkFJQkFJQkFLQlFDQVFDRzU1aExEL0s0YXh3eTdtSG9xcnNGS3RKQzQ5anJKRFpiMGlSQTlVRjFYVFh0dk8xRFZUcjZxZkF4RVFHVUI3WFR0Um82T29QRjdKcWM5T2tib3dsZmdwQStmeW5yWjJtcE9qZDE4MnI5L01tTVZqWktmci9tei9uKzJvMUNxN2UveGZjbVNIYmY4SWY5SlhwOHVDelk2R0RzN3RQMGZxZ2w3eGFmOHluMkFmRnlHNXNjTklhMVVybXdzOWk1ZjdjLy92NzBlajc3MmZWck9WQy9rWEtNNHFwdkY4bzF6ZVZ0UEcvai90ZDl2R1hjL2VSWEJzcjdqV2FyYW54RlZwVmZpRitSRVFGU0FMKzhFdUlHNG9hNURyVnhWVUVaRVU0U1RFZDhlNHBlTVl2Mnk4dkgxMjkxbUtzNG9aT1hNazZhdlNhYTl2NS9BN2h3bExERU5yNkcycjRQTUNLbzVVb0EvUXkyTXdmWFU2NDVhT2srdDBObld5NTMvM01IWHRWQ0pUSXIzMm96OWlYbHliZWRFZmR3RXFqbXM5bE9DVi9qenc4Z1BPNTZsdFk5dXZ0bmsvU0FIeFUrS3YrcVdJeldKekNvSUJtUExnRklhbGVRN3UyUFRzSnBjeWgwQis0N3FOV0MxV3p1NDZTMng2TEdVNVpTejQzZ0oyLys5dXp1MC81M0t1SzhWcXRtSXhXcWdycVFPUW5mSmJMclZROEhrQjFVWDJaNW5PVDBmaWpFUzZXcnF1eVhsdEZodjcvclFQcThsSzVoT1o4blBqam4rL2c0TnZIbVRuYjNjeTgxOW1Nanh0dU5OeDNnSVkzQVc1VExwL0VwUHVueVJ2ajE0MEdwMmZqcFI1S1U3MUNqNHZ3TlJsWXZhM1p6dUoraDBvRkFvbXJweEkvT1I0cDJlaUEwL0JJNE1OOFBDVWhRRHNnVlNaajJXeTdZVnQ3SDExTDB0K3ZBU05RWVBOY3RteC8vSllHRXdtQlc5MUhBRVlEaHh6WjhIM0ZoQTVLaEpUcHdtZGo4N2xPL1hkZnVqVmgrU0FNcXZKNnRRL0I0N25Za3RWQ3phcnplMzFGZ2l1QmttU2hLaGZJQkFJQkxjZGZkMzZNNGZCeUtBYjJ4K0JZTEFZMVBEY0RIanFDekRib0tRWi9uUUNua29mK0ZpQlFDQVEzUG9vbFVxMFdpMVNhQ2l0T2gzcXhrYjBQVDFvYkRadXR4VWpHMkJTS0doWHFXalY2OUVhRFBqNytPRGo0NE5XcXhWQ1pROVliRGIrdEhNbmk5TFNTSW1PZHRwbnNsaDRlY3NXSmlVbXNtRGNPQTh0UUkvSmhFS3BSS2UydjVkYnQyRURqOHlkeTR5VUZJL0hBRHo1eGh1c3pjeGt6bWp2V1pHN1RTWUdzMUxsYzFsOFhWQlpTWS9aekpSRTkrOWRIS3pic0lHNzB0TlpNV1hLSUZvZkdJdk54dk1mZmNUMzdyNmJJRi8zR2JRQi9yUnpKN0ZoWVN4Tkgvb3ZiQVdWbFh4NjVBZy92ZmZlcSttcVc1bzZPbmoyL2ZkNWV1bFNSZzhiT0p0MlczYzNGZlgxcE1iRW9MbDg3L2NVRmxMVjFNVFhaczkycVY5Y1hjMnBDeGRZblRGMFk2akJVTlhjVEU1eE1hc3lNbHlDUlo1OC9YVWVtREdEZVdON0k3alhiZGd3NFBoN0t5dUx5b1lHMXQ5L1A3NTZ6MW1TcndWZnh2aHh4MURuVjBsMU5aRkJRUVFZdkdjQTcwOVRSd2NiZHUzaVJ5dFdYRUV2QlFLQlFDQVFDQVFDZ2VETFF3ajd2d0owTm5XaTBXbFE2OVNVWnBlQ0F2ekQvWWZVUnZ5MGVFb1BsanFKQWQxeGV1ZHBnb2NIRXpVNjZtcTZQQ0NoSTBKcHV0QkV6ZWthc2wvUFp2akU0VTZ1ek43d0NmYnh1bC9uci9Nb0twVWtDYVZhaVZxcnhtcXhNdldocVJ6NjZ5SFNscWZKSXQyK3VITVhkNVROL2RlNUxrN3ZxMzZ6YWxEZkFhQm9leEhIUHprdUJ3ZTAxN2RUdEwySXl2eEtiQlliRnBPRmFWK2JKcnZxdTZPNXNwbXR2OXpxVW03cU5BSElRdjJZc1RHY08zQk9GalVIRFF2aXd0RUxHRHVNU0RhSnBzb21KdDAzeWFXZC9qaUVvQmFqaFNQdkg2RXNwNHpSaTBhVHZpb2RVNWVKdlgvWWkxcW5ac1kzWjhpTzR6V25hemo1MlVraVVpSkltSnBBN3J1NWdOMTEzeERZdXlDalVOa1A4QW4yOFNvS2RpRG1oVFBYWWw3MHg1dTd2cmQ5QTlFL1E4VmdCY05acjJRUkVCWEE1QWNtMDluWTZWWnc3NDYrWXU2S294V1VIU3hqOWhPejBmcmE1NGRTb3h4U3RvZituUG5pREQwZFBTVE90QXV1UStKRHVPY1g5OUJhMDBybDhjb3JicmN2VFJlYVpNZDUzeEJmMlVHOXA2MEhzOUhNbUR2SGNHTFRDVG1MZ2NNVnZyT3gwNm1kcnBZdTJhMTlvSUFXU1pMSWVUdUhocklHNXF5YlEwQmtnQ3pzVjZxVnpIcHNGa2ZlTzhMKzEvWXorWUhKc2dqL3d0RUxISHp6SU12V0w1TXpYQXhFWjFNbm4vMzhNMlorY3laeGsrTlE2OVF1b3Y2Mm1qYUtzNHBKbkpGSTVLamU0QjlUcDBtK2x3N2NpZnF2QlZQWFRpVjVUcks4WGJLdmhMeU5lZksyMWxmTHJNZG1zZU0zT3pqMDlpRm1yNXZ0SXV6M0ZGeGdOVnY1NTQvK2lhbkx4UGhsNDUyQ3FQb3ovWkhwZERWMzhjbFBQdUdCbHg5QXNrbnMrTTBPRnY5b01hWk9FNzVodmp6NGZ3OEMwRjdYenBibnQ4amI0RHdIVFQzMm54ZDlBOHd1SEwxQXhaRUtSczBmUmZHZVlncTNGbnJ0ajBCd0pRaGh2MEFnRUFodU4vcTc5VDhzM1BvRnR4Z2pnMkRkUlBpL2ZQdjJKeVV3T2dRV0RPeEZJQkFJQklLdkFFcWxFcDFPaDBLaHdLalYwbUkwWWpLWnNGcXR0OVhmK0FxRlFzNWk0Sy9Wb3RQcDBPbDBRdFEvQU1mT242Zmd3Z1h1bldiUGN0dlkzdTYwWDZGUThFbHVMdkZoWVFUM0V4dUgrdHZmKytTV2x2S1B3NGY1N2NNUG8xRzVHaFVOaG5VYk5yZ3Ruejl1SEZtRmhkZ0dNWTVmZS94eEFBNFZGNU4vL2p4S2hZSkpJd2JPdWp6VVB2VTlWMThrU2FLMnRSV3JsOHdaZWFXbEhDc3ZaMlJVRkRVdExWN1A3NnZUNGQ5UFBOMXBOSEtob2RjYzdFaHBLYS92M3QzL1VCZStPVzhlR2NuSlNFQjdsM3Z6b2ZZZSszdUpMcU9STmc5MUFBSjg3Tys4eW1wcmVXM25UbjY1Wm8wOEZoUUtCZnZQbkdIS3lKR01pb2x4T3E2aXZwNmRKMCs2Q1B2LzQ1MTM2T3p4L2s2a1ArNnVmNWZSeUs1VHAvRFY2Vmd5Y2VLUTJuTkhWbEVSUlJjdnNqZ3REVis5bnViT1RuNnljV0FqSWtmZmJxYnhjNjNtbHdSc08zR0NxcVltbnJ6elRqUXFGZXMvL05CdC9mWDMzMDk0UUFCdjd0bkRnN05tWWJKWU9GOVhOK0I1QkFLQlFDQVFDQVFDZ2VCR0k0VDlYd0ZLOXBWUXRLMUkzazVka0lvaGFHZ1I2cEdqSWhtelpBeXg2YkZVNW5zUW1rcjJlb0V4Z1ZmVDNVRVJNeTZHN05lek9YLzRQRkdqbzVqMUw3TytsUFNrVnJNVnRWYU5RcW5nam4rL0E0QkRmejBrNzNjSUx0dHEydGk4ZnJPVEFOTmQyZFZnN2pHajBXdms3NjN6MFZGL3JwN2t1Y21remsvbDR4OThmTVZ1M3gzMUhRRDRoZHBGdFpHaklqbXo2d3gxNStxSVNvMGlhSmpkRnJEcFFwTmQrQ3RCYkhyc29OcXVLcWdpNzcwOGpCMUdabjV6SmdrWkNaaTZUT3grZVRmR2RpTUx2NzhRbmE5T3JoODJNb3k0eVhGa1BKeEI1YkZySTNJR01TK3VKWTU1NGNBUWFDQjBSQ2gzL3VoT2w3b094M0ozODJEN3I3YzdCV3Q0NHUvLzl2Y2g5OUZtc1ZGWFV1Y2kyRjc2M0ZLUGdRRWREUjFrdlpMbFZGWmZVazlEV1lPVGtELzNiN25rL2kxM3lIMXkwRnpaVE1yY0ZObEZIK3dDNzY2bUxueUN2QWRjREpiZzJHRDdlRkFwaUV5SjVQeWg4MFNOaVNKcXRQMWZXeFpjaXFzQUFDQUFTVVJCVkUwYkp6YWRjRG11Zi9ERDd0OFB2UGdPOXNYZHczODlURVZlQlJrUFo3ak5hS0JRS0ppNmRpb3FyWW9qN3g5Qkg2QW5ibElja2lSaHM5aUc5akpQd3ZzeEV1UyttNHZXVitzVWhGUmZXcy91MysvbWpxZnZJQ0lwWXZEbnU0NkVKb1F5NmI1Sjlqa2w5Y21nb3ZIK3NxbGtYd21tTGhQeFUrTTV2ZU0wQ1ZNVDhJOGNYTENTeHFCQjU2ZWphSHNST244ZCtnQTlEdnNieHpQRTB6enBidWtHZXJOQWRMZDJrN3N4bDlqMFdDWS9NQm1Bd3EyRkRKOHduT0RZWVBrRnBXU1RNSGViWFlJcUJBS0JRQ0FRQ0FUdWViZW9qMXYvY09IV0w3ZzF1U2NKanRYQmdZdjI3WmVPUUVLZ0dNOENnVUJ3TzZCUUtHUnh2MHFsUXF2VllyVmFaV0gvN1lSRDJLOVNxVkNyMWFqVmFsbncvMlZqc2NFMVNocDdYZGw1OGlTVEVoT0pDYmF2N3ovNy92dHU2NzM0MldjdVpRNXhjbkYxTlltUmtSak5ab3htTXdCR3M1bU9QbUp0SDUyT2t4VVZ2TFp6Snk4LytpZzZqWE9XNS9YMzMrKzBYVlpYeDEvMzdpVTFKb2JGYVdsT2p1SUh6cHdoKyt4Wmo4N2ZqOTV4QjUxR0kyL3MzbzE2NFVMUzRxODgydkdwSlVzSTgrOWRDMjVvYitlVmJRTmtPZlpBYldzcjcrNjNaLy8rNk5BaFBqcDB5R3Y5K2VQRzhjQ01HWU5xKzduVnExRzVDV0N4V0szODl6LytnZjZ5MjNwblR3OC9mUGRkcjIxdDJMWEw2MzUzb25RSGMxSlR5U29zNVAyREIzbHUxYXBCQmRYOGVNVUtXY3grc0xpWUhTZE84T3lxVlc2RFJMWWNPMFpaYmEzYmRwS2lvbGcyZVRLZkhqMUs2ckJoSklTSEQzaHVUeFJYVi9OaFRnNkprWkhjTTlXZU1UelFZSEFacHdOeHM0eWZhelcvRk1DNlJZdDRkZnQyWHZ6MFU5Yk1tdVcyZllmWTN5WkpIQ2tya3dPSEJBS0JRQ0FRQ0FRQ2dlQldRQWo3dndLTVhUS1d4T21KMkt3MnRMNWFmSUo4cUM2c0ppSWxBbzJQWmxDQ1k0VkN3Y1NWQXpnSEtHRHNYWU8zak90cDY2R3Bvb21ZOFRFRFYrNkhXcXZHMUcwaWRrSXNzeDZmSlFzT2E0dHJVV3ZVNkFQMVJLVmVXM2YwbnZZZUpKdUV4cUJ4dTcrenFST3J5UzdBN0dpd0MrUGJhdHJrL2U3S0FxSUNlTy9KOTVCc1ExdTRYdnZhV2t4ZEppY0J2TlpYeTdMMXk1enFIWHI3RUlmZTlyNW80bzZteWlZVUNvVThOaUpTSWxBb0ZkU2NyaUVxTllyUStGRFM3ckZuS1RqenhSbENFMEx4RGZHY2NoSHNvdHZDYllXYzJueUt5RkdSTFBqZUF2ekMvT2hxNlNMcmY3Tm9xV3BoenJvNUJFWTdqMGUxVmszbTQ1bEQvZzRESWViRnRjSGR2SWlmRWsvOGxLRXZRcnNMQkhCSC82QUFSOUNNTitwSzZyQ2FyY1NNZGI2dS9oSCtBd3FtbmRvNVYwZDRVcmhUME16MFI2WVROeW5PNHpFZlBQMkIxemJUVjZjVFBqS2NybVpuZDVtbUMwMXlFTTFBbEI4dXB6eXZuSEYzdTA4MXJOYXFpWi9hZTArT2ZuaVVsTGtwVEZ6bGZmejJ2ZFliMTIxazJmcGxjdWFHMnVKYWRyM2tmdkc4cTdtTDZxSnFNcjZld2NoWkk3MmVZOUo5a3dnYUZrVHN4TUVGQjEwSlovZWNwYTZranJsUHpuVVNrb2NsaGhHYUVFcjJobXp1K3RsZFRzRVY3dWo3L0w2ZWpKby9TdjVzTVZ0UXFwVmVYK3kxVnJWeTh0T1RERThienZSdlRHZkw4MXZZOTlvK0Z2MWdrWng1eFJzdFZTMGtURXNnNzcwODRpYkhjZndmeHptOTg3UlRuZmVlZkUvKzNIZGN0RmEzQXVBYjZvdGtrOGpla0kxU3BXVGExK3lMNEJOV1R1RFN5VXZrdkpYRGtwOHVrZWViMVd6bHhLWVRtTHBNekhwczFpQ3Vpa0FnRUFnRUFzSHRTMlU3N0tqbzNmN0dtQnZYRjRIZ2FsQUFQNWdLNWExd3NSMk1WbGlmRGE4dUFuOFI4eXNRQ0FSZmVSemlkWTFHZzFxdHZxMmMrdnZqdUJZM1N0QWZkUG5WVWtYYnpSOWdWM1R4SWhjYkcvbldIWGM0bGErLy8zNmlnangzdnFhbFJSYnVXcXhXaWlvcjZUS1orUDQ3NzhoMTNqOTRrUGNQSG5ScTB4dFJRVUUwdExkanNsZ0lEd2pnanp0Mk1IZk1HTGVpL0thT0RtS0NnMTB5Q0RoUUs1VTh2bkFodjltMGljYU9EcS9uSFlnd2YzOUMvUHdvcjY4bkpUcmFhVjl6cDNOV1hvdlYvaDZ6cmJzYnBkSys3aHgwMmQyK3BiT1QvOXU2bFJBL1AycGJXL25XSFhjd09USFI1WHl0WFYyOHVtTUg5VzF0ekJyVnU1YmQxTkdCeVdLaDliS1RmbiszOW9qQVFMZENlRWQ5bjh2Q2ZsKzlucGNlZWNUdGQyM3U2T0Q1anovbU80c1hrOXp2dXc0V3BWTEpxbW5UZUhYSER2YWRQczI4c1FPL3d3c1A2TTFvcmI4YzhERXNKQVJsdi9scnNka291bmlSQmVNOVo3QmRNbUVDeDh2TEtiaHdnZWlnSUo1KzZ5MTVYLzh4Q2JEeHdBRTJIamdBd0V1UFBJS1BWa3Q1ZlQydjd0aEJnTUhBdHhjdVJIMDVPRUdwVkhxZEYrNjRXY2JQdFp4ZkdwV0tkWXNYcyszWU1lTEN3dVQyZTh4bWlpNWV2S29zR1FLQlFDQVFDQVFDZ1VCd015Q0UvVjhCTkhvTm1paG5NWHJPMnpsRWo0bG14cU16R0RiZTFVbjVlbE9XVTBiK1IvbkVUWW9ia29EWklRNC92Zk0wZW44OUZwUEZ5VVc0Wkc4SmRjVjFyUHJ0cXFzV01EZVVOZEJ3dmdHZklCK1VHaVhuYzg0REVEb2kxRzM5bkxkeXFDdDJUcy9uVG16Y3QyenRhMnU1K3ovdmhpdFl1eloyR05INTZieldtZnpBWks4QzY1YXFGcmNPM05XRjFRVEhCc3RpYlkxZXc5UzFVMlZIYTBPUWdYRkx4MkhzTUZKN3RwYUo5M29YQjF1TUZyTCtrTVcwcjAwakpDNUVkdSt1UFZ0TDlodlo5b1dmbUNCeU4rYWk4OU1Sbm5UbERoV0RSY3lMSzJPbzgrSjZZREZhbkxkTkZnODFlNmtxcUVLajF4QTJNdXlLejl2VDFrTmJUUnVKTTV3WElxOGtnS2J2YzhBM3hOY3BBNENEU3ljdk1XYUplOFdPWkpPb09WMUQ2Y0ZTQUE2K2VaRFFoRkMwQmxjbFJObzlhUVRGOWk3a0d0dU5XSXdXV2FCL1BmQU44V1g1ODh1ZE1qbDRvLzgxdlpZMFZ6Wno3Qi9IU01wTWNza2NvRkFvbVBITkdXejV4Ulp5M3N6aGpuKzd3NjQwOGNCQUFTVFhBMHVQeGV0MWJLbHFZYy9MZSt6UDZhOU5SYVZSTWV1eFdlejg3VTYrZVBFTDVqNDExMjNnbGVPbDZjblBUbEpkV00zQzd5OGtkMk11aGdBRDZhdlRTVitkRGd5Y2JhYXV1QTZmWUI5MGZqcnlQOHludnF5ZStVL1BsMzgrcWJWcXBuMTlHcnQvdjV1Q0xRV0V4SVlBOXA5aHhrNGpDdVdYLytKU0lCQUlCQUtCNEZianpWUGcwTHpOSGc2Sk43bjRTaUR3aHE4Ry9tc1dQUFVGZEZ1Z3VoTmVPQXkveklRYm9Hc1VDQVFDd1EzZ1JvblpCYjFNdnZ5YW9MRGg1aGIyUzhBbmVYbk1IRFdLcUtBZ1h0MituWXprWkFCTUZvdnN2TzhPazZYM3ZVSCsrZk1FK1Bqd2l3Y2ZsTXUrLzg0N3JKazVreWtqZTQxcGZIUTZGekY2Zno3UHo2ZWdzcEl4dzRhaFZxbTRiL3AwZVYvZll5dnE2NGtOQzNNcUN3c0lrQVhZWUJleS8yejFhcWV5SzZXcG80T1hObTkyY2FyL3ljYU5idXYvZXBNOVc2OU9yZWJsYjM2VGh2WjIvbS9yVmd4YUxjOHNXOGJCNG1MZTJMMmJ4bzRPRnFXbHljdm0rZWZQODk2QkEyalVhcjYvZkxtY1JRSHNMdnJuNjNyZmt6b0NLeDZiUDkvcDNGWE56WFQwOU9DajFhSlVLc2srY3dZRnZlSjVCV0MyV09nMm1WejYzZDV0enlEYmFUVFMxdFhsc2g4WWxMQTlMVDZlRVJFUkZGUldPZ243YlpJMG9JTi96K1Z4MTliZExZdmFIUncvZjU0dW81RVpLU2tlajFjcWxYeC8rWEswYWpVU3ZRRWwvL1hSUnl4TlQyZHFuekc1L3NNUFdUWjVNbE11QytRTkdnMkZsWlg4ZWRjdU5Db1ZUeTlkaWthbDRrODdkN0p5MmpRaUE2OHNlL2pOTUg3ZzJzd3ZTWkt3Mm16bzFHcFdUSjNxVktlbHM1TS9mL0dGMTR3T0FvRkFJQkFJQkFLQlFIQXJJSVQ5WDBGTW5TWjYybnBjbk5FZHJ2R09CVldieGVaV01HdTEyS1B4VFYzMkJSVkxqNzJPeFdpUnkvcmljQXQydU5sbnY1Rk5XMDBiU1psSnNuQndNRlFjcWVERUp5ZXdXV3dzK040Q2pCMUdzbDdKb3ZSQUtTTXo3WXNjclZXdGhDVTZDM2V0WnF2VDl4b3NGcU9GL0EvejVXMlZSc1hFbFJQeEQvZDNXMy9oTXd2bHo5MnQzWlRsbERGNjRXaloyZnZNcmpPRUo0YTdDS0FESXE5TVhOdFcwNFpmbUovWE9ocURCbjJBWndkcVhhdHJZRUI3ZlRzMXAydVljTzhFcC9La3pDU1h1aFZIS3BBa3lXUHdnRU9BZmZ5Znh3bUlDa0RucDJOWTJqRE1QV1pPZm5xU3Mzdk9FcFlZeHV3blpxUFdxZG4vMm41Mi9XNFhVOVpNSVdtMjYva2M5TFQxdUl5MXppYTdhMFJYYzVkYlYrMkJSTXhpWGd5T29jNkw2OEZBRHZqdXFEeFdTZFRvS0tlQUJ3QmpweEdWMnIxanY2bmIrYjVWRlZRQkVEa3EwcW44U2h6NzV6MDFENzh3UDQ5QzhlcWlhanFiT2htZU50enQvcXcvWkZGZFdJMWFweVpwZGhMSmM1SUpqclV2Z0NvVUNxZmdoM0ZMblYzOG15ODJBd3c2RzhCZ2FhOXRwMkJMQVdBZmwxZVN0ZUZhMDNLcGhiMnY3c1UvM0orSnF5Wmk2akpoTlZteG1DMzIvNDBXTEVZTE1lTmlxRGhTd1puZFowaGRrT3F4UFUvaWRuZFl6VmFYSUlHOGpYbmtiY3diMG5mb2JPcDA2N292U1JLbEIwckoveWdmclVITC9PL094eEJvQUNBa0xvUzVUODVsM3gvM3NlWDVMVXk4ZHlKSm1VbE9JdnJHOGtZQVNyTkxtZjN0MlZUa1ZlQVQ2RVBKdmhLMHZsckdMaGs3b09qZTNHUG0wcWxMSkV4THdOaGhwT0pJQlduTDAxem1TRlJxRk1semtsSHIxUGlGMjM5dXRkVzIwZDNTVFVSeXhKQ3VoK0Rxa1d3U0ZwTUZxOW1LMVdURmJEUmo2YkZnN2pFVE5DeElIa2ZlMlArbi9TUk1TeUEyL2ZwbDJoQUlCQUtCUUdEbmJCUHN1MmovckZEQUk0TlBDQ2NRM0xURUI4QVBwOEYvWFRZanphMkd2eGJDSSs2VDBBa0VBb0ZBSUxqR0RQT0RPY1BoN1VLWUU5dnI0SCt6a1ZOY1RGMXJLMDh0V1VKQlpTV25MbHhnMmVUSkFQenFuLzhjZER1RkZ5OHljOVFvL1BUTzc4dDBHbzFMMlVCOExUT1RWM2ZzNFBDNWMzejNzcWphZ1VQSTdxQ3F1Wm5ESlNXOSt5OW5HZWd5R21YbmN3QS92WDVBTWZtVjh2S2pqenB0LzNYZlBvNldsZkdmOTkxSGlKOGZLQlFZeldaZS9Pd3pnbng4ZUdySkVneGFMUXZHamNOSHEyWGpnUU9jcktoZzdwZ3hIRGh6aHJOVlZVeExTbUxOckZteXc3NkRINjFZQWNEaGMrZDRjODhlV1R4OXBMVFVxZDY1bWhyWmdSN3NBUTZyTWpJSTZ1Tysva2xlSGpuRnhSNi8xMS8zN3ZXNGI3Q2k3U2NYTDhiUDRMd1dhckpZMEtxOXl5TzZqRVlBRHB3K0xZOUhCL3ZQbkdGY2JLeUw0TDgvam5Nb2NBNUU4RGNZWEFJVEF2cVZYV3B1UnFmUjhQUmRkeEVWRk1SNzJka2NLeThuSXpuNWlvWDludmd5eHc5Y20vbjE2ZEdqbkxsMGllOHNXa1RBQVBkQklCQUlCQUtCUUNBUUNHNVZoTEQvRmtZZm9LZXFvSXJRK0ZCWm5HZXoyaWpaWi84ak4zcE1ORDN0UGJSY2FzSGNiYWErdEI1QWRta3Z6eXYzNmtMOTBUTWZPVzFudjU3dHRwNURDRmx4eEo0MzNtcXlNdis3ODRmc0hON2QyazNZeURDbVBEaEZGam1tTFU4amQyTXVYUzFkaENXRzBWYmJSc3E4RkxwYnV6bTErUlFhdlliV21sWUFmSUtIOXNkNzFPZ29IbnIxSWN6ZFptdzJHMXFEVmhicGcxMFVhYlBhQUZDcWxaaTc3UUxIQzBjdVVGVlV4YkR4dzdBWUxXalZXcERzNHVxVG41N0VFR1FnS1RPSmtUTkhvdlVkT005NFEya0QxYWVyMGZucFVHbFZLRkJRYzZhR2xrc3RqSncxMHV1eFEzWVNsK0RJZTBkUTY5U01uRFdTYmIvYVJ0T0ZwZ0VQKytlUG5SZFFsL3hrQ1NIeElWdzZkUW13QzZGblBUWUxnTE83ejFLNHRSQnpqNWtKOTB4Z3pKMWo1UEU1NzZsNTVMeVZRKzY3dWJUVnRESHAva2x1ejNmeXM1T2MyMy9PN1Q1UG9sbkhPQlR6NHZyT2krdUpUNGdQODUrZVQ5Um8xMnRrNmpSaE5WdFJxcFUwbERXZzgrMTlFOUY0dnBIT3BrN0czZTJxRVBqa3g1OE0rdndPMS8rUXVCQ25jcFZHNWVTNDM5M2FUVmR6RnlxTlNnNHk2YnMvTUNhUWdLZ0EvTUw4U0ptWDRpTGF0cGdzSFAzZ0tJa3pFejArSTBaa2pHRFl1R0dNbURFQ2pkNDU4MFJBZEFDbmQ1NUdxVkxLNDlhQnFjdkVtUy9Pb0EvUUV4d2JURmR6RngzMUhUUmZiSFo3SHpldWMzWmo4UlNJMEZUUnhKNy8zVVBRc0NERzNqV1dnMzg1eUlXakY0aWZHbzkvaEQ4YW5RYUZVa0hrcUVoVy9Hb0ZuWTJkU0RZSnlTWmhzOW13V1d5b2RXcjhJM29EUkQ1NzdqTzM1eXJhWGtUUjlpSzMrL3JTMDliRHRoZTJZYlBZbjlQOTU2WURwZHArblhTK09vNy84empSbzZNSmpIRmUvSTRaSDhPQ1p4WjRQRmQ3ZlR1TlpZMm9kQ3BVYWhVV280WFM3Rko4Z3B6bjEvaGw0NTBDSGlxT1ZIQnE4eWw1dXp5M25FdW5MaEU3TVJiL1NIKzZXN29wM2xOTVJFcXYrRjJTSkM2ZHVFVEJsZ0thTGpUSldVYjZCM0ZGalk1aTBROFhrYjBobTd5TmVaemVlWnFVZVNra1RFMUFINkNubzc0RG4yQWY1djNiUExRR0xRZitmSUFwYTZaZ0NES1F2U0diOHR4eVJtU01JREE2a0FYUExLQyt0QjVKa3VUZ3BxalVLTTd1UG92RmFHSGtySkhvL0hRcy9kbFNqNWxrcHE2ZEt2ZmZKOWlIL0kveWFhOXJKK1VPejg1RmdpdkQxR1ZpMjYrMjJlZVgxU2JQTWNjL2x4VDNDbnRtQmJWT3plVDdKeE0vZGVDZ25NcGpsUVRIQmd0aHYwQWdFQWdFWHdLdjkvNjZ5T0o0U0xpMk9nMkI0SVl4ZXppc1NZWDN6OWkzM3ltQ2xCQ1lNZmdFaGdLQlFDQVFDSzZDcHlmRHYyeURueCtBbjB5SGFOZWtuemVjNHFvcWpCWUxQOW00RWF2TnhyU2tKT0xDN0NaR1AxcXhRblo0ZDBkN2R6ZGJqeDhIWU9INDhWaHROaGMzL3RhdXJnRWQrdnZpcUx0aXloUnFXbHFvYkd5VXhlaWhmblpERTRlNDJHU3hVRjVmVDBwME5BRHJObXlRMjNsOTkyNktMbDZVdDU5ZHRZclkwRkNuT24zWmV1d1lXNDhkY3lvYkVSRWhDK205b2RQMHZpTzQxTlJFL25sN0ZtYXRXdTIwNzF0MzNFRjhXSmhUMmNqSVNLYW5wTEQvOUduTzFkUUFrSkdjek9wcDA5eUtzZ2ZMbk5Ham1UMTZORGFiZmExU3JYSTFYM3BrN2x3ZW1UdlhwYnl4dloxbjMzK2ZwNWN1WmZTd3E4dTg3Vzl3TlRqcDZPbkJUK2M5MHFYdGN0YUFyS0lpRmsyWWdLNVBJRUJ4VlJVU3ZmZGJyVkx4eXJlK0JjQ3VnZ0krek1tUjY3b0VJRWlTdDRUQ01wbXBxYVFuSkJBZUVFQnBiUzM3VDU5bVJrb0s0K1BpaGpTZUI1UFo0TXNjUDlkcWZrMVBUdVpRY1RIL3Mya1RUeTFaZ2xKa2lCRUlCQUtCUUNBUUNBUmZRWVN3L3habTh2MlRPZnJCVVQ0LytybFR1VDVBVC9xcWRJSmpnNmtxcUNMcmxTeDVYMkJNSURIajdHL1E0cWZFRXpQMjJyMU5peGtYZzgxaVkvS0RrMTJFcUlQQm5Zdnl1THZINFIvaFQrRzJRZ3EzRmhLZUZNNkk2U05RYVZUVWw5WmpzOXBRS3BXTW1qK0t5SlJJTjYxNlI2RlVlQlRXSG56aklCME5IVVNQaWNZMzFKZDlmOXhIYTFVckNSa0pURjR6R2QrUVBxdWdDc2g0T0lQSkQweW1QSytjczd2T2N1blVKU2VYZjArWWpXWUt0eGJLUVFSZ0Z3a256MDBtZVc2eTEyTW5ySnhBN0VUUG9ydTJtamIydmJiUHFVenJvMlhDeWdub2ZIWE1YamRiZHBRZkNyNmg5dTgrZk1Kd3hpOGJ6N2lsNDFBb0ZaellkSUxDYllYRVRZcGo0cjBUWFRJT0tOVktadjdMVEhSK09rTGlRMXphVmV2VStJYjRNdTFyMDVqMnRXbEQ3aGVJZVhHOTU4WDFSSzFWdXhYMUErUzlseWNIU1NnVUNxZXNCMjExYldnTUdyZjNiZVgvclBUbzJOOWUzODZPWCsrUXR6c2FPZ2hQRGgvUXhieTFxcFhkTCsrV3QyUEd4emdGVU56OTg3dmx6MVBXVEhFNXZydTVHN1ZXellSN0pyanNjNUF3TGNIanZtbHJwM0g0YjRmSjNaaHJ6MVhjQjRWQ1FVQlVBSm1QWmFKUUttaXJhWlA3NnE3TlpldVhlVHhQWTNrak9XOWRYb1JXZ0YrNEgzUC9kUzVxblpyUStGRE9mSEdHNC84OFRrOWJEMWFUMVZWTTdOUXhlNy85SS93SlN3eVRBNEVHaTdIZHlKRy9IM0VxMHdmb0diZDBIQmFqQmQ5UVgzUytPclMrV3JRKzluOGFnd2FOWGlObmNlaHE2ZUx6OVo5ejR0TVR6RmszeDZrdFE2REJxNHU1dWN2TXdUY1BPcFdwdFdxbWZkMzVPYVVQMER0bEQra3Z4dmNKOXFFaXI0S0t2QXE1TEhSRUtPbXI3T081dTdXYkhiL2VRV2RUSjM3aGZzeDZiSmJYekFqQnc0TlordHhTVHU4OFRkSDJJdkkvek1mWVlXVENpZ21NWGpTYStDbngrSWI2c3YrMS9RUU5DeUorYWp3S2hZTGx2MWhPeWY0U3FndXFPWGZnbkp6cFFMSkpLSlFLZ29ZRk1UeHRPRDdCUHNTTWp5RTB3WjZKUnVjL3NMV1hRcUVnNCtFTURyNXhrTENFTUlaUGNKK1ZRbkRsYUgyMHBOK1hqZ0lGU3JVU3BWcUpTcTFDcVZiUzNkck52ai91WThXdlZxRFdxRkZwVmFpMWFwZnNFb1BoNUtjbk9mbnBTWS83QnhxZnR4Sm0yOEIxQkFLQlFDQzRIdVRYd3JGYSsyZTFVcmlaQzc1NmZITThGRGZieHpyQUM0ZmhqNHZzTHNJQ2dVQWdFQWl1TDRFNmVENFRmblVJSHQ4T2krSWhPUmlpL2VDYVdmbll3UE1xOThEY08yMGFkNlduVTFKZHpkOFBIbVRsMUtueVBwMUdnOUZzOW5pc1ZxMW14UlQ3K3Zzdi8vRVB0M1UreWN2amt6eG5zNmduRm5wK2I5ZmZNZnpqdzRmNStQQmhBSDV3enoxTys1bzZPbmhwODJhMzd2SGZYclFJcTgxR1JYMDlMMi9aMHR2Ky9mZTdQZWVjMGFPWlA4NzVqNEdCWE9YZDhkR2hRNHdaUHB6Q3lrcW5jZ2tJRHdpZ3JLNk95c1pHTHRUWGM2NjJscGJPVHNMOC9WbVVsa1p5VkJTRkZ5OXl2THljSDc3N0xwR0JnU1NFaHhNVkhFeVl2ejhCQmdNcDBkRk9XYUxQMTlWUlVGbEo5R1VCK2IvOTVTOWUrM2ZQbENrc1RVLzNLazV2NmJSbjcyN3U3UFJhTHp3Z0FOVVZaRUZvYkcrM085RjdvYm1qZytUb2FDNDFOckxyMUNtV3B2ZStqL3JQeS9md1VsTVRHM2J0a2dOUkFHWWtKek4yK0hBS0tpdjU2SkN6Z1pna1NVZ01Mc3UyajFhTGoxWkxqOG5FWC9ic0lUbzRtSWRtemFLbHM5TmxqSHBqc0prTkhGenY4Zk83ejUzZjIxN3AvSW9NRE9RSDk5ekRTNXMzazFkYVNrYVM1d3p4QW9GQUlCQUlCQUtCUUhDcklvVDl0ekR4VStNSGRGMk5HaDNGeWhkV0lra1NDb1hDN2k1OGVjMUFwVkdoMHJnWHZGNEp3eWNNSDFEQXQrajdpL0FKR1pxRHVLZnYyVmM4TzFpV1A3L2N5ZWw3b0xwOW1mM0U3QUdkeTlVNk5VbVpTU1JsSm1IcU1nM3FQTkZqb2xuemh6V3k4NjRrU2FnMUE0dnc1cXliUTNCY3NIT0FRVDhNZ1FibXJKdlRLN0JYd0l4SFo4amZ3OXV4ZzBHbFVURisyWGg1TzIxNUdpTXlSamdKVy91alVDamNpcDBCNGliRkVUY3A3cXI2Sk9iRjlaMFhBeEU5TnRyRlJkNFRmbUYrM1BYc1hZT3FPMlhORk1ZdUhRc1NHQUlNVGdMakVSa2ppSjhTTHd1NHdUNzI3M3IyTG53Q2ZUek9KWTFlNDNUK0pUOWRncm5iK1VYQjRoOHRkbktaQjN1R2l0VXZyZ1l1dThFUE1tRERQOEtmMVMrdVJ1ZW40ODZmM09tMGdPc1g1dWRWWk4rWDhLVHdRZGVOU0k1ZytTK1dvOUtvbklJUElsTWltZi8wZks5elZSK2daLzdUODlINmFORUg2Rm40SHd2bHVSRTBMSWpwajB4M3FpOUpkb2YrdnNFR0NxWEMvajM3M0FQZkVOOHJldmE0YzM0ZnQzVHd5aWVmSUIvbVBEbkhKU1BEWUFpT0RaYWZHZmJWZC9zNDdQc3pZY1V2VjdnRXhDVFBTU1o1VG0rQVZrUnlCR3Yrc0FhTDBZTE5ha09sVVRtTkgwT2dnVEYzamtIbnB5TTJQWGJBSUJPd2o4R3hkNDBsNVk0VWFrN1h5QTdyQ3FWQ0RzS2FjTzhFMUZxMVBPWTBCZzFqRm85aHpPSXhYdHRPbkpGNFJjL2s2REhSclA1L3E0ZDhuR0JnMm1yYVBHYlc2TXVtbjI3eXV0K1JWY1libythUGNocS8vVEVFZVE2R3VkV29hTE8vN0JZSUJBS0I0TXRFQWw3dkUwTzNJZ2tpaHZabm9VQncwNk5Td0xQVDRUczdvYTRMdXN6d253ZmcveGFDUWF4S0N3UUNnVUJ3M1JrZENuKytFOTQ0QlR2T3cyZWwxN1o5WHhWc1Nyank0d045ZlBDejJYaDErM1lXcHFVUjR1ZUh4V28zbytybzZlRVhtd2RlQjN2dDhjZmRpbi9YYmRqQUkzUG5NaVBGZVYzNWVIbTUxN1lBMnJxNitPRzc3L0xTSTQ5d3NxS0N0L2Z1SlNKdzhLbTFIQTd2ZW8zenV3TlBEdXErZXYyQTd1cVNKS0gwSW1RL2VQWXNaNnVyK2VuS2xTN0M3UDJuVDdQeHdBRVVDZ1VSQVFFa2hJZHoxOFNKcEE0Ynhqdjc5cUZScVVpTGp5Y3RQcDZIWnMyaXBxV0YwdHBhS2hzYU9IM3hJdlZ0YlV4UFNTRStMSXpUbHk1eHVNU2VJZnZYbXpZeFBEUlVGdlkvdDNvMWIremV6Zmk0T0tmcjNtVTA4dHRQUCsxMVpSK0VPUDJ2ZS9kNjNmL0xOV3NJOWZmM1dzY2RsWTJOVEV4SThMaGZBdXBhVzVrOWVqUXAwZEZzUDM2YzZjbkpjakNBNHo3dExpZ0FZTW1FM3RBV0g1ME9INTJPaTQyTmNsbi9MQTBiRHh4ZzQ0RURIc3RtcEtUd3lOeTUyR3cyL3J4ckY0M3Q3YXpPeUVDclZoUHE3KzkyckordnErUFhtelo1elhKd000eWZhelcvQUVMOC9Qanh5cFg0NnZYVTlna0FzVjErN3lzUUNBUUNnVUFnRUFnRXR6cmlGY3BYSEtWSzZTVG12TkdFSjRYZjBQUDdodzk5a2NmQlFLTCsvbWg5aHVaNHJsQXFVQ2tITHlnZlBuRmdGMlNOUWVOU2I2amZZeWdvbEFxdlF1R2JCVEV2bkxtYWVkR2ZzQkZoaEkwSUc3Z2k5ckVZSEJzOHFMbzZQeDA2UDgrcXk3Nmkvc0cyN2E1Ty82QUVkOTlGb1ZSNDdZc24raDdYZjJGUnFWWmVsN21qVkN0ZEFoUEFMdHFQQ25DZkhjR0Ixa2ZybEVGaG9JQVhoVUtCUW5Wekw1aGVTUVlMc04rN2daNFpEaEg5UUNoVlNxOC9Id2JLMU9JSmpWNGppL3I3RXhCNTVXTkxyUk8vS3Q1TStFZjRzK28zcXp6dWI2OXJaK2VMTzczV0dTdzZQOTB0OFRQOWFySFk0R3dUVFBIK1NCUUlCQUtCNEpxenI5THVaQTdnbzRHMW8yOXNmd1NDNjBXZ0R0YlBncWQzMlRNbGxiZkIveHlHOVROQmFHNEVBb0ZBSUxqK0dOVHdWRG84a1diL09kenQyUVIvNk5pQVMxZlh4TTZUSnpGWkxDeVpPQkVBbzhVQzlEcld2L2I0NDZ6YnNJRVhIMzRZUDcxZS90elIwK01rRUhmbjd0N2ExZVZVSG5ZRlF2Q1M2bXBHUmtiaXIzZk96bXFUcEN0SmtubkZtSzFXdENyM2EvUU43ZTE4ZU9nUUM4YU5JOUpOZ0VCbWFpb0o0ZUZFQndXaDZaY0pvTEt4a1FueHppWlNVVUZCZGdIN3FGRk81VSsvOVJaR3Mxa09XSGh1OVdxR2hZUndwTlFlTVJJUkdNalkyRmd1TkRSdzc3VGViTGZaWjgraVZDb1pGMmMza2ZIa0pQOUJUZzc3ejV3aHlNZUg4WEZ4UERCamh0TitvOFZDajhsRW9NK1Z2ZCtyYm02bXRhdUx4SWdJcjNXTUZndkRRME9aTkdJRU9jWEZ2SldWeFhmdnZodmw1VjllbXpvNk9GaGNURXAwTkdueDNvM0dIRmthS3VycmVUTXJpeWNXTGlRbXVQZTkxUG9QUDJUWjVNbE1TVXdFd0tEVllwTWszdG0vbnpPWHJuSnk5ZUZtR0QvdXVKcjU1YXZUdWRReG1zMGV2NmRBSUJBSUJBS0JRQ0FRM0VvSXRaWkFJQkFJQkFLQlFIQUxvRkFxMEFmWVgzSklOc2xsdjdIRENPQXgrS2gvRmdoVGw0bWV0aDYzZFkwZFJ0cHEydHp1K3lvSi9qZWVocFllZUdEZzkwd0NnVUFnRUZ3ekxEYjR5Nm5lN1FkSGlld3hncTgyS2NIdzNTbncyMXo3ZHZZbHUzUHdZMmszdGw4Q2dVQWdFTnhPYUZYMm44blhFb3VGcXhMMlZ6WTJzamsvbjVUb2FEN1B6NmV0cTR2Unc0YWhVQ2p3MVEzdEYyUjNMdkNmNU9YeFNWNmV2UDNzcXFHYllkUzB0TGk0L29NOW80QldNN2hzdnRlQ1RxTVJnOWJWTU1ab052UHE5dTM0NmZYY00zbXkyMk9WbDYvbnY3MzVwdHY5SHg4K3pNZUhEN3ZkdHpvamcwVnA5bC9hN3BrOG1WRXhNVnhxYnViTi84a1JBQUFBSUFCSlJFRlVQWHNZRnVLYUhYZGFVaEpmbkR4SlRVc0xVVUZCMkNTSkwwNmRZa3Bpb3NkN0tra1MvOGpOWlY5UkVkOWV0QWhKa3ZqenJsM01IemRPRHNZNFdWSEIzM055MEtoVS9PVGVlK1dzQ0o3YTIxTll5T1RFUktjZ2dFTWxKU2lWU3NiR3VqZkljWndIWUdSa0pGcTFtb2Zuek9GL3QyN2w0ME9IdVA5eW9JSER2ZjZoV2JNOHR1UEE0ZkIvcEt3TWxWSkpXbHdjNm43Qzh3Q0R3U2xqdy92WjJSd3FMdWFSZWZONEt5dHJ3SE1NaHB0aC9MamphdWJYeHV4czlCb05zL29FRUxSMGR1Sm4rT3BrbWhVSUJBS0JRQ0FRQ0FTM0wwTFlMeEFJQkFLQlFDQVEzRUswMWJTeGViM25WT1R2UGZtZTIvS0hYbjNJU2R4ZmxsTkcvb2Y1YnV1ZTNYMldzN3ZQdXQyMzlyVzFRK2p0ellra3dhZWw4RzRSZkdNc2pQU2U3VndnRUFnRWdtdktqbks0MUdIL0hLeUhWYTQ2Qm9IZ0s4ZWRDVkRTQkorY3MyKy9md1ppQSt6bEFvRkFJQkFJYmsvYXU3dngwV3JwTkJxcGFXa2gwR0NnMjJ3bXhNOVBka2Z2TXBrQTZER2JVU3FWOHVjZXMydnFnZlgzM3k4THBOZHQyTUFqYytmS291RjFHelpjVVI5L2NNODkyQ1JYZzQyTGpZMEUrdzR1aSt1MW9MNnRqV0EvUHlSSlFxVlVFdVRyaThWbTQvWGR1NmxyYStNSHk1ZWpVYXN4VzYxdWp3L3k5WlhkNHgwY0xTdGpjMzQrUDE2eEFwMGJFZlYvZmZRUlBuM0UrQXZHandmZ1VuT3p4MzdHaG9hU0hCM05SNGNPOGRTU0pld3BMS1N1dFpWdkwxem90bjZYMGNoZjl1eWhvTEtTSnhjdlp2eGxWLzh4dzRieHh1N2QzRGQ5T3B1UEh1WE1wVXVreGNkelYzcTZWMUYvWldNamY5dS9uNHI2ZWxLaW8yVmhmMnRYRjFsRlJmanA5UjZkNENYczR2L1kwRkRDQSt6R0pxT0hEZU9lS1ZQWWxKZUhYcXRGcDFaVFVGbkp3M1BtRUIwOHVFZ1pzOVhLL3RPbkdlOUcxTytPWWFHaFBEcHZIaG5KeWRkTTJIOHpqQjkzWE0zOE9sZFRRMXhvcUZOWlJVTURFUUZmSFZNYWdVQWdFQWdFQW9GQWNQc2loUDBDZ1VBZ0VBZ0VncHVPNG5ZRGZwSWFueDRGWDBiMjNITXRrSFNkeGQxV3E0SUtWUkNCdmowRSticDN5aDhLL1FYMkRzRi8vL0wyK25ZK2UrNnpRYmZqaVRPN3puZ01CTGpXWEsvNzMybUI4eTF3dUJxS0d1SGVaRmd6K3RxMUx4QUlCQUxCUUJpdDhIWmg3L2JYeDRCQnJNNEpiaE8ra3c0WE8rQklqWDM3ZDBjZ3hoZkdoOS9ZZmdrRUFvRkFJTGd4akJrK25OOTgvZXRPWlZ1UEhXTllIOEgwTTIrL0RjRFAzbjlmTHV2N2VhZ1l0RnBpZ29QbHdJSEI0Szd1NFhQbmlBc0xHOUs1MjdxNnFHaG9rTVhyZytHMXh4OEhZTXV4WTlTM3R2Szd6ei9uWDVjczRiL1hyT0hQTzNkeTZzSUZ2akYzTHZIaDNuK2hVaW1WVHE3d2tpUnhvcUtDMUpnWXQ4Y2FMUllrU1JweTVnU3d1N1QvZXRNbTN0bTNqOE1sSlN5ZU1NSHAzQTV5ejUzam8wT0hNRm9zQUNSRlI4djdIcDR6aHhjKytZVGZmdm9wRXhNU2VPNisrNGp4SXFUdk1adjVJQ2VIck1KQy9Bd0dIbCt3Z09HWFJkODJTZUt0ckN5c05oczJtNDJYdDI3bG1idnZSdC9Qd1Q2L3JJeWFsaFlYSi82N0prNmtzNmVIei9QejVlMitMdkVEOGZlREIybnI2dkxxWE4rWDJhbXBnMjU3SUc2RjhYTWw4NnU5cDRlYTVtWVdwNlVSR1JURXk0OCtpaVJKSEMwcncxZW53Mml4OFBLamo2TFZhTEI0Q0ZZUUNBUUNnVUFnRUFnRWdwc1o4ZXBRSUJBSUJBS0JRSERUOGVMWjZJRXIzWEtvZ0RUbWpxMWc3dGlLcTI3dDQvLzQyR2xidXV4dTVLbjhWdUo2My8ra1lIaHhIa3lNdUs2bkVRZ0VBb0hBaFgrV1FHTzMvWE8wTDl5ZGVHUDdJeEI4bWFnVThOd00rUGRkVU5FR0ZodjhaemE4c2hCaS9HNTA3d1FDZ1VBZ0VOd0l6RllyOVcxdDFMVzJVdFBTUWs1SkNabDloTTJ2UGY0NDYvNC9lL2NkSHRWOXAvMy9mYVpLSTQxNlEwajBMcXBvQm1NYnNFMHpEcllUeHc3NTVVbXltOTExbnNRbEc2ZjR5U1loZlRmRnlhNmR4QnRucyt0TlRCTEhUbUtiWUdPS01iMWpPZ2hRQWRTUVVHOVR6KytQUVNNR0ZjQUdqeVR1MTNYcFlyN2ZjK2JvYzg3TUNHbm1QcC96L1BQOCtCT2ZJRDRtSm55N3FhMk5GWC82MHpWL3Y5SFoyWHpqSXg5NVQ3VStPR3NXQ2JHeHZIM2tDQ1ZWVlpUVjFQQk9aaVozakJzWFh0YWQ3UVVGdkx4akIvbkRobDFUc0IrZ3BxbUovVVZGTEpnMGlRMkhEL09MTld0NDVPNjdjZGp0M0Q5akJyTkhYZnNsd0Y3YnM0ZXpGeTd3NVE5OXFNdmxUYTJoUDFyaVkyS3VlZHVEMDlPWk0yWU1tNDRkSXlNeGtYdW5UZzB2TTAyVGQ0dUxlZVBkZHpsVFhjM1lnUU41WU9aTXZ2Zm5QMGRzd3gwYnkrY1dMdVRaTjkra3JMYVdwcmF1bTZRMFhLenpSNisvanNmcjVkWXhZM2hnNWt4Y0YwUDcva0NBLzk2NGtXT2xwU3lmTTRmYzFGU2VYcldLWjllczRmSEZpN0ZmN1A3ZjV2WHl5czZkcExyZDNIcFpzTDZ1cFlYSyt2cnd1S0M4bk5LYUdnYW1wSFJaVTBsMU5RQmV2NStOUjQreTVmaHg3cG93Z2VHWm1kZHlHSytidnZMOHVaYlhWMEZaR1NZd1p1QkFETUJwdDdQKzhHRnFtNXF3V2EzOGROVXFIbDI4R0NkZ3QxckRKemhVMU5WZDg3NktpSWlJaUloRWc0TDlJaUlpSXRMclBEbTZuUGo0ZUZ3dUY5WVBvR1Yva3kvMGxlVzZjZDhqRUFod3hIcUV4T3ZRclIvZ3d6LzVjTVM0dldQLzVmTlg2dGpmRzkyb3g5OHdRaUhLOUJ2NE9JdUlpSFNuemdNcmozYU1QejBCYkpibzFTTVNEWEYyK041dDhMbDFVTytCQmk5OGJUTThjeGZFMjZOZG5ZaUlpSHlRZnJkNU0xdVBIOGRtdFpLZGtrS00zYzc1K25vbUR4NThYYmJ2Q3dTb3FLdWp0cmtaQ0hYcnYxUjdKMi9qS3J2M3o4L0w0ODBEQjNodDkyNW1qeHJGNklFRCtkM216UndyTGVXVGQ5elJhZnZlaTUzby8ydkRCaXJxNnBnelpnd2ZuakhqbXZiQjQvUHhxM1hyR0ppU3d0TDhmTVprWi9NZmI3ekJmMjNZd0NNTEZtQ3pSUDVCY2FWOUNnU0QvR1hYTHRZZE9zU0haODVrYUViWFhTK3FHeHNCU0k2THU2WjZUV0Rkd1lOc09YR0NqTVJFenRmWDgrdjE2M2w0OW13U1hDNU0wMlIvY1RFTnJhMThhdTVjWm80Y1NXTkxTL2orVFcxdDdDa3NaT3Z4NDl3MWNTSmZ2ZTgrL252alJwNWV0WW9SV1ZuY01uSWs0M0p5U0ltUEp4Z004dGFCQXdBa3hzYnkveTFZd01oTHV2NVgxdGZ6bTdmZnBxU3FpcVg1K2R3K05uVFp6ay9QbThmejY5YngvUHIxUExKZ0FSYkRZT1hXcmRRME5mSG9va1hoWTlyczhiRGg4R0hXSFR3SWhzSEg1OHdoUFNHQi85MjBpZSsrOGdxVGh3emg5bkhqR0oyZEhlNDZ2NzJnZ0hXSERwRVVGOGZMTzNidzRaa3pzVmtzekJzL3ZzdmpOV253WU5MYzdtczZ4cGZ6dFQvbVhTenJTOCtmYTNsOUhUbDNqb3pFeFBEMjl4Y1g4OHJPblh4bzZsUnVHek9HbjZ4YXhVOWVmNTNIbHl3aDBhVTNna1ZFUkVSRXBPOVJzRjlFUkVSRWVwMVI3bGFTazJOd3UwMXMvZVEzVnIvZnBNbDIvYm9DbVVHenkzRjM4OTFaK2NqSzYxYlQ5ZElmSDM4UkVaRVhEa05MS052RDhDU1lseHZkZWtTaUpTc092bjByUExrUmZFRTQyd2pmMlFiZnZ6M1UxVjlFUkVSdURuZE5tTUQ4OGVQSlNrckNZaGo4Zk0wYXh1WGtrSkdZeUlXTHdlQ3VtS1pKUTJ0ck9FemRuVUF3eUxkZWZobUxZVEJqeEFqUzNHN3FXbHJZVzFpSXcyYWpxTElTZ0tTTHdkL0cxbGFjZGpzbkt5b3dDSFg2aGxCWS9jalpzN3k2ZXplbE5UVXN5YzluNmRTcEdNREE1R1IrdVhZdDMvL0xYM2prN3JzanVyanZLU3dFUWdIL0o1WXNZY3pBZ2RkMGZDb3ZodUxyV2xyNHlySmxHSWJCeUFFRCtPVGN1ZnpYK3ZXc2VmZGQ3c25QcDd5MmxtT2xwY1Jjck4xbXNlQytyRk82Q1J3c0tlR3Z1M2RUMWREQXgrZk00YmFMUVhlUHo4ZXBpZ3JpWTJLSWRUaG84L2w0YmM4ZTBoTVNTTGtrZEY1UVhvNC9FT0JRU1FsT2UrY3pNc3RyYTNscCszWk9WMVN3WU5Ja2xrMmZ6dDdDUWxadTJjTFgvL2hINW93ZHkxMFRKdkNwdVhQeEJ3STRMcjdwVjNjeDJQK2ZhOWR5c3FJQ2dMeWNISEpUVTBsMHVYaGl5UkwyRmhheTVzQUJmcmQ1TTNhYmplODkvREFKc2JGTUhUYU1OcCtQajl4eVMvanhhdkY0V0hQZ0FPc1BIOFppR0h6eWpqdVlkVWxYK3Z5aFExazZkU3F2NzkzTHl6dDJrT3Aycyt2VUtlYm01VEV1TjVlQzhuSjJuanpKN3RPbjhRZUQzREp5Sk11bVRRc0h4TC8xNElPc1AzeVk5WWNQczcrNG1QaVlHTWJsNURCbjlHaGUzTHlaRDAyYlJsNU9Eayt2V2tWTlV4TzNqeDFMV1UwTk5xc1ZtOFdDMVdyRmFyRVFEQVo1YVBac2ZJRUFaYlcxK0FNQjdGWXJBNUtUci9qY1dMVjNMeGFMQmF2Rnd2NmlJcUJ6ZC96ZTl2eTVYcTh2MHpRNWRPWU1VNFlNSVJBTXNuci9mbGJ2MzgrOHZEd1dUWjRNd09OTGx2Q2oxMTdqSjZ0VzhlVFNwVlEzTmhMamNIQ2d1SmlZTHA2N0lpSWlJaUlpdlkxaU1pSWlJaUlpZmREdi8rL3ZyMm0rTzB0WExMMnE5WXAyRkhIa3pTUFh0RzBSRVJFSkthNkhWWVVkNDg5T0RsMUpSdVJtbFpjR1g1b0IzOThSR3UrdGhHZjN3V05UdSs0MktpSWlJdjFQVmxKUytIYXp4ME5wVFEyZlc3aXcwM3FmbmpjdkhNYjk5THg1Zk9sM3Z3TmdmRzdIbWJKUDNYY2ZxWmQxUG8reDIvbkZaejRUOGJ1RjNXTGhUOXUzQTZHdTVKTUdEMlpjVGc0QTMzcjVaWnJhUWxmYW5ETm1ESGFyRmRNMCtmbWFOUncrZTVheEF3ZnkxUDMzazV1YUd0NWVUbW9xWDFtMmpGK3NXY1BMTzNidytKSWw0V1hqYzNQeEJ3SThOR3NXTVpkMTg3OGEyd3NLYUdwcjR3djMzQlBSMVgzYXNHSFlMQmJ5THU1L204L0hTeGYzeVc2ejhhRnAwN0JmMGluRDQvZnpyMy85SytXMXRVd2NQSmgvdXV1dWlHTnZzVmg0YnUzYWlNN3Z1V2xwL09OZGQwVWN1KzBGQld3dktBRGc3b2tUTzlXN2V2OStHbHRiK2VLOTl6SWlLd3VBNmNPSE0yckFBUDY2ZXpmN0NndFpPSEVpRnNNSWgvb0J6dGZYQTZIZzl3TXpaakJ6NU1oT3dmS3B3NFl4ZGRnd0t1cnFxR2xxSWlFMkZvRDdac3pvOUx2anJ6ZHM0T2k1YzB3Y1BKaVB6cHJWWlVmOEpmbjVOSHM4M0RabURFSFRaTkxnd1h6MGxsdkMrM0dtdXBvNVk4Wnc1L2p4blo1WGRwdU5SWk1uYzllRUNld3RMR1RIeVpNTVNFckM0L2N6TmllSFJaTW5Zd0JQM1g4L3EvYnU1WGViTjlQVTFrYlE3TG41Q3NDQ1NaTjQ0Q3F1Nm5EazNEbUt6cDhId0dxeE1IdlVLSEl1ZVY1QzczditYSy9YVjBOcksrNllHRVpuWi9PbkhUdllmdUlFeTIrOU5YeWlBVUNpeThXaml4ZFRXbE9EM1dialI2KzloZ25ZckZZK05HM2FGWSt2aUlpSWlJaEl0Qm1tZVJWL1JjcDE1ZmY3MldiYkZ1MHlSRVJFUkhxdG5NSWNrcE9UY2J2ZDJQcEp5L2JyOVR0Z1cwTWJCMTgveUl5UFIzN0kwMURSd0tvVnExaiszUEtJZVUrVGgwT3JEakgxb2FrUmwxR3VPVk5ENVlsS3h0NGQrdEREREpvWWxvN2x2bFlmTnFjdFBGZHpwb2J5SStYa0xjNTczL3R3SmYzeDhSY1JrWnVYQ1R5MUNmYUVtazl5NjBENDFxMVJMVW1rMTNqaE1QejJhTWY0czVQaHc2TzZYMTlFUkVSNkQ3L2ZqKzNBZ2V1MnZUYWZMeHpnRHdTRFZEVTBSQVNJMjlVME5XRzMyVHFGdnk5MTlzSUZVdUxqaVhNNk95MHpDWFg5Tnd3akluaGMxOXhNSUJqRWFiZEhkRCt2Ylc2bXFhMHRJbkI4T1ovZlR5QVl2T1lBLzZtS0NsTGk0MG1Kais5Y3AyblM3UEYwNnNUZWxmWjk2dTRxQmlmS3lraUtpeU16TWJIYmJRUk5rMEF3aU5WaTZYSTdMUjRQTFY0dnNYWTdjWmZVVk5QVXhNbUtDaWJrNXVLdzI3RlpMRjF1M3g4TWRydXM2UHg1aG1aazlMQ0hWNit1cFlXR2xoWUdwYVc5cC9zM2V6dzRiVFpzRnp2S1g0dExuOE9YTTAwVGZ5QkFJQmdrRUF4MkxMamtlZWkwMjdGZWNvd09uVG5EZ09Ua0xrOU9NRTB6OUR5MldMbzhNYmEzUFgrdTkrc3JhSnA0ZkQ1YXZkNHVYeitYNzE4Z0dNUnFHQkh2ajc4WGhjbkpldDlhUkVSRVJFUnVPQVg3bzBEQmZybVJHcXNhaVhISFlJOTU3NWNTdkR6WUp5SWk4a0hyajhIdTYvVTc0TXBIVnI2bit3MlpNWVRaZnpjN1BONytQOXRKeUVvZ2IxRWU1VWZLMmY3Q2R1Nzk5cjNZWSt3MFZUWHh0Mi8vamVuTHB6TnMxakFBQ3Q0dTRPVG1reXo1bHlVMy9QZUUvdmo0aTRqSXpXdG5PWHh0YytpMnpRTC90UWdHOXB3N0VMbHBtSVM2OXI5OXBtUHVxWmx3NStDb2xTUWlJaUpYNlhvSCswVkVlanNGKzBWRVJFUkU1SU9ndnpiNnNiTERaVlFYVlRQeDNzNlhRN3hSS2dzcU9manFRZTc4d3AxWWJGMTNYUUNvT0Y3Qm9kY1BjZmVYN3U1eStjcEhWckoweFZJU3NoS3VlNDJuTnAvaVF2RUZabjVpNWxYZjUwTFJCZmE5dkk4cEQwd2hiWGhraHdkZm00LzFUNjhuYjNFZXVWTnl1OWxDU05HT0lrNXVPc244SitaamMzUzgvSUwrSUQyZFkyTzFXY0VJcmRmVGNjV0UxNy8rT2pNL01aUGh0dzYvdXAyN3pKNC83T0ZDeVFVV2ZIbkIrK3BhY0hyYmFTcU9WbkRyWjlTR1VFUkU1SHA2NkptSHVweHZQTi9JNnUrczduYjVwV0g4aXVNVkZPMG9ZdnJ5NlFBa0RVekMwK2loZUZjeEkyOGZTWHg2UE1rNXlSeGRjNVJodHd3REF6SkdaN0QzcGIyYzNucWFFYmVOdVA0N0ppSWkwZy81Zy9EY3V4M2orMGNxMUM5eUtRTjRjanBVTk1PeEM2RzVIKzZDUkNkTXk0cHFhU0lpSWlJaUlpSWlJaUlpSWg4NEJmdjdxTXM3dFNabUozTFBOKzRKajcwdFhyYi96M2E4elY2U3NwTVlOSFZRbDl0NTVZdXY0R24yWE5QM1h2N2M4bTZYZVpvOFZKMnU2akdrZnVsNlY2dWhvb0ZWSzFhOXI5cmFXV3dXVG04OVRlYW9USWJNSEhKVjMvLzB0dFBVbktuQm5kSDVVb2RsaDhxb09WTkRURUxQbHpJTStvTWMrdHNoVWdhbEVQUUg4ZnE5MkdQc0dCYURONzcvQnZWbDlkM2VkOW4zbHhHYkVNdTZwOWVSUGp5ZEtSK2UwblBCNzZPSmJ1cVFWQW8yRm5CNnk1VkRlNzQySDYxMXJWMHVzMXF0bE93cElXZHlEc2s1eVYydTQ4NXc2OG9BSWlJaVZ5a1lDT0pyOVhXNzNPLzFoLzcxK0h2Y2p0VnVaZGZ2ZHBHY214eit2ejQyS1piMDRlbVU3Q3BoNU8wakFSZzFieFRiZnJPTml1TVZaSTNOSWlrN2lXR3pobkY0OVdHR3pSNkd4ZHJEeVlZaUlpSUN3S3BDT05zWXVwM29oSStQaTI0OUlyMlIwd3JmblFOUGJBaTlYZ0ltck5nR1A1a0xvMU9pWFoySWlJaUlpSWlJaUlpSWlNZ0hSOEgrUG16dTUrY1NueGJQcmhkM1liVmJJNWJ0WHJtYjVKeGtjaWJuc0h2bGJsS0hwQktYR3RkcEd3dSt1Z0F6RUFyaEYyNHI1T2hiUjFuOHRjV2R0Z2R3ZVBWaHFndXJ1NnpsOGhNTi92am9INjlxSDlydk4rSzJFY3o0K0l3cnJyOTB4ZEl1NThzT2w3SHY1WDBSY3lWN1NycGMxMnEzRXBzWVMrbWhVZ3hyMTZIeXdkTTZydmZ0YS9OUnZLdVlZYk9HNFhRN082MWJ0TE9JK0xSNEVnY2s0bTN4Uml4ckQrNERIRnQzakthcUpwcXFtaml6TjNSOThjVmZXMHh5YmpMekg1dFB3QmZndFcrOHhwMVAzRWw4V3FoOTM0WGlDMng1ZmdzMmh3Mkx6VUoyWGpZSFh6OEkwR1c0di8yRWl2ZlRhWC9vektHYzNIeVN0c2EySzY1YmRyaU1yYi9lMnVNNlBTMi83d2YzNFVwMlhYT05JaUlpTjZQeW8rVzg4L04zcnJqZUswKyswdVB5L0FmemFhNXBadUZYRmtiOHpqQnc0a0JPYmpwSndCZkFhcmVTT3lXWGxNRXArTm82VGliSVc1SkgwYzRpS2s5VU1tRGNnUGUrTXlJaUlqZUJSaSs4Y0xoai9LbnhFRytQWGowaXZWbWlFLzd0RG5oc1BWUzNRcHNmL3Q5bStQZjVrTk81ejRhSWlJajBFcVpoWUZ5aDJaZUlTSDhRSlBRWi9QdjVIRjVFUkVSRVJPUnFLTmpmaDhXbnhlUE9jRk43dHBaSnl5YUY1NCs5ZFl6eVkrVXMvdHBpNHBMaktEOWF6b2IvMk1DQ0x5M0FHUjhaVEhlbmQzd3lab3NKUFIyU0JpWjE2cUllOUFjcFAxck9tRHZIZEZsTGUrQysvR2c1ZTEvYXk1S3ZMK214aTJ0N0VMLzlmZzZYZzdhR3RvaGdmRk4xVTZmN0pXUWxkTG05Mm5PMW5lYXVGRGd2MlZQU2JmaS9QZGgvNlFrTEp6ZWQ1T1NtaytIeDh1ZVcwMUxiUXZuUmNzeWd5Y3YvL0hLbjdTejR5Z0xTaHFaUmU2NldRNnNPTWVQak14aHgyd2hhYWx0NDY0ZHY0YzRNSGYvWXBGanFTdXN3TUVnZGtvck5HWG9zNnN0RFhmenRNYUZQL3NmZk01N20ybWFPclQyRzFXRmw0cjBUZWUzcnI5RlVGWG1zZHJ5d2d4MHY3SWlZdS9ScUJwZWZpTkdWNnRQVkhIenRZSmZMN0xGMkh2enBnMTF1RytETTNqTTQ0NTFranM3czh2NVZwNnBZKytPMVY2eEJSRVJFT2d5Y01QQ3FyazUwUlNha0QwOG5aWEJrKzlQUjgwY3pkc0hZOE5ocXQ3TG9xVVVSNjhTbnhiUDRhNHRKekU1OC8zV0lpSWowYzc4N0dncjNBd3hKZ0NYRG9sdVBTRytYNFlKL3ZSMis4SGJvdFZQdmdhKzhBLzl4SjZUR1JyczZFUkVSNlVyUWJzZnE5VjU1UlJHUlBzNTdNZFN2WUwrSWlJaUlpTnhvQ3ZiM2NSZUtMdUJyOHpGdzRrQUFDallXY09EVkE4eDlkQzV4S2FFTy9iZisvYTJzL2ZGYTN2clJXOHo5M0Z6Y0dWMjN1ZkszK1FGb2EyZ2pOaW55MDdLejc1N0YyK0psMkt5dVA0VnVEOXpYbGRVQjRNNXdkOW4xdjExN0VQL1NvUDZlUCt5aFlHTkJlTHp4MlkzaDI5MTE2citTeWZkTlp0eWk5M2VkKzd4RmVlUk95UTJQeis0L3k1RTNqd0J3Zk4xeEhIRU83dnJDWFJFblE3VFd0N0wrcCt1eFdDMTRHajFzZm00ejZjUFNHWHJMVUFLK0FQdGUzc2ZnYVlORGYvaWJnQUZIM2poQzZ0QlViQTRibUtIdSsrVkh5N0hIMnJIWU9rNlNtUDZ4NlRSV05PS0lkUUF3Ly9INUJQMUJBQUsrQUc5ODd3M3lIOHduT3k4YjZQcHFCcGNmejVvek5Xejd6VFp1K1QrM2tEWXM3WXJIcEgxZjNlbHV4aTBjUjhBWENDOHJQMXJPMWw5dlplcERVN3ZkVm93N2huRUx4NFgyVlVSRVJENVlCcVFPU2UwMGZlbnZHejFScUY5RVJPVEtTcHZnMVZNZDQwY21RemNYRFJTUlN3eEpoTy9PZ1MrL0E1NEFWTGJBVnpmQlQrZnJpaGNpSWlLOWpXRVlCTnh1ckJjdVJMc1VFWkVicnRGcXhXcTFZckZZRk80WEVSRVJFWkViU3FuYVBxN3NhQmxKQTVOd0piczQ4TmNESEgzcktMTS9QWnVzTVZuaGRXeE9HL01mbjgrR2Y5L0FtbjlkUS81SDhoazJ1M05BMzlQaUFlRFVsbE5NV0RvaFl0bXB6YWZJSHAvZEtmRGZuY2J6alQxMjdHK3RhKzAwTiszaGFVeDdlQm8xWjJwNDgvdHZzblRGMG5Ed3Y2R2lJZUxmcTlsZWQyclAxVkt5dTRUSjkwK09tRDkvOGp4SjJVazQ0aHdSODY0VVYwUkgyd3Nsb1Rjb1crdGJPYlhsRk9NV2pPc1VjR3NQeHJYLzYwcDJVVmxReVI4Zi9XUEVlc2ZXSG1QaFZ4ZHlmUDF4U3ZhV01QK3grUng1OHdnSFhqMEFoTjRVbmZpaGlaSGJ0bHFZLzhUODhMYmowK0xEeS95ZTBNa1pjU2x4NFdQWDFkVU1Mci95UVV0dFMzaSt1NnNpZE9YTkg3d0p3TkUxUnpzdDIvT0hQZXo1dzU0ZTcrOXQ4VExqNHpPdSt2dUppSWlJaUlpSTlIWW04SXY5Y1BFY2ZHWU9nR2xaUGQ1RlJDNlJsd1pmbndYZjJBcEJFNHJxNGV0YlF0MzhuZDMzRVJFUkVaRVBtR0VZQk5MU0NOVFZZUTBFcm53SEVaRSt5Z3ZVeDhUZ2RqaXdXcTBLOW91SWlJaUl5QTJsWUg4ZlYzYW9qSnpKT2V6NXd4NU9ienZOaEhzbWtKeWIzR1VBZnNieUdSeGNkWkNkdjl0SjBzQ2tpTEE2Z0tjaEZPd3YyRmpBMkx2SFluTjJQRDBxQ3lyQmhKV1ByQVJDZ2ZXSG4zMjQyN3BXZjJmMWU5Nm5rajBsM1M1YnRXTFZOVyt2Y0hzaGxTY3FtZldwV1FBMFZqWnlkTTFSaHQ4NlBIejFnbUFneU1abk41SXpPWWZabjU1OVZkczl0ZmtVVnB1VjBYZU83clRNREpnQVdLMVduRzRuY3o4L2w1Y2VmNGtIZnZnQVBvK1AxNy8rT3N1Zlc4N0tSMVp5L3VSNXp1NDd5NHpsTThnYW0wWGFzRFJ5cCtRU0RBU0pUWXpGR2Uvc3RQM3VPdXEyZCs3djZhU0tydmc4UG9DSXgveHFMUHZlc3ZEdGx0b1dOdjF5RTBObkRXWDB2TWhqNG1ueXNQSG5HOG1abEVQZW9yend2QzFHUDRKRVJFUkVSRVNrZjlsV0NqdkxRN2V0UnFoYnY0aGNtMXV5NFl2VDRVZTdRdU5EVmZDOTdmQ04yWENWRjVvU0VSR1JHOHd3REd4T0o2MFpHY1NYbDBlN0hCR1JHNmJjNmNRUkc0dlQ2Y1J1dHl2WUx5SWlJaUlpTjVSU3RYMVl3QitncnF5T1VmTkdNZnpXNFF5Wk9ZUzFQMXJMd2RjUGRudWYrLy90ZmxwcVd6cUYrZ0dhYTV2SkdKbEJYV2tkeDljZloveVM4ZUZsUzcrNUZJQzYwanEyUEwrRmxFR2Q3MytwaDU1NUNLdTkreFphSlh0SzJQcnJyWjMzeVJlZ2NGc2hBTWZlT2tiS2tCUkczajR5dkh6NWM4dXZhWHNRNm1KZnZMT1lLUTlNSVNZaGh2VGg2UUJVbnFnTUIvdXJpNnJ4ZS93TUhEK3d4LzI2MUlSN0pqQW9meEJIM2p4QzFwaXNpS3NrQklNWEEvYjJLMy9TbURNNWg4SFRCbk4yLzFsT2JUN0ZpTnRHc0dyRktwYXVXTnBscUI5Q3g2bXI0K3YzaGpyMld4M1gxcjdNMXhvSzlsL3BoSXhoczRaeHl5ZHZDWS9qVXVQQ3QwOXRPWVZoTlNnOVZJcXZ4VWY2eUhReVJtYlFWTlhFcnBXN1NCdWF4clNIcDEzelNRY2lJaUw5aWNXMEVEU0MwUzZqVnpPQ0JvWmg2TU1SRVJIcGt6d0IrUG4ranZGOUl5SFhIYjE2UlBxeWhVT2dyZzJldi9oVzU3WXkrTUZPK0grM2hFNmFFUkVSa2VneURBT3IxWW8xT1puNlFJQzQ2bXBzUWIzdkpTTDloNWRRcUQ4WUY0ZmI1Y0xwZEtwanY0aUlpSWlJM0hBSzl2ZGhWcHVWMGZOR2MrU05Jd3k5WlNoeEtYRVJ3ZmZtbW1iaVV1STYzUzgyTWJienhreG9QTi9JaU50R2tERXFnNk5yam9hM0NaQ1FsUURBaVEwbkFCaTNhRnlQdFRXZWIrd3h3TjFhMTlybC9Lbk5wM0FsdS9BMGVZaFBqMmZmbi9aeG9laENsMTN4ZTJLYW9ZNzVoc1VnZTN3MmUvNndoOUtEcFF5Zk01ellwRmppVXVNNGYvSThJMjRiQVVERjBRb01pOEdBdkFHZHR0WFcwQlp4QllTMmhyYlFEU04wWEdwS2FqajV6a2tXZm5VaENabWg0eFFNaE42NHROb2lBL1ovL3ZLZnc3ZmJyMzRBNEVwMmNlTHRFd3llTmpqOHZacXFteUtXdDNmVGI2bHRZZjNUNjVuemozTTZoZnZiNytOdDlvYTMwMzZzR3lvYU1Bd0RkMmJuUkVGcmZTdUdZYkRrNjBzd0xGMi9FZkhtRDk3c3NjUCtwR1dUbUxSc0VoZUtMM0I4L1hGMi9uWW5aakQwT0RqaUhHU1B6NmE1dXJuTDd5OGlJbkt6Y0FRZHRGbmJvbDFHcjJieFdoVHNGeEdSUHV2Rm8zQytKWFE3TlJZK09iN245VVdrWng4ZEE3VnQ4SEpCYVB6TzJWQ28vNnN6b1p1M3NFUkVST1FEWkxGWWNEZ2NtS21wMUR1ZDJDNWNJS2F0RFhzd2lObzhpVWhmRkFTOGhrR2oxVXA5VEF5TzJGamNMaGN1bHd1SHc0SEZvcDl1SWlJaUlpSnlZeW5ZMzhlTld6Q09FMitmb09KWUJZNVlCNjMxcmVSTXpxR3V0STdWMzFuTlBkKzhoOFFCaVFBY2VQVUFOV2RxbVBNUGM3REgyQ08yVTFkZWg5L2pKemtubWR6OFhJcTJGN0g5ZjdaejV4TjNob1BlelRYTm5ONTJtc3hSbWVSTXpPbXhyaXQxZnUrS3A5bkQ0ZFdIbWJSc0VydGUzRVh1bEZ6U1I2U3ovNVg5Tk5jMFg5TzJBcjRBRU9wY0g1OFdUMEpXUWpqWUQ1QTZKSlhxd3VydyttV0h5OGdZa1lIRDVlaTByVU9yRG5GbzFhRXV2NDloTVpqem1UbTgrWU0zZWVjWDc3RG9xNHV3eDlvSitpOTI3TC9zMnVETHZyOE12OGZQMzc3MU54NTY1aUgrK09nZkFUaC82anhOVlUwY2VlTUlSOTQ0QXNER1p6ZUc3emZ2MFhuaGt3N0tqcFNyTUxpaEFBQWdBRWxFUVZUUldOV0lHVFJadFdKVmwzVnRlWDVMcDdsVksxWmhzVmw0K05tSE95MXJLRy9BbGV3aU1UdXh5KzFoUXNBYjZIUjhXdXBhS05wUlJFdE5DNDFWalRSV050SmMwNHpOYVNObllnNkRwdy9HbGVMaTNMdm5PTGJ1R0x0ZTNFVnNZaXlaWXpMSi8zQStNUWt4WFg4L0VSR1Jmc2d3REpJQ1NWUllLNkpkU3EvbWFIUmd0VnF4V0N3Szk0dUlTSjl5dGhGZU90RXgvdXhrY09tZE41SDN4UUQrYVhMb2FoaXZudzdOYlRnRFZndDhlVHJvMTBVUkVaSG9zMWdzT0oxT0RNUEE0M0JRNS9IZzlYb0pCQUtZcGhsdXhpVWkwaGUwTjUyeFdxMjRIUTZjVGlkT3AxT2hmaEVSRVJFUitjRG80OFUrenVsMmtqazZrNHJqRmNTNFl5amFVVVRPNUJ3U3N4Tnh4anNwUFZRYUR2YWYzWDhXdzJKMEN2VURsQjBzQXlCOWVEbzJoNDJabjVqSjIvL3hOdnRmMlUvK2cva0E3RjY1RzhNd21QYXhhVmVzNjZGbkh1clVUZjVTSlh0SzJQcnJyUkZ6Qi81eUFLdk55dEJiaHJMcnhWMEFaSXpNWU9GWEY0YTd6MS9hNWI0bjNtWXZRRGlJbnAyWHpha3Rwd2o2ZzFoc0ZwSUdKbkZtN3hrOFRSN01vRW5OMlJyeVA1TGY1YmFtTDUvT3lOdEhoc2NuTjUxazk4cmQ0YkVqenNHdG43bVZ0Mzc0Rmp0ZTJNRnRqOXpXYmJEZmFyTjJkUE8vNVBnY1gzdWM3UEhaelAzODNQQitMbDJ4Tkh5bGhFdWRlL2NjQ1prSnBBeE9pYmhDQThEQjF3NXllUFZoc3NabU1mL3grVmQxckRDaHNxQ1N0R0ZwM2E3aTgvZ3dUUk5IYkdTdzMrRnljR3JUS1dLVFlrbk1UaVJuVWc2cFExSkpHWlJDNC9sR1ZxMVl4ZkxubHBNMk5JM0o5MCttcnF5T00zdlBVRjFZamRQdHZMcjZSRVJFK2duRE1NZ09aRk1kcU1adjlVZTduRjdKNHJXUVVKK0F3KzNRSlkxRlJLUlBNWUZuOXNIRnR3UEl6NFE3Y3FOYWtraS9ZUUNQNVVQQWhOV0ZvYm0xeFdBejRKK25LZHd2SWlJU2JZWmhoTVA5VnFzVmg4TkJJQkFJQi90RlJQcWE5bUMvMVdyRlpyTmhzOWwwbFZrUkVSRVJFZm5BS05qZkR5UmxKOUZZMmNqdzJjUFovOHArNnN2clNSeVFTTmFZTE1vT2x6RnV3VGdhS2hwb3FHaGc4Z09UTzIvQWhNSWRoU1RuSmhPZkhnOUExdGdzSm41b0lnZGVQWUF0eG9iTmFhUHNjQmt6UHpFemZLSkFPMStiajlhNlZvRHd2NDNuRzdGWXV6OWp2WDI5OXNBK1FIeEdQSlB2bjl6akNRRkxWeXp0Y3I3c2NCbjdYdDRYSGpkVk5ZVzJtUnJhbjh6Um1SeGZmNXp6cDg2VE5TYUxwSUZKQU5TY3FhSDVRak9Za0R2bHZYL2luam9rbGZ5UDVHTnoyRUxkN2R1dkdIQnhYOXJmdVB6emwvOGN2cytsSnlua0xjckQ2dXgrdjl2NTJueFVISzhnYjFGZXAyVm0wS1JvWnhFRHhnMmcvRmc1RmNjcnlCcVRkY1Z0VmhaVTBsTGJ3c0FKQTd0ZHg5dHk4VVNKdUV1Qy9TYTAxTFF3NzdGNW5kWnZQTjlJVTNYb01iajBNYlpZTEF5WlBvUWgwNGZRV05tSXpXbkRsZXk2WW8waUlpTDlnV0VZT0cxT2NsdHpLWW92aW5ZNXZaSzczRTJzSXhhbjA0bmRidGNISlNJaTBtZHNPZ3Y3S2tPM2JSWjRORDhVUmhhUjY4TXc0QXRUUXlmUHZGVWNtbnVqS1BSNmUyeXFYbThpSWlMUjFoNTR0ZHZ0Mkd3MmRlb1hrVDZ2L2VlYUF2MGlJaUlpSXZKQlU3Qy9Id2dHZ2dRRFFSS3lFb2hMaWVQcy9yTWtEa2drZFdncTcvN2xYUUsrQUdmMm5zR3dHQXlkTWJUVC9jL3NPME5EUlFQVFB6WTlZajV2Y1I2ZVpnK0gvM1k0UEI1KzYvQk85eTgvV3M2V1gyMkptRnY5bmRWWFZmdXFGYXZDdHgvODJZTmRYazNnVWwxMXNBZW9QVmNiTWE0NVc0TmhHQ1JtaDA1Q3lCaVZnV0V4cURnV0NydW5EazVsNG9jbWtwQ1Z3UEYxeDBrZGtrcGNTdHhWMWR5ZDBmTkhoMi83Zlg0c05rdjRqM3hmcXcrQWp6ejlFVnJyVy9uYnQvN0dRODg4eEI4Zi9TTUE5dGpRZmw4YWdtOFB4cmRMeUVyZzdMNnpCUDFCaGt3ZjB1bjdIM3ZyV0Rob2YrajFRK3g0WVFlTG5scEVURUpNajNVZlhuMFloOHZSNDRrTm5pWVBBREh4SGRzSytBTVJqMTkzZWxvbmEwd1c4NThJWFZuQTErWWo0QTFjc1Y0UkVaRytxcjNMVDVvMWpVQjlnTks0VWdLMlFMVEw2aFVNcjBGQ2VRSUp3UVJjYmxlNHc1cytNQkVSa2I2Z3hRKy9lTGRqL05Cb3lIVkhyeDZSL3NvdzRNbnBvWEQvaGpPaHVkZFBoOEw5LzNlS3d2MGlJaUs5Z1FLd0lpSWlJaUlpSWlMdmo0TDlmZGp4ZGNkeHVCd1ViaTlrOUx4UXFEeDlSRHFsQjBzWnYyUTg2Y1BUeVJpWmdhZkpRL0h1WXJMR1poR2JGQnV4RFYrYmovMnY3Q2N1TmE1VGFMKzFycFdHeW82Z2VXVkJKWFdsZGVGdTkrMEc1UTlpK1hQTEkrYmFHdHM0c2VFRTQ1ZU1qK2pBZi9iZHN6UlhOek5zMXJESTd1L1hXZm1SY3BKems4T0JlWHVNbmVuTHA1TXhJZ09BMktSWXhpOFpqNmZKUStXSlNpYmYzOFdWRE40SGY1cy8xTDMvb3FicUp1d3hkaHd1QjU3bVVFaiswdVBTVmZoOTQ3TWJJOFlmKzhYSEtOcFJSSEp1TXU3TXlJUkE2Y0ZTRHJ4MmdCRzNqeUFoTTRGcEQwMWo5WGRYcytGbkc1ajcyRnhjU1YxM3hUKzk5VFNWSnlxWnRHd1NObWYzUHc3YTZ0c0FjTHFkNFRtcjNkcnBjVGROazdKRFpSeGVmWmlBTDBCZGFSMEpXUW00MDkxTVhEYVI1SnprTHJkZnVMMlFYUy91SXVnUE1tN2h1T3YrZUlpSWlQUVdGb3NGaDhOQmhwbUJxOTVGdWEyYzVwaG1BdllBcHVYbTZtSm1CQTBzWGd1T1JnY0o5UW5FT21KeHVWMjRYQzRjRGdjV1MvZFhmeElSRWVsTmZuc0VMb1F1VEVpbUM1YVBpMjQ5SXYyWnhZQ3Z6SVNBQ2UrY0RjMzk1V1FvM1ArUGt4VHVGeEVSRVJFUkVSRVJFUkdSdmszQi9qNHM0QTlRY2FLQ0lUT0dNRzVoNkZQajdQSFpsQjBwd3pSTlVvZWtNdi94K2RTZXJhV2hvb0dKOTA3c3RJM2RLM2ZUWE5QTXZFZm5ZYkdGd2xQZVppL0hOeHpuK0xyakFNejQrQXppMCtQWitiODdXZjNkMWVST3ptWGs3U1BKSEoySllZbjh1S3l0c1kwVDYwOVFzTEVBMHpUSkhKVkoxdGlzOFBMeUkrV2MzbnFhQTY4ZVlNajBJWXlhTjRyazNLN0QzbDN4dG5pN25QZDcvZUhialZXTlZCeXJZTkw5a3lMV0dURm5SS2Y3bGV3cHdUUk5CazhiM08zMzNMMXlON3RYN3I3cUdnR2FhNXB4dURwT1hLZ3VyQ1p4UUdLMzYxOGVrRi81eUVxV3JsZ2FjWVdDeHNwR0tnczZuNFJRc0xHQWZYL2FSOHFnRlBJL2tnK0VBdmh6SDUzTCtwK3U1ODN2dmNuMDVkTTdkZVEvZitvOHUzKy9tNlNCU1l5OWUyeVArMU5WV0FWQVhHb1hWelV3NFVMSkJjNjllNDZpblVVNDQ1eU1YenFleEt4RVZxMVl4ZUt2TGViWVc4ZFk5K04xSkE1TVpPaU1vV1JQeUk2NFFzSytQKzFqMWlkbjRjNTA4K1lQM21UTW5XUFV1VjlFUlBvdGk4V0MwK25FTUF3Y0hnZWVPZzllcjVkQUlIQlRYYWE4dllPYjFXckY0WGJnZERweE9wMEs5WXVJU0o5U1hBK3ZGSFNNUDU4UFRtdjM2NHZJKzJjMTRLbUw0ZjR0NTBKemZ6b0JwZ24vTkZuaGZoRVJFUkVSRVJFUkVSRVI2YnNVN08vRDhoYmxoWVBmcmZXdHROUzJrRElvaFpSQktUUldOb2JYTzducEpGYTdGWGVtbTRhS1VBZitoS3dFanE4L1R2R3VZa2JOSGNXQWNRT29MS2lrZUdjeEpidExDUGdEREx0bEdCT1hUU1EyTWRUbGYrbTNsbkppL1FtT3J6L08yZjFuY2NZN0dUQnVBTE0rTllzTFJSYzR0ZVVVeGJ1THNWZ3NqTHhqSk9NV2pJdm84QTZoa3dUeUZ1ZHg4cDJUbk5weWl0UGJUcE01T3BOeEM4Y3hZTnlBSys3enkvLzhjczhybUxEbjkzdXdPVzBNdjNVNGIzNy9UV3JPMUZ4eHUzLzU2bDhpeG91ZVdrVEs0QlFBSml5ZEVCSDhMOWxUd3FGVmg4TGo0bDNGbEI0cUpYZHlMdTVNTjYxMXJSUzhYVURHcUl4d1RjVTdpOGtlbncyQTFXWWxaVkFLTFhVdEFGaXNWeGRjTTAyVDlCSHBETW9mQkVCZGFSMTdYOXBMNVlsS01rWmtjUHYvdlQzaUtnREpPY25jL2VUZGJQcmxKamIvNTJiU2hxWXg2YjVKWkk3T3BQUlFLVnVmMzRvajFzSHRuNzA5ZkZJSHdJa05KMmlwYlNFbUlRWjdqSjJXMmhhT3JUMUcyckEwWXR3ZFlmdVd1aGIyL1drZmxRV1ZlSnU5REp3NGtKbWZtQmwrSE51ZmExYTdsZkgzakdmMC9OR2MzbmFhZ25jSzJQMzczY1NseERGdzBrQ21QVFFOcTkxS1kxVWpHS0dRMzZYMWlJaUk5RGVHWVlURC9WYXJGWWZEUVNBUUNBZjdieWJ0d1g2cjFZck5ac05tcyttUzdTSWkwbWVZSnZ4c0x3UXYvdmM5S3p2MEpTSTNuczBDLzNJTGZHc2JiQzhMemIxY0FLMStlSHhxcUxPL2lJaUlpSWlJaUlpSWlJaElYNk5nZno5eDRLOEhLTnhlMk9NNmIzejNqZkR0NWM4dEoydE1Gam1UY3BqNjBha0FIRmw5aEpvek5ReWZNNXd4ZDQ3cDFKM2RhcmN5YnRFNHh0dzFocEs5SlJUdEtDSnhRQ0oxWlhXODllTzNjTVk3R2Jkd0hLUG5qY1laSHhub3YxUmNTaHlUNzUvTStDWGpLZGhZd0xGMXh6aXkrc2hWQmZzZitPRURYYzZmTzNDT1hTL3VBc0RoY2pEcHZrazQ0NXpjOXNodEJMeUJLMjYzVTQyWDdIdE1Ra3hFNS96TE84bTdrbDJVN0M2aFpIZEplQzUxYUNwVEhwZ0NRRU5sQXczbkc1ZzljM1o0L2ZpMGVQNzYxYitTbkpPTUs5bDFWVFVsWkNWdzk1TjNBNkdRLzg3ZjdxVG1UQTE1aS9LWWNPK0VMazhRU0J5UXlPS3ZMZWJBcXdjbzNsMk1LOGxGVTFVVG01L2JUR3hpTFBNZW4wZDhXbnpFZmJ3dFhrNXNPRUV3RUF4TkdKQTJOSTNabjU0ZHVkOUpMckxIWjVNNU9wTkIrWU42Zk13QjdMRjJ4dHc1aGpGM2pxR3VySTdTQTZVTXlBczk1ak0vTVpOZHY5dUYzK3RuMmtQVElxNTJJQ0lpMGgrMWg5ZnRkanMybSsybTZ0Ui91Zlpqb1VDL2lJajBOYStmaHNQVm9kdE9LM3h1U25UckVibloyQ3p3amRtd1lpdnNMQS9OL2Ewd0ZPNy84b3pRY2hFUkVSRVJFUkVSRVJFUmtiN0VNRy9XQkZFVStmMSt0dG0ydmE5dFZKMnFJbVZ3U2tTSDl2ZkwyK3pGNXJTOXAyN3BsU2NxU1IrZS9wN3U2L2Y2OFRaN0l3THVqVldOeEtYRWhjUHFRWCtRaHZNTkpHVW5kYmtOWDZ1UDV0cG1rcktUQ1BxRDE2M2plL09GWmh4eER1d3g5aDdYQ3dhQytEMStnb0VnVnJ1MTAvcTE1MnBKemtudXFMZk5oNi9WUjJ4aUxFWVhMY1FPclRyRXFMbWplZ3pMTjFVM0VmUUhJMDQ2NkVuQUZ3Zy9YOG9PbDVFNk5CVm5YUGZiRC9xREJQd0JMRmJMZTNxZUJmMUJtcXFicnJvK0VSR1JTK1VVNXBDY25JemI3Y1ptMDdtb0lpSWkwcnRVdGNEZnZSa0tFQVA4L1FUNDJOam8xaVJ5cy9JSDRmczdZTk81anJuWkEwTWQvUjNYNzYxVEVSRVJFUkVSRVJFUkVSR1JHMDdCL2lpNEhzRitFUkVSa2Y1TXdYNFJFUkhwclV6Z1h6WjNkQWdmbmdRL3YwdmR3VVdpS1dEQzA3dGhUWEhIWEg0bWZQdFdpTkdmRXlJaUlpSWlJaUlpSWlJaTBrZm9JMGNSRVJFUkVSRVJFWkdyOVBhWmpsQy94WUFucHl2VUx4SnQxb3V2eGZ0R2RzenRxNFN2YklJbVgvVHFFaEVSRVJFUkVSRVJFUkVSdVJiNjJGRkVSRVJFUkVSRVJPUXExSHZnNS9zN3hoOGREU09UbzFlUGlIUXdEUGpjRlBqNDJJNjVJOVh3NU1iUWExZEVSRVJFUkVSRVJFUkVSS1MzVTdBL1NpeW1EcjJJaUloSVY0eWdnV0dFdmtSRVJFUjZrMSs4MnhFUUhoZ1BuOGlMYmowaUVza0FQajBCL21GaXg5eXBXbmhpQTFTMVJxMHNFUkVSRVJFUkVSRVJFUkdScTZKMGVaUTRnbzVvbHlBaUlpTFNLMW04RmdYN1JVUkVwTmZaVlE3clN6ckdYNXdPVG12MDZoR1I3ajAwQmg2ZkdncjZBNXh0aE1mV1FWRjlWTXNTRVJFUkVSRVJFUkVSRVJIcGtZTDlVV0FZQmttQnBHaVhJU0lpSXRJck9Sb2RXSzFXTEJhTHd2MGlJaUxTSzdUNDRhZDdPOGIzRG9lSjZkR3JSMFN1N043aDhKV1pZTG40SjBWVkt6eStBZlpWUnJjdUVSRVJFUkVSRVJFUkVSR1I3aWpZSHdXR1laQWR5TVlXc0VXN0ZCRVJFWkZleGVLMWtGQ2ZnTU1SQ3ZjcjJDOGlJaUs5d1c4T1FsVkw2SFo2TFB6RHhPaldJeUpYNTY3QnNPTFdqcXRydFBqZ3FVM3dWbkZVeXhJUkVSRVJFUkVSRVJFUkVlbVNndjFSWUJnR1RwdVQzTmJjYUpjaUlpSWkwcXU0eTkzRU9tSnhPcDNZN1hZRiswVkVSQ1RxRGxiQnE2YzZ4azlNQTVjOWV2V0l5TFdablEwL21RZEp6dEE0WU1JUGQ4RnZqNElaM2RKRVJFUkVSRVJFUkVSRVJFUWlLTmdmQllaaFlMVmFTYk9tTWFoK0VGYS9OZG9saVlpSWlFU1Y0VFZJTEVra0laaUF5K1hDNlhTcVk3K0lpSWhFWFlzUC9tMW5SL2gzL2lDWU9TQ3FKWW5JZXpBbUJaNjlDM0xkSFhNdkhJYWY3QVovTUhwMWlZaUlpSWlJaUlpSWlJaUlYTW93VFZPTmlhSWtFQWpnOFhob2FtMmkzRlpPYzB3ekFYc0EwNktIUkVSRVJQby9JMmhnOFZwd05EcElxRThnMWhHTHkrV0tDUGFMaUlpSVJOT1Bkc0dhNHREdFJDZjhabEhvWHhIcG14cTk4TTJ0b1N0eHRKdWFDZCtjclN0eGlJaUlpSWlJaUlpSWlJaEk5Q25ZSDBXbWFSSU1CdkY2dlhnOEhqd2VEMTZ2bDBBZ2dHbWE2S0VSRVJHUi9zd3dqUENWakJ3T0IwNm5FNmZUaWNQaHdHS3hxRnUvaUlpSVJOWFcwbEFBdU4yMzU4RHM3T2pWSXlMWGh5OFlPbWxudzVtT3VXRko4TDNiSUQwMmVuV0ppSWlJaUlpSWlJaUlpSWdvMkI5bDdRRit2OStQMys4bkVBaUVnLzBpSWlJaS9WMTdzTjlxdFdLejJiRFpiT0hBdjRpSWlFaTAxTGJCWjlaQXZTYzBYandVdmpnOXVqV0p5UFZqbXZEZmgySGxzWTY1bEJoWWNTdU1TNDFlWFNJaUlpSWlJaUlpSWlJaWNuTlRzTCtYYUEvNHExTy9pSWlJM0d6YWcvd0s5SXVJaUVodllBTGYyQUxieTBManJEajQxVUp3MmFKYWxvamNBS3NMNFdkN0lYang3VmliQlI3TGh5WERvbHVYaUlpSWlJaUlpSWlJaUlqY25CVHNGeEVSRVJFUkVSRVJ1V2gxSVR5OUozVGJNT0JuOHlBdkxibzFpY2lOczdzQ3ZyTWRXbndkYzB1SHcrZW5oSUwrSWlJaUlpSWlJaUlpSWlJaUh4UjlOQ0VpSWlJaUlpSWlJZ0tVTjhNdjMrMFlQelJhb1g2Ui9tNTZGdnppTGhpVTBERzM2alI4Y1NQVXRFV3RMQkVSRVJFUkVSRVJFUkVSdVFrcDJDOGlJaUlpSWlJaUlqZTlvQW4vdWhOYS9hSHg4Q1Q0MVBqbzFpUWlINHdjTnp4N0o5dzZzR1B1U0RWOGRpMGN1eEM5dWtSRVJFUkVSRVJFUkVSRTVPYWlZTCtJaUlpSWlJaUlpTnowWGpvUkN2SUMyQzN3MUV5dzZaMHprWnVHeXc0clpzTW5Mem1oNTBJcmZPRnRXRjBZdmJwRVJFUkVSRVJFUkVSRVJPVG1ZWmltYVVhN0NCRVJFUkVSRVJFUmtXZzVYZ05QYkFCL01EVCs3R1Q0OEtqbzFpUWkwYk85REg2d0UxcDhIWFAzRG9mUFRkRUpQeUlpSWlJaUlpSWlJaUlpY3VQb1l3Z1JFUkVSRVJFUkVibHBOZm5ndTlzN1F2MlRNK0NCa2RHdFNVU2lhMVkyL1B3dXlIVjN6TDErR2g3YkFHVk4wYXRMUkVSRVJFUkVSRVJFUkVUNk53WDdSVVJFUkVSRVJFVGtwbVFDVCsrR2l1YlEyTzJBTDg4QXc0aHFXU0xTQytTNjRkbTdZSFoyeDF4QkRUenlGcng5Sm5wMWlZaUlpSWlJaUlpSWlJaEkvMldZcG1sR3V3Z1JFUkVSRVJFUkVaRVAydXVuNGQvM2RveS9QU2N5eENzaVlwcnc0akY0NFVqb2RydkZRK0h6K2VDMFJxODJFUkVSRVJFUkVSRVJFUkhwWHhUc0Z4RVJFUkVSRVJHUm04N3BPdmo4T3ZBRlErTVBqNExQVG81dVRTTFNleDJzZ3UvdmdPcldqcm5CQ2ZEMVdUQWtNWHAxaVlpSWlJaUlpSWlJaUloSS82Rmd2NGlJaUlpSWlJaUkzRlJhL2ZEWnRYQ3VNVFFlbFFML01SOXNsdWpXSlNLOVc0TVhmclFMdHBkMXpEbXM4TGtwc0dRWUdORXJUVVJFUkVSRVJFUkVSRVJFK2dFRiswVkVSRVJFUkVSRTVLWmhBdisyRTlhVmhNWXVPL3puQWhnUUY5V3lSS1NQTUlGWFQ4SnpCOEFmN0ppL0l4ZitlUnJFMmFOV21vaUlpSWlJaUlpSWlJaUk5SEhxUXlZaUlpSWlJaUlpSWplTnQ0bzdRdjBBWDV5bVVMK0lYRDBEdUc4ay9Qd3V5SEYzekw5ekZ2N3BMVGhVRmJYU1JFUkVSRVJFUkVSRVJFU2tqMVBIZmhFUkVSRVJFUkVSdVNtY2FZRFByZ1ZQSURTK2R6ZzhQalc2TllsSTM5WHFoMmYzd1pyaWpqa0R1SDhrL1AxRWNGcWpWWm1JaUlpSWlJaUlpSWlJaVBSRkN2YUxpSWlJaUlpSWlFaS8xK2FIejYrSDR2clFlSGdTUEhNbk9CUzhGWkgzYVgwSi9HeHZLT2pmTGpzZXZqUWRKcVJIcnk0UkVSRVJFUkVSRVJFUkVlbGJGT3dYRVJFUkVSRVJFWkYrelFTK3R4MDJuZzJOWTJ6dzNOMlE0NDVxV1NMU2o1UTN3NDkzdzRIekhYUHEzaThpSWlJaUlpSWlJaUlpSXRkQ3dYNFJFUkVSRVJFUkVlblhYam9CdnpyUU1YNXFKdHc1T0hyMWlFai9aSnJ3Mm1sNC9tRG9LaUh0QnNiRGwyYkErTFRvMVNZaUlpSWlJaUlpSWlJaUlyMmZndjBpSWlJaUlpSWlJdEp2N2ErRUwyOEtCVzRCN2hzQm44K1BiazBpMHI5MTE3My9nVkh3ZHhQVXZWOUVSRVJFUkVSRVJFUkVSTHFtWUwrSWlJaUlpSWlJaVBSTGxTM3cyYmVnd1JzYVQwaUhIOTBCTmt0MDZ4S1IvcStuN3YzL1BBMG1aVVN2TmhFUkVSRVJFUkVSRVJFUjZaMFU3QmNSRVJFUkVSRVJrWDdIRTRESE44Q3AydEE0TFJaK2VUY2t4MFMzTGhHNXVYVFZ2Ui9nenNId1Q1TWdSVCtUUkVSRVJFUkVSRVJFUkVUa0lnWDdSVVJFUkVSRVJFU2tYekdCSCs2Q3RjV2hzZDBDUDUwUFkxS2lXWldJM0t5NjY5N3Zzc09ueHNPeUVXQTFvbGVmaUlpSWlJaUlpSWlJaUlqMERncjJpNGlJaUlpSWlJaEl2L0xYay9Ecy9vN3hrOU5oMGREbzFTTWlBbERSRE0vc2c1M2xrZlBEaytDeGZNaExpMDVkSWlJaUlpSWlJaUlpSWlMU095allMeUlpSWlJaUlpSWkvY2FoS25oeUl3UXV2dU8xYkFROG1oL1Zra1JFd2t4Z2V5bjhmRDlVdGtRdVd6UVUvbUVpSkRxalVwcUlpSWlJaUlpSWlJaUlpRVNaZ3YwaUlpSWlJaUlpSXRJdlZMWEFaOWRDblNjMEhwOEdQNTRMTmt0VXl4SVI2Y1FUZ0JlUHdrc253Qi9zbUhjNzRPOG13RDNEd0dKRXJ6NFJFUkhwbjB6VGpQZ1NFUkhwaVdFWUVWOGlJaUlpY3VNcDJDOGlJaUlpSWlJaUluMWVpeCtlMkFDRmRhRnhXaXo4OG01SWpvbHVYU0lpUFRuYkNNL3NnMzJWa2ZPalV1Q1JTVEF4UFRwMWlZaUlTUDlpbWlabTBJL1pXSUhocmNjSWVERlFURUJFUkxwbVloQzAyQW5ZM0FSaTA3RGFITmhzTmdYOFJVUkVSRDRBQ3ZhTGlJaUlpSWlJaUVpZkZqRGhHMXRnWjNsb2JMUEFUK2ZCMk5UbzFpVWljalZNWU5OWitPVzdVTjBhdWV5V2JQak1CQmlTR0pYU1JFUkVwQjh3VFJPenJSNmo0UXhHMEJmdGNrUkVwSThKWUtYVmtZSFZsWXpENGNCaXNTamNMeUlpSW5JREtkZ3ZJaUlpSWlJaUlpSjlsa21vMi9WcnB6cm12am9UN2hvY3RaSkVSTjZUVmovODlnaThVaEE2WWFtZFljRENJZkRKOFpBZUc3WHlSRVJFcEk4S3R0WmhxVHNkN1RKRVJLU1BxN2RtWW85UHdlbDBZclZhbzEyT2lJaUlTTCtsWUwrSWlJaUlpSWlJaVBSWnJ4U0V1bHkzK3o5NW9TOFJrYjdxYkNQOCtpQnNMWTJjZDFqaGdaSHdzYkVRWjQ5T2JTSWlJdEszQkFNK2pPcGo2dFF2SWlMdm05KzBVTzhZaUN2T2pkUHB4R0t4Ukxza0VSRVJrWDVKd1g0UkVSRVJFUkVSRWVtVHRwWENON2VHdXZZRDNEMFl2andUZERGd0Vla1BqbFREcnc2Ry9yMVVnZ00rUGc0K05BTHN5bEdJaUloSU4welR4R3dveGRKU0dlMVNSRVNrbjZnUHVERGpCeEFYRjRmTlpzTXc5QzZjaUlpSXlQV21ZTCtJaUlpSWlJaUlpUFE1QmJYd2hRM2dDWVRHRTlQaDMrNVF5RlZFK2hjVDJGNEt6eDhNZGZLL1ZGWWNmSG84ekJzRUZtVXBSRVJFNURMQllCQ3FqMklKZUtKZGlvaUk5Qk9lb0lVNld6WnV0NXVZbUJoMTdSY1JFUkc1QVJUc0Z4RVJFUkVSRVJHUlBxV3FCVDYzRG1yYVF1TWNOenh6SjdnZDBhMUxST1JHQ1ppd3BnaGVPQUlYV2lPWDViamhZMlBoemtGZ1U2WkNSRVJFTGdvRUFsak9IOEJBY1FBUkViaytnaWFVQmpKSVNrckM1WEpodFZxalhaS0lpSWhJdjZOZ3Y0aUlpSWlJaUlpSTlCa3RQbmg4QXhUVmg4YUp6bENvUHpzK3VuV0ppSHdRUEFINGN3SDgvbmpvNStHbE1sM3c4RmhZT0FRY3lsYUlpSWpjOVB4K1A3YXFBOUV1UTBSRStwbGlUeXJKeWNuRXhjVmhzOW1pWFk2SWlJaEl2Nk5ndjRpSWlJaUlpSWlJOUFuK0lIeDlDK3l1Q0kzdEZ2anhYTWhMaTJwWklpSWZ1QVl2L1A0WXZIWXFGUGEvVkdvc2ZIUTAzRE1NWXBTeDZGZE0wNHo0RXBIM3pqQ01pQytSL2tqQmZoRVJ1UkdLMmxKSVRrNG1QajVld1g0UkVSR1JHMERCZmhFUkVSRVJFUkVSNmZWTUUzNndFemFjNlpqN2wxa3dOemQ2TlltSVJGdTlCMTRwZ0wrZTZ0ekJQOUVKSHhrRnkwYUF5eDZkK3VUNk1FMFRNK2pIYkt6QThOWmpCTHdZNktNZGtmZkN4Q0Jvc1JPd3VRbkVwbUcxT2JEWmJBcjRTNytrWUwrSWlOd0loYTNKSkNjbjQzYTdGZXdYRVJFUnVRRVU3QmNSRVJFUkVSRVJrVjdOQko3ZEI2K2U2cGo3K3dud3NiRlJLMGxFcEZkcDhzR3JKME1oL3dadjVMSjRPOXcvRXU0YkdRcjdTOTlpbWlabVd6MUd3eG1Nb08vS2R4Q1JxeGJBU3FzakE2c3JHWWZEZ2NWaVViaGYraFVGKzBWRTVFWlFzRjlFUkVUa3hsS3dYMFJFUkVSRVJFUkVlclVYRHNOdmozYU1sNDJBeitlRFlsY2lJcEZhL2ZDM1FuanBPTlMwUlM2eldXRGVJTGgvQkl4S2lVNTljdTJDclhWWTZrNUh1d3lSZnEzZW1vazlQZ1duMDRuVmFvMTJPU0xYallMOUlpSnlJeWpZTHlJaUluSmpLZGd2SWlJaUlpSWlJaUs5MXA5UHdpLzJkNHpuRDRLblpvS2FxWXFJZE04YmdEWEY4SWRqVU5uU2VmblkxRkFYLzl0elFvRi82WjJDQVI5RzlURjE2aGU1d2Z5bWhYckhRRnh4YnB4T0p4YUxmakJLLzZCZy85VUpCb085K25Ydjh3ZXdXaTFZM3VjZndZRmdFR3N2M2srUkc2Mnh1UlYzWEd5MHkrZ1hGT3dYRVJFUnViR3NLMWFzV0JIdElrUkVSRVJFUkVSRVJDNjN0aGgrdHJkalBITUEvTXNzc0NxTElDTFNJNnNGUnFlRXJuQXlJQjdLbTZETzA3Rzh1aFUybjRQVmhhRXUvN2tKRUtzOFJxOWltaVkwbG1QeE5rUzdGSkYrejJLWStIeCsvTlpZYkRZYkZvc0ZveCtmUldxYUpxWnBFZ3dHYjlxdlMvdmU5ZWZIT2hnTVltbXBmTi9iK2MrWDFqRmlVQll4VGp1bUNmNUFnR0RRREg5WkxSWjgvc2k1WU5ERVlsaXUrd25aL2tDUUhRZFBrcE9aMHUxanQzbnZNVjU1YXllM1RCcDV4Y2Uzb0tTY0h6ei9LZ016VXNoSVRid3VOYTdaZW9CRXQ0dTRXQ2VtYWZMOHkrdHA5WGdaTkNEdFBXM3ZjOS81TDF3eFRvYmxaTHpubXZZZExlTHAvL2tiK1dPSEVoZnJmTS9iNlU1MWJTTmYvc21MREIrVVNWcVNPMkpaUTFNTEhxL3Ztci9zTml1R1llRDErYW1xYmFDcHBlMDlmOFc3WXE1cVA0TEJJQjZmbjlZMkwwMHRiZFExdEZCVjIwQjVWUjBPaDQwWWgvMksyL2pQbDlaaHRSZ01TRSsrNHJybFZiVzBlWDBSajRrL0VHRE4xZ05rcFNmanRFZitndjd1OFdJYW1sdEp2ZXdZOThRMHdUU0Q0Wi85bDMrQmNjMnYwNVkyRC9ZUE1Nejl5dHFkN0Rod2tpbGpoNzduYlpnbWZQOVhmNkd5dW83eEl3ZTlyM3BPRkpYeGl6K3NZZUxvd2NRNkhaMldIeW80dzAvKyszVm1UeG1Odzk0Ly84aXE5Y2NTR3h1ckV5SkZSRVJFYnBEKytWdWtpSWlJaUlpSWlJajBhZHZLNEVlN084WVQwdUViczlWWldrVGtXdGdzc0hBSUxCZ0NoNnJncnlkaFN5a0VMK1laYTlyZ2Y0L0F5bU9oN3YzM2pmVVpuL3NBQUNBQVNVUkJWQXgxOCsrL0VjZSt3elJOOE5SRnV3eVJtMGFNMFVhZHg0UEQ0Y0JxdGZiTHNMZHBtcGhCUDJaakJZYTNIa3ZBaThITmRXRjNFNE9neFU3QTVpWVFtNGJWNXNCbXMyRVlScjk4eksrWC9jZUtXRFovR3JoZFZGNm9ZOFhQL3hTeC9MbHYvZ09QZnU4M25lNzN2Y2NmSmpYSnpiSENVdjc5dDZ2ZjgvZC9jT0VzN3J4bFBBREZwZWY1N1d1YktLMjh3SU1MWjNXNWZrNVdLaSt1MnNLMmR3dTRkY3JvSHJjOU9Ec2Q2Ly9QM24ySFJYWGxmeHgvVDJOZzZCMEZHeWlLQld2c3Zac1lFNk1tcHEvWjlHeTJaTE10KzB2ZmxtUkxzcnVwcG15S2FiYllPL1pld0lhS2lBb2lJTDBOTThQTTNOOGZBd1BEekZDTVJwTjhYODl6SDVoeno3MXpwbExtYzc1SHJXTEJ5dTI4OU9RZDZMUWE1NzREeDg3dy91SVV0MlBVS2hWdlBmZWd4L01kUEo3RjBvMzdDQTN5SnpJMENKVktoVnF0WnMzMk5JYjI3WVpXby9GNDNOWFdyVk1NTnB1TnhSdjI4dWdkazVydHF5aFFVT3o1ZDVEbzhCQ1BJWEJGVVp3VFBwcjY3VDhXWE5hWS8vRFFyWFJxSDhtNTNFTCsrZkhLeXpwSHZYZWVmd2h3Qk5MLzh0NVM3SFlGbTkyTzNXYkg2dHhzTHBOK3dQRTdzWTlPaTk1SHg1eXB3N2loZDBLTDE1VjY0aXdkWXNMcG45VHl1TDVjczR2Q2tncCsvWlBwenJCK2xkSE16dFJUSEVvL3kxTS9tZTRNamxkVzEvREpzbTJFQlFmd2g0ZHZkVmw5SWIvSS9mR0tDQTFDcTFHek0vVWtuNjNZN25VTXY3ajNScExpWXozdXk4a3Y1dk9WTzdobnhpaGlvOElBZUg5eENwWFZOZnpxdnB1OG5qTW52NWcvdjd1azVUdkFpL3JIQzhCc3FXWDd3Wk9NSHVSNmh6NzY0dnhtei9IQ0UzT0lpUWh4WGo2V21jMmw0bkorT210OHE4OEJNRy9tT0lZa2QzVnAyN0RyQ0hxZGp0QWdmNC9IMUZwdFZGVFh1RDJmaEJCQ0NDR0VhQzBKOWdzaGhCQkNDQ0dFRUVLSTY4cmhTL0R5cm9iZ2FVSUkvR2trNks5TkJrSUlJYjczVkVCeXBHTXJOTUtLTTdBcUM4cnJxdmhiN1pDUzdkaTZoY0tVTGpDK0l3UzVGNkFVM3hGRlVWRGJMTmQ2R0VMOGFPaFVkaXdXQ3pZUHdjNGZBa1ZSVUV6bHFDcXlVZHRyci9Wd3Joa1ZDaHE3QlkybEdKdWxqQnFmS0d5R1VIeDhmSDd3S3pWY2FlODgveERGWlpYODhZMHZuVzJOZzdTZUFyT1AzakdKbUlnUWpDWXpLbFQ0K2JiOGkwYlRTUVJkTzhZd2VYZ3k2M1llSmk0Nm5HSDlFdDFDelg1Nkh3YjFpc2R1Vjl6MmFUUnFBZ3krbEZjYW5XMzlranBUWlRSUlhGYnBlUXhQekhGK3Z5emxBSWRQbmZmWXI2TEt5RmRyZHRFeklZN0JmUnFDd0RQR0RlVEZOeGV4ZWxzcU04WU5hdkUyZnhzdEJaWFRUcDVydHM4N3p6K0UxV1p6dTkvci9lZVBEN2hNZm1pTnhpSHR4dktMSEpORXZPMnZsOWk1blZzZm84bkNVNjk4ekt1L3ZwdWdBQVBndU8xTnc5eE5HWHoxeko0OEZBQ3RSb05XcTY3N3FxRzgwc2piWDY3bkw3KzhFNTFPaTQ5T2k0OVdlMW1yVGl6ZmZJRGxtdzk0M2YvZ3JQRU02cDNBZzdNbjhNcjczL0Q2cDZ2NXpRTXpDUEwzSXlUUXdDL3Z1NG5YUGxqT3UxOXQ1QmYzM29oS0JWK3QzWTFhcmVMUnVaTmNRdjNnL2pvQjkyRDd5MC9lNGJLL3RMS2FmLzZ2K1FrVHkxTDJVMVJhNGJKQ1FISmlSejVjc3Brek9RVWtkSWoyZUZ5N3lCQ1gxMDFyN1RsOG1yVTcwbHphZGh3NkNjQ1VFY25VV20xVUdVM09RUDNQN3A3cXRrSUVlTDQvMXUwNFRQK2VYZHhXenJodDBoQ1NFejFYOFBkMG52TVhDem1XbWNOVDkwOEhIS3M4VkJsTkxuMk1Kc2NmV1pYVk5kanRkcGQ5OWM5WElZUVFRZ2dobWlQQmZpR0VFRUlJSVlRUVFnaHgzY2dvaFdkM1FHM2RaNTl4Z2ZES0dQQnZlY1Y3SVlRUXJSQnBnQWY2d0QwOVlVdU9vNHAvUm1uRC90T2xqdTJkTkJqYURpWjFoaUh0Wk1XVTc1cWlLRCs2U3RwQ1hFdHFGZGhzTnV4Mit3OHoyRzhxUjExMjVsb1A0N3Fpd1VhQUpZOXlteDBsSUF5OVhvL21HbFZUdjE1ZEtpbDNWbUF2S3F0RTI4WkFkMVBoSVlIRVJJVHczSCsrSmlraGxqdHZISEZaNTdsNTNDQ09uYzdocXpXNzZOMnRnOWNRK29IaldXNXRZY0VCM0R4MklCOHYyK3EyNzFENldaZkxEOVpWOXE0UFI1c3N0Wnc0YzRGZVhlUGNqclhaN2J5M2NCTjJSZUhlR2FOZDlrV0ZCVE4xVkQvV2JFdWxhOGNZZWlhNEgzLytZaUYvbmYrTmwxc01DOWZ0WnVHNjNXN3R3L29tY3YrdFkxemFwbzhkeUtCZThWN1A1Y20rbzVtczNwYnEwdGE0VXZuZUk1bDh0SFJ6bTg0SnJhdUkzbHlmK2dDOHpXNm5yS0xhMlc0eU95WW9sVlJVVTJ1MU9kdkxLcXZkSmg3VWg5THJKeEswNUpuWHYyaDJmMHNURVFER0QrbnRWbUcrc1pDNllIcWd3WmNuN3B6Q0srOHY0OEN4TTR3YjNOdTVXc0tjS1VNcEtxdWtvTGlNTXprRkhEaDJobnR1SG9YVmFpTy9xTXh0QWtOTEUyc2l3NEpjTHF2VnpjOVlPSFk2aDJPbmM3aDk2akI4ZlJyK0lUT29kd0tydDZYeXhhcWRiaXNIMU5OcU5NMU9zUEFtME4vUDVYS3QxY2I2WFVlWU5Md1AvbjYrYkR0d2dxL1c3T0s1eDJjREVGSDNudEtTRTFtNVpGMjR4UE9QejhaY2EyWGxsb05NR05vSGdPQUFRNXZHdW56elFYcDM2MEJpNTNaVVZ0ZFFVbDdsOWJYNzRsdUwzTnBhOC93UlFnZ2hoQkJDZ3YxQ0NDR0VFRUlJSVlRUTRycVFWUWEvM3dwR3ErTnlwSjhqMUIraXY3YmpFa0tJSHlJZkRVenU3QWp1bnl5R3BhZGgyd1ZIOVg1d2ZOMlI2OWlDZkJ3Vi9DZDNobTVoamhVQWhCRGloMFpSbEI5a3FOOXVxMFZWa1gydGgzSGQ4cmNXVW03MFFhVlNvZGZyVVhzSXFmNVkvZlc5YjZneE8xYVArZStDdFVTSEIvUFkzTWtBL1ByVlQ5MWVMNjkrc0F5Vnl2Mys2OW94bXBlZnZJUFE0QUJNbGxvS1M4cVpPcXBmcThidzhwTjNFT0R2NjlLbTFhaDVhTTRFTkJvMWdmNStMUVpsMDA2ZW82QzRuTW5EazUyck1nVDYrMUZVV3NIWXdiMWMraTVjdDRjdXNaRU02cDNBZ1dPdWsyRjJwWjdDWktubHB0RURYTm9WQlQ1YnNaMHpPUVg4L0o1cHptcmlqZDAwdWorWjUvTjU3K3VOL096dXFYVHRHT054ckEvT25rQmNkSmp6Y28zWndpdnZMMlBteE1IMDdkN0pwZTk3WDI5ME85N2Z6NWZ3a0FCaUlrS3cybXlzM0hLSXZNSlM1K01Hamdyb1cvZW5NMlZFWHdiMGlrZXRVaEVURVVKMGVMREhNVFZXV0ZMQlMyKzdoNVhydmZIcGF1ZjM5WS9MM2ROSHVvMGQ0RkpKQlgvL2FBV3YvdnB1aitmNjdUOFd1Rnl2cDFEKzM1b0VxbC8vWkxWYm4vcHhSSVVIZTcydTFveW5MUUlNdnEwT2k3ZUxET1g1SitZUUd1UlByZFY5dFlSdk51MTNmdi9aaXUzTzc2OW1RTHk2eHN5bnk3ZlJzVjBFWTIvbzZiSlByVkp4NTAwamVQM2pWU3hhdDRjN3BnMTMyVjlqdHJpc2lORmFudTZ2VFh1T29pZ3djVmd5ZGtWaHcrNGo5T3dhMTZybmFqMUZVVml5WVMrakJ5VVJIUjdNMmgxcGJObDNuREZOYmxkckhEMmR6Y21zWEo1OWJCYUtvdkN2VDFhUjJLa2QvL3pkL1M3OWpwdzZ6LysrMmNLZmZqNFhnNS84UTBzSUlZUVFRclNkQlB1RkVFSUlJYjduNmo5MC9LRisrSGk5VWFsVUxwc1FRZ2docm93elpmQ2JMVkRoeUkwUXJJZFh4MEswckZJdWhCQlhsUXBJQ25kc2o1a2dKUnZXbjNPOEw5ZXJzTUEzbVk2dFU1QWo0RCtoRTBUNGVUbXBFRUo4RC8wUS83ZW1LQXBVRmFDeTExN3JvVnkzdENvN1dsTXhacTBQV3ExVy91Zlh5TDkrN3dpclB2cmlmR2MxOFB3aXh5OElyejE5TnphN25WVmJVem1YV3dqQTB3L01JS1l1Y0x2bjhHbnlpc29JRHdsRXA5VTZxNFdmdlZDQUFueXliQ3VmZUtpYTM5VERjeVl5b0djWHQvYW1JZURWMjFLSml3NGp1VW1BM0s0b0xFczVRRkNBSDFORzlIVzIrK2kwZkxWMk53RUdYd2IxVGdEZ1NNWjVOdTA1eXMvdm1lWjJmWFpGSVdYUE1mcjE2RXpuMkVobnU2TEFncFhiMloyV3dkeHB3MG1Lai9WNE85UnFOWS9jTVpGLy9HOGxiM3k2bXJ0dUdzbXdmb2x1L2NLREExeHVXLzM5SFJjZDVuYWJQYTJnOEkvZjNndEErcGtMZkxWbUY4VmxWZHc0dWo5MlJTRXJwNENvOEdDNnhFYVJmdVlDSHl4TzRadE4rNWsydWovRCtuWmpjSit1SHNmZVdGaElBQzg4TWNldHZhUzhpbjkvdG9iN2JobERmRnlVeXo0L3ZROVdtNTBYbXdUVy8vRHdUQURzQ2p6L242OWM5djNyRHoveGVQMzFZWGFqeWNKVHIzek1xNysrbTZBQXh6OE5HajlQd2IxQ3YxcWxjdmExMisxdTU2NnFNUU9PVUw0blRTZjlHRTFtS3FwcVBQYXRNcHFjajExVDllTnJ2TkpBU0tEclB6NysvSXU1enBVR21tcnR5Z09lam11c3JMTGFZeis3M2M0SGkxT29yakh6aS90dTlEalpxWHZuOWt3WjJZKzFPOUlJQ2ZKM2VXMGRQSjdsTWdHaHRacE9WTGhVVXM2cXJhbE1IZG1YeXVvYWpwL09vYVNzaXAvZE5kWFpwNlM4eXVPS0FZMXQybk9Na3ZJcWZqbDJJTlUxWnRidlBNS2s0Y2xFZUxsL3ZUR1pMWHl4YWljVGgvVWhPanlFN1FkUFVGaFN5V056SjJQdzlYSHA2Nk56eExCODlUcTNmVUlJSVlRUVFyU0dCUHVGRUVJSUliNm5GRVhCYWxmSXIxUW9ONnV3Mk5Rb1VqZnhxbEdob0ZQYkNkVFppUEN6NGFQVnlJZDlRZ2doeEJYU05OUnYwTUZmUjBHSHRuM09Lb1FRNGxzSzlZVlppWTd0VEJsc1BPL1lTazBOZmM1WHdQd2o4UDVSNkI4Rm8rSmdSQ3lFZWM1QUNTR0V1SVlVUlFHejUzQ3BhT0NyTWxGbU51UGo0NE5HbzVILzlUWERyeTZrZXZwOFBtRWhBUncrZFI2TldvM0IxNGZqbVRub2RWb1VJRE03SDErOUQ3MjdkbkE1UGp1dkNKMVd5eDhmbWRtcTZ3dHBWUDErMDU1akxGeTMyM201Y1JEWVY2L2puYTgzTW5Wa1gyNGVPOUQ1R0c3Ym4wNStZU24zM1RMYTVieUpuZHN4Ym5BdlRwM0xZMUR2QkNxcWEvaDArWGJHRHU1Rno0UTR0M0VjT3A1RmFVVTFUellLL1p2TUZqNWNzcGtqR2RuY05uR3dXL1gvcGd5K2VwNjZmenB2ZjdtZWo1ZHRKZlhrT2VaTUh1cWM5T0JKYmtFSjRMbWF1U2RuY3kreFl2TkIwczljSUxGek94NmJPNW1ZaUJDKzJiU2Z0VHZTNk5PdEk0L09uY1REY3lhU1cxRENzczBIK0hUNU50WnVUMlBPMUtFa0o3cFgxbTlNbzFaN0hFdDl1RG8weU45bC93dFB6Q0VreUI5Zkh4MXZQRFBQNVpqNm9IbElvTUZ0WCtOanI3U1dndkdQdi95QngvYTNudjJwUzhoOWQ5cHBsK2RqWXlsN2o1R3k5NWpIZmZYUDJ5Zi8vS0d6YmQ3TWNReEpibmxpUlhPS3lpcWIzZC9heVFBTFZ1NGcvY3dGN3JsNUZPMGpRNzMydTJYOElBcUt5MWk2Y1I5VjFTWm1UaHFNV3FWaTVJQWVqQnpRbzAxajk4UnNzVkpydGJKaXkwSFdiRS9EYXJQVmhlb2JxdlgvKzdNMUxaNG43ZVE1akNZTHYzbnRVK3lLUWtSb0lOTmF1V0pJWStjdUZsSlNYc1dHWFVkWXQvTXdBTGRPdUlISTBDQ3FqQ2FYdmlhTFl6SmRkZDFra1hyZUpvMElJWVFRUWdqUmxBVDdoUkJDQ0NHK2h4UkZvZHlra0YydW90WXV5ME4vRnhSVVdPd2FpczBheXN3Mm92UTFoQnBzK1BqNG9GYXI1UU0vSVlRUTRqS2RLWU9udDBCbFhhamZYd2V2aklIRXNHczZMQ0dFK05GTENIRnNEeWJEd1h6WWNCNTI1b0tscnJpb29zQ2hBc2YyNzRPT2l2OGo2MEwrc1FIWGR1eENDQ0VjRkVWQmJiTmM2MkZjOTNRcU94YUxCWnZOOW9OYnRlRktxcXl1SVRqQXdKRGtycnp4MlJyc2RqdVJvVUVNNjVlSXdVL1BpczBIV0x4K0x5b2dLanlZeCtaT2RqdEhkbDRSTVJIQnJRNnFOemFzWHpkNmRZM2oyT2tjRnEzZjQ3SnYvSkRlaEljRTh2NmlGTEl2RnZIQXJQRlVWdGV3ZE9NK1Jnem9RWmZZaGlyeWo3NDQzK1hZN1FkUE9ML2ZzdTg0Vy9ZZEIrQ3VtMFk2Mnl1cWExQVVoZFBuODV6QjR1MkhUbkk4OHdLM1R4MUczKzZkS0c0aFdGM3Z5YnVuc25McklUYnVQa3JYRHRGTWJsVHR2S21qcDdNQk9KaCtsc25EazFzODkrbHplUlFVbC9QZzdBa002aFdQb2loOHZYWTNXL1lkWi9xWUFXemVkNXpYUDFuTmc3UEhFeHNkeHVOekozTW1wNEJGNi9hZzErbGN6bFZlWlhTRzc4dXJqQTMzUlpXUlZkdFNtVDE1Q0RwdDgzR1Qrc2U1cEx6S2E4WCtza3FqeDRyOW5wNGpUUis3My81amdjdmx0bFN5YjFvaHZqN3czN1M5c0tTQ1o1dU1yN256ZU5OMFlzcWZmekVYZ0QrKzhXVnJoOXlzL3k1WTYzV2ZTcVhpN2VjZWRHa3JMcXQwdVc2N292RDV5aDNzVEQzRnhHRjlYTUw1QjQ2ZFFlK2pvM2UzanRSL0RLSlNxWGh3OWdUZVg1VENodDFIeUxwUXdIMjNqSEcrUG1yTUZzb3JqVFFuT05DQW45NXpSZnNPTWVIODkvOStpa2F0WXMzMk5MWWZQTUgwc1FOZCtqejMrR3puS2lHTk5aNmNjY2UwNFpndHRaUlhHbmwvMFNidXZIRkVpODliVDdwMmJNZXY3cnNKZjRPZWJ6YnRwN3pTNkh4TlB2M2FweDZQZWY2L1g3dGNidTF6UlFnaGhCQkNDQW4yQ3lHRUVFSjhENVdiRk02VVNxRC9XckdoSWM4Y2dOMVdUbGlBZ2w2dlI2TnhYL3BZQ0NHRUVNM0xMSVhmYkcwSTlRZm80RlVKOVFzaHhIVkZvNExCN1J4YmRTMXN6WEdFL0k4V052UlJnUFJpeC9iZVllZ2M3QWo0ajR5RnJxSEkybkpDQ0hHTktJcUNDZ21xdDBTdEFwdk5odDF1bDJCL0UrWmFLd0FmTEU2aHJLS2ExMzV6TC9ObWptUFc1S0dzMkh5UXU2Yzd3dThUaHZibWhqNEpMbTJlNU9RVkV4b2M0QXlNdDBaVWVEQnFsUXFEcng2RHI1NEwrY1VlKy9YdDNvbW43citKTjc5WXg5L21md05BY0tBL3M2Y01kZW4zd2hOelduVzkyWGxGenUvSEQra053SUlWMndrSjhxZDMxdzVNR3BaTXI0UU81T1FYdHltYy9mdUhibVhXcENHTUhwalViTFgrd3RJS0RoekxJcUZEZEYyUXVKclprNGZSWEgyWmljUDZNSDVvSDdRYU5SWFZOWHkwWkROWk9RVThjc2NrK25idnhJQ2U4YnoxeFRwZWVtc1JzNmNNWldoeUlna2Rvdm5kZzdlNG5XdkpocjBzMmJEWHJkMW9zckQ5NEVsQ0FnMU1HOVcvVmJjNUxEakFyU3EvdWRiS0UzZE84VnF4MzVQNk1MemRydkQxdXQzY09Mby9RZjUrSHZzV2xsYncraWVydlo3cjE2KzZockVWeGU2bC9lcThKNFNIZUYraTBHaXlvRzlTQmI1ZWpjbnpaSzBYbnBqam5BelJlQUtFMVdwRHEybjVzNlRWV3creDQ5QkpSZzFNWXRha0lZM0dZdWJ6VlRzSkRqVFFzMnNjR2xYRHVUUnFOUS9QbWNDeWxBT3MyNUhHeWJPNXptRC93ZU5aZkxaaWU3UFhlYy9ObzVxdDdxL1ZxQ2tvTG1mTjlqUWV1V01pdmo2dWswL1VLcFhMS2dxZWRJZ0p4MnF6ODdmNTN6QTR1UnU5bXF3aTBuZ0NTM08wR2pYZHU3VG44S256bk15NnlETVB6M1JlOTk5L2MyK0x4d3NoaEJCQ0NORVdFdXdYUWdnaGhQaWVxYlhaeVM2WFdNVDFvTERXSHg5ak9TcVZDcjFlMytJL2tZVVFRZ2pSb0dtb1A5Q25ybEsvOTVYZWhSQkNYR1ArT3JneDNySGxWY1AyQzQ0cS91bEZ1TVJHejVVN3RnWHBFRzJvQy9uSFFhOEl4MFFCSVlRUTRucWpLSXFFK3B0NDY4djFuRGlUQ3pqQzliTW1EM0VHWUl2S0t0bCs4QVFUaHZaMjltL2FGaG9jZ0Y3bkdrZW9NcHE0V0ZqSzhjeWNWby9qOWQvZmo2K1hxdDVOZFltTDRwZjMzY2hmM2wyS1hWR1lOM09jV3hpNHRhc0ZOSjFBTUg1SWI3SnlDdmh5OVU1ZWZ2SU9WQ29WN2FOQ2FSY1p3b0NlWFFDdzJlMzg2cS8vWTg3VVlZd2FtT1J5ZkdGcEJTKzl0UWlmdW1yaHpZWDZ6YlZXUGxpVWdvOU95Nk4zVENJek81LzVpMUtvcmpGejN5MWpVSHRKOTZ2VmFsUUs3RDZjd2FKMWV6SDQrdkQwQXpQb0VCTU9RUHVvVVA3dzhFdytXN0dkajcvWlNzcWVZMHdiMVo5K1NaM2R6amx2NWppR0pIY0ZZTytSVEQ1YXV0bDUvdzN2bDhpNkhZY1pOVENKQUlPdng3RWN6Y2ptelMvV2ViMk5yZlhPOHc4UkZSYkVYMzkxRjZGQi9nRHNPSFNTRTJjdWNPdUVHN3dHNUVPRC9QbnJyKzd5ZXQ1Ly9OWTFqRjFmc2I5cGUwc1YrNitHUDcrNzVJcWR5Mml5WVBEVnQ5aHYwb2krQlBqN01mYUduaTd0cTdhbVlqU1plZVNPaVdnOGZQNmhVcW00ZGNJTkRPd1Y3M3llTmVhdFNuM1QxUmM4cWJYYStHQnhDZ043ZGFGM2swQitXeXhjdDV0S1l3MTNUQnZtdHMvYkJCWlBpa29yK1dUWlZtYU1IMFQ3cUZBVVJhRzZ4dXoxTlNDRUVFSUlJY1Rsa21DL0VFSUlJY1QzaUtJb0ZGUkJyVjJTRU5jRHUwcExzVW1MajlhTVZxdEZwVktoYXE1a2toQkNDQ0VBT0YwS3YyMFM2bjl0aktPcXN4QkNpTytIZHY1d2UzZkhWbUtDM1JjZElmOURCV0MxTi9Rck1NS1MwNDdOb0lYa0tPZ2ZCUU9pSFpYOTVTOG9JWVFRMXdNSjlydXpXbTNjZWRNSVBsbTJsWnZIRGlRbUlzUXRqUHZDbXd2ZGpxdHZlK0xPS2ZSSjdPaXk3OVduNzJuMTlhL2JlWmh2TnU1RDN5U1kzNXdhczRXdjErNEdJRGpRd09jcnR4TVU0RWRTZkt4THY1WkN4ZDdDeUJPSEovTzMrZCtRblZkRXAvYVJnQ1BZck5NNlZuTXRLNmxHQWFMQ2dwMXQ5ZXFmWHpwZDh5dS9WbFRYOE81WEd6aWZWOFNqZDB3aTBOK1Ava2xkZU9DMmNYeXdPQVdyemM0RHQ0M3plT3lKckZ5V3Blem5YRzRody9zbGN2dlVZVzZUSXZ6OTlEeHkrMFFPcFo5bDBmbzl2TGR3SThFQkJnYjFqbWRRcndUaVBJU3ptN3B4ZEg5MnAyV3didWRobCtydWpTVWx4UExxcisvMmVvNmxHL2RUVmxuTnZKbGptNzJ1NWg2cmw5OWUzT0pZQVdaTkdzS2s0Y2t1YlhhNzNmVnkzZVBqcmYxeXh0ZFdLaFZvTlJwKzkrQXRtQzIxL1BOL0szbjE2WHRJTzNtT3oxWnM1KysvdVpmQzBncis4ZEhLVnArenJMS2E4aXBqaStQVTY3UnVvZjc4b2pLMjdEdk9zTDZKZE8vYzN0bGVYV1BHMzg5MXNvQ25VUCszOWZHeXJXVG5GUkViRmNaYlg2empVa2tGY2RGaFBEaDdBdUNZVE5TU0E4ZXoyTG8vbmRpb01QNjNkSXRqb29PZm5zZm5UbWJ1dE9Fa0pjUTVWeGxvYXN1KzQzU09kYnpPRlFYKysvbGFha3dXVHAyOXlLN1VVeFNWVmpLd1Z6eEQrM2JqalUrOXJ3NVI3NjFuZnlyRm9ZUVFRZ2doUkt0SXNGOElJWVFRNG50RVVSVEtQSy9BS3E0UkU3Nll6V1g0K1BpZzBXZ2syQytFRUVLMHdGT28vKzlqSWFGMVJST0ZFRUpjaDhKODRhWjR4MmFzaGIxNWpwRC92and3V2h2NkdhMnc1NkpqQXdqUlEvL29ocUIvalArMUdiOFFRZ2doM1AzOG5ta0FmTEpzcTdPdFB2QmVYOTI4Y1FEZVU5dTNZVEpiOE5YN3RQci9yVG41eGJ5M2NDTWxaVlU4T0hzQ1hlS2krTmZIcTNqejg3WE1tem1PZ2IzaVhmci83TzZwUkRTcDlsNVVWc2wvRjZ6MWVoMVJZWTRBY0ZtbGtVNGU5bWRkS0FDZ1F6djNrTFBGNHZpbHFMbUpDc2ZQWEdEci9uU01OV1orY3VzWStuWnZ1SlpCdmVLcE1abFpzSElIWWNFQmJzY3UzckNYRGJ1TzBMVmpEQUM3MGpMWWxaYmg5YnJxOWV2UkdhUEp6T2E5eCtrU0Y5MnFZSDlZY0FEM3poaE5Rb2RvcjMyMEdnMUJBUVpxclRacVRHYTMvWVdsRmNSR2hYazlQc0RmRDdWS3hRdFB6SEZwLzJMVlRxcHJ6RHc0ZTd4THU2WFd5bjhXck1WcXRmSHplNmJoNTlzd29TSFEzOC90L0krLy9JSEg2L1hXN2szVDhYbXo1L0JwMXU1SWE3YVBScTNodi8vM0FBQVo1L0l3K09rSk1QZzZWNTBJTVBnU1lQQjE5bW1OM0lJU0J2YUs1K2F4QTEzYXl5cXJlZjBUNzJGMFJZRUZLM2ZnNzZkbjlwU2h6dll6T1FXOC9zbHFmbkh2Tk9kejdhcFJGT0xqb2xGUTZOUStra0c5RTV3VGFvQm1YNnYxZlBVNnVzUkdFUjRhU0VSSUlPRWhBYlN2ZTk2TkhkeUx3dElLWG5sL0dmZmNQSXJZNkRES0txdFpzSElIc3ljUFplemdYczd6cUZUZ3AvY2hvV01Nb1VIK0pNWEhFaDBlVElkMkVlUVZsZ0x3OUx5YlBWYnZQNUtSM2VwVkFZUVFRZ2doaEFBSjlnc2hoQkJDZks4b2lvTEZKaFU5cmlkMmxRNkx4WUxOWnBPcVhrSUlJVVFMMG92aG1XMVFWZXU0SE9RRHI0MlZVTDhRUXZ5UUdIUXdycU5qcTdWRGFnSHN5SFdFK1V1YVRGUXZNOFBtYk1jR2ptRC9nTHFnZi85b1IvQmZDQ0dFRU5lSGt2SXFMTFdPY0hwOXBlejhvakxuZms5dE1SRWhQUDdTK3kxV1BXL3FuZWNmd21peXVGVUY5NlRHYkdITnRsUTI3amxHZ0orZVg5MS9rek53L090NTAvblh4NnQ0ZjNFS05XWUxJd2YwY0I0WEVSSklURVRiL2hndExDa0g4RHF1L2NmT0VCY2RUbkNBd1cyZnllTDRROWhQN3ozWUh4WWM0S3lvN3lrMFBXcGdFa2FUaGY1Sm5UbVpsZXV5Yi95UTN2Uk1pQ01wUHBaSFg1elA5TEVER2RSa01rTlRMN3k1a0o0SmNZd2VsRVIxalFsL1AxOXFyYlptajZrM3RHKzNWdlU3ZlBJYzd5OU84Ymd2TXp1ZnJRZlNQWS90aVRuRVJJUzRQRVlIajJkeDZ0eEZSZzFNd2tlbmRVNXdzTnJzekYrNGtlb2FNNC9OblVTWHVDaXY0ekg0NlJrMU1JbTdwNDkwYWZjMk1hWEthR0xsbG9OdUUweTZkWXBoMXFRaHp2SFpGUVYxb3o0MVpndDZuZFpab1gxQXp5N05UdW9vcmFobThmbzl6bXIwNS9NS3ZWYVNCOGZLRGtHTkppeDRXajJqc3JxR2M3bUYvR1J3TDdmbmV0TVZKWnJhdk84WXA4L244ZmlkazEyZTcvRnhVWFNPaldUK3drMzgzNk8zZVp3MDBWamo5NE8ycXI4dnZLbC9qalRWZUhXQzNsMDcwTHRyQjQvSDJ4V0ZqNy9aU25GWkpVR0JqdGVzVHFzbHI3Q1V0NzVZeCs4ZXZBV0RiOE50LzkyRHQzZzhUMzJ3UHlvc2lDQVByLzN6RjR1YXZSMUNDQ0dFRUVJMEpjRitJWVFRUW9qdkVVVlJVSkNLOE5jVmxScWJ6WWJkYnBkZ3Z4QkNDTkdNZlhudzRpNHcxMlVFZ3ZXT1N2MWR2SDlPTFlRUTRudE9wNGJCN1J5YkF1UlV3S0ZManJCLzJpV29yblh0bjE4TnE3TWNHMEQ3QU9nUkJqM0NJU25NTVJITXAva01raEJDQ0NHdWt2OHQzVUxHK1R5WE5rOWg0c1p0N3p6L0VNOC9NZWV5L205YVpUUjVySDVkYVd5WUtYaXhzSlRYUGxoT2pkbkN3Rjd4ekowMjNDVm9IQnhnNEtuN2IrS2ZINi9pcXpXNzZOMnRJeUdCN3NIYjVtellkWVJ6Rnd2eDlkR1JmdVlDSVlIK2RJNTFENDZmT251UjQ2ZHptSHZUQ0kvbk1kYVkwYWpWNkxUZUl4cnRJa0o0L3ZFNU5MZEl3WlFSZlQyMmh3YjVFeHJVc1B4UmtMOWZteVl1K1B1NTN0Y2ZMZDNNUjBzM3QvcjRsbmhiN2FHd3BJSm4vL01WYnozN1UyY0l2bkV3dTdHdW5XS1lOWGtJKzQ1azhzenJYOUM1ZlNUOWtqcHpOQ09iQy9uRlBEeG5BbjI2ZFd4MkhMLzkrMmNBYkQ5NHd1TitiOWR0TkZsNDRMWnh6c3NwZTQ4NTc5L2ptVGw4dkd3Ykx6MTVPNzQrT2dwTEszanByVVhjTlgwa3cvb21BbzVLOS91UFpqSmxSTEx6ZHRhL0xNN2s1TE5vL1o2R1NRSjJPN3RUTTl4V21XanNyKzh0WmVLd1pDWU03UTI0cjBBUkVSckUwbzM3TVBqNjBLOUg1MmJ2azZaeThvdFpzbUVmSXdmMElEblJkVzBLbFVyRnZKbGplZW10Ulh5MGRBdFAzajJ0MmVlcnAvZUkxckxaN1JRVWwzT3hvSVFMQlNYa0ZwUlFZN2J3OUx5YjIzUWVSWUdDNGpLeUxsd2lNenVmelBQNVBQL0ViRlp1T2NpWm5BS2V2SHNxZ1hYdk5mNStlaDY3WXpLdmZMQ005NzdleE0vdm1lcDh2QnJPcDVCN3FZU01jM21VVmxUVE15SHVzbStqRUVJSUlZUVFua2l3WHdnaGhCQkNpRzlKVVJRSjlRc2hoQkROMkhRZVh0MEh0cm9mbDhGNitNZFk2Q3loZmlHRStORlFBUjJESE51dFhSMC9FMDZYT2tMK2h5N0JzVUpIaGYvR0xsWTV0cFM2aXY1YU5jU0hPTUwrU1hXQi83Z0FtZzBUaVphVlZWWlRXMnNqSWpUUXJScnREMFYyWGhFZFlzS3Y2TzNibFpaQlVueXNTNGp5MjhvNG40Y0s2TmFwbmRjKzZXY3VrRmRZVFh6UG9RQUFJQUJKUkVGVTVnenlYYTZ5eW1xQ0EveS85ZXVub0xqY3BhSndSWldSYlFkUE1tRm9iL3owUHQvdTVPSjd3VzYzWTdIYXFLMjFZcW0xWXJaWU1Wa3NtTXkxeEVhSGVheGMzdFM3WDI5a2NKOEUraWQxK1E1R0xDN1hVeitaN3Z5K3ZNckk3clFNSmc1TFJxdHhoRjQzN1RsS2ZJZG91alFKdlRkWGRidzUrWVZsUklRR3VyU2RQSnZMa2cxN0FWaXpQWTFwby9veFlXaHZlc1RIZXF4d0R4QVVZT0NwbjB3bisyS1JTNmkvZm9XQnhqeTFCUVVZeUM4c3cyYTMwNmw5SkRQR0RYTGU1bnE1bDBwNGYzRUtuZHBITXFyUnFnQk4rOVJYbUc5T2E5K1g3WGFGcTFrRDZMWkpRMGhPZElUa2oyUmtPKzkzVDZ3Mnh3eCs5VlgrUFNJNHdNQ2tZY2xNR3BiTTNpT24rWHpWVHM1dDJnODRWanM0bDF1SXdVOVBRb2RvTkdyUEt4Ly81NDhQZUd5L1ZGek95KzhzOXJwZnJXNjRiU2ZQNXJMbjhHbnV1c2xSOVQ4Mk9weks2aHIySGNsazlLQWtJa09EaUlzSlo5Mk93d3hOVGtTbGd1NmQyL1AxMnQzc1REM0ZxSUZKanV1c1d3RmkyNEVUVEI2ZXpLMFRic0J1dDdOZzVRN0txMm9ZUFNqSjYzMVJXVzF5UGcvMU9pMlJvVUV1cjdXTWMzbHMzbnVNMjZjTjkxaWQzOXVuR2JrRkpiejF4VG9pdzRLNGJkSmdqQ1lMbGxwcnczdDhiUzFtaTVYZTNUcHc0SGdXS1h1UE1tRm9INi9qYkxvQ1FuTnFyVmJuVTdxaXVvWm4vdlU1ZHJ0Q1RFUUlIZHBGMENNK2x2aG1WbVB3NUxNVjJ6bVVmaGFqeVV5QXdaZHVuV0lZTzdnbmg5TFBzblo3R3RQSERYUUw1c2RHaDNIUHphUDRjTWxtRnEzZnkrMVRoMUZVV3NuZUk2Zkp1bkNKc3hjS01Kb3MrT2w5bXAxOElZUVFRZ2doeE9XU1lMOFFRZ2doaEJEZmtnVDdoUkJDQ08rV25JYTNVaHN1Unh2Z2xURVFGK2o5R0NHRUVEOThHbFZkTmY0d3VETUpMRFk0WHV3SStxZGVnbE1sWUcveVo1YlZEaGtsam0xNVhadS9EcnJYblNjK0JEb0dPbjdHU0dYLzFudjd5dzFrWHl6a3pXZC8ycWJnZTMzQXZLMitiU0M5clFwTEsvanJlMHNabk55VmVUTWJLdTJXbEZkUlhtbHM4Zmd1SGdKa0Z5K1Y4c215clF6djM1Mzdab3dHb0xyR2pNbHNhZFdZZlBVKytQdnAzZHEvWHJPYnNzcHEvdnpMTzlIclBIK0V0K2Z3YWZZZHpXenhmcXlvTXZMYmZ5emc0VGtUR2REVE5TeHRWeFJlZVg4WlljRUIvT2FCR2EwYXN5Y1hDMHY1MHp0TEdEZTRGM09tREFVZzY4SWxWbTQ1aUZhalp1cklmcTA2ejhvdEIxbTU5WkRYOEYrdDFZYWx0aFpMclEyenBaWXFvNGtxbzRuS2FoTlZ4aHFpd29JbFdIY1ZHVTFtL3ZMZVV1eDJCWnZkanQxbXgrcmNiRzcvRTFNQlBqb3RlaDhkYzZZTzQ0YmVDUzFlUitxSnMzU0lDYWUvOXd5cnVBYk81Ulppc3p0bTNXbTFHbXJNRm81bVpIUGdlQmJwbVJmb2s5Z1JzNlVXclo4ZVJYRzhOeTdmZkpDUVFBTWpCL1pnZUwvdUh0L3JtanFUVThDSnJGd0NETDc0YURXZ1VuRXlLNWZjU3lXTUdORGRwZDliWDZ5blowSWNnL3QwNVlNbG16bDdvWUNoZlJQUisrZ29LQzVIbzFHajFhalJhRFJvMUNySDg5UnFvOVpxSXpUSW4zTVhDNG1wQ3ovL2Q4SGFWdDBQUTVLN01pUzVxOGQ5aWdLNzAwN3g5Ym85QlByNzhzZ2RrMUNyMVZSVUdUbDNzWkJBZ3g4K09pMlhTc3Jac3U4NEk3eUUvbHZqYkYyMWNUOWZINHcxWmk1ZUtxRm5WKytWd2o5ZnRZUFBWKzI0N09zTERqQTRLOGlmdjFqa3NzOW10N051eDJFQ0RMN29kQnBTVDV4ekhOUEcxUkFhcXpGYnNOc1ZqQ2JIejlMNllMN05icWVrcklyaThrb3VYaW9sSjYrWVUrY3VVbEplUld4VUdKTkhKQk1lRWtqcWliUHNPNXJKMmgxcCtQcm82QkVmUzYrdUhSalVPeDQvdlE4MnU1MGFrL2VmMDVaYUt3Qm1TNjNYUGdBNm5aYlBsbStuUTB3NG93WTZIcytRUUFNSkhhTFpkelRUR2NZZk43Z1hIeTdaek1tenVTVEZ4OUkrS3BSaC9SSlp2UzJWNGYyN28xR3JLU212UXUrajR5ZTNqcUYvVWhjeXMvTlp2SDR2K1VWbFBIN25aT2ZxRTRhNjExSHFpWE8waXd6aFFrRUpWcHVObUVqSDQvUEdNL05jeG5qK1lpSHZmTFdlN2wzYU02YlI1SURNN0h5MEdnMGFqWm9qcDg0RGp2ZnJlaFZWUnY0NmZ5bFdteDJvNXFsWFB2RjRIMmcxR3Z6ME92ejlmRm02Y1Q5SkNYRzBqd3gxNmRNbnNTTlAzVC9kNC9IZ1dLa2g2OElsOUQ1YXRCb041dHBhZGg0NlJVamRoTWtnZnorZWZtQUc3U05EbldPc1g5MmhYbk9yQWRUdnUzdjZLTnBIaGRLOVMzdmFSNGFoVXNIUjA5bTgrOVVHQnZTSzU4WlJBendlUDdoUFYwNmZ6eWRsN3pFNnRBc25KaUtFN1FkUDBxMVRERE1uRGlhaFF3enRJa05RcVZTY3lNb0Y0TGYvV09CMVBFSUlJWVFRUXJTRkJQdUZFRUlJSVlRUVFnZ2h4QlduQUI4ZGhjOGJyVzdmT1JoZUdRM2hmdGRzV0VJSUlhNVRQaHJvSCtYWUFNdzJ5Q3lGRXlWd3NoaE9sa0IrdGZ0eDFiVndxTUN4MVZPcG9MMC9kS3BiSWFEK2E4Y2c4Sk5QUmR3WWE4ejQrZXBSZTZsczYwMTl3THl0UEFYU0gzMXhmcHZQVSsvdnY3bVhBSU92MS8xYjloMEhsWXJKdy91NnRHL2NmWlNVdmNkYVBMK25zUG5HM1VmUWF0Uk1IOU1RQmx1eCtRQmI5cWUzYXN4amIrakozQnRIdUxTZHlNcmxRa0V4c3lZTjhScnF2MUtPWitaUVdsSE5yUk1HWC9ZNTdJckNKOHUyb2lpS1MrQzFiL2RPdEk4TVpkMk93NHpvMzkwWlNyd2NDOWZ0SVdYdk1hL0ZGSHoxUG9RRitSTVhFODZBbnZHeWVzZFZZdkRWTTN1eVkrS0dWcU5CcTFYWGZkVlFYbW5rN1MvWDg1ZGYzb2xPcDhWSHA4VkhxNzJzeDJMNTVnTXMzM3pBNi80SFo0MW5VQ3NtQ1lncjU0TWxLUlNWVnRJeklZN3c0QURlL25JOUZ3dExHZEtuRzNPbkRYZXBQcTlTd2IwelJuUDd0T0hzUDVySnBqM0hPSG9xMjZYS3Z6ZG1TeTFydHFVNkp4RUE2SDEwakxtaEoyTnU2T2xzTTVyTWRJZ0o1OEhaRTlCcE5VUkhCTE5oMXhFV3JkOURSVldOczJwOGMzUmFEYTgrZlE4QUx6d3h4eGxjcjVkZlZOWnNXTGd4UzYyVjF6NWNUazUrTWYyVHVuRFB6U1B4OTNQOFBMTGE3TXhmdUlsYXEyTk1XbzJHQVQyN01IM3N3RmFkMjVOS1l3MkxHMVhOYnhjWjZoTGFibXI2MklFTWFtSFNrNmZicXRWb2VIcmV6VVEzdW04RzkwbGdRTTh1enNydkdyV2FyUWZTblJQa05HbzE0NGYwZHJzLzIrTFUyVHplVzdnUmdQQ1FRRUxybmw5bVN5MnZmYmljaXVvYWRGb05uZHBITXF4Zkl2MlRPaE1YSGU0OHZtdkhHT1pNR1VaMlhoRUhqMmR4Nk1SWnp1WmVjdjZNU3MrOHdKdGZyR3R4SEUrLzltbXorK2RNR1VwSlJUVy9telBCWlVKa2N2ZE9iRHVRVHEzVmhrNnJvWDlTRnpxMVA0YkozREJSNE1iUi9kbDcrRFNuemw2a1owSWNTZkd4dlB6ek93ank5MlByL25TK1dMMlRwUGhZbm5sa0pwR2hRYzdqRWp1M0p6bXhJL01YYmNKdXQ2TlJxK25Yb3pQZHZLeFM4ZlhhM1lRRStmTlFrekYrc1hvbnVRVWx6c3V4VVdGMGFoL3B2QndVWU9ERzBRTXdXMm9KRHduRTM2REgzMCtQd2RleCtmbnE4Tlg3T0NkZGxGVlc4OEovRjdJODVRQ1AzakhKWlF6QkFZWm1WMnd4bXN4OHRIU3pTNXVQVHNzOU40OXlYdTdjYUd3QVlTRUJ2UERFSEsvbjlNVFRjekk5OHdMeGNkSDg1TmF4emY2OHVuM3FNTXlXV3JyRVJoRVRFY0xmbnJxcjJldDZldDdOSG44bmJXbkZDeUdFRUVJSUlacFNLVkphVkFnaGhCRGllOE5xdFhMNGtxUVFyamVocGl4Q1EwTUpEQXhFcTVYSFJ3Z2hoTEFwOE1aQldKM1YwTllyQXY0MEVnSjlydDI0aEJCQ2ZMK1ZteDBCLy9xZy84a1NxR3hkZ1hTblNJTWo2TjhweUZIWlA4cmcyQ0lOanVyLzEwc3UyR3Exb2kwOC9KMWMxOC8vOGhFUm9ZRTg5OWpzTmgzMzRaTE43RHVhNmJYS2VsdjZMMTd2R25iYXZPODRXbzJhVVFNOUJ4WVZGTGJzUzBkUkZQNzV1L3ZRKytnODlqT2FMRHp6cjg4WjJDdWVlMmVNeG02M1k3SllNZmo2OFBYYTNhVHNQY1l2N3IzUjQ3SGJEcVNUZXVLYzIzaExLNnI1dnplK1pQU2dKTzZZTnR6Wi91WHFuV3pabis0V2JHdnFuYTgyZUF6Mi8rTi9LN2xVVXM2ZmZuNEhPcTBXdTZLNGhPL3FMVXZaejdIVE9menhrZHM4bnI5RGpDUGsyRnpGL24vK2J5VlpGeTR4WlVUZlpnTnQvZ1pmeGczdTVYSGZpczBIV2JYdEVKT0dKek5yMGhDWGZlbG5MdkR2ejliUXQzc25IcHM3MmZzVjFQRldzYi8rUHAwMWVRait2bm9NZm82QW9iK2ZMeUZCL2hoOHIrd3ZsbGsxb1QrNC8rOTgyL2VTdG9TY205UFMrOFNqTDg1bi9KRGV6a3JYbm9RRStlUHI1YlYrSmNqajM0cnoyV3hvTmExZkVzZG9zclRwZFdwWEZHdzJPNHFpb1BNeVFhVEdiTUZQNy8yY05yc2RtODJPM1c1M1cva0hRSzFXNGV1am83Q2tnckNRQUdkQXVmSHhaUlhWaEljRVVtVTBrVjlVUmxjdjRXbHd2Ti9wZlhRa2RJajJlcHNjUVd4TnMrKzN0VllyK1VYbFJJY0h1MVJROTN3K0JaVUt0N0UzZHY1aUlXRWhnUVEyTS9HdExmMmFINDhqYU81dDFaK3l5bXJPNVJiU3IwZG53REhwNFZKeE9lMmpRbDB1aDRjR2tsOVlpa3FsSWpvaXhHV1NXMzVSR1NxVmlzaXdJTlJ0bURsVVhXTnUxYW9SYmFFb2p2dXRjNnhyNkx5MXI0K0xoYVZ1MWUzQjhkdzdmN0dRK0RqUHo2VzJLSzh5b2xHcjNVTG1KZVZWMUpnczJPeDJOQm8xN1NKQzJqeXhzNm1NYzNsMGJCL1I1dmRudTZKUVhtbDByb2FzVXFrSUN2QnIwM3ZNdDlIVzk3UG0xUDkrNmFmMzhmZzZ0OW50bU90Ky8veWgrQ0grekJSQ0NDR0V1SjdJYjFoQ0NDR0VFRUlJSVlRUTRvcXgyT0F2ZTJCSGJrUGIwUGJ3N0REUWZ6ZWZ6d29oaFBpQkN0YkRrSGFPRFJ5cncrUlZPUUwrR1NXUVhRblpGWjRyKzljck5EcTJBL251Ky95MGpvQi9sQUVpL1NES3YrNnJvYUg5aC9henJLTEtpS1hXU2tTanFyRFh3cXpKcnNId3JRZlNDZkQzZFd1dmR6QTlpNDI3anpKbVVFK3ZvWDZBelhVVitXOFpQd2lBN1lkT3NtamRYdTZlUHRMWkp5aysxdU94UnpPeVBiYXYzcGFLVHF2aHh0SDlBVGg1TnBmRXp1MmQrK3VEaTIxeDhtd3VwOC9uY2ZmMFVjNVF2OGxjeTUvZlhlTDFHRy83L3ZiVVhTZ0tWQmxOZ0NQVVdGcmhlRkdFQnZsekpxZUFqUE41QUt6YWRxalpjYldQRFBVWTdEK2FrYzNxN2FuRVJvY3hZOXdndC8wOUUrSVlrdHlOdlVkT3MyWjdLdE5HOVhmclk3TFVVbEpXQlVCbHRXT3NGeStWTmx4M1ZFUG9jZEt3NUdiSEthNmVxUEJnWHYzMTNWNzNYeXFwNE84ZnJXaTJUMnNGR0h5L1ZiVnZjZlcxTlFUYjFoQ3JXcVZDclczK09wb0w5WU1qN041YzRMMWVaSmpubjNzYXRacndrRURBOFp4c0x0UVBqdmU3NXFoVkt0U3R1TjkwV3ExellsYkw1MnM1Mk42cFNhWHpiOXV2K2ZFMGYvdENBdjNwMThQZmVWbXJVYnU4eHplKzdHMDhsL3ZlY0tWRC9lQlluYUpwcUI5YS8vcndGT29IeDNQdlNvVDZBYStWOHNPQ0F5RDRpbHlGVTJMbmRwZDFuRnFsSWpUSXYrV09WOG1WbkVDZ1ZxdWJmYi9UdExCZkNDR0VFRUtJcGlUWUw0UVFRZ2doUERLYmpPaDl2UytWK2wzWXRQaDlZcnQwcDhlQVVTMTM5a3BoMi9KUDBlbDlHVGJsOWlzMk5pR0VFRUs0cTY2RlozZkFrY0tHdHNtZDRhbEJvUDEyUmVDRUVFSUlOeXFnZllCakc5K3hvZDFraFp5NmtIOTJCWnl2K3o2MzByR3FqRGMxMW9aanZQSFhPVmFmQ2ZTQkFCOEk4b0dBUm0xdSsrcjIrMmhBcTZMWmFyM1hRbDVoR1FBbVV4dVhQbWhrNzVITVZ2VXJMcXRzVlQ5RlVhaXR0WG9OWE5rVmhSV2JENkxUYXBnMjJqMHdYcS9TYUdMRDdxUGNOSFlBUVFFR3pMVldWbTExaFBKN2RZMGpPNitvVmVOcHJLQzRuSjJwcDVneGJpQ0IvbjZjeVNuZzlVOVdNOVpMVmZ2V1VCU0Z4ZXYzMGk0eWxCRUR1cU1vOE5vSHkrbllQb0luN3B6aTFuL0Q3aU5rbk12enVBL2dtWDk5Z2IzUll0MExWbTUzZnYvMmN3K3hhTjBlMmtlRjh1eWpzN3hXVndiSHhBRlArN1B6aXZoZ2NRcDZIeDBQejVtSXprc0k5ODZiUnBDZFY4U3lsQVBvZlhTTUg5TGJaZi9wYzNtOCtjVTZsN2FYM2w3ay9MNjFLMEdJcTB1dFVoRlVGeEMxMisxdSs2dHF6QUJ1VmFHZHh6Y0pXQnROWmlxcWFqejJyYStPN29rRS9vVVFRZ2doaEJCQ0NQRmpJY0YrSVlRUVFvZ2Z1ZUw4SEhhcytweFJOOTlEV0pTalNsM0s0dmVwTVZaeTA3Mi84bnBjZHNaUmpOWGxsMzI5UGZxUGJMRlAxdkVENkh6MDN6TFlyMEp2Q09EbzdnMTBTeDVLUkx1T0xSOGloQkJDaURhN1pJVC8yd0ZaamJJNHQzZUhoL282Z3BkQ0NDSEVkOFZYQzkxQ0hWdGpWanZrVmNQNWNrZllQNi9LVWIzL2toRUtheHdUQWxwU1hldlltbHNWb0RscWxXT3ltMWJ0Q1ByWGY2OVRnNmJ1cTFZTkFScDRwY2ZsWFVkYm5ML29tSTJYbVZPQXlXekJ0NFZLeUo1OHRIVHpGUjJUeVZLTEFoUVVsVkZTWHVXb0x0dkluclFNOG92S21EUXNtWkJBN3dVSkZxL2ZRM2h3QUJQcUF1WHJkcVJSVVdYa3JwdEdFdWp2ZDFsaiszTDFUc0tDL0prd3RBOEFTemZ1dzBlblpjcUl2cXpia1haWjU5eDY0QVE1K2NYOC9KNXBxRlVxRGh6UDRtenVKWHAxNjBDZlJQZi9ZZXcvZGdiQTR6NkFYOXg3STNaRm9hQzRuQzlYNytTbU1RT2NGYWQzcFozaWJPNGxIcHM3R1pWS2hkVm04enFCb3RacXcrRHJXdWs0SjcrWWYzKzJCb3ZWeHVOM1RpWTYzSHZaWDE4ZkhVL2NOWVhYUGx6TzEydDNVMXhXeWF4SlE1eEI3NFNPMFR3OTcyYkFzUXBDK3BrTHpzdmkrcE5mVk1ZTGJ5NzB1di94bHovdzJQN1dzejkxQ2ZmdlRqdk53blc3UGZaTjJYdU1sTHBWTnBxU2lSNUNDQ0dFRUVJSUlZVDRzWkJndnhCQ0NDSEVqOXoremN1b0tDMGlNS1JocWQrT2ljbHNYdm9oQlRsbmlPNlE0UEc0dEoxcktjZzVjOW5YMjVwZ2YxdVVGZVY3M2RlbFIzOHlqK3lsS084OFdwMzNrRUpJUlBOTEt3c2hoQkRDc3hQRjhOeE9LRFUxdEQzYzF4SHNGMElJSWE0WFdqVjBDSFJzVGY4aVZZQXFTMTNJdnk3b1gvLzlwYnF0cU1ZeE9lRGJzQ3Rnc1RtMjV2aDd6bHBmY1Jubjh3QkhKZTdqbVJjWTJDdSsxY2ZxdEJyME9pMS8vdVdkcmVxL2NOMXUwazZjYTdGZnRkRlJBVndCZHFXZVl2cllnUzc3VjI0OUJEZ3FmeS9kdUErQTBDQi9sNnI1K1VWbDdEbDhHclZLeFpOLy9naTczWTRDZEk2TlpOUkExeGtUMnc2YzhEaU8zRXNsTHBkM0g4N2dSRll1dy9zbGN2QjRGZ1hGNVdSbTUzUHJoQnNJRGZKdjhYWjVVbFpaemRLTis0Z01EYUtzMHNpMkF5ZFl0L013RVNHQlRCblI5N0xPMmIxTGU4ZjRDeHpqajQwS0l5aytscEx5S3Q3OWVpUGR1N1NuYi9kT0FDeFlzWU9jL0dKK2NkK05CRGFwdUc2ejJkRTJXbkxwMU5tTHZQdjFCbXBNRnU2N2RReTl1M1pvY1N3UklZRThkZjkwL3YzWkdqYnRPY2JwOC9uY2MvTW9PcmFMd09DcmQwNDR5Q3NzQlhCZXZsWldYQXpGcjlRUEh4ODE2dTlndGFrcWkyTlZqNzZSVi9GSzdIQjV6eVRQbWdiczZ3UC9UZHNMU3lwNDlqOWZ0Zm84M216YWM4enJSSUFycmN3TTVlV2dOZ05YK2ZIUE56cFdjd25RWGQzcnVkS1B2eEJDQ0NHRUVFSUlJYTQrQ2ZZTElZUVFRdnlJNVp3K1JzN3BZd3liZWpzNm40WVBjQk42RHlKMSsycDJydjZDV3gvNkEycTFlNkpneHJ6ZnVGeWUvOUtqREpzeWg5NURKcmoxbmYvU293eVpOSXZrWVpPdS9JM0FFVUJZK05ZTExmYmJ2bkpCcy9zZmV1NmRLelFpSVlRUTRzY2pKUnRlMndlMWRVRkh0UXArZlFOTTZYeE5oeVdFRUVLMGlRb0k5SEZzQ1NHZSt5Z0tWTlZDcGNVUnlLMnNkWHl0cUw5c2NleDN1VnpYWnJVN2ZsYmFsZS8wWmpYTFVtc2w0MXdlNFNHQjJHeDI5aHcrM2FaZy83MHpSblB2ak5HdDdqOXY1amlZMlhLLzhpb2pBQ3FWaW0wSFR6SjFWRCtYcXZJbDVWVUE3RXc5NVd6cjFEN1NKZGdmRlI3TXRGSDk2ZFErZ3Npd0lENVp0bzJjL0dMdW5qNEtsY3AxTGFIUFYrMW8xZml0ZGJNNmRxVmxzTzlvSmxhYm5YYVJvVXdhbnR5cTR6M1JhYlZZYXEwVWxsYncyZkp0QU5nVmhaL2ROUldkVmtQYXlYUGtGNVc1SEZNZmdsL3JZWVdBcVNQN09iOC9rbkVlZ0xPNWwrallMb0tRSUFNVGgvYm1oajVkQVNpdHFHYmYwVXppTzBTN2hmb0JsMnIrMnc2YzRLczF1MUNBKzI0ZHc3QytpYTIramRIaHdmenVwek40ZjFFS0dlZnorT3Q3UzVreC9nYW1qWEtNTlNlL21OSUt4eElZaTlmdlpjU0E3c1JFdUw0SVYyNDUyS3JyYWpvSnBLMVdYQXh0dWRQM2pMOEdsZzIvY3VmNzlhdWZ1bHhXRkx1WDl1dm96YTZWRGwrQ0kxV1FaWUxxRmlaZmZWOWM2Y2RmQ0NHRUVFSUlJWVFRVjU4RSs0VVFRZ2doZnFUTU5kVnNXL0VwRWUwNjBuUFFXSmQ5S3BXYUVUZmV5YXBQWG1mUCtrVU1uM3JIdFJsa0s2blY2bVpEK1hubk1sajV5VCtaOC9nTFVwVmZDQ0dFdUVJVUJUNCtEcCtsTjdRRitzQnp3NkIvOUxVYmx4QkNDSEcxcUZRTjRmL0xwU2hnVlJ3aGYydWpyYmJKOXpZcmNKV0RwVWN6c3JIVVd1blhveE9LQWx2MkhhZXMwa2hJb0tIRll6OWNzcGw5UnpNdis3b0g5K25LQTdlTjg3aXZQcmcvdkY4aXUxSlBzVFAxRkdNRzlYVHViMXpwKzF4dUlYOTcveHU2ZDI3bmNnNjFTc1V0NHdjQmNQQjRGdWN2Rm5MenVJRjBpQW1uS1crVnc3OWV1NXVVdmNjYXhwemNsWjRKc1FRRkdGaTdJNDNWV3c5eDkvU1JhTDVGYVhkL1B6MS8rZVdkK09sMVZCcE52UFRXWXZvbGRxQjNOMGMxL0wxSE1razljZGJqc2Q5czJ1L1dWaC9zTHltdjR2UTV4Mm9NVy9hbHMvZndhWjY4WjVwTDhIMzF0bFJzZGpzeko5NkFvaWh1RXg2c1ZodGFyU1BZSHhzZGhzRlB6ejAzaitKY2JpSExVZzYwNlhiR3gwWHh5L3R2WXNPdUkreE95MkRFZ0labG5mWWN6bkIrdi9kb0pnZlRzL2o5ZzdjUUZORHdQS3hmcGFFbDN6YlkvOTZnTEVKRFF3a01ERVNydmZvZm9SNitkTld2QXV3NGxyKzRRdjd4MjN0ZEx0ZFg3Ry9hM2xMRi91dFIzeWpvMXduVXZsejFpdjBBbVdYUTFjdEVzaXZtQ2ovK1FnZ2hoQkJDQ0NHRXVQb2syQytFRUVJSThTTmt0OXRKV2ZJQjVwcHFicnozRjZnOWZBamR2bk4zK28yWVF0ck90ZmdIaHRCM3hKUnJNRktvS0MwazgraGVqL3Q4OUFZNkp2YjVqa2NraEJCQ0NMTU5YdDBIVzNNYTJ1SUM0VThqSFYrRkVFSUk0WmxLQlRvVjZGb0lqVnF0UU9IVkhjdU9ReWNCR05RckFZMUdUY3JlWTJ6YWZaUlprNGUwK2h4enBneHI4L1V1WExlNzJmMEZkUlhxKzNidlJHbEZOYXUycGpJMHVSdDZINTFiMzdVNzBsQ3IxWXdiMHR2anVhcHJUSHkxWmhkZFlxT1lOcXAvbThmYW1GNm5SUjhTU0c1QkNldDJwREg2aHA1MDdlaGVQR0RUbm1NZWp2WXVOTWdmZ0hlLzNvaE9xMkh1dElieTJvL2NQdkd5eHJydHdBbkNRd0lwS3F2azlxbEQyYkkvblgvK2J5V1Azem1aYnAzYVVWUmF5YTdVVXd6c0dVK1F2NEVYM2x6SUhkT0cwek1oem5rT3E4Mk9yaTdZbjlBaG1qLy9ZaTZLb3ZEMmwrdmJQSjZKdy9yUUo3RWpVMGIwWmZMd1pPY2tnbHFybGIxSE1qSDQ2akdhekR3NGF6eXZmN0tLdDcvY3dLL25UWGZta1p0T3Z2aHk5VTYyN0UvM09pbmorNkp2MU5XL2ppdjlYbUszMjEwdjExWG05OWJ1emFNdnpyOXlnN3BDUXZRUUdneUJnZkFkek92NFhqNytRZ2doaEJCQ0NDR0V1UG9rMkMrRUVFSUk4U08wWTlVQ0xweEpaOVQwZXdpTmJPKzEzNkR4dDFCV1VzQytUVXN4R2FzWVBIRW1LdFYzVUxLcWtieHpHZVNkeS9DNEx6U3l2VXV3MzJLdXdWaFo3dGF2cXFJRWdNcXlJby9uTVFTRzRLTjNYM1plQ0NHRUVPNkthK0RablpCUjB0QTJJQnFlSGZidEtoZ0xJWVFRNHJ1VGsxL01pYXhjWXFQRDZCTG5TSmQyam8xazI0RjBKby9zUzZDaGRYOGpUeGpxSHFoLys4djFuTXpLNWJYZjNJdVB6djFqcUphQy9kbDVqci9kWTZQRG1ERnVFSys4L3cwcnR4eHltM0J3NnV4RjBrNmVZK3pnWHM1d2ZHT0tvdkMvYjdaaXR0UXk3N2F4cU92QzVGYWJIYTNtOHY2M1VXdTE4dUdTellRRStuUGJ4TUVlKzdSMCt6elp1aitkRTFtNTNIL0xHSmRLOVpmRGFMS3daWDg2NDRmMFl2VzJWUHo5ZlBubHZUZnkyb2NyeUwxVVNyZE83Vmk2Y1I4YWpaclpVNFlTRW1oQXE5WHcxWnBkUFBmNGJPY0tCTFZXRzFxTnhubmUrc2V5Y1ppK29MaWM1Ly83TmRORzllT1c4VGU0amFXNHJKSS92dkdseS9PZzhjb0F1OUl5cUs0eE03eGZJanRUVDVIWXVSMDNqaG5BeWkwSFdiL3ppTnNZeExYMytNc2Z0S25kbXhlZW1OT3FmbnNPbjJidGpyUTJuVnNJSVlRUVFnZ2hoQkRpKzB5Qy9VSUlJWVFRUHlLS1ltZkh5czg1bGJxVFBrTW4wbVBBU09lK004Y1BvTlBwNlpqWUczQjh5S3BTcVpndzYwRlNGci9Qa2QwYktMaVF4WmdaOStFWEVFeGxxWHU1cCtxS01vcnpjOXphQVl5Vjd2dkNZenEwT09iRXZzTVlQbTJ1eDMycUppc05uRHVaeHRabEgzczkxOXJQLyt1eGZkek1lWFR0MC9xS2hFMWxWUG9Sb0dneG1GUmM2YytiL1hUUU9RaDg1SE5zSVlRUTE0SFRwZkRzRGlpcWFXaTdwU3M4MWcrMDMrM2NQeUdFRUVKOEMwczM3Z05nOHZCa1o5dWs0Y25NWDdpSnhldjM4Sk5ieDE3MnVVM21Xc3kxVmpTWEVaNjMyZTJjUHA5UGNJQ0I4SkJBd2tNQ3VhRlBWemJ0T1VyZkhwMmNGZktOSmd1ZnJ0aUd3VmZQOURFRFBKNXIrZVlESE0zSUppWWloQ1ViOWxGU1hrVnBlUlVHUHowdi91eDJaNy9NN0h5UHg1ZFhHdDNhUGwyK25keExKZHcyYVFqSE1uTW9McTJrc0xTU21STUg0NlBUNHFmMzRWKy92Ny9aMi9pcnYzM3NFblRQeml0aTBmbzk5T3JhZ2E0ZFl6aDZPcHY4b2pLc1ZqdlRSdlZyMHdvQUU0YjJadFhXZzZBb0RFbnV4dXB0cVFBRSt2dnh4MGR2UTYvVGN2SnNMZ2ZUczdodDRtRG5oSWhaazRidzc4L1dzR25QTWVkendtYXpPU3YyZTFOY1ZnbEFXSENBeC8yMVZodUF4d2tlbGxvcmE3ZW4wYnRyQjVlSkdUZU83bytmWHNmb1FUMTVmOUVtanlzMWlPK2V3VS9QcUlGSjNEMTlwRXQ3ZmxFWkw3eTUwRzMxaENxamlaVmJEcnBNNUFEbzFpbUdXWk9HRUJNUkFqZ3ErNnNiOWFreFc5RHJ0TTdWUlFmMDdDTFBBU0dFRUVJSUlZUVFRdnlvU0xCZkNDR0VFT0pINU5DMjFaeE0zVUhTd0ZFTW1UVEwyVzQyR2RtNTZuTU1nY0hFZGUySld0M3d3YTFhcldIQzdJYzVrTEtNdEozcnlEMTdrb0NnTU5aOSthYmIrWS9zM3NDUjNSczhYdmZSUFpzNHVtZVRTOXREejczVDRwaFZhalU2SDMxcmI2TEg4K2FkeTJEbEovOWt6dU12RUJJUjQ3SnYva3VQdHVuY252ejlWTHR2Zlk3bUdMUXd1UXY4dEEvNHlXL3dRZ2docnBGdEYrQ1Z2V0IyNUxOUXErQ0ovbzVndnhCQ0NDRytQdzRjenlMOXpBVmlJa0s0b1UvREQvSUJTZkYwaUVsanorSFRETzdUbFo0SmNaZDFmcVBKakZhamNWWitiNHYwTXhlb01Wdm9uOVRaMlhiNzFHR2NQSHVSK1FzMzhmdUhiaVU0d0krUGxteW1xTFNTQjJkUElNREw2Z0kybXgyZFZvdEtwY0p1dDVQUUlacUk1SzdFeFlTNzlQdjdSeXRhTmJieUtpUDdqbVlDc0dURFhnRFVLaFhoSVlINDZuWGNObWtJdDAwYWd0Vm1vNnpDU0VSb29Odnh3UUVHdCtEL2w2dDNVV3UxY1R3emgyZi84eFhnS0xkUS85aTBaUVdBMFlPUzJMci9CQk9IOWNGUDd4cUcxdXUwVkJwTmZMWjhPM0hSNFV3YzVsZ0IwYTRveEhlSXBsUDdTTlpzUzJWNHYwVDBQam9VYURIWWZ5N0VLZkVyQUFBZ0FFbEVRVlRYVWZRaExqcmM0MzZ6cGRaeDNSNkMyZHNQbnFDMG9wcDVNOGVSY2U2aXMxMnRVakZocUdOc0plVlZoQVI5dXhVTXhKWHgyNzkvQmpnZU4wOGVmWEcreDNhanljSUR0NDF6WGs3WmU4d1o2aitlbWNQSHk3YngwcE8zNCt1am83QzBncGZlV3NSZDAwY3lyRzhpQUdkeUN0aC9OSk1wSTVLZFlYOXgvVEJiYXRGb05KZTlDc29Qa2JuV2lrYXRrdFZHdm9ldTV2TlpVYURKUENmUlJ0ZjdmU2p2aDBJSUlZUVE0a3FTV0pBUVFnZ2h4STlJMytHVDhETUUwUE9Hc1M3dHFkdFdZVFlabVhqN0l5Nmgvbm9xbFlvYkp0eEtmSytCaE1kMHdHS3U0ZFlILytEY3I5anRMUHZ3RmZxT21FS1hKUGRLZWQrOC8xZDZEeG4vcmFyaVg4K2U3cDVIUUVBQUJvTUJ6Ulg4ME1ZTzVGYzdxaU92UFF0N0w4SXpReUhKOCtmbFFnZ2h4RlZodGNQOEk3QTRvNkV0UUFmUERvZUIwZGR1WEVJSUlZUm91NUx5S3I1WXRRT0FPMjhhNFZJcFc2V0N1VGVPNE84Zkx1ZUR4WnQ1NXVGYkNROEo5SFlxait4Mk80VWxGWVNIZUs3ZzNwS3QrOUlCWENZY0JCaDhtVGR6TFA5WnNKWTNQbDFOYkZRWVIwOW5NM0pBRHdiMWl2ZDZyaG5qQnpGejRwQVdRMkRQUFRiYlkvdTZuV25zUFpMcHZCd2NZR0R5OEdTQ0F3MUVoUWNURlJaTVJHaWcyd1NHNVpzUGtyTG5HSS9jUHBFK2lSMEJXTGh1RHpzT25lUTNEOXpzRm9KUFNvZ2xOTmlmZHBHaHhFU0VFQjBlVEV4RU1EcHR3MGQ0SS9wMzU5NFpvNzNlaGdVcmQ3RDk0QWwwV2czRCtuVmp5c2krMU5aYTNmcDl1bndiUldXVjZMUmFubnJsRTJxdE5teDJ1MHVmRlZzT2NzdjRRVURMd2Y3VUUyZngxZnZRb1YyRXgvMG1zeVBZNzZ0M0QvYkhSWWZUTXlHT3hNN3RYSUw5OWF3MkczbUZwZlRyMGJuWk1ZanZ4bi8rK0lESDlrdkY1Yno4em1Ldis5WHFoaGZneWJPNTdEbDhtcnR1Y2xUOWo0ME9wN0s2aG4xSE1oazlLSW5JMENEaVlzSlp0K013UTVNVFVhbWdlK2YyZkwxMk56dFRUekZxWU5LVnYyR2lWYnl0ekxCMWZ6b3BlNC96bDEvTy9jNG5YaWlLd3VwdHFRenQyODNyejZvek9RV2N5NzNFMk1HOTNONnJjeStWOE43WEczbm00Wm5OcmdwUlVGek9YOTVkd2h2UHpHdHhUTWN5Yy9qdmdyVU03QlhQUTdNbk5OdjNWMy83bURsVGh6RzhYNkxYUHVsbkxwQjY0dHovczNmZjBWRmQ1OTdIdjJkNlVSZVNRQUtFSkVDQWhPaUkzc0UwMnhqM1htSW5qbThjSjNIdW01NmIyT25KVGVJa2RueGQ0emp1MkFaamJIcXZvb1BvSUlvQVNhaWdycG5SbkhQZVAwWWFOSXdxRm9qeWZOYnlNblBhN0RtenArak1iei9iUDFOR2FVVTFpOWJzWU1Md2ZpVEVSalc2ajNiUmUzcGJLSXJCLzVsWlArTks0SG9sSUxTODkvQXBWbXpPNXVrSHBsL1NZTDVsbS9adzlHUStYNzlyU3F2MjEzVW9PbC9lcHZ1SWlRb0xXbllsK3ZQUlUvbjg2YzJGL1BxWmU2aDJlWGpsbytYY09uRW9ROU5UQXJZcnI2cmg1SmxDK2lUSCt6LzNWMlh0NCt5NUV1NmZQVGJvdUlkUDVySDMwQ2x1bjNabGZtZXBySGF4WW5PMi8zdEJVOHZhcXJTaW1yKzkvUVUvZitxT2k1Wlg4WmUzRmdYTXJBUys3d1EvKzlzSFBIbjNWQkxqWXdMV05mVjh0b2FxYWJqY0hxcGRIcXBxM0ZSVnU2aXFjVk5aN2FLOHNvYnlxaHBHRE9oRjc4UUxoWjJ1MVB0aFFYRVp6Ly96WS83eDA4WS9YeHM2WDE3RnZ4ZXNZZkxJL3FUM0RKNGwrOTFGNituV3VSTmpoL1Q1eXUwU1FnZ2hoQkJYaGdUN2hSQkNDQ0Z1SUNhek5TalVYMXFVejc2czFmUWVNSkw0SHFuKzVlNmFLcXgyWjhDMjBaMTlGd1V0VmpzeDhZbis1YTZhS2dBaVkrSURsamZrREl0c2N0MjFybmRvRFpHUk5rSkRkVXlYNFJ2MmpDUzRLeFYrc3hsK3ZnRmV1d25DMnphSmdSQkNDSEZKQ3F2aHVVMXdvUGpDc29RUStOVlk2TmEybko4UVFnZ2hPbGlOMjhPTDd5Mmhxc2JOK0tIOVNPMFJIN1JOU3JjNEptYW1zM0pMTm45L1p6SGZmWGdXNFNHdHI1aSs5MGd1TGs4dGVrVTE4NVp1WnN6Z1B2N3EzQzA1bGx0QTl0RmNFbUtqNkpPVUVMQ3ViM0lDZDA4ZnlYdGZiQ0MvcUpUa3JuSGNOMnQwczhlN3VGcXlwdXZrRjVWeThtd2hRL3BkR0JBUUh4dlo2UDVPZS9CTUFIT25OaCtrTzVaYndQS05lNGlKQ3FOMzBvWHoyNzkzTjFabDdlUEZkNWZ3b3lmbUVOYmduTjQ4WVVpengyeXJlMmVOd2FBb2pRYjd4dzN0aThsb0lENDJpakNublZDbkRhZkRoc05td1dHejhwK0Y2emlkWCt3UDVKdk5UVi9rMkhjMGw5ejhZa1lQU20yeU9tMjF5dzJBeldJSld0ZTdSenl4MGVGTkh2L3dpVHk4cWtaU1Z4bEoycEZVVGFQRzVXbHl2YWV1bjlYUHp0QVVzOW5FZno1YlI3Zk8wZjVnWVVTb2c1UnVjV1R0OVFYN0FTWU9UK09OVDFaeDhQZ1oraVluRUI4YnljaUJ2ZmxpN1U1R0RVcTlwUEN3dUh5MjdjdWhWMkxuRHBsTm9ieXFoazI3RHJOMjJ3RysvZUNNb0tDN1Y5VjQrN08xVk5XNEdaS1dURVJvNEhYdS9jZE9veWhLazZGK1ZkUFFOQjJ2VjhWZDZ3MEl1amMyNktuVzYrWDlMelpndFpqWnZpOEh1OVhDZmJQSEJBeWdhNmpHN2NIYlNIaStvVk41UmF6YmZzQWY3Syt1Y2JOdSt3RXllbmR2TXRqLzFQT3ZOM3ZNNWp4Kyt5Ui84UHpwWDc4UnRENmxXeHovL2RndC90c2w1WlVjUEg2R1N5MmlmdURZR1k2Y3pHLzE2OXFycXY2WmJWcXJMV0h2OXV6UGxyclBUMDNYNlJJVHlmRCtQWG5qMDlWazdUM0trL2RNOC9lTG5Od0NYdjVnR2I5KzVoNy9BQlZGVVZpMy9TQkQwMUpJVFFyOHJuYnlUQ0hMTnUwSkN2WS8rNGUzcWFweHRhbU5GNStiL0tMU29HMktTaXY0Y3QxT01qTjZOcnVzWGxSNENCOHQyZHprN0M3MTk2dXFLbWNMendPK2dRTGYvK1BiZGNzMUNvckxndlk1ZWlxZnNzcWFacjgzTkNkcjcxSFdiTjJQcDlhTHkxT0wyK1BGNWZiNFA4UHEyU3htSEhZcklRNmIvNytXUHQvcXRiYi82TG9lZEwvZ205M0lYZXYxaldEQjk3bnFWZFdnKzIvc1BldmpaVnM0VTFCQzUwNFJsRmRXKzVjYmpRWkt5cXBZdC8wZzMzLzA1b0IxOWVzYis3NHJoQkJDQ0NFNm5nVDdoUkJDQ0NGdWFEcnJGNzJEMWU1a3hMUUwxVkVLY28veHhkdC9aY1lEejlDNWUvQUYyb3RWbHZyU2ZzNncxdjFZTDlxdXN4T2VHd05mV3d3dmJJZWZqK3JvRmdraGhMamViYzJIMzI2RzhnWTVudUZkNEVlWkVCcWN6UkpDQ0NIRVZhemE1ZWJ2LzFuTW1ZSVNrcnJHY3VmMGtVMXVPM2RxSmlmT0ZKSnp1b0EvdmJtUS83cjNwcUJ3Zm1wU2ZGQ3dzYlNpbWcrKzNJaWlLQ1RHZDJMRnByMHMzN1NYM29sZEdEZXNINFA2OXNCb01EQjcvR0FTTHFwYTcxVlYzdmw4SFFCekpnOExxcktmbTEvTXFxeDkvdHNuenB6amsrVlp6SjR3QkZzakFTZE4xemw1dHBBekJTWGs1aGVUbTFmTTZZSmlmNUJxYUZwSzBENXRVWFMrZ21PNUJlVGtGbkQwVkQ2M1Q4dWtlNWRPdkRadkJVYWprY2Z2bUl5MVFTaStUMUlDZDB6TDVNUEZtM2pwL2FVOCs4ak5qUVpEcTExdWpwOCtSODdwY3h3L2ZZNXZQekNqelcxcktrUUtrTjZ6VzZPVlhPczlldHNFUWh4MnpwWDRRbldXSm9MOVpaWFYvSHZCV2t4R0E5TkdEMmp5ZU9mTGZZVWdRaHpCMVFrVUJTTERuRUhMNjIzZWZRVHdEWW9RSFdmLzBkTzgrTjZTRnJmNy9oL2ZibmI5blRlTm9LUzhpaC9jT1JtbFFSL05TRTFrN2JiOTFIcFZ6Q1lqZy9vbWtSaWY3UjljQWpCejNDQzI3RDdDb2VObjZaZlM5ZElmakdoWHAvS0tPSlZYeEpqQmZSb05CQU00YkphQWdVenRLVHpFd2JPUDNzeWYzbHpJbi8vMU9kOTdlRFlKY1JmQzdvdlc3T0JjY1JuUFBEUXpLTlFQc0gxZkR0MjdkQ0svcUJSRlVmakhPNHNwTHEwQTRJNmJScENUVzhDMmZUbis3UnNHM2YvK2s4ZUMzc1BmKzJJakphV1ZmTytSMlJ3L2ZZNVBsbTJocXNiTjQzZE13bWd3c0dYUFVkNzhkTlVsVlJWdnE3dW1qNlIvcis2TnJxdHhlOWh6NkNTWkdiMENsamNXbUw5dHluRC96RGkvZi8yejRPcjN2dnd4aW5KcFFmaUtxaHJDUSsxdDN1K2hXOFl4WWtDdlpyZFp0LzBnNzMyeG9kWEhiTy8rWFAvNXFhb2FKcU9CbXljTUliMVhOMDduRnpmN09RMHdia2dmVm1mdDQvMHZOL0t6SitlMmFxREJEeCsvMVQ4RHo4WmRoMW02WVRjLytjYmNScjlyZkxGMkp6bW5DNEtXLytMRmo1bzhmbVByR2x2MnpJTXp1WG5pRUNhUFNBZmdkNi9PNTRkUHpPRlhMMy9NVDUrOHZjWEgwWlM5aDNQcDJTME91L1hTTGtaMTc5S0pqTlJFYkJZek5xc1pxOFdNeVdqa3kzVTdPWDc2SE4rNmZ6cDlraE5hZkc2YTBwYitjeXF2aU4rK09qOW8vY3YvOHdRLy9zdDdRUU0wbnZudHY0SzJhMmpMbnFOc3l6NEd3RTlmZUQ5Z1hmY3VuUWh4Mk5CMW5UKys4Vm5RZmNiSFJBYk5taUNFRUVJSUlhNE9FdXdYUWdnaGhMaUJaV2V0SXUva0VhYmQ4MVJBZGY3WXJzbkVKUFJneGJ4WG1mdU5uMkozTmwrUzk5eVo0NEJDVkd4Q3M5dGRmZlNPYmtDYlJGamg0VFQ0Mnc0NFUrbXJtQ3lFRUVLME4wMkh0L2JCdS9zdmZGSXFDanlXRHZmMElTaG9KNFFRUW9pclczNVJLZjk4ZnlrRnhXWEV4MGJ5WC9mZTFHU0ZkUUNUMGNBMzc1M0duLy8xT1htRjUvbnRLNTl5NS9TUmpCNlU2Zy9ramg2VXl1aEJ2bG4vZEIxMkhNamh3OFdiS0t1b1p2cVlnY3laUEl4ekpXV3MyYnFmalRzUDg5cThGWVNGT0JnL3RDL2podlVqekJrWTVKdTNaRE5uejUxblVOOGU5Tzk5SVl4WVVlMWkwZXJ0ck4xMkFFVlJ1SDFxSnNuZDR2alhwNnRadm1rdkczY2VadEtJZEVZUFNnMEtpZi9qbmNWVTFiZ0pDM0dRbEJERGpMRURTWXlQSVRHK1U2TkJ0NWJzUG5TUzlUc09jdUwwT1NxcWZhR3JVSWVObE82ZGlRb1A0ZVVQbG5HK3ZJcUg1NHluVytmb29QMG5aYWFUbTEvTXBsMkgrYy9DZFR4NjJ3VEtLcXZac3ZzSUovT0tPSFcyaU1MejVRQll6U2FTdTEzNVN2V2hkYzlMU1ZrbFFORHpCRkJRWE1iZjMvbVNzc3BxYnArV1NWd1QxWE0xWFdmcjNtTW9pdExrckFoTktTd3BaL3UrSEhwMjcweHMxS1ZWNXhYdG8zL3Y3dTBTUk5aMVNPbldtY1Q0bUlEbGt6TFRtRFlxdzMvYmJETHlveWZtQkd6VEtTS1Vuenc1bC9pWXR2VWo4ZFVWRkplaDZ6cEZkWUgzK3NCcTUwNFJyTnlTRGNDN2k5WTN1Zi80b2YyNHQ0WFpWUzVGdytEc1BUTkg4Y1hhbmFpYTVsOWVWRnJCa2cyN0dUdTBMK0VoRHY5eXA4TkdxTVBHNllKaVRwd3A1TVNaUXJMMkhzVnFOdkdyNzl4TGFYa1Z2Mzl0QVlueE1VektUT2Z4T3lhVFgxVEtMMTc4aUpmLzV3bUtTeXY0eVVYQldmQ0Z5RGZ1UE1TY3ljUG8yYjB6UGJ0M0pzUnA0KzBGYTNuNWcyVjg0NjRwclhwY1hsVU5tbTNtVW9RNTdjRWgvRHI1UmFWOHZtWUhzMXN4VzR6VGJpVTZJcFNUWndzcHI2ejJWL092cCtzNmlxSmM4aldDb3ZNVmRJL3YxT2I5RkVWcE1leXVOTktvOXU3UFQvN3kxUmJiMmxqNC9aM1AxM1BuVFNQOTRmZUxHUXdHNWs0WnprdnZMMlh0dGdOTUdKN1c0djAwZkw3ckJ6d214RVVGQmRXOXFzYitZNmVaUEtKLzBERWF2dGRuN1QyS3J1c2t4c2Y0KzMrOWhxK0pwdFIvZjFBVXBXNXdxTkxxR1p3dXB1azZXN09QTVhQY29DWm5GYWh2MThVaXdwellMR1k2ZDRvSXVQK0M0akplbTdlQzB2SXF2bmI3cEtCQlkrdDNIT1RJeVR3ZXVIa3M1cm9wbXR1ci95VEVSZkg4MDNjRGRiTnB2YnVFbm9tZEFmamYvL2VnZi91THozUDk3WVlPSGovRDI1K3Q1YzZiUmpDc2YwL21yOWpLN1ZNemNkcDlBeW8zN2p6RWUxOXM0TmZQM01PNjdRZEpUWXFuYi9LMTlodWVFRUlJSWNTTlNZTDlRZ2doaEJBM3FPTDhYTEtXZlVLZndXTkk3SjBSc0U1UkZDYk1lWlI1LzN5TzFmUGZaTWI5VDBNVGsrcHFtc2FCN1d1Sjdkb0RtK1BxVDVwN1hOWFVWRlZnTWxzb09PMnJ1bVF5QjFlT3UxcWwxZjNXc1QwZkVscWVURUVJSVlSb2t4SVgvR1l6N0RwM1lWbVVEWDQ2RWpKaW10NVBDQ0dFRUZjZlRkZFpuYldQK1N1MjRxbjFrdFExbHFmdW1VYUl3OWJpdnFFT0c5OTdlQll2dmJlVTQyZk84WitGNjFpLy9TRGZmK3htVEVZam1xWnhNcStJN0NPNVpPMDVTdUg1Y3N3bUUzZmVOTUlmRm91TkN1Zk9tMFp5eThTaGJOeDFtSlZic2xtNGVqdGZydHZKc1BTZVRCNlpUdGU0YU5adU84RHFyZnVKQ0hWeS8reXhBSnc5ZDU2MTIvYXpZZWRoYXIxZWtydkdjZC9zMFhTdHEvVC84NmR1WjhYbWJKYXMzODNucTdlemFNME9VcnJGMFNjNWdRbkQraEhpc1BITmU2WVJHZVlrT3VKQ3NZS3o1ODd6N0I4Q0s0dTNGTXlyWC8vSW5Bbms1SjZqVDFJOHFVbng5TzdSaGM2ZEl0QjBuZGMvWHNuUlUvbE1IWlhCeUFHOW16eldmYk5HazV0WHpKWTlSK2pXT1pvaGFjbDhzanlMVUllTm5vbGRtRFFpblpSdWNYU05pd29JTFc3WWVZZ05PdysxK0x5MTFmbnlLcXBxWElTSE9MRGJMSmlNUmtyS0t2bHkzVTZBZ0JDMnkrMWg1Wlo5ZkxsdUo3VmVsWm5qQmpGMVpJWi8zZjk5dUp5d0VEdFdpeG1Ed2NDeFUvbms1aGN6TkQwRnA3M2xQbGRQMTNYK3MzQWRxcVl4YS96ZzluM0Fvc01vQ3ZSSUNQNkRvclVoWmduMWQ0em4vL2t4WGxYMTM2NFBsVDcvN2J2SjJudU1iOTAvdmNsWlFKNzc1enhNcGt1cjVONlN4c0xTdjNubDA2QmxhN2J1WjgzVy9mN2JVMGRtY1B1MFRKWnUyRU9QK0JoK2VORWdrdm5Mc3hpUW1zalNEYnZaZmVoa3dMcUdueFZQLy9vTmY5aDIrLzRjM2x1MG5oRURlakY5ekVEL05pTUg5TVppTXZINko2dDQvNHVOOUVyczB1eGoycjR2aDNjWGJlQzVwKy95aDNKYlk5L1JYSlp1M01NamN5WTBPd3ZLVjdGOVh3NWhUanY5TGdvRXE1cCt5UlhPaTBzcnFIRjcvQVBKMnFLc3NyckpxdWoxeXF0cWdwWmRqdjQ4ZThJUS82d0dEYms4dGZ6dTFmazhObmNpM2JzRUQxNElDMmwrcG9LTTFFU1N1c2FTZlNRM0lOaXY2WHFMZ3hwY0h0K01KK1dWTlVTRUJzNHdzT3ZBY2FwcjNJd2NHUHhkeGVYMm9OVlZkN0NZVGJ5N2FBUGZmV2dtWDc5ekN0VXVEemFMQ1lQQmdNTm00ZUZieDNPNm9KakthaGZsbFRXVWxGV1NtaFJQVWtJc21xNXp2dTU1MVhXOWJpWU0zVDhqUnNQdlphMXg0TmhweWl1ckdkSXZpZi8rMDMrYTNLNng5NFd2M3ptRndmMlMvTGRWVFdQcGhqMThzWFluUTlPUytjNURNd08rbzFTN1BMeTNhRDFiczQ4eGNtQnZWRTJuZmw2bzl1by9KcU9SbUtnd05GM25IKzhzSmp6VXdTTnp4amY1ZmZUaTVVLys4bFc2ZCtuRWZiUEc4Tko3UzdsdHluQW1qMGpIcTJvVW5TL25IKzhzNXI4ZnU1bHpKZVVjT3BISHZiUEdFQjBSaXROdTVjVjNsL0NkaDJiU3Mzdm5KcytqRUVJSUlZUzRPa2l3WHdnaGhCRGlCbFJTY0lZbDc3OUVXRlFNdzZmTXhlT3F4bHZyd1Z0Ymk3ZldRMjJ0RzYvSFRiZGU2ZVRzMjhiZXpTdnBQMkp5bzhmYXZQUWpTZ3JPTVBXdUo5dmNEbDNYcUN3NzMrdzJ0UjQzRmFYRnpXNFRHaEZjQ2E4cHhRVm4rUHl0Ly9YZmRvWkYwcVZIMHorNlgyMFM2NHJ2bExvN3RoMUNDQ0d1UDNzSzRWZWJmT0grZW9OaTRjY2pJTEwxV1N3aGhCQkNYQ1UwVFdmM3daTjRhcjJNR2R5SGUyYU9hbE1sNEZDbm5XY2ZuYzNIUzdld2V1dCtKbzFJNTlEeHMzeXhkaWU1K2NWNGFyMkFyNkx2NUJIcFRCbVowV2lvMEdveE0zRjRHaE9HOVdQbmdSTXMzYmliVGJzUHMybjNZZTZaTVlxQzRqTE1KaVBmdUhzS0lRNGJxN0wyOGNHWEd3SG9FaFBKN1BHREdkd3ZPYUFpc05sa1l2cVlnVXdZbnNhR0hZZFl1MjAvUjAvbDQ2bjFNblBjSUlCR1EwdGhJWGJtVEI3V2x0UG9ONngvQ3BrWlBZT3FBSC80NVVhMjc4dGhTTDlrNWs0WjN1d3h6Q1lUMzdockNyOSs1Vk0yN2pyRWhPSDkrT1czN2lJMktyelppc2RKWFdNWm1wYlM1UG9kKzNNNGxsdlFwc2NEa0p0ZnhFdnZMZlhmVnJnd1kxTkdhcUsvMHI2NzFzdXZYdjZFb3RJS3drTWQzRGRyREFOU0UvMzcyYXdXOG90S09aaHp4cisvMVdKbTVNRGUzRDFqVkp2YXRIajlMZzZkT012UXRHU3BLaXRFQi92SFR4OERZTmZCRTd6OHdUSi9tUDMvUGx4T1lwZE9wUGZzUmtsWkpUVnVEd214VVFIN2VyMmF2OUoxZTJ1cVV2Z1hhM2Z5MmFwdHZQVHp4NXNNbkpkV1ZMTTEreGgzVE12MGg4TnRWZ3RWTlM2MlpoL2o1MC9kUVhSNENMcnVlemZMTHk3anVaZm04ZExQdmtaeFdTVS8rOXNIdlBEalJ3RlluYldQRHhadlltQ2ZIangweTdpZyt4cVNsb3pWYXFaYjUyZ081cHh0OWpGMTdSeE5WWTJMRFRzUEJjeGkwWkxOdTQ5d3RxREVQK05LdmRZT1dnUDQzc096bTl4TzEzVzI3RDFLNW9CZVFZRnlsOXVEcW1tVVYxWVRGdUpvNGdpTk81WG51OTVmV0ZMT3VaS3lOczNPTW4vRlZ1YXYyTnFtKzRQTDA1L0RuUFpHSzlHcm1nWkFpTU4yeVpYcWZZTXhBNTlYVDYwWGk3bjUxMVYxamUrSGcvWGJEd1ROekxCdSswSFNlM1VMQ3Z3RC9PU0ZENmlxY1FVcysrVkw4L3ovZnViQm1VU0dPZjJCZHFmZFNuaUlnNGd3SjlFUklSU1hWcEtVRUV0bFZVM0F6QmIxLzY3Ly8vTlAzODNwQXQvelgxUmE0WjloNE1TWlFrS2R3UmVmVm16MlZjTVBkZHFEWHZ0LytmY2lYTzVhVHA0dHBGTkVLSS9PblVoS0l6TWVlVldWemJ1UHNIelRYaXFyWGR3eWFRaGQ0M3l2eTJxWGgycVhtOHBxRjl1eWorRlZOWjY4ZXlvRCsvUUlPRVo3OTU4UHY5ekltWUlTZnZUMU9aaE5Kdjd3N1AwQjY4K1ZsUE9uTnhmNmx6ZThiVFFhc0ZrdGZQdUJHWVNIT0NnczhjMzRkTnVVNFp3OFcwUnhhU1Y3RHAxa3k1NGp6QjQvbU1LU2NnYjI2VUd0VjhWaHQxSllVbzdSYUNBcS9Pb3YxQ1dFRUVJSWNhT1NZTDhRUWdnaHhBMm11cktjVDEvN0xacnFwUXI0OXgrKzEraDJScU1KczlXT3plNWs2NHBQNlpyU2w4aVllUC82V28rTDlaKy95OUhzTFBxUG1FS1BQZ01iUFU2emJha280LzIvL2FUWmJYTDJiU05uMzdabXQzbmk1eThEWUhPRUVKdVExT3kyc1YyVHVQVnJQMERYTkJTRGdhaTRycGhNNW1iM3VacGNwa0pYUWdnaGJtQ2FEaDhjaERleW9TNjdnQUxjM3c4ZVNnUERwUlhnRTBJSUlVUUhNeGtOZlAydUtaektLN3JrZ0xUSmFPVHVHYU9ZTXJJLzBSR2h1RDIxbEZmV2tCZ2ZRM0xYV1Bva0o5QzdSeGVNTFZTUEJkL3NnSVA3SlRHNFh4SUhjczZ3T21zZnd6TjZZck5hR05ZL2hhU0VXQURHRHVuRG1ZSVNCdmRMb205eTEyWUQ3emFMbWNrajBwazhJcDFUZVVXWVRNWm1xd2VIT0d3QkZaWGJ3L1N4QXpFWURNeWRtaGtVK205TVRGUVkzM2xvSnZFeGtaaU1SdUtpbXc4elJvUTY2ZFc5TTVOSHBEZTVUVVZWRGNXbGdWV1BGWU9CTUtjZHM2bnB3UnhKQ2JGTUdOWVBkNjBYVmZXRkVCMTJLOGxkWXdNcUVGdk5KaDZlTTU3Yy9HTEdEdW5UYUxqeHQ5KzlEMTBIVmZOVnMyM0xJQktMMmVTdm1KdVowWXVEeDgveXdNMWptOXplYWpHM2FSWUFJY1JYcy9md0tjRDM5MkpGZFEySGpwL2h2KzZiRHNDU0RidlplZUFFdi8zdXZRR2ZCVjVWeFdTOHNoY3k5YnFoUmMyOUUwZUVPcGc5WVRBZkxkbk1SMHMyQXpDb2J4SnVUeTBUaDZmUnFVRTE4ZnB3LzhYcVAyY3FxbDJNeU9qRnB0MkhlZXI1MXh2ZDlvR2J4elpaeGJ1aHVPaHdldmZvd3BxdCs1azZzbityUGsrcVhXNTJIVHpCeE9GcFFlZjZGLzkxWjlEMmV3NmY0cE5sVzRMV054ZnVQWGo4TEdVVjFZMVdwYStzOW9YQXp4YWViM093UC92SUtSUkZ3V294czMzZmNXYU1iZm16MldRMDhNeURNNG1QalNTOGhmc3JyYWdpcjdEeHF2NVhvajhiRFFiTUpxTS9aQTlRVUZ6R3A4dXp1RzNLOEJZLys0R2d3UnJnTytjaExjem9VRDlid2VxdCs1azZlZ0RXQmdNQkRwODRpODZGZ1IwbW85RWZXUC85cy9leGFkZGhjbkxQY2MrczBYWDlYT2RmbjY1aDJ1Z011bmZwUkVGeEdRQXYvdXhyTFg3M2UvbC9udUM3djN1THYvendZYjcxcXpmNDNmZnU0L3QvZkp2dCszUElLL1FWZS9wNDZSYW1qZllOWkZteGVTK2pCcVVHSE9OTVFRbjdqNTF1OVBqbnk2czRmQ0tQT1pPSGNmSnNJWDFURXRoMTRFU2p3WDZEb3ZEWnltMytjL1Bwc2l5Y0Roc2hEaHVhcGxGUVhJWUNqQjdjaDdsVGgrT3dOWDJPMjZQL3JONjZudzA3RC9Ic0l6Y1RFZW9iRkh2eGE2amE1UWxZZnZGdDhBMWliV2tRejgvKy9rSEE3YzlXK1g1cml3b1A0VGZmdWJmWmZZVVFRZ2doUk1lUllMOFFRZ2doeEEzR0VSTEc0SEV6cWZXNENZMkl4bXAzK3Y2ek9iRGFISmh0ZGl4V0d3YUQ3d2ZZcW9wU1BucnhGMnhiOVptL0tyKzMxczI4Zno1SGRVVXBtVlBta2pGcTJpVzF4ZVlNWmZwOVQ3ZmJZK3ZlcXovZGUvVnZkaHVqMGRSaStGOElJWVM0VWVSWHdlK3pZRy9oaFdYaFZ2aFJKZ3lWbWJtRkVFS0lhNTdUYm0yWHF1ZlJkVUZIcThYTTg5KysreXNmcjI5eVFrQzdrcnRlQ0dHWmpNWm1ROTFONmQ2bDAxZHUxNldJQ0hWeTEvU1JiZHFuUjN4TXE3ZjkzZmZ1YTNHYk9aT0hCYzFFRU9xdzhZZnZQOURzZnFGT08vZk1ITjJxZHZSSzdFS3Z4QzdOYnFNb2JRdjAxNXMyZWdEVFJnOEFmRUd6N3o0MHE5bnRiNXN5bk50YW1CMUJYS0Nqb05CNFFGbjRhTHB2OEZGcnd0UTNHayt0bHgzN2p3UHcrOWZuOCtUZFUvblZNL2Znc0ZtcGRyblp2UHNJTThjTkNncjVlcjBxcG1ZR0ZsMFcvbTdlL1BNNGE5eGdSZzFNNVVkL2VaY1hmdlFJVm91WkozLzVLdnVQbldiSmh0MTgvYzRwN0RwNGdxeTlSLzM3TkJiY256MStNSXFpc0duM1llWk1IaFpVNGZ1WEw4M0RhbWw5UVpteFEvcnkrc2NyeVQ2U1MvL2UzVnZjZnZQdUkzaFZqWEZEK3dXdHU3aEtmT0g1Y2hhdjI4bUExRVIySHpyWjZpcnlYZU9pQ0hQYVdiRTVtOGZtVGd4WVZ6L2p3YkhjQXZva3RmNjdocTdyN0QyU1MwcTNPR0tpd3RpMDYzQ3JndjNmZk82MVZ0OUhRdzJydkxkM2YzNTMwWHJlWGJRK1lObGQwMGN5S1RNZHA5M21ENUtEYjRhSHZZZFB0WGttbTRhS1N5dGFyTEordnF5U1hvbGRPRk5ReklwTmUvMHpHUUg4VDkyQWpqUG5Tbmoxb3hVQjM1MU1SaU1acVlrczJiQ2IzUWRQTUx4L1Q5WnVPMEJSYVFYZE9rY0h2RCsyWmtDbnkrMXBkSEJoWG1FcENiRlJHQXdHVXBQaS9jSDkzajI2Y09oNDRNd1duNjdJSXNSaDh3OGlhV2pkOWdPRTJLMms5K3JHcDh1ekdKRGFnMzkvdHBiYnBnd0xtbDNDWUREd3JmdW5ZelFhQ0E5eDRMUmJVVFdONVp2MnNuamRMbm9reEhEblRTTko2UmJId2xYYjZaL2F2ZEh2YXUzVmY5WnUzWStxNmJ6dzloZitaWC81NGNNOCs0ZTNnMlpOYUNtNDM5UU1KcHQySGVhdEJXdWFYQytFRUVJSUlhNXVFdXdYUWdnaGhMZ0JEUm83czlYYk9rTWp1T21lcCtnVWYrSEhCSlBaU3Nhb2FjUjFUYVpUbDVaL1pCZzBkZ1p4WFlPcitoaU5KcnIxVEd0MVd5NVZSRXdYSnQzK09NNndTNXYyVmdnaGhMamU2TURpNC9EU1RxanhYbGllMWdsK09oSmlnZ3ZEQ1NHRUVFSUlJYTVCbXNHTVVmTjBkRE91YWg1TmtXQi9FN2JzT2VyUHkwZEhoUExYZjMvQmZ6OTJNd0JydHU3SFlqSXlwRjh5QzFkdlovYjRJZjVaVm1xOWFxT3plM3hWMjdLUE5ibnVkRUV4Q3JCOVg5UGJSRWVHWXJkYS9JSHJndUl5TEdZVHYvM3VmWmhOUnY3NHhtZVlUVVllbXp1UngrWk9KTCtvbEYrOCtCRXYvODhUNkRwNGFtdjlZZVdHL1NVOHhCRVFsdmVxR3JxdVk3VzAvaHdNNnRzRHU5WEMraDBIVy8vRTZDY0FBQ0FBU1VSQlZBejI2N3J2L0tmMTdFcW55TkJtdHkwdXJlQXZieTJpYTF3MHQwd2F5dTVESjF2ZHBsQ25uYmxUTS9uWC9OVk15a3luUjBKTTNmM3JuTW9yeG1tM2NURG5MTFBHRFc3MU1YY2RQRWw1WlRVenh3NGtybE1FbTNZZFp1L2hVNjBhekRCN3dwQ2cyUVAySGpsRlhGUTRzUmRWd2QrMkw0ZlBWMjhQV05aZS9WblZmTFBjM0RabE9BTlNFLzNMbjN0cEhwYTZDdm5ob1E3T2wxY0J2aXI2NjNjY0luTkFMeUxEbkMwK3pxYms1aFVIRFNCcFNOZmhYSEVaWTRmMnBYZVBMaXhadjRzUkEzcjVCd1BVOTlHVlc3SUJtRDVtZ0gvZmhnSHlOejVaeFJ1ZnJQTGZyaC9ZOHZOdjNnRmNHTlJ4c2VnR00xN3NQM2FHNkxxK3FlczYzcnFaZ1U2Y09jZUlBYjB3R3cwa0pjUXdmOFZXQUJMalk5aSs3N2gvLzhNbjhzZytrc3M5TTBieC9wY2JBKzdINWFsbGRkWitKbWFtK1VQMGZWTVMwRFdOYmZ0eUdONi9aMURiNmdjeGFMck81dDFIV0ZqWE4rNmROWWJoL1h1aUtMN0sraWZPRnJKMDR4NGVtenVCUVgwREMwUzFWLzk1OEpaeHVEeTFBQnpNT2NPYWJRY0ErTTEzNy9WUHBWbFFYTVp2WHZtVUYzNzBDT0RyUXd0WFhlalBMazh0cFhYOXF6RmxsZFZBMDg5VnZkWU84aEZDQ0NHRUVGZVdCUHVGRUVJSUlVU0x1dlRvSGJRc2JkaUVWdTgvZE9LdDdkaWF0ck03UTBsSkc5cWhiUkJDQ0NHdUZ1ZGQ4T2R0c0tsQklUUkZnYnRUNFpGME1MVitkbmtoaEJCQ0NDSEVWVXhSRkZSVEtFWlBjVWMzNWFwVzRURmlOQnN4R0F3UzdtL0FxMnA4dVc0bnc5S1RXYmY5SUkvTUdjL3ZYbHZBMXV3Y1JtVDBaUG1tdmN5ZU1BU0x4Y1N5alh2bzBpbUNvZWtwUUgyUXRmMHI5ci8yOGNxdnRNM0lBYjNadFB1dy8vWnZYdmtVZ084K1BJdlVIdkZVMWJoeDJLMUJWYkliM243cFoxOExxZ2grc2ZvSzQzYXJwY1gyMWpNWmpRenFsOFRtM1Vjb3J3dmxObVgvc1Z3S2lzdGFuSFhsZEVFeEw3MjNGS2ZkeXBQM1RHdnh1STBaM2orRmo1ZHRZZE91dy81Zy8vRXo1NmlxY1RGM3luQStYYkdWc3NwcXdrTWNyVHJlaXMxN3NaaE5aQTdvaGMxaUlTNDZuRVZyZHBEZXF6c3R2ZnpDblBhZ0lQTHZYbHZBdEZFWlpEUUkyTmR2MjFCNzltZTN4MWNoSVRZcTNOOGVUZFBRZE4wZjdJK09DT0ZjY1JrQW42M2NCdWpjUEdGSXE4NVJZL0lLejFOV1dVMXl0OWhtdDNIWGV1a2FGODNnZmtsczJuV1lmMzI2bXU4OFBBdEQzY2t0S2F0azQ4N0Q5TzdSSmVDYy9mcVpld0xPMWRhOVJ4bWFuaEx3dUd1OUtnQy9lUEdqUnUvL0IxKzdsZWdJM3lDQ0Q3N2N5T1FSNllCdk5wNGYvdmtkQU9aTUhvN1paTVJtczlDdFN5Y2V2R1VjUC83cmUzVHIzSWtIYmg3TFQvLzJQdUFiR0RHa1h6SjlHcGw1YXNuNjNXaTZ6cVRNTkNxcWZLODFvOEhBNk1GOVdMUm1CMFBUa29OZW8yNVBMVHYySDJmSmh0MjQzTFhNR0R1UTBZUDdZREFvdUQwZTNMVmUzSjVhWms4WXpMOFhyT1dWRDVkengwMGptRHlpdi8rY3RFZi8wWFdvcW5HVDBqME91OVhDc2R3QzR1b0hwZWhOejY0VDVyUnovK3d4ZUZVVms5SEkvcU9uZWVXajVVMXVYNitwNTZxZVZQUVhRZ2doaExnNlNiQmZDQ0dFRUVJSUlZUVE0Z2F4L2d6OFpSdVV1UzhzaXcrQkh3ejNWZXNYUWdnaGhCQkNYRDhVUlVHMWQwTDFsR0pFN2VqbVhKVThLcFNwTmtLZEZveEdvd1Q3RzFpNllUZlZMZytqQnFXeWJ2dEJ6Q1lUMzNsd0pxRk9Pd3RXYmlQRVlXUGMwTDRZRFFZbURPdkgvSlZiR2RRdkNZTmlRRlV2VDdDL3FSQnFyVmZsQi8vN0g2cGRIbWFQSDh6c1pnTFVEODhaei9ueUtuNzBsM2Q1NFVlUG9PazZmM2o5TTM3dytLMVUxYmpwRkJuSzMzL3lHT0NyZnY3OHl4Lzdid05OaHZwTHlpcXhXc3hZTFdZMjdEeUlBc1JFaFRlNmJWT0c5MDloNDg1RGJOcDlwTm50bG0zY1M5ZTRhUG8yRW5xdXQzbjNFZDVkdEo3dVhUcngxTDNUY05nc2x4VHNOeGdNOU93ZXg4bThRdit5RFRzT0VSN2lZUExJL2l6Zm5NMjZiUWVhUGVmMWR1dy96dEZUK1V3ZG1lRWY5SERUbUlIOGU4RWFOdXc4eUpqQmZkclVOdDhzQ2w1L21MNDU3ZG1mSzZ0OU16NkVoVndZUE9DcUMvdmJMR2JBVndsOTA2N0RIRDJWejRhZGg1ZzVibENycXZYcnVzNnFySDBNU1VzT0dDeXhlZmNSREFZRGFUMjdOYm52bnNPKzJSaFN1c2RoTVp0NDhKWngvTzAvWC9MeDBzM2NlZE5JQU41ZHRCNUZVYmozb2tFaFlRM3VxOGJ0NGZNMU94ZzFLSlhRdWdFU0pxT1Iwd1hGR0EwR1h2eloxd0FDWnJTb1Y5L0hab3dieEtpQnZvSlJ6ejE5RjhXbGxmejBiKzh6cUc4UHR1L0xJVHpFZ1VGUi9NK2RvaEF3c0NNdU9weUhiaDNubi9XZ1huNVJLY3MyN3VHV1NVTngybTMrWUQvQXBNdzBWbXpPWnZubWJLYU55dkF2TDYybzVpZC9mYzgvMDBLb3c4Wm5xN1l4YitsbS8yQ0Zla3BkbTV3T0d4OHQyVXhGbFlzNWs0ZTFXLzlSTlpVM1BsbkpIVGVOWk5UQTN1VGtGcERVMVRkWTQ1bmYvaXZvT2IxNDJjZ0J2WGw0em5nRzkwdHFVeWovcWVkZTQ2RmJ4ek5pUUs5Vzd5T0VFRUlJSVRxT0JQdUZFRUlJSVlRUVFnZ2hybk5WdGZEaVRsaDZJbkQ1elNudzlRRmdseXRFUWdnaGhCQkNYSGNVUmNGa3RsSmppU1hFazlmUnpia3E1VlZic2Rqc1dLMVd6R2F6QlBzYldMcGhOMU5IWndSVW5ROTEyc25OTDJiNXBqMDhObmNTdGJWZXFyMHFnL29tc1h6VFh0YnZPTWlvZ2IzUkFYTXJ3dGJ0WmUyMkExUzdQQXhMVDJIcHhqME02OS96UWhYc0Z0aXRGa0ljTnBhczMwV293MGFZMDQ1ZVZ6bGJNZmo2ZzlIUWNyOVl1KzBBaTlmdjh0K2VQS0kvRWFHdHEySmZMN1ZIUE5QSERHUlEzeDdzMkgrODBXMTBkRktUdWhBZkc5WG8rcEx5S3Y3eHptS3lqK1l5ZGtnZjdwNHhDcFBSRnlyMnFpcVgwc085WHMwZmdENWZYa1hXM3FOTUd6VUFvOEhBcUlHOVdaVzFqMGtqMG5IWXJFMGVvOXJsNXNQRm0zRGFyZHcwWm9CLytZZ0J2VmkrY1E4Zkw5MUNhbzk0WXFMQ1d0MnU4K1dWYUpvV0VMQnZqS1pwN2RxZkMwdktBWWlPQ1BVdmM3azlBTmhzdnVQM2lJL2hpN1U3ZWVYRDVjUkZoek5qN01BV0gwOXVmakgvV2JpT2syY0w2ZDJqaXovWVgxWlp6ZXF0K3dseDJKcWMxVURYZmVIL2JwMmppWW4wbmNPK3lRbmNNbkVvQzFadXhXYXhZTFdZeUQ2U3k0TzNqS05MVEdUQS9rLy8rbzJnWS83NHIrLzUvLzJMLzdxVHNzcHFRcHkyRmg4SHdOQzBaRHkxWGp5MXZnRVA5YUY2Z01MejVmN0svczJ4MWcyU3FPZFZWVjcvZUNVSmNWRk1xWnNOb0tHd0VBYzNqYzdnczVYYjZOMmpDejNpZlROTVJJUTYvSDB1MUduSFpqVmp0MXF3Mnl3Y1BaWFB3bFhiK2YyejkyT3JHNWhUNzhQRm0xaTMzVGZncEwzNmo4bG9aSGhHTDVadjJrUC8zdDA1Zk9Jc0V6UFRnTUNCUzQwTm1yaFlmbEZwaStld25xYnJsRlpVQmV3VEV4V0dzWVhaUjRRUVFnZ2hSTWVRbjIyRkVFSUlJWVFRUWdnaHJtTzd6c0Vmc3VCY2c4SjgwWGI0L2pBWTFybmoyaVdFRUVJSUlZUzR2QlJGd1dnMFluUkVVcWFxT0wxRm1CU3Q1UjF2QUI3VkYrclh6RTVDSFE2c1ZxdFU3TC9JbEpIOW1UWnFBTVdsRlFITFAxMmVSYTFYNWY4K1hCYXczR1EwOE9YYVhReElUUVRBY2hrcTlqZm1iT0Y1UGx1MWpZelVSQjY2ZFJ6UC8vTVRYdjVnR2YvOTJNM05CczM5KzU4N3ovRCtQWGx2MFhxR3BDWHp5YklzbG0zYUU3RE5VOCsvN3Y5M1UwSGI2V01HTUdKQUwxUlZ3K213RWhIcVpOL1JYSHIzaU1kaHN4Qi9VWkM2TVlxaU1HZnlzT2EzUVdIRzJFRk5ydGQxbllMaU1wNjhleW9EKy9TZ3FzYUZiZ2JRMmJqek1CR3RxQm9QY0s2a25CZmUvb0phcjhyUlUvbE1HTzRMSDMrNGVDTm1rOUVmUnA2WW1jYktMZGw4c2l5TEIyNGUyK2l4TkUzajFZOVdVRnBSeFNOekpoRGl1QkFPTnlnS0Q5NHlqais4OFJuL2ZIOHB6ejU2TTA1N3k4OGJ3TTREdnNFUG0zWWR4bTZ6a05hekc0WkdYc01HZzZGZCsvT3B2R0tjZGx2QXdJM3lTbDhWLy9xMjkwenNqS0lvMUxocmVlYWhtZjdCRmF1eTloRVZIdUkvTG9ETFhjdUhpemV4T21zZklVNDdUOXc1bWE1eDBiNXpwK3Y4NjlQVnFLcUdwbW04OFBhWGZPL2hXZGdhQk13QmR1elBJYitvbEh0bkJWYmluekYySUZVMUxoYXQzZUcvUFhwUWF0QTUrdk1QSHFhOHNwcXdFRHN1ZHkwLy91dDcvUEpiZDFGY1drR1BoRmpzVmpNNzloOXZWVDhHK1A0ZjMyNXkzWm1DRXVKakdoK1kwaFJkaDMvTlgwTnhhU1UvL3ZwdG5Lc2JYRkZVOTN6V0I5YkhEdTNMcm9NbmVmSGRKWHozb1ZuRXgvcmFlOHZFb2VnNnpGK1JSVUpjRkFQNzlBQ2d0Tngzc1N3OHhJRlgxWGp6MDlWa1p2U2tYMHBYN3BvK2txbWpNb2dNYzdaci83bHA5QUEyN0RqRVg5OWFoTU5tcFY5S1Y1Nzg1YXVOUHU3R2x2LzlKNDloTmhuNXhZc2Z0ZWtjemwreGxma3J0dnB2UC8vMDNXMGFTQ09FRUVJSUlhNGNDZllMSVlRUVFseGpGSFQwUzZxckl5NExYVU5SRlBuUlR3Z2h4RlducWhiZTNBdnpqd1l1bjlRZG5oNE1vWmJHOXhOQ0NDSEUxVUZIUVVIdjZHWUljVVBRZEs3YjZ6c0dnd0dMeFlJZUVrMVp0UldUcXhpYjRzS3NhTFNpQ1BsMVJkUEJveWxVZUl5VXFUWXNOanVoRGdjT2h3T0x4WUpCS2hjSG1EMWhTS1BMYjVzeW5OR0RVNGtLRDhGcHQrSzBXN0hickpTV1Y3RnM0eDRxcTExQVlJWHp2VWRPVVZCVXhwU1IvZHUxaldmUG5lZUZ0Ny9BWmpWei8rd3htRTBtSHI5akVuOThZeUYvZW5NaDM3cHZPbEhod1pYQjZ5dnlMMXk5blgxSFQvUDlSMmZ6N3VmckNBdXhjL3UwVEc2ZmxnbTBybXAyUFp2VlF1ZUx3dFp2elY5RHY1NWRlV1RPQlByMzd0NE9qN2hsMGVFaC9QTHB1L3dCOXdVcnQ3RjIyd0hBRnphK3Y0bncvY1ZpSXNNb0thMUExVFJ1blRTTUtTUDdzM3JyZm5ZZU9NSDlzOGY2dy9uaEliNXE2QXRYYlNlbFd4d2pCL1lPT0k2cWFidzFmdzBIY3M0d2FtQnZSZ3pvRlhSZlNWMWp1WFhTVU9hdjJNcGYzbHJFMHc5TTkxZXJyM2Y3MUV5U3U4WDZieDgvZlk2RnE3YVRsQkNMb2lpODlPNFNJc05ER0R1a0Q2TUg5NkZ2U2dLUDN6N0p2MzE3OXVmOXgwN1RLN0V6RlZVMWxGWlVZN2RaV0wvaklHYVRpZGlvTURSZDU0TXZONkhyT2c2YkphQ3kvL1o5T1VTR09SbVFtdWdmRFBESE54ZmlkbnNZUGJnUGM2ZG00cWlyK3U5VlZkNzhaRFVIY3M1dzM2d3hkT3NjelovZitweC92THVFWng2Y2dkbmthNVBMN2VIalpWdUlqZ2hsOUtBK0FZK3Z0S0thZ3FJeS8rM0RKL0k0VTFCQ1FseGdzTjV1dGZEbmYzM09pQUc5R0ZVWC9QZlVlbm5qazFVOE1tY0M2YjI2c2ZQQWNZYWxwelI2SGk5MjhXdW1zdHJsRC9zZlBaVlBaaVA5b0RrTFZtNWw3NkdUZlB2Qm1YU0tEQTBLdk5lSDNPZE1Ic1pUOTA3ajk2OHZZTW1HM1R4NjJ3UUF2S3JHMjUrdElXdnZNZTZZTnFMUisxQlZGYTlYNWUvLytaSkpJL3B6MjVUaFJOWU5oR25QL2hNWjV1UzJLY1A0Y1BFbUptV21ZelFZK1BNUEhnNDQ3cm1TTW43MzZ2eWc1UURtdWtFQ0RjOXhSYldMZHhhdVkvcllnZjZaQ2hwNjhwZXY4dkN0NDROZW4wSUlJWVFRNHVva3dYNGhoQkJDaUd1TTJhRGgwYTVNdFNQUk1rWHpYTGMvL0FvaGhMZzI2Y0RhWEhoeEo1UzRMaXdQdGNCM2hzRDRiaDNXTkNHRUVFSzBnV1l3WTlROEhkME1JVzRJSGsyNXJxL3ZHQXdHckZZcmlxTGdObGtvZGJ2eGVEeW9xb3F1Ni82UTgvV3UvamsybW8yRU9pMVlyVmFzVnF1RSt0dW9XK2RvdW5XT0Rsb2VGUjdDM1ROR2NmUlVQZ0Noemd0VjJjK2VPOCtueTdNNFczaWVCMmFQK2Nyblc5ZDExdTg0eUx3bG03SGJySHpub1puK0lIajNMcDE0NnQ1cC9QUDlwVHovejQrNWJjcHd4Z3pwRTFESi9jU1pRZ0EyN0RqRU4rNmV3dGE5eHdnUGRiSjIyMEdjZGh2VHh3NXN0UEo3VzFUVnVDbXZxcUhMUlJYT05jMDNhMGI5NGIycWhxZldHN1MvMTZzQ1VPM3lmUmR3ZVh6L2Q5ZDYvY3NhcWcrREF3RnRuek41R0pNeTA5RjFuY2d3WjFDbDk2WW9DangreDJULzdhM1p4L2p3eTQwTVRVdG03SkRBOFBqME1RUEpQcExMMjUrdFJkTjFmMFg0YXBlYjErYXRaUCt4MDZUMzdNWjlzOGMwZVgvVHh3eWs2SHdGNjNjYzVGY3ZmOEpEdDR3TEdBd3hkVlFHQUlVbDVheksyc2VhcmZ1Smlnamg2M2ROSVRMTXlibVNNbFpuN1dmSit0MHNXck9ESVduSlRNcE1iL0Z4dHJVL0Y1NHY1K2pKUEI2ZU00R3l5bXArL1grZkFMNnc5UjNUUnFDcUdxOS92SXJkQjA4d2RWUUdxN1prOC9hQ3RYenREdDhnZzlNRkpXU2tKcUpwR2tzMzdnWWdQTVRPQS9kT28xZGlGLy85RnhTWDhjWW5xemg1dHBEWjR3Y3pibWhmQUI2OWJTS3ZmclNjVno5YXdaUDNUTU9nS0x5N2FBTWxaWlU4ZmY5MFRFYmZhNnVxeHMzS0xka3MzN2dIRklYN1o0OGhKaXFNZnk5WXk2OWUvcGlCZlhzd2JtZy9VcFBpTVNnS20zY2ZSdE0xeGcvclIyMWQzd3NQc2ZQMU82ZXdLaXNiZzBFaHIvQjhxd1A1OWYzY2Y3dnVjK1pVWGhGVk5XNTZOM2lzclRFc1BZV00xTzRrZDQwRExvVGFteHA4ODRPdjNlcC96c3FyYW5qbHcrV2N6aS9tcVh1bjBiOVg0NE5zckJZelQ5dzVtZFZablptM2REUEhUdVh6eEoyVEF3Wm1YT3hTM2cvQk56REZaRFN3ZHRzQjRqcUZNMjVJUHhxKzVkZ3NaaUR3ZGQwY2g4MUNXSWlkUDczeEdYZlBHQjMwR2hWQ0NDR0VFTmNXQ2ZZTElZUVFRbHhERkVVaDFLeFM3SlpnLzlYQ1dGdUIwV3pFWURCY3R6LytDaUdFdUhhY3JZUy83NEN0K1lITE03dkFzOE1neXRiNGZrSUlJWVM0dWlpS2dtb0t4ZWdwN3VpbUNIRkRxUEFZcit2ck80cWkrTVA5UnFNUmk4V0NxcXIrWVArTlJGRVVqRVlqUnFNUms4bUV5V1M2cmdkMVhHNGxaWlhzMkg4Y3A4T0t6V0xHVSt0bCthYTlPR3dXT25lNkVHaS9hZlFBd2tMc3ZMMWdMZVVWMVh6ajdpbithdU50b2VzNnV3K2Q1SXUxT3ptVlYwUy9sSzQ4Y3RzRXdwejJnTzM2Smlmdy83NTJDNjkrdElKM0Y2MW4yY1k5VEJpZXhyRDBaTUpDSEJTZUx5Y3l6TW5UOTgvQWJyUHd5b2NydUdmbUtDSkNuYnc2YndWWmU0K1NtZEdUTGpHUmZPL2gyUnpMTFVEWGRieXFpc2ZqcFU5eUFwYTZDdHhoVGp2WlIzSkpUSWp4QitwVlZXUHRkbCtWL0g0cFhhbW9xdUhNdVJKcVhCNk81UllBdmdycEFGdjNIdVd0Qld1YWZNemYrLzFiQWJkZm03ZWkwZTNxZzgydmZieVMxejVlMmRaVDJ5UmRoeVViZHJGZzVUYjZKTVh6U0YwRjlJYU1CZ1BmdkdjYS8vdm1RdDcrYkMzbmlzdElUWXJucmZscktLdXNabWg2Q28vTUdZL0oyUHp2R3ZmUEhvdmRabUhaeGoyOCtONFNwbzdNWVB5d2Zody9jNDRUWjg1eDZIZ2Vwd3VLTVp0TVRCaWV4czBUQnZzSEtzUkdoWFBYOUpIY01uRUk2N1lmWk1YbWJMYnNPVXJQN3AyWk5YNHdmWk1UV255c3JlblA4MWRzeGVtd01TUXRDYlBKeEFzL2VnUlByUmU3elVKNVpRMi9mdVZUU3N1cmVIVHVSSWIzNzBsOFRDVC8vbXd0eGE4dklDbzhCSmZiUTYvRXpoZ01Cb2IwUzhibHFlV09hU1A4VmRpclhXNldyTi9OaXMyK01QM0ZWZFlIOTB0aTlvUWhMRnk5blhsTE5oTWRFVXJXM3FOTUdKNUd2NVJ1SEQ2Ung1WTlSOWlhZlF5dnFqRmlRQzl1blRUVVAvRGxsOSs2a3hXYnMxbXhPWnVkQjA0UTRyRFJOem1CazNsRlBIcmJCTHlxU243UmVRQk1KaU85ZTNTaFMwd0V2MzExUGxOR1pnVE5wTkNVcDU1L3ZkSGxxN0wyTWFodmt2LzEwMW9YenpEUWt2cVpPZzZmek9QMWVTdXgyeXo4OElrNWRPNFVRWDVSS1M1M0xSYUxpWU01WjRJR3Uwd1lua1ppZkF3dmY3aU0zN3p5S2Q5NWFGYWo0ZjJMdGZiOWNQMk9nMnpibDhNekQ4NGdKL2NjSDM2NWlSV2JzaG5XUDRXa2hGZ2l3NTFZekNaKy9jdzlsSlJWb3VrNnVxYWphaHBlVlVYVGRMcDM2UlJ3MzBhRGdmdG1qU0V1T29JYXQ0ZUM0aktLenBkak1aczRVMUFDZ01VaThUQWhoQkJDaUd1RmZITVRRZ2doaExpR0tJcENKN3RLcVZ0RlJjTDlIVTcxWUZQTHNEaERNUnFOOGdPZ0VFS0lEdVBWNElORDhNNSs4S2dYbGtkWTRac0RZVklpeUtlVUVFSUljZTFRRkFYVjNnblZVNG9SdGVVZGhCQ1h6S05DbVdvajFHbTVycS92MUlmWHpXWXpKcFBwaHFyVWY3SDZjeUdCL3EvT1pESXliK25tZ0dWUjRTRThQR2VDdjNKNHZaRURlbU15R3Zsb3lXWkt5cXFJaXc1djAzMlZWVmJ6KzljV1VGSldTVXhrR0kvZlBvbWg2U2xOYnQ4MUxwcWZmZk4ybG0zY3c1SU5lL2hveVNZcXEydTRkZEl3cG83S1lHaGFNdEVSb2J6OHdUSVM0cUlZbHA2Q29pZzg5L1Jkck50MmdPeWp1YXpmY1lqcUdqZWVXaSthcm1OUUZCTGlvc2hJVGZUZno1M1RSL0xoNGsxc2YybGV3UDJIaFRpWU96V1RicDJqeVQ2U3l6L2VYZXhmRng4VFNYb3YzM1I2UTlPVFNldlp0VTNub2psM1RCdmhQM1pyL2VMRmo1cGNWMUZkdzlwdEJ4aVNsdHhzT0QvTWFlZlpSMi9tN1FWckdUVW9sUnEzQjYrcWN0ZjBrYTJxbkErK1dRSnVuNXBKeis2ZCtYTGRUcWFPNnMrcHZHSmUvM2dsRHB1Vm50M2pHRCtzSDBQU2tuRFlySTBldzJhMU1IVlVCaE16MDlteTV3aGZydHRKZFkyN1ZmZmZtdjVzczVpNVplSlEvOEFVcThXTXRhNjZlbVNZazRHcFBSZ3hvSmMvaUQ1eVlHOGl3cHdzV0xHVmZVZFBNMnBnYjVJU1lnR1lNM2s0Rjc4RjFjOXdrSkdheUYwM2phUlRaSEMxK0puakJsTlY0MmJza0Q1b3VzNkExRVR1dW1rRWdIL1F5NWpCZlpnOElqMm8ycnpaWkdMNm1JRk1HZG1mN2Z0eTJMejdDUEd4a2R3N2F6UXJObWZ6KzljV0FKRGFJOTUvanRmdk9FUlVlQWl6Snd4cDFYa0UrTzEzN3d1NFhlMXk4L3cvUDZiV3F6SnozQ0QvY3FmZHhwLysrMEhBTjd1TTA5NitGU2tjTmd2cHZicHgxL1NSL3VjcCswaXUvM20yV2N6TW1Ud3NhTCtrcnJIODVPdTNzWGJiQVJKaUk0UFdONlkxL1NjM3Y1aDNQbC9QclpPRzBpY3BnVDVKQ1dSbTlHVDlqa1BzUDNhYTFWbjdjYms5dmhrT2RKM0dQcVV6TTNyeTZHMFRHMjNENUJHKzE5cXVneWQ0K1lObC91WHhNWkgwUzJtLzl4a2hoQkJDQ0hGNUtmcU5lc1ZHQ0NHRUVPSWFwT3M2WHErWHduSTNlZTZRam03T0RjOWFlWkl3bTBKWVdCaE9wOU5mNGV0eW0vSWhQSlRtKzA4SUlZVFlVd2gvM1E2bnlpOHNVNERaS2ZCWWZ3aHQzYXpkUWdnaGhMaUsxUC85N3k0dkpNU1QxOUhORWVLNmRyTENpbUlMdStMWGQ0UzQzTHhlTDZiQzNWLzVPTHF1VStPdXhXRnIvSS9MV3E4WFQ2MktwbW1ZVEVaL0pmcW11RDIxL29CdFc2M1p0cDhRdTQxQmZYdGdNQmhhM3FHT3krM2hRTTVaQnZYdEViU3VvTGdNaTlsRVpKanprdHJVR3FxbVVWNVpnNjdyS0lwQ1JLZ3pLTkRkSG5ic1AwNVMxOWcyUDVaZEIwL1FJeUdHaUZDbi96aUo4WjM4b2ZDS2FoZWhqcllIcmoyMTNqWlhabTlNU1ZtbHZ3SjdXOVVQeUtqM1ZmdXpWMVV4R295WDVma0RLSzJvcHJ5eU9xZ2llMnRWMWJpeFdrd3R6bzdRbUdxWGgvTEtha3dtSTlIaElmN1BRbDMzblplTG4wdVhwNWJzdzZjQ0J0am9PbmhxTC8wMWZqR3ZxcEpYV05wa3hmeGFyOHJaY3lVa3hzZTArZGdYOTQzVytLcjlSOWQxdHUvTGFYWlFVdVAzQytBTCtpc29MZlkvcjZwU1dsNk5qbzdSWUNBeUxLUmQrMnhPVFNTUmtaR0Vob1ppdW9UWlY0UVFRZ2doUlBNazJDK0VFRUlJY1kzUk5BMjMyMDFSaFllaVdpZWFJaGZOcmpqVmc3VW1ENmRaSXpRMEZLZlRpZFZxYmRPUFNWK0ZCUHVGRUVJQWxMbmgvM2JEMGhPQnkxTWk0RHREb0cvTHM0UUxJWVFRNGlwVy8vZS9wNklJcDdjSWs2SjFkSk9FdUs1NFZNaXJ0cUtablIxeWZVZUl5NjI5Z3YxQ0NDRkVReExzRjBJSUlZUzR2T1FibGhCQ0NDSEVOY1pnTUdDeFdJZ08wYkZXbDFIc011SENocWFZUVpFZkhpOGJYVVBSUEJocks3Q3BaZGh0Rmh5T1VCd09CeGFMUlg3MEZVSUljY1dvT255UkEyL3NoUXJQaGVWMkV6eVNEbk42Z1ZFS2pBb2hoQkRYdlBxLy8vV1FhTXFxclpoY3hkZ1VGMlpGd3lDZjlVSmNFazBIajZaUTRURlNwdHF3Mk95RU9oeHlmVWNJSVlRUVFnZ2hoQkJDWEJVazJDK0VFRUlJY1EweUdBeFlyVllVUmNGaWN1TjJsK0x4ZUZCVkZWM1hrVW1aMnAraUtDaUtndEZzeE9JTXhXcTFZclZhNVVkZklZUVFWNHdPYkRvRHIrNkIzSXJBZGVPNndqY0hRWXk5UTVvbWhCQkNpTXVrNGQvL2JwT0ZVcmRiL3Y0WDRpdG9lSDBuMUdtUjZ6dENDQ0dFRUVJSUlZUVE0cW9pd1g0aGhCQkNpR3VRb2lqK0gvZU5SaU1XaXdWVlZmMC83SXZMUTFFVWpFWWpScU1SazhtRXlXVHkveUFzaEJCQ1hFNEhTK0NWM2JDbk1IQjVaeWM4UFJneXUzUk11NFFRUWdoeGVjbmYvMEswUDdtK0kyNGtPZ29LOG5raGhCQ2lmV2c2OHIxSkNDR0VFT0l5azJDL0VFSUlJY1ExcXY3Q21kbHN4bVF5U2FXK0s2VCt2TXVGU3lHRUVGZENmaFc4dmhkV25RcGNiamZCUFgzZ2psU3dHanVtYlVJSUlZUzRNdVR2ZnlIYW4xemZFVGNLeldER3FIazZ1aGxDQ0NHdUV4NU52ajhKSVlRUVFseHVFdXdYUWdnaGhMakd5UVUwSVlRUTR2cFQ0WUYzOXNQOG8rRFZMaXczS0RBckdSNUtnMGhieDdWUENDR0VFRmVlL1AwdmhCQ2lMUlJGUVRXRll2UVVkM1JUaEJCQ1hDY3FQRWFNWmlNR2cwSCtOaEZDQ0NHRXVFd2syQytFRUVJSUlZUVFRZ2h4bGFqVllQNFJYNmkvc2padzNlZ0VlRHdEdW9WMlROdUVFRUlJSVlRUVFsdzdGRVZCdFhkQzlaUmlSTzNvNWdnaGhMakdlVlFvVTIyRU9pMFlqVVlKOWdzaGhCQkNYQ1lTN0JkQ0NDR0VFRUswaXE3ckFmOEpJYTR1OVJWY3BaTHJ0Y210d3VMajhQNUJLS3dPWE5jM0dyNmVBZjFqT3FadFFnZ2hoQkJDQ0NHdVBZcWlZREpicWJIRUV1TEo2K2ptQ0NHRXVNYmxWVnV4Mk94WXJWYk1ack5jZ3haQ0NDR0V1RXdrMkMrRUVFSUlJWVJvbHE3cmVEV2QvQXFkTXJlQ1J6V2dJeGRzaGJoYUtPaVlEUnFoWnBWT2RoV0x5WWpKWkpLQS96V2l4Z3VmSDRPUERrR0pLM0JkRjZldlF2KzRic2k3cmhCQ0NDR0VFRUtJTmxFVUJhUFJpTkVSU1ptcTR2UVdZVkswam02V0VFS0lhNHhIOVlYNk5iT1RVSWNEcTlVcUZmdUZFRUlJSVM0akNmWUxJWVFRUWdnaG1xVHJPbVV1blZObENyV2FvYU9iSTRSb2hJNkNSek5TN0RaUzZsYUp0ZFlRNlZDeFdDd1lEQWI1Z2VVcVZWVUw4NC9DeDRlZzNCTzRMc3dDRDZUQkxTbGdrcmRlSVlRUVFnZ2hoQkNYeUdBd1lMRlkwRU9pS2F1MlluSVZZMU5jbUJVTmcxd3VFRUlJMFFSTkI0K21VT0V4VXFiYXNOanNoRG9jT0J3Ty8zVm5JWVFRUWdoeGVVaXdYd2doaEJCQ0NOR2tNcGZPc2ZOeWdWYUlhNFdLa1R4M0NKcGFSbFNJN3ErZUpLNGVaVzc0NUFqTVArSUw5emNVYVlNN1UyRjJDampraW8wUVFnZ2hoQkJDaUhaZ01CaXdXcTBvaW9MYlpLSFU3Y2JqOGFDcUtycXVvK3Q2UnpkUkNDSEVWYVorTmxpajJVaW8wNExWYXNWcXRVcW9Yd2doaEJEaUNwQ2ZpWVVRUWdnaGhCQ05xbFUxVHBWSjZTNGhya1dGdFU0czFXVW9pb0xWYXBVZlc2NENKUzZZZHdnK093WXViK0M2R0R2YzNSZG1KSUZWeG1FSUlZUVFRZ2doaEdoSGlxTDR3LzFHb3hHTHhZS3FxdjVndnhCQ0NORVlSVkV3R28wWWpVWk1KaE1tazhrZitCZEMxR0FnZXdBQUlBQkpSRUZVQ0NHRUVKZVBCUHVGRUVJSUlhNXg5VldWcExyU2xWRi8wZko2djNpcDZ6b0ZsVkNyWGIrUFVZanJtYWFZS0hhWnNKamM4b05MQjhzcGhRVkhZZGxKOEtpQjYrSkQ0TjYrTURVUlRETDJRZ2doaEJCQ0NDSEVaVkovWGNCc05tTXltZVJhc2hCQ2lGYTVVWDRURTBJSUlZUzRta2l3WHdnaGhCRGlHcVhyT2w1Tko3OUNwOHl0NEZFTjZNaEZ0Y3RGUWNkczBBZzFxM1N5cTFoTXh1czZMS3ZyT3FXdWptNkZFT0tyY0dIRDdTN0ZZckZnTkJxdnkvZXFxNVZYZ3cxbllQNVIyRnNZdkw1N0dOemZGeVowQjZNOExVSUlJWVFRUWdnaHJwRHI5VnFtRUVJSUlZUVFRZ2h4dlpCZ3Z4QkNDQ0hFTlVqWGRjcGNPcWZLRkdvMUtmRjdKZWdvZURRanhXNGpwVzZWV0dzTmtRNFZpOFdDd1dDNDduNFEwM1VkanlwOVM0aHJtYWFZOFhnOHFLb3FWZml1a0JJWGZKRURDNDlCY1UzdytwNlI4RUJmR0owQTE5bkhoaEJDQ0NHRUVFSUlJWVFRUWdnaGhCQkNpSzlJZ3YxQ0NDR0VFTmVnTXBmT3NmTVN1dTRvS2tieTNDRm9haGxSSVRwV3F4V2owZGpSeldwWHVxN0xEQkJDWE9zVUE2cXFvbW1hQlBzdkl4MDRVQXp6ajhEYTA3NXEvUTBwQ295S2gxdDd3cUE0NUoxVkNDR0VFRUlJSVlRUVFnZ2hoQkJDQ0NGRW95VFlMNFFRUWdoeGphbFZOVTZWU1N6d2FsQlk2OFJTWFlhaUtGaXRWZ3dHR1d3aGhMaTY2TG91b2Y3THhLM0NxbE93NENnY09SKzhQdHdLczVKaGRnckVPcTU4KzRRUVFnZ2hoQkJDQ0NHRUVFSUlJWVFRUWx4YkpOZ3ZoQkJDQ0hFTjBYV2Rna3FvMVNUWWZ6WFFGQlBGTGhNV2t4dVR5WVNpS0NpS1BEZENpS3VIQlB2Ymw2YkR6bk93L0NTc1B3MDEzdUJ0K2tiN3F2T1A3d1ptR2U4bGhCQkNDQ0dFRUVJSUlZUVFRZ2doaEJDaWxTVFlMNFFRUWdoeERkRjFuVkpYUjdkQ05PVENodHRkaXNWaXdXZzBTckJmQ0NHdU16cHc3THd2ekwveUZKUTA4amxzTWNLazduQkxUK2dkZWNXYktJUVFRZ2doaEJCQ0NDR0VFRUlJSVlRUTRqb2d3WDRoaEJCQ2lHdUlydXQ0VkNuL2V6WFJGRE1landkVlZhVXF0aEJDWEVjS3FtSGxTVitnLzJSNTQ5c2toTUNzRkppZUJHR1dLOXMrSVlRUVFnZ2hoQkJDQ0NHRUVFSUlJWVFRMXhjSjlnc2gvajk3ZHg1WDFYM2cvLzk5ZDdqc3V3aUlMQ0tJb3JqRWZVbU11MG5NdnFkWm1rNmFidE5wcDlQZmRKckpwRFBUNzh4ME10TjJta2ttYWRLa1NackVMR3BjRW8wcjdvcTRJWUtpNGdhS0NNZ085OTd6K3dPNThZYlZMVVo1UFI4UEhwenoyYzduWE9DSyt2NThEZ0RnT21JWWhneXhJL3czaXNrc3Q5c3RqOGREc0I4QXJuTTF6VkxPOGRZdy8rN3lqdHVFT0tTYkU2U3BpVko2aFBoVEdRQUFBQUFBQUFBQUFBQndSUkRzQndBQUFDNlRZUmlFK2dIZ09uV2lWdHAwVXRwOFV0cFRMcms3ZUR1M1c2VHhjZEt0aWRLSUdNbkt3M01BQUFBQUFBQUFBQUFBQUZjWXdYNEFBQURnTWhIc0I0RHJoOXVROHMrMGh2azNuWlNPMTNUY3ppUXBPNlkxekQ4aFRuTGF2dFpwQWdBQUFBQUFBQUFBQUFCNkdZTDlBQUFBQUFEZ2hsYlRMRzByYTkyVmYydXBWTnZTZWR1VVVHbHFvblJMUHluUy8rdWJJd0FBQUFBQUFBQUFBQUNnZHlQWUR3QUFBQUFBYmlndWoxUjRWdHBkM2hybzMzdEc4blR5WUJXcldjcU9sc2IwbFViSFNuMEN2dDY1QWdBQUFBQUFBQUFBQUFBZ0Vld0hBQURBRmVCMnUrUjJ0Y2p1Nkh4cjQvcmFjM0lHQmwvODJLNFdXYXkyeTVrZUFPQUcxK1NXOWxWSWU4cGJ3L3o3S3FSbWQrZnR3LzFhUS94aitrckRZeVIvL25VRUFBQUFBQUFBQUFBQUFIQ044Vi9YQUFBQXZaaXJwVm1MMzNwUm8yKzlTN0dKYVQ1MTIxY3ZVbWxKa1NiTWVWaGhVYkZkanJQNjR6K3F0cnBTY3g3N2E5bnNmdTNxRCt6ZXJQVkwvcUxaai81SU1mSEpuWTVUZGFaTTgxOTZYazgvOTdLM2JPVkhyOHJ1OE5lVWVVOWM1TjM1V3ZmcG4yVTJtelZoenNPWE5RNEE0TnFyYTJuZGhiOHR5Rjk0Vm5KM3NpTi9td0ZoMHRpKzBwalkxbU9UNmV1Wkt3QUFBQUFBQUFBQUFBQUFQVUd3SHdBQW9CZXoydXpxazVDaW5NWHY2TjVuLzFFbWsxbVNkTHg0bjNhdVg2WUJXV01VRWhIVDdUZ2pwdHltQmEvOW0xWjg4SXBtUGZ3RDd6aVNWRnQ5VmhzLyswQlJmUk1WMWJmL1JjM1AxZEtzRThVRkdqWnhkcmR0WDMzaG1RN0xuMzd1WlJtR29hTkZlNVExOXRhTHVqNXVEUHUyclpHZk0xREptU083YlZ0ZmUwNDJ1NzNEQlNxWHhwRFVjWHE0OUVpUkFvTERGQndlZFlXdWRmVWNMZG9qbTkyaDJQNXAzVGYraXNhR09ubmNiamtEZzlUWmE5SFVVQ2VaVEhMNE9TOXpwcTJPRis5VFExMk5CbVRkMU9rMXUxSmRjY3JudmErKzlwejI1NjdUNERGVHUzd3lDYTZPSnJkMHBGb3FybXI5eUsrUWlpdGJmN3E2RXUyVXNxSmFQMjZLbFNMNTBnRUFBQUFBQUFBQUFBQUF2c0VJOWdNQUFQUWk1ODZXNi8zLytXV0hkYS85NnRsMlpVVzdOcWxvMTZaMjVSZnVxQzlKWVZGOU5YSHVReXJJelZGRFhhMmNnY0dTSkkvSG8xVWYvMUUydTBOVDczbGFack81M1ZqbEowc1VIdDFYRnF1dFhkMlIvWGx5dVZyVWYrRFFIdDNmekllK3I2RFFTRWxTVGRVWmZmYnUvMGlTVGg3ZXI0YTZjd3FQaVZmVm1iSjIvUUtDUTY5Z2tCdFhXM1hGS1ZXV2w3WXJqMGxJa1g5QWtFOVo4ZDV0MnJEc1BVWEhKeWxwMEFpWnV0bWkrNTBYZjZhc3NkTTBldHJkUHVWbFJ3L3FUR2xKcC8wR2o1N2FycXc0Zjd2MmJGcWhpWE1mVVVTZkJKODZqOXVsNVIrOHJLaStpWnI5eUkrNm5OT0ZXcHFidEhYbEowcE15MUo4eWlDZnV2MTU2M3MwUmtSTS9FVXZzdm44dlQ4b0pDSkc5MzN2bnk2cTM3bktjbjM0MGo4cEtxNi9ibnY4cHgyMmFhZzdwL2QrK3dzTkdUdE5JMisrL2FMRzc4eldsWi9JYXJWcFFOYm9pKzViV1g1U0g3L3l6OHE4NldhTm1YNnZKT24wOFVQS1hidFlab3RWd3liTTdORTR1V3NYYThmYXhlM2VMOXU0WFMxcWFXbVd1NlZaTGMxTmFxeXZQZjlSbzRhNldvVkVSQ3Q1MElpTG52LzF6SkJVMmZobGdML3Q0MWlOWkhTWDRwZlVMMWdhRXRrYTVCOFMxUnJzQndBQUFBQUFBQUFBQUFEZ2VrR3dId0FBb0JjSkRJM1FBei84bDNibDcvM3VGNXI5NkY4ck9DeXF3L09PTFB6anYrbjBpY1B0eXQ5NThXY2R0bi83UC8vVzU3d3Q3THJndFYvcjNtZWZWMmhrbjNaOUN2TTJLaUFvVkNhenVjTkF2aVE1QTRObFA3L0xkMXVvUHpnczBxZk4vcndOa3FSbDcveXV3ekdtM3ZOMHJ3dlFmcDArK01NL3FycmkxQ1gxN1NoTWZtaGZycmF2WHRTdTdjeUhmcUNFMUV6dmVXTjlqVFo5L29Hc05vZE9IeitzM1J1WGErajRHWmMwajVMQ1hkcTlhVVduOVIwRit4MStUdFZXVjJyQmE3L1dzSW16bFQxeHRuZHhTM0grZGpVMzFpc3dPRXpGK2R1N3ZMWXpNRml4aWEwNzVidGFtblJrZjU0Tzd0bXFlVS85bmMrdThqbWZ2dDJqZXhrNmZrYTdZSDlkVFpVOGJyZUNRaU42Tk1hRmFxb3FaTFpZRkJBVStwVWFReHVXL2tWdXQwc1pJeVoxK0RNY0hCNmxIV3VYeU9WeXFXL1N3QTdidFAyTWw1OHNVV0VYaXhjbXpIbFlrblR5U0tFcXlvNHBaZkNvRGhjNytEdURsVGd3cThNeERNT2p0WXZla21FWVNoM3k1YUtBeElGREZSYlZWN3MyZks2QjJlUGJMU0M1R0p1WHo5ZmVMYXRrZEpKVXR6djhGQkFjcm9pWWVDVVBHcTVMZWVMQU41MGg2VnlUVkZvbkhhK1JEcDBQOEIrc2txcWJlamFHeVNRTkNHME44QStKYWczMGh6aXU2clFCQUFBQUFBQUFBQUFBQUxpcUNQWURBQUQwSW1heldVR2hFV3B1YXBDcnBjV256bUt4K3V5YS85VnpTZDZkK0NVcGU5SnNOZGJYZXMvWExYcExHU01tS1NxdWY3dnJybDM0cHBJelIvcUVycnR6OXRRSm5UeFNLRW1hLzlMem5iYWJNT2NoWll5WTVEMmYvOUx6dXZmWkw5dlhWSjdSNFgwN05QT2g3eXNoZFhDNy91LzkvaDlrTnJWL2tnQ3V2T3lKc3k2cWZWN09zaTdySC82YmY1Y2tsUlR1MVBvbDcvcUUwZzNEbzlXZnZLSEcranJOL2RiZktIL3JhbTFmdlVqaE1mRVg5WDE0SWJQWnJLZis0U1dmc3EwclA5R3VEWjkzMkQ0K1paRHUrZTR2dGVyajE3Vmo3UkwxU1VoUlhIS0dQRzZYOTk0S2QyNVU0YzZOWFY0M0lUWFRHK3ozRHdqVzFMdWYxdUkzWDlTS0QxN1d2Ry8vWEZiYmwybm13YU52MGRnWjkzVTYxcXN2UE5OaCtaSzMva3ZWRmFjNjNWMitLKy85N2hjZExzRFl1ZjR6SFMvZUowbGEvY25ySGZhOStjNG5WSkNiSThuUWtyZitxOE0yNDJZOW9NeFJVM1N1c2x3RnVUbUtqa3RTWTMydHpsV1creHkzQmZ0M3JGMGlxZlZwRGNWN3Q3VWJMem8rcWROZy80NjFTMVIrNG9peXhrNVRaR3cvYjduSlpOS1k2ZmRvMlR1L1U4N2l0elg5L3U5Mi9hSjB3ZTEyeXpBTWpaNTJ0eHorQVhMNE9lWHdENUNmZjRBQ2drTzlDNVd1ZHcwdXFheXVOYnhmVmllVjFiWitQbm4rdk5IVjg3Rk1rdUtDcEpUUTFvKzBNR2xRcE9Ua1h6UUFBQUFBQUFBQUFBQUFBRGNRL2hzY0FBQ2dGOXF3OUM4NnVHZXJUOW1uZi9wTmwrZVNmRUsvL1FZTThhbGJ0K2d0eFNZT1VITG15SGI5MWk1OFUxRjlFNVUyZEd5UDU3aDcwM0pKMHRTN3YrMHo1cEg5TzdYaWc1ZjE2RS8vUTM3TzduZk4zcnJ5RXdXSFJhcFB2MVJ0K3V3RFpZMmJwb0Rnc0M4YkdJWk1aa3VQNTRWTE4vTG1PN3FzOTNqY3FpZzc1dDFOdnJ0Z2Y5dENrOUtTQXdvS2kvUjU2c09HcGUvcGVQRStqWjUydC9yMFMxVjRUSnpPbmo2aEwrYS9vcGtQL1VDeGlRTzhiY3RQSEZGalE1MzN2S2Jxakk0ZHpKY2s3eUtBNXFaR253QjlUL2s1Z3pUcjRSK3E3T2hCN3pYemNwYXB1dUtVcHN4N1hBT3l4clRldzVFaUxYN3JSZDMyK0UvVnAxK3FKT25BN2kxYXMrQ05kZ3RTK3ZSTDFmREpjNVM3NWxOdFg3MUlZNmJmZTlIenV0cjI3MWl2YmFzV0tuMzRCSTJmL1pEMmJsbXA4T2c0eGFjTThyWnBySy9SZ3RmK253SkR3blgzTTc5VVlkNTZCWVpFcUgvNnNDN0h2dU9wdjlQQlBWdTArcE0zZkk0bDZXalJIcFdXRktsLytqQk51ODkzRWNQbTVmTzFaL1BLRGhmNHRQWE55MW1xOEpnNGpiejU5bmIxOFNtRE5DQnJ0QTdzM3FLOG5HVWRMbFJwYVc1VWJkWFoxdnVycTVFa1ZaNCs2YTBQaSs3clBjNGFPNjNMKy93bWF2RzA3clJmM1NSVk43Y2VuMnMrZjk0a1ZUWitHZWJ2NmM3N1grVm5sWkpEdmd6eHA0UktTU0d0NVFBQUFBQUFBQUFBQUFBQTNNajRyM0VBQUlCZTZPWTduOVROZHo3cFBYLzFoV2QwNzdQUGU0UFJYejJ2T2xQVzVhNzVWMXJWbVRJZDNOTzYwM1p0OVZtZnV2cmFhcGt0VmpuOEEzczBWbFRmUlBWUEg2YXlrb1BLMzdaRzJaUG4rTlI3UEI2WnplelkvM1U1ZGF4WVc3NzRXRE1mL0Y2N25jbjM3MWl2RFV2L290bVAvRWh4eVJrOUdzL2pjZXZZZ2IxS0c5YTJhTVRReG1YdnF5QjNuUWFQdnNVYm5yWTcvRFg3a1I5cDRldi9ybVZ2LzFZVDVqN3NYV2l5NVl1UFZWcFM1QjN6Y0VHZURoZmtTZnB5TVV0RjJWR0ZSTVJjMGoyYlRDYkZKZzdRL3J6MUNnNkxVbDdPVXNVbUR0Q0FyTkhlTnZ1MnIyMmR2V0cwM3BmYnBkdzFpeFFZRXE2TUVSUGJqWms5Y1phc1Zwc3lSazcyS2QrN1paWDJibGwxU2ZPOFVncHkxMm45a25lVlBueWlKc3g1U0NaVDY1TXp0cTM4UkZQbVBhR1V3YU1rU1pXblMyVjMrR3ZDM0lkbHN6dGtHTkxLRDEvVnpJZSszK092LzRYY3JoWnRYajVmVnB0ZEpZVzdWRmxlcXJDb1dFbFNUVldGOW0xZnA4Q1E4QTREOVdkS2oyclZ4MytVemU3UXJmZDhwOTNUU3RxTW4vMmd6cFFlMWZiVkMyV3pPelI0OUMwKzlhVkhEdWp6OS83Z1UvYmh5eTk0ankvbGlRaVhxN1pacXFpVVhMVlNzMXJEK1M1UDYrY1dqOVRpOWoxM2VhUm1kK3VPK3o0Qi9pYXAvaUoyMmUrT3d5TEZCa2l4Z2ExQi91UlFLVFZNNmhzZ21VeFg3am9BQUFBQUFBQUFBQUFBQUZ3dkNQWURBQUQwSWg2UFIzWG5LanVzcTZ1cDhnbXpYbmhlVjFNbHFUVWNLMGxCb2VHU09raGVYcUUwWnY3VzFRb0lEbFY0VEp3cXlvNzcxRldkS1ZOSWVKUk1YVnpMWkRKNUE5Slo0NlpMYW4xS1FaL0VWUG41Qi9pME5ReVBUSmNaN0MrcThWZWdZWld6MFNUTDE3VDUvMXY1MHZJalYyOThRMWExdUtYMFVPbU8xQ3MzYmtQdE9aMDZWcXljeGU5bzZqMVBlOHRkTGMzS1c3ZEVZVkY5MVRjcHZjZmpuVGkwWDgxTkRVcE1HeXBYUzVQV0xQaVREaGZrYWZCTnQyanNETitkN0FPQ3czVGI0ei9Sc25kK3I3VUwzMVRwa1NLTm5uYVhwc3g3WEs2V1prblMvSmVlVjlxd2NScDYvdnRHa2s0ZFA2VHlreVVhTlhWZXUrdGJMSzEvcFRwNytvVENvK002bkdOelU0UFdMbnhUUi9idjFMaFpEMmppYlk4cVBqbERiVDlEK2R2VzZOQytYRG1EUXJUcW8xYzErOUVmS3pReVJtTm4zQ2VUMlN5enBmMWYyMHdtcy9kNyswSnR1OHAzcG0xbis2c3BLV080TEJhcjBvYU44NWFObi8yQS9KeUJQay9MV1B6V2k4cWVPRXZSY1VtU3BDRmpwc3J0YXBFek1PU1NycnQ5OVNKVm56MnQ2ZmMvcTYwclA5YW16ei9RN0VkK0pFbmFzUFJkdVYwdVRicnRVVmx0ZHA5K0ZXWEh0T3lkMzhudGF0YjBCNTd0Y2dHSHplNm5HUTkrVDR2ZStBOXQrdndEMVZSVmFQUzB1NzJMZzJMNnBlaTJ4MzhxU2NyTFdhcmp4ZnU4NTlmS3dTb3BwMEk2MUNqVnViKys2MXBNVXJSVDZoTjRQc0FmSVBVNS94RWJLSVU0T3Z4VEJBQUFBQUFBQUFBQUFBQ0FYb3RnUHdBQVFDOVNkNjVTNy8zdUZ4M1dMZjN6ZjNkNUxzbmI5MXMvZTFFdHpVMCtkWVpocUttaHZ0T0ZBODJORGUzcUxnejVYaWg3NGl6MVN4dWlxak5sMnIxeHVTUkRiUkhRMDhjUEthcHYvdzc3dFlYNXpXYUwzTzRMdDVZMlZGSzBXMW5qcHFta2NKZjJiVityV1EvL3NMWEdZOGhzdnJ3MC9tOEtZeStyLzZVcXE3djYxOWhmSmQxeEJjZnJuNUd0Z2NQR3FYRG5SaVhzelBTR3YzZHZXcUg2Mm5NYVAvdWhMaGR0Zk5XaC9PMXkrRGtWRWhtalQxNzl0YW9yVG1uVTFIa2FObjVtaCsyRFFpTjErNU0vMDZvUFgxWFJyazBxUDFtaXU1LzVCNWxNWHk3dThQTVA4RDZ0b3JiNnJGWi8vTG9DZ3NNMGFPU1VkdVAxVFVyWGpuVkw5ZEhMdjVJa21jMW1QZmF6LzVMTjdwQWtuVDUrV0tzKythTnFLczlvME1qSlNzOGU3MTB3MDlSUXA2MHJQOUgrSGV1VmtKcXBtKzk4VWt2Zi9xMFd2ZjV2R2ozdEhnM01IbjlScjRVa2hVYjJVZXFRYXh2c2IyNXMwTnBGYjJudG9yZmExZTFZdDhUblBDOW5tZkp5bHZtVWJWdTF3T2Q4M3JmL1AwWDFUZXoydWhGOTRwVThhSVFTQjJiSmFyTnA2ZHUvMWQ2dHErUjJ1WFRzWUw2eUo4NXE5eVNBazRjTHRXTCtLMnB1Yk5Ea094NVRRdXJnYnE4VEZCcXB1WS85alphOTh6dnQzYkpTWlVjUGFPTGNSeFFaMjA4T1A2ZjY5R3RkQ1ZOWlhpcEozdk1iZ2Nra0JkdGJRL250UGp0YVAvYzVIK2FQOUc4Tjl3TUFBQUFBQUFBQUFBQUFnSjRoMkE4QUFOQ0xCSVZHNk9ublhtNVgvdW9MeitqZVo1LzNocG0vZWw1MXBrenpYM3JlMi9kbzBSNTkvdDRmMm8yemZzazduVjQ3TDJlcDhuS1crcFIxTkJkSmNnYUZ5aGtVcXBDSUdHMWUvcUZPSE5xdnVPUU0xVmFmMVpuU294b3lkbHFIL1R6bncvd1dtOTBuMkgvcTJDSFZuYXRTVXNadzFkZFU2WGh4Z2VwcnF1UU1DcFhoY1YvMmp2MC9IVmlxd01CQU9aMU9XYjZHTGZ0L3NrYTZLMDE2ZHRqVnU0Ykw1ZEt1MDFmbnJ3dmpadDJ2MHFNSHRQR3pEeFRiUDAwbWsxbTcxbittNlBnazlVL3YrVTE1UEI0ZEtkeWx2djNURkJBVXFzallmaG94NVRhdC9QQlZiVnU1b011K2syNS9USEVwZzlTMy8wQ2ZVUCtGV3BvYnRlQzEveWZETURUN2tSL0s3dkJyMXlZMmNZQnVmK0tuS2kwcGt0dnRsc1BmS1p2ZElZL0hyUjFybDJqbitzOWtkL2hwK3YzZlZlTEFvVElNUTZkUEhOYkIzVnRVdEd1VFhDMHRHakptcW02NjlTNlp6UmJOZWV4dnRHYkJHOHBaL0xaMmIxcWhqQkdUbER4b3VBS0N3N1IzeTBwdCtueSs5OXFEUmszUitGa1ArTXpIN1dwUlkzMXRqMS9EcjlxeTRxTk82eHJyYTd1c2J4TVlHcTU3bjMyKzIzYnpYM3BlR1NNbWFmRG9XN3BzRnhRYTBlMVlrcFE2WkxTU00wZEprdUtTTXpSbzVHUnRXZjZoUEI1REtaa2pOV0xLN1Q3dEMzTFhhZU95OXlVWm1uekhZMG9iT3JaSDE1R2trSWdZM2Y3azMyblZSNitwdEtSSW43ejZhNDI2NVhZTm16QkxVdXRUQU5vV01tMVo4WkVHWm8vM3ZwKzJ5VjI3dUVmWEdqRjViby9uMVpFZ3U1UVNLa1ZLY3Bza3ExbXlXMW8vVzgyUzNYekI4UVhsL2xZcHhQNWxZRC9ZTGdYYXJ0aURXUUFBQUFBQUFBQUFBQUFBd0ZjUTdBY0FBT2lGdnBqL2lnNFg1UG1VelgvcCtTN1BMeFFkbjZUWmovekllOTVRZDA2clAzbERZMmZlcDdESTlydlhMMzM3dDBvZlBsSEpnNFozT3FiYjFhS2pCL2I0bEFXSFJTazJjWUQyYkY2cHVPUU1GZVp0a00zdVVHTGFrQTdIYUdxc2x5UTUvUHpWZlA1WWtvcDJibEtmZmlrS0NBcVZNekJFRGo5L0hUMndWK25ESjhqamNjdDhtV0g4dEtBR2hZWDVLU2pJa1BWcitnMDcwUGIxWE9kcXNOb2Ntakx2Q1gzNnhtKzArcE0zNUI4UUpMZmJwWEV6SCtpKzh3WE1ack9pK2licWVIR0I2bXFxZFBPZFQ4cnRkbW5remJkMzJ6Y3FObEhoTVhHZDF0ZFduMVZsK1VtTm0zVy9ZdUtUTzMyNmhDVEZKS1FvSmlIRnA2eGsveTdsNVN4VlZGeC8zWHJQZHhRWUVpNnBOZVM5Wi9NWE1sdXNTc3JJVnZhRVdRcUw3dXZ0MTdZSTROQytYRzFmdlVpYmw4L1g1dVVmNm82bmZxYW91Q1JsVDJ3TmpuOTFsL3MyQmJrNUtzak42ZmIrTzdONzA0cE82NW9hNnJxc2IyTTJXOXFGMkR2ajV3em9jZHMyUmJzMjZkU3hRKzJPVzYvZHVrakQ1V3FSeVdTU3grTnB2VTVBa0ZxYUdtVDNjM3JiaGtmSHllSHYxTVM1ajZqODVCRnRYNzN3b3VZUkhaZXNPWS85dFhadlhLR2lYWnMwTUh2OEJYUGM3RDArdUdlTER1M0wxUjFQL1Z6T3dHQnYrWTZ2S2RpZkVpcU5USktDZ3ZTMXZUOEJBQUFBQUFBQUFBQUFBSUNMeDMvckF3QUE5RUtUYm50VTQyWTlLRWxhdCtoTkhUdVlyOXNlLzZtQ3c2TWxTZSs4K0ROWmJRNU52LzhaaFVYSDZkelowL3IwVDcveDl2ZHpCaW91T2NON2Z1THdma2xTVW5wMnB3SG9rSWhvbno2UzVQRzRKVWs3MXkvVHNRTjcxZFRZMEs1ZjlxUTVXdnJuLzlhKzdXdTFaL01YeWh4MXM2dzJSN3QyZ1NIaGFxaXJrWjh6U0JhclRWYWJYVEVKS1NvdEtWTFJyazBhTkhLeVRod3FVRk5EbmZ3RGczVzhPTDgxMk85MnkyeSsrcnZzOTJhRzRXbTNLMzVNZkxLR2pwK3VuZXMva3lTbFowOVFWTi9FaXg1NzlMUzc5ZkVyLzZLOW0xZHE5TFM3WmJGWWxUMXh0cmYrY0VHZVdwb2FsRFpzbkxlc3NiNVdUUTExN2NZNmUvcUVwTlp3L081Tkt4U1hsSzdJdm9sYStlR3JQWnJMaFUrZ1NCbzBYTGZjOVpTU01ySlZkcXhZSlVXN0pVa0J3YUdLNnR0ZkNRTUd5ODhacUpNbFJUcFpVdFRoZUJQbVBDVEQ0MUZOZFlXaTQ1SWt0YjV1VXVmQi9uNXBRelJ3MlBnTzZ5UnAxVWV2eVd5MnlPMXFrY1g2NWVxUSs3NzNUMTNlMjZzdlBLT1FpSmdPMjczNndqTWQ5am04YjRlKytQRC91aHczTDJkWnAvY3k4dWJiZmI2V2JkWXVmTFBEWTBreURFT0g5dVZxMjhwUFZGdDlWc1BHejVUYjdkTGVMYXRVdEhPVDBvYU4xWUFob3hVVmw2aVloQlE5OE1OL2tXRVlXdjcrLzNZNXo0NE1HWE9yK3FVTjBkRHhNNVExYnJwTTU3ZXlkN2xhZEhEUEZqbjhuR3Bxck5jdGQzMWJTLzc4MzFyeC92OXE3dU0va1F4RFV2c25sbXhZOXA3MmJWdlQ2Wk5NQUFBQUFBQUFBQUFBQUFEQWpZMWdQd0FBUUM5azkzUEtMaWwzemFjNmViaFFVbXRZLzhMZHBCMSsvbHIxOGV1YThlQ3ppbzVQMHYzZi8xV240eDBweUZOUWFFU1h1NXAzNUdoUjZ3Nzl4WHUzSzMzRVJDVmxaR3ZKVy8vbDB5WXVLVjBEc3Nab3c5Sy95QmtVb3FFVFpuUTQxb00vK2xmdDM1RWpzOW1zRFV2L29uR3pIdER0VC95dER1M0xsVXdtblRpeVg5V1ZwK1VNREZGb1pCK2RPRndvdy9ESTdiNzhIZnZSTlkvYkxVc0hyM0hXMkduYXZYR0ZQQjYza2pOSFhOTFlFVEh4aWtzYXFJTjd0bWowdEx1MWZzbTdzanY4ZE5PdGQwbVM5dS9JVWVYcGt6N0IvZ083TjJ2ejhnODFadnE5R2pKbXF0WXZlVmZIRHU1VmJmVlpTYTAvQzlrVFp5bHAwSEExMUo1VDNibEtIZHl6VlptanBpZzRQS3JkSElwMmJWYmQrYjRYU2hrOFNwSjBjTTlXRmVadDhLa3JQM21rMjN2TEdERlJFK1k4M09QWFFtcDl5a1gvOUdFcTNMbFJEWFhuTkdUTXJiSll2dnhyMzl6SGY2TGNOWjlxNGV2L3JqdWUranVmdWt2VlhSQjk1a1BmVjFCb1pMdnkrUzg5cjR3Umt6UjQ5QzBkMW5WMXZZTjd0bWoxSjIvNEhCZm1iZEN1amN0VlhYRkswZkZKdXZYZXYxSmtiRDlKVXZyd0NkcXhkckVLdHE5Vi90YlZDZ2dLMVQzZmZjNjdnLytGOTFCZGNVb2YvT0VmTld6Q0xJMjY1WTUyMTYrcHF0Qjd2L3VGckRhN3Q2d3QxQzlKUlRzM3FxbWhUbW5EeHFrd2I0TmkrNmRwK0tUWnlsMjdXTHMzTG05ZFZIRUZYbmNBQUFBQUFBQUFBQUFBQUhCaklVMEFBQURRUysxWXQwUTcxaTNWTFhjL3BWVWZ2ZGF1ZnVxOTM5SG01ZlAxNlJ1LzBhaXA4elI0OU5RT3g2azZVNmJDdkEwYU5tSG1SYzhoT2o1Wi9RWU0wZWhwZHlzMHNvK3F6cFMxYStOMnRjanRhbWs5TVF5ZEtUMnF2djBIZGpoZThkN3RpbzVQVXVIT2pYSzdYWnAwMnlOS3lzaFdZbHFXeis3a3RkVm5WWnkvWGE2V0ZobUdoNUR0VmVacWJ2SUpRYmZaOHNYSDU1L2FZTkttNWZOMTU5Ti9mMGxmaTM1cFdUcHhlTC9PblMxWFEzMk5EaGZrYWVRdDgyUTJtNVdRT2xqSGkvZXBvdXlZSXZva1NKS083TjhwU1VwSXpmU2Urd2NFYWRRdDg3UnQxUUlsWldScjZQaldCU1RCWVZFS0NvdFU4ZDd0c3RqczdYNE82bXVydFczbEFtV05tOTd0UE5zSDRBMmRQbjVFL29IQkNncU44S25wYkJmOG5xcXVPS1hkRzFkby80NzFHalB0SGpuOG5kcTUvak1kTDk0bnE4Mmg1RUhEMVZoWDQxMk0wOVdPL04zNTRBLy9xT3FLVTUwRy9JTkNJeFVhMmNlbnJLR3U1dnlSMGE3dVVsbHNOdGtkL3NxZU9GdUpBNGZLTUF5Vm55engxZzhaTzAwcGcyOVNkVVdaUEI2UE45VC9WVFZWRlpKYW53TFNrYmIzbzQ2K3AxMHR6ZHE1L2pNbHBBNzJXZWlVUFdtMmJBNS9EUm81U1NzL2VrMDJlL3VuamdBQUFBQUFBQUFBQUFBQWdONk5CQk1BQUVBdjQzYTFhUDJTZDNWZzkyWk51djFScFdTTzdERFk3L0J6NnJadi9VUmJWMzZpclY5OHJNSzhEUm94ZWE3NnB3K1QrWHo0dXFHdVJpcytlRmwrQVVFYVBPYldpNTZMTXpCWU14NzhYcWYxWjArZDBPb0ZyK3ZjMlhMZGZPY1QycjlqZzVhODlWOUt5UnlwNFpQbitnU0NqeDdZbzlNbkR1ditIL3l6enA0NnJ1WHYvNjhzRnF2R3ozNVFGcXZaWjl6QWtIQU5IVGRkNTg2V1M1THNmdjRYUFhmMGpHRVlhbXBzVUdDb2IwajZhTkVlRmVadFVFSnFwcUxqa3BTN2RyRzJyMTZrMGVkMzJyOFliZDhINXlyTGxad3hYRWNLOG5TaWVKOFNCZ3hXZk1xZzF1c2QyS3VJUGdtcXJ6Mm5VOGVLRmRXM3Y3ZmZ2Ry8vM0J2aTNyWnFRYnZ4bllFaFNzNGNvWUx0NnpSMDNEVDVPWU84ZFJ1WHZTZXIzYUhCWXpyQ09KVlpBQUFnQUVsRVFWUmUrTklWbDh1bGhhLy9tNGFNbWFveDArKzk2UDVkdVducW5VckpIS21jeGU5b3hRZXRnZnVBNERDTm4vMmdVb2VNbHQzaGQwV3ZkekZxcTg5cTZkdS9sU1FWNUs1WFpHdy9wUStmcU9hbUJwbk5adFZVdGdicnpSZTV5Q04xOEUxS0hYeVRYbjNoR2VYbExPMjBYWGRQR0doN21rSkVUSHlIOVMzTlRaTFVZVGkvSURkSGRlY3FkZk84SjNTeXBNaGJiaktaTmVUODkwaHQ5Vms1ZzBPN25BTUFBQUFBQUFBQUFBQUFBT2g5Q1BZREFBRDBJaldWWi9UWlgvNUh0ZFdWbW5iZk0wb2NPTFRMOW1hTFZXT20zNnZVSWFPMVpjVkhXdm5SYXdxUGp0T2QzL21GS3NxT2F1V0hyNm1oN3B6bVBQcmpLeG9VYnF5dlZWN09VdTNidGtZaEVYMDA3OXMvVjFoVVg2VU1IcVhkbTc3UWpyVkxWSnlmcTdqa2RBMFpQVldCb1JGYXMrQlB5cDQ0Uzg3QVlEa0RCMm5xM1Uvcmkva3Z5ejh3V01NbnpaRWtIVHVZTDV2ZElidkRYeTB0VGNwZDg2bEN3cVBsREF5NVluT0hyNGJhYWhtR3grYzFicXl2MGJwUC95dy8vd0JOdXYweCtUa0RkWGgvbnZac1dxSCtBNGNxSmlGRlVtc1lXb1loU1dwcXJKZkR6MStTcWROcnVWMHU5VXNiSXJQWm9rTUZPNVF3WUxCQ0kyTms5M1BxeE9FQ1pVK2NwY01GTzJRWWh0S0dqZlgyNjJ4bjlndU5uSEs3U3ZidjFJYWw3Mm5xUFU5TGt2SzNyZEhoZ2p4TnZ1TmJjblN5KzN0WFdwb2FKRWsyKzVVUDJUZlcxK2pZd1h6MVR4K3ExQ0UzYWZ2cWhhcXZxVmIxbVZOWC9Gb1g0OVR4UTFyeC9zdmVVSHhRV0lSeUZyK2pocnBhaFlSSGFlWDVSVVlXaTFYeHlSbVhmSjBCV1dPVVBueUNUOW4rSGV0MVlQZm1idnNlTHNpVDNlR255TmlFRHV0Ym1ob2xTYllPM3ZNaVl1SVZuekpJc2YzVGZJTDliZHh1bHlyTFM5VS9mVmhQYmdNQUFBQUFBQUFBQUFBQUFQUWlCUHNCQUFCNmtjRFFjQ1drWmlwOStFU2YzZTY3RXhuYlQzTWUrN0VxeW83SjVXcVIyV3hXWlhtcFBCNjM1anoyWTBYSEpWM1JlUmJ0MnFUOU85WXJlOUljRFJzL3c3dHp0OGxrMXRCeDB6VWdhN1IycmY5Y0IzWnZsc00vUU9zV3ZhV292b2thT242bWQ0ekVnVm1hZXM5M0ZCbmJ6MXVXdjNXVmpoM005NTZIUk1Sb3lyd25ydWpjNGF2eVRKa2tLU2drUXBKa0dCNnQrdWlQYXFnN3AxdnYrWTQzOEQvbGpzZTE0TFZmYSsyaXQzVFhYLzJEckZhYnJEYWJYQzNOa3FUOExhdFV0R3VUN243bWw5NnhqeDNNbDkzaHA3MWJWMG1TZ3NPalpMUDdLU1loV1VlTDlzZ3dESmxNSmtYMVRWUkYyVEVaaGtmRmU3YktZclVwWmZDb2k3cVA0UEFvM1RUdGJtMWM5cDVDMS9SUmNIaTBObjMyZ1ZLSGpGYmEwTEhkRDlDQnF2TFcxeVlnT095UytsK28rWHpZdk9wTW1WWjk5Sm9PNzk4cGo5dXQ0WlBuYU5pRVc5US9mWmh5RnIrdHZWdFg2ZEMrWEkyZGVaK1NCNDI0N090MkpUNTFrTzU5OW5rRmgwVktNclJuOHlwdC9lSmpSZlJKME15SHZxYy8vK1p2bFRwNGxFeG1pN2F2WHFpKy9RZnFscnVla3QzUFgrSFJjWmYxdWdTR2hLbFB2MVNmc3VQRitaMjAvdEt4Zy9tcUtEdW1nZG5qTzMxaVFGTmp2U1RKM3NHQ2pMNUphUXFKaU81MC9OSWpSZks0WFlxSnY3THZtUUFBQUFBQUFBQUFBQUFBNFBwSHNCOEFBS0FYTVpuTUdqUDkzbmJsTjkvNWhKeEJvWjJldDRubzgrVU8xbWxEeHlvNWM2U3NWbHUzMTMzeTczOHZzOFhTYmJ2Z3NFamQ4OHh6Q291TzFZQ3MwZklQQ082d25UTXdSR05uM3FmUjArK1cyV3pSTFhkL1czN09RSmxNdnJ1NWYzVlg3SmtQL1VDRzRaSGI3WlpKa3FVSGM4ZmxLU3M1SUVtS09MLzcrYlpWQzNYaThINWxqSmlrcEVIRHZlMGkraVFvYSt4MDdkendtYmF2V3FneDArK1J3ejlBalhVMWtsckQxSFhucW1TMU9ieDl0cTllcURPbFJ5VkpxVU5HS3l3cVZwSVVsNXloMHBJREtqOTVSTkZ4U1pwOCsyUHlEd3hXYmZWWm5UcCtTQ21aSXk5cGgvM01VVk4wcnVLMGRxeGI0cjNPcE5zZnZZUlhwVlhiN3ZGRk96ZktaRFlyS1NOYmRvZC90LzFPSFQ4a1NkNUZENUowS0grN0pPbDQ4VDdaSGY0YWZOUE5HalJ5c29MQ0lpVzFQcFZnMXNNL1ZPSE9qZHI4K1FmYStzWEhTa2dkN04wNS8ycXcyZjBVR3RsSDFSV25sTFA0SFpXV0ZHbEExbWhObVBPUXo5ZHh4T1M1Y2dZR2ErT3k5MVZaWHFxYmJyMVRBY0h0MzMvYUZPM2FwRlBIRHJVN3ZsejF0ZFZhdCtndG1TMVdEUjAzdmROMmRlY3FKVWtPWjJBSHRhWXVGeVMwZmMwVEJneTVyTGtDQUFBQUFBQUFBQUFBQUlBYkQ4RitBQUFBS0hYSTZDN1BPOU9UVUwvVTh3QzkyV0pWV0hSZlNlbzAxTy9UM3R5NldDQW9OS0pINDB1dGl4dXNWbk9QMitQeUhDN0lreVFscEdTcXBHaTNkbTM0WEZGOUV6VjI1bjN0Mmc2ZlBFZUg5K2VwTUcrOWhrMmNwWURnTU5WV24xVmpmWTBhNm1vVUdCTHVzM2hqMHUyUHFhYnlqQUpEd24yZXpKQTJkS3dTQnc1VmVIU2NwQzkzeEQrd2U0c2thV0QyK0V1Nmx4T0hDblR5U0tIM3ZMYjZySTRmekZmaXdDeEpwazc3RFIwM1hRTXUrSmxxYm1yUWpyV0xWYmh6b3lKais2bXhvVTdyRnIybERVdmVWY0tBd1VvZGZKTm1QZnpERHIrdlR4d3EwUEwzWDViVmF0T0JYWnZWdDMrYUJtU05VV3JXYUJYdDNLaCthVm5LdkdtS2JCM3NKaTlKQTRlTlUxeFN1cG9hNnE1cXFGK1NHdXRydFhQOU11VnZXeXVyMWFvcDh4N1hnS3d4SGJiTkdERkprWDM2YWZXQ043UjI0WnZhdldtRmhvNmJvZVRNRWJKOFplZjh0UXZmN1BENGNsUlhuTkt5ZDMrdit0cHFqWjUydDBJaVlqcHNaeGdlRmUvZEpwUEo1SDJ2NnFselo4dDFLRDlYZmZxbEtpUzg4MTM5QVFBQUFBQUFBQUFBQUFCQTcwU3dId0FBQU1CVlVWcHlRSlhsSnhVWjIwOWgwWDBWRUJ5cXRLRmpOV0xLYmUzQzJsTHJBcEJiN25wS0RqK24vUHdERkJuYlQ2ZU9GZXZZd1gycU9sT21rRWpmc0hWRVRMd2lZdUs5NTl0WEwvU3BiOXZGdnMyQjNWdGtNcGwxOGtpUlNrdUtKRWt4Q2FtS2lVK1MxV2JYdWNvemtpU1QrY3VGSDAyTjlUcGNzRVA3YzNOVWZySkUvZ0ZCdXVXdXAyUzFPYlIreWR0YS92Ny9LaVE4V3FsWm81V1lscVh3bURpWlRMNExSNExQaDdnUDdONnM0OFg3VkZLNFN5M05UVXBJSGF4YjducFNkaituVGgwclZ1SE9qVHFVdjExSDl1K1V3ejlBcVVOdTBzQmg0N3hQeWpoMmNLOVd2UCt5bkVHaG12UFlqNVh6NlorMVpzR2ZWTEI5bmZxbkQ5T1FzZE5rc3p0MDZ0aWhkayt2TUF4REhvOWJoc2NqajlzdGorRlJWY1VwcFdTTzlMYXByamlsVjE5NHB0T3ZaM2YxYmM2ZExWZit0dFhhdjJPRFhDMU5TczRjcWJFejdwVXpNS1RMZmxGeC9YWFhYLzJEZHEzL1RMczNMdGVhQlc5bzAyZnZhOExjaDVVOGFJUzMzZFBQdmV6VDcvVHh3OXFmdDk2MzdNUVI3ZDJ5c2wzWlZ6VTNOU3AvNnlybDVTeVQyOVdpN0ltemxUVjJtcmZ1aS9tdnlEOGdXRGE3UTJheldXWEhpbFZSZGt3cG1TUGw1eC9RN1d2UnhqQU01U3grV3g2UFc4TW56ZWx4UHdBQUFBQUFBQUFBQUFBQTBIc1E3QWNBQUFCd1ZlemE4TGtrYWVqNEdaSWt1NTlUaysvNFZwZDlMdHg1ZjJEMmVPM2J0bFpyRnJ3aFNVb2RQS3JMdm5rNXkzbzByNTNydjJ5WE5YYWFEdVZ2VjlHdVRUNXpxQ3cvcVp6Rjc2ajh4QkY1UEc0NWcwSTBhdW84Wlk2NjJidlRmVnp5cjVTL2RZM3l0NjFSN3BwUGxidm1Vd1dGUnVpZTd6NG5rOG1zTHo3OFAxVlhuRlpOVllVOGJwZWsxc1VMQ2FtWnloZ3hTZkVwZzd6WGpFbElVVXhDaXNiT3VFL0YrZHRVc0gyZDhyZXVWdjdXMVJxWVBWNlRibnRVTWlTcjNhRlpELzlBUWFFUm12bndEN1IzODBvVjVPWm95eGNmOStqZUw1U1FPdGdiN0I4OCtwYUw3dC9td0s3TmFtcXM5NTZmcXl4WC90YlZpazFNMDRncHQ2bFB2OVFlajJXMTJqUml5bTFLSHpGUk8zT1c2ZFN4WXZVYk1FU1NsSkk1UWtrWnc5djFpWTVQVW5SOGtrL1ppVU1GT25Hb29NdHJ1VnFhOVBFci82eWFxak55Qm9Wb3d1eUhsRGh3cUxmZTd2QlQxWmt5blRpMFg1SWhTYkxaSFVvYk9sYmpadDNmNDN1U3BKM3JQOVBKSTRWS3poeXB1T1NNaStvTEFBQUFBQUFBQUFBQUFBQjZCNEw5QUFBQUFLNktvZU5ueU9OeEszbFErekIyVDBURXhHdkt2TWUxYy8xbkNvdUsxYUJSVXlSSkllSFIzckQzaGI2NmszdFBsUlR1a2lTWlRDWkZ4U1Y1NSt2d0Q5Q0FyTkhxbjU2dGhBR1o3WGJpdDlvY0dqcCtockxHVGRmSkk0VTZkbUN2WWhKU1pMVzFCditqWWhOVmQ2NUsvZE9IS1NJbVh0RnhTWXBPU0piVmF1dDBMamE3UStuWkU1U2VQVUhsSjB1MGI5c2FEUncyVHBLVU1HQ3didnZXVHhRUzBmcmtBclBab3F4eDA1VTFicm9hRytyVVdGY2p0OXZWdWl0LzIrNzhIbzlrR0RMT0I5TXZGQndXNVQwZU8rTytTM3J0SkduSW1GdmxjYnU5NS9FcGczVC85Mytsb0xESUx2djUrUWQ0WDZ1dkNnZ0sxZmpaRDZvMVVOLzI5QUdUekdaVGgrMHZGQjJYcExSaDQ1UXhZcUpQZVVGdWpvcDJidlNlVzIwT1RiN2pXNm9vTzZiMEVSTTcvTG84OU5lL2xtVElmZjcrT25yU1JHZXNOcnQzVi84QldhTjE4c2grVFp6N1NLZnRiWGJIUlQwRkFBQUFBQUFBQUFBQUFBQUEzRmhNaG1HMFQzZ0FBQURnRzhubGNtbjNhWXNNZFI5dXhkZkU4Q2k4dVVSaFlXRUtEQXlVMVhyMTE4N2Urb0gwV0dicng5WGljcm0wNi9UbDM0dkg0NUhaYk82K0lZQ3JJcXp4a01MQ3doUVVGUFMxdkQ4QkFBQUFBQUFBQUFBQUFJQkxROElHQUFEZ09tTXplNjcxRkhBQms2ZFpKcE5KSmhPTExUcENxQjhBQUFBQUFBQUFBQUFBQUFEb0hpa2JBQUNBNjRqSlpGS1F6WDJ0cDRFTFdGcHFaTEZZWkRhYkNmY0RBQUFBQUFBQUFBQUFBQUFBdUNRRSt3RUFBSzRqSnBOSmtmNXVXVVM0L3h2QjNTdy9kN1hzZHJzc0ZndkJmZ0FBQUFBQUFBQUFBQUFBQUFDWGhHQS9BQURBZGNSa01zbGhzeXJhMFhDdHB3Skpqb1pTK1R2c2NqZ2NzdGxzQlBzQkFBQUFBQUFBQUFBQUFBQUFYQktDL1FBQUFOY1JrOGtraThXaU1LZEYwZFpxbVEzWHRaNVM3K1J1bHFPMlJBRTJqNXhPcHh3T0J6djJBd0FBQUFBQUFBQUFBQUFBQUxoazFtczlBUUFBQUZ3Y3M5a3N1OTJ1aUVCRGp2cHFWVFJhMVNnL2VVdzJ5Y1M2emF2RzhNamthWmFscFVaKzdtcjUrOW5sZEFiSjZYVEticmZMYkw3eFhudVREQmxpc1FKdzNUSThNcGxNTERvQ0FBQUFBQUFBQUFBQUFPQTZRTEFmQUFEZ09tUTJtK1Z3T0dReW1XUzNOcW1wcVVyTnpjMXl1OTB5REVPR1lWenJLZDV3MnNLeEZwdEY5b0FnT1J3T09SeU9HemJVTDBrMnMwZk5Ic3UxbmdhQVMyVHlOQlBzQndBQUFBQUFBQUFBQUFEZ09rR3dId0FBNERwa01wbTg0WDZMeFNLNzNTNjMyKzBOOXVQcU1KbE1zbGdzc2xnc3NscXRzbHF0TjJ4bzFtUXlLY2ptVmtVVHdYN2dlbVZwcVpIRlpwSFpiTDRoMzZjQUFBQUFBQUFBQUFBQUFMaVJFT3dIQUFDNFRyVUZ5bTAybTZ4V0t6djFmMDNhWHZjYk5kRGZ4bVF5S2RMZnJhb210OXdpM0E5Y2Q5ek44bk5YeXg0UUpJdkZja08vWHdFQUFBQUFBQUFBQUFBQWNDTWcyQThBQUhDZHU5RUQ1cmcyVENhVEhEYXJvaDBOS20wS3ZOYlRBWENSSEEybDh2ZXp5K0Z3eUdhejhlY0VBQUFBQUFBQUFBQUFBQURmY09aclBRRUFBQUFBM3p3bWswa1dpMFZoVG91aXJkVXlHNjVyUFNVQVBlRnVscU8yUkFFMmo1eE9weHdPQnp2MkF3QUFBQUFBQUFBQUFBQndIV0RIZmdBQUFBQWRNcHZOc3R2dGlnZzA1S2l2VmtXalZZM3lrOGRrazB5c0VRYStNUXlQVEo1bVdWcHE1T2V1bHIrZlhVNW5rSnhPcCt4MnU4eG1mbDRCQUFBQUFBQUFBQUFBQVBpbUk5Z1BBQUFBb0ZObXMxa09oME1tazBsMmE1T2FtcXJVM053c3Q5c3R3ekJrR01hMW5pTFE2NWxNcHRhbmJOZ3NzZ2NFeWVGd3lPRndFT29IQUFBQUFBQUFBQUFBQU9BNlFyQWZBQUFBUUtkTUpwTTMzRyt4V0dTMzIrVjJ1NzNCZmdEZkRDYVRTUmFMUlJhTFJWYXJWVmFyMVJ2NEJ3QUFBQUFBQUFBQUFBQUEzM3dFK3dFQUFBQjBxUzBjYkxQWlpMVmEyYWtmK0lacSsxa2wwQThBQUFBQUFBQUFBQUFBd1BXSFlEOEFBQUNBSGlFc0RBQUFBQUFBQUFBQUFBQUFBRndkQlBzQkFBQ3VjMjI3cDdPTCt0ZURIYkVCQUFBQUFBQUFBQUFBQUFBQVhHa0Urd0VBQUs1VGhtSEk1VEZVVm1Pb3VzbWtacmRaaGdpYVh5MG1HYktaUFFxeXVSWHA3NWJkYXBIVmFpWGdEd0FBQUFBQUFBQUFBQUFBQU9DeUVld0hBQUM0RGhtR29lcEdRMGVyVFdyeG1LLzFkSG9GUXlZMWV5eXFhTEtvcXNtdGFFZUR3cHh1MmUxMm1jMW13djBBQUFBQUFBQUFBQUFBQUFBQUxoa3BNQUFBZ090UWRhT2g0a3F6V2p5RXlhOEZ0eXdxYlFwVVJVMnptcHFhNVBGNHJ2V1VBQUFBQUFBQUFBQUFBQUFBQUZ6SENQWURBQUJjWjFyY0hoMnRKdEQvVFZEZUVxRGErZ1kxTnpjVDdnY0FBQUFBQUFBQUFBQUFBQUJ3eVFqMkF3QUFYRWNNdzlDcFdyRlQvemVFeDJSVlJhTlZUVTFOY3J2ZE1nempXazhKQUFBQUFBQUFBQUFBQUFBQXdIV0lZRDhBQU1CMXhEQU1WVFZlNjFuZ1FvM3lVMU5UazFwYVdnajJBd0FBQUFBQUFBQUFBQUFBQUxna0JQc0JBQUN1STRaaHFObk5idjNmSkI2VFRjM056ZXpZRHdBQUFBQUFBQUFBQUFBQUFPQ1NFZXdIQUFDNGpoaUdJVU1FKzc5UlRHYTUzVzU1UEI2Qy9RQUFBQUFBQUFBQUFBQUFBQUF1Q2NGK0FBQUE0RElaaGtHb0h3QUFBQUFBQUFBQUFBQUFBTUFsSTlnUEFBQUFYQ2FDL1FBQUFBQUFBQUFBQUFBQUFBQXVCOEYrQUFBQUFBQUFBQUFBQUFBQUFBQUFBQUN1SVlMOUFBQUFBQUFBQUFBQUFBQUFBQUFBQUFCY1F3VDdBUUFBZXJHcU0yWHl1RjN0eWczRDBMbXo1VElNenpXWUZRQUFBQUFBQUFBQUFBQUFBQUQwTGdUN0FRQUFlaW0zMjZWUFh2MVhmZnFuLzVRa2xaODhvdWJHZWtsU1MxT0QzditmWDZxaHJ0YmJ2cWFxUWljTzcyODNqbUY0dFBqTi8xVFZtYkl1cjFlOGQ1cysvTjhYT3F4NzdWZlA2dEMrM0E3ci92Z3YzOWYrSFRrOXVxZFR4NG83clNzdE9hQjFpOTdxMFRnQUFBQUFBQUFBQUFBQUFBQUE4SFVpMkE4QUFOQkxsWlVja0t1bFdSa2pKOG5sYXRIS2oxN1Q1Kys5SkkvSDNhNXRZME9kUG52Mzk5cjZ4Y2Z0ZHZFL1hseWdzcU1INWVjTTdQSjZqUTExcWl3LzJXR2RZWGhrR0ViSEhRMlB6R1pMdC9kenRHaVBGcjN4SHo2TEFIWnZXcUc5VzFaS2t2eWNBU3JhdFZsRnV6YjU5RnU3OEUwZEtjanJkbndBQUFBQUFBQUFBQUFBQUFBQXVGb0k5Z01BQVBSU0pVVzc1UXdLVWNyZ1ViSmFiWnI5eUk5VVZWNnF2SFZMZmRxNVdwcTErRS8vS2JmTHBSa1BmazhtaysrdmtBZDJiVkpNUWtxM3dmNUxZOGpqOGNoc3NYYmJzbC9hRUtVUG42RDFTOTdWNGZOQi9mSVRSM1Qwd0Y1SlVsaFVYdzNNSHErdFgzeXM1cVpHU1pMSDQ5YkJQVnRVWDNmdUtzejk2bkI1dW04REFBQUFBQUFBQUFBQUFBQUE0UHJTZlVJS0FBQUFOeHlQeDZORCtkczFmUEpjV2M2SDVvUERvalRqd2U4ck9EelNwNjNWWnRkTnQ5NnBzS2hZT1FORGZPcnFhcXAwdUNCUG82ZmRmZVhtNW5aNXcvaUdwelhGWGxGMlRGYWIzZHNtS0RSQ0VYMFMydlVkUC90QlZaMHBVOUd1alVyS3lGWm9aQjhWN3R6b3JSOHhlWTRPN3Q2cy9LMnJsRDF4dHM2ZU9pR1B4Nk9JbVBnck52K3JyZVQ4R29SUXg3V2RCd0FBQUFBQUFBQUFBQUFBQUlBcmgyQS9BQUJBTDNUOFlMNGE2bXFVbmoxZVZXZktOUCtsNXp0czk4NkxQK3V3L09ublhwWWs1VzlkTFkvSHJhaTQvbnIxaFdkNmRPMjJkay8rL2U5bHNkcmExVGMzTldyRkJ5LzdsTzNldEVMYXRNSjdQbWprWkkyZi9XQzd2bWF6UmRNZmVGWTJ1NThrS1RLMm4zYXNXNktHdW5QeUR3aVdNeWhVTXgvNmdhSVRraVZKcDQ0Zmt0bGlWV1Jzdng3Ti9ac2cvMHpyNXhGOXJ1MDhBQUFBQUFBQUFBQUFBQUFBQUZ3NUJQc0JBQUI2b2IxYlZrcVN6Sll2ZngyODk5bm51KzFYVTNWR243MzdQNUtrK3RwcTVXOWRMVWt5eWRSdC80Tjd0aW92WjZtM25jVnExWi8vNHlkcWJLaVRKSzM2NkRXdCt1ZzFQZjd6LzlhM2Z2YWlKS214b1U3di8vNlhtbjcvczRwTlRKVWtmZnFuLzVURit0VmZZdzE1UElZa3lXYjNrOWxzbGlURjlFdVZaTkxKdzRWS0dUeEtraFRiUDgzYjYzanhQdlZKU09sd2djRTNVVldUOUdhK05DbGVpZ3U4MXJNQkFBQUFBQUFBQUFBQUFBQUFjS1VRN0FjQUFPaGx6cFFlMVluRCs5dVZoMFplM0Jid3Vhcy9sZHZWMHVQKy9vSEI3ZHJkOGRUUDVmRzROZitsNXpWbStqMUtTQjBzbTkyaEU0ZjJLelFxVm1helJaTGtGeEFvdTU5VGt1VHh1T1Z4dTFXMGM2UFNobzJWWkZKZXpqSnRYNzNJTzI3YkV3WDgvQU1VRlplb0kvdDNlb1A5YlpxYkduV2llSjlHVFoxM1VmZDlyWlRXU2IvZUxKbE4wbzlHWE92WkFBQUFBQUFBQUFBQUFBQUFBTGlTQ1BZREFBRDBNdHRXTFZEZi9nTjE4a2loSkNrNFBFb1AvUEJmWkJnZVZWZWM3ckp2Vzl2U0kwWGFuN2RCNmNNbmFQK09IRzk5UmRreGxSVHUwdkRKYzNzMGwrRHdLTyt4TXlqMGZPamYwTnFGYjJyWWhKbm5kOXlYSE9kRC9aTGtkcmxrU0ZyMzZkc0tEbzlXbjM2cEdqUnFpbEl5Uitub2dUM2E5UGtIUHRkSXlSeXBiU3NYcUxHK1ZuN09MN2U1UDdCN3N6d2V0NUlIWFg1S3ZxakdYNEdHVmM1R2t5eVd5eDdPeXlPcHRGWTZVQ210S0pIQ0hOSUw0NlVReDVXN0JnQUFBQUFBQUFBQUFBQUFBSUJyajJBL0FBQkFMM0xzWUw1T0hpN1VqQWUvNXczMm04MFdCWVZHcUxHK1Z2TmZlcjdML2s4Lzk3S0NRaU8wTTJlWkltTVRsREZpb2srd3Yrem9RZVd1WGF6UXFOaExEc3lYSFMxV1EzMnRVZ2FQMHBuU281TGtFOGgzdTVvVkZCS3VQb21wT3J4dmgvcjBTNVhEenltSG45UDdWSUFMRGNnYW8yMnJGaXAvNjJxTm1IS2JwTlpkLy9kcy9rTDkwb1lvSURqc2t1WjVvZDhVeGw3MkdGMXhXcVZaU2RLVFF5Ui9mb01IQUFBQUFBQUFBQUFBQUFBQWJqakVnZ0FBQUhxUmdLQlFEUm81V1lFaDRlM3EvSnlCZXZxNWwzczBUdEtnNFJveTlsYTVYUzArNVprM1RkR2hmYm5hc1BROXhTV2x5K0VmY05GekxOcTVVWWxwUStUd0QxQk5WWVdzTnZ0WGd2MHVXYXcyOVI4NFZMczNydERZbWZkS01uVTZucDh6VU9uWjQ3Vm44MHFsajVpb2dLQlE3ZHUrVmpXVlozVHpuVTllOVB3Njh0T0JwUW9NREpUVDZaVGxTbTdaTDhuZkp2VVBsdXhYZGxnQUFBQUFBQUFBQUFBQUFBQUEzeUFFK3dFQUFIcVI4Smc0amJyMVR0VldWZmlVVjUwcDYvRVlWcHRkOFNtREpFa1ZaY2UrVW12U2hEa1A2ZU5YL2xsYlZueWtTYmMvZGxIemE2eXYxY0c5MnpUOS91KzJqbi9xdUVJaVluemF1RnFhWmJYWjFhZGZxalo5UGwrbmpoOVdUSHh5bCtObVQ1cWpnM3UyS3VmVFAydnN6UHUxZmRVaUpXVmtkOXV2cDlLQ0doUVc1cWVnSUVOV2ZzTUdBQUFBQUFBQUFBQUFBQUFBY0pHSUhRRUFBUFF5VnF1dFhkbjhsNTd2Y2YrWWhCVGQvc1RmZGxvZkZ0Vlg2Y01uNnV6cEUvSzRYVEpiZXY0clowWFpNWVdFUnlzK0pVT1NkUHhndmhKU003MzFobUhJN1hiSmFuY29KQ0pHbWFPbXlHNzM2M0FzajhldG1xb0toWVJIeXo4Z1NPTm1QYURWbjd5dVU2LytXaGFMUmVObTN0L2plUUVBQUFBQUFBQUFBQUFBQUFEQTFVU3dId0FBQUhyNnVaZlBIeGxhcytCUHFxNDRyVG1QL1ZoV20xMW5UNStRemU2bm9OQ0lIbzgzZXZvOUhTNGc2RTVjY29idS9NNHZKSmxVV25KQTV5ckxsVEo0bExmZTFkSWtxZldwQVpJMGJ0WURIWTVUWDFPbEx6NThWZkhKR1JvK2VhNGtLU0UxVTg2Z0VOWFhWQ3NsYzZTY1FTRVhQVDhBQUFBQUFBQUFBQUFBQUFBQXVCck0xM29DQUFBQStPYll2UHdqblQ1eFJETWUvSjZzTnJzTXcxRHUyc1ZhK01kL1UvbUpJejBlNTFKQy9XM001dFpmVVhQWExGSjBmSkppRWxLOGRTM056WklrbTkzUllWOTNTMnY5eC8vM3IzSzFOQ3QxeUdoSlVtWDVTUzE4L2QvVlZGK251T1FNRmVkdjE0b1BYbEZqZmUwbHp4TUFBQUFBQUFBQUFBQUFBQUFBcmhTQy9RQUFBSkJoR05xeTRpTWRLZHlwT1kvK3RmeWNnWklrdDl1bENiTWZWRnh5dWhhLzlhS09IdGh6eWRkb2JteVEyV3pwVWR0OTI5YW83R2l4eGt5N3g2ZThzYTVHa21SMytIZlk3K2pCdlpLa2hBR0RkY2VUUDFOZ2FMaDJiMXFoQmEvK1drMzF0WnIxOEE4MSs1RWZhY1RrdVNvcDNLWDVMLzJUQ25MWHllUHhYUEo5QVFBQUFBQUFBQUFBQUFBQUFNRGxzbDdyQ1FBQUFPRGFXLzNKNnlyZXUwME8vd0F0ZU8zWGFtbHVscXVsV1lieFplRGRiRFpyeFFldmFQSWRqeWwxOEUzZGpubTRJRStWNVNkbGQvakw0M2FwWVB0YVJjUW1kTnZ2ZVBFK2JWNytvVVpNbWF1WWhCU1Zuemlpc21QRnNsaXRLdDY3VFdhTFZjSGhVUjMyelJnK1VSRXhDUm8yWVlhSzkyN1RqblZMVlYxeFNySDkwM1R6dkNjVUVCd21TUm8rZWE1aUU5TzA3dE0vYS8yU2Q3VnovV2ZLR2pkZG1hT205T3dGQXdBQUFBQUFBQUFBQUFBQUFJQXJpR0EvQUFCQUwyUTJXK1RuSCtBOXp4ZytVZkVwZytUbkh5aWIzU0dyM1M2YjNhLzEyR2FYMWU2UXhXSlZRVzZPckZaN2o2NVJXMzFXdVdzKzlaNkhSZlhWeERrUGQ5dnY4TDRkeWhnNVNka1RaMHVTV2xxYXRIbjVmRW1TbnpOUTQyYy8wT21PL1hISkdZcjcvOXU3ZTk0NHFpZ0F3K2ZPek03WTZ6aG9FUXFpaUlRaUZBblJVTlBrSDFCUjAvTW4rR01nVVVhVWZMUWdRUU5DUXNqNXdONzF6RjRhYkRsS2pOWnJoK05WbnFmZHUxZG5OTTBVNzl4NThHRk0weGcvZnZ0Tm5LNU80dEdubjhmRGp6OTVhZTE3N3orTXo3NzRNcjUvL0hYODhQaXJ1UFBXMnh0ZEZ3QUFBQUFBQUFBQXdFMHJ0ZGFhUFFRQUFKc1p4ekcrKytQMnZKdDV1anFKMzMvOUtkNjkvK0FWc1gyTmFacWkxaHBOMDBUVHRKZnU4L3pKWHpITTcwVFh6U0tpUmtSNWFVMnQ2eWlsMlhpMjQrZFBZamJzLzd2bmY1dkcwMmczV0hlWnhjblBzVmdzNHZEd01McnU5dHdmQUFBQUFBQUFBQUJnTjZpT0FBRFkycXpmaS9zZmZIVEpyeVhhZHJQSHpZTzdpeGYrOThyZHJoRDFSMFRzSDl6ZGVPMTFvbjRBQUFBQUFBQUFBSURydWxvZEJRQUFBQUFBQUFBQUFBQUEzQ2hoUHdBQUFBQUFBQUFBQUFBQUpCTDJBd0FBQUFBQUFBQUFBQUJBSW1FL0FNQ09LVkd6UitDaXVvNVNTcFJTc2ljQkFBQUFBQUFBQUFCMmxMQWZBR0RIekpwMTlnaGNVTllyWVQ4QUFBQUFBQUFBQUhBdHduNEFnQjFTU29uRDJaUTlCaGUwcDAramJkdG9ta2JjRHdBQUFBQUFBQUFBYkVYWUR3Q3dRMG9wOGM3K0ZHMkkrMitGYVJWNzAxSDBmUjl0MndyN0FRQUFBQUFBQUFDQXJRajdBUUIyU0NrbGhsa1g5NGJqN0ZHSWlPSDR0OWdmK2hpR0lXYXptYkFmQUFBQUFBQUFBQURZaXJBZkFHQ0hsRktpYmR0WXpOdTQxeDFGVThmc2tkNU0weXFHWjcvRXdXd2Q4L2s4aG1Gd1lqOEFBQUFBQUFBQUFMQzFVbXV0MlVNQUFIQTEwelRGY3JtTVozOGZ4NThuWFp6RVhxekxMS0o0Yi9PMXFlc282MVcwcDA5amJ6cUsvYUdQK1h6K1F0Z1BBQUFBQUFBQUFBQ3dEV0UvQU1BT3FyWEdlcjJPMVdvVnkrVXlsc3RsckZhcm1LWXBhcTNoRWUvbWxWTE92NmVybDZnQUFBSzlTVVJCVkpqUTkzME13eERETUVUZjk5RTBqZFA2QVFBQUFBQUFBQUNBclFuN0FRQjIxRm5BUDQ1ampPTVkwelNkaC8yOEhtZGhmOXUyMFhWZGRGMTNIdndEQUFBQUFBQUFBQUJzUzlnUEFMRGp6Z0ovSi9YL1A4NUNma0UvQUFBQUFBQUFBQUJ3VTRUOUFBQUFBQUFBQUFBQUFBQ1FxTWtlQUFBQUFBQUFBQUFBQUFBQTNtVENmZ0FBQUFBQUFBQUFBQUFBU0NUc0J3QUFBQUFBQUFBQUFBQ0FSTUorQUFBQUFBQUFBQUFBQUFCSUpPd0hBQUFBQUFBQUFBQUFBSUJFd240QUFBQUFBQUFBQUFBQUFFZ2s3QWNBQUFBQUFBQUFBQUFBZ0VUQ2ZnQUFBQUFBQUFBQUFBQUFTQ1RzQndBQUFBQUFBQUFBQUFDQVJNSitBQUFBQUFBQUFBQUFBQUJJSk93SEFBQUFBQUFBQUFBQUFJQkV3bjRBQUFBQUFBQUFBQUFBQUVnazdBY0FBQUFBQUFBQUFBQUFnRVRDZmdBQUFBQUFBQUFBQUFBQVNDVHNCd0FBQUFBQUFBQUFBQUNBUk1KK0FBQUFBQUFBQUFBQUFBQklKT3dIQUFBQUFBQUFBQUFBQUlCRXduNEFBQUFBQUFBQUFBQUFBRWdrN0FjQUFBQUFBQUFBQUFBQWdFVENmZ0FBQUFBQUFBQUFBQUFBU0NUc0J3QUFBQUFBQUFBQUFBQ0FSTUorQUFBQUFBQUFBQUFBQUFCSUpPd0hBQUFBQUFBQUFBQUFBSUJFd240QUFBQUFBQUFBQUFBQUFFZ2s3QWNBQUFBQUFBQUFBQUFBZ0VUQ2ZnQUFBQUFBQUFBQUFBQUFTQ1RzQndBQUFBQUFBQUFBQUFDQVJNSitBQUFBQUFBQUFBQUFBQUJJSk93SEFBQUFBQUFBQUFBQUFJQkV3bjRBQUFBQUFBQUFBQUFBQUVnazdBY0FBQUFBQUFBQUFBQUFnRVRDZmdBQUFBQUFBQUFBQUFBQVNDVHNCd0FBQUFBQUFBQUFBQUNBUk1KK0FBQUFBQUFBQUFBQUFBQklKT3dIQUFBQUFBQUFBQUFBQUlCRXduNEFBQUFBQUFBQUFBQUFBRWdrN0FjQUFBQUFBQUFBQUFBQWdFVENmZ0FBQUFBQUFBQUFBQUFBU0NUc0J3QUFBQUFBQUFBQUFBQ0FSTUorQUFBQUFBQUFBQUFBQUFCSTlBOXVrWFVuVlB2N29BQUFBQUJKUlU1RXJrSmdnZz09IiwKCSJUaGVtZSIgOiAiIiwKCSJUeXBlIiA6ICJtaW5kIiwKCSJWZXJzaW9uIiA6ICIiCn0K"/>
    </extobj>
    <extobj name="C9F754DE-2CAD-44b6-B708-469DEB6407EB-13">
      <extobjdata type="C9F754DE-2CAD-44b6-B708-469DEB6407EB" data="ewoJIkZpbGVJZCIgOiAiMjMyMTY5NTA4NTY0IiwKCSJHcm91cElkIiA6ICI2MTcyNzY3ODkiLAoJIkltYWdlIiA6ICJpVkJPUncwS0dnb0FBQUFOU1VoRVVnQUFCZm9BQUFMQ0NBWUFBQUNHRFdLV0FBQUFDWEJJV1hNQUFBc1RBQUFMRXdFQW1wd1lBQUFnQUVsRVFWUjRuT3pkZDNoVVZmN0g4Yy9NWkZvU0FpUzBSRG9JS29oU2hCWEVRaEVyaW9pNEZsQVdCUkhCcnV1S1pWRlExa0pSVjBIRkg2Z0k0aXBGQkpHb1lBR1Zvc2lTcFJOQ2FFSklJR1V5NWY3K0dESW1wRTBhd3lUdjEvUE1rN24zbm5QdWQwS0MrTG4zbm1NeURNTVFBQUFBQUFBQUFBQUlTK1pRRndBQUFBQUFBQUFBQU1xUG9COEFBQUFBQUFBQWdEQkcwQThBQUFBQUFBQUFRQmdqNkFjQUFBQUFBQUFBSUl3UjlBTUFBQUFBQUFBQUVNWUkrZ0VBQUFBQUFBQUFDR01FL1FBQUFBQUFBQUFBaERHQ2ZnQUFBQUFBQUFBQXdoaEJQd0FBQUFBQUFBQUFZWXlnSHdBQUFBQUFBQUNBTUViUUR3QUFBQUFBQUFCQUdDUG9Cd0FBQUFBQUFBQWdqQkgwQXdBQUFBQUFBQUFReGdqNkFRQUFBQUFBQUFBSVl3VDlBQUFBQUFBQUFBQ0VNWUorQUFBQUFBQUFBQURDR0VFL0FBQUFBQUFBQUFCaGpLQWZBQUFBQUFBQUFJQXdSdEFQQUFBQUFBQUFBRUFZSStnSEFBQUFBQUFBQUNDTUVmUURBQUFBQUFBQUFCREdDUG9CQUFBQUFBQUFBQWhqQlAwQUFBQUFBQUFBQUlReGduNEFBQUFBQUFBQUFNSVlRVDhBQUFBQUFBQUFBR0dNb0I4QUFBQUFBQUFBZ0RCRzBBOEFBQUFBQUFBQVFCZ2o2QWNBQUFBQUFBQUFJSXdSOUFNQUFBQUFBQUFBRU1ZSStnRUFBQUFBQUFBQUNHTUUvUUFBQUFBQUFBQUFoREdDZmdBQUFBQUFBQUFBd2hoQlB3QUFBQUFBQUFBQVlZeWdId0FBQUFBQUFBQ0FNRWJRRHdBQUFBQUFBQUJBR0NQb0J3QUFBQUFBQUFBZ2pCSDBBd0FBQUFBQUFBQVF4Z2o2QVFBQUFBQUFBQUFJWXdUOUFBQUFBQUFBQUFDRU1ZSitBQUFBQUFBQUFBRENHRUUvQUFBQUFBQUFBQUJoaktBZkFBQUFBQUFBQUlBd1J0QVBBQUFBQUFBQUFFQVlJK2dIQUFBQUFBQUFBQ0NNRWZRREFBQUFBQUFBQUJER0NQb0JBQUFBQUFBQUFBaGpCUDBBQUFBQUFBQUFBSVF4Z240QUFBQUFBQUFBQU1JWVFUOEFBQUFBQUFBQUFHR01vQjhBQUFBQUFBQUFnREJHMEE4QUFBQUFBQUFBUUJnajZBY0FBQUFBQUFBQUlJd1I5QU1BQUFBQUFBQUFFTVlJK2dFQUFBQUFBQUFBQ0dNRS9RQUFBQUFBQUFBQWhMR0lVQmNBQUFBQUFBQ0FVOFBJemxMbWtzL2tXcmRHM29QN1piaHlRbDBTVUdsTWRvY3NEUnJKM3FtYm9xNjZYaVpuWktoTEFrNFprMkVZUnFpTEFBQUFBQUFBUU5YSzNmU3JNdDZlSnUvaFE2RXVCYWh5bHJqNmlobCtuMnp0emd0MUtaQjA2TkFoTFZxMFNILzk2MS9sZERwRFhVNjFSTkFQQUFBQUFBQlF6ZVZ1K2xWcEx6NFY2aktBVTY3dVkvOGs3Qy9Cb1VPSHRHTEZpbkwzdi9ubW00TnE5K21ubitxTk45N1ExVmRmcmZ2dnZ6K29Qck5temRMczJiT0xQTFowNlZJTkd6YXMxREdhTm0ycThlUEhCM1crY01mVVBRQUFBQUFBQU5XWWtaMmxqTGVuaGJvTUlDUXkzcDZtdUFsVG1jYW5HQWNPSE5BNzc3eFQ3djdCQnYzWFhYZWRsaTFicHM4Ly8xeTlldlZTaHc0ZGd1clh2SGx6L2VNZi93aHNIeng0TUxBOWFOQ2d3UDY5ZS9kcS92ejVHakZpaEJ3T1IyQi9URXhNVU9lcERnajZBUUFBQUFBQXFySE1KWjhWbUs3SEZCR2hxSUczeXRuak1wbnIxQTFoWlVEbDhoMU5VL2IzWHl2emt3OWtlRHlTSk8vaFE4cGM4cG1pQjk0UzR1cE9UKzNidDlmeTVjdURicjlod3daTm1qUkphV2xwdXV1dXV3TDd2VjZ2amg4L1htTGYyMisvWFltSmlZcUtpbEo2ZW5xUmJhS2pvMld4V0FMYlZxdFZ6WnMzRDJ6YmJMYkErMnV1dVNid2Z1WEtsWEk0SExyeHhodUQvaXpWRFVFL0FBQUFBQUJBTmVaYXQ2YkFkdFRBV3hWMTlRMGhxZ2FvT3VZNmRRTS8yOGZuL2w5Z3YydjlUd1Q5RmVUeGVEUno1a3g5L1BISGF0aXdvU1pQbnF5MmJkc0dqbS9ac2tWanhvd0phcXlWSzFjV2UrejExMTlYbXpadEF0dGJ0MjVWMzc1OWkyeHJHSVl5TXpNbFNjbkp5V3JVcUZHaGl3M1IwZEZCMVZRZEVQUURBQUFBQUFCVVk5NkQrd3RzTzN0Y0ZxSktnRlBEMmYzU0FrRy85K0MrRUZZVC9wS1RrelZ4NGtSdDI3Wk5QWHIwME1NUFAxd29RSStQajlmWXNXTkxIR2ZLbENtcVc3ZXVoZ3daVW15YmhnMGJGdGh1M3J5NW5uMzIyY0Qyd1lNSDljZ2pqMGlTVWxKU0NzM1RQMkRBZ0FMYlpYbGFJZHdSOUFNQUFBQUFBRlJqaGl1bndEYlQ5YUM2TTllTkxiQnQ1T1FVMHhLbFdiaHdvYVpQbnk2djE2dFJvMFlWQ3RMejFLbFRwOEJVT2tXWk1tV0tvcU9qUzIyWG45VnFWVUpDUW9sdDVzNmRXMmhmYW1xcUhuamdnYURQVXgwUTlBTUFBQUFBQUFBQUNwazJiWnFpb3FMMHlpdXZGSmhTNTFRcGFlcWVQTEd4L2dzN2ZmdjIxYnZ2dnFzbVRab0VwdlNwU1FqNkFRQUFBQUFBQUFCRmlvMk5EVW5JMzZGREI0MGNPVkpkdTNZTjdNdk96dGIzMzM4dnM5bDh5dXM1M1JIMEF3QUFBQUFBQUVBTnNucjFhbzBiTnk2b3RudjI3Q24xcnZxOHVmQlRVMU5MYk9meGVJcHRZektaRkI4Zkh6aG5YRnljNHVMaUNyUnhPcDNxMDZlUFVsSlNDdXczRENNd1JrMUYwQThBQUFBQUFBQUFOVWl6WnMxMDk5MTNsOXB1K3ZUcHFsMjd0Z1lQSGh6VXVFT0hEaTN4K0w1OSs0cHRZN1ZhdFdUSkVra3F0TWh1VVdiTW1CRjRuNVdWSlVteTIrMUIxVmtkRWZRREFBQUFBQUFBUUEwU0h4K3ZRWU1HbGRwdSt2VHBpb21KQ2FxdEpEM3h4QlBGSHBzd1lZTGk0dUkwWXNTSUlvOWJMSmJBKytYTGw4dmxjaWtqSTBQMTY5ZlhuajE3Tkd6WXNNQ1RBNUwvcnY4OHFhbXBNcGxNcWxPblRsQjFWa2NFL1FBQUFBQUFBQUNBQ3J2c3NzdUtQVFpod2dSRlJrYVcyQ2EvVmF0VzZhV1hYdExTcFV0TGJidHUzVHJWcmwxYlBwOHY2RnFyRzFZdEFBQUFBQUFBQUFDY1Z0TFMwaFFiRzF0Z1g5KytmZFczYjErTkdqVktaNXh4aHViT25hdnM3R3d0V0xCQVdWbFpHakZpaERadjNodzRWcE53Uno4QUFBQUFBQUFBNExTeWE5Y3VwYWVuRjVpaTU5MTMzNVVrMld3Mm1jMW0yZTEyUGZQTU0vSjZ2Wm81YzZabXo1NnQrKysvWDdmZWVxdHV1KzIyVUpVZUV0elJEd0FBQUFBQUFBQTRyZno2NjYveStYeDY2cW1uOU1jZmYwaVNtalJwb2laTm1pZ21Ka2FMRnkvVzhPSER0V1hMRmozNzdMTnEwS0NCSG5yb0lUMzY2S09hTjIrZUhuNzRZUjA1Y2lURW4rTFVJZWdIQUFBQUFBQUFBQlJRbHZudXM3T3pTMzFKa21FWVFiVmJ1M2F0RGh3NG9ERmp4c2pyOVdyY3VIRUZ6cmQ2OVdwTm5UcFZUWnMyMWIvLy9XK2RkZFpaZ1dPOWUvZlcxS2xUZGV6WU1XVmtaRlRDZHlJOE1IVVBBQUFBQUFBQUFOUndSNDhlbGMvblUweE1qQ3dXaTc3OTlsdEpVblIwZEtsOSsvZnZIOVE1VWxKU1NtMDdiOTQ4dmZubW00cU1qRlN2WHIzVXBVc1hqUjgvWHBzM2I5YUlFU1BVcVZNbk5XalFRTGZjY290YXRHaWg3ZHUzYS92MjdmTDVmUEo2dmZKNFBISzczYnJ5eWl1MWV2VnExYXRYTDZqUEVPNEkrZ0VBQUFBQUFBQ2dobHU1Y3FXbVRac21TVEtaVERJTVE1SjAyV1dYbGRwMzdOaXhsVlpIZEhTMHJGYXJycnJxS3RudGR0V3ZYMTlUcGt6UkR6LzhvTVRFUkgzLy9mYzZjdVNJWEM1WHFXUFZyMTlmZ3djUHJyVGFUbWNFL1FBQUFBQUFBQUJRdzdWcjEwNVhYbm1sdkY2dnZGNnZuRTZuT25ic3FJc3Z2cmpVdnRkY2MwMmwxbkx2dmZlcVNaTW1nVzJUeWFRZVBYcW9SNDhlZ1gxdXQxczVPVGx5dTkzeWVyMkJDeE5tczFsbXMxa1JFUkd5MisweW1VeVZXdHZwaXFBZkFBQUFBQUFBQUdxNFZxMWE2Y0VISHd4MUdaTDhGeDFLWTdWYVpiVmFUMEUxNFlIRmVBRUFBQUFBQUFBQUNHTUUvUUFBQUFBQUFBQUFoREdDZmdBQUFBQUFBQUFBd2hoQlB3QUFBQUFBQUFBQVlZeWdId0FBQUFBQUFBQ0FNRWJRRHdBQUFBQUFBQUJBR0NQb0J3QUFBQUFBQUFBZ2pFV0V1Z0FBQUFBQUFBQlVEME9HRE5IZXZYdTFZc1dLSW8vZmVlZWRTazVPTHZaNGNmNzQ0dy9WcTFjdjZQYi8vZTkvWmJGWTFMWnQyNkRhYjkrK1hRNkhRMmVjY1ViUTU4akl5TkROTjk4c1Nmcm9vNDhVRXhNVGROK3NyQ3g5K2VXWGNqcWQ2dGV2WDlEOVRqWnYzanhKMGswMzNWVHVNWUtSbTVzclNiTFpiQVgyKzN3K2ZmWFZWN3I4OHN1cjlQemh6cE9hb3V3VlMrVDZkYTE4Ui82UTRmR0V1aVFFb2VHc0JhRXVvVXk0b3g4QUFBQUFBQUNWSWlNalErbnA2ZVUrWHBUczdHd05IRGhRL2Z2M1YyWm1abUMveCtQUnNtWEw1UFA1Q3ZVWk1tU0loZzhmWG1qLzd0MjdkZURBZ1FMN05tN2NxT0hEaDJ2RWlCSGF0MjlmMEhYNWZENGRQSGhRQnc4ZUxMS0draHcvZmx6UFBmZWNYbjc1WlVuU3NXUEhOSG55WkdWa1pKUnBuRW1USm1uU3BFbEZIdHUzYjU4TXd3aHNkKy9lWFYyNmRDblQrSkkvNU8vZXZidTZkKzllNk5pVFR6NnBKNTU0UXM4ODg0dzhoTmVGK1h3NlB2Zi9kUGp2bzVXMS9ITjVEKzRuNUVlVjRZNStBQUFBQUFBQUJHM2d3SUhGSHR1L2YzK0piVkpUVTBzZEl6NCtYcSs5OWxwZys0c3Z2bEJtWnFZdXVlUVNSVVZGQmZaUG5UcFZIMzc0b2I3OTlsdjk4NS8vVkVSRXlURlhSa2FHeG80ZHE3UzBORTJkT2xYbm5YZWVKS2xSbzBhS2pJelUvdjM3TlhMa1NNMllNVU1OR2pRb2NheUtzdHZ0a2hRSXgyZk9uS24zMzM5Znk1Y3YxOFNKRTlXaFE0Y0tqWitibTZ0Qmd3YXBlZlBtZXYvOTl5dGNiM0V1dWVRU2ZmWFZWMXE4ZUxFT0hUcWtmLzNyWDRxTWpKUWtKU1VsYWN5WU1SVWEvOHN2djZ5TU1rUERNSlQrMXF2SytYRmxxQ3RCRFVIUUR3QUFBQUFBZ0tEdDNyMjd3bTFLT3U3MWVnUHZmVDZmUHZqZ0E5bHNObzBjT2JKQXU1RWpSK3FYWDM3UmwxOStLWmZMcFVtVEpzbGlzUlE3NWhOUFBLR1VsQlNkZDk1NU92dnNzd1BINnRldnIyblRwdWx2Zi91Yjl1N2RxNUVqUitydHQ5OVdiR3hzcVorenZCd09oNlEvZy83Um8wZkw0L0hvd3c4LzFJZ1JJL1RJSTQvb2hodHVLTkNuWjgrZXlzN08xaSsvL0ZMcStHdlhybFZPVG82NmRldFc1dHE2ZE9raXA5T3BWYXRXbGRxMlg3OSs4bnE5ZXVhWlo3Um16UnFOR2pWS1U2ZE9WVXhNak54dXQ0NGNPVkxtODFjWG1VcytMUkR5TzN0ZEllZEZseW1pY1RPWkhNNFFWb2JxaXFBZkFBQUFBQUFBUVNzcGFMNysrdXVWa3BKU2JKdUJBd2RxOSs3ZFFZWFZrditPN3QyN2Q4dG1zK20rKys0cmNPelZWMS9WNU1tVGRldXR0K3JiYjcvVjAwOC9yWC8rODU4eW13dlBWUDNjYzg5cDllclZTa2hJMEVzdnZWUm9ydm1XTFZ2cXhSZGYxT2pSbzVXY25LelJvMGZydmZmZUs5U3VzdGhzTnBsTXBzRGM5MmF6V1E4KytLQVNFaEwweWl1dlZIajhSWXNXU2ZJL0RmSE5OOTlJa3R4dXQ2U2luNlk0NDR3ek5IWHExSEtkNjZxcnJwTEw1ZEx6enordjMzLy9YU05Hak5Dc1diTjA3cm5ubHZqbnZHdlhMdDE0NDQyU1N2NlpDa2UrNDhlVXVXQnVZTHYycUlmbCtFdlBFRmFFbW9DZ0h3QUFBQUFBQUpWaTRNQ0JPbnIwYUxISGI3amhocUR2OHM3TnpkVWJiN3dSZUgveVV3QnV0MXRObXpiVjg4OC9yOUdqUnlzMU5WVlpXVm1Lam80dTBHN2x5cFZhdEdpUjZ0YXRxOWRlZTAxMTY5WXQ4bnhkdTNiVnFGR2pOR1BHREEwWk1xVEtRbjVKTXBsTWNqZ2N5czdPbHMvbkMxeWN1UG5tbTNYaGhSZXFXYk5tNVI3NzRNR0QrdnJycndQdlR4Yk1FeGxsTldEQUFCMDZkRWp2dnZ1dWhnNGRLcXZWV3VubkNDZXVOZC9KeU1tUkpOblA2MHpJajFPQ29COEFBQUFBQUFCbFV0SWMrNUlDZDVHWDUvZ25uM3dpU1hydnZmZVVtcHFxbTIrK1dROC8vSEN4N2J0Mjdhb1hYM3hSM2J0M0Q4eDluOS9GRjErc1cyNjVSVmRlZWFXYU5tMWFZbDFEaHc1Vm56NTkxTGh4NHhMYlZRYW4wNm5zN0d5NVhDNDVuVTY1M1c3dDNMbFQyN1p0MDRJRkM3UnQyelp0M2JwVmp6enlpSHIxNmhYMHVPKzg4NDdjYnJjZWZmUlIzWFRUVFlIOTNidDNWMjV1YnBYZFBYLzMzWGVyVjY5ZWF0MjZkWldNSDA1eXQvdzM4TjdXb1ZNSUswRk5RdEFQQUFBQUFBQlFXUXhEUnE1TFJsYVdmRm1aTXJJelplVGt5TWpObGVIT2xaSHJrZ0x2L2R0R2JxN2tkc3R3dTA3c08vRnluMmpyY1VzK24rVHp5VGp4VllZaCtieC9idWMvbHJkdG5IaGZCYXJpcnZEOHRtN2RxcGt6WnlvNk9sckRodzh2dGYxbGwxMVc0dkVISDN3d3FQT2FUS1lxRC9rTnc5RGV2WHNENndrODlkUlQycjE3dDNidjNsMWdmUUpKcWxPblRtREtuV0Q4OTcvLzFhZWZmcXJJeUVoZGZmWFZsVnAzTUFqNS9YenBmejdWRWhGL1JnZ3JRVTFDMEE4QUFBQUFBSkNmenlkZjVqSDVNdExseThpUTcxaTZqS3hNR1ZtWjhtVm4rVVA4N013VCsvSUMvYXpBOGFvSzEwODN0V3ZYMW9vVkt5cHR2TjY5ZXlzOVBWMlNORzNhTkxuZGJvMGVQVnAxNnRRcHRrK1hMbDJLUFphZG5WM2s4V2JObWdXZUdqaVZKaytlckhYcjFtbm56cDNLenM0TzdQLzY2NjhWR1JtcHM4OCtXNjFhdFZLclZxM1V1blZydFdyVlNuRnhjV1U2aDgxbTA1bG5ucW51M2JzcktpcXFzajhDZ3BYLzd3Qkx6WjdHQ0tjT1FUOEFBQUFBQUtqZURFTytyTXdUd1gyNmpHUHBnZmUrd1B1ai9sQS9JMTIrNHhuK08rWVJNbmZlZWFlT0hEbWlUWnMyRlJuV3QyelpVdlBtelpQa1g4aTJwSXNCK1oyOFBzRDQ4ZU8xWU1HQ1F1MSsrT0VIMld3MitYdytEUm8wcU1peGZQbkMzRHZ2dkxQSVJZRHpmUExKSjBwS1N0TG16WnZWdUhGanRXN2RXbDkvL2JWaVkyUDEzbnZ2S1Q0K1hpYVRLYWpQVUpMV3JWdHIxcXhaZ1VWK3E4clRUeit0YjcvOXR0RCtMNzc0UWs2bnMwclBYVjVaU3hlZHNuUGxKdjBlZUcrNGNrN1plVkd6RWZRREFBQUFBSUR3WlJqeUhjdVE5OGdmOGgwNUxHL2FpYTlIRHN0MzVJL0Fmc05kdGNGblRXT3oyUXJNaDEvU25mV2x5WnN6M202M0J4YkE3ZGl4bzk1NDR3Mjk5OTU3YXRhc21YYnYzcTJJaUFpZGNZWi9HcFQ4MCtzMGFkSWs2RHYwVDY2elhyMTZCUmErUFhsS0lzTXdncHFtYU0rZVBhVzJlZXFwcDFTN2RtMUZSVVhKTUF4ZGVPR0Z5c3JLVWtKQ1FxRzJ2LzMybTlhdlg2OWJiNzFWRVJIQngzZVhYMzU1cVlzZGwvUm5GZXo4L2RuWjJUcCsvSGloL2NacGZJSHMySWR2aCtTODN2MzdRbkplMUR3RS9RQUFBQUFBNExSbGVOenlIam9vNzhIOThoN2NYeUM4OXg3NVE3NjB3ekk4bmxDWFdlUDg4TU1QaGZaWnJWWU5HREFnNkRFKy9mVFRBdlBQTDFteXBNRHhtSmdZalJrelJtUEdqRkdYTGwzVXFGR2pTcDl5NTU1Nzd0RTk5OXdUMkQ0NUJMZFlMTVdHMzBlUEhsV2ZQbjBrU1Y5OTlWV3BUeFhrRC9STkpwTmlZMk4xOE9CQjVlVGt5T0Z3Qkk1bFpXWHBxYWVlVWtwS2l0eHVkMUJyRk9ScDJyU3BhdFdxVmVTeDVPUmtHWVpSNE1KR2VVMmFOQ253M3V2MXFsdTNiaFVlRTBERkVQUURBQUFBQUlDUU1ySXk1VG00WDk0RCsrUTlkRURlZy92a1BlQVA5cjFIL21BYW5UQmh0OXYxNktPUEJ0MSt5WklsWlZwb3RycHAyTENoRGg0OHFQMzc5NnQ1OCthQi9TKy8vTEpTVWxMVXRHbFQzWGJiYldVYTgrMjNpNzlydlh2Mzdzck56UTNKK2dTbkEzUGtxVnV6d0plVkdYaHZjanBLYUFsVUhvSitBQUFBQUFCUTVZeGNsN3o3OXNxemQ0ODgrMUw4b2Y2SmNOK1hXWGdLRUNCWXUzZnZydERVUWFIU3JGa3piZHk0VVh2MzdnMEUvWW1KaVZxd1lJRnNOcHVlZSs2NUFuZjZvMkxxdi9uaEtUdFgyb1IvQk9icHR6U0lQMlhuUmMxRzBBOEFBQUFBQUNxTmtaVWxUK3FlRTY4VWVmY20rNy8rY1pBNzg0dGlNc2xrdGNsa3RVbzJ1MHcybS85bHRjbGtzMHRXcTB4V20yUTJ5MlEyUy9sZWdXMlRXU2F6cGZBeGswa3ltNVc1OE9OVDhsR09IejllYVlIN280OCtxc1RFeEFMN1VsSlNDb3ovNmFlZlN2SlBHVlRVUFBkRkNXYSsvVk9sWmN1V2txUWRPM2FvUjQ4ZSt2WFhYelZ1M0RoSi9zOS96am5ubEh2c2dRTUhGdHFYOS9SRVVjZmk0dUkwZmZyMGNwOFBRT2dSOUFNQUFBQUFnREl6c3JQa1R0NTFJc2pmNDc5VFAzV1BmR2tsTHdRYTlzeG1tWjJSTWpralpZcU04citQOUcrYm5WRi92bytNOHJmSmU5bnRKOEo3VytDcmJEYVpMQkgrUUw0S25hcWd2Nkp6OU9mWG9FR0RRb3ZrNWwrTU4rOThrbi91Ky9JdXhodEs1NTEzbmlScDgrYk4yckZqaHg1NDRBRzVYQzROSGp4WTExOS9mWVhHTHVtQ1JsSEhzck96SzNRK0FLRkgwQThBQUFBQUFFcmtTejhxeis0ZGN1L2VFZmpxUGJBdjFHVlZuTWtrYzNRdG1XdkZ5RnlydGt3eHRRUHZ6VEVuWG5uYjBiWDhJYjdOWHVYQmZEaWFNR0dDSWlJaTFLdFhyNkQ3ZE9uU1JaNWlGbEorK09HSEM3V3Rpc1Y0USttY2M4NVJWRlNVZnY3NVoyM1lzRUVaR1JucTFhdVhIbnJvb1VvWlB6NCtYb3NXTFFwczU4M1JmL0xpd2xWNThjUHRkZ2N1eUFDb1dnVDlBQUFBQUFEQXp6RGtQWFNnVUtqdk81b1c2c3JLeEJRUklYTnNQWm5yeHNvU1cwK1d1bkV5MTQyVHVVNWRtV1BxeUJ6elozZ3Zzem5VNVlhMWwxOSt1Y0QyK3ZYcnl6ekd4bzBiWmJmYk5YcjA2TW9xS3l4WXJWYjE2dFVyRU1iMzdObFR6ejMzbk16VjVHZHl4NDRkZXZMSkp6Vmx5aFRWcjE4LzFPVUExUjVCUHdBQUFBQUFOWlF2L2FqYzI1TGszcjVGN3UzL2szdjNEaGxaV2FFdXEwUW1tMTJXdVBveXg4YkpraS9NTjhmRytRUDkyRGlabzJPNDYvNFVtVE5uVHFXTUV4MGRYZTZndjZvWDQwMVBUOWNISDN5Z1VhTkdWZXE0VzdaczBicDE2eVJKYmR1MjFhUkprd3JkL2Y3M3YvOWQzYnAxMHhWWFhLR2hRNGNxTnplM1Vtc295cFZYWGltYnpWYnUvb1poNk9PUFA5YVVLVlBrY3JuMCsrKy82N0xMTHF2RUNnRVVoYUFmQUFBQUFJQWF3UEI0NUVuZUtmZTIvL2xEL2ExSi9nVnlUMFBtdXJHeU5HaWtpUHFOWkdtUTkyb29TLzFHTXNmVUpzUS96VVJIUit1YmI3NHBkLytLaHZSVnVSanY0c1dMTlhueVpPWG01bFpxMFAvRkYxL291ZWVlazh2bGtpUWxKeWNyT3p1N1FORHZjcm4wMVZkZmFmbnk1ZXJldmJ1R0R4OWVhZWN2eWZqeDQ4dmRkLy8rL1hycHBaZjAwMDgvU1pLNmR1MnFkdTNhVlZacEFFcEEwQThBQUFBQVFEWGtTenNpOTdZazVXN2ZJdmZXSkhsMmJaZmhydnE3Z1lOaU5pdWlZYndzRFJQOEFYNkQrRCsvMW12Z1g2Z1dLTWErZmZzMFk4WU1QZm5razVJcWJ6RmVuODhYZUw5dDJ6YTkrdXFyZ2FtSUxyLzhjaG1HSVZNRkx6SWRQWHBVVTZkTzFjS0ZDMlUybS9YUVF3L3A1NTkvMXNxVksvWHZmLzlianozMldLQnRjbkt5RE1OUW5UcDExS0JCZ3dxZHR6aXBxYW1TSklmRFVlNHhqaHo1Y3dIdUlVT0dLQ2NuUjVHUmtSb3pab3dHRGh4WTRlOFpnT0FROUFNQUFBQUFFTzRNUTk0L0RpcDM4Ky9LVGRvbzkrYmY1VDE4S05SVnlXUzF5UkovaGlMT2FLS0loTWF5SkRSUlJFSVRXUnJHeXhSQkpJSGc1QVhKMmRuWm1qQmhnaFl1WENpUHg2UDc3NysvVXMremQrL2V3UHM3N3JoRFBwOVBUWm8wMGVPUFA2NXUzYnBWYUd5Zno2ZlBQdnRNcjczMm1qSXlNbFNyVmkyOThNSUw2dGF0bTdwMTY2WWZmL3hSOCtmUDF3VVhYQkJZMEhqNzl1MlMvSXYyRmlWdkdwK3lCdWtiTjI3VStQSGpaYlZhQTBGL1NYZmQ1K1RrU0ZLeGF3ZHMzTGl4UU50enpqbEh6ei8vdkpvMGFWSmlIWGwvcmhIOFhRQlVDbjZUQUFBQUFBQUlONmRac0c5eVJpb2lvYkUveEQ4UjZrY2tOSkdsWGdNV3U2MEJYQzZYSmsyYVZHWGp6NXMzVDVKMCtQQmgvZWMvLzFHM2J0MDBhdFFveGNURUZOdkg1L1BKN1hiTGJyY0g5cTFaczBhUzVIUTZpK3lUZjcwQms4bWtPKys4VTNmZGRWZUY1cXZQYy9Ub1ViMzMzbnZLeU1oUTE2NWQ5ZlRUVDZ0aHc0YVNwSll0VytxZWUrN1IxS2xUOVk5Ly9FTmp4NDdWRFRmY29NVEVSRW5TK2VlZkw4bC85NzNENFZCVVZKUXNGb3NXTEZnZ1NZcUxpeXRUTFMxYnR0VE9uVHRsR0lhY1RxY3V2UEJDM1hmZmZZSGoyN1p0VTB4TWpHSmlZdVR6K2ZUQkJ4OUlVckVMNnI3NzdydVMvTit6b1VPSGF1VElrUVhDKzR5TURHM2V2RmwxNnRSUlZGU1ViRGFiTWpJeTlOWmJiMG1TNHVQankxUS9nS0lSOUFNQUFBQUFjTG83allKOVMxeDlSVFJyb1lpbUxXUnQxbElSelZyS0VsZWZlZk5yTUxmYkhRampxMExMbGkwRFh4OTQ0QUZkZU9HRnBmWnh1Vnk2K09LTFpiRlk1SFE2NWZQNWxKbVpLYW40TytUekF2TTJiZHJvNmFlZlZ0dTJiU3ZwRTBpeHNiRjY3YlhYOU1zdnYyakFnQUdGN3NJZk1tU0lVbEpTOUovLy9FY3Z2ZlNTWG43NVpSbUdJVW02OU5KTEpVbHZ2LzIyRmk1Y1dHanM3dDI3RjlvM2JOaXdZaStFUkVWRjZlZWZmeTUyS3FMbm4zKyt3RjM2ZVM2NjZLSWl4M3Z5eVNjMVpzd1lQZlRRUStyWHIxK2g0ems1T2JyMzNudUw3Q3Y1cDBVQ1VIRUUvUUFBQUFBQW5JYU1yRXk1TnYycTNOL1dLZmYzRGFjKzJEZWJGWkhRNUVTZzMwSVJ6Vm9xb21rTG1hTnJuZG82Y05xcjZzVjRMNy84Y3BuTlpsMXl5U1VGRnFzdGlkUHBWTk9tVGJWNzkyNGRPM1pNa24rS21FNmRPdW51dSs4dXNzK2RkOTZwdW5YcnFuLy8vbFV5blV6VHBrM1Z0R25UWW84LzhjUVRPdmZjY3pWanhneWxwcWJLWkRKcHlKQWhnUXNkNTU1N3JyNzc3anQ1UEI1Si91OTdseTVkaXB6Q0tKaUZnNHViOHFkTm16WUZndjZZbUJoZGRORkZHajE2ZEpIdHp6cnJMQzFjdUxEWWVmNGJOR2lncUtpb3dJV1d2SFBYcjE5Zi9mcjEwOS8rOXJkU2F3VlFPcE9SZDNrUUFBQUFBQUNFam1ISXZXdTdjbjliSjlkdjYrVGUvajhwMytLZ1ZjcGtVa1RqcHJLMmFpdHJ5elA5b2Y0WlRWa1V0NW80TU9TNkF0c05aeTJvdExHM2I5OHVzOW1zRmkxYWhHU01YYnQyeVdhektTRWhvY2pqaG1ISTdYYkw2L1hLYnJjWE84Lzg2ZWJvMGFNeW04MGxUazlVVnJmZGRwdHljM09EZnZvaWIzSGl5dmllK1h3KzVZOGdUU1pUbGY5WlZPWFBmV25TSnZ4RHVVbS9TNUxxL3YxNTJjNXVmOHJPalpxTE8vb0JBQUFBQUFnUlgwYTZjbjlmTDlkdjY1UzdjYjE4eHpKT3lYbk50ZXY0US8xV2JXUnQzVmJXRnExbGNoUTliemxRa2xhdFdvVjBqT2JObTVkNDNHUXlWY29jKzZkYW5UcDFLbjNNOTk5L3YwenRLek9JRDVjTExFQTRJK2dIQUFBQUFPQlVNUXk1dDIrUmE4UFB5djF0bmR5N3RsZjVLVTBSRVlwbzNzb2Y3TGYyaC92TXFROEFRUFZDMEE4QUFBQUFRQlV5UEc2NS83dFJPV3RYeTdYdUovblMwNnIwZkNhSFU3YTI1OGg2Vm52WjJyWlRSUE9XTWtVRU42ODVBQUFJVHdUOUFBQUFBQUJVTWlNclM2NWZmNUZyM1JxNWZsMHJJeWU3eXM1bGlveVVyVTA3MmM1dUwrdFo3V1Z0MmtLeVdLcnNmQUFBbE5XaFE0ZTBhTkVpL2ZXdmY1WFR5VlJ4VllHZ0h3QUFBQUNBU3VCTE82eWNkV3ZrV3Z1VGNqZi9Kbm05VlhJZWMxUzByRzNieVhaV2U5bk9icStJSnMwbDVyOEdBSlREb1VPSHRHTEZpbkwzdi9ubW00TnE5OTEzMzJuT25Ebkt5TWpRL2ZmZkgxU2ZXYk5tYWZiczJVVWVXN3AwcVlZTkcxYnFHRTJiTnRYNDhlT0RPbCs0SStnSEFBQUFBS0NjZkdtSGxiUG1PK1dzWGlYM2pxMVZjZzVUUklRLzJEKzNvK3p0ei9jSCs4eXZEd0NvQkFjT0hOQTc3N3hUN3Y3QkJ2M1hYWGVkbGkxYnBzOC8vMXk5ZXZWU2h3NGRndXJYdkhsei9lTWYvd2hzSHp4NE1MQTlhQnhLbzZnQUFDQUFTVVJCVk5DZ3dQNjllL2RxL3Z6NUdqRmloQndPUjJCL1RFeE1VT2VwRGdqNkFRQUFBQUFvQTkveFkzTDkvSU55Zmx5cDNQOXRrZ3lqMHM5aGFaUWcrN21kWkR1M28yeG50NWZKN2lpOUV3QUFaZFMrZlhzdFg3NDg2UFliTm16UXBFbVRsSmFXcHJ2dXVpdXczK3YxNnZqeDR5WDJ2ZjMyMjVXWW1LaW9xQ2lscDZjWDJTWTZPbHFXZk5QUFdhMVdOVy9lUExCdHM5a0M3Nis1NXByQSs1VXJWOHJoY09qR0cyOE0rck5VTndUOUFBQUFBQUNVd3NqSmxtdnRhdVg4dUVxdVRSc3FmVm9lazhNcFc3dnpaRCszbzJ6bmRwU2xmc05LSFI4QWdJcndlRHlhT1hPbVB2NzRZelZzMkZDVEowOVcyN1p0QThlM2JObWlNV1BHQkRYV3lwVXJpejMyK3V1dnEwMmJOb0h0clZ1M3FtL2Z2a1cyTlF4RG1abVprcVRrNUdRMWF0U28wTVdHNk9qb29HcXFEZ2o2VVRONXZkS0JBOUxSbzVMTEpmbDhvYTRJQ0Q5bXMyUzNTM1hxU0EwYnN1QWJBQUNvZGd4M3JuSi9YYXVjSDFmS3RlRVhHZTdjU2gwLzRvd21zbmZzS3R0NW5XVnJmUmIvbmdJQW5KYVNrNU0xY2VKRWJkdTJUVDE2OU5ERER6OWNLRUNQajQvWDJMRmpTeHhueXBRcHFsdTNyb1lNR1ZKc200WU5DMTdvYnQ2OHVaNTk5dG5BOXNHREIvWElJNDlJa2xKU1Vnck4wejlnd0lBQzIyVjVXaUhjRWZSWE1WYVVQZzFsWkVpN2QwdTVsZnVQZEtERzhmbWs3R3ovNi9CaHFWa3pxUWJOZlFjQUFLb3B3NUI3Ky8rVXZYS0ZjdFo4SnlNN3EvTEdOcGxrYlgyVzdKMjd5ZEdwbXl5TkVpcHZiQUFBcXNEQ2hRczFmZnAwZWIxZWpSbzFxbENRbnFkT25Ub0ZwdElweXBRcFV4UWRIVjFxdS95c1Zxc1NFa3IrNytYY3VYTUw3VXROVGRVRER6d1E5SG1xZ3hvYjlMT2lkQTJWa1NGdHJab0Zzb0FhTFRmWC83dlZwbzFVcTFhb3F3RUFBQ2d6MzlFMFpYLy90WEpXcnBCblgwcWxqV3VLc01yVy9uelpPM2VUL2Z3TFpLNWRwOUxHQmdDZ3FrMmJOazFSVVZGNjVaVlhDa3lwYzZxVU5IVlBudGpZV0VsUzM3NTk5ZTY3NzZwSmt5YUJLWDFxa2hvYjlMT2lkQTNrOWZydjVBZFFkWGJ0a3M0NWg4Zk9BUUJBV0RBOEh1VnUrRm5aSzFmSTlkdmFTcHZTMHh3VkxkdjVGOGpSdVp0czdUdks1R0FoWFFCQStJcU5qUTFKeU4raFF3ZU5IRGxTWGJ0MkRlekx6czdXOTk5L0w3UFpmTXJyT2QzVjJLQ2ZGYVZyb0FNSENrN1hZekpKQ1FsU1hKeGt0WWF1TGlCY3VkMytLWHRTVXlYRDhPL0x6ZlgvcnBYeVdCMEFBRUFvZWZiczhrL044OE0zOGgzTHFKUXhUYzVJT2JwY0tNZGZlc3AyVGdkdWZBQUFuTlpXcjE2dGNlUEdCZFYyejU0OXBkNVZuNWV6cHFhbWx0ak80L0VVMjhaa01paytQajV3enJpNE9NWEZ4UlZvNDNRNjFhZFBINldrRkh6NnpqaVJTNWhNcGhMUFg1M1YyS0EvV0t3b1hZMGNQVnB3T3lGQmF0UW9OTFVBMVlIVit1ZnYwTjY5Zis0L2VwU2dId0FBbkhhTVhKZHlWbituN0JWTDVONjVyVkxHTk5uc3NuZnE2Zy8zeiswb2s5VldlaWNBQUU0RHpabzEwOTEzMzExcXUrblRwNnQyN2RvYVBIaHdVT01PSFRxMHhPUDc5dTBydG8zVmF0V1NKVXNrS2FpcHkyZk1tQkY0bjVYbFgxUEhicmNIVldkMVJOQmZBbGFVcm1aY3JvTGJKMTBSQkZCT2NYRUZnLzZUZjljQUFBQkN5THMvVlZtSlM1V3phb1Y4bVNVL2pSME1VMFNFYkIwNnkvR1huckozdkVBbU85UHlBQURDVDN4OGZJSHB3WXN6ZmZwMHhjVEVCTlZXa3A1NDRvbGlqMDJZTUVGeGNYRWFNV0pFa2NmenozYXlmUGx5dVZ3dVpXUmtxSDc5K3Rxelo0K0dEUnRXSVBQY3MyZFA0SDFxYXFwTUpwUHExS201YStFUTlCZURGYVdyb1pQbjIyUzZIcUJ5blB5N1ZFbHoyd0lBQUpTYnp5ZlhocCtWOWRVWHl2MTlmY1hITTVsa2EzZStIQmYybEtQelgyU0tqS3I0bUFBQVZFT1hYWFpac2NjbVRKaWd5TWpJRXR2a3QyclZLcjMwMGt0YXVuUnBxVzNYclZ1bjJyVnJ5MWVETXdtQy9tS3dvalFBQUFBQWhCZGYrbEZsZjd0YzJWOHZrL2Z3b1FxUEZ4Ri9oaHc5ZTh2WjQxS1o2L0pFTUFBQXAxSmFXbG9nLzh5VGw1ZWVlZWFaZXUyMTF6UjM3bHhsWjJkcndZSUZ5c3JLMG9nUkkvVFlZNCtwYmR1MlJkNGtYWjBSOUplQUZhVUJBQUFBNFBUbjNyRlZXY3NXS3Vlbjd5V3Z0MEpqbVNJajVlaldVODZldldWdDFVYXF3WXY2QVFBUVNydDI3Vko2ZW5xQktYcmVmZmRkU1pMTlpwUFpiSmJkYnRjenp6d2pyOWVybVRObmF2YnMyYnIvL3Z0MTY2MjM2cmJiYmd0VjZTRlI0NEorVnBRR0FBQUFnR3JBTU9UYThJdXlsbnlxM1A5dHF0aFlKNmJtY2Zic0pYdm52OGhrWTFGZFZDOG11ME9HS3lldzdUdWFKbk9kdWlHc0NLaGF2clFqQmJaTkR0WlRDVWUvL3ZxcmZENmZubnJxS1kwWk0wYVMxS1JKRTBuK202SVhMMTZzRHo3NFFEazVPWm80Y2FJYU5HaWdoeDU2U09lZmY3NWVmZlZWYmRpd1FVOCsrV1NocHdLcXF4b1g5TE9pTkFBQUFBQ0VMeU0zVnpuZmY2MnNwUXZrMmJlM1FtTlpHalNTOCtJK2NselVTNVpZcHVaQjlXVnAwRWllUGJzQzI5bmZmNjJvcTI4SVhVRkFGY3YrNFpzQzI1WUc4U0dwSTl5VlpiNzc3T3pzb05vWmhsRnFXNmZUcWJWcjErckFnUU42OE1FSE5XZk9uRUkzYnE5ZXZWcFRwMDVWeDQ0ZDljQURENmhSbzBhQlk3MTc5MWFMRmkwMGNlSkVaV1JrRVBSWFY2d29EUUFBQUFEaHgzY3NROWtydmxEVzhzL2xPNVplL29GTUp0azdkbFZrbnl0bGEzYytVL09nUnJCMzZsWWc2TS84NUFOSmtyUDdwVExYclJrQkdHb0dYOW9SWmYvd1RlQm5QSSs5WTllaU82Q0FvMGVQeXVmektTWW1SaGFMUmQ5Kys2MGtLVG82dXRTKy9mdjNEK29jS1NrcHBiYWROMitlM256elRVVkdScXBYcjE3cTBxV0x4bzhmcjgyYk4ydkVpQkhxMUttVEdqUm9vRnR1dVVVdFdyVFE5dTNidFgzN2R2bDhQbm05WG5rOEhybmRibDE1NVpWYXZYcTE2dFdyRjlSbkNIYzFMdWl2S3F3b0RRQUFBQUNWejdzL1ZabExGeWhuVmFJTWQyNjV4ekhIMUpiejBzdmx2S3lmTEhIMUs3RkM0UFFYZGRYMXl2a3VNYkJJdGVIeDZQamMvOVB4dWY4WDRzcUFxbWVwMTBCUlZ3OElkUmxoWWVYS2xabzJiWm9rL3pUaGVWT0dCNU5wamgwN3R0THFpSTZPbHRWcTFWVlhYU1c3M2E3NjlldHJ5cFFwK3VHSEg1U1ltS2p2di85ZVI0NGNrY3ZsS25Xcyt2WHJCejFqUzdnajZEOE5zYUkwQUFBQWdKck9rN0pibVF2bStSZllQUkUwbEllMTdUbUs3SDJWN0YwdWxDbUMvd1ZHeldSeVJpcG0rSDFLZS9HcFVKY0NuSEl4ZnhzdGs4TVo2akxDUXJ0MjdYVGxsVmZLNi9YSzYvWEs2WFNxWThlT3V2amlpMHZ0ZTgwMTExUnFMZmZlZTI5Z1BuN0pmK0doUjQ4ZTZ0R2pSMkNmMisxV1RrNk8zRzYzdkY1djRNS0UyV3lXMld4V1JFU0U3SFo3alZuYmxIL2xuSVpZVVJvQUFBQkFUZVZKM3Fuam44MlY2NWNmeXoyR3llR1FvOGRsaXV4MXBTS2FOS3ZFNm9Ed1pXdDNudW8rOWs5bHZEMHRjR2MvVUoxWjR1b3Jadmg5c3JVN0w5U2xoSTFXclZycHdRY2ZESFVaa3Z3WEhVcGp0VnBsdFZwUFFUWGhnYUQvTk1TSzBnQUFBQUJxR3ZlT3JjcGNNRmV1OVQrWGV3eExiSndpTDc5V3prdjd5UlFaV1luVkFkV0RyZDE1aXBzd1ZabExQcE5yL1UveUh0d25JeWNuMUdVQmxjYmtjTWpTSUY3MmpsMFZkZFgxTWpuNWJ3RnFEb0wrSXJDaU5BQUFBQUNjR3U1dFNjcjhiSjVjdjYwdDl4Z1J6Vm9xNnFvQmNuVHRJVmtzbFZnZFVQMlluSkdLSG5pTG9nZmVFdXBTQUFDVmlLQmZyQ2dOQUFBQUFLZWFlK3RtSGYvUEhPVnUrclhjWTlqUDc2TElLNitYN2F6MlVnMlpmeGNBQUtBb0JQMWlSV2tBQUFBQU9GVTh5VHQxL09QWmN2MWF2anY0VFJGV09TNjZWSkZYWEsrSWhNYVZYQjBBQUVCNEl1Z1hLMG9EQUFBQVFGWHpIdGluNC8vNVVEay9yaXhYZjVQRHFjakxyMUZrMzJ0a3JsMm5rcXNEQUFBSWJ3VDlZa1ZwQUFBQUFLZ3F2clFqT3I1Z3JySy9YUzU1dldYdWI0NktWbVMvL25MMnZWcm1LS1ltQlFBQUtBcEJQd0FBQUFDZzB2a3lqeXRyOFNmS1dyNVlSbTV1bWZ1YmE4VW84c3JyRmRuN1NwbWNrVlZRSVFBQVFQVkIwQThBQUFBQXFEUkdicTZ5bGkxVTV1ZWZ5TWpLS25OL2MrMjZpcnA2Z0p5WDlaUEo3cWlDQ2dFQU9IWFNKdjRqMUNXZ25Cck9XaERxRXNxRW9COEFBQUFBVUhHR29aeWZ2dGZ4dWY4bjd4OEh5OXpkRWh1bnlHdHVsUE9TUGpKWmJWVlFJQUFBUVBWRjBBOEFBQUFBcUJEM3ptMDY5djdiY20vZFhPYSs1bHExRlhYZFRYTDI2aWRUQkd1UkFRQUFsQWRCUHdBQUFBQ2dYSHhwUjNUODQ5bksvaTZ4ekgxTkRxZWlyaDZneUg3OVpYSTRxNkE2QUFCQ28rNFR6NGU2Qk5SQUJQMEFBQUFBZ0RJeGNuT1Y5Y1ZueWx3MFgwYXVxMHg5VFJGV09mdGVyYWhyQnNwY0s2YUtLZ1FBQUtoWkNQb0JBQUFBQU1ISm00Zi9vL2ZrUFh5b2JIM05aamt2N3FPbzYyK1dKVGF1YXVvREFBQ29vY0kzNkYrN050UVZvS3dpSWlTblU0cU5sZUxpSkpNcDFCV2RFZ2NQSHRTY09YUFV0bTFiWFhIRkZhRXVwMUxsNU9SbzJiSmxzbGdzdXVhYWF5UkpHelpzMEpsbm5xbW9xS2dRVjFlMDMzLy9YWWNPSFZMUG5qMFZFUkdlZndXdVhyMWF2L3p5aTNyMTZxVnp6amtuMU9VQUFJQWF3cnMvVlJtejNsTHU3eHZLM05keFFYZEZEN3BkbGtZSlZWQVpBQUFBd2pQbFFuanllS1JqeC95dkF3ZWtsaTM5d1g4MTkvMzMzMnZ4NHNWYXRXcVZMcjc0WWtWR1JwWjdyR0hEaGxWS1RXKy8vYmJNWm5PRngzRzVYSHJ0dGRjVUVSR2hhNjY1Ump0MjdORGYvLzUzeGNURTZKNTc3dEdsbDE1YVpMLzA5SFI1dmQ0aWo4WEd4bGE0cnVKNFBCNjkvUExMU2tsSjBmRGh3elY0OE9BcU85Zko1czZkcTNuejVzbHNObXZLbENsS1NDai8vK1IrOE1FSFNrcEtVdlBtelFzRS9UTm16TkNQUC81WTV2R21UcDJxNk9qb2N0Y0RBQUNxTjhPZHE4ekZueWhyMFNjeVBPNHk5YlcyYUsxYXR3Mlg5Y3l6cTZnNkFBQUFTQVQ5Q0pXY0hPbC8vNVBhdEpFcUVIeUhnK3V1dTA2TEZ5OVdjbkt5NXMrZnJ5RkRocFI3ckQxNzlsUktUWVpoVk1vNERvZERrZ0toZllzV0xYVG5uWGRxNXN5WmV2NzU1N1Z5NVVxTkhUdFd0V3ZYTHREdmdRY2VLUGF6TEYrK1hKSTBjT0JBWldSa2xLbWVwVXVYeW1LeEZIdjh3dzgvVkVwS2lwbzJiYW9iYnJpaFRHTlh4TmF0Vy9YZWUrL0o0L0ZJa3Rhc1dhTUJBd2FVYTZ3Tkd6WW9LU2xKOGZIeGhaNFFPWHo0Y0xsK1JzTDF5UVlBQUZEMWNuOWZyNHovZTB2ZUEvdksxTTljTjFhMUJnMlJvOGVsTmVaSlhnQUFnRkFLMzNTbmMrZFFWNEN5Y3Jta3pFd3BOZFgvM3V1VnRtMlQycldUU2doblQwZFpXVmthUFhwMDBPMlBIajBxU2Zyb280LzB6VGZmQk5YbjFsdHZWZS9ldllzODl2bm5uOHRtc3dWOWZza2Z4bGYyMUVFMm0wMG1rMG1HWWNqbjg4bHNOdXVtbTI1UzU4NmROWDc4ZUsxYXRVcWRPM2ZXMVZkZlhhaXZ4V0lwY01mL2p6LytxS3lzckVMdG1qUnBVbW9kZS9ic2tkUHBMREhrWDc5K3ZkNS8vMzFKVW5KeXNxNjY2cW9nUG1GQkw3NzRvanAxNmxTbVBpNlhTeE1uVHBUSDQ5SFpaNSt0cEtRa1RaOCtYZTNidDllWlo1NVo1aHJtekpralNSb3laRWloZ1A3eHh4L1g0NDgvWG1EZjRNR0RsWmFXcHFWTGx4WjZpcU4vLy83S3pzNlczVzR2Y3gwQUFLQjY4NlVkMXJFUDMxWE9tdS9LMU05a3RTbnk2Z0dLdXZvR21leU9LcW9PQUFBQUp3dmZvQi9oeDI3M3YrclU4ZC9ObjVVbHVkM1MvdjNTR1dlRXVyb3k4Zmw4NWJwejJ1MTJCOTN2K1BIalpSNy9WRE9aVExMWmJISzVYSEs3M1lIQXVGV3JWbnJqalRmMDFWZGZGUm55UzVMVmFpMFFTZzhiTnF6SW9QL2RkOTh0c1liYzNGeGRmZlhWSlU0OXMzLy9majMvL1BPQkp4bnExNjhmZUJxaE5HbHBhWUUvaTdKT2QyUVlobDU1NVJYdDJiTkhEUnMyMU1TSkV6VjM3bHpObVROSHp6MzNuUDc5NzMrWGFTcW5UWnMyYWQyNmRXcmV2SG5nSXBETDVaTEZZaW55cnZ5c3JDeWxwYVdwZHUzYVJkYnVkcnNERjJzQUFBQWtTVDZmc3BaL3J1T2ZmQ0FqSjd0TVhSMFhYcXpvbTRiSUVsZS9pb29EQUFCQWNRajZjZXFaelZMVHBsSlNrbi83OEdFcElTR3NIdW1Oam80T1RER1RuOC9uMDZKRmk5U3RXemMxYXRTb3hER09Ieit1ZGV2VzZlS0xMNjZxTXN1a2I5KytGZXFmdHhqdnlhWk5teWJKZi9mNGZmZmRWNkZ6RkNVNU9WbVNWSzlldlNLUEh6cDBTQTgvL0xEUzA5UFZ1SEZqcGFTa3FHN2R1bnJ4eFJkTG5aZitoeDkrMElzdnZpaEo2dDI3dDg0Nzc3d3kxVFp0MmpRbEppWXFJaUpDVHo3NXBLS2lvalIwNkZDdFg3OWVTVWxKZXVLSkp6Umh3b1Nndy81MzNubEhralJtekpoQU9QLzIyMjlyNWNxVkdqMTZ0SHIyN0ZtZy9ZWU5HMlFZUnBGUERoaUdJWS9IbzFxMWFwWHBNd0VBZ09yTHN6ZFpHVE9teXIxamE1bjZXVnUwVnEzYjc1YTFkZHNxcWd3QUFBQ2xJZWhIYUVSRithZnI4WHI5ZC9YbjV2cnY5Zzl6czJmUDF2dnZ2Ni9GaXhkcjZ0U3BjcGF3MlBBNzc3eWp4WXNYcTBlUEhucm1tV2RPWFpIRmFOaXdZWm43ZUwxZS9mSEhINHFJaUZCY1hGeUpiV05pWXNwYm1pUi9NSjJkblYwZ0ZNL0t5Z3BNeDFOVW1IM3c0RUU5OXRoak9uRGdRR0E2b2VuVHArdXp6ejdUbURGajlPeXp6eFk1TlZCMmRyYW1UNSt1eFlzWFM1SUdEQmlna1NOSGx1bk85N2ZlZWt1TEZpMlNKSTBhTlVwbm5YV1dKUCtVUlU4ODhZVEdqaDJyVFpzMjZmSEhIOWZFaVJNVkZSVlY0bmdyVjY3VXhvMGIxYWRQSDUxNzdybVNwTjI3ZDJ2Um9rVXltVXhxM3J4NW9UNUxsaXlSSkYxd3dRVkZma1pKRlZvY0dnQUFWQk5lcnpJLy80OHlQL3RJeG9rMWhZSmhpb3hTclp1R3lIbnA1ZjZiZVFBQUFCQXlCUDBJSFlmRFAyZS81QS83cTBIUVAyalFJSDM3N2JmYXRXdVhYbnJwSlkwYk42N0lka2xKU2ZyODg4OGxTWDM2OURtVkpSWXJMekF2aTBPSER1bVdXMjVSczJiTjlPYWJiMVpCVlg4eURFT0RCZzJTNUgraXdtcTFLaTB0VGJtNXVYSTRIQm80Y0dDQjlsdTJiTkc0Y2VOMDVNZ1JkZTdjV2M4Kys2eXNWcXZ1dmZkZTJlMTJ6WjA3Vi9mY2M0L3V1T01PRFJnd1FCYUxSVDZmVDE5OTlaWGVlZWNkSFRseVJOSFIwUm85ZW5TeGF5VVV4ZVB4NkkwMzNnaUUvSGZkZFpldXZmYmFBbTNpNCtNMWFkSWtQZlRRUTlxOGViTWVmZlJSUGZQTU02cGZ2K2pIM0k4ZE82WTMzbmhEMGRIUkdqRmlSR0QvYTYrOUpxL1hxMEdEQmhXNllMRjI3VnF0V2JOR0RvZWp5UG96VC96dWxYUXhxa0tPSFpPMmJQRy96N3RBY3ZMWGtvN2wvMm8yKzc4RzgvN2tmWGt2aTZYbzkza3ZBQUJxS0UveVRxWFBtQ3JQN2gxbDZ1Zm9jWmxxM1h5SHpMWHJWRkZsQUFBQUtBdUNmb1JPL25EdHhOenA0UzR5TWxManhvM1RxRkdqdEhMbFNpMWV2TGpRbERadXQxc3Z2ZlJTSUxpKzZLS0xRbFJ0eGVWTmZaTjNkM2haNUFYaWVkTFMwa3BzYnphYjFiWnRXMjNmdmwwWkdSbnllcjJxVzdldVdyZHVyVHZ1dUVNSkNRbUJ0ajZmVDYrKytxcU9IRG1pSzY2NFFtUEhqaTB3aC8zdzRjUFZxbFVyVFowNk5YRG5mWjgrZmZUVlYxOHBOVFZWSnBOSmwxeHlpZTY1NTU1U24xVEk3OUNoUXhvL2ZydzJiOTRzU2JydHR0dDAwMDAzRmRtMmVmUG1ldUdGRi9USUk0OW95NVl0dXZ2dXUvWEFBdzhVT1pYVGtpVkxkUGp3WVVWRlJlbVJSeDVSYm02dVhDNlhEaDgrckxpNE9OMTIyMjBGMnUvYnR5OHc1ZEJmLy9yWElwK21PSHo0c0NTVk9uMVJwY2o3L1Q1ZGY4K0x1eWhnc2Z6NWlvZ28rbjMrYlFBQXdvamg4U2h6d1R4bExwN3ZmOG8yU0JFSmpWWHJqbnRrTzZ0OUZWWUhBQUNBc2lMb1IramsveCtLdzRmOWkvTldBeTFhdE5EUW9VTzFhOWV1SWtQYjk5NTdUN3QzNzFhblRwMDBmUGp3Y3AyanVBVnVLOE93WWNOS2JaTzNRSzdUNlpURllpbHlFZDBqUjQ0RUZ1TXRhbG9hajhlalR6Lzl0RXkxdmZMS0swRzFNNXZOZXVHRkYvVGRkOThWKzcyNjlOSkxGUkVSb1JkZWVFR3BxYW1hTld1V0pQL1VPcU5HamRLMTExNWJwcWw2ZnZycEovM3JYLy9TMGFOSFpUYWJOWExrU0EwWU1LREVQbWVlZWFZbVQ1NnNwNTkrV3FtcHFSby9mcno2OWV1bjRjT0hxMDZkUCsrT2E5eTRzU1QvWGZoWldWbUJCWkFsNlo1Nzdpa3cvVTVTVXBLZWZ2cHBwYVdsNmZ6eno5Zmd3WU1sK1orSXlQOTVFaE1USlVuTm1qVUwrak5XVzRiaC8vdW9EQ0ZIa1U0Ty9pTWlKS3ZWL3pYL0syK2Z4UkpXYTVNQUFLb1A5NDZ0eW5oN21qd3B1NFB1WTdMWkZIWDl6WXE4NGpxWkl2amZTQUFBZ05NTi8wSkQ2T1RtL3ZuK3hOM0Y0YWlrWVB6KysrOHZ0QzhsSlVXU3RHZlBubUtEL25QT09VY1BQL3h3c2VNMmJ0eTRUQ0YwbmoxNzlsUkttL3hxMTY2dG8wZVB5dWZ6eVp6dktZM0V4RVRObURGRFAvendneVpQbmx5b244UGhDRXh2SS9tL2oyVTlkMmwxblJ6eUh6OStYTC8rK3F2V3JsMnJIMy84VVgvODhZY2txVmF0V21yZnZyM1dyVnNubDh1bGFkT21hZGFzV2VyUW9ZUGF0bTJyTm0zYXFISGp4cXBYcjE2aDcvdWVQWHYwMWx0dmFjMmFOWktrcUtnb1BmbmtrK3JTcFV1cE5XWm5aNnRodzRaNi9mWFg5Y0lMTDJqTm1qVmF0bXladnZubUcxMTc3YlVhTkdpUVltTmoxYlZyVjgyWk0wZFJVVkZ5T0J5YVBYdTJacytlcmM2ZE8rdVNTeTZSNUg4aVlzNmNPVnF3WUlGOFBwODZkT2lnWjU1NVJwWVRkNXAvOU5GSG1qdDNycHhPcDNKemM1V1JrU0ZKaFJid1JRWGtYU3pJLzNkYmFZcTZBR0MxL3ZteTJmN2NEd0JBUlhtOU92N1pSOHBjK0hHWm5yU3puMytCYWcyNVc1WjZEYXF3T0FBQUFGUUV5UUZRUWVVTnB3OGRPbFRzc1hyMTZoVzVQMjg2bG80ZE81WTU2RGNNUSt2WHI1ZWtBb0Y4VVpvMGFSSzRheisvb3NMNEJnMGE2TWlSSTBwTFN5c3d6YzN5NWNzbFNmMzY5U3RUblNmcjI3ZHZVTzI2ZE9taWlSTW5CcmF6czdPVm5KeXNIVHQyS0NrcFNVbEpTZHExYTVkOFBwOGt5VzYzNjhJTEwxVHYzcjNWdlh0M1dhMVdaV1ptYXNXS0Zmcm1tMiswYWRNbXJWcTFTcXRXclFxTWFiZmIxYUJCQTlXdFcxY2RPblNReldiVHJGbXo1RG14YUYyTEZpMDBidHc0Tlc3Y09GRDNGMTk4VVdEYW9QejY5Kzh2U1ZxNGNLSEdqeCt2ZWZQbWFmYnMyWEs1WEpvL2Y3NFNFeE0xYTlZczJlMzJ3TTlFY25LeTVzeVpJNGZERWJpUVpCaUdubnJxS1NVbEpjbGtNdW1HRzI3UThPSERaYlZhQStkcTNicTFjbkp5QW5Qeng4Ykc2cWFiYmxMbnpwMkQrdjZpaW5nOC9sZHBUS2FDd1g5eDcxbHZBQUJRRE8vK1ZLWC8rMlc1ZDI0THVvODV1cFpxM1g2M0hIL3B5Vk5vQUFBQXB6bUNmb1RPeVlGVVZkK3hHa3lZVmdHZmZ2cHBsYzkzM3FsVHAzTDNOWmxNRmVwZm5QajRlQ1VsSmVuUW9VT0JvUCszMzM3VGpoMDdGQk1UbzE2OWVsVm8vTjY5ZTJ2RGhnMDZmUGl3ZXZUb0lZZkRVYWhOWW1LaTdQa1djMzcvL2ZjMWE5WXNHU2ZkcWRhMGFWTjE2TkJCRjF4d2dUcDM3cXlYWDM1WkN4Y3UxSmxubnFtRWhBUkZSVVdwZi8vKzZ0Ky92ekl5TXZUTEw3OW80OGFOK3U5Ly82dWRPM2ZLNVhKcHo1NDkycnQzcis2NjZ5NGRPWEpFSG85SFpyTlpnd2NQMXBBaFF4UVJFU0Z2dmlsZ0xFSE8zVzR5bVRSNDhHQmRldW1sZXYzMTEvWGpqejlxeUpBaEJUNlhZUmg2NVpWWDVQRjRkTmRkZDZsUm8wYUJ2bzg5OXBqZWZQTk4zWDc3N1dyYnRtMmg4Uys0NEFJdFhibzBjRkdpdUlzUE9FMFpodjlKZ2RLZUZzZ0wvVzAyL3dMbko3L25RZ0FBMUR5R29leXZsK25ZaCsvS3lIVUYzYzNSN1NMVnV2MXVtV05xVjJGeEFBQUFxQ3drUFFnZHUvM1AwS3BORzZsV3JhbzkzOXExVlRwOGVhYlNxUTdPT09NTVNmNDd6Yzg2Nnl4SjBzY2ZmeXhKdXZIR0d3c0UxZVh4K09PUDY2MjMzdEw4K2ZOMTFWVlhxV3ZYcmdXTzc5aXhReXRXck5BNTU1d1QySGY5OWRjck1URlJqUm8xVXV2V3JkVzJiVnUxYTlldXdMejNrclJtelJwbFpXVVZ1WVpBM2tXS3ZBc1ZlU0YvY25LeXpHWno0TE5lZDkxMTZ0dTNiNEZ3UFM5TU41dk5aZjY1YU5pd29mNzV6MzlxdzRZTk91Kzg4d29jbXo5L3ZqWnQycVQyN2RzWG12Ky9jZVBHZXU2NTUwb2RuNEMvbW5PNy9hOFRUMjRVRWhGUitBSkEzc3RtNDI1TkFLaG1mT2xIbGZIT05MazIvQkowSDNQdE9vcTU0eDdaTy8rbENpc0RBQUJBWlNQeEFTckFrKzhwZ1dEdjNDNlBZS2F2aVltSjBTZWZmRkttUGxGUlVmcnNzODhxVkZ2cjFxMGxTVHQzN3BRa2JkcTBTYXRYcjFaTVRJeXV1KzY2Q28yZDU5eHp6OVg4K2ZPMVpzMmFRa0YvM3RRNitaOVdpSTZPTG5McW9meU9Ieit1ckt3c09Sd08xYTVkK3AxcWRydGRyVnUzRG56ZVBLTkhqeTdVTnZmRUJTeWJ6VmJxdU1VNS8venpDMnp2M0xsVE0yZk9sTlBwMUVNUFBhUURCdzVvMzc1OTJydDNyOUxTMG5UNzdiZExDbTR4NWZ3c0ZvdG16SmhSN2pxTFpiZEw4ZkgrOTNsUFZ1Ui93dUxrZmNXMThmbjhYL05lK2JlTGUxK0dPWWRybkx5cGdvcTZFR0F5L1JuNk94d0YzMWZnWnhrQUVCcXU5VDhyNCsxcDhoMUxEN3FQODZKZWlyNzFiekpIVmUxVHFnQUFBS2g4QlAxQUJlUVArcXY2VG1tVHlhVEdqUnNYZWF5NGRRTE1ablBnanZ0ZyswalN2bjM3aWd5TTkrM2JWMmpmMldlZkxVbEtTa3FTWVJpQjBQaTIyMjVUWkdSa3NlZkl5Y2tKZXY3OXpwMDd5K2wwS2pFeFVTTkdqQWdFNkI2UFIxOTg4WVVhTjI1Y0tJQ1hwSmt6WityRER6OHNjZXl5MURGbnpweGkxMC9JTHlzclM1SksvUHhsTldQR0RMbmRiaG1Hb2VIRGh4ZVlIcWhCZ3dhQm9MK3NhMGFVdGw1RHVkbHNVa0pDMVl3ZGpMemczK3Yxdi9mNUNyNC9lYnVvWXllL3F2c0ZCTU9RY25MOHIvU1RRcUc4aXdCNUZ3QWNEc25wOUgrdHdvdWNBSUN5TTNKZE92YkJPOHIrZWxuUWZTeXhjYXAxNTcyeW44ZmFQUUFBQU9HS29CK29nT1BIajB2eWgveFZIZlJIUmtZV2U1ZDZjVUYxU1hlMmx4UnVlenllb0FQajJOaFlKU1FrS0NrcFNaOTg4b2syYmRxazVzMmJCeGFhTFlwaEdJcUlpTkJWVjEwVjJKZVltQmo0ZnA3TWJyZXJaOCtlK3ZMTEw3VnMyVEpkZSsyMWtxUmx5NWJwOE9IRHhkN0ZYcWRPSFRWcDBxVElZK25wNmNySXlGQjBkTFRxMXExYjRtZE1TVW1SWVJoQnI4R1FmaUlrcmN3MUcvSnE5SGc4aW9pSVVIeDh2Qm8xYXFUNjlldXJSWXNXQmRwYXJWWXRXYktrMURHRHZjQVJsdkl1WUZSbUNPM3orZStHengvK243eWR0Ky9rVjdqTGZ4SGdaRFpid2VDZkN3QUFFREtlZlNsS256WkpucFRkUWZkeFhIaXhZb2FPbENteThGU0dBQUFBQ0I4RS9VQUZwS1dsU2ZKUG0xT2ROR25TcE1nTEJNT0dEU3Z5QWtEMzd0MDFmLzU4VFo4K1hTYVRTV1BIamkxeEtxT2NuQnhGUlVYcHZ2dnVDK3hidjM1OXNVRy9KQTBhTkVqTGx5L1gvN04zMy9GUmxYbjcrSzh6ZlNZenFhUUNLVWdWVVFGQlhTc2lxd0oyWFZaRlVheWdvdnhBMSs0aWp5Z1dXQlZCVVZFZVdGRWYxR1ZCaW9pTElPamlGMUFRa0lTU1JucWJ6R1Q2elBuOWNjaVFrR1JLTWlYbGVyOWU1NVdaT2ZlYzh5RWtrRnpuUHA5NzVjcVZHRHQyTER3ZU1XV05id0FBSUFCSlJFRlVENVl2WDQ2WW1CaHY4SCs2RzIrOHNVVXYrMFpQUGZVVWR1L2VqV25UcHVIUGYvNXptK2NWUlJGWFhYVVZGQXBGcXdzQnQ2YW1wZ2FBZEJFa1ZDWk1tSUEvL2VsUHlNcktRbnA2ZWxoYlJWRWJaTEwydGJCcHZMUEE2V3o5SW9ETDFYeWYweG42MnNPcGNaSGcrdnJtcjU5K0FVQ25rejV5UVdBaW9yQ3c3ZndCOVI4dmhtaHY1YUpzS3dTZERyRlRwa0Z6NGFWaHJveUlpSWlJSW9GQlAxRUhGQmNYQTVBV1VPMHV6anZ2UENRbko3ZTY3ODAzMzJ6V3JxalJaWmRkaHRXclYwTVVSVXlhTkFsbm5YVldzLzNUcDAvSFpaZGRoa21USmdFQXJGWnIwTFBkczdPemNjVVZWMkRMbGkxWXRHZ1JuRTRuYW10ck1XWEtsS0NQZGZqd1llelpzd2RxdFJvWFhuaWh6N0ZXcXpXbzJmeEFlTDR1bWk0MlRGMk1JRWlMNEFaNjE0OG9ubHBVdCtubWNEUi8zdG52RkdqdEFvQWduQXIvZFRwcDAyb0QvOXdRRVZFTG9zTUIwOHFsc0c3ZEhQQjdWSVBQUXV3RGowSGVLeVdNbFJFUkVSRlJKUEUzYTZJT09IandJQUFwaE80dVhubmxsVGIzSlNRa3dHNjNJeTh2RHdxRkFqazVPUkJGc1ZtYm1OTm54OWZYMXlNdkx3L1YxZFdZTkdrU3pHWXpHaG9ha0phV0ZuUnQwNlpOdzU0OWU3QjVzL1NMYkdabXB2ZmlRYUNzVml2ZWVPTU5pS0tJYTYrOUZnYUR3ZWY0eHJzMkFsbXd0OUdoUTRjQVJPN3Jvcnk4SE1uSnllSHJ0MCtSSlFqU2JIaC9kdzgwdGhKcUROU2JibmE3OU5IamlVek5nUkpGd0dxVnRwTjN2Z0NRL3F5Tm9YL2pCUUF1QUV4RTVKZXJ0QmpHUmEvQlZSUmdxeDY1SFBwYkppUG1taHQ0aHhVUkVSRlJOOE9nbjZpZFhDNFgvdk9mL3dBQXpqMzMzQ2hYRTNvTkRRMG9MaTVHWVdHaGQ4dlB6MGRwYVNsRVVjUk5OOTJFaHg1NkNBc1hMc1NHRFJ1ODcxdXhZZ1dlZmZaWjcvUEcyZTJOZmVRTEN3c0JTQ0Y5c0dKall6Rnk1RWg4OTkxM0FLUzdENVJLWmNEdnQxcXRlT0dGRjVDZm40K01qQXhNbVRMRjczdXFxNnNCd0c4Zi8wYjE5ZlhZdFdzWEFHRFlzR0VCMXhZSXA5T0pvcUlpRkJRVTRPalJvOGpMeThPUkkwZFFYMStQOWV2WE0ranZhUnBiQ2ZrS3hCc3ZCRFFHLzZkZkNHaXlxSE5VTmRaVlYzZnFOYmtjaUlscHZuSG1QeEdSVjdDdGVoUVpmUkEzYlJZVVdmM0NYQmtSRVJFUlJRTi9ZeVpxcCsrLy94NUdveEVhamNadis1ZFFzVnF0WVRsdWVYazV2di8rZTVTVWxPREVpUk00Y2VLRXQ4Lzg2ZlI2UFRJek05RzNiMThzV0xBQUd6ZHVoRTZudzZ4WnMvRDY2NjlqNjlhdEdEMTZ0SGVoMTRJQ2FZWlovLzc5QVVpOStJSGdnMzZMeFlMNTgrZGo1ODZkMEdnMGNEZ2MrT3FycjJDMzJ6RnQyalNvMVdxZjd6OTI3QmhlZnZsbEZCWVdJaTR1RG5QbnpnMm81LzdodzRjQkFPbnA2UUhWdVhqeFl0aHNObVJtWm1MZ3dJRUJ2Y2VmUTRjTzRiWFhYa05KU1FrOHA4M1FWaXFWR0RCZ1FOZ1hnNll1cXJGbGtFN1grbjZYU3dyOWJUYnBZOVBIMGI0STRIWkxiWCthdHY1UnE2VS9TMlB3cjlOeFJpb1I5VGlpeXdYVHlnOWcvWDVqd08vUmpya0toanZ1ZzhDN3BZaUlpSWk2TFNaRFJPMVFXVm1KOTk1N0R3QncvZlhYUTZ2Vmh2MmNEUTBOdU82NjY0SjZUMzE5dlRkdzk4Vm1zN1ZZZkZldjF5TW5Kd2M1T1RuSXlzcENabVltTWpNemtaaVlpTXJLU3J6ODhzczRjT0FBTkJvTjVzMmJoNkZEaDZLaW9nTHZ2LzgrRml4WWdJYUdCbHg3N2JYWXNXTUhBR0RJa0NFQWdHM2J0Z0VBUm84ZTNleDhkcnU5elFWbXQyN2RpZzgrK0FBVkZSVklTMHZEU3krOWhMS3lNcno4OHN2NDVwdHZzSGZ2WHR4Ly8vMjQrT0tMVzd5M3Fxb0txMWF0d3JwMTYrRHhlSkNSa1lHNWMrYzJ1OUJRWFYwTms4bUUyTmhZeE1URVFLMVd3KzEyWS8vKy9majg4ODhCQU1PSEQvZjdlVnkyYkJtMmJOa0NBSGp3d1FjaENJTGY5d1FpSlNVRnhjWEZFQVFCV1ZsWk9QdnNzekY0OEdEMDc5OGZtWm1aTFVKK3A5TVowTjg3a2ZkQ1FFeE15MzB1VitzWEFHeTI2TFVFYXF6bFpFc3RDSUxVN3FjeCtOZnJwWXNCUkVUZGxLZXVGblh2dkFwbjNoOEJqUmMwR3NST2ZRU2FDeTRKYzJWRVJFUkVGRzBNK29uYVljdVdMVENaVEVoSlNjSHR0OThla1hNS2d0RG1yUEtTa3BKV1g1ZkpaT2pkdTNlcis0cUtpcnlQczdLeWNQWFZWeU1qSXdNNU9Ubm8xNjhmVWxKYVg1eHQ5KzdkZU9XVlYyQTBHcUhYNi9IU1N5OWg2TkNoQUlCYmJya0ZCUVVGMkxoeEk5NTk5MTI4Ly83N2NMbGNVQ3FWT09lY2MvRFRUei9oMkxGalNFdEx3OENCQTdGa3lSS1VsNWZEWnJPaG9xSUNmZnYyYlhHKytmUG5lMXYxakJvMUNrODk5UlJpWTJPUms1T0ROOTU0QXkrKytDSktTa293Wjg0Y1pHVmw0WVVYWGtEZnZuM3h5eSsvNEx2dnZzUDI3ZHZoY3JrZ0NBSW1USmlBKysrL0h6R25oWnI3OXUzRHZIbnptbjJ1QlVId3pwNGZNbVFJTHJtazdWK1FyVllyM25yckxXL0lmOXR0dDdXNGtORVJTVWxKbUR0M0xvWU1HUkxRV2dHQ0lLQlBuejUreHpYOUdpQnFRYUdRZ3ZQV0ZxSjJPS1ErK3paYjg0K1J2Z0FnaW9ERkltMlZsZEpyU3VXcHV2VjY2VUpBaUM2NkVSRkZrL1BJWWRTOTh5bzh0YTNmZFhrNlJkOXN4RC82TjhqVE1zSmNHUkVSRVJGMUJnejZpZHJobGx0dXdlN2R1M0hQUGZkQTExWkxqQkRUNlhSWXZueDVxL3ZhbXIydDErdGJ6TlJ2NnoyelpzMEtxSTZ5c2pMVTE5Y2pPenNiYytiTVFVWkc4MThlWjg2Y2ljVEVSS3hldlJvT2h3TUFjT2VkZDBLdjE2TmZ2MzVJVFUzRjVNbVR2ZU1iWi93bkpTVmgyclJwTGM1M3pUWFhZTStlUFhqb29ZY3dac3lZWnZzR0R4Nk1qejc2Q0I5Ly9ESFdybDJMOVBSMDc4V0N0V3ZYNHVlZmY0WWdDTGpvb29zd2VmSmtiL3VnMC9YdjN4L0p5Y2x3T0J4d09wMXd1OTFRcVZSSVRVM0YrZWVmajF0dnZkVm5hNXdYWG5nQnYvNzZLd0JnMHFSSm1EcDFxcjlQWTlBdXVPQ0NnTWJKWkRLb1ZLbzIvOTZidXVxcXE5cThpNExJcDhhMUFVNi84T1J3TkEvL0d4OUhzZzJRMHluTitHK2M5UytYTncvKzJlNkhpTG9nNncrYllWcitIa1NYSzZEeGJOVkRSRVJFMVBNSW9paUswUzZDZXFqY1hNQmtraDRQSEFnWURPRTkzKzdkelorUEhObWh3NG1pR0xMV0xQNU1uejRkT3AwT2I3enhScHY3OVhvOVhudnROWit2QlhOTVgzYnQyb1ZodzRiNWJGblUwTkNBdkx3OEpDVWxOWnVwWDFKU2d2VDBkTy9uVGhSRnVOM3VGa0g2aGcwYjRIQTRjUDMxMThQaGNFRGw1eGZWdkx3OHBLZW5RMzl5OXJIUmFNUzZkZXR3NVpWWElqVTFOZWcvWXpDS2lvb3dlL1pzM0h2dnZmanpuLzhjOFB1ZWUrNDVBTktGQW45L3ZrNHZ4TjlmMU0zWTdWTGczemo3M21xVkxncEVneUJJYlg0TUJtblQ2em5qbjRnNkxkSGxndm1mSDhHeVpYMUE0d1dOQnJIM1BBek5oWmVHdVRJaUlpSWk2bXdZOUZQMGRQR2duNmlwUUM1R2RHdjgvcUpndVZ3dHczK2JUV3JIRTBreW1SVDJHd3hBYkd6YkN4Y1RFVVdZeDFpSHVuZm13NWw3TUtEeGlyNVppSHZrYjFDa3Q5NjJrWWlJaUlpNk43YnVJU0lLZ1I0ZDhoTzFoMEp4YWxaOUk0L25WUGpmMENCdE5sdDQ2L0I0Z1BwNmFUdHhvbmxkQmdPZzBZVDMvRVJFclhBVkZhQnV3Vnk0cXlzREdxODUvMkxFM3Zjb0JEWC96U0lpSWlMcXFSajBFeEVSVWVjZ2swbHRkV0ppZ09SazZUVzN1M253YjdHRXQrMlB5OVc4eDc5S0pjMzBiOXk0cmdVUmhabDkzMjRZRjcwTzBXYjFQMWdRb0wvMVRzUk11SWx0eUlpSWlJaDZPQWI5WVZaWldZbTFhOWZpdHR0dTg5blBuSWlJaUZvaGw3ZWMrZTkwbmdyK0d6ZVBKenpuZHppQXFpcHBFd1NwelU5c3JMUVFNZjlmSjZJUXMzeTNIcVlWU3dOcVl5Ym9ZaEQvOEJOUURSc2VnY3FJaUlpSXFMUHJzVUYvWldVbHRtelowdTczLy9XdmZ3MW8zSTgvL29oVnExYWh2cjRlanovK2VFRHYrZC8vL1Yrc1dMR2kxWDBiTjI3RTFLbFQvUjRqTXpNVGMrZk9EZWg4UkVSRVhZcFNDY1RIU3hzZ0JXSVdDMkEybjlwY3J0Q2ZWeFNsdFdWTUpxbk5UK05zLzdnNDZhTk1GdnB6RWxIUDRQSEF0R29aTEp2V0JqUmMwU2NMOFk4L0EzbEtXcGdMSXlJaUlxS3Vvc2NHL2VYbDVmam9vNC9hL2Y1QWcvN3JyNzhlbXpadHdqZmZmSU1ycnJnQ1o1OTlka0R2eTg3T3hyUFBQdXQ5WGxGUjRYMSs2NjIzZWw4L2NlSUVWcTllalFjZmZCQ2FKbjJFWTJOakF6b1BFUkZSbHljSXAxcitwS1pLcjlsc3pZTi91ejMwNXoxOXRyL0JJSVgrOGZIU1JRQWlvZ0NJTml1TWk5K0UvZGRmQWhxdkdmVW54TjcvR0FTdUlVSkVSRVJFVGZUWW9QK3NzODdDNXMyYkF4Ny82NisvNHJYWFhrTnRiUzN1di85KzcrdHV0eHRtczlubmUrKzg4MDU4Ly8zM2lJbUpnZEZvYkhXTVhxK0h2RW5mWDZWU2llenNiTy96cGd0OVRwdzQwZnQ0MjdadDBHZzB1T1dXV3dMK3N4QVJFWFY3R28yMDllb2xQWGM2cGNDL2NVWitxQmY1RmNWVGkvb1dGUUU2M2FtN0R0amloNGphNEttdFJ1MmJjK0VxUEI3UWVQM050eVBtdXIrd0h6OFJFUkVSdGRCamcvNUF1Vnd1ZlB6eHgvaS8vL3MvcEthbTRoLy8rQWNHRFJyazNaK2JtNHNaTTJZRWRLeHQyN2ExdWUvZGQ5L0Z3SUVEdmMvejh2SXdidHk0VnNlS29vaUdoZ1lBUUdGaElkTFMwbHBjYk5EcjlRSFZSRVJFMUNNb2xVQkNnclFCMG16OHh0RGZaQXI5QXI4V2k3U1ZsQUJxdFJUNEp5UklkeDBRRVFGd2xSYWpidjZMY05kVStSMHJLSlNJZmVBeGFDNjRKQUtWRVJFUkVWRlh4S0RmaDhMQ1Fyenl5aXM0Y3VRSUxycm9Jc3llUGJ0RmdKNmVubzdISG52TTUzSGVldXN0SkNRazRLNjc3bXB6VEdwanE0R1Rzck96TVdmT0hPL3ppb29LUFBIRUV3Q0E0dUxpRm4zNmI3enh4bWJQZzdsYmdZaUlxTWRScVlDa0pHa0RwTlkrOWZXbmd2OVE5dmkzMjRIeWNtbFRLcVgyUGdrSlVxc2Z6c29sNnBHY1IzTlI5K1pMOEpoTmZzZktETEdJZi94WktBY01qa0JsUkVSRVJOUlZNZWh2dzcvLy9XOHNYYm9VYnJjYjA2ZFBieEdrTjRxUGoyL1dTcWMxYjczMUZ2UjZ2ZDl4VFNtVlNtUmtaUGdjOC9ubm43ZDRyYVNrQkRObnpnejRQRVJFUkFScDFuMXlzclFCZ05VS0dJM1MxdEFndGVZSkJhZnpWRjkvaGVMVVhRWUdRMmlPVDBTZG5tUC9YdFM5OVFwRWgvKzFReFRwZlJBLzYza3V1a3RFUkVSRWZqSG9iOE03Nzd5RG1KZ1lMRml3b0ZsTG5VangxYnFuVVdKaUlnQmczTGh4V0xac0dmcjI3ZXR0NlVORVJFUWRvTlZLVzFvYTRIYWY2cjl2TkVwaGZTaTRYRUJscGJRMXRoWktUR1I3SDZKdXpQYlROaGlYL2tQNmQ4VVAxZEJ6RVAvbzN5RG8rRzhDRVJFUkVmbkhvTitIeE1URXFJVDhaNTk5Tmg1NjZDR01IajNhKzVyVmFzV09IVHNnazhraVhnOFJFVkdQSnBjMzcrOGZqdG4rVGlkUVVTRnRLcFVVK0Nja1NJdjZFbEczWU5tMEZxWi9maGpRV08xbDR4Qjc5elRwM3g4aUlpSWlvZ0QwdUtELzU1OS94dlBQUHgvUTJLS2lJcit6Nmh0NzRaZVVsUGdjNTNLNTJod2pDQUxTMDlPOTUweEtTa0pTWTgvZ2s3UmFMYTY4OGtvVUZ4YzNlMTA4R1M0STdQRkxSRVFVR2EzTjlxK3JrNEwvQUdicCt1VndBR1ZsMHFiUm5GcExRS25zK0xHSktQSkVFZVl2LzRtR2YvOWZRTVAxTjk2R21Cc21jUTBQSWlJaUlncEtqd3Y2czdLeThNQUREL2dkdDNUcFVzVEZ4V0hTcEVrQkhYZktsQ2srOTVlV2xyWTVScWxVWXYzNjlRRFFZcEhkMW56d3dRZmV4eGFMQlFDZ1Zxc0RxcE9JaUloQ3FPbHNmMUdVRnZLdHE1TzJVTFQ0c2RtQUV5ZWtMVFpXQ3Z6ajR3SGU0VWZVTllnaXpKOHZSOFA2ci8yUEZRVEVUbmtJMml1dURuOWRSRVJFUk5UdDlMaWdQejA5SGJmZWVxdmZjVXVYTGtWc2JHeEFZd0hnbVdlZWFYUGZ2SG56a0pTVWhBY2ZmTERWL2ZJbXQrUnUzcndaZHJzZDlmWDFTRTVPUmxGUkVhWk9uZXE5Y3dDUVp2MDNLaWtwZ1NBSWlJK1BENmhPSWlJaUNoTkJrTUw0MkZnZ00xTnE2OU1ZK3R0c0hUOSs0em9CalJjWGtwSUF2YjdqeHlXaThCQkZtRDVmRGtzQUliK2dVQ0IyMml4b1J2MHBBb1VSRVJFUlVYZlU0NEwrY0JrelpreWIrK2JObXdlZFR1ZHpURlBidDIvSEcyKzhnWTBiTi9vZHUyZlBIc1RGeGNIajhRUmNLeEVSRVVWQVRJeTA5ZTR0QmYxMWRVQnRMWER5YnJ4MmM3dUJxaXBwVTZ0UHRmWlJxVUpUTnhGMW5DakM5Tmtuc0d6NGw5K2hna2FMK01lZmdlck1zeU5RR0JFUkVSRjFWd3o2TzZIYTJsb2tKaVkyZTYxeHJZQUJBd1pnMGFKRitQenp6MkcxV3JGbXpScFlMQlk4K09DRCtOdmYvb1pCZ3diaDg4OC9qMGJaUkVSRTFCYU5SdXJwbjVZbWhmNjF0ZEptdFhic3VIWTdVRklpYmZIeFFLOWUwaDBGN08xTkZEMmlDTk9xajJIWnVNYnZVRmxzSE9KbnZ3aGw5aGtSS0l5SVNDTGF6V2o0OFNQWS8vZ083cHBDaUk0Ty9qeEMxSWtJS2kza2labFFENzRTTVJmZkMwSE5PMkNwNTJEUTN3bmw1K2ZEYURRMmE5R3piTmt5QUlCS3BZSk1Kb05hcmNiZi8vNTN1TjF1ZlB6eHgxaXhZZ1VlZi94eDNISEhIWmc4ZVhLMFNpY2lJaUovTkJvZ1BWM2FyRllwOEsrcGtVTDdqbWhzRTZSU1NZRi9yMTVjd0pjbzBrUVJwbFhMWU5uNGI3OUQ1YjFTa1BDM2x5QlBUWTlBWVVSRUVzZlJuYWovK2htNGpTWFJMb1VvTEVTSEZhNnl3M0NWSFladDc5ZUl2WEVlVkdld05SNzFERnpKclJQNjdiZmY0UEY0OE1JTEw2Q3FxZ29BMExkdlgvVHQyeGV4c2JGWXQyNGQ3cnZ2UHVUbTVtTE9uRGxJU1VuQnJGbXo4T1NUVCtLTEw3N0E3Tm16VVZOVEUrVS9SU2QwK3NLRm9WZ2trWWhhZmk5eGtWQ2l3R20xUUVZR2NOWlp3SkFoMG96L2pyYmdjVGlrR2Y3Nzl3Tkhqd0pHbzdSUU1CR0ZseWpDOUdtQUlYOUtHaEtlbmNlUW40Z2l5bkYwSjJvL3Vac2hQL1VZYm1NSmFqKzVHNDVqUDBXN0ZLS0lZQnJUaW1ENjNWdXRWcjhiQUlpaUdOQzQzYnQzbzd5OEhETm16SURiN2Nienp6L2Y3SHcvLy93ejNuNzdiV1JtWm1MSmtpVVlQSGl3ZDkvWXNXUHg5dHR2dzJReW9iNitQZ1NmaVc1R3JXNyt2TG82T25VUWRUZW5meStkL3IxR1JJSFI2YVIrL3NPR0FRTUhTbjMzTzNMaFRCU2xHZjVIamdDLy93NlVsUUV1VitqcUphSlRSQkdtVHorQ1pWT0FJZjh6TDBPZWxCeUJ3b2lJSktMZGpQcXZuNGwyR1VSUlVmL1YweER0NW1pWFFSUjJnaWh5aWxkZFhSMDhIZzlpWTJNaGw4dXhkZXRXekpzM0QwT0dETUhiYjcvdDg3Mk52Zk5ENFlzdnZzQ1RUejZKaW9vS2ZQSEZGNml2cjhmY3VYTng2TkFoOU92WER5TkdqRUJLU2dxTVJpTnljbktnVUVpZGx6d2VEOXh1TjF3dUY1eE9KNnhXS3h3T0J5Wk9uQWk5dmhQM0lzdk5CVXdtNmZIQWdZREJFTjd6bFpRQXBhV25uZ3VDTklzeUtZbXREWWphdyttVVF2NlNrdWF6aGRQVHBlOHRJdW80ajBkcTdWTmRmZXIvekk2UXlZREVSQ0FsUmJxYmdJZzZ6aHZ5ci9VNzFCdnlKL2FLUUdGRVJLZVl0N3lGaHEzdmVwOExjaVZpeGo0TzdiazNRR2JnaFVmcVBqeW1TbGgvL1JjYXR2d0RvdnZVM2VjeGx6OE0vZGpIb2xnWlVmaXhSeitBYmR1MjRaMTMzZ0VBQ0lLQXhtc2ZZOGFNOGZ2ZXh4NEwzVDhTZXIwZVNxVVM0OGVQaDFxdFJuSnlNdDU2NnkzczNMa1QzMy8vUFhiczJJR2FtaHJZQStqaG01eWNqRW1USm9Xc3RtNGhOVlVLU2h3TzZia29BaWRPU0JzUmhZWktKWDJ2RVZGb3lHVFNCZW1rSk9uL3I1b2E2Zjh5bTYxOXgvTjRnS29xYVRNWXBNQS9MbzZMOXhLMWx5akM5TThQWWZsMm5kK2hVc2cvRC9MRXBBZ1VSa1RVblAyUDc1bzlqeG43T0dJdXVUOUsxUkNGajh5UTdQM2FObi83dXZkMSt4OWJHUFJUdDhjWi9RQ09IajJLTld2V3dPMTJ3KzEyUTZ2Vll2anc0YmowMGtzalhzdUJBd2U4dmZqYjRuUTZZYlBaNEhRNjRYYTd2UmNtWkRJWlpESVpGQW9GMUdvMTFKMjlmVWFrWi9RRFFIMDlrSmNYL3ZNUTlWU1IrbDRtNnVrYUdxU3d2cVpHQ3U4N1FxMEdrcE9seFh2bDh0RFVSOVFUaUNKTUt6K0VaWE1BSVg5cU9oS2VmcGtoUHhGRlRjWGNjeUE2ck43bnlVL3U0RXgrNnRZOHBncFV2bmF4OTdtZzBpSGwrVitqV0JGUitESG9wK2lKUnRBUFNHRi9RY0dwbWYxRTFIRXFGWkNkelpDZktOTGNiaW5zcjZ3RXJGYi80MzJSeWFUQVB5V2w0d3NDRTNWM29nalR5ZzlnMmZ5TjM2SHkxSFFrUHZNeVpBa00rWWtvZXNxZkg5anNlZXJjM0NoVlFoUTUvTHFubm9hdGU2am5pWTBGemp3VEtDK1hGaW0wMnpzK0c1S29KNUxKcEpuQThmRlN1eDdPQkNhS1BMbGNDdWVUa3pzK3k5L2prZjV2cktpUSt2aW5wUUVhVGVockp1cnF2RFA1QXdqNTB6S1ErUFQvTU9RbklpSWlvckJqMEU4OWsxd3VMUmJLQlVPSmlLaTdpSW1SdGo1OXBMQy9xZ3F3V0lJL2ppaEs2d0JVVjB2OSs5UFNBTDArOVBVU2RWRU5hMWNIMXE2SElUOFJFUkVSUlJDRGZpSWlJcUx1cE9rc2Y3TlptcUZmVnljRitNRXlHcVZOcjVmdTNJbVBEMzI5UkYySWRmc1dtRmV2OUR0T0N2bGZoaXdoTVFKVkVSRVJFUkV4NkNjaUlpTHF2dlI2YVhNNHBENytWVldBeXhYOGNjeG1hZE5xZ2Q2OXBabitSRDJNZmQ5dTFIKzB5Tzg0aHZ4RVJFUkVGQTBNK29tSWlJaTZPNVZLQ3VqVDA2VzJQaFVWN1Z1ODEyb0ZqaHlSV2dSbFpFanIzaEQxQU03alIyQjg1elcvNjE4bzBuc2o0ZW1YSVl0UGlGQmxSRVJFUkVRU0J2MUVSRVJFUFlWTUJ2VHFKVzBtazdUNHJ0RVkvSEVhR29DOFBPbHVnWXdNd0dBSWZhMUVuWVM3b2d4MWI3NEUwVzd6T1U2ZWtzYVFuNGlJaUlpaWhrRS9FUkVSVVU5a01FaWIxU29GL2pVMXdmZnhONXVCM0Z4cFpuOUdoalRUbjZnYjhkUWJVZnY2MytHcDkzMUJUR2FJUThJVGYyZklUMFJFUkVSUjAzV0QvdDI3bzEwQkVSRVJVZGVuMVFMWjJWSlFYMUVoOWZMMzA1NmtoZnA2YVl1TGs0NmowNFdsVktKSUV1MDIxQzJZQzNkNXFjOXhna3FOK0ZuUFE1NmFIcUhLaUlpSWlJaGE2cnBCUHhFUkVSR0Zqa29GOU9rRHBLVkpZWDlGUmZBTDl4cU4wcGFRSUswSG9OV0dwMWFpY0hPN1lWejBHcHpIOG55UGs4a1E5OGlUVVBZYkVKbTZpSWlJaUlqYXdLQ2ZpSWlJaUU1UktLU1FQalVWcUtvQ3lzb0Fwek80WTlUV1NsdGlvblFzalNZOHRSS0ZneWlpL3VQRnNQL20vdzdpMkx1blEzM3VlUkVvaW9pSWlJakl0NjRiOUk4Y0dlMEtpSWlJaUxvdm1ReElTWkVXN3Eyc2xBTC9ZR2Y0MTlTY0N2d3pNcVM3Qm9nNk9mUFhxMkRkOXAzZmNURTMvaFhheThkRm9DSWlJaUlpSXYrNmJ0QlBSRVJFUk9FbmswbXorNU9UcFhZK1pXV0EyeDM0KzBVUnFLNldRditVRkdtR3Yxd2V2bnFKT3NENm4wMW8rTmZuZnNkcEx4c0gvUTEvalVCRlJFUkVSRVNCWWRCUFJFUkVSUDdKWkZMLy9zYkF2N3c4K01DL3ZGd0svSHYzQnBLU3dsY3JVVHZZZi8wRjlaOHM4VHRPZmM1SXhONDlEUkNFQ0ZSRlJFUkVSQlFZV2JRTElDSWlJcUl1UkM2WFp1V2ZkWllVL011Qy9ISFM2UVR5ODRFLy9nQWFHc0pTSWxHd1hLWEZNQzUrVTdvZzVZTXlwei9pSG42U2Q2VVFFUkVSVWFmRG9KK0lpSWlJZ3FkUVNEUHpodzJUV3ZzRUcvZzNORWhoZjBGQjhJdjlFb1dRYUxYQStJOVhJTnFzUHNmSlU5SVFQK3NGQ0Z4Y21vaUlpSWc2SVFiOVJFUkVSTlIrQ2dYUXA0ODB3ejhsSmZoMkpsVlZ3SUVEVWpzZ1A3T3BpVUpPRkdGYytoWmNwY1UraDhrTXNVaDQ0dStReGNaRnFEQWlJaUlpb3VBdzZDY2lJaUtpamxNcWdiNTlwY0MvVjYvZ0FuKzNHeWdxQWc0ZUJPcnJ3MWNqMFdrYTFxNkdmZmZQUHNjSUtqWGlaNzBBZVdwNmhLb2lJaUlpSWdvZWczNGlJaUlpQ2gyVkNzaktBb1lPQlJJU2dudXZ6UWJrNVFGSGp3SU9SM2pxSXpySnZtODN6Ri8rMCsrNHVPbXpvT3czSUFJVkVSRVJFUkcxbnlMYUJSQVJFUkZSTjZSV0EvMzZBU1lUVUZnb2hmaUJxcXVUWnZhbnByWnZ3VjhpUDl3VlpRRXR2aHR6NDEraEhuRitoS29pSWlJaUltby8vdFpFUkVSRVJPRmpNQUJubmltMTlaSExBMytmeHdPVWxrcjkrK3Zxd2xjZjlUaWkzWWE2dCtaQnREVDRIS2MrZHhUME4vdzFRbFVSRVJFUkVYVU1nMzRpSWlJaUNpOUJrQmJxYmV6Zkh3eUhRMnJsYyt3WTRIS0ZwejdxT1VRUjlSKytBMWRSZ2M5aDhyUU14RDAwTS9qRnBZbUlpSWlJb29SQlB4RVJFUkZGaGtJaDllOGZQQmlJaVFudXZiVzEwdXorMnRydzFFWTlnbVhqR3RqKys2UFBNWUphZy9qSG5vYWdDL0pybElpb0J5b3JLNHZhdVI5NTVCSGNmUFBOYmU2Zk1XT0d6LzJueTgvUFIybHBhVkExbU0xbTNIYmJiYmp0dHR0Z05wdURlcS9GWXNHR0RSdnduLy84SjZqM25XN05talZZczJaTmg0NFJDSWZEQVVjcmF5aDVQQjVzM2JvMTdPY25JdjhZOUJNUkVSRlJaTVhFU0dGL2RqYWdWQWIrUHBkTG10blAyZjNVRG82RCsyRDY3Qk8vNDJMdm53RkY3OHp3RjBSRTFJVzUzVzY4K09LTGVQREJCNUdmbngrVkdrd21FK3JyNjl2Y2J6YWJmZTV2NnRDaFE1ZzVjeVptejU2Tjh2THlnR3R3dTkyb3FxcENWVlVWM0c1M3dPOERnSWFHQml4WXNBQkxsaXp4MXZ2KysrOEhmY0ZnMGFKRldMUm9VYXY3eXN2TElUWlpqMmI4K1BFWU4yNWNVTWNIcEpCL3dvUUptREJoUW90OXI3NzZLbDUrK1dXOC92cnJjUEhuTTZLbzRtSzhSRVJFUkJRZFNVbEFmTHpVaTcraXd1L0NxRjYxdGRJaXY1bVpRRUpDZUd1a2JzRmRWUUhqdTYvN1gzeDN3azNRakw0b1FsVVJFWFZkY3JrYzZlbnAyTGx6SjU1Ly9ua3NXclFJY1hGeDN2MkhEaDNDakJrejJuWHN6WnMzZXg5UG5UcTF6WEVWRlJVK3h6VE96dmQxakpTVUZMejY2cXRJU1VtQlZxdEZSVVVGbm5qaUNiejU1cHRJVGs1dVQva0JVNnZWQUFDbjB3a0ErT3l6ejdCNjlXcjg4TU1QZVBiWlp6RjA2TkFPSGQvcGRPTGVlKzlGWm1ZbUZpOWUzT0Y2MjNMaGhSZmloeDkrd0xmZmZvdnE2bXE4K09LTDBHcTFBSUM4dkR3OCsreXpIVHIrRjE5OEVZb3lpWG9FQnYxRVJFUkVGRDF5T2RDbmo5Uzd2NmdJQ0hEbW5YZDJmMEtDRlBncitHTXR0VTUwT21COCsxVjRUTDYvdGxSRHo0SCtsc2tScW9xSXFPdDc0SUVIY1BUb1VmejY2NitZTTJjT1huLzlkY2psY2dDQVFxRkFiR3hzaDg5UlZGVFU0VEcrOWpmT3drOUtTc0s4ZWZNd2MrWk1sSmFXNHNrbm44VENoUXNSSHg4ZlhNRkJhQXo2RzJ1WU9uVXFYQzRYdnZ6eVM4eWVQUnNQUC93d0prNmMyT3c5MTE1N0xXdzJXN09MSVczNTdiZmZZTGZiTVdMRWlLQnJHemR1SERRYURkYXVYZXQzN0pneFkrRHhlREIvL256czNyMGJUejc1Sk9iTm13ZUR3UUNYeTRWYXRsMGtpaGorUmtSRVJFUkUwYWZSQUFNR0FIVjFVdURmU2cvWVZuRjJQL2xoL213NW5QbEhmWTZSOTBwQjNNTlBTQmVlaUlnb0lES1pETTg5OXh3ZWZQQkI3TisvSDB1V0xNRWpqendDQUJnd1lBQysvUExMRHAvRFY2QTlaY29VbEpTVXREbG02dFNwS0NvcUNpZ1VCNERzN0d3OC8venplUHJwcDFGY1hJeS8vZTF2V0xSb0VaVEJ0QmtNZ2txbGdpQUkzaG45TXBrTUR6MzBFRkpUVTdGa3lSSUlIVndRZnRPbVRRQ0FMVnUyWU9mT25RRGdiYTNUMmwwTzZlbnBlUG5sbDl0MXJyRmp4OEp1dDJQaHdvWDQ0NDgvTUh2MmJMejc3cnQ2YUxOcEFBQWdBRWxFUVZRWU1tU0l6ODkvVVZHUnQ1WkEvNTZJcUcwTStvbUlpSWlvODRpUEJ3d0c0TVFKb0xJeXNQZHdkaisxd2JGdkR5eWIxL2tjSXloVmlIL3NhY2owaGdoVlJVVFVmY1RGeGVIcHA1L0dFMDg4Z2Q5Ly94MW1zeGw2dlQ0aTU1NDRjU0tNUm1PYis4ZVBINCs2dXJxZ2pqbGl4QWpjYzg4OVdMbHlKU1pObWhTMmtCOEFCRUdBV3EyR3pXYUR4K09CVENZdG8zbmpqVGZpdlBQT1E5KytmZHQ5N01yS1N2ejRvN1Q0ZkZWVlZZdjlnZHdwRWF6eDQ4ZWp1cm9hbjM3NktTWk5tZ1FGZng0amlqaCsxeEVSRVJGUjV5S1huNXFobjUvUDJmM1VMaDZURWNZUDN2STdMbmJxZENpeStrV2dJaUtpN3VtY2M4N0J3b1VMTVdUSUVHOVlIVXErZXV3RDhNNVdiOC8rWmN1V3RYaHQwcVJKdVBUU1M1R1JrUkZZZ1IyZzFXcGhzOW5nY0RpZzBXamdjcmxRV0ZpSTQ4ZVBZK1BHalRoKy9EaU9IVHVHaHg5K0dKZGNja25BeC8zMDAwL2hjcm53NktPUDRycnJydk8rUG43OGVEaWR6ckRObnIvenpqdHg4Y1VYSXljbkp5ekhKeUxmR1BRVEVSRVJVZWRrTUFCbm50bisyZjFaV1d6RjBsT0pJdW8vV2dTUDBmZE1UdDI0aWRCY05DWkNSUkZSaitKMlFYVFpJTHJzRUowMndPV0VLTG9CajF0YUdGeDBRL1I0Z0NhdlNmdFB2U2J0UDdsNTNNMzNpeUpFajd2NVBsR1VqdVh4TkRuWHlmZUhXVWNYanZVbEhMUFBmUkVFSWV3aHZ5aUtLQzB0OVY0WWVmWFZWM0hpeEFrVUZSVjVlL1kzaW91TDg3YmNDVVJ1Ymk2KytlWWI2SFE2WEhubGxTR3RPeEFNK1ltaWgwRS9FUkVSRVhWZUhabmRiN0VBL2ZvQk9sMVlTNlRPeDdyMVc5ajM3UEk1UnRsL01BeTMrNTRsU2tUZGhDaEtvYnZkRE5GcGcraTBRM1RaZ0pNZnhTWWY0WDB1QmZTbnhqVjU3ckpMWTV3bmcvekdNZDduZGlsazc0RThIZzl1dXVtbURoOW54b3dadU9LS0s3elBZMk5qUTlMenY5SE5OOStNK25yZmk3U0h3L3Z2djQvOSsvZWpvS0FBTnB2TisvcU9IVHVnMCtrd1lNQUE1T1RrSURzNzI3c2xKaVlHZFE2bFVva3p6amdEbzBhTmdvNC9BeEgxS0F6NmlZaUlpS2p6YTgvc2Zyc2QrT01Qb0U4ZklDVWx2UFZScCtFcVBRSFRQei8wT1ViUWFCSDMwRXplOFVIVVJZZ3VPMFNiQ1I2YkNhTE5CTkhlNUxITkRJL2RCTkZXMzJTTXVjbVllbmhzcGg0YnZJZkRiNy85aGxkZmZiWEY2NnRXcllJb2ltaG9hT2p3T1lLWndkNVJDeFlzd0lZTkcxcTgvczAzMzBDbFVzSGo4ZUMrKys1cjliMU5aOS9QbURFRGNoLy9yeXhidGd4SGpoeEJibTR1MHRQVGtaT1RneDA3ZGlBK1BoNkxGaTFDU2twS2h4ZmdCYVFaOVlzV0xmSXU4aHN1cjczMldxdHRrVDc3N0ROb05KcXducHVJV3NlZ240aUlpSWk2aHZiTTdoZEZvS2dJTUp2WnlxY0hFRjB1MUM5NUU2S2ZydzNEWFE5QW5wSVdvYXFJQ0FCRXB4V2VocG9tV3pWRXF4R2VrNkg4cVpDK1hncnZUd2I2b3MwRTBSM2V3SktDNDNBNFdsM2dGUURrY25tci9kOW56cHlKMzMvL0hXUEhqc1ZUVHowVjFQbVVTaVZVS3BYMytiaHg0NElydUluRzJsUXFsWGVoM2NURXhHWUwzNTdlS2tnVXhZRGFCNVdVbFBnZE0ydldMTVRHeGtLbjAwRVVSWXdmUHg1V3F4V3BxYWt0eGg0OGVCRDc5Ky9IelRmZkhOVEN0bi81eTE5UVcxdnJjNHl2ejJHZy9mdHRObHVyRjNWRVVRem8vVVFVZWd6NmlZaUlpS2hyYWMvc2ZyYnk2UkVhdmw0RlovNVJuMk0wby80RUxmdnlFM1dZNkhaQ1BCbllOd2IzSG5NTlBKWWFlTXpWelY5dnFJYm9zRWE3WkFxUlVhTkdlY05naDhPQkNSTW0rQnkvWjg4ZS9QNzc3MUFvRkxqNzdydURQdC82OWV0YnZLWlFLREIrL1BpZ2p0SDBMb0ZWcTFaNUg5OTk5OTNONmpvOUJHL3I0Z1VBR0kxRzNITExMUUNBMWF0WEl5NHV6bWNkYVdtbkxqSUxnb0Q0K0hoVVZWWEJicmREclZaNzkxbXRWc3lmUHg4bEpTVndPcDJZUEhteS96L2tTYjE3OTRaZXIyOTFYM0Z4TVVSUmJIWmhvNzFlZU9FRjcyTzMyNDJycjc2Nnc4Y2tvbzVoMEU5RVJFUkVYVTk3WnZjM3R2THAyeGRJVGc1N2lSUlpqc01IMExET2QvOW1XVUlTREZNZkJrTFFHb0dvMnhGRmVDeTE4SmlyVG9YMExRTDdKclB4YmFab1YweGR4SW9WS3dBQTExNTdyVGZvOW5nOCtPcXJyN0J6NTA2ODl0cHJRYzFZQndDMVdvMUhIMzAwNFBGYnRteUphRHVnUUNVbko2T3FxZ29WRlJYTnd2Y2xTNWFncEtRRWZmcjB3YTIzM2hyVU1SY3VYTmptdnZIang4UHBkR0xac21YdHJwbUlPaThHL1VSRVJFVFVkVFhPN2k4cUFxcXIvWThYUmFDd0VEQ1oyTXFuR3hFdERhaC9iNkgwOSt0RDNBT1BRUmJUK2l4SG9tNU5GT0d4MWNOakxJWGJXQXBQZlJuY3hsSzRqV1hOWGhOZEFTNTRUaFNnM2J0MzQvZmZmNGRlcjhlZGQ5N3BmZDNqOGVENzc3OUhYbDRlbGk5ZmpudnZ2VGVLVlVaUDM3NTljZWpRSVpTV2xucUQvdTNidDJQRGhnMVFLcFY0K3Vtbm04MzBKeUx5aFVFL0VSRVJFWFZ0Y2ptUW5TMkYvb1dGZ01mai96MXM1ZE90MUM5L0QrNXEzMjJjZE5mY0FOWFFjeUpVRVZGa2lYYXpGTlliUytHdUx6LzEyUHV4REtLVHJYTW9zdHh1Tjk1Nzd6MEF3RjEzM1FXRHdlRGRwMUFvOE5SVFQySGF0R240L1BQUE1YcjBhQXdiTml6Z1l6YzBOSFNvVjM5bmtaV1ZCUUFvS0NqQTZOR2pjZURBQWN5ZlB4OEE4T2lqajJMZ3dJSHRQdmJVcVZOYnZOWjRWME5yK3hJU0V2RG1tMisyKzN4RUZIME0rb21JaUlpb2UwaEtra0w3WThjQW04My9lTGJ5NlJac1AyMkQ3YWR0UHNjb01uT2d2elh3L3NaRW5Zcm9nYnUrRE83cVFyaU5KZDRBditsc2ZORnVqbmFWM1pNZ1FGQm9JQ2pWZ0VMdGZTd28xQkNVR3VrMXBRYUNRZ1ZCY2RwenBVWjZyWEc4UWdVSWNrQW1neURJQVprY0VHU0FJSU1nazUxODNuUy83T1IrdWJUZis1b2NnaUNUSHA4OGh0RGtXSkExN3BjM2UxNys0cENJZi9yV3JsMkwvUHg4WkdkbjQ3cnJybXV4UHpNekUzZmRkUmMrL1BCRHZQcnFxMWk2ZENsaVltSUNPblpIZS9SM0ZrT0hEZ1VBNU9YbElUOC9IODg5OXh6c2RqdHV1T0VHWEhQTk5SMDZ0cThGaEZ2Ylo3WHlZaUJSVjhlZ240aUlpSWk2RDYwV0dESUVLQ2dBYW1yOGoyOXM1V00yUzYxOFpMTHcxMGdoNDZtclJmM3lKVDdIQ0VvVjRxYjlmeEFVeWdoVlJkUU8zakMvQU83cWZMaXFDNlRITlFWdzF4U3lwWTQvTWpsa2FqMEVqUUdDeGdDWld2b29xUFdRYVU2K3JqWkFwakZBVU9rZ0tOU0FVbk15c0plQ2VMUVc0c3NVWE5Pam5Tb3JLN0Y4K1hJSWdvQVpNMlpBM2txclBGRVVjYzAxMTJEanhvMG9MaTdHMHFWTE1YUG1UTC9IZnVhWlo2QlVLbkh4eFJjSFhNL3c0Y1BoZERxRCtqTkV3cUJCZzZEVDZid0xGcHZOWmx4ODhjV1lQbjE2U0k2Zm1wcUtsU3RYZXA4Mzl1Zy9mWEhoY040ZDRYSzVnbDZEZ1lqYWg5OXBSRVJFUk5TOXlHUkFUbzdVeXFlb0tMQldQalUxMGwwQS9mc0RTZ2JDWFlYcG54OUN0Rmg4anRIL2RRb1V2VE1qVkJHUkQ4M0MvQUs0cXZNWjVnTVE1TXJtUWZ6SllMNTVXTi9hWTRNVTRxc05VakRQUUw3VHFLMnR4WFBQUFFlejJZejQrSGhzM3J3WlgzLzlOY3htYzR0TmJMSzJ5b1lORzNERkZWZmduSE5hYjdPMmVQSGlacy8zN2RzWGRHMkhEaDJDV3EzdU5Hc0NLQlFLWEh6eHhmajIyMjhCQUJkY2NBR2VlZVlaQ04zazY3bWdvQUR6NXMzRHZIbnprSlNVRk8xeWlMbzlCdjFFUkVSRTFEMzE2Z1hFeEFUZXlzZGlrVnI1OU84djNSbEFuWnI5dDkydy9mZEhuMk5VWjQrQTdzb0pFYXFJQ0sySCtUV0ZjSi84MkJQQ2ZFR2xoVXlYQ0prK0NiS1lSTWhpVHYrWUNLSHhzUzVCQ3VtcFc5bTJiUnVPSFRzR0FLaXJxOE9HRFJ0YUhhZFdxNkhYNjZIWDYyRzMyMUZXVm9ZRkN4Wmc2ZEtsclM1QSsvWFhYNGVrdnBpWW1LQ0QvdnI2ZW56NTVaZTQ1NTU3UWxKRG8yUEhqbUgvL3YwQWdQNzkrK1BGRjE5c01mdjlmLzduZnpCeTVFaGNjY1VWbURScFVrVHVUQmc3ZGl4VUtsVzczeStLSXRhdVhZdWxTNWZDYnJmamp6Lyt3RVVYWFJUQ0NvbW9OUXo2aVlpSWlLajcwbXFCd1lPbDlqeUJ0UEp4T0tTd3YxOC9JQzR1L1BWUnU0aDJHMHpMMy9NNVJtYUlSZHo5TXpqTGw4SkRGT0UybHNCVm5nZFgrV0c0S3ZMZ0tzK0Z1K280UkpjOTJ0V0ZsS0JRblF6cGt5Q2NET3E5d2IwK3FYbW9yMHVFb09LRjBwNmt0ZEI1d29RSjJMbHpKK0xpNHBDUmtZSEV4RVRFeDhjakxpNE9jWEZ4TUJnTWlJMk5oYkxKSFhSbXN4a1BQUEFBYkRZYkNnc0xNV0RBZ0ZiUEZ4TVRnMy85NjEvdHJyYzlMV3ErL2ZaYkxGMjZGQTZISTZSQi81WXRXN0J3NFVMWTdkSy9HY1hGeGJCYXJjMFdMYmJiN2RpMmJSdCsrT0VIbkhmZWVaZzhPVExyelR6MTFGUHRmbTk1ZVRrV0wxNk12WHYzQWdCR2pCalJvVVdGaVNod0RQcUppSWlJcUh1VHk2VldQbnE5MU1xblNadUFWbms4d0pFajBpSzlLU21ScVpHQ1l2NXFGZHhWRlQ3SHhONDlEYks0aEFoVlJOMlp4MUlMVjNsdTg2MGlGNks5SWRxbGRZeGNBYmtoRmJLNGRNamowaUNQUzVjZUcxSWhNeVI3dzN4QnBlTUZNMnBWU1VrSjVzeVo0MzIrZlBseTNIWFhYVkFvRkpnL2YzNVF4OUxyOVhqbGxWZVFrcElDYlJUdnFtdmFTdWo0OGVONC8vMzN2VFB1eDR3WkExRVVPOXhXeDJnMDRvTVBQc0NtVFpzZ2s4a3dmZnAwN04yN0Z6Lzk5Qk0rK2VRVFBQcm9vOTZ4SjA2Y2dDaUtpSXVMUTNKeWNvZk8yNWF5c2pJQWdFYlQvcnRyNnVycXZJOGZlZVFSMk8xMmFMVmEzSC8vL1pnNGNXSzNhVVZFMU5reDZDY2lJaUtpbmlFNStWUXJIM3NBTTI2TGlxU1dQMzM3TXVUcVJGd0Z4MkRaOUcrZlk5UWp6b2Y2dkFzalZCRjFGNkxES3MzTXI4ZzlOVk8vUEE4ZWMyVzBTd3VlVEE1NWJCcGtjV21ReDU0TThXT2JoUGx4cVpERkpBRUNGeUNuOXZucHA1OHdmLzU4TkRRMFlPTEVpY2pOemNYS2xTdngwMDgvNFpaYmJzR29VYU1RRitTZGNWbFpXV0dxTm5DbHBhWGV4ek5teklESDQwRkdSZ1ptekppQmtTTkhkdWpZb2loaS9mcjErT2lqajJBeW1hRFg2L0hjYzg5aDVNaVJHREZpQkg3NTVSZXNYYnNXNTU1N0xpNjU1QklBUUg1K1BnQzBPU1BlNFpEYWdRVWJwQjg2ZEFodnZ2a21sRXFsTitnZk5HaFFtK01iN3pwbzZ6d0hEeDVzTm5iUW9FRjQ1cGxua0pHUjRiT094Z3NFWEt5WEtEVDRuVVJFUkVSRVBZZE9Cd3daSW9YOTlmWCt4MWRXU2hjRit2V1Q3Z3lnNlBKNFVML3NYWjhMTEFzYURReDNQY0NMTTlRMmp4dXVxbVBOMis2VUhZYTdydGovSFQrZGdVeCtjaVorR3VSeGFkNEF2MW1ZSDVNSXlQaHZGb1hINGNPSDhlS0xMMElVUlV5Wk1nV1RKMCtHMld6Ry9Qbno4ZlBQUDN0bjgrdDBPc1RIeDBPaFVFQ2hVRUF1bHpkN0xKZkw0WGE3WWJQWllMUFpZTGZiWWJmYlliUFpjTWtsbDJEMjdOa3R6bTIzMi9IT08rK0U3Yy8yMVZkZmVSOExnb0RiYnJzTmt5ZFA3bEMvK2taMWRYWDQ3TFBQWURLWk1HTEVDTXllUGRzN1N6OHJLd3QzMzMwM1B2endROHliTnc4UFBQQUFKazZjaU8zYnR3TUFoZzBiQmtCcWk2TlNxYURUNlNDWHk3Rng0MFlBUUVKQ2NIZXdaV1Zsb2JDd0VLSW9RcVBSNEx6enpzTjk5OTNuM1gvOCtISG85WHJFeHNiQzQvSGd5eSsvQkFEMDZ0V3IxZU90V3JVS2dQUTVtelJwRXFaTW1kSXN2RGVaVE1qTnpVVmNYQngwT2gxVUtoVk1KaE9XTDE4T0FFamhIWlJFSWNHZ240aUlpSWg2RnJsY1duQzNxRWdLOHYycHJ6KzFTRzhyaXdOUzVGZzJmd1BuOFNNK3graHZ2UlB5eE5hRENPcUJSQkh1MmlJNFQreUhzM2dmbkNmMndWVnlFS0xUR3UzS2ZCS1VHc2dUTXlGUHlvSWlNUXZ5cEd6SWt6S2wxd3lwRFBFcHFnWU9ISWorL2Z0ajFLaFIzcDd4ZXIwZWMrZk94ZDY5ZTdGbHl4WWNPSEFBbFpXVktDa3BhZGM1MnVxbDczSzU4TzkvKzc2cnF5TWFBL016empnRHMyZlBSdi8rL1VONjdGZGZmUlY3OSs3RmhBa1RXc3lPbnpScEVzckt5ckJ1M1Rvc1hyd1lTNVlzOGJZU3V2QkM2UzYxbFN0WGVzUDlwa2FOR3RYaXRkdHZ2NzFadi8rbWREb2R2djMyMnpaYkVTMWN1QkNIRGgxcThmcjU1NS9mNnZGbXpweUpaNTk5RnRPbVRjT1lNV05hN0xmWmJENzcvcmYySGlJS0hvTitJaUlpSXVwNUJBSEl6QVEwR2ludzk4ZG1rOEwrTTg2UWV2MVR4TGxycW1EK2NxWFBNY3ArQTZBYk96NUNGVkZuNURGVndubGluemZZZDUzWUQ0L1ZHTzJ5V2lXb3RKQW5aWjhNOHJOT0J2dlpVQ1JsUWFaUDVsMHAxR2tKZ29BNWMrYTAyak4rK1BEaEdENTh1UGU1eStXQzIrMkd4K05wc1FtQ0FFRVFJSlBKV254VXQzRmhQZHlMOGQ1KysrMklqNC9IVlZkZEZaWjJNcjE3OTBidjNyM2IzUC9ZWTQ5aHlKQWhXTEZpQmNyS3lpQUlBdjd5bDc4Z096c2JBREJreUJEOC9QUFBjTHZkRUVVUmVyMGU1NTU3TGg1ODhNRVd4d3BrNGVDMld2R2NjY1laellKK2c4R0EwYU5INDk1NzcyMTEvSUFCQTdCaXhZbzIvOTZTazVPaDArbGdzVmlhbmJ0WHIxNjQvUExMY2Z2dHQvdXRsWWo4RTBTeEs5eWJTRVJFUkVRVUprYWoxTXJIUnpzWUwwRUFzck9CeE1Td2wwVk5pQ0xxM3BvSCs1NWRiWStSeVpEMDBnSW9Nbk1pVnhkRmxXZ3p3Vm55KzZtWitzWDc0YTR2aTNaWnpRaHFQUlRlMmZoWlRXYm9aMElXMDR0aFBrVk0rZlBOZTd5bnpzMk5VaVh0bDUrZkQ1bE1oc3pNektnZUkxS01SaU5rTWxtYnMvTGJZL3IwNlhBNm5mamdndzhDR2krS0lrUlJoRXpXOGZVOFBCNVBzOFdPR3kvc2hGTjMrTG9uQ2dabjlCTVJFUkZSenhZWEJ3d2VEQnc1QXB4YzFLNU5vZ2djUHc2NDNkTGl2aFFSOXQwLyt3NzVBY1JjY3dORC9tNU1kTnJnS2pzRVovSCtrelAyOThGZGxSL3Rzcnprc1dtUXB3NkVJblVBRkNrRG9PaVZBM2xpRm1TNkJJYjVSQ0hTT0tzOTJzZUlsR0FYTXc3RTRzV0xneHJmZU5kRktJVGlZZ0VSK2NhZ240aUlpSWhJcXowVjlqZTVyYnhOaFlYU0hRQ3BxZUd2clljVExSYlVyMWpxYzR3OE9SVXhOLzQxUWhWUkpIaXNSamdMZHNPUnZ3dk8vRi9nTEQwSWVOelJMZ3N5YlJ3VXFRT2hTQmtJUlpyMFVaN1NIekp0NkFNNUlpSWlvbUF3NkNjaUlpSWlBZ0NsRWhnMENNalBCMnByL1k4dkxwYkMvdlQwc0pmV2s1bS8vaFNlMmhxZlkyTHZtUVpCeFlXU3V6S1BwUmJPL0YvZ3lOOEZ4L0ZkY0pVZmx1NmdpUkpCcVlFaXBiOFU2S2VlMnRnN240aUlpRG9yQnYxRVJFUkVSSTFrTXFCZlArREVDYUFzZ0Y3ZkpTVlNHNTgrZmNKZld3L2tMaXVCNWJ2MVBzZG9McndVcXJPRyt4eERuWS9IVkFuSHlXRGZtYjhMcm9vajBTbEVKb2VpVjg3SlFIOEFGS21Eb0VnZEFIbDhIMEFtajA1TlJFUkVSTzNBb0orSWlJaUk2SFM5ZXdNYURWQlE0SDlXY1htNU5MTy9DeXpzMTlXWVB2dEV1cERTQmxtTUhvWTc3b3RjUWRSdWJtT0pOR1AvK0M0NDhuK0J1em8vOGtVSU1paFMra1BaKzJ3byt3eURvdmN3S0ZJR1FsQ29JbDhMRVJFUlVZZ3g2Q2NpSWlJaWFrMVNrdFRPNStoUktjajNwYkpTR3BPVnhiWWVJZUk0dEIvMlBmLzFPVVovMnoyUXhiSTNlbWZrcmkrRDQ4Z09PRSsyNG5IWG5ZaDREZkxFVENoN0R6c1o3SjhOUmZxWkVGVGFpTmRCUkVSRUZBa00rb21JaUlpSTJoSWJDd3dZSUMzUzYyTm1PUUNndWxvSyszTnlHUFozbENqQzlPa3luME9VL1FkRGU4bllDQlZFL29odUo1d0Z1MkhQK3dHT3ZPMXdsZWRHOVB3eVF3cVVmYzQrR2V4THMvVzVRQzRSRVJIMUpBejZpWWlJaUloODBldUJnUU9CdkR6QTVmSTl0clpXQ3Z2NzlaUDYvVk83V0hmOEI2NkNZejdIR0c2Znlnc3FVZWF1T3dGSDNqYlk4N2JEY1hRblJJY2xJdWVWYWVPZ09Cbm9LM3NQZzdMUDJaQVpVaUp5YmlJaUlxTE9pa0UvRVFXc3dlbkVpdjJIOFVQQkNSVFhtMkgxRjNaUXQ2WlZLTkFuVm8vTHNucmp6bUdERUtOVVJyc2tJcUx3MGVta3NEODMxMy9ZYnpSS2R3Q2NjUVlnNTJLZXdSTHROcGovYjRYUE1ab0xMb0d5LzZBSVZVU05SSmNEem9KZllNL2RCa2ZlTnJncWowYmt2UEtrYktpeVIwR1ZQUXJLekJHUUovVGxSUjRpSWlLaTB6RG9KNktBN0NvcHgwdmJkNkhNSEptWld0VDVXVjB1NU5YVUlhK21EdXZ5anVPRlMwWmpkRVpxdE1zaUlnb2ZyUllZTkVpYTJlOXcrQjVyTWttOS9mdjM1OHorSUZuVy93dWUycG8yOXdzS0pmUi91U3VDRmZWczd0b2liN0R2T1BZelJLYzE3T2RVcEE2VVF2M3NVVkJsallMTWtCejJjeElSRVJGMWRRejZpY2l2WFNYbG1MNWhhN1RMb0U2c3pHekI5QTFic2ZpYXl4bjJFMUgzcHRGSVlYOXVMbUMzK3g1ck1nSEhqa2t6K3puN09DQ2UyaG8wZlBPVnp6RzZxNitEdkJmYnRJU054dzFIL2k3WS8vZ2U5cndmNEs3S0QrLzVCQm1VNldkQ21TT0Yrc3FzOHlEVHhZZjNuRVJFUkVUZEVJTitJdktwd2VuRVM5dDNSYnNNNmlKZTJyNExuOTkwTmR2NEVGSDNwbEtkQ3Z0dE50OWpqVVlnUDE5YW9KZjhNbis1RXFLajdRc29Na01jWXE2OUpZSVY5UXlpMndubnNaOWdPN0FKOWtPYjRiSFVoZTlrY2dXVXZjOXUxb3BIVU92RGR6NGlJaUtpSG9KQlB4SDV0R0wvNFdidGVwUXlHYWFOSElieC9iUFFTNmVOWW1VVWJWVVdLOVlmS2NDUzNmdmg5SGdBU0RQN1Yrdy9qSWRHbkJYbDZvaUl3a3lwUEJYMlcvMjBNcW1wQVJRS29HL2Z5TlRXUmJrS2o4TzYvWHVmWS9TMzNBRkJxNHRRUmQyYjZMTERjV1FIN0FjM3dYWm9DMFJiZlhoT0pKTkRsVGtTcW43blE1azlDc28rNTBCUThtZElJaUlpb2xCajBFOUVQdjFRY0tMWjgya2poK0d1c3dkSHFScnFUSHJwdE42dmhiZC8rYzM3K3JhQ0V3ejZpYWhuVUNpa0JYcVBIQUVhR255UHJhaVFGdWJOeUloTWJWMk5LTUwwNlRKQUZOc2NvdWpkRjlwTHI0eGdVZDJQNkxUQmtiY2R0Z01iWVQvOFBVUzduNi9iZHBMSFpVQTE4RktvQjF3S1ZiOExPR09maUlpSUtBSVk5Qk9SVDhYMTVtYlB4L2ZQaWxJbDFGbGQweityV2RCZmJETDdHRTFFMU0wb0ZNQ0FBZElDdmY3Qy90SlNhWHdLKzh1ZnpyNXZEeHdIOS9rY1k3aHRxblN4aElJaU9peXc1MjZGL2NBbTJITzNRblNFZmpGZFFhNkVNbnUwRk93UHZCU0tYdjI0TGdVUkVSRlJoREhvSnlLZnJDNVhzK2RzMTBPblN6N3RhOExpZExVeGtvaW9tNUxMZ2Y3OUEydmpVMVFralU5S2lreHRYWUVvb3VIclZUNkhxSVlOaCtyc0VSRXFxT3NUSFJiWUQzMEgyOEZOY09SdWcranlzM0IwTzhnVCtrSTk4RktvQmx3R1ZjNzVFRlQ4R1pHSWlJZ29taGowRXhFUkVSRjFWT1BNL3NPSEFidWZVRFUvWHdyNzQrTWpVbHBuWjkrM0I4NWplVzBQRUFRWWJyc25jZ1YxVmFJSGp1TzdZTjM3RmV3SE5rRjBobmJtdnFCUVE5WHZmS2dHWEFiMWdFc2dUOG9PNmZHSmlJaUlxR01ZOUJNUkVSRVJoWUpTZVNyc2R6cDlqejEyVEJwck1FU210czRxZ05uODJzdi9ERVVmdGc1c2k3czZIOVpmL3dYYjNuL0JiU3dKNmJGbHNhblFuUGxucUFkZERtWFdLQWhLVFVpUFQwUkVSRVNodzZDZmlJaUlpQ2hVMUdvcHdNL05CVncrV3BtSm9yU0k3NkJCZ0U0WHVmbzZHWCt6K1FXRkF2b2JKa1d3b3E1QnRKbGcrMzBEckh1L2dyTndUMGlQTFkvdkRmVlpWME56NWxWUTlqa2JFR1FoUFQ0UlJZZWcwalpibzhOanFvVE1rQnpGaW9qQ3kyT3FhUFpjVVBYY243ZW81MkRRVDBSRVJFUVVTbHJ0cVo3OUhrL2I0endlNE9oUllQQmc2VzZBbmlhUTJmeGpyb0lzZ2VzWkFBQThiamlPN29CMTc5ZXdIL291cEgzMzVVblowQXk5Q3VxaFYwT1pmaVlYMGlYcWh1U0ptWENWSGZZK3QvNzZMOFJjY244VUt5SUtMK3V2YTVvOWx5ZG1ScWtTb3NoaDBFOUVSRVJFRkdveE1WTFluNWNuemQ1dmk4TWhoZjBEQndLeW5qVnoydjlzZmlWaUp0NGN3WW82SjFmRkVkaCsvUnJXWDllMG1KM1lFWXFVQVZBUHZRcWFvVmREa1RLQTRUNVJONmNlZkdXem9MOWh5ejhBQU5wenI0Zk1rQkt0c29oQ3ptT3FnUFhYTmQ2djhVYnF3V09qVkJGUjVERG9KeUlpSWlJS0I0TUJPT01NS2NqM0ZmWTNOQUFGQlVCT1R1UnFpemJPNXZkSmREbGcvMzA5TFAvOUo1ekZ2NFhzdUlyMElkQU12UnJxTTYrQ0lybGZ5STVMUkoxZnpNWDN3cmIzYSs5YUhxTGJDZk8zcjhQODdldFJyb3dvL09UeHZSRno4WDNSTG9NbzdCajBFeEVSRVJHRlMxd2NrSjBOSEQvdWUxeE5EYURSQU9ucEVTa3IyamlidjNWdVl5bXN2NnlDOWY5OUFVOURUVWlPcVVnYkRNM1oxMEl6OUNxMkxTRHF3UVMxSHJFM3prUHRKM2RIdXhTaWlJdTljUjRFZFV5MHl5QUtPd2I5UkVSRVJFVGhsSmdJT0oxQWNiSHZjU1VsVW4vLytQakkxQlV0Z2N6bXYrSXF5QklTSTFSUWxJa2lIQVcvd1BMekN0Z1BmUWQ0M0IwK3BDd21FWnB6cm9QMjNCdWhTQjhTZ2lLSnFEdFFuZkVuSk56OUNlcS9mc1k3czUrb081UEhaU0QycGxlZzZuZGh0RXNoaWdnRy9VUkVSRVJFNFphYUN0aHNRRldWNzNISGp3T0RCZ0U2WFdUcWlnSy9zL21WS3NSTXZDV0NGVVdINkxEQzl0c2FXUDY3RXE3eTNJNGZVSzZBZXRBVjBBNi9FZW9CbHdGeS9xcEhSQzJwenZnVGtoNWRoNFlmUDRMOWp5MXcxeFJDZEZpaVhSWlJ5QWdxSGVTSm1WQVBIb3VZaSsrRm9OWkh1eVNpaU9GUGYwUkVSRVJFa1pDWkNkanRnTW5VOWhpUFIrcnBQM2d3b0ZSR3JyWklDWFEyZjN4Q2hBcUtQSGROQVN6Ly9SVFdQYXNoMm54OExRUkkyZnNzYUliZkJNMndpWkRwdXZuZElFUVVFb0phRC8zWXg2QWYrMWkwU3lFaW9oQmkwRTlFUkVSRUZBbUNBUFRyQi96eGh4VDR0OFhoa01MK2dRTUJtU3h5OVVXQTQ4QnYvbWZ6VCtpR3ZmbEZFWTRqMjZYMlBIbmJmQy9PSEFDWlBobmFjNitIWnZpTlVLUU1DRkdSUkVSRVJOU1ZNZWduSWlJaUlvb1VoUUxvMzE4Sys5MCtlckUzTkFBRkJVQk9UdVJxaXdETHhuLzczSys5NHVydU5admY0NGJ0d0NZMGJGc0NWOW5oRGgxS2tDdWhIaklPbXVFM1FkMy9Ja0FtRDFHUlJFUkVSTlFkTU9nbklpSWlJb29ralVZSzhJOGM4VDJ1cGdZd0dJQmV2U0pUVjVpNVRoVEJ2bTkzbS91bDN2dzNSYkNpOEJIZFR0aCsremNhdHI4UGQxVitoNDRsajh1QWR2UnQwSjczRjhoMDNlZ2lDQkVSRVJHRkZJTitJaUlpSXFKSWk0c0QrdllGaW9wOGp5c3FBbUppQUswMk1uV0ZrV1dUbjluOGw0K0RMSzVyQjltaTB3YnJudFd3YlA4QWJtTnBoNDZsNm5jaGRCZmNDZldnTVp5OVQwUkVSRVIrTWVnbklpSWlJb3FHbEJUQWFnV3FxdG9lNC9FQXg0NEJRNFowNlg3OUhwTVJ0aC8vMC9ZQVFZRHVxdXNpVjFDSWlYWXpMTHMraFdYSHgvQTBWTGY3T0lKS0IrM3dHNkVkZlFjVUtmMURXQ0VSRVJFUmRYY00rb21JaUlpSW9pVXpVMXFZMTJScWU0ek5CaFFXQXRuWkVTc3IxS3hiTmtKME9kdmNyeDV4UHVRcGFSR3NLRFE4bGpwWWZ2NWZXSDc2WDRpMituWWZSOTRyRzdyejc0UjIrSTBRMVBvUVZraEVSRVJFUFFXRGZpSWlJaUtpYUJFRW9GOC80T0JCd05sMkVJN3FhcWxmZjFKUzVHb0xFZEhwZ09XN2IzeU8wVjE5ZllTcUNRMlBwUllOMjVmQ3V1dFRpQTVyK3c0aUNGQVB1Z0s2Q3laRDFlOUNRT2k2ZDJ3UUVSRVJVZlF4NkNjaUlpSWlpaWFGUWdyN0R4LzJQYTZ3VU9yWHI5RkVwcTRRc2YyMERkVWkzbzBBQUNBQVNVUkJWSjU2WTV2N2xUbjlvUm80SklJVnRaL29zTUx5MDNJMGJGOEswVzV1MXpFRXBSYmFVWk9ndStBdXlCUDZoTGhDSWlJaUl1cXBHUFFURVJFUkVVV2JYZzlrWkFBbEpXMlBhZXpYUDNodzErblhMNHF3YkZqamM0anU2dXVsT3hzNk00OGIxajJyWWY3K2JYaE1sZTA2aEtBeFFIZkJuZEJkT0FVeVhkZGVkSmlJaUlpSU9oOEcvVVJFUkVSRW5VRjZPbUEyQS9VK2VyMWJyVUJ4c2RUYnZ3dHdIUGdWcmhPRmJlNlhKeVpCTS9xaUNGWVVKRkdFL2RCbW1EYS9BWGRWZnJzT0lZdEpoTzVQOTBCMy9oM3N2MDlFUkVSRVljT2duNGlJaUlpb3M4ak9CZzRkOHQydnY3SlM2dGVmMFBsbmhUZjRtYzJ2SFRjUmtNc2pWRTF3SFBtN1lONzBPcHpGdjdYci9mTFlOT2d1dVIvYWtiZEFVR3BEWEIwUkVSRVJVWE1NK29tb1U2cW9xTUNxVmFzd2FOQWdYSDMxMWRFdUorU09IeitPbkp5Y2RyLy9wWmRlUW1KaUloNTU1SkVRVmtWRVJGR25WQUk1T1VCdXJ1OXhoWVZTMksvb3ZEL091MHFLNGRpL3Q4MzlnbG9EN2VWL2ptQkZnWEdWSFlaNTh4dXc1LzdRcnZmTGs3SVJjK2tEMEp4elBRUzVNc1RWRVJFUkVSRzFydlArWmtCRVBkcU9IVHV3YnQwNmJOKytIWmRlZWlsME9sMUlqejkrL0hnQXdNY2ZmNHpVMUZUdjY2V2xwYmozM25zQkFPdlhyKy9RT1RadDJvUjkrL2Jobm52dVFhOWV2UUFBb2loaTFxeForUDMzMy9IQkJ4OGdLeXVyWGNmZXZuMDdNakl5QWhwcnQ5dGh0VnBoTkJwUlhsNk9zckl5VkZSVW9LeXNET1hsNWJqODhzdHg4ODAzdDZzT0lpSUtBNE5CYXVOVFd0cjJHSmRMQ3Z2NzlZdGNYVUd5YnQza2M3LzIwaXNoaStrOHJXdzhEZFV3Zi9zR3JIdS9Ba1F4NlBjclVnY2k1ckpwMEF5OUdwQjF6cnNVaUlpSWlLajdZdEJQUkozUzlkZGZqM1hyMXFHd3NCQ3JWNi9HWFhmZEZkTGpPOXRvaVNDS1lwdjdnbEZUVTRQMzNuc1Back1aZ3dZTnduWFhYUWNBRUFRQlo1MTFGdmJ2MzQrVksxZmkyV2VmN2ZDNVR2ZkFBdy9BWXJGNE43ZmI3WE44YlcwdGJycnBKZ2lkZlNGRUlxS2VwTEZmdjhuVTlwamFXbW5yaEMxOFJKY1R0aC8vMC9ZQVFZRHVxbXNqVjVBdkhqY3N2M3dHODNjTElOcDhmTDdiSUUvTWduN2Mvd2ZOMEtzQW9Zc3Nra3hFUkVSRTNRNkRmaUtLR0l2RkVsU3JtYnE2T2dEQVo1OTlocTFidHdiMG5qdnV1QU5qeDQ1dFQza2h0V2pSSXBqTlpnd1pNZ1RYWHRzOHlMajExbHV4WnMwYWJOMjZGZGRkZHgyR0RSc1cwbk1mUDM2ODJYTzFXbzNZMkZnWURBYkV4Y1VoSlNVRmFXbHBTRTlQOTM1a3lFOUUxTWtJZ3RUQzUrQkJhZlorV3pwcEN4LzcvL3NaSG5QYm9ibjZuUE1nVDBtTFlFV3RjeGIvQnRQYXY4TlpjaURvOThyMHZhQWY4d2kwSS84Q3lEdlg1NStJaUlqK2YvYnVQQ3lxNnY4RCtIdUdaZGpFRFJCUTNEVTFOVmZLVEZ4eS83b3JwYWFpdUtLNGtaa2FycmhScG9GbWFvZ0xLbW41UzFFcjBVeHh5VjFEeFhKQlZFVEJSTm0zV1g1L0lEY3V3OEFNREF6ZysvVThQdHh6Nzdubm5rRVk0SFBPK1J5aU53OS9JeVdpVXFOVUt2SDQ4V09kNzh2S3l0TDZ2dVRrWkozYjE3ZlEwRkNjUG4wYXhzYkc4UEx5VWd1aVY2cFVDVU9IRGtWUVVCRFdyRm1EVFpzMndkeGN2NXYweVdReTdOaXhBOWJXMWpBeFlYNWdLamtwV1FvRS94T0gwekVKaUU3T1FMcGNhZWd1RVZWQUJjMFNWd0wvM0NpMW5talBDdWkzcE9BcSt6VG43eTlWMVJjQjFZdDRieFNBcUxMNCtTZktuNW14RkxXc1pPamtXQmtqM3JLRHBRblRUQkVSRVZVVURQUVRVYW14c3JMQ3NXUEgxTTRybFVvY09uUUk3Nzc3THV6dEM1N2RsNXljakt0WHI4TEZ4YVdrdWxrc2QrL2VoWitmSHdCZzFLaFJxRnUzYnI3MWhnOGZqck5uenlJeU1oSnIxcXlCdDdlM1htZlZTeVFTVks5ZTFLZ0ZrWFl1eFNaaDFhVkhpRTNOTkhSWGlJaUlTQXZwY2lYdXZVckR2VmRwK0NVcUh2UGIxMGI3R3BVTTNTMGlJaUxTQXlhUkpDS0RDd29Ld29ZTkc3Qnc0VUtrcGFVVldIZnIxcTN3OGZIQmtpVkxDbTMzeUpFam1ESmxDcElLeW0rc2c0U0VCSHo3N2JlSWlvclNlSDNKa2lYSXpNeUVzN016Um80Y3FiRXRVMU5UZUh0N3c4ek1ER0ZoWWRpOGViUEd1cG1abWVqUm80Zm9Id0RFeE1Tb25TTXFMWmRpa3pEcjFEMEcrWW1JaU1xcDJOUk16RHAxRDVkajlmTzdNaEVSRVJrV1ovUVRrY0c1dXJyaTFLbFRpSXFLd3BvMWE3Qnc0Y0o4Ni8zOTk5ODRjdVFJQUtCNzkrNkZ0bnZ5NUVuY3YzOGZvYUdoR0RwMGFMSDdlZUxFQ1J3NGNBQ1hMMS9HdG0zYlJOY1NFeE14ZCs1Y3hNWEZvVWFOR3BnM2IxNmhNL1Nkbkp3d2MrWk0rUHI2WXYvKy9jakt5b0tucDZmYWZWS3BGRTVPVGtKWm9WQWdKaVlHeHNiR2NIQndLUGJyS2dreHlTazRmT2NCSkJJSkpNaGVZU0NSQUJKa2w2WFpCZUZZQWdBU0NhUTVkWE45bEw3K2ZFZ2tFa2hmdDRHYysxNjNJZHlEMStkZXQyVXNsY0pJS29HUlJBcGpxUVJHVWltTUphOC92aTRiU1NSQ1BXUGhXSHplU0NJUitrSFo2WHBXWFhwazZHNFFFUkdSSHF5ODlBaEJ2Wm93alE4UkVWRTV4MEEvRVJtY2hZVUZGaTVjaUtsVHB5SXNMQXlIRHg5R3YzNzlSSFd5c3JLd1pzMGFxRlFxdUxxNjRvTVBQaWkwM2Q2OWUrUDY5ZXM0Y3VTSVhnTDlPV21IZXZYcUpUcWZsSlNFdVhQbklqSXlFbFpXVmxpMmJCa3FWZEp1Q1hUMzd0M3g2dFVyYk42OEdTRWhJWGp5NUFrV0xGZ0FhMnRyb1k2eHNURUNBd09GOHZuejU3Rnc0VUxZMmRtSnpwY2xUNU5Tc09XYTdoc2JsbVZTU1hiQVA3K0JBMkZBNEhYWnhFZ0tFeU1qeUl5TVlDS1ZabjgwRW44ME5US0NxWkUwLzQvU3ZPZnpxNXQ5YkNLVmx2b2dSUEEvY1p6SlQwUkVWRUhFcG1ZaStKODRUR2hlTmllUUVCRVJrWFlZNkNlaU1xRmV2WHB3YzNORFZGUlV2dm4zdDIvZmpvY1BINkpObXphWU1HR0NWbTErOE1FSHNMQ3d3T1BIanhFZUhvNldMVnNXdVg5UlVWRzRlL2N1cEZJcGV2YnNLWnlQaVluQjRzV0xFUlVWQlhOemM2eGF0UXIxNjlmWHFlMWh3NFpCSnBOaC9mcjF1SExsQ2laT25BaFBUMDkwNnRRcDMvb25UcHdRanVQajQxR3RXcldpdlNqU2lWS2xnbEtsUXBZU0FCU0c3bzZJaVZRS00yTWptQmtidzl6WU9Qdll4QmhtUmtZd04vbnZYTjZQWnNiRzJmZVk1Snd6aHJuUXpuL1hUWXlreUQyVWNEb213V0N2bFlpSWlQVHZkRXdDQS8xRVJFVGxIQVA5UkdRUTd1N3VHcS9ObWpWTDdWeDBkRFFBNFBIanh4b0QvYzJhTmNPY09YT0Vza3dtUTlldVhYSGt5QkVjUG55NFdJSCs0OGVQQXdEZWUrODlJYkIrNmRJbHJGeTVFc25KeVRBek00T1BqdythTkdsU3BQYjc5KzhQQ3dzTHJGdTNEdkh4OFZpMmJCbmVlZWNkVEowNlZUUndrSmlZaUhQbnpnSElEdktQR1RNRzA2Wk5RNTgrZlVUdHBhZW42NXkzUDcrTmtxbDh5Rklxa1pXcFJGSm1Wb20wTDVWSWhBRUNjeE5qL0FzSEFFeGxSRVJFVkZFOFNjNHdkQmVJaUlpb21Cam9KeUtEZVB6NGNaSHVlLzc4dWNack5qWTJhdWQ2OSs2TkkwZU80TXlaTTBoT1RvYVZsWlhPejFRb0ZQajk5OThCUUpSUzZQRGh3MGhPVG9hdHJTMThmSHpRb0VFRG5kdk83Y01QUDBUVHBrM2g2K3VMaUlnSVBIMzZWSlRDQndCQ1FrS1FrWkg5aDVpNXVUa2tFZ244L2YzaDVPU0U1czJiQy9Va0VrbSsrZnVmUG4wS2xVb0ZSMGZIWXZXVjNpeEtsUXFwV1hLa1pzbUJORUJXaVVGK0lpS2lpaVJOcmpSMEY0aUlpS2lZR09nbklvUDYrZWVmaXhSODExYVRKazFRczJaTlBIbnlCQ2RQbmxUTC9hK05NMmZPNE45Ly80Vzl2VDNhdFdzbm5GK3dZQUg4L1B3d1ljSUU3TjY5R3lFaEljWHE2NkpGaTlDcFV5ZXNXN2NPUC83NEk5cTNieThhdkVoTlRjV0JBd2RRdlhwMXZIanhBdWJtNXBnMGFSS1dMRmtDSHg4ZmZQZmRkNmhhdFNvQXdNek1ERHQyN0ZCN1J2LysvWkdlbnA3dk5TSWlJaUlpSWlJaUtwOFk2Q2NpZzVLVXdpYWlMaTR1Q0E0T3h2SGp4NHNVNlAvNTU1OEJBQU1IRGhUMVZ5YVRZZTdjdVFBQWEydHIxS2hSUTNUZnExZXZrSkdSQVd0cmE1aWJtMnRzLzhXTEY1REw1WkRKWkFBQXFWU0tqei8rV0szZW5qMTdrSkNRQURjM055RlEzN0ZqUjdpNHVDQXNMQXhmZmZVVjVzK2ZEd0F3TVRIUitYVVM2ZFBaajFvYnVndEVSRVQwV3NkOTF3emRCU0lpSWlwaERQUVRVYW1UeStYQ3NaR1JVWWsvcjB1WExnZ09Ec2F0VzdjUUV4T2pVOXFhdTNmdjR0YXRXekF6TTBQdjNyMDExbk56YzRPYm01dm9uSmVYRjI3Y3VBRXZMeTkwN05oUjQ3MFRKMDVFVkZRVXpNek1OTlo1K1BBaDl1L2ZEM056Yy9UdjMxODBJOS9Ed3dOUlVWRVlQSGd3RWhNVEFVQVlOQ0FpSWlJaUlpSWlvb3FQZ1g0aUtuVzVBLzNHeGlYL05sUy9mbjA0T1RuaDhlUEhPSGJzbUZwQXZpQUhEaHdBQVBUczJWUG5GRU01K3duWTJ0b1dXQzhuNTc2bTRMeGNMc2VxVmFzZ2w4dmg2dXFLeXBVcmk2N2IyTmdnSUNBQUVva0V0Mi9mQmdCaHcyQkRhZXRnaDB2alA0WktwWUpLQmFpZ2dncklMZ05RcWJMenZnUFoxNVNxN0d0QTlubHhYUldVeUw1SmxlczZWTG5xNHZWemN0VlZxRlJRcWxTUUsxVlFLSldRcTFTUUs1VlFLRlZRcUpUQ2VjWHI4M0tsU2pqT2ZWNmhWR2w1Yi9aSHVWS0pMSVVTV1VvbE1oUUtaQ2tVeUZRb2tmbjZZNVl5NXppN1RFUkVSRVJFUkVSVVhBejBFMUdwUzA1T0JwQWQ1QytOUUQ4QWRPN2NHVC8rK0tOT3oxTW9GQWdQRDRkVUtzV3dZY04wZWw1eWNqSmlZMk1oa1VoUXUzYnRBdXZtQlBvMXplaVBpSWpBL2Z2M1lXdHJpeEVqUnVSYkp5ZWwwSU1IRHdBQTl2YjJPdlczSkVqd3VsK1NuQkxscFFLRWdRRzFRUUdsTW50Z1FLRjRmVTM1K3B4Q09KOVROME9oUUxwY2dUUzVIT2x5dVhDY2xpWFBkZjYvNnh4Z0lDSWlJaUlpSXFwWUdPZ25vbEwzOHVWTEFObDU3VXZMd0lFRE1YandZSjJlYVdSa2hNREFRSVNIaDhQQndVR241MTI3ZGcwcWxRcjE2dFVyTUNVUEFLU2xwUUVBTEN3czhyM2Vva1VMT0RrNXdjUERvOEJjL3dBUUhoNE9BR2pZc0tGTy9TWERrQUF3a1VwaElwWEN3cVQwZmlRclZTcWt5eFZJbDh1ekJ3UnlqclArTzlaOFhZN2ZZMHV0cTBSRVJFUkVSRVNrQlFiNmlhalVSVWRIQTREYTVyVWxxVXFWS2tXNno4VEVCRzNidHRYNXZ1UEhqd01BM252dnZRTHJLWlZLSWRCdmFXbVpieDJKUklJVksxWm9OZGh3OCtaTkFFRHo1czExNlM2OVlhUVNDU3hNaklzOHVQQTdOL1FqSWlJaUlpSWlLbE9raHU0QUViMTVJaUlpQUFCMTY5WTFiRWRLeU4yN2QvSG5uMzlDSXBHZ1I0OGVCZGJOU1dNa2tVZ0tuSzJ2VFpELzZ0V3JpSTJOUmVYS2xmSDIyMi9yMW1raUlpSWlJaUlpSWlxM0dPZ25vbElsbDh2eHh4OS9BQUJhdFdwbDRON29YMHBLQ3BZdlh3NlZTb1hPblR2RHljbXB3UHF4c2RrNVVLeXNySVE4KzBVVkhCd01BT2pWcTFleDJ5SWlJaUlpSWlJaW92S0RnWDRpS2xVblRweEFRa0lDek16TTBLRkRCME4zUjY5ZXZueUp1WFBuSWlZbUJsV3JWb1ducDJlaDkxeTZkQWtBVUt0V3JXSTkrK3JWcTdoKy9UcE1UVTB4YU5DZ1lyVkZSRVJFUkVSRVJFVGxDM1AwRTFHcGVmNzhPVFp0MmdRZ2UzUGN3amFXTGFxRWhBUU1HelpNcTdxalJvM1NlSzJ3dER2SGpoMFRqaTlldkFnL1B6L0V4Y1hCd3NJQ2l4Y3ZSdVhLbFFFQVNVbEplUFRvRVd4c2JHQnBhUWt6TXpOa1ptYml3b1VMK09HSEh3QVVuc3UvSU0rZlA4ZktsU3NCQUs2dXJyQzF0UzF5VzBSRVJFUkVSRVJFVlA0dzBFOUVwZWIzMzM5SFVsSVM3T3pzTUhMa3lCSjdqcEdSVWFsdDlIdjE2bFhzMzc4ZkZ5OWVCQURZMnRwaXlaSWxhTnk0c1ZBbk5UVVZzMmJOMHRpR282TmpzV2JoQndZR0lpRWhBWTBiTnk1dzRJS0lpSWlJaUlpSWlDb21CdnFKcU5RTUd6WU1WNjVjd2JoeDQyQmhZVkZpejdHeXNzS3VYYnRLclAwY3ljbkoyTEJoQXg0L2ZneUpSSUpldlhwaHlwUXBzTFMwRk5XenM3TkQ3ZHExa1pDUWdJeU1EQ2lWU2tna0VsU3BVZ1hPenM1d2MzTXIxdWRqOU9qUnVIZnZIcFl1WFFwalk3NnRFeEVSRVJFUkVSRzlhU1FxbFVwbDZFNFFVZG5WYnV0ZVVmbnkrSStMMVo1S3BhcFFHOFhHeE1SZzM3NTlHRHAwYUtFYjc1WWt1Vnh1MENDL3ZyOU9xR3pydU85YW9YWE9mdFM2RkhwQ1JFUkUydURQYmlJaW9vcVBVeitKcUZSVnBDQS9rSjEycDZDMFBLV0ZNL21KaUlpSWlJaUlpTjVjVWtOM2dJaUlpSWlJaUlpSWlJaUlpbzZCZmlJaUlpSWlJaUlpSWlLaWNveUJmaUlpSWlJaUlpSWlJaUtpY295QmZpSWlJaUlpSWlJaUlpS2ljb3lCZmlJaUlpSWlJaUlpSWlLaWNveUJmaUlpSWlJaUlpSWlJaUtpY295QmZpSWlJaUlpSWlJaUlpS2ljb3lCZmlJaUlpSWlJaUlpSWlLaWNveUJmaUlpSWlJaUlpSWlJaUtpY295QmZpSWlJaUlpSWlJaUlpS2ljb3lCZmlJaUlpSWlJaUlpSWlLaWNveUJmaUlpSWlJaUlpSWlJaUtpY295QmZpSWlJaUlpSWlJaUlpS2ljb3lCZmlJaUlpSWlJaUlpSWlLaWNveUJmaUlpSWlJaUlpSWlJaUtpY3N6WTBCMGdJaUlpSWlJaUlxSlNJaytDS3VwYnFPSitCVklmQUlwVVEvZUlETW5JQXJDb0I0bGRIMGpxVGdPTUt4bTZSMFJVUkF6MEV4RVJFUkVSRVJHOUFWUXZUa0YxY3lhUUhtM29ybEJab1VnRmttNUJsWFFMcWljL1FOTGNENUxxblEzZEt5SXFBcWJ1SWFJQ21SdUx4d1AvVFUwelVFK29ySHFlNTJ2Q3dvUmp5RVJFUkVSRVpZM3F4U21vTGc5bGtKODBTNCtHNnZKUXFGNkVHYm9uQk9ENTgrY0lEQXhFV2hyak1LUWRSbU9JcUVDMXJLMXdOLzZWVVA3bDNrT01hZG5FZ0QyaXN1YlhldzlGNVZxVnJBelVFeUlpSWlJaXlwYzhLWHNtUDVFV1ZEZG5RTkx4Tk5QNGFQRDgrWFA4L3Z2dlJiNS8rUERoV3RVN2MrWU1nb09Ea1ppWWlGbXpabWwxejg2ZE94RVVGSlR2dGQ5Kyt3M3U3dTZGdGxHN2RtMzQrUGhvOVR3cVd4am9KNklDZGE1VFV4VG8vKzdLRFFCQW40WjFZR3RoYnFodVVSbndQRFVOdjk1N0tIeE41SENwVTlOQVBTSWlJaUlpb3Z5b29yNFZ6K1NYbWtMU2NENGtqaDhCc2hxRzZ4Z1pYa1lzVkRIN29McTNDbEJtWnA5TGo0WXE2bHRJR3M0emJOL0txTmpZV0d6ZHVyWEk5MnNiNkI4NGNDQ09IajJLSTBlT29GdTNibWpac3FWVzk5V3RXeGRmZlBHRlVJNkxpeFBLcnE2dXd2a25UNTdncDU5K3d1VEprMkZtWmlhY3Q3YTIxdW81VlBZdzBFOUVCUnJkNGkwY3Z2c0F6NUt6TjJqS1VpcmhmK2t2K0YvNnk4QTlvN0xJd2NvU1kxcHd4UWNSRVJFUlVWbWlpdnRWVkpZMG5BOUp2ZWtHNmcyVktiSWF3dGVDNnM1UzRiUXE3bGNHK2pWbzNydzVqaDA3cG5YOTY5ZXY0OHN2djhUTGx5OHhjZUpFNGJ4Q29VQnljbktCOTQ0ZVBSb25UcHlBcGFVbEVoSVM4cTFqWldVRkl5TWpvV3hpWW9LNmRlc0taVk5UVStHNFg3OSt3bkZZV0JqTXpNd3diTmd3clY4TGxXME05Qk5SZ1N4TlRMQ29rek9tL25yUzBGMmhjbUJocC9iTTBVOUVSRVJFVk5ha1BoQVZKWTRmR2FnalZGWkpIRjFGZ1g2a1JobXNMeFdGWEM3SHRtM2I4T09QUDZKR2pScjQ1cHR2OE5aYmJ3blg3OXk1Z3hrelptalZWbGlZNW4wVHZ2MzJXelJ1M0ZnbzM3MTdGejE2OU1pM3JrcWxRa3BLQ2dEZzBhTkhzTGUzVnh0c3NMSmlPdDd5aXRFWUlpcVVzMk1OYk96VEJjdE9YeFJtOWhQbFptOWxnVVdkbk9Ic3lHVy9SRVJFUkVSbGppTFAzM0ZNMTBONXllekZaVVdLWWZwUlFUeDY5QWlyVnEzQ3ZYdjMwTEZqUjh5Wk0wY3RnTzdnNElDWk13dmVPOFBQenc5VnExYkZtREZqTk5hcFVVUDgvVnkzYmwwc1hmcmZvRTFjWEJ3Kysrd3pBRUIwZExSYW52N0Jnd2VMeXJxc1ZxQ3loWUYrSXRLS3MyTU43QjNTRzBFMy9rSFl3eWVJVGtwR2FwYmMwTjBpQTdJd01VYXRTbFp3cVZNVG8xdThCVXNURTBOM2lZaUlpSWlJaU1pZ1FrSkNzR1hMRmlnVUNreWRPbFV0a0o2alNwVXFvbFE2K2ZIejg0T1ZsVldoOVhJek1UR0JvNk5qZ1hYMjd0MnJkaTRtSmdhelo4L1cramxVOWpEUVQwUmFzelF4d1pRMnpUR2xUWE5EZDRXSWlJaUlpSWlJcU14WnYzNDlMQzB0c1hidFdsRktuZEpTVU9xZUhOV3FWUU1BOU9qUkE0R0JnWEJ5Y2hKUytsRDV4VUEvRVJFUkVSRVJFUkVSa1o1VXExYk5JRUgrbGkxYllzcVVLWEIyZGhiT3BhV2w0ZXpaczVCS3BhWGVIeXBkRFBRVEVSRlJoYUZVS2hFUkVRR1ZTZ1VBa01sa0J2a0Ztd3FXbEpRa0hCc1pHY0hDd2tLdjdhdFVLbVJsWlFsbFkyUGpVdnZESnZkcms4bGtNRFUxTFpYbkd0S0RCdytnVkNyUm9FR0RZclZ6K3ZScHRHalJBbFdxVk5GVHovUW5MUzBObHk5ZlJxZE9uUXpXaDh6TXpHSjlMZWY5dm5nVHZqWkxRMXhjSE9MajQ5R2tTUk5EZDRXSWlFclkrZlBuc1hEaFFxM3FQbjc4dU5CWjlUbTU4R05pWWdxc0o1ZkxOZGFSU0NSd2NIQVFubG05ZW5WVXIxNWRWTWZjM0J6ZHUzZEhkSFMwNkh6TzMwd1NpYVRBNTFQNXdVQS9FUkVSVlJnSERoekF5cFVyaGZMdzRjTXhaODRjdlQ5bng0NGQyTDE3dDFBT0RRM1ZTN3ZmZlBPTmNGeS9mbjBNR0RCQVk5MURodzdoL3YzN1FubldyRmw2NlFNQXBLZW5Jekl5RXMyYU5kTmJtN2wxN2RwVk9HN2V2RG0yYjkrdTEvWnYzcnlKY2VQR0NXVS9QejkwN05oUnI4L1FKUGRyOC9UMHhOaXhZL1grakhidDJnbkhQWHYyRkgzTkYrYjU4K2RZdlhvMVpzeVlnVHAxNnVpbFB4czNic1FmZi93Qk96czd2UC8rKzNCM2R5ODBMMnhlOSsvZngrelpzeUdSU05DZ1FRTU1HVElFSDMzMGtWNzZWeHlabVpuNDZhZWZzSDM3ZHJ4OCtSTGZmZmVkNlBOZm12YnYzNC92di84ZUhUcDBRS2RPbmRDN2QyK2Q3cy83ZlhIdTNMa3lGZXozOS9mSDRjT0hoYksrM2xkTHl0MjdkeEVVRklUUTBGRFkydHJpeHg5L2hKbVptYUc3UlVSRUphaE9uVHFZTkdsU29mVzJiTm1DeXBVcjQrT1BQOWFxWFRjM3R3S3ZQMzM2VkdNZEV4TVQvUExMTHdDZ3RzbHVmcjcvL252aE9EVTFlNU51bVV5bVZUK3A3R09nbjRpSWlDcUVoSVFFZlB2dHQ2SnpCdzhlaEl1TGkyanBxajZrcEtRZ1BqNWVyMjBDd0s1ZHU0VGpEejc0b01CQS84bVRKM0hxMUNtaHJLOUFmM3g4UEdiTm1vWEl5RWlzWDc4ZXJWdTMxa3U3cFNudkh5c0toVUpVRGdrSndmMzc5ekY5K25RWUc3ODV2dzZucHFaaTFxeForT2VmZjNEKy9Ibk1tREVESDMzMFViRm1jU1VuSitQczJiTUFzbWMyaDRhR0Zta1R0eE1uVGdESW5sbDI3OTQ5S0pYS0l2ZEpuMEpDUXJCMjdWcWh2R3paTXV6YnQ4OGdBZDJ3c0RBa0ppYmk2TkdqZVBUb2tjNkIvckl1T1RtNVJONVhTNEpLcGNLeVpjdHcrL1p0QU5rQm1JQ0FBSGg2ZWhxNFowUkVWSkljSEJ6ZzZ1cGFhTDB0VzdiQTJ0cGFxN29Bc0dEQkFvM1hWcTVjaWVyVnEyUHk1TW41WGpjeU1oS09qeDA3aG95TURDUW1Kc0xXMWhhUEh6K0d1N3U3c0hJQXlKNzFueU1tSmdZU2lhUk1ycWFrb21GeUppSWlJcW9RdnYzMld5UWtKSWpPcGFXbFlkYXNXUWdMQ3pOUXI4cVg2T2hvdUxtNUlTSWlBdW5wNlpnNWN5WnUzcnhwNkc3cExHOFFWaTZYQzhjblRwekE4dVhMc1h2M2JreWFOQW14c2JHbDNUMkQyYkpsQy83NTV4OEFRRVpHQnI3NjZpdk1uRGtUTDE2OEtIS2JmL3p4QnpJek00VnkzNzU5WVdscHFYTTdPWUYrQUpCS3BlalpzMmVSKzZSUFE0WU1RYU5HallSeVRFd01ObTNhVk9yOVNFcEt3clZyMTRSeTkrN2RTNzBQOUIrSlJJSzVjK2VLQnNsMjdkcWxsaEtCaUloSUcxMjdkdFg0RHdBc0xDdzBYbmR4Y1JHMWRmcjBhWXdlUFZxcjUxNjllaFdWSzFjdU14TXNxUGdZNkNjaUlxSnlMeUlpQWdjT0hCREs5ZXZYRjJhM1pHWm00clBQUHNQUm8wY04xYjF5bzNyMTZyQ3hzUkhLcWFtcG1ERmpCdTdjdVdQQVh1a3U3NHorM0huSlQ1MDZKZnd4RXg0ZWpwRWpSK0xpeFl1bDJqOURtVFp0R2thT0hDa0tUcDQ3ZHc3RGh3OFhadVhyNnNpUkk2SnlVZEx0UkVkSDQrN2R1MEs1ZmZ2MnFGYXRXcEg2bzI5U3FSU2ZmZmFaNk55ZVBYdEsvWHZpM0xsem9nRXJCdm9OcjBXTEZ1amJ0NjlRbHN2bGFxdktpSWlJU3R2TGx5L1Zmby9xMGFNSGV2VG9nYWxUcDZKbXpacll1M2N2MHRMU2NQRGdRYVNtcG1MeTVNbTRmZnUyY0kzS3J6ZG5yVElSRVJGVlNGbFpXVml4WW9VUXZEVTNOOGMzMzN5RDI3ZHZZOEdDQlZBb0ZGQW9GRmk0Y0NGU1VsSXdaTWlRQXR2TG5YOTc4ZUxGNk4rL2Y0bjJ2eXd4TnplSG41OGZKazJhaEh2MzdnRUFFaE1UTVczYU5Iei8vZmVvVzdldVlUdW9wWUlDL1V1V0xJRzl2VDIyYnQwS0lEdmwwL1RwMC9IcHA1OFdHS1IrOXV3WnBrMmJKcFJYckZoUjdqYmZOREV4Z1plWEY5NTc3ejBzV3JRSXIxNjlBcEQ5QitHc1diTXdZc1FJekpneFErdDBSbzhmUDhhVksxZUU4cnZ2dm92NjlldnIzSy9jeThrQjRILy8rNS9PYlpTa05tM2FvRnUzYnNLcUE2VlNpZFdyVjJQcjFxMmx0bmxkN2pSZFRabzBRYzJhTlV2bHVSVlZZbUtpMmdxd29oZzRjQ0IrKyswM0lUM1k4ZVBIMGE5ZlA5U3VYYnRZN1ZhcVZJbHBGSWlJcUVpaW9xS1FrSkFnU3RFVEdCZ0lBREExTllWVUtvVk1Kc09TSlV1Z1VDaXdiZHMyQkFVRllkYXNXZmprazA4d2F0UW9RM1dkOUlDQmZpSWlJaXJYL1AzOWhYUWtBT0RoNFFGSFIwYzRPanJDeDhjSDN0N2VVQ3FWVUNxVldMbHlKVkpTVXJSZXp2b21zcmEyaHIrL1A4YU5HeWVrdFhuNThpV21UcDJLZ0lBQW5UZFpOWVM4cVh0eXA1YVJTQ1R3OFBCQW5UcDE0T1BqZzZ5c0xDZ1VDbno1NVplSWpvNkdsNWRYdm0xbVpXWGg0Y09IUWprOVBiMWtPbDhLM24vL2Zlelpzd2NMRml6QTlldlhBV1RuSE4relp3L0N3OE94ZXZWcTJOdmJGOXJPd1lNSG9WS3BoUElubjN4U3BQNkVoSVFJeDVhV2x1aldyVnVSMmlsSjA2ZFBSMWhZbURDci9zYU5Hd2dQRDhjNzc3eFQ0cy9PeXNyQ24zLytLWlEvL1BEREVuOW1SYmRyMXk0aDZLRlBLcFVLTTJmT0xIWTdJMGFNd0tlZmZxcUhIaEVSMFp2bXI3LytnbEtweEtKRml6Qmp4Z3dBZ0pPVEU0RHN0S2FIRHgvRzd0MjdrWjZlamxXclZzSE96ZzZmZnZvcFdyVnFoWFhyMXVINjlldnc5dll1TTZzclNUY005Qk1SRVZHNWRmcjBhUVFIQnd2bHQ5OStHOE9IRHhmS1BYdjJoRUtod09MRmk0VVovMzUrZnNqS3lvSzd1M3VwOTdlOHNMT3p3L3IxNnpGKy9IZ2tKU1VCeU41b2RlclVxZGk2ZFN1cVY2OXU0QjRXVENhVFFTS1JDRUhvM0RQNmMvVHQyeGRWcWxUQlo1OTlob3lNREJnWkdhRjkrL2FsM1ZXRHNiT3p3K2JObTdGdTNUcjg4TU1Qd3ZtYk4yL2kzTGx6YWl0ZmtwS1NoSytGSEljUEh4YU9IUndjVUxkdVhjVEV4R2g4WnFWS2xWQ3BVaVhSdWF0WHI0cG1uRFZ0MmhTM2J0M1MrZlhZMnRvV2V4WjFRWnljbkRCa3lCRHMyN2NQSFRwMHdQVHAwOUc0Y2VNU2UxNXVKMCtlRkQ3M0Vva0V2WHIxS3BYbkVoRVJrZTUweVhlZmxwYW1WVDJWU2xWb1hYTnpjMXk1Y2dXeHNiSHc4dkpDY0hBd0ZpNWNLS3B6L3Z4NStQdjdvM1hyMXBnOWU3Wm9Zc2VISDM2SWV2WHFZZFdxVlVoTVRHU2d2NXhpb0orSWlJaktwYmk0Tk5DRU53QUFJQUJKUkVGVU9DeFpza1FvbTVtWllkbXlaWkJLeFZzUTllblRCMHFsRWt1WExoVis4ZDY0Y1NNQU1OaGZnUHIxNjhQWDF4ZlRwMDhYMGxKRVIwZkQwOU1UTzNic2dLbXBxWUY3cUpsRUlvRk1KaE5tM2VlZTBaL2IrKysvai9YcjEyUDI3Tm1ZTjI4ZU9uWHFWSnJkUkdSa0pGNitmRm1zTnVMajQwWHBjM1RsNWVXRnQ5OStHejQrUHNqTXpNU1FJVVB5VFc4VkZCUlU0QXpvcDArZllzQ0FBUVUreTkzZEhWT25UaFdkeTcyM0JnQmN2bndabHk5ZjF1RVZaQnM2ZENqbXo1OHZPcGVhbW9velo4N28zSlltZGVyVXdaQWhROUN1WFR0RVJVVWhLaXFxV08xMTY5Wk5xelJKUC8vOHMzRDg3cnZ2bHRsVk5mLzg4NDlvMVl1dThtNWtHeG9hV3F6KzFLbFRCMis5OVZheDJpQWlJaXJNcTFldm9GUXFZVzF0RFNNakl5SGRucFdWVmFIM0Z2YTdVNDdvNk9oQzYrN2J0dytiTm0yQ2hZVUZ1blhyaG5idDJzSEh4d2UzYjkvRzVNbVQwYVpORzlqWjJXSGt5SkdvVjY4ZTd0Ky9qL3YzNzBPcFZFS2hVRUF1bHlNckt3dDkrdlRCK2ZQbllXTmpvOVZyb0xLRmdYNGlJaUlxZHpJeU1qQnYzanhSanVWUFAvMFVkZXJVeWJmKy8vNzNQeWdVQ3ZqNCtBaXp2Qm5zTDV5enN6UG16SmtEWDE5ZkFJQ1JrUkZjWFYzTGRKQS9oN201ZWFHQmZpQTcvL3JCZ3djTmtnODdJQ0NnMk1ITW9nYkdnZXlOWmk5Y3VJQStmZnJBeWNrSmUvYnN3ZHk1YzR2VkgxMGtKaWJpOTk5LzEwdGJKaVltYXVkZXZIaUJCUXNXNktYOTNQN3YvLzVQTCszODhjY2ZhaXNjOG5yeTVBa3VYYm9rbEFjUEhnd2crdy8rakl3TW5aNzM1TWtUVVRreU1qTGZ6MXRoR2pSb2tPLzV3NGNQaTFaWUZWZHgvKzlHakJpaGRhRC93b1VMeFhxV1Byejc3cnVHN2dJUkVSVkJXRmdZMXE5ZkR3Q2lGYVZkdTNZdDlGNTlwSHZMWVdWbEJSTVRFL1R0MnhjeW1ReTJ0cmJ3OC9QRHVYUG5jT0xFQ1p3OWV4Yng4ZkZhL2Y1Z2EydUxqei8rV0c5OW85TERRRDhSRVJHVkt3cUZBdlBtelVONGVMaHdybXZYcmtJQVRKTUJBd1lnS1NrSjY5YXRFODZWZExCZnFWVGl6Smt6K09HSEg3Qmd3UUxVcWxXclJKNmpqY1RFUkZ5NWNnVXVMaTR3TWpMUytqNVhWMWRFUkVUZzVNbVQ4UFgxaGJPemN3bjJVbi9NemMyRjJmS0YvVUdUTzhnZkZ4ZUhlL2Z1NGQ2OWUzajI3Rm1wQnI1TG01V1ZsYkNaYlBQbXpiRnk1Y3BTZmY2K2ZmdDBEbFpyVWg0R240cml3SUVEUXNDZ1dyVnE2Tnk1TXdCZzd0eTV1SFBuVHJIYUx1cG1lMFVkV0NyTGRIbFBKQ0lpeXUzdHQ5OUduejU5b0ZBb29GQW9ZRzV1anRhdFc4UEZ4YVhRZS92MTY2Zlh2a3liTmszSXh3OWtEengwN05nUkhUdDJGTTVsWldVaFBUMWQyS2NxNS9jTXFWUUtxVlFLWTJOaklRMG1sVDhNOUJNUkVWRzVzbno1Y3B3K2ZWb28xNjVkRzRzWEw5YnEzazgrK1FUeDhmSFlzV09IY0s2a2d2MXhjWEdZTkdtU2tJN2lwNTkrd3F4WnMvVDZERjBjTzNZTXExYXRRdlhxMWRHL2YzOE1HelpNcXcxWEFXRCsvUGx3ZDNjWC9lRlExcG1ibXd2SCtXMmNtNXljalB2Mzd3dEIvWngvdWZQUVN5UVN6Snc1RXpLWnJGVDZYTnFzcmEyTGZPL2V2WHUxcXFkcE5saEdSb2FvRFRzN08remR1MWZyZ0d0a1pDVEdqaDBybExWSmdWUGVLQlFLMFViRi9mcjFxNUN2c3p4SVRVM0ZoZzBia0o2ZWprV0xGbWwxejhHREIvSHJyNy9DemMwTkhUcDBLT0VlRWhHUm9UUm8wQUJlWGw2RzdnYUE3RUdId3BpWW1CUnBSUitWRC94TmtZaUlpTW9OZjM5L0hEcDBTQ2hiV0ZoZ3pabzFPdVdQbkQ1OU9sNitmQ2tLb0IwN2RneWpSbzNTNjZ4Z0d4c2JJYmM5QUlTRWhNRER3OE5nUWVOZmZ2a0ZRSFk2ayszYnQ2TnQyN1phQi9wTlRVM0xWWkFmeVA3YXlQSGt5UlA4K3V1dm9vQitiR3hzb1cyb1ZDbzhlZklFOWV2WEw1RStybHk1c2tpejZOdTFheWNjOSt6WlU2YzJQRDA5Y2Y3OGVRREZDL1JyU3QraXJRTUhEb2oySnhnMWFsU2hhV3h5eXh2d3p1OFBWaWNuSjczTlBzLzlPVy9ldkRtMmI5K3VsM1lMY3V6WU1ieDQ4VUlvbDdkZ3NhNmYrNisvL2xxVStpY3NMRXowZmF5TjNQOVArbkxod2dXc1dMRkMyR2k2WGJ0MjZOdTNiNEgzeE1URTRPdXZ2MFpxYWlvdVg3Nk14bzBiWSt6WXNlamV2YnZhUGpKRVJFUkUrc0pBUHhFUkVaVjVTcVVTcTFhdEVtMUtLWlZLc1d6WnNpSUZZYjI5dmZIcTFTdUVoWVhCeWNrSjMzNzdyZDVUZjBpbFV2VHYzeDlidG13QmtKMDY1K2pSbzFwdnVxVlBUNTQ4d1Y5Ly9TV1VIUjBkOGQ1Nzc1VjZQMHBTVGxBK2Q5cWRIS2RPblJJMlJpdU1SQ0tCZzRNREdqWnNpRWFOR3VrVWZDNFBFaE1UaFdORHZiYk16RXdFQlFVSjVhcFZxeGFhZWl1djNJTm9RTVZMM2FOVUt2SDk5OStMenVVT0VPL1pzMGVyZHNhUEh5OTg3N2R2MzE2VTc3OVdyVnFJam82R3ZiMDlEaDA2WlBBbCtya0hOY3pOelhVTzh1dWlTNWN1cUZHalJvRjFuajE3Qmo4L1B4dzdka3gwZnZYcTFXamZ2ajFzYlcwMTNydDU4MmFrcHFZSzVUdDM3bURCZ2dYWXNHRURSbzhlalFFREJxZ04rZ1lFQkFqSGRuWjJ1cndjSWlJaUlnQU05Qk1SRVZFWmw1YVdobm56NXVIczJiT2k4M1BtekVHWExsMksxS1pVS3NYcTFhdXhaTWtTVEo4K0hkV3FWZE5EVDlVTkdEQUFBUUVCVUNxVkFMTFQ5eGdpMEo4em16L0hvRUdEREI3VTA0ZlEwRkNjUDM4ZTkrL2ZSMlJrSk5MUzBuUzYzOXJhV2dqb04yellFQTBiTmtTREJnMUtOTUJvYUxsVEV4Vm5Sbjl4N042OVd6UVFNMmJNR0ZHcUpXM2tEZlJYdENYb29hR2hlUGp3WWJIYWlJMk5GZTFsMHFsVEoxR2d2ME9IRHZqeHh4L3g3Tmt6M0xoeEF5MWJ0aXpXODRvclBqNWVPSzVldlhxSlBxdFpzMlpvMXF4WnZ0ZlMwOU94YytkTzdOaXhRMjBQaVZxMWFtSE9uRGtGQnZrQllPSENoV2pidGkyMmJkdUd4NDhmQytkalltTGc2K3VMTFZ1MllNeVlNZmpvbzQrRWdIK3JWcTJLK2FxSWlJam9UY2RBUHhFUkVaVlpxYW1wbURScEV2NysrMi9SK2ZIangrT2pqejRxVnR1bXBxWWx2dm1vdmIwOTJyZHZqd3NYTGdBQUlpSWljT2ZPSFRSdTNMaEVuNXViU3FVU3BUc3lNakpTRzJ4SVQwL0hreWRQQ20ycmF0V3Fva0dSek14TVVSQ3JLREl5TW5ELy9uMmQ3bkYwZElTNXVUbk9uRG1qTm9pUkh5TWpJelJvMEVBdHFGOVlzSzRpU2toSUVJNE5NYU0vUGo0ZTI3WnRFOHAyZG5aRitsN09HVHpMVVpFQy9VcWxValM3dTZoQ1EwT0ZEZmFxVnEySzVzMmJpNjduQlBvQjRQang0d1lQOU9la3hnRktQdENmbjZ5c0xQemYvLzBmQWdNRFJhc0xBRUFtazJIczJMRndjM01UclI0SkR3OUhjSEF3NnRTcGd6cDE2cUJaczJhb1U2Y09qSTJOTVdEQUFQVHIxdzlIang3RjFxMWJFUlVWSmR6Mzh1VkwrUG41WWRldVhSZzNiaHlHREJsUzRWYWxFQkVSVWVsam9KK0lpSWpLTEhOemM3Vlp4L2IyOXRpNmRTdTJidDFhckxaZFhGeXdkdTNhWXJXaGpZRURCd3FCZmdEWXYzOC81cytmWCtMUHpYSHAwaVZSQU0zRnhRVTJOamFpT24vLy9UY21USmhRYUZ2dTd1NllPbldxVUg3OCtMSEd6VmExZGZmdVhaM2IyTGh4STV5ZG5mTk4yNVNUZGljdUxnNy8vUE1QQUtCaHc0Yll2WHQzc2ZwWkVhaFVLaVFuSnd0bFE4em96NXZTcEtqN1ZzamxjbEc1SWdYNlEwTkRSVUhob3ZyMTExK0Y0dzgrK0VCdEZVL3IxcTBoazhtUWtaR0JZOGVPWWRhc1dRYkxINStVbENSNm55cnVIaEM2eU16TXhKRWpSN0IxNjFiUlNwTWMzYnQzeDh5Wk0rSGc0Q0E2Lzg4Ly8yREdqQm1pNzZrdFc3YWdUcDA2UWxrcWxhSlBuejdvMWFzWGZ2dnROd1FFQk9EUm8wZkM5UmN2WG1ETm1qWFl1WE1uM04zZE1YRGd3QXIxdFV4RVJFU2xpenNCRVJFUlVaa2xrVWp3eFJkZkNJSEE4ZVBIWTh5WU1YcHBXOWRVSVVYVnBVc1hVVUQxdDk5KzB6bkZUSEhrM3RjQUFJWU5HMVpxenk1cGJkcTBnYXVySytiUG40K3RXN2ZpMUtsVE9IVG9FTmF0V3lkSzYvVHExU3V0MnN2S3lzbzMwRmRScEtTa2lHYkNHeUxRUDNueVpJd2RPeFl5bVF4dnYvMDIrdlhyQjBCOWhuNWhLbXFnUHlzclM5alhvemh1M0xpQk8zZnVDT1dlUFh1cTFaSEpaTUlHdjgrZlAwZFlXRml4bjF0VXVmc0tBRTJiTmkzeFp5WW5KMlBIamgwWU1HQUFWcXhZb2ZhOTM3UnBVd1FFQkdEMTZ0VnFRZjdidDI5ajJyUnBvaUEvQUt4WnN3WnhjWEZxejVKS3BlamJ0eTkrK3VrbkxGbXlSSzI5dUxnNHJGNjlHb01IRDlacWxSSVJFUkZSZmppam40aUlpTXEwbWpWcll1clVxYkMydGtiLy92MnhiOTgrdmJSYldubllUVTFOMGJkdlgvend3dzhBc29PdG9hR2hHRGh3WUlrLys5V3JWemg1OHFSUXJsMjdOcHlkblV2OHVhV2xaY3VXR3RPTlZLNWNXVGpXTnRDL2JkczJCQVVGd2NQREE4T0hEemZZN09hU2tuc2pYc0F3cVh1cVZhc0dUMDlQREJreUJPbnA2WkJJSkxoMjdScVdMbDBLSHg4ZnRHalJRcXQyS21xTy91M2J0NHRtZkJmVi92MzdoZVBxMWF2ajNYZmZ4YTFidDlUcTllelpVM2lQMkw5L2Y1SDNQU211UC8vOFUxUXU2VUMvVXFtRXU3czdJaU1qMWE0NU9EakF3OE1EZmZyMHlYY3ZrNHNYTDJMT25EbWlsU2s1N3R5NWc3Rmp4Mkx0MnJWbzBxU0oybldwVklwKy9mcWhaOCtlK09tbm43QjE2MVpST3Exbno1Nko5aW9nSW5wanFiS2dlcklYZVBvVFZFa1JRQmJmRzhzTGFhOS9EZDJGTnhvRC9VUkVSRlRtZmZMSkp4cXZIVDkrWE90MlpzeVlnWWlJQ0FDbE42TWZ5RTdma3hQb0I0Q0RCdytXU3FELzBLRkR5TXJLRXNxdXJxNzVCcTVhdFdxRnk1Y3Y1OXRHdTNidE5MYmZvRUVEamZjVkpIZWJ6WnMzeC9idDIzVnVvekM1YzN4blpHUWdQVDBkWm1abUd1cy9lUEFBMjdadFExWldGdGF1WFlzTEZ5N0F6ODlQNy8weXBMeUJma050eGd0azc3TUFBSUdCZ2RpMGFST1VTaVhtekptRG5UdDNva2FOR29YZW56ZlFYeEh5bXo5Ky9GaTBmMEczYnQxdzRzUUpuZHQ1K2ZJbGpoMDdKcFI3OSs2dGNkQ3FVNmRPTURNelEzcDZPczZmUDQ5SGp4NmhkdTNhdW5lK21ISVBTQUxaNzEyTkdqV0NrWkZSaVR4UEtwVml3WUlGbURScGtyQ2FwRXFWS2hnM2JoeGNYVjAxZmoyRmhJUmcxYXBWb3ZkVkR3OFBHQnNiWS8zNjlRQ3laK2U3dTd0anpwdzVHREprU0w3dG1KcWFZdVRJa1JnNGNDQUNBd01SSEJ5TXpNeE10R3paRWlOSGp0VHpxeVVxSC83NDR3K1ltSmpnZ3c4KzBLcit6WnMzOGZ6NWMzVHExQW5HeG9ZTGJUMTQ4QUQxNnRVcjh2M0xsaTBUQnNIcHRhUmJVUDdsRHFUb3RvY1RFVEhRVDBSRVJPVmNsU3BWdEs2YmtaRWhISmZXakg0QWFOU29FWm8yYllyYnQyOER5TjdBOGVIRGg2SmN6dnFtVkNxRmpUYUI3SUdOL3YzN2w5anp5cHE4K3hBOGYvNGNUazVPK2RaVktwVll2bnk1S0hnM2RPalFFdTJmSVpTRkdmMTVwYWVuQzRIV0Z5OWV3TXZMQzF1M2JpMXdVQWFBNlA4S3FCaUJmbDlmWDJSbVpnTElmajJ6WnMwcVVxQS9PRGhZOUY2WGQvUHQzTXpOemRHNWMyY2NQWG9VS3BVSzI3ZHZ4NkpGaTNUdmZERmN2MzVkYlUrQ3ZYdjM0dTdkdS9EMTlVWFZxbFZMNUxtdFdyV0NxNnNyamg0OWlsR2pSdUdqano3UytITkJMcGZqNjYrL0ZyMm5TcVZTekpzM1R3am1XMXRiWTlXcVZWQXFsY2pNek1US2xTdHg2ZElsekpzM1Q3VENLRGRMUzB0TW56NGRRNGNPeGNhTkd6Rng0c1FLdDVLSVNGc3JWNjZFcGFXbFZvSCtuTy9KNk9ob1RKZ3dvZGo3QlJYbTZOR2pDQThQeDdoeDQ0VGZMMVFxRlQ3OTlGUGN2SGtUMzMvL2ZaRi9wenQ5K3JRdytGMllqSXdNcEtXbElTRWhBYkd4c1hqMjdCbmk0dUx3N05renhNYkdva3VYTHVYLzk1ZkU2MUJlR2dUSWt3dXZTMFJxR09nbklpS2lOMGJ1VkF1bEdlZ0hzbE5rNUFUNmdleVpvZE9uVHkreDU1MCtmVnEwdVdXZlBuMWdaV1ZWWXM4cmErenM3RVRsWjgrZWFRejBiOXUyRFgvOTlaZFE3dGV2SDF4Y1hFcWtYeHMzYmtSZ1lLRGUyZ3NORFVWb2FHaVI3czI5c1hKdS92NytlUC85OXd1OFZ4K2J4UUxBbENsVGNPM2FOVnk3ZGcxQTlnYW5QajQrV0xGaVJZSDM1YzNSWDFpZ1B5a3BxWGdkelVXcFZCYXJQWWxFb3ZhOUdCb2FpdlBuend2bDBhTkhheDM0eVMwbEpVV1Uzc3paMmJuUWpXMkhEQm1DbzBlUEFnQ09IRG1DQ1JNbUZPblpSYVZwVDRLclY2OWkxS2hSK09xcnI5Q3NXYk1TZWJhbnB5ZW1UWnRXNE0rRFI0OGV3ZHZiVzFnTkJnQm1abWJ3OGZGQjE2NWRoWE9EQnc5RzVjcVZzWGp4WW1FZmxtUEhqdUhLbFN1WU4yOGV1blhycHZFWmpvNk9XTDU4dVI1ZUVWSHA2dEdqUjZGMW5KeWM5UHB6RHdEMjdObUQ2T2hvMUs1ZFcrUEtHWDJKajQvSHBrMmJrSnljakxmZWVrc1lQSlZJSkdqZXZEbHUzTGlCWGJ0MjRZc3Z2dEQ3c3lkTm1vVFUxRlRoWDk3VmJIbTlmUGtTUTRZTXlYZjFacmtnVDREeTZzai9ndnptZFNCcHRBQ1NLdTBBTXlkQXdvRlFvc0l3MEU5RVJFUnZqTndiSjVaMjBMdEhqeDd3OS9lSFNxVUNrQjFRbXpadFdvbk4zdHk3ZDY5d0xKRkkzcmgwRUhaMmRwQktwY0pzY1UyYjdJYUhoNHNDalhaMmRwZ3paMDZwOUxHczBpYmZ2YjQyZFpaS3BWaXhZZ1ZHamh3cDdLVnc5T2hSTkczYUZLTkdqZEo0bjY2Qi90d0IyZUtLaUlnb1ZudFdWbFpxcVdweUR3STZPRGhnN05peFJXcDd6NTQ5b3ZlNUVTTkdGSHBQMjdadFViOStmVVJHUmtLaFVDQWdJS0RVWnZXZk9uVUtGeTllRk1yMTY5ZUhnNE1EenA0OUN3Q0lqWTNGaEFrVHNIRGhRdlRwMDBmdnp5OG9oWnRLcGNMUFAvK01kZXZXaVRaUWQzQnd3TmRmZjQzR2pSdXIzZE90V3pmVXJWc1hjK2JNRWZaYWlJK1B4OXk1YzlHaFF3Zk1uajBiOWV2WDEvdnJJRElrWTJOanRRMm1jengrL0Zqdno3dDI3UnAyN2RvRklIc2dybS9mdmpxMzRldnJpelp0Mm1oVmQ4T0dEVWhPVGtiVHBrM1ZWa2E2dXJyaTRNR0RPSG55SkFZTUdLRDFQalBhZXZEZ2dhZ3NrOGxnYlcyTlNwVXFvWExseXJDenM0Tzl2VDBjSEJ5RWorVTJ5QTlBOVdBOWtQRjZRM1ByRnBBNkh3R01TbmRpRGxGNXgwQS9FUkVSdlRGU1VsS0U0OUlPOU52YjI2TkZpeFlJRHc4SEFQejc3Nzg0ZCs2YzFybG9kUkVaR1NrS25uWG8wQUYxNjliViszUEtNaU1qSTlqYjJ3dXJHbkt2YnNpUm1KZ0liMjl2WVlhY1ZDckY4dVhMMzZpVkQva3A3VFE0ZG5aMldMcDBLV2JObWlVTWhQbjcrNk5aczJZYUF6RTVLVzV5bFBmTmVGMWRYYkY3OTI0b2xVcDRlM3NYYVErUitQaDRCQVVGQ2VVNmRlcG8vZjR5Yk5nd2ZQbmxsd0N5OCtNUEd6YXN4R2JSNS9qMzMzK3hjdVZLMFRrUER3KzR1TGhnMWFwVk9IRGdBSURzLyt1RkN4Zml3WU1IOFBEd0tKVWdWbFJVRkZhdVhJbXJWNitLenJkcDA2YlFkRUwxNjlmSHJsMjdzSFRwVXZ6KysrL0MrVC8vL0JNWEwxN0VvRUdETUc3Y09OamIyNWRZLzRsS2s0T0RnOFlaKzlyTStOZkZzMmZQc0dMRkN1Rm5oYTJ0YmFHcDNuSzhmUGxTR0FqVmRwSkZhR2dvVHA4K0RXTmpZM2g1ZWFtOS8xU3FWQWxEaHc1RlVGQVExcXhaZzAyYk51bDlEeWlaVElZZE8zYkEydHE2M1Arc0s1QktBZFdUUFVKUjJtd3RnL3hFUmNCQVB4RVJFYjBSRWhNVGhkbmRRT2tIK29IczlEMDVnWDRBK09XWFgwb2swTDlueng1UnVhQ1owUlZaN2RxMWhRQi9aR1NrNkpwQ29jRGN1WE5GQXdEVHBrM1Rlb1pmVVEwYU5BanZ2dnR1c2RxWVBIbXljTnl1WFR0TW5EaXhXTzFkdTNZTm16WnRFc3FHQ0NSMDdOZ1JvMGVQeHM2ZE93RmtwOGRac0dBQjl1elpnMnJWcXFuVnIyZzUraDBkSGRHaFF3ZlkyTmdVK2V0ajA2Wk5vdlJra3lkUDFqb29QbURBQUFRRUJDQStQaDRxbFFwZmZmVVZBZ01EU3l5b25wYVdoazgvL1JRdlhyd1F6blhvMEVGWUtlSHQ3UTA3T3p2UmFwdkF3RUE4ZVBBQXk1WXRLN0hOMUZOVFU3RjkrM1lFQlFXSnZzYWtVaW5HangrdmRRNTlDd3NMK1ByNjRyZmZmc05YWDMyRmhJUUVBTm52Ty92Mzc4ZkJnd2ZScjE4L2pCbzE2bzBiaEtXSzdjNmRPekExTlMyUnIrdm56NTlqenB3NVNFaElRSzFhdFJBZEhZMnFWYXZDMTllMzBOL3B6cDA3QjE5Zlh3REFoeDkraUhmZWVhZlE1OTI5ZXhkK2ZuNEFVT0QzNnZEaHczSDI3RmxFUmtaaXpabzE4UGIyMXV0N3AwUWlRZlhxMWZYV1hwbVY5dkMvMmZ3bVZZSEtyUXpiSDZKeWlvRitJaUlpZWlQY3UzZFBWTTR2ZUZqU3VuZnZqclZyMXdvRERpZFBua1JLU2dvc0xTMzE5b3o0K0hqODhzc3ZRcmxSbzBad2RuYldXL3ZsU2IxNjlZUzg1M2tEL1Y5KytTVXVYNzRzbER0MTZvUXhZOGFVZUo4Y0hSMzFtdis4V3JWcWFOdTJiYkhhaUkrUEY1VzFDZlJmdUhCQnE3WjFDVnBQblRvVjU4K2Z4NTA3ZHdCa3ovajI5dmJHaGcwYjFJS3JlUVA5aGZYWjM5OWY2MzdrWjhhTUdjSngzYnAxNGVYbFZlUzJqSTN6L3hQTXpjMHQzM1F3Mm9pSWlCQm13QU5BNDhhTmRacEphMlptQmpjM042eGJ0dzRBY09QR0RRUUhCNWRJeXEvVTFGUjRlWG5oMXExYndqbHJhMnUxL05hVEprMkNqWTBOVnE5ZUxieG4vdkhISDVnMGFSSysrZVlidlFhK2xFb2xEaDQ4aUUyYk5va0dINERzMVZqTGx5OUhxMWE2QjUxNjkrNE5aMmRuckY2OVdyU3hzbHd1eDRFREIzRGd3QUcwYjk4ZVE0Y09oWXVMaThFSHJKUy8xd01nemM2RExlVENsZ0lTaWZnakpMbU84YnF1UlAyamNKeXJqbHA3ZVk0bEVraWdxUjFKcm5wYTFOSFVaMUVRTm05QTluVTUzenA1cittclRrSFBMNkNkZ3VvVWVIL0ptVFp0bXNhYy9OcThKNldrcEFqMUxDMHRoZmUxdUxnNGZQNzU1NGlOalVYYnRtM2g0K09ETFZ1MjRNQ0JBNWd4WXdhV0xsMmE3ejQ4YVdscDJMSmxDdzRmUGd3Z2V5K05LVk9tRkJxSVQwaEl3SklsUzVDWm1RbG5aK2NDM3d0TlRVM2g3ZTJOcVZPbklpd3NESnMzYjhhVUtWUHlyWnVabVluLy9lOS9hdWRqWW1KRW41OWp4NDRWMkw4S0tTZklEd0NXRFZGYVg3TkVGUTBEL1VSRVJQUkd5QjBFazBxbHFGV3JWcW4zd2NiR0JxMWF0UkxTUVdSbVp1TFlzV01ZTkdpUTNwN3h3dzgvaU5LYWpCNDlXbTl0bHplTkdqVVNqaDg5ZW9TMHREU1ltNXNqS0NnSSsvZnZGNjdWcmwwYlM1Y3VMZGQ1YllzamI3NTdtVXhXNkQxR1JrWjY3NGV4c1RFV0xWb0VOemMzSVozU3hZc1hFUlFVQkRjM04xSGR2S2w3Q3V0ellac0w2OExLeWtxdjdlVW82bW9TaFVJQkh4OGYwWXFsb3FTNEdUWnNHSGJ1M0NrRXVqZHMySUIzMzMyMzBNMThkUkVYRjRjNWMrYUlOcmJOU1ptVlh5cWJJVU9Hb0ZLbFNsaTRjS0h3ZFhyNzltMk1HemNPL3Y3K3haNDFyRlFxRVJvYWlvQ0FBTFVOcGlVU0NZWU1HWUxwMDZjWGF3Vll0V3JWOE9XWFgrTDgrZk5ZdDI0ZDd0Ky9MN3ArNmRJbFhMcDBDVlpXVnVqU3BRdDY5T2lCZHUzYWFmVjlxSGR5L1cxYVhSd3FRM2VBU2tSQmc5eXZYcjFDYW1vcUpCS0prTzgvWjVQc08zZnVZT0hDaFlpUGowZmJ0bTJ4ZE9sU21KaVlZTnEwYVpESlpOaTdkeTg4UER3d2R1eFlEQjQ4R0VaR1JsQXFsVGgrL0RpMmJ0MksrUGg0V0ZsWndkUFRFeDkrK0dHaC9VeE1UTVRjdVhNUkZ4ZUhHalZxWU42OGVZVytuem81T1dIbXpKbnc5ZlhGL3YzN2taV1ZCVTlQVDdYN3BGS3BhRUJDb1ZBZ0ppYW13SDBPM2hRcVZhNk5ocVVWT0VVUlVRbGpvSitJaUlncWhCTW5UaUE5UFIwMWE5YUVyYTB0ckt5c1lHbHBpWVNFQk96ZHUxYzB5NzFwMDZZR3k4UGVxMWN2VWQ3blgzNzVSVytCL3JTME5QejAwMDlDMmRIUkViMTY5ZEpMMitWUjdoempDb1VDTjI3Y3dKTW5UNFNsK0FCUXBVb1YrUHY3dzlyYTJoQmRMQk9LRXVndktVMmFOSUdibTV0b051aDMzMzJIRHo3NFFCUnd6c2pJRU4xbjZKblFoclJ0MnpiY3ZYdFhLSGZxMUFtZE9uWFN1UjJaVElacDA2WmgyYkpsQUxJSFUrYlBuNC90MjdjTEFiZml1SGp4SXJ5OXZkVldrSHorK2VjRkRwejA2TkVEVmxaV21ETm5qdkQvSGhNVEEzZDNkNnhkdTdaSU0rMnpzckp3OU9oUmJOdTJEUThmUGxTN1hxOWVQWGg3ZTJ1VjNrTmI3NzMzSG9LRGczSGd3QUZzMnJSSjdmT1FuSnlNdzRjUDQvRGh3ekExTlVXYk5tMHdlZkprdlcvdVNXUW9PM2JzeVBkOFJrWUczTnpja0pxYUNnc0xDMUU5cFZLSmRldldJVDQrSHIxNzk4Yk1tVE5GcTZJbVRKaUFCZzBhd04vZkg1czNiOGFoUTRmUXZYdDNIRDkrSERFeE1aQklKT2pjdVRNOFBEeTBXZ1dVbEpTRXVYUG5Jakl5RWxaV1ZsaTJiQmtxVmFxazFldnIzcjA3WHIxNmhjMmJOeU1rSkFSUG5qekJnZ1VMUkw5ZkdCc2JpMzYrblQ5L0hnc1hMb1NkblozR2ZRNE1UZmx3YytrOEtQR21NTWduVWFRV1dKV0lOR09nbjRpSWlDcUUyN2R2WTl1MmJWclZIVDU4ZUFuM1JyTnUzYnJCMTljWFNxVVM3ZHUzMSt1TSswZVBIc0hjM0J5SmlZa0FzblBLbHNUTTYvS2lmdjM2c0xLeUVqYmYyN3g1TTI3Y3VDRmNOelUxeGRxMWF3Mnl1cU1zeVJzMDEzWmp3NUl5WWNJRW5EeDVFcEdSa1RBMk5zYkVpUk5ScjE0OVVSMWRaL1JYVk5ldlh4ZmxzVGN6TThQY3VYT0wzRjcvL3YxeDhPQkIvUFhYWHdDeVUxN05uejhmNjlhdDAzcnp5cnhTVTFPeGNlTkc3TjI3VjloQU04ZnMyYk14ZE9qUVF0dm8wS0VEL1B6OE1IdjJiS1NscFFISW5uWHI2ZW1KTDcvOFV1c1ZGZ2tKQ2RpL2Z6LzI3ZHVIZi8vOVYyTzlCdzhlWVB6NDhWcTFXUkl5TXpOeDkrNWR0YTk3b29wbzM3NTlhaW16Y2tpbFVxeGV2UnBuenB6Sk4rVU5BSFRwMGdYR3hzWll2WG8xWW1KaWhMMWVqSXlNTUhYcVZQVHYzMStyRlU0eE1URll2SGd4b3FLaVlHNXVqbFdyVnFGKy9mbzZ2WlpodzRaQkpwTmgvZnIxdUhMbENpWk9uQWhQVDArTmc2KzVVM3JGeDhjYkpLMWtvZjcrb3ZBNmVpTDhMNlZHRmxTTmlBckFRRDhSRVJGVkNMblR0QlNrVDU4KzZOT25Ud24zUnJPcVZhdGl4b3daY0haMkxuSStiazNlZXVzdGhJU0U0T2pSb3poeTVBZ0dEaHlvMS9iTEc2bFVpclp0MitMVXFWTUFJQVF2Z2V3QXdJb1ZLOUN5WlV0RGRhL01LR3RCYzFOVFV5eGF0QWcrUGo1WXNtUUptalp0cWxZblBUMWRWRGIwNElRaEpDWW00b3N2dmhDbDdKa3laVXF4MGo5SUpCTE1uejhmbzBhTkVsWjZuRDE3RnF0WHI4YjgrZk4xU2dla1Vxa1FHaG9LUHo4L3hNWEZpYTRaR3h0andZSUZHREJnZ05idHRXdlhEdjcrL3BnNWM2YXc2WEI2ZWpxOHZMemc0K09qVmY3dkd6ZHVZT1BHaldybnBWSXArdmJ0SytUeExpMmZmUElKNnRhdGk3MTc5NnJ0SXpONzlteURyVHdqS2kwdlhyekF2bjM3WUd4c3JMYTZMRWZseXBYVmd2ekp5Y240NjYrL2NPWEtGZno1NTUvQ3dGMmxTcFhRdkhselhMMTZGUmtaR1ZpL2ZqMTI3dHlKbGkxYjRxMjMza0xqeG8xUnExWXQyTmpZaU43UExsMjZoSlVyVnlJNU9SbG1abWJ3OGZGQmt5Wk5pdlNhK3ZmdkR3c0xDMkVsd3JKbHkvRE9PKzlnNnRTcG9vR0R4TVJFbkR0M0RrQjJrSC9NbURHWU5tMmEydStvNmVucE91MjVBcnloT2Y2SkNBQUQvVVJFUkZSQjFLNWR1OERyRFJvMGdLdXJxMWF6UjB2YXFGR2pTcXh0SXlNajlPM2JGMzM3OWkyeFo1UW5uVHAxRWdMOU9hUlNLWHg4Zk5DMWExY0Q5YXBzeVJzME4zVDZQZnIvQUFBZ0FFbEVRVlNnSHdDYU4yK080T0JnamJQSWMvZloyTmk0eUxQTnl5dTVYSTdQUHZzTXNiR3h3amxuWjJkODhza254VzY3WWNPR21ENTl1ckF4THdEODMvLzlIMVFxRlJZc1dLQjFzUC9BZ1FOWXNXS0YydmxxMWFyQjE5Y1hyVnUzMXJsdnJWdTN4b1lORytEcDZTa0UrK1Z5T1dKaVlyUzYvNE1QUGtELy92MXg2TkFoQUJEU2V1UUU0RW83MEMrVHlUQjQ4R0FNSGp3WTE2NWR3NkZEaDNEOCtIRTRPVG05MFduWHFIelRaVUJ3NDhhTlNFOVB4NmhSbzdCcjE2NTg2NlNscGVIUm8wZUlqSXpFMzMvL2piLy8vaHRSVVZIQ0lLZE1Ka09IRGgzdzRZY2Y0djMzMzRlSmlRbFNVbEx3KysrLzQrVEprN2gxNnhaT256Nk4wNmRQQzIzS1pETFkyZG1oYXRXcWFObXlKU0lqSTVHY25BeGJXMXY0K1BnVWUyK1NEei84RUUyYk5vV3ZyeThpSWlMdzlPbFR0UlNCSVNFaHdvbzZjM056U0NRUytQdjd3OG5KQ2MyYk54ZnE1ZDYzSUxlblQ1OUNwVklWdVBlQlhwaVVVbXJEck1UL2pvMHNTK2VaUkJVUUEvMUVSRVJVSVRScDBnUVhMMTVFZW5vNk1qTXprWldWQllWQ0FhbFVDbXRyYTdVWnZ4Y3ZYa1NyVnEzZTZOemUrcGF6MlcxWklaZkxFUjRlTGpvbmxVcXhkT2xTOU96WlUrTjlTcVVTbXpadHdzQ0JBMUd6WnMyUzdxYkJ2WHIxU2ppMnNySXFNNXNTRnhTOHp4M29Md3NERTZWdHhZb1Z1SExsaWxDdVZxMGFmSHg4SUpGSTFEYVZ6ZkgwNlZOUitlSERoekF4VWQvd3NHYk5tdmprazA5dzVjb1ZoSVdGQ2VkLy92bG5wS1NrWU5HaVJWcXRvQmcwYUJCT25qeUpzMmZQQ3VmZWYvOTlMRjY4V0t0YzJacTBiTmtTYTlldXhjeVpNNUdSa1lGSmt5YXBiZFpja0duVHB1SGt5WlBvM0xrelJvOGVyVEdnTjJUSUVIejg4Y2RGN3FjbW10cHMzYm8xV3JkdWpibHo1K0xWcTFkbDV2dVFTRnM1bTZocm16THcrUEhqQ0FzTGc2T2pJMGFNR0pGdm9IL1hybDNZdVhPbld0cXYyclZybzJYTGxtamZ2ajNhdG0yTHI3LytHaUVoSVdqVXFCRWNIUjFoYVdtSkFRTUdZTUNBQVVoTVRNVGx5NWR4NDhZTlJFUkU0TUdEQjhqSXlNRGp4NC94NU1rVFRKdzRFY09IRDRlZm54OG1USmlBM2J0M0l5UWtwRmlmaTBXTEZxRlRwMDVZdDI0ZGZ2enhSN1J2M3g0Mk5qYkM5ZFRVVkJ3NGNBRFZxMWZIaXhjdllHNXVqa21USm1ISmtpWHc4ZkhCZDk5OWg2cFZxd0xJWHJHVzMvNEcvZnYzUjNwNnVzYTlEL1JGMnExMDB1aW80czlDZGVuMVNsUUxwaTBqS2lvRytvbUlpS2pDa0VxbHNMQ3cwR3JqeU04Kyt3d0E0T0xpZ2o1OStnZzVudi80NHcraHpwdVlEcVNvUWtOREVSQVFnSDM3OWhtNkt3Q0FseTlmNHZQUFB4ZHRmQXdBOXZiMmhjNlVmZmJzR1FJREE3RnQyemEwYU5FQ25wNmVhTk9tRFM1ZnZseVNYVGFZM0NtTmJHMXREZGdUN2FXa3BBakhiMXFnMzkvZlg1aVJEbVN2YUZpeFlvVVFQQjgyYkpoVzdZd1lNU0xmODN2MzdrV0RCZzJ3ZE9sU2pCOC9IcEdSL3dWNVFrTkRFUlVWaFRWcjFoUTZpMVFpa1dEWnNtVVlNV0lFMHRQVE1XUEdETDF0UE42dVhUdXNXYk1HMTY5Zng2UkprM1M2MThiR0JyLysrbXVoNys5VnFsUXA5cXplb2pBek00Tzl2WDJwUHhjQUpIV21BQ29GQUFXZ1VnRlFBU3BsOWtmZ3YyUGhuUEsvZWxDK3JwWnpMazlkMGJrOGJiLytxRktycnhLM3AzWXVienVhbnB1bno4RHI4emxVNG8rcVBHVzE0MExxcUYzVFY1MkNucDlQM1lMdUx3RTVxWGR5YjVhclNWeGNIRFpzMkFBQThQVDAxRGpwWXRDZ1FUaHg0Z1RzN2UzUnNHRkR2UFhXVzNqNzdiZFJwVW9WVWIwTEZ5NGdOVFVWbHBicU04R3RyYTNSclZzM2RPdldEUUNFSVAralI0OGdsVXFGRkQwNSs1dFlXMXVqUm8wYW9qWmV2WHFGakl3TVdGdGJGemloNGNXTEY1REw1Y0xQSmFsVW11L2czcDQ5ZTVDUWtBQTNOemNoVU4reFkwZTR1TGdnTEN3TVgzMzFGZWJQbnc4QStRN0lFaEZwd2tBL0VSRVJ2WEZTVTFPRlFPR3Z2LzZLckt3c0lkQmZxVklsUTNhdDNJbUxpOE9xVmF0dyt2VHBNclB4Ny9YcjEvSEZGMStJMHBya2lJbUpRVmhZR0xwMDZhTHgvdWpvYUFEWk9jYkR3OE1SSHg5ZlVsMDF1SFBuenVIV3JWdENPYjk4K0dWUlR0b1dBR1ZxRlVsSisvYmJiNFdOSm5Nc1dMQUE3ZHUzMS91ektsV3FoQTBiTnNEZDNSM1BuajBUenYvNzc3OWFwMHFxWExreS9QMzlZV05qb3hhWUs2NE9IVHFnUTRjT1JicVhnN2o1a3pSWmJ0am5HL1RwRloveXFFM2hsWW9oWjZWVlllL0ptWm1aV0w1OE9WSlNVakJnd0lBQzM3K3NyS3dRR0JoWVlIdkp5Y2xJVFUyRm1aa1pLbGV1WEdnL1pUSVpHalpzaUlZTkcrWjczYzNOVFcyVmtKZVhGMjdjdUFFdkx5OTA3TmhSWTlzVEowNUVWRlJVZ2U4eER4OCt4UDc5KzJGdWJvNysvZnVMWnVSN2VIZ2dLaW9LZ3djUFJtSmlvdEJmSWlKdE1kQlBSRVJFYjV5Y1FHNE9UWC9za1dZcWxRcjc5Ky9IK3ZYcmhVRVRoVUtCeE1SRXRUeTBwVVdwVkNJZ0lBQUJBUUdpRFVydDdPeWdWQ3FGemZxMmI5K096cDA3YTB5TmtUZmZkM243K2xDcFZCZzFhaFNxVjYrT1dyVnFvWGJ0MnFoV3JacXcyc1hjM0J4cGFXazRmLzY4V3FxRWdnWkF5cEtrcENUaCtFMEo5TXZsY2x5NmRFbDBidUxFaVRwdGFLc3JPenM3Yk55NEVaNmVub2lKaVlHcHFTbldybDJyMDR6ejh2YjlRMFJGOC9MbFN3QW9jQk5wbFVvRlgxOWYzTDU5Ry9YcTFjUGt5Wk8xYW52YnRtM1lzMmRQZ1hWMDJiUTJPRGhZbEVxbk1NK2ZQd2RRK0txM25Kejdtb0x6Y3JrY3ExYXRnbHd1aDZ1cnE5ckFoSTJORFFJQ0FpQ1JTSEQ3OW0wQTJhblppSWkweFVBL0VSRVJ2WEh1Mzc4dktqZHExTWhBUFNtZjd0MjdoeFVyVnVER2pSdWk4MVpXVnNqS3lqSkluKzdjdVlQbHk1Y2pJaUpDZEw1OSsvWllzV0lGUWtORHNXYk5HZ0RBelpzM0VSSVNnb0VEQitiYlZ1NGM1MlptWm9WdTlGeldTQ1FTV0ZwYTR0eTVjenJkMTdCaHczSVQ2TStaNlFoQXExUmRGWUd4c1RIV3JsMExOemMzUEgzNkZPN3U3dmtHeVRTbG1McHg0d2JHalJzbmxNK2RPNmZWSGlXMWE5Zkc5dTNiTVhQbVRMaTZ1b28yaVNRaXlwRXptRjdRSGh5QmdZRUlDd3VEcGFVbHZMMjl0ZDRucVVxVktuQnljc3IzV2tKQ0FoSVRFMkZsWlNYa3RkY2tPam9hS3BXcXdNR0l2SktUa3hFYkd3dUpSRkxvN3dNNWdYNU5NL29qSWlKdy8vNTkyTnJhYWt5ZmxqTUo0Y0dEQndCZ3NGUmVSRlErTWRCUFJFUkU1WnBTcWRRNmpVU08zS2xLQUtCRml4WTZQL05Oa0xPeFhvNzA5SFQ0Ky90ajkrN2RhdGU2ZGV1R3VYUG5GbXVUemFKSVMwdkQxcTFiRVJRVUpPcVRSQ0tCbTVzYnBrNmRDcWxVaXNHREIyUGJ0bTE0OGVJRkFNRFB6dzhkT25TQW5aMmRXcHU1YzVJM2F0Ukk1Nit2c3FCZXZYcHEreE1VeE5iV0ZxdFhyOWI2dGJacjE2Nm9YU3UyMU5SVUlhQUV3R0FyU0F5aFdyVnErUHJycjNIbXpCbTR1N3VYNm5NREF3T1pLNXFJTk1xWlJPSGc0Q0NjczdhMkZvTHFRVUZCK09HSEgyQnNiSXpGaXhmck5JZytlUEJnREI0OE9OOXI4K2JOdzVVclYrRGg0WUdlUFh0cWJFT2xVcUZYcjE0d05qYldLWDNYdFd2WG9GS3BVSzlldlVMdlMwdExBNkI1QUxwRml4WndjbktDaDRkSG9hdlJ3c1BEQVhCVkZCSHBob0YrSWlJaUtsZnkvcEgxNE1FRG5UWk1URTlQeC9Iang0V3lrNU9UenN1aWM2Zit5WnYrSlMwdFRXMVdlVkVrSkNUZ3lwVXJHcSsvZXZWS1ZDNm9ia0VhTjI2c2NWK0NuS0I0anVEZ1lLaFU0azM5YkcxdDhmbm5uNWY2VEhDbFVvbERodzdodSsrK0V3VjlnZXlWQlV1V0xCSDFTU2FUWWViTW1WaTBhQkdBN0JuaE0vK2Z2ZnNPajZwTTJ3QituK2t6bVV4NmhVQW8wcnMwemFLMGlLQTBFVUdrdUNpZ3dGS0ZaU2tDb3JBcW54cGdMYWhoRlJSQlVRRlJVR0FScEVnSnZZVFFFMUloUFRNcFU3NC9Ra2FHWkVyYVRDYTVmMXhjT2VVNTV6d0pJWmw1em51ZWQvcDBmUGJaWjZVbTd5c1pSUWNBclZxMWNqaW5CL053NVEyQzhQQndpRVFpdXplbE5Cb04rdlhyaHdrVEpyaE5lNEM5ZS9lV2FzMzBvTHk4dkdxN0lXYzBHaTFhQjFWV2VlY0ZhZGFzR1pvMWExWmwxM2RVVFMveVAvanp5bHByTGlLcU9qLzg4SVA1ZDkycFU2Y0FBQWNPSEVCOGZEeG16WnFGTFZ1MkFBQSsrZVFUZlBmZGR4QUVBVE5uemtUSGpoMnI1UHF4c2JHSWlZbUJYQzYzTzJlSFRxY3I5MmgrQU9iWGpOMjdkN2NaWnpRYXpZWCtzaVlGQm9wL0xyMzExbHNXTjBPc09YZnVIQUR3S1NvaUtoY1crb21JaU1pdDFLOWYzMkw5cmJmZXdyeDU4OUM0Y1dOSUpHVy90REVhamNqS3lzTDU4K2V4ZHUxYWk0THMvVzhNRFFZRGpFYWp6WUxXbVRObnNHL2ZQdlA2ZzIvbUVoTVRIZTQ1YTh2WnMyZkxkWjZLWHZPVFR6N0J3dzgvWE9hK2t5ZFBXcXcvV09RZk5HZ1FaczZjNlpJSmpNK2ZQNCszMzM0YmhZV0ZGdHQ3OU9pQmVmUG1JU2dvcU5ReEF3WU13STRkTy9Ebm4zOENBT0xpNGpCNThtUzg4ODQ3NXZpa3BDUWtKU1daajJuWHJwM0RPZTNmdjk5aTNaVXRaWjUvL25tTUhEa1NlWGw1eU1uSlFWNWVIb3FLaXN6ZjR4S0pCSjZlbnFoZnY3N0xDNko1ZVhuSXlzcENTRWlJM1Z4dTNicUZWYXRXV1d4cjNicDFxYmpodzRjak5UVzFTdk1zY2VIQ0JmVHExYXZLem1ldDFRNlZ6NisvL21xeFh0NWkzb1B5OC9OTDNUd2dJa3NsLzgrU2s1Tng4dVJKeUdReXBLYW00dUxGaTFBcWxYajExVmR4NHNRSmM1Ri8xcXhaTmtmZGw0ZE9wOFBLbFN0aE1wa3djT0JBdTY5RlN1WVFjR1RDM2hKeGNYRTRmUGd3QkVHdzIvOC9OemNYUUhFeDM5Wm9mVWVLL0RFeE1VaEpTWUdYbDFlWnYrT0lpS3hob1orSWlJamNTdHUyYmVIcjY0djA5SFFBeFlYM1VhTkdWZWhjRW9rRUkwYU1NSy9mdlhzWEF3WU1nRWFqZ1krUEQ3eTh2T0RsNVFXVlNnV1JTSVRrNUdTY1BuM2FZcVJ3ZVo0bWNDZUZoWVg0NzMvL1crYSs0T0JnTEZ5NDBPN290dXJVdG0xYkxGKytISFBuem9YUmFJU3ZyeS9tekpsajk0MzRzbVhMTUhyMGFITVIrUHo1OHhnMWFoUmVlZVVWdEdyVkNoOTk5SkZGZktkT25jekxYMzMxRlRJek0rSHQ3UTFQVDA4b0ZBb29GQW9ZREFaY3ZIaXgxTVMyRFJzMnJLTFB0bUlFUVlCYXJhNTB3Yk1zNzcvL3ZrTnhNMmZPdEJ1VG1abUp3WU1IUXk2WG8ySERobWpVcUJHQ2dvTE11WmZNL1hEKy9Ibjg4c3N2NWhHVEFDQ1R5ZENqUjQ4S2Z4NVU4NWxNSmt5Yk5nMUtwUkplWGw3dzlQU0VoNGNIbEVvbDVISTVpb3FLY09uU0pmejg4ODhXeDFYMlovUFhYMzl0ZC9KUElpcjI4Y2NmdzJBdzRJa25uc0NRSVVNd2E5WXNmUC85OTFDcFZCZzNiaHhlZmZWVitQbjU0ZkhISDYrUzYrbDBPcnorK3V1NGNlTUdRa05ETVc3Y09MdkhsTnk0czlmSHYwUmVYaDdlZlBOTm1Fd205T3paMCtvY0FTVlNVbElBRk4vOHFPd045STBiTndJQSt2WHI1L0tiOFVUa1hsam9KeUlpSXJjaWxVb3haODRjeko4L3Y5UUk4L0lRaVVTWVAzKytSVEUyTURBUUFRRUJTRXRMczVqczA1YisvZnRYT0llYTdJOC8va0JjWEZ5cDdZTUhEOGJzMmJOcnhBU29QWHYyeEd1dnZZWkxseTVoeG93WkR2VnE5L1gxeGNxVksvSHFxNjhpTHk4UFFIR2JwTGZmZnJ0VWJLdFdyUkFRRUdCZVQwcEt3amZmZk9OUWJ0N2UzbWpmdnIyRG40bjdxY3JpZXIxNjlhRFJhSkNkblkzTGx5L2o4dVhMRGg4N2N1Ukl0Mms1UkJVakNBTHk4dkp3K1BCaGg0OVJxOVYyMjNnUVVkWDQ4c3N2Y2ZEZ1FhalZhb3dkT3hiKy92NVlzbVFKL3ZXdmYySERoZzFRcTlVWU5teVl6WE9VM01BVmk4VjJyM2Z0MmpXODlkWmJ1SFhyRnJ5OHZMQnMyVEtIZXU3SHhzWUNjR3hFZlVaR0JoWXVYSWpFeEVUNCtQaGc2dFNwZG84NWR1d1lnTkpQbnBaWFRFd01UcDA2QlpsTWhpRkRobFRxWEVSVTk3RFFUMFJFUkc0bk1qSVNHbzBHYTlldXhkbXpaOHZWaTF1aFVLQnIxNjRZUDM1OG1YMVBHemR1akxTME5JZk85ZWlqaitLWlo1NngyTmFrU1pOYTBZcWpkKy9laUlpSXdNR0RCd0VBL3Y3K2VQMzExL0hvbzQrNk9ETkx6ejMzWExtUEtSbTUvNDkvL0FOWldWbFc0NFlQSDE3cU9FZk5uRGtUTXBtczNMblZWUTBhTkREM0kzWlU3OTY5TVdYS2xETDNyVm16Qm5xOXZpcFNveHFnUllzVzVva3A3UkdKUkpnM2IxNk51QmxKVkpzWmpVYXNYYnNXVzdac2dVZ2t3bXV2dlFaL2YzOEFRSWNPSFRCejVreTgrKzY3K09TVFQ2QldxOUd2WHo4QXhTUGx0Vm90UER3OG9GQW9VRlJVaEcrLy9SWUF5bXk3VitMT25Udll1SEVqZnZycEp4aU5Sb1NHaG1MWnNtVVdrL3JldlhzWE9UazUwR2cwOFBEd2dGd3VoOEZnd05telo3RnAweVlBc0RzL3dOR2pSeEVWRllYVTFGU29WQ29zWHJ6WTNPNG5KeWNIdDI3ZGdyKy92em4vd3NKQy9Qbm5uK2FCQUpWNTJqRXRMUTNMbHk4SFVQd2E1UDdCQmtSRWptQ2huNGlJaU54U3QyN2QwSzFiTitUbjV5TTlQYjFVci9ZSGlVUWlLQlFLK1B2NzI1d2t0V0hEaHVZZTdtVlJLQlI0NktHSE1HREFBQXdiTnN5bEU2NVd0OFdMRjJQRWlCSG8yTEVqRml4WVVLNit0alZkcTFhdHNIbnpaa1JGUldIWHJsMHdHQXdXKzRjTUdZS0JBd2RhYkx1L21GQVdRUkRRdkhselRKdzRFWTg5OWxpVjUxeWJOV3JVeUtGQ3YxZ3NScXRXcmZEY2M4L1pmSnFtY2VQR1Zaa2V1Wmk5bGhsQWNSdW5EaDA2NE9XWFg3Wm91VlZSWThhTXdmang0eXQ5bmdkVjVmd09SSzZpMCtrd2I5NDhYTGh3QVlJZ1lQYnMyWWlJaUxDSWVlS0pKM0Q5K25YczJMSERvbWY5cFV1WE1HL2V2RExQKytEdlRwUEpoR1BIam1IMzd0MDRjT0FBOUhvOUJFSEFVMDg5aFFrVEpwU2FKK25NbVRQbVFqbFEvSHRaRUFUemdKQ1dMVnRhZlNJdEppWUdXN1pzd2RHalJ3RUFBUUVCV0xKa2ljWGs1MXF0RmpObXpMRDZkUWtORGEzVUtQem82R2hrWldXaFdiTm1HRDE2ZElYUFEwUjFGd3Y5UkVSRTVOWVVDZ1ZDUTBPcjdIeHo1ODdGM0xsellUS1p6SDlMaXNDQ0lOaWNxTGUyOGZYMXhZWU5HMnlPc0hObmZuNStlT09OTnpCOStuUWNPWElFQ1FrSlVDZ1U2TkNoUTVsdGQxcTFhb1h0MjdmRGFEVENZRENZdno5S3ZpKzh2YjJkTW9yNC9uWlR6aHJ0OTlSVFQ2RnQyN2JsUHM3UnAxc1dMMTZNUllzV1FhZlRJUzh2RC9uNStlYkpnMHRHNXF0VUtnUUZCZG1jNUxDMnVmOXpyZWszRmJ0MzcxNXQvellqUm96QTRNR0RvZGZyb2RmcnpmOEhqVVlqVENZVDVISTV2TDI5SFdyNzRTaXBWT3FTaWNhSjNJRlNxVVR6NXMxeDdkbzF6SnMzcjFTUnY4U0VDUk13YU5BZ2kzWTVqUm8xTXZlZEwva2RHaGdZaUQ1OSt1RFpaNTh0ZFk3dDI3Zmp5SkVqRUFRQkVSRVJHRDE2TkpvMmJWcm05Wm8yYllxQWdBQVVGaGFhZjRmSVpESUVCUVdoVzdkdUdENThPQ1NTMG1XdzNOeGNyRm16QnZIeDhSQUVBZjM2OWNNcnI3eFM2a1pDWUdBZ0dqUm9nS3lzTEJRVUZNQm9ORUlRQkhoN2U2TnIxNjRZTjI1Y3BWNEhqQmt6QmxldVhNSFNwVXZMekpPSXlCN0JWSm5tdGtSRVJGVG5SR3crYVRmbTRITzJINHNtSWlLcWFiUmFyWGxaS3BWV3k0MWRaMXlqTFB6ZFRjWmQvaGJyb241M0tuYytveEdKaVltVjdrbHZUMVpXRm43NjZTZjA3ZHUzV2djZUpDWW1ZdlBtelJnMmJKaERUeEZWRjcxZTc5SWlmMVYvbnpqS2xINFFwbU9EaTFkOEg0V295emFuWEplb3R1RXRRaUlpSWlJaUlxcnpuUEZFRHVjT29OcENKQkpWZTVFZkFMeTh2UERDQ3k5VSszVkNRME50dHVWeEZvN2tKNkxLcU5uUGZ4SVJFUkVSRVJFUkVSRVJrVTBzOUJNUkVSRVJFUkVSRVJFUnVURVcrb21JaUlpSWlJaUlpSWhxa0xTME5FUkhSME9uMDdrNkZYSVRiUDVGUkVSRVJFUkVSRVJFNUlDMHREVHMyYk9ud3NlUEhEblNvYmcvL3ZnREd6ZHVSSFoydHNOelNIejU1WmRZdjM1OW1mdDI3dHlKOGVQSDJ6MUhnd1lOc0d6Wk1vZXVSelVMQy8xRVJFUkVSRVJFUkVSRURraEpTY0hubjM5ZTRlTWRMZlFQSGp3WXUzYnR3bzRkTzlDN2QyKzBhOWZPb2VQQ3c4T3hZTUVDODNwcWFxcDVmZmp3NGVidHQyL2Z4bmZmZllkSmt5WkJvVkNZdDJzMEdvZXVRelVQQy8xRVJFUkVSRVJFUkVSRURtalRwZzErKyswM2grTlBuVHFGZDk1NUJ4a1pHWmd3WVlKNXU4RmdRRzV1cnMxang0d1pnNzE3OThMRHd3TlpXVmxseHFqVmFvakZZdk82VkNwRmVIaTRlVjBtazVtWG4zNzZhZlB5L3YzN29WQW84T3l6enpyOHVWRE54a0kvRVRtc1FLL0ZvVnViRVp0MkVPbTZSQlFaOGwyZEVybVFWS3lBcnpJVXpRTWk4R2lENXlDWHFGeWRFaEVSRVJFUkVWR05vTmZyc1c3ZE9uejc3YmNJQ2dyQ0J4OThnT2JObTV2M1g3NThHZE9tVFhQb1hQdjM3N2U2N3ovLytRK2FOV3RtWG8rTGkwTmtaR1Nac1NhVENYbDVlUUNBVzdkdUlUZzR1TlROQnJWYTdWQk9WUE93MEU5RURybVdIb050Rjk5RlZuNnFxMU9oR3FMSWtJK1UzR3RJeWIyRzAwbTdNS2psSERUMjdlVHF0SWlJaUlpSWlJaGM2dGF0VzFpeFlnV3VYTG1DaUlnSXZQYmFhNlVLNkNFaElaZytmYnJOODBSRlJjSEh4d2RqeDQ2MUdoTVVGR1N4SGg0ZWpxVkxsNXJYVTFOVE1XZk9IQUJBUWtKQ3FUNzlRNGNPdFZndno5TUtWTE93MEU4MVVscGFHclp2MzQ3bm4zOGVTcVhTMWVuVWVkZlNZN0QrNUJ4WHAwRTFXRlorS3RhZm5JT3hIZDlGSXhiN2lZaUlpSWlJcUk3YXRtMGIxcTVkQzRQQmdNbVRKNWNxcEpmdzl2YTJhS1ZUbHFpb0tLalZhcnR4OTVOS3BRZ05EYlVaczJuVHBsTGJFaE1UTVhQbVRJZXZRelVQQy8xVUxweFp2TzRwMEd1eDdlSzdyazZEM01UV2krL2kxVzZmczQwUEVSRVJFUkVSMVVtclY2K0doNGNIM252dlBZdVdPczVpcTNWUENWOWZYd0JBWkdRa29xT2pFUllXWm03cFErNkxoWDRxRjg0c1h2Y2N1clhab2wyUFdDUkJyOGJqMFQ2NEw5UnlQeGRtUnE2V1czQVhwNU4zNDMvWG9tRXc2Z0VVait3L2RHc3plalYrMGJYSkVSRVJFUkVSRWJtSXI2K3ZTNHI4N2RxMXd5dXZ2SUt1WGJ1YXQrbDBPaHc4ZUJBaWtjanArWkJ6c2RCUDVjS1p4ZXVlMkxTREZ1dTlHbzlIUk1NUkxzcUdhaEsxM00vOHZiRDd5bHJ6OXRpMFF5ejBFeEVSRVJFUlVhMXk1TWdSTEZxMHlLSFkrUGg0dTZQcVMrcHJpWW1KTnVQMGVyM1ZHRUVRRUJJU1lyNm1uNThmL1B3c0IyVXFsVXIwN2RzWENRa0pGdHROSnBQNUhGUTdzTkJQMVlJemk5Y2U2VHJMWHlidGcvdTZLQk9xcWRvRjk3VW85R2ZvYkw5SUlTSWlJaUlpSW5JM0RSczJ4TVNKRSszR3JWMjdGbDVlWGhneHdyRkJrdVBHamJPNVB5a3B5V3FNVkNyRnp6Ly9EQUFPdGF6KzlOTlB6Y3RhclJZQUlKZkxIY3FUYWo0VytxbktjV2J4MnFYSWtHK3h6blk5OUNEUEI3NG5DZzA2RjJWQ1JFUkVSRVJFVkQxQ1FrSXMya0piczNidFdtZzBHb2RpQVdEKy9QbFc5eTFmdmh4K2ZuNllOR2xTbWZ2djczTHgyMisvb2FDZ0FObloyUWdJQ0VCOGZEekdqeDl2VWV1S2o0ODNMeWNtSmtJUUJIaDdlenVVSjlWOExQUlRsZUxNNGtSRVJFUkVSRVJFUkk3cDFhdVgxWDNMbHkrSFNxV3lHWE8vQXdjT1lPWEtsZGk1YzZmZDJKaVlHSGg1ZWNGb05EcWNLOVZzTFBSVGxlTE00a1JFUkVSRVJFUkVSTTZYa1pGaHJudVZLS21UUGZUUVExaXpaZzAyYmRvRW5VNkhyVnUzUXF2Vll0S2tTZmpuUC8rSjVzMmJsems0bHR3SEMvMVU1VGl6T0JFUkVSRVJFVkVOSWxZQkJ1MWY2d1VwZ0R6SWVqelZQUVhKbHV0aUQ5ZmtRWlZ5NDhZTlpHVmxXYlRvaVk2T0JnRElaREtJUkNMSTVYSXNXYklFQm9NQjY5YXR3L3IxNnpGanhneTg4TUlMR0QxNnRLdFNweXJBUWo4NWhET0xFeEVSRVJFUkVia3BWU01nNTd4NTFaUzRHVUtqZjdnd0lhcHBUSW5mV201UWhic2tENnFjMDZkUHcyZzA0dlhYWDhlMGFkTUFBR0ZoWVFDS0I4UCs5Tk5QK09xcnI1Q2ZuNDhWSzFZZ01EQVFzMmZQUm9jT0hmRCsrKy9qMUtsVFdMaHdZYW1uQXNnOXNOQlBEdUhNNGtSRVJFUkVSRVR1U1Fqc0Q5UDloZjRySzRxM2h3NEg1TUd1U290cWdvSmttQksvTlg5UGxCQUMrN3NvSWZkV25uNzNPcDNPb1RpVHlXUTNWcWxVNHNTSkUwaEpTY0dzV2JPd2NlUEdVZ04yanh3NWdsV3JWcUZqeDQ2WU9YTW1nb1AvK3IvZnAwOGZOR3JVQ0N0V3JFQjJkallML1c2S2hYNXlDR2NXSnlJaUlpSWlJbkpQUXZnVW1HNS9BK1RmZTlyZFdBalQ1YVV3WFY3cTByeW9obEtHUVFpZjZ1b3MzRUptWmlhTVJpTTBHZzNFWWpGKy8vMTNBSUJhcmJaNzdLQkJneHk2UmtKQ2d0M1l6WnMzNCtPUFA0WktwVUx2M3IzUnVYTm5MRnUyREJjdlhzU2tTWlBRcVZNbkJBWUdZdFNvVVdqVXFCR3VYcjJLcTFldndtZzB3bUF3UUsvWG82aW9DUDM3OThlUkkwZmc3Ky92ME9kQU5Rc0wvZVJTbkZtY2lJaUlpSWlJcUpwSlBDRzBpWUxwK0RCWFowSnVRR2dkQlVoWTVIWEUvdjM3c1hyMWFnREY3YUZMV2tVN1VzdWFQbjE2bGVXaFZxc2hsVW94WU1BQXlPVnlCQVFFSUNvcUNvY09IY0xldlh0eDhPQkJwS2VubzZDZ3dPNjVBZ0lDSE83VVFUVUxDLzFVYTNCbWNTSWlJaUlpSXFLeUNYNlBBNTIzd0hSdStsOGorNG51cDZnUG9jMHFDSDZQdVRvVHQ5RzZkV3YwNzk4ZkJvTUJCb01CU3FVU0hUdDJ4R09QMmY4YVB2MzAwMVdheTVRcFU4ejkrSUhpR3c4UkVSR0lpSWd3YnlzcUtrSitmajZLaW9wZ01Cak1OeVpFSWhGRUloRWtFZ25rY2pubnRIUlRMUFJUcmNHWnhZbUlpSWlJaUlpc0Uvd2VoeEJ4QUtZYi80RXA5UmRBZXdNdzVMazZMWElsc1FlZ0NvY1EyQjlDK0JSQTR1bnFqTnhLa3laTk1HdldMRmVuQWFENHBvTTlVcWtVVXFuVUNkbVFLN0RRVDdVR1p4WW5JaUlpSWlJaXNrUGlDYUhwUEFoTjU3azZFeUlpcWtJaVZ5ZEF0VWQ1WnhhMzl4ZjRhMlp4ZTNFbE00dFBtellOQm9QQjZzemlEUm8wd0VjZmZZUVdMVnFZOS9YcDB3ZXJWcTFDVGs0T3NyT3pxK0FyUVVSRVJFUkVSRVJFUk9ROEhORlBGY2FaeFltSWlJaUlpSWlJaUloY2o0VitxakRPTEU1RVJFUkVSRVJFUkVUa2VpejBVNFZ4Wm5FaUlpSWlJaUlpSWlJaTEyT2hueXFNTTRzVEVSRVJFUkVSRVJFUnVSNEwvVVJFUkVSRVJFUkVST1I2NllkZzNPWHY2aXlvZ2tUOTdyZzZoVHBONU9vRWlJaUlpSWlJaUlpSWlJaW80bGpvSnlJaUlpSWlJaUlpSWlKeVkyemRRMFJFUkZVdVl2TkpWNmRBUkVSRVJFUnVRUENOZ01DV0wwU1Z4aEg5UkVSRVJFUkVSRVJFUkVSdWpJVitJaUlpS2hlRmhDOGZpSWlJYWhNbGY3Y1RFUkc1UGJidXFXT1c3dW5qNmhTb25KUlNEWUxVamRFdXVDL2FoMFJDSlBDL0xSRzVWbjIxSEZjeWRhNU9nNGlJaUtwSVBiWGMxU2tRRVJGUkpmRzJQVkVOcHl2S3hvMk1VOWgyY1NVK1BQSVNVbkt2dVRxbGFsZFVWSVRObXpkajNMaHhTRWxKcWZUNXpwdzVnMlBIamxWQlpsWG4rdlhybFRyK2pUZmV3Sm8xYTZvb0c2THk2UkhxNWVvVWlJaUlxQXJ4ZHpzUkVaSDc0OUJnSWpkeVY1dUE2T1BUTWE3VFNvUnFtcnM2bldvakZvdXhaODhlSkNZbVl0V3FWWGpycmJjcWRiNTMzbmtIS1NrcCtPMjMzNm9vUThmczJyVUxaODZjd2QvLy9uZjQrL3NEQUV3bUUyYlBubzF6NTEwV0lGd0FBQ0FBU1VSQlZNN2gwMDgvUmNPR0RTdDA3Z01IRGlBME5OU2gySUtDQXVoME9tUmxaU0VsSlFYSnljbElUVTFGY25JeVVsSlMwTE5uVHd3Yk5xeENlVkRkOUh6elFQeDhJeDBwMmtKWHAwSkVSRVNWRkt5U1lWU0xJRmVuUVVSRVJKWEVRbjhkczdqUEhsZW5RT1ZnTXBtUW1aK01oS3dMMkhzdEdwbTZaQlFhdE5oNFpoR21kSStHUXFKMmRZclZRaVFTWWRxMGFaZ3hZd2FPSGoyS1AvLzhFOTI2ZGF2U2E2eGJ0dzVmZi8xMXVZOXo5R1pCZW5vNlB2NzRZK1RtNXFKNTgrWVlOR2dRQUVBUUJMUnAwd1puejU3RmhnMGJzR0RCZ25MbllNL0VpUk9oMVdyTmZ3MEdnODM0akl3TVBQUE1NeEFFb2Nwem9kckpReXJHdjdvMHdJemZyN2c2RlNJaUlxcWtmM1ZwQUJWNzlCTVJFYms5RnZxSmFqQkJFT0NqRElHUE1nUXRBaUlRZldJNmtuT3VJTGZnTGc3ZDNJVGVUVjV5ZFlyVnBuWHIxb2lJaU1DdFc3Y2dFbFg5R3c5dmIyK0VoWVhaamRQcjlVaEtTZ0tBY2hYQzE2eFpnOXpjWExSczJSSURCdzYwMkRkOCtIQnMzYm9WKy9idHc2QkJnOUMyYmR2eUpXL0hnMjJCNUhJNU5Cb05QRDA5NGVYbGhjREFRQVFIQnlNa0pNVDhrVVgrdXNxRVFrTStDZzA2Rk9wMUtEQm9VYWpYb3RDZ1E0RkJWMnE1d0tCRmdWNkxmSDBPZEVXNTZCWGdpeVBwZmFBemFGejlpUkFSRVZFNUJhbGttTitsQVRvSGVibzZGU0lpSXFvQ0xQUVR1UW1wV0lHQkxXYmgwMk9UQVFBbmszYWhWK08vUXhEY2EvUk5lVnJFRkJVVlFTd1c0OS8vL3JmRHgvVHYzeDh2di95eTNiaWhRNGRpNk5DaE5tTXVYYnFFOTk1N0R3QVFGaGFHT1hQbU9KVERyNy8raWdNSERrQWlrV0RXckZtbGl1aWVucDRZTm13WTFxOWZqNVVyVitMamp6K0dVcWwwNk55T2tzdmwrT0tMTDZEUmFDQ1ZTcXYwM09Sc0poaU1CdWlOQlNneUZrQnZMSVRlVUhqZmN2SDJnbnRGK1VLRDd0NnlGb1dHL1B1V2RTalE2MUJvME40cjNCZkhBcVlLWnlZRjhJalhjZHpVOVVScVVXdG9EWDR3bURpWkh4RVJVVTJsbEloUVR5MUhqMUF2UE44OEVCNVNzYXRUSWlJaW9pckNRaitSR3duVk5JTkM0b2w4ZlE1eUMrNGlRNWNFWDFVOVY2ZFZMdG5aMmRWNmZwMU9WK2x6RkJRVVlOMjZkZmorKys4QkZJL0FmL0hGRnlHVHlld2VHeGNYaDZpb0tBREE2TkdqRVI0ZVhtYmN5SkVqY2ZEZ1FWeTdkZzByVjY3RXdvVUxxM1JVdlNBSThQUHpxN0x6MVMwbUdFMUdHRTE2R0l5RzRvOG1QWXhHUS9GSGt4NEdvLzYrNWZ0ajlEQ1lpb3Z5ZW1NaGlnejNpdkhtNVFMb2pVWDNMUmVpNkY2eHZuaTV3TEtJZisranlWVHhZbngxa3dnRmFLTGFoU2JZNWVwVXFvMUlrTUJUN25mdnJ6ODBjdisvMW1YRjI5UnlYeWdrSGdENGRBeFZFNU1KR2Y5ZWhNS0xaNjJHQ0hJRi9ONytEOFMrL2s1TXJMU01MMTVDNFpVRFZ2ZjdqUDBNc29jZXE3THJiYjE4RGNzUEhvZkI2TmpQeWllYk5NU0N2M1dHVXNLM1FrUkVSRVJVZS9EVkxaRmJFZUR2RVlhRXJBc0FnTnpDZExjcjlKZG5RdHpJeUVnQXdJNGRPeHdxc2xlRm1KZ1l2UC8rKzBoT1RqYVA0bS9ac3FWRHgyWmxaV0hKa2lVb0xDeEUxNjVkTVdyVUtLdXhNcGtNQ3hjdXhPVEprN0YvLzM1ODhza25lT1dWVjhxTUxTd3N4Rk5QUFZWcWUySmlvdmxyQkpUdmExdmRNblhKT0ptMEV5YVRFWUNwK0krcDVPTzliU1hyNW0yQXlXUzB2czFrZ2dsbGJUUGRPNSt4ZU1tOHp3Q0R5WEN2K0s2SDBXU0F3VmhHb2Q0aXByaHdYNWxSN3VRK0JFRUV0Y3pYWE1EL3EzQi8zN3JjRHlxcEJpemdrNnZsSDl4bnM4Z1BBT3BuWDNCNWtSOEFsSjJHMlN6MDYySzJWR21oZjNDenhnajMwdUNmZXcvaGp0YitEZitkVjIvaVNub20zdWtUZ1FaZWJGbENSRVJFUkxVREMvMUVia1lzK3FzTmkvRmVJWlFzSFR4NEVFdVdMQ20xL2Y2aStBOC8vQUMxK3EvSmpITnpjL0h4eHg5ajE2NWRFQVNoWEtQNGdlSW5GZWJPbll2VTFGUUVCUVZoM3J4NWRrZm9oNFdGWWZyMDZYajc3YmV4WmNzV0ZCVVZZZXJVcWFXT0U0bEVGdk1KR0F3R0pDWW1RaUtSSUNRa3hLSDhuQzB6UHdYN3I2OTNkUnBVQjBuRkNuaEl2YUdTZWNGRDVnTVBxUmRVTW05NHlMek4yOVV5SDNqSy9lRWg5WGE3OW1kVU54bHpzcEh6OWVjMlk2VGhUYURxVy9xbXNDdklXL2FCU09rRm95NnJ6UDBGRjNmRHFNMkVTT1ZkWmRkc0grU1BEWU1qOGMrOWgzQTY1WTdkK0NzWldSajE0eTdNNnRZUlExczA0YTA4SWlJaUluSjdMUFFUdVpsQy9WOGoxVTRsN1VKeXpsVVhabE16cVZRcWk4SjRZbUlpREFhRHhiYjdKL2pkdjM4LzFxeFpnNHlNakhLUDRnZUFuSndjekowN0Y5ZXVYWU5hcmNZYmI3d0JUMC9IUmdqMjdkc1htWm1aK09TVFQ3QnQyemJjdm4wYjgrZlBoMGJ6MStTbUVva0UwZEhSNXZValI0NWcwYUpGQ0F3TXROaE9WQnM1VXJqM2tCYXZxNlRla0lvNVJ3RFZQcm5mL0JmRzNCenJBWUlBei9GVEFISE42TFV0U09SUXRIc2EyaisvS25PL3lWQ0UvRFBib2VvK3BrcXY2NjlTNHVNQnZmREJuNmV3NlVLYzNmaDh2UUhMRHg3SGdmaEVMUHBiRi9ncUZWV2FEeEVSRVJHUk03SFFUK1JtMHZNVHpjdW5rM2JoZEMzdWkxMVJIVHQydENpQWp4NDlHaWtwS2FXSzRuZnYzc1dxVmF0dzZOQ2hDbzNpQjRwdklpeGV2QmczYnR5QVVxbkVpaFVyMExoeDQzTGwrK3l6ejBJdWwyUDE2dFU0Y2VJRUpreVlnS2xUcDZKSGp4NWx4dS9kdTllOG5KNmVEbDlmMzNKZGo4ajVCQ2drSGxCSTFWQktQS0dRZWtJcFVacy9LcVVhS0NScUtLV2VVRWc4b1pTcW9aSjZzWEJQQktEdzRsbm9EdXl4R2FPS2ZBclM4Q1pPeXNneGlrN0RyQmI2QVVCMzRsdW91bzBHcW5CK0dnQ1Fpa1NZODBnbnRBN3d4WnQvSEVlaHdXRDNtQU8zRWpIeWgxMVk5TGN1Nk5FZ3RFcnpJU0lpSWlKeUZoYjZpY2dsK3ZYckI2UFJzZFpEWmZXbmYxQkYrdE4vK3Vtbk9IVG9FQUJBb1ZEZ3lKRWpPSExraUVQSGZ2REJCNGlOamNYeTVjdVJtNXNMaFVLQlpjdVdvVVdMRnVYT0F3QUdEaHdJbFVxRjk5OS9IK25wNlhqampUZlF2bjE3VEo0ODJlTEdRWFoydGpubjlQUjBqQjA3RmxPbVRFSC8vdjB0enBlZm4yL1Jxc2dSTmFuSFA5VThFcEVjY29rU01ySHFYbEZlZmE4bzczbGZrZDZ5V0YveVVTNVdWK2xrMDBSMWhha2dIOW5yUHJRWkkvTHhnM3JZQzA3S3lISFNrTmFRQkRXRFB1VnltZnYxeVpkUUZIOFMwZ2FkcXVYNkE1cUdvNG1QRitic1BvakUzRHk3OGVtNmZNejg3UUNlYWRFRU03dDE0RVM5UkVSRVJPUjIrQXFXeU0zSXhFb1VGT1dhMStWU3RZM295cnYvV3RYQjM5LzZwSUYzN3R4eE9LYXlkRG9kNHVQakhZNlhTcVg0NmFlZmtKdWJpNENBQUN4YnRneE5tbFJ1TkdXZlBuM1FzbVZMdlAzMjI3aHc0UUtTa3BJc1d2Z0F3TFp0MjFCUVVBQUFVQ3FWRUFRQnExYXRRbGhZR05xMGFXT09Fd1NoelA3OVNVbEpNSmxNQ0EzbGlNWGFUWUJNcklSTW9vUmNYRnljLzJ0WkNabEU5Y0N5NnI3NGU4c1ByTE9YUFpIejVYd2REVU55b3MwWXpkaUpFSlFxSjJWVURvSUFaYWRoeVBsbGhkVVE3ZUV2NFZWTmhYNEFhTzduZ3cxRG5zQ0NmWWR4T0NIWm9XTyt2M1FWeHhOVHNheG5kN1FPNEJOelJFUkVST1ErV09nbmNqTyt5bERrNUtjQkFNWjFlZy9oUHUycjlYcEw5L1NwMXZOdjNMalI2cjZTRWVsZmZQR0YxWFk2NVhreTRFSHo1czNEdkhuekFBQlRwMDVGYkd3c3Z2cnFLd1FHQmdJQVZxOWVqVzNidG1ISmtpV0lpSWdBQUl3YU5RcDM3dHlCUXFIQS9QbnpFUlVWaFpkZmZobGZmZlVWdG0zYlZxRThTcnorK3V2bzBhTUgzbi8vZlh6NzdiZm8wcVdMeFUwT3JWYUxIMy84RVg1K2ZyaDc5eTZVU2lVbVRweUlKVXVXWU5teVpmam9vNC9nNCtNRG9QZ0poUysrK0tMVU5RWU9ISWo4L1B3eTkxSDFFZ2xpU0VSeVNNVXlTRVN5ZTh0eVNFUXlTRVhGSHlWaU9hVDNQaFp2dDR5VGlHVDNsdS9GbVkrUm13dnpNckVTVXBHQ0kraUozRnpCeVdQUS9jOTJlejU1cDY2UWQrcm1wSXpLVDlGaENISi8reitZOUlWbDdzKy9zQXZxN0dTSU5jSFZsb05HTGtQVUU0OWg3Y256K1B6a2VaZ2NPT1pXZGc3K3ZuMDNKblpzamIrM2J3V3hpRDlQaVlpSWlLam1ZNkdmaU9xOGhJUUV4TWJHb2ttVEp1WWlQd0Jjdmx6Y2JxQlJvMGJtYlRxZERqS1pESUlnUUM2WFkrN2N1UUFBalVhRG9LQWdpL05tWm1haW9LQUFHbzBHU3FYUzZ2WHYzcjBMdlY0UHVieTRGN2xJSk1LSUVTTkt4WDM5OWRmSXlzckN1SEhqeklYNmlJZ0lQUGJZWTlpL2Z6L2VmZmRkL090Zi93SlEvTVJCVFNBSUFnU0lBQWozbGdYYjIwcldMYllCQWtSbGJ6TWZYenphL01GdElrRU1zVWdLc1NDR1NKQkFMRWdnRmttS2wwV1M0djJDQkdLUjlGNnNwSFNjSUlaSVZIcGI4VEZsNzVlSXBIOFY0KzhWNlVWQ3paZ2trNGhxUG1OV0pySS9XMjB6UnBBcjREbG1ZcFgzdUs5S0lwVVBGRzJmaHU3azkyVUhHQTNRSGYwYTZyNnpxamNQUWNBcm5kcWdhMmdRWHYvOUNKSnp0WGFQTVpwTStEam1IUDZJVDhLaUhsM1F4TWVyV25Na0lpSWlJcW9zRnZxSnFNN2JzbVVMQUZqMHVjL0x5ME5jWEJ5OHZiMHRXdURvZERwNGVucVdPc2U0Y2VNd2J0dzRpMjJ6WnMzQzJiTm5NV3ZXTFBNVEFXV1pNR0VDYnR5NEFZVkNZVFhtNXMyYjJMSmxDNVJLSlFZT0hHZ3hJdi9WVjEvRmpSczNNSFRvVUdSblp3T0ErYWFCcTRUN3RNZmlQclluanlRaW9qS1lUTWorZkRXTU9WazJ3OVREeDBEc0YrQ2twQ3BPMlgyTTlVSS9BTjJ4VGZEb09RV0NwUHAvYjNVS0RzQTNRNS9FTzRkUDRPY3JOeDA2NWx6YVhZejZjUmZHdEcyQmx6dTBoa0xDbTdaRVJFUkVWRE94NFM0UjFTa21rd21uVHAweXI4Zkh4K09YWDM2Qmw1ZVh4ZVMxUjQ4ZWhjRmd3TU1QUDJ4dWdWSlFVQUNEd1FDVnlyRmV5R2xweFMyV0FnSnNGMkpLZXU1Yks4N3I5WHFzV0xFQ2VyMGVRNFlNZ1plWDVhaENmMzkvZlBiWloramF0U3R5Y25JQUFMNis3Q3RNUk9TT2RQL2JoWUpUeDIzR3lOcDBnQ3JTL2tUMU5ZRTB0RFdrRFIrMnV0K296VUQrMlIxT3kwY3RrK0tOeDd0amVhOUg0Q2x6N09rM2c5R0UvNTYraUJIZjczUzQxejhSRVJFUmtiT3gwRTlFZGNZdnYveUM4ZVBINDQwMzNnQUFHQXdHdlB2dXV6QVlEQmd6Wm94RkFmL25uMzhHQVBUbzBjTzhMUzh2RHdCc3R1RXBrWnViaTVTVUZBaUNnQVlOR3RpTUxTbjBXeHZSZitIQ0JWeTllaFVCQVFGNC92bm55NHdwdVJseC9mcDFBRUJ3Y1BYMU95WWlvdXFoVDdxTm5LOC90eGtqOGxERGE4SzBHdDJ5NTBHcTdtTnQ3dGNlL2hJd09kSTl2K284MGJnQnZubm1TWFFPQ2JRZmZNL3RuRno4WTlmdldMRHZNTkoxK2RXWUhSRVJFUkZSK2JIUVQwUzFXbloydHJtUS90NTc3K0gyN2R0bzE2NGRqRVlqUHZ6d1ExeThlQkd0V3JYQ29FR0R6TWRjdlhvVnAwNmRnbytQRDdwMzcyN2VydFVXOS9SMVpFVC95Wk1uWVRLWkVCNGVick1sRDFEY0RzaldlZHUyYll1d3NERE1uRG5UN2syR00yZk9BQUNhTm0xcU4wY2lJcW81VEhvOXNqLzZQNWdLeTU2NHRvVG4zeWRENU9QbnBLeXFocUpsSkVTYUlLdjc5VWtYVUhRcnhva1pGUXZ5VU9IRC9qMHhvMnNIU0VXT3Z5M2FkZlVXaG4zM00zNkl2UWFqazI5UUVCRVJFUkZad3g3OVJPUzJUQ1lUVEZiZVlNZkZ4V0hidG0zWXUzY3ZDZ3NMSVpGSTBLdFhMNHdZTVFJTkd6YkVGMTk4Z1czYnRzSEx5d3NMRnk0MGo0Z0hnTTgrK3d3QU1IVG9VSWpGZi9YaXpjM05CUUI0ZUhqWXpXMzM3dDBBWUhHam9DeEdvOUZjNkxkMlhrRVE4TlpiYjFuTUZXRE51WFBuQUFCdDJyU3hHMHRFUkRWSDNvL2ZvT2pHVlpzeGlvaGVVSFMxUHVkTGpTV1dRTlgxQmVUdWZzOXFpUGJJbC9DeTBlS251b2dFQWFQYk5rZlhla0ZZdU84SXJtWFluaHVoUkU1aEVkNzY0eGgraXJ1T0JSR2QwWmlUOVJJUkVSR1JpN0hRVDBSdVE2L1hReUw1NjhmV0gzLzhBWlBKQkxWYWJSSDN3dzgvNE1NUFB3UUFTS1ZTREJ3NEVDTkhqa1JnWUNBTUJnTldyVnFGN2R1M1E2VlM0YzAzMzdUb29iOTc5MjRjUDM0YzN0N2VHREpraU1WNVN3cjlEMTd2UVhGeGNUaDgrREFFUWJEbysxK1drbk1LZ21CenRMNGpSZjZZbUJpa3BLVEF5OHNMclZ1M3RodFBSRVExUTJIc2VlUnQvODVtak5nL0VKb3hFNTJVVWRWVGRuNE9lZnZXd0tRdis0bUYvQXUvUXAyZERMSEdOYTNubXZsNlk4UGdTSHgwNGh5K09oZnI4RWo5MHlsMzhQeVB1ekN1YlV1ODFMRVY1R0pPMWt0RVJFUkVyc0ZDUHhHNWpYbno1dUg4K2ZPUXkrVXdtVXptVmpydDJyV3ppT3ZldlRzKy8veHpQUG5ra3hnNWNpVDgvZjBCQU1uSnlmajN2LytOOCtmUFE2MVc0ODAzMzBTTEZpM014OFhIeDJQTm1qVUFnQ2xUcHBRcXZHZG5ad01BUEQwOXJlYVlsNWVITjk5OEV5YVRDVDE3OWtSWVdKak56eWtsSlFWQThjMERvWkw5bGpkdTNBZ0E2TmV2WDZYUFJVUkV6bUhNekVEV21uZHQ5NmdYQkdnbXpZRGc0R1R3TlpISXd4ZUtkZ09oaTlsU2RvRFJBTjNScjZIdU84dTVpZDFISmhaamV0ZjJlTEpKQTd4MThEZ3VwS1U3ZEp6QmFFTDA2UXY0K2VvTlRPbmNEdjBhTjRDSXY0ZUppSWlJeU1uWW81K0kzRWFqUm8yZzErdVJsNWNIclZZTHVWeU96cDA3WStyVXFSWnhJU0VoK09hYmJ6QjE2bFJ6a1I4QVltTmpjZUhDQllTRmhXSFZxbFVXbzk3VDA5T3hZTUVDNU9YbG9WZXZYdWpaczJlcDY5KzhlUk1BRUJoWTlzUjlHUmtabUR0M0xoSVRFK0hqNDFNcXI3SWNPM1lNQUZDL2ZuMjdzYmJFeE1UZzFLbFRrTWxrcFo1RUlDS2ltc21rMXlOejlkc3dabVhZalBNWU1CU3k1dTcvcEphcSt4aWIrM1ZITjhKVWtPZWtiS3hyN3VlRC93N3Npem1QZElKSzZ2aTRxT1JjTFJidE80SVh0KzFHVEhKYU5XWklSRVJFUkZRYVIvUVRrZHVZTW1VS3BreVpBb1BCQUtQUkNJbEVZblhrZWxudGRSNS8vSEhJWkRKMDdOalJZb0xjbEpRVXpKMDdGMGxKU1dqU3BBbG16NTZOdUxnNGVIdDd3OVBURTFLcEZKY3ZYOGFPSFRzQUFNMmJOeTkxN3FOSGp5SXFLZ3FwcWFsUXFWUll2SGd4dkx5SysvWG01T1RnMXExYjhQZjNoNGVIQnhRS0JRb0xDL0hubjMvaW0yKytBV0MvbDc4dGFXbHBXTDU4T1FCZytQRGhGcTJJaUlpbzVzcmRHSTJpdUlzMll5UU5Hc0ZqMkNnblpWUzlKQ0d0SUczWUdVVTNqNWU1MzZqTGd2YllSbmo4N1dVbloxYWFTQkF3b3RWRDZOV3dIdDQ5ZkJML3U1bmc4TEVYN3FSajRvNjllTHhoUFV6djBoNE52S3cvQ1VoRVJFUkVWRlZZNkNjaWwxaTNibDJGanhXTHhSYVQ1SmJISTQ4OFlyRis4dVJKdlBYV1c4akt5a0xEaGcyeFlzVUt5T1Z5ckYyN0ZxZE9uU3AxZk11V0xTMG11bzJKaWNHV0xWdHc5T2hSQUVCQVFBQ1dMRm1DWnMyYW1XTzBXaTFtekpoaE5hZlEwTkJLamNLUGpvNUdWbFlXbWpWcmh0R2pSMWY0UEVSRTVEejVoL1pCKzlzT216R0NSQXF2VjJkQmtFaWRrNVFUcUxxUFFaYVZRajhBYUE5R1E5VnROQVNwd21xTU13VjZxUEJ1M3dqOGZ2TTIzajRjZzlROHJjUEgvbjd6TnY2SVQ4U3dGazB4b1dOcitDamsxWmdwRVJFUkVkVjFiTjFEUkM0UkdocUswTkJRVjZlQjJOaFlaR1Zsb1VXTEZsaTVjaVY4Zkh3QUZJL2FsMHFsNWljR05Cb05Ibi84Y1N4ZHV0UzhMVGMzRjJ2V3JNSFJvMGNoQ0FLZWZQSkpmUHJwcHhaRmZxQzQxVStEQmczZzVlVUZoVUlCbVV3R3VWeU9vS0FnREJ3NEVLdFdyWUtxRW4yWHg0d1pnL0R3Y0N4ZHV0UmlzbUlpSXFxWjlMZXVJenY2UDNialBNZE9ncVJlQXlkazVEeUtWazlBN0dOOS9ocGo3aDNvWW14UFRPd0tqemVzaCsrRzljZW8xczNLMVgvZllEUmg4NFU0RE5tOEExK2V1WVJDZzZFYXN5UWlJaUtpdWt3d21Xek4vRVZFTmMxL1kyYmhac1pwQU1DNFR1OGgzS2Q5dFY1djZaNCtGdXVMKyt5cDF1dmRyNlIvZmVmT25hdDFjdGxmZi8wVnZYcjFnbFJhOW9oSm85RUlrYWpzKzZLSmlZbll2SGt6aGcwYlpuZmkzZXFrMSt0ZFd1UjM1ZmNKRVpFN01lYmxJdjMxV1RDa3BkaU1VL2FNaEdhOC9ibGUzSkh1K0Naa2IxMWtkYjlZRXd5L1dYc2dpR3Zta3d3WDcyVGdyVCtPNGRKZDIzTXJsQ1ZZcmNMVXp1M3dCQ2ZzSlNJaUlxSXF4aEg5UkZSamRlblNCVjI2ZEtuV0lqOEFQUEhFRTFhTC9BQ3NGdm1CNGljVFpzeVk0ZElpUHdDTzVDY2ljZ2NtRTdJL2VzOXVrVi9hK0NGNGpwbm9wS1NjVDlGaEtFU2FJS3Y3RGRuSnlELzFveE16S3ArVy9qNzRZbEFrNWozNmNMbmI4U1RuYXJGdzN4Rzh1SDAzL3J5ZERJNjRJaUlpSXFLcXdrSS9FUkVSRVpFVDVQNndFUVZuVHRpTUVYbHE0RFZ0SGdTcHpFbFpPWjhna2NFajRpV2JNWG43UHdHTU5iZk5qVmdrNE5tV1RmSGpjMDloZlB0V2tKVno3cUFMYWVtWXN2TjMvSDNiYmh5TVQyTEJuNGlJaUlncWpZVitJaUlpSXFKcVZuRHlHUEorM0dRN1NCRGdOV1VPeEw3K3prbktoWlNkUjBDazhyRzYzNUIrQy9sbmJVOVdYQk40U0tXWTNMa3RmaGcrQUU4MURTLzM4ZWZTN21MNnIvc3hkdXV2K1AzbWJSYjhpWWlJaUtqQ1dPaW5HaWt0TFEzUjBkSFE2WFN1VG9XSWlJaW9VdlR4TjVEMTBmL1pqVk9QR0FkWnEzWk95TWoxQkprU3FrZi9iak1tYi8vSGdNbm9wSXdxSjhoRGhhV1BkOE9HSVUrZ2MwaGd1WSsvZUNjRHMzZi9nUmQrMklVOTErTmg1RFJxUkVSRVJGUk9iT3BNNVpLV2xvWTlleW8reWViSWtTTWRpdnZqanord2NlTkdaR2RuWThhTUdRNGQ4K1dYWDJMOSt2Vmw3dHU1Y3lmR2p4OXY5eHdOR2pUQXNtWExITG9lRVJFUmtUMkc5RHZJV0xrVXBuemJneGNVWFI2RlIvOGhUc3FxWmxCMWV3RjVmM3dLVTM1T21mdjFxVmRRY0hFMzVLMmVjSEptRmRmQ3p3Y2ZEZWlGZy9HSmlEcDZHdGN6czh0MS9PWDBUUHh6N3lFMDl2SEN5eDFhb1crak1FN2FTMFJFUkVRT1lhR2Z5aVVsSlFXZmYvNTVoWTkzdE5BL2VQQmc3TnExQ3p0MjdFRHYzcjNScnAxam85dkN3OE94WU1FQzgzcHFhcXA1ZmZqdzRlYnR0Mi9meG5mZmZZZEpreVpCb1ZDWXQyczBHb2V1UTBSRVJHU1BTWnVIekhlWHdwaVJiak5PRWxvZm1nblRnRHBXMEJVVW5sQjFHNDI4M3oreUdwTzc3MFBJVzBhNjFkZEdBUEMzc0ZBOFVpOEVXeTlmdzhjeDU1Q3V5eS9YT2E1bFpHSCsvdzdqazVoemVLbERhL1JyM0FCaWtmdDhEWWlJaUlqSStWam9wM0pwMDZZTmZ2dnRONGZqVDUwNmhYZmVlUWNaR1JtWU1HR0NlYnZCWUVCdWJxN05ZOGVNR1lPOWUvZkN3OE1EV1ZsWlpjYW8xV3FJNzV2OFRDcVZJanc4M0x3dWsvMDFrZDNUVHo5dFh0Ni9mejhVQ2dXZWZmWlpoejhYSWlJaUlrZVo5RVhJakZvTy9lMWJOdU1FaFJKZTArZERVQ2lkbEZuTm9ucjBSV2dQL1JlbW9yS2ZlTkFuWFVCQjNIN0ltejN1NU13cVR5d1M4RXlMSm5peVNVTjhjZVlpTnB5TlJZR2hmQk1NMzh6S3dldS9IOEhhaytjd3ZuMHI5Ry9hRUZJUnU2OFNFUkVSVVdrczlGTzEwT3YxV0xkdUhiNzk5bHNFQlFYaGd3OCtRUFBtemMzN0wxKytqR25UcGpsMHJ2Mzc5MXZkOTUvLy9BZk5talV6cjhmRnhTRXlNckxNV0pQSmhMeThQQURBclZ1M0VCd2NYT3BtZzFxdGRpZ25JaUlpSXF0TUptUi91Z3FGRjgvWkRmV2FOQU9Ta0hwT1NLcG1FcWw4b093eUV0cEQ2NnpHNU81K0gvS0hlZ0NDZXhhNFZWSUpYbjI0TFVhMGVnZ2J6c1hpMnd0WG9OUHJ5M1dPaE94Y3ZISGdLRDQ4Y1JiUHRtaUNaMW8wZ2E5U1lmOUFJaUlpSXFveldPaW5LbmZyMWkyc1dMRUNWNjVjUVVSRUJGNTc3YlZTQmZTUWtCQk1uejdkNW5taW9xTGc0K09Ec1dQSFdvMEpDZ3F5V0E4UEQ4ZlNwVXZONjZtcHFaZ3padzRBSUNFaG9WU2YvcUZEaDFxc2wrZHBCU0lpSXFLeTVINjdIdm1IclE5VUtLRWUrU0xrRDNkM1FrWTFtOGZmWG9MdXp3MHdHWXJLM0s5UHVvRDhzejlEMGU3cE12ZTdDMStsQXRPNnRNZll0aTN3OWJuTCtPYkNaV2lMeWxmd3Y2UFY0ZU9ZYy9qODFBWDBhOUlBejdkdWh1WitQdFdVTVJFUkVSRzVFeGI2cVVwdDI3WU5hOWV1aGNGZ3dPVEprMHNWMGt0NGUzdGJ0TklwUzFSVUZOUnF0ZDI0KzBtbFVvU0dodHFNMmJScFU2bHRpWW1KbURsenBzUFhJU0lpSWlxTGRzL1B5UHRwaTkwNFZlUlRkVzd5WFd0RW5vRlFkSG9XdW1NYnJjYms3bjRQOHRiOUlJaWxUc3lzZW5ncjVKamN1UzFHdDIyT2I4NWZ4dGZuTHlPM3NPeWJITllVR1kzNEtlNEdmb3E3Z1E1Qi9uaStkVFAwYkZpZmZmeUppSWlJNmpBVytxbEtyVjY5R2g0ZUhuanZ2ZmNzV3VvNGk2M1dQU1Y4ZlgwQkFKR1JrWWlPamtaWVdKaTVwUThSRVJGUlJSWEUvSW1jTDlmYWpaTS8zQjJlTDd6c1ZoUE1WamVQeHlZaVArWTdxNlA2RFJrSjBCM2RDTlVqMXAvMGREY2F1UXdUTzdYQnFEYk5zZWxDSEw0NkY0dnNnc0p5bitkVXloMmNTcm1ESUE4Vm5tdlZGRU9iTjRGR0xyTi9JQkVSRVJIVktpejBVNVh6OWZWMVNaRy9YYnQyZU9XVlY5QzFhMWZ6TnAxT2g0TUhEMExFU2N1SWlJaW9HaFZkaVVYV2h5c0JrOGxtbkxScGMzaTlPZ3ZnYXhNTFl1OTZVSFlmRGUxQjY3MzY4L2I5QjhwT3owQ1ExNjQ1bGRReUtWN3EwQW9qV3orRWJ5OWN3WVp6c2NqTUx5ajNlVkx5dEZoOTdBeld4cHpIZ0tZTk1iSjFNelR4OGFxR2pJbUlpSWlvSm1LaG54eHk1TWdSTEZxMHlLSFkrUGg0dTZQcVMzcmhKeVltMm96VDYvVldZd1JCUUVoSWlQbWFmbjUrOFBQenM0aFJLcFhvMjdjdkVoSVNMTGFiN3IwSkZ6aVNqb2lJaUNwSm4zUWJtZSsvQ1ZPaDdkSFk0dUJRZU05Y0NFRW1kMUptN3NYanNWZWhPL0VkVFBrNVplNDNhak9ROThkblVQZVo0ZVRNbk1OREtzV0w3VnZpdVZZUFljdWxLMWgvTmhicHV2eHluNmZBWU1BUHNkZndRK3cxZEFrTnd2T3RIOExmd2tJaDR1dGVJaUlpb2xxTmhYNXlTTU9HRFRGeDRrUzdjV3ZYcm9XWGx4ZEdqQmpoMEhuSGpSdG5jMzlTVXBMVkdLbFVpcDkvL2hrQVNrMnlXNVpQUC8zVXZLelZhZ0VBY2puZmFCTVJFVkhGR1pJVGtiRmlBWXc1MlRialJKNWU4SGx0TVVTZUdpZGw1bjVFS205NDlKaUkzTi8rejJxTTl1QTZxTHErQUpGbmdCTXpjeTZWVklJeGJWdGdlTXVIc1BYeU5YeHovakxpczNNcmRLNWppU2s0bHBpQ1lMVUtUei9VQ0FNZkNrYzl6OXIxUkFRUkVSRVJGV09obnh3U0VoS0M0Y09IMjQxYnUzWXROQnFOUTdFQU1ILytmS3Y3bGk5ZkRqOC9QMHlhTktuTS9XS3gyTHo4MjIrL29hQ2dBTm5aMlFnSUNFQjhmRHpHang5dmZuSUFLQjcxWHlJeE1SR0NJTURiMjl1aFBJbUlpSWdlWkVoSlF2cUtCVEJtWnRpTUUyUXllTTllQkhGZ3NKTXljMStxUjhaQysrY0dHTE5UeXR4dkt0SWg5Mzlyb0JtMDFNbVpPWjlDSXNhSVZnOWhlTXVtT0pTUWhJM240L0RuN2VRS25TczVWNHZQVHA3SFp5ZlBvMU53QUFZMWE0dytqZXBES2VIYlFTSWlJcUxhZ3Evc3lLVjY5ZXBsZGQveTVjdWhVcWxzeHR6dndJRURXTGx5SlhidTNHazNOaVltQmw1ZVhqQWFqUTduU2tSRVJGVENrSnBjUEpJL0k5MTJvQ0RBYThwY1NCcy81SnpFM0p3Z1ZVTGRleHF5ZjF4Z05VWjNZak5Vajc0SWlYOGpKMmJtT2lKQndOL0NUUDNodVFBQUlBQkpSRUZVUXZHM3NGQmN5OHpHcHZPWHNlUEtEZVRyRFJVNlgweHlHbUtTMC9ETzRSUG8yeWdNZzVvMVJ2c2dmN0N4RDFIZGtWZFVoUFZuWS9IN3pkdEl5TTZGVHE5M2RVcEU1R0pLaVFUMU5XbzgzckFleHJSdERnK3AxTlVwVVFWd0ZqQ3FOVEl5TXVEcjYydXhMVEl5RXBHUmtaZzhlVExxMWF1SFRaczJRYWZUWWV2V3JkQnF0WmcwYVJJdVhyeG8za2RFUkVSa2p5RTFHUm5MRjhDUWZ0ZHVyR2JjSzVCMzdPS0VyR29QWmNkbklBbG9ZajNBYUVEdTd2ZWNsMUFOMHRoYmczOUZkTWJQSXdkaFd0ZjJDRmFyS253dWJaRWUyeTVmeDhzLzdjR3diMzlHOU9rTFNNM1RWbUcyUkZRVEhVMU13WWp2ZCtLemsrY1JsNTdKSWo4UkFRQjBlajNpMGpQeDJjbnpHUEg5VGh4TkxQdnBTcXJaV09pbld1UEdqUnZJeXNxeWFORVRIUjJONk9ob0xGNjhHQ0tSQ0hLNUhFdVdMSUhCWU1DNmRldlF0bTFiekpneEF4czJiR0FiSHl1a1lvWEZlbTZCL2FJRzFTMDVEM3hQeU1SS0YyVkNSRlQ5REhkU2tiRmlJUXpwZCt6R2Vnd2FEbVh2SjUyUVZTMGpFa01kT2R0bVNNSDVYU2lLUCtXa2hHb2VqVnlHc1cxYllPdndwL0ZPbndoMENxN2NuQVczc25QdzRmR3plSHJUVDVpMmF6OSt1eDZQUWtQRm5oZ2dvcHJyYUdJS0p2K3lEOG01dktsSFJOWWw1Mm94K1pkOUxQYTdJUmI2cWRZNGZmbzBqRVlqWG4vOWRkeTVVL3ptT3l3c0RHRmhZZEJvTlBqcHA1L3c4c3N2NC9MbHkxaTZkQ2tDQXdNeGUvWnN6SjA3RjVzM2I4WnJyNzJHOUhRN2o5L1hRYjdLVUl2MTA4bTdYWlFKMVZSbkh2aWU4SG5nZTRhSXFMWXczRWt0SHNsL044MXVyT3JKUVZBUGU4RUpXZFZPOGhaOUlHM1F5V1pNenE1M0FKUEpTUm5WVEdLUmdON2g5YkgycWQ3NGFzZ1RHUGhRSTBoRkZYK0xaelNaY0NnaENmL2Fld2hQYnR5R2R3N0g0T0tkRE5UdHJ6SlI3WkJYVklRM0RoeDFkUnBFNUViZU9IQVVlVVZGcms2RHlvRTkrcW5LbEtmZnZVNm5jeWpPWkRMWmpWVXFsVGh4NGdSU1VsSXdhOVlzYk55NEVZc1dMYktJT1hMa0NGYXRXb1dPSFR0aTVzeVpDQTcrYXpLOFBuMzZvRkdqUmxpeFlnV3lzN05MdGYrcDY1b0hSQ0FsOTVwNS9YL1hvZ0VBN1lMN3dsUHU1NnEwcUFiSUtiaUxNOG03emQ4VEpab0hQT3FpaklpSXFvL2hibHJ4U1A0N3FYWmpWZjBHd3ZQNThZREFydWNWSmdqdzdEY1g2WitPdEJwU2RQTTQ4cy92aEtKTmZ5Y21Wbk0xOS9QQjRzZTY0aDlkMnVHSDJHdjRJZlpxcFVidFpoY1VZdk9GT0d5K0VJY0dHay8wYVZRZmZScUZvYm1mRC92NUU3bWg5V2RqTFg0bVNFVWl2UHB3V3d4bzJoRCtLajZSUzFUWDNkSHE4UE9WbS9qb3hGa1UzYXZ2SmVkcXNmNXNMRjdwMU1iRjJaR2pCSk9wamcrRG9Rckx6TXlFMFdpRVJxT0JXQ3pHdm4zN3NIejVjclJzMlJLclZxMnllV3hrWkdTVjViRjU4MmJNblRzWHFhbXAyTHg1TTdLenM3RnMyVEpjdkhnUmpSczNScWRPblJBWUdJaXNyQ3cwYXRRSUVrbngvUzJqMFFpRHdRQzlYbytpb2lMb2REb1VGaGJpNmFlZmhscXRyckw4cXRwL1kyYmhac1pwQU1DNFR1OGgzS2Q5dFY2dlFLL0ZSMysraEt4OCs0VU5JaTlGRUNaMy93d3ljY1Y3QmhNUjFUU0c5RHZGSS9sVGsrM0dxaUtmaHVmb2wxbmtyeUtaWDA5R3dVWHJUeE9LTkVId243WVRndHpEaVZtNUI2UEpoT05KcWRoMitUcjIza2lvc2xZOG9aNGU2QnNlaGo2Tnd0QXF3SmRGZnlJMzhmd1B1eENYbm1sZW45YWxQY2EyYStIQ2pJaW9KdnJ5ekNXc09uYmF2TjdNMXh0ZkQrM253b3lvUERpaW55cHMvLzc5V0wxNk5RQkFFQVNVM0RQcTFhdVgzV09uVDU5ZVpYbW8xV3BJcFZJTUdEQUFjcmtjQVFFQmlJcUt3cUZEaDdCMzcxNGNQSGdRNmVucEtDZ29zSHV1Z0lBQWpCZ3hvc3B5cXcza0VoVUd0WnlEOVNmbnVEb1ZjZ09EVzc3R0lqOFIxU3JHakx1T0YvbjdER0NSdjRxcEkyZWo0Tkpld0ZUMms2UEc3QlRrN2xzRHozNy9kSEptTlo5SUVOQTFOQWhkUTRPUVUxaUVYNi9kd3JiTDEzQStyWEt0S2hOejh2RGwyVXY0OHV3bEJLdFY2QjBlaHI3aDlkRW0wQThpZnU4VDFWZ0oyYmtXNndPYU5uUlJKa1JVay9WdjJ0Q2kwSitRazJzam1tb2FqdWluQ3J0NjlTcTJidDBLZzhFQWc4RUFwVktKamgwNzRySEhIbk42THVmUG56ZjM0cmVtcUtnSStmbjVLQ29xZ3NGZ01OK1lFSWxFRUlsRWtFZ2trTXZsa012bHprcTdRcHc5b3IvRXRmUVliTHY0TGtmMlU1bThGSUVZM0hJT0d2bmE3cWRNUk9ST0RLbkp5SGhuc1VORmZtWHZKNkVaOXdxTC9OVWdlK3NpNkk1dnNoNGdFc052OGxaSWdwbzVMeWszZGkwakM5dmpibURIbFJ0STErVlgyWGtEVkVyMERpOXU3OU1oeUo5RmY2SWFwdlBubGo5SGo3L0VBVzVFVkRiK3ZIQmZMUFFUdVJsWEZmcUI0alkraDI1dFJtemFJV1RvRWxGb2NHeXVCYXFkWkdJbGZKU2hhQjd3S0I1dDhCemtFbzdrSjZMYW8rakdWV1N1WEFwamRwYmRXR1d2ZnRDOCtDcUwvTlhFbUplT3UxSDlZTlJaLzdlUWhYZUJ6L2dOL0Rjb0I3M1JpRU1KU2RoMitUb094Q2ZDWUt5NnQ0VytTZ1Y2aDlkSDMwWmg2QmdVQUxHSS95NUVyc2JDSFJFNWlqOHYzQmRiOXhDUncrUVNGWG8xZmhHOUdyL282bFNJaUlpcVRlRzVVOGhjdFFLbWZQdWpuWlU5STFua3IyWWlEMStvSTJjamU5dnJWbU1LYnh4RC91bXRVSFFZNHNUTTNKdEVKTUpqRGVyaHNRYjFrSzdMeDg2ck43SDE4blZjemJCL2M4dWVkRjArdnJ0NEJkOWR2QUlmaFJ3OUc5WkRqd2FoNkJ3U0JKV1ViMEdKaUlpSXFnTmZaUkVSRVJFUjNaTi9lRCt5MW40QU9EQnhxZkt4dnREOGZRcUwvRTZnZkhnNGRDZStSZEh0czFaamNuYStEWG1MM2hBVTFsczVVdGw4bFFxTWF0TWN6N2Rwam90MzBySDk4blhzdmg2UGpIejdjMXpaazVGZmdCOWlyK0dIMkd1UWlFVG9HQnlBUitzSDQ5SDZJV2pzNDhYSmZJbUlpSWlxQ0F2OVJFUkVSRVFBdER1M0l1ZnJhSWRpbFQzNlFQUFNWQmI1blVVa2h1ZWdwVWovZUJoZ3BmT29NZTh1Y25lL0Q4K25GenM1dWRwREFOREszeGV0L0gzeFd2ZE9PSm1TaGozWDQ3SG5Sa0tWOVBQWEc0MDRscGlDWTRrcGlEcDZHb0VlS25QUnYydG9FTlF5YWVVL0NTSWlJcUk2aW9WK0lpSWlJcXJiVENia2ZQTmZhSC81MGFGdzVXTjlvUm5Qa2Z6T0pnMXRBMVdYVWRBZS9jcHFqUGJvUmlnNlBRdHBhR3NuWmxZN2lVVUNPb2NFb25OSUlPWTgwZ21uVXU1ZzkvVjQ3TDJSZ0R2YXFwbW5LVFZQaXg5anIrSEgyR3NRQ1FMYUIvbmprZnJCaUtnZmdvZDh2VG1oTHhFUkVWRTVzTkJQUkVSRVJIV1dTYTlIOW1lcmtIL29kNGZpUFFZTmgzcllDeXp5dTRoSDN4bklQLzhMakhucFpRZVlqTWpadmhpK0V6Y0Rnc2k1eWRWaUlrRkFwK0FBZEFvT3dHdmRPK0pzNmwzc3ZoNlBQZGZqa1ZwRlJYK2p5WVNUeVdrNG1aeUdENCtmaGE5U2dVZnFCU01pTEFUZDZnWERTeTZya3VzUUVSRVIxVllzOUJNUkVSRlJuV1RLMXlGejFkc29QSGZTZnJBZ3dIUDBCS2dpbjZyK3hNZ3FrZElMNm43L1JQYjMvN1FhVTVSd0Jyb1QzMExaZVlRVE02czdTa2JldHcveXg4eHVIWEErTGIyNDZIOGpIc201MmlxN1Ryb3VIenV1M01DT0t6Y2dFZ1MwRHZERkkvVkQwRDAwQ0MwRGZDRVY4VVlPRVJFUjBmMVk2SzlqbHU3cDQrb1VpSWlJaUZ6T21KV0p6UDk3QTBVM3J0cU5GU1FTYUY2ZERVV1hSNTJRR2RtajdEQUV1aE9iVVhUemhOV1kzRjlYUXQ3cUNZaFVQazdNck80UkNRTGFCdnFoYmFBZlpuVHJnQXRwNmRoelBSNjdyOGNqTVRldnlxNWpOSmx3TnZVdXpxYmV4ZHFZYzVDTHhXZ2I2SWVPd1FIb0dCeUF0b0YrVUVyNDFwYUlpSWpxTnI0YUlpSWlJcUk2eFpDY2lJeVZTMkZJVGJZYkt5aFY4SjZ4QUxLV2JaeVFHVGxFRUtBWnVCUjNQeHdNR0ExbGhoaDFXY2o1WlFXOGhyM2o1T1RxTGdGQTZ3QmZ0QTd3eFQrNnRzZWxPeG40L2RadEhJcFB3b1U3VmxvdFZWQ0J3WURqU2FrNG5wUUtvSGcrZ1paK3Z1YkNmNGNnZjJqWTZvZUlpSWpxR0JiNmlZaUlpS2pPS0RoekFsa2YvaDlNV3Z1ampVVSt2dkI1YlRFa1llSFZueGlWaXlTb0dWU1BqSVgyNERxck1mbW5mb1NpMVJPUXQrenJ4TXdJS0M3NnQvVDNRVXQvSDd6U3FRM1NkZms0Y2pzRmh4S1NjRGdoQ1ZrRmhWVjZQWVBSaEhOcGQzRXU3UzdXbjcwRUFHanE0MlV1L0hjTURrQ0FTbG1sMXlRaUlpS3FhUVNUeVdSeWRSSkVSRVJFUk5YS1pFTGU5dStRdStVcndJR1h2NUtRK3ZDZXN4aGkvMEFuSkVjVllTckl3NTJvZmpEbXBGcU5FWG40d2U4Zk95RHk4SFZpWm1TTDBXVENoVHZwT0pTUWpFUHhTVGlmZGhmT2VFTmFYNk5HeDZDL0N2LzFOV3B3U20ycVN6cC92c2xpL2ZoTG5NZUVpTXJHbnhmdWl5UDZpWWlJaUtoV00rWHJrTFUyQ2dYSER6c1VMMjNhSE42ekZrR2s5cXptektneUJMa0hQUHZQUjlibUdWWmpqSGwza2IxOU1ieEhyQUlFbG5WckFwRWdvRTJBSDlvRStHRml4OWJJekMvQWtkdkpPSlNRak1NSlNjaklMNmlXNnlaazV5SWhPeGZiNDY0REFQeFZTblM4TjZsd1MzOWZOUFB6WnA5L0lpSWljbXQ4SlVORVJFUkV0WlloT1JHWlVjdWh2eDN2VUx5OFF4ZDRUWjBEUVNhdjVzeW9LaWphOUlmdTVQY29qTnR2TmFiZy9DN2tuOTBCUmJ1bm5aZ1pPY3BiSWNlVFRScml5U1lOWVRTWmNPbHVCdjZmdmZzT2o2cmFHamo4TzFNemt6SUpOUUZDRVVTUUloWVFSZHBGUUtWY3FncW9GQkdrS0ZkVWJHQkJoZXRuUVVFUlJWRUVSVkVRUVZRRWhRdUNGT205ZzRGME1wbGtNcE9wNS9zalpDU2toeFFDNjMyZVBGUE9PdnVzQ1RIQzJ2dXN2U2ttamsxbjQ5bVhlQTUvR2QyQW51eHdzdnBrREt0UFp2MXUwQ2dLOWNQRGFGbzFndXVyVjZGcDFRZ2FWNDBnU0tjdGsrc0xJWVFRUXBRMktmUUxJWVFRUW9ncmttdlhYOWptdkkzcWNCUXAzdFN4SzJIRHhvQldDbnVWaHFKZzZmTTZ5Yk42b0dhbTVSdVcvdU1yR0JxMFFSTXFyWmd1WnhwRjRmcHFWYmkrV2hWRzN0aU1OSmY3L0dyL09MYkhKUkZuTDN4dmpaTHlxeW9uckRaT1dHMnNQSFlxa0UrRDhEQ3VyMWFGcHRVaWFGS3RDbzJyaEV2eFh3Z2hoQkNYSlNuMEN5R0VFRUtJSzR1cWtyRjhNZmFsaTRyVWp4OUZJV1RBQXdUMzdDL3RYU29oVFZoTnducE93ZmJkMC9uRytKMDIwcFk5VC9nRGMrWFB1QklKTXhyb2RrMWR1bDFURjRBNGV3WTc0NVBaR1ovSWp2Z2tUdHZTeS9UNmZsWGx1TlhHY2FzdDBQSkhveWhjRXg3RzlkV3IwT1Q4NnY5cnE0UmpsQWxDSVlRUVFsUXdLZlFMSVlRUVFvZ3JodXAwWVB2b1hWdzd0aFFwWGpFSEV6NzJLUXd0YnlyanpFUlpDbXJabTh3RHYrSTZzRHJmR05lUjlUaDNmSWZwNW9IbG1Ka29UVkVod1VRMUN1YWVSdlVBU0hGbXNpc2htUjN4U2V5SVQrVG91ZFF5MzlqWHI2b2NzOW80WnJXeG5IK0svdzBqTERTdEZrSFQ4NnYvcndtM1lOYkxQN2VGRUVJSVVYN2tieDVDQ0NHRUVPS0s0STA3ZyszZDZYamp6aFFwWGhkZGovQUp6Nk90RVZuR21Za3lweWlFOVo3S3VkUGI4V2VrNUJ1Vy90UHJHQnJlamphOGRqa21KOHBLRlZNUS82cGZoMy9WcndOQXV0dkQ3b1FrZHNRbnNUTStpUVBKS2ZqOFpWMzZ6eXIrSDAxSjVXaEtLc3VQbkF5OEh4VVNUSVB3TUs2SkNPT2FjQXNOd3NOb0VCNUdpRUZmNWprSklZUVE0dW9qaFg0aGhCQkNDRkhwdVhac3hUYm5IZFJNWjVIaWcyNjlnN0NSajZFWWc4bzRNMUZlTk1GVkNlczlsZFJGNC9PTlVkME8wcFkrUzhUdythQm95akU3VVI1Q0RYcnVpSzdGSGRHMUFIQjZ2ZXhOUE1ldStLemkvNTdFYzdoOXZuTExKODZlUVp3OWcwMW40bks4WDhOc29rR0VoV3ZPRi82ekpnTXNXSXlHY3N0TkNDR0VFRmNlS2ZRTElZUVFRb2hLUy9WNnNIKzdFTWZQeTRwMmdxSVFjdDlRZ3UvdUk3M2FyMERHNjdzUmRNTy95ZHo5UTc0eDdwTmJjR3hlZ1BtMm9lV1ltYWdJSnAyT05yVnEwcVpXVFFEY1BqK0hrbFBPRi8yVE9aaHNKY2xSdE1uQjBwVG9jSkxvY0xMbGJIeU85NnVZZ3JLSy9oY1UvNjhKRHlQQ0ZJVDh0aEpDQ0NGRVlhVFFMNFFRUWdnaEtpWHYyYit4ZmZnTzNyOVBGaDRNYUlKRHNJeWZoS0haRFdXY21haElvVDBtNHo3eEovNzB4SHhqN0wrK2hlSGFEdWlxTlNqSHpFUkZNMmcxdEt4WmpaWTFxd1hlUzNJNE9aaHM1V0J5Q2dlU1V6aVliQ1hGbVZraCthVTRNMGx4WnJJOUx1ZlBicGpSd0RYbkMvLzF3OE9vR3haQzdkQVFhb1VHeXliQVFnZ2hoQWlRUXI4UVFnZ2hoS2hjVkJYSG1wWFl2NTZQNm5FWDZSUmQzUWFFVDNnT2JmV2FaWnljcUdnYWt3VkwzMmxZdnhpWmI0enFkWkcyWkJKVlJpNENyZnlUNkdwVzNXeWllbDBUSGVwbXRmdFJnYVFNQndlU3JSeElUdUhRK2NmVVRGZUY1WmptY3JNcklabGRDY201amxVMUJWRTdORGhRK1Avbk1aaWF3V1kwY3VlU0VFSUljZFdRdjlVS0lZUVFRb2hLdzIrellwczdFL2VlSFVVK0oraTJEb1E5UEI3RllDekR6TVRseEhCdEIweTMzSWZ6cjIveWpmR2MyWTE5elR1RWRKOVVqcG1KeTUwQzFBZzJVeVBZVEtkNldaczJxMEM4UFlPRDU0disyWGNBcExtS050RllsczQ1TXpubnpHUlA0cmxjeDdRYWhjamc0UE1UQWNIVUNnMDUveGhNclpCZ2FRa2toQkJDWEdHazBDK0VFRUlJSVNvRjE0NnRwSDA2QzM5Nld0Rk8wR2dJdlg4NDV1NjlwQi8vVlNqMHJtZHhIL3NEWCtyWmZHTXkvdmdFZmQyYk1EYTlzeHd6RTVXTkFrU0ZCQk1WRXN5LzZ0Y0Jzb3Ivc2VsMkRpUmJPWmlVd3NGeldjVi91OXRUb2JsZXlPZFhPWnR1NTJ5NlBjL2pKcDB1c1BvL2V4SWcrM2xrc0psZ2cxNG1Ba1NwT0hyMEtGNnZsenAxNmhBYUdsclI2VncyRWhJU2NEcWQxSzlmdjB5dmMrellNWDc1NVJmdXVlY2Vycm5tbWpLN3pvRURCL2orKysvcDBhTUhyVnExS2pSKzh1VEpBTHo4OHN2b2RLVlhudlQ3L2NUR3hsS25UcDFTRzdNd0owK2VwRUdEa3JjRG5EcDFLbFdxVkdIOCtQR2xtSlc0R2ttaFh3Z2hoQkJDWE5aVVZ5YnBYODNEdVhaVmtjL1JoRnF3akg4YVE5TVdaWmladUp3cHhtREMrcitCZGQ2RG9LcjV4dG1XUGtQVnNjdlFSa1NYWTNhaXNsT0EycUZadmZLN05zajYyZkdyS3ZFWkRrNWEwemlSYXVQRStjZVRxV2s0UE42S1RUZ1BUcStYNDFZYng2MjJQSStiZERxcUI1dW9ZVFpSSTloRWRiT1ptc0dtOCsrWnFSNXNvcG9wU05vRGlVSTkrZVNUT0oxT1huLzlkZHEwYVZQaWNVYU1HSEhKdVh6ODhjZWxXbFMrRkFzWEx1U1hYMzZoVDU4K2pCczNyc3l1OCsyMzMvTDc3Ny9qOS90NS9QSEh5L1E2Zi96eEI5V3JWeTlTb1gvTGxpMUFWbUcrT0xwMjdVcDBkRFR6NXMzTDgvak9uVHQ1OXRsbjZkQ2hBMU9tVENuVzJBVlp0V29WZS9ic1lmanc0VlNybHJYWGk2cXFQUG5rayt6YnQ0KzVjK2RTcjE2OUVvMjlZY01HYXRXcVZhUllsOHVGMCtuRVpyT1JrSkJBZkh3OGlZbUp4TWZIazVDUVFLZE9uZWpmdjMrSjhoQ1YzK1h4MjAwSUlZUVFRb2c4ZUU0ZXcvYmgyL2ppWTR0OGp2R0dtd2tiK1RnYVMzZ1paaVlxQTBQOU5waHZHNFpqMDJmNXhxaVo2ZGkrZnB5SVI3NUcwVWw3SjFGeUdrV2hWa2hXVzV4MjBWR0I5MVVnd2U0SUZQMlBXN01lVDFqVHlQQmNQbmNBWE16cDlmSzNMWjIvYmVuNXhtZ1VoYXFtb1BORmZ4TlZUVWFxbUlLb2FncWl5dm12N09jaGNvZkFWU203S0FrUUZoWjJTV1BGeE1SY2NqNzVGWlhmZSs4OU5tN2NlTW5qQXl4ZXZMalFtTFMwTkg3Ly9YYzBHZzA5ZXZUSWRieHIxNjdGdXVicTFhdnpmRDhwS1luMTY5ZGpOQm9aTW1SSWptTzlldlVpTTdONG00OEhCUVd4WXNXS1hPL0h4OGV6Y2VOR3pHWXo5OTEzWDdIR0xHM1ozNHYyN2R1WDJwZ3BLU25NbVRNSHU5M09kZGRkUisvZXZRRlFGSVhtelp1emQrOWVGaTVjeUFzdnZGQnExOHcyYXRRb0hBNUg0TXZuOHhVWWI3VmE2ZGV2SDRwTXdsNlZwTkF2aEJCQ0NDRXVQMzQvR1Q4dXdmNzlJaWprSHpUWkZMMkJrRUhETVhlNVcxcjFpSUNRcmhOeG45eU1OKzVndmpHZTJQMmsvelNOc042dmxHTm00bXFoQUpFaFppSkR6TnhlSitjRVFGS0dneE9wYVp5dzJySWV6eisvbkZvQUZjU3ZxaVE1bkNRNW5JWEdHclFhSW9JdW5BUXdVdFVVUkhpUUVZdlJpTVZvd0JKa0pQejhZNmhCTDNjTFhBRnN0bi91R0ltSWlDaVZNVmV1WEluQllDaldPWVVWenUxMk8xYXI5VkxTS3BZVksxYmdkcnZwMmJObnZxMTdOQm9OdFd2WExuQ2NzMmZQRnJnaS90dHZ2OFhyOWRLdlh6K3FWcTJhWjB4MGROSHVhQ3Rvb3VYcnI3OUdWVlg2OWV1SHhXSXAwbmhsd1c2Mzg4Y2ZmeEFkSFUzSGpoMUxiZHozMzM4ZnU5MU8wNlpONmRXclY0NWpBd2NPNUljZmZtRGR1blgwN3QyYkZpMUs5MjdTa3lkUDVuaHROQm9KQ3dzak5EUVVpOFZDalJvMWlJeU1KQ29xS3ZBb1JmNnJseFQ2aFJCQ0NDSEVaY1dYbklodHpndzhSdzRVK1J4ZDNRWll4anlKcnJhMFh4RTVLVG9qNGZmUDR0enNQcWl1dkh1VkF6aTNMY0pRL3hhQ1d2YktOMGFJMG5UaHhyOXRhMGNHM2xlQlpJZnpvdFgvV1JNQmw4TUd3Q1hsOXZsSnlIQ1FrT0VvVXJ3Q2hCb05oRjlRL0xjWURWbVRBa0VHUWcwR1FneDZRZzE2UWd5Rzg0OTZRZzBHVEhxZDNEMXdtVWhOVFFXeWl0Ylo3VTR1UnkrODhFS3UxZGozM25zdlZxdVZEei84a0VhTkdoVjQvcnZ2dnN2S2xTdHAzcng1b2RkeU9wMHNYYnFVNE9CZ2hnMGJCbVRkYWJCbXpSbzZkT2hBVUZBUUFDRWhJZm0ycDhuV3YzOS8wdEx5M3Jzb0pTV0ZsU3RYRWhJU3dxQkJnL0lkbzdCclpNdHZzaVF4TVpGVnExWmhzVmdZT0hCZ2ptTkZhYmMwZXZUb2ZBdlRyN3p5U3BFbklnQisvUEZIWEM0WFZxdVZoeDkrdUVqblRKZ3dnUnR1dUNIZjQ3LysraXNiTm14QXA5TXhjZUxFWExtR2hvYlN2MzkvRml4WXdGdHZ2Y1djT1hNd21VeEZ6cmtvakVZajgrZlBKeXdzREwxZVg2cGppeXVMRlBxRkVFSUlJY1RsUVZWeHJsMUYramZ6VVoxRkt3U2hLQVRmM1lmZ0FVTlFkUElQSDVFM2JaVzZXUHE5UWVxaWduc2dwLzB3R1YzVTllaXFOeXlueklUSVRRR3FtMDFVTjV0b1U2dG1qbVBwYmcreDZYYk9wbWR3TnQxT2JIb0daOU16T0pOdUp5NDlBMDh4ZTExZnpsUWd6ZVVtemVYbTcyS2VxMUVVUWd4NlF2UjZRb3haajZGR0F5RjZQY0VHUFdhOURyTk9SOUQ1UjdOZWgwbW53M1QrdFVtZjh6MjlSbE1XSC9HcWNQcjBhUUNxVjYrT1ZxdXQ0R3lLeCtWeUFSUjY5MEJDUWdLclZtWHRJelIwNk5CQ3gvM2hoeDlJUzB0anpKZ3hnZFh2cTFhdDRwMTMzdUhycjcvbWswOCt1Y1RNczN6NTVaZTQzVzZHRHg5T1NFZ0lrTlZXNkpaYmJpblZUWGtYTEZpQTErdGx5SkFobU0xbUFQNzg4MDl1dmZYV0lyVmJPblBtVEw3SDNPNmlUMjU2UEI1KytPRUhJR3RsdjkyZS8rVCtoYnplL1BkUU9YcjBLTys5OXg0QUR6endRTDUzWDl4Ly8vMXMzTGlSRXlkTzhOWmJiekY1OHVSU1hWV3ZLRXErZDJRSWNTRXA5QXNoaEJCQ2lBcm5qVGxGMm1lejhSdzdYT1J6dEZXcUVqYjZDZGx3VnhTSjhmcXVtTnNOeDdHeGdINzliaWUycngranl1Z2xLSWJTWFkwblJHa0lOZWk1cm1vRTExWE4zUUxGcjZva081eWNTYzg0UHdId3o0VEEyZlFNa292UVh1ZEs0VmZWd0NRQlJhdjFGVWluMFdEVzZ3alNhakhvdEJpMDJxem5XazNXOC9QdkdiUmFqRm9OUnAwT2cxYURVYXZGbUgyT1JvTXU4S1dnMDJqUWFoUjB5c1h2L2ZOY3A5R2dVNVRBY1JRRkRRUmFHbWtVQlkyaW9DZ0t5dm5YaWdJS0NsbmhDaHFVQ3UxbWQrTEVDUURTMDlQeGVyMlh6VWE0UlpIZHY3NnduTC84OGt1OFhpOHRXclFvZEJQYTFOUlVGaTFhUk1PR0RlblRwdytRTmFHd1lNRUNBQjU4OEVFMHBUQ3hkT3JVS1ZhdVhFbXRXclVDMTltMWF4ZHo1ODdsaXkrKzRNc3Z2N3prYXdBY08zYU1WYXRXVWJ0MjdVQkxtKzNidC9QaWl5L1NzR0ZEZnZubGwzd25lTEx2RUNpc0ZkT2JiNzdKcjcvK211TzltSmlZSEhjWXJGNjltdVhMbDVPY25NempqeitlcTcxT1hwNTY2aWwyNzk2ZDc3VnROaHN2di93eWJyZWJObTNhTUhqdzRIekhNaGdNVEo0OG1iRmp4N0orL1hvKyt1Z2pIbjMwMFR4ajNXNTNudnN5eE1iRzV2cE1RaFJYNWZrTks0UVFRZ2docmppcUt4UDc5MS9qK09VSEtNWksxS0JiN3lCMDJCZzB3U0ZsbUoyNDBvUjJmUnBQekc0OGYrL0lOOGFiZUl5MDVWT3c5SDlUOW5vUWxZcEdVUUt0Z0c2S3JKN3J1TXZuQzB3QXhLWm5uSjhRK0djeXdPSEpmMVhyMWM3cjkyZE5IRlIwSXBWUWRxSGY0WEN3Zi8vK0FsdWtGRlZlUmRMUzVuSzVBcjN2dDJ6WlF0KytmZk9NaTR1TEN4U2hpN0thLytPUFA4YnBkREpod29SQVFmL2JiNzhsS1NtSm0yKyttYzZkTzVkSy9yTm56OGJuOHpGbXpCaDBPaDJxcXZMeHh4OERXYXZQUzZPUHZxcXF2UC8rKzZpcXlxT1BQaHFZRVBuODg4OEJ1T09PTzBybExvNHFWYW9FMnZmNC9YN09uajJMVHFjakt1cWZQVThjRGdlTEZpMmlXclZxM0hYWFhVVWExM04rTS9TOFd1R2twYVV4YWRJa0VoTVRxVm16SnM4KysyeWhLL1NqbzZPWk1HRUNiN3p4Qmt1V0xNSGo4VEIrL1BoYzUyazBtaHp0aUh3K0g3R3hzYmsra3hBbElZVitJWVFRUWdoUklWdzd0NUgreFVmNHppVVYrUndseUVUWVE2TUphdGRKaXJDaStMUTZMUGU5UzhvSC84YnZ5SC9UeGN6ZHl6SFV1d1ZUNi92TE1Ua2h5cFpScTZWQmVCZ053c055SFZNQlc2YUxzK2taSkdRNFNNeHdrT2h3a3BUaHZPRFJRYWEzYUp1akN3RlpCY3dqUjQ0RVhtL2R1clZVQ3YxMTZ0UXBkbHVVb3JTUXVkQ0ZmZStYTDE5T256NTk4cnptd29VTDhmbDh0R3pac3REUDlzY2ZmN0I2OVdvc0Zncy8vZlFUUC83NEkxNnZsMDJiTnFIWDYzbjg4Y2VMbFdOK1ZxeFl3YzZkTzdudHR0dG8yN1l0WHErWE5XdldjUFRvVVNJakk3bjMzbnRMNVRwTGx5NWwvLzc5dEczYmxyWnQyK0x4ZU5pMGFST0hEaDJpZHUzYTNIZmZmYVZ5blljZmZqalFiLy9BZ1FOTW1EQ0JxS2lvSEhzTHpKbzFDNXZOeHJoeDR3S0YrME9IRGhFWkdVbDRlSGllNDJZWCtpOWUwWitlbnM2a1NaTTRjZUlFSVNFaFRKMDZsZERRMENMbGV1ZWRkNUthbXNwSEgzM0U4dVhMT1h2MkxNOC8venhoWWYvODN0WHBkRGx5Mzd4NU0xT21US0ZHalJwRjNpOUJpUHhJb1Y4SUlZUVFRcFFyWDhvNTBoZDhqR3Y3NW1LZHA3KzJDWlpISjZLdFhyUHdZQ0h5b1EyTHhITHZPMWpuandCVnpUY3VmZVdyNkdxM1FGK3JXVGxtSjBURlVDQnIwOXNnSTgycVY4a3pSZ1hzYmc5SjV5Y0JFak9jZ1FtQlpFY21LYzZzcjJSbkptNmZUQWdJMkw5L1AzYTdQVkFnWDc5K1BTTkhqaXh4Ny9LRkN4Y0NVS05HaldLUGtaQ1FBT1M5ZWpzdkZ4YjZ6NXc1dzQ0ZE83ajU1cHR6eGExWnN3YUFQWHYyNU5xc2R0NjhlVGxXYm1mMy9MZlpiUHp5eXk4WWpVYmNiamVxcXZMUVF3OVJxMWF0WERua3R3RnVRYkwzQzlpeVpRdmR1blZEdmVEL2RlUEdqU3QwejRHaXl2N3NXN2R1elhXZHh4NTdyRXcyamQyMmJWdXU5NDRlUGNxS0ZTdUlqbzZtWjgrZVFGYmYvYWxUcDJLMVd2bmdndy95M0pNZ3J4WDlzYkd4dlBTK0ZVckdBQUFnQUVsRVFWVFNTNXc2ZFFxVHljVDA2ZE9MdlovQmdBRURNQnFOekpvMWkrM2J0L1BJSTQ4d2Z2eDQycmR2bjJmODc3Ly9Ibmlla3BKQ2xTcDUvdzRXb2lpazBDK0VFRUlJSWNxSHo0ZGp6VXJzUzc1RVBkLzN0a2cwR2tMNjNrOXd6d0ZReVRieUU1Y25ROE4yaEhRZWovMzNXZm5HcUQ0UHRxOGZvK3JZWlNoQnVWZEFDM0cxVWNqYUl5RFVZT0dhaVB6YmZxaUF3K1BobkRPVGMrY25BTTZkLzhwNjd1S2MwMG1LMDBWcXBndG5BUnRoaXNydHp6Ly9CS0J4NDhZRUJRV3hlL2R1OXV6WlUrSlYvVFZybG55aXY3am5wcVNrQUZtcnZkMXVOOTk4ODAyZWhmNkxXK0Q0L1g1c05odEFybDc3YmR1MjVlbW5uNlpSbzBaRVJrWnk2TkFobm5ubUdSbzBhTUQ5OStlK2cweWowVkM3ZHUwQzh6eDc5bXlneFZDMmxpMWJjdXJVS1VKRFF6R2J6YVNrcEdDMzIyblhyaDF0MjdZdC9NTVhVY3VXTFltSmlTRTBOSlNRa0JDc1ZpczJtNDFPblRvRnZsZng4ZkU4Ly96ekJZNHpldlRvUENkdUpreVlrT3RuWmNPR0RZSG5hOWFzb1hQbnpqUnExSWpSbzBkVHIxNjlRUHVndFd2WGtwU1VSTk9tVGZNdDFHZHY5SnRkNk4rMmJSdlRwazNEYnJjVEZCVEVxNisrU3BNbVRZcjQzY2lwVjY5ZW1NMW1ac3lZUVVwS0NsT25UdVdHRzI1ZzdOaXhPZkpKUzB0ajA2Wk5RTmJQM0VNUFBjUzRjZU80Kys2N2M0eVhtWmxaN0VrZjZmRi9kWkpDdnhCQ0NDR0VLSE9lazhkSS8ydzJubFBIaTNXZXZuNURRa2VNUTErL1lSbGxKcTVXd1IzSDRqNjlBL2Z4amZuRytLeG5zSDA3a2ZBaEg0RkdKcG1FS0FvRkNOYnJDZGJycVJ0V2VMc0x0ODlIcXN0TmFxWUxXNmFMVkpjNzZ6SFRoYzNseHVaeWtacnBKdFdWOVY1cXBrdjJFNmdFVkZVTkZEQnZ2LzEyUWtKQzJMMTdONy84OGt1SkN2MGxXZGxla01LS29ObDNBTFJxMVFxcjFjck9uVHZadW5VcmJkcTB5UkczZVBIaUhLL1hybDNMdEduVHFGdTNicTRWK3NIQndYVHIxZzBBcDlQSmpCa3owT3YxUFBmY2MzbXVmZzhKQ1NtMGxVdi8vdjF6M0gwQU1HclVLRWFOR2dWQWNuSXlEei84TUdhem1YSGp4aFU0Vm5HTkdUT0dNV1BHQUdDMVdoa3hZZ1FoSVNHQjl5QnIxWHhoYlpQT25EbVQ1L3RPWjg0TnhQZnYzOC9wMDZjRDU3enh4aHVzWGJ1V0YxOThrZjc5K3dmaS9INC9peFl0QW1Ea3lKSDVYdmZpRmYwLy92Z2pkcnVkNnRXcjgrcXJyOUt3NGFYOTNiTkxseTQwYmRxVU45NTRnd01IRGhBWEY1ZWpoUTlrdFlYS3Z0UERaREtoS0Fvelo4NGtPanFhNXMyYkIrSVVSY216ZjM5Y1hCeXFxdWI2V1JOWEx5bjBDeUdFRUVLSU1xTTZIZGkvK3hMSG1wVUZ0a201bUJKa0ltVGdBNWk3M0FNWHJZZ1RvbFJvdEZnR3ZzMjUyZi9HbjVhUWI1anJ5SHJTZjNxTjBCNHZ5cjRRUXBRQmcxWkxEYk9KR21aVGtjL3grVlV5UEI3c2JnL3BiamZwN24rZVp6MW12YmE3M2FTN1BOZzlIdEpkYnV3ZUR3NlBGNmZISzNjU2xMRnQyN1lSR3hzTFFQdjI3UWtORGVYRER6OWszYnAxakJneGd1clZjMjhZWFJRbDZjK2ZUVlhWZkl2S0Y4dk9QU29xaXE1ZHUvTDY2Ni96eVNlZjBMcDE2d0t2LzkxMzN3SFFyMSsvQXVObXpacEZmSHc4bzBlUHBrR0RCc1g0Rk1YejNudnY0WEE0ZU95eHgvTDlubzhZTWVLU3J6Tno1a3pzZGp0UFAvMTBqdFl6MGRIUnBiYXlmTVdLRlpqTlpod09CM1hxMU9IR0cyOWsrZkxsUFBQTU03eisrdXNFQndjRFdaTXRNVEV4dEczYmxzYU5HN05vMFNLaW9xTG8xS2xUanZFdTd0SC8vUFBQODk1Nzd6Rnk1RWkrL1BKTGxpOWZma241dnZqaWk3UnYzNTRaTTJidzdiZmYwcnAxYTZwVnF4WTQ3bkE0V0xac0dWV3JWdVhjdVhPWVRDWkdqUnJGeXkrL3pLdXZ2c3FISDM1SVJFUUVBRUZCUWN5ZlB6L1hOWHIxNmtWbVptYWV4OFRWU1FyOVFnZ2hoQkNpOUtrcW1YLzlTZnJDdWZpdEtjVTZOYWoxN1lRK01CSk5STlV5U2s2SUxKcmdLb1RmOXg0cG53NEJmLzQ5eFIxYnZrUmJ0VDdtMjRhV1kzWkNpUHhvTlFwaFJnTmhSZ01RWEtJeC9LcEtwdGVIMCt2TlVmeDNYUERvOEhoeUhNLzArWEQ3ZkxpOFBsdytQNjRjcjNNK2Q1MS9YdlFwN2l2TDBxVkxnYXoyTHRsOTZ0dTNiOC9hdFd2NTVwdHZHRDkrZkluRy9laWpqL0x0TWYvenp6OERXYXYvczF1NFhNanRkdE9qUjQ4aVhlZlVxVk1BMUsxYmx3NGRPckJvMFNKT25EakI5OTkvVDc5Ky9mSThaLzM2OVJ3NWNvVHExYXR6NTUxMzVqdjJpaFVyV0wxNk5UZmVlR09PbGVpbGJkV3FWV3pldkprV0xWclFxMWV2Zk9PS3UxRnhYdGY1NDQ4L2FOT21UZUNPaGRKMjVzd1oxcTVkUy9mdTNRTi96bzg5OWhnZWo0ZWZmLzZaNmRPbjg5cHJyK0h4ZVBqc3M4L1E2L1dNR1RNR2w4dkZOOTk4ZzlGbzVOWmJiOFZrK21kQzhlSkN2OUZvWk5La1NRQ0VoWVhsYXZlVW1wcUt5K1VpTEN3c3h6Z1hPM2Z1SEY2dkY2UFJDR1MxWU1wclkrS3Z2dm9LbTgzRzBLRkRBNFg2ZHUzYTBhRkRCOWF2WDgrYmI3N0pjODg5QnhSOWJ3a2hwTkF2aEJCQ0NDRktsVGZtTk9tTDV1SGV0NnRZNTJtcjFTRDBvZEVZVzkxU1Jwa0prWnUrN2syRWRwOUUrcy9UQzR4TC8za2Eyb2c2R0p0MEthZk1oQkJsU2FNb21QVTZ6SG9kVll0K00wR3hxSURYN3c5TUFIaFZGYS9mZi80cnYrZTVqL25VckVkVlZWSEpXcG51di9ENStVZFZCVC9xUmMrekpqVSsyckd2YkQ1a0hvNGVQY3IyN2RzQmNoU1kvLzN2ZjdOMjdWcCsvdmxuK3Zmdm4yY3JrcEpTVlpWMzNua0hnQTRkT3VSWjZDL09XSWNQSHdhZ1ljT0dhRFFheG8wYng1TlBQc2tubjN4Q3ExYXRjdlY5ZHpxZHpKa3pCNERodzRjSGlyd1grKzIzMzNqLy9mZlJhclYwNnRTSm4zNzZpZVRrWkpLU2traE9UbWJjdUhFNU52QXRxZE9uVC9QKysrOWpNcG1ZTkdrU2lxTGc4WGc0Y2VJRVpyTTV4eldLdXVJK3IvWkpKMCtlWk5hc1dRUUhCL1BFRTA4RTNzL016Q1F1THE3VTdsYVlQMzgrZnIrZnUrKytPMURvQi9qUGYvNkRWcXRsd0lBQlFOWUVVMEpDQW9NR0RRcTBzeGt5WkFnZmYvd3hpeFl0eW5IM1FsNmI4V1liT25Rb1E0Zm1uTnlmT0hFaWUvZnVaZUxFaWJScjF5N2ZYQjk1NUJGT25UcEZVRkJRdmpHblQ1OW15WklsbUV3bWV2WHFsV05GL3BneFl6aDE2aFI5Ky9ZTnRHWEs3K2RKaUl0Sm9WOElJWVFRUXBRS3Y4MktmY2xYT1ArM3VsaHRldEJxQ2I2N0Q4Rjk3a014eUQ5a1JQa3ozellNOTk4N2NPMWZsWCtRcW1KYlBKR0lrVitocjlXcy9KSVRRbFJhQ3FEWGFOQnJOQVJYOElyYzhpcjBxNnJLekpremdheTJMUjA2ZEFnY2E5YXNHYTFhdFdMWHJsM01uRG1UNmRNTG5tQXRqdXlpTFhCSlJYNkF3NGNQazVhV2hzRmc0TnBycndXeTdrem8yclVycTFldlp0cTBhWHp3d1FjNWlxOHpac3dJYlA1YTJHcis3TTF6Wjh5WWtlT1l5V1FLdEo4QnNOdnRoYmJWc2R2dHVkNnoyV3k4K09LTFpHWm0wcXhaTTc3NDRndU9Iei9PMzMvL2pkZnI1Ym5ubmlNNk9wcG16WnFSbVpsWitEZmt2R2JObXVVb1hxZWtwREJseWhSY0xoZE5telpsOGVMRnhNVEVFQk1UUTJKaUlvMGFOV0wyN05uY2M4ODlPZjU4aWtLajBiQnFWZGIvazdkdjM4NjZkZXRvMHFRSlRaczJ6UlUzWWNJRUFCSVRFMW00Y0NGUlVWRU1HVElrRU5PblR4KysvLzU3bGl4WlFvOGVQYWhac3lhcXF1SjJ1OUZxdGJrMlRjNVBVbElTUUtGdHA3Sjc3dWRYblBkNnZVeWZQaDJ2MTh2QWdRTnpiZWhjclZvMVB2bmtFeFJGNGVEQmd3QTUyaUVKVVJBcDlBc2hoQkJDaUV1aXV0MDRWaTBuWThXM3FNWDRCeU9BL3RvbWhBMGJpeTY2WGhsbEowUVJLQXFXZm05Z3RaN0JFN3MvM3pEVjR5UjE0U2lxalA0T3JhWDBWcUlLSWNTVll1WEtsUnc2ZEFqSVdoVjljUkYxK1BEaFRKZ3dnYi8rK290ZmYvMjExRnE5WkJlOHRWcnRKYTkrWHJ0MkxaQlYzTCt3VGRENDhlTURHOEsrOU5KTHZQcnFxK2oxZXBZc1djTGF0V3NKQ2dyaW1XZWVLYkEzZit2V3JkRm9ORVJGUlZHN2RtMmlvcUlDWHhjWGZQMStmNG5hNmh3L2ZqeXd4OEQrL2Z2WnZ6L3IvMnRHbzVINjlldFR2MzU5QVA3NzMvOEd6amx4NGtTdXV4UWdxMmp0OC9rd204MjgrKzY3T1k0ZFBIZ3dzR254cmwyNzJMVXI2MDVPalVaRHJWcTF1UFhXVzNQRUYvVk9oWXMvYzNhdi9JY2VlaWpmYzd4ZUwyKzg4UWFabVprOC92ampnWjhCdjkrUHgrT2hkKy9lZlBycHAzejIyV2M4Kyt5emdZbUhvdjZzMk8xMkVoSVNVQlNGdW5YckZoaWJYZWpQYjBYL2dRTUhPSDc4T05XclYyZlFvRUY1eG1UL0RKMDhlUktBeU1qSUl1VXBoQlQ2aFJCQ0NDRkV5YWdxbVpzM1lGLzhCYjV6U2NVNlZSTWNRc2g5UXpGMTdDb2JuSXJMZ21Jd0UvN0FSNlRNR1lBdkxUN2ZPSDk2VWxheGYrVFhLTWFTOVFZWFFvZ3IwZW5UcDVrN2R5NEFyVnExb21QSGpybGlyci8rZXJwMDZjSnZ2LzNHekpremFkaXdJUTBiTnJ6a2EyY1huQzkxNWJQSDQySGR1blVBZE83Y09jY3hzOW5NbENsVGVPS0pKOWkrZlR1dnZmWWF0OTU2S3g5OTlCR1FOUkZRdTNidEFzY2ZNbVJJanRYbUJRa0xDMlBKa2lVRnh2VHYzei9RM2lYYmRkZGRSK1BHamFsZnZ6NzE2dFVMUE5hb1VTUFBTWWh0MjdieC9QUFBjOXR0dC9Ic3M4OWlOcHNCT0hMa0NOT25UeWN5TXBMWFgzODkxNlJOa3laTmNseWpidDI2MUsxYmx6cDE2dVI1VjhXOGVmT0s5TGt2YmhIVW9VTUhQQjRQclZ1M3p2ZWN0OTU2aXoxNzlxQW9Ddi85NzM5eHU5MjQzVzU4dnB6NzcveisrKzg1MmtZVnRmZjl6cDA3VVZXVkJnMGFGTmlTQjdMYU9BR0I3K1BGV3JSb1FYUjBOR1BHakNtdzF6L0FuajE3QUdqVXFGR1I4aFJDQ3YxQ0NDR0VFS0xZM0FmM1lWODhIOC94SThVK04rajJUb1FPSG9FbXpGSjRzQkRsU0JOYWcvQUg1NUl5OXo1VXR5UGZPRy84WVd5TC8wUDRrRG1nMFpaamhrSUljWGxLUzB0anlwUXBPQndPakVaampuN3RGeHN6Wmd4Ly9mVVhOcHVObDE1NmlSa3paaFRhRHFVd08zZnVCTUJpc2VCeXVVcThxbi9seXBXa3BLUmdOcHU1NDQ0N2NoMXYxS2dSTDcvOE1wTW5UMmJUcGsxczJyUUpnRUdEQnRHOWUvZVNmd0N5SmhreU16TUpEUTI5cEhHQ2c0UDU0SU1QaWhScnQ5c0RMWVIwT2wydTRuUlNVaEpuenB6aGd3OCs0TEhISHN0eHJHclZxb0dKbmJKMCsrMjMwNkpGaXdKaldyVnF4VysvL1laNnZuVms5ZXJWc1Znc1dDd1dRa05EQ1FrSklUazVtYlZyMS9McHA1L3k1Sk5QQWtWZjBiOW16Um9BMnJadFcyQ2MzKzhQRlBvdmJNTjBJVVZSZVAzMTE0dTBSOFcrZlZrdHQ1bzNiMTZrUElXUVFyOFFRZ2doaENneXo4bGoyTDlkaUh2ZnptS2ZxNDJzUmRqUVJ6RTB1NkVNTWhPaWRPZ2lyeVA4L3BsWUY0NEd2eS9mT05lUi81SCswMnVFOW5oUjdrb1JRbHpWSEE0SEw3LzhNbkZ4Y1FBODhjUVRnWTFRODJLeFdKZzBhUktUSjA4bUlTR0JpUk1uOHRaYmIxR3paczBTWFQ4ek16UFEzdVhZc1dQY2Q5OTlkTzNhbFY2OWVoWGFadVhpejdGbzBTSWdhK1BnL0Zaa04ydldqS1pObTdKMzcxNGdhMVg0VFRmZFZPeThrNU9UT1hqd0lBY1BIdVRBZ1FNY09YS0VzV1BIMHJObnoyS1BWUlIrdjU4VEowNWd0OXRwMWFvVmtMVVNQaWtwaWVyVnF6Tng0c1FjOFkwYk4rYkpKNTlrMnJScExGKytuRHAxNnRDM2I5OGlYY3ZyOVhMMDZGSHExYnYwMW93bWs2blFsZTkzM25rbnRXdlhwbEdqUnZuR09wMU9mRDRmRHozMFVLRjk5QzkwOU9oUi92enpUeFJGeVhORDRndGx0NUJTRktYQW5JdFM1Tit4WXdjSkNRbFlMQmFhTlpPOWdVVFJTS0ZmQ0NHRUVFSVV5aHQ3QnZ1U0wzRnQyMVRzYzVVZ0U4RzlCMkx1M2d0RmJ5ajhCQ0VxbU9IYURvVDFtRUxhaXBjTGpITnMrUkp0MWZxWWJ4dGFQb2tKSWNSbHhtcTE4dnp6ejNQczJERUFCZ3dZUUpjdVhRbzlyMDJiTmd3Yk5velBQdnVNK1BoNEhuLzhjWjU3N3JsQUFmcGl3NFlOQTNKdnRPdDJ1M250dGRjNGQrNGNGb3VGbTIrK21mWHIxN05zMlRLV0xWdkdUVGZkUko4K2ZXamJ0aTE2dlo3bm4zOCszNXcrK3VpandHcitnUU1INWhtemQrOWUzbnJyTFdKalkxRVVCYlBaVEVaR0JrOC8vVFRkdTNkbjZOQ2grZDZka0pTVXhLcFZxemg2OUNpSER4L20zTGx6T1k2YnplWkx2clBoUW5hN25jT0hEM1Bnd0FIMjc5L1B3WU1IY1RnY2RPdldqVmF0V3ZIZGQ5K3hjZU5HZERvZEw3NzRJaUVoSWJuRzZOeTVNeWRQbm1UUm9rWE1tVE9IT25YcTVObENKeVVsaFNOSGpnVDJCRGg4K0RCdXR6c3djVkxXZERwZG9hditUU1lUVTZaTUFRanNJMUhZQkVKR1JnYXZ2ZllhcXFyU3FWT25RdmNaeUc0aEZSSVNVdUJlRFVXUi9iM3IzcjM3Slk4bHJoNVM2QmRDQ0NHRUVQbnlKU2VTc2V4cm5CdCtoL08zUXhlWm9tRHExSTJRZm9QUldNTExKa0VoeW9pcHpXQzhLYWR4YlB5c3dMajBuNmVoamFpRHNVbmhoUzBoaExpU0hEOStuRmRlZVNXd2t2L3V1KzltMUtoUlJUNS84T0RCcEtXbHNXVEpFbEpTVXBnMGFSTDMzMzgvZ3djUHp0VUhQYSsrOW52Mzd1WDk5OS9ueElrVEtJckNFMDg4UWJ0MjdSZzFhaFRMbHk5bjVjcVY3Tml4Z3gwN2RoQVpHVW0vZnYyNDY2Njc4aXp1YnQyNmxaOSsrZ21BUng1NUpGZjduTmpZV0Q3OTlGUFdyMThQWk8wRk1HblNKQm8yYk1qYmI3L041czJiV2JWcUZiLzk5aHZkdTNlblo4K2V1ZnFxKy8xKzVzK2ZIM2dkSFIxTnMyYk51UDc2NjJuYXRDbjE2dFVybFlMdWh4OSt5TFp0MnpoejVreWdsUTFBUkVRRXQ5eHlDeDA3ZG1UejVzMkJ0anZqeDQrblNaTW0rWTQzZlBod1RwNDh5ZWJObTVrMmJSb3paODRrT2pxYXhZc1hCKzVFU0VyS3VWZFRlSGc0clZ1M3puUHk0SEp3L1BoeGdBSW5WcXhXSzVNblR5WTJOcGFJaUFqR2p4OWY2TGpidG0wRG9FNmRPcGVVMzQ0ZE85aTFheGNHZzRFK2ZmcGMwbGppNmlLRmZpR0VFRUlJa1lzLzFVckdqOS9oL1AwWFZLKzMyT2NibXQ5STZPRGg2T3BjK2kzYlFsU1UwRzZUOEtYRTREcTRKdjhnVmNXMmVDSVJJNzlDWDB0dXJSZENYUG04WGk5ZmZmVVZpeFl0d252Kzd3ai8vdmUvR1RkdVhMRUwxWTgrK2lnR2c0RkZpeGFocWlxTEZpMWkxYXBWVEpvMGladHZ2amxYdk0xbVkrUEdqYXhhdFlvREJ3NEFXYXVubjNycUtkcTFhd2RrOVk0ZlBudzRnd2NQWnRXcVZYejMzWGZFeGNVeGUvWnM1cytmVDQ4ZVBlamJ0eS9WcWxVRElDWW1obW5UcGdGd3d3MDMwS05IajhEMTl1L2Z6NUlsUy9qamp6OVFWUlZGVWVqUm93Y2pSb3dJVEFhOCt1cXJiTnk0a1U4Ly9aU1ltQmhXcmx6SnlwVXJxVisvUHJmZGRoc3RXN2FrWmN1VzFLeFprNkZEaDlLZ1FRT2FOMitPeFpKenI2SVJJMGJrZUcyMzIzTzlkN0hzVmpIWmNkMjdkOGRtc3hFVEUwTkVSQVN0V3JXaVpjdVczSERERFlIVjZJY09IZUxwcDUvRzcvZlR0Mi9mSEo4M0w0cWk4TXd6enpCMjdGamk0dUo0NmFXWG1EVnJGbi8rK1dlZ2gzek5talVEMTJyV3JGbWVteElYMXZhbXRKMDhlUktYeTBYVnFsVUpEZzdHWkRMaDkvczVkT2hRWUxWODA2Wk44engzNjlhdHZQZmVleVFtSm1JMm0zbnBwWmNDZjE3cDZlbjgvZmZmVkt0V2plRGdZSUtDZ25DNzNXelpzb1d2di80YUtMeVhmMEdTa3BJQ1A0OERCdzRzMWJzOHhKVlBDdjFDQ0NHRUVDTEFsNUtNNDhjbE9OZXRSdlY2aW4yK3JsWWRRZ2FQd05qaUp1bGJMaW8valJiTGdMZXh6aHVDNSt5K2ZNTlVqNVBVaGFPb01tb3gydkRjeFEwaGhMaVMvUFhYWHl4WXNBRElhcGt5YnR5NFMrb3JQMkxFQ0JvMGFNQ01HVE53T3AwRUJ3ZlR1SEZqM0c0M01URXhuRGh4Z3NPSEQ3TnYzejVPbkRnUldLV3UwK25vMnJVcnc0WU5vMHFWS3JuR05ScU45TzdkbTE2OWV2Ry8vLzJQUllzV2NlTEVDUll2WHN6U3BVdjUxNy8reFpBaFEvanV1Ky9JeU1nZ1BEeWNaNTU1QmtWUitPbW5uL2ptbTIrSWpZMEZzb3JkdDkxMkc4T0dEZU9hYTY3SmRhMTI3ZHJSdG0xYjFxMWJ4NUlsU3poNjlDaW5UcDNpMUtsVC9QNzc3NEhWOHc4ODhFQyszNGVZbUpnY3IvMStmNjczQ2pzM05UV1ZRWU1HY2UrOTkrYVo1NEVEQjNqdXVlZkl6TXlrYmR1MmpCa3pwa2pqaDRTRThOSkxMekZod2dSaVltS1lNV01HQXdZTW9HdlhyclJxMWFyQVBSbXlGZGIyNXVMUGNxazJiOTdNdkhuekFxOFZSY2x4aDRQRll1R3V1KzdLY2M2T0hUdFlzbVFKVzdkdUJiSlcvTC84OHNzMGJ0dzRFT053T1BqUGYvNlQ3M1ZyMWFwMVNhdnc1ODJiaDgxbW8zSGp4Z1grdkFpUkZ5bjBDeUdFRUVJSWZFa0paUHk0Qk9mNk5lRExmd1BTL0dqQ0xBVDN1Ujl6NSs2ZzFaWkJoa0pVRE1WZ0l2eUJqMGlaTXhDZkxUYmZPSDk2RXRaNUQxRmw1RmRvd2txMm9hUVFRbFFHYmR1MjVZRUhIbUR6NXMwOC9mVFRlUmFVaTZ0ejU4NDBiOTZjdVhQbk1tellNRUpEUXpsNzlpd1RKa3dJYkp5YXJWR2pSblRzMkpGdTNicmxXZUMvbUtJb2RPclVpWTRkTzdKbHl4YSsrT0lMamg0OXltKy8vY2JBZ1FONTlORkhBeHZoWnErZXJsV3JGckd4c1JpTlJqcDI3TWlBQVFObzBLQkJnZGZSYXJWMDZkS0ZMbDI2c0gvL2ZuNzc3VGZXcjEvUG1ERmpDdTBGRDdCNjllcENZeTVWVEV3TWJyZWJGaTFhTUhueTVHTGRnZEd3WVVNZWUrd3hmdnp4UjBhT0hFbGtaR1N4cm4xaDBiMGdwYlh5djNIanhnUUZCZUZ5dVZCVk5WRGt0MWdzM0hERERRd2RPalRIWFJWMnU1MzMzMytmbUpnWUZFV2hlL2Z1UFByb293UUhCK2NZdDBhTkd0U3RXeGVielliTDVjTHY5Nk1vQ3VIaDRiUnAwNGFoUTRmbXU1RnpVVHo0NElNY08zYU1WMTU1SmRlZUZFSVVSbEhWNGpaYkZVSUlJWVFRVndwZlFod1pLNzdGK2NkYThQdUxmYjVpTmhOOFQ3K3NqWGFOUVlXZklFUWw1VTA0UXNyYysxQmRHUVhHYWF2VnA4ckRYNklKa1Z2dGhSQ1hqMXMrL1NiSDY3OGV2dStTeGxOVkZiL2ZqN2FNSi9jWExseklybDI3YU5pd0lVMmJOcVZseTVaRkt1NFhadVBHalNRbUp0SzNiMThBUEI0UGVyMCtSOHptelp0cDNyejVKZldaOS9sOFpmNDlLcTREQnc1UXYzNzlFaGVqL1g0L0dvMm15UEZyMXF6QjcvZlRyVnUzSXNYLyt1dXZLSXFTYjhILzlkZGZwMXExYW93ZVBicEk0Nm1xaXRmcnhlLzNvOVBwQ3Z6emlJMk5aZkhpeGZUdjM3L0lkeUNVQmEvWFc2RkYvdEwrZlNIS2p4VDZoUkJDQ0NHdVF0NnpmNU94WWdtWmYvNnYrSnZzQW9yQmdMbGJMOHc5K3FFSnZqdzNXaE9pdExtUGJjQzZZQlQ0Qzc3clJWZmpXaUllWG9qR0hGRk9tUWtoUk1Ha2NDZUVLQ3I1ZlZGNXlUMGdRZ2doaEJCWEMxWEZmV2dmanBYZjQ5cXp2V1JqYUxXWU9uVWo1Ti8zb1FtWElxYTR1aGdhdFNlczE4dWsvVENsd0RodjRsR3NudzhuWXZoOE5DWkxnYkZDQ0NHRUVFS1VCaW4wQ3lHRUVFSmM2WHcrTXJkdHd2SFQ5M2hPSFMvWkdJcEMwRzBkQ09rM0dHMk40dlZrRmVKS1lycmxQbnlwc1dUODc4TUM0N3h4QjBqOVlpUVJ3ejVETWNwZEwwSUlJWVFRb214Sm9WOElJWVFRNGdxbFpqcHgvbTgxamxVcjhDVW5sbXdRallhZzJ6b1MzSHNBdXFnNnBadWdFSlZVU0pmL29Ib3ljV3o2ck1BNHo1bmRXQmM4UXNSRDgxQU1oVy9FS0lRUVFnZ2hSRWxKb1Y4SUlZUVE0Z3JqUzBuR3VlWW5ITC8vZ3Vvb2VPUFFmR20xbU5wMUpyalhBTFExbzBvM1FTRXFPMFVoOUs1blViMHVuRnUvS2pEVWMzbzdxVitPSnZ5QmoxSDBzbUcxRUVJSUlZUW9HMUxvRjBJSUlZUzRFcWdxN2tQN2NheitFZGVPTGVEM2wyd2NyUlpUaHp1ekN2elZhcFJ1amtKY1NSU0ZzSjR2Z3RlRmM4ZVNBa1BkSnpaaiszbzhsa0d6VVhTR2NrcFFDQ0dFRUVKY1RhVFFMNFFRUWdoUmlhbVptV1J1V29kajlVcThaLzh1OFRpS1RvK3BjemZNUGZxaHJWS3Q5QklVNGtxbWFBajc5MnVvWGplWmUxWVVHT282c2g3YjR2OFFmdDlNME1vL3c0UVFRZ2doUk9tU3YyRldjcXJUUWNaUHkzRHQySUl2TVI3VmxWblJLUWtocmhLS01RaHRqVWlNTjkxSzhEMTlVRXptaWs1SmlLdUtMejRXeDI4LzQ5eXdCdFhoS1BFNGlqa1k4NTMzWU83YUE0MGxvaFF6Rk9JcW9kRmk2ZjkvcUQ0M3J2MnJDZ3gxSFZ5RGJjbFRXQWE4RFJwdE9TVW9oQkJDQ0NHdUJsTG9yOFRjKzNlVDlza3NmT2VTS2pvVkljUlZTSFZsNG8wNWhUZm1GSmwvL0U3WXlNY3dOTHVob3RNUzRzcm04K0hhdFEzSDJsVzQ5K3k0cEtHMDFXcGc3dDRiVThldUtFSFNOMXlJUzZMUllobjREamJ2ZUZ5SDF4WVltcm4zSjlBYXNQVDdMeWlhY2twUUNDR0VFRUpjNmFUUVgwbTU5Ky9HK3NhTEZaMkdFRUlBNER1WGhQV05GNGw0WnFvVSs0VW9BNzc0V0p6L1c0MXp3Mi80MDJ5WE5KYXUzalVFMzlPWG9EYnRRQ3NyaW9Vb0xZcFdqK1grbWFRdWZCVDM4WTBGeG1idVdvYWlNeERXZTZvVSs0VVFRZ2doUkttUVFuOGxwRG9kcEgweXE2TFRFRUtJWE5JK21VWFZhVE9salk4UXBVQjF1M0g5dFFubnV0VzREKzI3NVBFTXpXOGt1RWRmRE5lM0JFVXBoUXlGRUJkVGRFYkNoOHdtOVl0SGNKL2FXbUNzODYvRnFGNDNscjdUcFkyUEVFSUlJWVM0WkZMb3I0UXlmbHFXbzEyUG90TVIzSDhJcG5hZDBZUkxiMTBoUlBud3AxcHhibHhMeHBJdlViMWVJR3RsZjhaUHl3anBQN2lDc3hPaTh2TCtmUkxudWw5eGJscDNTYjMzQVJTRGthQTdPbU8rOHg1MGRlcVZUb0pDaUFJcGVoUGhEMzZNZGY0SVBIOFgzR0lyYzljeVZMY0R5OEIzVUhTR2NzcFFDQ0dFRUVKY2lhVFFYd201ZG16SjhUcTQveENDZS9Tcm9HeUVFRmNyVFhoRTRIZVAvWnY1Z2ZkZE83ZEtvVitJWXZLbldzbjg4Mzg0TjY3RCsvZkpTeDVQV3lNUzg1MDlNSFhvZ21JT0xvVU1oUkRGb1JqTVJEdzRGK3ZuUS9HY0xmaU9ITmVCWDBuOWNnemhnOTlIMFp2S0tVTWhoQkJDQ0hHbGtVSi9KZVJMak0veDJ0U3Vjd1ZsSW9RUVlMcTlVNDVDdnk4eHJnS3pFYUx5VURNemNmMzFKODVONjNEdjN3MnFlc2xqR2xyZWhMbHJUNHd0YjVMMlBFSlVNQ1VvbFBDaG4yR2Q5d0RlK01NRnhycVBiY0E2LzJFaUh2Z0lKU2kwbkRJVVFnZ2hoQkJYRWluMFYwS3FLelBIYTJuWEk0U29TSnFJS2psZXE1bVorVVFLSWZENWNPL2ZqWFBqV2x6YnQ2QzZYWmM4cEdJeVkrclFCWE9YZTlCRzFpcUZKSVVRcFVWanNoQXhiSDVXc1QveFdJR3hudE4vWWYxc0tPRkQ1NkV4aDVkVGhrSUlJWVFRNGtvaGhYNGhoQkJDaUxLa3FuaU9IeUZ6eXdZeS8xeVBQODFXS3NQcXIyMktxVk5YZ3RxMFF6RUdsY3FZUW9qU3B3bXVRc1NJaGFSKzhUQ2UyUDBGeG5waTkySDlkREFSd3o1SEUxcWpuRElVUWdnaGhCQlhBaW4wQ3lHRUVFS1VObFhGYyt3d21WczM0dHEyQ1Y5S2Nxa01xd2tKSmVpT2YySHEyQlZkN2VoU0dWTUlVZlkwd1ZXSUdQNEYxb1dqOEp6ZVhtQ3NOL0VZS1IvZFMvalFUOUZWYjFoT0dRb2hoQkJDaU1wT0N2MUNDQ0dFRUtWQlZmRWNQVWptMW8xa2J2c1R2L1ZjcVExdGFIWURwazdkTU41OEs0cE9YMnJqQ2lIS2p4SVVTc1RRZWFRdWVnejMwZlVGeHZwc3NWam4zay80a0RubzY5MWNUaGtLSWE1a0pwME9wOWNiZUozc2NGTE5MQnVBQ3lGeVNuSTRjN3cyNjZWMFhKbkluNVlRUWdnaFJFbjUvYzBLdGhzQUFDQUFTVVJCVkxpUEhzUzFkU09aMnpiaFQ3V1cydERhS3RVSXVxTXpwbzVkMFZhdldXcmpDaUVxanFJM0VUN2tRMnpmVHNTMWYxV0JzWDZuRGV2blE3RU1mQWZqOWQzS0tVTWh4SldxVGxnSVIxTlNBNjkvT25hYWgxbzJxY0NNaEJDWG81K1BuYzd4dWs1b1NBVmxJa3BDQ3YxQ0NDR0VFTVdnWm1iaTNyY1QxODV0dUhiOWhUKzlkSHJ1QXloQkpvTGEzRTVRdTg0WW1qUUhSU20xc1lVUWx3ZEZxeWY4M25kSlcvWUN6cDFMQzR4VnZXNVN2MzZNMEI1VE1OLzZRRGxsS0lTNEVuV3NWenRIb2YvRDdYc0J1THRSUGFyTHluNGhybnBKRGljL0h6c2QrTjJRclVPOTJoV1VrU2dKS2ZRTElZUVFRaFRDbDVLTWErZFdYRHUzNFRtd0IvV0NXOTh2bVVhRHNlVk5CTFhyalBIR05pZ0dRK21OTFlTNFBHbTBoUFdkaGhJVWd1UFBMd3FPVlZYU2Y1eUszeFpIU05jblFkR1VUNDVDaUN2S2d5MnU0OGVqSjRtM093RHcrUDNNM0xhYm1kdDJWM0JtUW9qTFZWUklNQSsxa0R0L0toTXA5QXNoaEJCQ1hFeFY4Wnc2am12SFZsdzd0K0w5KzJTcFgwTGZvQkZCN1RvVDFMWTltakJMcVk4dmhMak1LUnBDNzM0QlRVaDE3S3ZmTGpROFk4TmNmTFo0d3ZwT1I5SEpoS0FRb25pQzlYcGViTitHc1QrdnEraFVoQkNWeEpUMnJhVkhmeVVqZjFwQ0NDR0VFSUEvM1laNzMyN2NlM2ZpMnJlelZQdnRaOVBWanNiWXBoMUJiZHVqaTZwVDZ1TUxJU29aUlNHNHcyaTBZVFd4ZmY4YytIMEZobWZ1V1lIUGVvYnd3UitnQ2FsV1Rra0tJYTRVYldyVlpQYmRuWmk2WVd0Z1piOFFRbHdzTXNUTWkrM2IwS2FXN0JOVzJVaWhYd2doaEJCWEpkWHJ4WFAwRU81OU8zSHYzWW5uMVBFeXVZNnVkbDJDMnJURDJLWWR1dHJSWlhJTklVVGxGdFNxRDVyUTZxUXVHby9xeWlndzFoT3prNVE1QXdoL1lBNjZTTG1kWGdoUlBHMXExZVNiZm5leFlPOWgxcDgreTVsME93NVBLYllrRkVKVVNtYTlqanFoSVhTb1Y1c0hXMXhIc0Y1ZjBTbUpFbEJVVlZVck9nbFJQQWtQL1R2SDY1cGYvRkJCbVFnaFJCYjV2U1FxQlZYRkd4OTd2ckMvQy9mQnZhaXV6REs1bEM2NlhsWnh2M1U3ZExWazViNFFvbWk4Y1FleExoaUpQejJwMEZqRllNSXk0RzJNVGU4c2g4eUVFRUlJSWNUbFRsYjBDeUdFRU9LSzVVdE94SDF3TDU2RCszQWYzSXZ2WE9IRnM1TFMxVzFBVU92YnMxYnVSOVV1cytzSUlhNWN1cWltVkJtMW1OUXZSdUpOS3ZndUk5WHRKUFdyc1lSMGZaTGc5cU5BVWNvcFN5R0VFRUlJY1RtU1FyOFFRZ2docmd5cWVyNnd2dy8zb2F6aWZsa1c5dEZxTVRSdGlmR21OaGh2YkkyMmF2V3l1NVlRNHFxaERhOU54Q05may9ybG8zaE9ieTgwM3I3NmJieUpSd25yOHpxS3psZ09HUW9oaEJCQ2lNdVJGUHFGRUVJSVVUbXBLcjZrQk55SDl1RSt1QS9Qd2IzNFVwTEw5SktLT1JoanExc3czdGdHWTh1YlVFem1NcjJlRU9McXBERlppQmcybjdRZkpwTzVhMW1oOFptN2wrTTdkeHJMb0Zsb3d5TExJVU1oaEJCQ0NIRzVrVUsvRUVJSUlTb0YxZTNHZStvWTdtT0g4Unc5aE9mWVlmdzJhNWxmVjFzajh2eXEvVnN4Tkc0S1dtMlpYMU1JSVJTZEFVdS9OOURWdUJiNzZyZWdrSzNWUEdkMmt6SzdMNWI3M3NYUTROWnl5bElJSVlRUVFsd3VwTkF2aEJCQ2lNdVBxdUk3bDRUbjJHRTh4N0tLK3A3VEo4RG5LL05MS3dZamhxYk5NYlM0Q1VPTEc5RkYxcExlMTBLSWlxRW9CTGQvQkYzMWE3QjlPeEhWN1N3dzNKOXhEdXZud3dqdCtoVG1kaVBrZDVjUVFnZ2h4RlZFQ3YxQ0NDR0VxSENxdzRIbjlBbThKNDltcmRnL2RnaC9hdG12MXMrbWk2NlBzY1dOR0ZyY2lQNjY2MUYwK25LN3RoQkNGTWJZcEF0VkhsbE02c0xSK0d5eEJRZjdmYVN2ZWdQUG1kMkU5WjJPWWd3dW55U0ZFRUlJSVVTRmtrSy9FRUlJSWNxVjZzakFjK280bmxQSDhaNS85TVVYVXJncVpaclFNQXpOVzJGb2NTUEc1amVpQ1k4bzErc0xJVVJ4NlNLdm84cVlKYVIrTlE3UDN6c0tqYy9jL3d2ZXhDTllCczFHVi8yYWNzaFFDQ0dFRUVKVUpDbjBDeUdFRUtMTStEUHNXY1g4azhmK0tlb254cGQ3SG9yWmpPRzZaaGlhdGtEZnBEbjZldGRJU3dzaFJLV2pDYTVLeFBBdlNGOCtCZWZPN3d1Tjl5YWRJR1ZPUHl6OTNzRFlySHM1WkNpRUVFSUlJU3FLRlBxRkVFSUljY2xVcndkZjdCbThaMDdqalRuL2RlWTB2cFRrQ3NsSE1XVVg5cHVqYjlvQ2ZkMEdvTkZVU0M1Q0NGR2FGSjJCc0w3L1JWZTdKZWsvdnc0K2I0SHhxdHRCNnRlUFlXNzdJQ0hkSjZIb2pPV1VxUkJDQ0NHRUtFOVM2QmRDQ0NGRTBmbjkrSklTc2dyNkZ4YjFFMkxCNzYrd3RKUWdFNFltelRBME9WL1lyM2VORlBhRkVGY3VSY0Y4NnhEMHRacVIrdlZqK05NU0NqM0ZzWGtCN3ROL1libjNYWFRWR3BSRGtrSUlJWVFRb2p4Sm9WOElJWVFRdWFodUY3NzRXTHh4Wi9IRm44MTZqRHVMOSt6ZnFHNTNSYWVIdGtZaytrWk4wRjk3SFlacm02S3JYUmUwMm9wT1N3Z2h5cFUrdWhWVnh5N0Q5czBUdUU5dUxqVGVHM2VRbE5sOUNPMzVJcVliKzBrTE15R0VFRUtJSzRnVStvVVFRb2lybGFyaU81ZVVWY0MvcUtCZlVTMTM4cUxvOU9nYU5NSndiUlAwMXpaQjM2Z0pHa3Q0UmFjbGhCQ1hCVTF3VlNLR2ZZWjl6UXd5Tm54Y2FMenFjWkwyL1hPNGovMUJXTytwS0VHaDVaQ2xFRUlJSVlRb2ExTG9GNVZDVWxJU0NRa0pWSzFhbGFpb3FDS2Z0M3IxYWx3dUZ6MTc5aXlUdkh3K0g5cENWcEF1WDc2YzZPaG9XclpzV1doc1FVNmNPRUd0V3JVSUNnb3E4Umlsd2VGd3NHWExGZ0E2ZCs1OFNXUEZ4c1l5ZHV4WUZFWGg0NDgvcG5yMTZ2bkdabVJrTUdMRUNIdytINTkvL2praElTR1hkTzM4L1B6enp6UnYzcHpvNk9neUdUL2J5Wk1uYWRDZzVMZk5UNTA2bFNwVnFqQisvUGhTekVwY2lWUlhKcjZrQkh4SmllY2ZFL0FseGVOTFRNQ1hFSWZxcWZqVitSZlRWcXVCdmtFajlOYzJSWDl0RTNUMUdxRG85QldkbGhCQ1hMNDBXa0s2UFlXK3pnM1lsazVDZFdVVWVrcm0zcFY0enV6R2N1OE05SFZ1S0lja2hSQkNDQ0ZFV1pKQ3Y3anN1Vnd1bm5ycUtXSmpZeGszYmh4OSt2UXA4cmx6NTg3RmFyV1dTYUUvTmphV3A1NTZpa0dEQnRHelowK1VQRzU5am91TFk5YXNXVmdzRnI3NTVwc1NYMnZObWpXOC9mYmJkT25TaGFlZWVpclg4ZkhqeCtOd09JbzE1cng1ODBxVXk3bHo1NWcyYlJwdzZZWCtCUXNXa0pHUlFkKytmUXNzOGdOODk5MTNwS1NrMEx0Mzd6SXI4aDg2ZEloMzNubUhhdFdxTVgvK2ZBd0d3eVdOdDJyVkt2YnMyY1B3NGNPcFZxMGFBS3FxOHVTVFQ3SnYzejdtenAxTHZYcjFTalQyaGcwYnFGV3JWcEZpWFM0WFRxY1RtODFHUWtJQzhmSHhKQ1ltRWg4ZlQwSkNBcDA2ZGFKLy8vNGx5a05VUE5YcnhaK1MvRThSUHpIK2dvSitJdjUwVzBXbldDQnR0UnJvNmpkRVg3OGgrbXNhb2F2WEVFMW9XRVduSllRUWxaTHgrcTVVcmZFOXFWK1B4NXR3cE5CNG4vVU1LWFB2SjZUTGZ3aStZeVJvcEFXYUVFSUlJVVJsSllWK0FZRGRicWR2Mzc2bE50N3ExYXZ6Zkw5cjE2NzVuak52M3J3OFYxRi8vdm5ueE1iR0FsbkYzcnZ1dXF2VVZyWGZlKys5V0szV0FtTWlJaUpZdkhoeHJ2ZVBIVHRHYW1vcU0yZk9aUDM2OVV5YU5DbFhzZnEzMzM0RG9FdVhMcGUwbXI5aHc0WkFWdUg0dHR0dW8xMjdkam1PbnpsemhveU13bGR1WFU3Mjdkc1grUDVrWkdRd2UvYnNQT051dlBGR21qVnJ4dEtsU3dGSVRVM05OeGFnVjY5ZUpWNk52MnpaTWdDR0R4OSt5VVgrbEpRVTVzeVpnOTF1NTdycnJxTjM3OTRBS0lwQzgrYk4yYnQzTHdzWEx1U0ZGMTY0cE92a1pkU29VVGdjanNDWHorY3JNTjVxdGRLdlg3ODhKNnRFeFZJem5maXM1L0Nubkx2b01SbS9OU1hydVMyMW90TXNNaW5xQ3lGRTJkTldxMCtWMGQ5aC8rVU5IRnUvTFB3RXZ3Lzc2cmR4SFY2THBmOGJhS3VVYkJHQ0VFSUlJWVNvV0ZMb0Y3blVyRm16Uk9mNS9YNlNrcElLamRQcGRJSDJPejZmTDFERXo4djI3ZHRadW5RcEdvMkc1czJiczJmUEh1Yk5tOGZZc1dOTGxHTis4aXNNeDhURTVIdE9odzRkaUlxSzR0VlhYMlhYcmwyTUdqV0s1NTU3ampadDJnRGc4WGhZdm53NUFFdVhMZzBVcW91aVo4K2VUSmd3SWZDNlFZTUczSC8vL1N4Y3VKQjMzMzJYNXMyYlk3RlljcDJYM3dUTGhRWU5Ha1J5Y3Q2OXQyTmlZaGd4WWtTUng4cFA5b1JPZnBNM1RxZVR0OTU2QzFWVkFmajExMS96SFV1cjFmTG5uMzhHN2xoWXYzNTlnZGR1M2JwMTRKb0ZUU3hseS82Y2NYRnhyRnUzRG9BMzMzeVROOTk4TTk5em5uMzJXYnAwNlZMZ3VPKy8vejUydTUybVRadlNxMWV2SE1jR0RoeklEei84d0xwMTYramR1emN0V3JRb05NL2lPSG55Wkk3WFJxT1JzTEF3UWtORHNWZ3MxS2hSZzhqSVNLS2lvZ0tQVXVRdlIzNC8vdlEwL0drMi9HbXA1eDl0K05OdFdjWDdsR1Q4MW5QNFVzNmhaam9yT3RzU1VmUUdkTFdqMGRXdGo2NU9mWFRSOWREVmJTQkZmU0dFS0NlS1BvalFYaTloYUhnN3R1K2ZRODFNSy9RY3o5ODdPUGQrYjBMdW1vUzU5V0RacUZjSUlZUVFvcEtSUXIvSVplSENoU1U2cjZoM0JVUkZSUVhheG16ZnZwMW5uMzBXaThXU3F3M0pxVk9ubURwMUtuNi9uNkZEaDlLdlh6OGVlZVFSbGkxYlJ2UG16ZW5Rb1VPSjhyeVEzKzlIcDlQbDI4YW1zRUx4dGRkZXkrelpzM250dGRjNGVQQWdrWkdSZ1dOTGx5N0ZhclVTR2hwS2VQZy9tMFk2blU2U2s1TXhHbzNVcUZFangzakp5Y2s0blU0MEdrMnVhdzBlUEppMWE5ZHk5dXhaUHZqZ0E1NS8vdm5pZk5UTGhxcXFUSjgrbmJObnovTGdndy95MEVNUGNmYnNXZUxqNDduNTVwdHp4Zi8rKys5TW56NmQ4UEJ3UHYvOGN6UWFEY3VYTDJmZ3dJRjVmcDh1ZHVIRVVreE1UT0IxWEZ3Y1hxODNFUGZWVjEvaDgvbUlpb3BDcDh2N1YyTmlZaUl1bDZ2UTYvNzY2NjlzMkxBQm5VN0h4SWtUY3hYUlEwTkQ2ZCsvUHdzV0xPQ3R0OTVpenB3NW1FeW1RajlMY1JpTlJ1YlBuMDlZV0JoNnZmUTJMek9xaXVwMjRjL0lRTTJ3NDNmWVVlM3BXWVY4VzJydVluNmFEYjg5RGM1UGNsVjZpb0syUmlTNjZLeGl2cjVPUFhUUjlkSFdpSVFpL1BjcGhCQ2liQm12NzByVjJzMndMWjZJNSs4ZGhjYXJIaWZwSzE3QmRXQU5ZZjJtb3cyTExQUWNJWVFRUWdoeGVaQkN2OGlYeitmRGJyZm51WEljd092MU1tUEdETHAzNzA3TGxpMUxkSTIvL3ZvTGdQYnQyK2RvYlpPUWtNQUxMN3lBdytIZ2xsdHVZY2lRSVNpS3d0TlBQODB6enp6RC8vM2YveEVaR1VuanhvMXpqTGZ2LzltNzcvQ295dXlCNDk4N004a2trMG9xQklFQWdsUXAwZ1RwSUcwcEFxNktzRWhXcEl1TGdvUXVTRk1FRVg5U1JJb0lzZ291VXBRbVNBSktGME9SSXFFRUNDRWtrR1JTSnBtWisvdGp5SmdoUFFRQ2NqN1BrMmZtM3Z2ZTk1NUpRblk5OTczbm5EakIzTGx6N2RzSkNiYmExSm1yMU1HMjB0cGdNSkNlbms1aVlpS2xTcFVxVXV5WjNOM2RtVEZqQmhjdlhxUjgrZktBTFNHOGVyWHRVZW4zMzMrZkdqVnEyTWV2VzdlT3hZc1gwN0ZqUjRkR3FrYWprWDc5K2dIUXJsMjdiTmR4Y25KaXhJZ1JqQjA3bHQyN2Q5TzdkKzlzbi85aHA2b3E4K2ZQNTlkZmY2VkJnd2IwNjllUGpJd01SbzhlemUzYnQ1aytmVHIxNnRXemo3OTI3Um9mZi93eEFBTUhEc1ROelkyVksxZnkxVmRmY2YzNmRZZW5IbktUOWNaUysvYnQ3ZHNoSVNIMkp6WWlJeVBadG0wYkFDTkhqc3p4aHNPbFM1Y1lQSGd3L3Y3K05HN2NPTmZyblR0M2p2bno1d1BRdDI5ZmdvT0RjeHozOHNzdnMyL2ZQaUlqSTVrelp3NFRKa3dvMWxYMWlxTGc2K3RiYlBQOVhhbG1NNm9wemZhVmxvYWFsbXA3bjVwcVM5b25HN0VtRzFHVGs3RW1KOTNaenBMVVR6YWlacmxoOUxlbDBkZ1MrcVhMb2kxVDFyWmEvNGtLNk1xV1E5R1hiSU53SVlRUWVkTjZCZUh6NzlVWWQzOUs4cDdQQ25Tek9mMzhQdUlXZE1HenkwUmM2blNYMWYxQ0NDR0VFSThBU2ZTTEhNWEZ4VEYxNmxRQTVzNmRtMk45K1MxYnRyQjkrM1l1WDc3TWdnVUxpblNkekVSL216WnQ3UHNpSXlNSkRRMGxQajZlS2xXcU1HblNKSHNDdEc3ZHVnd2JOb3dGQ3hZd2R1eFlwazJiUnMyYU5lM25wcWFtNWxodUorcytxOVVLMkJLeXFxcmFtNlRlQzQxR1E2VktsWWlNakNRZ0lJRHAwNmVUbXBwSzI3WnRIWkw4cXFyYXk5VDQrUGc0elBIZi8vNFhvOUZJNDhhTnFWNjllbzdYZWVhWloyamR1alUxYTliTU1jbWY5WVpHYnZMclNYQS9yVisvbmkxYnRsQzFhbFY3WXR2SnlZblJvMGNUR2hyS2xDbFQrUGpqajZsWXNTSUFucDZlL1BPZi8rVEtsU3M4Ly96emdPM0poa09IRHJGNTgyYXFWYXRHaHc0ZDdpa21WVlg1di8vN1A4QzIrbi9ldkhrc1hiclVvUStFMld6bXd3OC94R3cyTTN6NGNBd0dRNDV6SlNRa01HWEtGTkxUMDJuVXFCRjkrdlRKOWJyT3pzNU1tRENCb1VPSEVoWVd4dUxGaXhrOGVIQ09ZOVBUMCtuU3BVdTIvZGV1WFhONDZ1UmV5aTBWdTh3a2d0V0txbHJCcW9KcXRlMjNxbmYyM2RtK2M5eHhuNHBxTVVOR2hpMFpuNUVCNWd5SFY5V2NBWGVPcWVhTU8yUC9lbFhUMCs4azhGTnRTZnk3M2x2VFVpR2YvZ1dQRzQyN2h5MlJYNllzMnRKM1hvT2VRT3RmR2lXWEoxMkVFRUk4QWpSYTNOdU94TGxTWXhLK2ZRZHIwbzE4VDFIVGtraFlQNGEwUDNiZzJXMHFHamRaUUNDRUVFSUk4VENULzJvWE9YSnhjU0V1TG82WW1CaFdybHlaTFlHY21wcHFML0ZUa09SeVR1TGo0N2w0OFNJQkFRSFVxbFVMc0pYeW1UcDFLaWtwS1ZTb1VJRVpNMlprSzJuU3JWczNZbUppK09hYmIzajMzWGNKRFEyMU42ZHQyTENoUTdJenM5bHVUZ25RekpyNU9hM2V6cVRUNlVoT1RpWXBLUWtQRDQ4OFA4K1BQLzdJcDU5K1NxOWV2V2pZc0NHM2I5OTJXTEVQc0hidFdudjk5RldyVmxHclZpMzcweEE2blE1UFQwLzY5KytmNTNWQ1EwTnpYZm1kVjArQmgwSFhybDJKaW9xeXI4N1BWSzllUFFZTkdzUnZ2LzNtVU9abzhPREJ4TVRFT1B6OG5KeWNHRDkrUE5PblQ3YzNLYjRYbXpkdkppSWlnZzRkT2hBVUZNVHk1Y3RadEdnUmI3MzFsbjNNd29VTE9YUG1ETTg5OXh4Tm16Yk5jWjdFeEVUR2pCbkRqUnMzQ0F3TVpPellzZm11MEM5WHJod2pSNDVrOXV6WnJGKy9ub3lNRElZUEg1N3RQSTFHNDlEcklMTzNSZGF5UkErYjlOTW51VFd6K0JzTmkzdW44ZkJFNngvNDExZG1RcjlNV1RUdWVmK2RFMElJOFdoenJ0Z0UzK0diU053NENkUEpiUVU2eDNScUIzRVhEK1BSZVJ3dVQzZVQxZjFDQ0NHRUVBOHBTZlNMSExtNXVURnUzRGhHalJyRjJyVnJxVisvUG5YcjFyVWYvK2FiYjdoOSt6YjE2dFZ6S0xWU0dBY09IQUJzcS9rdEZndkxseS9uMjIrL1JWVlZxbFdyeHZUcDAvSDB6TGx4NDhDQkE5RnF0WHo5OWRkTW1US0ZqaDA3TW1USWtGeFhXdDl0MDZaTmhJV0ZvZEZvNk5peFk2N2pLbGFzeUxsejUzajExVmZ0Slg0NmRPamdzRkxiWkRJeGYvNThlekk2TlRXVmtKQVFYbm5sRmZ1VEVLcXFzbmJ0V3BZdlg0NVdxMlhJa0NFc1hicVVDUk1tTUdMRUNOcTNiMC8vL3YxNTlkVlhjNjBQbnltdjVQRzlOdU85My9SNlBUcWRqaVZMbHVSNDNOdmJtK1hMbDl1M0V4TnRqZU95bG1QS1ZLbFNKWHV6NDZ4R2pScFZxSmlpbzZQeDl2Wm00TUNCZUhoNDhNc3Z2N0JseXhiOC9mMTU5ZFZYK2ZycnI5bTRjU1BseTVmUGRlNmtwQ1RHakJsRFpHUWs3dTd1VEowNk5kOGJRNW5hdFd2SDdkdTNXYng0TVJzM2J1VHExYXVNR3pmTzRYZi83ajRTKy9mdlorTEVpUVFFQk9UYVgwSTh2aFFuWjdUK0FXZ0RTdDlKNXBkMjJGWmNpcmNmaEJCQ2lFZUx4bEFLNzVjK0lTMWlFNG1icHhhb1VhODE1UllKNjBhVGVtd2pudDNlUTF2cWlRY1FxUkJDQ0NHRUtBeEo5SXRjMWFoUmczNzkrckZpeFFwbXo1N05raVZMOFBEd3NLK21oNkt2NWdkYnNoSnNpZjR4WThady9QaHhBSjU5OWxsQ1EwUHpiVTRhRWhLQ3A2Y25uMy8rT1Z1M2JxVkNoUXIwN3QwN3ozTk1KaE5MbGl4aDA2Wk5BQXdZTUNCYkUrQ3Mzbjc3YmViUG44LzU4K2U1ZHUwYWdNUDRzMmZQTW12V0xLS2lvakFZREl3YU5ZcVdMVnNDMkpQOHAwK2Zac21TSlJ3L2ZoeWRUc2U3Nzc1THExYXRDQW9LNHIzMzN1T0REejVnLy83OTlPdlhMMXM5OTR5TURBWU1HT0N3ejhYRmhhVkxsK2I1T1I5bTI3ZHZKeTB0clZEbi9Qampqd1VlVzloRS84Q0JBMm5YcnAyOUY4WGt5Wk41ODgwM1diRmlCU2RQbnVUUW9VUDQrZmt4YTlhc0hKUDMxNjVkWS9Ma3lWeThlQkZYVjFkbXpweEpwVXFWQ2hWRDc5NjkwZXYxTEZpd2dDTkhqakJ3NEVDR0R4OU84K2JOY3h5L2E5Y3UrL3Y0K1Boc1phREUzNWlpb1BIeVJ1dmpoNmFVciszVjF3OXRLViswZmdGby9RUFJlSG5MYWtzaGhCQjVVeFJjNm5URHVXSmpFdjQzanZRL3d3dDBXdnFmNGNRdDZJeDdtNUVZbXI0R211emxQWVVRUWdnaFJNbVFSTC9JVTJZOTlKTW5UekozN2x3bVQ1N013b1VMU1U5UHAyM2J0bFNyVnExSTgyWmtaSEQwNkZFcVY2NU14WW9WR1R4NE1PUEdqYU5YcjE3ODhjY2ZkT3ZXcmNCenpaa3poNDBiTjlLclY2OTh4MnExV2k1ZHVvU3FxblRyMW8yWFhub3B6L0dWSzFmbWswOCt5YmJmYXJYeTlkZGZzMnJWS2l3V0MxV3FWR0hpeEluMk1pcUppWW44K3V1dmJOKytuWWlJQ01CV3BtWE1tREgyNzFuRGhnMzU5Tk5QbVRadEdtRmhZWVNIaDlPb1VTTmF0MjVOdzRZTjhmVDBSRlZWWW1KaUhLNmR0WGI4L1pUYjl6T3p4MEZlWS9LU2VaT2xJUHIyN1p1dGRFOXhVeFRGSVRIdjcrL1BXMis5eFlRSkV6aDA2QkFBNzc3N0x2NysvdG5PUFhUb0VETm16TUJvTk9MaTRzSzBhZE9LL0craWE5ZXVHQXdHNXMyYlIzeDhQRk9uVHFWT25Ub01IVHJVSWI3RXhFUisrZVVYd0piay85ZS8vc1d3WWNQbzFLbVR3M3hwYVdrTzlmc0w0cUdxOGY4WVVuUTZOSjVlYUVyNW92SHhRK3ZqaDlZbjg3MnZMYkZmeWhkeTZKa2loQkJDRklYR001QlMvMXBLNnVIL2tyUjFKbXA2YXI3bnFCbHBKRzJiVGRyeHpYaDBmeCtub0pyNW5pT0VFRUlJSWU0L1NmUUxCM2VYaFZFVWhiRmp4ekpvMENEMjd0M0xCeDk4d0w1OSt6QVlETHp4eGh0RnZvN1Zhc1hMeTRzclY2NFFIUjFOMWFwVitlcXJyM0J4Y1dIQmdnVU85Y2p6VTZkT0hlclVxWlB2dUt0WHIzTHAwaVhHangvUDhlUEhhZEdpUlpIai8vNzc3MW14WWdVQVhicDBZZGl3WVRnNU9RR3daODhlcGsrZmpucW5HV21aTW1YNDV6Ly9TYWRPbmJJMU5RNE9EbWJSb2tWczJyU0pOV3ZXY09EQUFRNGNPSUNpS0x6Ly92czBhdFRJSWZtYVgrSzJzSW5kdkdTV3piblhNU1V0T2pyYTRjbVR6TzNvNk9oc1kxVlZaY3VXTFh6KytlZUE3ZmRmVlZXbVRadkdhNis5UnFkT25SeEtLMjNldkJtajBZaS92ei9UcGsyNzU1NEJiZHUycFhyMTZzeWVQWnRUcDA0UkhSMmRyWHpWeG8wYk1abE1BTGk2dXFJb0NwOTg4Z25seXBXejk3cklqRDJuK3YzUjBkR29xcHJua3l5aStDZ0dON1JlM2lpZVhtZzh2ZEY2ZXR1UytaNWVhTHd5MzN1ajhmUkdjWFdWbGZoQ0NDRWVQRVhCdGVITE9GZHVTc0ozNzVKeDZVaUJUc3U0ZHBMNHhiMHhOSDBOOXpadm9qaEphVGdoaEJCQ2lKSWtpWDRCZ05sc0JzaVdpQVlvWGJvMFE0WU00YU9QUHJJbm5mdjI3WHRQNVVMMGVqMXZ2dmttNDhlUDU0c3Z2bURDaEFuMmxlb2pSb3pJTnQ1b05PTG01cFp2YzlQY2pCZ3hndE9uVC9Qc3M4L3l6RFBQc0dMRkNudWl2cUN5MWtMdjFxMGJCdzhlcEUyYk50bVM2eTFidHVUSWtTTllMQmJhdEdsRC9mcjE4NHpieWNtSm5qMTcwcmx6Wi9iczJjT09IVHR3ZDNlblVhTkdoWW9QS05BTkVvdkZZbi9WYURRT3NaVXJWeTdmVmQxUlVWSDJ4SGx1WXd0eXc2Ri8vLzcyY2tqNUtjaDh1Y1ZpTnBzZG1oVGZ2WjNweElrVExGdTJqT1BIajZQVmFubnBwWmZvMGFNSHk1Y3ZaL3YyN1h6eXlTZXNXYk9HVHAwNjBhNWRPNEtDZ2hnM2Joeno1OC9uOWRkZlovWHExVG4yRENpTVNaTW0wYng1YytiTm04ZTMzMzVMdzRZTjhmUHpzeDlQU1VsaHc0WU4rUHI2RWhjWGg2dXJLMis4OFFaVHBreGgyclJwTEZ5NDBONUx3c1hGaFpVclYyYTdSdGV1WFVsTFM4dnhtTWlGb3FCeGMwZHhjOC94VldOd1EzSDNzTzB6dUtOeGMwTng5MFRqNllXU1Q4OE5JWVFRNG1HaDlTbVBUOGhYcFB5NkV1UE91YWptOVB4UHNscEkyZnNGcHBQYjhPZ3lFZjFUcmU5L29FSUlJWVFRSWtlU2dSREFYOG5mbkJMOUFCMDdkbVR6NXMyY09YTUd2VjVmcU5JNnVXblVxQkZQUC8wMFlXRmh4TWJHNHUvdmo5VnE1Zmp4NHc0cjlCY3VYTWlHRFJ1WU8zY3VOV3M2UGhyODRZY2Y4dFJUVDlHNWMyZDBPaDJxcXZMbm4zOXk0TUFCZnZubEYyN2R1Z1hZNnVTWEtsV0ttalZyWXJWYWMwejBGb1pXcTJYbXpKbjI3YzZkTzVPUmtaRnQzUGJ0MndzOHAwYWpZZHUyYlhUbzBLSEljV1hlalBqZi8vNkgwV2prNVpkZnRqOXBrRWxWVlg3NjZTZENRa0pvMDZZTi9mdjNML0wxY3BPWjhDNUltYUc4ZnBkMjd0eEpTa3BLbm1OKyt1a25rcE9UY3oxZXJsdzUrL2VsZmZ2Mjl1MlFrQkNpb3FJNGVQQWdhOWFzNGVUSms0Q3ROOFhJa1NQdDVYSkdqeDVOdDI3ZFdMRmlCWWNQSDJiVnFsV3NXcldLS2xXcThNa25uekJtekJnQVBEMDlDUXdNZExqMjdkdTNNWmxNZUhwNjV0bHpJaTR1RHJQWmpGNnZCMnkvQ3ptVmxWcXpaZzBKQ1FuMDc5L2ZucWh2MXF3WkxWcTBJQ3dzakE4Ly9KRFEwRkNBYkQvM3g0V2kwNEhPQ2NYSkdjVkpoK0xpYXZ2U3U2QzR1RGkrMTd2ZTJlZUNKc3Q3KzM1WGd5MTU3eUlyN1lVUVFqd21ORm9NelVMUVA5V0d4STBUU2I5d29FQ25XVzVkNGZaWGc5QlhiWWxINS9Gb2ZZUHZiNXhDQ0NHRUVDSWJTZlFMQUZKVGJmVTRjMHZNUmtSRWNQYnNXY0RXMEhidDJyWEZraUR1M3IwN0VSRVI3TjI3bHhkZWVJR0pFeWR5OE9CQjVzNmRTKzNhdFFIYkV3VldxNVh3OEhDSFJQL1ZxMWZadm4wN2h3NGQ0aC8vK0FjQVM1WXNZZDI2ZGRtdU0zZnVYR3JWcW1WZnZiNWp4dzVDUTBNNWN1UUl5NWN2cDJ6WnNqbkdsNUNRd0d1dnZWYmdraXlGS1RtVTFiM2VlTWdxOCtjVEh4L1BybDI3R0RseUpIWHIxc1ZxdGJKNzkyNVdyMTV0djk3T25UdnAwYU9IdlJGdDF0K0RvajQ5QWJhU01xbXBxYVNscGVVN1YwNVBjR1E2Y09BQUtTa3BlWTQ1ZlBod25vbisvSnc0Y1lLVEowOVNxMVl0K3ZUcFE4T0dEYk9OZWVxcHA1ZzVjeWFYTGwxaXk1WXQ3Tm16aDhhTkd6dVU4ZW5mdjMrMmZ4T2pSbzNpK1BIampCbzFpbWJObXVVYXc4Q0JBN2w0OFdLZU4wWXVYYnJFK3ZYcmNYVjFwV3ZYcmc0cjhvY01HY0xGaXhkNTRZVVg3T1dVTW04YWxCU3Rmd0R1UGZ1QVJtTkxraXNLaWtaeloxc0RHZ1VValcyZm9qanNWK3p2TlNoT1RpZzZKOGo2ZXRjK3hlbk9lNjFPRXZKQ0NDRkVNZEQ2QlZOcXdKZWtIbDFIMHRiWnFHa0ZLOWRvT3J1SDlQTy9ZR2dXZ2x2TElTak9odnNjcVJCQ0NDR0V5Q1NKZmdIOGxlRE5hZFZ4Y25JeXMyZlBSbFZWYXRldXpmSGp4MW16WmcyTkd6Y3VjdVBSVEEwYU5BQnNLKzdCdHNyLzRNR0RiTjI2MVo3b2h0YlVIQUFBSUFCSlJFRlViOXEwS1o5OTlobmg0ZUVNSGp6WWZ1N1BQLzhNMkVybGFEUWFBSHg5ZmZIMzk2ZGx5NWEwYk5tU1NaTW1jZXZXTGZ0Y1dYWHMySkhEaHcvei9mZmZNM1RvMEJ6alc3RmlCVWFqa1ZkZWVhVkFueWRyZVorc3pwOC9qMGFqb1dMRmlqa2VMODdhK25xOW5zV0xGN05nd1FMQ3dzSVlQWG8wenozM0hKR1JrVnk3ZGcxRlVYam1tV2ZvMXEwYnp6NzdyRU1TUG5QbC9MSmx5NHA4MCtMdXViNzY2cXRzSzkwTElqSXlrb1NFQkFDT0hUdEczYnAxY3h5WDJRdWhxUHIyN1V2RGhnMzU4c3N2V2Jod0lRc1hMc3h6ZktsU3BWaTdkcTM5S1ppOHhNYkdBdVRZeURlcnpKcjd1U1hueldZek0yZk94R3cyOCtLTEw5cHZ6R1R5OC9OajZkS2xLSXJDSDMvOEFYQlBwYldLZzlZdkFMY2VlVGU3RmtJSUljUkRURkZ3ZmVaRjlFKzFJbW5MZE5KTy9GQ2cwMVJMQnNsaGkwazl0Z0dQRHUvaVVydUwzSWdYUWdnaGhIZ0FOQ1VkZ0hnNFpKYTQ4ZkR3eUhacy92ejUzTGh4ZzRvVkt6Sjc5bXphdEdtRDFXcGw5dXpaOWdRbFlFKzJROEdUcndhREFTOHZMM3RqMUZhdFdxSFQ2ZGl6Wnc4cEtTa0FCQVlHVXFGQ0JXN2N1TUg1OCtmdDUvNzAwMCtBcllGcHBpNWR1ckI2OVdvR0RScVU3MDJJNTU1N2ppZWVlSUpObXpibHVLTCs0TUdEYk5teWhRWU5HdkRNTTg4VTZQUGt4R1F5TVhqd1lFYU5HbFhrT1FyTDI5dWJpUk1uTW5IaVJMeTl2ZG03ZHkvWHJsMmpUSmt5ZlA3NTU4eWFOWXVtVFp2ZTA2cjkreWtpSW9KUm8wYVJscFlHd1BqeDQ5bS9mejlnKzkyS2lZbXgxOXEvZWZObWdVb0U1Y2JaMlpuYXRXc1RIUjFOVkZSVXZsK1pOMHQwK2RSZU54cU54TVRFb0NnSzVjdVh6M05zNXIrajNEN0hxVk9uT0gvK1BQNysvcm5lZE1yOFdWNjRjQUd3UFFramhCQkNDSEd2Tk83K2VMMzBNZDZ2TGtMcldmRC9mMkZOakNIaDIxSGNXdFlYOC9Vejl6RkNJWVFRUWdnQmt1Z1hkOXk0Y1FPd3JZalA2cWVmZm1MMzd0MDRPVGtSR2hxS2s1TVR3NGNQeDhmSGh5dFhyckJreVJMNzJLeUp6OHpWemxldlhzMzMyaGFMeFo3bzlQTHlva0dEQnBoTUp2YnQyMmNmazFteTUvRGh3d0NjT1hPR3FLZ29nb0tDSEJMNnJxNnVCVTVlYTdWYVhuLzlkY3htTTdObXpTSTkvYStHWXhjdVhHRG16Sms0T3p2bldUYW1JREpyOXovSVVpb3BLU2w4OTkxM2ZQbmxseXhkdXBRV0xWb0FFQjBkemNjZmYxeXNwWUtLVzFoWUdHUEhqc1ZrTXVIczdBell2bmZ2dmZjZVAvMzBFNHFpTUhqd1lEcDE2a1JJU0FnWkdSazVQckZSVkR0MjdNajFxekIrKyswM1ZGVWxPRGc0M3hzUm1VL1VHQXc1UDk1ZXUzWnR5cFVyeDMvKzg1ODhhLzJEN1NZSndKTlBQbG1vZUlVUVFnZ2g4cUt2MWdiZk4zL0UwS1Jmb1Zib3AxODhSTnhuM1VuYTlCN1c1TGo3R0tFUVFnZ2h4T05ORXYwQ2dNdVhMd09PcTRBdlhMakF4eDkvREVCSVNJaTk3SXlIaHdjalI0NEVZTk9tVFJ3N2RneXdOZi9NVExKbnJzUWVNbVFJZ3djUGRsamhiemFiN1VuMThQQndqRVlqZm41Kzl1Tk5tellGWU0rZVBmWjlkeWY2dDIzYkJ0eDd5WnRtelpyUnRtMWJ6cDQ5eTZ4WnN6Q2J6VVJHUmpKMjdGaU1SaVAvK2M5L0NBb0t1cWRyM0x4NUV5QmJ1Wlhpb3FxcS9XWkNWRlFVLy9kLy84Y3JyN3pDd29VTHVYVHBFcTZ1cmt5Y09KSFEwRkRjM053NGNlSUVnd2NQNXIvLy9TOVdxL1creEZRUUxWdTJwRk9uVHZadHM5bk1aNTk5eHJScDAzQjJkbWJtekptVUtsVUtnRGx6NXVEbTVzYXNXYk9ZTzNjdVRaczJwWGJ0MnRTdVhadXVYYnZ5emp2dmxOVEh5TlhPblRzQmFOS2tTWjdqckZhclBkSHY1dWFXNHhoRlVaZytmWHFPL1FQdWR1TEVDUUJxMWFwVm1IQ0ZFRUlJSWZLbDZOM3c2RElSbnplK3dTbW9FUDlmUTdXU2NuQTFOK2UxSTNuUFF0U00xUHNYcEJCQ0NDSEVZMHBxOUFzQWpoNDlDa0J3Y0RCZ0t6c3laY29VMHRMU2FOeTRNYjE2OVhJWTM3UnBVMXEzYnMzdTNidVpNMmNPUzVZc3dXQXc0Tzd1VGxKU0Vzbkp5ZmFHckhGeGNRNnI3TlBUMCtuUm93Y2FqY2Era2o5citaM0dqUnVqS0FwSGpoekJhRFRpN3U1Ty9mcjFHVFpzR0hYcjFpVWpJNFBkdTNlaktBcnQyclc3NTgvKzVwdHZFaFVWUlhoNE9PKzg4dzRYTGx3Z0pTV0ZQbjM2T01SVlZHZk8yQjVWdnRjYkJybVZRNHFJaUxEZk9QbjN2LytOcXFwb05CcWFOMjlPang0OTdLdmkyN1JwUTYxYXRmamdndy80L2ZmZldicDBLUWNPSE9Damp6NHFrUkkrSVNFaDl2ZFhybHhoeG93Wm5EdDNqc0RBUU41Ly8zMzc3eUpBcFVxVm1ETm5EaE1tVE9ESEgzK2tYTGx5akI0OW11clZxei93dUF2aTNMbHovUHJycnlpS2t1L05LS1BSQ05pUytYbXQxaTlUcGt5KzF6MTY5Q2d4TVRGNGVYazVOSzRXUWdnaGhDaE9Uay9Vd1dmUXQ2UWVYWWR4eDBkWVUyNFg2RHpWbEl4eDV6eFNEcXpHdmQxYnVOWjlBVFRhK3h5dEVFSUlJY1RqUVZiMEM2S2pvN2wwNlJJQVR6LzlOS3FxTW5QbVRIdE45N0ZqeCthWUNCNDJiQmplM3Q3RXhNU3dhTkVpNEs4R29EZHYzaVFwS1FtQWdJQUFoL01NQmdOMTY5YkZ5Y21KNE9CZ1Jvd1lRWnMyYmV6SGZYeDhhTldxRlQxNzlyU3ZWUGZ6ODZOSGp4NEVCd2ZibndLb1diTm1zZFFoTnhnTXZQMzIyK2gwT2s2ZVBFbEtTZ3IxNnRWandJQUI5enkzcXFwczNyd1pnRU9IRHZIKysrOFRGaGJtME51Z29QTmtQbDJSa1pIQmxTdFg3TWV1WDc5dWYrL2s1RVRYcmwzNThzc3ZtVFJwRWs4Ly9iVERQQUVCQVh6NDRZZTg5dHByYUxWYSswMlZrbUl5bVZpK2ZEbHZ2UEVHNTg2ZDQ3bm5ubVBSb2tVT1NmNU13Y0hCTEZxMGlLWk5teElWRmNXYmI3N0oxS2xUOHkxREZCVVZSZnYyN2UwSjk4enQrMVcrS0RrNW1mZmZmeDlWVlduWnNtVytUWTFqWW1JQWNIZDN2K2VmeGRkZmZ3MUFodzRkSHRyK0MwSUlJWVQ0bTlCb2NXM3dFcjV2N2NEUTZGVlFDdjZmbHRha0d5VCtieHh4bjNYSGREWU1DdGpmU3dnaGhCQkM1RTVXOUF0Mjc5NE5RTm15WlNsWHJoeS8vLzQ3aHc4ZlJxL1hNMlhLRk56ZDNYTTh6OHZMaStIRGh6TnIxaXg3d3YySko1N2cwcVZMWEw1ODJWNlhQS2VWeURObXpNZ3pwbkhqeHVWNjdJY2ZmZ0R1dld3UHdPM2J0OW13WVFQcjFxM0RiRFpqTUJoSVNVbmh0OTkrNDYyMzNxSlBuejQwYk5ndzM2VHAyTEZqN1gwSk1obU5SdWJObThmcDA2ZHhkM2UzTnhuZXMyY1BlcjJleG8wYjA3SmxTeG8zYnN5NGNlTWNtaGxucGFvcUgzMzBFZHUyYlVPdjEyTXltWmcwYVJMdnYvOCtRVUZCZE9qUWdRTUhEdURzN013YmI3eGh2OW1TRzBWUmVQWFZWMm5TcEFtVktsVXEzRGVzbUZpdFZuYnYzczBYWDN4QmJHd3NCb09Cb1VPSDhvOS8vQ1BQODl6ZDNYbnZ2ZmZZc21VTHk1WXRJenc4bkgzNzl0R3FWU3M2ZE9oQXZYcjFzdjJzZERwZGpyK0QwZEhSbU0zbVl2MWN0MjdkWXNLRUNWeTdkbzFTcFVveGZQandmTTg1ZE9nUVlQdTNjeStPSGozS3NXUEhjSFoycGtlUEh2YzBseEJDQ0NGRVFXbGN2ZkRvT2huWEJpK1N1SGtxR1plUEZ2aGNjOHhaYnE5NkhlZEtUWER2OEM1T1FmSkVvaEJDQ0NGRVVVbWkvekdYa3BMQyt2WHJBZHNxWUlBNmRlcncwVWNmRVJjWGwyOGl1R1hMbGxTclZvM0F3RUQ3dWZ2MjdXUFhybDNFeHNZQzVMZzYrMjRUSjA3a3p6Ly9MRkRNY1hHMkpsN0xseTluMWFwVjl2MWZmLzAxNmVucHBLU2s0Tzd1VG5SME5JbUppZmJTTlpuTVpqTkhqeDVsOSs3ZDdObXpoNHlNRERRYURkMjdkMmZBZ0FGRVJFVHd5U2VmY1BMa1NjYVBIMDlnWUNETm16ZW5TWk1tVkt0V0xjZW11cG5OYmxWVjVjeVpNK3paczRjZmYvelJYc0pvOHVUSjFLNWRteU5IanJCcjF5NzI3dDFMV0ZnWVlXRmh1THE2OHR4eno5R3VYVHRVVlhWSVZHZE44aHNNQnViTW1jTzJiZHY0L3Z2dkdUUm9FSjA3ZDZaRml4YjJCc241c1ZxdFdDd1d6R1l6Z1lHQkpDWW1ZckZZS0ZXcWxNTjFodzhmbnV2Tmphd2xoQXFiVUU1TlRXWHIxcTJzWDcvZXZwSzlaY3VXREJreUpGc2o2THgwNmRLRkZpMWFzR3paTW43NDRRZDI3ZHJGcmwyNzhQZjM1NTEzM3FGKy9mcjJzV1hLbEdIWnNtWFo1Z2dKQ2NseFZYL1dra0tGY2ZEZ1FlYlBuOCtOR3pjd0dBeE1uanpaM3BjaEtTbUp5NWN2NCtmbmg1dWJHeTR1THFTbnAzUGd3QUhXcmwwTDVGL0xQeSt4c2JIMm0yY3Z2dmdpL3Y3K1JaNUxDQ0dFRUtJb2RHVnE0UFA2MTZUOS9qMUoyejdBYXJ4WjRIUFRJL2NUdi9BRlhKNytCKzZ0MzBUckYzei9BaFZDQ0NHRStKdVNSUDlqYnZ2MjdTUW1KbUl3R09qYXRhdDlmMkVhZVdZbStjRldhMy9WcWxVY08zYk0zcVMzY2VQRytjNXgrL1p0ZTlQYWdycDlPM3N0MEpzM2I5Sy9mMytIZlZXcVZBRmczNzU5L1BEREQ1dzRjWUtVbEJUQXR0cTdVNmRPdlB6eXkvWWErczgrK3l6MTY5ZG44K2JOckZ1M2pwaVlHTmF0VzhlNmRldlFhRFFNR2pTSUhqMTZFQjBkemMyYk40bU9qdWJLbFN1Y1AzK2UwNmRQMjJ1dUF6UnExSWdoUTRiWVYyczNhdFNJUm8wYWtacWFTbGhZR0R0MjdDQWlJb0lkTzNhd1k4Y09mSDE5YWR1MkxlM2J0eWM0T0ppRWhBUjI3OTZOVHFkajh1VEpWS2xTaGNxVksrUHQ3YzNxMWF2NTdydnYrTzY3Nyt6WHk1cWN6M3lmK1dxMVduT3M4MSttVEJtKy9QSkxoMzJaMzUvOEpDY25GMmhjcG1QSGpyRnc0VUpVVmFWV3JWcTg5dHByMUtsVHAxQnpaTXBzQ3YzaWl5K3lkdTFhZHV6WWdiZTNON1ZyMTdhUGFkeTRjYTVKNzBtVEp0bDdHMlJWMkpJK1I0OGVaZjM2OVJ3OGVCQUFmMzkvcGt5WlF0V3FWZTFqVWxKU2VPdXR0M0tkSXlnbzZKNVc0UzlidG95RWhBU3FWcTFLMzc1OWl6eVBFRUlJSWNROVVSUmM2dlpBWDYwdHhqMmZrZnJybDZpV2pBS2ZuaGF4bWJUalArQlNweHZ1clllajlTbC9INE1WUWdnaGhQaDdrVVQvWTY1ZHUzYjg4TU1QdEczYk50Y1NQWVhoNmVuSmxDbFRtRDE3TmdrSkNiejAwa3YyUkh0ZUZpeFljTS9YQmx2U1dxZlRZVGFiVVJTRkNoVXFNR0xFQ01CV211aklrU09vcWtyTm1qVnAzYm8xclZ1M3h0UFRNOXM4ZXIyZVhyMTY4Y0lMTDNEa3lCRisvdmxuRGg4K2pMT3pNMTI2ZEFIZ3ZmZmU0OEtGQzluT3JWQ2hBazJiTnFWdDI3WlVxRkFoeHpoZFhWM3AwS0VESFRwMElEbzZtcTFidDdKanh3NWlZMlA1NXB0djBPdjFCQWNINCszdFRjZU9IYWxjdWJKOWxicEdvNkZ2Mzc1MDd0eVpQWHYyY1ByMGFXN2V2RWx5Y3JKOXhYN1dyOHdFZjI3TmZET2Y1QURZc1dOSDRiN2hlY2lwdE5Lenp6N0xpQkVqS0Z1MnJNT3ErM3NSRkJURXFGR2o2TmV2SDZxcTR1VGtaRC8yL3Z2djUzcGViaythNVBVOXVQc3pHWTFHUHYzMFU2S2lvbEFVaFE0ZE9qQjQ4R0RjM053Y3hnVUVCRkMrZkhrU0VoSXdtVXhZclZZVVJjSGIyNXRHalJyUnYzOS9EQVpEQVQ1dHp2cjE2OGVmZi83SmUrKzloMDRuZjlhRkVFSUlVYklVRnc4OE9yeUxvZEdyR0hmT0l5MWlVOEZQVnEya0hkdEFXc1FtWE92MXhLM1ZVTFRlWmU5ZnNFSUlJWVFRZnhPS21sdjJUenkwWXY3VjNXRTc4TXZ2NzJtKytQaDRQRDA5aXoxQmVIY1pHb0JaczJiaDYrdkx3SUVEaS9WYVdXVW10alVhVGJicm56cDFpdkxseXhmNXBrWnljckk5aVh2NDhHR1dMbDFLMmJKbENRNE81c2tubjZSNjllcDRlM3NYT2U2REJ3OFNGaGJHeUpFajdTV0NUQ1pUanVXQ0huYVpxK1dkbkp5SzNCaDJ4NDRkcEtTazBMMTc5L3dIMzZPRWhBUXNGa3VlSlpEaTQrUFJhclgya2p3QTE2NWQ0NXR2dnFGWHIxNzVOdDY5bjh4bWM0a20rWXY3NzVJUVFnZ2gvajR5cnA3QXVHMDI2UmNPRlA1a2pSYlgrcjF4YXpVRXJWZFE4UWNuaEJCQ0NQRTNJWW4rUjVBazFJUVFEeHY1dXlTRUVFS0lQS2txcHJON01HNy9BUE9OZ3ZYbWNxRFZZWGptSmR4YURrYmpHWmovZUNHRUVFS0l4NHltcEFNUVFnZ2hoQkJDQ1BFM3B5am9uMnFGNzdCTmVQYVlqc1lqNXo1S3ViS1lTVG00bXB2ejJwSzRjUktXK0V2M0owNGhoQkJDaUVlVUpQcUZFRUlJSVlRUVFqd1lHaTJ1ejd5STMxczdjVy83Rm9xTFI2Rk9WODNwcEI1YXk4MlBPNUR3MzdmSXVIYnlQZ1VxaEJCQ0NQRm9rVVMvRUVJSUlZUVFRb2dIU25GMnhhM1ZVUHhHN2NLdDFUQVV2VnZoSmxDdHBKMzRnZmlGTDNCclpRanBrZnRCcXRJS0lZUVE0akVtaVg0aGhCQkNDQ0dFRUNWQzQrcUZlOXVSK0kzYWpWdUxRU2pPcm9XZUkvM1B2ZHhhL2kvaUYvZkdkR283V0MzM0lWSWhoQkJDaUllYkpQcUZFRUlJSVlRUVFwUW9qY0ViOS9adjJ4TCt6NzJPNHVSUzZEa3lyaDduOXRmRHVibWdFNmxIdmtYTlNMc1BrUW9oaEJCQ1BKd1VWWlhuR3g4MU1mL3E3ckFkK09YM0pSU0pFRUxZeU44bElZUVFRaFFucXpHVzVQQ2xwQjVjZzJvMkZXa09qY0ViMXdZdjRkcW9EMXF2TXNVY29SQ1BMdFZrSkhudkY1aE83OFFTZnhrMVBiV2tReEtpMkNqT3JtaDl5cU92MWc2MzUvNk5vbmN2NlpDRWVHQWswZjhJa29TYUVPSmhJMytYaEJCQ0NIRS9XSk51a0J6K09hbUh2MEhOS0dJeVVxTkZYNzBkaGliL3dybENBMUNVNGcxU2lFZEkrdmxmU1B6Zk9Dd0oxMG82RkNIdU82MVhFSjR2ek1DNWN0T1NEa1dJQjBKSzl3Z2hoQkJDQ0NHRWVDaHBQQUx3NkR3ZXYzZCt4cTMxQ0RTdVhvV2Z4R3JCZEhJYnQ3NTRsYmpQdWt0WkgvSFlTai8vQzdkV3ZDWkpmdkhZc0NSYzQ5YUsxMGlQL0xXa1F4SGlnWkJFdnhCQ0NDR0VFRUtJaDVyR1VBcjNOaVB3ZTJjUEhwMUMwWGdHRm1rZTgvWFRKRzRZejgwUG0yUGM4WkVrUE1WalF6VVpTZnpmdUpJT1E0Z1NrZmhkS0tySldOSmhDSEhmNlVvNkFDR0VFRUlJSVlRUW9pQVVad09HcGdOd2JkeVh0TisvSnpsOENaYWJGd3M5anpVMWdlU3d4U1NIZjQ2K2FrdGNHL3dUZmRWV29ORVdlOHhDUEF5UzkzN2hjR05MMFRyaDF2WXRYT3YyUU9QaFg0S1JDVkc4ckVteHBCN2JRUEpQSDZOYU1nRGJ5djdrdlYvZzNuWmtDVWNueFAwbEsvcUZFRUlJSVlRUVFqeFNGSzBUcnZWNzR6ZmlSN3hmWG9CVFVLMmlUYVJhTVozWnplM1ZRNGlkMHdManpybFlia1VWYjdCQ1BBUk1wM2M2Ykx1MWZRdTM1Z01seVMvK2RqUWUvcmcxSDRoYjI3Y2M5cHRPLzFSQ0VRbng0RWlpWHdnaGhCQkNDQ0hFbzBtalJWK3pBejZEMTFNcVpCWDY2dTFBS2RwLzVscVRZa25lczRpYmM5dHlhM2wvMG81dlFUV25GM1BBUXBRTVMveGxoMjNYdWoxS0tCSWhIZ3pYdXQwZHR1LytOeURFMzVHVTdoRkNDQ0dFRUVJSThXaFRGSndyTnNhNVltTXN0NjZRY3VBclc5UGR0S1FpVFpjZStTdnBrYitpY2ZYQ3BkNEx1RDd6SXJxQUtzVWN0QkFQanBxZTZyQXRLL25GMzUzR0k4QmhXMDFQS2FGSWhIaHdaRVcvRUVJSUlZUVFRb2kvRFcycEovRG9PQmIvMGVGNGRwMkN6cjlTa2VleXBpYVE4c3NLNGhaMElYN3hpNlFjK0FwcmNud3hSaXVFRUVJSVVUeGtSYjhRUWdnaGhCQkNpTDhkeGRtQWE2TSt1RFo4bWZUenY1RHk2MHBNWi9jVWViNk1LNytUY2VWM2tuNllqdjdKNTNDcDB3MTl0WFlvenE3RkdMVVFRZ2doUk5GSW9sOElJWVFRUWdnaHhOK1hvc0g1eWVkd2Z2STVMRGN2a25KZ0Zhbkh2a2ROU3l6YWZGWUxwck43TUozZGcrTHNpcjc2ODdqVzdZWnpwYWFnMFJadjdFSUlJWVFRQlNTSi9rZVFvbmRCTmFYWnQ2MjNiNkh4TGxXQ0VRa2hIbWZXVzQ2UHJ5c3VMaVVVaVJCQ0NDRkUzclIrd1hoMG1Zajc4Nk14bmR4S3l1RnZ5TGgwdU1qenFlbXBwUDMrUFdtL2Y0L0d6UmVYcDd2Z1VxYzdUa0cxUUZHS01YSWhoQkJDaUx4Sm92OFJwQTBvalRucW9uMDdkZDl1M0xyMExMbUFoQkNQdGRSZmZuYlkxZ2FVS1pFNGhCQkNDQ0VLU25GeXdhVnVEMXpxOXNBY0cwbnFrVzlJKysxL1dGTnVGWGxPYTNJY0tiOStTY3F2WDZMMUtZOUxqZWZSMSt5QVU5bmFvRWg3UENHRUVFTGNYNUxvZndUcDZ6ZDJTUFFucjE4TmdHdlRWbWhLK1pSUVZFS0l4NDMxVmp5cHYveHMveHVVU1YrdlVja0VKSVFRUWdoUkJEci9TbmgwSEl0N3UxR1lUdThrOWZBM3BKLy81WjdtdE1SZkpubnZVcEwzTGtYakdXaEwrdGQ0SHVjS0RhUzhqeEJDQ0NIdUMwVlZWYldrZ3hDRm82YW1FRGZ1VFN4eHNTVWRpaEJDT05ENkJlQTc0eE1VRjJsS0o0UVFRb2hIbCtWV0ZLbEh2aVgxNkhxc1NjWDMzMTBhTngvMDFkcWlyOUVCNThyUG9taWRpbTF1SWZJU003R3F3M2JndExNbEZJa1FENDc4M292SGpTVDZIMUhwSjMvbjF1eEpKUjJHRUVJNEtQWHVWSnhyMWlucE1JUVFRZ2doaW9mVlF2cUZBNlQ5dnBHMFU5dFFUY25GTnJXaWQwZGZyUTB1Tlo3SHVYSXpGTDFic2MwdHhOMGs0U2tlUi9KN0x4NDNrdWgvaEtXZi9KM0VwUXRrWmI4UW9zUnBmZjN4ZkgyRUpQbUZFRUlJOGJlbFpxUmlPcjJidElpTm1NN3VBYXVsK0NiWDZuQ3UwQkI5MVZZNFYyMkp6cStpTlBNVnhVb1NudUp4SkwvMzRuRWppZjVIbkpxYVF2SVBHekQ5ZGhETGpXalV0TFNTRGtrSThaaFFYRnpRQnBSQlg2OFJicDE3b0xnYVNqb2tJWVFRUW9nSHdwcHlpN1FUUDVEMit5WXlMaDh0OXZtMXBaNUFYN1VsemxWYjRWeXhFWXFUbEVVVTkwWVNudUp4SkwvMzRuRWppWDRoaEJCQ0NDR0VFS0tJTFBHWFNZdllSRnJFSnN5eGtjVSt2NkxUNDF5cE1jNVZXNk92MmhKdHFTZUsvUnJpNzA4U251SnhKTC8zNG5Haksra0FoQkJDQ0NHRUVFS0lSNVhXcHp4dXJZYmgxbklvNXRnL01aM2NSdHJKclpoamlpZWhwSnBObU02R1lUb2JSaEtnOVF2R3VWSlRuQ3Mxd2JsaVl6U0dVc1Z5SFNHRUVFSTgyaVRSTDRRUVFnZ2hoQkJDM0N0RlFSZFFCVjFBRmR4YUQ4Y1NkNUcwazlzd25kcEd4dFVUeFhZWnk4MkxwTjY4U09yQk5RRG9TaitGYzZWbmNhN1lCT2ZnaGlndUhzVjJMU0dFRUVJOE9pVFJMNFFRUWdnaGhCQkNGRE90YnpCdUxRYmgxbUlRbHR0WE1aM2NUdHFwYmNWZTA5OTgvUXptNjJkSStXVUZLQnFjeXRheUpmNHJOY0dwZkgycDd5K0VFRUk4SmlUUkw0UVFRZ2doaEJCQzNFZGE3N0lZbWczQTBHd0Exc1FZMHY3WWdlbVBuYVJmUEFnV2MvRmRTTFdTY1NXQ2pDc1JKSWN0QnEwT3B5ZnE0bHpoR1p6SzFjT3BmRDBwOVNPRUVFTDhUVW1pWHdnaGhCQkNDQ0dFZUVBMG5vRVlHdmZGMExndnFpbVo5UE8vWURyN002YXpQMk5OaWkzZWkxbk1aRnc2VE1hbHcvWmRXcjlnbk12Vng2bDhmWnpLMTBQblh4a1VUZkZlVndnaGhCQVBuQ1Q2aFJCQ0NDR0VFRUtJRXFEbzNkRFhhSSsrUm52YmF2em9QMGcvK3pPbU16K1RjVFVDVkxYWXIybXY4Zi9iZDdZWVhEeHdLbGNQNS9MMWJNbi9zaytqNk4ySy9icENDQ0dFdUw4azBTK0VFRUlJSVlRUVFwUTBSWU5UVUUyY2dtcmkxbW9ZMXVRNDBzK0ZZenJ6TTZZL3cxSFRrdTdMWmRXMEpOTFBoWkYrTHN3ZWh5N2dTWnlDYXFJTHFtVjdMVjBOeGRsd1g2NHZoQkJDaU9JaGlYNGhoQkJDQ0NHRUVPSWhvM0h6eGFWdUQxenE5ckNWNExrYVFYcmtyNlJIN2lmajhsRlVTOGI5dWJCcXhSeHpGblBNV2ZqdGY3Wjlpb0xPcnlLNk1qVnhDcXFGTHFnR1RtV3FvN2g0M3A4WWhCQkNDRkZva3VnWFFnZ2hoQkJDQ0NFZVpscmRuWnI2OVhGck5RdzFJNDJNeTBmL1N2eGZQUTZxOWY1ZFgxVXh4MFppam8wa0xXTFRYMkg1bExldCtDOWpTL3hyQTZxZzlTd05pbkwvWWhGQ0NDRkVqaVRSTDRRUVFnZ2hoQkJDUEVJVUp4ZWNLemZGdVhKVDRFNzVuWXVIU0wrd24vVElYekZmUC9OQTRyREVYOFlTZnhsTy9QaFhiSHAzZEFGUG9ndW9rdVcxQ2hxUEFMa0JJSVFRUXR4SGt1Z1hRZ2doaEJCQ0NDRWVZWXFMQi9wcWJkQlhhd09BTlRtZTlBc0h5TGg4aEl4TFI4bTQvZ2RZTFE4a0Z0VmtKQ1BxR0JsUng3TEY2Smo4dDcxcTNQM2xCc0RmUkhwNk9zN096Z1VlbjVLU2dzRlFzTjRQSzFldXhNL1BqL2J0MnhmcUdpdFdyQ0ErUHA1Um8wWVYrSnlIVld4c0xERXhNZmo2K2xLbVRKbjdjbzBMRnk1UXNXTEZJcDgvZGVwVWZIeDhHRDU4ZURGR0pZUW9LRW4wQ3lHRUVFSUlJWVFRZnlNYU54OWNhblhDcFZZbkFOVDBWREt1L2s3R3BhT2tYejVLUnRSdjk2MjViMjdVdENReUxoOGw0L0pSaC8yS3N3R3RUM20wdmhYUStWUkE2MXZCdHUxVEhxMW5JQ2lhQnhxbktKcUxGeTh5YnR3NFhudnROWjUvL3ZsOHh5Y21Kakp3NEVDZWZ2cHBCZ3dZUUZCUVVLNWprNUtTV0wxNk5aNmVublR1M0xsUWNZV0ZoUkVWRmZYSUovcE5KaFB2dlBNTzE2NWRZOWl3WWZUbzBhUEljMjNidG8ySWlBZ0dEQmlBbjU4ZkFLcXE4dmJiYjNQaXhBaysvL3h6S2xTb1VLUzV3OFBEOC94WlptVXltVWhOVFNVaElZR1ltQml1WDcvT2pSczN1SDc5T2pFeE1iUnExWXBldlhvVktRNGhIbGVTNkJkQ0NDR0VFRUlJSWY3R0ZHZFhuQ3Myd2JsaUU5ekExbkQzeHArMk92K1hqNUp4NlFpV1cxRWxFcHVhbm9MNSttbk0xMDlqdXV1WW9uTytrL1N2Z05iWGx2elgrZGh1QkdpOHlxQm9uVW9rWnBIZEgzLzhRV3hzTEhQbXpDRXRMWTF1M2JybE9mN1RUejhsUGo2ZThQQnd1blRwa21keStQRGh3NmlxU3BNbVRWQ3lQUDFoTkJxeFdQNTZVa1ZSRkR3OVBZbUppYkh2TTV2TkFBNzdBTFJhclQzSm5YVytGMTU0SWY4UFcwQTdkdXpJY1gvNzl1MXpQV2Zac21XVUsxY3UyLzRWSzFadzdkbzFBTmF0VzBmSGpoMXhjWEVwZEV6eDhmRXNXclFJbzlISVUwODlaZjg1S1lwQ3JWcTFPSDc4T0Y5OTlSWGp4NDh2OU56NWVlT05OMGhKU2JGL1pmM1o1ZVRXclZ2MDdOblQ0V2N1aE1pYkpQcUZFRUlJSVlRUVFvakhpYUpCRjFnVlhXQlZYQnUrRElEVkdFdkc1V05rUkovRWZPMEVHVmRQWWsyT0s5RXdWWE02NWh0L1lyN3haL2FEaW9MR3pRK3RWMmswWG1YUWVwVkI2NW41L3M2clJ3Qm90QTgrOE1kUXAwNmRTRWxKWWRHaVJTeFlzQUJWVmVuZXZYdU9ZOFBEdzltOWV6Y0FRNGNPcFc3ZHVubk92V3ZYTGdCYXQyN3RzUC90dDk4bU1qTFN2cTNSYU5pMmJSdDkrL2JOTnNmZCs4cVZLOGV5WmN0eXZXWmdZR0NlTWVYR2FyVVNHeHViN3ppZFRtY3Z2Mk94V094Si9Kd2NPWEtFNzc3N0RvMUdRNjFhdFlpSWlHRFpzbVVNSFRxMDBQRjkrdW1uR0kxR3FsZXZUdGV1WFIyT3ZmamlpM3ovL2ZmOC9QUFBkT3ZXamRxMWF4ZDYvcnhjdUhEQllWdXYxK1BwNlltSGh3ZGVYbDRFQkFSUXVuUnB5cFFwWTMrVkpMOFFoU09KZmlHRUVFSUlJWVFRNGpHbmNmZEhYNk05K2hwM1ZodXJLcGFrR014WFQ1QVJmZXF2NUw4eC95VG1BNkdxV0kyeHRuaXVIczk1aktKQjQrRnZ1d25nVlFhTlYybTBIcVhSdVB1Z2NmTzFmYm43b2pINGdGYlNJL2VxVjY5ZUpDUWs4UFhYWC9QcHA1OVNwVW9WYXRTbzRUQW1OamFXZWZQbUFkQzFhOWQ4Vi83ZnVuV0x3NGNQQTdCZ3dRSTBHbHNwcHdZTkd0QzFhMWZpNCtNQitPNjc3K3hKNFhIanh0blBYN3g0TVhGeGNRNzdac3lZa2U5bitlcXJyL0lkazVPQ1BoVlFwa3daKzQyR0kwZU9NSGJzV0x5OHZMSTkyWER4NGtXbVRwMksxV3FsZi8vKzlPelprNEVEQjdKaHd3WnExYXBGaXhZdENoemI5dTNiQ1E4UFI2ZlRNV3JVcUd4SmRBOFBEM29KaVJVV0FBQVo2VWxFUVZUMTZzV3FWYXVZTTJjT2l4WXR3dFhWdGNEekY0UmVyMmZseXBWNGVucmk1Q1JQNUFoUjNPUi95WVFRUWdnaGhCQkNDT0ZJVWRCNmxrYnJXUnA5OVhiMjNkYWtHMlJjdTdQcS85cEpNcTZld0pwMG93UUR6WU5xeFpvWWd6VXhKbHR6NEx0cFhMM1F1UG1nWkNiLzdUY0NzdHdVTUhpamNmRkVjZkZBY1hLVkpzSTVDQWtKSVQ0K25pZWVlQ0pia2w5VlZUNzQ0QU9Ta3BLb1g3OCt3NFlOeTNlK0RSczIyTXZ2WEwxNjFiNC9PRGpZdnFKOS8vNzlKQ2NuMDc5L2Y4Qng1ZitxVmF1SWk0dHoyRmVRUkg4bWk4V0MwV2pFeThzcngrTm1zNWw1OCtiUm9VTUhubjc2NlFMUG0xWG1qWXptelp1ajFmNzFCRXBNVEF6ang0OG5KU1dGQmcwYThPcXJyNklvQ3FOSGorYmRkOS9sZ3c4K29IVHAwbFN0V2pYZmE1dzdkNDc1OCtjRHRxY2Jnb09EY3h6Mzhzc3ZzMi9mUGlJakk1a3padzRUSmt3bzFsWDFpcUxnNit0YmJQTUpJUnhKb2w4SUlZUVFRZ2doaEJBRm92RUlRUDlVQVBxbi9rcWNXbE1Uc056NEUvT05zNWhqenQwcHQzTVdhM0o4Q1VaYU9OYlVCS3lwQ1hEelF2NkRBVFJhTkhwM1c5TGZ4ZU92R3dCNmR6U3VuaWg2RHpSM2p0bU9lNkRvWE1ESkJTWHJsODcyK2lpV0dMSllMSFRzMkRIWDQxOTg4VVd1eDQ0ZVBacnJ1Wm0xN1kxR0k1czJiVUt2MTdOOCtYTDgvZjF6akdISmtpVjRlWG5SczJkUFZxOWU3WEE4TVRFUklNZjlxMWV2cG1iTm1ybVdEb3FMaTJQcTFLa0F6SjA3MXlFSm4ybkxsaTFzMzc2ZHk1Y3ZzMkRCZ2x3L2IxNHlFLzF0MnJTeDc0dU1qQ1EwTkpUNCtIaXFWS25DcEVtVDdBbjN1blhyTW16WU1CWXNXTURZc1dPWk5tMGFOV3ZXekhYK2hJUUVwa3laUW5wNk9vMGFOYUpQbno2NWpuVjJkbWJDaEFrTUhUcVVzTEF3Rmk5ZXpPREJnM01jbTU2ZVRwY3VYYkx0djNidG1rTWZndHg2RlFnaGlwOGsrb1VRUWdnaGhCQkNDRkZrR2xjdk5CV2V3YW5DTXc3N3JjbHhtRy9jU2Z6SG5NTjg0eXlXRzMvYUV1cVBPcXZGOWptSzY3Tm9kZmFrZjlhYkFQWWJBem85YURRb2loWTBHbEMwb05HaUtCcmJUWUk3ci9idHpMR0t4amIrUGxBVUJUYzN0enpIcUtwS1Nrb0tRTDVqNzdabXpScVNrcElJQ1FuSk1ja1BzR25USnFLaW9oZzBhQkFHZzRFVksxYmtPTzd1L1FrSkNheFlzWUtYWG5vcDEwUy9pNHNMY1hGeHhNVEVzSExsU2tKQ1FoeU9wNmFtMmt2ODNIMnNvT0xqNDdsNDhTSUJBUUhVcWxVTHNKWHltVHAxS2lrcEtWU29VSUVaTTJaa0s2SFRyVnMzWW1KaStPYWJiM2ozM1hjSkRRMmxXYk5tMmVaUFRFeGt6Smd4M0xoeGc4REFRTWFPSFp2dkN2MXk1Y294Y3VSSVpzK2V6ZnIxNjhuSXlHRDQ4T0haenROb05BNk5nek43RFdUdFB5Q0VlTEFrMFMrRUVFSUlJWVFRUW9oaXAzSHp4Ym1pTDg0Vm0veTFVMVd4R205aXZuRU9TL3dsekhHWHNNUmR3aEovQ1V2OFpWUnplc2tGWEpJc1psU0xFZFZrTE9sSUNreWowYkJodzRZOHgxeS9mcDErL2ZvQjhPMjMzeGFxTG50U1VoSk9UazVzM2JvMTI2cndZY09HOGRSVFQ3RnExU3I4L2YzdHRmN3ZIaGNTRWtKVVZKVEQvdmJ0MitmYmpCZHNOeWJHalJ2SHFGR2pXTHQyTGZYcjEzZTRLZkROTjk5dysvWnQ2dFdyUjcxNjlRcjh1Ykk2Y09BQVlGdk5iN0ZZV0w1OE9kOSsreTJxcWxLdFdqV21UNStPcDZkbmp1Y09IRGdRclZiTDExOS96WlFwVStqWXNTTkRoZ3pCWURBQXR1L2ZtREZqaUl5TXhOM2RuYWxUcCtMaDRWR2d1TnExYThmdDI3ZFp2SGd4R3pkdTVPclZxNHdiTjg0aEZwMU81L0E5M0w5L1B4TW5UaVFnSUNEZjc2MFE0djZRUkw4UVFnZ2hoQkJDQ0NFZURFVkI0K0dQczRjL1ZHN3FlRXkxWWttTStTdnhIM2NKYzl4RkxQR1hzY1JkUWpXYlNpWm1VU3dLVyt0OXlKQWhCQVlHc25MbHltekhrcE9UV2IxNk5ZbUppZnpuUC8vQjJkbTV1TUowVUtOR0RmcjE2OGVLRlN1WVBYczJTNVlzd2NQRHc3NmFIb3ErbWg5c3lYR3dKZnJIakJuRDhlTzJ4dExQUHZzc29hR2grVGJERFFrSndkUFRrODgvLzV5dFc3ZFNvVUlGZXZmdXpiVnIxNWc4ZVRJWEwxN0UxZFdWbVROblVxbFNwVUxGMXJ0M2IvUjZQUXNXTE9ESWtTTU1IRGlRNGNPSDA3eDU4eHpINzlxMXkvNCtQajRlSHgrZlFsMVBDSEh2Sk5FdmhCQkNDQ0dFRUVLSWtxZG8wSHFWUWV0VkJpbzFjVHltV3JFbXhXS091NGcxSVJyTG5hK3M3OVcwcEpLSlcrUktWVlg3KzhJbStnMEdBMzM3OXFWdjM3NDVyc3lmT1hNbWlxSVFGUlhGMHFWTDhmSHhvV2ZQbm5UdTNKbU1qQXlIdWJMV2pDK3NQbjM2Y09qUUlVNmVQTW5jdVhPWlBIa3lDeGN1SkQwOW5iWnQyMUt0V3JVaXpadVJrY0hSbzBlcFhMa3lGU3RXWlBEZ3dZd2JONDVldlhyeHh4OS8ySjlTS0lnNWMrYXdjZU5HZXZYcXhhRkRoNWd4WXdaR294RVhGeGVtVFp0VzVCaTdkdTJLd1dCZzNyeDV4TWZITTNYcVZPclVxY1BRb1VNZGJod2tKaWJ5eXkrL0FMWWsvNy8rOVMrR0RSdEdwMDZkSE9aTFMwc3I5TTlDYXZ3TFVYQ1M2QmRDQ0NHRUVFSUlJY1REVGRHZzhRekUyVE13MXlHcUtkbVcvRStNeHBKd0hjdnRhMy9kQ0VpTXhwb1FnNXFSK2dDREZoYUx4ZjQrcDJhMjk4SnNOZ093YnQwNkFJS0RnK25ac3ljREJneXdYM2ZkdW5Va0pDVHc3My8vMjM1ZVhrMkNJZnNOQ1VWUkdEdDJMSU1HRFdMdjNyMTg4TUVIN051M0Q0UEJ3QnR2dkZIaytLMVdLMTVlWGx5NWNvWG82R2lxVnEzS1YxOTloWXVMQ3dzV0xIQ29mNStmT25YcVVLZE9IUUEyYjk2TTBXakUzOStmYWRPbVVibHk1U0xIQ05DMmJWdXFWNi9PN05tek9YWHFGTkhSMGRuS0NXM2N1QkdUeWZiRWphdXJLNHFpOE1rbm4xQ3VYRGw3N3dHd2ZTOXpxdDhmSFIyTnFxb0VCUVhkVTZ4Q1BPNGswUytFRUVJSUlZUVFRb2hIbnFKM1F4ZndKQVE4bWVzWU5UMFZhM0tjN2N0NDErdmQrMUp1Z1dwOWdKL2cwZEdqUjQ4Q2pjdTZvcitnNXdCODk5MTNhUEpwSXJ4eDQwYjcrMG1USnRtYi9yNzQ0b3YyL2R1M2J5Y2hJWUdYWDM3WnZpL3IrNnd5Ynh6a2RFT2lkT25TREJreWhJOCsrc2krd3J4djM3NzNWSjVHcjlmejVwdHZNbjc4ZUw3NDRnc21USmlBaTRzTEFDTkdqTWcyM21nMDR1Ym1sdStURWVQR2pXUCsvUG04L3ZycnJGNjkydUg3VkJTVEprMmllZlBtekpzM2oyKy8vWmFHRFJ2aTUrZG5QNTZTa3NLR0RSdnc5ZlVsTGk0T1YxZFgzbmpqRGFaTW1jSzBhZE5ZdUhBaHBVcVZBbXdOam5NcXhkUzFhMWZTMHRKeVBDYUVLRGhKOUFzaGhCQkNDQ0dFRU9LeG9EaTdvblYrQW0ycEovSWZiTFZnVFUydzN3UlFVNU93cGlXaXBpVmhUVXRDVFV0RVRVdTB2VTlOZER4bVNvSXNTZTYvbStUazVQdDZqcXFxTEYyNmxQLys5NzhPKzdPV2ZjbGEwaVV4TVJFdkx5L01aalBSMGRIMi9aa2xmS0tpb3JKZDQrNFY4NWxQQWVUMjVFSEhqaDNadkhrelo4NmNRYS9YRjZxMFRtNGFOV3JFMDA4L1RWaFlHTEd4c2ZqNysyTzFXamwrL0xoOWhUN0F3b1VMMmJCaEEzUG56cVZtelpvT2MzejQ0WWM4OWRSVGRPN2NHWjFPaDE2dlo4eVlNUUI0ZW5vU0dPajRGTXp0MjdjeG1VeDRlbnJtMlFNZ0xpNE9zOW1NWHE4SGJNMlhYM3JwcFd6ajFxeFpRMEpDQXYzNzk3Y242cHMxYTBhTEZpMElDd3Zqd3c4L0pEUTBGS0JRelppRkVJVW5pWDRoaEJCQ0NDR0VFRUtJdTJtMGFOeDgwTGo1QUZVS2Q2NXFSVFVsMjVQL3Fpa1oxWnlHbXBIbHk1d0dHYVk3MjZtb1pwUDlHR2FUYlY5R0dtcUdDU3pwcUZhTDdRa0RxOFgyUHV1MmFnR3JGVlFMcXRVS1ZuT1dZN2JYNGxUUXV1bWhvYUVjUG53WWdPZWZmNTdSbzBjWCtCcmUzdDcyWkh4MGREUm1zOWtoT1orMTRldnQyN2VwVUtFQ2NYRnhPVGJIelduZjNaOGhOZFZXMWlselZmM2RJaUlpT0h2MkxBQW1rNG0xYTlmU3YzLy9BbitlM0hUdjNwMklpQWoyN3QzTEN5Kzh3TVNKRXpsNDhDQno1ODZsZHUzYWdPMkpBcXZWU25oNHVFT2kvK3JWcTJ6ZnZwMURodzd4ajMvOEk5dmMvZnYzenhianFGR2pPSDc4T0tOR2phSlpzMmE1eGpWdzRFQXVYcnlZNi9jRDROS2xTNnhmdng1WFYxZTZkdTNxc0NKL3lKQWhYTHg0a1JkZWVJSEV4RVFBKzAwREljVDlJWWwrSVlRUVFnZ2hoQkJDaU9La2FGQmNQTkM2ZUpSMEpBREVUS3o2d0s4WkhSM05rU05IVUJRRlYxZFhkdXpZUWMrZVBRdGNNNzUzNzk3MDd0MGJ3TjZNZDlteVpRQWNPSENBVjE1NWhibHo1MUt4WWtWdTNicEY2ZEtsOGZiMlpzcVVLZlk1UHYzMFUyN2V2T213THplWmlmNmNWcmtuSnljemUvWnNWRldsZHUzYUhEOStuRFZyMXRDNGNlTWlON3JOMUtCQkF3Qk9uejROMkZiNUh6eDRrSzFidDlvVC9VMmJOdVd6eno0alBEeWN3WU1IMjgvOStlZWZBV2pac21XK3BZNHl4Y2JHQXVEdjc1L251TXlhKzdrbDU4MW1Nek5uenNSc052UGlpeS9pNWVYbGNOelB6NCtsUzVlaUtBcC8vUEVId0QyVk9oSkM1SzlnZndXRUVFSUlJWVFRUWdnaGhDaWdKVXVXb0tvcURSbzBvRStmUHFpcXl1elpzKzNsZE81RnpabzEwZWwwZlAvOTk1dzZkUXBWVlNsZnZqeDZ2WjVtelpyWnZ6S1Q5bG4zWlg3ZDdkYXRXd0I0ZUdTL09UTi8vbnh1M0xoQnhZb1ZtVDE3Tm0zYXRNRnF0VEo3OW14N1FoeHdTTGFyQlN6ZFpEQVk4UEx5c3BjY2F0V3FGVHFkamoxNzl0ajdEZ1FHQmxLaFFnVnUzTGpCK2ZQbjdlZis5Tk5QZ0sxaGJrRVlqVVppWW1KUUZJWHk1Y3ZuT1RiemMrVzJvdi9VcVZPY1AzOGVmMzkvWG5ubGxSekhaUFlUdUhEaEFtQjdNa0VJY2YvSWluNGhoQkJDQ0NHRUVFSUlVV3kyYnQzSzNyMTdVUlNGdm4zN1VxVktGWGJ1M01tRkN4ZnNOZHZ6YXlxYkYzZDNkNW8zYjg2dVhidElUMDhIb0dyVnF2ejg4OC8yYmZpckw4RDI3ZHV6emZIODg4ODdiTis0Y1FNQVgxOWZoLzAvL2ZRVHUzZnZ4c25KaWREUVVKeWNuQmcrZkRqSGpoM2p5cFVyTEZteXhONDhWNmY3SzgxbXNWalE2WFJjdlhxVnNtWEw1dmw1TEJhTFBiSHU1ZVZGZ3dZTjJMOS9QL3YyN2JQM0phaFpzeWFYTGwzaThPSERWSzVjbVRObnpoQVZGVVZRVUZDQm55cjQ3YmZmVUZXVmloVXI1bG1TQi81NndzRmdNT1I0dkhidDJwUXJWNDRoUTRia1dlc2ZiR1dQQUo1OE12ZEcyVUtJZXllSmZpR0VFRUlJSVlRUVFnaFJMQTRlUE1nbm4zd0NRSmN1WGFoUm93WmdxOWYvNXB0dnNudjNibHhjWEhqcnJiY0tYRzRtcTRTRUJPTGo0K25UcHcrN2QrOW0zNzU5K1BqNFVLNWNPZDU1NXgzN3l2eXNQdnp3dzJ6NzdrNzBYNzU4R1hCY2RYN2h3Z1UrL3ZoandGWStxR0xGaW9CdDFmL0lrU09aUEhreW16WnRvbm56NXRTdFd4Y25KeWNVUlVGVlZkTFMwbkIzZDJmSWtDRUVCUVd4Y09GQys4ME5zOWxNZW5vNnpzN09oSWVIWXpRYTdkOG5zSlhxMmI5L1AzdjI3SEZJOVAvd3d3OGNQbnlZbDE1NmlXM2J0Z0dPRFlyenMzUG5UZ0NhTkdtUzV6aXIxV3BQOUx1NXVlVTRSbEVVcGsrZlRwa3laZks5N29rVEp3Q29WYXRXZ1dNVlFoU2VKUHFGRUVJSUlZUVFRZ2doeEQzYnRtMGJIMy84TVdhem1XclZxakYwNkZEN3NVcVZLakYrL0hpbVRKbkNqei8rU0d4c0xPKysreTdlM3Q0Rm52L3ExYXVNR3plT0RoMDYwS2RQSDlxMWE4ZjI3ZHVwWHIwNmlxTHcrZiszZDM4aFZ0ZC9Ic2RmWjBabmFuVDliLy9NTUtOQktqSzZTSXhOeXhJdnROWmZGblpSNUxJTUJJNVJFR0pCTkZLTUN2YVB2REFqYS9HaWYwaitJZ2E2S0tFMkxMVmhrS2pkVmFKL1REdnBqSTdqMzNGMDlrSTh2MllyeDlTYy9kcmpBWFB4UGVmNy9aN1BER2R1bnVkNzN0OVhYc25Sby8rNDhmQ2pqejZhMXRiV3ZQWFdXLzJldTdtNU9Va3lZY0tFSk1mSDNEUTBOT1RRb1VPWk1tVks1czJiMTJmL20yKytPYmZkZGxzMmJ0eVlsU3RYWnMyYU5hbXBxY25Rb1VQVDFkV1YvZnYzNThJTEw4ekJnd2ZUM3Q3ZTV4c00zZDNkbVR0M2Jpb3FLc3BYOHY5eS9NNlVLVk5TS3BYeXhSZGZaTisrZlJrNmRHaHV2UEhHTEZ5NE1EZmNjRU9PSERtU2pSczNwbFFxNVk0NzdqaWx2OTMyN2R1emFkT21sRXFsZmo4YzJMZHZYNUtVNzYvd2UwNGw4amMzTjZldHJTM0Rody92Y3lOaDRPd3pveDhBQUFDQTA3WjM3OTZzV0xFaUsxZXVURTlQVDJwcmE3TnMyYklNSGp5NHozNVRwMDVOUTBORHFxcXFzblhyMXRUVjFlWEREei9zZDU3OWlhdjA2K3ZyMDlyYVdyN3g2NDgvL3BnazJiUnBVMXBhV2pKOCtQQ01HaldxL0ZOWldaa2tmUjQ3OGZOTFAvMzBVNzc3N3Jza3lmWFhYNS9lM3Q0c1c3WXNyYTJ0dWZUU1M3Tmt5WkxmSERXMGNPSENqQmd4SW0xdGJWbTllblg1dFpKazE2NWQ2ZXJxU3BKY2RORkZmWTZycWFrcGZ3Tmd3b1FKV2JSb1VXYk1tRkYrZnRTb1VibjExbHR6OTkxM2wrOXBNR2JNbU15ZE96Y1RKa3dvZnd2ZzJtdXZQYVc1OS92Mzc4OHp6enlUM3Q3ZVRKOCtQZVBIanovcC9tMXRiVW1PajBnNmt4RkxTZkxHRzI4a1NXYk5tblhHNXdKT1R1Z0hBQUFBNEEvcjd1N09oZzBic21EQmd2SlltR25UcG1YbHlwVVpPblRvYng0emRlclVQUC84ODdua2trdXlaOCtlTEYrK1BBc1hMc3pHalJ2N1hJMS93dGF0Vzh0WG1CODZkQ2hMbGl6SjdObXo4L0hISCtlcnI3N0tOZGRjazVxYW1peGR1clI4VmY0ZnRYSGp4aVRKdUhIak1uNzgrR3pidGkxYnQyNU5kWFYxR2hvYWZ2ZDNHVDU4ZU9ycjZ6Tm8wS0J5Y0wvODhzdVRIQjhGMU43ZW51UzNyM3h2Ykd6TXUrKyttMWRlZVNWMzNYWFhyNTUvNG9rblVsZFhsNUVqUi83cXVhYW1waVNuTnJabjkrN2RXYng0Y1ZwYld6Tnk1TWpVMTlmM2U4eVdMVnY2L0M2bnE3bTVPUzB0TGFtcXFzcmN1WFBQNkZ4QS80enVBUUFBQU9DVWRYUjA1SU1QUHNpR0RSdlMwZEdSNVBoVjZuVjFkWmt6WjA2L3g5ZlcxbWIxNnRWNTlkVlg4Lzc3NzJmNzl1MXBiR3pNNnRXck0yM2F0TXliTjY4Y3pyLysrdXNreDJmRkwxMjZOSk1uVDA1bloyZldyRm1UUVlNR1pmSGl4V2x2Yjgvamp6OWVIdXR6NHNyM3RXdlg5cnVXQXdjT1pQMzY5VW1PWDNXZUpKTW5UODZ6eno2Yjl2YjJUSnc0OGFUSFQ1OCtQWk1tVGNyRkYxOWNQdmJUVHovTlJ4OTlsSjA3ZHliNXh6aWdrM255eVNlelk4ZU9mdmRMVXY0QTRiWFhYc3U2ZGV2S2o1KzRldjZFelpzMzU4VVhYOHpQUC8rY21wcWFQUFhVVStWdlEzUjFkZVg3NzcvUG1ERmpNbVRJa0Z4d3dRWHA3dTdPNTU5L25qZmZmRE5KLzdQOFQyYm56cDFwYkd4TWt0eDc3NzBaTzNic2FaOExPRFZDUHdBQUFBQ241SnR2dnNtaVJZdlMzZDJkSkttb3FNak1tVE96WU1HQ2pCa3o1cFRQTTJUSWtEejg4TU9aUFh0MlhuLzk5WHoyMldmcDZPaklwazJic21EQmd2Sis5OTEzWDdaczJaTDYrdnJVMXRhbXA2Y25EUTBOYVd0cnkvejU4ek51M0xpTUd6Y3VxMWF0U21Oalk1cWFtdExVMUpUcTZ1cU1IajA2MWRYVnFheXNUS2xVeXRHalI5UFQwNU1qUjQ3azBLRkR1ZVdXV3pKKy9QanMzYnMzTlRVMXVmUE9POHV2KzBkdUhIc2k4aWZIWisydlc3Y3VMUzB0YVdscFNYSjg1bjUvOXV6WmsxMjdkcDN5YTU0NDVyYzBOemRuL2ZyMTJieDVjNUprN05peGFXaG9TRzF0YlhtZkF3Y081SkZISHZuZGMxOTIyV1ZuZEJYKzJyVnIwOW5abWRyYTJ0eC8vLzJuZlI3ZzFBbjlBQUFBQUp5U2lSTW41ckhISHN0enp6MlhHVE5tNUo1Nzd1bDM1dnZKWEhYVlZYbjY2YWZ6N2JmZjVyMzMzc3UwYWRNeVpNaVE4dk9EQncvT0N5KzhrSXFLNDlPbnQyM2JsaSsvL0RMWFhYZGRudzhFcnJ6eXlyejg4c3Zac21WTFB2bmtrN1MydG1iMzd0M3A3T3hNZDNkM2poNDltdDdlM2xSVVZLU3lzakpWVlZXWk0yZE94bzRkbTZhbXB0eCsrKzIvTzZMbmp4ZzJiRmdhR2hxeVlzV0tkSFoyWnY3OCtibjY2cXY3UGU2bGwxNDY0OWRPanQ5SWQ5V3FWZm5oaHg5U0twVXlhOWFzUFBUUVEzMytwc254K3daY2NjVVY2ZXpzek9IRGgzUHMyTEdVU3FXTUdERWlOOTEwVXg1ODhNSFUxTlNjOWpvZWVPQ0I3Tml4STB1WExzMmdRZklqbkF1bDN2N3VlQUlBQUFCQVliVTlXZHRuKytLbi8vdU16OW5kM1oycXFxb3pQcy9wZU9lZGR6Sno1c3lNR0RIaXJKeXZvNk1qdzRZTk8rdEJ1cmUzOTFjM29GMitmSGxHang2ZHVycTZzL3BhdjlUYTJwcTMzMzQ3OCtiTk82TVBZYzVVVDAvUGdFYitQK045RC8rZkNmMEFBQUFBNXpIQms3OGk3M3YrYWlvR2VnRUFBQUFBQU1EcEUvb0JBQUFBQUtEQWhINEFBQUFBQUNnd29SOEFBQUFBQUFwTTZBY0FBQUFBZ0FJVCtnRUFBQUFBb01DRWZnQUFBQUFBS0RDaEh3QUFBQUFBQ2t6b0J3QUFBQUNBQWhQNkFRQUFBQUNnd0lSK0FBQUFBQUFvTUtFZkFBQUFBQUFLVE9nSEFBQUFBSUFDRS9vQkFBQUFBS0RBaEg0QUFBQUFBQ2d3b1I4QUFBQUFBQXBNNkFjQUFBQUFnQUlUK2dFQUFBRE9ZNldxQy90c0grdmFPVUFyZ1hQaldOZlBmYlpMVlRVRHRCSTRkNFIrQUFBQWdQTlk1YWdyK213ZmJOa3dRQ3VCYytOZ3k5LzdiUC9mL3dFNEh3MGE2QVVBQUFBQThPZXBublJIZXY3bnY4cmIrejk4SVVseTRRMy9rb3AvdW1pZ2xnVm4zYkd1bjNPdzVlL2w5L2dKMVpOdUg2QVZ3YmxUNnUzdDdSM29SUUFBQUFEdzUrZzl2Qy90TDgzSjBjN1dnVjRLbkhPVkk4WmxkUDM3S1ZVUEdlaWx3Si9LNkI0QUFBQ0E4MWlwZW1pRy9hMXhvSmNCQTJMWTN4cEZmdjRTaEg0QUFBQ0E4MXpWVlRkbjVJTFhVem44c29GZUNwd1RsY012eThoLy9mZFVUWnc2MEV1QmM4TG9IZ0FBQUlDL2lON0QrN0wvUDE3TjRmLzhNRWM3dms5djk0R0JYaEtjTmFXcW1sU091aUxWazI3UGtILyt0NVNxaHc3MGt1Q2NFZm9CQUFBQUFLREFqTzRCQUFBQUFJQUNFL29CQUFBQUFLREFoSDRBQUFBQUFDZ3dvUjhBQUFBQUFBcE02QWNBQUFBQWdBSVQrZ0VBQUFBQW9NQ0VmZ0FBQUFBQUtEQ2hId0FBQUFBQUNrem9Cd0FBQUFDQUFoUDZBUUFBQUFDZ3dJUitBQUFBQUFBb01LRWZBQUFBQUFBS1RPZ0hBQUFBQUlBQ0Uvb0JBQUFBQUtEQWhINEFBQUFBQUNnd29SOEFBQUFBQUFwTTZBY0FBQUFBZ0FJVCtnRUFBQUFBb01DRWZnQUFBQUFBS0RDaEh3QUFBQUFBQ2t6b0J3QUFBQUNBQWhQNkFRQUFBQUNnd0lSK0FBQUFBQUFvTUtFZkFBQUFBQUFLVE9nSEFBQUFBSUFDRS9vQkFBQUFBS0RBaEg0QUFBQUFBQ2d3b1I4QUFBQUFBQXBNNkFjQUFBQUFnQUlUK2dFQUFBQUFvTUNFZmdBQUFBQUFLRENoSHdBQUFBQUFDa3pvQndBQUFBQ0FBaFA2QVFBQUFBQ2d3SVIrQUFBQUFBQW9NS0VmQUFBQUFBQUtUT2dIQUFBQUFJQUNFL29CQUFBQUFLREFoSDRBQUFBQUFDZ3dvUjhBQUFBQUFBcE02QWNBQUFBQWdBSVQrZ0VBQUFBQW9NRCtGM21QL2JJTGIwbzZBQUFBQUVsRlRrU3VRbUNDIiwKCSJUaGVtZSIgOiAiIiwKCSJUeXBlIiA6ICJtaW5kIiwKCSJWZXJzaW9uIiA6ICIiCn0K"/>
    </extobj>
    <extobj name="C9F754DE-2CAD-44b6-B708-469DEB6407EB-14">
      <extobjdata type="C9F754DE-2CAD-44b6-B708-469DEB6407EB" data="ewoJIkZpbGVJZCIgOiAiMjMyMTY5MTg5MDYyIiwKCSJHcm91cElkIiA6ICI2MTcyNzY3ODkiLAoJIkltYWdlIiA6ICJpVkJPUncwS0dnb0FBQUFOU1VoRVVnQUFCRlFBQUFJMkNBWUFBQUIrRWR3N0FBQUFDWEJJV1hNQUFBc1RBQUFMRXdFQW1wd1lBQUFnQUVsRVFWUjRuT3pkZDN6VjFmM0g4ZGZkOTJaUEFpRVFJQXdKUTVhQ0E5eUt1RWVyMXFwb3JkcXFiZFZxZi8xcDFmWlgyMXFyVm10dHRZcWp0bXFyNGxaVWh1Qmd5TjZFQUNHRTdIMXo5L2o5Y1VNZ1pKQ0xnYXozOC9ISTQrYWU3N2puQzBudXZlOTd6dWNZQWcwN3dvaUlpSWlJaUlpSVNJY1p1N29ESWlJaUlpSWlJaUk5alFJVkVSRVJFUkVSRVpFb0tWQVJFUkVSRVJFUkVZbVNBaFVSRVJFUkVSRVJrU2dwVUJFUkVSRVJFUkVSaVpJQ0ZSRVJFUkVSRVJHUktDbFFFUkVSRVJFUkVSR0prZ0lWRVJFUkVSRVJFWkVvS1ZBUkVSRVJFUkVSRVltU0FoVVJFUkVSRVJFUmtTZ3BVQkVSRVJFUkVSRVJpWklDRlJFUkVSRVJFUkdSS0NsUUVSRVJFUkVSRVJHSmtnSVZFUkVSRVJFUkVaRW9LVkFSRVJFUkVSRVJFWW1TQWhVUkVSRVJFUkVSa1NncFVCRVJFUkVSRVJFUmlaSUNGUkVSRVJFUkVSR1JLQ2xRRVJFUkVSRVJFUkdKa2dJVkVSRVJFUkVSRVpFb0tWQVJFUkVSRVJFUkVZbVNBaFVSRVJFUkVSRVJrU2dwVUJFUkVSRVJFUkVSaVpJQ0ZSRVJFUkVSRVJHUktDbFFFUkVSRVJFUkVSR0prZ0lWRVJFUkVSRVJFWkVvS1ZBUkVSRVJFUkVSRVltU0FoVVJFUkVSRVJFUmtTZ3BVQkVSRVJFUkVSRVJpWklDRlJFUkVSRVJFUkdSS0NsUUVSRVJFUkVSRVJHSmtnSVZFUkVSRVJFUkVaRW9LVkFSRVJFUkVSRVJFWW1TQWhVUkVSRVJFUkVSa1NncFVCRVJFUkVSRVJFUmlaSUNGUkVSRVJFUkVSR1JLQ2xRRVJFUkVSRVJFUkdKa2dJVkVSRVJFUkVSRVpFb0tWQVJFUkVSRVJFUkVZbVNBaFVSRVJFUkVSRVJrU2dwVUJFUkVSRVJFUkVSaVpJQ0ZSRVJFUkVSRVJHUktDbFFFUkVSRVJFUkVSR0prZ0lWRVJFUkVSRVJFWkVvS1ZBUkVSRVJFUkVSRVltU0FoVVJFUkVSRVJFUmtTZ3BVQkVSRVJFUkVSRVJpWklDRlJFUkVSRVJFUkdSS0NsUUVSRVJFUkVSRVJHSmtnSVZFUkVSRVJFUkVaRW9LVkFSRVJFUkVSRVJFWW1TQWhVUkVSRVJFUkVSa1NncFVCRVJFUkVSRVJFUmlaSUNGUkVSRVJFUkVSR1JLQ2xRRVJFUkVSRVJFUkdKa2dJVkVSRVJFUkVSRVpFb0tWQVJFUkVSRVJFUmtVUDYyMm9YQlhYQnJ1NUd0Mkh1Nmc2SWlJaUlpSWlJU01jc0x2U3h1aXh3Mk1mL2RISk1zL3RGemhEYnExcy8zNWcwTTJtT3lEaU1lVHQ5M1A1WlBaV2VNUGVkRUh2WWo5K2JLRkRweHNLRU1XRG90UE5WK1oya1dPSTY3WHdpSWlJaUlpSnlkTDJkNStYSmxhN0RQdjdnUU9YdGJSNStPcisrMVgzZnZEaUppMGJZQVBqZFVpZG1JNHhKTlRPL3dOZGkzekZwWnZySDlxMUpNQXBVdXFtRmxadTRlL09ydkRuNXAyUTcwcHJhUFNGL2g4OWhOcGd3R3lJLzBJdXJ0dkRkbFgvaEQ4ZGN3ZXhCTTVyMmVUai9mVHpCbHI4TWJYbGc1S1VkM2xkRVJFUkVSRVNPak1EZEdTM2E3bHhRejVNclhhMXV1MmRSUFkrdGFEdUkrZWE2Vk9Jc2tRLzB0OWNFT1ArTm1xWnQ3K2Q3K1hKUDVMM29kOTZwYWZYNGw4NUw1T3BjZTFUWDBOTXBVT21td2tDZXM0VHpsditKK2ROK1NZWXRFWUNVZVRkMytCdzNaNS9PNDduZkJ5QW5Kb01FczRQYk5yNkUzV1RseXN4cEFEeSs0eVBxQXU0T24xT0Jpb2lJaUlpSVNPOHpKTkZFa2kwU3FIaUQ0YVoyZHlETW5Rc2lJMWcrdnlxRmdmSE5SNkhjdGJDZUQvTzlIRGZBY3ZRNjIwMG9VT21tVGsvTjVjbXgxL0tqOVM5d3dZckgrR3phLzVCZ2RnQXdJK1VZTGg5d2ZMdkgvMlRqeTgzdUQ3UW44OTd4ZDNINjE3L2pwblhQRVcrMmMxNi9DWlNjOWRjTzllZjJEUy96Zk9HaXc3b1dFUkVSRVJFUjZWd2xEYUVXYlM1LytKRGJvblhmWWljN2FvSWsyUXo4ZlkyTGY1NmYyTFR0b3gxZTNzM3pjcy9VV0VZbW13N3IvRDJaQXBWdTdMcXM2YXlySytTWjNmTlpVTEdKaS90UEJtQjBmQ1kzRGo2MTNXTVBEbFFBUnNVTzRKV0pQK0xpRlkrenZhSDBTSFJaUkVSRVJFUkVqb0tzcDhzUGExdGJYdDNrSnFaeHlrK1JNeExJZkY3bzQ4bVZMbTZaNE9ERWdWYXUvYUNXbWNOc1hKMXJaMU5GZ0d2ZXIyVkNob1VIVHVxYlJXb1ZxSFJ6ZnhoOUJSZjFuOFNNbEdNNjVYeW5wZWF5OXBUZk0rU0F1aXdpSWlJaUlpTFNzN3g1Y1ZLTHRqbnIzWHlRNzIxMTIwc2IzTHk3M2R2bStXNy9yR1ZoMnVNR1dMaG1qSjFIVG92SFlUYndkcDZIbXo2dW85SWQ0dUZsRGRqTkJ0NjZKQkdycWZNV1UrbEpGS2gwY3hhRHFkUENsSDBVcG9pSWlJaUlpUFJzKzFiZk9kRG5oYjQydDMxWjFQcGlKRU9UVE13YVp1T2Y1eWV5dU5ESEpYTnIyUGlEVkhLU3pKaU1jTlhvL1lWbTU1eWJ5SEV2VjNMbmducXNKZ1BMcmtsaFVIemZtK3F6andLVmJ1Ymo4bldzcVMxb3VqOGxhU2hucG8zOVZ1ZjhiL0V5TnRVWEhYRE9ZWnpYYjhLM09xZUlpSWlJaUlqMGZMT0cyWmcxTEJMQUdCc0htcGdNQnN3SHJZQmM1d3Z6eTgvcnlhc09ZamNiOEFUQzNEeXZqb2RQaldONmx2VW85N3A3VUtEU3pieGJzcElYOXl4cHVuOXo5dW5mT2xDWlcvSU5iNWVzYkxyL2cwR25OZ3RVZnIzdHJVT2VZMlh0em0vVkJ4RVJFUkVSRWVrOFQ2eHN1UVR5NnRKQW05dFdOVzQ3MkR0NVh1NWNVRS8remEzUFpQQUZ3N3l3M3NQL2ZlV2twQ0hFZDBiWitldlo4YnkyMmNQOVM1eWM5bW8xa3pJc1hEUFd6bm5EYkF4TDZqc2pWaFNvZEROUGo3dWVwOGRkRDBETVJ6ZDB5am4vUGZIV3B1OWJPK2ZEK2U5M3l1T0lpSWlJaUlqSTBYSFhncFkxVHpxeTdXQk9mNWlDdW1DenR0ZTJlRWgzUklhbzdBdFNSaVNiZU9hY0pNN0xpWXhtK2ZIRUdLNGNiZWZ4RlM3K3ZzYk5IZlByS1cwSThkdnBjWWR4TlQyVEFwVWU2Sm1DQlR4VHNLQlR6ems3YTNwVGtOT2FQKy84bVBkS1YzZnFZNHFJaUlpSWlFaDBqa2sxYy9aUUt4OWVudHlzdmNZYjV0SGxEZnhpYWl4eDFwWkZZcDlmNStiTmJaNE9QY2FEWHpnQmVHRldJaG14Umk0Y2J1TzZzUTdNUmxoWjRtKzI3OFVqYkp3OTFNcnV1aEF6QmxrTzg2cDZKZ1VxUGRDSnlTTzR1UCtVZHZlNVovT3JuZnFZUHhzNms1OE5uZG1wNXhRUkVSRVJFWkdPYS9DSEdaeGc1TzFMSXF2NExOM3JaMnRWZ092R09zaXZEdkQ0Tnk2Vzd2WHp3ZVZKTFZiZW1aWnA0ZFRCSGF0MXN1WEdOSVluUjZidVhEUEdqdm1SVXA1ZDYyNzNtTURkR1lkeFJUMmJBcFVlNW9Ua0VWelVmekszRFRtcjNmM21sbnpEc0poK1I2bFhJaUlpSWlJaWNxUzl1OTNMTmUvWDh1U1o4Zng0WWd3dmIzRHo3Rm8zMTQxMU1MbS9oYitmbmNEc0QydTVhVjRkTDg1S2JEb3VFSUpMNXRZQXNPUjdLV1RFR3R0NmlEWjlMOWZPemNmR3RHaC9lcldMMTdkMGJPUkxiNk5BcFFlcEM3aVpQKzJYQUZUN0d6QVpqQ1NZSFUzYnc0U3A5YnRJc3NRMjdkZVpYRUVmWm9NUnExRS9OaUlpSWlJaUlrZmJhNXM5MkV3R3JqeGdLZU1EZlgrTW5ZVzdmWHk2eTB0aGZaQkI4U2J1WEZCUGRxS0pPZWNtY09icjFWejRWZzJMcmtyR1lXNDVMYWc5V2ZFbVRzcHFPYVhubmUzUmh6TzlSZCs5OGg3bWxhSXZ1WDd0c3dBRXdpR3VYdjAweDMxeFAzczkxVTF0bDN6elowNzcrbmRVK1oxSHBBK0xxN1l3ZE1FZHZGTzY4dEE3aTRpSWlJaUlTS2ZaWFJmazR4MWVMaHBoSThYZTlsdjVKOCtNWi9tMXFReUtqMHpabVYvZzQ1MDhMeWRuV2ZuREtmR3NMUEZ6L1lkMWhEdndtUFcranV6VmR5bFE2ZWI4b1NCM2JIcUZtOVk5VDRvbEZvQ2ZiL28zaXlvM2MwYmFHREx0a1VKRVpvT1I2U21qMk5wUXpNVXJIc2NaOUI3eTNKNlFQNnJ3cGRCZFNiVy9nVkJZdjFRaUlpSWlJaUpIMDE5WHVRaUc0U2VUOTArN01UWU9Nbkg1OTc5SGk3VVk2Tjg0cGFmV0cyWmJWWUNwQXlJalMzNDJKWWJ6YzJ4OFhlUmpUMzN6bFgwV0ZQajRaSmNQZ0dzL3FDWHpyK1ZjOW5iTmtieWtIazl6TjdxcHVrQ2s0TTlMZTVZQThKdFJsM1BYc0hONWZPZkhQTHQ3QVdlbGorT0pNZGMwTythdVliTW9kRmZ4N080RlhMWHFLZVpPdVFPem9mWE1iSXV6bUd2WC9KMWZqN3kwdzMzYTFsQUNRRzc4d01PNUpCRVJFUkVSRVRsTWlYWWpNNGZhbUphNWY5cE5kbUprRk1wUDU5Y3pjMmp6Z3JQQk1MeXkwWU0vQk9mbDdOODJaMVlDL2lCa3hCcDVZcVdMK3haSFBtUS8reitSMlE4Mmt3RjNJTXdaMlZabURyTTFIZmROaVo4blZycGE5R3RWYWFEekxyS0hVYURTVGYxbjd6SUE0czBPWHA1d00yZW1qV1ZPNGVmY3UrVS9ISmMwakg5UC9ERVdnNm5GY1kvbFhrMlJwNG9QeXRid2s0MHY4L1RZMlUzYlBLSEk4bGFMcTdidzc3MWZFV3V5TWNDZWhORmdvTkJUMVc1L2ZLRUE4eXMyRUcrMk15S21mK2RkcUlpSWlJaUlpQnpTLzA2TGJkSDJnL0VPL3J2Rnl3dnIzYnl3dnVVcVBGYVRnVjlPaStYa3JQMkJ5b0hUaGFaa1dKZzV6TXJZTkhQa0s5M004R1F6cGxiS3F5d284TEdnd05jNUY5TkxLRkRwcHM1T0g4ZkV4Q0hNT2ZhSGpJb2R3QXVGbjNQN2hwY1puekNZZDZiY1FhekoxdXB4Um9PQkZ5YmN6R2xmUDhTTGhZc1pGdE9QbncrYkJjQzg4blVBNURXVU1ETjlQTStNdjRGMGF3S2pZak9aWDdHUjc2NzZDOW1PdEJibjlJYjhmRm0xalMzT1lyNC84Q1NNaHVpS0Y0bUlpSWlJaUVqblM3RWJXWDV0Q3VXdUVONWc4OUlNQm9PQlZMc0JlenZGWjAvS3NuQlNWdEloSCtmNEFSYXVHV1BuUnhOYnJ2THoxQ29YLzk3VU4xZjVNUVFhZHFnZ1JqY1ZKb3dCQTNrTkpVeFo4aXRHeFdYeTBmRjNrMnFOTytTeHU5d1ZUUC9xTnlTWUhTdzk2ZGZFbSsyOHV2ZHJibGszaDk4ZDgxMXVQV0RaNWErcjgvangraGZaMWxCQ3VJM1NSS25XT0M3b041RS9qTDZ5MmNwQ0lpSWlJaUlpSW4yUkFwVWVZa0hsSmlZa0RDYkZjdWd3Wlo5MWRidkpkcVNSYU5tZkl1WTFsREFpVmxOMlJFUkVSRVJFUkw0TkJTb2lJaUlpSWlJaUlsSFNzc2tpSWlJaUlpSWlJbEZTb0NJaUlpSWlJaUlpRWlVRktpSWlJaUlpSWlJaVVWS2dJaUlpSWlJaUlpSVNKUVVxSWlJaUlpSWlJaUpSVXFBaUlpSWlJaUlpSWhJbGMxZDNRRVJFUkVSRVJLU25xM0NIK1hpbmw1MDFBY0poUTFkM3A4ZTYvNlRZcnU1Q2h4a0NEVHZDWGQySjNtaTFaVWRYZDZGWE1HTWlJNWhFZWlnQkEvcWpKQ0lpSWlJaTNZcy9CTC8vdW9IZkxYVVNDSFYxYjNxK3dOMFpYZDJGRHRNSWxTTmtsU1cvcTd2UWUxZ2dKUlRQS2I0eHBJVGl1N28zSWlJaUlpSWlBRlI2UXN6OFR3M3J5LzM4L0xoWVp1WFlHSnR1SnNHcUQ0UDdBbzFRa1c0clRKaDZnNGRLWXgxckxEdXBNVG81MFRlYVVZR0JYZDAxRVJFUkVSRVJ2dmRlTFFzS3ZNejdiakxIOXJOMGRYZmtLTk1JRmVtMkRCaElDRHRJQ0RySUR2WmpxWFVMWDFrMzB5K1VTSElvcnF1N0p5SWlJaUlpZmRqY2JWNytzOFhEYXhjbUtrenBvN1RLai9RSVJneE04eDFEVWlpT1JkWU5oTkhBS2hFUkVSRVI2VHJQckhHUm0ycm04bEgycnU2S2RCRUZLdEpqR0RFd3dUK1VLbU05NWNiYXJ1Nk9pSWlJaUlqMFlVdUwvVXpNMEtTUHZreUJpdlFvcWFFRUFFcE5DbFJFUkVSRVJLVHJPSDFoaGlhYXVyb2Iwb1VVcUVpUEVoK09ES2NMRU96aW5vaUlpSWlJU0Y5bk5HZzFuNzVNNDVPa1J6R2dQMWdpSWlJaTBnY1lqQmpOaVdDS3dXQzBnRjRITndvVER2a2g2Q0lVcUlWd3FLczdKSDJZQWhXUmp0S1RXaHYwcENZaUlpTFNtUXdtQjFqUytNZnFLdWFzM3NQR2NqZE9uMFpvQThSWlRZeEpkM0REeEg3Y09IRWcrQ3NJQjkxZDNTM3BveFNvaUhSQTVFa3RsZWNMNXZIU3JnL1pWTGNMWjBCL3VBSGl6QTV5RTRadzNaQlozSkI5RHZncjlhUW1JaUlpY3BnTUpnZkZ2aFMrLzlvMkZ1MnE2K3J1ZER0T1g1QmxSVTZXRlRsNWRVTUZyMXc2bkFIV0tyMytsQzZoR2lvaWgyQXdPU2dKbVRubmkzdTRkZFdqTEsvYXJERGxBTTZBbStWVm03bDExYU9jODhVOWxJVE1rUUJLUkVSRVJLSmpNSUlsamF2ZjNLNHdwUU1XN2FyaisyOXRCMHRhNU45TzVDalRUNTFJZXd4R3NLUnkzWXJmc3JoOFRWZjNwdHRiWEw2RzYxWThCSlpVUGFtSmlJaUlSTWxvVHVTNTFWVjhYcUF3cGFNVzdhcmp1ZFZWa2FuNUlrZVozdkdJdE1Ob1RtUk93VHdXbDYvdDZxNzBHSXZMMXpDbllKNmUxRVJFUkVTaVpZcGh6dXF5cnU1Rmp6Tm5kUm1ZWXJxNkc5SUhLVkFSYVk4cGhwZDJmZGpWdmVoeFh0cjFvWjdVUkVSRVJLSmtNRnJZV0s2cDVkSGFXTzdHWUZSNVVEbjZGS2lJdE1OZ3RMQ3BibGRYZDZQSDJWUzNTMDlxSWlJaUlsRXphRFdmd3hENU45TmJXem42OUZNbjBpNkRDdEFlaHNpL21mNjhpSWlJaUloSTc2VjNQQ0lpSWlJaUlpSWlVVktnSWlJaUlpSWlJaUlTSlFVcUlpSWlJaUlpSWlKUlVxQWlJaUlpSWlJaUloSWxCU29pSWlJaUlpSWlJbEZTb0NJaUlpSWlJaUlpRWlVRktpSWlJaUlpSWlJaVVWS2dJaUlpSWlJaUlpSVNKUVVxSWlJaUlpSWlJaUpSVXFBaUlpSWlJaUlpSWhJbEJTb2lJaUlpSWlJaUlsRlNvQ0lpSWlJaUlpSWlFaVVGS2lJaUlpSWlJaUlpVVZLZ0lpSWlJaUlpSWlJU0pRVXFJaUlpSWlJaUlpSlJVcUFpSWlJaUlpTFN5MDBmSEkvRmFPanFib2owS2dwVVJFUkVSRVJFZXJIakI4YXhhUFlZUHJqNm1FNDVYMDZ5blFGeGxrNDVseHkrTC9mNEthd1B0cnZQenRyMnQzZEV2Uy9NbDN2ODMvbzh2Wkc1cXpzZ0lpSWlJaUlpUjRiRGJPVEZpM013R3VDUFgrNzkxdWRMdHB2NTZnZGpxUE1HT2UybFRleXA4elZ0Q3o4d0xlcnovV3Q5QmQ5L2EvdTM3bGRmZE1xclZmejY1RGp1UFNHMjFlMlY3aENqL2xIQmZTZkdjZitKcmUvVEVUZCtYTWNIK1Y3V1haL0tzQ1RUWVorbk4xS2cwc2ZzOVZTenRtNDNwNmFPeG1HeWRuVjNCUEJldHBCdDlZV00rK1RhSS9vNDY4OSttWkh4ZzdDOWVkb1JmUndSRVJFUjZUNmVQbThvbzlNY0FIeDZ6ZWlvamgzOTE3VnNxWEEzYTZ2MkJQampsM3Y1MDluWkxKcWR5L1E1R3lsMjdoKzlzTDdNeFZ1YnE1b2Q4OEFwV1ZTNkF6eTF2S1JGdTNRdWx6OU1TVU9JWVVrbVBpdndFUXJEdEFIdGp5WmFVeFpnYTFXZ3plM2owczI4dWRYRGp6NnA0NGJ4ampiM0c1Vmlaa0svdmhVeDlLMnI3UVhXMXUxbVhYMWhoL2UvWnVCSnplNC90dU1qbml0Y3hOWlRIMmtScUx4ZnVwb0tYMzI3NXpzbUxwTnB5Y003M21IcE5ERW1HM2FUbGFwRC9CK0ppSWlJaUFEODRxUk1aazlJQnlKQnlKelY1WWM4NXNKUnlZeElzZU1OaHFqenRqNWQ1Tkd2aTBtTHNmQS9KMmN5NzVyUlRKK3prZHJHZmRlVnVuaHcwWjVtK3o5d1NoWVZMbityN2RKeG9UQjh0TVBickcxYlZZQVA4aU50MHdkWitlWG45YnkyMlVQZVRXbk0yK25EYmpZd2ZWRDdnY3JMRzl3OHVkSjF5TWVmWCtCamZvR3Z6ZTAvbVJ6RGhOUGpPM0FsdlljQ2xXNm0zRmZINjN1WHRib3QyUkxMOW9ZU0hzNS92OFBuT3pCUUtmWFc4dEtlSlp5V21rdE53RVZOSVBKTGsrMUl3MjYwOFB2ODkxaGR1NnZkODkyZGM1NENsUzRRYjQ3aDdaTitUNG8xZ1ZsTGZrNnhwN0pwMjUwanIyU2dJKzJRNTBpM0pRSHc2TEczZGVneDcxcjcxT0YxVmtSRVJFUzYzTTJUTS9qRG1ZT3A5Z1NZdjZPT3kzTlQ4QVZEL08vOHRqK2MvWitUTXhtUllpY1VobXZleW1kdmZkdHZudjkzL201eVVteWNQalNSNFNsMlZoWTNISW5Ma0FQNGdtRXVlcXVtV2R1L05ubjQxeVlQQUwrWkhzY3phOXo4My9RNDRpd0czczN6a0JsbjVPVU5uaGJuaXJNYXVEclgzcXd0Y0hkRzgvc2hlR09yaCttRHJBeU1hNy84cXZtUjBzTzVwQjVQZ1VvM1UraXU0cDdOcjdhNmJXUnNmeTdwUHdXQXVwblBOYlUvdU8xTkh0dnhVYk8yMythOXpSOFBDbDUrblRlWGhxQ1hlZVhybUZlK3JxbjlpeFB2WjFMaUVMNDg4WDRBSHNwN2g5OXRmNWU2bWYvQVpJajg0b1RDWWVJKy9nR1p0dVRPdWRBK3htNnlVbnZ4dkRhM2o0d2ZoUGV5aFMzYWJXK2VScm90aVhkTytnT1RrMGZ4WmNWNnZLSG1UMnhYRFQ2VDhZazVIZTdMYmNNdjY5QitDbFJFUkVSRWVxWTdwZzNnMGJPenFmTUdPZWVmVzFoYjJzQ0ErRngrZWZKQTBtTXMzUGJoTHJ6QlVOUCtTWFl6ejV3L2xPK09TY1VUQ0hIMVc5dGJUTnM1V0JpNGRtNCtHYkVXQ21yM2o1cTRlbHdhVjQ5citXSGZxRlRIWWRWWWtmM3NaZ00xUCszWGREL3BpVEx1T3lHV254OGZ5L2FhSUdlOFZzVzV3Mno4WW1vc0grN3dVdU1OVStNTmN1dW5kUzNPTlRETzJCU281Q1NabURHbytleUZZQml1LzdDV3Q3WjUrZnM1Q1Z3enh0N2lIQWVhTWNoS1RoK3NyNkpBcFp1WmxEZ0UxN2x6QVBqMXRyZDRPUC85cHZ2NzJnRE1odjBKb1FGREsyM05MYTdhd2t1RlMzaGl6RFg4Y1BCcGhBbHoyVGRQVU9DdUpEZCtZTE45TnpyM2tPVklhUXBUQUp4QlQxUC9KSHFCVUpCLzdIaXYxVzAvSEhZQk5YNG4veTFzR2FnTWo4dml2Wk1mWmxoc0puT0xGak43eFVONGdzMERsZU0rdTdITnh4MGVsOFhyMDM1TmdpVVdoOGxHdWkySmxkVmJHUkUzaUx2WFBjV0x1ejc2ZGhjbUlpSWlJdDNLbjJjTzRhZFQrMVBsRG5EK3Y3ZXlZcThUZ1BQL3ZaVVByeDdGalpQNk1UVXJqcHZlMjhIU1BVNitPeWFWeDgvSkpqUGV5dllxRDFlK2tkZmgwU2FlUUtoWm1BS3dxcmlCVnpkVU5HdDc1S3hzeWwzK0ZrVnhIemtyKzF0Y2FkOFVaMjMrVHM5aU1oQUl3OVh2MVpJWlorSmZGeVJpTk1DTDY5MGtXQTJzdlNFVmh6bHl6Tk9yWFB6bXF3YnliMDRqb2ZFOEd5c0MvSFIrcEtSQVc2Tk1ydit3bHVzL3JEMWszeFlYK2pnNXk4cXhmYWlPU3QrNTBsNW1hME54MC9kVi9vWVdiWlYrNS83dmZVNSt1TzU1emtrZnh3OEhSd3FTL21Ybkp5eW8zTVRpRSs3RGJ0dy9wNjdJVTgwbjVldTV0UDl4elI2dndGMkJ5V0RrMklUQlIrUjZlcnRBT01odHF4OXJkZHNQaDExQW1hZTZ4Zll6TTZid3hXbFBrMnlONS9GdHIvTy9HNTRoRkE1MzZQRU1HTGgrNkN3ZUh2ZGpkalFVTVdQaHJYd3k0M0hTYlVtY3R1aDJIajMyZHA2WmZBK1haWjNLTDljL3c0YmFIZC82R2tWRVJFU2s2MjJ2OHJDenhzdTVyMnhoYStYK2dySTFuZ0NudjdTWnY1dzdoQnNuOWVQckg0d2x2OXBEVHJLZFlEak1uNWNXYy8vQ1BkVDd2dDB5dTVzcjNQenBxK0ptYlkrY2xVMlZPOUJxdTNUY21PY3JXeFNQZmVBTEp3OThzZis5WDhvVFpleTZKWTMzdG51Wk1zRENvUGo5bzBZYS9HR3NKZ1BaQ2Z2YnN1Sk52SFJlWXJOenZyWE53enQ1WHU2WkdzdVl0SmFSUVVGZGtQdVhPRGwzbUkwclJ6Y2Z1VEk0b2YycFFiMk5BcFVlYXVMaWV6dlVCdkI4NFNLS1BkVVV1aXVKK2VpR1p0dW1mZmtnQUt0blBFUzh5YzRsMy93WmJ5akE3VVBQNXJFZEg3SGJYVW02Tlo0UHl0WXdQbUV3VnFOK1pJNDBBd1orY2N6VjNKOTdQZjVRZ05rckh1TFYzWjkxK1BnWjZSUDQvYmlibVpKOERNL3VlSmU3MS8yMTJhZ1diOGpQYmFzZjQ2Mml6M2w2MGwyc09PTWYvSGZQUXA3SSt5OHJxN2NlaVVzU0VSRVJrYVBrcWVVbFBMK3FESGNnMUdMYitJd1lHdndoWFA0UU1SWWpPY21STjhNVnJnREJNQnczTUpibFJRMDQyd2hWbnJ0d0dEK1l1SC9LeWRaS044Yzh0ZmJJWElpMDhQQ3BjZFI2OTMvQVd1MEpjZDhTSnhhamdZZG14QkZyaVl3NitkdHFOOEV3NUZVMS8zL2NXUnNrKzZEQUk5SFd2SmJLTnlWKzV1MzBNU25Ed3MwVEhNM0NGNEJhYjVpelhxOG16V0hrbVhNU3lEeEViWlhlVHUrT2U2Z3ZHdXVkQVB5OVlENnZGSDNack8wZnV4ZnkwcDRsQVB4ODJIbU1qc3ZraWxWUE1XL3FMNGd4V1puKzFmL3g5TmpabkpBeWdvbUw3K1dEMGpYOGFjZUgxUGdiZURUM2U0eUxIOFRIWmV0NGR2Y0NBSWJHcFBQQ3NUY2QzWXZzQlRMc0tmeDZ6QTg2dE4vZko5OE53TWk0UVp5VU5nNkFOWFU3T1NWOUlxZWtUMnh4ekdQYlhtTmI0NHBQRnFPWjh3YWN3SjBqcjJScVNpN2JuWHM0Wi9HZExDcGYzZVpqTGloYnliR2ZYTWN0T1Jkeno2aXJ1V0xRR2F5dXllUGxYUi96ZnZHWDdIYjF6Y0pTSWlJaTBqZUZBYmMvak5NZnBtSGZsMi8vZlc4Z2pEY0Uza0FZWHhDOHdURGVJUGlDb2NqOVFCaGZxTEU5QVA1UW1CQ1JsVm1Db1RDaHNJRlFPRXdvVE9PdEliSXRIRzY2ditpR29aMXlMZnZDbEVFSlZrNGNGTTlaT1ltY096eUp6UGhJbll4cVQ0RG5WNWV4YUZjZDM4bE41WkxSeWR4MXdnRHVPbUVBb1hCa2xNbm1jamZicXp3VTFua3Bid2l3c3RoSmNiMi9hZFRMcU5UV2w4OVZEWlVqNS93Y1c5UDNPMnVEWFBSbURXa09JKzlkbHNUbzFNaGIrd3AzaUZzL3JXTkFySkhpaGhEYnE0TU1UNDZFSXQrVUJKalN2LzBJWUhkZGlET3pyU3dxOUpIelRBVWprazJjUGRUR09VT3QyRXdHYnYrMGpyME5JVDY4UExuUGh5bWdRS1ZicXZSRmhteTVRLzVtOXc4Y0hYSmdMWk1NVzJLTHR2NjIvY08yakFZREkrTUdBREFzcGg5eHBzZ3Y0a0I3TXFOaUkrMlRFNGVTYm8zblQ2T3Y0b3JNeUIrNnUzUE9ZMkxpRUFZNVVwcjJrK2drV2VLNGZzaXNRKzZYYUlsdGRiL0p5YU9ZbkR5cTFXUCt2ZnRUeXIwMTNEZjZPcTRZZEFicHRpVEt2VFhjdWZZdi9HUEh1L2hDelljRC9tWDdHNlJhbXcvbjg0YjhQSkgzWDU3YitSN1hacC9McmNNdjVmRUp0L1A0aE51Wlc3U1lLNWMrRU1YVnRyU3ViamQxQVE5R0RCZ05Sa3dHQTBhREFTTkdqQVl3R294TjIvYTFtd3hHYkVZejFzWXZteUZ5YXpRY1hCbElSRVJFSk1JYkREY1c0QXhSNjRuYzF1eTc5WWFwTytEN0drK1lXbDhJcDI5L2FOSVFpTngyYkhKMTl6V2hmeXhYakVsbGJEOEhFd2ZFTWpCK2Y2SFJhaytBZjY2cllPN21LajdhWG9Pbk1YUjVhM01WaVRZVForY2tNV3RFRXFjT1NXQk11b014NmZzRGt6cHZrUEYvVzhldkZoYnlxNFdSRC9UYUNrZldsN2xhRkxSOTRKUXNLdDBCbmxwZTBxSzlNK1U4VTNIb25UclowcjMrby9aWWR5Nm9iM1Y1NDNGejlxOEErdHFGaWZpQzhNOUxFam56OVdvVzdQWXhQTmxCWG5XUTNYVkJmam9scHQzSHVIU2tqVXRIMnZBRnd5elo0K2VaTlM3K3Vpcnl0Yy9zY1E1U0hIcHREZ3BVdXFWQjgzL1M2djN6TXlZeUptNWdhNGQwV0pHbmloaFQ1QTlycWErT0FuZmtqMDUvZXlLcnB2K1dqZlY3eVB6c051Wk91WU1UazBkdzRZcEgrVVhPK1R3dzh0SnY5YmlkYlpVbG56enoza1B2K0swdDVmS0prM2hqOWFyRE9ucHIvVzVzYjU3VzdqN2pFb2Z4NU1RN09ERjFMQTBCRDNldWZiTER4V0pOQmlOblpSekh6b1ppN3R2d0xQOXp6RFU4ZHV6dFBIYnM3VzBlOCtDWUc5cmNsdWZjdzdYTGY4c3RPUmR6NzRabk85U0g5dHk5NVZXV1ZIYk9OQ0t6d1lqTlpNSGFHTEEwaFM0R013NlRsUmlUalRpempWaVRqVmlUbFJpVFBYSnJ0aEZydEJGanRoRm50aE5ydEJKdmNaQm9kcEJvamlIUkVrT0MyZEdzcUxPSWlJaDBMWmMvVEVsRGlBcDNpSEpYaUhKM21ISlhrRXBYbUhKM2lISlhrSEozbUFwWGlISjNKQndScUhENStjblUvc1JZakZTNkEzeTh2WWJQQytwWXVMT09iL1kyRUd5akhsK3ROOGgvTjFYeTMwMlJOK2I5WWkxTXlZeGxkSnFEVVdrT0Z1MnFhMUY4dGpXWHZMNk53bHB2aTZLMkQ1eVNSWVhMejRPTDlqUnJYMVBpb3JBRDUrMm9ncnB2Vi8vbGNCeGMwK1JJK3A5cHNjUllEUHhoYVFQbkRMWHlwOVBpTVJqZ3phMWVIcUlQQlM0QUFDQUFTVVJCVlBqQ3lZOG14bkQ1S0R2VHM2eGt4Qm9aMzgvTWY3WjR1T2xZQjY5dWppd3ljc0VCbzF3T0ZBekRydG9nVzZzQ2JDZ1BzS1lzd1BKaVA3dHFnOWpOQms0ZmJHVnFwb1VsZTN5OHR0bkRpK3ZkREUwMGNWNk9qZk55Ykp3eXlJTFYxUGRDRmdVcTNkRHp4LzRRZ0xrbDMvQis2ZXFtKzFuMkZCWlViQVJvVVF1bHJiYURuZnIxUTAzZjM3VHUrV2JiVEFZajc1YXV3aFgwVWVxdDVhT3l5SHpJZkZkWjAvZnhaZ2NucDR3OGpLdnFmUFVHOTZGMzZnVGorbWZ4Qm9jWHFMUW4xWnJBdmFNalUyNU1CaVBMcWpaeHc0cmZzOTI1NTlBSE53cUdRNXl3NEdZYUFwRS9rSGVOdkFxQUYzWjlHSFYvcmg4eWkzQTR6T3VGODNtOWNIN1V4eDlwZ1hDSVFNQkxBNTMzcEh1Z09MTXRFckNZWTBpeU50NDJCaTRwbGxqU3JQR2tXZU5KdHlXUWFva2p6UnBIcWlVZWk3SHZMUThuSWlKeXVQd2hLSFlHS1hhRzJPc01zZGNaYlB3S3M3ZXh2YWcrU0cwWEJTUU9zNEZZQzhSYWpNUmFETVJZRE1SWkRNUmFEZGpOWURNYXNKckFaalppTTRIVmFNQm1CcXVwc2Qxa3dOYTQzV0lFazRIR1VibVJVZU1tUXpneUtyZnh2ckh4dnNrWTJlZmIybFBuWThZTEc2bDBCOWhWNHlYOHdEUm1Eazg2N1BPTi91dGFIdjI2K05BN05ucDdTL3RMTFgvYi9ROGxjSGRHcDU3dlVNeVBsRElrOGVpOUZueDhoWXRIbGpkdzBRZ2JyMTZRaU5WazRQMThMNy85eXNtTjR4MDhlV1k4QUJteGtROEtMeDlsNTRFbFRsWVUrL243YWhjekJsa1oxc3JTeHUva2VibmkzUm9Db2NqUDRkQkVFK1BTemR3dzNzRUptUmFHSjV2NHFzalBHZGxXN2owaEZuY2d6T2VGUGo3STkvSHVkaTlQclhMeHovTVR1V3AwKzBzcjkwWUtWTHFocXpKUEFHQ2JzNWozUzFjMzNRZWFBcFVueDF6YjFQWnU2U28rcTlqUXJPMzlzdFY4VXI2K3hiazNuUElINGt4MmhpejRHVzlNL2dtbnA0MGhaZDdOQUlRSjg5cmVwUVRESWE1ZS9YVFRNVzhVTCtlTjR1VUFqSTRieU1ycC85ZUpWM3Q0Qm9SU21PV1pmTVFmeHhRekZOdEg3WTh3aVZhTXljYnRJeTducnBGWGtXaUpiV3FmbXBMTHhuUCtlY2pqRDU2S3N5OU1PZEF0S3grSnVsOGRtWm9VclhIeGd4cm5CSWNpODRNSk5kNFBFMkpmZTRod21NZzJ3Z1RDSVh5aEFMNlFQM0liRHVJTkJqalNnM0NkQVMvT2dKY2lxcU02THNrY1E1b3RualJySEduV0JQcFpFK2h2U3lURGxraW1QWm4rdGtRRzJKTG9aMHZVS0JnUkVlbjFhcndoZHRlRjJGMFhwS0EyTXNXZ29DNUVRVjJRd3JvZ0pRMHRDNlYyQnJNUlV1eEdrdXdHRW0xR2ttd0drdXlOdHpZakNZMjNTZmJJYmFMTlFMdzFFcGpFTmdZbU1XWXc5WUlweGdlUERpbHRhRGt5Qk9EQlU3UElpTFh3b3c5MnR0aDJ5NVFNanMxb2YycklnWWFuMk1tN2ZVSzcreHlxaHNxQVIxZFM0ang2MDJkNm9sSlhpQjhlNitDcHN4SXdHYUNrSWNRVjc5UnkrU2c3ajU0ZXo4b1NQMnZLQXR3NFBqSmQ2NFp4RGg3NnFvSHozNnloMGgxaXpxelcvMC9QeTdIeDVzVkpERTB5a1pOa3duYlFTSk12OS9pNStyMWFQcjhxaGJRc0l3NnpnWmxEYmN3Y2F1TXZaOGF6b1R4QWJpdXJBZlVGZmZPcWU3Q2Jzay9uZ294SnplcWxGTGdyK0t4aUF6Y09QcldwN2J5TUNSUjdhbG9jYnpOYXNEWFdZckVZVE0yV1RGNVl1WmtkcmpKZW1mZ2pwaVlOQjJERXdydjRjZmFaM0RIczNLWmo1UEFrV21LNUplZGliaDkrT2VtMnlDY0ZhMnJ5bUpBMGdvMTFPL21xWWtPSHpyT21adHVSN0dhbit0UG83M1hLZWNLRUNZYkQrRUlCdkNFLy9zYVFKUks0QkhBRnZiaUNYaHFDUGhvQ1hweEJMNjZnaDRhZ0QxZkFTMFBJUzBQQVMwUEFRMFBJUjUzZlEyM0FGZm55UjI0N3VpVDF3V29DTG1vQ0xyWTN0Ri9FMTRDQmRHczgvZTFKREdnTVdRYllrOG15cDVBZGs4b2dleHBaOW1RY0ptdTc1eEVSRWVsS2dSRHNyZ3V5dlNaQVhsV1E3VFZCZHRUc0QwL3FPbWxraWMxa29IK3NrZlFZSStreEJ0SWRKdEljQnRKaWphUTdqS1E1SXUxcERoTnBNWkVRcGVkSElVZEdqU2ZBMzc5cCtUcmxaOVA2a3hGcmFYWGJ6T0ZKVVFVcTFlNUFxeU5aN0dZRHQwekphQXFxS2x3QlhscGIzdW81R254SEptenJUWjQ1SnhLa0ZOUUYyVndaNElzOWZyekJNSjhWK0VoNW9veGdHR0l0aHFaQXBYK3NNUkxBckhKeFJyYVZtVU5iVHZkWnR0ZlBTZi9xMkVpaFUxNDk5SDcvdWlDUks0N3BPeU5WRktqME1BTnNTUXl3SFhyWTNzSDc3WHV2dU1OVjFsUkRwY2hUemRhRy9YLzQvcmJyTXdZN1VyazRZMHF6QXFEeFpqc0Q3Y21kZEFWOXo3RFlURzdKdVpqWlEyWTFqVWhaWEw2V1gyMzhCemNPdllCams0Wnp3NHJmczZZbXI5TWUwM3Zad2s0N1YzZGd3SURaWU1Cc3NqYjkvSGFtTUdHY1FXOGtYUEc3cUdrTVdXb0NMbXA4THFyOFRpcjk5VlQ0bkpSN0k5OVgrcHhVK09vSWhEdjI1QjhtVEptdmpqSmZIZXZhMlMvZEdzOWdSeHFESGFrTXRxY3l5SkhLWUVjcTJURnBESFgwSTg3YytyeFhFUkdSemhJbUVwcHNxd3F5dlRvU211UlYrZGxlRTJSblRSRC90M2pmYXpNWkdCQm5aRUNja2N3NEl3TmlUUXlJTTVFWloyaThOVEVnTGpLS1JBRkp6NUVaYnlXdjBzTXpLL2VITXdiZ3RjdEhzS1BheTRnVU8yVU5ma3hHQTd0cnZUeTVyS1R0azBtYm5sdnI0cDVGVHR5QnlKdTdmUU5KSnZRemMxNk9qWW45TEl6cnQvOHRmcjB2ek1MZFBnQjIxQVNwOFlaSnNqWC96UnFXWk9MNWN4TmFmVHh2RUo3OHhzV1dBK3JFREVzeWNlZHhzVGphU0JLT0gyQnBmVU12cFVDbGgwbWVkeFBlVU91RmoxcXJvZUk2ZHc0QURjSEl0SkJ6bGozY3RPM0hHMTVzdHU4L3h2K0F2SVpTcmFiU2lYNlVjd21QVDdnZFErTkxnb1ZscS9qOWxsZjR2SHcxNmJZa3JoNThGcFhlT200Y2VzRWh6L1h3MWxjb2RKVjE2SEgvc2VPOXFQdjZ3MkdIN2tOdlpjQkF2TWxPdk1sT2xqMmx3OGVGQ1ZNWDhEU0ZLNVUrSjZXK09rcThOWlI0YXRqcnJhSEVXME94cDRZU2J5M0JEb1F2NWI1NnluMzFyS3h0T2Z3V0lxdDY1Y1QySThlUndiRFlmdVRFOUNNbkp2Sjlvcm4xNVF0RlJFVGFVdVVKc2FFOHdQcnlBQnNxQXF3dkQ3S3gzRSs5Ly9CR21pUmFEUXhPTkpHZFlDSTcwY1RnQkJQWkNVYXlFMHdNVGpUUkwwWkJ5ZEVXYnpWeDVkalVWdHVCVnJjZHVEclFvVXpvSDhzbjF4ekQwajNPcGtERkFQeGwxaEF1SEpYTXRPYzJzT2FXOFZSN0F2enYvRUxlK001STNQNFEvMWpWc2RlMXN0L0lGRFBYanJVektjUEM1UDRXYktiSUNqK3p4emxhakFwcDhJZTVkRzROR3lzQy9IaGlESDlmNCtJN2I5Znc3bVZKT016N2Z3dlRZNHhjTjdiNWEwaC9DUDYxMGMwZmx6WGc4b2Y1eGRSWUhsN1d3QytteHZMc1dqZVByV2pnTnlmSDhaMWo3UFRCT3JUTktGRHBBWXE5TmN3clcwZXByNDdmSDNORmkwL0VQeXBieThMS1RmeHg5RlZ0bm1QZjBzdGxaLytOWUNqSWdNOXU0NTBwZDNCVytyaW1JQ2J6czlaWGhuazQvMzBlem4rLzZYNTNYUFdudTNxbFlCNjNEYitVWlZXYitFdmVHNncrWUJSS2pNbU8wV0FrelpiWW9URGo5MXNPWFY5bG45dFdQeFoxWC90eW9ISzREQmdhVnd0eU1Dd212ZDE5UStFd0ZmNTZTancxRkh0cjJldXBacStubWtKUEpRV3VDdlo0cXloMFYrSUx0VitkdnRSYlM2bTNscTlvT2FJcHpSckhzSmdNUnNjTllFeDhGbVBpczhpTkcwZy9XMEpUcUNjaUluMlRPeEJtYzJXUURSVitOcFFGV0Y4UldjbWpPTXFhSmdZZ096RlNaMkZFc29tY0pETTV5U2FHSmtZQ2swU3JubSs2bTh4NEs2OWVOcUxON2UxdE81UitzUllXWGplYU9LdUovMjZNckJCa01ScDQvcUljcmhtZnh2WHY1TE8yZFA5eXUyOXRydUxQeTRwNTlvSmhERTIyOGFzRmU5cGNlVWhhT2lQYnloblorOE91N2RXUjE0MEgvOVlWT1VOODUrMGFsaGY3K2QyTU9PNlpHc3ZRSkJOM0w2em52RGRxZVAzQ1JOSmpXdGIyeTY4SjhzcEdOOCt2YzFQYUVPS0c4UTRlbWhISDVvb2dEeTlyWU5Zd0d6K2E2T0NuOCt2NS92dTEzTGZFeWV4eERyNHp5c2FvbEw0WkxmVE5xKzdtZktFQVMydTJzNkptQndBNUMrNEVZR1JzZjliTStGMkwvVXU5dFN5czNNUnRRODVxODV3YjZ2Y1FaN0lSWjdKUkcycTVkam5BMDJObnQyajc4WVlYbVprK25nc3pKalcxSFpzd09Kckw2ZFBxQXk3R2ZYSnRxL1U1Q2x3bGgxeFNHV0RGbWMrUm16Q0VFay9sSWZmZDUrK1Q3NDZxbjNMa0dRMEcralVXclIzZnhqNmhjSmd5WHkyRjdpcDJ1eXNwOUZTeTJ4MzUydWtxWTZlN0hFK3c3V0p0RlQ0bkZUNG55MnZ5bTdXbldlTVlIWmZGMlBnc2N1TUhNaVl1Y3B0ZzdqdnpXMFZFK29wZ09FeCtkWWdORllGSWVOSTQ4bVI3ZFpCUUZPOWJCOGFaR0oxcVlrU0tpZUZKSm9Zbjd3OU9EaTVZS2QzYjFrbzN4enkxdGtYN2x0dU9aVlNxQThPdmw3Ylk5dmFWbzdob1ZOdFQvdnZIUmFaMUpOdk5lSU1oTG4xOUcrOXRxMlpRZ3BYWHZ6T0NFN0xpK2RYQ1FsNWMwN0pleWwzekNraVBzZkRMa3dkeVNuWUNONzIzZzQzbFIyZjF6dDZnM2hmR1pJalVwMWxWR25sZGVPQnl4VzlzOVhEYnAvVlVlVUk4ZmtZOHQwK0sxTUs1WTBvTXZtQ1lleGM3bWZKU0pYOCtJNEZMUnRyWVhCbmd6VzFlM3MzenNxclVqOUVBbDQyMDg2dVRZc2xOM1JjWDdQL0FMeXZleEpzWEo3RmtqNDlmZjluQWcxODRlZkFMSjZOU3pKdzAwTUpWdVhaT0c5eDNhZ0lxVU9sbTNpOWR6ZXkxeitBS1J1YTZwVmppT0NkOUhEUDdqZWZzdEhHSGZkNVBLOVl6S2k2ejNYMW1ENXJSb3UzSEcxN2sySVRCclc2VGpqbmNZcWY3REkwZFFKRzd2RVBUUmZZNUVpdjJ5SkZuTkJqb2IwdWl2eTJKNDVLR3RkZ2VDb2NwOXRhd3cxVkt2cXVjSFEybDVMdkt5SGVWc2NOVmlqUFErcExTRlQ0blM2cTJzS1JxUzdQMlFZNFVjdU1HTWpaK0VMbnhBeGtibjhYSTJBRk5oYXRGUktSN0M0VmhTMVdBWlh2OUxOM3JaM1dwbjgyVndhYjZDaDJSWkRNeU50M0UyRFF6WTlNdGpFMHpNeWJkUkxKTks5TkoyMjZlSEZtZTJCMEljZEdyVy9sc1J5M1hUMGpuVDJkbmsrSXc4N3NsUmZ4MmNWR3J4NGFCMlcvblUrVU84Sk9wL1ZuN28vRzhzcTZDUDMxVnpJYXkxai80bGYyZVh1M2kzc1hPcHZzSlZnUFRNaU1CMS85ODd1UlB5eHZJaURYeThYZVNPVDI3ZWJEeGk2bXhERXN5Y2RQSGRmeHNmaDFuRDAwakdJSkhsemRnTXNCUEpzZHc2NlFZY2xwWld2bGcwN09zZkhhRmxYVmxBWjVaNitJL1c3eThzZFhETDZiRkh2TFkza1N2bXJ1WmlZbERTTGNtY0g3R1JDN01tTVNKeVNNd05TNjErdFN1VDFzOVpsWHRybmEzbjVvNm1pVlZXN2xsOEJrQVdJMW1yaDkwQ2dQdEtXeHJpQlNFaWpmcGsrcnVLTk9SUnJ3NWhtOE9laU44S0IwWitYS3czbGJJdGpjeUdnd010Q2N6MEo3TTlKUmptbTBMRTZiY1Y4ODJad21ibkVWc3F0L0RSbWNSbStxTHFQWTN0SHErUW5jVmhlNHE1aDJ3eExySllHUjRUQVpqRXJJYXc1YUJURWtjUnFZS1U0dUlkTGtxVDRqbHhYNlc3UTJ3ZEsrUDVYdjkxSFp3VlIyNzJjRG9WSE5qY0dKbWJKcUpzZWxtTXVOTW1oVGF5eVhhek15ZTBISnFjcUl0OGxhd3RXMkRFOXNmWWZEeTJuSitPTGtmTjc2N2cwOTMxUEwwZVVQNTBaUU1RbUc0WTE0QmYxN2Fjc1dmQXdYRFlYNzY4UzVXbHpUdzU1bER1TzdZZEQ3YlVhdEFwUU11R0c3RGJqWVFESUhOQk9jT3M5RS9OdkorOGRaSkRseitNQStlSEV1S3ZmVlE5RHVqN0J3L3dNTE9taUN4RmdOajA4MHN1emFWd2ZGRzdPYm8veHFNNzJmbXIyY2w4UGpwWVFyclF4MEtZM29UQlNyZHpFQjdNcHRQL1dPcjIrN1ovR3E3eDdhMS9ZNmg1eElLaDdsc3dIRUFPRXhXTXF3SlRQbmlWd0RNVEIrdk4wdmQxSXkwWXdIWVhMK3JRL3RmL3ZWOTJBOXpGWnhKbjk2QU45VDJkQkxwM2d3MFRpbEtTZURrbEpGTjdXSENsSGhyMlZSZnhNYjZJalk1OTdDeHZvak56cUtta1hBSENvWkRiRzBvWm10RE1XK3hvcWw5b0QyWjQ1TnlPRDQ1aCtNVGM1aVFNRmhMUEl1SUhFSEJjSmlORlVHVzd2VkZBcFFpUDF1clcxK1k0RUJHQTR4SWlvd3lpUVFua1ZFbk9jbkdwcVZycFcvcEgyZmhoWXR5MnR6ZTNyYTI3S3p4TXZxcHRkVDdJbE5CSGxwY3hBbFpjZHc1cjRDRnUrbzZmSjRYMTVRemIzc04zeCtmeml2cktxTHVSMStVbTJvK1lDcE9jNFBpVFR4NVp2d2h6NUdkRUNrY3ZjL0k1UFpEa0pPeUxBVHV6bWgzSDZ2SjBPZkNGRkNnMHFQc1c3RW42dU9DUG1vRExrNUkzbDl3Nm1mRFpuTEZ3R25FR0sxa09UcStxb2wwdnNuSm8yZ0llS2p5MWVFS2V2Q0YvSVNCU1VraitlM1ltd0JZVkxhbXplUFhuLzN5RWVsWG5yT1FTNys2OTRpY1c0NGVBNGFtWmRUUFNCdlQxQjRLaHlsd1Y3REpXY1NHK2oxc2NoYXhzVzRQMnhxS1cxMEt1c2hUemR5U2I1aGI4ZzBBWm9PUjhRbURJeUZMNDlmUW1EUVZ2eFVST1V6bDdoREw5dnBadHRmUDEwVit2aW4xNCt6QTZKUGh5U2FtRHJBd05kUEsxQUVXY3ROTXpWYndrTDZ0MGgxZ2U1V0hVMS9jRk5WeHoxMDRqSm5Ea3dpMFUzaG5YNWdDVUZUdlkrSXo2OXZjdHozRlRqK1BmTFgzc0k0VjZXb0tWUHFBR0pPVnA4WmUxNnd0d2V3Z29RTkxyQjV1aUNNZDkrQ1lHemc3NC9nMnQ2K3Ezc1lIeFYrMXVYMWsvS0FqMFMwQzRmWlhtNUdleldnd01EUW1uYUV4Nlp6WGIwSlR1eThVSk45VnlzYjZQV3lzMzhQcXV0MnNxTWx2TVcwb0VBNnhxbllYcTJwMzhmZUMrVUNrK08xeGplSEsxS1FjSmlVT1ZlRmJFWkUyRkRtRGZMYkx4NElDSDB2MytzbXZPZlR6YnJ6RndIRURMRXpMdERBMTA4THhtUmJTSGFwMUltMUwrK00zaDNYYzk5L2EzcW45c1B6Zk1yU1lqL1JHQ2xSRXV0aUh4VXNaSEpPQnpXakZZalJoTXBnd1lxREc3MlJCMlVwK3MrbUZkc09OdzZtWEl0SVdxOUhFNkxoTVJzZGxjdm1BU05BWEpzejJoakpXMU9hem9pYWY1VFU3V0Y5WDJHSWtTNFhQeVVkbGEvbW9MTEtTZ0FFRG8rTXltWnFjdzNGSk9aeVlQSUlSc1JrYXhTSWlmWkxURitielFoK2ZGZmo0YktlUHpWV0hucjZUbTJwbWFtTjRja0ttaFdOU1RacTJJejFTZXlOZFJIb3lCU29pWGV4ditYUDVXLzdjcnU2R1NKc01HQmdSbThHSTJBeStsM2tpQU82Z2p6VjF1MWxlbTgveTZueFcxT3hnajZlcTJYRmh3cEVDdWM0aVhpaGNERUNXUFlYVDAzSTVMVzBNcDZmbWttNDk5RHhmRVpHZUtCZ09zN0lrd0tlN0lpSEsxMFUrQXUwczJKZHNNemFHSjJaT0dHaGxTbjh6U1ZwcFIwU2tXMU9nSWlJaVVYT1lySnlRUEp3VGtvZkRrRWhic2JjbU1vS2xlZ2NyNm5hd3NtWm5pOEszZXp4VnZMem5DMTdlOHdVQVkrT3pPQ04xREtlbjUzSlM4aWhpVk9oV1JIcXcvSm9nbiszeThsbUJqNFVGZm1xOGJTY29TVFlqcDJWYk9DUGJ4bW5aRmtZbW16VitUMFNraDFHZ0lpSWluV0tBTFlrTE15WnpZY1prSUZKblpiT3ppR1hWK1h4ZG5jZkN5czJVZUd1YUhiT2hmZzhiNnZmd3hLNTVXSTBtcGlhTjRJekcwU3NURTdPYmxvMFhFZW1PcXIwaEZoYjQrV3lYajg4S3ZPeG9wdzZLeFFqVEJsbzVNOXZLV1VPc1RNcXdZTmFmT0JHUkhrMkJpb2lJSEJGbWc1Rng4WU1ZRnorSUd3ZWZTcGd3VzV6RkxLell4SUxLVFN5dTJvd3o0RzNhM3hjS3NxUnFDMHVxdHZBZ2I1SmtqdUdVdEdNNFBYVU1wNmVPWVZoc3V1cXZpRWlYSzZ3UDhmWTJEM1B6dkh5eHgwZDdwU0Z5VTAyY05kVE9HZGxXWm1SWmlMUHFiNWlJU0craVFFVkVSSTZLZlVWcVI4ZGw4dU1oWitJUEJmbW1kaWNMS2pleXNISVR5NnZ6bXhXNnJRbTRlS2RrRmUrVXJBSmdzQ09WczlQSGNVSEdSRTVKeWNWcU5IWFZwWWhJSDVOWEhXUnVub2U1Mjd5c0tQYTN1Vi8vV0NOblpGczVjNGlWTTdLdFpNYnA3NVNJU0crbVFFVkVSTHFFeFdocXFzTnk3L0NMcUE5NitMSnFHL01yTnJLZ1lpT2JuWHViN2IvYlhjbHp1eGZ4M081RkpKb2R6RXdmejBYOXAzQlcybGhpemJZdXVnb1I2WTNDd0lieUFITzNlWGx6bTRlTkZhMnZ5R016R1RoMWNPTTBucUZXeHFTcERvcElYL041b1kvZmZOblExZDNvVmU0L0tiYXJ1OUJoQ2xTT2tOV1dIVjNkQlJHUkhpWGVaR2RtK25obXBvOEhvTVJidzhMS3pTeXMyTVQ4aW8wVUgxQi9wVGJnNXZYaVpieGV2QXk3eWNLWmFXTzVNR01Tcy9wTklNWFNjNTZFUmFUN0NJWGhteEkvYjIzMU1qZlBRMzRiOVZCaUxRWm01ZGk0ZElTTm1UazI0aTJLVUVUNnV0OTg1ZXpxTHZRcUNsU0VWWmI4cnU2Q2lFaVAxdCtXeEZXWkozQlY1Z21FQ2JQWnVaZDNTbGJ5YnVscTF0WVZOTzNuQ2ZwNXYzUTE3NWV1eG1Rd01qMWxGQmRsVE9IQy9oTVpZRXZxd2lzUWtlNHVFSUl2aW56TTNlYmw3VzFlaXB5dGh5akpOaU1YRExkeDZTZ2JaMlpic1pzVm9vaEl4UDBueHZXb0FFQTZsd0tWSStRSHJyTzZ1Z3U5MXZNeG56SWdtTnpWM1JDUm84aUFnZHk0Z2VRT0g4Z3ZoMS9JTGxjNTc1V3U1cDJ5bFh4ZHRaMHdrYXFRd1hDSVJaV2JXVlM1bVRzMi9aUGprM0s0c1A4a0x1bzNtWnpZZmwxOEZTTFNIWVNCTmFWK1h0emc0ZlhOYmlyY3JWZVZ6WWd4Y3ZGSU81ZU90REZqa0JXTFZ1UVJFWkdES0ZBUkVaRWVaMGhNT3JjUFBadmJoNTVObWErTzkwcFg4MjdKS2haVmJjSWYydjhKOC9LYWZKYlg1SFBmbHYrU0d6ZVFTd2NjeC9jeVQyQklUSG9YOWw1RXVrSzVPOFMvTjdwNWNZT0g5ZVd0MTBUSlRqQng2U2dibDR5d016WFRqTW1na1NnaUl0STJCU29pSXRLajliTW04SU5CcC9DRFFhZFFFM0R4Y2RrNjNpMWR5U2ZsNjNFRmZVMzdiWElXc1NtdmlOL212YzMwbEdPNEp1c2tMczZZUXB3SzJvcjBXb0VRZkx6VHk0dnJQWHlRNzhFZmFyblBxR1F6bDQyeWNjbElHeE15TENvcUt5SWlIYVpBUlVSRWVvMGtjd3hYWms3anlzeHB1SUkrRmxSczVKM1NsWHhZdHBacS8vNEsvRXVxdHJDa2FndDNtRi9oMG96aitQN0FremdwWlNSR2ZSb3QwaXRzcWd6dzBubzNyMnowVU9wcW1hSWsyWXhjT2RyRzdIRU9KdmRYaUNJaUlvZEhnWXFJaVBSS01TWXI1MmRNNVB5TWlmaERRUlpXYnVTVm9xOTRyM1FWM2xCa3VIOUR3TXMvaTc3Z24wVmZNQ1FtbmFzSG5zalZtU2RxU3BCSUQxVHJDL1A2WmpjdnJ2ZXd2TmpmWXJzQk9HdUlqZG5qN0Z3NDNLYkNzaUlpOHEwcFVCRVJrVjdQWWpSeGR2cDR6azRmVDdXL2dUZUxWL0N2dlYreHJIcDcwejY3WE9VOGxQY09EK1c5b3lsQklqMUVHRmk0MjhjTDY5ek16ZlBpQ2JRc01Ec3l4Y1MxWXgxOFA5ZEJWcndxeTRxSVNPZFJvQ0lpSW4xS3NpV1dHd2VmeW8yRFQyVmJRd24vTHZxU2Z4VjlSWkdudW1rZlRRa1M2ZDVjL2pELzJ1VGhMeXRkYktwc1dXQTIzbUxndTZQdHpCN3JZTnBBVGVtUm5pUk1uTldFMDlmNkV0N1N1amlyQ1dpbFNKTElFYVpBUmFSZFllTE1EcHdCZDFkM3BFZUpNenZRazVyMEJDTmorL1BneU12NDFZaExXRnkxaFgvdStZSjNTbGZoYml4bWUrQ1VvQkd4R2Z3NCt5eXVIbmlTUnEySWRKRWlaNUMvclhMejdGbzNWWjZXenpPbkRiWXdlMXdNbDR5d0VXTlJqQ0k5VHpqa1oweTZnMlZGenE3dVNvOHlKdDFCT05UNjZsMGlSNUlDRlpGMmhFTitjaE9Hc0x4cWMxZDNwVWZKVFJpaUp6WHBVVXdHSTZlbDVuSmFhaTUxQVE5dmxhemdYMFZmOG1YVnRxWjk4aHBLdVdQVEt6eTQ3VTFtWjgzZ2xpRm5rTzFJNjhKZWkvUWRLNHI5UExIU3hSdGJQUVFPeWxIU0hVWnVudURnK3ZFT3NoTk1YZE5Ca2M0U2RISER4SDRLVktKMHc4UitFSFIxZFRla0QxS2dJdEtlb0l2cmhzeFNvQktsNjRiTTBwT2E5RmdKWmp1enM2WXpPMnM2TzF6bC9Mdm9TK1lVTHFiRVd3TkFiY0RORTd2bThaZUNUemkvM3lSdXpUNlRrMU5IWXRDa0FwRk9GUWpCM0cwZW5sanBadWxlWDR2dDQ5TE4vR3hLREZjY1kxZUJXZWsxUW9GYWJwdzRrRmMzVkxCb1YxMVhkNmRIT0hWSUFqZE9UQ0hrTGVycXJrZ2ZaQWcwN0doWnZVdWtHM3MrNWxNbStYT1k2QjkyNUIvTVlNUmd5K1NjTCs1aGNmbWFJLzk0dmNDTTlBbk1PL21QaEwxN0lheHBQOUk3K0VKQjVwWit3MU03UDJGbDdjNFcyOGNuRE9iV0lXZnluZjVUc1pzc1hkQkRrZDZqMmh2aXViVnVubDdsb3JDKytmT0lBYmhndUkyZlRvbGh4aUNyWWt6cGxRd21COFcrRkw3LzFuYUZLb2R3NnBBRVhybDBPQU9zVllTRFIzK0t2dm1SVXU0L01ZNzdUNG85Nm84dDNZTUNGZWx4am1xZ1F1UkpyU1JrNXJvVkR5bFVPWVFaNlJONDZiaDc2VzhNZE1tVG1zaVJGaWJNOHVwOC9scndHWE5MdmlGNFVHaVlibzNueHNHbjhjUEJwOUxmbHRSRnZSVHBtZktxZ3p6eFRRTXZiL1RnOGpkL2VScG5OWERET0FlM1Rvb2hKMG5UZXFUM001Z2NZRW5qdWRWVnpGbGR4c1p5dHdyVk5vcXptaGlUN3VDR2lmMjRjV0lLK0N1NjdIV25BaFZSb0NJOXp0RU9WR0RmazFvcWN3cm04ZEt1RDlsVXQwdUZhaHZGbVIza0pnemh1aUd6dUNIN0hQQlhLa3lSUG1HUHA0cG5DeFl3cC9CenF2d056YlpaakNZdTczODh0dzA1bTRtSjJWM1VRNUdlSWE4NnlFTmZPZm4zWmcraGcxNlZEa2swY2R1a0dLNGY3eURScXZFbzBzY1lqQmpOaVdDS3dXQTBBMXIyT3lJVXFkVVhkQkVLMUhicGlHZ0ZLcUpBUlhxY3JnaFVBRDJwdGFuN1BLbUpkQVZYME1kcmU3L21yN3MrWmJOemI0dnRaNlNONGI3aEZ6RTFlWGdYOUU2ays4cXZDZkxRVnczOGE1T0hZTGo1eTlIcGc2ejhkTEtEQzRiYk1HbTVjaEhwcGhTb2lJclNpblJVT0VUSVh3Mys2cTd1aVloMEl6RW1LemNNT29YckI4MWdVZVZtbnRyMUtSK1hyU05NNUEzaS9JcU56Sy9ZeUJscFk3aDMrTVZNUzg3cDRoNkxkSzJkdFVGKzkzVURMMjlvR2FSY090TEdMNmZGTWpGRHRZaEVSS1Q3VTZBaUlpTFNDUXdZbXBaZXptOG80Nm1DZWJ4UXVCaGZLRExuZlYrd2NucnFHTzRib1dCRitwNWR0VUYrdjdTQmx6YTRXeXg5ZlBFSU8vZWZGTXY0ZEwwMEZSR1Jua1BQV2lJaUlwMHNKN1lmaitkZXc4K0huYytqT3o1a1R1R2lwbUJsUWVWR0ZsUnU1TFRVWE80YmNURW5hQ3FROUhLNzZ5SkJ5Z3ZyV3dZcEY0MndjLytKTVJ6YlR5TlNSRVNrNTFHZ0lpSWljb1FNdENmeldPN1YvSHpZTEI3ZDhSRnpDaGZoRFFVQStILzI3anBNcXJMLzQvaDdZcnQ3NmU0dVFVREFRa0VrQll6SDd2clozUW9HdGcvV1kyQ0xnU0tJQ0FnSWlOSXAzVjNiSFJPL1B3NjdzOFAyc3N0c2ZGN1h0UmR6enB4ejVwN1pXZWFjejl6MzkxNFl2NW1GOFpzNU42STlUN1FjUWQvd1ZoNXVyVWpsT3BEcTRPVmw2WHk2SVlQY1U0S1VTMXY2OEV5L0FMb3FTQkVSa1JwTWdZcUlpRWdWcSs4Ynh1dnRyK1RCRmtONWZmZHZmTEsvY0xBeUtLSWRUN1ljcVdCRmFyeVVIQ2N2L1pQTzI2dlRPWFdXMTJFdGZIaTZYeURkWTNRS0tpSWlOWjgrelVSRVJNNlFlajZodk5idVNoNW9QcFEzZHMvbWt3Ti9rbVhQQmVEUCtDMzhHYitGOHlNNzhITGI4WFFJYXVqaDFvcVVqOTNwNUxPTldUeTFKSTNqR2U1ZFVvWTI5K2FaZmtIMGlOV3BwNGlJMUI2YTkxVkVST1FNcStjVHlxdnRybUR6d0ZlNHErbGdmQzJ1WVEvejR6YlJlK2t6M0xQcFMwN2twSHF3bFNKbHQrUkFEcjIvU09UV09TbHVZY3I1VGJ6NTV6L2h6QmdUcGpCRjYvUE5UZ0FBSUFCSlJFRlVSRVJxSFFVcUlpSWlIaExyRThxa2RwZm5CeXZlWmdzQURxZVRqL1l2cE5PaVIzaHp6K3o4NFVFaTFjM2VaRHZqWnlSeDd0UkUxaDNQelYvZk1zekM5TkdoL0Q0dWpGNzFWQ2RGUkVScUp3VXFJaUlpSHBZWHJLdzU1MFZHeHZiSVg1OWl5K0tKclQvUWZja1QvSEowRFU2Y0hteWxpRXRhanBPbmxxVFI0Wk40cG0zTHpsOGY3RzFpMHJsQmJMZytrbUV0ZkRCNXNJMGlJaUpWVFlHS2lJaElOZEhjUDRwdnV0M0puTE1lb1V0d2svejFlekpPY01YYXlWeThZaExyVXZaNXNJVlMxem1jOE1XbVROcDlITWRMeTlMSnRoc2hud200dVlzZlcyK081UDZlL25oYlBOdE9FUkdSTTBHQmlvaUlTRFZ6VGtRYmx2WjltZzg3MzBDTVQwaisraVh4MitpMzlIbHUyL2dwUjdPVFBOaENxWXVXSDg2bDcxY0ozUEJiQ2tmU1hYVlNCamJ5WnZWMUVidy9PSmhvZjUxYWlvaEkzYUZQUFJFUmtXckliREp4ZFlQK2JCendNbysydURTL2NLMFRKMThjL0l0T2l4L2psVjIvcXI2S1ZMbjBYQ2YzTDBpbC85Y0pyRHJxcXBQU0xNVENEeU5DK2VQeU1EcEhxZUNzaUlqVVBRcFVSRVJFcXJGQXF3OVB0eDdGK25OZVlsejkzdm5yMDIzWlBMZjlKODcrNjFtV0plN3lYQU9sVnB1L0w0Y3VVK0o1WjNWR2ZnV2ZRRzhURXdjRXNmR0dDRWExVnAwVUVSR3B1eFNvaUlpSTFBQ04vTUw1ck11dExPenpPTDFDbStldjM1cCttUE9YdmNqOW03OG0xWjdsd1JaS2JaS1U3ZUNXMzFPNDZQdEU5aWJiODllUGFPWEw1aHNqZUtTM1A3NVdSU2tpSWxLM0tWQVJFUkdwUVhxSHRXUmhueWY0b05NTmhGcjlBV01ZMEFmNzV0Tmo4WlBNT2JIUnd5MlVtbTdtem13NmY1ckFweHN6ODlkRis1dVpPanlFSDBlR1VEOVFGV2RGUkVSQWdZcUlpRWlOWXphWnVLWmhmOVlPbU1pbzJKNzU2dzltSlRCcTFadGN2KzVEVHVTa2VyQ0ZVaE9keUhSdzVjeGtSdjJjeE9FMFY2K1VxOXI3c3ZIR0NDNXI0NnZoUFNJaUlnVW9VQkVSRWFtaFlueEMrTHJiSFh6WC9TNWlmVUx6MTM5M1pEazlsanpCMU1QTGNPWlh2aEFwbWhQNGRrc1dIVCtPNS91dHJtRmpEWVBNekJ3VHh1ZVhoQkRocTFOR0VSR1JVK25UVVVSRXBJYTdOS1k3YXdaTTRJWkdBL1BYeGVXa2NjUDYvekZxMWRzY3lFendZT3VrT2p1VzRXRGtUMGxjL1dzeThWbXVxWkJ2N2VyUGhoc2lHZExjMjRPdEV4RVJxZDRVcUlpSWlOUUNvVlovSm5lOGx0OTdQMFNMZ09qODlYTlBiS0RIWDAvdzBmNkY2cTBpYnY3WWwwUDNLZkhNMnBXZHY2NUZxSVg1bDRmeDdvVkJCSHRyZ0krSVNIVzE5R0F1MWxlUHNickFkUFlPSjJUWm5HVGFuS1RsT0RtUjRXQi9pcDNOOFRiK09aVEw3M3V5K1daekZtK3Z6dURKSldsc1Q3U1g4QWlHRHAvRVkzMzFXS0gxS1RsT2h2Nll5S09MMGtnb0VNalhOVlpQTjBDS2wrdTA4OWJ1M3hsVHJ4Zk4vWTJUNDZXSjIva25jU2NQTmg5YWFQdEp1MzdsblBBMm5CM1c2a3czVlVSRXFva0I0ZTFZMGU5NUp1NzRoYmYzenNIdWRKQm15K2FlVFY4eVAyNHo3M1c2am5DdkFFODNVendvMXdIUExFbGowb3IwL0hWbUU5elgwNTluK2dYaTc2VWdSVVNrSmxxNFA0ZUx2azhzY1J1ckdhTDh6TVFHV21nV1lxRjFtRitGSHN0cWdqNzF2SGgxUlFZZnI4L2cwVDRCM04zREh4OUwzZm9NVWFCU2phMUkyc1V6MjZmUnlDOGlQMUQ1NDhTL3ZMTHIxMEtCU29vdGsrZTIvOHlFdG1PTERGU3lITG5zeTR3cjlySGFCTlJqVy9xUk1yV3JvVzg0QVJhZmNqd1RFUkU1ay93czNreG9PNWJMNnAvRnJScytaV1BxQVFCbUhGdk42dVRkVE9seUsvM0RXM3U0bGVJSmU1UHRYUFZyTXNzUHU3N1JyQjlvNGF0aHdReG9wT0U5SWlLMXdWTjlBMmdaWnNYZmFpTFl4MFNJajRsUUh6TVJmaVpDZmMyVlVtRGMzOHZFMC8wQ3VhNlRIdzh1VE9YUlJXbXNPbXBqNnZDUVNqaDZ6YUZBcFJxYmYySVRKa3ljRjlHKzFHM1hwK3pIaVpPT2dRMkt2SDl6NmlINi8vMThzZnVuWFB3eDNSWS9VYVoyL2RMelBpNk02bFNtYlVWRXhITzZCamRoY2QrbmVHYjdqN3l6Wnk0QWg3SVN1WGpGS3p6V1lqaVB0THdVcTBtamYrdUthZHV5dWVYM1pKSnpYRU8vTG1uaHd5ZERRb2owcTF2ZktJcUkxRVJIMHgyc1AyNERZRk9jOGU4L2gzT0p5elQrWDdlZS9FZ2YyY3FYTHRGbHY5U2Z2NjhNUFZ1S0dQWURZQUt5SDR4aHpwNXNlc1o2bGZreGF3c0ZLdFhZek9OcjZSemNpR2lmNEZLM1haS3dEWUN1SVUxSzNHN3RnSW0wQ2FpWHYvenowVlZjdGZZOUFES0dmT3EyN1pqVmI3TTcvVGhyQjB3c2I5TkZSS1NhOERGYmVibnQ1WndYMFo2Yk4zekNpWnhVSEU0bkUzZit3cDhKVy9pMDh5MDA4Z3YzZERPbENtWGFuRHk0TUkwUDEyWGtyL015d3l1RGdyaTdoNyttUWhZUnFTRVdIY2pocXBuSmJ1dnVuWithZjN2T3VMQUtIYmRwaUlYSCt4UTlIUGpEOVpuRVp6cUt2UC9kdGNibml0a0VRNXJYelJFTUNsU3FxWDlURDdBcDlTQlB0UnJGaXFSZCtlc1BaeG5KWWNGMVBVT2FNK2ZFQmlLOWcwaklUU2NoMXpVbU90RGlTd05mMXgvV3ZnejNZVDlIc3BPS2JjT2E1TDFsNmgwaklpTFYzK0NvenF6by96dzNyUCtJaGZHYkFWaWFzSjArUzUvaHZZN1hNeUsydTRkYktGVmhjN3lOSzJZazUzK1RDVWJoMlcrSGg5STlScWVCSWlJMXlmQ1dQdXk5TFJLQWQxWm44TWJLREdhT0NhVlRsUEgvK2JhRTBvdk1GcVZGcUlYbnp3a3M4cjVwMjdPSnozUVVlZitINnpNSnJPTjF0L1JKV2sxOWMrZ2ZBSVpFZDZidjB1Y0szVC9vSDFldmtmVURYbVIxOGg0Y1RtZWhZVHNYUjNYbXA1NzM1aStQWFBWbXNZKzVJbW1YMjNFQnZqMzhEOThlL2lkLytZOCtqOUZYUlc5RlJHcWtHSjhRWnZaNmdMZjIvczZ6MjZaaGN6cEl6RTNuaXJXVHVibnh1YnpjZGp4K0Z0WFJxQzIrMkpUSm5YTlR5YlM1aHZoYzBjNlhkd2NIYXdZZkVaRWF5TTlxb21HUUJZQzF4NHlnUE5yZm5MOHVMMURwOFhsOHFjY2EwTWliQlpkWHJFZExudVJzQncyQzZuYWtVTGVmZlRXVlpzOW15c0hGQUFSWi9WalYvNFg4Kzk3Yjl3ZWZIbGprdHU3SEl5dHhPSjE4My8xdWhzVjBJOVdXUmN5OE8zaWh6V1U4Y0VyeDJwS0cvT1NaMGV1QlF0Mi9EMmNsY3NtSzF5cnRPWXFJaUdlWVRTYnViemFFQVdGdHVYYjlCK3pKT0FIQVIvc1g4bGZDTnFaMnY1dFdBVEVlYnFXY0Rwc0RIbDJVeWx1clhFTjgvTDFNL1BlQ0lLN3A2S2NoUGlJaU5WeENsb09saDR6aTR0c1Q3VFFJc2hBYjRLcUo5c0k1Z2F3OWxzdmlBN204Zmw1UW9mMXZuWk5DeEduV3prckxjV0p6UUtoUDNhN0Zwa0NsR3BweVlCSEp1YTZUb1BaQnJrS3pVZDVCYnV0c1RnZGZyRjRDR0RQOUFDU2RIUEpUMUxTWVpSbnkwOHcvaWhiKzBhVFlNam1TblVTYmdIcjRtdXRlZ1NFUmtkcXNaMmd6L3VuM0hQKzM2WE8rUDd3Y2dDMXBoeG40OXd0ODJlMTJ6by9zNE9FV1NrVWtaVHU0Y2tZS2MvZG01Ni9yR0dsbDZvZ1Eyb2JydEU5RXBEYjRZV3MyRHFmUisvRDJ1U25VRHpEengrV3VMOFNITnZlaFpaaUY2VHV5R2RuS2g0QUN3M0wySk52SnNqbnAzL0QwZXFRbVpUc0FDUFdwMnpHOVBsbXJtUlJiSnEvdCtvMUFpdzlwOXV4U3QvLzg0R0wyWmNaaE5wbnl3NUVUT1VaaG9ucStoYnR3bFRUazUxU3pqcS9qeHZVZkZTcFdLeUlpdFVPdzFaY3BYVzdoL01nTzNMdnBLekx0T1NUWk1oaXg2ZzFlYkRPZXU1dGRpRW45R1dxTUhZbDJSazVMWWx1aXExN0s2TlkrVEJrYTRuWXlMU0lpTlpjVGVHOXRCZ01iZVROL1h3NnZEQXppc1VXcFhEQTFnU2Y2dXVxY2RJdjJ3dUdFWllkek9iK0pLeno1YzM4T0FPYzFOdFp0VGJEUjhaUFNod2dWTjh2UGpKM1orZmVkMDlDYmhWZWMzakNpbWthQlNqWHo2cTVabk1oSjRhbFdvM2hoeDgrbGJqLzk2R3FHUkhkaGIwWWNPOUtQQXVSMzMyN2lGNW0vWFpoWEFDTmplL0I2KzZ1bzV4T2F2MzVGMGk3ZTJ2TTdsVE1idVlpSTFEUW1URnpkb0QrZGd4b3hkdlYvT1ppVmdNUHA1Tkd0VS9rMzlRRHZkTGdHWDR0NktWWjNmK3pMNGZKZmt2Ty9NUVI0dW04Z1QvWU53S3lQZUJHUldtUFdybXcyeGRtNHUwY3c4L2ZsMERQV3lyUlJvVHkwTURWLzJtUVQwRExNUXFzd0N6OXZ6M0lMVkg3WWxrVzdDR3QrSWR0SVAzT3hNL3hBeWJQOEZQVFc2Z3k4TGFmOTlHb2NCU3JWekliVUE0eXAxNHQrNGE3Q3J6YW5nK0RmYjNMYnpuLzJEUUE4MFhJRVZ6Ym95Mk5iditQZjFJTUFiRXMvZ3BmSlFndi9hQUMycGgxaFkrcCtSc1gyNUsrVDB5c1hOQ3EySjlPT3JuQUxZUEllMTJ6U1daaUlTRjNRSmJnSmYvVjdtaXZXVE9hZnhKMEFmSFZvS2R2VGp6SzErNTNFRmdqanBmcHdBcE5YWi9EZ3dqVHNKN3QvKzFsTlRCa2F6R1Z0ZkQzYk9CRVJxVlEyQnp5K0tJMytEYjFvVjJBWTU3bU52VmwrVFFTemR4c2pITHhPQmh0ajJ2anl3ZG9NWGh3WVJMQzNpWjJKZHVidnpXSGlBRmRQbGtnL2M3RXovRURKcy93VTlON2FESHdzZGUvYVVZRktOWE5Ya3d2b0d0S0VMV21IQzkwM3JsNXZMb25wQ3NDaHJFUWUzL285bllNYjBjdy9pdTRoVGZudCtEb3k3RG1zU3RwTis2QUdlSnVOWCsrdng5Znk5TFlmUzMzc1A4OTJueUVvS1RlZEFFdmRuRTljUktRdWl2WU9adlpaajNELzVxLzQ5TUFpd09qSjJQL3ZGL2l1KzEzMENHbm00UlpLUVRsMitMOC9Vdmg0UTJiK3VvWkJabjRlRlVxM0dQVXFFaEdwYlg3WWxzWG1lQnZUUnhmK2tzTmlnbVBwUmkvRmtKT0ZZbS9yNnNmcks5SjVlMVVHVC9VTllNSS9hWVQ2bXJtMXEzK2x0eTNiRG41MWNIaXBBcFZxNXNLb1RnQnNvWENnMGpHNEVXUHI5UVpnYytvaEh1ZjcvUHY2aDdmQjVuUXc5OFJHL2s3Y3dUVU4rK2ZmOTJEem9UellmQ2o3TXVPSThBNGkwT0tELyt3YitLVEx6VnhSLyt6ODdWWWs3WEo3dk0ycGgyam82ejdiajRpSTFHN2VaZ3YvN1hnTm5ZSWE4ZUNXYjdBN0hSek9TdVRDNVMvemZxY2JHSC95YzBnOEt5SEx3WmpweVN3NWtKTy9ybmQ5TDZhTkRIV2I2VUZFUkdxUDN2Vzg2Ti9RaTJFdGZGaDZNTGZRL2RzVGJIaGJUUG1mQXcyRExOelEyWStYbDZVVDdHUGlxMDFadkg1ZUVFSGVsUnQ4NURvZ3krYXNrL1c2OUlsYlMvUU9iVUdrZHhDUGJmMk9GRnNtUTZPN3V0MmZhc3VpM1o4UDgrdXh0Zm5ySEU0bk5xY0RtOU9CM2VtZ2dXODRqN1FZUnJoWEFEa09HN09PcjZPZVR5aE9uSVJhL1hta3hUQWFLV0FSRWFuMVRKaTR0Y2w1ekRyckFTSzhqQzYrV2ZaY3JsLzNJYzl1bjRZVHA0ZGJXTGNkU3JNejZKdEV0ekRsNmc1K3pCOGZwakJGUktRV2F4NXE0ZnNSeFEvQi9ldFFMaDBqclc2MXMxNGFHRVMwdjVrSEZxVFN2NkVYZDNldi9ONHBpL2JuNEFRYUJkVzl6NkM2OTR4cktZdkp6T1gxKzdBdk00NEd2bUVNQ0cvcmR2K3g3R1FBWW4xQzh0ZmR2T0ZqZ24rL2llRGZiK0s4WlMvU3dEZU1aMXFQSnN3cmdBazdwcE9VbTg3T2pHT01YdlUydVU0N3o3UWVUU08vaURQNnZFUkV4SE1HaExkalNkK25hQi9ZSUgvZHBGMnp1R1BqRkd4T1J3bDdTbFhaa1dobndOZUpiSTQzWnZJeEFTOFBDdVRUb2NINFd1dmVONE1pSW5WTnRIL1JsL0FIVXUyc1BPSStvdy9Bd1JSNy90Y2d5ZGxPVG1TYzN1ZjMwMHZTNlA1NVBNT25KWEhWekdURy9wTEU2T2xKV0V3d3BuWGRxOTJsUUtVV0dYeHl1TkFsMGQwS0ZaUGRsbjRFZ0VYeFcvTFh2ZFIyUEJzSHZzekdnUy96VGJjN0FjaHk1UExJbHFtOHR2czNYbW83bnIvN1BVTzZQWXZlZnozRFh3bmJ6OUF6RVJHUjZxS3BmeFIvbnYwa3cySzY1YS83L09CZlhMRm1NcG4ybkJMMmxNcTIvbmd1QTc5SllGK0tIUUNyR2I0YUZzS0R2UUkwVjUrSVNCMzN6cW9NSEU2NHZKMHIxSmk2Sll2K1h4dXo5NzF6UVJBN0V1MzArVEtCNVljTER4Y3FxNDVSVmhJem5meDFNSWNaTzdPWnV5ZUhWbUVXdmhzUlN1Zm91bGRScE80OTR4cnMzNVFEL0hCa09XQVVwUzBveDJIam1lMC9BZkROb2FYOFg3UEJORDg1eXcvQWtvUnQrRnU4ZVdQM2JMb0VOd0VnMmljNGZ5YWdmWmx4VE5yMUt4L3NtMDlpYmpwdmQ3aWFteHVmQzhDdnZSN2s1ZzJmTUhURkpDYTF1NExibXB4ZjVjOVZSRVNxajBDckQ5OTJ1NVAvMi9RRlV3NHNCbURXOFhXTVdQVUdQL1M0aHhDcm40ZGJXUHY5ZFRDWDRkTVNTY2x4emVUenc4Z1FMbTZtNHZFaUluWGQ1bmdiNzYzTjVOekczblNKdHJJN3ljNzlDMUw1ZFZjMjNXTzgrSEZrQ0kyRExiU1BzREw2NXlRR2ZKUEFQVDM5ZWVMc1FFSjh5aGZKajJ2cnk3aTJkYThuU25FVXFOUWczeDlaenZjbkE1VlQzZjN2NTZ4TjNzc1RyVWJ3eHU3WmpGMzlEbi8wZVl3d3J3Q3lIVGErUDd5TVMyTzYwek9rR1ZldmV4K0FESHQyL3Y2N01vN3p4dTdaREl2cHhoTXRSOURNUHlyL1BtK3psU2xkYmlIQ083RFExTW9pSWxJM1dFeG1KbmU4bGtpdklGN2RQUXVBdnhLMk0zalp5OHpvZFQ4eEJZYVVTdVg2YlhjTzQzNUpJc3RtaENraDNpWm1YaFpHM3dhYXlVZEVwSzdMZGNDMTA1TnhPSjI4Zm00UUR5NU01ZDAxR2RpZGNGOVBmeVlNQ015ZnpuaFFZMjhXWHhuTzZPbEp2TEV5ZzgxeGRuNjlyUGlhTEZJNkJTbzF5UE50THVQQjVrTUxyWDkwNjNkOGVXZ3B0elk1anlkYWpxQ0JUeGgzL1BzWkZ5NS9tUjk3M01NdlIxZHpORHVaTWJHOUdCYlRqYWIrVVR5dytXdnUvdmNMSnUrWlI5dkErb1I1QjNCNS9iTUp0dnJ5NWNHL0FIQmlGSzNOY2RqSWR0aklkdVF5OWZBeURtVWxjbFBqUVdmNDJZdUlpS2VaTVBGY216RkVlQWZ4Nk5hcEFHeE1QY0I1eTE1a1pxOEhhVjRnakpmSzhjMldMSzZmbFlMZGFZUXBNZjVtZmg4WFJxY29uY0tKaUFoNG1XRkVLeDlpQXZ6b0hHM2w3RVF2bGh6MDRyOFhCSEZXdmNMQmU4Y29LeXV1aWVDSnhhazgzVGZRQXkydVhmUnBYQU5ZVENiZWFIOFZmY0phdXExMzR1VE9qWi94MmNFbGpJanB3V3Z0cmdUZ3VrWUQySmNaeHl1N2Z1WGhMZDl5VjlNTGFlWWZ4WkRvTGdCY0V0MlZ3VkdkbUhOOEEvUGpON0V0N1FnN000NlJsSnRPdWoySGJFY3VOb2NkQjA1TWdObGt4b3dKTDdNRkw1T1ZxeHYyTzlNdmdZaUlWQ1AvMTJ3d0VkNkIzTGJ4VSt4T0Izc3lUbkRlUHhPWjBldCtPZ2MzOW5UemFvMTMxMlJ3ei96VS9PVm1JUlorSHhkR2kxQ0xCMXNsSWlMVlFiK0dYdGdlaWdHZ2U2eFhmaTJ0TVcxOEdkM0d0OFRhV3FFK0p0NjlNTGhNajdQcFJrMUtVaElGS2pXQUNWT1JkVXRNbVBBeVc3bXMzbGw4MHVWbUxDWlhqZUZuV284bXdqdUlrYkU5YU9nYnp0ZmQ3bkM3Mzh0a1lWaE1ON2NpZ3lJaUltVjFWWU8raEhuNTg1OTE3NU5seitWNFRncURsNy9NVHozdW8yOTRLMDgzcjhZN05VeHBIMkdFS2ZVREZhYUlpSWk3VThNVEZTby9jMHkyOU4zTzBqZVQ2aXJIWWNQTGJNRlVoLzVzUHZHZlIvZmNGblRMYmU3cHBvaUkxSGwvSit4Z3pPcTNTTFpsQWhCazhXWG1XUTl3Vm1nTEQ3ZXM1dnBrUXlhM3prbkpYejZybmhlL1hoWkt1SzhtWnhRUnFVNnNyeDdqNmI2QlBOMHZ3Tk5ORVEvUkozTU41MjIyMXFrd1JVUkVxcGUrNGEyWTErY3hvcjJOcnNPcDlpeEdySHlEdGNuN1BOeXltdW5yelZuY2RrcVlNbWQ4bU1JVUVSR1Jha2lmemlJaUluSmFPZ1kxWkhidmg0bjBOb3JiSmRzeUdiYnlOVGFtSHZCd3kycVdhZHV5dWY2M1pQSzZEbmVOOXVLM3NhRUVlZW1MRXhHUjZzZ0VwT1E0UE4wTThTQUZLbEtqNUpoc25tNkNpSWdVb1YxZ2ZXYWQ5UkJoWGthMzU4VGNkQzVaOFNwYjBnNTd1R1UxdzYrN3NybnExeVFjSjlPVURwRldmaDhYUnFpUFR0VkVSS3FyWnFFV05wN1E5VWxkcGs5cHFWRVNUV2tBQkRuOVBOd1NFUkU1VmFlZ1J2emE2MEZDck1iLzBYRTVhUXhaUG9udDZVYzkzTExxYmQ3ZUhNYjlrb1R0NUplY3JjTXR6QjBmUnFTZmVxYUlpRlJubDdiMFpjWGhYRTVrcXBkS1hhVkFSV3FVQTVZVG1ESFIwQjdwNmFhSWlFZ1J1b1UwWVVhdkJ3aXkrQUp3UENlRkljc25zU3Y5dUlkYlZqMHRQcERENkorVHlMRWJ5ODFDTE13ZEYwNk12MDdSUkVTcXUwZDYrK05yTlhIM3ZOVFNONVphU1ovV1VtTWttRlBaNkxXUExybk44SFY2ZWJvNUlpSlNqRjZoemZtNTUzMEVXSDBBT0pLZHhKQVZrOWlmR2UvaGxsVXZHMC9ZR0RFdGlVeWJNYzZuVVpDWmVlUERhQmlrMHpNUmtab2cydC9NK3hjRjhlTzJMTWJQU0ZKUGxUcEkweVpMamJESGNveS92YmNRNFBSbGVGWnZ6SnJaU0VTazJsdVNzSldScTk0aTA1NERHSFZXNXAvOU9LRldmdyszelBNT3A5bnArMVVDQjFPTmsrL1lBRE1McndpblZaakZ3eTBURVpIeStubDdObmZNVFNITDVxUlhQUzg2UjFzSjlsWTRYbEUxYVJwcUJTcFZaSzNYYms4M29jWno0aVRGbEVHOE9aVWtjenJON2JHY25kTUdYNmUzcDVzbUlpSmx0REIrTTZOV3ZVbU93eGpUTWlDOEhUTjYzWSszdWU0R0IrbTVUZ1o5bThqYVk3a0FCSHFiV0h4bE9KMmpyQjV1bVlpSVZOVHhEQWVUbHFjemMyYzJ1NVBzNkNLNzRtd1B4WGk2Q1dXbVFLV0tmT0kvejlOTnFCVzhzQkJ0RDZXdHJTRk43ZEdlYm82SWlGVEE5NGVYYzkzNkQvT1hyNnpmbDQrNjNJaXBEdlkydER1ZFhEWTltWms3c3dHd21Fek1HQlBDUmMxOFBOd3lFUkVSS1M4RktpSWlJbExsWHQwOWkyZTJUY3RmZnF6bGNKNXFOZEtETGZLTSt4ZWs4czdxalB6bDl3WUhjVXNYRFlFU0VSR3BpVFN3UzBSRVJLcmNnODJIY2tPamdmbkxMKzJjd2VjSC8vSmdpODY4eVdzeTNNS1VCM3NGS0V3UkVSR3B3UlNvaUlpSVNKVXpZZUt0RGxkellXU24vSFYzL2ZzWjgrTTJlYkJWWjg2c1hkbmN2OEExcmVhWU5qNjhPRERRZ3kwU0VSR1IwNlZBUlVSRVJNNElxOG5NVjkxdnAzTndZd0RzVGdkWHJubVhmMU1QZXJobFZXdExnbzByWnliak9Ebkl1bmQ5THo0YkdvSzU3cFdRRVJFUnFWVVVxSWlJaU1nWkUyVHg1ZWVlOTlMUU54eUFWSHNXNDlmOGw4VGNkQSszckdxazVUZ1o5M015NmJsR210SXN4TUxQbzBMeHN5cE5FUkVScWVrVXFJaUlpTWdaVmM4bmxPbTk3aVBRYXN4c3N5ZmpCRGR0K0JpSHMzYlZ5WGNDdDg1TllVdUNEUUIvTHhQVFI0Y1M3YS9UTHhFUmtkcEFuK2dpSWlKeXhyVVBiTUNIblc3TVg1NTlmRDJ2N2Y3Tmd5MnFmTyt1eWVDN0xWbjV5eDljRkV5SFNLc0hXeVFpSWlLVlNZR0tpSWlJZU1TbzJKN2MyK3ppL09YbmQvekV3dmpOSG14UjVWbDJPSWVIRnJxSzBON2V6WThyMi9sNnNFVWlJaUpTMlV5MjlOMjFxMyt0aUloNGh0T0phZE51VE12L3hiUnRIeVNsUUZhT3Axc2xJbEp6K0hwRGFERE9OazF3OXU2SXMwTnpNS25lam9oSWRhVkFSVVJFVHQrUmVNeWZUamVDRkJFUnFSVE9OazF3M0RBUzZrVjR1aWtpSWxJRUJTb2lJbkphVE52MllYN3phOGpJS24xakVSRXBIMzlmSFBkZGhiTk5FMCszUkVSRVRxRWFLaUlpVW5GSDRoV21pSWhVcFl3czQvL1pJL0dlYm9tSWlKeENnWXFJaUZTTTA0bjUwK2tLVTBSRXFscEdsdkgvYlMyYldseEVwS1pUb0NJaUloVmkyclJiTlZORVJNNFEwN1o5bURidDluUXpSRVNrQUFVcUlpSlNJYWJsLzNxNkNTSWlkWXBweFNaUE4wRkVSQXBRb0NJaUloV2kzaWtpSW1lV2FldGVUemRCUkVRS1VLQWlJaUlWazVUaTZSYUlpTlF0K245WFJLUmFVYUFpSWlJVms1WGo2UmFJaU5RdCtuOVhSS1JhVWFBaUlpSWlJaUlpSWxKT0NsUkVSRVJFUkVSRVJNcEpnWXFJaUlpSWlJaUlTRGtwVUJFUkVSRVJFUkVSS1NjRktpSWlJaUlpSWlJaTVhUkFSVVJFUkVSRVJFU2tuQlNvaUlpSWlJaUlpSWlVa3dJVkVSRVJFUkVSRVpGeVVxQWlJaUlpSWlJaUlsSk9DbFJFUkVSRVJFUkVSTXBKZ1lxSWlJaUlpSWlJU0RrcFVCRVJFUkVSRVJFUktTY0ZLaUlpSWlJaUlpSWk1YVJBUlVSRVJFUkVSRVNrbkJTb2lJaUlpSWlJaUlpVWt3SVZFUkVSRVJFUkVaRnlVcUFpSWlJaUlpSWlJbEpPQ2xSRVJFUkVSRVJFUk1wSmdZcUlpSWlJaUlpSVNEa3BVQkVSRVJFUkVSRVJLU2NGS2lJaUlpSWlJaUlpNWFSQVJVUkVSRVJFUkVTa25CU29pSWlJaUlpSWlJaVVrd0lWRVJFUkVSRVJFWkZ5VXFBaUlpSWlJaUlpSWxKT0NsUkVSRVJFUkVSRVJNcEpnWXFJaUlpSWlJaUlTRGtwVUJFUkVSRVJFUkVSS1NjRktpSWlVanUxYkFGZVZrKzNRZ295bVR6ZGd1cnBuTDRRSGVYcFZvaUlpRWc1NlV4VFJFUnFsNVl0WVB3bzZOWUZ2dmtCZnByaDZSYlZEZEdSOE9LenJ1WHZwc0c4aGE1bGt3a2V1UStTaytHTHFaQ2Vmc2FiV0MwMWFRVC9kNXR4ZS9VNm1QNHJiTjN1MlRhZHJ1Z29HRGZLZmQyaXYyRGo1alBYaGlFWFFtb2FyRjBQNlJsbjduRkZSS1JPVWFBaUlpSzFSMmdJdlBDa3EyZks2RXRoNFdKSVREcHpiZkR4Qm0rZk0vZDRlWEt5SVR2bnpEOXVIcHZkZVAzeitQbTUzejl1RlBUc1p0enUyUjArK3hxVy9IM20ybGNkbVV4d3c5V3VuanM5dThIOFB6M2FwTk5tTXNFZE4wSEg5cTUxaVVudzRhZG5yZzNoWVhEZFZXQ3hnTjBPcytjWjd6Y1JFWkZLcGtCRlJFUnFqNlJrbVBrYmpCNXVMUHY2d3VWajRQMVB6bHdiUmcrSE1TUE8zT1BsbWZZTGZQdmptWC9jUERtNTdzdm1BcU9LVFNiM3NDVWtHTzY1SFFiMGhmYytMbHZnMWJBK1BQcEErZHIwOUFSSVNEUnVONmdQYjc5U3Z2M0w0c01wTUc5QnhmWTlmeEIwYU9kYVhyNEtWcTZwbEdaNXpPRHozTU1VZ0xCUTZON1ZlSDVud3REQlJwZ0N4ci9yTnhhLzdaVDNJU2l3YXRyeDgwejQrdnVxT2JhSWlGUUxxcUVpSWlLMXk3UVpyb3RvZ0VIblFHeU01OXBUVitTYzBqc203NElXd09rMGdvZFgzb1RVVk5mNmJsM2d6WmVnWDUvU2oyLzFndGpvOHYxWUxhVWY5M1JsVkhBNFNYUVVYSHVGYXprMUZmNDNwWExhNUNuMVkrSHF5NHUrNzdZYjNFTzFxdUx2RHhlZDcxcmV2QlhXYnFqNnh5MUtibTdwMjRpSVNJMm1IaW9pSXVKNVBqNFFFbFI1eDV1N3dPaVpBc2FGL1pWajRhdXBsWFBzNDNHVmM1emFKaWZIQ0U3eWhxOVlpZ2d6VnE2Qit4NkR1MjZGcnAyTWRZR0JjTitkVUM4V2ZweCs1dHBiV1NwU0M4WmlNWjV6d1dGUlFVSHd5YnVWMTY1VGZmWTEvUHA3MVIzZnh4c2V2TWZvRlpabjl4NW8zc3k0SFJRRWQ5NENMNzVtdkUrcXlzWG51Nyt1My94UTh2WjJPemdjeGQ5ZnNLZFZTZHNWdGYycElhT0lpTlE2Q2xSRVJNVHpldmQwRmVhc0NuMTdHeitWNGJLcnEzYjc4dmp4eTZvN2RrVmtaN3N1cUszRm5HSWtKY1BFVjJITWNCZy94Z2hna2xPTVdqZGxsWkVCMTl4YTlIMWxmVTBlZlJiMjdTLzdZK1l4bWVDcmoxd1h6bWtWNktGeTB6WFFxa1g1OTZ2T2Jyc1JHamQwTGU4L0FFKzhBSS9lQjExT2htZmRPc01WbDVVZWNsU1VqemRjY3JGcmVmVzYwZ3Y4M25SWDhmZTFiUTBUbm5JdFgzOTc2UVZ1di92TUZTYWVPZ3hPUkVScUhRVXFJaUlpVWpteUNnWXFKUXkzY1RyaHgxOWcydzY0K3paNDV3T0lUemd6YmN4anMxVnNTRVpnb0hzdmhQTDJVQmx5SVZ4NFh1SDFTY2xsNndGUkZ0NWVSanNMcXNwZUlhTXZOYVorem1PekdiL1QzRnlqZnRHYkw3bDZqWXdlRG52MndUOHJLcjhkRjExZzFPY0I0L2wrZTVyQlRWU2s2N2JkWHJiWmdncjJ6TXJPUHIzSEZ4R1JhaytCaW9pSVNGMFJHdzIyV2ZiUUFBQWdBRWxFUVZRUkVWVjMvSUtCUUV5MGU4SFZJcmQzd25zZkdSZS9wMjY3YVV2bHQ2OHlSSjN5K3FXbGxYM2ZzODh5WnZVcHl0YnQ4TWJrMHc5VllxTGg4UWZjQTVVRGgyRHgwdE03Ym5FR25RTlhqbk5mTitVcjJIdXk5MDljUEh6d3FUSEVLYy9kdHhxOWtqWnZyYngyK1ByQ2lFdGN5MHVYdWRwUVVmVmlYYmRUVW92ZkxzK3B3OXc4T2V1V2lJaWNFUXBVUkVURTh4WXZMZDhGWC9ObWNPalE2Vit3aEFRYkYzWjF4ZUR6WWZqUU0vTll2WHNhUHhWVmxVT2xUa2ZybHE3Yk9UbVFXc1pBcFZ0bitML2JYVFZtTXJPTUtaS0huUnlpMHFjWDNIa3pUUDVmeFh1VHRHME5EOThMd1FYcUVSMDlEcysvWFBaMmxrZVBybkQ3amU3ckZpNkdPZlBkMXkxZFpneHh5bnV1M3Q3dzJBUHc3SXV3YTAvbHRHWFlSYTdlS1ZsWjhHVVJOWlBHakRCbUhQcHRMaHcrVXZveE94WUkrZllmS0gxN2J5LzNaZlZRRVpFcWx1Tkl4ZHZzK2ovZjVzeGtUZkwvNkJ4OExiN20wQ0wzU2N6ZFRaaFg4M0k5VHE0am5iamNMZFR6T1kzUDlWcEtzL3lJaUVqTjRlTUQxMTBGcnp3SGQ5eDhlc2VLQ0lmSnI4TWROeGtGTTBWSzQrVmxEQ3ZKVTVhTGJJRHVYZURoKzhEcjVQZFl1Ym53MHV0R29kamYvM0J0TjdDL0VZZ1VMT3hhRmlhVEVSWTg5N2g3bUhMZ2tCRmFsR1ZhNnZJNnF3YzhkSTk3cjR4dE80cWZxZWpMcWZEdlp0ZXlueTg4OVRDMExOOUpmWkdDZzl5RHd1OS9ManlFTERJQ0xoc0JGMTlnVEo5ZFhFK2gvUGI1dVlkbjIzYVczZzRmSC9mbExBVXFJbEoxbGlROHp4ZUhCcEtRdXlOL1hhcnRDR3RTUG1SZTNIMDRLZHpqY1dmNkxMNDlmREgvSkw1U3JzZGFFUDhvTTQ1ZFI0cXRqSjk3ZFloNnFKVFJ5dFVwWUlKZTNZTTkybzRYWDl0TGRvNkRweDl0aHNWczhtaGJSRVRPdUlmdmNSVzQ3TmNIOXV5RjZiTXFkcXpycmpJdTZzNGJhRndjZnZTNThVMjYxRjBYWDJEMFdFcE1ncFFVeU1nMDZtYjQreGtGVjhlTmRpKzh1bkp0NmNjOHA2L1I4eVN2U0svZERxKzk0eHJ1TXVVcll6cmhQcjJNNVY3ZFllTFRNT2t0T0hhODlPUFhpelZDd1hadDNOZXYzV0FNSWNyTUxQMFk1ZFd2ajFGRXVtQ1ljdkFRdlBnNjVOcUszc2R1aDBsdnd3dFBRcE5HeHJyQVFIajJNZVAxV0xleDR1MjU0akpqdW1TQWZRZGcxcHpDMjF4OXVSR0lnUkZBclZ4ZDhqSFBQY2U5c0hKWmhxQjVlN3N2WjJXVnZvK0lTQVUxODcrQVRXbFRtWDM4TnNiV200NjNPWWd3citiMENMbWRsVW52c0NiNVEzcUUzSjYvL2RIc3RTeUlmd3lyeVljbWZ1NjF2T0p5TnBPWXU3dll4NHJ3YnN1dWpOLzVNLzVKMmdXT0xYYTdNSy9tUkhxM1AvMG5WNFBVMlVCbDNZWlUxdjlidVB0cnZ6Nmh0R3p1NTdadTI0NE1ycmwxRXoyN0JmUGxSeDFLUEc1Y2ZDNHBxVGFTa20zRXgrZHkvRVFPaDQ5bXMyZGZKby9jMjVRbWpYMzVZWHJ4SjBoalIwWVhlOStNMzA3d3hiZEhlT3BoaFNraVVrZDk5alc4L0p6cm0rQXJ4OEdlL2JDK25CZGpuVHNZOVN6eStQbWQrYUtvbnZERnQ4WlBWUmw5cWF1ZVJsdzgzSFp2MVQxV1ZiamtJdmU2R1NWSlRYWHZYVktVNFVPTkMvbThZVDVPcDFHc2RmVTYxeloyTzd6NXJoRlE5T3Rqckd2U0NGNmZhUHl1NWk0byt0ZytQa2F2bE9GRDNDLzhuVTZZT1J1KytxN3lpdHdXTlBJU3VHcTg2em1COGJ0K1lWTHBCWG96TW1EQ0pKajRERVNmTFBqcTYyc00vL25mRkppL3FQenRhZEVNTGpqWHVPMTB3b2VmR3E5cFFXMWJ1MTViTUlMVGpac3Bsc1VDUXdlN2xvL0hsYTNlUzRDLys3SUNGUkdwUWcxOSt6SW9mQUlMNGgvaHI4U0puQmZ4TWdEZGcyOWhhOW8wMXFkTW9XUFFsZmlZUTBpMjdXUFc4WnR4WW1kSTFBZlU5KzNsZHF5dGFUK3hJZlh6VWgvellOYmZITXo2dTlqN093ZGRTLzl3QlNwMXdwOS9KZkxCSjRjS3JYL3AyWmFGQXBXWFh0K0x4V0ppNVpvVWxpNUxvbCtmb3NlakFmUWZ2S3JRT2g5dk05RlIzbXphbWs2VHhyNDg5Y0t1WXZjdkxsQTVFWmZEeTIvc0ErQ0ZTWHQ0WVZMNXh4emZjM3NqYnIrcElVZU9ablBESGFkZjdPL0xqem9RR2VGVitvWWlJcFhsd0NIand1dnVrMU1zbTgxdzcrM3d3Qk9Ra0ZpMlkxaXRjT00xN3V1Ky9yNzA2VldsZEprRkxpRDl5amxzcFRvNGVLaHNnVXBHQnJ6NlR2RUJndFVLdDE0UDV3NXdyYlBaNEw4ZkZ0MEx5bTZIdDk0emdvbTh3cXErdm5ETDljWjAzNTkvWTh5TWszZnNjd2NZdzFjaXd0MlBjendPSm45WXVjVmU4M2haamFtUkIvWXYvSmpQdmxqMlFESXhDWjZaQ004OFpoUkpCaVBBdVAwbVk0ak54MStVZmZZbHE5VVkrcGNYN3N6L0U3YWZNalRIWkhML2U4L0tNbDdQa2d3ZkNyRXhydVUvRjVldHJrMWdnUHR5cGdJVkVhbGFiUU5IaysxSXBvWC9SZm5yTENZZmhrUzlUNUMxUGo3bUVBQ0NyUTFwRjNnWjlYMTcwZGp2bkdLUGQwZVRIVzdMRHV6c1NwOU5mZDllQkZoaWl0bkw4TjYrVnFmeFRHcXVPaHVvNU5tNittd0F2djcrS0MrOHNvZm16ZHpEbEdtL0hHZlp5bVJlZXJZbFAwNC94bE1UZHZQTDFDNEVCUlkvSGVRbEYwVnl6WlgxQ0EyMkVoN3VWZVMyVjQyUDVaN2JHK1V2di8zK0FiNys3bWlSeDdQYm5UejR4RTZjVGljL2Y5TVpINStLbGI0SkR6UENqOXhjSjN2MlZVRVhZQkdSTTJIUlV1alV3WmhkQkl6NkovZmZCVTlQTE5zMzhtTkhRb1A2cnVVVnEySEdiMVhUMXJxbTRBVmtlZXVBbEllZkg3d3pxZktQdS84ZzlPcFIvUDFKeWNaUWtaOW5Ha0ZDY1ZxM2hQNEZwaEhPeUlCWDNpcDUySWpUYWRRWjJiM1hLUFNhOS9wMWJBK1RYakNDbU8wN2pZdjl5Rk5tR25JNDRJOC80Y3R2cStZaVBqWWE3cjBEV3Jad1gzLzB1QkdteE1XWDczZ240dURwQ2ZETW8rNS9pK2NQTWdwT3YvTytFWjZXNWovalhjT0hVbEtOWU5UTDYrU1AxZmozN0xPZ1dSUFhQajlNTHpsOGJkd0lMaHZwV2s1TkxYb0lVVkZDVC9uQ3JieFRhb3VJbE1IOCtFZllsdmFUMjdxbGlTK1dhZDkxS1orNExiY0pITTM1RWE4UTR0V0UrcjVudWQzbnhNNzh1SWZZblRHSFFSRVRhQk13cXNSajEvYzlpeEN2SmlWdVV4dlYrVUFsejEvL0pCRWQ1VTNuRHE1cEJuZnR5V1RpYTN2cDNUT0VVWmRHMGFWVElDT3YyTUREVCszZzNkZmJZaTRtMTZoZno0Y3VIUU9MdkM4MzEvaUdJOERQUW5DUTYrWDM5aXI2WUU0blBQN2NMcGF2U3ViWng1clRwRkg1VDFDOXZjMVlyYTZ1dVkwYitlWUhTUlZ4eVdYcjJMVW5FeTh2RFRzU0VRLzU1QXRvM3hhaW80emx0cTJONFJvelo1ZThYNHRtTUhLWWEvbndVYVBYUUZYNjhjdXFQWDVGbVV6dVEwWEt5MllyL0sxOXdRdElpOFc0b0MxcmI0UHlNSm1nZnIzS1ArNjNQOExVYWNicjR1M2x1amczWVFRVlpaMHBaL05XbVBpcU1aUWxQUjBtdkZyMkFyWjV3Y250TnhsRDA4QjR2djNQTm41T3RXNGpmUEdORVFaVmhVSG53RTNYRkE3SWR1ODFDdXRXdE9CdFFpSThPUUVldWRmNCs4M1RyQW04T2dGK21nSFRaaFFldnBQSGJJYUx6bmN0QndmQmxQZExmc3o5QitEWDM0dS9QenpNbUhMYXAwQXRsS2svR1hWMHlpS21RQzlqdTEwOVZFU2tTdlVLdWZ1MDlsK1ovRjhBRW5LM3N5VGhlYUQ0WGliejR4NW1mdHpEcFI3emNOWUs2dm4wSk5LN1hhbmIxaFlLVkRCQ2p1V3JVaGcrTkRLLzEyaDhRaTYzMzdzVlAxOHpyMDR3cXJ3M2Irckg4MDgwNTlGbmR2TGtDN3VZOEZTTFlrT1Y0aHc0Wkh5NFJrYVdQbFRHWm5QeTVBdTcrR1hXQ1JvMzlPWFpsM2J6N0V2RkZ3c3F6bU1QTk9YYUs0cys4WXhQeU1YTGFpSTR1T3h2aFZ5YmNRTHRaVldnSWlJZWtwbGxUQy83M09QR1JmMk0zK0QzZVNYdjQyV0Z1MjkxRmRMTXpJSkpiMVpOMGM2YW9INDlZN2FUaXJybkVUaDAySDNkcVlHRG4yL0pnVXI3dHRDMkZjejcwK2dKVUIwNG5VYWJUemNJK25lelVTL2tSRno1ZTNDa3BjT2lKZEMwc2Z1c1BhZmF2TldvbFZJVllVcEV1REVUVGxGVFg2OWVaeFM4UGQxcGdWTlQ0ZG1YNExZYlhEM093QWkweG8yR3ZuM2dxNm13cW9qaXZ3NkhNUXlxNEV3OEpYRTY0WU1pNnF2a2lZMkJKeDUwNy8yemRnUE1uVi8wOWtYcDJzbDErL2lKc3U4blVoeVRHYk0xQkN6K21NeGVHT211Z0JPbkl4ZnNHVGhzeWVDc2ducFJOVUN2MFA4N3JmM3pBcFZBU3owdWlIek43YjVkR1hQWWt6R1Bic0czRU9IZHV0QytxYlpETEU5Nmt5WitnMmdWTU16dHZpQnIvVUxiMTJZS1ZJRFY2MUxJeUxCejRibkdXT1Q0aEZ5dXUyMHpSNC9uOE1tNzdZaU9jbjFUTVhKWUZIdjJaZkxocDRkSVNNeGwwZ3N0M1hxYUFIejAyU0UrK3N5OXEyci9zMFA1ZUhJNzV2eGhuRlQxNk9vK1cxQmVrR04zT1BNTHp2NzFUeExUZnozQnVGRXh0Rzhid0xNdjdlYlAzMHJvaWx5RVFVTkxybUwvMEpNN1dMc2hsVkhEb3JudXFubzBMa01QR0lmalpLQlNUSythV2tzZmFzWFFoNXA0eU9hdDhPMFBzR0VUN0N4RDJIejVaZEN3Z1d0NThvZHc4SER4MjB2NXBad1NpZ1FGRlY1WDBFWG5HOFZDeDQ0eWVtWjg4a1hadnRYUHlJQnJiaTM2dnVyVUkyakx0ckp2R3hCZ1RLL2M5eXpvMnNVMXhYSkoycmVGMXlZWWdjMksxYkQrWDZOM3krbUVVMmF6MGR0ci9PaWloMjNObkcwTVRhcXNncmMybXhHTzd0bG5GUEF0Mkd1cVlYMTQ5SDZqdnRIWDN4ZCtQWGZ1TGh5bzVOb2dKOGQ0SGdYcitNeVpYN2krU3A1dVhZeWl3RUVGZWhjZlBXN1V0U25ZQzh0a01ub3MyZTJ1NSs5MEdqMWJobDNzM3RPbUxQOG5pWlRBWlBIRDVCM09wdVRQMlpJMGhmanN6ZVE2eXRoTHJwYnpNZ2NTNGRPZWRxSFgweUhrV3B3NUNUanRkZlBMRVljemw5WEpwZlRPTzhXcFFZeTNPWWpXQVNQeWw0L25iR0IvNW1LaXZEdlNNZWhLZ3F3TjNMYlBjYVR5eTdGcjhEV0hNU2hpSWdHVzRpZFZxUXNVcUFDTGx5WVJGR2loZDg4UXRtNVA1ODRIdG5Ic2VBNlRYMnRUNURUSjk5M1pHQytyaWNuL084Z2xsNjNudmpzYk1YcTQ2NDEwM3NBd0xya28wbTJmNkVodk5tOU41MytmSGFKemgwQTZ0SE12WEJZVmFZUTJqenkxazhZTmZZbU45V2JjcUJoZWViNGx3NGRHOGQyMFl3QmtaQmJ6elVvRjNYUnRBejc2N0JEZi9IQ1VxZE9PY3NHNUVkeHlYWDA2dGk5NnlCSVlQV2VNYzRxNkV5aVlMSDVnamVDN2FmdjRjZG91ZHV4TUppT2ptS2toNnhoL2Z5dXRXb1p3MlpnV2pCdlRCR3p4ZGZaRFRTclI5Zjh4THVySzRzb0tQc1pEOTVSdis2UEg0YTRIeXY4NDE5OVIvbjNLYXNwN1ZYZnNpa2hPZGwrT0NDdmNpeVdQdjc4eFhUVVlGNmt0VzBEV2FmWjRxRWtzRmlNTTZOSUp1bmFFRnMzZFo4NHBLQ2taRmk4MWVqMWNNQWlhbmpKR1BUTENtSlVtYjJhYW84ZGcyMDdZdGR0NC9ROGRNWXJHbGxSWTFXUXlwbTYrZkl4N1haTThXVm53N2tmd3p3b2pPQ2dZWkpTM0JsR1BidEN1UVBqdzFYZEduWkl0MitDK093c1hCbTdiMnBodWVlZHVJOUJadHRJSU5UNy94aGlpNVhTQXplNGFobWF4d0N2UEd6MTh3QmhlOVBYM2hkc1JHZ0xYWEFFRCtybXZQM29Nbm4rNWNBMlVxQWg0NzgyeVBjZkZ4YytDSVZJYWs4V1BESXVkdWZ1SGNDaWpBck5mMVhLNWpqU09acTdnYU9ZS3RpZFBaWENETC9ESHI4NmNmL1lOZlppZUljYTVoWjNjL0o0bVpaVVhxRnpWNEErOFRZV3YrVkp0UjJqazI0OURXY3Y0OHRBZ1FxeE5hZXgzRG8zOUJtQXhlYk00NFZuU2JjY1lGdk5wblE5VFFJRUtBRXYrVHFKRE8rUE45SDhQYlNjcHljYTdiN1NoUTl0QTBqUHNCUGk3RjVXTmk4L2wrcXZyMDdTSkg4Kyt1SnVkdTkzL2VGczA4eThVcUp5SXkrSGlVZXZ3c3BwNThkbkMzVk5IRDQ5aXp2eDRaczJKdyttRXE4WVpKeE1qTG9seTIyN29tSFdGOWowZGZYdUgwTGQzQ09zMnBETDVmd2VaT3orZXVmUGo2ZGNubEx0dWFVaTNMb1c3R3VmbU90MXFzdFIySm9zZko1S0NlZURoeFN4ZmNjelR6YWwyTWpKc3JOOFF6L29OOGZ3NmF4K3ZUenFicUZEcXpJZWFTQ0dIanhwMUxmSlU1VkNXZ285enVPakM1bVYyeFEybGIvUHRweVhmbjU0QjJUbXVHaFNuemtKVFVOL2VScENTWi9iY3NzMmtVbGxlbTFBNXg1bS9DTjcvdVBUdFFrT2dWUXNqaUdqZEVsbzJkMDMvWFJTYnpSaGFzMkF4ckYzdjZoSHgreDlHK0hUaHVkQy9UOUhIaUkweGZnWVdDQXB5Y296M1NIdzhKS1VZNFZkU3NqR3pVVnlDTVZ0VzgyWkZ0MlhmQVdPSVQxNDQxcU1yakxyVXVKMDM1SzQ4T25kd0QweS8rczc0ZC9kZWVPZ3BvNmZLNFBNS0Iwd3RteHN6SDIzZWF0UnVzZHVOM2txbkdqbk1GYVlBZlB5NSs5QytrR0FZUGR4NERiMjkzZmZkdTgrb2VaTjBTamdJUmlIaXhDUUlLMzYyUjhBWW9yUjJmY25iaUJUSFpNYmtIYzdjL1JkektHT3hwMXRUN1IzS1dNVGNROWN3cXZGc25GbEg2a1JQYVQ5TEJINFl3eE85VFA2Rlp1WXBLTmVaeWJxVWoxbVgvREVPN0hRTmRuM1doMWlMTGlEYnd2OGlXdmhmaE1PWnkrSHNsZnliK2cwYlU3OWtZNnFyQjJqYndESDRtc01xNlJuVmJBcFVnRXVIUlBMbXUvdFp0VGFGMTE5c2hiZTNtVGF0L0duYjR4K3UvMDk5SHJuUC9jM1dmL0FxcnJtaUhvOC8ySlFlWFlQeWU1ZVVKQ3JTbXljZmJrYW5Eb0dGcG1VR0NBbTJNblZLUnh3TzQveWh1QytweWx0TXRtMlBmOHEwWGRmT1FYdzh1UjFyMXFmeTVydjdXYm9zaVFiMWZJb09WR3pPWW92bzFqb21NMWdqdVAraFJheFllZHpUcmFuMmxxODR4Z01QLzhNWG53NEF4K0U2OGFFbVVzaWl2NHlmTTJGQ0pjNTBVMW5GWStNVG9QN0pIZ2JoSlFRcVF5OTAzVTdQZ0QvUDBHdFcxYnlzMEtBQk5HNW96QmpUdUtIeGMrck1QRVhKekRUcWRxeGNBMnZXRlY4TWRlY3U0K2ZqejZGelIralp6UWc1d2tzNHVmWDJOa0tHZ2tFRHdJdXZHVU9HZkF1Zm0rU0hKZC8rYUFROGVVd0Z6Z0VxYStoUG5xd3MrT2d6V1BLM01kdlJxYjFsdnZpbTVFSzREZXU3ejlLejVHOWpPRlJCRGdmMDZ1NGVwamlkTUh1ZU1aeXBwTCtGL1FlS0QxUnliVEJ2Z1hFTWtRb3lXMFBZbFB5NXdwUnlPSlN4aUUzSm45TWhZQ3lPM0JKbThhcERITmpaa3ZvOUs1UC9TNGI5QkMwREx1SHMwSWNLRGQ4cHlJbWRGTnNoa25KM2s1QzduUk01bXptV3ZZNVUyeUVzSmg4YStwNU5qRTgzam1TdFlFZjZyMnhObTBhd3RTRk4vTTZqcWQrNU5QRHRqZGxVZXAzUTJrYUJDbkRqTmZXWk9UdU9GMS9ieTR6dnVwUnIzM3F4aGI4WjJyVW5nMWx6M0tkVGJGRFBoMzgzcC9IWXM4V00zeTJncE5Cazk5NnEvZGEvZTVjZ3Z2eGZCNWI4blVUbkFqTVYyV3hPRGgvTnBuRkRYM0p5SFBqNTFvMUF4V3dONGJ0cCt4U21sTVB5RmNmNGZ0byt4bytLMUllYVZKNnFIRFpUVnBWOTRWaGJuWWh6QlNxUnhRUXEzVG9iWVVPZStYK2Vmb0hUOG9xTE40YUpSSVM1ZXNva0pFSk9HWUtsNkVqeXE5S2ZldkY5M2tDNCticXl0Y0hwTkFyS2J0b0NxOWZDdjF1TVhoZkRoOElyTCtSdEJQYys2aDVvNU1uTk5mWmJ2ZGI0SnFaNVUralVIdHEwZ3RhdGpKNFlKWm03QU5hYzdFa3grVU9ZK0xUckc1Mmp4K0c5ajR6ZUlLY3lGL2pXcDZyK0xyWnVod2VmZ0VzdWhqSERqYW15dDI0M2VnUVZ4MnlHdTI1MTFaOUpTb1pQaXFpcGs1b0dyN3hwREF1eVdvM2Z3V2RmR2ZXWVN2UHVSMFp3NWV0cnZHL01KdVAzbUo0QmUvZWYrZmV4MUQ0V2Y3WWtUZkYwSzJxY0xVbFQ2QkI4TGVqY0U0Q1p4NjdqVU5ZeW9yMDdjM0hVWkdKOXVwZTQvWjZNZWN3NWNUY083Smd3RTJ4dFNJUjNXOW9IamlQV3B4c2gxcVljeVY1Tkk3OSs5QXk1QTVzemk4Tlp5OW1idVpBOW1YK3dNZlVMTG94OGcxWUJsNTZoWjFoOUtGQUJMQllUTjE1VG4wZWYyY25xZGFuMDZGcENSZjB5V0xBb2tRV0wzUCtZaHc2TzRMS1JNV3pjbE1iMm5SbmNjVXZEUXZ0OTgvMVJrbE5LcnN0UjJVTitpbk5PMzFBY0RsaTVPb1ZaYytQNGZWNDhRd2RIOHZTanpjak5jUklhVWpjQ0ZTeisvRGh0bDZkYlVlUDhPRzBYNHk5cnJBODFxVHpWWlFZWUtkM1JZOUNsbzNHN3FGb2NZQVFHZVhKelM1N0t0cXE4L0tZeHZPUE9tK0hjQWNhNjczNHl3cDJTQkFYQnArKzZsazh0bERwM0Fady9zT2poTXc2SE1YeG0weFlqcU5pOERkS0tLRExacUFIRW5oeVhucHBhZEpoeUtxY1RkdTB4ZnZMRXhrQ2Jsa2JObFFiMWpkNGJVWkZHYUJJWEQxOSs2OXAyKzA2ak4wZS9Qa2Fka3U5L05vWUpGYVZnNFZoYjVkWjJjNU5yZyttL3dvSkZNSDVNeVdFS0dNT1FXalozTFgvMFdkR3ZMeGkvaHlsZkc4L3h6eVZsSDI2V2tHajhpRlFSazltTCtPek5ubTVHalJPZnZSbVR1ZlpmMnRxY1dmeWIrbFdwMnlYa2JnZWdSY0FRam1hdjRXajJtbUszN1JwOEUwMzh6K1BpNlBjSnNUWWkyTm9ZaThsOUJNYVI3RlhNaTd1UFViSGZVcytuSjFhVEw0MzlCdExZYnlBRGVKYjQzRzJFZXhVOTVYSnRWL3ZmZFdWMFRsK2orK2E2RFVhZ1lyY2JINndWcVJWeTgzVU5lT0R1eGtYZWw1eFNuL3NlM1U3M0xrSDA3T2I2NW1qYmpnemVuTHkvMk9tTlc3YndZL3lZR0o1N3ZEbTc5Mlp5OUZnT0hkc0hGSnBoNkZRL1REOU90MDdGRjVnOWxjTmh6SG8wWjM0OGMvNUk0RVNjY1RMVm9WMEFmZnVFWUxjN3NUdWMrUGpValVERlpQWml4ODRpeGxGTGlYYnNUSzRUSDJvaWdIR0JmYnFLQ295cTZyaFY3VWlCV2k1TkdoVyt2M1ZMNk5UQnRUeDNnV2N2VUxkc2R3VXFYVHFXSHFqMDdPcnF4ZUZ3R0RQckZPUjB3cWRmd2JPUHdZRkRSbDJRM1h0aHoxNmpCME54SVVWQm9TR3UyeWZLT2VWeVFVZVBHVCtMbHJyV2VYc2JVMmJuWkJlZVVlbXI3MkQ2TEdOWVMwbThDM1RwTHN2ek9WMHBxVVk0VXBJV3pXRGNLTmZ5b3FXd2ZGWEorOHo1NDdTYkpsTDVUSnJOcHdLTTE2ejJYNS9ZbkpuOG5maEttYmYvcHd6YjF2UHB5YlNqWTh0MHZKK1BYbEhxTmhkR3ZsbG9LdVhhVEZjOEowV0VlMkUyUTNLeThTMVFhcHJ4all1L1grWCtZVjR3S0p6b0tHLysrOEZCUHYrd1BRQjJ1NU9uSis0bUtOREtMZGNYUGE2dFo3ZGdlbllMWnQyR1ZLNjdmVFBObS9neGFVSXI0dUpMN3ByY28yc1FFZUVsajJXejJad3NYNVhNdklVSnpGdVFRSHlDY2N5MnJRTzQrdkpZaGd5T29GRURZK3JCdEhUamRmR3RJNEVLbURTYlR3VVlyMWxkZVk5SWxTaFlTT3BNRmlxdGlNcVlhZWV5cTgvY2NhdmFnVU91MndFQnh2Q0lnb0hKTlFWT3hySno0T2VaWjY1dFJkbGFvSWRKcHc3R2U2K2s5MXpQQXQybWQrd3F1Z2ZFMXUxdzFVM0c4SjJLaUNwUTJQNVlKUTg1emNreGV1WVVwYXk5TDd3S2ZITjVKZ0tWMHZqNHdEMTNHTFA3Z0ZFODl1UFB5NzUvWllTWFJjbklxUGg3UUVTa0NMN21NRzV0L0crcDIzMTM1RktTY3ZlVWFkc2NSenJuUlJRZHZOaWRPV3hJblVKaXJtc3ErR0JySTdvRzM0VFY1RnZrUGpFK1hVdDl6TnFremdjcVRxZHg3clI1YXpvT0I0U0VHQy9Kd1VQR3R6WXgwYVVYbkMySjNlN2s2TEVjRGg3T0lqckttMlpOL0xqOXBvWTg5OUp1ZnBoK25MRWpvM25wamIyczM1akt4S2RiRUI1V2ZQang5L0prN25sNEcxbFpEalp2UzJmWTJMSU4vM25nN3NiY2ZKMTdVSk9XYm1mSjMwbk0vek9CUlg4bDVnZElMWnY3Y2VXNFdJWU9qcUJaazhJRjZyS3pqYkhTZm42V1F2ZUppRlFhcnpNMHBFQXEzNEdEN3N0Tkdyc3Uwcy9xWVV5Qm0yZk9IMFhQcGxJYVB6OTRwNUlLOGg0K2FyUXZQQXlDQXFGcjUrSm5hQWtKTm9xLzVsbTJzdmpqNWwxSWg0VzZ2NS9Mb21DZ2twWnUxR3c1WFFsSlpSczZWQmIrQlU2aXEwUE5rSnV1ZGRYdGNUamduZmRkcy9wWUxNWjB4ekhSRUIxdERLVTZlQmdXRmlqNFdWWFRqei81Z2hHdWlZaFVJb3VwaEJuaUtyQ3RuOFdIdG9HajNkWTVuRGEycC8vQ21wUVBzRG16NkI1eUsydVNQNlI3eUsxc1NwM0t1cFNQNlIxNlB5MERobUNpYmw4WDF2bEE1YjVIdDdOK1l5cHhDYmw0ZVptNFlKQlJRRy85UnVNYnAxWXQvTXQwbk0zYjBsbTlOZ1dBZVF2aldiMDJoU05Ic3psK0loZTd3L2ltNjdFSG10S3NpUi9qUjhjdzg3Y1R2UERLSGxhc1NtYm03RGhHRG90aXpJaWk1L0YyT09EVEx3L3o1cnY3YWRjbWdPMDdNN2o1MnZyY2ZsUERJb2NrcGFYYmVYUHlmcjc1NFNpRHpnbmppckd4YnZmL05PTTRUMC9jamMxbXRLdHhJMSt1R2gvTDBNR1J0RzVaOHZOTlNUVk94Z0lENnZZZmpvaFVNVXVCLzJNcTZ5SlFTdlpqRWNVN0t5SWgwUWhKOG9hdHRHOWpCQlJlVnZqUDVhN3RVbE5oMm95S1BZYkpaQXhicVN4L0w0ZGhGeHUzTHhoVWZLQnk0Ym11K2lFNU9iQndTZW5IZnV6KzRxY2pMb3NMenpWK1R0Y0RqeHQxUXlxRGY0RnpoWXlxTFpaZnFvSDk0ZHh6WE12SDQrRDhRWERsV0lpT01vSXk4eWs5SnNzN3piT0lTQjJSYk52UHRyU2YyWkwyUFJuMmVOb0ZqdVhzc0FkSnlOM0JtdVFQYWVJM2lJNUIvMkZKd3ZQTWk3dVBaVW12MFM1d0xDMzloeExxZFJxZmRUVlluUTlVaGx3WWdjTUpZYUZXUmw4YVJaUEd4cmN1Y3hja0VCUm9vVjJiZ0RJZFordTJkQ2ErdWhlQXREUTdUUnY1MGI1ZEFBM3IrMUkvMXB0NnNUNDBiMmIwK0RDYjRZV25XbkRwdUhYTW5CMUg0MGErdlBCa2l5S1ArKy9tTkNhK3RwZTE2MU81N3FwNlBIUnZFMWF0U2VHaEozZnkreC94M0h0SFl5NDROeHlUQ2JLeUhIejMwekgrTitVUXVUWW56ejNlbkhHall3b2RzMnZuSUtJaXZMajR3a2d1dVNpQ2p1M0xYbU5sMDVaMEFPclhLM3N5S2lKU2JnV25NN1hYb0VEbHpYZGg2YkxTdCt2WEIrNjcwL1BIclNvN2RoblQwb0tyWHNyWTBhNWVCR0RVNjBoUFAvTnRLOHJpdjEyQlNzOXVoWWNwZ1JFSURUN2Z0YngwV2ZFRlQ2dWp5Z3crQWd1Y04zajZkOWkvai90eWJMU3JvRzl4cWtPdkdoR1JTcFJ1UDQ3RjVJVzNLWkFzUjlMSjViS050RWpNM2NXdWpOL1prL0VISjNMK3hZU1pGdjRYMHl2MGJzSzhXaGJhUHRBU3k1Q285emljdFpLVnllK3dJdWt0VmlTOVJhaFhNK3I1OUtSMXdLVTA4QzErMXRyYXBzNEhLaGRkRU1GRkYwUzRyZHV5TFozbHE1SVpkV2xVbVl2U1hueEJCUDM2aERKd3lHcEdYUnBkYkZGYWdIa0xFcGo0Mmg0Y0RvaUs5R2IvZ1N5dXUyMFQ5OTdSbUY0OVhJVnExMjlNNVlvYi9pVTJ4b2VQSjdlai85bEc0ZHplUFVPWTlXTlgzbjUvUC9jL3ZwMllhRy9PNmhIQ0gzOG1rSlBqNFBJeE1keDJZME5DUTRyKzlUWnY2c2ZDMzNxVTZYa1ZkT3g0RGg5OGFveU5IOUF2dE56N2k0aVVXVkNCQzdhTXJPSzNrK3BwMjNaWG9OS2lHWFJzRHlNS3pPeXpZeGNzV0Z6MHZzVXBPRlZ2ZWpwY2UxdlIyMVdrcDgzdVBjWXdrSWIxamQ1UlkwZkNoNmRNVzNySlJVYlFrbWYydlBJL2ppZGxaRlRlc1FwT3g1emk0Um00OXV5RGJsM0t0cTNkRG9sSkVGOUNuWmhQdnFqNDc3WnBFM2h0UXNYMkZSRTVEV3VUUDJSRDZoZHU2NXI0RFNyVHZnNXNyRTM1Q0RNV09nZGRTNmZnYXdpeEZuOHRtNmUrYnk5RytINUpYTTVXTnFWOXc4NzAzOWlWTVp2dUljVjhQdGRTZFQ1UU9aWGQ3dVQ1Vi9aZ05zUDEveWxtdXNjaStQdGI4UGN2ZmhpTXd3R0xseWJ5NFpSRHJGMmZTbWlJbFRkZWFzMEZnOEo0NTRNRGZQN05FYTYrWlJPdFd2Z3pkSEFFNS9RTnBVdW5JRDc2Ynp0NmRnL0d4OXZWWGZYUTRXeldiVWpGWm5NU0Vtemw0S0ZzNHVMaXlMNHVBc1FBQUNBQVNVUkJWTXAyRUJIdXhZbTRYSDZlZVlJMnJmeHAxc1NYbUdpZlFyMWRTM0xrYURaanI5bElVS0NWZ0FBTFhsNG0wdFB0N05xVGlkM3VwSGZQRU00YkVGNzJBNHFJbEZmQlFDVk5VeWFmRWRmZlVmbzJaYTAxc2JIQWxKOG1Fenh5bjJzWWw4TUJIMzFlL21MRHZnWHFkdGdkNWR1M0xHYk9odHR2Tkc2Zk54QisrYzJZSVFlTW9xV2poN3UyL1dlRk1YTlBXVHo4ZFBuYThkb0U0OEljak1kNCtLbnk3WjluOEhsd3kvWEdiYWV6OG5xb1dDd1FYS0NJYTJKUzVSeTNvZ3IrSGh3T09IN0NtR25xNkhIajlvazRZNHJvK0FSaktGcDFMM0l0SWxJQlRmM1B4NEVEY09ERVNaQ2xBUjJEcml6VHZoRmViUmdiK3pOQjF2cmxxcytTSjlLN0xRUERuK2Vjc0tkSXRSOHBVeGhUbXloUU9jVUxrL2F3ZG4wcVY0MlBMYldlU0ZsbDV6Z1k4NStON055VmdiZTNtZjljSHN2ZHR6WWlKTmg0K1IvOHZ5YU1IeFBESjE4YzVwZFpKM2o3L1FQNCtWbm8yRDZRanUwRG1mTkhQTnQyWkxCMWV3YWJ0NmFSbUdURFlqYlJzVU1nVjR5TlpmQjU0VFJ2NnNleWxjWk1QWDh2UzJiV25Majh4L2Z5TWhFWjRjMmxReUs1LzY3UzMrRDFZbjJ3Mlp6czNaK1pmOTVoTmtQRCtyNWNjbkVrdDkzWW9Gd0JqWWhJdVVVV0tNS1pXazJHaGRSMmxUbkY4dTY5a0pybUNzYjhDb1FoUDgwd2VvUVV4V0lwZmxZVTN3SW5lVlZSVitmUEpUQm11RkYzdzJLQm02K0RDWk9NQy9BYnIzYlZEY20xR2NPVnFrS1RScTR3QldEVjJvb2ZLN0RBa09XTWpNb0xFcUlpM1d1U2VITEthNEF0MjJEeS80eVppdzRlVnMwbEVhbVRHdnIycGFGdjN3cnZYMXI5azNvK1BibWp5WTRTdHpHYnZPcGNtQUlLVk56WTdVNjhyR2E2ZFFuaTRYdWJGTHRkUkxoWHNVVlpCNThmVVNpSThmRTJjOU0xOVRsNEtJdnhZMktJaWl3OG5xMVJBMStlZmF3NWo5emJsS1hMay9KN2dQajVtdm5vczhNY09KaEZ1N1lCakxvMDJwaEN1WHNRd1VIdXY3NStmVUxwMThjWWluUGtXQTRiTnFieTc1WjBkdXpLWU8vK1RJWVBqU3J6YTdGc1FhLzgxOFJ1ZCtMbFpYYWJ4VlJFcE1yNCtibC9BNTZRNExtMmlMdWI3bkxkTG1tb2g5TUpxOWJBdVFQYzErL2NEVDlNTCtINDF4cXo0c3ovRTladWNMODRMdGhEcFNvS29kcnRSdHZ1dk5sWTd0TFJHT2FUbWdiOUM0d0YvMjFPNVU5bG5HZlVwZTdMSzFaVi9GZ0JCUUtWdEVvTUpldTdGN3JueUxIS08zWkZKS2NZWVppSWlJZ0gxTmxBNWQ0N0duUHZIZTRKbXNWaTRvbUhtbUt6T1V1c25iSjBYczlpNzN0blV1c2kxNDhjVnJZd3c4L1BuRC9URVAvUDNuM0hSMVdsZnh6LzNEdVpTVyswRUNDRTNvdUlJR0F2b0tLdXZUY1F5MjlkdTZ1cnNtdHZhMS9MdWpac2ErK3VDQW9xQ05nUVJYb3ZnVUFvU1VoUHB0ejcrK09HU2NZRVNHVlN2dS9YYTE0ejk5eDd6MzBtaE16TU0rYzhCL0I0VE41OGVTQ3hNUzVjcnBwbk5GSlRQS1NtVkswUFUxc3VsMUdyNjRxSTFGdGE2REx2Yk0wS1R4d3RYZFkydVBxdnRUdW5Oa3Njcjk4SWxSZW5LZk02eTludWFRUUtPRXZiRGhub0ZJYWR2d0QrK1dURnZzb2pMaHFyRU9yc3VjNktPbjNLaS9CZGNIYm9zdDJiTStHOWp4cm4ybjE2T1VXRmQvdDlDV3pJcUh0L2NZMlVVT25STFhSN3k5YUc2MXRFUktTWjBjU05hdFMwRU8zK2toQWZvYVNHaUxRZS9mNlFtTTdVQjdaR0VRZzRTWlhkdDlveURDY0IwclZMMVgwRCtzR0Y1NFMyNWVmRHRoMTc3N045cFM4Qi9qanlvWE9sdW1hTk5jM0VzdURwNTUza0Q0RGJYVEZkeWV1Rng1K3AyTmVRWW1QZzJ2OGpaQ2pvUjNWY1VucTNwRXJGNHh1eWNPekFBUldQaTRvYWI3U09pSWhJTTlCcVI2aUlpRWdUTldSUTZQYXFOZUdKUXlxMGErdXNnTk0xelJsQmxOYkZ1WStNaExrL3dKT1ZpdFgyN2dtMzNSUzY5RFU0dFRlT09RSysrcWI2YTVobWFPMmNUWnREOTNlcGxGRFpzWk5Hc3pVTDNub1BKbDRZMnY3Vys1Q3h1ZnB6NnNQbGd1dXZnbzRwRlcxemY0Q2x5K3ZYYitVVmlmTHo2OWZYYmttSk1LQnZ4ZmJLWnZSL3MwMHlkRStIOUs3TzZKM1gzdzUzUkNJaTBnSW9vU0lpSWsxSFlnSU1ydlFOK05hczhLOGkwbHE0WEpEUzNoa0owamtWT25lR3RFN09mZVdpc244VVdTbHhNbmdBM0hMRG5vOC81d3o0WVg3MUJYQTdwb0M3MHR1U1AwNTM2VkpwS2xqbWxuMC9uN3FLajRQRFJsZHRQKzRZcDBoc1hVYno3SW5IQTMrOU5uVFozNXhjWnhXaytrcXVORUlsdHhaVHRmYm0xSk1xVm1zQytIVmh3L1Ria0tLaW5OL2ZMcDJkSXIvZDA2RmJWMmVscHQzV3JBMWZmQ0lpMHFJb29TSWlJazNIMktOQ1A3RDk4SFA0WW1tSkRBUGF0b0hVRkNlQmtkclJ1WFhxNkd5N3FpKzR2bGU3aThXT0hnblgvamswS2JKdWcvTnZlTUhaem5aaUFsdzVFUjU5cW1vL2xhY08rZjJ3S2JOaXUzTW5KKzdLL1RhR2poM2cxaHREa3plN3BYYUVCKytFeDUrRnhVdnJmNjEyYmVIR3F5dnF0WUF6bmVqUnArcGZJeVkrM3ZsWjc1YmJBRk9rdXFmRCtIRVYyMTR2elAyeC92M1dSL2QwNk5YRCtmMUk2K3pjdDZ0QjdUaXZyL0ZqRXhHUlZrRUpGUkVSYVJwaVl1RGtFMExiWnMwTlR5eDFGUlBqVEl1b3lYSDdXMEk4dlBBVVJOVHhwWDkzelpYTXJjNElrY3IzcDU0SUY1d1RXZ05rdzBhNCt5RW9LWEZXeVVsUGM5cEhqWUJ6ejRSM1BnanR2M0pDWmNQRzBCVitSZzZ2ZUZ4UzBqaFRiNFlmNENTRVlpdjkyL3o2dXpQU28zdjV5bi94OFhESDMyRGFER2ZwWkc4ZDY2bU1IZ24vZDJub1NqeUJBRHp5Wk1OTWNUdGdjT2kveGVaNmp1aEpUb0ticnc5ZExubnFsMUJZV0w5KzYrdllvNXlSUXpXMU05dEoxTzF0WkkxaDFDMnhDS0UvSHhFUmFSV1VVQkVSa2FaaHd2bWhIekIvWHREOFZoQzVjcUp6YTJnMy9NVzUxVWQrZ1ZON0pMWGozbyt6YmFjZ2JNWW1aMVdiVGVXM0xWdERreHpnMUZENXkrVXc1dURROWxWcjRJSEhLa1phUFAwOC9QUHVpZytxWjU3aVRCVjY0eDJuRUN6QTBNRVY1Lyt4TnNmQmxSSXFTNWJ0ZWFVZ3Qvc1B6Mlh2VHhWd3BpZGRmQjZNUFRxMGZlNFBUdHlSa1hEYmpkQy92SGFJWVRnak5RNGFCbTkvNEJ4bjErUkNPRFZvSmw0QWd3ZUd0aGNWT3dWdmYxOWNzMzcySmlrUkxqcTNZanNRZ0xYcjY5NWZRanhNL2l0MHFGVGZKanNIUHZpMDduMDJsQldycWsrbzJMWlRnMmZkQnVlMmZxTXpoYXlrQnN0dFgzcVJjeE1SRWFrQkpWUkVSQ1Q4Um8yQW80K28yTFp0ZU9mRDhNWFRVaTFaSHBwUUtTaDBQbWh1eklDTm01d2t5cWJNbW8yOFNFK0Q2LzlTZFpuckJRdmg4YWREVjhQWnNCR212QUdYVDZob08va0VaeldnTDc5MkNzNzI3VjBwem1VVmp3ZjJoMTQ5SzdaL21PL2NKeVU2VXplS2l5djJIZnFIMmllVjkxWG5rRkZPOHFIeU5CSGJoZzgvaFhjL2NoNFhGOE05LzRRckpzQlJoMWNjMTZFOVhQZG5PR1U4ZlBxRk03WHBqd21uM1hyMWdEK05kMzdQL3ppS0lYTUxQUFRFM3BjSEg5Z2ZqanJNU1lvVkZEcUpxcUppS0MyRHNqTHcrWnpFUjgvdVRyS244Z2lvWDM2ciswaVNMcDNnOXI4NnozVTNueCtlZU5hNWJyaXRXT1hjbDNsaDVXcFl0dHhKeHExWkN5V2w0WTFOUkZxbEVpdVhqSkxaNVBzMzFTeXBMOVVha1hSTnVFT29zV2FkVUhubStVWVk4aXROU2t5c3liREJDUXdkSEl0cGF1bG9rUllwcmJPelpHeGxuMDkzUHR3M040V0ZOYXZQNEhGRFhGek4rODNKaGRJYWZFQ01pZ3BkM2VXUFpzOTFScWxzS1AvR3ZpN0xEeHVHa3d3NS82eXEwNGVtellCWDM2eCtCTW1YWHp1Smk5Tk9ybWpyMlIydXVpejB1S0lpV0ZocHBNYjVaMVU4TGltQm44b1RLa2NlNWl6TlhGenNKQmRNTTdUT3lvNmRUdnVlbkh3Q0hIRkkxV3YvK3lYNDZaZlFkcDhQbm4wUmxxK0NTUmVIRnVMdGx1NGtWaVpjNEt4MnRMdStTblMwTTdYbnFNTXFScmRVRmdnNDAyYmUvWERmU3pGN3ZjN3pyYTJ5TW5qejNkcWZCMDV5Nm9vSm9ja1oyNGJuWHFwSVpJVGJqcDF3KzkzT0tKUTlKYk5FSkd5aUl6cFE0bThkUzZ0YnRwOEZlYyt4SVA5WkxIc1BveWlseHBSUTJVK2VlYUVadnRtV091bmJKNWFINys1SjN6NngrejVZUkpxWHJQTHBKYnRISVdSdWNaYW9iWTVlZkEzbTFhQlE1eUdqYWplRjU3VzNHcWJmRmF2cS8yRTRPUWxPR0J1YVRQSDU0SVZYNE5zNWV6LzN6ZmVnc01oSmt1eXBUc1ZuMDV6K3dDbHdXM2s2emZTWkZjbUhqZVdyQU1YRVZGK1Q1dlBwZTQ5bDVyY3dzRi9GNkpURnkrQ1o1NTNwTEh2eXpXeG45TXlWRTBPbktJRXpKV3JaQ3VmeDRJRncrMDFWcHlEdHRtd0ZUUG12azlpcWlZeE56cy9CcU1VWEN3VUY4T2pUc0dVdkkxK3FFK21CcXk1M2ZwY3FzeXdubWZMZHZOcjExOWdhZWxuMTE5NkNHZC9XN2R5dVhlQ0JPeHMySHBFbXJsdmNDZXp5cm1HWGQzV2xWb1BqTzc5RmV0dzQzbDQzbkh6Zmhpcm51WXhJRHUvNEpQTjMzRWVoUDdQSy91YWsxTXJsczIwVHlmR3RZRmo4NWFUSEhFVWJUeDg4UmkyK09KRm1xMWtuVkZZc3FHWlpRMmt4TE10bWM2YVhaU3NLZVc1S0ptZGN0Smc3YnUzTzJhZWxoRHMwRVdsSVBqODgvQzk0Nkc2blhzVS9uNno0UUMxTlQwNHUvT00rdU9zMloyV2dUWm53cjM5WFhlWjRUejZkQ3I4dGdyTlBneEVIVmlSV0xNc1o0ZkxSWnhYSCt2eE9ZZHRiYjRSZTNaMWt5MjZaVzV6OTdqKzhsZG1aN1NSVHBuNjU5emhLU3AwUHoxZE1nTmZmZ1ZsemFsWUxaZnNPdVBkaEorRnczbG5PeWtEWk9mREl2eXBHNWl4WjVpUm9EaHdhZXU3UzVmRGV4ODU5YlpSNW5ab2dYVHJ2dmZDcFpUbi9Iai85QXRObk9GT0VhcXZNVzNVNmo5ZnJUUE9aLzJ2dCsydHUvUDZhalFhcmpsWVBraVptVElmN2lZbElyVmNmTTdkY3VzZDlMaU9TWXp0TndSdkk0LzBOaDFJUzJGbSt4Mlo3NmEvMFRqaUw0enIvbHc4MkhJRk42S2lOUTFNZVpsRFM1WFNNSHNVNzY0WmpZOVVyem5ENkx1ZHVpdnhiT0xQang3VHo5QTkzT0xLZk5ldUVpclJzcG1uUU5TMlNybW1SSEhOa0d4NTRiRDMzUExTZW9ZUGk2ZHM3REN0a05KRFJvMUo0NUtIUkxGMld5NVZYelE1M09DSk5RMDR1UFB5a1V5QzB1UldpclJ4dlRZcGU3ajV1WDgrenNmcHRDRHV6NGE0SG5XV3VQL2kwOWdtd2pFM084c0RSVVpEZTFaa0NsYkVaZHVWVlBkYm5jNDd0MzhjWmRiSGI5cDF3M2tRbkllUHhPUGQ3K3pCY1ZBUXp2cW5ZTGlod1Jvajh2bVRmdFZhcU0rOUgrSEcrVS90bnc4YlE1SVZ0TzZOZEhuL1FTZmpNK1FHK251VVVSNjJyRzI5MzdpTWluT2Zyam5BZW15WVlPQi9tQ3dyM1hMQzNOdjR6eFJtSk5HeW84L3YwNk5QTmN3cGVUWDFZcWNEdW1uVjE3MmZYcnRDK2RtYlh2UytSQnRBai9sU1NQZFZNT2F5RnZTVlVBbllaYzdmZHpOaE9yM0pDbDNmNUpPTTRMTnVaZnZkYjltUDBpRCtaMU9neERHdDdBNzltUHhvOHIyL2lCUXhKL2d0ZXE0QVpXeTVwMXNtVWRjVmZzYVpvS3NlMWUwckpsRmJLOEJldFU3a2NhUlo4UHBzekwzYm0xWC84NXVEOVVsUEZGZE9kM3YzZmFyRCszRzZUcVorT0p6MDluclBQKzRyZkY3WGNOMXVybDU5UG9MZ2VLMHRJaytlNitJNXdoeURTdEhWb0Q3bTdtdWVJcTVnWVp6V205ejZ1KzRnTmFSU0IxKzhKZHdqU2lGd3gzWGw2ZWNOODUzMWh6NlVrZS9yV3FiL2FuSHRxMStta3hSN0w5OXNuc3lEN244SDJOcEVET0svN0FncDhHM2x6M1JBQ3RwZjJVUWR3VnJkNUdKaDh0dWxrTmhYTnJIVnNlM0pOZi85K2YrLzUyYllKRkFlMmMyNm5ML2JyZGFYcDBBZ1ZhVGJjYm9QL205aVpHMjVieGFJbGhSd3dKRDdjSWRYYXpUY2RRUGZ1Q1FCODhPNXg5ZXJyaHB2bThma1hHeGt6dWlPdlRUbDYzeWZVMEYrdW1jTlhNMXZ3TjVFaUl2dkw5aDNoanFEdWlvdmg5YmZESFlXSU5BT3pzNjVqWVBJa0Z1YjhLNlE5cDJ3Wm4yMDZtYXlTSHdqWTNtRGIrb0xQV1ZmNGFZTW1VOEpsbS9jM3VrZVBEWGNZRWtaS3FFaXpNcUMvVTVUMjEwVUZ6UzZoTW01c0doTXY2Y2VLbGJ1WTBRQUppMVdybmFIeFBwL0ZybDMxWDc0eVB0NkR5MlhnOWFreXVZaUlpSWpzMllVOWwxWnA2eFozWW8zUGJ4czFpQkh0Sm9lMC9YZnR3SHJIdGIvNXJHSVNJdExDSFlhRWtSSXEwcXlrZFk0RW9MaW9lYzIxSERtaUE0ODlQSVl0VzR1NDdNcFpiTnRXaC9uNmV6RC9sKzJNR1AxaHZmdDUrNzlqT1doNGUzeSs1dld6RlJFUmFVMTJlSmZnTXFKd0c5RkVtREc0aVNMQ2pNSXBwaU5TMVRYOTY3ZXN1TWRNSUdDWEJrZVpBUFd1emRLU0dPeWxXTGkwZUVxb1NMT3lQK3FtTkxUUm8xSjQ3cG5EOGZrc09xWEdNbmZXcWZYcWIxODFYYUtqSXlncHFmMExaMFNFODdOVlFrVkVSS1RwZW4vcmFkVzJSNWpSdUlsMjdvMFlYRVlrYmpPR0NDTWF0eGxOQkpYdlkzQ1prYmlOOHYxR3hYa1JScFN6bnlnaXpFaE13NFBMY0dNU2djdHdZN0NISmMrbHlWcTJhMHF0eittVmNBWWVNeEdBM2dsbk1hYkRBL3kwNHg0VzVUNGJQQ2JYdTdKQlJwVmMzSE1saVo2ZTllNUhKQnlVVUJGcFJJY2Zsc3J6L3o0Q3d6QzQ3TXBadlBMU1VTeGFsTTIwTDJ1NHZHZ2xKNTJZenNBQmJmWjZ6SWtucEhQZlBTUDU0S08xdlBiR0tqWnZMcXh4L3hFUlRuWmRDWldXemVlektTNE5VRkpzVVZJYW9LUWtRRW1KUlhHSjVkeVg3eXV1dE0rNUx6K3Z4S0s0eE5uM2liNlFFUkZwTXZ4V0NYNUthT3dGVXd4TVRNT05DN2VUYURFOG1NYnVaRXNFcnQwSm1QSmpLdTgzYlhmb2ZzT05pZk00ZUF6T01aWDNoeHh2dUhIaEtUOHZ3amtQNTNqRE1ESFlmVFBBY080TlRHZWZ2YnZkcURpdS9IRkxIdUh6OWRZcmFuM09qdExmaVk1b0MwQ0g2SU9JY3JVdEh3a2xJcFVwb1NMU2lKWXV5Nldnd01lRC8veVZ1Zk9jcFV4WHJ0N0ZTMU9XMTdxdi92MlM5NWxRYWQ4K21rREFac0xGL2Jqb2dyN01tTG1KRjZjc1oxRU5WaE9LY0RsdkpMeGVKVlFhVXlCZzQvZmIrTXZ2eThvc3ZGNExyODkyN3IzbGJiN0tqMjNLdkZiRmZxK0Z6MnRSVm1iajlWYytMb0MzRENmaFVScWd1TmlpdERSUW5pd0pVRndTYUpBVlZZT2EzMVJuRVpGbXI3MW5JSDZyRkIvRnpyMWRUTUN1ZnkyMW1yS3hDTmhsQkNpREZyWlc2TzdFaWhHU2NERXhiQU1xSlY4cWtqV1ZremRWa3pTRzdaeS9PMW16dXovS3p6SEtFejZWdDgvcy9tT0RQUisvVlFKQXNxY2Z1ZDRWdFRwMzkwZ1VqNWxBOS9MYUtCbEZNNm85OXJqT2I5QSs2c0JheDljY2E2YUkvSkVTS2lLTktEdTdsRk5PbjhiV3JJcWFLZDI3SlhEMm1iVWYxdGkxYTl3K2ozbjE5Ulc4Ky80YXpqKzNONU11N2MveHgzWGwrT082OHVOUDIzanUrYVY4LzBQV0hzOTF1NTBodkEwNVFtWDV5aUx5OGdQWTJHQ0RiWU50MitYMzVZOHh5dmM1NzhwQ2pxRzgzVGFxbm92ekdOdkFzbTBDbG8wVm9QemVKbUE1eVF2THNnaFlZRmsyZ1FEbCs1eGpnMjJXMHhhd0NKNWIrVGlmMzNJU0lEN2JlZXlIUU1EQzU4ZEpqdml0OHZ1S20yOTN1dzk4Z1lwajdCYjI1bE5FUlBhdnMxSS9xZEptWStHM1N2SGJKY0VFaTg4cXJraTZXTVg0S2NGbmxlQzNTOHFQTGNabmwrQzNTdkJSZ3Q4cXhtZVY0cWNZbjFWQ3dDN0ZiNWRoMlQ0czIwY0FYMGdOalpiSUxoL2VFL0phdmFmSHpVQm04U3phUngzQUdkMitKYlBvdTFvbjNpTE1HRHBGanlFNm9nUGJTeGV3czNSUmNOKy9WOFN4ZXpoVXZEdTlYalZWM2x3M0dCcW9Ec2tuV1JjMlNEKzFVUkRJM08vWGxLWkRDUlZwbHA1NVlSTS9MOGh2L0F1WjYrcmRSZVZrQ3NCQnc5dHowUEQyOWU1M1QwcEsvTHo4eW5MKys5WXF6aiszTjFkZVBvQlJCNmN3NnVBVWZsdTRrNG1YZlV0UmthL0tlVzYzODBMbTlUYmNFSVlISHR2QS9QM3g3eVExNW5ZYnhFUzVpSTR4aVk1eUVSM3RJanJhSkNiYWRPN0w5OFZVMnVmY2w1OFhiUklUN2V6andXbmhmam9pSW9JejhzRnR4dUFtaG1qYU51S1ZiQ3pid3JLOUJLaEl0T3krdDIwL0Fkdm43TGQ5V1B4eDIxZHAyNDlsVkd4YnRqKzBQL3NQL2UvdXcvWmo0UTN1ZDdhZC9UWTJOcGFUR0xHdDhtMGIyN1lBQzl0d0hnZVB3UzcvY3FkbGpzNzljY2VkZU14RWVzU2ZRcStFTStyUWcwMXBJSWRWK1c4emQ5c3RJWHNDZG1udzhRY2JEdDluVHk3RHc3QzJOekdpN1cyNHpDZ1c1LzZuVWw4Tmw2amJVdlpUZy9WVlUvbSt6ZnY5bXRKMEtLRWl6ZGJQQy9MMncxVWEvaHJ2ZjdpVzIvOWUrei8yanowOGhqK2QzSzNHeDVlVkJYamx0Ulc4OCs0YUpselNsOHNtOVNkelMxRzF5UlNBQ0xlbS9Pd1BMcGVUdklwd0diamRCaDZQaThoSThFUzRjSHNNSWlOTlBHNFR6KzdISG9OSXQ0bkhVLzY0L043dE1aM0hiZ05QK1hHN3o0dUpkaEVkNVNJbXhpUXF5bFdlTEhFUkUrM0NwVnFDSWlKU1p3YW00Y0kwbk9LMkxVdDVNaWFZWU5tZGZMR3hEYXRTSXNhdXRHOTM4c1lPN2d2WkxqOHYySCtsUG5ZL0JxdDhSSzdWNElrZG4xWEUxMXN2NSt1dGw5ZnF2TGlJTGxqNEtmYnZlV1J6YmFURkhzdVJIWjhpeWRPSG5hV0wrRGJyLzhncStibEIrdjZqcTlKWE4wcS9lL0x2amIzcEhIWHdmcjJtTkMxS3FFaXpkUFVWYVZ4OVpaZEd2NDRycHZzK1Y5V3ByVjQ5RTdub2dqNjFQcTlidC9nNlhhK2sxTTl6enkvbHJiZFhZN3BDQzY3MTY1c0Voc0dLRmJsRWVweFAyZzA1UXFWLzM5anlPY0ZnR0hiNUhHUEt0M2UzbHovR0R0YURxOWhYZmwvZWhtRlhQUmNEdzdSeG1RWXUwOFIwZ2NzME1GMEdMcFBndmNzME1FMERsOHRaTFNya3VQSTJsd21tYWVJS09kY2dJc0lnSWdMY0VXYjVZNE1JdDRIYjVUeDJ1eXUxbDkvY0VRWVJFU1p1ZDhXNUxwY1R0NGlJaURRMUJnYXUwTmZwUFQxdTRTYjIza0NoUDVOWFZxZlh1Ni9qTzc5Tjc0U3o4RnZGek50K0d3dHpuc0N5NjdlTXMwaFRvb1NLeUg0MjdJQjJERHVnM1g2L2JsNitNNXl5VzNvODQ4ZW5jOUw0ZEhyM1N1VE9lK1k3Q1pWSUo2RlMxb0FKbGR0djZ0WmdmWW1JaUlqSTNxWEZIczBSSFordWR6OHhyaFF1N0xtMFNudHRDOG4yVGpnTHI1WEgyK3VHaysvYlVPKzRSSm9hSlZSRTlxT01qRUsrbkpIQnY1NWV6UGpqdTVLWUdNbTNzekxKMmxhOHozUFBPTDBIUTRmVWJWNTA5Mjd4SERldUsrTlA2RXIvZnNuQjl0VnI4bGl6eHBuVzVDa2ZvVkphMnBETHdJaUlpSWpJL3VJMjQrdFZJSFkzMDRqWVl6L1g5Sy9kQ0JPUG1jZ2x2ZGJzOHppdmxjZnpLeHV6QnBCSXcxTkNSV1EvT3VhNHp3QzQ2djhHY3NOMVExbjQrMDVtemM2a1kwck1QcytkTnkrTGVmT3lNQXhxdEZKTXY3NUpqQnVieG5IajB1alRPeW5Zdm5wTkh0T21aL0RGOUkyc1hlc1VqRFZOQTQvSHhMTHNCbDNsUjBSRVJFVDJuM1VGbi9MMDh0Q1BlSDBTenFGOTFEQyszMzU3amVxMFhOUGZ2OWNwUDduZWxUV09KOW5URjh2MmsrZGJ1ODlqdllHQ0d2Y3IwbFFvb1NLeW4xMTkxU0N1dTJZSUFBY01iY2VNNlNmWDZ2eWh3OStqdUxqcU53TXVsOEh3QTl0ejdERmRHSHRNRjdwMHFWaG1lZTNhZkw2WXZwRXZwbVd3Wm0zVlFydkI2VDVsR3AwaUlpSWkwbEtZUmdRajJrMm1UZVFBMmtUMlozcm1CZmlzd25yMVdadHBQOWYwOTFNYzJGYnJxVUlpellVU0tpTDdTVXhNQlBmY09aSlQvdFFOdjkvQ3N1RGh4MzdqOTkrejkzcmVBVVBiY2VQMVE0aU9qdUQxTjFaU1VoS2FURG4wa0ZSTytWTTNqank4RTBsSmtjSDJEUnNMK09LTGpVeWRsc0dxMWJ2MmVvM1lHT2RQUVhXSkdoRVJFUkZwbml6YnowY2JqK0dVcnRQcEZuY2laNlRQNW4rYlRxTEl2elhjb1ltMENFcW9pT3dISTBkMDRLSDdSNUdXRnNmSG42N25rY2NXOHZnalk3anRsZ041N1kyVlBQdnZKZVFYZUVQT1NVbUo0YnByQm5QR2FUM0l5L1B5dDl0L1pOcjBqQ3A5SHpTOFBhZitxVHNBbVpsRmZERjlJMU8veUdEcHNwd2F4OWVwVXl3QU9ibGw5WGlXSWlJaUl0TFVsQVIyOEhIR01md3A3UXM2Um85a2JLZFgrQ1RqK0dxUGRSa2U1MEZONXBlTGlCSXFJbzBwTFMyT1cyOGV4cml4YVpTVStQbjdIVC96N3Z0T1VhNUxMdjJHU1JQN2M4M1Znemo3eko2ODljNXEzbjEvRGRGUkVWeDBZUjlPUDdVSHBtbnc3bnRyZU9LcFJlVHVJZG54MFNmcmlJdDFNM1hhUm41YnVMTk9jUjV4ZUNlQVlJRmFFUkVSRVdrNXlnSzcrRFRqT0k1T2ZZRjUyMjhGd0czR0VXa200Ylh5OEZsRm1JYUh3Y2xYQXVDemF6OHRLTm5UanpKckZ6NnJBTDlWU3BmWW93QUkyUHJDVGxvdUpWUkVHbEhBYjNQQTBIYk0vSG96OXoyd2dNd3RSY0Y5bG1YejRzdkwrSHpxQmg2OGZ4UlhYRGFBeXljTndEQ2MvWXVYNUhEVExkK3pmbjMrWHErUmtWSElmUTh1Mk9zeGJyZEpiS3liZ2dJdmdVREZOdzZSa1M2T1B5Nk55eS9yRDhDMEw2dU9nQkVSRVJHUjVzOXJGVEE5ODd6Z2RwS25OK2QybjEvdHNSc0xwOWU2LzVQVFBpSFIwNnRLKzliaTcydmRsMGh6b1lTS1NDUGFzcldJY2VNL3A2aklGMnh6dVF6NjlFNWl5T0MyRER1Z0hTTU82a0RYcms0QjJTVkxjNGlQZDlNdFBaN0JnOXJ3NllmSHMyUnBEaXRXN21MTjJqd3lNZ3JKekN4ays0N1NrRDczSlNuUncvZHpUZ2VncE1RZlhCbzVJY0dEeStWa2NMNmJzNVV2djlyVVVFOWRSRVJFUkpxd25MTGw1SG5YWWhnbTRMd2Y5Rm9GYkN5Y3hrODc3cWwxZjVuRmM3Q3hNWTBJREV6OGRnbGJpdWNGUjhTSXRFUktxSWcwTXN1eW1UU3hQNzE3SmRLM2J4SjllaWZoOFpnQWxKVDYrZW5uN2J6MnhncG1mcDNKbHEzT0NKWUIvWk01NXVndUhES21ZekRwOGtmL2ZtNEpUenkxcUVZeDdOaFp5cTVkWlNRbFJSSWRIVUYwZE1WLy9lM2JTM2ozL1RVODkveFNMRXZ6WlVWRVJFUmFnNEJkeXV0cit6WllmMTl2dmJ6QitoSnBMcFJRRVdsa0pTVitCZzVJNXVTVHVwR2JXOGIzUDJieDY2ODdtUC9MZG41ZmxJM1BaMVU1WjlueVhKWXR6K1hwWnhjVEhSWEJ3SUZ0R0Rxa0xmMzZKZEd6UnlLSkNSNWVlSGw1cmVJNFp0ei9pSTZKd08wMmlYQVpHQVlVRlBqWW1WM2FVRTlWUkVSRVJFU2sxVkJDUldRL3VQT2UrVHorcjBWczNsejdBbDhscFg1K1diQ2RYeFpzcjFjTStRWGVLaXNKaVlpSWlJaUlTTjBvb1NLeUh4UVUrQ2dvcUhuTkV4RVJFUkVSRVduYXpIQUhJQ0lpelZTVUo5d1JpSWkwTHZxN0t5TFNwQ2loSWlJaWRaT1VFTzRJUkVSYUYvM2RGUkZwVXBSUUVSR1JPckg3cG9jN0JCR1JWc1h1MXkzY0lZaUlTQ1ZLcUlpSVNKM1lCdzhLZHdnaUlxMktQWEpndUVNUUVaRktsRkFSRVpFNnNRZjIwQ2dWRVpIOXhPN1hEWHRnajNDSElTSWlsU2loSWlJaWRXTVlXSmVlQ2pGUjRZNUVSS1JsaTRuR21uZ0tHRWE0SXhFUmtVcTBiTEtJaU5SZGFsdXNHeTdBZk9KTktDNE5kelFpSWkxUFREVFdEZWREYXR0d1J5SWlUY0NLd28vMnVDOCtvak1CdTVSYzMvb2E5emMwWVVJRFJOVjZLYUhTaUxLMmVmbDljUUhISFZ2OUMyQkppY1ZuWCt6Z3RKUGI0L0hVYkxEUUE0OXVvTXhyY2NldDNYR1orcFpDUk1MUDdwdE80TTRyTWFkOGdyRnlZN2pERVJGcE1leSs2YzVJUUNWVFJLVGNOOWwvMitPK0hqSEhZUm9SckNtYVd1UCtoaVpNb05DL2hjKzJUNmgzYktlbXZFbU1xMzI5KzJsT2xGQnBSTTlQMmN5N0gyM2pDZnBVbTFSNTZqK2JlT1cvV3lnc0NqRHA0azc3N08rekwzYncrdHRiK2NjdFNxYUlTQk9UR0J5SnRnQUFJQUJKUkVGVTJoYnI5a3N4bHE3RCtIa3B4b29Oc0NzZlNyM2hqa3hFcFBtSThrQlNnbE12WmVSQXAyYUtwdm1JU0NXVDBoWlVhZnNtKzI5c0tQNkdmbkduMFMzNkdNYTFleks0YjFQSlhQNjNmU0pqMnoxQjc5aVRxdTB6Z0k5ZHRSalZJaFdVVUdsRXQxemZqWjhYNVBPM085ZlFvM3Mwdlh2R0JQY3RYVjdFNjI5dlpjU0JDVXk0TUhXZmZlM1k2ZVdoeDUxdmZ1OTllRDMzUGx6N1gvanIvcHpHbnkvcnd0YXNNaTY5YW5tdHovK2pOMTRjU0x1MjducjNJeUl0aEdGZ0QrcUpQYWhudUNPUkZpU1E3Mk5wL3c4SjdIS1NjMTJmSDBQYkMzdUZPU3FIOWZaTjJBcy9BOERvY1REbUZXL293NitJaURTcVNET0JmUDhtOHYyYjZCSTFoZ1Y1LzJaOThVd09TWjVNdCtoanFoeWY3VnNKUUVyazBEMzJtUmlSemxYcHErc2MwOXRiamlmWHR4YVg0YWx6SDgyVkVpcU5LRHJhNUpIN2V2UFVjNXVJaVhZRjIzMCttMXZ2WEVOU1lnU1BQOWg3bjZOTkFnR2J2MDVlZzIzYmZQeldFQ0lqNjFaTHVFMnlPM2o5OVJ0TDZ0U0hpSWpJL3JUdDRjWEJaRXBrejNqYW5OdDBFbmJHMkd1d0YwMEZLNEM5N2lmc1pUTXhCbzROZDFnaUl0TEMvWjcvS2tzTDMySlEzQVVzS25pZFFmRVhoTlJDMmVtdCtQSThxK3hYM0VZTVhxc3dwQjJnbmFkL2xiNUxBdG1ZUmdTUlptS040N0ZzUHdDbTBmcStiRmRDcFJIMEcvNURsYlpaYzNPclBmYXc0MEtIYksxWU1EcGsyN2JoOXJ2WDh0TXZlZHgxV3cvUzAycS9tb2JIWXhJUlVaRzA2Wm9XVmVVNnRYSGltUXRadTc0RXQxdmZ3b21JU09NcFcxL0E5bWVYQmJkVC8zRUFSa1RUZWUweDJuWERISDBoMXJ6WEFMQ25Qb1RSOXdpSWFIM2YwSW1JeVA1emFKdmJLYk4yc2FqZ05WSWloM0pZbTMrRTdIOXY2NStxbkZOZFczV2pVbWJzdkpGdFpiL1JOKzUwaGlaTUpERWlmWi94MkFRQWNLR0VpalNRL24xak9XRmN6UXVJVGZzcW0rVXJpMExhL0g2YnY5KzdsaytuN3FCcmx5anVlbkFkZHoyNHJ0YXgzSFpUTnk0NXYvcHBSZGs1UHR3UkJna0pOZjlWOFBsdEFOeE42RTJ0aUlpMFBGdit2Z0RiYXdFUWUzQjdrcy9zSHVhSXFqTEdYZzIvZmdvbHU3Q3pNN0MrZnczejhNdkRIWmFJTkZzMmJqTU9uMVVZN2tDYUZiY1pCMWpoRG1PL01YQnhkTHVIS2JQeTJlWGJnTi8yNGphaVE0N3BIM2NXQStMT0JxQXdrSVhIaU1OanhnR3dvdWhEbGhhOFUyM2ZCeVpleWE5NXo3T2s0RTJXRnJ4Tjk1aXhISmg0SlIwOGcvY1lqek5DeGRBSUZXazR2WHBFYzhXRXpqVStmdldhNGlvSmxiay83T0tUejNkdzlta3BET2dYeTEwUHJtUFdGOE5yRmNlUjQ2c1dMYXJzNXIrdjVyZEZCWngyVWdjbVhKQksxeHFNZ0xHczhvU0t1MjVUajVvWG01aVlDSXFML2VFT3BGbUppWW1nTmIyb2lVakRLNXk3alYyZlpBUzN1enc4QXBwaUhqODZDV1BjdGRpZjNnT0FQZU5aN0FOUHc0aHJGK2JBUktRNXNpMGZiU01Ia0ZYeWM3aERhVmJhUmc3QXRscisrL1hGQlc4d0orZWVLdTB2Wmd3SlB0NDk2aVRPMVpHVXlBTUErSEJqYjRZblhzWEJTVGNBc0tuMCt6MWVvMHZVR0xwRWpTR3I3RGQreVh1YWRjVmZzcTc0UzlLaUQyVkU0alYwakR5d3lqa0JmSmhHNjB3dHRJWlB4TTNXa1ljbDg4OTdlbkgzNUI3QnR1S1NRSzF1KzNMWkpaMDVZSEE4YjcyZnhmR24vOGExdDZ4aXliSzlaOFQ5Zmh2RG9GVk0rYkV0SDcxNzFYeitvRGg2OTBwc0ZTOXFJdEpJTEp2TmYvc2x1Tm5tbk83RUhOUjBFeFRtd2VkaGRDZ3ZsT3N0d3Y3eXliMmZJQ0t5SjRGaStpZE5ESGNVelU3L3BJa1FLQTUzR0kwdU5YSUVoeVJQRHQ3QVNZQWNranlabmpISEUySFV2anpFbm5TTUhNWkpIYVp3V3NkMzZCUTFrazBsYzFsUitGRzF4MXEydjFVV3BBV05VR255VGpreGRCM3Y4V2NzYk5EK3h4eWN5SmlERTFtNHFJQm5YdGpNVjE5bjg5WFgyUnd5S29tcnIrakNzS0h4VmM3eCtleVFtaXd0V3FDWU04L295ZStMc3NNZFNiTnk1aGs5VzhXTG1vZzBqdXkzMWxLeTBQbTdhMGE3U0wybmRxTXo5enRYQk1iSnQyTy9mQ2tBOXZ6M1lQUUYwS2xxc1Q4UmtiMngvSGtNVEx5RVZYbnZrRms4Tzl6aE5BdWRZNDVnWU9JbFdLVmJ3eDFLbzJ2bjZVYzdUNy9nOXJ6YysybnZHY1RRaEFua1pxK2hyYWR2ZzE4ek5YSTRwNmE4U1ViSmR5RXJCVm0ybjRMQUZoSWp1aEt3dlEyYXpHbE9sRkJwWm1wYlRMYTZBcm5WT1dCSVBDODkwNTlmZnkvZ2lXY3ptUGZqTGpxblJsYWZVUEhiZUZyRmRCL25SZTNzTTlMNWZPcEdmdnA1VzdqRGFSWU9IcG5DMldla1kzbTNoRHNVRVdtR3JFSS9XKy80TGJpZGN2MGdQRjFpd2hoUnpSaDlEc1BvZHdUMml0bGcyMWovdTEvTEtJdEk3ZGtXdGplSGNaMWY1NnZNaTVWVTJZZk9NVWN3cnZQcjJONGNzRnYzZFBPTTB1L29IbDExcGJtQVhRWlE3eWs1WGFNUHg4WmlTK25QckM3K25MVkYwK2dWZXlLSHQ3bUxnTzBscWhhckFyVWtTcWcwa3Y5TjI4bi9wdTFzOEg3WGJXamM1WTRQSEJyUEd5OE1aTTczdXhneUtDN1k3dmZiYk1rcW8ydVhLTHhlaStpbzFwRlF3YmJBbjgxakQ0L21wbHQrVUZKbEh3NGVtY0pqRDQ4R2YzYXJmMUVUa2JyWjl2Z1NmTnVjMXpwM2Fnd2RiaGdZNW9ocXpqanBOdXhWY3l1V1VWNDhIV1BJQ2VFT1MwU2FHVHRRUWd6Um5OWjFHa3Z6WG1QNXJsZklMbHVtUXJYbDNHWWNiU01IMEQ5cElnTVRMOEgyNW1BSEd2Y3pVbE5YNk44S0dIU0tPcWpLdmpJckh3Q1BFVmRsWDAzWVdHd3RYY0RhNHVtc0xaNUdjV0FIQU8wOWcwaUxPZ1NMQURZQlhCcWhJZzJwWDU5WWpqdW1UVWlielo3cjZYMzVkUTRyVmhYdFlXK0ZocDd5c3llSGpVbkNzbUQrZ255bWZyV1Q2VE95R1QrdUhYZmMyaDJmMXlZcHNaVWtWSEJlMU5vbndldFREdWU5RHpmeXdZZHJXYjBtVDRWcXk4WEVSTkM3VnlKbm50R1RzODlJQjM5MnEzOVJFNUc2S1YyZHo3WW5sd1MzTzkwekRETzIrYnhWTWRyM3hCeHpFZGJjVndHd1A3c1hvL2NZaUc2ZDM5cUpTTjNaZ1JMczBxME1qRDJMZ1FtWFlKZ1JxUHpsYnBaVHF5OVE3RXp6MFpkNHhFV2tjbkhuMlZoVXJhR1o2MXNEUUh4RXpSZE1zV3cvbWFVL3NxN2tLOVlYejZBNDRBd1VhT2ZweDVENGkra1ZleUlKRVdrQWVNc1RmUkdtRWlyU1FCNit0eGRwbmFOQ3BzdHN6aXpqTHpldDROS0xPbFdwaXdJd2FrUWltekpMOTlobnI1N1JuSE5HQ25mZjNvTjFHMHJJMnVabDBJQllFdUwzL2svNC9pZmJHVGE0NXRsSXk0SUZDL1A1OHV0c3ZweVp3NDZkWGdBRzlvOWx6S2hFQWdHYmdHVVRHZG02L3FEYmdSS3d0bkRPYWUwNDU4eXVlbEVMVWVsRnpidEZMMm9pVWplV3phWnJmc0F1Yy82R3hCelVqamJuOXRqSFNVMlBNZlphakVYVHNQTzNZUmZzd0pyNlQ4d3pId2gzV0NMU0hOa1dsaThYZkxuaGprU2FDUk5YbGJhTWtqa0FkSWdjVW1WZlpWNnJrSXpTNzFoZlBKT05KYlB3V2dVQUpMdDdNU2orQW5yRm5FaVN1M3VWOC95Mjh4bjJqOHMydHhaS3FEU3dOOS9Ob25NbnAvYklON056V2JTMGdPdXY2a3FIOW00aVBTYVQ3MWxMYXNkSVJnNVBDRGx2ODVZeWR1WHRlY1REUWNNU09HaFlBZ3NYRlREaHo4dm9rUjdOdy9mMVptZTJiNi94REQ4Z25yWnQ5cjRldU45djg5TXZlY3o0Tm9jWjMrU1FuZVAwMmE5UExCZWQyNUVUeHJVbHJiT1RjU3dzY3JLZVVhMHNvUUxvUlUxRXBCRmx2NzZHd2puT3RFb2p3aUQ5MmRGZ05zUDZJMUh4R0tmZWhmMzZud0d3NTcrUFBleFBHRDFIaFRrd0VSRnBMV0pkS1hqTU9MeFdJU3VLUHNURVJVYkpkd3lJT3hzQWp4bEhyQ3NsZVB5S3dnK1psZk4zTE52NVBKb1lrYzdnK0l2b0ZUdWV0dTY5RjdyZG5YanhtSFdiVXRUY0thSFNnQW9LQXp6ODVFWU9HWjNJa1ljbE0zdGVMdTkrdUkzcnIrcUt4MlB5MUNOOU9mVzgzN25oMWxWOCtzNVEycld0U0hSOE9UT2JyMmZuMEtHOWgrT1BiVnR0LzkvL2xNZDF0NnlrdE5SaTJjb2lUanFyWnROL2JycW1LNWRQQ0IzaVZWZ1VZTTczdS9oNlZnNno1K1pTVU9na1NucjFpT2I4c3pzeWZseGJ1cWRYelRLV2xYOXpHQjFkTmZzcElpSlNGNzV0SldUZXZpQzRuWEw5UUtJR0pZY3hvdm94Qmg2TE1maDQ3TVhUQWJBL25JeHgvZWZnYVozZjNvbUl5UDUxU1plNWdNMk1uVGRTRXNpaHJhY2ZzN0luczdyb2M0NXUreUJENGk5bVNQekZ3ZU5USW9jUjQycFByNWp4OUlvOWtRNmV3VFcrMWc2dk0xVTN6bFh6S1VVdGlSSXFEV2phakoyVWVTMU9yV1pLRDBESEZBLzMvcjBuZHoyNGpvMmJTbW5YMXMyN0gyNGp2OERQUFgvdndacjF4ZHp5anpXa2RveGthS1dDc0pZRlU5N1l3aFBQWnRDL2J5eXIxaFJ6K1NXZCtQTmxYYXBkdnJpd0tNQVR6MlR3MXZ0WkhIbFlNdWVkMVRGay8wZWZiZWVPKzlmaDk5c0FkRTJMNG9Kek9qSitYRHY2OU5yN1NncjVCVTdXTWk1V0NSVVJFV2tZbVRmUEo1RG5UREdON0JsUHlxMUQ5M0ZHMDJlY2NnZjI2dStoTkI4N093Tjc1ak1ZNDI4T2QxZ2lJdEppMkh2YzQ3ZEwrVGI3TmxZWGZjN2crSXM0ck0wLytDMy9KWDdhOVRqdmJCblBJVzBtQjBlckFDUzdlM0J4NSs5cUhVRlJZQnNMOHA0RElEMzY4Tm8vaFJaQUNaVUc5TTc3MjBoS2pPREl3L2I4cmRyWW85c3dabFFpc1RGT1F1TG5CZm5NL0RhSFN5L3F4RE9QOU9YTWl4Wnp6VjlYOHRHYlEyalgxczJTWllYYy8rZ0dmdnU5Z0FrWHBITHo5ZW44OG1zK04vOTlEZE5uWm5QOVZWMDU5cWcyR0FhVWxscTgrOUUyWG5nbEU1L2Y1dTdiZTNEMjZTbFZZamhnU0R6dDI3bzVmbXc3VGp5dUxZTUcxSHg0MXRMbFR1SGNUcW1SdGZ6cGlJaUlWSlUvYlRPNUgyNElibmQ5WmpSbUN4Z0ZhY1MzeHp6NU5xejNid1BBbXZNeXJxSGpvWFB6V2JWSVJFU2FGc3YyNGJmTGNKdlJiQ3FaQjBDRUVmcTViRlBKWE9iazNzTXUzM29HeFYvSW9XMytEaGdNUzdpY0xsR2orV3JIRGN6S25zeUc0bTg0dXQyRFJKbjdIaEZhNk4vQ0IxbG40akhqOEJoeG1JWWJuMVZFcm04TkZnRTZSNDJpVzh3eGpmR1VtendsVkJySWovUHpXTGF5aUNzdjdZekg0OVFYY1pYUC9jN1A5NU9RVVBHajNwMU1zVzM0YlZFQmd3Zkc0WElaOU9vWncrUmJ1blBIZld2NWJsNHVQYnRIYzk2bFMraVlFc2xMei9UbjBORkpBQng4VUNKVFB6aUFmejJYd1kyM3J5S2xnNGVSd3hPWk9Tc0hyOWZpM0ROUytMOUpYVWhLclA2ZnQwZTNhTDc5WW5pdG4rTzI3VjcrTXlVVGdNTVBTYXIxK1NJaUlwVUZDdjFzdXU3SDRIYmJpM3NSZDNqSHZaelJ2QmpEejhENDlWUHN0VCtDRlNEd3dXMjRydjRJWEhyN0pTSWl0VmRtNWZQSzV0Q2FYSjJqUmdOT3N1WHo3WmV4dWZSN0lzMUVqbW4zQ0gxalR3MDV0cjFuRUdlbGZzVFgyYmV3dm5nbTA3WmZ4V2tkMzk3bmRlTWlPbUhaUG5iNU5yQjdaSXlCU1VKRUYzckhuc1R3eEtzd1d1bUNIWHBGYnlCWjI3eTBiZVBtZ3JNcjNnajI3T0hNbFo1OHoxcE9HTmNPVjZYZk1jdUcyWE56MmJLMWpFa1hkd3EybjNWcUIvcjNpUW1PR25ueDZmNGNkR0FDa1o2S2t6TzNsTEZ3VVFGK3YwMWlRZ1NiTTh2WXVYTW5wV1VXYmR1NDJiSFR4OGYvMjBIZjNqRjBUNDhpcFVNa1ppMSt2N2RtbFhIV3hZdUpqNHNnTnRhRjIyMVFWQlJnN2ZvU0FnR2JndzlLNU9qRDIreTdJeEVSa2IzWWV0ZXZlRE9MQVlob0gwV25CMnFmN0cvU0RBUGo5UHV3bnp3UmZHV3daVG5XbkpjeGo3d3kzSkdKaUVnekZPMXF5OGlrNi9CYWhaaUdtN1NvTVhTS0dnR0FhYmpwSG5Nc2JkeTlHSjc0RjZKZDFYOWU4NWp4bk5EKzN5ek1uMEszNktOcmZPMUwwK1lEWUJIQXRnTzRERGZRREl2SE56RERYN1J1ejVPdnBGWUNBUnVYcStLWHFyVE00b1piVnpGclRpNTJOVC9saUFpRE0wN3B3QjEvNng1eVhtVjUrWDVtejgxbDVlcGlWcXdxWnRtS1FuSjMrWEdaQm9NR3huSDRJVW1NTzdvTlBicEY4K044WjZXZTczL01JMk56eFJMTWJyZEJ1N1llVGo2aEhUZGUzYlZHejJYVTBmUEp5L2NINHpaTjZOSXBpaE9QYjhmL1Rlb2NrdURaMy9vTi80R3JyMGpqNml1N2hDMEdFUkdwbjZMdnQ3TnEzUFRnRlBCdXJ4MU84cG5kd2hwVFk3Rm12NEQ5eFNQT2hpc0MxOVVmUXFjQjRRMUtSRVRxN2Q4YmV6TWk4VnBHSkYwVDdsQWtURFJDcFFIOU1Ta1NGV255M0JQOUtDb09VRmdZQ0VtcW1DWWtKN2x4dS9lZTFZdU9Nbm54MVMxczJseEsvMzZ4bkhaeUIyY0o1UVBqU1lnUC9lYzdaRlFTaDR4eXB1SnMzZVpsMGVJQ2xpd3ZZdlhhWWpaa2xQQ244ZFVYeTYzT2o5ODRtYzVBd0NZUXNIRzdUUXdsSUVWRXBBRUU4bjFzbURRbm1FeEpPTDR6eVdkMEMydE1qY2s4YkJLQnhkTmgwMklJK0xIZXVoSHoyby9Bcy9kQzhDSWlJdEswS2FHeUg4VEd1SUoxVTJyTDR6RjU4K1dCeE1hNDlqaUtwVHFwS1I1U1U5cHkzQjZXWUs0cGw4dW8xWFZGUkVUMlpmUDFQK0xOY0lxY1J5UkhrdmIwNkpZOWF0aDBZWjc3Qk5hLy9nVGVZdXdkYTdFK2Z4RHo5SHZESFptSWlJalVRK3VzSE5QTUpNUkhLS2toSWlJdFFzNjc2OGw1ZDMxd08rM1owWGc2dGZ5UkdrYTdkTXhUN2dodTJ6KzlnNzNrcXpCR0pDSWlJdldsaElxSWlJanNGMlViQzlsY2VWV2ZTM3FSZEVyTmFudTFCTWJ3MHpHR25CRGN0ajZZakoyWEZjYUlSRVJFcEQ2VVVCRVJFWkZHWi90dE5rNmFRNkRBQjBCa3ozaTZQRHd5ekZIdFo0YUJlZnE5R0lubEt3S1c3TUorNTJhd0F1R05TMFJFUk9wRUNSVVJFUkZwZE5zZVhVelJEenNBTUZ3RzNhWWNoaG5YQ2t1NVJTZGludnNZdXl1OTIrdCt4UHJ1cFRBSEpTSWlJbldoaElxSWlJZzBxdUtmZDVEMXdPL0I3WTUvUDRDWWc5cUZNYUl3NnpFUzg4Z3JnNXYybDAvQTVpWGhpMGRFUkVUcVJBa1ZFUkVSYVRTQlFqOGJMcDJMSFhEV1NJNGQwNEdVbXdhRk9hcndNOFplQjJtRG5RMHJnUFhXZFZDeUs3eEJpWWlJU0syMHdyRzJJaUlpc2wvWWtISEZYTXJXRndEZ2luZVQvdEtoR0ZxNURsd1JvVXNwWjJkZ3ZYVWo1c1FYd1hTRk96b1JFYW1oK1hsUGhUdUVGbWRFMGpYaERxSEdsRkQ1ZzJlZTN4enVFRVJFUkZxRXJNZVdzT3ZUak9CMjJsT2ppVXlQQzJORVRZdlJMaDN6cklldzNyd1dBSHZWSE93dm44QTQ0YTloamt4RVJHcERTWldHcFlSS00vYk1DNXZDSFlLSWlFaXpWekJ6QzF2ditqVzQzZjZxL2lTZjNTMThBVFZSeHBBVE1ET3Z4SnIxUEFEV3JPY3hPdzhNV1Y1WlJFU2FwcXZTVjRjN0JBa3p3MSswemc1M0VDSWlJdEp5bEswdllPV2hVd25zOGdJUWQyZ0t2VDRmaCtIV1ZKOXFXUUdzVjYvQVh2bWRzKzJKeHZXWEQ2QmpuL0RHSlNJaUludWxvclFpSWlMU1lLd2lQK3ZPblJWTXBuZzZ4ZER0alNPVVROa2IwNFY1M3VNWWJiczYyOTRTck5mL3JDSzFJaUlpVFp3U0tpSWlJdEl3Yk1pNCtudEtsK1FDWUhoTXVyOTlKTzRPVVdFT3JCbUlUc1M4NUhud3hBQUVpOVJpQmNJY21JaUlpT3lKRWlvaUlpTFNJTFkvczV6Yzl6WUV0OU9lSEVYTVFlM0NGMUJ6azlJTDg1eEhncHU3aTlTS2lJaEkwNlNFaW9pSWlOUmI0WGRaYkpuOFMzQzczV1Y5YVh0SnJ6QkcxRHdaZzhaaEh2Mlg0TFkxNjNuczM2ZUdNU0lSRVJIWkV5VlVSRVJFcEY3SzFoZXcvc0xaMkFHbnpuM3NxUFowZVdSRW1LTnF2b3h4MTJMME96SzRiYjEzQzZ5Ykg3NkFSRVJFcEZwS3FJaUlpRWlkK1hlV3NlN1VtZml6eXdCd3AwVFQvYjlIWUhqMEZxUE9ETk1wVXR1K3A3UHQ5eEo0N1VySVdoWGV1RVJFUkNTRTN1MklpSWhJblZoRmZ0YWU4VFdsYXdvQU1LTmNUaEhhMUpnd1I5WUNSTVZqVEhvWkk3NkRzMTFhZ0RWbEV2YXVMZUdOUzBSRVJJS1VVQkVSRVpGYXMvMDI2eS81anVKZmRqb05wa0czVnc4ajl1RDI0UTJzQlRHU08yTk9laGtpNHdDdzg3S3dYNTZrNVpSRlJFU2FDQ1ZVUkVSRXBIWnMySHo5aitSUDJ4eHNTbnY4WUJKUDdockdvRnFvMUg2WUU1NERseHNBZS9zYUFxOWNBYjdTTUFjbUlpSWlTcWlJaUloSXJXeDk4SGQydnJJNnVOM3hyNE5vZDNtZk1FYlVzaGs5Um1HZTh5Z1lodE93OFRlc3QyOEFLeERld0VSRVJGbzVKVlJFUkVTa3hySmZYVTNXL2I4SHQ5dWMzNVBVdXc0TVkwU3RnekYwUE1aSnR3ZTM3YVV6c1Q2NUMydzdmRUdKaUlpMGNrcW9pSWlJU0kza1Q5dk1wbXQvREc3SEg1MUsxMmRIZ3hIR29Gb1I4OUFKbUVkY0VkeTJmM29INit0bndoaVJpSWhJNjZhRWlvaUlpT3hUOGZ5ZHJMOW9ObmJBR1JFUlBhUU4zZDgrU3NzajcyZkdDVGRoRERzbHVHM1BlQXByM210aGpFaEVSS1QxMHJzZ0VSRVIyYXVTUlRtc1BlMXJyQktuWm9lbmF5dzlQejRHVjF4RW1DTnJoUXdUODZ3SE1Yb2ZHbXl5UDdzUGErNnI0WXRKUkVTa2xWSkNSVVJFUlBhb1pGRU9hOGJQd0o5YkJrQkVjaVE5UHowV2Q4Zm9NRWZXaXJuY21CYzlDOTJIQjV2cy85MlBOZWVWTUFZbElpTFMraWloSWlJaUl0VXFXWndia2t4eEpianArZW14UlBWSkRITmtRbVFNcmt0ZkRrMnFmUDZBa2lvaUlpTDdrUklxSWlJaVVvV1RUUGtxSkpuUzYvTnh4QXh2RytiSUpNZ1RpMnZpRk9oK1VMREpTYXE4SE1hZ1JFUkVXZzhsVkVSRVJDUkU2Wkx5WkVxT2tpbE5YbVFNcm9rdlE0OFJ3U2I3ODRld3Zuc3BqRUdKaUlpMERrcW9pSWlJU0ZEcDBsMnNWaktsZVltTXdUWHhKZWd4TXRoa1QvMG4xdXdYd2hpVWlJaEl5NmVFaW9pSWlBRGx5WlFUdnNTZnJXUktzK09Kd1RYeFJZd2VCd2ViN0M4ZXdacjFmQmlERWhFUmFkbVVVQkVSRVJGS2x5bVowdXg1WWpBbnZvalJZMVN3eVo3MktOYTN6NEZ0aHpFd0VSR1Jsa2tKRlJFUmtWYXVkRW11a2lrdGhTY2FjK0lMR0QwckpWV21QNDc5di92QUNvUXhNQkVSa1paSENSVVJFWkZXckhCMkZxdU9uWTUvcDVJcExZWW5HblBDQ3hpOXhnU2JySG12WTcxNUxmaEt3eGlZaUloSXk2S0Vpb2lJU0N1Vis5NEcxcHd5ZzBDQkR3Qlhra2ZKbEpiQ0UrMU0vem5nNUdDVHZlUXJBaTllRE1XNVlReE1SRVNrNVREOFJlczBxVlpFUktTVjJmN1VNakp2K3lXNDdVbUxwZWVueHhMVk56R01VVW1Ec3kzczZZK0hGS2MxMnZYQW1QUVNScHUwTUFZbUlpTFMvQ21oSWlJaTBwcFlOcG0zTFdEN004dUNUZEdEaytuNThURzRVMlBDR0pnMEp2dUhON0UrdlFkc0N3QWpyaDNtcFM5QjU0Rmhqa3hFUktUNVVrSkZSRVNrbGJCS0EyUmNNWS9jRHpjRTIrS082RWlQZDQ3Q2xlQU9YMkN5WDloTFoySzlmVU5GSFJWUERPYUZUMkgwUFNLOGdZbUlpRFJUU3FpSWlJaTBBb0U4TCt2TytaYkNPZHVDYmNsbmR5UDkrVU14UENxcDFtcGtMQ1R3NmhWUVZGNUh4WFJobm40dnhvaXp3aHVYaUloSU02U0Vpb2lJU0F2bnpTeG03U2t6S0YyZUYyeEx1VzRnbmU0N0VFd2pqSkZKT05nN04yQlBtWVNkblJGc000KzlGdVBZcThIUTc0T0lpRWhOS2FFaUlpTFNncFV1MjhYYVUyZml6U3gyR2d6by9OQkJkTGg2UUhnRGs3Q3lDN094WHIwQ05pMEt0aGxEVDhRODR3R0lWQzBkRVJHUm1sQkNSVVJFcElYSysxOEdHeStiUzZEUUQ0RGhNVWwvNlZDU3orZ1czc0NrYWZBV1k3MTFBL2J5YnlyYVVucGhYdlJ2alBiZHd4ZVhpSWhJTTZHRWlvaUlTQXRqQjJ5eTdsdEkxc09MZzIydUJEYzkzanVLdU1NNmhqRXlhWEtzQVBhMHg3QytlN0dpelJPTGVlNGpHQVBIaGk4dUVSR1Jaa0FKRlJFUmtSYkVuMXZHeG9senlaK1JHV3lMNnAxQXQzZU9KTHBmVWhnams2Yk1YandkNi8yL1FWbHhzTTA4OGtxTTQyNEEweFcrd0VSRVJKb3dKVlJFUkVSYWlKTEZ1YXcvOTF2S05oUUcyeEpQVENQOXBVTzFMTExzazcxOURmYnJWMlB2V0J0c00zcU53VHovU1loTkRtTmtJaUlpVFpNU0tpSWlJaTFBenJ2cjJmU1g3N0ZLQWs2REFhbi9PSUNPTncvV1NqNVNjOTRpclBkdXhWNDhQZGhrSkhYQ3ZQQVpTQnNjeHNCRVJFU2FIaVZVUkVSRW1qSGJaN05sOGk5c2YzWjVzTTJWNktIYnE0ZVJNSzV6R0NPVFpzdTJzZWE4alAzRkkyQmJUcHZMalhucVhSZ2p6dzV2YkNJaUlrMklFaW9pSWlMTmxHOTdLUnN1bWszaDNHM0J0cWhCeWZSNCt5Z2llOFNGTVRKcENleDFQMkw5OXpvb3lnbTJHU1BPd2p6bFRuQkhoakV5RVJHUnBrRUpGUkVSa1dhbytPY2RyRHQvTnI2dEZVVkVrOC91VHRkblIyUEdSSVF4TW1sSjdMd3NyUDllQXhrTEt4bzc5Y2QxN21PUTBqdDhnWW1JaURRQlNxaUlpSWcwSjViTjltZVdzK1dPQmRnKzV5WGNjQmwwZnVnZzJ2KzVQNmhjaWpRMHZ4ZnI4d2V3ZjNpem9pM0NnM0hjVFppSFRRRERERnRvSWlJaTRhU0Vpb2lJU0RQaHpTaGk0eFh6S0p5VEZXeUxhQjlGOS84ZVFkeWhLV0dNVEZvRCs3ZFBzVDY2RTd4RkZZMDlSbUtlL1RCR3N1cjFpSWhJNjZPRWlvaUlTRk5uUTg2NzY5aDgvVThFQ256QjVyaERVMGgvNVRBOG5XTENHSnkwSm5adUp2WjdmOE5lOTFORm95Y1c4OVIvWUJ4NE9oZ2FJaVVpSXEySEVpb2lJaUpObUQrbmpFM1gvY2l1anpZRzJ3eVBTZXBkdytodzlRQU1sejdBeW41bVcxaHpYc1grOGpId2U0UE54cUJ4bUtmZkM3RnR3aGljaUlqSS9xT0Vpb2lJU0JOVk1ITUxHNitjaHkrckpOZ1dOVENKN2xNT0kycFFjaGdqRXdHMnJTYnd6azJ3cFdMSmJpT3VMY2FaRDJEMFB6cU1nWW1JaU93ZlNxaUlpSWcwTVZheG55My8rSlVkLzFsUjBXaEF5clVEU2IxekdFYWtpb0JLRXhId1ljOTRHbXZXODJCYndXWmp4Rm1ZZjVvTW50Z3dCaWNpSXRLNGxGQVJFUkZwUW9wL3pXYmpwWE1vWFowZmJQT2t4WkwrNGlIRUhkWXhqSkdKN01YRzM3RGUvU3QyZGthd3lVanVnbm5PSTlEOW9EQUdKaUlpMG5pVVVCRVJFV2tDYkwvTnRzY1drL1hBNzlqK2lwZm1OdWYzcE10akkzRWx1TU1ZblVnTmxCVmpUWDBJKzZlM0s5b01BMlBrT1pnbjNBVFJTZUdMVFVSRXBCRW9vU0lpSWhKbXhiOW1rM0h0RDVUOGxoTnNpMGlPSk8zcFVTU2RsaDdHeUVScXoxNHhHL3VEMjdBTGRsUTB4aVpqanI4RlkvanBZR2pLbW9pSXRBeEtxSWlJaUlSSklNL0wxcnQrWThlTEs2SFNxM0hDMk01MC9jOFkzQjJqd3hlY1NIMFU1V0o5L2lEMnJ4K0h0cWNQdzNYYVBaRGFMenh4aVlpSU5DQWxWRVJFUlBZM0czTGVYVWZtcmIvZzMxRWFiSFlsdU9sMDc0RzBtOVFYdEJxeXRBVHI1aFA0NUE3WXRxYWl6VEF4RDdrWVk5eDFFQmtYdnRoRVJFVHFTUWtWRVJHUi9haDBaUjZicnZ1SndqbFpJZTF0enUxQnB3ZUc0MDdScUJScFlRSityTzlmdzU3eEZKUVZCNXVOK1BZWUo5MkdNZlFrTUpSQkZCR1I1a2NKRlJFUmtmM0FLdmFUOWRBaXRqKzFGTnRYOGRJYjFTZVJ0SDhkVE56aFdzRkhXalk3THd2Nzh3ZXdGMDBMYVRkNmpNSTQ3VTZNRHIzQ0ZKbUlpRWpkS0tFaUlpTFN5UEttYm1MelgzL0dtMUVVYkRPalhYUzhiU2dkcmhtQTRWR1JUbWs5N05WenNUKzVHM3ZuaG9wRzA0VjUrR1VZeDF3Rm5waXd4U1lpSWxJYlNxaUlpSWcwa3JLTmhXVGVQSis4cVp0QzJoTlBUS1B6SXlPSVRGZjlDR21sL0Y2czcxN0UvdVk1OEpVRm00MmtWSXp4ZjhNWWNvSldBeElSa1NaUENSVVJFWkVHWnBVRzJQN01jclk5OUR0V1NTRFk3dWthUzVkSFI1SjRZbG9Zb3hOcE91eWNUZGlmM1l1OS9OdlFIWjBHWUI1L0kwWjFKY2RYQUFBZ0FFbEVRVlNmdzFWZlJVUkVtaXdsVkVSRVJCcUk3YmZKZVhNdFdmY3Z4SnRacWZpbTJ5RGx1b0drM0RJRU16WWlqQkdLTkUzMnNxK2R4RXB1WnVpTzdnZmhPdjVtNkhaZ2VBSVRFV25DN0kyL1lTLzZBdlBreVEzVDN5OGZRYWYrR0ozNk4waC9yWUVTS2syY1ZSSWc5LzMxdExtZ0o0YXIrbTlvQ21abjRkOVpTdExKWGVzOEQ5OE8yT1MrdjU3WWc5b1IyU3VoUGlHTGlMUStOdXo2TElPdGQvMUc2YXE4a0YxeGgzY2s3Y21EaWVxYkdLYmdSSm9KWHhuV0QyOWlmL3NmS000TjJXWDBPeEx6K0pzZ3RWK1lnaE1SYVhyc2hmL0RldnRHekFuUFkvUS91dnFEL0Y0b3ljTXV6SVpkVzJEblJ1eXNGUmdkZW1FY2NYbklvWUcvOWNZNDlock1zZGRXTkZvQnB3OS9HWGhMb0t3STIxc01wWVZRa2dlbCtWQ2NoMTJVQTRYWm1NZmRBRW1kR3ZGWk55MzZtcXlKeS8xZ1BSbC8vaDZyeUUvN1AxZi9KbUxiWTBzby9tVW55YWVsMS9rNkpZdHoyWGo1UE9LUDZFaXZ6OGZXdVI4UmtkYW1jSFlXbWY5WVFQR0M3SkQycU40SnBONDVqS1JUMDBFekZrVDJ6UjJKZWZpbGNQRFoyTjlOd1pyemNuQ1paWHZGTEFJclptRWNjQkxHMk9zeDJ0WDlQWStJU0xQbUxRR2NNUkZHM3lNZ3ZqMzJpdGtZUFVkVkhHTzZzTmZOeDVweUtkalZqNSt3a3p2aitrTkNwY294djN5STlmNnQrNDdKSFEweGlSZ3hTZGk1bVJpdEtLR2lFU3BObldXejhyQ3BsRzBvWk9DUzAzQWxSMWJadjZqenU4UWQwb0VlSCt3aEt3bmsvVy9USHZmdGx2WG9Zb3AvMlVubis0Y1QyWFBQbzFRaSt5WVExVWZmdElwSTYxYnlXdzZaZHl5ZzRKdXRJZTJlVGpGMG5EeVVOaGYyd29oUUprV2t6b3B5c0wvOUQ5YjMvNFdBcjZMZGRHR01PQnZqbUtzd0VyWGN1SWkwTG9HN1IwRHhycjBlWXd3NEZtUFVlVmhUSm1FY2NSbEcreDRRbFFBeENSQ2RpQkdkQ05HSkVCVmFITC9LQ0pXZEc1eWw3cTBBSktWQ1pDd1lKdmI2K1pnano0R1lSSWhKQXR2Ry91MVRqQ0hqbldOYUVZMVFhV0xzc2dEK1hkNlF0ZzdYRHFCdzNuYjgyV1ZZWGl2WTdrNkpwbkRlTmdMNVhoS083N0xYZnRlZCsrMWU5MWVXT1huQlh2ZDN2SDBvcVpPSDFyZy9FWkdXcEhSMVBsbjNMaVQzd3cwaDdhNGtEeWszRDZiOWxmMHdvMTNoQ1U2a0pZbHRnM0hTN1ppSFRzQ2U4VFQyZ28vQXRzQUtZUC8wTnZhdkgyR092aGpqcU1zaEpqbmMwWXFJN0JldUc3L0F6bG9GR0JnZGVvVHNzMy85QlBvZmhaR1FncjFwRVFER2dhZGhkT3l6NXc1ek5tTXZtMW14bmJFUWUrNnJ6cm1IVG9EWVpLelA3c04xM2FmUW9TZjI0dW5ZYzEvRkhuQTBSa292NTdvL3ZZUDEwVDh3TXBkaW5ucFh3ejNaWmtBalZKcVlYUjl2WlAyRnMydDA3TENpaTlsMHcwL3NmR0VscVpPSEV0RWh1c294a1QzamlUOHFGZS9Hd3IzMmxmUFdPclk5c1lUMEZ3NGhabGpidlI3clN2TGdTdlRVS0VZUmtaYkN1NldZYlE4dUl2dTExZGlCaXBkT005cEZoNy8wcDhPTmcvUzNVYVFSMlR2V1luLzVKUGJpNmFFN0l1TXdqcGlFZWNqRnpqZXdJaUl0blBYOEJlQXR3ZnpMKzJBNlgrTFk2My9CK3M5NUdQMlB3cHp3QXZiSzc3Q21UTUs4WWVwZUV5cjI4bSt4WHIyaTJuMnVmNjZHZ2gwRUhoMkgwZlVBekVtdmdHMFJlT3g0ak5nMm1IOStCNndBZ2NkT2dLSnNYRGZQZ05nMmpmS2NteXFOVUdsaVlzZnNmZXBPWllGOEw3bHZyd05nNi8yL1YzdE04cG5kaUQ4cWxVQytqdzBUNTVENjk2SE9mUDVLY2ovWVFOWkR2NU55NHlDU1RrM0g5bGxrdjdLYTVITzZCejhjQkFwOWJMeHNMa21ucHRQbTNCN1ZYVXBFcEVYeTU1YXgvYkdsN0hodU9WWnB4UkxJaHN1ZzdjUStkTHh0Q082T1ZSUGFJdEt3alBZOU1TNThHaktYWWsxN0ZIdjFYR2RIV1NIMlYvOGlNUHRGWndqNklaZGdKSGNPYjdBaURjRXdNU01Td1JXRFlicFJRYTdkYkd6TEI0RmlMSCtlTTNLdGxURk91aDNyNmRPeDU3NkNjZmhsRVBCaGZmd1BpRTNHUFBYdTJ2WFYveWduY2NJZWl0TEd0OGM4L0hLc1djODdSVzJUT21HT3VRaDc5VHp3bFdJditSSjJyc2M4N1o1V2wwd0JKVlNhSEhkS05Ja25PTk4zc2g1ZVRQeFJxY1NPYUFjMmJIOTZHY2xuL0g5Nzl4MGVWM1dnZi94NzdveG0xTHNzMjdMbEt2Y0tOcGhtVERHQlVBSUJ3b2F3bE1DU1NySWttMlQzbDJ6WUpKc1FDSnNDSVlVV0lKUWsxSVFhc0NrMkFSZU11NDB0VjlteUpLdDNqV2J1UGI4L3JwR3RTTFlsWTZ0WTcrZDU5TXpNUGVmZWU2NHRlMmJlZThwSTR2SVNBU2k3YXkxdWZaVDBTL0laOWVTOHRtUHN2V2NEeGYvNVBoT1dYVXpDWkw4TGJDZy9pZEN3SkxaLzdtMXl2alNCdkovT3hqaitPY3J1V2t2K2IwOGw4MTlHNHpYRzJQSDV4ZFM5dXB0QVJwaU1LMGZTdEtxS0hkY3ZJcnE3OFdOTmZDc2kwcDlFZGpaUS91dU5WRDVTaU5jWWExZVdjY1ZJQnYvM1RPTEhwdlJTNjBRR3NMekpPRGY5QWJ0dEtkNHJkMEhSS245N3BBbHY4Ui9nSDQ5aXBsMkFNL2NteUp2Y3UyMFZPVUlta0lBVGw0bjMzaU80Uy82QUxka0FrVVAzT0I4d3dzbVlJWk1JekxtQndDblg0VVdyc0c1emI3ZXFaMVFYUXl5Q0NTVmdwbjhTMHZPZ2ZCdmVzcWVnYkF2T1pUK0FhRE9VYnpzcXA3UGIzNGZpZFdEQW5Qd3YySFd2N1N1d21ERnovS0UrNy83Um40c2wydUlQRlJvNkNUUDZwS055L3Y1QVEzNzZxTnFYZDdQdHlqZkl1bllzK2I4OWxXaHBNeCtlL0FMQnpEQUZDOC9IUmx3MnpQZ3JYa09VeEJPeUdMLzR3clo5aS8vZkN2YithajNUOXZ4THUrN24xclhzdm5VcEZROXRadlNmenlKU1dPZlBsK0lZaktHdEM3dVRHR1RrbzNOSnUyQVkwWkltTmt4L25sQmVFaU1mUG9PRTZRTXZkV3lqdXdRSG9ic0VjbnhwWGwxRjJTL1hVZlBNem5aRGV3QlN6aGxLM2c5bmtqRGowRU1qUmFTSFdJdmR2QWo3MWdQWWJVczZGSnZSY3pEemJzS01td3RHNzl2U1A1aEFBcWJaeFgzMFdyekNyazBGTUZBNUJXY1N1UFpSYkVKZ1FJUXEzdDJYWVl2WGRhbXU4L2tIL1VscHova0tKalczODBwWkl6QUZwN2E5L09jZUt0NUxQOFV1ZXJCYmJUU25YNGR6OGZlNnRVOS9waDRxZlZDMHJKbWlMNzFMdUNDVllYZjU2VjdjNEFSRy8ya2VoUmUrenJiTDN5RDU5Rnk4eGlqSnB3MmllVjJOdjNMV3ZzOEpyVHZxQ1diSGR4akxid0tHNFhmUElldmFzU1RPeWlaV0ZTRTRPSUhRc0NSc3hLWG9saVY0elRIR1BIMDI4UlBUL2ZNT1NXVHMzK2FUTUMwREozSGcvcnFZUUFKT01JdnlCOWRROGRCS210ZVg0elcwSG43SEFjQkpEcEV3T1lmc3o4OGs1OFpwZUxIS0FmR0dKc2NaQy9VTDkxRDJpM1hVdjFYYW9UaGwzbUFHZjNzYXlXZHFSUkdSUHNVWXpQZ3ovYVZEaTlmakxYcGcvNG9VZ04yMnhBOWFjc2ZpekwwSk0rTmlDR3F1SStuRGpJTVRsMG4wZCtkanR5enE3ZGIwZVY3aDIvRG90UVMvK2dxdVYzTGMzOWh6dnZaYyt3MmVpN2Z3WHN6NHVaajhHZTJLN0NiLzk4Y3V2SmVEOWFBdzB5OXNGNmdBNEVheDd6M2ViaVdoajRZRUhZNzduWUl1MVR1ZU9MM2RBR25QdXBZZDF5M0dhNGd5NnRHNU9FbjdRNHlrVXdhUmYvY2NHcGVWNDlhMmtuZjdMREkvTnhhM3RwWElscnEyZWswckswbVljdkRaN2sxOGdNTHpYNlA2TDl2Si9KZlJtSENBblY5OGwyQldtQW52WEVTc0lzS0dLYy9SdXF1UlNHRWRPMjVZUk5VVDI4QWJtSjJaVENDQldFVVNtODU5Z3AxZmVKSEdwY1VLVXc3Z05iVFN1TFNZblY5NGtVM25Qa0dzSWdrVDBId1Mwai9ZcUtYcXlXMXNuUE1DV3o2MW9IMlk0aGd5cmh6RmhIOWN5TmlYemxPWUl0TFg1VTNHK2V3dmNMNjlBT2UwNnlDVXVMK3NiQXZlVS8rSjk5T3ovSGtBbW10N3I1MGloK0FFMC9EZWUwUmhTamQ0aFcvanZmZUkzNU44b1BGaTJBWDM3Qi82MkFubjFwY0kzRkhZRm9xWXM3L2M5dHE1K3BmN0t6YjUveS9hdCs3RGUvNS9zTFdsbUp6Um1IRm5kTGs1WnR3Wm1FRmpqK3hhK3FtQjIrV2dqeXE3Y3kwTmkwdkovODJweEU5dUg0bzBMaWtua0JFaS8zZW5rbjdaQ0FMSmNUU3ZyZ0tnNFoweXdnV3BSSXViYUMxcUpPT3FqaFBIdHU1dXBQUi9WMVA1K0ZhQ1dXR0NXZU1vKzlsYVNuNjhtcXpyQzhqNzZTeU1ZMGlZbW9HSmM5aisyYmNZOWVROHdtTlQyZlgxSlZRK1VraityMDhaV01OK2pJTVR6R0w3NXg2bi91MmR2ZDJhUHEvK3JSMXN2K1paeGkrNEd0ZmJjOXpmSlpEK3k2MlBVdm1IUXNwL3ZZSFc0cVoyWlU1aWtLenJ4cEx6MVVtRVJ5YjNVZ3RGNUVpWmpHRnd5ZmNJelA4cTNwSW40WjFIc1EwVkFOajZ2ZkRLWGJnTGY0TnowbWZnOU92OCtpSjlSU0FSZDhrZmVyc1YvWTY3NUE4RVQ3a09vdFc5M1pSajc0RDVVV3pNdjhsckd5b3hCODZiRWtvQ053cUFDUno2Szc4dCtkRHZ4Ykx4RGIvK3hMTndMdmx2MkRlNXQvZk1kN3ZVODhTTVBnbm5DNDkzNjFLT0J3cFUrcGpzbThmanBNUVJIcDNDeHVuUE0rcnhNOXNDakpML1hVWERQOHFZdlBGeUFzbHhBQ1JNelNDUUVhYm1oU0t5YmlpZzVvVWl3TytlL2hIcldvcS90WXlLaDdkZ0l5NVovenFXdk50UFpOdG4zNkpoY1JrbVlLaDVab2UvRkdqci9pL0FyYnNicWJoL0UyUC9OcCt5WDY2ajVMYVZiSnI3RWtQK1p5YTV0MDdwd1QrVjN1TUUweWgvY0kzQ2xHNm9mMnNINVErdUlmdUdNWGdENFUxTitwVm9TUlBsOTM1SXhZT2JjT3VpN2NxQzJXRnl2alNSN0p2SEU4d005MUlMUmVTb1NVakhPZXRMY1BybnNhditobjM3UVd6NVZyK3N0UW52bllmaDNUOWlwcHlIT2Vrem1MR25nbEhuYmVsZHhvbnpKNkNWYnJFbEd6RE93UGhxNjk3MWlRN2I3SnUvdzMzemQyMnZ6YVJ6TWRQTzkxL0V4Ui82Z0hzMllEOThDelAzSnV3YnY0R2hrOXJDRkFEbjR1OWlkNnpBcm4zVm40OGxNYjM5dWV2S3NHOC9BTW5aUjM1Ui9kakErSzNyUjRKWllRWjlkU0t0UlkxWTE2UHdndGNZKzhLNTJLaWwvczBTc204YTEzNTVUc2VRZHVFd3F2KzhuZWllSnFvZTIwb2dJMHp5YWZzbkhqSUJRL09HV2tMRGs4aS9adzdKYy8yd0pmblVYSnlFSVBFVDBnamxKeE0zTkpGZ1RqekI3RENCdEJBbFAxcEYzYXZGRFBtK0g2QWtUTWxneDc4dXdra1lRTDgyZ1VRcUhscloyNjNvZHlvZVdrbjJUVk1IeGwwQzZSZWFWMWRSL3R1TlZQMXBHemJhZnZoaWVFd0tnNzQrbWN5cngrQWtCSHFwaFNKeXpNU0ZNYk92eE15NkhQdmgyM2lMN29kdHkvMHl6OFd1ZVFXNzVoVk0rbERNckN0ZzFxZTE3TEwwSXFQVmZJNUVwSUdCTXB0RjRJNUNmNTRvSndDeENPNTNwK0JjL0YzTTZkZTNxMmZmdnQ5L2NwaWxqTTJva3dqOHg5OGhmU2p1RzcvcFdINzY5WmlwNStPdWY3M3RkYnZ6L09VNy9ueFc4MjQrNG12cXp3YlFOK1ArSlpTZnhOaVh6Nk53L3QvWmN0RUM0b1lsNGlUSE1maS9wbmVvbTNYTldLb2UyOHFPR3hiVHRMS1NuQzlOd01TMS93OGwvOWR6aUJ1V2hCTy8vOHZDa08rM243aW82TXZ2VXZuSUZtWTJYdXVYZjI4R1RtSUFFL1JudTAyZG44ZjRkeTRrTkdyZ0xCTnFuRGlhMTVmM2RqUDZuZWIxNVFQbUxvSDBYVjVUak9wbmQxRHh3R2FhbGxkMEtFK2NuVTN1clZOSXUyZzRKcURWUDBTT2U4YkJURHlMd01TellOY2Fmd0xidFg5dkc1NXFhL1pnRjl3TkMrL0JqRDNWRDJFbXo5Y2t0aUxTdDFpTGQrK1ZNR0VlemxsZjJMOTU4VVBZell0eHJyOGZBa0ZzMlJhLzE4amhlcWhrZG1IWVk5cGd6RWxYK1QxUlpuNEtja2I1NTF6N0tuYkZzNWpUcnNVTTBHWHE5WTJuRHd1UFNtSHNpL1BaZk82cnRHeW9JZmViVTlyM1R0a24rWXhjRW1kbDAvQk9HU2JPSWVmTEU5dVZleTB1MFpJbW9pVk5IZlk5VUxUVVg1bWxZWEhIRlM3YTFTdHBJdm1NZ1RJNW85RUV0RWZBL3pNYkdIY0pwTzlwMlZSTDVZT2JxWHhzSzI1dHgzKy9xUmNNWS9DdFUwZzZkWkJXUHhjWnFJWlB3L25jM2RpYUVsaitGSGJaWDdCMVpYNlp0ZGpDZjJBTC93R0pHVGduZkFveiswb1lQSzUzMnl3aUF0alZMMkozcjhVNTg2YjJCU21Ec0p2ZndYdnBkcHhML2h1N1l3Vm15UGlqZGw3bkU5L0EzYkFBOTVFdkV2alNrOWc5Ry9IKzlCK1lZZE53THZqV1VUdFBmNk5BcFk5emExdnhtbUlBVkR5d21ZekxSM1k2S1d6aWpFeWEzcThnUERxRlVINzdTUlJqWmMwVW52OWFsOC9abGJvZjlXSVJFZWtMdkJhWDJyL3RvdUtoVFRRc0x1dFFIa2lOSS9PYXNXVGZOSTc0OFFOd0ZRQVI2WlJKSHdMenY0WTU1eXZZalc5aWx6NkozYndZN0w2aGdVM1YvbHdyN3p3TXc2Zml6TDRTTS8waWlCODR2WFZGcEE5cGJjWjc1V2VZM0FMTTFQUGJKcDRGTURNdXdteGFoUDNIbzlpYzBWQzVFelByMDBmdjNJbHBPRmYvQ3UrQjYzSHYrVFRVbG1JR2pjRzU0ZmVIN3dWekhGT2cwb2UxZkZqTHRxdmVKSmdlWXNnUFpyTHJsaVZzdWVoMUNsNzdCUEVUOTA4R1ZQbklGaW9lMkl5SmMyalpWTXZ1VzVjeS9KNDViZVZ4UXhLWjhONUZoejFmNmUxcnFQbGJVWmZxaW9qME9ndE55OHVwZkd3cjFVL3Y2TFEzU3VLc2JMSnZHay9HNVNOd0V2V1dKeUlINFFRd2s4L0ZURDRYVzcwYmx2NEZ1L3lwdHRXQkFOaTFGbS9YV25qaEo1aXBGK0RNdmhKR3pRS2pybTRpMGpPOGhmZENUUW5tK3ZzNm5VVGJ1ZVI3MlBGenNWdVhBR0NtZEp6QTltT0pOa1BhWUtqY3QyREg2Sk1oRUhkMHo5SFA2Tk5sSDlXNHZJSnRWN3lCMStKUzhQSjhFay9NeGdrNTdManhIYlpjc29CSnF5N0ZTUXBTK1lkQ2lyNjJoT0NnZUFwZU9vOGRuMTlNeFVPYnNaNWwrSy9tWUlJR0UzSkltSGI0cFk0REdmNFk0YTdVRlJIcExhM0ZUVlE5dVkzcXg3YlFVbGpYb2R4SkNwSjUxV2l5Ynl3Z1lVWldMN1JRUlBvemt6RU16djhHWnY3WHNCKytoZjNnT1g4NVVkZnZNVXkwQmZ2QmM3Z2ZQSWZKSGdrblhvYVpkaUVtZTBTdnRsdEVqbi9PL0Z1d2VaTWhmUWgyendZbzNld1hCUGV0VHBpUUNybGpzWC8rRDh6b2syRFFtTU1mMUhQOW44WXFnUGJ6SUZxTExma1FOcjZKOThIelVMRWRrakp4enY4bWR0MXIySGYvaUx2c0wzNGdQZkVzek1oWjdWWUlHZ2dVcVBRMUZzcnYyMFR4ZjcyUEV3NHc5cS9ua25paXZ3UlZ4bFdqaVphMUVCNmRnb2tQVVB6ZEZlejk1WG8vVEhuNVBPSW5walBtK1hNcC9NVGZxWHk0a01pV09rYmNkeHFoRWNtSE9hbUlTTi9tTmNhb2ZXa1hsWC9jUXYyYkpXQTcxa21jblUzV05XUEl1R28wZ1pTQmZiZEVSSTZDUUxDdDF3cU4xWGlyWHNDdWVCYUsxN2RWc1JVNzRPKy93UDc5RjVBM0dUUHRBc3kwVDJJeWgvZGV1MFhrK0JVTVk2WmRnUGZNOTdETC91eHZDeVZpQ2s1cnEyTGZmeG84Ri9PSmIzVHRtSFY3Y1crZnUvLzEwSWxRVTRMMzdQZXd1OWRDNDc1Vk83TkgrYXNKemI0U3drbVllVGRqVjcrTVhmUWdkdlZMMk5VdkFXQ0dUTUM1NWRrQjAzTkZnVW9mcytkL1ZsSjIxMXJDWTFJWS9mVFp4STlyUDlaLzBOY200ZFpIS1R6dlZScVhsQk0vUG8zUlQ1OU5lTFEvbGpkdWNBTGpYaitmclZlOFFjTTdaV3kvNW0zR0w3NndOeTVGUk9SajhWcGM2bDRycHVhWkhkUyt2THR0UHFrRHhRMU9JUE96WThpNFpqUUpFOUk3T1lxSXlGR1FsSUZ6MnJWdzJyVlFWb2g5LzFuc3lyOWk2dzlZQ2JCNFBiWjRQZmFWdTJENE5ML1h5clFML0hsYVJFU09JbWZlemRncDh3RXdReWRCU3M3K3N2Ty9pYzNNeDR3OHNjTitadXlwbUt4LzZrMlhsb3VaZllXL0VscitUTXpFcy96dHFZTXdReVppUnMyR1NlZGdoazc4cDRNNS9yd3RNeTZDOG0zWTlRdXcyNWRqenZyaWdBbFRBRXlzY1ZzbjkvbWt0N2cxclpUZXVaWWgvMjg2VHZMQjg2N2kvM3FmMk40V2h2M3FaQUxKSFg5aHZSYVhQZDliUWViVlkwZzhvV3RkM3ZmY3RwS2FaM2N3YWUxbFI5eis0MDBnY1JUdm14LzBkalA2cFZuMk50eW03YjNkRE9sbmJOUlMvK1llcXAvYVFlMExSYmoxMFE1MVRNZ2gvZUo4TXE4WlE4clpROXVXZGhjUjZWR2VpOTM2SG5iVlM5aDFyMEZMeHlHSUFJeVlpWmt5SHpQeFhNeStwVVpGRGlhUU9JcldXM1RQKzBpRTdvbnBzNmYwT0FVcUlvZWdRT1hJS1ZDUnJySlJTOE03cGRROHU1T2E1M2NTcTRwMFdpL3B0RUZrWGptYTlDdEdFTXdJOTNBclJVUU93WTM2U3kydmZnbTc3blZvYmV5MG1za2V2WDhZMGZCcDRBUjZ1S0hTMXlsUU9YSUtWS1EzNkYrcmlJajBPTGNoUnYxcnhkUzhVRVRkcTd0eDZ6cjJSQUYvbFo2TXkwZVNmdmxJUW5tSlBkeEtFWkV1Q3NSaEpzekRUSmdIbjQ1Z055L0NybmtadStFTmFHMXFxMllydG1IZnZnL2V2ZytUbkFVVHp2SURsckduUWlpaDk5b3ZJaUpIUklHS2lJajBpR2hwTTdVdjc2TDJoVjNVdjFXQ2JmVTZyUmMvSllPTUswZVJjZmtJd3FOU2VyaVZJaUlmVTF3WU0zaytadko4ZjBXZ0xlOWkxeStBalc5Z0d5cmJxdG1HU25qL2FYOEN5Ymd3WnVSc0dIY0dac0labUp5eFdvNVpSS1FmVUtBaUlpTEhobWRwV2xWRjNldkYxTDVhVE5PeThvTldUWmlSUmRwRncwaS9iSVFtbHhXUjQwZGNQR2JpMlppSlovdkxraGF0OWlkdTNMZ0FXMzdBMElSb0JGdjREaFMrZzMzcGRremFZQmcvRnpQdURFekJxUkNmMm52WElDSWlCNlZBUlVSRWpwcm8zaGJxRis2aDdyVmk2aGZ1SVZiWitYd29KbWhJUGoyWHRJdnpTYnR3T0tIaFNUM2NVaEdSSHVZRVlPUUptSkVuWUM3OE5yWjhxeCt1YkZnSVJhdkI3dSsxWjJ0TFlkbGZzTXYrNHU4M2ZCcG0zT2s0bzArQi9Pa1FEUFhlZFlpSVNCc0ZLaUlpY3NSc3EwZlQ4Z3EvRjhycmUyaGVWWG5RdWs1U2tOVHo4dndRNVJONUJOTDFoVUJFQmk2VE13WXpid3pNK3dJMDEySUwzOFZ1WGd5YkYvdUJ5a2M4RjNhdXhPNWNpY3M5L3ZDZzRUTmh6RWs0WTA3eEo3ZFZ3Q0lpMGlzVXFJaUlTSmZacUtYcGd3cnFGNWZSOEhZSmpVdks4WnBpQjYwZlB5Nk4xRThNSlhWK0hrbW41ZUxFYTBVTEVaRU9FdEl3MHk3QVRMc0FySVc5Vy9BMkw0SVBGMkczTHdmM2dJbTdveEhzdGlXd2JRbnU2M2Y3QVV2K1RCaHpNczdvT1RCc0NzVEY5OTYxaUlnTUlBcFVSRVRrb0d6TTByeXFrdnBGcFRRc0txUGh2VEs4aG9NSEtFNXlrSlI1UTBpZFA1U1UrWG1FUnlUM1lHdEZSSTREeGtCdUFVNXVBWnh4STdRMlliY3RoNjFMOGJhOUI4VWIyZzBQSWhyQmJsMENXNWZnOGlzSUJHSG9KSndSSjBEK0RCZ3hFNU0yUkpQY2l2U0V4bXJzcHJleFZic3d0cmNiMDMrWitiZjBkaE82VElHS2lJaTBjUnRpTkMwdnAzRnBPWTFMeW1sOHJ3ejNFQUVLQmhLbVpwSjYxaEJTUDVGSDBpbURNQ0duNXhvc0luSzhDeVZpSnB3SkU4NGtBTkJTaDkyK0FyWXR3ZHU2RlBaczhIdTFmTVNOd2E0MWVMdld0RzB5cWJrd1lpYmt6OFFaTVJQeUptdVlrTWpSNU1hd2Ivd1c3NDE3L1dGNmdQS1VJeGRRb0NLbFAxN2QyMDA0TGpncGNTU2RsRVBTU2RuZzZNNkt5RkZsSWJLdG5zWmxmbmpTc0dRdkxSdHF3RHYwUjRENHllbWtuRG1FbExtNUpKMmVTekFqM0VNTkZoRVI0bE14RTgrQ2lXZjVBVXR6TFhiNys3QnRLZDZPOS8wZUxQdSswSDNFMXBYQjJsZGg3YXU0NFBkaXlSMkh5WnU4NzJjS0RCbXZvVUlpUjZLcEd2ZUJHNkRrUTV3ei93MHo0U3dZTWc3QzZxVTdFQ2hRT1VaS2ZxSkE1V2hLbUpyQmlQdFBKMkZxUm04M1JhVGZpcFczMExTeTB2OVpVVW5qMHIzRUtqcGZoZWRBOGVQVFNEbHpNTWx6QjVOOHhtQ0MyUXBRUkVUNmpJUTB6S1J6WU5JNWZzRFMyZ3pGNi9GMnJvQ2lWZjZFdGczL05HRzRHNE05RzdCN05tQ1hQK1Z2Y3dLUU05b1BWNFpOeGhrNkJmSW1RRWlyc0IyUG5ObWZBOEJiODFlSU5IUjdmNU05eGgrT1ZsZHl0SnZXNzNqUC93QnE5aEM0NVRrWU9yRzNteU05VElIS01US3o4ZHJlYmtMLzUxa2lPeHBwWGxWSjZaMXIySFRHaXd6N3hSeXlieWpvN1pZZHNXRzNuMFBPbDJaVC9OOXZzUGVlWlFldGwzSEZKRVk5ZkNuVnoyeGcrM1hQSC9hNE9UZWZTUFh6SHhMYjIzZzBteXY5V0xTMG1lWlZWVFN1cktCNVpSWE5LeXRwM2ROMDJQMU0yQ0h4eEd5U1R4NUUwcHdja2s3T0laaWpPNVlpSXYxR0tBRkd6Y0laTmN0L2JTMjJhaGNVK1NzRjJaMHJvWFJUaDE0c2VDNlVGV0xMQ3VHRDUvaW8xR1FNZzhFRm1OeHgreDl6UmtPY3d2WCtMSGp0SXdCRWZ6Z0JXNzZsZXpzblpoRDh4bUpvcVNOMjk3blltdDF0UmFGN0RqRk0rQ0M4OTU4Zzlrai8vTzVrMTcyR1hmMFN6dWZ1VnBneVFDbFFrYjdMTVlSSEp4TWVuVXphUmNQWi9lMWw3TDUxQ2NtenM0bWYwdjk2cWdReTRobjAxWlBBR0txZVdIdkl1cm0zenNGSmlxUGlvWldIUFc3T3pTY3k0dmNYa2ZQbDJXeWE5ekJ1VFV0YjJkam5yaUorWWs2MzJoblpWazNoSngvdjFqN1NlMnlyUjJSTEhjM3JxMm5aVUVQVDJtcWFWMVlTTFczdTB2NXhReEpKT2lXSHBKTUdrVHduaDRUcG1ab0RSVVRrZUdJTUppc2Zzdkl4TXovbGI0dTFRdWxtYlBFNmJQRUdiUEZhS05uVWZqV2hmV3oxYnFqZWpkMzQ1Z0hIZEREWkl5QzNBRE40UEF3YWl4azBHckx5SVpUWVF4Y212YWFwR20vQlhRUXV1NVBnMXhjUys4VzhkajFWN0o1MWVLdWZiYmRMNElMdlEyTWw3cUo3TzI3dngreVNKekNEQ3Z3VnVtUkFVcUFpL1lJSk9ReTc4eVFhbDVTejQ2WjNtUER1UmYxdVRwVzgvejBiSnpsRVpFY05lVDgrcDlNNmRhOXZ4V3VKa1h6cWNHekVKZk96VThuODdOUk82MVk4dEpMR1pjVlVQcjZHN0J0bmtuUlNIZ1V2ZjQ3Tjh4L0ZhL1EvRUlWR1pSQS9QdXVZWFpQMEhPdGFXbmMwMExLaG11WU5OYlJzcUtGNWZUV1J3anBzckd2VG5nWFNReVRPekNKeFpoWUpNekpKT2ltSDBMQWs2Ri8vbEVSRTVPTUtobURZRk15d0tmdmZBdHdZN04yQ0xWN25EeGtxWHUvM1pJbDAwcnZSZXRqeTdWQytIYnZ1dFhaRkpqVVhtejBDa3owU3NrZGdza1ppY2taQjVuRE4wWEljY2QvNE9TUm5FWmovSFlKZmVZWG9MOCtFNWxvQTdKNDF1Qy8vc0YzOXdBWGZ4elpXZExxOVA3TkZLekdUNXZkMk02UVhLVkNSZnNPRUhISy9OWlVkMXk2aWNYa0ZTU2QzcitkRmIwbytaUmlEdnVoM3ZRMlBUQ2ZuQ3lkMldzL0dQRkxQR1FXQUNRY09XZytnNFowaUdwY1Y0elZHS2J6b0NTWXV1WW5rVTRZeDlwbXJLTHo0Q1d6VVk4T00zM1dybmJQc2JkMnFMMGRmckNwQzY1WTZXcmJVRWRsU1QyUnJIUzJGZFVRMjErSTF1NGMvd0Q3QnJEQUpNN05JbXBGSndzeHNFbVptRXM1UFZuZ2lJaUtkQ3dSaHlBVE1rQWt3NndwL1BoYnJZV3YyUUdraHRtd3psR3oySC9kdTdiUTNDK3liQUxldURMdk5IOXA4WU9SdjBnWkQxa2pJeU1OazVFSEdVTWpNZzdTaG1QUWhFSWc3MWxjcFI1SDd3dmN3MldOd3hwMkZ5UjZEM2ZWQmJ6ZXA1MFdhTUpuRGU3c1Ywb3NVcUVpL2tqakQ3MjNSdUxTODN3UXF3ZXhFUnYvNVNuQU1XNjk4aXVxbk41QjUxV1NTWnVleDYxdXZ0ZnVrTWZ6L3ppTitRamExTHhkU2VPRVR4RS9NWnVRRGw3RG50cmVvVzdEdG9PZUlsVGV4NVpJbi9WRGx0T0VrVGg5TTQvdDdldURxcE5zc1JNdGJpQlkxRU5sZVQyUnJQWkhDT2xxMjFoRXByTU90YWUzVzRVelFFQzVJSldGS0p2R1Qwa21ZbEU3QzlFejFQQkVSa1kvUE9QNGNLaG5EL0pXRlB1SzUyTW9kVUZyb2h5MTdDN0VWTzZCaWh6OHA3a0hZMmxLb0xmV2ZkemlYOFlBLytIb0FBQnVJU1VSQlZIdTNwQS9CWk9SaDB2Y0ZMaW1ETUttRHNDazVtSlJzaFM1OWliWEUvbmc5SmlVWFc3V3piYk16NjJwQ3M2N3VVTjBNR245RWM2ejBlVVpEcFFjeUJTclNyNFJIK2N1UGVmV2QzeFhwYXdJcElRcGV2SnJROEZUMjNydWM2cWMzQUpCeTFpaHl2bkFpSmo1STBWZGZCdnlKYUhPL2NRcHVYWVNkWDN3UkFMZTZoV0JtQWdVdlhjMld5LzlDN1l1YkQzcXU1dlhsYlAzc00wUjMxZEswdXV6WVg1eDB5c1lzMFpJbW9rV05SSW9hYUMxcW9MV29rZGFpQnFLN0dtbmQxWWpYMHZXZUpnY0tqMHoyUTVQSkdjUlB5aUJoY2pyaGdsVE5lU0lpSWozTENXQnl4a0RPR0poNi92NzgzbHBzL1Y0L1dLbllBZVU3L09DbGZBZTJjdWRCZTdXMDdic3ZjTEU3VjNZTVhENlNsQUhKMlpqVVFRZUVMZG1ZbEVHUWtvbEp6TVFtcG1FU00veWhUWEpzUlZ2YWhTa0FkdGRLdkJWL2FyY3RjT2tkMEZDT3UrQ3VqdHRGK2pFRkt0Sy85TE41VTdMK2RUcEpKK2RSODdkTjdQcjNWOXUyNy96eVM4UU5UU0g3dXVtVS8zWTV6ZXZMTVFHRFc5L0s5bXVmbzNWWEhRRFIwZ1kyei84ajR4WmVTMXoyNFNkNU8xVGdJaCtQZFMyeDhoWmlKYzFFUzV0b0xmVWZZNlV0Zm9CUzJrU3N0SmxvYVRQVzdkcWNKcDBKcElVSWowc2xma3dxNFlKVXdtTlRpUzlJSlR3bUZTZFovMldMaUVnZnRxK1hDYW01TVBwa2Y5TkhaWjdyRHgrcUxvYnEzVkM5QjF0ZHZPOTFNYmEycE9QS1E1MXBySWJHYW44MUl2YjNkT24wblRlY2lFbk13Q2FtK3dGTGt2OW9rOUloTVFNVG53TGhKSWhQd1lTU3NBbEpFRXJDaEZQODFaSk0vL3JjZVNTQ1gxc0kzcUY3amRpaTk0azllRldYajJuTE51SXUvTDkyMndLWDNvRnRxdXAwdTBoL3BrL25Jc2ZRM3Q4c0oxYmRUUFd6RzdFeGIzK0J0ZXo4d2d1RVJxVGp0Y1JJbko1TDYrNDZpcjd5RWs1Q0hEazNuMGdnTFV3Z1BaNWdaZ0xOYS9lU2VjMDBCbjN0WkQ2Yyt3ZThodTROQzVGL1lzRnRqQkdyYk1HdGpPQldSWWhWUlloVnRPQld0UktyYWlGV0dkbi9VOVpNdEx3RnZDTVBTZzRVeklrbmxKOUVLRCtaK0xHcGhNYW1FRDgyalhCQktzSE1zSWJxaUlqSThjY0orSE5OSEREZlJMdTNPOC9GMXUzRlZPL0IxdXoydzViYU1xamY2Mit2MjR1dEwrOWE2UEtSU0JNMjB1UUhOdnMySGZoT2ZzaDNkV1A4Y0NVK0djTEoySEFpSmk3Qlh5NDZHUFlmQS82amlRdERJSVNOQy9sbHdmM2JjQnh3QW9EakR3MXg5ajIyUFEvNDUzSUMvclpwbzdwK2ZVZUJTYzg3ZktXYTRyYW53YXZ2d3pubDgyMnY3ZDVOUkg4MCtWZzBUYVJmVUtBaWNveFZQYm1PVVk5ZVJ1cjgwVGp4UVp5RU9FdzQwT1g5cld2eDZpTEVxcHR4YTFvSURVMmhaWE1sQU9QZnVwNjR3Y250NnErYjhPdWoydjdlWnFNV0wrSmlXMXk4NXBnL1hDYmk0clc0ZU0wdVhrc01yeUdHMnhERHJXdkZhNGppMVVYYnZYYnJvN2oxTWJ6NlZyejZLTEdhVm15cmQvaVRId2tEb2FHSnhPVW5FUnFlVEhoRU1uSDVTWVR6L2NmUXNDU2NSUDNYS3lJaTBvNFQ4Q2VtVFIrQzRjVE83eTFZRDVwcW9LN2NIMXBVdnhkYlY0NnBML2ZEbG9acWJGTVZwckVHMjFSOTZDRkdoMk10UkJxd2tZYjltdzVXdFl2YnV1U2Vqbk9QSEV2UkgwN0FsbS9wY24xYlY0TGR1d253NTBUcFRHL09vZUw5L3BwamV2ek8yT3BpM1FzYndQU3BYcVFITkx4VFJOemdaTHpHVnR6R0tGNURLMTVESzI1OUJMZStsZUgvZHg2dHhmWHN2UGtGM05vVzNOckkvc2Y2eUVIZmxjTmpNd25scFJ6eTNMMjVjcy91YnkybmFXVUZlSDR3aEdmYlBSb1ByT3Y1NDZaZC9PMHh6dzlLOW9Vb0gyZjR6RkZsSUc1UUFzSEJDY1FOU1NCdWNDSnhCejRma3VpWERVckF4T2x0VlVSRTVLZ3pEaVJsUWxJbVpvai9aZjZqZDl3Tzc3eldRclFKMjFpOVAyQnBxbTcvT3RJSWtRWm84WU1UMDlMa2h5aXREWjB2RnkyNEw5NkcrNkwvMmZKZzRZamRzdzV2OWJQdHRnVXUrRDQwVnVJdXVyZmo5cVBJYmx0NlZJL1hKZFc3ZS82YzBtY29VSkYrcWVRbnEybFlYSHJzVCtURUg1WERsTiszZ3ZMN1ZoeTBmUGovbllmWDBFcnR5NFhkT3U2YVlUOXZlejdsdzY4U1B6NnIwM3EyMVNXeXZlYXd4enZZL2tlcWVXMFZqZStWSDlWakhpMU9VcEJnWnBoQVZqekJ6QkRCN0REQnJIZ0NtZjZqdnkyZVlHYVk0S0I0Z2prSm1LQ0NFaEVSa1g3aG95RTdvU1IvbGFLUE52L1Q0MEZaRDFxYnNDME5FR25BUkpvZ0dzRzZFWWp1KzluMzNNWWlFUE9mbTFncnhQWnRpN2I2d1k1MS9hRksxdk4vUG5ydXVlQjU3Wi8zYzdIN0w4ZFc3K3F3aEhMZ2d1OWpHeXR3WC81aHUrMTI5MnBzOWE2amR2N0FIZDM3TFAxeHVkOHB3T3liTDBnR0pnVXEwbS9WTHg0QUs5azRoa0J5aUVCcUdDY2xoSWtMMEx5bSs5Y2QyVjdUcGFGQTAzYjhPOUhpdWlOcDZURmo0Z3hPT0lDSkQrRHMreUhzUDVyNEFFNG9nSk1jUnlBbGprQnFISUhrSUU1cUNLZnQ5YjdIbEJBbU9lZy9UdzNoSkhSOTJKV0lpSWdNTU1hQmNESW0zSDVvZFdkQlRGZTNEUVRlbXI4ZTAvb2lmWTBDRmVtWGh2eS82UXorN3ZSamZwNUE0aWplTnovNDJNZkorZElzUWtOVGNGTENCRkwzL2FUc0MwcFN3d0NFOHRPWTlQN05PUHUyQjFMQ09FbHg3WTRUcTJ4bVZmYWRIN3M5QjdObTVDK1A2dkdHL2V3a2Y0bHJ4MkFDQmdMN0hnOTRqV013enY0eUV6UitVQklPWU1JQnY1NklpSWlJOUZrbVp5eHgzLy93MEhVT000ZEs5THZEc0hVOTBBTmQ1Q2hTb0NMU0EzSnVQSUhFRTRlMHZiYXRMbTU5SzI2ZFAxY0tnQWs2T0VseHVMVVJvcnZyL1BMNkNGNzkvcmxXUHFyYlh5Uk16ZWp0Sm9pSWlJaklNV2FicW5IZitIbkhnbUE4Z2RPL3NHK2xJNkNoQW5mWm81MGZJOUo0REZzb2Ntd29VQkhwQVZzLzh4UTRCcmN1Z2xjWHdXdHBuODdQc3JjUjJWYk51b24zSHVRSUlpSWlJaUo5azBrYmd0MjdCZThmOXgydzBSQzgvZ2xzNVRaTVRnRzJmaS9HQ1VEVkx0eTM3K205eG9vY1JVNXZOMEJrSUloc3F5YXlwWXJZM3NZT1ljcGhHUWlraEFqbHBaQXdLWWZrVTRhUitva3h4QTA5OU9vK1J5cjdoaGtNditzOEVpYmxISlBqaTRpSWlNanh3d3liVHR3dHIrTk0rZVFCR3cyQkszNkZNL1ZpWWc5ZTVXOXJyaWIyNUJjSlhQNXpuRk52NnAzR2loeGw2cUVpY2d5Rjh0UEl1R3dDZ2JSNGYxNlV0SEM3NTA2cS94b2dsSmRDd1V0WDd5dUw5K3Z1bTI4RnArTThJanR1L0JzVkQ2MDg2bTFPbkRXVVFWK2VUZXVlZXBvMzlNMFZla1JFUkVTazk1bmtRY1I5YlNHRWsvRldQdTF2RE1RUnZQcCtuSk91SWZiWWpkamlOVzMxdmRYUDRiNzFLNEtmL1IxdTFramNsMjd6VnpnUzZhY1VxSWdjUTNHRGt4bit5L1BiYmJPdXhhdVA0TlpHY09zaXRHNnZKcFNYZ3BNVVIvS3B3L2R2TDZyZE44ZEtwRzJ1RlJ0eENRNUtvbkhKYnVyZktUcm9lVTBvd05EL21VZnA3WXU3M2ViNE1aa0FOSy9mMisxOVJVUkVST1Q0WjFJSCswOFNNeUFXSVhiL0ZYanJYc1JrRENkNHc1T1lVWE53WDd3TmIra2pIZloxbi9zV0pqbUh3SG4vaVZOd0pyRW52NEF0MmRERFZ5QnlkQ2hRRVRtR210ZVVzWEhPQSsyQ0VhK2h0VU85V2ZZMldqWlhIWFpwNDRTcGc1aTg1a3ZZcUV2Rnc2czZyWk00Y3pDakhyNlVoR201Vk55L0FnQVQxOFhSZlFZU3B1Y0MwUFJCU2RmMkVSRVJFWkVCeFRudFp2OUp0Sm5ZZlpmaGJWcUlNK2Q2Z3BmZENZbVp1Sy9kanZ2M0gzZStzN1hFSHZzOGdhWXFBbWZlUXR4L3JzUmIvamp1d3YvRGxxenZ1WXNRT1FvVXFJZ2NRMTVMak1hbHhZZXRaNk1lVHNMaC96a21UUFhEanBaTmxSM0tnbGtKQUV4YzltK1lnR0h2M1V1SmxqVGd0Y1FJNWFlUk9ITXdUU3NQdmhTZENSZ0dmWDBPY1lPVGFTbXNJbGJlZE5qMmlJaUlpRWpmY3FpbGlmL1o0Wlk2UHBBdFhrUDBweWNBNEMzN0k4NnBOK0krZVRQZWh3c0lmdWJYT0dkOEVheUgrK3czY2QvODFhRVA1cm00VDkrSzNiV0s0T1UveHpuNVdyeE5DeFdvU0wralFFV2tEMmpaWEVuQzVCd3lyNTVLOWRNYnNLMGR4NUxHRFUxaDBKZG5BOUM0ckgxSWsvbVp5UVN6RXdHSUZ0ZXovZnJucVg5ckJ3QU4vOWhGNmptam1MajhabHAzMW1DalhzY0dHSWpMVFNhUUZnYWc0cjRWUi9IcVJFUkVSS1NuMktxZHgrYTR0WHYyUDYvY1R2Ui9wMENrSGdEM3Rkc3hvMDdCZmZhYmVJVnZkZm1ZM3RKSGlHNThEV2YyNS9DV1AzNjBteXh5ekNsUUVla0RTdS84QjZNZXVaVFJqMzhhSHYvMElldldMOXJaSVZCcDJWcUZqWHBVUDdPQm5WOThFYmMyMGxhMjgrWVhHUG5BSlNTZk9wenc2SXlESHRlMnVqU3ZMNmY4dmhYc3ZXZnB4N3NnRVJFUkVla1YwZHZHOU15SjlvVXBBTGFtbU9nZEp4N1JZV3hkQ2U3Q3U0NVdxMFI2bEFJVmtUNmc4dEhWdEJiVitpc0NaU2FBNmJpcWoyMTFhVnBaUXNXREhWZjJhVnBSd3NhVDdxZHBWY2NoUFpGdDFXdzZ1K09FWUNJaUlpSWlQYUgxNi9HQTdlMW1pQngxQ2xSRStvajZ0M2EwRGRNNUVwMkZLU0lpSWlJaXZjN3Ircnd1SXYxSkY1ZitFQkVSRVJFUkVSR1JqeWhRRVJFUkVSRVJFUkhwSmdVcUlpSWlJaUlpSWlMZHBFQkZSRVJFUkVSRVJLU2JGS2lJaUlpSWlJaUlpSFNUQWhVUkVSRVJFUkVSa1c1U29DSWlJaUlpSWlJaTBrMEtWRVJFUkVSRVJFUUV1MjBaZHZ2eVE5Zlp2Qmo3enNNOTA2QStUb0ZLUCtEV3RWTDlsKzJIclZlL2NBOXVYV3NQdEVoRVJFUkVSRVQ2SXZmT2MvQWV2T0dJOXJWLyt4SGVINzhDcmMwSHIvUEI4M2d2L1BoSW0zZGNDZloyQStUd2FwNHJvdWpMNzFMN3ltN3lmMzBLVGxMN3Z6WWJzNVQ4WUNWbHYxaEh5bGxER1B2Qy9HNmZvK1FISzd0VWI4aHRNN3Q5YkJFUkVSRVJFZWtobFVWWUo5RHQzV3poUDdBbEgrSmMrQjBJSlJ5RGhoMS9GS2owQTFuWGpRVUR1MjU1RDY4aHl1aW56bTRyaTFWRjJIcnBRcHBXVkpCKzZRaUczejJuMDJQcy9uYm4zYllTSnFhVGRVTUJwWGV1N1ZKYkZLaUlpSWlJaUlnY2YrekNleUYxRU9hVWEvd05ub3N0M2R5eFluT2RYMy9QeGs2UFk0Wk9QRlpON0hNVXFQUkIwZEptNmw3ZDNXRjcyc1g1aEVlbFVQbHdZYnZ0YmxXRTFQUHlTSjAvbE5vWGlqcnNsM1Y5QWVYM2R2N0xubmJCTUxKdUtBQWc1eXNUR1hibjdFN3I3ZjcyOG9NZVEwUkVSRVJFUlBvdnUrVmQ3UGJsT0ovK0VjVEZnK2RDcEJIdlY1Y2NkSitEbFFYdUtPeDArL0ZJZ1VvZkZDbXNwZWdyNzNWdm4rMzExTDFXM0dsWjF2VUZ6R3k4dHNQMjFibFBFa2dMZGJwUCtXOC9wUHJQMnhqMzFpZTcxUTRSRVJFUkVSSHBHYlpvTldiNE5ERG0wQlVyZDBMV2lJTWN4TU8rZEFma2pzWE12aEtzeGZ2dFZaQTNCZWY2K3pwV1gvUWdkdHZTVHNzR0dnVXFmVkR5R1lNN0RVQU90RExwVWNJRnFVeGFkV21Yait2V3RCSkk5d01VdHlHSzF4QWxMaSt4MDdxdFJRMDBMcS9vZXFORlJFUkVST1Jqc2hCT2hraERiemVrZndrbkExNXZ0NkxIMmVKMWVQZGVnWmw5QmM0VnR4KzgzdHYzNDczeU01eC9leFF6cHVNVUVYYkpFOWc5RzNCdS9BTTRBZXpxbDdCRnEzSEduNG1aZUZiSCtxdGZCT2kwYktCUm9OS0hOWDFRZWNoeUczRVBXY2ZFT1NSTXpRQ2c5b1ZkN0xoaEVlUGZ2WWo0Y1dsRUN2MXhiK0ZSS1VldndTSWlJaUlpY3NTc0Y4VU1tWVRkc2F5M205S3ZtQ0dUc0Y2c3Q1dlI0K3lLNXdBd0V3NFRiSXcvRTE3NUdmYmxPekZmZmFaOWI1YmFNcnlYZndaWitWQlhobDN5Sk41YnY0Zk1ZWmg1TngvRDFoOGZGS2owWVp2T2VPbVE1YTFGalllc0V4d1V6OVR0bndFZzZiUkJFSEFvK2RFcVJ2M3hURm8yMUFBUVB6SDk2RFg0dUdSeGtrTjREVnFPdWp1YzVCQUQ4UzZCaUlpSXlNZmlOaEdZY3dNeEJTcmRFcGh6QTdoTnZkMk1uaFdMWUZmK0ZSTFREOXRUeEF3ZWg1bDZBWGJOeTloMWY4ZE1QWDkvWVZ3OFJGdWdzZ2p2bWUvNjJ6d1g1NGI3SVJqR3JuOGR5cmUxUDJDWlAwZUtmZXYzSGM4MTd3c2Y2N0w2R3dVcWZkaUU5eTQ2YU5tSHA3eElhRVF5by84MDc2QjFUSnpUOWp5WUdTYm5TeE1vdTJzdHpXdXFhRnhlZ1FrWUVxWmtkTDZ6Qlp6RGpNTWJBS3dYSldGeURvMUxPNStmUmpxWE1EbG5RTjRsRUJFUkVmazR2Rmd0Z1ZPdXcxbnhKN3pDdDN1N09mMkNVM0FtemluWDRVWktlcnNwUGNxdWZobWFhakZuM0FDQnVNUFdOK2Q4R2J2MkZielhma2xnOG56NGFGbmx4RFFDLy9XMlAyeXFzUXIzRnhkaUpzL0hUSmpubjJmbFg3RnIvOTdwTWIxWDd1cXdMYUJBUmZxS2hHbVpoeXczSWVld2RRNlUrKytUcWZqZGg1VDhjQlV0VytwSW1KYUprOXo1cjREWEhNTUpPNTJXRFNodUU5bWZuNmxBcFp1eVB6OXo0TjBsRUJFUkVmbTRySWNYclNKdzdhUHc2TFVLVlE3REtUaVR3TFdQNGtXcndBNnMzdEgyM2NmQUdKdzVWM2VwdmhrOEhqUHhIT3lHQmRpVmY4V2MrT245aFdtREFmQWUrd29Fd3ppZituNWJrWFBOcjQ5cXU0ODNDbFQ2R0s4aHh1cmNKN3BVTjFKWXg4cWtSdzliNzZNSmJnUHBJWEsrUEpIU085WUFrSHZyNUlQdUU2dUlFRWp0ZkFXZ2djU0wxWkp6NHpTcW5seEgvVnM3ZXJzNS9VTEt2SkhrM0RnTnQzVlBiemRGUkVSRXBOK3hiak1rSkJEODZpdDQ3ejJDdStRUDJKSU5tcWoySStGa3pKQkpCT2JjZ0hQS2RYalJLdi9QYkFDeE8xWmdkNi9CRkp3RzJTTzd2Sjg1NjR2WURRdndGdDVMWU9hbjl2ZFNBZXg3ajJNTDM4VzU4ZzVJeVRrR3JUNCtLVkRwWTB4OGdPRy82amp6OGorTGxqWmhJeDZoRWNuZE92NmdyMDJpL0RjYmNldWpwRjJTZjlCNmtlMzFCQWNuZE92WXh5WHI0Y1VxR2ZYWXA5bCt6Yk1LVlE0alpkNUlSajMyYWJ4WTVZQzdTeUFpSWlKeXRGaTNHZGNyd1RucFNvS25YSWR4Z29CNmovczhmMmk1MitRUDh4bUFuem50Vy81eXhXYnVqZDNheitSUHg0eWFqZDIrSFB2Qlh6R3ovRjRxdG5nOTNvdTNZOGJQeFl3NkVmdmhXN0IzSzhSYU1XZC9DZnZPdzEwL3grblhkNnROL1owQ2xUN0dCQTNaTjQwN2JMMTFZNTRDWU1yV0s3dDFmQ2NsamtCbUdMYytDcTd0dEk3WDdOS3lzWVpBV29odFY3M0o2RDhQN09Xd3JOdE1NQnZHTDdpYThnZlhVUEhRU3ByWGwydWkybjJjNUJBSmszUEkvdnhNY202Y2hoZXJISEIzQ1VSRVJFU09PdXZoUmFzaFd0M2JMWkUreE83WmlOMzRCbWJJQk15NE03cTl2NWwzTTNiN2NydzNma1BnQkwrWGl2M3JEL3hKYmpjdHdyM3ozSDBWRFdiNlJSakFlK0hIWFQ1K1FJR0s5TGFXRDJ0cGVLZnNvT1ZlVTR4b2FUUHhFOU9wZUdEellZK1hjZVZJQW1uKzhKM2F2eFhSdXRQdkxsaDY1MXJHUEhkT2gvcDFyeFZqV3ozY21sWnFYOXdGUUNnL21hVFoyVWR5T2NjRi95N0JIckp2R0VQMlRWTjFsNkNkQSs0U3RPNFprSGNKUkVSRVJFUjZndjM3endHT2VFbGpNLzVNeUJrTjVkdXdhMTdHekxnWUNrN0RwQTNCNUk3MXkzSkdZM0pHK1NzQWZiVGY3Q3R4cnZqSlFZL3JQZnZmMktWL09xSTI5V2NLVlBxZ2huZksyUFgxSllldDE3S3hwa3Yxa3VmbUVrZ0xZV09Xa2grdHdzUTVKTThkVE4xcnhUU3RxaUp4UmlaVGk2N0NpUStBaGIyL1dBZEE2aWZ5MmdLVlFWK2R5S0N2VHNScmpPRWtEZEJmRzkwbEVCRVJFUkdSWG1LM3YrOFB4eGswQmpQOXdpTTdpREU0Wjl6Z0J5RHJYc1BNdUJobi90ZVBhanNIa2dINnpiaHZ5NzVwM0VHSC9jUXFJMnljOVZjQ2FTRzgraWloL0dRS1hqMFBFdzUwV3Y5QTViL1pTTXVtV3JML2JUeURicG5FeHBuUFUzYkhHa1k5T1k5Z1ZoaUF2WGR2b0hGNUJXbWZIRWJDcFBTMlFPVWo2eWM4dzZDdlRTTDNXMU0vL29XS2lJaUlpSWhJbDVpUkorQjg1ZzVJekFCejVMM2x6UW1YNHFUbXRpMk4zRTV6TGJab05iWm9KUlN0eHJueG9TTSt6MENnUUtVZmlWVzBzUFh5TjRpVnR6RHlnZE1oNkxEMTBnVnN1WFFoby80NGwyQjIvRUgzYlY1WHpaNy9XVWt3SjU2aHQ4MGdrQkVtNHpPanFQclRObG8yMUJBL0taM3FQMjlqei9kV0VNd01NK3puSjFQNVVQdmhSRGJpRXF1SzBGclVlS3d2VlVSRVJFUkVSQTVrblBiTEhYZW1LOFB2NCtJeEUvZk5rMWxmanYzZ2VlenVkZGppZFZCWjVHOFBKV0JHblBEeDJqc0FLRkRwQjZ4cnFmN0xkdlo4YndYUjBtYnlmanFMbEhPR0FqRDZ6MmV4NDlwRmJKejFOd2IvNXpTeS9uVnNoeUU1MGJKbXRsMzVCamJpa3YvcnVRUXkvTjRvdWQrYVN0eVFST0tHSkZEeW8xV1UzckdHUUVxSTBjK2NUV2g0RWhnRDBEYk1wM1YzRXdCeHc1TjY4T3BGUkVSRVJFU2tVMDAxRUd1RmhGUUl4R0hYL1IwQUV3eDNiWDgzaHZmeW5aQ1VpUms5RzNQYWRURHlSTXlRQ2UyWFZWNytGTzd5cDQ3RkZmUnJDbFQ2S0J0eGFYeS9rcnBYZDFQOTFIWmFkelVTU0E4eDh0RzVaRncrc3ExZTZubDVURmh5TWJ1K3NaVGQzMXpHbnR0V2tuWitIc2xuRGlaeGVpYWhrU2swTGErZ3RhaVIzRzlOSmUyaTRXMzd4bzlQSS8zU2ZMWmNzb0NtRHlvSmowbGg5Si9PSW41U09nQnhlWWtBN0xodUVRbFRNNmgvdXhTQXhCbVpQZmNISVNJaUlpSWlJcDJ5aGUvZ1BYRnJ4NExSSjNYdEFPbERDSHpyTmNnYTJYWkR2VE1tZjhZaDUyMnhhMTdCN3Z5Z2ErYzhqaWhRNldOc3hHWHJsVy9Tc0xnVTIrcDMxd3BtaGNuOTVoUnliNTNjMXJ2a1FLR1J5WXg1OWh3YWw1VlQ4ZnROMUx4UVJQWFRPd0NJRzVMSTVQV1hNZkxodVdSY09iTDl1V0tXWGYrK2xLYVZsV1RmT0k2OG44ekNTZDcvSzVGNTFXaHFYOWhGM2V2RjFMNnlHeWN4U05iMUJhU2VPL1NZWGIrSWlJaUlpSWgwalJrNkdaTmJnSTIxZ2hmemgrcU1QUlhuL0c5Mi9TRFpvdzVkbnBZTG8yWmhEckVrc3EydmdKcmlycC96T0dGaWpkdHNiemRDMm10YVZjWHUvMWhHMG9sWnBKdzdsSlF6aDJCQ1haOTB5RVpjNmhlWDBmaVBNdUlucHBQeG1ZUC9BMmt0YWlSVzNremlpZjFuU2VTVlNZOHk1UDlOWi9CM3AvZDJVMFJFUkVSRVpJQnl2MU9BYys3WE1QTnY2ZTJtU0M5UkQ1VStLSEZHSnVNV25IL0UrNXR3Z05SemgzYXBKMGtvUDRsUXZ1WkVFUkVSRVJFUkVlbU9JMTlyU1VSRVJFUkVSRVJrZ0ZLZ0lpSWlJaUlpSWlMU1RRcFVSRVJFUkVSRVJFUzZTWUdLaUlpSWlJaUlpRWczS1ZBUkVSRVJFUkVSRWVrbUJTb2lJaUlpSWlJaUl0MmtaWk5GUkVSRVJFUkVqb0MzNEc3MVVqakt6UHhiZXJzSlhhWkFSVVJFUkVSRVJPUUllUXZ1N3UwbUhGY0NDbFNrOU1lcmU3c0pJaUlpSWlJaWNvd0U3aWpzN1NaSUwxT2djb3lVL0VTQmlvaUlpSWlJaU1qeHlzUWF0OW5lYm9TSWlJaUlpSWlJU0graStYTkVSRVJFUkVSRVJMcEpnWXFJaUlpSWlJaUlTRGNwVUJFUkVSRVJFUkVSNlNZRktpSWlJaUlpSWlJaTNhUkFSVVJFUkVSRVJFU2tteFNvaUlpSWlJaUlpSWgwa3dJVkVSRVJFUkVSRVpGdVVxQWlJaUlpSWlJaUl0Sk5DbFJFUkVSRVJFUkVSTHBKZ1lxSWlJaUlpSWlJU0RjcFVCRVJFUkVSRVJFUjZTWUZLaUlpSWlJaUlpSWkzYVJBUlVSRVJFUkVSRVNrbXhTb2lJaUlpSWlJaUloMGt3SVZFUkVSRVJFUkVaRnVVcUFpSWlJaUlpSWlJdEpOQ2xSRVJFUkVSRVJFUkxwSmdZcUlpSWlJaUlpSVNEY3BVQkVSRVJFUkVSRVI2U1lGS2lJaUlpSWlJaUlpM2FSQVJVUkVSRVJFUkVTa214U29pSWlJaUlpSWlJaDBrd0lWRVJFUkVSRVJFWkZ1VXFBaUlpSWlJaUlpSXRKTkNsUkVSRVJFUkVSRVJMcEpnWXFJaUlpSWlJaUlTRGNwVUJFUkVSRVJFUkVSNlNZRktpSWlJaUlpSWlJaTNhUkFSVVJFUkVSRVJFU2tteFNvaUlpSWlJaUlpSWgwa3dJVkVSRVJFUkVSRVpGdVVxQWlJaUlpSWlJaUl0Sk5DbFJFUkVSRVJFUkVSTHBKZ1lxSWlJaUlpSWlJU0RjcFVCRVJFUkVSRVJFUjZTWUZLaUlpSWlJaUlpSWkzYVJBUlVSRVJFUkVSRVNrbXhTb2lJaUlpSWlJaUloMGt3SVZFUkVSRVJFUkVaRnVVcUFpSWlJaUlpSWlJdEpOQ2xSRVJFUkVSRVJFUkxwSmdZcUlpSWlJaUlpSVNEY3BVQkVSRVJFUkVSRVI2YWIvRHpjLzd6c2tEbG1HQUFBQUFFbEZUa1N1UW1DQyIsCgkiVGhlbWUiIDogIiIsCgkiVHlwZSIgOiAibWluZCIsCgkiVmVyc2lvbiIgOiAiIgp9Cg=="/>
    </extobj>
    <extobj name="C9F754DE-2CAD-44b6-B708-469DEB6407EB-15">
      <extobjdata type="C9F754DE-2CAD-44b6-B708-469DEB6407EB" data="ewoJIkZpbGVJZCIgOiAiMjMyMTc0NjQ4NDI3IiwKCSJHcm91cElkIiA6ICI2MTcyNzY3ODkiLAoJIkltYWdlIiA6ICJpVkJPUncwS0dnb0FBQUFOU1VoRVVnQUFBL29BQUFFTENBWUFBQUJwdC8wMEFBQUFDWEJJV1hNQUFBc1RBQUFMRXdFQW1wd1lBQUFnQUVsRVFWUjRuT3pkZVhoVTVkay84Ty9aWnNzR0pHRkhRRUJXUVhZRUZRUjN4WDNmOTFaYnJlMnY5cTNkWHJ1K3RkVzIybGF0MmxxMW9tSVZGUlJRWkpWOVI5bDN3cGFWckROejF1ZjN4MGtDSVRPVFNaaGtrdUg3dVM2dWtIUE9QT2RPTXBuTS9TejNJNGxRbFFBUkVSRVJFUkVScFFRNTJRRVFFUkVSRVJFUlVlSXcwU2NpSWlJaUlpSktJVXowaVlpSWlJaUlpRklJRTMwaUlpSWlJaUtpRk1KRW40aUlpSWlJaUNpRk1ORW5JaUlpSWlJaVNpRk05SW1JaUlpSWlJaFNDQk45SWlJaUlpSWlvaFRDUkorSWlJaUlpSWdvaFREUkp5SWlJaUlpSWtvaFRQU0ppSWlJaUlpSVVnZ1RmU0lpSWlJaUlxSVV3a1NmaUlpSWlJaUlLSVV3MFNjaUlpSWlJaUpLSVV6MGlZaUlpSWlJaUZJSUUzMGlJaUlpSWlLaUZNSkVuNGlJaUlpSWlDaUZNTkVuSWlJaUlpSWlTaUZNOUltSWlJaUlpSWhTQ0JOOUlpSWlJaUlpb2hUQ1JKK0lpSWlJaUlnb2hURFJKeUlpSWlJaUlrb2hUUFNKaUlpSWlJaUlVZ2dUZlNJaUlpSWlJcUlVd2tTZmlJaUlpSWlJS0lVdzBTY2lJaUlpSWlKS0lVejBpWWlJaUlpSWlGSUlFMzBpSWlJaUlpS2lGTUpFbjRpSWlJaUlpQ2lGTU5FbklpSWlJaUlpU2lGTTlJbUlpSWlJaUloU0NCTjlJaUlpSWlJaW9oVENSSitJaUlpSWlJZ29oVERSSnlJaUlpSWlJa29oVFBTSmlJaUlpSWlJVWdnVGZTSWlJaUlpSXFJVXdrU2ZpSWlJaUlpSUtJVXcwU2NpSWlJaUlpSktJVXowaVlpSWlJaUlpRklJRTMwaUlpSWlJaUtpRk1KRW40aUlpSWlJaUNpRk1ORW5JaUlpSWlJaVNpRk05SW1JaUlpSWlJaFNDQk45SWlJaUlpSWlvaFRDUkorSWlJaW8ydEVQUGtEeG9rVndURFBab1JBUkVUV1pKRUpWSXRsQkVCRVJOUXNoNEJRWHdzazdBS2N3SDA1UklaeVNRb2hRR05EREVLWUIySGF5bzJ4ZEZBV1M1Z0c4UGtoK0grUU91WkJ6Y2lIbmRvTGM0d3pJMmJtQUpDVTd5bWF6WXRJa2hJOGNocGFWaFM0MzM0eWVqendLSlMwdDJXRVJFUkUxQ2hOOUlpSktMWllKYS9zV1dOczJ3OTY5RTVCbEtMMzdRdTdZMmYyWDB4RlNJQTN3ZWlGNWZZQ2lKRHZpMXNXMklmUXdvT3NRd1NvNFJRVndDbzdDS1RnS2UrOHV3QkZRK3ZTRk9tQXcxUDZEQUZWTGRzUUo1UmdHam4zMUZmSS8rUVFGc3orRHQxTW5EUGpESDlGKzNMaGtoMFpFUkJRM0p2cEVSSlFTbk1NSFlhNWVEbXZ6UnNqZGVrSWROZ0pLM3dHUWMzS1RIVnBLY1lvS1llL2FCbXZqT2ppSERrQWRQQlRhNkhNaGQrMmU3TkFTcm16OU91ejQyYzhRMnI4ZmcxLzRLN0luVDA1MlNFUkVSSEZob2s5RVJHMmF2WDhQaklWZndDa3NoRFpoRXJTUll5RmxaaVU3ck5PQ0tDdUZ1VzRsektXTElIZnNDTS9FaTZEMFBEUFpZU1dVVlY2T2pmZmZoOHF0V3pIeWd3K1FQbUJnc2tNaUlpSnFFQk45SWlKcWs1emlJdWlmem9Bb0tZWTIrVEpvbzhZQk1tdk1Kb1hqd0Z5ekF1YjhPWkE2Wk1ONzVYV1FzM09TSFZYQ1dPVVZXSFAxVkNocEFZejg0RVBJUGwreVF5SWlJb3FKaVQ0UkViVXRsZ1ZqMFR5WXE1YkJNL2t5YU9kUFpvTGZXamdPekNYelljeWZBMjNNZUhnbVhnU29hcktqU29oank1Wmg0MzMzb3U5UGZvTHU5OXliN0hDSWlJaGlZcUpQUkVSdGhsTmNoUEM3YjBET3pvWDMrdHM0UmIrVkV1VmwwRDk4QjA1eEVYeTMzUTI1UTJxTTduLzk3VytoY3V0V2pKMzNKV1F0dFlvUUVoRlJhdUVRQ0JFUnRRblc1bzBJdmZJQ3RITXZnTy9lYnpQSmI4V2t6Q3o0N3YwMnRISG5JZlRLQzdBMmIwcDJTQW5SNDc3N29SODlpdUtGQzVJZENoRVJVVXlwTVorT2lJaFNtcmwwSVl6bFg4SC84UGNnZCt1UjdIQW9UdHFFU1ZCNjlVSG85WmNnU2t1Z1RaaVU3SkJPU2JzeFkrRHIyZzFGbjMrTzNJc3ZTWFk0UkVSRVVYRkVuNGlJV2k4aG9NLzVCT2E2MVFnODlpU1QvRFpJN3RZRGdjZWVoTGx1RmZRNW53Q2lEYThZbENSa1h6Z0p4UXNXUU5oMnNxTWhJaUtLaW9rK0VSRzFXdnJjbWJEMzc0UC9PeitFbE5VKzJlRlFFMGxaN2VIL3pwT3c5KytETVhkV3NzTTVKZTNIVDRCVlVZSFF2bjNKRG9XSWlDZ3FKdnBFUk5RcW1Vc1h3dDY1SGY2SEhvTVVTRXQyT0hTS3BFQWEvQTg5Qm12blZwaExGeVk3bkNaTEh6d0lBRkN4ZFd1U0l5RWlJb3FPaVQ0UkViVTYxdVpOMVd2eUgyZVNuMEtrUUJyOEQzOFB4dklsYmJaQW42OXpGNmdaR2FqYXhrU2ZpSWhhTHliNlJFVFVxampGUmRBLytTLzg5ejNDNmZvcFNNcHFELzk5ajBLZitWODRKVVhKRHFmeEpBbitNM29pZk9Sb3NpTWhJaUtLaW9rK0VSRzFIcGFGOEx0dnduUHBWQmJlUzJGeXR4N3dYSHdWd3UrOENWaFdzc05wTkUrbmp0QVBIMDUyR0VSRVJGRXgwU2Npb2xiRFdEUVBjbllPdFBFVGt4MEtOVE50d2lUSTJUa3dGbitaN0ZBYXpadWJDNk93SU5saEVCRVJSY1ZFbjRpSVdnV251QWptcW1Yd1huOWJza09oRnVLOTdsYVlLNWUydVNuOHNqOEF4elNUSFFZUkVWRlVUUFNKaUtoVjBEK2RBYy9reXlCbFppVTdGR29oVWxZN2VDWmZDbjNXakdTSDBpaVNva0FZVFBTSmlLajFZcUpQUkVSSlorL2ZBMUZTRE8zOHlja09oVnFZZHY0VWlKSmkyUHYzSkR1VXVFbXFBc2Mwa2gwR0VSRlJWRXowaVlnbzZZeUZYMENiZkJrZzg4L1NhVWVXb1UyK0ZNYWllY21PSkc2U29rSzB3U0tDUkVSMCt1QTdLaUlpU2lyblVCNmN3a0pvbzhZbE94UktFbTNrT0RnRitYQU9IMHgyS0hHUkZCbU93UkY5SWlKcXZaam9FeEZSVXBsclZrQ2JNSW1qK2FjelJZRTJZUkxNTmN1VEhVbGNKRVdGc0cwSXgwbDJLRVJFUkJIeFhSVVJFU1dQWmNMYXZCSGF5TEhKam9TU1RCc3hGdFkzbXdDcjlSZTVFN1lGU1ZVaFNWS3lReUVpSW9xSWlUNFJFU1dOdFgwTDVHNDlXV21mSUdXMWc5eXRCNnp0VzVNZFNvUHN5aW9vZ1FEQVJKK0lpRm9wSnZwRVJKUTAxcmJOVUllTlNOcjlSVVZacXgxQnRuZHVnUWhXTlh6ZGpzMndOcTFOM0kyRlNGeGJqYVFPSFFscjIrYWszVDllVm1VRjFMVDBaSWRCUkVRVUZSTjlJaUpLRGlGZzc5NEpwZStBcE56ZVdyOFNWYjk3Q3NiQ3VRbHJVNTg1SGNhOFdYRWZqMGFFZ2dpLy9uY0UvL1JMb0lGMTRQcU1keEIrODZXNDJ6WVd6bkhialhaK3prY0lQdmMwN0FNdHY5MmQwcTgvN04wN2s5clpFQSs3c2dwS2VpRFpZUkFSRVVYRlJKK0lpSkxDS1M0RVpBVnlUbTVTN3ErY2VSWUF3Rnd3RzZLcU1pRnRtb3MraDdsOFVkekhvN2F6ZkJHRW9jTnozcFNFRnlrVVphVndEdWRGUHVrNE1GY3ZoU2d1aEp6Yk9hSDNqWWVjMHhHUUpUZ2xSUzErNzhhd3FpcWdCRGlpVDBSRXJaZWE3QUNJaU9qMDVPUWRnTks3VDdPMHJYL3dWbHpYeVJtWmNFcUtFSDdqUmNpZHVzUyt0a2N2YUdQT1QwUjRzVmttekNYeklHVmtRWnR3WWZQZjc4UmJmN01lb3J3VTJubFRJUG1UTTJLdDlPNEw1OEIreU5uSjZRQ0toMTFSQlNVOUxkbGhFQkVSUmNWRW40aUlrc0lweklmY3NYbEdqUnN6ZWc0QTlwNGRzUGZzaUhtTkdncTJTS0p2TGw4RVVWRUc3M1YzQUpxbjlyZysvWTJJMTR1S3Nwam50Zk9uUU83U1BhNTdHL00vQXdBNCtZY1JudlphZzlkN3I3ME5VaUN4Q2EvY3NUT2Nvb0tFdHBsb1ZyQVNnWnljWklkQlJFUVVGUk45SWlKS0NxZW9FR296YmF1WC9tejlKTlVwekllOWQwZUR5YnExYmdYVVlhTUFwWUUva2JiVjhEV05KSFFkeHZ6UElHZm5RaHQzZ1h1YmZidWdkTzhKYzlXU21JK05kbDRaTWh4T1VRR2NJd2NCQU01K2QrMjk4ZmtudGRkNExya2ExcGFOY0E3dWQrKzVNNzdLOTk2cE44ZDFYV1BJdVoxZ3JWK1Y4SFlUeVN3dWdYYk84R1NIUVVSRUZCVVRmU0lpU2dxbnBOQmRrOTBpTjNNUWZ2WFBjSTRWUSs2UUc3VUFvTDFyRzhMVFhvTzhaQjRDai84MDR2WnBJbGlKOEpzdlEwcExoKyt1YjU5U1dPRTNYNExjdlNjOEV5OEJGQlhtL004Z0tzcmh2ZnNSUUZFZ3lvNGg5UEp6a0xQYUlmMlpseU4yTEFTZitSbWN3cU1ST3pkcTd6UHROVmpyVnRRNVZpZlJuM0lsakpuVEFWVkY0RWUvZ2R3aDltaDE4UG5md01uYkI2aUpmeHNoNTNaczFXdjBoVzNES0NtQko3ZUZucnRFUkVSTndHSjhSRVNVRkNJVVR2aTA3NmhrR1o1cmJ3ZUVRSGphYXhDaFlJU0FCUFJQM2dNQWFHUE9pN3BIdXVSUGcxTmNDT3ZyZFJEbFpVME95U25NaDdWcExheFZYd0dLQ3FmZ0tJeEZjNkgwNlE5MTZFZ0FnRDU3Qm1DWlVFZE5PS1haQTc3YkgwVDZzNjhoL2RuWG9BdzhHd0JxUDA5LzlqVVlDK2JBS2N5SDUveUxhcE44Si85dzlBWXRDd0FnYVZxVFk0cktud1lSQ2lXKzNRUXhTMG9BeDRFbnQvWFdFQ0FpSW1LaVQwUkV5YUdIQWErM3hXNm5EaG9LYmZRRWlQSlNHTE0vckhmZVhEb2Z6dUU4cUlPR1FUdDNVdlNHSkFuYXFQRnVoZm9HcHRQSFlxMWI3c1pWdlpSQW4vRTJZRm1RMm5XQU1mY2o2QisvQjJ2dGNzZzVIZUc1OExJbTM2Y094NEZ6VWkwQzUraGhHRi9NaE5TdUE3U0xwZ0lBN0IxYkVQempMNkIvL0c3a2RtdzMwVS8wMGdVQWtIdytRTmNUM202aTZBWDVBTUJFbjRpSVdqVk8zU2NpU2lHV1pVUFhMWVFOQTRadXdyUnNXSlpkL2RHQ2Fkb3d6ZXBqdGdYTFBPRzhXWDNNY21DYVZwM2psbTNEdGgwNHdvRndCQndoVHZxSTZvL3VlUUZBQ0ZIM2VpSGdPTWMvL2dKaFNGNWZpMzUvUEZOdmduQWNlQzY5dHM1eFVWNEtZODVIa0RMYndYdnJmUTIybzQ2ZUFHUGVMRmlydm9KbnlwVlJSLytqRWdMbTZtV0FMTHVkQmdDa3RBd0FnTFYydVRzbHZuclUzSHZEbmJWVDVDTVYzSXRWakUvS3lZVm44aFcxbjl0N2RrQlVKOUhXNWcxUSt3K0duTnNKbmlsWFFPblZGMUoxeDR1eGFLNzdkZllmRWpsK3l3SVVwZkZmZHh3a3J4ZkNhTDJKdmxGUUNBRHdkdVRVZlNJaWFyMlk2Qk1SdFRBaEJIVGRSRlZJUjFWVkdGWEJNSUpCSFZYQk1LcUNPc0poSGJwaElSdzJFQTRiMEEwVFlkMkVycHZRZGFQMi8ySERnQjZ1dnM0d29Pc21iTnRKOXBjWE4rVnM0U2FMemFqeWh3OUdQRzZ0WFI3NUFlRVFxbjd4Uk1SVC9rZWVoTktuUHdCQTdwQURwVTkvMkx1MndkNjVCY3BaZ3hzVmw3MWpDMFJwQ2RTaEl5RmxaZ0VBdk5mZkFlL1Z0MEFLQkdDdVh3WDl2ZGVoamh3SHBkK2cyc2ZGbWtFUTZaeHl4cG5BQ1ltK3RYN2w4Uy8xMzMrSDByc2ZmUGMvQnM4bFY5Y2Vkdzd1aDcxOU01UmVmYUVNaUp6b0M4dUMxQXpyODkyZ1ZjQzJtNmZ0QkRBSzNVU2ZJL3BFUk5TYU1kRW5JbW9Dd3pCUlZoRkVlWGtRWmVWQmxGZFVvYndpVkoyMHV3bDdaVlVJd1pDT3FxcnFKTDQ2cWE4SzZuQ2N0cE9RTnhkTHdFM29tam5abC93QnFOV2o1cWZVVGxiN09wOXJvOGJEM3JVTjVxcWxqVTcweldVTDNEWk9XQ0pRVTY5QUJDdGh6SG9mVW5vR3ZGZmZXdWR4c1FydU5VVG9PcXhOYXlINUF4Q2hJTHczM0FYOWc3Y1FldWxaK0I5NkFsSzZPNlBBK0dJbUFNQnoxWTJ3Tm0rQXRXa05mTGMrVUhmMDNySUF0Um5XNXdQVnV4azA3M1BpVk9pRjd0Wi9Xbloya2lNaElpS0tqb2wrSXRnMm5LSkNPTVg1Y0FyejRSUVZRQlFYUWVnaGQ0cWtIbmFuSWJiaUVRbzZUU2dLSkk4WDhQb2dlYjJRdkg1STJUbVFjenBDenUwRU9ic1Q1SnpjVnYwbXV6bFlsbzNTc2lxVWxsV2l2Q0tFc3ZKS2xKZUhVRlpSVlozRUIxRldYdVVtOVJWdVlxL3JSckxEamtoVkZmaThHbncrRHp5YUJrMVRvS2tLVkZXQnFxblFWQm1xcWtKVlpXaUtDbFZ6ejJtcUFsVlQzR09xN0Y2dkt0QzA0OWZLaWdSWmxpRkxFaVJaT3VHakRFa0NaRmtDSkxpZjE1eUhCRm1XSUVrbmZwVGRqek5laGRDYnZ5Q2ZsSjRKN3pXM05ueGhJeWxEaGdPcUN1dWI5UkNoSUNSL0lLN0hpZElTV0ZzM1FlN1VGVXEvZ2ZYTzZ4KytEVkZWQ2Q5ZDM0S1VscDZ3ZUszVlgwSG9ZYWpEeDhCYXU4TGR2czh5b1gvMER2U1owK0c3N1FIWSszZTdVL3FIalliU3F5K01MMmJCV3JzQ1Z2OGhVRWVNTzk2WWJRSysrTDdleGhLNjdyNU90VkpHWVNHMDl1MGhOMGNoUWlJaW9nUmhvdDhVamdQN2NCN3N2VHRoNzlrQlovL2VWcjJla0tpV2JidlZ4a05CaUpwakIvYlV1VVR5ZUNIM09oTks3Mzd1djY0OUFMbHQxdTBNaFhTVUhLdEFTV2tsaW8rVm82UzQ1djhWN3ZGakZTZ3BxVUJaUlJCQ2lJWWJUQ0N2VjBPYTM0ZTBOQy9TQWo0RUFsNmtCL3dJQkx3SUJMendlalI0cXhOMm4xZUQxMXY5MGVNZTgxYi8zKzl6ejNtOUhuZzlLaFNsN2Z5c3F1WUczS0pyelpYbzEveE01Y1N2SXdjQXllZUgybjlJN2FpM052YUN1QjVuTGwwQU9BNjA4NmJVTzJldFdRWnJ3MnFvdzBaREhUYTYrZ0VHbk9KQ3lKMjdOVDFZeTRLeDZIT29BODZHRkRqZWVhQ2ROd1h3ZUtBT0hRVUk0VzZ4cDNuZ25Yb1RBTUF6NlJLWXl4ZEEvK3hEcUdlUEFEUVBBSGZxdnR4TVUvZEZ1R1dMTkRhV1VWQUFUMGRPMnljaW90YU5pWDY4aElCOTZBQ3NEYXRoYlZ3TEVhcEtka1JFelVJWU91d2RXMkh2MkFyQTNVcE1IVFlTMnZBeGtMdjJhSmJpVzQwbGhFQmxWUmo1aGFVb0tDaEZRVkVwQ2dwTGtWOVlodUtTOHRya1BoUnF2ZzQ0VlZXUWxSRkFabFlBbWVrQlpHV21JVE1qZ0xRMEg5S3JFL2UwTkYrZFpENHQ0RU5hbWc4QnZ4ZXFlbnJObW9oRTh2c2dnbFdRMm5kb25odlVWSWFYbSs5N3JaNHp4azMwMXl5UEs5RVhoZzV6eFNKSWFlblFScDFiNTV4emFEL0NIL3ludW1FRm9kZWVoeWc0QXVkWU1lUnVaeUR3eE04UmZPWm5jQXFQeGgxZnpWUi9ZOGs4aUdQRjBLNi9FOWFPelhXdTBhcXIvcHVybDhMZXR4dWVLMjZBMUs3Nlo2SjU0Smx5SmZRWjAyQXMvc0l0UENpRU8wT3RPdWxQdUZBVkpMKy9lZHBPQUwyZ0FONWNGdUlqSXFMV2pZbCtBMFE0REhQMVY3RFdyb0JUVkpEc2NJaGFuQWhWd1Z5eEdPYUt4WkJ6T2tJZE9RN2E2UFBjTGJDYWlXWFpLQ291Y3hQNW9qSVVGSlpWSi9KdVFsOVFWSmJRSkY2U0pIUm9sNDUyN2RLUmxSbEFaa1phOVVmM1gxWldtcHZNWjFWL25oR0F6K2VCMUFvNlBkb3l1VU11bktJQ3lOMTZORXY3SWhRRWdHYWRCcTRNR3VadXh4ZGhkRDRpWFljeTRHekluYnZXUzVTZDRpTEFkSmVFV0d0WFFNcHFEem0zRTdRQlE2RDByVHZGWHp2L29waTNzZFlzcS8zNkFjQTVjaEJ5MXg1UUJwNWRMOUVIQVB2QUhoZ2Z2UU1wTFIzS0diMWg3OXdLWVptQWFicHI4UlVGNW9JNTBNWk5oT1NwanJ1WnBxNDdoUVdRTytRMFM5dUpZQlFXSXExdjMyU0hRVVJFRkJNVC9TaEVzQXJtc29Vd1Z5eHlweEVTRVp5aUFoaHpQNEc1NkhObzUwNkVObjRTSkgvVHBsM3J1b0hEUjQvaDhORmlIRHJpL2p0OHBCaUhqNVFndjdBMElWUHB2VjRQc3R0bm9FT0hEUGRqN2I5MFpMZlBRUHYyN3ZHc3pBRGtOcm84b1MyVGMzTGhGTVEvT3QxWW9yd1VBR3FMekRVSHlldUY3LzdINHI4K0l4TytPeDZLZUU3cDJ4KytXKytIMUxFTDVFNWRZbTQ5MkZETkFYdmJOM1VTZlczNDJOb3QraUl4Rjg2RjBNT0FEb1JlZmpiaU5jSU93WmozS1R3WFgrbCtMYzFVak04cHpJZWMwenBIeklYandDZ3FZc1Y5SWlKcTlaam9uMFRvT3N4Rm44TmNzWmpyN29taUVPRXdqQVZ6WVM1ZENHM2NCZEFtWGxLNy8vYUpRaUVkQjQ4VTQ5Q1JJaHcrWEZLZDFKZmcwSkZpRkplVW4xSU02V2srZE14dGg0NjU3ZENwK21QSG5DemtaR2RXSi9HWkNQaWJhV294SllTYzJ3blducDNOMXI1ejlBZ0FRR3JmTnFxalM0SDAyTHNEbkVMbmx6SmdTTXhsTjU3SlZ3Q0tBcmxMRDhpWldVQWdIVkphR3FSQW10dVpwMmtJL3Y2bkVNRkt3S2d1Uk5sTVUvZWRncU5Reit6WExHMmZLcXUwRk1LeTRPSFVmU0lpYXVXWTZOY1FBdGFXamRBLy9iQjJGSWlJWWhPR0RtUHhGekRXcjBMUnlBdXhEWm5ZbjFlSS9RY0xzUDlBQVk0V0hHdFN1N0lzSXpjN0N4MXozWCtkT3JaSHA1eDJ0WWw5eDV3c0JBS3R0MWdYeFVmdWNRYnNMK2MwVy92MkxyZk9oTks5WjdQZG85bVlCdXhEQitEczN3TjcvMjdZKzNiRC8raVBtdDVlQTh0TTVPNDk0YnZqNFpqWEJKNzhGYVJBR3B5amg5MG1tMmxKaEwxM0Z6eVRZaTlOU0JhOXdGM0M1OGx0dlVzTGlJaUlBQ2I2QUFEbldESDBtZE5yaTQ4UlVTTlZsQ0ZuNFVjSVZDcFllTkNMQXJQaGFmQ3FxcUJybHc3bzJqa2IzVHBubzF1WGJQZnpMdG5vbE51T3hlcE9BM0oyTHVDNDI1UEtPWW1kQ2kyQ1ZiQTJyUUVVRmNyQW9RbHR1N21ZeXhmQk9iQUg5c0g5Y1BJUEE0NER3RjBlSVBmb25kQ3Q5cHFpWmh0RXB5amYvVHdqTStIM2NJb0tBRWUwMmpYNlJrRWhBTURMcWZ0RVJOVEtuZmFKdnJWMUUvUVAzb1lJaDVJZENsR2JOeUxkeGwvNmhmRDhRUzlXbHF0UVZRVTl1dVdnUjlkY2RPblNBZDI2VkNmMG5Uc2dKenVUNitKUGQ1SUVwVTgvMkx1MkpUelJOejc5TDRTdVF4czlJYUVKc3BPM0Q4SG5meFB6R2xGMkRKVS9mRER1NHpXVVB2MWg3OTRPS1RNTDZ0QlJVTTQ4QzBxdlB1NjJlaWY5cnNScUp5R0VnTDF2RjZTTUxFaHA2VzY5QUVtQ2szOFl4aGN6QVFCeTl6TVNmbHQ3NTNZb2ZmcTFpdDA5SWpHSzNFVGZrK0RuS3hFUlVhS2R2b20rYlVHZit3bk1aUXVUSFFsUlNrbFRCSDdTTXd4OTZGaTB1L1ltS0I2dWs2Zm8xQUdEWWE1WkJXM2MrUWxyMDlxeUVlYktKWkQ4QVhndXV6Wmg3UUlBTkEvazNNNkpiYk9hOTVwYnE5dnYxSEFZamF5NjMyaVNoUEJiTDBPVWw5VTVWbE1uUU1wcUQzWFk2S2EzSDRXMWFTMjBVZU1TM202aUdNWEZBTUJpZkVSRTFPcWRsb20rcUtwRStLMVhZQi9jbCt4UWlGS1dkOU5LR0NYNThOMzlyZG9wdjBRblUvc1Bndjd4K3hEbFpaQXlzeExUNWxtRG9QVHFBKzNDeXlGbHRVOUltelhremwwUitKL1lJL290b2JGVjk1dENIVFFNOXU3dEVLWUpPRFlneVpEU002RDA2Z1BQaFpkRDhpVjJyM3RSVmdyblVCN1VPKzVQYUx1SlpCUVZRZkg3b1FRQ3lRNmw2U3dMOXVFOE9QbEg0UlFWd2luS2h5ZzlCaEhXQVQwTVlScUFiU2M3U2lJaVFGRWdhUjdBNjRQazgwSnExeDV5VGlmSU9ibVFPM1dHMHJWSHpCMWxUbmVTQ0ZXZCtoNVdiWWdvTFVIbzN5KzY2d0NKcU5uSk9SM2h2L2RSU08wNkpEc1VhcVgwajkrSDFMRUxQQmRla3JoR2JSdFFVcS9PZzZnb0J4eTd3UTZNZUs5clRZd0ZjeUVLajhKNzlVM0pEaVdxclQvOGZ5amZzQUZqNTMyWjdGQWF4U25JaDdYdEc5aTdkOEkrdUI5eWJpY29YYnRENnRnWmNtNW55QjJ5M1k0YnI5ZGRwcEdDdnp0RTFBYlpkdlhXcnpwRU9BU25wQmhPNFZHSWdxT3dEeCtFVTVnUHBYdFBLSDM2UVIwd0JITEhobWZFblU1T3F5NFFKLzhJUXY5K0VhS2lyT0dMaVNnaG5LSUNCRi81Qy96M1BBcTVVL05NZWFhMlRSdDlMa0xUL2czUHhJdnFyVVZ2c2hSTlZPSXRnTmNjaGZLYWxXM0RYTG9RL3R2dlMzWWtNUm5GeGRDeVcyZWh3Sk9KcWtwWW05YkJYTDhHb3JJQzZ0QVIwQzZZQWwrZnN4SStHNE9JcUZrb2lqc3JOSkFHQ1lEY3BSdUE0d1YyUlRnRWUvY08yRHUzSWZUdmx5RmxaRUk3WnlUVVlTTTVteFNuMFlpK2szOEVvVmYvd3FKN1JFa2krZnp3UC9SOUp2c1VVZWlOZjBBZFBoYmFtQmo3eUZQS01sY3RoYlZoTmZ4M3g5N2lMOWxXWDMwVi9EMTZZc2pmLzU3c1VLSVNaYVV3dmxvQWM4TmFxSVBPaGpaeUhKUitBMXB0Z1VNaW9vUVFBdmJPYlREWHJvQzE1V3RvNTR5QzUveEprRExiSlR1eXBEa3RTbDdYVE5kbmtrK1VQQ0ljUXVpTkZ5RktTNUlkQ3JWQ25ra1h3NXcvcDNaTE9UcU5PQTdNK1hQaG1YUnhzaU5wa0ZsWURFL0gxbG1JVDFSVlF2L2tmUVQvL2h3a254OXBQM29hdnR2dWczTFdRQ2I1UkpUNkpBbktXUVBodSswK3BQM29hVWhlSDRKL2V3NzZKKzlEVkZVbU83cWtTUGxFWDFSVmNybytVU3NoeWt2ZDM4ZGdWYkpEb1ZaRzZYa21wQTdaTUpmTVQzWW8xTUxNSlY5QzZwQU41WXpleVE0bEp1RTRNRXFQd2RNaE85bWgxT1U0TUZjdVJmQ0ZQd0QrZEFTZStqVThWMTdmOXBadkVCRWxpSlNSQ2M5VjF5UHcxSzhCZnpxQ0wvd0I1cXBscDkxZ1Ftb24rcmFGOEZ1dnNQQWVVU3ZpRkJVZy9OWS9BTnRLZGlqVXluaXZ2QTdHL0RsMXQzU2psQ2JLU21ITW53dnZWZGNsTzVRRzJWVkJ3SEdnWnJhZUJOb3BLVUxvbFJkZ2Jma2Eva2QrQU8vVUd5RDUyL0NPQUVSRUNTVDVBL0JPdlFIK1IzNEE2NXVOQ0wzeUFweVNvbVNIMVdKU090SFg1MzdDTGZTSVdpRTdieC8wT1RPVEhRYTFNbkoyRHJReDQ2Ri8rRTZ5UTZFV29zOTRGOXJZQ1pBN3RQNENkM1psQlFCQXpjaEljaVF1YTdQN3BsVWRNd0grUjM0QXVYUFhaSWRFUk5RcXlaMjd3di9vLzRNNlpvTGJPYnA1VTdKRGFoRXBtK2hiV3pmQ1hMWXcyV0VRVVJUbThnV3d0cDRlTDdRVVA4L0VpK0FVRjhGY3RpalpvVkF6TTVjdWhGTmNCTThGVTVJZFNseXNTbmZKa1pLUm50eEFIQWY2WngvRCtHSTIvQTkvRDlyNGljbU5oNGlvamRER1Q0VC9vZS9CK09JejZKOTlESWpVcmttZmtvbStjNndZK2dmVGtoMEdFVFZBLytCdE9NZUtreDBHdFNhcUN0OXRkOFA0ZkNhY1Ezbkpqb2FhaVhNb0Q4WVhzK0M3N1c1QWJSczcvZHBWMVNQNjZVa2MwYmNzaEtmL0IwNVJBZnpmL3dua3JqMlNGd3NSVVJza2Qrc0IvL2QvQXFld0FPSHAvd0dzMUYxS21ucUp2aERRWjA1bmhYMmlOa0NFUTlCbnZwL3lQYXJVT0hLSEhIaW4zb2pRNnk5QmxCMUxkamlVWUtMc0dFS3Z2d2p2MUJ2YnhKVDlHbGE1VzdVNVdWUDNoYTRqOU5hcmdLTEEvOEIzSVhsOVNZbURpS2l0azd3KytCLzhMaURMQ0wzMUdvU3VKenVrWnBGeWliNjFkUlBzSFZ1VEhRWVJ4Y25lc1FYV05rN2hwN3JVd1VQaE9mYzhoRjU1Z2JzMHBCQVJyRUxvbGVmaE9mZDhxSU9ISmp1Y1JyR3FSL1NWdExRazNOeENlTnEvSU9kMmh1L09Cd0ZGYWZrWWlJaFNpYUxBZCtlRGtITTZJanp0OVpRYzJVK3BSRi9vT3ZSWkh5UTdEQ0pxSkgzV2h4QkdhdmFtVXROcEV5WkI2ZGNmb1ZmL3ltUS9CWWhnRlVLdi9oVnF2NEhRSmt4S2RqaU5abGV2MFZjelczaEUzM0VRL3U4MFNCbFo4TjV3T3lCSkxYdC9JcUpVSlVudzNuZ0hwUFFNaEQ5NEorVm1tS1pVb204dStoeWl2RFRaWVJCUkk0bXlZekFYZnA3c01LZ1Y4bDQ2RldyUDNnajkvWStjeHQrR2liSmpDUDM5ajFCNzlvYm4wcXVTSFU2VE9OV2RrYkxtYWRINzZuTm1RaGc2ZkxmZHh5U2ZpQ2pSSkFtKzIrK0hDSWVoei80azJkRWtWTW9rK2lKWUJYUEY0bVNIUVVSTlpLNVlEQkhpcUMyZFJKTGd1V3dxdEJGakVQenJIMWlncncxeUR1VWgrTmMvUUJzNUZwN0xwcmJaWkZXUzNlbnl3bkZhN0o3V054dGc3OWdLM3ozZmFqWFQ5WjNEZVhBS2pyYnNUUzBUc08yV3ZTZWRsa1JGbWZ0OGE0VkVzQkpPWVg3c2EwSkJPSWZ6VG4xazJqVGF4dStjYmNYK2VkbDJmRDlQUllIdjNtKzV5MGszYjB4Y2ZFbVdNb20rdVd3aHAvNFN0V0hDMExrbEprV2xUWmdFNytYWElQVEs4ekNYTGt4Mk9CUW5jK2xDaEY3OUM3eVhYOVBtdDRHVGFoTHRGa3IwbmVJaTZETS9oTy91aDFwVjRiM2duMzZKOE90L2E5cGpuL2taS24vNFlOVHpsVDk4RU9GcHI5VS8vdU5IRUg3djlZaVBFYVVsMEdkTWM5L3dOeUVHWS83c1JzOEdGWG80NHZOQWxKZkMrZ3ZldXlrQUFDQUFTVVJCVkdaOW85cHFVYllOcCtBb3JBMnI0K3FzRWFFZzdQMTdZRzNlVU9lNGM3aHhIYTdCLzNzS29WZiszS2pISklPMWZpV3FmdmNVaklWekU5YW1Qbk02akhtejRqNGVpN2x5Q1lMUC9EVG00NnoxSzkzZjBYZitHVmVib3J3TW9yeXMzbkZqNFZ4VVB2VUl6T1YxdDdxMXRtNkM4ZVduOGIwT09nNUVLSmlRZjlFRW4zMGFsVDkrSk9wNWM4MVNWRDM5ZzNyUDRVZ2tydysrdXg2R1B2TURPQ1ZGRFg5OWJVRGIyTk9tQVNJY2hybUNleTRUdFhYbThrWFFKa3lCNUdzOWIycXA5VkFIRDRYY3VTdkM3NzRKZStjMmVLKzdGVkpXdTJTSFJSR0lzbExvTTk2RlUxd0UvOFBmYTFQVjlhT3BTZlJiWkVUZmNSQ2UvaDk0THAwYWNRdTk0RE0vUzhodEF2L3ptNFMwazB6R2w1KzZ5WWlodzN2TGZZMTZyTDF6QzR6UFBvQzVjQTY4Tjk4RGRjaUkrTzQ1Y3pxc3JWL0RkL3VEVVByMHJ6MGUrdHZ2NFpTWEl1MW5mNFFVeHphTStzZnZ3bHd5cjFFeFJ5UG5kcTd6ODdUV3I0SzljeXRFT0FoUlVRNVJkZ3hPYVVsdGdxYU52eERlNisrQXNXQU9vSWNod2lHSXFrcUl5Z3FJaWxLSVl5VnVod1lBU0JJQ1AvNGQ1T3hjbUNzWFEzLy9UV2pqTG9EM21sdUJPSmF5T01XRmtPV0daNlNZUythZGNvZi9xVHlubFRQUGN1TllNQnZhdVpNZ3BhV2ZVaXlBdTZ4WXltb1B6MFZYeFhVOEZtdjlLa0NTb0o0ek92bzFYNjhEQUtoRDQzd3V6LzBZNXNyRjhOM3pLTlN6anovR3lUOENPQTdrOXRsMTQvN3FTOWpiTjhQYXRBNitXKytEM0tWNzlGaTJmWVB3djE2SUs0NkdwRDlidndPd1FZNERjK0ZjQ051RzByTlBYQStSdS9XQTUrS3JvRS8vRC93UFB3N0liWHRNUENVU2ZYUDFWeERoY0xMRElLSlRKTUpobUt1WHduUCtsR1NIUXEyVW5KMkR3TGNlaDdINFN3VC85QnQ0Smw4Szdmd3BiZjZQY2Nwd0hKaEx2b1F4Znk2MHNSUGd1L0YyUUUySnR4cTFVK2RiSXRFM1Z5K0g1UE5GblFYaEZMYncxUGxXekRQMVp0aDdkc0pjdlJSeWoxN1F4bDhZOTJPVmZvUGd1K05oaEtmL0crRi92d2pQVlRmQ00rbXltSTl4aWd0aHJsNEdTVlVnZCs1VzU1dzY1bndZYzJiQVdEZ0gzcXR1YXZEK1VrWW01TnpPY2NjYk5hWUl6d2Q3NTFhWXE1WkF5bXdIS1NNVFVzZk8wUHIwaDlRK0czS0huTnJZalUvL2UveEJpZ0lwTFIxU1JoYmszdjBnWjdhRGxOVU9VcnNPa0twZlk5WEJ3MkZ2M3d4enhXTFllM2ZDZCtlM2FwTTk0N01QNEpTWHdYZnIvVTM2T2tSVlJiTTl0L1VQM29yck9qa2pFMDVKRWNKdnZBaTVVNWZZMS9ib0JXM00rWWtJcjBIT29RTndEdWRCR1hBMjVKeE9FYThSNVdXd2QyK0hsSkVKZGVDd2hoczFEVmdiVjBQeUI2QU9HRkwzZnZtSEFRQnk1NjUxanZ2dmZ4ejY3QTloTHZvY3dlZC9DKytWTjBBN2Iwck1KVm5xOExGUXp1elhjRHdSR0o5L0FsRlIzcVRIbWl1WDFDNTFxSHI2Ky9YT2U2KzVCZHI1RjljN3JrMllCR3ZqV3BoclZrQWJNNzVKOTI0dDJ2NWZYeUZnclYyUjdDaUlLRUdzZGN2aE9XOXltMTNIU3kxQVZlR1pmQ25VWVNPaGZ6b0Q1dklsMENaZkNtM2t1RmF6anZtMFk5c3cxNjZBT1g4dXBBN1o4SC9yOFpRWXhUOVJTMDNkRjFXVk1PYlBoZitSSDhTOFR1N2FBNEVmL0cvRWM4Rm5mZ2FuOEdqVVViQ2E4eWVMTmEzK1JFN2gwUWF2OVQvMkV5Zzl6NHpkenVFOEJQLzB5enJIckhVclVMbXUvdnU2U01mVG4zME5rc2NMMzkyUElQam5YMEgvK0Qwb1BYcEQ3dEVycnE4REFOVGhZeERvMkJuaC83d0NkVUREV3o0YXM5NEhiQXZhbEN2cWpmaHE1MDJHdVdndXpLL21ReHMzRVhKT3g1aHRlU1pmQWMva0srS09OWnBZUDR1MFh6emI0T1Bsbkk3d1AvRnpTRDUvZzlkSzZSbnczZjBJek9VTG9YLzBEb0l2L0E3K0J4NkgwbmNBcksvWHU4K3JDSW0rcUN5SFB1UHRDUGZ1Qk8zOGl3QUFuc3V1ZytleTYrcWNyL3JGOXlBTUhlbS9memxxVE5iV1RRai84d1VvZlFkRXZlYmtLZWdOc2Zmc2dMMW5SOHhyMUZDdzJSTjlZODVIRU9WbGNJNGVkQStFZzlDbnYxRjdYc3JNZ3VleWF3RUE1cHBsN3V1VEpDUDg1a3RSMi9UZWVEZWtqRXlZRzFaRGhFUHU5Ly9FbVJtbUFTZi9zTnRCMUs1RDNRY3JDcnhYM1FUbGpET2h2L3N2bUd1WFF6dDNJcUJxVWUrbm5Oa1Aycm1UR3YyMUE0QzVlRjY5UkQvUzgvM0VZK3FJY2ZCZWV5dU11UjlCeXNpQ05xcHVzbTRmMmc5N3h4YkFGNGg2WCsvMXR5SDAwcCtnRGg2YWtKa2R5ZExtRTMzNzBBRTRSUVhKRG9PSUVzUXBMSUJ6T0E5eXR6T1NIUXExY25KMkR2eDNQd1I3L3g0WWkrYkIrUHhUYUJNbVFoc3hsbFA2VzRnb0s0VzViaVhNcFFzaGQrd003L1czUURtamQ3TERhaGFTNG81b0NxZDVDMVFaWDg2R091cmNlaU5wTGFFbTRZckZYRExQSFFFY0ZYdWtTODdNQWdCM2hIdmVwM1hPMWJ3cDk5NXdGN1FKeDBmZ3phVUxJT2QyZ25MV29McjNqSEs4OWw2ZHVzQjc1ZlhRUDM0UHhoY3o0YnYvc1FhL2pqcVA3M1lHQWsvK3FzR1pRZGJtRGJDK1hnZXBmVFk4RjlZZitaZDhmbmd1bVFyOTQvZWd2L2M2L0k4ODJUWm1HMGx5WEVuK2liUnpKMEh1M0EzR25JOGd4L0U3TDBKQm1Fc1gxRHV1OU9rZjgza25UQk5Tck9VQlFzQ1lQUU1BNExuOCtxaVhSZXIwY2dyelllL2QwV0N5YnExYkFYWFlLRUJwSUcyeXJZYXZhU1JyNDVvNm5YTDJ2dDJ3OSsydS9Wek83ZXdtK2tMQVd1a1dKUmZscFRIWHBIdXZ2d01BWUM1YkFFZ1N0QW1UNjV5M0QrVUJqZ01sUm9lWk9uUWs1TnhPa0FKcE1aTjhBTEQzN0l4NVBoWVJycjgrLzhTZmw3VnBqZHRaY2NJeHVkZVowR2RNZzZpc2dPKys3MElkZk00SndkZ0lQdmUva05wMWdEWjhUTlQ3eXAyN1FoMTFMb3d2WjhON2RjT3pjMXFyTnAvb1d4dFdKenNFSWtvd2M4TnFlSm5vVTV5VW5tZkNmL2ZEY0E0ZmhMbG1PWUxQL1JweXR4NVFoNDZFMHE5L2c2TnExRGhPVVFIc25kdGhiVm9MNTFBZTFDRkQ0Yi85UHNoZG82L1ZUQVd5eHdzQXNNb3JnR2JLd1VWWktheHZOaUh3MUsrYjV3WU44RjV6S3dEQUtjcUh2V1VUdEF2cVQyczFsOHlEbEo1WmUyME5lL2QyT0lYNTBNWmRVT2U0Y3VaWjhGem96b0l3Vnk2R0NGYkJjK0hsN3JrKy9kM1J3SnEybHk2QTNLTTN2TmZkVWZlZVVZNmZTRHZ2SXNBUjBNWlBBdER3N0lSbzU1WCtnK0YvcVA0MFgxRmVCdjE5ZHlUVmQ4T2RVZGVtYXhPbXdGeTNFdmJlbmRCblRxLzNmUUlBVVZHTzBJdC9pQmxmUEpKZFkwSHAzYy90eklqRHlUVUU0dUk0Z0dsQUFHNFYrQWpmYzJ2VEdqaUg4NkFPR3RiZ0RKS1QydzYvK21jNHg0b2hkOGlOT2h2QTNyVU40V212UVY0eUQ0SEhmeHB4dHFFSVZpTDg1c3VRMHRMaHUrdmI4Y2NRUWZqTmx5QjM3d25QeEV2cWRCcWsvYnIrV3ZlcW56OWUrMzlyNHhvNHhZVlFSNDZENzdiSXorMnFuMzdYcmJ0UTNhNXo2QUFnQklLLy8wbkU2NjB0bStLZTVWTWpVb2VLdFg0bHJQVXJHOVZPTE42Yjc2bjl2NzEzSjBRNFZPZVl1V0l4clBXcm9JMjlvRzZTRDhCWTlEbWNncVB3M2ZaQWd4MFVuaW1YSWZoL1A0ZG4wc1dRTXR2bTRFSGJUdlFkQjliR3RjbU9nb2dTek5xNEJ0N0xyMnNiSXlIVWFzaGR1OE43OVUzd1huRXRyTzFiWVczYkRPT0xUd0ZaZ3RLN0wrU09uU0huZG9LYzJ4SHdwMEh5K1NCNXZRa2ZnV256YkF0QzE5M2FONkVxZDVaTllUNmNncU93OSs0Q0hBR2xUejlvbzhaQnZlTytCdDhzcFFxdFEzc0FnSDcwS05JSFJKOGlmQ3FNcnhaQ0d6TUJrai82bE5LV29ML3pMOWo3ZDBOVVZzQnpSZlJSMGhxaW9oemh0MStGcUNpRDB1Mk1PbFBubGJNR1F6bHJNQURBK21hOW0raGZlVVBpZzVZa2FCTXZxZjAwMG93REovOHduTHg5VWM4RGdCS3B1Smh0SWZ6bWl4Q1ZGZERHWFFCbHdOblI0NUJsK083Nk5rSi8vbFYxcDBnR1BGT3VQQ2tRdThYcUxKaFJLc2hya3k1dGRGdE9VVDcwLzc0RjcwMzNRTTdPUGRYUUdsUTdtbXNhc0RhdGd6cHkzRWtCT1REbWZ1eHV3M3I1ZGZVYmlFV1c0Ym4yZG9ULzlRTEMwMTVENE1sZjFmKzlFd0w2Sis4QkFMUXg1MFZkVWlqNTArQVVGMExzMlFGUlhnYXBlalpMWXptRitiQTJyWVY4T0svZWtvNllyd2xDd0pqL0dRREFNekg2ejdXMnZrajFNaVM1WTJmQXJyOFV5VGxXREZpbSt6T09vNGhpUTd4VGI2NzMrMmF0V3c3NEFsQUgxYTBsWUczWkNJU0RVRWVjQ3dEdTY4cXg0a2JkcjNiSmdjOEhZODZNT3VmTXhmTUFSWVZUY0JUR25CbVEwaktpemlpUkFtbFF4MDZBOGRWQ2VLKzR0bEV4dEJadCt0Mk5mVGlQKzI0VHBTQVJySUp6NUNDbjcxUFRxQnJVd1VPaERoNEtDQUducEFqT2dmMXdpZ3BnclY4RnA2UUlJaFFDZE4zZGxyVXQ3Qlhja2hRRmtzY0xlTDJRL0g2M2NGZE9SNmhuOW9ObjBrWHUydnZUc0lhR3A0TmJmVm8vY3FSWjJoZFZsVEEzckVIYWo1Nk82M3JuY0Y2VFI2MGI0cnY3MndnKy8xczNlZkQ3YTBmZ0k3SXRoTjk0RWFLOEZKNUxybTdVK3ZpVEJYNzh1NGhiQ1VZN0hrdTlnbkNXaGVCelQwYy9INDBRQ0wvN0w5ajdka1B1MGozaUNQM0o1QTQ1OE4zektFS3YvdG1kVmg0S3VaMGIxYjgzVWxiN3BsVVJid0o5MXZzUmp6Y2wwYmMzYjRTOWV6dENmL2sxZkhjOEZMdkRJd0ZFWldYdC84MFZpK29sK3ZhT3plNDJnWXFDOEp0MTEvREhNM3RBSFRRVTJ1Z0pNRmN2aFRIN1EzaXZ2N1BPZVhQcC9OclpBakhYbUVzU3RGSGpZWHd4RSthcUpZMnFwSDhpYTkxeU42NUdydnMzVjMvbHhqbjRuSWk3ZE5TcVR2U2w2Z0twZ1IvK3F2NDF0bzJxLzMwQzBEUUUvdWUzaVJsdzhYanFyWFBYUDM0UGNtNW5hS01uMURsdXpwOE5wL0JvYlpFOC84UDFaOWMwUkIxOER1VDIyZlhxZjV6SStOSmRUaVRuZG82NWRNUXo4V0pVL2VGcGQxUS9rTmJvV0pLdGJTZjZlNXUrNW9PSVdqZHJ6MDU0bU9qVHFaSWt5Tm01TFRMNlJLbE55M2FMQytyNXpUTVNhMjFhQjNYUTJaQXlNdU82WGdxa1JkME9MdEs2MVVqbm83YWQxUjcrQng1SDhHKy9oL0haaDFBNmQ0Y3lNSEpTRjU3K2I5ajdka0VkZVM0OGwxd2RWK3duYWtwblJNMDBjSDNtZEppTFBxOTNQQkpqL21mdUtMcWl1UHZKRng2RjNENG45cTRRUWtELzc1dXcxcTl5cDJYZis1MTZSY3VnYWhFN3ZwUytBK0M3NjFzSXYvVVBHQXZud0Q2U0I5OXREOGExN1Y0aXBmKytibEUyL2VQM1lDNWZXT2VZcUtxQVBuTjZ6SFlrelFQUFpkZEM3dG9ENFhkZVEraWZMOEE3OVdab0YxeGNXMlJQVkxwRjB5SVYzWXRXakE4QXRQT21STng5UUZSVTcrOHV5N0QzN29TVHQ2OU9SNUl3RFBjL2R0Tm5TSGltM2dUaE9QQmNXbmZFVnBTWHdwanpFYVRNZHZEZTJ2QzJqZXJvQ1REbXpZSzE2aXQzQmtkak8wT0ZnTGw2R1NETDlZckhOVVRTdkpEYWRYQm4zMFJaNGdBQXFLa3ZFbU1XbTcxcm0vdmFNWHBDUW1kVld1dFgxVnR2TDhMQitzL0Y2bXRPUGw3VDBSTDYyKzloNzl0VnIvMlRYMGZTbjMydHdjNjBlRjU3cEl4TXFJUE9oclZ4SGJSelcyYUhoVVJxMjRsK0E5VXdpWnBDU3M4QWJCc2lWTDhBQ0xVY2UrOE9nTnZzRVZFcm9XYWtRMnZYRHZyUjVrbjB6ZlZyNEwwcS9pbnRVcnNPZGRhbG5palN1dFZJNTJPUnU1MEIzeTMzd2Q2MUZjcFpBNk5mMTZrYjFJRkQ0V3ZNSHZiVlU3R1ZQdTYrNVZJZ3ZkNVdnc2E4VDZNZXI2RjA3d1V4d2gzbHRTSlU2cS9oNU8yRDhlV25VSWNNaDVOL0JFN2hVWVQrL2d6azdGejQ3djBPcEl3SVU2MXRDK0YzWDRlMWZpVWtyeGUrQjc1WHI4TlEvK1E5Mkh0MnduUFZqVkFIMXEvWXJ3NFpBZjk5anlIODFzdXd0MjlHOEE4L2gvZm1lNkFPR1I3Nys1TklKeSt0a1NPdE1hK3EwMkVTaWVUenczUFp0VkQ2RFVUZys3OUErSTBYWVcxYUMzWGNCZldLN0VVcXVoZXRHQjhBOS9zUklkRjNTb29BQU5xbzhURFhyNEx4NWFkdVowdk40NGFPckpQTTJkdStSdWkxNTZIMGkxeTBFWWllM0ZscmwwZCtRRGlFcWw4OEVmR1UvNUVub2ZUcEQ4Q2R4YUgwNlE5NzF6YllPN2ZVTGxlSmw3MWpDMFJwQ2RTaEl4czk5VjhkUGdicTBKR3d0bjJOMEV0L2hPK2VSNkgwUG1rN095SGNmNUlVTTRFM3E3OFBUbVY1ZzUwL3RmYy9ld1NVWG4yalh5REpNT2JNZ0ZOY1dEZWtpbkxvSC93bjRrTk9QbDZUNkNzRHo0WjBVdDBkKzV2MUVPRlFnd1ZDbTBvYk9SYjZwek9ZNkxjbzI0YXpmMit5bzJoUlVyc084RXkrQXFLMEdNYjgyY2tPcDAyUk1yT2dEaDNsOWhCR21hWXJkKzBCN2Z5TG9BMGZDMlBSM05vcXJvbVc5dE5uYXY5Zjlkdi9hWlo3cEFKbjN4NzNaOFh0MG9pb2xmRDM2dDBzVS9lZGdueUl5Z29vL2VKWSsxK3p6bGFJaE1ZUWJiUVZpbEs3VHJuR3lhT3pVdnNPMEQ5K3A5NUQ1VTVkais5cmIxdnVQd0JWdi94L0VPRVEvSS8vMUgxOFducTliZFdNZVo5R1BWNURIVDRHYW5YbDdFaGI4Z0dBQ0ljUWZ1dGxTS29LNzdXM0lmU1BQd0VBdFBFWHd2ajhFd1QvOGh2NDcvOHU1RzQ5Nnp6T1hMcmdlSkwvNEJQMWRwTndDdk5ocmx3Q0NBSEpIMzFLcnpKZ0NQeVBQVlc5dktFTWNzZTZlN01ub3RoWlZIR09LcDg4RTZLaDdSbWxqQ3o0di8wa0lBRlExSmd4MVJRZVZIcjFnYmN4blVFQVJQVW92WHpHbWRCa0dlYUt4YkQzNzRiU3MwL0U2NDFGWHdCd3AxdkhFcyt1RWZHUXN0clgrVndiTlI3MnJtMHdWeTF0ZEtKdkxuTTdRWnE2RFIwVUJSQUNvcW9TNFgvL0hZRW5mZzZwZmZieDg5Vy9lN0ZHODBVNEJPdnJkZTdsVzcrR3ZmWHJ1RzR0ZDhpSm5lakxFdnhQL0x6TzFxUlYvL3VFdTYzalkzVUxBWWIrK2pzNFJRVkkrK1ZmSWpaVlcrL2loQjBPZ3MvOERDSWNpbjg1VGlNcC9RWkNWTHdCcHlBZmNzZE96WEtQNXRKbUUzMm5xTkJkVzNtYThGeDRtYnQ5aHFJQ3BnRnozVXFJMHBKa2g0VzBYeDMvUlRSbXo0aTZUNm5jdldlZGRUYmgxMTZBZldCUHM4ZFh3M3YxTFZEUEdRUHQvSXRnZlBZaHJJMzFkMnZRUm8ydlhTdWtqYjhRNXZ6WmJuWFNCS3Z6d3R2TUpKOGZVazVIdHdCWlRpY1lDK1lBbHRsaTl6OFZ3dERoRkJlNnhXS0lpRnFCUU85ZUtGMjVLdUh0V3R1K2dUcDBSSHlKV2ZVYmRrbExiQkhFYUtPdGtjUWFuVDJSMG44dzVFNWRZYTVlV2p2cUJnQlNWanRvVTY2RTNLbExBeTJjSXNlQlB1MVZPQ1ZGOE41OGI1MDl3VDJYWEEycGZUYjA5OTlBOEcvUHdIZjdnMURQUHI0VVFydmdZb2p5TXFqbmpJYmN2V2U5cG8xWjd3T09BMjMwQkNpOUlpZWVOZVRPM2VCLzRoZHU3WmtJZjlNa254L3EwRkV4MjJob3VVVjljWFFFMVNSZVRabWlIV1hKZzdsNktlU2Nqc2RIbEtzTEQwcnQ2aWJGSWhTRXFLeUFuQnM5Y2JJUEhYREQ2OUlOeWxtRFlLNVpCdjNEYVFoODc2ZjFZcmEzYjNaSDBzL29EYVgva0ppaFI5bzFJaEdVSWNNQlZYV0xUb2FDY1JmVkZLVWxzTFp1Z3R5cEs1UitrV2ZQeE5NaHBBNFpEcytGbDhPWS94bENyLzhOZ2NlZXFwM0dMNm9IdWFRWVMxWE01WXNBMDRCMjdrU1lLeGJETS9tS21FVU9nMy8rRlp4REIrclBIcWhSODFxbGFKRy9GNUpjZjQ5NnlmMjVOclIzZmRVdm5vRFVyb083TFdhMGEzNzVnOFRNenBVa3FFTkh3TnIyRFR4TTlGdUdVNXlmN0JCYWxIMWc3L0ZlT00wRDc1VTNJUHoycThrTkN1NTB1MXBxOUgxT0pVV3BlMjBManRJcS9RWkJQY2Z0OFplemM2RU9HaG94MFRjV2Z3SHR2Q21BTEVQeUI2Q2RONlcyV0Vlcm83bUZUYVJBbXZzdkl4TlNWbnZJV2UwaFZmK1RPK1RVVyt2cEZCNXRVMXRTT3NYNVRQU0pxTlhJR0RJRVIyZk1nRkZjQkUvMW12MUVzSGZ2aEhaQmZFdVZhdGNsZXh1MzczbERHaG9wdGcvc1JmaWZ6ME5VdVFYU2xMTUd3Ly9BWXczdVdoRis5MSt3MWl4ei8wNDVEb1NoSS9Ca3kyd2ZxSC8wRHF3dG02QU9IZWxXVFQrSk5ub0M1UFJNaE41OENlRTNYNEwzbWx2ZDl3SFZQRmZkR0xGZGUrY1dXSnMzdURNT3JvcHZqMjNKNjQzYUlTQmxaRVZkWmxGN3p6aVdXNXlvSnJFejVzMnFjOXpKMjMvOG1wckJqQ1owR2xrYlZ3T3k0aTVacUU0ZVJka3g2QisrRFVtV0VIanE5ekhyRVJpejNvZTVlaW44My8weGxETWliSXRuMjNEMjdRWVVGVXEzTXdCVmczYmVGSmdMNThKWU1Mdk9UZ2JDMEtGL05BMEE0TG42MXVnZFpqV3pZQ0lzWDBnRXllZUgybjhJck0wYllHMWFBMjNzQlEwL0NOV2RiSTVUNTdsM3NrajFOc3hWUytvZDgxeDJMZXk5TzkzdEhUOTgrL2dzaXBvUi9XaUp2bVhDWERJUDBEendYSDRkbkdQRk1GY3VoamI1OG9pRk1OM3RWUTlBSFRRMGVnRkEwMzJ0c25aOGM3emV3Z2xFcUtyZXJoQTFSZFlqN1JhaGpwbmc1aEpDUUJnNjVBWUtkR3FqSjBDWTBRZTN6Q1h6WWo3K1JFcmYvakMvbWcvRStUcmRXclRkUkwvd05FdjBkMitIdFg1VjdSUTE5Wnd4a09mUGhuUGtZSklqYTkwa3J4ZmVtKzZ1L1Z5RVExRXIwSXJTRXZkN1hGM1ZWWnQ4QmN6VlgwR1UxMzl4YWluK3gzOENTZFhjeEY3VEFGV0Q1UFBITGg0VWd6WnlmTnRLOUFzTGdPaExRNG1JV2xUV3FORUFnUEwxRzVCelVmUkt6WTFpV2JBUDdvZXZlcjE2UTJyZUNOczd0elJiMWYyVDJkczNJL3pHaTVCNzk0VzlmVE9rOUF3NGh3OGc5Sysvd25mUG8rNHVEVkdvWjQrQU9tUTQxSUZERVh6MmYydW5ZNTlJaElNd2w4NlArM2c4ak04L2dibHNBZVRPWFdOT0dWY0duZzMvdDM2QThHdlBRLy9vSFRqSGl1Rzk2cWJveWFKdFFmL1FUU3E5MTk1V2QrVFJOR0I4L2duVTBlY2x2NU5hMTkxdDErWjhGUFVTVVZZS29PSFIwMGpNcitiRDNyc1Qvc2VlcXAxS3IzOHlIVEFOZUc2NE0yYVNiMjNlQUhQVlYxRDZEb2ljNUFPd2QyNkYwTVB1L3ZiVmRRWThGMCtGL2ZVNkdITS9odEtyYiszNmVQM0R0K0VVNWtNN2QyTHMyUlUxeVc0Q3RveUxSajFuakp2b3Ixa2VWNkl2REIzbWlrV1EwdEtoalRvMzZuV1JPb0lpSmZxUVpmaHVmeERCNTU2R3VYb3BsSDREb1k0WUI5UWt2RkcyUXpXL21nOVJYZ3B0NGlXUUF1bndYSElOUW4vOUhZelpNK0M5OXJhNk1RY3IzYVU3cXVaMnJFVDcyb0x1YTVXMWRnVXMxRjlhSXlvcm9yNG5qM1JjR1RBRVVpRGQ3V3dVQWxKNjNlZnRpYTkzYWIvOEN6eFh4SzU1MHFoRXY4OVpDTC96ZXAwbEEyMUIyNG4wSkU1UlFiSkRhSEg2WngrNDA4cFUxZDB6OUxKckVYNzliOGtPcTFYelRMM0YzUXFxbWpIbkk0aUs4cWpYRzU5L0RQV2NVWUNpdXAwRVY5Nkk4RHYvYklsUUk0cjJCN0F4UkZVbFJFa1JuR1BGY0lyeTNUY3ZDVjdiMlZ4T3R3NDlJbXJkMHZyMWc1cVJqdEtWS3hLVzZOdUg4eURuZG5JN2NlTlE4emRNN3R3VmN2ZGVrZHRzb0RqVmlkUG9ZOTlNd0ZnNEI4YnNHVkI2OTRQdm5rZFI5WlB2UVBLbndYdnpQUWo5NDA4SS9lMzM4TjM3blRwL2EwK2tEajRucnE5Sm56RXQ3dU1OTWVaOEJHUGVMRWpwR2ZEZC8zaURXL01wdmZyQy84aVRDTDN5SjVoTDVrRWROcnJlbXZ6YXR1Zk5nbE40Rk9xZ29WQ0hqNjF6enQ2OUhjYUNPYkMyZnUxT0w0OVcvYndGaUtvS3lObTVDRHoxZjNXT0cxOStDbXY5U2dDQVUrRFdtNGoyczR2S05HQWYyQXNwa0FhbGgvdDlzclpzZ3JWeE5aU0JaOGRjWis0YzJnOTkycXVRQW1udzNYeHY5RnRVSjdIcTBKRzF4eVN2RDk3YkhrVG94V2NRZnVNbCtML3pJMWliMXNKYXN3eHlibWQ0cjc0bFp0ZzEwN2hqZFV5ZEttWFFNSGM3dmhpajgzWG9PcFFCWjBQdTNEVmh6eGVwZlRZOFUyK0d0WElKNUs3dTdrWENpcjdrUjFTVXcvanlVN2ZnWXZWV21zb1p2ZDJ0QjVmT2g5THp6T1BQZGN0QytQVy9RMVNVdzN2TkxaQlBLb3hYcDkzU1l3RGdkZ1pWNzZKVStlTkhJT2QyUXVEL1BRMEFNT1orREdQQkhQZ2VlQnpxU2NzV2hPM0EzcjBkYWsweDBPb0V1MmJwOG9sTGNRRFVmYjJMMHFIUlZKSS9BRG0zRSt4RGVWRmZHMXFqTnB2b2krS2laSWNRTisvVW02Rk52Q1RoN2FxRHowbklQcXlKNnZGdmJkUkJRNkdOTzk2YmF1L2QyZURJZ0ZOY0NQT3IrYlUvTDNYa3VWQTNyWVcxZVVPenh0cG9sZ1VScW9JSVZybnIzSUpWUUxBS1RtVTV4TEdTNnNTK0NLS2t1RTNYc2hBbHhja09nWWlvbHFRbzZERHhRaFRPbllzK1QvMEVVZ0sybjNMeWowTHAyajN1NjBWMTVXcHQxSVNvZTZFM1ZKeXE1bnpNKzFSVlFuL3ZkVmhiTmtJZE5BeSt1NzVWSnhGeEUvOUhFSDdqUllUKzlFdDRyN3NkNnNqb0k1S3h5TG1kNjYyMXJmelJ3MUdQeDR3N0hJSzFaU01rZndEK2gzOFFkeElyZHpzRC9rZWVoSjIzTCtvYmVTZHZINHo1c3lHbHBjTjdVLzBSVm1YQTJkREdYZ0J6NVdMb002YkJHeU9SYlc1T2FVbkVyOTB6NWNyYWFlLzIvdDBBQUxsTGpMM1hJN0IzYlFkc0M4cFpJd0JaaGdnRm9YL3dGcVNNTFBodWlWNFF6ZDY3RStGL3ZnQmgyL0RmLzNqVW1rVk8vaEZZWDYrRDVQSFc2MHhSZXZXQjkvbzdvZi8zVFlUKytuOFE0UkNrUURwOER6eldZS0lzeXF0bk1EVGpGb2VTMXd2Zi9ZL0ZmMzFHSm54M1BKVHdPTFN4NTd2TFZXcG1wdFM4RjR6d1BkSS9tZ1lSQ3NKejVZMTF2amVlYTIrRGZXQVB3dSsrRGg4a3FFUE9jWGVRMkxzVDZxanh0WHZkUjFPejVhSGNQdnVreEZ1cS9WeTc2Q3AzUjRXUDNvSHkvVis0SFo1Q3dQcDZIWXpaSDhJcEtvRC8wUi9WcVFQZzVMc2RWTTdSdzNYdWQrTHJuYlYyQlp6Q3hCWk9WYnAwaDFPUXowUy9KUWk5TVFWSjZIUWp0ZXNBNzYwUEhEOWdHdERmKzNkY0k5bkd2RmxRUjU1YisyTG52ZmxlMk04OVhmc0hJbG5DLy9vcjdNTjVRTENxVFNmdmpjSGZjeUpxYlRwZGVTVUtaczFFK1liMXlCb3hzdUVITk1BcEtvVFVpR25lOWtGM2piVVVvNGpacWJMV3I0VCswVHNRVlpYUUpsNEM3NVUzUml6WXBnNGNDdjlEMzBmNGpSY1JmdWVmVU5Zc2gvZnFteUYzaWIvam9sYTBUcE5HZHFaSVBqLzhqLzRJb3FRbyt0cmhhQ0YwN2dhNWM3ZUk1MFE0aFBEYnJ3QzJEZStOZDBmZWtnK0E1NXBiWU8vYTZrNU5QK3Q0amFCWW5NS2pDUjEwRVlZT1VWb0MrYXpvMjh3QmdMMWxJd0JBT1ROS01iVW9yTzNmQUFEVUFXN1JPM3YzTm9qS2N2Z2YrbjY5SkZyS2FvLzBQNzRLYy9FWENQM2pPVUNTNGIvL3NkcHA5NUhvSDc4TENBRnR3b1VSaTdocG84YkRYTFlBenVFOE40N2hZeUJuUng5WnJ1RWNkUk8vbGl5S25GUW5MRCtwZWQ4b25UVFNiYTVhQW12akdzaGR1c056MHFDazVQSEMvK0FUQ0wzMFI0VGZmZ1Z5VGtjNFJRVlFoNDJHTDBKSDE4bnN2TDF1VWVnb3Z5dUFPMHZEZCtmRDdqM2VlQkhhaE1rd3ZwZ0Y1OUIrUUZHaERoOWJiN2FUbmVmdXVtYnYyUUZyeTZhSTdWb2JWc0hhR3ZsY1Uwa2RPN3RMU3R1UU5wem90NTFFUnhnNlJMQXkyV0djUGxRVnZydS9EU2x3ZkxzYmZkYjc3clQxT0loUUVQcC8zNnpkcTFWS1M0ZnY3bThqOVBKelNhMVk3eFRsdDRxZEZscFVHL285SjZMVFEvdnp6b09hbVlsRGIwOUxVS0tmRDYyQmhPeEU5dmJOZ0NRbFpHbFh2Vmp5ajBDZk9SMzJ0cThoK1FQdzNmMUluYW5Ua1NoOStzUC94TS9ka2I2ZFd4RDgweStoRGhzRno0V1hRNjZlcnR2Y2F2KytPOVdWeFgxK1NJMU04bVBmb0xwNmYxRUJ0UEdUNmxUblA1bms4Y0o3eTMwSXZmUkg2UDk5QzByUFBnMG1scExQNzFac1QxUzQrL2NBUXNUOC90dDdkOElwekllY0g4LzZQQUFBSUFCSlJFRlVuUnUxY3lNYWEvTUc5emxZWGQxZUhUSUNnZi81YmNRWkJQYitQVEJtVG9lOWJ4ZmtEam53M2ZWdHlEMTZSVzNiWExFWTlnNjNEb1EyK1lyNlg5dWgvUWkvK3pxY0l3Y2hwV2RBQkt0Z0xwMFA1M0FlUEZOdmpqbmFhdS9hQ2dCUUl1eWlrUEpDMVFNbm51TWordmIrUGRCbnZPTytiNzc5d1lpZGFsSkdGdFRoWTkwbEswVUZnS3BDR3pXK3dhTGF6cEdERU9WbDdqYUREZXdtb3ZUcUM5L3REeUw4OXF1d2QyNTFseEJjZWcyMGNSUHJGWlVHM1Bva1VGV29nNFpCZis5ZkVkdjBQZkI0ekhzQ1FQQXZ2MjdVc2hXNVl5ZFl1N2JGZlgxcjBHWVRmVFREdG1mTnhaajdNWXk1SHpkOG9TeERIVEVPMXZwVnh3dUdOSllrUWU1MkJweUQreHUrTmtYNWJycTN6aHNnNjV0MWpkbzJ5SDNNZWxoclY5UVc1cXQ5RVhycjVUYXp2ajBWaUhEYitUMG5vdE9EN1BHZzI1MTNZZi9MTDZIMzk3NEgveG1ubHN5SzBtT1FPOFEzd3VqazdZTlRlQlJ5MXg0UjN3QTM0cTUxUDZ1cWhERm5ocnN2dk9OQUdUQUV2cHZ1cWJkUGVEUnloeHdFdnZzVWpBV3pZY3o3Rk5hRzFiQTJySVk2WkRoODl6d2E5Mzd1VGVIazdVUG9uOCs3L3k4dWhENXpldFFaQ0lDN3RaL1VpRTU3cHpBZitnZHZ3ZDYxRGRBOGtEdDNjL2M4TjAxM0J3UlRkejhhaGp0cWFvVGR3U2hWYzJjQnZQTlArQjk1TXViM1FNcklhdm9lNERWZnl3bVY1R3RHT1pVem80K2FHNS9QQkFDbzQrS3JERi9ET2JnZjRsZ3g1RzQ5Nnp3SDZ5Uk1qZ05yeTBhWXl4YkEzckVGa0NSb1k4Nkg1K3FiWTlhaWNQTDJRZi9vSFFDQTkvbzc2NHptaTJQRk1PYk5ncm5xSzBBSUtBUFBodS9XQitBVUZVQ2YvanJzdlRzUmV1RzNVTTRhQkczY1JLaURodFVwWEN5Q1ZiQTJyWEdyK0E4YzJxaXZ1VFU0MVJrZk5mVVlhcjZuenRGRENQL3JCY0EwNEwzbHZucXpjRVI1R2N3MVMyRXVYUUJSZGd4U1JpYlV3ZWZBWExNTW9YOCtEK1hNczZDZE53WHFrT0VSZjlmTXRjc0JBT3JnWWJIak9ub0kxdGZyb1E0WUF2OEQzMFA0UC8rQUNBWGg1TzJGMDdzZmxQU01Pcjg3enVFOE9QbEhvUFFiQ085Tjl5RDAxOS9CS1hDWENEaDUrMkoySXAwczhNVFA0NzRXY0ovalRoc2JjR3V6aVg2cVRWMldlL1NDNzhhN0lIZnJDYk5QZitqdnZkNmtkclRSNThGNzh6M3V0THVaN3pkdHVybWlRQjAyR3VxUTRVbExiSldlZlNCQ1ZiVy92UEh5WEh4VmJYSU9BRTVKa1R0bHZ3bjBHVzlEN3RHcnRuS3VPblFrdk5mZkFmM0R0K1A2bnNSVFB5SFNOZWJ5UmRBL2VLdnhBYWVnVlBzOUo2TFUwUDJlZTNEdzM2OWozd3ZQWStDeno1MVNXeUtzeDEySXIyYkxWMjEwNUNKN2tXOGczTUdENmltN1Rra1JuR01sZFN0SFMyNEh0NVNlQWUvL1orKys0OXNxNy8yQmY1NHpKWG5QN0wwVFNNaDI5aVFKWkxBcFpiVmN1SlRSQXJjL1N1K3JsTjdlMi9hVzBnbGNWcUdzbHRFMEpHd0lnUXhDOW9Jc3NwY3p2ZUxFdHFTak01N2ZIOGVXclZpU2wrUWpLZC8zNjVWWExKMmo1M3p0eExhKzUzbWU3M2YrZDRJZGZscEVGS0hNbkFkcFJCRUNueXlHK2UwT0tMTVdnUHRxd0JRVlhOZkJhNnJDSmdXUmxxNDN0YVRkUExBSC9sZWVCZzhFNExyOVh1aHJsa05mOVJuTWZic2hUNWdPc2U5QUNObTVJUW1mKzU2SHd3L0dPV0NaNElZSnNQcUNiZnI2VlhhU0Q5amJBQmUvRWYzcklFbGdxZ3RDUmlhNHR3Ym1vWDNRdjF3V3NWYVRQRzVLMUtYTklTRnFHcGlpaENRKyttWTdvUXEyTU5ZRE1MYXVnNURmd1M3d0ZvYng5VWFZKzNmYmxkNmpGTTRMLzFxN2MwL2RzdjA2VnRrWldFY1B3OWk3RSthMzIrM0NkNHhCSEhnSjFObFhONW1BV2VXbDhMMzhOR0Rva0lzbTJ5dEpPSWQ1NUFEMDlhdnNTVERMc2xzUnpydWhmaUltTFIyZUgvOFMrdG9WQ0N6L0dPYSszVEQzN2JaWFNmUVpBR25VZUVpWGprRGdvMFhnbWdaNTlJUldkUm1JR0hmeEVYaWYvSFhVYy9pNXMySC9IMGQ2dms3RDk0aENRZVB0UFZhWURoYkc5aTFnYWVrUThnb0F0d2RNVm1BZU80ekF5ay90Y1RwMkJnOW84RDMvQi9DYWFpalQ1a0FlUFNFWWo3RjdPNHdkVyt6Lzg1Wmx6NjVmUGgveTFObGdxZ3Z5MURrSWZMZ0l4czZ0TUEvdEEvT2tReG95RE9LQVN5RDI3QU9XblF0ZVhRVmozU3BBa2tPM3J0VGVsT0thM1FITDNMRVZWbTNORWFGTGQwaURoOEx6OEg5RFcvS21QZUcyZXp0WVZnNmsvb01oZE84RnNlOUFCR3JiN2tsRFI5cDFPTzcvVDJnTFg0V3g2MnQ0bi93MVdIcEc4RVlvazJUN2U0WFYvY3poZ01YdDczVnVnVnNtWU5wL3BNdkdRQm8yS3NxL0lnRFZsVlFyeW9Fa1R2UlIyeDgwVlNnVFowRG9ZaThsa2tkUGdIWG1aTmdla3RHdzlJeGd6MWRwK0ZpSWc0ZkIrOFJqNE9mT05uK01yQng0SG53VUxETWJBQ0QyRzJUZmpXMW55b0liSWZib1UxdEFid1dNcnpjMitScDUvRlFvczY4T1B1WUJEZjVYL2k5WVpiV2x1TjhIL3l0UHcvM2d6NE52d3VSeFU4RVVGZjUvdmdKWVZxdkdKUzNRMnBVdGhCQVNSM0oyTnJyZGVTZU9QUDAwQ3VmTlI5N1VxYTBmVFBNRGF0TlZ3TTJEZSsxazNPV0dOTHB4VC9pSU9FZjFvM1p4TUNiTGR1OTB6aUgyN0JzOGhYblM0YjdySWJEOERtRE5pQ1VhSVRjZnJsdnV0cE5TVllXMjhGVjdGcmJ1ZUppRWo2V2xRNTdVdkM0R0RkdkZHYnUrQnRjMEtQT3VoelIwSk1UK2c2Rzk5VGNZdTc2R3R1ajFCa0VKZ0NEYXhSTnJjMlJ1MWQ2d3R5eDd5WCtERy9nTml5Z3IwNjZBdVdlbjNlVWd0OEJPRWoxcFlHNVA4QTljYm51N2dNc2RzcVRaM0w4YnZoZitCTzNUZCszRUpNd1Nmdlc2MjVyMWVRT0E5L0dmZ1ZlZnQxdnRTcEo5WTZJMjhhanJiaEJZL1lWZFcySGFuTEJqV0dVbDBCYlprd25LdkJ1YWZaTUpBTUE1OU5xSy9XS0RSRjlmdVRTa0hSckx6SUk4Y2dia29pa1Jielkwb3ZtQmdBYXhaMStvMTl4c2Z5NmZ2aHU4dWNVOGFaQ256SUk4Y1diai82T2lDSG5TVE1oRms2RnZXUi9jdjIvcy9nYnlqQ3Z0MVFVYlZvTzVQVkRtWEgzaGxkdEdWc0ltNGJIbStXbmptd25oYmhJWVc5WkZMQ0ROWEc3SVl5ZURLU3JrS2JQQUs4cWhYSGtkZU5WNStGNzZDNndUeDRMbkNvVWRJWStiQW1uTXBKQ3VGVUorSVZ6ZnZ3L1c4YVAyNnAxZDI2QnZXbFBieW04dzNQLytFSXd0NjhBMVArU0pNMEp1cWhnN3RnS29YUzJ3Y2lsWVpqYmtDZE1nRFJvS3NhOWRXWjlsNWNEMS9mdnR3cGRmZlE1aisxYm9tOWFBN2ZvYTdvY2VBeXdUVEhVRml6U3l0SFM0N3ZnaHpHT0hZR3haYjI5Sk9Yckkvam5YQXNxc0JVMmV3MXl1cE50U21yeUpmb3J4TC9vN1BKMjZCZ3ZIcUhPdmgzWHF1TDBYcjVuVWVUZUU3RXZYVjMvZW9pUWZzTy9tOFlCVzkzc1E4dmlwN1o3b0Mza0Z3WjZzWXE5KzRHZkxtMHowcFpGRlVLKzVwZjRKenFHOS9US3NVOGZiRkl0VmVnYisxNStIKzg0ZkJXYy9wSkhqNFBha3cvL21pMUZ2SW9TNzB3cEJ0Tyt5UmptSFY1MXJVOHlFRUVMaXIvc1A3a0hac21YWTk0dkhNSEx4RWlqNUxXeFJWb3ZyZ1NiYnZ3R0EwTFVIaE03ZElCZE5iakk1RTdyMnFIK0RMUWlRQmd5eGY5K1lKcGduRGF5d0k5U3JRdnRmeDNvL2ZWMHlKdlliWk0vYU1RWWhKdy95ekhtaDUyWGxRTWd2aEhMQjg1SG82MWFCWmRvejRNcmt5OEdycTZCTXRaTmE1bkxiYi9vUDc0Znh6V1pZcDAvWVhXbE13NTRnNHZac0hyZXM0UHNjTUFiR21EM3pKd2oycXNZRzNRTllla2FqeXYvTkpmWWJESG5jRkFpZHU4ZWtBSncwYUNqTVEzdURud2NBc053Q1NKZU9nRHpacm9BdURSc0ZZK3U2aURQMVFsWTJXSDRoeElLT3dabmNabU1NN3ZzZWdmSDF4dUQ3TkFEMnR0TTlPeUQyN2creDN5RDdKbElMdDJzSW5idkJkY2NQN2ZmQnRlKzM1T2xYd2p4eEZOS1E0WkJHRmpYZEZrOVdJQmROaGx3MEdkYXA0N0JPSExPM2NobzZ4SjU5SUUrN290bmJVWm9kZDhmT1laUHc5aUFVZEFScjhKNFNBSVJlZlNHY1BtR3ZpRFFNKzBhV29rTHMzZ3ZLN0t1Q0xlbnF2bWZBR0ZoR0p1UlI0eEU0WHducDBwR1FSaGFGL1B1R3ZYYlhIbmJDWDE0S1k5TlhNQThmZ092MmV3QkJnRHh4QnN6REI2RE1taC95R3JIdklBaTUrUkI2OTRkY05ObStSb1QvSjBLM25uQjk5eTdnK2dETVEvc0JseHRDYmo3VUc3NEg0K3ROalg0R2l0MTdoOVl0c1N6QU5NQXR5LzZZVy9XeitRRHM3VXNzZVAzbWRHSmdxcHAwSzAwWjk5VWs1WWJqNnA4M1hXUWgyUWo1SGVCK3FINzJtSHVyNGYzVC96U3JBSnZZZnpEY2QvODQrTmpjdXd1K2wvN1NxbVgzeW95NVVLNjR4bjVnV2FqNXpVOGozakJvdUt4SWUrK2YwRmN2Q3g5Zmo5NXcvK2hud2NlK1ozNEg4L0QrOE5lZnRTRGt6cHJ2MlNkZ0h0b1hNVjU1N0dTbzE5OFc4c05DKzJBaDlGV2ZSWHhOUzBtWGpvRHJ0bnRDbGh4YTVhWHd2L3BNaTI0bWlBTXZoZnV1QjRPUG05cHoxZkRyNjMzaTV5M2V5cEFLMG4vOWxOTWhFRUpJV05WNzltTGJUVGZDM2FNN0x2djdtNUF5Vzk2MnEvcm5QMGI2SDU1djFybTg2aHhZZW1aYzk3dzNxVzQxV3d4YUM4WUU1ODUrUFJLUm9VZnRJODZyem9ONVBLSGJOeG9lUDNjVzNEUmJWS2dzNFpsbWt3WGtMbnJ0OGIxa1dZbnpzNk1WcWgrK0IrbS8vcFBUWVRSYjhuNmxVNUJWZGlhNG5BcXdsOUs1YnI4MzRnL2k0SGx1RDF6ZnVhTituUEpTdXdWTUsvZlc2NXZYMXI5V0VPdytuTzFJR2xIZk05VXFPUjAxeVZlbXptbVU1T3NybDhZMHlRZnM1VWIrdC80V3NseGZ5Q3VBNThGSG9VeTdvdGsvdEtRWVZ0VWxoQkRpclBTQkF6RGsvNTVCellHRDJIN1h2MEVyaVcvckpaYVI1WHhTS3dpSjlVYmQ2YTlISW9xUzVBTjI3L1pvN3kxWlZrNXFKZmtBSmZuTjBSN2ZTNG4wcytNaVFGL3RCR044dlJGR2JhVktXQmFzdy91Yi9NWlRyN3MxdUJTSmE3WDcwcjAxclk2Qm56c2JzbHhmSGpPeDNYNlJpbjBHUU1pdjd3MnNiL2d5L0ltQ0FQV0cyKzJhQkEyVC9EVXJRdmFKeFpLeGJRTjhMejhkV29oRGtxSE12UTZlQngrTjJ0SUZBTUJZazlWSENTR0VKSmZjaVJNeDVNa25VYjEzTDdaY2RSWE9ybHZuZEVpRUVFSUlKZnFKU0h2M0xaaDdkc0Q3MUcrZ2ZiQXdhdTkyYWZpWStvcVduRU43NnlWWXAwKzBPUVo5VTMzaEhKYVRCN0VGUFg3YlFoNHpxZjZCb2NQWXRMYlJPU3d6Rys1N0hvWThOclFsakw1bU9iUWxUVlREYlNOenp3NzRubjJpMFZZR29Vc1B1Qjk0Rks3Yjc0MVlsRVhzMGJ0eFpWMVJoSFRaNkhpRlN3Z2hwQjNrejd3Y0kvLzFEcVRzTEh6ei9lOWg1LzMzbzNyUFhxZkRJb1FRY2hHalluenRUT2pRT1dTUGRqVHU3OTNYNURraGZYUTVoM3JWVFkwSzdFVEMvVDU0Ly9qTHNNZU1uZHZBZmQ1Z3YwMTU3T1FXRlFac0RlYjJRQm8yc2o2R3J6ZUJlNnREemhGeTgrRis0TkZHUlRNQ3l6NUFZT2w3Y1kydmpuWGlLTHgvK20rNHZuc254SUdYaGh5VGhvNEVyNjZDdHZnZmpWNG5oZGtDNGI3M0p4Qjc5b1htVG9PK2JtWFU2M29laVYyeEYzNjJIRFcvK1duTXhpT0VrSXRkV3Y5K0dMbm9IUng3NlNXY2VQMDFiUDU4R1hLS2lwQS84M0xrelpnT1YrY3VUb2RJQ0NIa0lrS0pmbnNUeFpoVVhnMUxFRm8ydHQ4WCtaaGh3TmkyQWZMNGFRRHN0aTBzTFIyOHBqcnlhOXBJR2xFVXNxOHNzR1o1bzNPc2lqSVkyemNINDRKbFFWdjhEK2pySXl6eGp4TmVVdzNmMzU2Q1BHVVcxRGxYQitNMmRtNEx1NnFBdWR5aHZVUnIxYlUzVXErNUdWYnA2ZnBldllRUVFwS09tSmFHWGc4K2lLN2YvejZPUGY4OGlsLytHODZ1WDQvOXYvNFZza2FOeHZBMzRydnFqQkJDQ0tsRGlUNkpTTiswcGo2aEZrVklJNHFnci80OGJ0Y0xYZ3VBVlh3RVZ2R1JzT2RwUzk2RWtGc0FvV3NQK1AvK1BNeURlK0Y1NkRFSVhYdkVMYmFHQWgrOWc4Q0tUK3grc2l1WHd0eTV6YTZUa0pZQi94c3ZoaTJDS0kwY0Y3WXRqTEYxdlgyRFF4RGd1dTBlZVAveUsvQ3o1ZTN4YVJCQ0NJa0QvZHc1SEgvMVZaeGErTStRNTN2Y2M2OURFUkZDQ0xrWVVhTHZNTy9qUDROVkZ0OHF2YTFsRlIrQlZYWW1XQnhQSGpVK2JvbSsyRzh3aEE2ZGdvL0R6ZVlIY1E3L215OEJpdEtzMW9PeHh2VkF5R09yckFTK0YvNWt0MFc4NEJnQWdESEk0NmZXbmh6YVZrUjc1eDhRdXZlR2tGOElscFlPOS9mdWcvZi9mbXYzUHIxQWM5cnJVVHMrUWdoeENPYzQ5YzRpSFB6dGIyRlVWNk5nOWh4MC9kN3R5THhzT0JoVi9DYUVFTkxPcUJnZmljcjRablB3WTZGTGR3aWR1c2JsT3ZLa0djR1BlZFY1R0Y5dmpIbys5MVk3a3VRREFBSmhrbm5ZTlEvQ2tZYU5odENoTXdEQTJQMU42R3MwUC94L2Z3RXc3Y1JlNk5vRDZ2d2I3WU1YdHI1cFpidEVRZ2doOFdWNnZmajJrWjlnNzZPUEluM3dZSXg2N3owTWVlb3BaSTBjUlVrK0lZUVFSOUNNdnRNU1BIa3p2dGtNWmNiYzRHTjUxSGk3RTBBTUNibjVrQVlORFQ3VzE2NElPNk1kamZmcDMwWnRBWmorcXljQldRRmdkelZvNlo3K3RGL1d6dGlqOFl4K1ZJSUFaZmFDNEVOancycElsd3dQT2NVNmNSVGF4NHVEQ2I0OFlUcU1iM2ZBT25JZzVEemV3cThKSVlTUStMUDhmdXo0d2QybzNMUUpQZTY3SHoxLytFTks3Z2toaERpT1p2VGJtM0RCbHp6QkUzM3JaREdzMHZybDM5THdzVkVUNnRhUUo4MnNIOVBRbTZ3K0g1WnAyRzBJdy94aGtoUk04Z0dBVjVSRlBEZmlHSEo5a2NDd3kvTWprRVlVQmR2dDhjb0tHSHQzaGoxUC8zSVp6TVA3YXdQa0VMdjFBQnBlczRYWEpZUVFFbi9jTUxEcm9RZFJ1V2tUQnYzaGorajE0SU10VC9KRkVURE4rQVJJQ0NFa05rekQvbm1kUkNqUmIyZnNndVhZUEFsK3VUZGN2czh5c3lEMkhSU3pzWm5iQTJuTXBPQmpmY3Q2OE9xcW1JMFBBQ3dyTytTeDFkSWwvNHlGTEtQbkVaYnVOM3FaeXczMXltdURqd01ybDlwNzlNUGhITnJiTDhPcUtJUHY1YWNRV1BZaFdIcG02RG1VNkJOQ1NFSTUrdnh6S0YreEF2MGUrd1U2ekp2WHFqR1lySUJyL2hoSFJnZ2hKSmE0cG9VdHJKM0lLTkZ2YnhmZUNUSVRmemwydzBRZkFPU1JSVEViV3g0L0RVeXQvYWFwcldJZmEwTEhCblVGT0xkbjlGdUFLVXJvRTgxTXVKVzUxNEZsMmpjWmVFMDE5QTJybzU1dmxaZkMrL2pQWUg2N3c3NXVneHNVWE5QQU5hMEZVUk5DQ0ltbjZtOTM0K2h6ejZIamRkZWh5eTIzdEg0ZzFRWFF6M2RDQ0VsbzNPOEhWRXIwU1JSMSs3eURkTjJaUUZyQU9uVThwSHE3ZU9tSWtINzNyU1pKa0NkT0R6NDBkbXdOMlNZUUsySzNuc0dQcmZLU2lFWHpJbEpjSVE5NW9PazNaR0xQUHBDTHBnUWZCNVovM0x3YkJBMW0vSVhzM1Bwcm5qL2JqRUFKSVlTMEM4Nng3Ny8rQzNKT0R2cis1OC9hTkJSenFTMy92UVRBUEhvSXhwYjFFWTlieFVlYUxHenJ1T1pzWDR5MEVvNFFRdHFUNXErZm5Fd1N5VnVNTDFuM3RIblM2ajgyemFSWnJtZDhzeG5Lekxrd2RuME5mZVduOXQ3MU5tSXVOOHhEK3lGZE9nSVFCRHNaamdPaGQ3L2d4MWJ4a1JhL3Z0R01malBla0FtRm5ZTjFCNnl5RXVoZlJXa1hHR21NQmgwTytGbUhPZ3c0N2NMT0E0UVFrZ0RPcmwyTDg5OThnMEZQL0I1U1prYWJ4bUxaT2JBcXlpRjA2dEtpMXhrYlZrUGZ1QnJwRVZiWjZldFcyY2N2RzlPbStPSkYzN2dhK2xmTDRiNzNKMkJ1VDloenJQSlMrSjcvQTlUNU4wSWFPakxxZU5hWmsrRG5LOXNVazlodmNKdGVUd2hKWFZaRldjZ2tYREpJMm5mUlRGSEJmVjZudzJneG9jRys2MlNLWDErL0NzYldkYkJLejhSc1RGNWRCZi9mbjRlUVZ3QngwRkJZeDQvR2JPdzZMRHNYWXJkZXdjZm1vWDB0SCtTQ1ZSak51VG1qYjlzQVpkNTFZSjUwQk41L3UxVmJOSVNPOVcvNnJGUEhXL3o2VkpCc2U2RUlJUmVIbzg4L0IxZVhyaWljTzdmcGs1c2c1SGVvWGMwMnRNbHo0MGxmL1RuMHRTdmJOSWJucDc5dS9zbGVMNnlUeGZELzR3VzQ3M3FvY2FGZjA0VDIxdC9BejVhRCs1dCt2eFJZOFNtTXpXdGJHSEdvOUQrODFLYlhFMEpTbDFWeUJpeS8wT2t3V2lScEUzMm9MaUNKRXVVNkxLOGcrREd2T3VkZ0pDM0R6NTFGdlBvRFdPV2xzTDc2SWk1anl3MjdCSEFPWStlMkZvOXg0WGFMWmkyeDFBTXdOcTBGUEdrd2RtOXY4VFVoU1JDN043aEJjZkpZeThkSUFjemxhdm9rUWdocFI3N2lZbFJ1M0loK2p6MW1kM1ZwSXlHL0FOYXBFekdJckcxNFRWVmN0czlGSWsrWkJXUGZicGg3ZDhIWXRnSFNpTkNWQ2RyN2I4TThjZ0RTWmFNaE55amEyNVMwLy81TGkyUFIzbjg3NmpZSVFnamhKYWNoZE9uYTlJa0pKR2tUZmFhcWNVczg0MGtvNkJEODJDb3ZjVENTaTRBa1E1NDhNL2pRUEhJQXZPcDhpNGNKU2ZSTkEyaG1QM3Q5elhMd211b1dYdzhBeEY3OVFsb0NXa2NQdDJxY3BKZGtlNkVJSWFtdjVLT1B3RVFSaFhOYlYyWC9Ra0tIanRDM2JHald1YjRYL3h6OHZjTFBsZ01BdkgvNVZmQzQ1NkhIVVBPYm53YVBBVUQxdzNjMUdpZmN6TFV5NXhvb2M2NEplYTdtRncrQ0J6U2tQLzU4eEppTWI3ZkQvN2VuSVBZZEdQRWNiY2tiWVo5bmlnTG1TWWQ1NUNETW93ZERqdFhWQm1LeUV2NzFrZ3gxL28yTm5tN1Y3OTBrcUpkRUNIR1dlZW80cE9IUnR4QWxtaVJPOU4xTm41Um9HSVBRdFVmd29WVktpWDQ4S1ZObWdXVmtCUi9ycXo5djFUaXNRVjBGN205K1RRV3JoZFg5RzVLR1hGWS9UbmtwckxMWWJabElKa241ZlU0SVNXbWxuM3lNN0xGakllZmt4R1E4c1hNM1dLVm53UDIreGdWN0w4QmM3bUJ4T243ZVhoVjQ0ZjUyZWZ4VXdPdUZzWE1ycklweUtKTXZEeDR6OXV4bzBWWXdydXRnc2hMbEJJN0FKMHNBQU1vVjEwWThUVit6SXVwMTlMV1JqK3ViMW9SOW5pbHEyRVRmKzhUUG8xNkxFRUphaXZ1OHNFclBRT3pTemVsUVdpUjVFLzI4Zk9EWUlhZkRhQkdoUy9lUVgrTFcwZVNLUDVtSXZmcEJtWDFWOExGVmVnYkdqcTJ0R291MWQxMEZVWVEwZkd6d29ibG5aL3l2bWFCWWJwN1RJUkJDU0pCZVdZbnFQWHZRNytlUHhXNVFTWUxZdFFmTWcvc2dEUmtXOVZUWGJmY0VQOVlXdmdaOTQycTRmL0QvUXM1UnBsMEJBRENQSFFMVGRTaHpyd3NlNDk0YU85RTN6Y2J0Zmk5a1dZQWVzRmRQNm9HUVZXWjFqTzJiWVowc2hqUjRHTVFldlNNTzFaNTczMXR6cmJxdkpTR0VoR01lM0FleFc0K2tLeEtkWE5FMklDUlpNUVFBa0M0YlhmK0FjNWhIOWpzWFRBcGpXVG4ybXlHaHZudGs0TU4vTmErTlR4aEN4ODdCajNsbC9LdmZTME5IZ3FXbEJ4OGJXOWZGL1pxSnF1RldGMElJY2RxNUxWc0FBSmtqaHNkMFhMRlBQNWo3OXpTWjZJZGpIdDRQNjJReHJCUEhvTXhhQVA4L1hvQThaVGFzMHlkQ3VyZllGN0ovTDNMREFHc2kwUThXd05NRE1MWnZoWFJoZFgvTFFtRHBld0JqVUs2NHB2RUFjZUI3NlVudzh0S29SZi9DYlZVZ2hKQzJNQS9zaGRpZ2kxZXlTTjVFUDlrU0FGbUJQR3BDOEtGNWNDOTRkWldEQWFVbW9VTm51UC85SWJETStpWDd4cmFOTUhaOTNib0JKUm5pZ0V1Q0QrTmVxSWd4S0RQcTkzMWFwNDdEdkloWGZnZ0Z5WGREanhDU3VzNXYyd3JCNVVMNmdNajcwVnRER25nSmZLOCtEL1dxR3h0WG42OWpXYkJPSElOWmZBUlc4V0VZZTNZQUFIelAvTTQremhpa29TUEJxODdELzlxekFOQTQwYStibFE5b2dLcEMzN0RhdnJrY3ByMGRyNjdmNjY2dlg5VW8wVGYzN2JMMzBZc2kvSytIN3VFUGw0aDdmL2Z6WnYwT2JUZ2pYLzN3WFJBS09nYkg0K1dsVFk3aHV2WHV4cCtMM3c5ajgxckk0NmFFWGNtZ3IvOFM1b0U5VGNaR0NMa0ljUTVqKzFhNHYzOVAwK2NtbU9STjlQT1NLOUdYSjB3RFM2L3Z0V3RzU2J4Wld0Ykd3bWRNRWlPUGNlR1NQMWx1OGZXNFlVWnRVeWYyR3dUWDdmZUd2R0d4VGgySDlxL1hXblNkaHBTWmMwUCszZUw5UmtBZU5UNWtCWUcrT2o3ZENKSkZzbjJmRTBKU1c4MkJBMGpyMHpjbTFmWWJFZ283Z0tWbndOeS9CMkwvUWVGUDRoYTh6enhlWHhCV2tnRUE2blczUXVqY0RVS25ybUNLQ3ZlUC93dmUzLzhDdkxJQytsZGZBSDRmbEN1dUJjdk1BbFB0VGliY1d3T1duZ0Z0MGV1d2poK0ZldDJ0alM5WDF4bElFT3hWQThWSElIVHJXWDg4RUxBL01NMFczUVN2MjFwd0lYM0RsK0RlbW1hUDAyamNLYk1nWHpZRzRzQkxHaDBMTEgwWDVwRURFSWRjQm1YYW5FYkhoWTVkMjJYRkhpRWsrWmo3dndYTHlJUlFtSHp2U1pNMzBjOHZBRk5VOElEbWRDaE5Zamw1VUM1ZkVIek1LeXVnYjIxZWhkMzJsUGFiWjlyMGVtWHU5VkRtWHQrc2M5MTMvN2pGNHdjKy93aUJUNWMwZXA1NTBxRE11d0h5bUlraHoxdGxaK0Q3NjUvRC9oK1JKODRBOTliWWJRT3J6NE5ybXIwWHNmYU5pMURRQWZLRTZaREgxcmYwNGRWVnJXdVYxMHdzUFFOS2c4SkNWdWxwNkp2REZ5RzZHREJGaGRDZ0hTVWhoRGpOZCtRSVBIMzZ4bVZzZWZnbzZGdldSMDcwUlFuSzdLc2g1T1JCN0RzUWdZOFhROSs0R3ZLNHFjRlRyTEl6ME41K0JieXlBdElsdzhIUFYwTGZ0QWJHOWkxdzNmMGZ3UUsxVm5tcGZiT2RjN0NzOEVVRjZ3ckt5cVBHUTkrMkVZRXZQb0xyKy9jSGowdERSNGJNdnB0N2RzRDMwcE1RK3cyTytuazJyQm5Ra0xGelc2c1MvWmJzcnc5OHRBaUJqeFkxZVY1NzFoUWdoQ1EyZmNzR3lKZU5janFNVmtuYVJCK2lDS0ZITDVqN0UzeXBsU1RCZGV2ZEliUFhnYy9lanpvelRacUh1ZHlReGt5RU12M0trRmwzQUxDS2o4RDN0eWNqYm8rUVIwK0EwS1Y3aTY0WCtIU0pYWkFvSGdRQnJwdnZDcW53SC9od1ViQzY4c1ZJNk5tNzZXSlJoQkRTVHJoaHdGZGNqSnlKRTVzK3VSV2tZU09oTGY4dGVOVjVzSXpNc09jRVo2TTV0MmZjYTVmNVcyVWwwRmQ5Qm4zalY0QnBRQnBSQk5kMzdnQUVBZnJHMVRDKzJReXhhOC9nN3hSaisyYkFheS9ORnpwMENuc3RYanRMTDNUdkRWa1E3T1h0Unc5QzdORW43UG1CVmN2c0dLZGNIdlo0dkVpangwT0lVZ2lRRUVKYWkxZWRoL0h0RHFpelk5Tk90YjBsYjZJUFFPemRQK0VUZlduZzBKQmZpdWFCUFJGYnhaQm1raVNvVjF3TGFleWtzSzJJOUxVcm9iMy9UOENJM0JmWE9uMmlSWW0rdm5JcDlQVmZ0aWJhWnBFbnpJRFlmMGp3c2JGdFErdnJDcVFJc1ZkL3AwTWdxWUJ6dTBWbDhURllwV2RnbFpYQ3FpZ0Y5L2tCelErdUIrd0s1S1NlS05vdDFWUVhtTnNGSWJjQVFuNEJoSUlPRUxwMXQxZmFSTnBIbnNJQzVlWGdoZ0cxWThlNGpNODhhWkF2R3dWOTFlZFE1b1Z2VmFldlhRbHQ4VCtDajRVdWRzdGUvYXN2b0s5YmFhOXdtMzhiNU5IMU5ZSGtzWk1oajUwTUFCQjc5SUdRbXc5ajgxb1ltOWNDc2dLeGIvaDZBK2FKWS9ZMU9uV0IySDh3OU0xcm9TMStFNTRISHcwcGRnc0E1dDVkTVBmdmh0aTlWMGhkbTNCaVhTeFA3TlVQWWkrN1NKWlZmS1QxQTZrdUNJWHgrYmNsaENTbndLcGxrQzhiRlRJUmwweVNPOUh2bGZqVkQ0MmRXMkZzV1E5cFpCRzR0d2Jhd2xkYlhmMDkzcEttVXExaDJMMTlMMGp5cmJJejBONTVBK2IrM1UwT1laVTBZeitoWWNBOHZBK0JsVXRoN3QzVjJtaWJ4ZGk4Qm5MUlpBZ2RPc0VxTDRXMitJMjRYaThaU0VsWTNaUWtDRU9Ic1hjM2pEMjdZQjdjRHdnQ3hGNTlJUlIyaERSeUxJVDhRdnVYdHFyYWU1WnA1VWdvMHdUWC9JQ20yZTNZeWtwZ2xaeUdjV2cvekM4K0FTd09zVTlmU0FPSFFCb3dPTGhYUE5YcForMDkzR3FyNDJpNUFBQWdBRWxFUVZUSDhEUGdzYUJNbWdydi8vMFI4b3c1WVF2a2lmMEdRcDR5Q3dEQTNKNWdRcTh1K0E2RXZIeG83eStFc2VITGtFUS9oQ0RBZGZ1OTBCYi9BOXpyaFhMbHRXR3ZBOU9FZGVRZ0lFb1F1M1FISkJueXhCblFWeTVGWU1VblVHYk1EWjdLQXhxMGQ5KzA0MTl3VTVNM2daUlpDOEkrcjMrMUhOeGJIZlpZYzNtZmpGeU52eWxpOTk1d1AvQ3pObDJmRUpJNnVMY0d4b1kxOFB6b1lhZERhYlhrVHZRN2R3TnpwNEg3V2wrOHBUMzRGNzBPZDBFSEJENWFGTnp6UnRvbThPa1NDSGtGa0lhUEFhK3NRR0Q1eDlBM3JHNzJ6RnpnaTQ4UVdMVVVUSEhaYi9abDJaNmhZTFd6RkpvZjF2bksrcUpIY2NaOVh2aGZmUWJ1SC93WS9yODlDZTd6dHN0MUV4WHpwRFd1RmsxSUU2eVR4NkZ2V2dkajF6Y1F1dlNBTkd3RWxObFhRY2luV2c4dElvcjJqUkJQR2xoT0xvUXUzVUlPVzJXbDl1cTB6UnVodmJjSTBwQ2hrRWVQZzlBNXRiOW45WEk3MFhkMWpGOUJKcGFaRGVtU29RaDgvZ25VK1kzM3NyTzBkRENoOXNhVXBrSC9hbm5vQ1p6RHFpaEQ0S04zb2w1SEhEUU15dVdSbDZLYSs3OEYxL3oyYkgvdGpSemw4dmt3ZDJ4RllPbDdFSHYyaGRobmdCM0c0amRnbFo2QlBHNEt4SjdobC9VM0ZDblJON1p0YkhPaUQ5aTFBNVE1TFd2MzUzL3BMMjIrTGlFa3RRUysrQlRTcGNQQU1yT2REcVhWa2pyUmh5QkFHall5cmt1cVkwSVB3UGZNNDdROE5NYjhDMStGdEdNTGpKM2JXcmVYM1REQWpXckFXNDMyWEdNUmFlV0VWWG9hM2ljZWExT0J5YVJabGRFRWFkaW9Sa3REQ1luRVBIb0lnWlhMWUpXV1FwNHdGWjRycmc1cHNVbGlTOGkzbC9MTFJaUEF6MVZDMzdvQnZqZGZoVkJZQ0dYS1RJZ3B1bC9hcURvUEFGRGkzUFpUbVhFRnZFODlZZDg4YWRDRkJRQzQxNHZBaWsraXZwNmZQOWZrT1VKdWZ0UkV2NjY0blRSMFpQQTVwcnFnZnZjdStKNzlIZnl2UFFmMy9ZL0EyTDRGeHVhMUVBbzZRbDN3bmFZK3RmWWhTbUR1eHR2Nm9xTGZONFNRQnF6VEoyRnNYZ2ZQQTQ4NEhVcWJKSGVpRDBDNmJIVGlKL29BSmZueG9BZGdiTi9pZEJReGxReGRKTnFEZk5sb3AwTWdTY0FxTDRQMjBSTHdpbkxJMCtkQUhsVkViOWpiR2N2S2hqSnROcFFwbDBQZnZCN2Frb1ZndVhsUTUxNERJUy9mNmZCaWl0ZXU4QklVcFlrejI0YWxwVU9aUGh2YWtyZmh2amUwUTQyUVh4aXhJbnhnNWFjSWZMZ0k2bmZ1aUx4MEgwRDFmOTREaEtsdlU4YzZjd3JHanExZ2lncHArTmlRWTJMUFBsQ3Z2Ulhhb3RmaGUvcTM0SDRmbUNjZHJqdC8xTGlOYnFUcngvbUd0TEZ0QTR4dExlOXNKSFpQajBNMGhKQmtwQzErQzhxTU9XQnB5ZjF6SWVrVGZiRkxkd2o1aGJES1Nwd09oUkFTQTBKQklZVE8zWm8ra1Z5OERBT0JWWjlEMzdnV3l2UTVrQ2ROcHdUZmFZSUFlY3g0eUtPS29LOWVEdDlmbjRJOFpqeVVLVE9CR1BlY2R3cTNhdGQrdGNQL05YbjBPQmpiTmtGZnV3cnkrQ2xOdjhBMFlLeGJaYTkwRE5OSFBzalFBY09JV2xoS2UrOXRnSFBJRTZhRjNiOHZqeG9QZmUwS1dDZUxBUURTOERFUThwcS95aUdlZS9RaFNaQUdYQUo1Y3VQSy83N25mZytXblF2WGQrOXNkRXo3MTJzcDgvK1VFTkkyK3BxVlFFQ3pKdytTWFBML1ZHTU0wc2dpQkphKzczUWtoSkFZa0VhTXV5Z3JlcFBtc2NyTDRILzdOUWg1QmZEOHY4ZG9pWDZpRVFUSVUyWkNHajRhMnVLMzRIM2hLYmkrZXp1RTNPU2YzYStiMFdmdGNWTkpFS0RlZUN0OGYzMEtZcy9lVGQ3ODFONzdKNnp5VWtqRHg0SmxSUDZlNERWMkloMHAwZGZYZndsejN5Nnc5QXpJMDY5c2ROdzZjUlQrdDErQmRlbzRXSG9HdUxjRytwcmxzRTRXUTVsL0k4VHV2WnI4MUZxeVJ6L3RzZDhEUXZPTFphWS8vandBKy9QVVYzMW1WK1FmZEdud09KT1YrdG9DNzc0Rm9YTlhTTU5Hdy9PZi85dnNheEJDVXBkMW9oaUJaUi9DZmZjREtUR0JrUHlKUGdCNTlFVG9xejREOS91ZERvVVEwZ2JNNVlxNjVKUmMzSXhkMzBCNy94MG9zK2MzYjVhVE9JWmxac0gxL1h1Z3Ixa0ozMStmZ2pyL2VraERoam9kVnB0d3EzWUxudEErTnlLRjNIeW84NitELy9VWDRmNlBuOWtkSWk2TXllK0R0dVJOR0Z2V2dXVmtRcDEvUTlReHJiUGxBQUNXbHRINFdQRVJhTysrQlFCUXI3MDFaRGFmbnkxSDRQTVBvVy84Q3VBYzRxQkw0YnJwVGxobEpkQVd2Z0x6OEg3NG52b054UDZESVJkTmdUUjRXRXhteUZsV1R1Z1RadlFDdVZiWkdlaGZmbTYzTWRZRGtDNGJFNUxvQnorZnlnb1lPN2FDZi9VRnRDVnZRUm8yQ3ZLWWlSQjdVMXRYUWk1V1hQUEQvL2UvUXAxL2ZVcmNuQVpTSk5GbkxoZmtvaWtJckZ6cWRDaUVrRGFReDAwQmN6VitNMHVJdm1ZbEF1dStndnZ1Qnh0VmdTZUpTNTR3RldMUFB2Qzk4aHg0WlFYa0NWT2REcW5WdUdrWGZXVXRtR0Z1SzJuSU1KaEhqOEQvMmd0dzMvbkRZQ3RJN3EyR3Z1RXI2S3VXZ2xkWGdXWGx3SDNuQThIcTBGYnBhWUF4TUhjYW1Lb0NvbVRQY3EvNEZBQWFGZm16eWt2aGUvbHB3TkFoRjAyMmkvQnhEdlBJQWVqclY4SFl0aEd3TExDTUxLanpib0EwMGw3U0txYWx3L1BqWDBKZnV3S0I1Ui9EM0xjYjVyN2RZQzQzeEQ0RElJMGFEK25TRWVFL09kTUU5M25CWEM3d2dHYXZOcmhnTlpkMTZqaXMwak5nYWVuMnh4VmxZSjRMOXN4YUZvdzlPNkN2WFFsejcwNzc2M2JwQ01nVHBrUG8waDJ3TEpqRlIreHphNzkrTERzWGFUOS9BdWJlbmREWHJZS3hkWDJ3cUtBOGRoTGtTVE9wN1NZaEZ4UFRoUC9WRnlEMkg1ejBONlViU29sRUh3RGs4Vk9ocjExSnhjd0lTVkpNVVNHUG4rcDBHQ1RSY0E1dDZRY3c5KytGNTBjL2FUekRSeEtlMEtVYlBELzZDWHgvZlJKVzFYbW9zK2NuNWZhY3VxWDc3YjJjVTUwekgvNkYvNEQvOVJjZzl1MFBZKzlPbVB1L3RZdjhNZ1o1OUFRbzgyOElTWUQxTDVkQlg3Y3E3SGdzUFFQUzhER2hUMnArSUtCQjdOa1g2alUzQXdBQ243Nkx3QmNmMmEveHBFR2VNZ3Z5eEpuMmpZT0dSQkh5cEptUWl5WkQzN0krdUgvZjJQME41Qm1ObC8vWDRYb0FOZi85WTREWDk3MjVzR01EUDFjSi8rdlBoVHhYZDVPaGpyRjlDL3ovZUFGTVZTR1Bud1o1MGt3SStZVXc5KzFHemM5L0ZCcHFqd2J0L3hpRE9QQlNpQU12QmErc2dMNTJoWjMwNzl3R2VlcnNpSEVUUWxJTTUvQy8rVEtZeXdYMWl2QmJpNUpWeWlUNnpKTUd1V2d5QWw4dWN6b1VRa2dyeUVXVHdkeVJDMFNSaTVPMjlBT1lSNC9BZmYvRFVRdUlrY1RHc25MZ3Z2OG44TDM0TkFKTFA0UXlaNzdUSVNVUFFZRHIrcHZoZSsxNWFCOHZCdlFBbUNjTjB2Q3hrQ2RPaDFEUXNkRkx4QjU5WUI3YUQxaW1uVWh6RGlncXhHNDlJYytZMjJoV1hPamNEYTQ3Zm1qWEFoRHR0NGJ5OUN0aG5qZ0thY2h3U0NPTHdCUzEwWFZDeUFya29zbVFpeWJicys4bmprSHMzaUJ4VjlTUU1aakxEV1htWEhCdkRXQnh1eTdBdUttaGNYWHZDV1hPMVhZTFhjWWdGSFFNYWZrSDJOMlhWRDBBNlpMaElkc05oSzdkN1JzYUhQWnJPM1NDUEtseGtUN0FudUZYcnJ3TzhzeDVnTGNtK3VkSkNFa2RuRU5iOUFaNGRSWGN0OTJWbERlaG8ySGNWOU9lTGNUamltc2F2RS8rQnZ4OHBkT2hFRUphZ0dYbHdQUGd6NXArSTBrdUt2cWFsZEMzYnFJa1A0VndidzE4ei93ZThvZ3hTYmVNLzh4NzcrSGJSMzZDb3BVcjRlclV1ZWtYeEJqWE5QaGVmZ2JNNVliN3JnY0FXVzczR0FnaEpHV1lKdnh2dmd4ZVhRWFh6WGMwWHEyVUFwSy9uR0FEVEZXaHpydk82VEFJSVMya3pydVdrbndTd3RpMXZYWlAvZ09VNUtjUTVrbUQrKzRIRVZpM0dzYXU3VTZIMHlKaW12My8wRHpmeGhad3JjUlVGWjUvZndETWt3N2Z5OCtDYTFTQW1CQkNXb05yZnZoZStqL0FzdUMrL2E2VVRQS0JGRXYwQVVBYU5CUmkvMEZPaDBFSWFTYXgvMkJJQTFPbjhBbHBPNnU4RE5yN2krQys0MTdhazUrQ1dGWU8zSGZjQisyRFJiQXF5cHdPcDlta0RMdFN2VkY5M3NFZ0pMaHV2QlZDUVNGOGYvNWZXQ2VLbll1RkVFS1NrSFdpR0w0Ly93WkNRU0ZjTjk0YTNLNlVpbEl1MFFkalVPZmZDT1p5T3gwSklhUUp6T1dHYThHTktiY25pclNCWWNELzl1dFFacytuNnZvcFRPalNEY3JsOCtCLzYzWEFpTjR5TFZHSUdmYStkcVBhNFQzY2pFRzk4aW9vbDE4QjM0dFBRbCt6MHRsNENDRWtTZWhyVnNMMzRwTlFMcDhMOWNxclV2NzlaK29sK2dDRW5EeW8xOTNpZEJpRWtDYW8xOTBDbHAzcmRCZ2tnUVJXZlE0aEx4L3krQ2xPaDBMaVRKNHdGVUplUGdKZmZ1RjBLTTBpcGRtSnZsbmw0SXgrQTlLUVlYRGYvUUNNVFd2aGUvYVBzRTZmZERva1FnaEpTTmJway9BOSswY1ltOWJDZmZjREtkVkNMNXFVVFBRQmV3ay90ZW9pSkhISjQ2WkJHblJ4L0tBbHpXT1ZsMEhmdUJicXRkOTFPaFRTVHRScmJvSytZVTFTTE9FUHp1aFhPYk5IUHh3aE45OSswM3JKTVBpZSt4TzBEOTZ4cTlnVFFnZ0I5OVpBKzJBUmZNLzlDZElsbDhGOTl3TVFjdk9kRHF2ZHBHeWlEd0RxN0FVUXUvWjBPZ3hDeUFYRWJqMmhVbnN0Y2dIdG95VlFwczhCeTh4eU9oVFNUbGhXTnBUcHM2Rjl1TVRwVUpva3BkZnQwVStjUkI4QUlBaVF4NHlINTRGSEFGODF2SS8vQW9FUEY0TW55TW9EUWdocGI3enFQTFFQMzRIM3Q0OEJ2aHA0SG5nRThwaHhnSkRTcVc4anFmM1ppaEpjdDkwTkliL1E2VWdJSWJXRS9FSzRidnRCU2hjL0lTMW5IajBFWGxFT2VkSjBwME1oN1V5ZU5BTzhvaHptMFVOT2h4S1ZvQ2dRM1c3b1o4ODZIVXBZTEMwZDZvSWI0UG5oL3dQWC9LaDU0cGZ3di9VS3pIMjdBWjR5blpRSklTUTh6bUh1MnczL1c2K2c1dmUvQkFJYVBEOTZHT3FDRzhCcXQxNWRiQmozMWFUOFQzOWVXUUh2QzM4R3J6cm5kQ2lFWE5SWVpqWThkejlFKy9KSkk3N1hYb0EwZkN6a01lT2REb1U0UU4rNEJzYlhtK0MrL1c2blE0bHEvWXdaeUJvNUFvT2UrTDNUb1RTSmUydGdmTE1WK3RlYndhdk9ReG82QW1MZkFSRDc5QWR6ZTV3T2p4QkMyb3o3dkRBUDdvTjVZQytNN1Z2Qk1ySWdYellTMHJBUjFKb1h3RVV4cGNheWMrSCsvdjN3dmZobmNML1A2WEFJdVNneGx4dnU3OTFIU1Q1cHhEcFJES3UwRlBLb0lxZERJUTZSUnhZaDhObUhzRTRlaDlDNXE5UGhSS1RrNVNGUWx2ajFCQUNBZWRJZ2o1c0VlZHdrV0NWbllPelpDZjJyNWZDLzlRcUVnZzRRTzNVRksrd0lvYkNEdldkVmRZRzVYSFkvYVZweFJRaEpCS1lCcm1uZ2ZqK2crV0ZWbE1FcU9RTmVjaHJtcWVPd1NzOUE3TllEWXU5K2NILy9IZ2lGSFp5T09LRmNGRFA2ZGF3enArQjc5Vm1hMlNla25iSE1iTGkvZHgrRURoMmREb1VrSU8yOWY0RVZkb0l5YlpiVG9SQUhCVllzQlM4OURYWEJEVTZIRXRITysrK0QvM2d4UnIzM2dkT2h0SjVod0R4WkRLdmtES3pTRXZDeUVsaVZGZUNhQm1nYWVFQURUTlBwS0FraEJCQkZNRVVGVkJWTVZTRms1NExsRjBJb0tJUlEyQUZpNTI2QVJEY21JN21vdmpKQ2gwN3cvT0EvNEh2MVdWaGxKVTZIUThoRlFjZ3ZoUHVPKzhHeWNwd09oU1FpUTRleDZ4dDRycmphNlVpSXcrUVJZK0g5NDYrZ1huazFJTWxPaHhPV2twZUg4MXUzT1IxRzIwZ1N4TzY5SUhidjVYUWtoQkJDNGlpMWkvR0Z3Ykp6NGI3N1B5QjI2K2wwS0lTa1BMRmJUN2p2L2c5SzhrbEV4dDdkRUxyMG9FcjdCQ3dyRzBLWGJqRDJmdXQwS0JISmVma0luSzBBTnd5blF5R0VFRUtpdXVnU2ZjRGV0K2ErNndISTQ2WTVIUW9oS2F1NDAwRHNIN2NBbFFFT1RoV2ZTUVRHbmwyUWhvMXc3UHE4Nmh4ZzZJNWRQeHB6Lys1bTlVUTM5KzJDc1gxTDdDN3M0UGVyTkhRa2pEMjdITHQrVTVUOFBJQno2SldWVG9kQ0NDR0VSSFZSTGQwUElVcFE1MTREc1hjZmFPKzhRVVg2Q0ltUkdwUGh5ZU11Yk5oeEhQanNaUUNBeDYyZ2M4YzhkTzZZaDA0ZGMreVBPK1doVTRjY0ZCWmtReFF2eW51T2hIT1lCL2REbVgyVkk1YzN0bTJBZitGclVHWmNDV1htdkppTXFYMndFTXp0YVRSZXBPY2o0VDR2L0s4OEEzalNrUGF6eDZQMi90V1d2QVdyOURUUy8vQlNzOFlPclB3VXh0WU44UHo0djhJZi8vUmRHTHUvZ1hyRDdSQzc5MjdXbUxFaTlodUF3TEtQN0pzTmpMWHJ0WnREeWM4SEFBUktTNElmRTBJSUlZbm80azMwYTBtRGhrSzR2d3UwRHhiQzNKZTR5d1VKU1FaYnFpUThmMEpGaVI3NkJ0M3JDK0RBNFZNNGNQaFVvOWVJb29BT0JUbm8zQ2tYblRya29uT25YSFR1bUl1T2hUa295TTlHWm9ZYkxBSGY4Sk8yczhwTEFVR0VrRi9neVBYRjN2MEJBUHFLVHlDUG14cVRQcnY2cXMvQXNuSWFKZlNSbm84NHpycFY0QUVONnF3RlVaUDgxdURuS21HZExBNS8wTEtnYjFvRCtIMFFDdHEvZUthUVh3Z0lERlpGR1lROFovNWZSS01VMkRFRlNzdUFRUTRIUXdnaGhFUngwU2Y2QUNEazVNRjkyejB3dnQwTzdhUEY0T2ZPT2gwU0lVbUZaZVZBdWZJYTlNL3RoZ2RQbE9IWThSSWNPMTZLWThXbE9IYThCRlhWa1ZmTW1LYUZrNmZMY2ZKMGVkampxaW9qUHk4TGhmbVpLQ3pJUm1GK05ncnlzMUNZbjRXQy9Hd1VGbVRENDFiaTlhbVJPTEtLajBIczFTY3VZMnZ2L0wxWjV3a1ptYkFxeXVCLzdWa0lIVHBGUDdkYlQ4aGpKc1Vpdk9nTUhmcnF6KzErd0JQYWQ0dVpzWE1iK1BsS3lCTm5PTlpyWGV6VkY5YXhvd21hNkJjQ0FMUlNLdWhMQ0NFa3NWR2lYNGN4U0lPSFFldzdFUHJLejZDdi85SnVNVU1JaVlncEt1U2l5WkNuemdKVFZIUUMwS2xUSG9wR0RRZzVyN3JhajFNbEZUaDVxaHduVDFmWWlmMnBDcHc4WFlIU3NuTlI5L0JybW80VEo4dHc0bVRrM3RWcGFXcndCa0IrWGlaeXN6T1FtNTJCbk54MDVHYWxJeWNuQTduWjZYQzcxVmg5NmlRR3JOSXpFQXJqTTJ1c3IxdlZvdlBOUS90Z0h0b1g5UnpKNTIyWFJGOWZ0d3E4Nmh6VWEyNEI1UHFiV05yQzE4S2VYOWN5TnRKeGVkSU1DSjJhMTVzK3NQeGpBSUIxNWlUOGJ6YTlGVUM5K3J0Z25yUm1qZDFjUW1ISGhPMk1vOWJONkplVU9od0pJWVFRRWgwbCtoZGdpZ3BsMW56SWs2WkRYN3ZTZnNQbDl6c2RGaUVKaGJsY2tNZE5oVHgrQ3BpNzZUZjU2ZWt1OUV2dmpINjlPemM2cHVzR1RwZFU0bFNER3dDblNpcFFVbEtKa3JKek9GL2xiWEw4bWhvTmgydk80UERSTTFIUGM3a1U1R1NuMTk0SVNFZE9UanB5Y3pLQ3oyVm5weUVydzRQTXpEU2twN2xveTBDY1dXV2xrRWFPamN2WTRmYXJXNlZuWUI3ZTEyU3libXhkRDJuWUtFQnM0bGVrYVRSOVRndHhUVU5nK2NjUThnb2dGMDIyTDNQa0FNU3VQYUJ2WEIzMXRaR09pNWNNaDFWV0F1dlVjUUNBZGZRUUFDRHcyZnZCYzVSWkMyRHMvZ2JXOGFQMk5mYzNieXViT3YvR1pwM1hFa0pCQnhqYk5zWjgzRmdRWEM1SUdla0lsRktpVHdnaEpMRlJvaDhCYzZkQm1URVg4b1FaMERldGdiRjFIU3hhcWtjdWNrSkJJYVFSNHlDUG5nRG1jc1ZrVEZtVzBLMUxQcnAxQ1YvWVN0TUNLQ2s3ajlLeWN5Z3BxMFJKcVgwRG9MVHNYUEJqdnovUXJHdjUvUUdjT2wyQlU2Y3JtanlYTVlhTWREY3lNejNJVFBjZ004T056QXdQTWpQUzdPY2FQczZvUDA5UkpMcEIwRXhXUmFtOUo3dGRMbWJCLytLZllaMHRoNUJiQUxIdndMQ25tUWYyd1AvbVN4QldmdzdQQTQrR0xRakh2ZFh3di80OFdGbzZYTGZkMDZhdy9LOC9CNkZyRHloVFpnR2lCSDM1eCtCVjU2SGVmaThnaXVEbnpzTDMvQjhoWkdVai9YZlBoNzJ4NFAzZHo1c3N4dWQvOHlVWVc5ZUhQQmVTNk0rWWk4QUhDd0ZKZ3VlUlgwUElqVjVvenZ2a3IyRVZId0drMkwrTkVBb0tZVlZFWHNIak5LV3dBd0lsOUg2QUVFSklZcU5FdnduTTVZSXlhUWFVaWROaG5TeUcvdlVtR045c2JsYkxJMEpTQWZPa1FSbzJDdkpsb3lGMDd0YnVsYkJWVllsNkk0QnpqbXF2SHlVbGxTZ3RPNGVLczlXb3FLeENSV1VWemxiWUg1K3RyRVpGWlRWOHZ1WnZ4K0djNDN5VnQxa3JDaHFTSkJFZXR3cVB4NFYwai8yM3g2TWl6YTBpTGMwRmoxdEZtc2VGTkk4TG5qUzEvbkdEWTI2WERFV1JVLzZHQWZmNVk3N3NPeUpCZ0hMMXpmQy8vQlQ4Yjc0RXowLytwL0VlZE02aHZmOVBBSUE4Wm1MRS8rdk1uUWFydkJUODBEN3c4K2ZBTXJOYUZaSlZlZ2JHOWkwUVRoWkRtWDRsckpMVENLeGFDckhQQUVoRFJ3SUF0RStXQUlZT2FkU0VOcTBlY04xOEYzRHpYUUFBMzkrZWhQbnRqcEFiQTRIUFA0SlZlZ2JLdERuQkpOODZjeEpDaDhhcmNBQUF0WDNrbVN5M09xYUkzR25ndnNUdGhLTVdGQ0JRbHJnM0lnZ2hoQkNBRXYzbVl3eENsKzVRdTNTSGVzVTFzRTRkaDNGb1A4ekQrMkFkT1VUNytVbktZS29Lb1VjZmlMMzZRZXJkejk3YkcrT3EzN0hFR0VOR21oc1p2ZHpvMHl0Nk1UV2ZUOFBaYzlYQm13RU5id1NVbjYzQ3VYTTFkbkovM290cXJ6OXE3WUJJRE1OczFRMkNjRlJWaHFySVVGVVpydURIQ2xSVmdzdWxRRlVVdUZTcDlybmFjMVFGTGtXRzZwS2hLaElrV1lJa2lKQWtFYkpzLzEzM1I1WkVTS0lBU1JZaFNSSWtzZlk1U1lBa2lSRGkvZSt1K1FHMS9lb21TSU9IUWg0OUFmcW1OUWg4c2hqcXRiZUdITmZYTElkMXNoalM0R0dReDAyTlBCQmprRWVOUjJEWkI5QTNybTUxYXo1ajZ6bzdydHF0Qk5xU053RERBTXZPUldEcHUrQitEY2FXZFJEeUM2Rk1tOU9xYXpSaVdiQXVxRVZnblQ2SndMSVB3TEp6SWMrY0R3QXc5KzJHNzY5L2dqeHBKdFNyYm1vOGpta24rckhldWdEWU45aWhKZTd2VktXZ0FPZTJmZTEwR0lRUVFraFVsT2kzaGlCQTZOSWRTcGZ1d0tRWmdHbkNLaStGVlg0R1Zta0pyTkl6NEJYbDRKb1AwRFJ3djkrK0VWRDN4b2dRcDRnU21LTGFiNlJWRlV4MWcrWG1RU2pvQUtHZ0VFSmVCN3ZTdFNnNkhXbGN1TjBxM0c0Vm5Udm1OWG11WlZtb3F2YlhKdTAxT0gvZWgvTlZYcHlycXNINTg5N2dEWUh6MWI3YTQvYkh1aDY3NzNOTjA2RnBPbEFWc3lGYmhERUdXWllnaVF5U0pFRVVCUWlNZ1FrTWpERUlUQUFUV1BBNWdkbXZZWXhCQ0o1endXTkJzTThSR1A1SDlJT3BzZGtDMGx6Sy9CdkFMUXZLN0t0RG51Zm5LeEg0OUYyd3pHeW9OOTNSNURqUzZBa0lmUDRoakkxZlFaa3h0K1VyWFRpSHZta3RJQWlRUjQwSEFMQzBEQUNBc1dXZHZTUytkdFpjdmU3VzRCTDVjQVgzb2hYalkva0ZVS1pmR1h4c0h0b0hYcHRFRzd1K2hqUmdDSVNDRGxCbVhBbXhaMSt3MmhzdmdWVkw3Yzl6d0NYaDR6Y00rK2RFSEZhZE1GVk42SnZuU2tFaEFxVWxBT2Z0dnNLSkVFSUlhUzVLOUdOQkZDRVVkclNyUjFOZlhVSlNnaUFJeU1yMElDdlRBeUQ2ZnVXR2ROMkExeGVBMSt0SFRlMGZyemNBcjA5cjhOaVBHcDhHYjQyR0dwOGZOVFYrZUwyYWZVNk5ILzZBbmVDM1prVkJMSEhPRVFqb3NDc2dOSzhPUWt1SWwvSzQzMVNxZnZpdXNNOGJXOWFGZjRIZmg1cGZQQlQya1B2ZW4wRHNZM2VVRUhMeklmWVpBUFBBSHBqN2QwUHNQNlJGY1puN2RvTlhWa0FhT2pLNDlGKzk5aGFvQzc0RDV2RkEzN1lSMmo5ZmdUU3lDR0svd2NIWFJTdklGKzZZMkwwMzBDRFJON1p0cVA5VVgzMEdZcTkrY1AzYmo2RE1XaEI4M2pwK0ZPYmVYUkI3OW9VNE1IeWl6dzBETEE3NzgrMmdKY0EwNHpOMkRDaUZCYkEwRFVaVk5hVE1ES2ZESVlRUVFzS2lSSjhRUW1KSWxpVmt5Vkx0RFlMVzQ1eEQxdzFvQVFOK2Z3QitUWWVtMWYydHc2OEZnalArUG44QVd1M05BWC90eDNYbkdZWUp3elR0dncwTHVtN0FORTNvUm9QbkRLUDJZeE9HYVo5akdQRlB0QXdPTzZHTGM3TFAzQjVJdGJQbWJSb25LeWZrc1R4cVBNd0RlNkJ2WE5QaVJGOWZ1OEllbzhFV2dicDZCZHhiamNDSC93Skx6NEM2SUhUWmZMU0NlMDNobWdaait4WXd0d2ZjNTRWNjNXM1Ezdms3Zk0vOUFlNS9md2dzM1U1YUE4cytBQUFvODY2SHNldHJHTnMzdzNYVG5hR3oxNFlCU0hIWW53L1Vkak5JM0ZWRmFxRmRRREpRV2tLSlBpR0VrSVJGaVQ0aGhDUWd4aGdVeFM3S2w1SHVidmZyYzg1aFdSeUdZY0F3T0hUVGdHbGFBT2V3T0FlM0l2eGQrenB3d09LVy9iakI4dzMvRmhhOUFLN0Z2eUFmUzg4TXY4KzhqY1JMaGdPU0JHUG5ObkNmdDNGeHZ3aDRaUVdNYjdkRDZOQVpZci9HeThDMHhXK0ExMVREZGRzUHdOTFNZeGF2c2VrcmNNMFBhZmdZR0Z2VzIrMzdEQjNhdTI5QisyQWhYTis5RStiUmcvYVMvbUdqSWZic2k4Q3lEMkZzV1E5andDV1FSaFRWRDJicWdLdHRON01pNFpvR3ByUmY3WWFXVWdyc1JGOHJMWVduVHgrSG95R0VFRUxDbzBTZkVFSklJNHd4aUNLREtDcTE5ZkppbjNqVnVEMTIwYlY0SmZwMVd4K0UrT3lqWmk0M3BBR1hCR2U5NWJHVG0vVTZmYzBLd0xJZ1Q1elI2Sml4ZVMyTXJ6ZEJHallhMHJEUnRTOEl3Q292aGRDeFMrdUROUXdFVm4wR2FlQ2xZSjc2bXdmeXhCbUFva0FhT2dyZzNHNnhKeXRRNTk4QUFGQ216b0srYmdXMGp4ZER1blFFSUNzQTdLWDdRcHlXN25OLyt4WnBiQ21sb0FBQUVDZ3RkVGdTUWdnaEpESks5QWtoaERpQ3VWM2czaHF3bk56NFhLQ3VBS29RdjJYZzBtVmo3RVIvODdwbUpmbzhvRUZmdndvc0xSM3lxSEVoeDZ3VFIrRi81eCsxQTR2d3ZmUWtlTWtwV0dmTElYVHBEczlEajhIN3U1L0RLajNkN1BqcWx2b0hWbjhPZnJZYzhyVzN3dGkzSytRY3ViYnF2NzVwRGN3akI2RmNlUjFZZHUyL2lheEFtVEVYMnBJM0VmaHltVjE0a0hON3kwVnQwaDl6dmhvd2QvdXZZbW11NE5MOU1rcjBDU0dFSkM1SzlBa2hoRGhDeUMyQVZWWUNvVXUzdUl6UGZYYUx3M2d1QXhjSEQ3UGI4WVdablE5TDB5QU92QlJDeDg2TkVtV3J2QXpRN2FLSHhwYjFZRms1RUFvNlFCNTRDY1Mrb1V2ODVVa3pvMTdHMkx3MitQa0RnSFhxT0lUTzNTQU91clJSb2c4QTVyRkRDTHo3RmxoYU9zVHV2V0R1L3hiYzBBRmR0L2ZpaXlMMEZaOUNMcG9DcHRUR0xjZG5qNzVWV2dJaHQva0ZNTnVibUpZRzBlTkI0RXlKMDZFUVFnZ2hFVkdpVHdnaHhCRkNmZ0dza3ViUFRyY1VQMThKQU1FaWMvSEFWQld1Zi90Ujg4L1B5SVRybG44UGUwenNPd0N1bS80TnJMQVRoQTZkb3JZZWJLcm1nTGxuWjBpaUx3OGZHMnpSRjQ2K2NpbTQ1Z2Mwd1BmOEg4S2V3MDBmQXA5L0JPWHl1ZmJuRXFkaWZGYnBHUWo1aFhFWk8xYVVnZ0s3eFI0aGhCQ1NvQ2pSSjRRUTRnaWhvQU9NUS92ak5yNTEraFFBZ09Ya3hlMGFzY1E4NmRHN0E3U2gzYUk0OEpLb1BkK1Y2VmZhcldJN2RZT1FtUVY0MHNIUzBzQThhV0R1TkVDVzRYMzhVWEJ2TlJDb2JiVVlwNlg3VnNscFNMMzd4V1hzV0pFeU1tQlVWenNkQmlHRUVCSVJKZnFFRUVJY0lYVHJEdk9MVCtNMnZubmdXd0NBMkxWSDNLNFJOM29BNW9sanNJNGVnbm4wSU13akIrRys3NUhXanhjbHlRY0FvV3NQdUc2NU8rbzVucC84RDVnbkRkYnBrL2FRY2RvU1lSNCtBR1ZxOUswSlRoUFQwbURXMURnZEJpR0VFQklSSmZxRUVFSWNJZVFWQUpZSnE2d1VRbjVCVE1mbTNob1kyemNEb2dSeDBOQ1lqaDB2K3JwVnNJNGRnbm44S0t3ekp3SExBbUJ2RHhDNjlZcHBxNzNXcUd1RGFKV2RzUjluWk1iOEdsWlpDV0R4aE42akQ5Z3ordHJKVTA2SFFRZ2hoRVJFaVQ0aGhCQm5NQWF4VHorWUIvYkVQTkVQZkxRSVhOTWdqNTRRMHdUWktqNEM3NU8vam5vT1AzY1cxUS9mMWV6bjY0aDlCc0E4dUJjc013ZnZkS2dBQUFoa1NVUkJWQXZTMEZFUWUvZUgyTE9QM1ZaUEVFTE9qVFpPVEhBTzg4Z0JzSXdzc0xSMHUxNEFZN0RPbkVSZzJRY0FBS0ZyOTVoZjF0eS9GMktmZmsydVFIQ2FtSllHdzBzeitvUVFRaElYSmZxRUVFSWNJdzBjQW4zelJzaEZrMkkycHJIN0crZ2JWb081UFZEbVhCMnpjUUVBc2dLaG9HTnN4NnlsWG5WVDdmZ2RtZzZqaFZYM1c0d3grUC8rUFBqNWN5SFAxZFVKWUZrNWtJYU5idjM0RVJqYnQwQWVWUlR6Y1dOTlNzK0FTWHYwQ1NHRUpEQks5QWtoaERoR0dqQVkybnYvQWo5L0Rpd3pLelpqOWg4TXNXY2Z5Tk91QU12S2ljbVlkWVNPbmVINWFmUVovZmJRMHFyN3JTRU5IZ2J6NEY1d1hRY3NFMkFDV0hvR3hKNTlvRXk3QXN3VjIxNzMvRndsckJQRmtHNzV0NWlPR3c5aWVocE1iOXUrdm9RUVFrZzhNZTZyYVgwWlgwSUlJYVNOdFBmK0JWYllDY3EwV2JFYjFEUUJVWXpkZUFtQ1Y1MEhMTFBKR3hqTlBTK1JCRllzQlM4OURYWEJEVTZIMHFTanp6Mkh3My81TTZaOHV3ZnNnbTBWaEJCQ1NDS2czMDZFRUVJY0pZOGVCMzNOeW1EeHVaaEl3U1Fmc0F2Z05TZDViKzU1Q2NNMG9hOVpDWG5VT0tjamFSNWVXeWd4d1dzSkVFSUl1WGhSb2s4SUljUlJRdWV1RUFvS29HOWU3M1FveENINmx2VVFDanRBNk56VjZWQ2FoWnNXQkZsTytLS0JoQkJDTGw2VTZCTkNDSEdjTXZWeTZNcy9qZTJzUGtrT2xnVjkrVklvVXk5M09wSm00NllCcGloT2gwRUlJWVJFUklrK0lZUVF4NGs5ZW9QbDVrRmZ2ZHpwVUVnNzAxZC9BWmFiQjdGN0w2ZERhVFp1R1BhTVBpR0VFSktnS05FbmhCQ1NFTlM1MXlDdy9OUFFsbTRrcGZGemxRZ3NYd3AxM2pWT2g5SWkzRERCS05FbmhCQ1N3Q2pSSjRRUWtoQ0V2SHpJWThaRFcveVcwNkdRZHFJdGVSdnkyQWtRY3ZPZERxVkZ1R2xBa0ducFBpR0VrTVJGaVQ0aGhKQ0VvVXlaQ2F1OERQcmFWVTZIUXVKTVg3TVNWbmtabE1rem5BNmx4ZlNLQ29qcEhxZkRJSVFRUWlLaVJKOFFRa2ppa0NTNHZuczdBcDk5QU90RXNkUFJrRGl4VGhRanNPeER1TDU3T3lCSlRvZlRZbHBKQ1Z5ZE9qc2RCaUdFRUJJUkpmcUVFRUlTaXBDYkQzWCs5ZkM5OGh6NHViTk9oME5pako4N0M5OHJ6MEtkZjMzU0xkbXZvNTA1QTdWVEo2ZkRJSVFRUWlLaVJKOFFRa2pDa1lZTWhUSnVJbngvZlFyY1crTjBPQ1JHdUxjR3ZyOCtDV1hjSkVoRGhqb2RUcXVZUGg5OHg0N0IzYU9IMDZFUVFnZ2hFVkdpVHdnaEpDSEpFNlpDN0RjQXZoZWZwbVEvQlhCdkRYd3ZQZzJwM3lESUU2WTZIVTZyZVE4Y0FEaEgrdUFoVG9kQ0NDR0VSRVNKUGlHRWtJU2x6cDRQcVVjditKNzVQUzNqVDJMODNGbjRudms5cEI2OW9NeWU1M1E0YlhKdTZ4WUFRTWJnd1E1SFFnZ2hoRVJHaVQ0aGhKREV4UmlVT2ZNaGp4Z0Q3OU5QVUlHK0pHU2RLSWIzNlNjZ2p4d0xaYzU4Z0RHblEycVQ4cFVya1RIa0VraVptVTZIUWdnaGhFUkVpVDRoaEpDRUowK1lDdldLcStENzY1UFExNngwT2h6U1RQcWFsZkM5K0Jlb1Yxd0ZlZndVcDhOcE03MnlFdWMyYlVMKzVaYzdIUW9oaEJBU1ZmTDF0Q0dFRUhKUmtvWU1oZEN4TS94dnZ3NXoveDZvMTl3RWxwWHRkRmdrREg2dUV0cVN0MkdWbDhGOTk0TkpXMTMvUWlmZmZodVdZYUR3aWl1Y0RvVVFRZ2lKaW5GZkRYYzZDRUlJSWFUWkRBT0JMNytBdm1FTmxPbXpJVSthQVFpMFFDMGhXQmIwMVY4Z3NId3A1TEVUb0V5ZUFVaXBNYWRnMXRSZ3c2ekxrVFZpSklZOC9iVFQ0UkJDQ0NGUlVhSlBDQ0VrS1ZubFpkQStXZ0plVVE1NStteklJNHNBVVhRNnJJdVRhVUxmc2g3NjhxVmd1WGxRNTEyVE1yUDRkZmI5NGpHYy9OZS9NR3J4WXFRUG9rSjhoQkJDRWhzbCtvUVFRcEthZWZRUUFxcytoMVZTQW5uQ0ZNZ2p4dEtTL25iQ3oxVkMzN29CK3BxVkVBbzdRcGs2RTJMM1hrNkhGWE9uMzMwWGUzNzZDSHJjZXg5NlBmU1EwK0VRUWdnaFRhSkVueEJDU0Vxd1RoNkh2bmtkakozYklYVHBCbW5vU0lqOUJrRElMM1E2dEpSaWxaWEEzTDhYeHZZdHNFNFVRN3BrS09SUjR5QjA3dXAwYUxISE9VNHVYSWg5Ly9VTFpJOFpnMkV2dndLV0lsc1JDQ0dFcERaSzlBa2hoS1FXUTRleDkxc1llM2JCUExnZkVCakVYbjBoRkhhRVVOQUJRa0VoNEU0RGM3bkFWQlVRS1hFTFlScmdtZ2J1OXdPK0dsaWxKYkJLejhBcU9RM3o4QUhBNGhENzlJTTBjQWlrQVlNQVNYWTY0cmlvT1hBQUJ4Ly9YMVNzL2dwNVU2Wmd5Rk5QUTNDNW5BNkxFRUlJYVJaSzlBa2hoS1F1em1GVmxNRTZkaFJXV1luOXA2SU0zT2NETkEwOG9BR202WFNVaVVVVXdSUVZVRlV3dHh0Q2JqNkUvRUw3VC9jZTl0NTd4cHlPTW01T3Z2a21UaTVjaU9wdmQwTktUMGZQQng5Q2w1dHZwcGw4UWdnaFNZVVNmVUlJSVlTUVd1dW5UNGVTbDR2Q3VYTlJPSDgrbEx6VUtpcElDQ0hrNGtDSlBpR0VFRUlJSVlRUWtrS284VEFoaEJCQ0NDR0VFSkpDS05FbmhCQkNDQ0dFRUVKU0NDWDZoQkJDQ0NHRUVFSklDcUZFbnhCQ0NDR0VFRUlJU1NHVTZCTkNDQ0dFRUVJSUlTbUVFbjFDQ0NHRUVFSUlJU1NGVUtKUENDR0VFRUlJSVlTa0VFcjBDU0dFRUVJSUlZU1FGRUtKUGlHRUVFSUlJWVFRa2tJbzBTZUVFRUlJSVlRUVFsSUlKZnFFRUVJSUlZUVFRa2dLb1VTZkVFSUlJWVFRUWdoSklaVG9FMElJSVlRUVFnZ2hLWVFTZlVJSUlZUVFRZ2doSklWUW9rOElJWVFRUWdnaGhLUVFTdlFKSVlRUVFnZ2hoSkFVUW9rK0lZUVFRZ2doaEJDU1FpalJKNFFRUWdnaGhCQkNVZ2dsK29RUVFnZ2hoQkJDU0FxaFJKOFFRZ2doaEJCQ0NFa2hsT2dUUWdnaGhCQkNDQ0VwaEJKOVFnZ2hoQkJDQ0NFa2hWQ2lUd2doaFB6Lzl1dEFCZ0FBQUdDUXYvVTl2cklJQUdCRTlBRUFBR0JFOUFFQUFHQkU5QUVBQUdCRTlBRUFBR0JFOUFFQUFHQkU5QUVBQUdCRTlBRUFBR0JFOUFFQUFHQkU5QUVBQUdCRTlBRUFBR0JFOUFFQUFHQkU5QUVBQUdCRTlBRUFBR0JFOUFFQUFHQkU5QUVBQUdCRTlBRUFBR0JFOUFFQUFHQkU5QUVBQUdCRTlBRUFBR0FrL2MyUGlPLzYrMUlBQUFBQVNVVk9SSzVDWUlJPSIsCgkiVGhlbWUiIDogIiIsCgkiVHlwZSIgOiAibWluZCIsCgkiVmVyc2lvbiIgOiAiMTMiCn0K"/>
    </extobj>
    <extobj name="C9F754DE-2CAD-44b6-B708-469DEB6407EB-16">
      <extobjdata type="C9F754DE-2CAD-44b6-B708-469DEB6407EB" data="ewoJIkZpbGVJZCIgOiAiMjMyMTc3NTI1NjQyIiwKCSJHcm91cElkIiA6ICI2MTcyNzY3ODkiLAoJIkltYWdlIiA6ICJpVkJPUncwS0dnb0FBQUFOU1VoRVVnQUFCRElBQUFKTUNBWUFBQUFJVVlhckFBQUFDWEJJV1hNQUFBc1RBQUFMRXdFQW1wd1lBQUFnQUVsRVFWUjRuT3pkZVZ4VTVlSUc4R2NZbG9GaGtSMFJCQlVwRjY1cjdtc0dSbGN4OS9TbTV0N2l0VEl0SzIrWjNwOVphaTZWbVJhYWlzc2xSUW5MY0UwbEZVUXhFUlFFU1JBRUZkbGhobGwrZnhBblIyWmdRR0FZZkw2ZkQ1K1k4NzdublBkd2h1UTg4eTRpdFZxdEJoRVJFUkVSRVJHUkVUQXhkQU9JaUlpSWlJaUlpUFRGSUlPSWlJaUlpSWlJakFhRERDSWlJaUlpSWlJeUdnd3lpSWlJaUlpSWlNaG9NTWdnSWlJaUlpSWlJcVBCSUlPSWlJaUlpSWlJakFhRERDSWlJaUlpSWlJeUdnd3lpSWlJaUlpSWlNaG9NTWdnSWlJaUlpSWlJcVBCSUlPSWlJaUlpSWlJakFhRERDSWlJaUlpSWlJeUdnd3lpSWlJaUlpSWlNaG9NTWdnSWlJaUlpSWlJcVBCSUlPSWlJaUlpSWlJakFhRERDSWlJaUlpSWlJeUdnd3lpSWlJaUlpSWlNaG9NTWdnSWlJaUlpSWlJcVBCSUlPSWlJaUlpSWlJakFhRERDSWlJaUlpSWlJeUdnd3lpSWlJaUlpSWlNaG9NTWdnSWlJaUlpSWlJcVBCSUlPSWlJaUlpSWlJakFhRERDSWlJaUlpSWlJeUdnd3lpSWlJaUlpSWlNaG9NTWdnSWlJaUlpSWlJcVBCSUlPSWlJaUlpSWlJakFhRERDSWlJaUlpSWlJeUdnd3lpSWlJaUlpSWlNaG9NTWdnSWlJaUlpSWlJcVBCSUlPSWlJaUlpSWlJakFhRERDSWlJaUlpSWlJeUdnd3lpSWlJaUlpSWlNaG9NTWdnSWlJaUlpSWlJcVBCSUlPSWlJaUlpSWlJakFhRERDSWlJaUlpSWlJeUdnd3lpSWlJaUlpSWlNaG9NTWdnSWlJaUlpSWlJcVBCSUlPSWlJaUlpSWlJakFhRERDSWlJaUlpSWlJeUdnd3lpSWlJaUlpSWlNaG9NTWdnSWlJaUlpSWlJcVBCSUlPSWlJaUlpSWlJakFhRERDSWlJaUlpSWlJeUdnd3lpSWlJaUlpSWlNaG9NTWdnSWlJaUlpSWlJcVBCSUlPSWlJaUlpSWlJakFhRERDSWlJaUlpSWlJeUdnd3lpSWlJaUlpSWlNaG9NTWdnSWlJaUlpSWlJcVBCSUlPSWlJaUlpSWlJakFhRERDSWlJaUlpSWlJeUdnd3lpSWlJaUlpSWlNaG9NTWdnSWlJaUlpSWlJcVBCSUlPSWlJaUlpSWlJakFhRERDSWlJaUlpSWlJeUdnd3lpSWlJaUlpSWlNaG9NTWdnSWlJaUlpSWlJcVBCSUlPSWlJaUlpSWlJakFhRERDSWlvaVpHTHBjaklpSUNtWm1adGQ0M0lpSUNxYW1wOWRLT29xSWkrUHY3SXpjM3QxNk9SMFJFUkZRZlRBM2RBQ0lpSXRLVW5KeU1EUnMyb0hQbnpsaXpaZzFFSXBIZSs2NWZ2eDV6NXN4QjI3WnRBUURwNmVtNGZQbXlYdnVPR0RHaTJuS0ZRb0dzckN5TmJTMWJ0a1JPVGc2VVNxWFdmVHc5UFFFQWFyVzZ5blZjdjM0ZHljbkplclZObi9ZUkVSSFJrNEZCQmhFUlVSUFRxVk1uUFBmY2N6aHk1QWhPbmp5Sm9VT0gxdmxZOGZIeFdMOSt2VjUxYXdvS3NyS3lNR1BHREVna0VnQkFXVmtaZ29PRDhmNzc3eU03TzF2clBrZU9IRUZ1Ymk0Kyt1Z2pUSjgrSFQxNjlCREtmdi85ZCt6YXRVdlBLMkdRUVVSRVJCVVlaQkFSRVJsQVNFaEl0ZVVXRmhad2MzUERyVnUzcXExcmFXbUpNV1BHNkN3UERBeEVZR0JnbGUweW1RemJ0bTNEdm4zNzRPRGdnTmRmZjEzdnR2LzAwMDhBQUg5L2Z3REFoZzBia0plWGg3WnQyeUl0TFExejU4N0ZyNy8rS3RSWHFWVEl5OHZEUng5OWhHWExsbW1FR1VCRjJGR2Q3Nzc3RG52Mzd0VzdmVVJFUk5TOE1jZ2dJaUl5Z0czYnR1bFZiK2ZPbmRXVzI5dmJWeHRrYUJNWEY0Y3Z2dmdDZCs3Y3djaVJJekZ6NWt4WVdWa0o1WVdGaGNqTHkwTkpTUWtBSURNekU4WEZ4VHFQZCt6WU1WeTVjZ1hMbGkyRFRDYUR1Ym01UnJtVGt4TSsvZlJUdlAzMjIxaTZkQ2srLy94emRPalFvVlp0SmlJaUlxckVJSU9JaU1nQWF1cUZzSEhqUm9TRmhkVllEd0J1M3J5SnExZXZDcThURXhNUkVSRUJRSE00UmxGUkVUWnYzb3hmZnZrRmJkdTJ4WVlORy9EMDAwOVhPZDdodzRleGVmTm00ZlhiYjc4TkFBZ09EZ1pRTWUvR3cvTHo4MkZuWjFmbCs0ZDVlbnBpNmRLbFdMUm9FZjd6bi8vZ2h4OStxUEc2aUlpSWlMUmhrRUZFUkdUa0xsMjZoRysrK1VaNGZmcjBhWncrZlJyQTMwRkdWRlFVTm16WWdPTGlZc3lhTlF2anhvMkRXQ3pXZXJ6eDQ4ZGovUGp4T0h6NE1OYXNXWU85ZS9mQ3djRkJDREJtekppaFViK2dvRUFJTDdLenMrSHE2cXIxdUowN2Q4YmJiNzhOUzB0TFNLWFN4N3RvSWlJaWVtSXh5Q0FpSWpLUWhJUUVYTHQyVFd2WmpSczNBQUQ3OSsvWHVmOVRUejJGVHAwNlljeVlNY0x3RW45L2Y4eVpNd2ZqeDQ4SEFKU1VsR0RObWpVNGRlb1VQRDA5c1hEaFFyaTV1ZWxjMnRYZDNWMElPQzVldktpMVRtVXZrY281TXZMejgrSGg0UUdnWXNVVkh4OGZuVzBPQ0FqUVdVWkVSRVNrRHdZWlJFUkVkU0NUeVpDY25Jek16RXhrWldVaFB6OGZNcGtNTXBrTUkwYU1RTmV1WFdzOHh2bno1MnRjdGVQaG5oYVBtamh4SWpwMTZsVHQvbGxaV1RoMTZoU0FpaUVoSDN6d1FiWDFLM3RmS0JRS3hNYkdBZ0NXTEZtQytmUG42K3hGa1orZkQ2bFVDcGxNaHZQbnorUE5OOStFWEM0SEFKaVptZFc0Zkd6bE1CaGRVbEpTcWkwbklpS2lKd3VERENJaW9scTRjK2NPb3FLaWNQMzZkU2lWU3BpWm1jSFYxUlZlWGw2UVNDU3dzTENBbDVkWHJZNnBiUjZNbXViSXFPd05VUk4zZDNlc1hyMGFTcVVTUzVZc1FVQkFBSVlPSFFxVlNvWEZpeGRqeElnUkdEUm9FS0tpb2hBV0ZnWkxTMHNBd0lVTEYrRHA2WW1yVjYraVE0Y09lTys5OS9EdmYvOGJRTlU1TWdvS0NyQnUzVHFzVzdjT0FQRHh4eDhMWlR0Mzd0UVlhcEtSa1FFSEJ3ZU55VVgxWFI2V2lJaUlDR0NRUVVSRXBKZlMwbEljUG53WThmSHhzTFMwUk0rZVBkR3hZMGUwYXRXcXhoNEhobVJwYVlrdVhib2dLaW9LNWVYbEdEbHlKTnExYTRlMHREU29WQ3IwN3QwYlhicDBRV0ppSWtRaUVTUVNDUURnMEtGRDZOV3JGNjVldllySmt5ZkQydG9hTGk0dUFLck9rZkhaWjU5QnBWTGgxS2xUMkx4NU03Nzk5bHVoOTRhVGs1TkczWjA3ZHlJK1BoNWZmLzIxc08zSWtTUFl2bjA3ZHU3Y2lWOS8vUlVpa1FqKy92NllQSGt5cGsrZnp1VlhpWWlJU0FPRERDSWlvaHBrWldVaE5EUVVSVVZGR0Rod0lQcjI3UXNMQ3d0RE42dEdTcVVTWXJFWWFyVWFJU0VoNk5peEk5cTFhd2NBaUltSmdWZ3NSdWZPblFGVUJEV1dscFlRaVVUSXlzckNoUXNYTUh2MmJHemR1aFVpa1FqVHAwOFhlbUpVOWhMWnVIRWpiR3hzMEtKRkN3QkFXbG9hUkNJUnZMMjlZV0ppVXFVOXBhV2xpSXFLZ3B1YkcrenM3REI5K25STW56NGRRTVdLS3BYbmY5U3NXYk13YTlhcyt2OEJFUkVSa1ZHcStsY0dFUkVSQ2JLeXNyQmp4dzdoWVg3SWtDRk5Qc1M0YytjT05tN2NpRmRmZlJWQXhZU2h5Y25KUW1nQUFFZVBIa1dYTGwyRUlSNGxKU1hDc0pMUTBGQjA2ZElGRGc0T09zOFJGUldGM3IxN0N5R0dYQzdINzcvL0RyVmFyWE1pMFJNblRxQ3NyQXhCUVVGVnltN2Z2ZzAzTjdlNlhUQVJFUkU5VVJoa0VCRVI2VkJRVUlDUWtCQllXVm5obFZkZVFjdVdMUTNkcEdyRnhjVUJBTUxEdzNIa3lCSDA2OWNQc2JHeCtPNjc3L0RDQ3k4SUU1REd4c1lpTlRVVmdZR0J3cjdGeGNYQ2NKQVdMVnBnMUtoUjFaNHJLU2tKWDMvOU5aUktKUUFnTWpJU0pTVWxBQUMxV3ExMW4wT0hEa0VxbFZhWjMwT3BWT0xxMWF0bzI3WnRIYTZhaUlpSW5qUU1Nb2lJaUxSUXE5VUlDd3VEUXFIQXYvNzFMOWpZMkJpNlNZTFMwbElBRUladlJFZEhZKzdjdVZpMGFCR2NuWjN4Mm11dllkZXVYZWpRb1FNKy92aGorUHI2NG8wMzNnQUFLQlFLYk5xMENaNmVuaGcwYUpCd3pNTENRaUhJR0RGaUJQcjA2YVB6L0dxMUdtcTFHdW5wNlRoOCtEQktTMHV4WThjT2pCZ3hRcU5lWGw0ZTR1UGpBVlFzTlp1VWxJU0FnQUJoSG81S0owK2VSSEZ4TVhyMTZsWHRkVWRFUkNBM04xZWZIeEVSRVJFMVk1d2pnNGlJU0l0TGx5N2gxcTFiR0Q1OE9PenQ3UTNhbHFLaUlvU0VoRUFpa1VBc0Z1UHk1Y3NBSUt3R1VsUlVoTEt5TWl4WXNFRG83UkFTRW9LUWtCQjA2TkFCSzFhc2dMbTVPUURnMjIrL1JWcGFHbGF1WEtreGowVmhZYUVRMXVnYVVsSlFVQUFBZU8rOTk1Q1FrSUNubjM0YTRlSGh1SGJ0R2tRaUVhWk5tNGJ3OEhDaGZtNXVMaFl1WElqRGh3OWozNzU5RUlsRVZYcDYzTHQzRDVzM2I0YXpzek1HRGh4WTdjOWgwNlpOdUg3OU90NTU1eDI5ZjNaRVJFVFUvRERJSUNJaWVrUjVlVGwrKyswM3VMdTc0NWxubmpGMGN5Q1ZTbkg0OEdFVUZSVUJBRXhOVGRHL2YzODg5OXh6QUlEQmd3ZGp5SkFoUWpCUlhGeU02T2hvQkFRRVlQNzgrVUtJRVJvYWlnTUhEbUQwNk5IbzBhT0hjSHk1WEk0Ly8veXoyaUJCcVZUaWh4OStBQUJrWjJkanc0WU5zTEd4d2M4Ly80dzllL1pnMWFwVnNMVzExZGpuN3QyN2NIQndRSHA2T2s2ZlBvM3UzYnVqVmF0V1FubG1aaVkrL1BCRDVPWGw0Zi8rNy85Z2Fxcjd6NUtTa2hMSVpESmg1UlFpSWlKNmNqSElJQ0lpZWtSQ1FnS0tpb293YWRLa0JsMWF0VzNidGhneVpFaU45VVFpRWNMQ3dnQUFLcFdxeW9vZ1lyRlk0N1ZVS3NXNmRldGdabVltN0JNY0hJeTllL2VpVDU4K21EdDNMbGF2WGcwckt5dVltNXNqUGo0ZVJVVkY2Tm16cDg0MmlNVmlEQnc0RU9YbDVmanZmLzhMcVZTSzhQQnc3TjI3Rng5OTlKR3crb2xVS2tWMGREU1VTaVhDdzhQUnZuMTduRGx6Qm1xMVdtT1N6OGpJU0d6Y3VCRmxaV1ZZdUhCaGxYTmJXbHJpNHNXTDZOcTFLMHhNVEhEKy9IbmhaMFpFUkVSUE5nWVpSRVJFai9qamp6L1FxbFdyQmw5RlkvRGd3Umc4ZUhDdDl0RzJyS2sybFNFR0FKdzlleFo3OSs3RjRNR0RzWGp4WW9qRlltUmtaT0RxMWFzQUFBc0xDNHdaTTZiR29SMGpSNDdFaUJFaklCS0pjUHIwYVd6ZnZoMHJWcXdRSmhFRmdFbVRKbUhyMXEzWXRHa1RuSnljc0d6Wk1yUnYzeDV0MnJRUjVzRFl2WHMzZ29PRDRlenNqT1hMbDhQUHo2L0t1Y2FQSDQ4ZE8zYmczWGZmRmJaMTZ0U3AyckNGaUlpSW5nd2l0YTZweFltSWlKNUErZm41MkxCaEF3SURBdzM2MEx4MzcxNGNQWG9VVzdac3FaZmp4Y1hGYVFRT1FNV2tuVXFsRW1LeFdHdlBFNVZLaFpzM2I4TGIyN3RLcnc5QWMxNk4yaWd0TGNXK2Zmc3dac3dZWWZsWGJRb0tDcENmbnc4QWtFZ2tjSFoycnZXNWlJaUlxUGxoa0VGRVJQU1EwNmRQNDlTcFUzajc3YmVyZmNnbUlpSWlJc1BnOHF0RVJFUVBTVTVPUnBzMmJSaGlFQkVSRVRWUkRES0lpSWorb2xLcGtKMmREUThQRDBNM2hZaUlpSWgwWUpCQlJFVDBsNXljSENnVWlnYWY1Sk9JaUlpSTZvNUJCaEVSMFY4eU16TUJBQzFidGpSd1M0aUlpSWhJRndZWlJFUkVmOG5LeW9KVUtxM1RTaHhFUkVSRTFEZ1laQkFSRWYwbEx5OFBEZzRPaG00R0VSRVJFVldEUVFZUkVkRmZpb3FLWUcxdGJlaG1FQkVSRVZFMUdHUVFFUkg5cGFpb0NGS3AxTkROSUNJaUlxSnFtQnE2QVVSRXpVV0pVbzZER1RHSXZuOERkOHJ5VUtZc04zU1RqSUpFYkFZM1NRdjBjdlRCS0k5bllDVTJOMGc3bEVvbFNrcEsyQ09EaUlpSXFJbGprRUZFVkE4dTUvMkpyNU4reFYxWmdhR2JZblRLbE9WSUs3Nkx0T0s3T0pGOUZXLzREa2VYRmw2TjNvN2k0bUlBWUk4TUlpSWlvaWFPUTB1SWlCN1Q1Yncvc2ZSS0tFT01lbkJYVm9DbFYwTHhSOTZ0Umo5M2VYbEZEeG96TTdOR1B6Y1JFUkVSNlk5QkJoSFJZeWhSeXZGMTBxK0dia2F6ODFYU1laUW81WTE2VHFWU0NRQVFpOFdOZWw0aUlpSWlxaDBHR1VSRWorRmdSZ3g3WWpTQXU3SUNITXlJYWRSelZnWVpwcVljZFVsRVJFVFVsREhJSUNKNkROSDNieGk2Q2MxV1kvOXMyU09EaUlpSXlEZ3d5Q0FpZWd4M3l2SU0zWVJtcTdGL3Rnd3lpSWlJaUl3RGd3d2lvc2ZBSlZZYlRtUC9iRTFNS3Y1SlZLbFVqWHBlSWlJaUlxb2RCaGxFUkVUNHV5ZEdaYzhNSWlJaUltcWFHR1FRRVJIaDd5QkRvVkFZdUNWRVJFUkVWQjBHR1VSRVJHQ1BEQ0lpSWlKandTQ0RpSWdJN0pGQlJFUkVaQ3dZWkJBUkVlSHZJSU9UZlJJUkVSRTFiUXd5aUlpSUFKaWFtZ0pnand3aUlpS2lwbzVCQmhFUkVUaEhCaEVSRVpHeFlKQkJSRVFFenBGQlJFUkVaQ3dZWkJBUkVZRTlNb2lJaUlpTUJZTU1JaUlpQUNLUkNBQW4reVFpSWlKcTZoaGtFQkVSL2NYRXhJUkJCaEVSRVZFVHh5Q0RpSWpvTHlZbUpsQ3IxWVp1QmhFUkVSRlZnMEVHRVJIUlg5Z2pnNGlJaUtqcFk1QkJSRVQwRndZWlJFUkVSRTBmZ3d3aUlpTTAyS1VqQnJ0MGhKbUphWU1jMzhyVUFxTThldUs5anFOZzh0Y2ttRThDRGkwaElpSWlhdm9hNWk5Z0lpSnFVRzg5OVFJQTRITGVuOGlUSytyOStHNFNPMHoxSGd3VGtRai9kTytPbjI3SDF2czVtaUlHR1VSRVJFUk5IM3RrRUJGUkZhbEZPZmc1OHhJQVlHTHJmckExc3pSd2l4cUhTQ1JxVWtOTEZJcjZENm1JaUlpSWpCMTdaQkFSUFdHKzZqbERyM3JtZncxYmtacGFZRzMzYVNoVnltdmM1NjNZSDZCUUt4K3JmWWFrVnFzaGFpSkRhVFp1M0lqRXhFUnMyTENoVG0yU3lXVDQ3My8vaTk2OWUyUEVpQkgxMnJiNCtIaWtwS1JnMUtoUmozV2MzTnhjS0JRS3VMaTRBS2hvYzBSRUJIeDlmZUhuNTFjZlRTVWlJcUptaUVFR0VkRVRwcFdsUTYzM2NUQzMxcXVlU0NRQ2pIaGtSa2xKQ2F5dDlidldodGFsU3hlRWhZWGh5SkVqQ0FnSXFQWCsyN1p0dzdsejV6Qnk1TWg2Yjl1cFU2Y1FGaFpXYlpCUlhsNE9Nek96YW8vejFWZGZJU1ltQmp0MjdFQ0xGaTBBQUx0Mzc0YVhseGZXckZtalYxdlMwdEl3ZS9ac2ZQYlpaK2pldmJ0R21VcWxRbGxaR1dReUdXUXlHUW9MQy9IZ3dRUGs1ZVVoTHk4UFlyRVlZOGVPMWVzOFJFUkUxSFF3eUNBaWFrSWtZalBzN3ZlbTN2VzM5bjZ0eGpxem9yL0ZmVmxobGUwVG90YWhYUFg0UXhmRUloUDhPR0RCWXgvSDBHUXlHVlFxVmFNRkdWOTg4UVYrK2VXWEd1dXRXclVLcTFhdDBsbCs1TWlSS3RzdVhMaUFmZnYyQVFBKy9QQkRuZnUyYjk4ZUd6ZHVyUGI4U3FYdUhqYVBsb2xFSXBpWW1PRFNwVXRZdVhJbFB2amdBM1RwMGtYcnZxZE9uY0xwMDZjUkZCUWtoQmdXRmhZWVAzNDh2dnZ1TzV3NWN3WURCZ3lvdG0zVkNRd01yREkwUnlRU3djYkdCazVPVHNKWFdWa1pKQkpKbmM5RFJFUkVqWTlCQmhGUkUxV2lrT2tzc3pLMTBMdU92bHFZV1dGNjI2RTRrQkdEbThVNVZjcjdPdm1pazUwSHd0S2pjVjllVkt0akc0T2lvb3Bya2txbGpYSytWMTU1QmVQSGp4ZGVwNmVuSXpvNldtY1BBWmxNaGkrLy9CS3Z2UElLbkp5Y2RCNDNNek1USzFhc3dJQUJBekI5K25TdGRYNzc3VGY4OE1NUGVnM2ZlUDc1NS9VdTgvYjJ4cnZ2dm90bHk1YkIydG9hWGw1ZVd2Zkx5Y25CMnJWcjRlcnFpcGt6WjJxVWpSNDlHb2NPSGNMNjlldlJxVk1uMk52YjE5aEdiUlFLQllZUEg0NFhYM3dSMXRiV3NMYTJobFFxYlRKRGg0aUlpS2p1R0dRUUVUVlIvenI3cGRidDl1WlNCUGQrRFVxMVNtY2RBTmpkNzAxSXhGVzc5aC9NdUFBQVVLa3JKclVVQVJqbTVvZHBiUWJEMmxTQ2R0YXVtSDl4SzFRUHJkNWhabUtLV2UyZWhZTzVOUUxjdXVCbzloWHNUeitQZTdKQ3FOUXFCS2VlQUFBb2pYaCtqTXpNVEFDQXU3dDdvNXpQd2NFQkRnNS9EL001ZHV3WWZ2NzVaN3p3d2d2dzlmV3RVajhpSWdJSkNRa3dNek9EcDZlbjFtTm1aMmRqMGFKRnNMYTJ4b0lGQzdUMkxzbkp5Y0crZmZ2UXZuMTd6SjQ5dThaMi92REREMVcyaFlTRUlESXlza3BaVWxJUzNuMzNYVmhhV21MVnFsVkNUNHVIeVdReUxGMjZGQ1VsSlZpK2ZEbXNyS3cweXMzTnpiRm8wU0s4ODg0NytPaWpqN0I2OVdwWVdGUU41VTZjcUhqUDNidDNEd0J3K2ZKbDVPZm53OVRVRkFNSERnUUF1TGk0d01mSHA4WnJKQ0lpSXVQQ0lJT0l5TWpZbTFmMEdDZ29MNjNUL3R0dW5oUys5N1ZwaWFsdEJxT1RuUWNBNEdwK0JyNjljUVFxdFJvdExlM2hhRzZOek5JSHlKVVg0ZDFMT3pHK2RWODg1K2FId0paZDRlL21oMTh5NHhDYWZxNVpMTTk2NjlZdE9EazV3YzdPcnNIUHBWQW9rSk9qMmV0bDBLQkJDQXNMdzZaTm03Qnc0VUtOTXJWYWpiMTc5K0twcDU2Q2c0T0RFTHBVY25kM3g2MWJ0L0RCQngvZy92MzdXTEprQ1I0OGVJQUhEeDVVT2ZmYXRXdFJWbGFHYWRPbUlTc3JTOWl1S3h6UkZ1eFU5bHA1dU96a3laTll0V29WWEZ4Y3NITGxTcmk2dW1xOTdtWExsaUU1T1JsejU4NUY1ODZkdFo3VHo4OFBzMmJOd3BZdFcvRCsrKzlqK2ZMbFZYcktyRml4UXVQMXJsMjdBQUFTaVVRSU1vaUlpS2g1WXBCQlJQUUl0VnFOOHZKeXlHUXlLQlFLcUZRcWpTKzFXaTE4YndnZVZvNEFnSnl5L0RvZnc5ZW1KVjd5Nm9kdTltMEFBTG55SW15L2VRcS81U1FBQUx5bHp2akVid0pzelN5UldwU0RSWEU3Y0Y5ZWhFMDNqdUJBUmd6KzVUMEEvWjJmeHNoV1BURE16UTloNmRINDZYWXNaS3J5eDc5QUF5Z29LTURWcTFmUnRXdlhSamxmUmthR3p0NFFWNjVjd2JScDA3U1czYmx6UjJ2Wm5qMTc4T2FiYjhMVzFoYlcxdGI0NUpOUGFtekRraVZMTkY0L090ZEdlbnE2em4wcmgrRlUxamx3NEFEQ3c4UFJxbFVyTEZ5NEVISzVYQ2d6TVRGQnExYXRJSmZMc1h6NWNrUkhSMlBFaUJFWU4yNWN0ZTJiTUdFQ2NuTnpzVy9mUHJ6eHhodFlzbVNKUnUrS3l2WWVPM1lNSzFldTFEclpKeEVSRVRWUERES0lxTmxTS3BVb0xDeEVjWEV4U2twS1VGeGNqTkxTVXVGMVNVa0pTa3RMVVY1ZURybGNMbnlWbDlmaVlYeUlaY05kZ0E3dHJWc0NBTktLNzlacC96R2V2VEhGdStJVGE3bEtnZkRiRjdBdi9UektsQlhYL1hDSW9WU3IwTmJhQlVzNmpjWHF4SENVS09XNFU1YUhOZGNpRUg0N0ZqUGFEc1hUdHU3NGwvY0E1SmVYNE1pZFArcm5JaHRSWGw0ZXdzUERvVlFxMGJ0MzcwWTVwN2UzTnc0ZlBseHZ4eE9MeFZpd1lBRzZkZXVtYzdKU2YzOS9qQjQ5R3ErLy9yckc5cTFidHdxOUdSNDJZMGJOeS9RK1d1ZjI3ZHQ0NjYyM05MWkpwVklFQndmamswOCtRVUpDQW9ZTkc0YjU4K2ZYZUd3QWVQWFZWeUdWU3JGOSszYk1temNQWThlT3hhUkprelN1OGZmZmZ3Y0FwS2Ftd3R2YlcyTzRUbFpXRmk1ZXZGamplUmlBRUJFUkdSY0dHVVJrdEdReUdYSnpjL0hnd1FNVUZCUWdQejlmNDcvRnhjV0dibUs5RXdGNHhyRWRBT0FmTFZxanBXVUxaSlhtMWVvWXgrOWNRVkNySG9pK2Z3TjdiNTNWV05Ha3I1TXY1dmsrRHl1eE9RNW54U0VzSXdaTE9vMUJOM3R2Zk5wMU1qNUxPSWpNMG9yaENzbUZXWGovOGk0TWNlbUkzbzd0Y2JRQlFvemx5NWZYK3pHcnMySERobm81enNpUkkydnMzU0VXaXdFQXhjWEZ5TTNOcmZVNVhGeGNOT2FPcU8vaEZOcFdRNmtVSHgrUHpaczNJekV4RVVPR0RNR3JyNzRLUjBkSG5mVS8vUEJESkNRa0lDZ29DUFBtemF2VmhKdFRwa3lCajQ4UFZxOWVqZERRVVBqNittTHc0TUVBS25xR25EdDNEa0JGSUhQbXpCbXNYcjBhcHFZVmY5NGNQWG9VUjQ4ZWZheHJKU0lpb3FaSHBGWS9OSnNiRVZFVG8xYXJrWnViaTN2MzdpRTNOeGYzNzkvSC9mdjNrWnViSzNSdmJ3aG1abVl3TnplSG1aa1pURXhNZEg0ZGFGdTNYaEc2UEx6ODZ1alRxNnVVOTNONkNvczZqSVFhYW9nZ1FtRjVLVDVOT0lERWd0dFY2bFpPOXFsdCtWVnpFMVBJSDFwNlZTd3l3YlEyZ3pHeVZRK29vY2EyMUpNSS8ydmVDMnRUQ2Q1NWVnUzYybnVqWEtYQTNsdG5jU0FqQmtwMXd3K3RHWlhpaElLQ2dnWTd2a2drZ2txbFFtRmhJV3h0YlpHZm53OXJhK3ZIK29SZUpCTEJ6ODlQNzlVMklpTWpxMTFlVlplMWE5Y0tjMHlrcEtUZzFWZGZyZlV4ZE5IMVlILzE2bFhzMnJVTDBkSFI2TkNoQTJiUG5xM1h5aWNQSGp6QXVYUG5JSlZLYXgxT0RSczJESXNYTDBaK2ZqNHVYNzZNUVlNR0NXWDc5KzlIY0hBd1pESVpacytlamExYnR5SW9LQWl2dmZZYS9QMzlNV3JVS0l3YU5VcmplRE5tekVCUVVCQmVmUEZGWVp1dStVR0lpSWlvYVdLUERDSnFNbVF5R2JLenN6Vytjbkp5b0ZBb2F0NVpCeHNiRzFoYlc4UFMwaEpTcVZUNHI1V1ZGYXlzckdCcGFRbHpjM09ZbTV2RHdzSkNDQy8wL2NUNGdKYXdvYUZJVFMwd285MVFBRUJZZWpUa0tpVmU4dXFIVC96R1k5MzFuL0g3dlNTOWovVndpUEcwclR2bSt2akRXK3FNRW9VTTY2Ny9qSmpjRktHOFNGR0daZkg3TUw1MUgweG8zUmN2ZXcvRUFPZW5zVFB0TkdKelUrdnZBclY0NVpWWEd2VDRsUzVkdW9TSWlBaU1IajFhNXdTVURVM2ZYZ0dabVpsVjVzbG8zYm8xZ29PRHE5MXZ4b3daOFBmM3g2UkprelMyNzkrL0h4RVJFVHIzVnlnVU9IUG1EQTRlUElqNCtIaGhlMkppSWhZc1dLRHpmQTlmajcyOVBRSURBNUdSa1lFNWMrWUkyOCtjT1lQRXhFVE1talZMNis5Y2NIQXdKQklKQU1ET3prNGp4Q2d2TDBkb2FDajY5KytQNDhlUHc4ZkhCeSsvL0RKKytPRUg5TzNiRjBERnlqRGFRZ283T3p1R0YwUkVSRWFNUVFZUkdZUktwVUoyZGpZeU1qSncrL1p0WkdSa2FGMWhvVG9tSmlad2NIQ0F2YjA5N096c1lHZG5CMXRiVzlqYTJzTE96ZzQyTmpZd01URnBvQ3RvWEdZbVlpenFFQVJIYzJzOGtCZmp4L1R6S0ZYS0lWY3BNTFhOSUN6c01CTGZwUnpIejVtWDlENm1uWmtWcHJVWmpDR3VuU0FDY09uQlRYeWRIRm1sOXdZQXFLSEcvMjZkeFlYY0ZMelIvdm0vNXMwWWc3VGl1OWlYZmg1bjd5VTFTZytOaHRLdFd6ZkV4Y1hoNnRXckJnc3lIa2QxUzdJK3pOcmF1a285VzF0YkFGVjdKYVNtcGdwRE15cC9OemR1M0NnRUM3cFVCaVBhZUhoNFlQejQ4Y0xyeE1SRTJOblpZY0tFQ1ZycmI5bXlCZWJtNWxyTHdzTENrSmVYaDRDQUFCdy9maHdBTUhIaVJKU1ZsYUYxNjlZQW9IWFpWaUlpSWpKK0RES0lxRkdVbFpYaHp6Ly9SSHA2T2pJeU1wQ1ZsYVYzVHd1cFZBb1hGeGM0T2pyQzBkRVJEZzRPY0hSMGhKMmRYYk1KS3FwamJTckJ3ZzRqMGFXRkY4cFZTcXhNT0lCU3BSd0FFSllSRGJsS2dabnRuc1hzZHNOZ2JTckIvMjZkcmZaNDl1WlNCTFhxaWVkYmRvVkViSVppaFF4YlUwL2dXSFo4dGZzQkVGWXdHZWJxaDBsZS9lRXRkY1k3VDQ5QXNVS0dtTndVbkwyWGhOamNWS01NTmRxM2I0OHpaODVBcVZRSzgxYzBwdXBXQ1huWW84dTJOb1M0dURnc1dyUUlBTkM1YzJkMDdOZ1JVVkZSYU4rK2ZZMzdWZ1lqK3JoNTg2Yk9BRVl1bDBPdFZtc05UdTdmdjQvdDI3ZmoyV2VmMVppYnc5VFVGRE5uemhTV3AyM1Jvb1hlYlNFaUlpTGp3U0NEaUJwRWVYazVidDI2aGJTME5OeThlUk4zN3R4QlRWUHltSmlZd01uSkNhNnVyaHBmVXFtMGtWcmQ5SFN5ODhDL2ZRUGhLckdEUXEzRXV1cy9JNmt3UzZQT29jeUxFSW1BbVcyZnhTU3YvckF3TWNXT3ROTlZqaVVSbStHVk5rUHdyR3RubUpuOC9hQ3VVQ3N4MnJNWFJudjJxbFhiS3NPS2d2SlMySnBaWW9oTFIzaGFPU0xtZmtvTmV6Wk5yVnUzUm5sNU9USXlNdURsNWRYbzU5ZG5sWkNhSER4NEVGOTk5WlhPOHJDd01JU0ZoZFY0bks1ZHUrTDU1NTlILy83OTBhZFBIMnpkdWhWUlVWRjZoUzM2em1sUzJTTnJ3SUFCV3N2THlzb0FBSmFXVlZjR2trcWxrRWdrbURwMUtrcExTNnVVWjJSa0FBRGMzTnowYWdzUkVSRVpGd1laUkZSdnNyT3prWnljakJzM2J1RDI3ZHRRcWFyL1ZON1cxdVowQ1FNQUFDQUFTVVJCVkJZZUhoN0NsNnVycTdEYUFBSGpXL2ZCWksrS2g3d1NwUndyRXc3Z1N0NHRyWFVqYmwrRVZDekJTMTc5TU1henQ4WWNGNVhLbE9Wd3RMQ0dtWWtZQ2ZrWjJKNTJDaXU3VElhZG1SWHN6S3pxM002NU1ac1IyTEliQXQyNzR2dVU0MURET09lUXJseTJNeTh2cjFHRERJbEVBaWNuSit6ZXZSc0ZCUVVZTzNZc1pzK2VyVEhjd3QvZkh4TW5Uc1NzV2JPUW5aMk50OTU2QzJabVpyaDU4eVpjWFYxaFpWVngvNFlORzZaem90S2E1c2g0MUR2dnZLUDFHUFhsNE1HREFIU3Z0bEs1NmxEbHRUMU1JcEhnODg4L2g2dXJLOUxTMHFxVUp5WW1RaVFTb1UyYk52WFdYaUlpSW1vNitNUkFSSFdtVUNpUWxwYUc1T1JrSkNjbkl6OC92OXI2Ym01dThQTHlncWVuSnp3OFBHQmpZOU5JTFRWT3Y5OU53bGpQM3JoUmVBZGZKaDFHZGxuMVA5Kzl0MzZIMU5RQ0pVb1pyaFZrYXEyekplVTREbVJjd05WOHpVL1dKMFN0UTdsSy8wbFZ6VXhNOGIvK2J3R29DRWpDTXFKeElDUEdhRU1NNE84SDVzWmV0bmZRb0VIQ0pKWS8vdmdqQUtCbno1NDY2N3U2dW1MMzd0MEFnSlVyVitMMDZkUFl2MzgvTEN3c1lHMXREV3RyYTUzN2Fwc2pZL2JzMlpnOGViSmViZFZuUXRLdFc3ZGkxNjVkMWRhNWR1MGF3c0xDNE9mbkIxOWZYNjExOHZJcWxoWFcxU09yYmR1Mk9vOGZIUjJOOXUzYmF3MUJpSWlJeVBneHlDQ2lXaWt2TDBkU1VoSVNFaEtRa3BLQzh2SnluWFVkSFIzaDdlMk5ObTNhd012TGl3OFZ0WFM3TkJmdnhZWGdWdkU5dmVPQnJha25xcTJiVTVhUG5Cb0NrYm95NWhBRHFCamFaR0ZoZ2NMQ3FwT2ROalM1WEk3ZHUzZGp6NTQ5ZVA3NTU3VStwQ3VWeWlyYjB0UFQwYUpGaXhvbnRheWNqMGJieWlDVksvZzBsdXZYcjJQSmtpVVFpOFdZUDMrK3pub3hNVEVBS2lZSXJZMlVsQlFrSlNWaDVzeVpqOVZPSWlJaWFyb1laQkJSamNyTHkzSGp4ZzBrSkNRZ0tTbEo1eVNkWm1abWFOdTJMZHEzYjQ5MjdkclZhdEkvMHU3UDRudTFxbS9jVVlMaFdWaFlRQ2FUTmNxNWlvcUtrSlNVaEppWUdCdy9maHk1dWJrSURBelUrbkR2Nk9pSXMyZlBvbHUzYmtKb2taS1NndVRrWlBqNysxZXBYMUpTZ3ZMeWNraWxVb2hFSWtSR1JnTEFZL2VDMG5ZdWZaV1ZsZUYvLy9zZmR1L2VEYkZZakk4KytnamUzdDRBZ01PSEQrUE9uVHV3dHJhR3ViazVNak16Y2ZEZ1FiUnExVXBuancxZGdvT0RZVzV1anVIRGg5ZTVyVVJFUk5TME1jZ2dJcDF1M2JxRml4Y3Y0dHExYXpwN1h0amEyc0xYMXhmdDI3ZUh0N2MzNTdob0lrUUFUQ3RYZEtsaGtsWDZtMXF0YnBTVmNISnljakIxNmxRb2xVcVltcHFpWjgrZW1EQmhBdno4L0xUV256RmpCdGF0VzRjUFAveFFZM3VyVnEzdzhzc3ZWNmwvNmRJbExGMjZWR09iaFlVRkJnOGUvRmp0RGc0T3JyR090amszTWpNek1XL2VQQlFXRnNMYjJ4dnZ2ZmNlZkh4OGhQTHM3R3lFaElSbzdOT3VYVHNzWHJ5NFZ2ZmoyTEZqaUk2T3hzU0pFMkZ2YjYvM2ZrUkVSR1JjK01SQlJCcEtTa3J3eHg5LzRPTEZpN2gvLzc3V092YjI5dWpZc1NNNmRPaUFsaTFiTm5JTDZWSFdwaEk0VzlpaVVGR0tNbVU1RkdvbCtqcjV3bFFraGtxdFJuNTUxVlVkSHJXdSs3UmFEUTBSb2VvUWhlWkFwVkpwSFg1UjMxeGNYTEJnd1FMWTJOakF6OCt2Mm5rdEFDQWdJQUNEQmczQ2d3Y1BoTlYvek0zTjRlam9xTFc5SFRwMHdLUkprNFM2VmxaV0dEQmdnTTZsVG1zU0VCQ0F6cDA3NjdYL3VISGowSzlmUDQxdDd1N3VtREpsQ2l3dExlSHY3MTlsZWR1cFU2ZGk3Tml4S0NzcmcxS3BoS1dsWmExNmRKbVltTURFeEFULytNYy80T2ZuaHlsVHB0UllsNGlJaUl3WGd3d2lBZ0NrcGFVSnZTKzBqY1Z2MGFJRk9uYnNpSTRkT3pLOGFHS2NMR3p3UmZlcFdzdXU1cWREb2E1NlB4L2xic2xQcjRHS0lLT3hIbklEQWdKcVZWOGlrZWo5dStmZzRGQ3ZLNHkwYXRVS3JWcTFlcXk2bzBlUDFybVBTQ1NxY2FKU1hieTl2Zkhycjc4S3I5ZXNXVk50R1BWd1hTSWlJakpPRERLSW5tREZ4Y1ZDNzR2YzNOd3E1YWFtcHVqVXFSTzZkKzllNnduM3FQRmtsajZBVEZVT1U1RVlKaUlSUkJDaFdDSER0WUxiK1BiR1ViMk84VGlybGpRbmpkVWpneG9PN3g4UkVWSHp4eUNENkFtalZxczFlbCtvVktvcWRWeGNYTkNqUnc5MDd0d1pFb25FQUsxOGNzbVVDbnh3ZVhldDlwR3JGSGdwYW4yZHpyY3NmaDhBUUtHcXVkZkd3eFFxcGJCdmM5S1lQVEtJaUlpSXFHNFlaQkE5SWRScU5hNWV2WW96Wjg3Zzd0MjdWY3BOVFUzUnVYTm5kTy9lWGU4dTVGVC8xRkFqc2VCMm81M3Ywb09iZGRwUERYV2Q5MjNLR0dRUUVSRVJOWDBNTW9pYU9aVktoVC8rK0FOUlVWRmFoNCs0dXJxaWUvZnU4UFB6RTVaMUpIcFNjV2dKRVJFUlVkUEhJSU9vbVZJcWxiaDgrVEtpb3FLUWw1ZW5VU1lXaStIbjU0Y2VQWHJBM2QzZFFDMGthbm9hYS9sVklpSWlJcW83QmhsRXpVeDVlVGt1WGJxRTMzLy9IWVdGaFJwbHBxYW02TkdqQi9yMjdRc2JHeHNEdFpDb2FhcWNMK2JScFVHSmlJaUlxR2xoa0VIVVRNamxjc1RHeHVMczJiTW9MaTdXS0RNM044Y3p6enlEUG4zNndNckt5a0F0SkdyYUZJcUtWVnNZWkJBUkVSRTFiUXd5aUl5Y1VxbEVURXdNenB3NWc5TFNVbzB5aVVTQ1hyMTZvVmV2WHJDMHREUlFDNG1NZzFKWnNYSUxnd3dpSWlLaXBvMUJCcEVSUzA1T1JtUmtaSlZKUEsyc3JOQ25UeC8wN05tVEUzZ1M2YWt5eURBMTVUK05SRVJFUkUwWi8xb2pNa0wzN3QxRFpHUWtVbEpTTkxaYlcxdWpiOSsrNk5HakI4ek16QXpVT2lManhCNFpSRVJFUk1hQlFRYVJFU2tySzhPcFU2Y1FFeE1qVEV3SVZIeUMzTDkvZi9UdDI1Y0JCbEVkTWNnZ0lpSWlNZzRNTW9pTWdGcXR4cVZMbDNEaXhBbVVsSlJvbEhYdTNCbkRoZzJEcmEydGdWcEgxRHhVVHZiSm9TVkVSRVJFVFJ2L1dpTnE0djc4ODAvOCt1dXZ5TTdPMXRqdTV1YUc1NTkvSHA2ZW5nWnFHVkh6d2g0WlJFUkVSTWFCUVFaUkUxVmFXb3JEaHc4alBqNWVZN3RVS3NYUW9VUFJ0V3RYaUVRaUE3V09La25FWmloVGxodTZHYzJTUk55NHc2UVlaQkFSRVJFWkJ3WVpSRTFRY25JeUlpSWlVRlJVSkd3ek1URkJyMTY5TUdqUUlLNUUwb1M0U1ZvZ3JmaXVvWnZSTExsSldqVHErYmhxQ1JFUkVaRng0RjlyUkUySVRDWkRaR1FrNHVMaU5MYjcrUGdnSUNBQWpvNk9CbW9aNmRMTDBZZEJSZ1BwNWVqVHFPY3pNVEVCQUkySmRJbUlpSWlvNldHUVFkUkUzTHg1RStIaDRTZ29LQkMyU1NRU1BQLzg4L0R6OHpOZ3k2ZzZvenlld1luc3E3Z3JLNmk1TXVuTjJjSVdMM284MDZqbnJCeFNVdGt6ZzRpSWlJaWFKZ1laUkFaV1hsNk9vMGVQNHNLRkN4cmJmWHg4TUdMRUNOalkyQmlvWmFRUEs3RTUzdkFkanFWWFFnM2RsR1psbnUvenNCU2JOK281R1dRUUVSRVJHUWNHR1VRR2xKNmVqb01IRCtMQmd3ZkNObk56Y3dRRUJLQmJ0MjRHYkJuVlJwY1dYbGpxTng1ZkovM0tuaG1QeWRuQ0Z2TjhuOGMvV3JSdTlITXp5Q0FpSWlJeURnd3lpQXhBcVZUaXhJa1RPSHYyck1aMmIyOXZCQVVGd2M3T3prQXRvN3JxMHNJTDYzcThnb01aTVlpK2Z3TjN5dks0bW9tZUpHSXp1RWxhb0plakQwWjVQQU9yUnU2SlVha3l5RkFvRkFZNVB4RVJFUkhwaDBFR1VTTXJMQ3hFYUdnb2J0KytMV3d6TXpQRGM4ODloeDQ5ZW5CSlZTTm1KVGJISksvK21PVFYzOUJOb1Rxd3RMUUVVTEgwTVJFUkVSRTFYUXd5aUJyUm4zLytpWDM3OXFHNHVGalk1dW5waWFDZ0lEZzRPQml3WlVRa2tVZ2dGb3MxZmorSmlJaUlxT2xoa0VIVVNNNmRPNGVqUjQ5Q3JWWUwyd1lQSG95QkF3ZXlGd1pSRTJGalk0T2lvaUpETjRPSWlJaUlxc0VnZzZpQnllVnkvUFRUVDBoSVNCQzJTU1FTakI0OUdqNCtQZ1pzR1JFOXl0cmFtajB5aUlpSWlKbzRCaGxFRGVqZXZYc0lEUTNGdlh2M2hHMXVibTRZTjI0YzdPM3REZGd5SXRMR3hzWUc5Ky9mTjNRemlJaUlpS2dhRERLSUdzaTFhOWR3OE9CQnlPVnlZZHMvL3ZFUHZQRENDekF6TXpOZ3k0aElGMmRuWjF5L2ZoMUtwVkpZeFlTSWlJaUltaFlHR1VUMVRLMVc0OFNKRTRpS2loSzJtWmlZWVBqdzRlalpzNmNCVzBaRU5YRjNkNGRLcFVKT1RnNWF0bXhwNk9ZUUVSRVJrUllNTW9qcWtWS3BSSGg0T09MajQ0VnROalkyR0RkdUhEdzhQQXpZTWlMU2g3dTdPd0FnS3l1TFFRWVJFUkZSRThVZ2c2aWV5R1F5aElhRzR1Yk5tOEsyMXExYlkrellzYkMydGpaZ3k0aElYMUtwRkhaMmRzakt5akowVTRpSWlJaElCd1laUlBXZ3FLZ0l1M2Z2eHAwN2Q0UnRmbjUrR0RseUpNZlpFeGtaVDA5UHBLYW1RcTFXYzJsa0lpSWlvaWJJeE5BTklESjI5Ky9meDlhdFd6VkNqSDc5K21IVXFGRU1NWWlNVUtkT25aQ1hsNGYwOUhSRE40V0lpSWlJdEdDUVFmUVlNak16c1czYk51VGw1UW5iaGc4ZmptSERodkdUWENJajVlUGpBeXNySzF5NWNzWFFUU0VpSWlJaUxSaGtFTlhSalJzM3NIMzdkcFNVbEFBQXhHSXh4bzRkaTE2OWVobTRaVVQwT0V4TVRPRG41NGVFaEFRb2xVcERONGVJaUlpSUhzRWdnNmdPTGwrK2pEMTc5cUM4dkJ3QVlHRmhnY21USjZOang0NEdiaGtSMVljdVhicWdyS3dNWjgrZU5jajU1WEk1SWlJaWtKbVpXZXQ5SXlJaWtKcWFXbTl0U1VoSXdEZmZmSVBjM054Nk8yYWwzTnhjNU9Ua0NLOWxNaG4yN2R2WGJIckRLSlZLK1B2NzQ4U0pFdzE2bnFiMGZubFljNysvdWpUVisxSHB3WU1IMkxwMUt3b0xDK3UwLzRrVEp4QVpHUW1GUWxHbDdQcjE2NGlJaU5EN1dHcTFHb3NYTDhiSEgzK3NzMDVZV0JqbXpwMkwvUHo4T3JXWGlKb25UdlpKVkV1WExsM1MrRWZhMnRvYWt5ZFBocXVycXdGYlJVVDF5ZFhWRlIwNmRNQ3BVNmZRb1VNSE9EbzZOdXI1azVPVHNXSERCblR1M0JscjFxeXAxVkMxOWV2WFk4NmNPV2pidGkwQUlEMDlIWmN2WDlacjN4RWpSbFRadG5mdlhseStmQmxUcGt6UnV3MzYrdXFycnhBVEU0TWRPM2FnUllzV0FJRGR1M2ZEeThzTGE5YXNxZmZ6NldQLy92MTEybS9NbURGNjFaUEpaUGp0dDkvMHF0dTllM2M0T1RuVldLOHB2VjhlVmgvM055MHREYk5uejhabm4zMkc3dDI3YTVTcFZDcVVsWlZCSnBOQkpwT2hzTEFRRHg0OFFGNWVIdkx5OG9TZWtnQnc4ZUpGdmM3M3FEWnQyc0RlM3I1Vyt6VFYrMUhwNU1tVDJMVnJGNjVjdVlMUFAvOGNwcWExZXh6NC92dnZvVmFyNGUvdlg2VnMwNlpOdUhyMUtweWRuZEc3ZCs4YWozWGt5QkhFeHNiaVAvLzVqOVp5bVV5R1BYdjJvR2ZQbnJDenM2dFZPNG1vZVdPUVFWUUxjWEZ4R2lHR282TWovdld2Zi9FZlY2Sm02TmxubjBWeWNqSU9IVHFFcVZPbk51cTVPM1hxaE9lZWV3NUhqaHpCeVpNbk1YVG8wRG9mS3o0K0h1dlhyOWVyN3FNUFFyZHUzY0xaczJjeGJkbzBZUm5wclZ1M1l0ZXVYWG9kYitMRWlaZzFhNWJXc2xPblR1SDA2ZE1JQ2dvU0huSXRMQ3d3ZnZ4NGZQZmRkemh6NWd3R0RCaWcxM25xMHpmZmZGT24vZlFOTWdvS0NyQnExU3E5NnE1WXNVS3ZJS09wdkY4ZTF0RDNOekF3c0VxUEFKRklCQnNiR3pnNU9RbGZaV1Zsa0Vna2VPKzk5K3Awbmc4KytLRFdQOCttY0QrcUMyNjh2THpnNmVtSmxKUVVSRVpHd3MzTlRXczlOemMzdUx1N2EyeExTVWxCZG5ZMkprNmNxRFdnK2VDRER6Qm56aHlzWExrU216WnRxdlpEbnZ6OGZHemV2QmtBc0h6NThpcmxuVHAxUXUvZXZaR2JtNHZJeUVoRVJrWldxZE8rZlh0czNMaFI1em1JcVBsaWtFR2twei8rK0FNLy9mU1Q4TnJGeFFWVHBreUJsWldWQVZ0RlJBM0Z3Y0VCdzRjUHg2RkRoM0Q2OUdrTUhEaXdYbzhmRWhKU2JibUZoUVhjM054dzY5YXRhdXRhV2xwVyt4QWRHQmlJd01EQUt0dGxNaG0yYmR1R2ZmdjJ3Y0hCQWErLy9ucVZPanQzN2tTTEZpMjBIbi9tekpuQzkzRnhjWWlOamRYWTl2MzMzK3RzVTA1T0R0YXVYUXRYVjFlTmZRQmc5T2pST0hUb0VOYXZYNDlPblRyVit0UHcrdURwNlluZzRHQzk2czZZTWFOV0s5dzRPenZqeUpFanRXNlRNYnhmS2pYRy9WVW9GQmcrZkRoZWZQRkZXRnRidzlyYUdsS3BWR2Z2aDYrLy9scmo5Y0tGQ3lHVlN2SEpKNTlvclI4Y0hJelkyRmkwYnQxYWEzbFR2eC82QmpkcjE2N1ZXYVl0aUR4NjlDZ0F3Ti9mWCt0d003RllqSWtUSndwTFdEOWFSeXFWd3NMQ0FrcWxFdi85NzM5aGEydUwxYXRYNDlxMWE3QzB0QlI2b2dCQVZsWVdQdm5rRTR3Yk53N0RoZzNEcVZPbnF2UUNNVGMzMStzNmlhajVZWkJCcElmNCtIaUVoNGNMcjUyZG5mSHl5eTh6eENCcTVycDM3NDdNekV5Y1BIa1NKaVltNk4rL2Y3MGRlOXUyYlhyVjI3bHpaN1hsOXZiMmV2Y0dxQlFYRjRjdnZ2Z0NkKzdjd2NpUkl6Rno1c3dxL3orN2NlTUdUcDQ4aWZuejU4UFMwaExYcmwzVGVPaDg2YVdYaE8rVlNpVmlZMk0xdHVrS01tUXlHWll1WFlxU2toSXNYNzY4eW5uTnpjMnhhTkVpdlBQT08vam9vNCt3ZXZWcVdGaFkxT3I2REczNDhPRlFxVlRDNnhVclZtREZpaFVBVUtjUUEyajY3NWRLOVhWL0srY1Z1WGZ2SG9DS3Vhbnk4L05oYW1vcWhJb3VMaTd3OGZIUjZ4cDhmWDAxWGlzVUNsaGFXbGJaRGxTc1NCWVhGNGUrZmZ1aVhidDJXbzluRFBkajJMQmh0VDUycFRmZWVLUEt0dkx5Y2tSR1JzTFB6dzllWGw1YWg1WThUTnZjTUFzV0xFQkFRQUErKyt3ejNMaHhBMTkrK1NVOFBEeXdZY01HWkdabTR1dXZ2eGFHOHYzMDAwK3dzN1BEMUtsVEVSY1hoOTI3ZDhQSnlRbEJRVUYxdWlZaWFsNFlaQkRWSUNFaEFRY09ISUJhclFaUU1aems1WmRmaGxRcU5YRExpS2d4L1BPZi80UlNxY1R4NDhlUm1abUpFU05Hd05MUzhyR1BXOU1EN2NhTkd4RVdGcWJYZysvTm16ZHg5ZXBWNFhWaVlxSXdETzdoN3VaRlJVWFl2SGt6ZnZubEY3UnQyeFliTm16QTAwOC9YZVY0YXJVYUd6ZHVoSmVYRjE1NDRRVW9GQXA4K3VtbkFJQkJnd2JwZFgzYUtCUUtMRnUyRE1uSnlaZzdkeTQ2ZCs2c3RaNmZueDltelpxRkxWdTI0UDMzMzhmeTVjdU42dis1MzMzM0hZQ0srN0JxMVNyTW5UdFhyL2tDcXRPVTN5K1Y2dlArVmdZL2xTcUhNMGtra3NmdUhhVlFLRkJlWG83aTRtS28xZW9xdlRoMjd0d0psVXFGYWRPbTZUeUdNZHdQZTN0N3JVRk5YUjAvZmh3RkJRVVlQSGd3Z0lwaEpMWDE5Tk5QSXprNUdkSFIwVmk1Y2lVOFBEd0FBSXNYTDhiY3VYTVJHaHFLVjE5OUZmdjI3Y1A1OCtleGR1MWFXRnBhb20vZnZnZ0lDRUJJU0FpR0R4OXVkT0VtRWRVL0JobEUxVWhNVE1UKy9mdUZFTVBCd1FGVHBrd1J4b29UVWZNbkVva3dhdFFvdUxxNjR0aXhZL2p5eXkvUnIxOC9kTy9ldmNuMHlycDA2WkxHM0E2blQ1L0c2ZE9uQWZ6OUlCUVZGWVVOR3phZ3VMZ1lzMmJOd3JoeDR5QVdpN1VlNzlDaFE3aHk1UXBXcjE0TmtVaUVBd2NPSURNekUwdVhMa1ZTVWxLZDJpaVh5N0Y4K1hKRVIwZGp4SWdSR0RkdVhMWDFKMHlZZ056Y1hPemJ0dzl2dlBFR2xpeFpvdmVuNzQrcnVMaFk2M2g4WFhVZjVlbnBDUURDcEo2T2pvN0N0cWFndnQ4dlFQM2YzOG9BNE5peFkxaTVjcVhXeVQ3cnF2S2U1ZWJtSWo0K0huNStma0paZW5vNmpoMDdodjc5Kyt2c2pWSGZHdUorekpzMzc3RitYMTU3N1RVODlkUlR3bXVsVWltRVNaWERPWVlPSFFxNVhJNC8vL3dUN2R1MzEzbXNjK2ZPUVNLUndNL1BEMkt4R0MxYnRzVG16WnNoazhrMGhtVzkrZWFiOFBiMlJucDZPakl5TXBDWm1RbTVYQzdVR1RseUpBWVBIaXlzaEdOcmE4czV5b2llWUF3eWlIUzRmdjI2Um9oaGIyK1BLVk9td01iR3hzQXRJeUpENk5PbkQ5cTJiWXVUSjAvaXhJa1RPSG55Sk5xMGFRTnZiMis0dWJuQjBkRVJGaFlXc0xDd2dJbUpmcXViSnlRazROcTFhMXJMYnR5NEFhRDZWVFNlZXVvcGRPclVDV1BHakJHNmtQdjcrMlBPbkRrWVAzNDhBS0NrcEFScjFxekJxVk9uNE9ucGlZVUxGOExOelUzbjBwRHU3dTZJaW9vQ1VESE9YcWxVQWdENjkrK1AvdjM3MXluSXlNM054U2VmZklLRWhBUU1HellNOCtmUDEydS9WMTk5RlZLcEZOdTNiOGU4ZWZNd2R1eFlUSm8wcWNIRDVOemNYTDBuNUt6T2hRc1hORjZyMVdvY1AzNjhWc2ZvMDZlUDBGdWhxYjVmOHZQekcreisvdjc3N3dDQTFOUlVlSHQ3dzhIQlFTakx5c3JTYXpXU2J0MjZhZlM2ZVBEZ2dmRDlMNy84b2hGay9QYmJiMUNwVkRoejVvekcwQWx0UFN1YTZ2MzQ0NDgvVUZwYWlpdFhyanpXVXJkWHJseEJwMDZkQUFDUmtaRmF6L25aWjU4aE5qWVdvYUdoTURNejAzcWM3Ny8vSGhrWkdmanh4eCtGOTdLTGkwdU5RMU9BaWpsb2RKazhlVEttVDUrdXo2VVFVVFBFSUlOSWk1U1VGUHo0NDQvQ0dHYzdPenRNbVRJRnRyYTJCbTRaRVJtU2k0c0xKa3lZZ0x0Mzd5SStQaDZKaVlsYUgweEhqaHlKcmwyNzFuaTg4K2ZQMTdnQ1NIV3JhRXljT0ZGNDBOQWxLeXNMcDA2ZEFsRHhhWE5OM2NIMzd0MHJQRWkxYU5FQ2E5ZXVSVVpHaHQ0UHA5cXNXYk1HQ1FrSkNBb0t3cng1ODJxMUhPV1VLVlBnNCtPRDFhdFhJelEwRkw2K3ZrTFg5b1pTSDVOOTV1VGtJQ0VoQVFCUVZsYUd4TVJFK1ByNll1WEtsYlZxeTVZdFc0U0h2NmI2Zm1tbysxdFVWSVJ6NTg0QnFGZ3Q1OHlaTTFpOWVyV3dYT2pSbzBlRnlTZXJjK2pRSVkxSklTdm4zV2pWcWhWT25qeUpPWFBtQ0N1cmRPM2FWV001MGg5Ly9GSG5jWnZxL1RoNzlpekN3c0txcmFldmwxNTZDVVZGUlFnT0RvYWpveVB1MzcrdlVUNWd3QUNjT25VSzU4NmQwenJrSnpjM0YybHBhZWpkdTNlVjRVUFZEYnVwWEIycHJuUEtFRkh6eHlDRDZCRjM3dHpSQ0RGc2JXMHhkZXBVZGw4a0lvR3pzek9HRGgyS29VT0hvcXlzREhmdTNFRitmajVrTWhua2NqbTh2THhxZFR4dGY2elhOTVplbjA4emdZcFBhRmV2WGcybFVva2xTNVlnSUNBQVE0Y09oVXFsd3VMRml6Rml4QWdNR2pRSVVWRlJDQXNMZzZXbEpSd2NITkNtVFJzY1AzNGMxNjVkdytMRml6VStDZGQxZmwxdFdyaHdJYzZkT3dlcFZJcUFnQUM5MmwxcDJMQmhXTHg0TVlLRGczSDU4dVhIbXFPak1mMzY2Njl3ZEhURXZYdjNFQkVSZ2RUVVZDeGF0RWpyL1F3SkNjRzJiZHYwZm1ocmF1K1hocnEva1pHUlFpZ3liZG8wYk4yNkZWdTJiTUZycjcwR0FCZzFhaFJHalJxbGNid1pNMllnS0NnSUw3NzRvckR0MFo0Q2xUMEx4bzhmajYxYnR5STBOQlN6Wjg4R0FIVHUzRm1ZMnlNbEpRWGZmLzg5WG43NTVXcXZvYW5kajlkZmY3M2FWV1VBWU5XcVZZaU1qTlRyUGJkanh3N2s1ZVZoOGVMRlZZSzRmdjM2d2NMQ0FpZFBudFFhWkZUMlNucjR2c3JsY28xZU1kcFVEdi9KenM2dXNYM1ZMZkZLUk0wWGd3eWloeFFVRkdEUG5qMlF5K1VBQUd0cmEweVpNa1g0cElhSTZGRVNpUVRlM3Q2R2JvWk9scGFXNk5LbEM2S2lvbEJlWG82UkkwZWlYYnQyU0V0TGcwcWxRdS9ldmRHbFN4Y2tKaVpDSkJKQklwRUFBTzdldllzdnYvd1NBd2NPeExCaHc2b2M5ODAzM3hTK2o0Nk94dG16WnpXMnJWKy9YdmplM3Q0ZWdZR0J5TWpJd0p3NWM0VHRaODZjUVdKaUltYk5tcVgxVS96ZzRHQ2hQWFoyZGtZVFlwU1hsK09ubjM3Q2M4ODloOURRVUl3ZE94YXhzYkg0N0xQUDRPdnJDeGNYRjRoRUlwMWQ4VXRLU2d3Mi8wcGQzaStXbHBiMWZuL0x5OHNSR2hxSy92Mzc0L2p4NC9EeDhjSExMNytNSDM3NEFYMzc5Z1ZRTVcrVnRybEg3T3pzcXAyVEpDVWxCVURGU2lZdnZ2Z2k5dXpaZzZDZ29Db1B4TjkvL3oyc3JLdzBRcEhHVnRmZjMwckhqeC9Ia1NOSDhQcnJyOWQ1bnBhV0xWdWlmLy8rV2llc3RiQ3dRTy9ldlhIKy9IbVVscFpXbVFqNS9QbnpNRFUxUmI5Ky9ZUnQ4Zkh4ZWk4UFcxT0lCTlI5SlNBaU1tNE1Nb2orSXBQSnNHZlBIaFFXRmdLbytBVG5wWmRlcXZJcEpCR1JzVkFxbFJDTHhWQ3IxUWdKQ1VISGpoMkZDUXhqWW1JZ0ZvdUZUNThySDBKRUlwRXdjYU5ZTE1iWXNXTng5dXhaM0xwMVMyUHVnb2RYVThqUHo4ZlpzMmMxdGowY1pGVHk4UEFReHY0REZSTXEyOW5aWWNLRUNWcmJ2MlhMRm8waEFZM2xjU2Y3L09tbm41Q1hsNGQvL3ZPZkNBME5oVWdrd2p2dnZJTm5uMzBXSGg0ZTJMTm5EL2J1M1lzdnZ2Z0NiZHEwMGRoM3g0NGRPSHo0TUxadDI2WXo2R2dvZFgyL1ZLclAreHNXRm9hOHZEd0VCQVFJdzdjbVRweUlzckl5dEc3ZEdnRHF2SExGbFN0WFlHRmhnVFp0MnNERHd3TUhEaHpBVjE5OWhlWExsd3QxVHB3NGdaaVlHTXljT2ROZ1BUSWY5MzRBUUZKU0VpNWN1S0J6MVorN2QrOXEzVzVtWmlaOGlCTVFFRkR0Y0s3SzRTWG56NS9Ia0NGRGhPMEtoUUlYTGx4QTkrN2ROZjdmMGExYk54dzZkS2ptSDhCRHJsKy9qdFRVVkFRR0J0WnFQeUpxdmhoa0VBRlFxVlQ0OGNjZmhTNk1JcEVJWThlT1JjdVdMUTNjTWlLaTJydHo1dzQyYnR5SVM1Y3VZY3VXTGRpL2Z6K1NrNU0xSnJBOGV2UW91blRwSW56eVgxSlNJbnlhZXVMRUNTUW1KZ0lBM25yckxRQVZENDI2SGtqcjZ1Yk5tem8vSlpiTDVWQ3IxVlUrWVc0TWp6UFpwMXd1UjBoSUNBWU5HZ1EzTnpkaHU0bUpDWHIwNkFHNVhJNndzREE0T3p0cjdjbmo1K2VIN2R1M0l5SWlBcU5IajY3ckpkVEs0NzVmZEtuci9iMS8vejYyYjkrT1o1OTlGbzZPanNKMlUxTlR6Snc1VXhnYVVwZmVrbWxwYVVoUFQwZXZYcjFnYW1vS1UxTlR2UGJhYTFpNWNpWEN3OE1SRkJTRTlQUjByRnUzRGo0K1BqV3V2dElRNnZOK0pDVWx3Y1hGUmVlSE1wTW5UOWE2dlgzNzl0aTRjU01Bd01yS0NsWldWaWdxS3RKYXQvSm5lZnIwYVkwZzQ4cVZLeWdwS2FrU2dvaEVvbG9IbE9mUG44ZmV2WHVyRENVaW9pY1hnd3dpQUQvLy9ETlNVMU9GMTRHQmdkVXVKVVpFMUJURnhjVUJBTUxEdzJGdGJZMmdvQ0RFeHNiaXUrKyt3d3N2dkNCTVFCb2JHNHZVMUZSOCtPR0h3cjdGeGNYQ3A3WWRPM1pFVUZBUVdyZHVEUThQRDNoNmVzTFoyUmtpa1FoYnQyNnRsN1ptWjJjakl5TURBd1lNMEZwZVZsWUdBRFUrTERlRXg1bnMwOXpjSE83dTdqcFhVd2dQRDBkdWJpN216NSt2ZGJoRjE2NWQwYkZqUit6WnN3Y3Z2UEJDblhzZDZLTyszaS9hUE03OWxVcWxrRWdrbURwMUtrcExTNnVVWjJSa0FJQkdVS1N2Z3djUEFnQ2VmZlpaWWR1d1ljTVFGUldGYjc3NUJoWVdGdGkrZlRzQTRQMzMzOWVZK0xPaDFmZjlLQzR1Um1KaW9zYXdqa2ZwbWp5ME5wT2JTNlZTK1BuNUlTWW1Cbks1WEFncHpwdzVBMU5UVS9UdjM3L0tQbVBIamtWQlFZSGU1NmowNk53aUhGWkM5T1Jpa0VGUHZETm56dURTcFV2QzY3NTkrNkpIang0R2JCRVJVZlVxSCs0cWwzbU5qbzdHOTk5L2o5VFVWRGc3TzJQY3VIRUlEQXpFNWN1WDhmSEhIOFBYMXhkdnZQRUdnSXJ1M3BzMmJZS25wNmZHbkFTRmhZWENnNUNucHlmKy9lOS9OK2cxVkQ1UWFwc2dFUGg3eUlhaDVvcDRITXVYTDBlTEZpMkVwV3NybFpTVVlNK2VQWGpxcWFlMFB0eFZtalJwRXY3em4vL2cwS0ZEd3JLY2o2T2gzeS9hUE03OWxVZ2srUHp6eitIcTZvcTB0TFFxNVpYelFUdzZMS2NtbVptWk9IejRNSnlkbmF2MEVsaTBhQkhlZXVzdHJGNjlHaUtSQ0o5Kytxa3doS1crTmRiOU9IbnlKQlFLQmFLanlyWUkrUUFBSUFCSlJFRlVvNUdUa3dNWEY1Y3FiUms2ZEdpOVhGT3ZYcjF3NmRJbFhMeDRFWDM2OUlGYXJVWlVWQlI2OXV5cDlYM3k1WmRmYXZ4K0pDVWxJVDgvSDg4ODg0elc0Ly80NDQvNCtlZWY5UTRZaWFqNVk1QkJUN1Q0K0hpY09IRkNlTjJoUXdldGs5b1JFUmxTVVZFUlFrSkNJSkZJSUJhTGNmbnlaUUIvejlaZlZGU0Vzckl5TEZpd1FQakVNaVFrQkNFaEllalFvUU5XckZnaGZFcjY3YmZmSWkwdERTdFhyaFFlcElDS0J5RWJHeHVOODZwVUt0eTZkUXZYcmwzRHRXdlhJQktKNm1VWjZtdlhyaUVzTEF4K2ZuN3c5ZlhWV2ljdkx3OEFkRDRzWDd4NEVkdTNiOGVISDM0SVoyZm54MjVUZmRJMTVHSFhybDNJejgvSHh4OS9YTzMrdlh2M2hvZUhCL2J1M1l1UkkwZldlcTRNUTcxZkt0WEgvVzNidHEzTzY0dU9qa2I3OXUxckZYS3AxV3A4OGNVWFVDZ1VtRDU5ZXBXZUZuRnhjY0t5ckdxMUd1SGg0V2pkdW5XOXZMY01jVDhVQ2dYKzk3Ly93ZDNkSFdWbFpWaTJiQmsrLy96ekJnc0dod3daQWc4UEQzVHIxZzFBeGQ5WDkrL2ZGMWFEZVpTN3U3dkc2M1hyMWlFaElRRk9UazVhSi9XdHZMYi9aKysrNDZ1dXJ6K092KzdNSkRzUUNKQXdESHZMRUZSY29OWldjYUhXVVZlMXRwWmZhN1ZGYmQyN3RyVnFheDNWcW5XQWlLSldYSWdLeUZEMjNqdVFRTWlBekp0NzcrK1BiM0p6Yis3SXplSW04ZjE4UENMM3V6ODN1VUcrNTNzKzV6UzFZS21JZER3S1pNZ1AxcjU5Ky9qZ2d3ODh5OTI3ZDJmS2xDa0JVMzFGUkNJcExpNk9Uejc1eEROSHZUWmQrNnl6emdKZzRzU0puSGJhYVo0Ym05TFNVcFl0Vzhia3laT1pObTJhNXlib25YZmU0ZjMzMytmQ0N5LzB5VHlycXFwaTkrN2RucWZucjc3Nkt0OS8vejA3ZCs2a3NySVNnTXpNVENaTm11VHA2dFNZOXF2ZU5tL2V6Qi8vK0Vjc0ZndlRwazBMdXQ5MzMzMEhHSDgzQitKd09OaStmVHUzM25vckR6MzBVSXRPQnl3cEtlR2RkOTRKZTk5dzVPZm44KzY3NzNMcXFhY3laTWdRbjIzVjFkVSt5eWFUaVFzdnZKQm5ubm1HaFFzWE52cXArZkgrdkhocnFaOXZNTnUzYjJmTGxpM2NjTU1OalRydXRkZGVZL1hxMVp4NDRvaytuOU9EQncveXdnc3ZzR0RCQXJwMjdjbzk5OXpEM0xsem1UZHZIdDkvL3ozbm5uc3VGMXh3UWJOdW9DUHg4M2o3N2JmSnpjM2xEMy80QTZtcHFkeDExMTM4K3RlL1p0cTBhUXdiTnF6Sjd5V1l0TFEwMHRMU1BNdno1czNEWnJONU9zdzA1TjU3NytXT08rN2c0WWNmeHVGdzZLR1NpRFJJZ1F6NVFTb3JLMlBXckZtZXRNYVVsQlF1dSt5eTR6b1hWa1NrZCsvZVBzWHhnakdaVEx6MzNudUFrU1hoL1NRV3dHS3grQ3pIeGNYeDFGTlBlWjdrdTF3dVhuNzVaV2JNbU1HNGNlTzQrZWFiZWZMSko0bU5qY1Z1dDdOdTNUcU9IVHZHaVNlZUNCaWRES3FxcWpqdnZQTVlPblFvZ3djUDluUnVxSzJSMGRDTjVMLy8vVytmNVlxS0NtYk9uTWxiYjcyRnhXTGhubnZ1OFJTNy9PU1RUemg0OENEeDhmSFk3WFp5YzNPWk0yY09tWm1aUVovb2p4MDdsci84NVMvY2RkZGQzSDc3N1R6d3dBTXRkb05XWEZ6TUN5KzgwQ0xucXRXNWMyZWVlZVlaa3BLU0tDd3NaT3ZXcmNURnhWRmRYYzNYWDMvdDA5VUJqRTRSdlhyMThnbDZ0TlhQQzdUOHp6ZVlsMTkrR2J2ZHp0bG5ueDMyTVo5OTlobi8vZTkvU1V0TDg3VDkzTFJwRTNQbXpHSCsvUG00WEM3T1AvOThicmpoQm1Kall4azJiQmlUSjAvbXhSZGZaTTZjT2N5Wk00ZWNuQnhHalJyRlQzN3lFMCtXUmx2OWVTeGF0SWpYWG51TklVT0djT2FaWjJJeW1Yam9vWWQ0L1BISHVmMzIyK25XclJzT2h3T0FsMTU2Q2JQWjdIbUk0M2E3Y1RxZE9Cd09IQTRIUC9yUmp3SUdDZmZ1M2N2MTExL2Y0SHNQVkp3elVGMkxoSVFFbm5qaUNYNy8rOThURnhkSFVWRVJWcXVWbUpnWXlzdkxXYnQyYmJ1Y1ppWWlyVWQzYmZLRDQzYTdtVDE3dHFmTmFsUlVGSmRmZnJuK0J5a2l4OTNFaVJORHRqVU1wUDVOVUREZTB4RVdMMTdNakJrem1EaHhJdE9uVDhkaXNiQnYzejdXcjE4UEdIOFBYblRSUlo0bnVyLzczZThhekU2Ny9QTExRMjczRG1UazV1Wnk2NjIzY3ZUb1ViS3pzL25ESC81QTM3NTlQZHZ6OHZKNDQ0MDNmSTd2MDZjUDA2ZFBEL2wrYzNKeStQT2YvOHdkZDl6QkcyKzgwV0tCak9ZVSt3eWw5ajBmT0hEQXAxQWorSGVQaUk2TzlzdmNhS3VmbDliNitkWTNiOTQ4bGkxYnhtV1hYVVp5Y25MWXgrWG01aEliRzhzRER6eEFVbElTYytiTTRkbG5ud1ZnM0xoeFhIZmRkWDVUV1VhT0hNbHp6ejNIOHVYTG1UTm5EdDk5OXgxSGp4N2x5aXV2OU96VFZuOGViNzc1SmdrSkNkeDU1NTJlMytOUm8wYnhuLy84aDA4Ly9aU2xTNWV5ZCs5ZTR1UGplZSs5OTNBNEhMamQ3b0JqRFJhd1RFNU81cFpiYm1uVWUyOUlZbUlpenozM0hHYXptZi84NXo5K254bTFYaFVSYnlaM29MKzVSRHF3K2ZQbnMzRGhRcy95MUtsVDZkZXZYd1JISkNMaWI4YU1HWHp4eFJlOCtPS0xMWEsrVmF0V2Vib2UxS3A5K21xeFdNS2VWcmR6NTA1MjdkclY0SFNISlV1V2tKbVo2VW5KZisrOTk0aUppV0hTcEVsK1Q2RGRiamVscGFWVVZGVGdkRHFKaVlscFZDMk8zYnQzazU2ZTNpSUI2Y2NlZTR6VTFOU2djL3ZyZS9IRkZ5a29LR0Q2OU9rQnQxZFZWV0d6Mlh5K3YyNjNteFVyVnVCME9qR2J6YVNucDVPVmxkV3NjVWY2ODlKYVA5OWR1M1p4ODgwMzgvampqNU9abWNtamp6N0tvNDgrR3JTYnk5bG5uODNWVjEvTlZWZGQ1Yk4rOSs3ZG51K3gwK25relRmZlpPTEVpV0VYOUN3cEthR29xQ2pzL1NQNTg5aTRjU00ybTgwbm1OUVF0OXVOeStYeUJEVE1ack5mME1YaGNEQno1a3pHalJ0SG56NTltdkZ1R3JadDJ6WVdMVnFFMiszR1pES1JtWm5KYWFlZHBzeFpFZkZRSUVOK1VMWnUzY3JiYjcvdFdSNC9mcnptWVlxSWlMUVR0VGUySWlMeXd4WitQcDlJTzFkWVdNajc3Ny92V2M3T3ptNnh0bU1pSWlMUytoVEVFQkVSVUNCRGZpQ3FxNnVaTldzV0ZSVVZnTkhHNjZLTExtclUzRndSRVJFUkVSR0pQTjNGeVE5Q2JjVjBNT1o5WG5MSkpVRjcxNHVJaUlpSWlFamJwVUNHZEhocjFxeGg1Y3FWbnVWSmt5WTF1bSs5aUlpSWlJaUl0QTBLWkVpSFZsUlV4Tnk1Y3ozTGd3WU5Zc3lZTVJFY2tZaUlpSWlJaURTSEFoblNZYm5kYnViTW1VTlZWUlVBS1NrcC9QakhQNDd3cUVSRVJFUkVSS1E1Rk1pUURtdkpraVhzMmJNSE1LcWNUNWt5QmJ2ZEh1RlJpWWlJaUlpSVNITW9rQ0VkVW41K1B2UG56L2NzVDVnd2djek16QWlPU0VSRVJFUkVSRnFDQWhuUzRUaWRUdDUvLzMyY1RpY0FHUmtabkhycXFSRWVsWWlJaUlpSWlMUUVCVEtrdy9uNjY2L0p5OHNEd0dLeE1HWEtGQ3dXUzRSSEpTSWlJaUlpSWkxQmdRenBVUGJ1M2N1aVJZczh5MmVlZVNicDZla1JISkdJaUlpSWlJaTBKQVV5cE1Od09Cek1tVFBIczV5ZG5hMVdxeUlpSWlJaUloMk1BaG5TWVh6OTlkY1VGaFlDRUJVVnhmbm5uNC9KWklyd3FFUkVSRVJFUktRbEtaQWhIVUplWGg1TGxpenhMRStlUEpuRXhNUUlqa2hFUkVSRVJFUmFnd0laMHU2NTNXNys5Ny8vNFhhN0FlalpzeWZEaHcrUDhLaEVSRVJFUkVTa05TaVFJZTNleXBVcjJiOS9Qd0JtczVuenpqc3Z3aU1TRVJFUkVSR1IxcUpBaHJScnBhV2x6SnMzejdNOGZ2eDQwdExTSWpnaUVSRVJFUkVSYVUwS1pFaTc5dGxubjFGUlVRRkFjbkl5cDV4eVNvUkhKQ0lpSWlJaUlxMUpnUXhwdDNiczJNRzZkZXM4eStlZWV5NVdxeldDSXhJUkVSRVJFWkhXcGtDR3RFdlYxZFhNblR2WHN6eG8wQ0Q2OU9rVHdSR0ppSWlJaUlqSThhQkFoclJMeTVZdDQ4aVJJd0JFUlVVeGVmTGtDSTlJUkVSRVJFUkVqZ2NGTXFUZEtTc3JZK0hDaFo3bDAwOC9uZmo0K0FpT1NFUkVSRVJFUkk0WEJUS2szZm42NjYrcHJLd0VJRFUxbFZHalJrVjRSQ0lpSWlJaUluSzhLSkFoN1VwQlFRSExseS8zTEo5MTFsbVl6Zm9ZaTRpSWlJaUkvRkRvRGxEYWxTKysrQUszMncxQVZsWVdPVGs1RVI2UmlJaUlpSWlJSEU4S1pFaTdzWHYzYnJaczJlSlpualJwVWdSSEl5SWlJaUlpSXBHZ1FJYTBDMjYzbTg4Ly85eXpQSFRvVUxwMjdSckJFWW1JaUlpSWlFZ2tLSkFoN2NMYXRXczVjT0FBQUZhcmxkTlBQejNDSXhJUkVSRVJFWkZJVUNCRDJqeW4wOGxYWDMzbFdSNDNiaHdKQ1FtUkc1Q0lpSWlJaUloRWpBSVowdWF0WHIyYTR1SmlBR0pqWTVrd1lVS0VSeVFpSWlJaUlpS1Jva0NHdEdsT3A1T0ZDeGQ2bGlkTW1JRGRiby9naUVSRVJFUkVSQ1NTRk1pUU5zMDdHeU11TG81Um8wWkZlRVFpSWlJaUlpSVNTUXBrU0p2bGREcFpzR0NCWjNuOCtQSFliTFlJamtoRVJFUkVSRVFpVFlFTWFiTldyVnBGU1VrSm9Hd01FUkVSRVJFUk1TaVFJVzFTb05vWXlzWVFFUkVSRVJFUkJUS2tUVnE1Y3FVbkd5TStQbDdaR0NJaUlpSWlJZ0lva0NGdGtNdmxZdEdpUlo3bENSTW1ZTFZhSXpnaUVSRVJFUkVSYVNzVXlKQTJaLzM2OVQ3WkdDTkhqb3p3aUVSRVJFUkVSS1N0VUNCRDJwd2xTNVo0WG84Wk0wYlpHQ0lpSWlJaUl1S2hRSWEwS1R0Mzd1VGd3WU1BMkd3MlpXT0lpSWlJaUlpSUR3VXlwRTFadkhpeDUvV0lFU09JaVltSjRHaEVSRVJFUkVTa3JWRWdROXFNL1B4OHRtL2ZEb0RKWkdMczJMRVJIcEdJaUlpSWlJaTBOUXBrU0p1eGRPbFN6K3NCQXdhUWxKUVV3ZEdJaUlpSWlJaElXNlJBaHJRSng0NGRZODJhTlo3bGNlUEdSWEEwSWlJaUlpSWkwbFlwa0NGdHd2ZmZmNC9MNVFLZ1I0OGVaR1ptUm5oRUlpSWlJaUlpMGhZcGtDRVI1M1E2V2JGaWhXZFoyUmdpSWlJaUlpSVNqQUlaRW5HYk4yK210TFFVZ0lTRUJISnljaUk4SWhFUkVSRVJFV21yckpFZWdNank1Y3M5cjBlTUdJSFpyUGlhdEU5bHppcm03UHVPWlFYYk9GaFJSSVhURWVraGlZaTBLOUVXR3huUlNZeEo3Y3NGM1VjVGE3Rkhla2dpSXRJR0taQWhFWFg0OEdGMjdkb0ZHQzFYUjR3WUVka0JpVFRSNnFMZC9HUExweHlxTEluMFVFUkUycTBLcDROZHBZZllWWHFJK1hucitWWE8yUXhMeW9yMHNFUkVwSTNSbzIrSktPOXNqSDc5K3RHcFU2Y0lqa2FrYVZZWDdlYSt0ZThvaUNFaTBvSU9WWlp3MzlwM1dGTzBKOUpERVJHUk5rYUJESWtZaDhQaDAzSjExS2hSRVJ5TlNOT1VPYXY0eDVaUEl6ME1FWkVPNjlrdG4xRG1ySXIwTUVSRXBBMVJJRU1pWnYzNjlWUlVWQUNRa3BKQ3IxNjlJandpa2NhYnMrODdaV0tJaUxTaVE1VWx6Tm4zWGFTSElTSWliWWdDR1JJeEsxZXU5THdlT1hJa0pwTXBncU1SYVpwbEJkc2lQUVFSa1E1UGY5ZUtpSWczQlRJa0lvNGNPY0srZmZzQU1Kdk5EQnMyTE1JakVtbWFneFZGa1I2Q2lFaUhwNzlyUlVURW13SVpFaEZyMTY3MXZEN2hoQk9JalkyTjRHaEVtazR0VmtWRVdwLytyaFVSRVc4S1pNaHg1M2E3ZllwOERoMDZOSUtqRVJFUkVSRVJrZmJFR3VrQnRCaTNHOWFzaDIrWHdzYk5jS1FRYWdwSlN0dGlBbjd0dldMMXd4RWFTVHNXSFEwcHlUQ2dINHdmQzBNSGdXcU1pSWlJaUlqSUQwREhDR1RrSG9UblhqSUNHQ0kvQkJVVmtIdkErSnIzbFJIUXVPVkc2SllSNlpHSmlJaUlpSWkwcXZZL3RXVGpacmp6WGdVeDVJZE52d2NpSWlJaUl2SUQwYjRER2JrSDRiRy9RbWxacEVjaUVubWxaY2J2USs3QlNJOUVSRVJFUkVTazFiVGZRSWJiYlV3blVSQkRwRTVwbWZGNzRYWkhlaVFpSWlJaUlpS3RvdjBHTXRhc1Z4cTlTQ0FiTnh1L0h5SWlJaUlpSWgxUSt3MWtmTHMwMGlNUWFic1dMNHYwQ0VSRVJFUkVSRnBGK3cxa0tCdERKTGdObXlJOUFoRVJFUkVSa1ZiUmZnTVpSd29qUFFLUnRrdS9IeUlpSWlJaTBrRzEzMEJHUlVXa1J5RFNkdW4zUTBSRVJFUkVPcWoyRzhnUUVSRVJFUkVSa1I4Y0JUSkVSRVJFUkVSRXBOMVFJRU5FUkVSRVJFUkUyZzBGTWtSRTJpbWIyY3JVbmljeEliMGZKa3hOUG8vVlpHbkJVZmxyK3NqYWg3R3BmUm1lbk4zZ2ZsTzZqMlo4V2o5c1ptdlk1NzYwNXppdTdYVmEwd2ZYUXQ0NDZkZThkOHJ0VFQ0KzJSNTMzRDhIU2ZhNHNQZHJMNS9SN0xoMGZ0RjNFcGt4S1Q3cjd4bDhNWThPdTZMWjU0KzIySWkyMk1MZTMySXlZekhwbjVJaUluTDg2ZjgrSWlMdDFBV1pvN2dpYXdLbnBnL0VqYnZKNS9uam9JdjQrOGhyR1pqWXZRVkhaeGlTMUpPblJsN3JkK1BWWG1YRnBkRS9JZE5uM2ZTQlUvamxDWk45MXYwNGN5UnBVWjA4eTJsUm5maFpyNG44T3VjY1hHNVgyTmM3dSt0d0x1aCtZdk1HSFdIcFVRbjhlZmhWVEI4NHBWRTN5YzJSYUl2bHBURTM4ODhUYjZSWFhPZVErejQyN0tlOE91NVhERW5xZVZ6RzFsU0p0bGp1R25RaFozY2R4dGpVdmo3YituWHE1dmU1YklxM3h2OGZyNHo5WmRqN3p6cjVObWFkZkZ1enJ5c2lJdEpZNFQ4V0VoR1JOaU05S29HTGU0ekQ0WEx5eW83NVRUNVByTVhPNEtRZXVIR3pyK3dJUUpPZnZGKzQ0RW0vZFdkMUdVTFB1RFFlR25vNTk2NmR5WjZ5dzU1dHpYbkNYM3N0bTluQ2M2Ti8zdUQrajIxNG56OFB2NnJSMTNseCt6dyt6bDBKR0ZrRmp3Ky9rbXFYaXp0WHY4bmVzb0tBeDV6V2VTQTM5RDZEQ1duOXVIUDFXd0QwN1pRQndNYVMvVGdiRWNnSTVOa1RyMjl5WUdoLytSRnUvZjdsWmwyL3NXS3RkaXdtTTJOUysvTFlzQ3Q1Y1AyN0ZGUWVCWnIzR2FnMVAyODlUMitaNjdQdTVQVCtXRXhtb2kwMm44OWNmYjNqdTlBbE9wRnF0NU9keC9JYnZGYThOWnAvbm5oRHM4ZmNrR3VXL01QdnVuY051cEQwcUFUS25WV1lUQ1l1NmpIV3M5MW1Ocktxdk5jRnM2NW9EMXVPSG1qMG1PS3QwWXhON2N1cW90MmVuNStJaUVpa0tKQWhJdElHeEZxaitFOFlUMEt2WFB3MDFTNG4wL3FkNjNtNi9kem9HNFB1ZjkzUzV5aXFLZzI2ZlhoeUx5d21Nd3NQYmFMRVVlWlo3OFpOYm5saFdHUHZHcDJNMlJRNE9mL1pyWi9TSlRxUmZnbmRlR0RvVk81ZTh6Yjdhd0ltQUU2M2k0TVZSV0ZkQjZCTGRHS0RVMkZTN2ZHVU9hc29kMWI1ckMrb09nWkFzaTBPczhsRVlWVXBybnFaTENuMmVFeGUrMVk0SFo1dGhWV2x2TGJ6RzM3ZTUwenVIblFSZDZ6NkwwY2Q1VDdIOTRudndpMG5UT1pZZFFWLzMxeDNjejJnNW1uNThpTTd3bjZ2RGNtcktLYmE3UXg3LzBobHhld3VQY3lkcTkvaXZpR1hraFdYeG1QRGZzb0Q2Mlo1QWtHaFBnT0p0bGppcmRHVU9hc29yUG1aMUJkby9hU01vUUI4bkxzeVpPQm9mRm9PQU11UDdPUllkY050cTgwbUU1MXNNUTN1MTVJNlJ5ZHl6NkNMeVl3MWZuNHhGanRYWlo4U2NOK3JnNnozOXZxdUJVMEtaQXhQenViV25IT1lsN2VPWjdkODB1ampSVVJFV3BJQ0dTSWliWURiN1NhL3N0aXpYSHNEZDdDaXlPZEd6TzJHaTN1TVpYQmlEd3FyU3RsVmVzanZYREVXTy8wVHV1RjB1NmgyaGI3UkhaZDJBZ0J6RDZ6eVdWOWVYUlgyay92WHh2MHE2TTJkdzFYTkl4dmU1NjhqcmlZMXFoTVBEcm1NMzZ6NER5VTFBWUJEbFNWKzEvbjdxR3ZwSHBQS3hRdi80bmUrK3RrSURwZVRHNWYreTdQY0pUcVJmNDMrT2M5dis1eHY4amY2SEZ1NzM3OUcvNXd1MFluY3R2STF2eURQVytQL2oyaUx6ZWVjM2o3T1hjbWd4QjRNVHV4QlZtd2E2NHIzK215L092dFVMQ1l6VDJ6OHdPZm1mRXpOVklDbEJWc0RucmNwSHRud0hudEtnMmNiMUJjbysrSCtJVk1aMm9ncEZlRm1VTlRQempsWVVjU2Yxc3pnNFdHWGt4NlZ3TG5kUnZEQ3RpOEFLSEtVQmYyc1BUcnNDdm9uWlBMeTlpK1psN2N1ckd2M1MraEdWbHdhRlU0SG45VDdYSHN6bTB5YzFtVVFBTjhWYkNNaFJJQ2l0TG9TcDl0RmlhTThZT1pSVTNTTlNlS2ZKeHBCeUZEbm5Kd3hsRzZ4S1h5ZHY0SG50bjVPcGN2aHQ4OGJKLzJhV0d0VWk0M05WUE5mN3lscnc1T3pBRmhUdEx0RnJpRWlJdEljQ21TSWlMUUI1VTdmd01FOWd5OW1VR0lQYnYzK1paOUF4cGpVdnZ3MCt4UktxeXU1WisxTTl0V2IzbUEybWJoNzBFVUEvR3ZiNXlHZk1zZFpveGlYMnBjdFJ3K3dvWGhmQzcrak9pV09NaDdmK0FFUEQ3MmNCWWMyZVlJWXdWaE01cUFaSGcwWm1tVGNiRzA3ZXJCSng0ZmpIMXMveFdheVVPeVZ3VkxyMFEzdms1UFFsYlZGZXp6cnN1UFN5WWhPd28yYis0WmNHdlM4TzQvbDg1ZE5IL0hzaWRkNzFpWFpZZ0U4Ni9JcWlnTWUyMVNIS2t2WVgzNmt3ZjI2eFNSandoVFd2cUd1OWFjMU01alNmVFF2YlovWDRQNnBVWjNvbDVCSlVWVVozeHphMk9EKzlZTXMwUllicjU5MHE5OSt0VGY3dzVPeVNiWEhBM0JyempraHozM1g2cmZZV0xLL3dURzBwS3Q3bmVwNXZlalFKZ3FxampFMTY2U0ErOVlXa1BVK3BpRjdTdy96VmY2R0FPZXk4T1NJYTFoOGVET3o5aTRGak4vSk1TbDljYnBkTFpwVkpDSWkwbFFLWklpSXRERTJzNFdCaWQzWmV2U0FUeENqZjBJM2Z0dnZQS3BjRGg1YVA5c3ZpQUZ3USs4ekdKbmNpM2YyTE9HTGcydERYdWZVemdPeG1hM01ycmxaYVUxYmp4N2c3alZ2czdVSktlMk5NU3dwaTlMcVNnNkVPUzJtTWJ3RERQV2wyT1A5dGk4OHRJbTNkMy9MNlRWUC9VMllRazd2S0sydUJBSlBBV210YVNIZVV3UzZ4aVJSVUhtTUtsZTEzMzYxVC93RFpVN1l6VmF5NDlMRG1xNlFWMUhNOHpXWkdBMDVOWDBBSnVERDNPVTRHc2dzOGxaL3VrK3QrbGxEUDg0Y0JSalRpQ3JxVFVPcVZUdHRxcnFaZFUyYTRxTHVZMXIxbUdVRjIvZ3Fmd09qVW5xVDA2bXJKM3ZGNVhhVFlvL244cXdKckNqY3hZNWplWXhLNlVVbld3eE90NHZIaDEvcGQ2NWd2eHRIS285eHo5cVpqWDRmSWlJaURWRWdRMFNralJtWTJKMG9zNDMxWGxrU2ZlTXorTlBnUzRpeTJLaDJWVGZZYXZIU251TzR0T2M0ejNLZ0lvK1RhK29JTEN2WTFvS2pEeTVVRUNQUWxBWHZkUVZWeDRKTzk2Z1ZhN0V6T3JVUHk0L3NhRVlQbCtCQ0JSTXNKclBmOWlSYkhERVdPMmZWZko5dld2WUNoeXBMZlBaNWMvdzBZaXgybjFvbTN0TURYaHI3QzFMdDhUN3JhbThhL3o3eTJtYTlIMi9Ea3JPWVBtQUttNC9tOHNqNjl3SUdNNEw1MVFsbmMzSjZmMTdmOVEzdjcvdk9iM3ZmVGhuc0xqMk1JNHh6QnZvY1hKMTlTc0RhRDhFS2w5Nnc3SG0vYTluTVZtWk8rSTFudVZkY1owWWtaMVBoZEhEYmlsZURaZ245OTZSZkUyZU5DbXZzTGEybHBvazA1TVNVM3B6VGRUaUxEbTBHakpvbC85MjFnRnR6enViWE9lZHcrOHJYbVp3eERBajhPWWZndnh2MlJyUWFGaEVSYVF6OUgwWkVwSTA1TlgwQUFOOGQyZTVaVitnb3BiRHFHSjhXYkdOTWFsOHlZMUk0VUY2RWk3b254Wmt4S1ZTN25YN1REd0xkWkl4TTdrVjJYRHBBd0p2K0dLczlaQWFDdHpocnROKzZxN05QWVd4Ti9ZMWFvV3B1ek05YjczazlOdTBFWWkxMm4zVkh3eWpFZUVybkFkak5WbFlWN2dwajFJMVgvOFp5VkVwdmJ1di9ZMkl0ZGc1VmxqQjkxWnNjcVZkNGNrcjMwY1JhN0FIUEYydU5Jc1ppeCtHcXBqaEVRZFpnZ2hYN3JQMTUxNThHRWlvUXMvTllQb1ZWeHhpV2xNVmRneTdrb1hXend5b2tla1hXQkU3dFBBQ0hxenJnZEo3c3VIUWVISElaZVJYRi9IWFRSeUU3aU5RSzlCbXVyN2taS3BkbGpRZmcwd09yUTA1MXNwak1OV1B5ejhnd20wdzhQZXE2c0svWjNHNHhKNmIwYWRieEFOOTcvWjFTcTFkY1o1eHVsOC9uNWN1OGRVenBmaUxaY2VuOE5QdGtScWIweHVHcTV2cWwvL0tacmxZYmVEcGVRUmNSRVpGYUNtU0lTSWZtY3Jsd3U5MmVMKy9scG03elh0ZlNvc3cyeHFmMTQwalZNYlo3M1JnV1ZCN2xydFZ2YzZ5NjNGTTRjdnJxTjN4dXd0NDc1WGJ5S29yOWJwZ0NQZVdlMmpQd1hQdGFEVTJEYUVpeVBiNVJ4M3UzejN3Mm9TdXhNU2wrTFRVYlV2dlUrSktlNHppLys0bWU5YTNSYnZTaTdtTzRxdGNwSEs0OFNxekZUcHdsaXFkRy9venZDM2Z3cjYyZlUrV3FKc2tleDZWZTMrZk8wWWsrR1JscFVaMEF5SzhzYVZJR1NiQmluN1VGVWV1Lzc2dDduVXB4bFg5ZEQ0QVNSem4zcjV2RjQ4T3ZaRmhTRnRQNm5jdmZObjBVY2x6bmRSdkoxSjRuNFhTN2VITFRoMzZGVDhINEhKVTR5c2lLUytQUEk2N2loVzFmTkZpME05Qm51TDdtdEcwZGxOaURzYWw5S2F1dTVMMTl5MEx1YTZtcDFSSW9JNk81dnlPTmRmZWdDNXQ5anZvQkJ4TW1zdUxTMlZkMnhMZW9NRzcrdldNK1VXWXJZOU5Pd0FRc09yd2xyTTR1SWlJaXg0TUNHU0xTNGh3T0J3NkhnK3JxNnBCZkRvY0RwOVBwZWQzUS9xRytBZ1Vkam92VFdyWVY0OG5wL1ltMjJJaTIySmhkNzJhdHBaNTZEay9PcGw5Q3Q1RDdsRlZYY3VYaVozeldQVGY2UmpLaWsvekdFYWhyeWROYjVub0NFYlhIQlRNdDUxeWY1ZVNhQW96MTEzOTZjSFhRYzR4TFBZSGU4WjBCU0k5S0NMb2YxSFprYUpva2V4dzM5VG1UazlKeTJIRXNud2ZYdjhzclkyK2h5dVZrUjJrZXAzY2VSSys0emp5eS9qMHU2VG1PV0l1ZENxZURhSXVOYmpISnJQZTYyZThla3dxMGZBSFBZRjdmK1UzSTdYa1Z4VHkyWVE0UERwM0txT1JlZEk5TjliUklyUytuVTFkdTZITUdUcmVMdjJ6NmlHVUYvay82QVhhVzV2TzdsYS96Mi83bk1USzVGN2Ztbk1PQXhFeit1ZlV6WE1mcmQ3U2VjbWNsYTRyMnNLSndCOGVxSzRpMjJIemE3SHF6MUxUNmJhaEdScWpmemVZRVhlckxyL2taTmRiMGdSZlFPVHJSYjMxMlhEclJGaHZianZsbjA2d3EzRVZXWEJxbmRSNElFTElEaklpSXlQR21RSWFJZURpZFRpb3JLNm1zcktTaW9vS3FxaW9xS2lvODYrcC9CZHQyM0lJSUhZd0pFeGYyR0EzNHB0ZDNpVTdFV25ORDFWeFdrNFViKzV3QkdLMUxiV2IvOHhaVUhhT3NwdkJrT05ZVTdTSFdHdFhrTWRVV3cyeG8vZW9nYlI5TndPVlpFd0RmdWduZXJWcGZHSE9UWi85VXU1RUo4ZVR3cTNEVnl6bUlzdGo4OXYvMzlpOVpWckNOeVYySGNYWDJxY1JabzFoWnVKTW5ObjdndVFGMnVLdDVlUDFzZnRick5NN1BITVdUSTY1aXhwN0ZsRGpLZVgzWE4venFoTFBKNmRTVnp3K3U4WnkzVDZjdVFIZ2RWakpqVXpnMWZRQ2JTbkk5Nis0YWVHSEE2UjlkYW01WWcwME5xaTFDR3NpbWt2MzhiZFAvMkZtYXo0SHlvb0Q3QUd3NWVvQi9iZjJNSWtkWmd6VldqbFZYOE5DNjJWelQ2MVNtZEI5TmhkT0J5KzMyVE50dzFRc1NaTWFrdE9qTmYzMDdqdVZ6NzlxWnBFY2w4TWl3S3lpdHJ1Q2g5YlA5QWlzbThIVFBhVXl4MGRia2NEdlpXWnJmcE9NQ0daallIWUF0WHA4cmJ5T1Nld0VtTnBma3NqbklQaUlpSXBHZ1FJWklCM1hzMkRGS1Mwc3BLeXNMK0dlZ29JVFQyVGIrc2Q2U1RDYVQ1OHRzTmdkZGJzdzI3M1VyT05SaVl4Mlhkb0xueHRzN3ZkNzdodHpiei91YzZYZURsV3lQOTh0azhEYWwrMmd5WTFMNDl2Qm1zdUxTQTU2M29hS2E5VDI1NmNORzdWOWZZekpOdkF1WTF2cFJ0NUZreGFXRlBDNVFsa1pxemRTT2h2YVByaWtpK291K2s2aHdPbmhwKzVkOG5MdkNiOXFGeSszbWxSM3pLYWc4eXBrWmcva3lieDNMQ3JaNTl1dGZMd3ZtaFBnTWdLRGRQckxpMG9pcUtaYjQ3Q2dqS1BIeWp2bWVBRUNYQUUvWXZRV2I5cEJraXpQT0dXWU5GREJxcGdRNzVwb2dMVC9uNTYzbjNacU9PRzdjdkxyemExWVU3bVJka1pHVlVodEVxNjczR1M1elZySDA4TmFRNHdrVy9HcU1jbWNWeWZZNGNqcDE1V2U5SnZMS2pxOTh0bHU5Z256VkVTajJHVWczRWw1cUFBQWdBRWxFUVZSTEIzbWlMRGJLcWl1RGZnYmYzL2NkbTByMnQxZ2dWVVJFcEtVb2tDSFNRZjN0YjMrTDJMVnROcHZueTJxMVlyVmFzVmdzbnRkV3E5V3pMZGo2K3R0Q25jdGlzWGdDQy9XRERxM3QvUmFhN21FMVdiZzYreFNjYnBmblJyVWhKNmYzOTFzWGE3R0h2TWtiazlxSENxZURWM1o4eFgxRExtM3llTnVLTHRHSlhOM0x2Nk5GZmQ3Qmtwa1Rmb1BOYk9XaUJYL0JYUzhjOGRiNC95UGFZZ3NZWEptMWR3bnpEcTdqWUlXUnFUQXBZeWpEazdONGV2TmMxaFR2OGV6M3dmN3YrZVRBS3FwYzFaNk1qYnlLWXJySHB0STFKb2tENVVYRVd1d01TTXpFalc4M2wvU29CQzd1TVphUktiMThnaWxGVldVc0xkaksycUk5L0tTbWJhaDNweE52dFlHdmhnSkVUYW52MEpoamFnTW0zdFlXMVgyZm9tdUtvRmJXQ3hJVVZoMXJzRDVLcU0rNGQzZVNVSTVWVi9Ea3hnOTVaTmdWbko5NUl0dVA1ZkZOL2tiUGR1L2Z3MkFaRGNkYmlhT2NqM0tYTi9xNEgzY2JSWUxOZnhyYzdMMUxtYlB2Tzcrc0dHK2JsSWtoSWlKdGtBSVpJdUpodFZxSmlvb0srUlVkSFUxVVZCUjJ1OTN6dXY3WDhRZ2dkRFRuZHorUnJqSEp6TTFkeWJuZFJvVGMxMVJUNWVHcXhjOVE2alVGNUwxVGJnL1lrdEw3Q2U3WCtSdHh1bDBjcmp6cWQ5NXduL1EydE4vaXcxdDRZdU1ISWZlcHZVbXNMVEI0ZGZZcG50b1lnUVM3c1QwcExZY29zNDF0UncvU3QxTkd5R3VDRVRDeW1hMVV1aHgrUVl5R3ZMRnJvZWQxb2kyV2EzcWRTb3pGem96ZGl5bW85LzJzMzc1MFZlRXV6dTQ2alBGcC9YaDM3MUpHcHZUR2FyS3dxU1RYcDJCcnNqMk9zN3NhUlVzTEtvK1NZSXZCWnJaeS9kTG5QT09OczBUaEJrb2NnUXQzaGl1Y1RKaStuVEw0MDZDTFBUZkJCWlZIdVhmdE8zNGRVY0xSTDZFYjI0NGU5UHpNRTJ2T2VUUkUxNUNteUMwdjlQdlptakRSTFNiWmI5OHRSdy93K3E1dnVMYlhhZnp5aE1uc1BKYnZxUXRpODJvZFdqOXJKQkt1Vy9vY0xyZkxyOEJ2L2RiRUw0eTVpZlNvQkorZjc2Y0hWbU1PRWlCMU5sRC9vL1k2VGRtK3NuQVhENnliMWVENVJVUkVHa3VCREpFT0tqNCtucmk0T0dKall3UCtHU2dJWWJFb2ZUaFM0cXhSbEZWWE1tUFA0Z1lER1RHMVQ3S2RqVTkzbjVlM2xzb2doUTJEM1p5bTJqc1JYVk03b2xhSm95eG9TOVQ2TFVnRFNiVEZBblh2WWF6WHRKcEFnZ1V5NXV6N25nRUptYnkyODV1d3BrcDBqamF5SEFvYjJlNjBWMXhuL2pyeW1vRGIvajdxMm9EcnZXOGt2ejI4bWJPN0RtTlN4bERlMjdlTVNSbERBVmgwZUpQUE1RY3Jpdm5rd0NvV0hOckV4dUo5dkRqMkY2VGE0ejAzNWhhVG1SaHJGTWNjNWExZUxITjRjalovR0hBQkJaVkhpYmJZc0p1dHVJRkhobDNPZld0bk5icFd3NjlPT0p0WWF4UzNyM3lkb3FwU09rY1pVMk9LNmdWa21qdDk0amNyWHZYck1tSXpXNE5tYW55dzczdEdwL1JsVUdKMzdoaHdQcmV2ZkowcVZ6VldUK3RWWjVPNnlyU0V5M3FPeDJvT0wwT3J2aXV6VHc2NS9lM2QzNFlWeElEZ2Z6Y0VhL1ZiSzFEQVZFUkVwQ1Vva0NIU1FmMzJ0NytOOUJDa0VWN2YrUTJMRDIraE9JeW43TEZXTzA2M0syQ2h4NFlFNjg0QWdkdVVac1dsOGNUd3ExaGZ2SmUwcUFTNlJDZXl0R0FiV1hGcFRGLzFacVBiTVZwTVpxYjJQSWtsTlRVUTZyL2YrbGtDd2VxRDFITGo1ckVONzRkOW85bXpwcGJHd1JDRkxBT3BjbGQ3YnRaaUxWRWsyK053dUtySjkycW5XcXRiVEFyVUc5SGFvajNrVlJUVEpUcVJxN0pQWVdoU1Q1eHVGOThlMnVLelg0bWpqT2UzZlJGMEhHbFJuVEJSZC9NZktIZ1RxdGpubXNMZHZMQjlYc2ozQ3ZDamJpTzR2dmZwSEs0OHlyMXJaL0wwcU91d202M2N2MjRXand5OW5JZUdYc1kvdDMzR29rT2JHendYUUNkYkROMWpVeW10cnZDMGdNMk1OWDZ1OVg4VzNvVnV3YmhaRHJTdXBiaUJaN2Q4d2xPamZrWkdkQ0w5RXJxeHRtZ1A5cHFNaktvd0FvYU5xVGZTR0JmM0dCdXdJRzg0THVuaFgwL0cyOHc5UzhJT1pBUnJoMXNiY0dxTkZzY2lJaUtoS0pBaEl0SkdoTk85d21hMkVHVzI0WFM3QWhiMWJLallaMlBFV096YzBmOThBUDZ4OVZQdUdYd0pBTTl2KzV4blJsM1BIUVBPNStIMXMvMm1VUVNUWUl2bDl3TitRazZucnV3cE93d1k3U1NicXpGUHl3Y245Z0FJMkc0eWxQMWxkVk4yN2g4eWxXUjdIQzl1LzlLbkN3bkEyTlMrVEI4NGhXL3lmVE10M01DSCs1ZHpZNTh6dUxEN0dBQyt5bDhmVnZhS3Q5bzJ0bnRydm4raGJ1Z0RiZHRmRm5wS1NMVEZ4cTlPT0p1VDAvdVRWMUhNdld0blV1QTF4bjFsQlR5NGZqYjNEYm1VMi92L2hKSEp2WGh4Kzd5UUFUS0FBUW1abUlBTnhmczgyU1VuMUV3RjJsZGUxK0oxYnU1S0NoMmx2TE5uaVdmZGU2ZmM3bFA4RnVDbVBtZFM2R2hjVmswb0J5dUtlR2JMSit3dVBjeSttcWtsdFIxc3d2bDh0MlJneGR2VVJhRnJIWVhLWEdtcGRzMGlJaUp0a1FJWklpTHRTTTlZSTZQQVlqSUhMSGpZVUxIUGNFV1piZHc5NkNJeVkxUDQxN2JQZlZweEZsYVY4dXlXVC9qOXdQTzVmOGhVSGw0L08yUm1ScncxR29BblIxeEZlbFFDeXdxMk15cTVOd0RiaitVMWU2emhNbUZpWEZvT0FCdUs5emZwSE9kMEhjN1FwSjRjckNqaXEvejFQdHRpTFhadTZITUdMcmViR1h2ODI1dCtkbkExRi9ZWVE2bzlIcWZieGF3OVN4dDkvVjd4blFIWTZoWDBDbFFYcGI3TTJCUlA1NU5nQmlYMjRGY25uRTNYbUNRMmxlVHk2SWIzZk9veDFOcDY5QUIvV1BVR2R3KzZrRE82REdaSVVrLyt1MnNCQy9JM0JnMHFEVXd3Mm55dUt6WTZscGd3TVRDaGg5OTdlV0g3UEtiMlBJbitDZDBDRnBuTWpFbmgwcDdqZUhuSC9JQmphNDc2MlNWUlppT1FVYjhZYVNDdEZUVElpa3VqZjBKbWs0NnRyYlVTeUphU0EwMXE0eW9pSXRKV0tKQWhJdEtPOUk3dkFoakYrLzYxN1hPZmJlRVUrd3hIckRXSzZRTXVZRkJpZHo3T1hjbW5CMWI3N2JPa1lDc3Y3NWpQRGIzUDRDOGpydVlmV3o5bGpWZEhpbHJaY2VtZVFFYUtQWjVYZDM3TmgvdVg4K0tZbXdGWVYreDdUUDFza2xBRlFCdHJkR3B2VXUzeGxGVlgrblRQYUF5THlVeXhvNHlNNkNSZUdIMHpIeDlZd2R4Y28wUEpYWU11SkQwcWdWbDdsNUJiWHVoM2JGWmNPZ2sxM3d1enlVVDMyRlJQQjVSd0RVdzBBZ0l0R1FDS3RkaTVwdGRFSm5jZGhnbVluNytlNTdaKzdsZG53dHUrc2dMdVdQbGZiaC93RTRZbFpmSGJmdWR4UWVhSnZMNXJBYXNLZC9udFB5aXBKcEJSMDNxMWYwSTNrdXl4RkZXVmNzRHJlelU1WXloWFpFM2dqQzZEbWJiOEZiOXNpRkVwdlpuWWVTQ1pzU25jczJZbTVjNnE1bjhEZ29pcHljZ0lWbFBtZUJpYWxNWDF2VTl2MHJHLzZEc3A2TGJYZHkxUUlFTkVSTm8xQlRKRVJOcWdZQVVQaHliMUJHQlRTZE15Q2hyU016YU42UU12b0d0TU1rc0t0dkx2SFY4RzNmZWovU3V3bU16OHJOZEU3aDh5bFMvejFqRnp6MktmV2dZVDB2c0JSbWVLSnpaK3dMcml2VXpLR0VxeVBZNWRwWWQ4TWowZ2RGdk5jQVQ3dnBtQVMzdWVCTURYK1J1YVZGOEU0SCs1Sy9qODRCb21aUXpsd2g1aitHbld5VnpVZlN4NUZjVmt4YVd4dEdBYmIzcDFONm5WSlRxUk93ZE93V2EyNG5CVll6TmJ1YTMvZWR5MzloMjJlTFZmRGNWdXRqSWtzU2RsemlvMnQwQkxUTFBKeEtTTW9WemVjd0pKOWxqS25GVTh2KzF6bnhha29SeXJydUQrdGU4d3Vlc3dydWsxa2Q3eFhiaDM4Q1hzTHp2QzNBT3JtSisvbnJMcVNoSnNNZlNKNzBKcGRTVzdTZzhCZGRrQ1N3cTJlczdYTzc0TE4vWTVnMnEza3o5di9DRGdsSTRQOW45UDk5aFVKbVVNNGM2QlU3aC8zYXl3Nnp3MFZyelY2S3BTNFFvY3lIQzZYVXhkOUZTclhMdldKd2RXODNYK2hxRGJYeDMzcTZEYk5MVkVSRVE2TWdVeVdwdkpCSzFjV1Y1RU9wNzZ4UTNCNkd3eU5yVXZMcmVibFFHZWVqZUgxV1JoU3ZjVHVhVG5PS0xNTnVibHJlT2ZXejl0c0RQR25IM2ZrMWRSelAvbC9JZ3p1Z3htWXVlQnpOanpyYWZHd2F3OVMra1drOHpyT3hkd3NLS0lhSXVOSzdJbUFFWWdwTDdtM253RityNEJUTzQ2akw3eEdUamRMajdNWGQ2c2ExUzVxdmxmN2dvK083aWFPd2FjeitpVVBtVFZGQkYxdWwzMGlFM3oxQUFCNkJ5ZHlJTkRMeVBGSHMvdTBzTTh2SDQyZHcrNmlLeTROTzRiY2ltUGI1ekQ2c0xkQWEvbDNjaDRYTm9KUkZ0c3pNdGJHM1pka21DNnhTUno1OEFwZEk5TkJZeGlwUC9ZK21uQTcxMG9ib3pzb084THRuTnQ3OU9Za042UHpOZ1VidXh6Qm4wN1pmRDN6Ujh6TENrTEV5WTJsQmoxTWJyRkpITnllbjhBNXVjWjAzTzZ4Nlp5NytDTHNabXR2TER0aTVBWko4OXYrNXh1TVVrTVNlckpML3BPNGg5YlAvWFpIcXc3U1dQbGRPb0t3SkhLNEhWTVFtV3ROQ1RKRmdjRWJuOXFOMXU1ZjhpbFRUNDNORnlBTksraW1BZlh2ZHVzYTRpSWlFU0tBaG10d1dLQms4YkErZWZDTjkvQ1I1OUVla1J0VjBJbktBblJuaTBxQ2laT2dENjk0Ym1YV3Y3NlpyTVJiQUp3TnUwSnJVaHJxRi9jRU9EQzdtT3dtYTJzS3R3VlZuY1RxT3NNMFZDcjFvdDZqT0dLckFrNDNTNWUzN1dBMlh2RHI5K3c1UEJXZGh6N0Q3ZjBuVVJXWExybjVoU2cwdVhnenhzL0JJd01nTnY2LzVoa2V4eDd5d3A4YWt4TVcvNEtKcC9iZG45eDFpaFM3WjJvRFBLRUhBSi8zM3JHcFhGZDc5TUE0NmE3ZmhaSVkxbE1ac2FtOXVXQzdxUEo2ZFFWcDl2RndrT2JHSkhjaS9GcE9aeVVsc01udVN0NVlmczhjanAxNWM2QkY1SmtqMlYvK1JIdVd6dVRJa2NaRDY1L2w0ZUdYa1pHZEJMM0RMcUV0L2NzWXZiZVpiamNiaEpzTVJ5cnJxQjdiQXBKdGpoS3F5c0JtTko5TkFEejgzeWYwRGVsWFdsZVJURVZUZ2RGVmFXOHN2T3JzTE13Z2ltb09zWmZObjNFTzN1V2NGbldTWFNPVHVTNXJaOEJNQ0s1RjJBVStqUmg0aGQ5SjJFeG1kbFVrc3VXb3dkSXRjZHovNUJMU2JERjh0SCtGY3c5c01wejN0b09MTld1dXB0OXA5dkZrNXMrNG04anJ1R3NqQ0VzTDl6aDZZSURVRlFWK0hjanlSN3J0eTR6Tm9XTTZDVHlLNG9wZHBSUjduUmdNWmtZbWR5YmM3c05CNW8valNjdHFoUHgxbWpLbkZWVU9LdHd1SndrMldPNXZDYWdkeWhBNXh1enlkVHNBcUt0VllCVVJFU2tMVkFnb3pYODVwZEdJQU1nTXhPK1d3RjVyVHdYOWJYbmpUOXpEOEwwZTF2M1dpMmxkelk4Y2kvTS93Wm16SWFpZWs4QzdYYjQ1MThoTWNGWS9tSStiTjNlc21ONDZqSG9aangxNDVLclcvYmNJazIwckdBYkJaVytBYjdPMFlsTXJaa2E4ZjYrNzBJZTN5dXVNM2NQdm9ncXA0T1VLS1BHeE82YWxQNWczdG16R0l2SnpOS0NyZXc0MXZpL3IvSXJpcmwvM1N5U2JMR2UxcUQxL2F6WFJFYW45S0hhN2VUWkxaLzRQSWsyTWovcXNqL01KaFAvSG5NTGJ0eVVPNnVvY2xXVEZ0V0phSXN0NkxTYTdjZnkvTHFncEVWMTRvK0RMaUxLYkNPdm9wZzNkaTFvOUhzRG8yRHA0S1FlakV6dXhialVFK2hrTTZZZHJDemN4V3M3djJaWDZTRmlMWFl1NmpHVzh6TkhzYkp3RitkMUc4blBlazNFWnJhd3AvUXdENnliNWZuZUZGUWU1WTlyWm5EUG9JdnBHWmZHVDdOT1pseHFEbmV1ZnBNWHh0emthZjBKc09Yb0FjN3NNb1JlY1ozWlVMeVA5VFVGTTJzRnkwTHhaalZaUEVFQk1JSUJUMno4Z0ZKbkpXVTFnWktXc0tmc01IL2UrQ0ZtazhtVHpUTThPUnN3Q24wT1Q4NW1TRkpQM01Bck8rWURjS1NxbEsveU45QWxLcEdYZDN6Snllbjl1YWJYcVZTN25KNGFLZlUvdjBWVnBmeDE4LzhZa0pESlVxOGdCc0JOMzczZ2x5bGhNMXNEWm1xazJZM1BSekFsam5JK08raGZJNll4QmlaMjU3Zjl6Z3U2ZmVHaFRYN3JLcHdPcmxueWp3YlAzZHBkUzhJTmtJWGFiL21SSFR5MGZuYXp4eUlpSXVKTmdZelc4TzRjR0RQS3lNeUlzc05OMThHRGo3ZnVOV05ybmpURnhyVHVkVnFLeVdSOFg2eFdtSFFHWkhhRGV4NzIzYWVxQ2xhdWh0Tk9NWll2T2g4ZUQ5MktyazJ3MnlFcDBmaEtUb0xVRk9pY0R1bHB4cDh1bHhGczBwUWpDZUxSRGUvN3JVdXhHMm5vcXdwM3Nib284RFNFMmdESXZ2SWpKRmhqc05WMHg5aFVrc3RidXhlRnZLWWJHdHduSE1HQ0dBRGY1Ry9rN0s3RGVIN2JGdzNXaFhDNTNld3RPOHpncEo0a0UrZFp0N00wbitlM2ZSSHdtTnRYdnU2M0xpMnFFeVpNVkxvY1BMbnBROHFhV0J4eWFGSlA3aGhndEtLdGREbVluN2VlancrczlHbVpXK2FzNHIrN0Z2REIvdVYwc2tYenV3RS94bWEyTUQ5dlBjOXYrOEl2azZTZzhpalRWNy9KdEp4ekdaZDJBdDhmMlU2VnE1cDlaVWZJaWt2RDZYYXg3ZWhCWHR3K2p4aUxqUkpIR1M5dDk2OVpFaWdMcGI1QVhVc0NaUUswbE5vZ2hna1RyKzc4bXBQVCs3SGpXQjR1dDV1NUIxWlJWbDNwK1F5NGNmUDZ6bTh3WVh3T2M4dVBrQjVsQkxDclhOV3NLZHJENjd1KzhidkcycUk5alNqYTZnNFlzTmxiVmtCcGRTWFJGaHNXazltenZxeTZrbzBsKzNsMTU5Zk43bzZ5cC9TdzN6bzN4czkvNGFGTnpQUnFOZHZXN0M4UDNhNDNISWNyUTJSZGlvaUlOSkhKN1c2bmQxTnQvZW41MVpmREJWNVBZSjU0Q3BZMWIxNTJTTE5xL2dHZmV3Q20vVDc0OXBieXdHT3dabjNEK3dYejQzUGcyaXVOMTI0MzNIVi80R3lMSHBudzEwZnJwbi9jOXlpc0MxNzRyTkdlZmlMOGpJeXBGNEhkQmpaYjNaK3hzUkJYK3hVSDhYRVFFMFl3NmFFbllOWGE1bzgvbEpiK21VdEF4N09nM3FERTdoeXNLUGJMMWdqR1ZITnJHT3d2ZWF2SmdzbGtDbnVlZjVmb1JLeG1DL3ZMbW41emt4NlYwT2diYUxQSmhCa3pMbHdOMXV3SUpNRVdRNC9ZVk5ZWDcydHczNVBTY3JDWXpINVB5UzBtTXovdmN5YnJpdmV5L01pT3NMcGxqRS9MSWRZYXhSY0hHLzVkSDUrV3c5S0NiU0VMVndiS2RrbXd4ZUIwdXp6VFQ0SXhtMHpFVzZOeHVKeE42dlNSSHBXQXlXVHl5M2hwQ292SmpNdnREdkhKTkQ2N0poT04rbm1uUm5VQ0NQdjNvejZyeVlMVmJBUXpLbHE0VTRtcDVyOG1rL0hlR25yLzRScWIycGNxVjdWUHpaemh5ZGxFbWEwc0xkalc2UE85ZDhydFZEZ2RYUEh0MzVzOXR0YlEyQ2xVSWlMU2NTa2pvN1hNbWdPbm4yclVnQUFqc1BIZENqMkZCK2lXQVQvMUttTDI1ZGZCcDR6czNRK0xsc0RKUmtvOTExOE5kL3d4TXZVc3BsN1l2T1BkYmlnc2dzTUZrTkVGYU9WQWhuUTQ0ZHlJZTJ2b1JxbmE3YVF4OTFLTkxRUVpTRk95QUZ4dU55NmEvanRmNGlnUCszdTMrUENXZ091ZGJwZGZ1OXVHZkJ2a1hFM2ROMUMyUzdqWkFpNjN1MW1aQlMyWnZSRk9seEUzN2tiLzc3S3BBWXhhMVc0bjFhMzAveFozelgrTjk5UnkvdzRJRkt3STFQNDJYT3AwSWlJaTdZVUNHYTJsdkJ4bXZXOWtIU3hhQXUrOEg5a2dSbTU0N2YwQ1NrNkdtR2pmZGM0bXRydXpXR0RhTDR6cEZ3QkhDdUcxdDBJZjg5OFpNUFpFSXdPaVozZTQ1QUtqcGtaYlVWNEJwYVZ3N0JnY0s0WFNNcU9BYWNFUkkyaHg2TER4NStFQ0ZSUVZFUkVSRVJGcEpnVXlnbm5rWGtoTGJkNDV6R2Fvcm9aQkE0eXY1cnBwV3RPUERUVGRwQ0ZSZHJqc1ltTWFTSzFqeCtDVk4yQjlFeXZjWDMwNTlPMVR0L3pDSzhhTmZ5aUhDK0M5aitveUlpNitBRmF2ZzAzaFArMXNVZVVWOEljLzFRVXRGSndRRVJFUkVSRTViaFRJQ0NZNUNWS1NXK1pjS2ZhV09jL3hOSHlJVVl5emMzcmR1a1ZMNE9YWG9iaUpLY1luamZFTmlzejdDcjVmR2Q2eHRRVlVzM3NhQWFMZi9ScnV2TThJY2h4dmJwZlJIVVpFUkVSRVJFU09Pd1V5eEZkQ0o3anVLamhsZk4yNkk0Vkc1a1M0UVlkQWVtZkRyVGZYTGUvYmJ3UkZ3dVYwd2pQL2dzY2VBSnZWQ0RUOThRNjQrMEZqV2tjNGJyM0pmMTF5VXVqdHE5ZkJnbS9ESDZlSWlJaUlpSWkwS2dVeWdybmx0ODA3M21hRHQ3emE0VjEyYmR1ZmduRDZLZkN6bjBKOHZMSHNkc01YOCtHMXQ0MmFIMDJWbGdyVGJ6T21xZ0JVVk1CZm5vSEtSbGJPMzcwWFh2d1AvUEpHWTdsN0p2enA5L0R3bitIb3NZYVByMjNqMnBqdHBXVUtaSWlJaUlpSWlMUWhDbVMwUjA4L0VYeGI1M1QvN1Y4dGdOa2ZCajhtb3d2Y2ZEME1HVmkzTHZjZy9PdmZzR0ZUOE9QQ2taZ0E5MDZ2bTZiamRzTXp6eHZkU0pyaXk2K042U1UvbW13czkrME5EL3dSSG56Y3lCd1JFUkVSRVJHUkRrMkJqUGFvVzlmZzI2eFcvKzJKaVlIM3RWamdndlBnMGlsR0Jna1lXU01mZkF3ejN3T0hvM25qVEVxRWU2WkQxNHk2ZFRQZWhhWGZOKys4LzNuRG1CSnkwaGhqdVVjbVBIWS8vUFhaMEFWQUw3bmFkN2xUUEx6OFR6Q1pBbThYRVJFUkVSR1JOa2VCakIrcW5MN3dpeHVNZHFhMWR1eUNmNzRFdTNZMy8veXBLWER2bmRETks0angrWmN3YTA3enorMXl3VlAvTklJdko0NHcxcVVrdy8xM3dadnZHSUdZY0ZyZERodFNGOFFRRVJFUkVSR1Jka0dCalBZb1VPYkFySnJDbWJrSFFyZGFqWW1HS3krRHM4K3N1NG12cW9LWnMrR0R1VWFRb0xsNlpjR2R2L1B0K3ZMdFVuangxZWFmdTViVENVOCtiUlRvUFBra1k1M0ZZclIzUFdrTVBQZVNVVk1qbEJIRFdtNDhJaUlpSWlJaWNsd29rQkdPdnp4aWRNcG9sSHBQK3YvMmFPT3Y2NmlHMzkzVitPT0NHVDBTZm42dGI0QmgvVVo0N3Q5d01LOWxybkhTR0NPNEVCVlZ0KzdicGZEMzUxb21TT0t0dXRvNDc2SERjT0ZQNnRiMzdRMVBQR2pVMDNqbi9jQzFNMHdtR0RiWWQ1M1ZDcU9HTjMvcWk0aUlpSWlJaUxRYUJUTEMwYTFyRXdJWkFjN1JXSTdxNWwyenZ0dCs3ZnMrM0c1SVRvYTdmdGU4OHo3d09CUWNNZHEyMWhiaHJQWFZBaU5RMGxvZFc5eHVlR01tN053TnQ5d0FNVEhHZW9zRkpwMEJwMDZBMis2Q3ZIemY0d1lQTkdwNGVIdndqM0JDSDZNenlxZnpnbDh6TnJZdUE2YTUzcDBEYjgxcW1YTkpSRVJiYkZRNG0xbFBSa1JFUW9xMjJDSTlCQkVSYVVNVXlQZ2hNNWw4YTFnMFZYVzFFVkNvbjNFeCswTjRjMmJ6engrT2I1ZkM5cDN3bTE4YXdZaGFyNzdwSDhRQW1EakJmMTN0Y1RkY1kyUjVyRmpkT21PVkRpVWpPb2xkcFljaVBRd1JrUTR0SXpvcDBrTVFFWkUyUklHTXhncTNzNFhOQm0rOVhMZDgyYlhoWnlXMDFOUCs0NldpMHZqejFUY2hMZFdZbnZIOEswWTJ4bVAzUTJ4TTYxNS83dWZHVjE0KzNIVS9uRHNKcnJnVTVuMEZuMzNwdjMrVUhjYU45bC8vd2Nkdy9vL0FiSWJmM2dwMzN3OTc5dm52NTNiRGdZT2h4NVRSeFRnUEdIVkxnaWs1R3ZvODB1YU5TZTJyUUlhSVNDc2JrOW8zMGtNUUVaRTJSSUdNSDVJcnJ2TmR2dmw2bUhTNjhmcitSMkh0QnQvdGYzMEVldll3TWkydXZORzNIZXRUajBQM2JzWk5mV1ZOSU1QdGhuKzhDRjI3R0IxUXdNajRpSTF0bGJmajRWMlB3KzJHanorRHhjdUNCd25HajRQb2FPTjFWUlhZN2Nick4yWWEzVno2NXhoRlVhZmZCbmY4Q1VwTGZZOHZMdzlkVUJYZ2xlZU05cTdROEw3U3JsM1FmVFR6ODlaenFMSWswa01SRWVtUTBxTVNtTkk5d0FNSUVSSDV3VEpIZWdBU0lTWVRqQmxsdkM0dmh3MmJmYmZiN2RBOTAzaWRlOUEzaUFIR2pUNFlnUUR2VnFmbDVYVkJqT09scXNwL1hXRlI0QXdZa3drdStKSHhldGNlT0Z4UXQ4M3BoTDgrQzhVMU42U2QwK0gvYmpHT3NWanE5bXZwb3FYU3JzVmE3UHdxNSt4SUQwTkVwTU82TmVjY1lpejJTQTlEUkVUYUVHVmsvRkNOSGdtSkNjYnI3MWY2My9Sbjk2eWJHckY3ai8veHRSa041UldocjNQTnpjRzMzWFlyakI5cnZINzliWmp6djRiSFhldlIrK3BxV2xRR0NHUUVNMnA0WFlCbTRXSTQ0MVRmN1VjSzRka1g0TzdiamVXUncrREg1OEFYOCt2MnFWSmhSL0UxTENtTCs0WmN5aisyZktyTURCR1JGcEllbGNDdE9lY3dOS2xucEljaUlpSnRqREl5ZnFoK2ZFN2Q2eSsrOHQ4K2ZHamQ2ODFiL2JkSDEwem5xR2dna0JHS2R4dllnaU9OTzlidTlXUW1VRVpHTUxWdFdwMU9XUEJ0NEgxV3JvWlB2akJlSHk0d01qZDhycWRBaHZnYmxwVEZVNk91WldyUGs4aU9TMWVGZlJHUkpvaTIyTWlPUzJkcXo1TjRhdFMxQ21LSWlFaEF5c2o0SVJvK0JBYjJOMTd2M1Evck4vcnZNMlprM2V0VmEzeTMyZTExVXkyYUZjaElxWHZkNkVDRzEwMWl1SUdNY2FPaDN3bkc2KzlXaEw3bWEyOFo3MjMyaDFCV0Jsazk2clpWbERkdXJQS0RFV3V4YzBYV0JLN0lDdEFWUjBSRVJFUkVXb1F5TWpxeWpDNXcwM1hRcld2ZE9vc0ZmblpsM2ZLTWR3TWZsNTFsdk00L1pOVEk4T2JkaGFTc2lUZjFzYkdRbmxxMzNGQVhrUHE4QzN6V0Zoc054V2FGcXkrdlcvNzRzOUQ3VjFYQmYyY1lRUXlvRjNRcERIK2NJaUlpSWlJaTBxS1VrZEVSNWZRMTJvaU9QZEVvVkxsNFdWMEwwQ3N1Z1I0MU5TSzJiWWVsMy9zZmY4NVpkYThYTHZIZkh1TVZ5R2lvUmtZd3ZiT05zWUdSR1ZGVTNMamp2UU1aNFl6aDFKT2hTMmZqOWNiTnNHRlQ0NjdYSmIzdTlaRkdabytJaUlpSWlJaElpMUVnbzZQcG1nR1AzT3U3THFNTHJGMXZUQ201NER4am5kTUp6LzNidCtNSUdFVThUNjhwZ09sMnc3eXYvSy9oRThob1lrYUdkdzJPN1RzYmYzeTBkeUFqakRGczMxSDMrcTFaamI5ZXIreTYxd2Z5R24rOGlJaUlpSWlJdEFnRk10cTdwRVE0Ni9TNjVkb3NCekNLVkg3d01TeGFBajI3dys5K1hiZjluZmRoOTE3LzgxM3dJNGlMTlY2djNRQjUrZjc3MUc2SHBrOHRHZWZWRDM3bG11RDdCUkpsOTIySEdrNUd4cTQ5c0cySGtmM1IyR3dNZ0Q3WmRhOTM3bXI4OFNJaUlpSWlJdElpRk1ob2E3d0RFYUdjMEFmT21RUVR4b0sxM285eDdRYVk4eEdzV21zczk4aUVlNmJYWlZJc1h3bnZ6dkUvWjBveW5IOWUzZktzOXdOZjJ6dVFVVm9hM25pOURSc0NHVFhUUE54dStHNTU0NDczemdpQjhJTXBuODZETmVzYWR5MHcydFJtMVZSTmQ3dGh4KzdHbjBORVJFUkVSRVJhaEFJWmJVMUdsN3JYem1yLzdiMnk0SllialJvVDN0eHVXUElkdlBjaDdOaFZ0NzV2SDdqcmQ1RFF5VmpldlJmKy9pLy9LU1VBUC8rWmtlMEFSaEFrV09hQ1R5Q2pyS0YzNU8rU0MrcGVyMW5mK1BvWThYRyt5K0ZPYjVuL1RlT3VVMnZFc0xvQTA4NWRUUXZlaUlpSWlJaUlTSXRRSUNNUzdIYWpSb1hUNmJzK1BoNnUvV25kY2xHSi83SEZKWkR0MVZQZDZUUUtjczcrQVBibit1NTd5bmo0NVkxZ3EybFZ1ajhYSG5pc3JoT0h0MGxud09oUmRlZDgvYTNnNCs4VVgvZTZzWUdNSDAyR0FmM3FsdC8vcUhISGcvRjlxbFZaQlM1WDQ4L1JHS2VkWFBkNnhlcld2WmFJaUlpSWlJaUVwRUJHSkZ4eUFWeDBQamdjUnB0UFIwM21SV0tDNzlTUzlSdjhqejFTYUV3TkdURU01aTh3TWpEeUQvbnVFeDBOMTEwRlowNnNXN2R6Tnp6eXBCRUlxYTl2SDdqV3F5WHJ1M01DMTgrb0ZkK3A3blZqc2hQNjlJSnJycWhiWHIvUktFTGFXTFhkUndDS2locC9mR04weTRCQkErcVdGeTlyM2V1SmlJaUlpSWhJU0Fwa1JNS3VQY2FmTmx0ZHRrUjk1ZVZHa0NLUU4yYkNTNjhaaFNzRE9lMWszeURHaXRYdzEyZWhJa0JSekl3dXh0U1QyaWtsTzNiQnV4K0VIbitQYm5Xdnc1MFcwcWNYM0gxSFhUMlBzako0OW9Yd2pxMXZ5TUM2MTNtSGd1L1hFaTY5c0M2NHRIVjc2QUNQaUlpSWlJaUl0RG9GTWlKaDd6NWpPb1RaN0wrdHZOeW9HL0hXTzNBd1FNY1FnSDI1Z2RmWCt1UUxJMnZodkxOaHhteGoya21nbWhoZE0rQ2VQOVRWenlndWdTZWU4cC95NHExVHZPL1VrQU1IUTQ4RmpGK3prdUFBQUNBQVNVUkJWTGF2dDA4ek1rVnF2ZmdxSERyYzhMR0J4anhoWE4xeVV6cVFoS3QzTnB4OFV0M3kzTTliNzFvaUlpSWlJaUlTRmdVeXdwR1hCOVlnbVJOTnNYYy9UUDJaOGFUZmJEWmFpWnBNUm5ERDRXaVphN3oybGpIMVpFK1FESUxlMmZESDM5Y0ZNUnpWOFBqZjRIQUJEQjVvZEFJcEtEQnFZRlJYRytQcjF0VW9DQnBiVSt4emZ5NFVocGphRVJNRFYxMEdrOC93blRMejh1dXc0RnYvL1VjTWc1SVNZL3BNeVZIZmdJclpETU1HdzAzWDFXV3h1TjFHYTluV1lMWENyVGZWalh2Zi9zQmpGaEVSRVJFUmtlTktnWXh3L0daNjY1elg3UTVjOUxPbHpoMHNpSEg2S1hEanRYWFRTUnpWOE9lbllNczJZL25jU1REMnhMcjlYUzdqcTM2YjEwL25CVDYvelFxblRJRExMelphdW5xUDZjWC93R2RmQmo3dXFzc2dxMGZkc3RNSlZRNGp1Qk1UWTV6WDJ4ZGZoWmNSMGhUWFhnazl2Y2J5K296QVdTMGlJaUlpSWlKeVhDbVE4VVB6MDB1TlFxTzFxcXFNVEl6VjYrcldiZC9oRzhnd20vMm53YXhlYTB4aHFlLzhIeGxmU1ltKzYvTVB3N1BQaDU0S3NtZXZieUREWW9FWUM4UkUrKys3Y2pXODh0L2c1MnFPTTArRGM4NnFXLzVta1ZGZ1ZVUkVSRVJFUkNKT2dZd2ZtaSsrZ29rblEycUtNWVhqaWIvRHR1MisrK3plYXdRNGJEYmZLU0Z1TitRZWdLOFd3Z2NmQjI1N2VxVFE2TDVTeStXQ0w3K0dWOStFOGdERlJyM3QyQVhEaHhxMU5PcG5YNEF4cHEzYmpmTjk4MjNyWlVpc1dHVUVYanFuUVY0Ky9QdTExcm1PaUlpSWlJaUlOSm9DR2EzRzdkdlJvNjFNUzhnL0JJLytCYTZjQ3Y5NE1YRFhrZVdyNEtjM0dLL05abU5LaWNsa0JCSWFlaDhMRnh1RlJxZGVhTlNVbVAwQjVJWTUvZVBEdWNZWEdOa1lWaXVZVFdBeUczVTZxcXJDZjUvTlVWZ0VqLzhWN3JvZEh2NnpVU2RFUkVSRVJFUkUyZ1NUMjkxVzdyQWI2WktySXowQ0NTVTFKWGg3MlBZaUtnb3FLeU05aXFhYjlYcWtSeUFpSWlJaUl0TGlBdlQvRkdrQjdUMklBZTA3aUNFaUlpSWlJdEpCS1pBaElpSWlJaUlpSXUyR0Foa2lJaUlpSWlJaTBtNG9rQ0VpSWlJaUlpSWk3WVlDR1NJaUlpSWlJaUxTYmlpUUlTSWlJaUlpSWlMdGhnSVpJaUlpSWlJaUl0SnVLSkFoSWlJaUlpSWlJdTJHQWhraUlpSWlJaUlpMG00b2tDRWlJaUlpSWlJaTdZWUNHU0lpSWlJaUlpTFNiaWlRSVNJaUlpSWlJaUx0aGdJWklpSWlJaUlpSXRKdUtKQWhJaUlpSWlJaUl1MkdBaGtpSWlJaUlpSWkwbTRva0NFaUlpSWlJaUlpN1lZQ0dTSWlJaUlpSWlMU2JpaVFJU0lpSWlJaUlpTHRoZ0laSWlJaUlpSWlJdEp1S0pBaElpSWlJaUlpSXUxRyt3MWtSRWRIZWdRaWJaZCtQMFJFUkVSRXBJTnF2NEdNbE9SSWowQ2s3ZEx2aDRpSWlJaUlkRkR0TjVBeG9GK2tSeURTZGczc0gra1JpSWlJaUlpSXRJcjJHOGdZUHpiU0l4QnB1MDRhRStrUmlJaUlpSWlJdElyMkc4Z1lPa2haR1NLQkRPeHYvSDZJaUlpSWlJaDBRTzAza0dFeXdTMDNRbHhzcEVjaTBuYkV4Y0V2YmpCK1AwUkVSRVJFUkRxZzlodklBT2lXQWROdlV6QkRCSXdneHZUZkdyOFhJaUlpSWlJaUhaVEo3WGE3SXoySVpzczlDTSs5QkJzM1Izb2tJcEV4b0orUm9hUWdob2lJaUlpSWRIQWRJNUFCNEhiRG12V3dlQmxzMkFSSENxR2lJdEtqRW1rZDBkRkdpOVdCL1kzQ25rTUhhVHFKaUlpSWlJajhJSFNjUUlhMFcydldyR0hPbkRrQXhNYkdNbTNhTkd3Mlc0UkhKU0lpSWlJaUltMVIrNjZSSVIzQzRNR0RTVXBLQXFDc3JJeGx5NVpGZUVRaUlpSWlJaUxTVmltUUlSRm5OcHM1K2VTVFBjdUxGaTJpdkx3OGdpTVNFUkVSRVJHUnRrcUJER2tUaGcwYlJscGFHZ0NWbFpVc1hMZ3d3aU1TRVJFUkVSR1J0a2lCREdrVHpHWXpaNXh4aG1mNXUrKytvNmlvS0lJakVoRVJFUkVSa2JaSWdReHBNL3IxNjBmMzd0MEJjRHFkZlBYVlY1RWRrSWlJaUlpSWlMUTVDbVJJbTNMbW1XZDZYcTlkdTVhREJ3OUdjRFFpSWlMU0ZNWEZ4VGdjamxhL3pzYU5HMXZsM3dyYnRtM2o2YWVmSmo4L3Y4bm5jTHZkZlBiWlozejg4Y2VOUGpZM041ZEpreWF4WXNXS0psOC9YRWVPSEduMWE0aUl0RFFGTXFSTjZkbXpKems1T1o3bGVmUG1SWEEwSWlJaTBoU1hYSElKMzN6elRkRHRSNDRjNGFxcnJ1S0tLNjZnc3JLeXlkZVpObTBhTTJiTWFQTHh3WHo4OGNmTW5Uc1h1OTNlN1BNOC9mVFRiTml3b1VYR3RXM2JOdWJQbngvd2E5dTJiVUdQbXpScFVzQi9VMjNkdXBYTEw3K2MrZlBudDhqNFJFU09GMnVrQnlCUzN4bG5uTUhXclZ0eHU5M3MyTEdETFZ1MitBUTNSRVJFcEgxNzVwbG5PSHo0TUFCdnZQRUcxMTkvZmRCOUowMmFGUEpjSDMzMEVSOTk5RkhRN2RIUjBYejQ0WWRzM0xpUmFkT21OVGkydDk1Nmkzbno1akZ4NGtSUGUvaFFRbVUwM0hERERkeDU1NTJzV0xHQ2pJeU1vUHVscEtRMGVCMkF6ejc3Zi9idU83N0dzMy9nK09kazd3Z1pFaXZEakMwMk1Xc1R0TmFqU2xGMDBFZjcxSGdvV2hTdFVuMm9HRFhibXJFaVJ1d1ZJeEdKRVRGREpRU1JTRUwyT0w4LzhqdDNjNXhNVk5EdisvWEtpM1BmMTMzZDF6azVuSE4vNyt2N3ZmYXhiZHUyUFBmMTd0MmJ5cFVyRjZrZmpiMTc5Mkp1Yms2VEprMktkWndRUXBRMENXU0kxNDZkblIzMTY5ZFhwbFA2Ky92ajZ1cUtnWUc4WFlVUVFvZzMzYlp0MnpoeDRnVERoZzBqSlNXRlRaczJVYjkrZmVyWHI1OW4rNVVyVitiYjE3Qmh3MmpUcGcyREJ3L090NDFLcFFMQXljbUpMNy84VW12Zi9QbnphZFdxRlEwYk5sUzI3ZHExaStUa1pQcjA2Vk9rNTlPL2YvOUMyNnhaczRZMWE5Ymt1My8vL3YxRk9sZnUvbkliTW1SSXNZNEhlUExrQ2Z2MjdjUEZ4YVhBODl2YTJ0S2lSWXRpOXkrRUVIOG51VElVcjZWMjdkb1JIaDVPU2tvSzhmSHhCQVFFMExwMTY1SWVsaEJDQ0NIeThlREJBOUxUMDVYSHNiR3hSRVpHQWxDaFFnVUF6cHc1dzVJbFMvRHc4R0RBZ0FGa1pXVVJHaHJLOU9uVG1UOS9QaTR1TGpyOWFvN05qNFdGUmFGdEFLeXRyZW5TcFl2V3R2bno1MU85ZW5WbGUxeGNIRU9IRGdYZ2swOCt5YmV2aVJNbmF0WDFhdDY4T1IwN2RsUWV4OGJHVXFwVUtmVDE5UXNkbDhiTm16ZjUrT09QdGJaTm1EQkIrWHZ1WUlPVGsxT2gvY1hGeFpHVWxLUTFwdHkvajYxYnQ1S2Fta3A0ZURqaDRlSDU5bE8vZm4wSlpBZ2hYanNTeUJDdkpWTlRVOXExYThldVhic0FDQWdJb0U2ZE90alkySlR3eUlRUVFnaVJsMisvL1picjE2OHJqNWN2WDg3eTVjdUJuSXZ3a3lkUE1tUEdEQ3BVcU1DVUtWTlFxVlFZR0Jnd1k4WU1Qdi84Yzc3ODhrdW1UNTlPN2RxMWxUNDBGOTRGZWZyMGFhSHRpaExvQVBEMjlpWTVPWm1tVFp2aTZlbXB0ZStYWDM2aFJvMGF0R3ZYRG5kM2Q2MTlUazVPV2hmNzQ4YU5RMDlQaisrLy96N1A4L1RxMVl0ZXZYcng0WWNmS3RzcVZxeW96RDQ1ZnZ3NHExYXQ0cXV2dnRJNVYxRXRXN1pNcXk1Rzd0L0hoZzBiOFBIeG9XL2Z2b3djT1RMZlBrYU1HSUdob2VGem5WOElJZjVPRXNnUXJ5MU5la2wwZERSWldWbjQrL3N6WU1DQWtoNldFRUlJSWZLd2VQRmlJT2Ztd3pmZmZLTTFhMkhMbGkwc1g3NGNCd2NIWnMrZWpibTV1WEtjdGJVMVAvMzBFeE1tVEdEOCtQRU1IanlZL3YzN282ZW5WMkR0REkwalI0NFV1bVM3WmpaRFVsSVNWNjllcFVhTkdwaWFtbXExMmJ0M3I5S1BzYkd4MWd5TDlQUjBmdnp4UityVnE2ZTFQUytYTDE4bU5EU1UvL3puUC9tMlNVcEswaWx5YW1ob3FBUmMvdnp6VHlBbjNiYW9RWmhuVFp3NGtZa1RKeElaR2Ntd1ljTzBmaC9UcDAvSHlNaUlnUU1IQWhBWUdFaTlldlYwaXB0bVptWktJRU1JOFZxU1FJWjRiYWxVS3JwMjdjcUtGU3VBbk1yYTE2OWZwMHFWS2lVOE1pR0VFRUxrNTh5Wk0xcVAvZno4V0xKa0NTNHVMcno3N3J2Y3ZuMmIyN2R2Nnh3M2NPQkFEaDgrek5xMWEybllzS0h5ZVQ5dzRFQWwzUU55VWxpOHZiMkppb3JpazA4K3djUERROW1YbVptcFZWTnIxYXBWckZ1M1RubDg2OVl0Smt5WXdKSWxTM0J6YzlNNmYycHFLbloyZGxTdFdwV0lpQWl0ZmZmdTNVT3RWaGNwcFdQWnNtVlVxRkNoMElCSGZqSXlNZ2dNREZTZVQwcEtpazdRcFRqT25qMnI5Zmpldlh1Y1BYdVcwYU5IWTJGaHdmWHIxNWs4ZVRMRGh3L1h1V0dVa1pIeHdpdTNDQ0hFMzBFQ0dlSzE1dVRrUklNR0RaVENuM3YzN3NYWjJWbnVEZ2doaEJCL2srVGtaQ0lpSXJoeDR3WVBIejRrS1NtSmxKUVV1bmJ0U3IxNjlRbzhOak16azVNblR3STVzeUJ1M0xqQnlKRWp5Y2pJb0VPSER2VHUzYnZBNC9mdjM1L3ZUWXNIRHg2d2RldFd6cHc1UTc5Ky9majY2Ni9KeXNvaUxpNk9reWRQNHUvdlQyeHNMTE5uejZaU3BVcEZmcjVYcmx4aHo1NDlHQnNiTTNic1dHSmpZemw1OGlUeDhmSEtxaVZYcjE0RndOWFZ0Y0MrRGh3NFFGaFlHUDM3OStlamp6NHFNT1hGeDhjSEh4OGZIQndjK1AzMzM1WHRwMDZkSWprNUdZQWxTNVpnWVdHaE00dWxPRFJMcTY1YXRZcnIxNjh6YXRRb1ZxOWVyYXlVc243OWVxeXRyZkh5OHRJNU5pTWpRNzV6Q1NGZVN4TElFSys5dG0zYmFoWCtQSFRvRUowNmRTcnBZUWtoaEJCdmxhZFBueElRRUVCd2NEQlpXVm1ZbVpsUnJsdzVuSnljTURjM0wxSnc0TlNwVTFTb1VJR0VoQVFjSFIzWnNtVUxibTV1U2dERHg4ZEhhWnVVbEpUbnhYbnVJTVpQUC8yRXZiMDlhV2xwREJzMmpQVDBkTXpOelZtOGVERUxGaXhBclZZcmJlM3M3T2pidDY5V0trYTNidDFvMUtoUmdXTStkdXdZeDQ0ZEEzSm1mN1JyMXc2MVdrMXdjTENTaW5IcDBpV3NyS3dvVjY2YzFyR2E4K3ZwNmZIbzBTTisrZVVYWmQvdzRjTzFpbTNtTm5mdVhCbzFha1NiTm0wd01USFIycmQ5KzNicTFxMUxTRWdJNzd6ekRoczJiR0RjdUhIODhNTVB3Rityc0JURjdkdTN1WFhyRmdCMTY5WmwxNjVkM0wxN2w4bVRKd01RRVJIQmlSTW4rT3l6endnUER5YzFOVldyMWtkNmVyb0VNb1FRcnlVSlpJalhucG1aR1IwNmRNRFgxeGZJeWVPc1VhTUdGU3RXTE9HUkNTR0VFRytIc0xBd2R1N2NTV1ptcHJJVXFxT2pZN0V1bWlFblVPSHA2Y21sUzVlb1Zhc1dSa1pHYk55NGtXYk5tbkh4NGtVYU5teUlnWUVCcTFldlp0KytmVnBwSC9Qbno2ZEdqUnBhSzR2VXFsVkwrZnY0OGVNeE56ZkgxdGFXUjQ4ZXNYejVjaUlpSXJDMHRHVEFnQUYwN2RxVkw3NzRnblBuempGeDRrVE16YzJ4dDdmSDN0Nit3REdQSERtU3ZuMzdhbTF6Y0hEZzhPSER0Ry9mbnF5c0xFNmRPb1dIaDRmTzY1R1ZsUVZBZG5ZMjMzNzdyZFlxSlMxYXRDQXBLWW5RMEZDZFZUL216cDFMcFVxVmROSlB3c0xDdUhqeElsOSsrU1VoSVNGVXIxNmRLVk9tOFBQUFAvUDA2Vk95c3JLS2xlcXhZY01HbWpWcnh1SERoMm5Rb0FGZHUzWmwwcVJKYk4rK25RRURCckJzMlRLY25aM3AzcjA3YTlhc1lmZnUzZFN0V3hjTEN3c2daNGFOcEpZSUlWNUhlaVU5QUNHS29tN2R1bHAzYUh4OWZjbkl5Q2pCRVFraGhCQnZoME9IRHJGMTYxYWNuSno0OU5OUDZkYXRHMDVPVHNVT1lvU0VoSERseWhYYXRXdW5iQnN5WkFnLy9mUVRvYUdoVEpreWhaQ1FFQ0JuMWtWTVRBejM3dDBEY21abitQdjdFeDBkblcvL3JWdTN4dDNkblQxNzl2RDExMS96OE9GRGhnd1p3dSsvLzA2L2Z2MndzTENnWjgrZW5EbHpodEdqUnhkcHhaUDhlSHA2RWhRVVJFeE1ESUdCZ1NRa0pPUzVETHhteG9WYXJTWWlJb0t4WThkcTdWKzVjaVhUcDAvbjd0MjdoWjVUclZhemRPbFNLbGFzU04yNmRaWHRqUm8xWXNXS0ZaUXRXNWJVMUZRbHlGQ1ltemR2Y3VqUUlhM0FVTTJhTlZtOGVESDkrL2ZuNU1tVG5EdDNqczgvL3h4OWZYMmxQc2FhTld1VTlsSWpRd2p4dXBKQWhuaGpkT3ZXRFdOall3QWVQMzZzdGFTWUVFSUlJWXJ2MkxGakJBUUUwS2hSSXdZTkdxVFVUWGdlUzVjdXBXWExsbHA5bUptWllXRmhRY09HRFRFMk51YjA2ZFBBWHpNdHpwOC9yL3labloxTjA2Wk44K3c3TmphV2RldldNWGp3WUk0Y09jS0hIMzdJSDMvOHdZQUJBOGpLeXVMQmd3ZmN2bjBiRnhjWDJyUnBRMVJVRkdQR2pDRTRPUGk1bmt2Mzd0MVJxOVg4OXR0dnJGdTNqakpseXRDa1NST2RkZ2tKQ1FBNE96c3pjK1pNV3Jac3FiWC92ZmZlQTlDcWdaR2ZrSkFRd3NQRGxaVkVjdE44LzNuNDhHR2hNMHcwNlM0Yk5teWdjdVhLMUs5ZlgydC91WExsaUkrUForSENoWFR0MmxYNVhSZ1pHZEdyVnk5Mjd0eEpWRlFVV1ZsWlpHVmxTV3FKRU9LMUpLa2w0bzFoYVdsSnAwNmRsQlNUb0tBZ2F0U29VYXlDWGtJSUlZVEljZUhDQlk0ZVBVckRoZzNwM0xuekMvZG5ZMk5ELy83OTg5eG5iR3hNdlhyMUNBb0tBbktXWExXM3QrZnExYXQwNmRLRnMyZlBZbU5qUTQwYU5YU09UVXBLWXRDZ1FXUm1aaXJIYnR5NGtkV3JWeXVwSFJvcWxRb2pJeU9zcmExSlNrcGk4dVRKZlBIRkY4V3VyVld1WERuYXRHbkQzcjE3VWF2VmpCNDlXbXMxRkkzNzkrOERVTFpzMlR3TG9UbzVPZEc2ZFdzT0h6N01oeDkraUlPRFE3N25yRnExS2pWcjFxUmR1M2I1emt5NWRldVdUckRrV1NFaElXemF0SWtHRFJyUXZYdjNQTnZNblR1WFI0OGVjZWpRSVE0Y09FQjZlcnBXdlpGZmYvMlY4ZVBIQTM4RlVZUVE0blVpZ1F6eFJxbGJ0eTdoNGVGY3YzNGRnSjA3ZHpKcTFDaTVXeUNFRUVJVXc1TW5UOWk3ZHk5dWJtNHZyWUQyNTU5L2pxT2pZNzc3UFR3OE9IUG1ETkhSMFRnNk91THE2cXFzQmhJWUdFaXpaczN5VEdjeE56ZG55SkFoSkNjblkyaG9TTm15WmJHd3NNRGMzSno5Ky9lemQrOWVObS9lakltSkNZYUdoa3FkaXN1WEx6Tjc5dXc4QXhEUHlzek1KQ29xU2drVUdCb2EwcWxUSnc0ZlBveWVuaDZOR3pmTzh6aE5JYzJDNm5iMTd0MmJvMGVQY3VIQ0JUcDA2SkJ2T3dzTEMyYk5tcFZ2U2s5RVJBUUpDUW5VcVZPbndPZnk5T2xUZ29PREdUVnFGQzR1TG5tMjZkeTVNMVpXVmxTc1dCRWJHeHRLbHk2TnRiVTFWbFpXN04rL242TkhqeXF6VFNTUUlZUjRIVWtnUTd4eHVuWHJ4cElsUzBoTlRlWHg0OGZzMjdlUGJ0MjZsZlN3aEJCQ2lEZkc3dDI3QWVqUm93ZDZlaThuMDdpZ0lBYWdwRGlFaG9iaTZPaEl5NVl0ZWZ6NE1SRVJFVHg0OEVDbklHWnUvZnIxWTh1V0xmejIyMi9NbmoyYm1qVnJBaWlwSTZWS2xTSTlQWjNSbzBmajRPQkEzNzU5cVZtekptdlhyczB6TUhEMTZsVkNRME9CbkJTTWxTdFhLak0rZkgxOXVYdjNMai84OEFObVptYWtwcVl5Y2VKRVpzK2VqWk9UazFZL0Z5NWN3TTdPcnNDVW5CbzFhckJtelJyS2xpMWI0T3NET2FrNCtUbHc0QURHeHNiNUJsVTA0dVBqZ1p4VlhQTFRxbFVyV3JWcWxlZStQbjM2TUhEZ1FHSmpZd0VKWkFnaFhrOFN5QkJ2SEUyS3lZNGRPd0E0ZCs0Y0xpNHV1THU3bC9ESWhCQkNpTmRmVkZRVTE2NWRvMXUzYmxoYVdyNnk4MWFxVklrWk0yWW9BUTNOVEpDMWE5ZGlZV0ZCZ3dZTjhqenUvUG56ZUh0N0V4RVJnWmVYRjVVclYxYjI1VTZIME5mWHAwK2ZQbXphdElteFk4ZFNxMVl0QmcwYWhJZUhCd0MvL2ZhYkVzRDU2YWVmZ0p4MEdGZFhWNjJma0pBUXZ2LytlMVFxRmQ5Ly83MFMxQmd6Wmd6ang0OVhhbVVrSnljVEdocXFWZHcwUDdtREdMbkhYRlJ4Y1hIczJyV0xUcDA2NVZ2c016czdHNERvNkdoTVRVMkxYQlQwV1pvbGNSODllZ1NBbFpYVmMvVWpoQkIvSndsa2lEZFNuVHAxdUg3OU9wY3ZYd1p5VWt3Y0hSMnhzYkVwNFpFSklZUVFyN2VqUjQ5aVkyT1RaMDJIdjhQbHk1ZjU4ODgvbGNlSERoM1Mybi93NEVIczdlM1p2Mysvc3ExTGx5NWN1WEtGMWF0WEV4d2NqSU9EQTdObno2WmF0V3JFeHNaaWJtNU9Ta29Ld2NIQnlpd0dmWDE5MnJkdlQ3dDI3VGgxNmhScjE2NWw0c1NKdUx1N00yclVLSXlOamFsVnF4YVZLMWZHemMwTk56YzNyZThOeWNuSkxGKytIRDgvUHh3Y0hKZzVjeWJPenM1VXIxNWRTZnY0K3V1dmFkKytQUjk5OUJGSGpod2hQVDJkTm0zYUZQb2FwS2VuSzZ0L2FBcWNtcGlZRk9uMVU2dlYvUGpqanhnWUdEQjQ4T0E4MjFoYlczUGl4QWxNVEV6dzkvZlhXdW10S0s1ZnY0NmxwU1ZXVmxhWW1wb1NIeC9QNXMyYkFYQjFkUzFXWDBJSThTcElJRU84c2JwMzcwNTBkRFNQSHo4bVBUMmRMVnUyTUhUb1VLMDEzSVVRUWdqeGx3Y1BIaEFSRVVHM2J0MWVXa3BKWVE0ZVBLZ1U2aTdJL1BuemxiOTM2ZElGWTJOamJ0MjZ4WkFoUStqWHJ4OUdSa2FFaFlYcExISGFyMTgvcmNjcWxZcm16WnZUckZrempodzV3b29WSzRpUGo5ZHBsMXRDUWdJalI0NGtMaTZPRmkxYThKLy8vRWRydGtxVEprMVl0R2dSMzMzM0hjZU9IZVBkZDkvbDVNbVRWS3hZTWQrWkpMbDk4c2tuUkVWRllXaG9TRnBhR2lxVmlvWU5HeFo2SE1DT0hUc0lDUWxoNXN5WldGdGI1OWxtOE9EQi9QcnJyMnpjdUJGYlcxdUdEeDllcEw0MVZxeFlrZWNLTDYxYXRkSkpweEZDaU5lQlN2MDg4OXVFZUUzY3UzZVBWYXRXS2RNcEd6ZHUvTktLbGdraGhCQnZtMzM3OW5IKy9IbSsrT0tMSWhYQmZGNGRPblJnNHNTSnRHL2Yvb1g2eWN6TTFCcG5XbG9hSjA2Y0lEczdHNVZLUmZueTVhbGV2WHFCZldSa1pCU3BLUGptelp1eHRiV2xiZHUyK2JiSnlzcmkrdlhyVks5ZW5aaVlHS0tpb25TV041MDJiUnFlbnA2ODg4NDd5cllEQnc1dysvWnRBQXdORGZIdzhGQ1dQYzJMV3EwbU5UVVZZMk5qOVBUMHVIZnYzZ3NGRkxwMjdjcTRjZVB5Zlc2QmdZR0VoWVdSa1pGQmRuWTJwcWFtVksxYWxhWk5tK1piZkZRSUlVcVNCRExFRysvTW1UUHMyN2RQZWR5dlh6K3FWYXRXZ2lNU1FnZ2hYajlaV1Zrc1dMQ0E2dFdyUzVGc0lZUVFiN1JYTTZkUWlMOVJreVpOdEhKQmZYMTlsWXJkUWdnaGhNZ1JGUlZGY25JeXRXdlhMdW1oQ0NHRUVDOUVBaG5pcmRDelowK2xxblpxYWlvK1BqNWtaR1NVOEtpRUVFS0kxOGVmZi82SmtaRVJGU3BVS09taENDR0VFQzlFQWhuaXJXQnFhc3E3Nzc2cjVIRkdSMGV6YytmT0VoNlZFRUlJOGZxNGZmczJGU3BVa0pvSFFnZ2gzbmdTeUJCdmpRb1ZLbWdWK2d3TEMrUDQ4ZU1sT0NJaGhCRGk5WkNabVVsVVZCUVZLMVlzNmFFSUlZUVFMMHdDR2VLdDBxaFJJNjFsMEk0Y09jS1ZLMWRLY0VSQ0NDRkV5YnQ3OXk1WldWa1N5QkJDQ1BGV2tFQ0dlT3QwN3R4WjY0dmE5dTNiZWZEZ1FRbU9TQWdoaENoWmYvNzVKL3I2K2krMGhLY1FRZ2p4dXBCQWhuanI2T3ZyMDdkdlgwcVZLZ1hrckIrL2NlTkdrcEtTU25oa1FnZ2hSTW1JaW9yQ3lja0pBd09Ea2g2S0VFSUk4Y0lra0NIZVNtWm1adlR2M3g4akl5TUFFaElTMkx4NU0xbFpXU1U4TWlHRUVPTFZpNHVMdzg3T3JxU0hJWVFRUXJ3VUVzZ1FieTE3ZTN0NjkrNnRQSTZNakdUYnRtMm8xZW9TSEpVUVFnanhhbVZuWjVPUWtJQ05qVTFKRDBVSUlZUjRLU1NRSWQ1cVZhdFdwWDM3OXNyajhQQndkdTNhVllJakVrSUlJVjZ0aElRRXNyT3psWlJMSVlRUTRrMG5nUXp4MW12ZXZEbU5HemRXSG9lRWhIRGd3SUVTSEpFUVFnang2angrL0JoQVptUUlJWVI0YTBnZ1Evd2pkT3pZa2RxMWF5dVBUNTA2eGNtVEowdHdSRUlJSWNTcm9RbGt5SXdNSVlRUWJ3c0paSWgvQkpWS2haZVhGMVdxVkZHMkhUeDRrSFBuenBYZ3FJUVFRb2kvMytQSGp6RXlNc0xVMUxTa2h5S0VFRUs4RkJMSUVQOFllbnA2OU9uVGg0b1ZLeXJiZHUzYXhlWExsMHR3VkVJSUljVGZLekV4VVdaakNDR0VlS3RJSUVQOG94Z1lHREJnd0FBY0hCeVViZHUyYmVQR2pSc2xPQ29oaEJEaTc1T1NraUt6TVlRUVFyeFZKSkFoL25HTWpZMTUvLzMzS1YyNk5KQ3pMTjNHalJ1NWN1VktDWTlNQ0NHRWVQbFNVbEl3TmpZdTZXRUlJWVFRTDQwRU1zUS9rcm01T2UrLy96N1cxdFpBVGpERHg4ZUhTNWN1bGZESWhCQkNpSmNyTFMwTkV4T1RraDZHRUVJSThkSklJRVA4WTVVcVZZb2hRNFlveTlHcDFXcTJiZHRHU0VoSUNZOU1DQ0dFZUhsa1JvWVFRb2kzalFReXhEK2F0YlUxUTRZTXdkYldWdG5tNStkSFVGQlFDWTVLQ0NHRWVIbFNVMU5sUm9ZUVFvaTNpZ1F5eEQrZXBhVWxnd2NQMWlvQXVuZnZYazZlUEZtQ294SkNDQ0ZlWEZwYUdtcTFXZ0laUWdnaDNpb1N5QkNDbkpvWkgzendBWTZPanNxMmd3Y1BjdlRvMFJJY2xSQkNDUEZpVWxOVEFTUzFSQWdoeEZ0RkFobEMvRDlUVTFNKytPQUR5cGN2cjJ3N2R1d1lmbjUrWkdkbmwrREloQkJDaU9lVGxaVUY1Q3cvTG9RUVFyd3RKSkFoUkM2YXBWa3JWYXFrYkFzSkNXSGR1blhLWFMwaGhCRGlUYUVKeE92cHlWYytJWVFRYncvNVZCUGlHVVpHUmd3Y09KQ2FOV3NxMjI3ZHVzV3FWYXQ0L1BoeENZNU1DQ0dFS0I0SlpBZ2hoSGdieWFlYUVIa3dNRENnZCsvZXRHelpVdG4yNk5FalZxNWNTV1JrWkFtT1RBZ2hoQ2c2Q1dRSUlZUjRHOG1ubWhENVVLbFV0RzNiRmk4dkwrVUxZSEp5TXIvOTlodVhMbDBxNGRFSklZUVFoWk5BaGhCQ2lMZVJmS29KVVlpNmRlc3lhTkFnWmVtNnJLd3N0bTNieHJGangwcDRaRUlJSVVUQkpKQWhoQkRpYlNTZmFrSVVRYVZLbFJnMmJCaWxTNWRXdGgwOWVoUWZIeC9TMHRKS2NHUkNDQ0ZFL2lTUUlZUVE0bTBrbjJwQ0ZGR1pNbVVZT25Rb0ZTdFdWTGFGaDRlemZQbHlvcU9qUzNCa1FnZ2hSTjdVYWpXUWt5NHBoQkJDdkMwa2tDRkVNWmlabVRGbzBDRHExNit2Ykh2OCtER3JWcTBpS0Npb0JFY21oQkJDNk5MTXhORE16QkJDQ0NIZUJoTElFS0tZOVBYMTZkNjlPejE3OXNUUTBCRElxWnV4ZCs5ZVNUVVJRZ2p4V3BGQWhoQkNpTGVSQkRLRWVFNTE2dFRobzQ4K3dzN09UdGttcVNaQ0NDRmVKNXBBUmxaV1ZnbVBSQWdoaEhoNUpKQWh4QXV3dGJWbCtQRGgxS3RYVDlrbXFTWkNDQ0ZlRnpJalF3Z2h4TnRJQWhsQ3ZDQkRRME42OU9pQmw1ZVhUcXJKaGcwYmVQTGtTUW1QVUFnaHhEOVZTUWN5L3Zqamo3OWxsbUpRVUJBUkVSR0ZibnNlYXJYNnBjeGdTVTVPNXR5NWM0U0ZoYjF3WDYramRldlc1ZnZjSGo1OHlQcjE2N2wzNzE2eCtnd05EV1h4NHNYS1kwMnhXbzIxYTlleWF0V3FRdnVKaW9yaThPSER4VHAzWHM2Y09jT05HemZ5M0RkanhneTh2YjJmcTkra3BLUml2VGIzN3QxNzVkOG5UNTgremE1ZHUvSk1tUTRORGVYQWdRTXYxUCtrU1pQNCtlZWZYNmdQOGM4bWdRd2hYcEs2ZGVzeWZQaHdyVlNUNjlldjQrM3RUVWhJU0FtT1RBZ2h4RDlWU1FZeS9QejhXTDE2TllzV0xRSWdJeU9EYTlldUZlbW5NSk1tVFdMVHBrMkZic3ZMNzcvL1RxZE9uZkxkdjJIREJqcDM3dnpDTmE5KytPRUhKa3lZd0x4NTgxNm9yOERBUVBidTNVdDZlcnF5YmQrK2ZZd1pNNGJNek13WEd1UHp1bmJ0R3F0V3JlTDQ4ZU41N2o5MjdCZ3JWNjdrd1lNSEJmWnorL1p0eG80ZHE3UzdmdjA2MjdadEEzS0NHSk1uVDJiSmtpVksrMTI3ZG5IejVzMUN4eGNZR01pc1diT1V4NW1abVVSR1JoYjVKenM3RzdWYXpSOS8vTUZubjMzRzh1WEx0VjcveDQ4ZkV4QVFRT25TcFFzZFMxNzgvZjBaTW1SSWtkc1BHVEpFZVYxeU8zZnUzSFA5UEg3OHVOQnpidHEwaWJWcjF5bzM2WExidG0wYjgrYk40L2J0MjBWK0RyazlldlNJczJmUFVyWnMyZWM2WGdnQWc1SWVnQkJ2dk0yUzlRQUFJQUJKUkVGVUV6czdPNFlQSDQ2L3Y3OFN2RWhMUzhQUHo0K3dzREM2ZCs5T3FWS2xTbmlVNHUrU25KWE9qcWdnQW1OdmNEODFudFNzakpJZWtoQ2loSmpvRzFMV3BCU055MVNtWi9sR21Pa2JsY2c0OVBYMWdWZGZJK1BLbFN0NGUzdGpZMlBEVjE5OUJVQk1UQXlmZmZaWmtZN2Z2My8vM3phMjdPenNBZ003bW4wR0JzLy9OWG5ObWpVRUJBVFFvVU1IRGg4K3pLeFpzNWc2ZGFyeSt5ak9XSmNzV1VKaVlpS3RXclhDeUNqbmZhU25wOGVWSzFjNGRPZ1FIVHQyelBmNERoMDZQUGR6MEJnNGNDQkRodzdWMnVidjc0OUtwYUpuejU1NUhuUHMyREhLbENtamxYcWJGMXRiVzJKaVlwZzJiWnJPM2ZrdFc3WVFGQlJFcTFhdEFMaC8vejV4Y1hHRjlwbVg2T2hvaGcwYlZ1VDJHemR1cEhUcDBzeWZQNS9WcTFlemFkTW1ybDI3eHR5NWN3SFl2bjA3V1ZsWi9QcnJyL3o2NjY4Rjl0V25UeDlHalJwRlJrWUd5Y25KV0Z0YmErMVBTMHNqT3pzYlUxTlRBQ0lqSTZsUW9VS1J4amxod29RaVA2ZmNKazJhUk51MmJmUGRuNUNRUUZoWUdIMzc5bFdDb2JsOS92bm5EQnMyakNOSGp2RGhoeDhXZXI3ODNvZUZ2WDUvNS84RDRzMG5nUXdoWGpKRFEwTzZkKytPdTdzN2ZuNStKQ1FrQUhEcjFpMldMRmxDKy9idGFkaXdJU3FWcW9SSEtsNm04L0YvOHNzMWYyTFNFa3Q2S0VLSTEwQnFWZ2EzazJLNG5SVEQ0UWRoZkZhMUUzVkxWWHJsNHlpSkdSbDM3OTVsMnJScHFGUXFwaytmam8yTkRRQmx5cFRoKysrL2YyWGplRjdwNmVubzZla1ZPK2lnNGV2cnkrKy8vMDYzYnQwWU8zWXN0V3ZYWnY3OCtYejMzWGY4OTcvL3pmTU9kMzUyN2RwRlpHUWtuMzc2S1dabVpzcjJObTNhc0hyMWF0YXVYVXZyMXEweE5qYk84L2crZmZwb1BmYng4Y0hGeFFVUEQ0ODgyL3Y0K09EcTZrcURCZzJVYmJWcTFWTCt2bWZQSGdBT0hUcUVvNk1qb2FHaGhJYUdBdURzN0V5TkdqV0lqSXdrUER5Y2F0V3E0ZVBqbzNNT0J3Y0hKVGhoWVdIQmhBa1RtRGx6SnBHUmtVcWJ0TFEwTm0zYVJKOCtmZWpjdVRNQUowNmNBS0I1OCtiNXZGcUZXN05tRFU1T1R2bnVEd2dJNEp0dnZsRWVHeGdZOE5GSEg5R3dZVVBsOVgvNDhDRmJ0bXloVDU4K2RPM2FGWUFMRnk2d1lNRUNKaytlakp1Ykd3REhqeDluMWFwVlZLbFNCWUFwVTZaZ1ltS2kxVC9rdkpiZTN0NXMzTGlSQ3hjdU1HWEtGTjU5OTEyR0R4OWU2SHZsbDE5KzBYcjgxVmRmWVc1dXpyZmZmcHRuKzVVclZ4SWNIRXpGaWhVTDdQZm8wYU9vMVdxNmR1MWFZRERzanovKzRJOC8vdERaWHFkT0hlYk5tNmUxemN2TGkxNjllaFY0WG8zdDI3Zmo2K3RicExiaW4wc0NHVUw4VFZ4ZFhmbjQ0NDg1ZVBBZ1o4K2VCWEttMWU3ZHU1ZkxseS9Udlh0M3lwUXBVOEtqRkMvRCtmZy8rZWJpNXBJZWhoRGlOUldUbHNnM0Z6ZnpiZTErMUNsVjhBWEV5L2FxQXhtUmtaR01HemVPeE1SRXBrMmJSdlhxMVpWOXhzYkdXaGZJUlhYeDRrV3FWYXVtekVZb2pzZVBIMk5wYVZubzdJb3RXN2FRbUpnVGlBNE5EVVdsVXVuVVlyQ3pzNk43OSs2RjlyTjA2VkphdEdqQjU1OS9Ea0NYTGwySWo0OW41Y3FWeE1mSDgvWFhYeGNwSlNFMk5wYVZLMWZpNU9SRWp4NDl0UFlaR0Jnd2ZQaHdaczJheGJKbHl4Z3paa3llZll3YU5VcnJzWStQRDlXclY5ZlpubnUvdTd0N3Z2dm56NSt2L1AzcDA2ZGFqM3YzN2syTkdqWFl0V3NYQUZldlh1WHExYXM2ZlRSdTNGZ0paRURPUmU5dnYvMkdzYkd4TXB2VjJOaVloUXNYWW05dnI3UTdldlFvUUw0cEdidDI3YUpidDI1YTJ6UVg0U3RYcnN6em1LS3FWNjhlS1NrcC9Qbm5uL3o4ODg4WUdSbngvdnZ2WTJGaEFjRFdyVnNCY0hkM3g5N2VIclZhemNHREIzRnljcUpObXpZQXRHM2Jsbm56NWhFVkZhWFY5NkZEaDJqWXNDR21wcVkwYWRLRTBhTkg0KzN0emNXTEY1azZkU29PRGc3NWpxdHExYXBhanpNek16RTFOZFhaRGpsMU5rSkRRMm5XckprU2JNblBybDI3YU42OE9VNU9Ua3ljT0xIUTErZFplYzArdHJhMkx2Sk1rMmRuclFpUkZ3bGtDUEUzTWpJeW9rdVhMcmk3dTdOejUwNGxKL0hPblRzc1c3YU1ObTNhMEtSSmt6eW43WWszUTNKV09yOWM4eS9wWVFnaDNnQ0xydTFsZ2NlSHJ6VE41RlVHTWtKRFEvbjIyMjlKVFUxbDJyUnBORzNhbFAzNzkzUGp4ZzBHRFJxRXBhVmxzZnNNREF4azh1VEpqQjgvL3JuU0pKWXNXVUp3Y0RBclZxd284T0xJMTlkWHAvaml1blhydEI3WHFsVXIzMEJHVmxZV2l4Y3Z4dGZYbDNidDJqRisvSGl0ei9aLy9ldGZtSmlZNE8zdHpjY2ZmOHpZc1dNTG5GbWdWcXY1L3Z2dlNVcEtZc2FNR1hrR1l0cTJiY3VoUTRmdzlmV2xldlhxTHlXTnBDaTZkKyt1azA2Z21mbng5T2xUZHUvZWphZW5KNU1uVDlZNXRtZlBubHF6RFBJYmMrN3R6WnMzcDMvLy9seTVjb1hodzRmVG9rVUxaZC9FaVJPeHQ3Zm55eSsveE1EQWdILy8rOThBaElTRWNPellNZVd4Um5IcVV1VDI0TUVEcGt5WmdyVzFOVzNidHNYTXpFd0pZb1NGaGJGbnp4NzA5ZldaTTJjT3MyZlBKanM3bTJiTm11SHE2cXE4RDFxM2JzMHZ2L3pDdG0zYktGZXVuTkx2K2ZQbm1UMTd0bkl1THk4dnFsU3B3amZmZk1QWnMyZDFnalA1eWN6TUpDTWpnNlNrSk5ScXRjN00zOTkvLzUzczdPeENYNE1yVjY0UUVSSEI4T0hEQVdqZnZuM1JYcVJDL1BiYmIvejIyMjh2cFM4aFFBSVpRcndTbFNwVll0U29VUncrZkpnelo4NEFPUjg0Qnc0Y0lEUTBsQTRkT2xDNWN1VVNIcVY0SGp1aWdpU2RSQWhSSkRGcGlleUlDdUpmbFZvVTN2Z2xlWldCaktTa0pQVDE5Zm5oaHgrb1hiczJpWW1KTEYyNkZMVmFUZi8rL1orcnp3WU5HbUJ0YlkyZm4xK3hMOVJUVWxJNGVmSWtibTV1V0Z0Yk0zZnVYUGJ0MjZmczc5Q2hBelkyTm16YXRJazFhOVlvMnhjc1dFQmdZS0JXSUdQTW1ESDV6Z2k1ZCs4ZXMyZlA1c3FWSzNoNWVURjY5T2c4MDBkNzkrNU4rZkxsbVRObkR0T21UYU5Ka3lZTUh6NGNGeGNYbmJhLy92b3JJU0VoOU9uVFJ5dTE0MW5qeG8zajAwOC9aZDY4ZVppWW1PRHA2Vm1rMStaRkdCb2E1aHNVMnJScEU2bXBxUXdjT0REUDFKeXNyQ3l0b0V6dW1STDc5KzluL2ZyMUFNeVpNMGVaaldGcWFzcFBQLzBFZ0pXVmxkWmQvWVNFQk9yVnE2ZHMwd1NhMHRQVE9YYnNtUEpZazdhU3U5KzhoSVNFc0hEaFFxMXRvYUdoekp3NWs1U1VGUHIxNjhjNzc3eWo3RHQ5K2pTelo4L0czdDZlQ1JNbU1HblNKTWFORzhla1NaUDQ2S09QdFBveE1UR2hmZnYyWkdUOFZUOHJMQ3lNU3BVcTZjeFVxbEdqQnF0V3JkSktKeXBNVWxJU0FIRnhjVnk2ZEluYXRXc3IreUlqSXpsNDhDQXRXclFvZERhRzVuMmYrOXpGK2JmWHYzOS9uZWNPa2xvaVhqNEpaQWp4aWhnYUd0S3hZMGRxMUtqQnpwMDdpWTJOQlhJcU42OWZ2eDQzTnpjNmRPaWd0ZXFKZVAwRnh1YTlMSnNRUXVRbE1QWkdpUVF5WGtXeHorYk5tMU8xYWxYbGMyemh3b1VrSkNRd2JkbzBzckt5Q0FnSUtGWi9MVnEwd01EQWdQYnQyN04xNjFZaUlpSndkWFV0OHZGSGpod2hOVFZWdWFQOXpqdnZVTFZxVlFJREF3a01ER1QwNk5HWW1KZ0FPUmVCSmlZbTZPdnJrNXFhcWxOeklqMDluVktsU3BHY25BemtYT1JsWkdTd1pjc1c1VTYzaDRjSDVjcVZ5M04xaWR3NmRlcEVaR1FrcDArZkpqQXdrQ1pObXZEZWUrOHBSU3kzYnQzS3BrMmJxRk9uam5KWFBEOVdWbFo4OTkxM2ZQbmxsOHlZTVlPUkkwZnExTVY0VlRJeU1qaDU4aVJ0MjdiTjkrWk1WbGFXMW95TUNoVXFrSmFXeHJKbHkvRHo4Nk5telpxRWhZVXhjK1pNV3JSb3daZ3hZd2dPRGlZd01CRElLZmlwa1pDUVFGcGFXb0UxTDU3bDZPaW8xWDdQbmowc1hyeVluVHQzQWprcExTWW1KcGlibXl1cmxxeGR1eFk3T3p0bXo1NnQxTHNJRHc5bjQ4YU5CQVFFNE96c3pNeVpNM0Z3Y0dEMjdObE1uVHFWano3NmlCNDlldURsNVlXam82TnlQczBNRVUwcVNydDI3ZkQwOUZRQ1grZk9uY1BFeEFSM2QvZGlCVEVBclpWSTl1elpveFhJT0hyMEtObloyWnc0Y1VJcktQRnNNYzJJaUFoT256NnQwM2R4VW5Pc3JLenkzQzZwSmVKbGswQ0dFSzlZaFFvVkdEbHlKQUVCQVp3OGVWSlpPdTNtelp0RVJFVFFvRUVEMnJScFUrd1BNRkV5N3FmR2wvUVFoQkJ2a0ZmOWYwWlJaMlJrWldWeC8vNTlJaU1qdVhmdkhzbkp5YVNtcGlvL2FXbHBkT3ZXcmNBVkkxUXFsUkxFMkxObkQwZU9IS0Z2Mzc2MGJObVNnd2NQTW1mT25HS05YWE9SMWFWTEY3WnUzY3F1WGJ2eXJRV1JsOTI3ZDJOdGJhM1VLS2hmdno3MTY5Y25JU0dCd01CQXJSVTNWcTVjU1hoNE9Jc1hMK2JKa3ljNm44RVpHUm5vNitzemVQQmczbjMzWFFZT0hNaWlSWXZZdlhzM3pzN09qQjgvbnYvOTczOTRlM3NYK2JrRkJBU3dmUGx5VHA4K1RiTm16YWhYcng0K1BqNHNYYm9VSnljbnZ2bm1HNjNaQzF1M2JzWFYxVlhuZDFDcFVpWG16cDNMeElrVFdicDBLZWZQbitmenp6OS81VGRHREEwTldiNThPZEhSMFV5ZE9wVlJvMFlwS1JTUWt5NmpWcXUxQWhsbno1NWw0Y0tGUEhyMGlNbVRKL1Bnd1FQQ3dzS1lObTBhMzN6ekRUZHUzS0I2OWVxVUxsMmFNbVhLYUMyOWV1dldMU0RuK1QrdnJLd3NVbE5UbGNmMjl2YktLakFMRnk3RTE5ZVhtalZyOHUyMzMySnRiVTFFUkFRelpzd2dLaW9LTXpNelB2amdBd1lNR0tETTFuRjNkMmZac21YODhzc3YrUGo0NE9QalE3VnExWmcxYXhhalJvM2kwYU5IV3VkL05xaXdaODhlamg0OVNyZHUzUmd4WWtTeHZndHEraTVYcmh4SGpoeGg1TWlSU3EyS2V2WHFhYjJYOGlyQ0NyQnMyVEtNalkyMVhoT2d5QUdJZ2tocWlYalpKSkFoUkFrd01EQ2dkZXZXMUs5Zm4wT0hEbkh4NGtVZzUwTStPRGlZUzVjdTRlbnBTZVBHalorN2FycDROV1NKVlNGRWNienEvek0wbnlGNUJUS3lzN01KRHc4bk9EaVlxS2dvWmRhR2pZME5WbFpXV0ZsWllXZG5oN0d4TWNiR3hrVytZQXdMQzJQUm9rVUF5aFR6WnMyYTVYdFhkOUtrU2R5L2Z6L2YvYzdPemxTcFVvWERody96eVNlZkZHbFoxS3RYcjNMbHloVUdEQmhRNk1vUHFhbXBIRHg0a042OWV3TVFIeCt2YzFjNVBUMWRLY1o0Nk5BaEJnNGN5TEJodzdDM3Q2ZC8vLzRZR0Jqb3BDUVVwa1dMRmpSdDJwUXpaODdRdkhsenBWQ29rNU1UUC96d2cxWk5rVHQzN3JCMDZWSWNIQnhZc1dLRnpuTnlkWFZsMGFKRlRKa3loZE9uVDlPb1VhTjh4N05ueng1bDlaRzgrUG41NGVmbnA3WHRmLy83SHpWcTFBQWdNVEdSMjdkdjUzbXNxYWtwRmhZV1hMcDBpYWxUcDdKdzRVTGxZbHh6NDBZemRrMXd5OG5KaVFVTEZsQ2xTaFUyYjg0cG5GMnZYajErK3VrbjVzeVpROSsrZmVuZHV6ZCtmbjRjT25SSXFmOXcvZnAxQUdXV1JHNmE5L3Y4K2ZONStQQWhuM3p5Q1pCL2pZeThVaWNtVHB5SVdxM20wMDgvSlRZMmx0VFVWTXpOelNsZnZqeU5HemVtWThlT1dGaFlhTTJFMEJnNWNpUTlldlRnd0lFRHlyK2xlZlBtS2YvR0preVlRRXhNak01N2Z2TGt5VW93SkNnb2lCOSsrS0hJTTA0ME5WNzY5dTNMcWxXcjJMeDVNeU5HakFCeTZydG9VcFJ1M3J6SmloVXJHRFJva05ieEFRRUJCQWNITTJUSUVLMVVLMEJyUlpuQ1dGbFo1VG1qUWxKTHhNc21nUXdoU3BDVmxSVzlldldpY2VQRytQdjdLNVdzMDlMU09IRGdBTUhCd2J6enpqdGFWZCtGRUVLSW90Sk1XYzhkeUZDcjFadzllNWJUcDA4VEh4OVAyYkpsYWRXcUZVNU9Uamc2T21KcWF2cmM1NHVJaU9EcnI3OG1QVDBkK0d0R2lKbVpXYjUzbHpVWHRnWGQ5VzNkdWpXLy92b3JwMDZkS2xJZGlHM2J0bUZnWUlDWGwxZWhiUThkT2tSeWNyS3lsT2I5Ky9keGRuYldhcE9lbm82eHNUSE5temRuMzc1OTNMeDVFemMzTjk1Ly8vMUMreStJdnI2K1V2U3pZOGVPWEw1OG1jOCsrMHhuVlpQbHk1ZVRuWjNOWjU5OWxtOWd4dDdlbm9VTEYzTDQ4R0U2ZGVwRWRIUzBUaHNmSHgvYzNOeW9YNzkrbm4za3Rmd3FvTFhLMnNHREJ6bDQ4R0MrejhuZTNwN3g0OGN6WmNvVTVzNmR5N1JwMDRDL0FobWEyUXZ0MnJYajZkT25kTzdjR1dOalk3eTl2VWxJU0ZEcW1MaTR1TEJreVJMbFBWeXpaazIyYjkvT2xTdFhxRkdqQmtGQlFkaloyU21yZWlRa0pMQno1MDZDZ29JSUR3OEhJQ2dvaUc3ZHVpbDFLUllzV0tBVnBEcHk1QWhyMTY3Tk00aG1iMit2RkxwODlxSWYva29QeVUvLy92MzU2cXV2bE1lYWdNU1ZLMWVJaVlrQmNvSm1sU3RYMXZvMzE3dDNiNnBWcTRhdnJ5OWx5NVl0OEJ5NWFXYXJWSzFhbFY2OWVyRmh3d2E4dkx4MFZqMVpzV0lGWm1abU9rR0ZvS0FnbWpadFN1UEdqWFVDR2NPR0RTdnlPUEtya1NHcEplSmxrMENHRUs4Qkp5Y25oZzRkU2xoWUdBY1BIaVFoSVFISXlYZmN2SGt6NWN1WHg5UFRVd3FDQ2lHRUtEYVZTb1ZhclFaeVpoOXMzYnFWbXpkdlVxdFdMYVVBNWN1Z1dTN1MyTmdZVjFkWExseTQ4Rkw2QldqVHBnMi8vdm9yKy9idEt6U1FFUk1UdzlHalIyblZxbFdoNlJWWldWbHMyTENCNXMyYlkyZG5SMXhjSEltSmlUb0ZJZFBTMGpBMk5xWisvZnFZbXBweTVNZ1IzTnpjbEJrRUw4TEl5SWllUFh0aWFXbkpsQ2xUZFBacmdrNmVucDQwYWRLazBMNDZkZW9FNkM2OW1weWNqSStQRHcwYU5HRGt5SkY1SGwvWThxc0FyVnExVW1hdmFIenh4UmRhajVzMmJZcVhseGUrdnI1czM3NmRYcjE2S2NFRVRTQW1PVG1aQmcwYThQRGhRMUpTVXRpMWF4Y05HemJVV1o1VWMvSHI0ZUdCdnI0K1I0OGVwWHo1OGx5OGVKSE9uVHNyN1dKalkxbXpaZzNHeHNhVUwxK2V5TWhJMXExYmgwcWw0dHk1YzBET1JYN3VRSkNOalkzV09RclN0bTFiblJWRXNyS3kwTlBUMHludW1qdUE4YXd0VzdhZ3I2OVBWbFlXUC83NEk4N096bnp6elRkYWZiaTd1K1B1N3E1MTNPUEhqd2tNRE9UKy9mdFVxbFNKdW5YcmF1Mi9lUEVpeHNiR3VMaTRVTDU4ZWJadjM4NmlSWXVZTVdPRzB1Ync0Y01FQlFVeGZQaHduV0JCcjE2OXNMQ3dJQzR1VG1mTXo5YlNlQjZTV2lKZU5nbGtDUEVhcVZtekp0V3FWZVBNbVRPY09IRkN1YU1WRlJYRit2WHJLVnUyTEo2ZW5sU3JWaTNQaXVoQ0NDSEVzelNCak1URVJOYXVYVXR5Y2pMOSsvZW5hdFdxTC9VOFo4K2V4ZGpZbUxsejU3Smh3NGFYR3Nod2NIQ2dldlhxUEhyMHFOQjZIMGVPSENFek03TklLNlVjT0hDQTZPaG92dnp5U3dET256OFBRTVdLRmJYYWFRcUFHaG9hNHVIaFFVQkFBTU9IRDJmWnNtWFArWXorWW01dXJsV3ZJN2YwOUhRV0xseUloWVVGbzBlUFZyWW5KU1hoN2UxTnUzYnRkR1pQNUNjK1BxYyt5L01zZzV0Ym1USmxDbHhKUmVPamp6N2l6Smt6K1B2NzQrWGxwWHluMGN6SUNBZ0lZTzdjdVZySEJBUUU2QlNGMVZ4RVcxcGEwcWhSSS96OS9URXhNU0V6TTVPMmJkc3E3Y3FXTGN1NGNlUHc5UFJrejU0OWVIdDdLOStWWW1KaXNMS3lJanM3Vyt0Q1BmZEtIeG9xbFVvSmNPUm1iMit2RlR4SVRVMmxSNDhlREIwNmxJRURCeGI2ZWtCT2l0RFJvMGRwMGFJRkowNmNZTktrU1l3ZE81WS8vdmlESGoxNmNQWHFWUjQ4ZUtEODNMOS9ud2NQSGdEYUtULzkrdlhUR3N2dDI3ZUpqSXlrY2VQR0dCZ1lZR0Jnd0NlZmZNS2NPWFB3OWZYRnk4dUx5TWhJRml4WVFPWEtsZk1zQ0t1WmhaUlhJT05GVTBzKytPQURuSjJkdFZib1NVOVB4OC9Qajk2OWUrdDhwNzExNjFhKzZVdENhRWdnUTRqWGpJR0JBUzFhdEtCdTNib2NPWEtFOCtmUEsxL2E3dCsveitiTm03R3pzNk5seTVhNHU3dHJyVk12aEJCQ1BFdWxVcEdkbmMzV3JWdEpUMDlueElnUmVWNm92YWllUFh2U3RXdFhuYW5zTDh1MzMzNnJrM0tSbDc1OSs5S2dRWU1pclhEaTZ1cEt2Mzc5bEFLYUJ3NGNBTkM2RzU2UmtVRjJkcll5L1gvRWlCRktla0plZDZyRHc4UDU4c3N2YWRDZ0FUTm16SGloeittMWE5ZHk3OTQ5eG84ZnIvWGNEUXdNQ0FzTDQ4eVpNeXhac2tRcjlTTS9kKzdjQWRCYVJlUHZaR3BxeW5mZmZVZlpzbVhSMDlNakxTME5RRmtScG1QSGpuVHMySkhBd0VBbVQ1N01sQ2xUYU5XcWxYTDhuRGx6dUh2M3JsYWZ2WHIxNHZUcDA2eGJ0dzVuWjJmcTFLbWo3RE16TTFNS2RUN3IxcTFiT0RrNXNYLy9mbjcrK1dlZC9ibURYbnA2ZXZqNyt4ZjYvRFRQUjdQeVRWRXNYcndZTnpjM2F0ZXV6WWtUSjZoV3JSb2ZmdmdocDA2ZHdzbkppZG16WndNNXdSNTdlM3NjSEJ4bzBhSUZmbjUrdEduVGh2ZmVldzlIUjBlZFFNR09IVHVBbkhRZGpmYnQyeE1RRUlDM3R6Zkd4c2FzWGJzV2dQLys5NzlGcWpPVFczRlNTejc0NEFNR0R4NE01S1N4K2ZqNDBMTm5UNnl0clRsMjdCZ3VMaTVVcUZDQlk4ZU80ZWZuaDU2ZW5rNFJYODFxTmdzV0xHRHMyTEhGR3F2NDU1QkFoaEN2S1FzTEM3cDM3MDdMbGkwNWVmSWtvYUdoU3BHb21KZ1l0bTNieHRHalIybmV2RGwxNnRTUm9xQkNDQ0h5cEZLcHVIdjNMcEdSa1F3YU5PaHZDV0lBUlFveXZLciszZHpjaXRTdVNwVXFTckhJaUlnSWdvS0NxRktsaWxZd0ppVWxCZmpyZ3JXZzRvdXhzYkZNbno0ZEZ4Y1h2djc2YXlXSUVSTVR3L2ZmZjgvZ3dZTzFMcjRMY3ZIaVJUWnQya1RMbGkxMWlsRWFHeHN6Y2VKRS92M3Zmek5uemh4KytPR0hRbWRxbmpsekJ1Q1YxdDNLWFNCV3N4Skc3cVZ0MDlQVFdiQmdBUllXRmxvWDU0R0JnUnc2ZEloWnMyWnA5ZWZoNFlHRGd3TVBIanpJZHhaTFhpNWN1RUMxYXRXVXgva3RrYnQ3OTI1V3JGaFJwRDQxeFRWdGJXMkwxRjVUKyt6YmI3L1ZXa2EyWDc5KzlPclZpN1MwTkg3KytXZktsaTJMalkyTjF1L1R6OCtQQ2hVcTVQbTd1M2Z2SG52MzdzWE96bzdXclZ0cjdSczNiaHhqeDQ3bHh4OS9SS1ZTTVh2MmJKM1pSa1dWTzBDUm4yZmZweUVoSVN4YnRneGJXMXZhdG0zTGpCa3orUERERDNuLy9mZHAxYW9WZmZ2MlZXN1FEUmd3QU1oNTMxZXBVb1ZMbHk2eGUvZHVLbFdxcEpQS0pBU0EzTW9WNGpWWHFsUXB1bmJ0eXBneFkyalNwSWxXRkQwdUxnNC9QejhXTFZyRTJiTm5sVUphUWdnaGhJYWVuaDczN3QzRHc4TkRhMnEzK0l0YXJXYng0c1dvMVdxZEFxR2FDL0RDaXFBbUpTVXhhZElrVEV4TW1EVnJsbFo3RXhNVDB0TFNtREJoQXJ0MjdTcDBQSEZ4Y1h6MzNYZlkydHJxMUovUXFGYXRHdjM3OXljME5KVDE2OWNYMkY5VVZCVDc5KytuU3BVcXhTb2crVEk5ZmZvVTBKN0JZR1JreFBUcDA2bGZ2ejdqeG8zanM4OCtZK3ZXcmN5YU5Zdk9uVHZUc0dGRHJUNysrT01QSmRWaTA2Wk5TcnBNUWFLam83bCsvYnBXQU1uQ3dpTFBuOXhCbHNJY1Bud1lBSDkvZjQ0ZE82Yk0wTWhMZG5ZMml4Y3Z4c1BEUXludXFxRlNxVEEyTnNiS3lncDNkM2RLbHk1ZDVQUmh0VnJOL1Buenljek1aT2pRb1RvekxVSkRRNVZsV2RWcU5iNit2a3FoMFZkaHo1NDlXRnBhMHJKbHl6ejNqeGd4Z3ViTm0zUHIxaTJsanMrUFAvN0l6Smt6R1RObURMVnIxMmJwMHFYSzZuNUM1Q1l6TW9SNFExaGFXdEt4WTBkYXRHakI2ZE9uT1h2MnJKSnZtcGlZcUt3OVhyZHVYUm8wYVBDMzN4a1RRZ2p4WnNqT3ppWXJLd3NQRDQrU0hvb090VnJOa3lkUDhyeHdTMHRMSXpZMk50OWpVMUpTbEx2aUJXM1RLR2dteGRxMWF6bC8vanpseTVmbm5YZmUwZHFucVE5Z1lXR1I3L0h4OGZGTW1US0ZsSlFVNXMyYlI2bFNwWUNjNTVlU2trSjZlanBqeG94aHhvd1pMRml3Z0x0Mzd6Sml4SWc4bi9mdDI3ZVpQbjA2c2JHeGpCbzFpanQzN3BDV2xxYjhwS2FtS245bVptYWlwNmZIYjcvOVJzT0dEZk9zZXhJYkc4dlVxVk5KUzB2amd3OCt5UGM1Rk5XMmJkdnluZEZRRU0xeXFjOHViVnU1Y21XbVRwM0tsU3RYbURScGtsTGJ3dDNkbmV6c2JHVld5L3IxNjFtOWVqVlZxbFNoWThlTy9QTExML3puUC85aDl1elpPc1ZaYzl1NmRTc0dCZ1kwYnR4WUNUNFUxNDgvL3FpY0l5MHRqWTBiTjdKOSszWnExcXpKdzRjUG1URmpCcWFtcGpSdDJwVFdyVnNyeThwcTZPbnA0ZW5wK2NLcjNEeEw4NzV0MkxDaDFteUkrL2Z2czJ6Wk1vNGZQNDZqb3lOVHAwNWx6NTQ5SER4NGtMTm56OUtsU3hkNjl1eFo1RlZFbmtkTVRBekhqeC9uM1hmZjFTcXdtcnZHalVxbFl2TGt5VXJkbElTRUJLS2pvMm5kdWpVR0JnWk1tVEtGanovK21GV3JWakYvL3Z5L2Jheml6U1NCRENIZU1PYm01clJ2MzU3bXpac1RHQmpJbVRObmxMc0F5Y25KbkRwMWlsT25UdUhpNG9LSGh3ZlZxbFdUT2hwQ0NQRVBscDJkalptWjJkOVd1Nks0ZnZycEoxSlNVakF5TXVMdTNidkV4OGZuT2JhUWtKQThWL0hRT0hueUpDZFBuaXgwbTBaK0t5OXMzYnFWMzMvL0hUMDlQYjc4OGtzTURBenc5dlpXWmprR0JBU2dVcW55TFk0YUhCek1yRm16U0V4TXhNN09qcSsrK29xVWxCUlNVbEtVMlJ6UDJyeDVNN0d4c1l3ZlAxNHJOVlN0VmpOMTZsUmw2ZFNsUzVmbSsvd05EQXd3TXpQRHpzNk9tSmdZNXN5Wnc1SWxTNVNMUW9CejU4N3gvZmZmRXhjWHg0QUJBMmpXckZtKy9SVlZ6Wm8xYWRxMHFkYTJaOU14Tm0vZVRFeE1ESTZPamxoYVdoSVRFOFBHalJzeE1ERFFTdkVBZVBEZ0FmdjM3MmZuenAya3BLVFFwMDhmcmwrL3pyeDU4d2dJQ0dES2xDbjg3My8vdzkvZkgyZG5aNzc3N2p0c2JHeElTa3BpOWVyVmZQcnBwM3p4eFJjMGI5NmNKMCtlWUc1dXp1M2J0ekV3TUNBaUlnSS9QejlhdDI2TnVibTVjczVuVXlCeWUvWTdVMlptSnFWTGwrYnk1Y3Y4OGNjZkJBUUU4UFRwVXp3OVBSazNiaHltcHFiY3ZIa1RmMzkvRGgwNnhPSERoN0cwdEtSdDI3WjA2TkJCU1FjWk8zYnNTeTNVdm0vZlBuNy8vWGRzYlcyWk1HRUNrTE8wNjQ0ZE96aDgrRERaMmRsNGVYa3hmUGh3ek16TXFGdTNMaDA3ZG1UNTh1WHMyTEdESFR0MlVMVnFWVHc4UE9qUm8wZWhLL3dVZDlXUkV5ZE9vRktwdE5KQ1NwY3V6WkVqUjZoU3BZck9ES2ZVMUZSMjd0eUpXcTJtVWFOR1FNNnFNck5uejM1dC91OFNyeGNKWkFqeGhqSTFOYVYxNjlZMGJkcVVvS0FnZ29LQ2xHbWJrRlBZNnRhdFcxaFlXRkMvZm4zcTE2OHY2M0lMSWNRL2tGcXQxcnFJSzJseGNYR2NQbjFhZVd4cmE2dTFJb2RHOWVyVnRaYU8vRHVvMVdxT0hqMEs1RXh6cjEyN052RFgzV1RJV2FYaml5Kyt5UGV1djV1Ykd5cVZpbnIxNm1GcmE0dVZsUldXbHBiS241YVdsa3JxZ3FXbEpVWkdSc3lZTVlORGh3NVJxMVl0ZXZUb29mU2xVcWtZT25Rb0FRRUJWS3hZa1ZLbFNpbjlhUG93TnpmSDNOeGM2eTczcjcvK3lzYU5HOW0yYlp0U3VITDkrdldzWExrU1BUMDlSbzRjU2QrK2ZWL0thMWExYWxXbG5vSEdzNEdNdExRMG5Wa2J4c2JHakI0OVdxblJjdXpZTVg3Ly9YZHUzYnFGZ1lFQmJkcTA0ZjMzMzFlV0F6NSsvRGg2ZW5wODhza24zTGx6aDdwMTZ6SnQyalJsMVpYMzMzOGZTMHRMRmk5ZXpOeTVjMW01Y2lXREJnMVNsbmx0MEtBQmh3OGZScTFXNjh5RVdMbHlaWjdQN2VEQmcwcWFUa1JFQkZPbVRDRTJObGFwVVdadWJrN1RwazNwM3IyNzFzb3RibTV1ZlBycHA0d2FOWXJUcDAremUvZHVkdTdjaWErdkw4T0dEZU5mLy9yWFMxOXQ3dDY5ZTVpWm1URjkrblJLbFNyRmpoMDdXTFJvRVpDei9PM1FvVU4xQ3Q0MmFOQUFiMjl2Z29PRDJiRmpCMEZCUVR4NThxVFhhMERpQUFBZ0FFbEVRVlJJTTBXOHZMem8xYXRYZ1cxeUZ3WHQzYnMzN2RxMTAvcnVPWExrU0g3NjZhZDhBNVFHQmdiMDdkdFgrWGNJRktsb3IvaG5ra0NHRUc4NFkyTmpXclpzU2ZQbXpibDI3UnJCd2NGRVJFUW8rNTgrZmNyeDQ4YzVjZUlFbFN0WHhzUERnOHFWSzh2eXJVSUk4UStRa3BLQ1dxMHUxc29LTDBQUG5qMXAwcVJKbnZ0bXpKaUJXcTFHclZhalVxbnkvVHdxVmFxVXpwMy9sMDJsVWpGbHloUU9IanlvdFNUbDFLbFRsWno5d2o0dlM1VXF4YVpObTRvMSszSGF0R2tjUDM1Y0o0MEZvRzNidGxyTGloYkZCeDk4Z0tXbEplKysrNjZ5cld2WHJseTZkSWxCZ3daUm8wYU5JdlhqNmVsSjVjcVY4OTAvYTlhc1BHdHNyRm16Uml0WTl1Njc3OUt5WlV2UzB0TEl6TXpFd01DQUNoVXFZR1ptcHJSeGQzZkgxdGFXcmwyNzByWnRXNTJiTFo2ZW5rRE9CZnVUSjA4WVBIaXdUZzBJTHk4dnFsU3BRbHhjSEtWTGwyYllzR0hFeDhkamJXMU41ODZkTVRJeXdzbkpTVW1ocUZpeElsMjZkTWszcGFKZXZYcEszUTFYVjFlYU5tMktXcTNHeGNXRmF0V3FVYmx5NVFKL3ovcjYrclJvMFlJV0xWcnc4T0ZEL1AzOTZkNjllNzd0WDhTSEgzNUkyN1p0bFlLcTNidDNKekV4a2RhdFd4ZGEwTlBEd3dNUER3OFNFeE9KajQvWHFnMWlaR1NFczdPejF2OFp6czdPVktwVXFkQlVGR2RuWnlXdEN0RDVuYlp2M3g1UFQwOWlZMk9WZjE4YUtwV0swcVZMRjZ0T2lmaG5VNm1mZlJjSklkNTRjWEZ4bkR0M2p0RFFVS1hhZW03VzF0YlVxVk1IZDNmM0F2TktSZUY2SC8reHBJY2doSGpEYlBQODZwV2Q2OUdqUjNoN2UrUHE2dnJTOC9PRkVFS0lraUl6TW9SNEM1VXVYWnAzM25tSHRtM2JFaDRlVG5Cd3NMSitQT1FVVXpwKy9EakhqeC9IMXRZV2QzZDMzTjNkQzgyUEZFSUk4V2JSRklXV1dYaENDQ0hlSmhMSUVPSXRwcSt2VDYxYXRhaFZxeFl4TVRFRUJ3ZHo0Y0lGclNYQ0hqMTZ4TEZqeHpoMjdKZ0VOWVFRNGkyaktWZ3BnUXdoaEJCdkV3bGtDUEVQWVdkblIrZk9uV25mdmozWHJsMGpQRHljNjlldksxOXlRVHVvWVdkblI0MGFOU1NvSVlRUWJ6RE5DaGE1bHp3VVFnZ2gzblFTeUJEaUg4YlEwSkNhTld0U3MyWk4wdFBUdVg3OU9wY3ZYK2JHalJ0YVFZMlltQmhpWW1LVW9JYWJteHN1TGk1VXJGaFJhMmszOFdwOFhyVUwyV1N6NkpyL0M3VXBDU3JnYlM3RzFLUk1aZEt5TXdsOWZMdkFkcjNLTitKaGFpSkJjVGZKeU00c3NLMUczNHBOTWRjM1lmV3RJeTgrMEVLVU1qSW5QajJwU08wUzBwUGVpTi9wZXhXYUVKT1d5TEdINFNVOWxCS2orZjlhbHVFV1FnanhOcEZBaGhEL1lFWkdSc1VLYXB3K2ZSbzlQVDNLbHkrUHE2c3JMaTR1T0RrNXlSZmtWNkN0UTAyeTFlb0NneFJGYWZPcTFTNVZrWTljMi9GRHVDOTNVK0pLZWpndnJKSzVMYWI2eGx4SnZLdHNtK2plaTVpMFJFWUdMbE8yZFMvWGdOT1Bydk1vN1FrQXRzYVdESEZwVFdwV0JvTk9MU3p5K1RvNTFxT01rY1hmSHNpd05qVGoxOGFqZUppYXlOeHdYMjRsUGN5MzdaeTZBekhUTjJMdWxaMWNqTCtUYjd2Y0RGVDZlSlh6d1AvK2VaSXkwd3B0NzJwaHoreTZBekZRNmJQbTFoRjg3d1lYK2Jsb3VGazRNTEJTUzFRcXVKUDBpTnRKTWNYdTQyMmdXYUpUVWt1RUVFSzhUU1NRSVlRQWRJTWF1ZE5QTk91blE4NzA1RHQzN25EbnpoMk9IRG1pTE5QbDR1S0NpNHVMcEtHODV1cVdxc1EzdGZzVzY1Z0hxUWxrcXJNS2J3ajhjczJmOEZ3WCtlODQxS2FpdVMwejZ3eGcyc1ZOM0VsK3BPeDdrWlViTkt2RkdPcnA0OTFvUktIdDUxemV6dHg2ZzRwOW51VTNEN0w3WGdnQU5rYm1mRi92ZlRLenMvbnYrWFZFSnNmbWVVd2JlM2VHdTdhamhXMDEvbnQrUFFDVkxYT1dLd3hQdkV1VytzV20rQzlxT0l4eXBxV2Y2OWk3S1hHTVBydFNaM3RMdStyb3EvUXcwVGZVK2gwOXk5WENBUWNUYXpMVldkeDZtbit3NDFrZnVyYW1tMU1EM0N6TE1qZmN0OEMyUm5vR2ZGR3RHMFo2T1Y5Uk9qdlc1OGpEY0JJemtvdDhQbE45STc2bzFnMDlsWXJ0VVVGS0VHTlJ3MkZGN2tQalpNdzExdjE1b3RqSENTR0VFT0x2STRFTUlZUU9JeU1qcFVob2VubzZkKzdjSVNJaWdsdTNidkh3b2ZiRml5Ym9jZTNhTlFBc0xDeVVGQlJIUjBmczdlM1IxOWN2aWFmeHhpbnNJa3RQcFhxaE5qR3BpV3k0YzFLWkdWSE90RFRaYWpYUnFZKzEyam1hMktDblVuRTNKUTRWS3B4TWJZcjhIRXowRGJVZUw3cnVqNE9KTmRXc25KaGVweCtUTDJ6Z2J2SmZNek95MU5uY1Q0MHZjdjhPSnRZWXFBcCtQNVV4c2lBNUs1MlVySFN0N2JIcFR3R3dNVFJIVDZYaWNYb1MyYzhrU0pRMnNrQ1ZxMjFxVm9heTczRjZFbXR2SFdPRVczc20xM3lYY2FHLzh5UkRlM2xqTndzSFBxblNrYWVacWZ4OGRZK3l2WVpWT1FDQzR5S0svRndMVTV3QUUxQmc4S05EMlRvQTdMNFhVbUNncGJsdFZRQ0M0Mjd4TkRPMXlPZmVkT2MwTFd5cjBkeTJLcDBjNitJZmZUN1BkaXBVaks3YW1mSm1aUWg5Zkp2NGpHVGEyTHZ6ZGMzZVRMdTRXZWQzbW5jZk1MWmFWOHFabGViRzAvdjhjZnV2SU1UekJJQnNqTXlMZmN6clJGTWJRMlprQ0NHRWVKdElJRU1JVVNBakl5TXFWNjVNNWNxVkFYajY5Q20zYjkvbTFxMWJSRVJFa0ppWXFOWCs2ZE9uWEx4NGtZc1hMd0k1ZWRrT0RnNDRPam9xUHhMY3lGdFJMckplcEkyK1NvK3JpZmVVTy9MYlBMOGlNU05GNXc3OXFpYWZVc3JJVEd2NzNQcURxR3hSbG1GbnZIbWNSeDJGTDZwMW81VjlEUktldVd1ZWtaM0pyTXZibVYvL0E4b1lXektqZG4vR25sdE40djhIQUdMU0VuWE8vN1BIaDVRM0xjTjdKK2Jwbk9mWjJRZ1oyVmw4ZEdhSjh0akJ4Sm9salVhdzlNWituYm9JbW5aTEdvM0F3Y1NhTDBQVzZ0U0VXTi84MzVqb0cycjFtZHZ1ZXlIVXRLNUFMZXNLVkRLejVWSkNwTmIrRDV4Ym9hL1M0NGR3WDYwQVRlTXlPZjkrenNSZXo3UGY1ekhyOGpidUpPVS9lK0paK2MyQXFXYmxSQ1Z6VzFLek10Z2JIWnJ2OFhvcUZXMGNhZ0lRRkhzREswUFRmTnNtWmFacEJVUVNNNUw1K2RvZXB0WHF3MURYTmx5SS81UG9GTjBBMXNqSzdmRzBxMDVrY2l4enIrd2tJenNUSjFNYnFsbzZNcXZ1di9ndWJLdVNycE9mRVc3dGFWeW1Nby9UazVnVHRsMHIyS09aeVZNUVMwTlRwdFo4ajhxV1pYbWFtVnJnYS9JbVNFcktlWTlMQ3FBUVFvaTNpUVF5aEJERlltRmhvY3pXQUlpTmpWV0NHcmR2MzlaYTJoVnk3Z1pHUjBjVEhSMnRiSlBnUnQ0S3VzamE1dmtWMldwMW5oZjN4V256dk9MU25vSUZsREcyekRPUVVkNnNER3JVUkNYcjFzRkl6RWptKzNCZnZxc3pnT014VjVRZ1JuNzBWWHJvUGVmZDR6cWxLZ0Z3NDhuOTV6cStLSDY1N28raFNsOG5hQU13Ky9KMnFsbzVhdFdPY0RhM282eEpLZFNvQzB6cnVmWDBJZk91K0duTnFDbGxhQWI4TlZ2blFXckN5M29hT29FTkUzMURmbXMyV3FlZDVuMVpyNVF6Wll3c0FCaGR0WE9CZlU4NnYxNHJ4UWdnOVBGdDl0Ky9TSWV5dFJsVHRRdVR6MjlBL2Y4ell2UlZlb3h3YTA4bng3ckVweWN4TTJ3cnlmOWZTK083c0cxTXEvVWVyaFlPL0ZCdkVEOWYzYzM1K0QvelBPOVExelowY2FwUGFsWUdzeTV2VTJiV0ZGVVpZMHUrcWRXSDhtWmxTTXhJWnRyRnpXOThiWTFIajNLQ1hjYkd4aVU4RWlHRUVPTGxrVUNHRU9LRmxDbFRoakpseXRDd1lVTWxhUEhubjM4cXdZdkhqeC9ySEpOZmNNUE96bzdTcFV0alkyT0RqWTJOOG5jcks2dC8xTFJvSzBOVG5ZdjlVNCt1a2EwdWVKMkk0TGdJc2dwcDg3eGkwbkptM3RnYVdYSUQ3U0NCbmtwRkJiUFMzRTlKSUQyZjFUaXVQNGxtOG9VTlhIOFNuZWYrbDZWdXFVb2taYVlSbmFMN3ZudFJCYVgxbERheTBObC9JdVlLRy80OFNkdi9uOFdnUWxYZ2pCcE5FY3k4Mmp4dlRZeWllRFk5UnNQeW1Sa1gzY3Q1QURscE42bi94OTU5aHpkWmZnMGMveVpwbW5SUDJqTGFRcUhJQnRrYkVWQlJBVVVRUkJRRTNPSkUvUUVDZ2dodUJSVmVRR1FvSUZ0WkZSQkI5aEJCU3RrRmJLRjAwVDNTcGtuZVAwcGkweVJkbEZYUDU3cFE4b3o3dVpPR0M1N3puUHNjQjBzOHpNdVNDaHdzVDFsNFlRZXRmT3R3TVRzSnBVS0J3V1RDUSszQ093Mzcwc1FybUN1NWFVdyt2cExFSWdHYkRIME83eDFienRoR2o5RFVPNFQzbXc1a1cwSWtDOC8vWVZuZTRxUlFNYnIrQTNRTmFFaWVVYy9VcU5XY3k0eEhRV0hHeWFtTXVGSS9oL29lMVJuVHNBL1ZOSjdFNWFZeUxXcHRsU2hRbTV5Y2pFS2hrSXdNSVlRUVZZb0VNb1FRbFVhcFZGS3paazFxMXF4cDJhYlQ2U3hCaTlLQ0d3a0pDU1FrSk5qc1U2bFVsdUJHMFFDSHI2OHYzdDdlVmVvZjZKMnJOV0IwL1FmNC92eDJxem9DRytMKzR0N0FKaWdWQ3JzQmpXZkM3aUZSbDg3ODg5c0JhTzhmanQ1b0tMVW1nNXVUTTYvVzcyMnpyVGp6TWdBL2pZZk52cG91dnFpVlRsekl0djNaRlZWU0VNUGVzb2VpMjY3bVp6bGM3bUhtcW5LbWpWOWREcWVjdnlHdFFVc0tKcWdVU3B2OTNtbzNYRlRPOUx4V2YrSzVnM010QVNHenBSMWZ4VVhsekRNSFpsdVd1UlROelBtdTNRdjRPYnRiYlRNSFRHYTBISDVkNzhkczVNRTVOdTFnMVVvblZuUjYzZks2amxzQWQvdlVSbWZROCtaZml4eG0xZnpZWVRSdVRocUg3V1Z6Q3ZKNDY4Z1BsdmZhMXE4ZXo5ZnJpYSt6TytleTR2bmcrQnE3UlQxekRmbE1QcjZLeDBNNk1DQzRQVDBDbTlMQi95NSt2WEtVOVpmK3BKVnZHRjBER3BKcnlHZjZpWitKU3I4RVFNK2dwcndVZmo4L1hOakpta3NIN2M1SnBWQXlPTFFqL1d1MVE2bFFjQ1QxSXArZldsK203aXAzQW5NZ28yalJaaUdFRU9KT0o0RU1JY1FOcGRWcUxSMU56TW9hM0RBekdBd2tKeWRiVXFTTFVpZ1VlSHA2NHVIaGdidTdPMjV1Ym5oNGVGais3Kzd1am91TEMxcXRGbzFHYzl0bmRpVG8wdEViRGJ4UXJ4ZE9DaFViNC82aWxxc2YvMnZZanh4RFBscWxtaHc3VDhQdkMycU9WcVZtL3ZudHFCUktodGU1aDBDdEY5c1Rvdmd1ZXB2ZGM2RHdodFdjTVZDU3VHdFBwa1BkL0czMjFYTXY3TWdSWGFTTHhWTzF1OURPUDl6cU9IdmRNc3kySjBSWmZ0L09QeHhYbGJQVnRzd3lGSmJzRXRBUVo2VVRSMU12bG5wc1JSUmYrdFBLTjR3M0d6eU1xOHFacEx3TS9uZDBLU25GbGpJOFVxc05yaXJid0JDQXE1TUdGNVV6ZW1NQjZYYVc2NVRHVWJGUGMwQ2xlRGJCOVdSMURBcnRDTURtSzMrWHVEUklwU2dNS2pyS3lBQXNRWXpCb1IwWkZOS1JyQUlkcTJNUDhGaHdPeGExZjZuVXVYeHo1bGNlcXRtU09tNEI5Sy9WbHRqc1pIWW1uYVIzamJ1WmRYWXo1Njk5RHozVUxqeFZ1eXRHazRtamFSZnRqdFhZSzVpUmRidFR4eTNBc2kwNUx4T3RVazAyZDM0Z3cyQXdjUEhpUll4R0kxNWVYcmQ2T2tJSUlVU2xrVUNHRU9LbWN4VGNTRWxKSVNVbGhkVFVWS3ZmbTR2VjJXTXltVWhQVHljOXZXeTFBN1JhTFZxdDFoTGMwR3ExcU5WcWg3K2NuSnhRS3BXVzFHenpyeHVWcW4wMjh3cVRJbGN3dGRsZ1J0YnRqbHFwb2wvTjFtaFZ6a3c1dnRwaFFNSmNhOENFQ2FQSnhMaS9sL0ZHZzRmb0h0aVlSbDYxbUJTNXdtNTloYlQ4SEo0NU1NdHFtN25ZWjFFWHJ0VUpDSE1QdEJtanZtZDFBRTRYcVluZzQreGVyaHZubVdmKzdmRHhqV2QxWEYxOHJiYVZ4WDFCelFFWUVOS2V2clZhVzdhWEZFQ3BxUDYxMmpLMFRoZVM4ekp4VlRuanB0THdWY3RoL0psNm52ODd1NVY4WXdIZXptNE1ET2xnT1NkQTYyV1ZrZUYvTGJzbE1TK2pRaGtram9wOW1ndWlGbi9mVDlYcFNucCsyVnVZbWpYMkNxYWRYejF5Q3ZKWTZ5Q3J3VXgxTFZCb3pzaFFLMVY4MjNxazFURTZnNTVYRHk5Z2RleEJMbVlsY1RqMUFucGpBZTJMQmI2S2RzOHA2bmg2TEw4bkhLZExRRVBxdUFXd0kvRUVBTzhjL2RFcVcybFUyTDE0cUYxWWQvbXdKYmhoMXNDekJrK0VkcWFaZHdnQTBWa0o3RTQ2UmIrYWJlZ1YxSlI3QWhxeU1lNElheTRkZExqMDVrNXc0c1FKUzkyaUdqVnEzT0xaQ0NHRUVKVkhBaGxDaU51Q1ZxdWxSbzBhZHYreG5aZVhSMnBxcWlYQVVUVFFrWmxaY2dlRDRuUTZIVHFkanJTMHNyZjhMTkU5ampzM1ZGUjBWZ0pmbmQ3SXU0MGVZVmlkYnBpQUwwNXQ0RnlXNHdLVzV1S1k1aHU1bFB3c0prV3U0S25hWFdua1ZhdlVUZytsU2N2UEppVS9peEJYZjFRS3BWVkhpa1pldFNnd0dUaGJwTURtekRNUmxrREU3RGFqQ05KNk94eTcrTklXbjJzRkpZdHYzeHh2djJVblFIdS9jTUxjQzUrcVY5TjRsdmhlcmljbng5dlpqZWZxOXFDRGYzM09aeVh5UWRScUZyUjdrWHlqZ2ZQWkNYUVBhRXdkdHdDbVJhMWxRRWg3WEZYTzZBeDZ0Q28xTlZ4OGlDclM1YVNXaXg5UXVRVThTL0xEaFowVk9pL1hrTWV4dEJqK1NqMVBWb0VPclVwdDFaYTJLTlcxMXJqL1ptUW9iSDRlNW5QMXhnTDJGK25pVXBidU9VWHRURHpKVHY3dFRGTTBpTkVqc0FsZEF4cHlPVGVGSlJkM0FlQ3NkS0s5ZnpnOUE1dlM5Rm9BNDJwK0Zzdi8yY3R2OFpHWU1MSGx5dDhNRE9sQW41cXRlS1JXRys2cjNwdzFzUWRZZi9td3cvb3Z0eU9UeWNUWnMyZUppSWhBb1ZBUUVCQkFlSGg0NlNjS0lZUVFkd2dKWkFnaGJuc2FqWWFnb0NDQ2dvSnM5dW4xZWpJek04bkt5ckw4eXN6TUpEczcyL0wvM054Y2REb2QrZm4yc3hsdU4xcVZtaFkrdFMydi84bE9ZbmZTcVJMUGNWS29ySUlMVUhoanQrakNINmlWdHZzcTRsVEdaVHI2MzBWOWorcVdqaFRlYWxkQ1hQMkpUSXVwOEkyZW82VXR4YmM3NmxTaEFBYUhkZ0lLbDFPWWIzeUx0bXFkMi9ZNXkvRit6b1daRUorMUdJcXhXQzZFUnFXMk9YNSs5TzhjdkhxTys2bzM1Nm5hWFhGejBuQWs5UUtmbkZ6MzcwMjVxWUFQbzlZd3JNNDk5SzNaaXMvdUhzcnltSDFrNkhQNTRlSk9YZzYvbi9vZTFka2FmOHd5YmwyUHd1eVdzblJZcWVucVM5ZHFEYTJLVm81cjlLamRwU1dCV2kvTCs3ZkhYSVMwck01bkpUSXBjZ1hWTko1TWEvNEUyUVU2cGthdHNhblZvdURmZ0pyZWFMajIvd0tySlRtT1dzQldwaEJYZjBiVjdRSEFWNmMzNGVha1lWVG92WFNxMXNDeXpDZGVsOGE2eTRmNUxmNllaYTRBT1laOEZsMzRnMjBKeDNtdWJnK2Flb2N3dEhZWGVsZHZ3ZUtMTzIxYStsYlVCeDk4VUNuamxJVzN0emY5Ky9lLzdaZlZDU0dFRU9VaGdRd2h4QjFOclZiajYrdUxyMi9weXhpTVJxTWxxS0hUNmNqTnpTVXZMdys5WGs5QlFRRjZ2UjY5WGs5K2ZyNWxXMEZCQVVhakVaUEpoTkZvdFBuOVg1UmM0TEs4V3Z2V1pWVGRld25VZXBHZ1MwZXRWRkhiclJyTnZFTTRsaFpUNm8xZ1Nmcy9QYm1PdmNsbktqeTNZMmt4ZFBTL2k5YStZWlpBUml2ZnVnQWN1WTY2RkNXMW5TMXVZRWg3bTIwUDFtaHB0M1pIVWZheU5Pd1ZMclYzdlBaYUVkRVg2dlZDWjlEelhmVHZiSXI3eTJZNWlORmtZc0g1N1Z6Tnk2UkhVQk4rVHpqT3dhdm5MTWMxOExUT05ncS9WbHZraklNaXFLRnUvbWlVaFg5TmY5T3FNQ2p4L2JVYUtQQnZ3TUlSUjB0N3ZOVnVKWjduU0s0aEh4OW5OK3A3VkdkWW5XNHNPTC9EYXIrVDh0LzJ5UVZsREdwTmIvNEVEVHhybG5oTVNkL3A0dDhkUDJkM0pqUjVETzIxZ05TNXpIalVTaFhOdkVOUks1VHNUejdMYndtUi9GVktRZGhMT1ZlWkdMbUM3Z0dOZVNic0h2dzBIaWl1SzVmSG1xK3ZiNGxMNXE2WFFxSEFhRFNTbjU5UFdsb2FVVkZSZE92VzdZWmRUd2doaExqWkpKQWhoUGpQVUNxVnVMbTU0ZVpXc1JzNWU5YVU0eWE4SkRWZGZIa3AvRDRhZWRVQ1lHdDhKQXZPYjZkclFFTmVxTmVMeDRMYmN5d3R4bTQ3U0pWQ2FWbTZrWnlYU1o3UmZ0cS92Zm9hM3M2dVpYNUsvbGZLQmFBdzJQTER0WFQ5anRYcUExZ3RFYmlaQXJWZVBGV25TNm5IRmIzaFhkSHBkZFJLSi9ydit0eFNXOFJzV2NmWDBLclVkb01ycTJMM3N5MytPUEc2d21WSnZZS2EwY0lubEptbkl6aVdIbU01YnQzbFAvbjF5bEh5alFXV2pJMEVYVHExWFAybzd1TE5sZHcwWEZYT05QU3FpUW5yYmk3Vk5KNDhGdHlPbHI1MXJJSXBhZms1SExoNmxzaTBHUHBjYTROYXROTkpVZVpNbExJR2lJcDJKeWxKVm9HT3owNnVaMXJ6SitoYnN6WFJXUWxXR1FybUFBdUEzazZtaUQySnVneWJOcTltam1wa09PS3BkbVZpa3dHVzJpT1d1UmdOVERtK2l0VDhiSElkMUpoeFpIdGlGSWRUTDNDM1QyMyt1RmFMb3pLOC9QTExsVFpXU1ZhdFdzV1pNMmZZdlhzM3pabzF3OGZINTZaY1Z3Z2hoTGpSSkpBaGhCQzNnWlQ4TEx6VXJzVG1YR1ZlOURZaTB3cHZqQy9sRk43RU5mVU94dHZaelc2OWdMcnVnWHgyOTFNQXJJazlRTVNWbzJXK3J0NVl3TzZrMDFiYk9sZTdDN1hTOXErSHBMd016bVJlb2I1SGRjTGNBMG5OejZLNWR5alJXUWxjeVhYY2RjWWU4MDJ2ZWNuTFU3VzdXR3BqMk9PbzhHY0gvL3BvbEdyT1pjWlR6OE4yNlZGeFRnb1ZhcVVUZVVhOVRSQ2pORXN1N3JiODNrdnR5dE4xdXVLaWNtYjVQL3U0V3F3R1NmRmxOa2RUTDNKLzllWjA5TCtMMWJFSGFPa2JocE5DeGFtTU9Lc3VJRDdPYnR4ZnZiQm82ZFc4VER6VkxxaVZUb3c0TU5zeVh6ZVZCaFBZYlZOYUVYRzVxVGFmaFFJRk5WeHNiM3JQWkY3aGg0czdHVjduSGw0S3Y0OExXWW5FNWx3RnNQck9GQmpMRnNqNDh2VEdhOWVEUUsyM0pVZ0V0alV5VkFvbHJrNGF1OFUzQTdWZVRHb3lnT291UGh4T09VOXpuMUNjRlA5bWlNVGxwaktsNmVQNGFoeC94MHB5SXdyRzNndzllL2JrNU1uQ1lGTjBkRFN0VzdjdTVRd2hoQkRpemlDQkRDR0V1QTNrR3ZLWkVMbWNESDJ1NWViZTI5bU5OeHM4QkJUZVdMYnpxOGZtSzdZRkwwT0tMS3RvNVJ0V3JrQkdka0crVFpEZ2JwODZlRHZiLyt2aDk0VGoxUGVvenNNMVdwS1VsNEZLb2VTMytNZ3lYOC9NUzEzWUZTWFBVSGpEMzg0L3ZNUXVKNDRDR2I5YytwT0dualZaZkdHbnc1b1FSUVZvQzdNY1Vzdlo3clNPV3dCZnRIemE3cjRaclliYjNWNDBJMkp2OG1udXI5NmNYa0hOV0h2cElMMkNtZ0d3SjltNjlrbThMcDFmcnh4bFY5SXBUcVpmWWw2N0YvQnpkcmNFR2xRS0pTNU9HckwwdVRZMUtpcnE5YjhXV2JxTW1LbVZUZzR6TmRaZCtwTTJ2dlZvN0ZXTHR4djJaY3lSSDhnM0Z1QmthYjFxS0hjWGxuc0RtL0pDZUU4V1g5akorc3VIYmZhN09ta1kxK2dSWEZUT2pELzJrMDJ4MFJGaDNhbnU0c1A1ckVRK083V2V4ZTFmc2FucUd1VGlYV29oMktyRzI5dWJvS0FnNHVQalNVaW8zR1Z3UWdnaHhLMGtnUXdoaExoTkZMMjU5bEM3TUtuSkFIeWQzUzNaQm5YZGd3RGJRRVl6NzFDZ01JVytoVTl0dk5XdXBGWFMwL3JpL2tnOHdkRGFYZWhjclFGNll3RlpCVHAySkVhVitYeVZRc25qSVIzWW4xeTRGQ1c5MkR5TEw0Y29XckRUSGhNbVBqcnhjNWx2bk0xQm4vamM4bld0eVRjVldKWTR1S28wK0RpN29UY1drRmlrbmFwWkRSZGZLRGFqeUxRWUVuVHBCR3E5R0ZxN0M4MjhRekNZak94TnNxNVprcUhQWWM2NTN4ek93MS9qZ1FJc1AxOTd3WnVTaW4wZVMvMkh1ZEhiU255dnBURUIzNXo1bGE5YURTTkk2OFZkbmpXSVRJdkIrVnBHUnI2aGZFVmZQZFd1UEYybkMwNEtGWmV1WlhjVXB6UGtVMkF5RXVZZXlKZ0dmZmd3YXExVkZzbU94Qk1FdVhneitmZ3FoeDFWbmpzNDErRWMxbllaUTFKZVJvbkgzS2xxMUtoQlltSWlSdVAxRi93VlFnZ2hiaGNTeUJCQ2lOdU1uN003N3pWNWpOcHUxZGdVZDRUTjhYOHpvK1Z3dXdVdHRTbzFiYThWM0Z4ODhROUdodDFMN3hwM3MreWZQWlV5RjArMUN3RWFMMHlZaU01S1FHZlFzL2JTSVo2cTNRVzFVc1VQRjNZNnZIRzBIY3VWZHhyMm9iNUhkV0p5a2dGSXJJVFdvK1Y1K3QvRUt4aWd4RmEyOWx6TytiY2J5dVNtaitQajdNYTg2Tit0dXBBQXRQT3J4LzhhUGNMT1JPdE1DeE93L3ZKaFJ0VzlsMGRydFFWZ1IySVVLZmxaNVpxSHVSWks3TFhQcjZRZ2o3MTlsM1BLVm0raU5QRzZOTDQrOHl2L1pDZGJnZy9tamkvbDdWN3pjdmg5ZUtwZDJaNFE1YkJvck5GazR2TlRHL2lzeFZCYStZWXhQT3dlRnB6ZmJ0bC82R28wSjlNdlZkcHltNnJFMzk4Zm85RW9YVXVFRUVKVUtSTElFRUtJMjBnVHIyREdOT3lEbDlxVmJRbVJmQmU5elZKN3dMd2NvNmg3QTV2ZzZxVGhUT1lWTmw3K2l6NDFXdEduWmlzaXJoeTFXd2pTa1dvYVQwTGRxbEhiclJxdVRvVXRLczJGTDZHdytPaXNzNXNCckdvVUpObkpTQ2pPM1VrTHdHZDNENldheHBPRFY2TnA1Uk1HUUhUV3pVdDNWNkNndlg5aGNkSVQ2WmNyTk1ZRDFWdlF6RHVFZUYyYVRTYUtxOHFaa1hYdnhXZ3lzVHpHdHIzcGx2aS9lVFM0TFg3TzdoaE1SbGJGSENqMzlldTRCd0J3dGtqTDFxSXRaeDJwNmVwcjZYeFNXZllVcTYyaVVSWitWL0xLRWNnWUVOeWV0bjcxaU5lbE1hOVlwa2p4Kys1TWZTNGZuZmlGajFzOFNkK2FyWWpPaXJjVUd5MHdHVzVZRnRLZHpzL1BEK0NPYVQ4dGhCQkNsSVVFTW9RUTRqYmc1cVJoV0oxdTlBeHFCcGhZRmJ1ZnBSZjNZQUpML1FMbllnVTQzWjIwREFycEFNQ0ttSDJZZ0UxWGpqQzh6ajI4RW40L1U2UFcyRnlubmtjUWQzblVzSFIyOEZTN3NLVGpxN2lxbkcyT3ZaeWJRb0l1bmVTOERFdkhrdVkrb1R4ZnJ5ZEdrd21GUXNFTDlYcHhOalBlcWtoalViWGRxbGtDR2I3TzdpeTY4QWZyTHg5bVh0dm5BVGhlcE5zSHdLdjFlMXU5THFrQWFIbTE4UXZEejltZG5JSThTekhWOGxJcGxLVHJjd2pTZWpPM3pmTnN1dklYRVhHRkhVckdOWDZVYWhwUFZzWHVKODVPOGROUXQycDRYdnNzbEFvRnRWejlISDV1anBpNzJ0ek1BRkJadVZ3TGV1V1ZNVU9uZTBCam5xemRtVnhEUHROUC9JeVgyaFd0U2sybVhrZXdxeCtlYWhlYmJKOEwyWWtzdXZBSG8rcmV5NHYxN3VOWVdreTVBbmIvUmViVzFCTElFRUlJVVpWSUlFTUlJVzRESnFDaFowMVM4N1A0NnZRbXF4dHQ1MnRQdW92V0JGQUFvK3MvZ0tmYWxVTXAwUnhPT1EvQWhzdC9jVzlnRTFyNWh2Rms3YzVXblRZQTJ2dUY4MWh3Tzh2clBLT2VTemxYaWNsT0pqWW5tWmljcTd4NTEwTjRxRjBZYytRSHEzTmIrTlRtZjQzNm9WSW8rZmJzWnFwcnZla2YzSTZKVFI1ajNOL0w3RDRSNzFUdExxRHdhZm9uSjlkeFBEMldYa0hOOEhGMjQySjJFbGVLMWFyb0h0aTQvQjllRVRWZGZPMjJrMVVBQTY4RmZmNUlQRUZCR2R1REZyY3g3aSsyeGgralYxQXpIZzF1eTVEUXp2U3YxWTRFWFRxaGJ2NGN1SHFPcGNVK2N5aXNXekcyMFNPb2xVN29qUVdvbFU2ODJlQWgzbzljeVpraTdWZEw0cXgwb3FsWENEbUdmRTVueEZWby9qZVN1MU5oRzFXZGcvYS9IYTVsdzZnVUN0UktGVWRTTDNBeE80bUY1M2NRazUzTTAzVzZXcGJkbUoyMTg5bHNqUHVMUmw2MU9KSjZRWUlZWmVEa0pQL1VFMElJVWZYSTMyNUNDSEVieUNuSTQ0T29OZWdNK1ZidE9BSHFlMVlISUxsSWk4K1JkZStsclY4OWt2TXkrZWJNWnN0Mmc4bklyTE5ibU5ic0NRWUV0MGVCZ2lVWGQxbENJRWRTTDZBejVQTlBkakwvNUNTVHBFdTNxVEZoc05NTm8ydEFRMGJYZndBbmhZb2ZMdTdpdC9oSVZBb2xkM25Xb0xGWE1KT2JQYzRIeDFkYnpSRmdWY3dCYXJqNDhNT0ZYY1RyMHRDcTFEd1IyZ2tvRExvVVY3ellaM2tWbUF3azJLbTdjVi8xNXRSekQ4SmdNckkrenJZclJubmtHd3ZZR00zbWtJc0FBQ0FBU1VSQlZQY1hXK0wvNXUyR2ZXbmpXOWRTdjhSZ01oTHM2bStwQVFJUW9QWGlnMmFEOEhWMjU1L3NaRDZNV3NQNHh2MEpkZlBuL2FZRCtmamtML3lkK28vZGF4VmRYZEhlUHh5dFNzMjJoTWh5MTZFb2lhUHVKT1ZWMzZQd2U1cVNaMXYzNCtHYUxSa1IxaDBvN0lneXBrRWZ2ank5a2JlT0xMWjBYem1YbVVDOExnMG5oUW9USm1LeWs1bC8vbmU3MS9yMDVMcEttZk4vZ2RUR0VFSUlVUlZKSUVNSUlXNFRpYnAwdk5TdStEcTdrMW1ndzJReUVlWWV3SE4xZXdCd05QVWlhcVdLbDhMdjU1NkFSbVRvYzVseWZKVk5nY1BUR1hGOGUzWXpyOVIvZ01lQzIxSFBJNGhaWjdlUXFFc25LdjBTVWVtWHlqd25KNFdLWjhMdTRjRWFkd093N3ZLZnJJa3RyTzFnTUJuNStPUTZQbTcrSkNHdS9uelNZaWlmblZyUGlTTGo1eG4xZkhweVBWQzRuT0xOQmcvajQreEdiTTVWcXhvVHJ4NWVnS0o0djh4aTNKdzArRGw3a09mZ2lUOUFnaTdkcGw1RWlKcy96NFRkQThEbUszL2JaSUdVbDBxaHBKMWZQZnJWYWtOOWorb1lURVoySjUzaWJwODZkUFN2VHdmLyt2d2FkNFM1MGR1bzcxR2RzWTBleGR2WmxjdTVLYndmdVlJMGZRNGZSSzFtYXJOQkJHbTltZGg0QUQvRjdHRk43RUdNSmhPZWFoZXlDblRVY3ZYRlcrMUdka0VlQUkvVWFnUEE5b1FUVnZOeGxJVlNWbW41OW10TGVEdmIxbVNwNmVwTGtOYWJSRjA2NmZvY2NnMTZWQW9GTFgzQzZGMmpCV0M5N0VVQlBGMm5HNC9VYW9QUlpPTGJzNy9TTmFBUmJmM3E4VTNya1VURUhlRkk2Z1VTZE9uc1RUN04zdVRUTnRjc1NnRW9GVXBVQ2lWT1NoVk9DaFVHazhIeUdUbFNsdGE4dnM3dUpSNTNOak9lR2FjM2xUck83Y2JjcmNSVVNlMTZoUkJDaU51QkJES0VFT0kyMHRhdkhpK0YzMmV6UFVHWHp2SDBXRDY3K3lsQ1hQMUowS1h6d2ZIVmxwYWd4ZjJlY0J5TjBvbG42L1dndVhjbzM3UWF3ZktZdmF5T0xYdUJ5V2JlSVR4WHJ5YzFYWHd4QVQvOXM0ZVZNZnVzanNuVTV6TDUrRW8rYkRZWVA0MEhVNXNONHRzelc5aVdFR2t6M3JBNjNXampXNWNDazRGdnp2eUt3ZlJ2TzhqQ3AvTC8zbWdwRlFybXQzMFJFeVp5RGZua0d3dncxM2lnVmFrNWxXRy9VR2QwVm9KTkZ4Ui9qUWZ2TmU2UFJxa21RWmZPa291N3l2eitpM0ozMHRMRU81aVdQblZvN3hlT2g3cHdHY1dSMUlzc3Z2QUhGN09UY0ZVNTB6KzRIWDFydHVKSTZrVWVxdEdTWVhXNm9WYXFpTWxPWnNyeFZaYmxOMWZ6TW5udjJISW1ObjZNRURkL2hvUjJwcjFmZmNiK3ZaUzViWit6cW9keUp2TUtQUUtiVXNjdGdCUHBsNGhLajdXYW02TXNsS0tjRkNwTFc5YmluanMwMTFLSHhVeXRkTEticWVIdlhQaDVPcEtoejJWTC9MOHRnajNWcmp4VTQyNUx5OWJ0aVZIc1N6N0RzL1Y2Y2s5QUk0Ylc3c0xRMmwyQXd1K0FFU01tMDcvTHFCVFgvcXRVRlA2eUYreGFmR0VuYXk4ZExQSDlsOVRkeFV5bFVKWjQzSjI2ak1WY0cwUGFyd29oaEtoS0pKQWhoQkMza2Vpc2VCSjA2VGdwVlNpQVRMMk9ZMm4vc0RyMkFQVThnZ2h4OVdkdjhobG1uZDFjNmxQb2lDdEhpY2xKWm5UOTNpZ1ZDbllsblNyeCtPSjZCRGFscG9zdk9ZWjh2ankxa1Q5VG91MGVsNkJMWjBMa2NpWTJHWURKWkdMLzFUTjJqOXVaZUpMN3F6ZG56cm5mU3EwTFlUU1ppTTFKcG9sM0NENjRXYlpkeUU1a3pybmY3SjVUdktZSEZBWXlGQ2pJTStyNTdOUjZjZ3dWSzNqWXpEdUV0eHYyQlFxelRMWW5STEhweWhIT0Zla2VrbVBJNThlTHUxaDMrVEFlYWkxdk5Yd1l0VkxGOW9RbzVwejd6U2FUNUdwZUp2LzdleW12MXU5TmUvOXcva3lKSnQ5WXdLV2NGRUxkL0RHWWpKekxqR2RlOURaY1ZHb3k5RGw4RjIyNzFNSmVGa3B4NWU5YVlpTEh6dmNyTnVjcTJRVjVhRlZxVkFybHYrKzlJSStUR1pkWmRPRVBxNlZSNmZvY2ZvdVBKRjZYeHZackdUZzVobnhtbk43RTJrc0hhZThYVGwzM1FMeWQzWEJST2FPNmxtMWh6cnhRQUNnVUtDMGhESVZWTnhPVENYYVg0WHQ5dlV1VzdtVG1RSVprWkFnaGhLaEtGQ2I1bTAwSUlTcnNadDRnS1Nnc3VIa2s5V0s1em5OUk9lT3FjdVpxdm0zdEFudmVhOXdmRDdVTFkvOWV5bE8xdS9KYmZLVER6SStpUE5VdWVLcGR1WlJ6MWVFeDFUU2VaV3JaV3BSU29VQ0pFaU5HU3oyRjh2QlV1eERzNmxlbUpUVWQvT3VqVWlodGJvNVZDaVhQMXUzQjhmUllEcWVjSjdjTUFaR08vdlZ4ZGRMd1c3eHRkb3E5WXc5Y1BXZVZwVktjdDlyVnBxQ3FwOW9GZzhsWWFsQkxxVkRnN3FSRmJ6Ulk1dTUzclhQTjFXSjFUY3JLU2FIQ1NWa1l6Q2plWGFRb1o2VlRwZGIwS0lzMnZuVlJLaFFjdUhydXBsNjNySzVuS1ZCNXhjYkdzbkRoUXVyV3JjdVFJVU51Mm5XRkVFS0lHMGtDR1VJSWNSMyt5MDk2aFJBVmN6TURHUWtKQ2N5ZE81ZXdzRENlZlBMSm0zWmRJWVFRNGtaU2xuNklFRUlJSVlTNEUyazBHa0JxWkFnaGhLaGFKSkFoaEJCQ0NGRkZlWHA2QXBDWFYvTHlJeUdFRU9KT0lvRU1JWVFRUW9ncVNxbFVvbFFxeWMzTkxmMWdJWVFRNGc0aGdRd2hoQkJDaUNwTW9WQ1FrWkdCWHUrNEtPdk5zSFBuVHVMaTRxNXJqQ1ZMbG5EbFNzbGRqeXJpMEtGRG5EOS92dFJ0NWJWbXpScU9IajFhb1hPWExsMUtWRlNVM1gySmlZa3NXN2JzdWo3UDNOeGN2dmppQzlhdFcxZmhNWXBLVFUxbCt2VHBYTGh3b1Z6bmxiVmMzK3V2djg3cTFhdkxQRzVlWGg0cEtZNExWUnVOUnVubUk4UWRUQUlaUWdnaGhCQlZtRktweEdnME9yd3B2aGxTVWxLWU9uVXFIMzMwVVlYSDJMQmhBd3NYTHVTYmI3NEJRSy9YYytiTW1UTDlLczI0Y2VOWXNXSkZxZHZLYS9iczJmenh4eC9sUHUvTW1UTXNXTENBWGJ0MjJkMi9jK2RPdnYvK2V4SVNFaW84dCszYnR4TVJFWUZXcTYzd0dFV2xwS1N3ZS9kdUprK2VqRTZuSzlNNVo4K2VaZmp3NFJ3N2RxelVZNk9pb3NvVnVObTZkU3VEQmcxeXVQL0lrU1AwNzkvL3VqNURJY1N0NDNTckp5Q0VFRUlJSVc0c2QzZDM5dTdkUytQR2pWR3IxVGY5K252MzdzVmtNdkh3d3c5WDZQeFRwMDR4ZS9ac2ZIeDhHRE9tc090TFVsSVNMNy84Y3BuTzM3cDFhNFd1ZTZ0czNyd1poVUpCdjM3OTdPN2Z1WE1uZm41K3RHalJvdFN4REFhRDNlMmJObTNDMWRXVnpwMDdPendHQ2dOaENvVUNLR3puNjRpenN6TVBQZlFRTzNiczRPalJvOVNzV2RQaHNjSEJ3VUJoTWRxMHREVEdqUnZINU1tVGFkV3FGYjE2OVhKNDNycDE2K3hta015Y09aT0dEUnM2UE0vTVlEQ1FsNWVIcTZzcmYvMzFGMXF0bHNEQXdGTFBFMExjZmlTUUlZUVFRZ2hSaFpsTUpzTEN3amh4NGdRUkVSSDA3ZHYzaGwwck1qS1NVNmRPMld6ZnVuVXJDb1dDcEtRa1ZxNWNXZUlZQXdjT3RIcDkrZkpsSmsyYWhFS2hZTXFVS2ZqNCtBRGc1K2ZIeHg5L1hIbVRyNkQwOVBRUzkrZm41enM4UnFQUldHVkVSRVJFQVBENzc3OVR2WHAxamg0OWFsbWFVcnQyYlJvMmJFaHNiQ3duVDU3a3JydnVZdFdxVlRaakJnWUcwclZyVjh2ckJ4NTRvTVQ1T1FxV21MVnUzWnJwMDZjRE1HTEVpQktQTlpzd1lVS0orODJCcFpDUUVNYVBIODk3NzczSHBFbVRtRHAxS3Q5Ly83M2RjMGFNR0VHUEhqM3N0aEUyQnlQaTR1SXNRWm5VMUZUZzMrQkxjSEF3MzMvL1BmdjI3V1BPbkRrY1BueVlMbDI2bE9uOUNDRnVQeExJRUVJSUlZU293b3hHSTI1dWJ0eDMzMzFzMnJRSloyZG5ldlhxaFVxbHF2UnJIVGh3Z09YTGx6dmN2M0Rod2xMSEtCcklpSTJONWUyMzN5WWpJNE5Ka3liUm9FRUR5ejZOUmtQTGxpM0xQY2ZJeUVqdXV1c3VuSjJkeTMxdWFtb3FIaDRlT0RuOSswL29BUU1HbEhqT2xpMWIyTEpsaTkxOWZmdjJaZlRvMFpiWFgzenhoZVgzV1ZsWlZxOGZmZlJSR2pac3lNYU5Hd0U0ZmZvMHAwK2Z0aG16YmR1MlZvR01rU05IMmh5emJkczJMbDY4eUpBaFEzQnhjU2x4L3RXclY3ZDYzYUZEQng1ODhNRVN6M0ZrMDZaTjdOdTN6MmErZ3djUFp0ZXVYZmo0K0ZDclZpMHVYYnBVcm5ITlA4dDMzbm5IWnFtSU9mank0WWNmc25MbFNsNSsrV1ZTVWxLSWpvNG1PanFhdFd2WDJveDM5OTEzODhrbm41UnJEa0tJbTBzQ0dVSUlJWVFRVlpqSlpFS2hVTkNxVlN0TUpoT2JOMjhtTGk2T3ZuMzc0dS92ZjBPdVdaR2xITjk5OTUxVkVPVG8wYU9XZWd1VEprMmlmZnYyYk4yNmxYUG56akYwNkZBOFBEektmWTJEQnc4eWZ2eDQzbm5ublJLWE1EanlmLy8zZnh3K2ZKajU4K2ZqNWVWbDJkNjhlWFB1dWVjZXEyTjFPaDF6NXN5aFZhdFdkTzdjMldhc0dUTm0yTDNHd3c4L3pQRGh3NjIybVlNbFdWbFpiTnEwaVM1ZHVqQisvSGliYy92MTYyZXpkR2p3NE1GV3IzTnljbGkyYkJtTkdqWGltV2VlY2ZoZUhRa0tDcUo5Ky9ibFBnL2dyNy8rc3J0OStQRGhEQjQ4R0ZkWFYvTHo4eDFtZm16YnRvMXQyN2JaYkRkLzMzNzg4VWZMdGcwYk5qQmp4Z3kyYnQzSytmUG5lZU9OTjNqNDRZZnAxNjhmcTFhdHdzZkhoNmVmZnRweS9OZGZmMDJIRGgxbzNicjFEZnR6SVlTb1BCTElFRUlJSVlTb3drd21FMHBsWVgzMzFxMWJFeEFRd0pvMWE1ZzllelpoWVdHMGJ0MmE4UEJ3eXpHM2krenNiRlFxRlo5ODhnbE5tellsSXlPRE9YUG1ZREtaU2l6aVdKS1dMVnZpNWVYRmhnMGJ5aDNJeU0zTlplL2V2ZFN0VzljcWlBRVFHaHBxVS84ak5qYVdPWFBtY1BmZGQ5dXREZUlva0tGV3EyM0dOMXV4WWdVNm5ZNGhRNGJZemFneEdBeFcyU0wyL1BiYmIrVGs1RlJvaWRILy9kLy80ZVhsVmFFZ2tGYXJaY0dDQmR4Ly8vMUFZYkhXZ29JQ3kzNXpab2l6czdQZFFGaXZYcjFzTWxpS3lzN090dXBTWWw1YWN1clVLU1pQbmt4SVNJaGxHYzF2di8xR3k1WXRMVCtYdkx3OFpzeVlZYlZOQ0hGN2swQ0dFRUpjQjYxS2pjNXdhMXNhQ2lIdUhGclZ6UyswV1Z4SVNBaWpSNDhtTWpLUy9mdjNzMkxGQ3B5Y25BZ0tDcUo2OWVyVXFGRURMeTh2TkJxTnBZYURScU9wVUtBak1UR1J5TWpJRW8vcDBhT0gzZTBkTzNha2Z2MzZWS3RXRFNoOFlwNmVuczZrU1pNd0dBenMyYk9uWEhQcDFLa1RUazVPOU9qUmd6VnIxbkQrL0huQ3dzTEtmUDZPSFR2UTZYUTg5TkJEWlRyZVhKdWhwS0tYNWFIWDY5bTdkeS9kdTNlblhyMTZkbzh4R0F5V2pJeUxGeS95N0xQUE9oenZvNDgrS2xjWG1hMWJ0MUszYmwwQVhudnROYXQ5Zi83NUozdjI3S0ZGaXhaMDY5Yk43dmtxbFFwL2YzOUx0c05YWDMxbHRlVG15eSsvQk9DTk45NXdPQWRIeFQ0QjNuNzdiVDc5OUZPYjdlYkFSM0p5TXFOR2plTHJyNzhtT2pyYXFqaG9XbG9hQUw2K3ZnNnZMWVM0dlVnZ1F3Z2hya09RMXB1TDJVbTNlaHBDaUR0RWtOYjdwbDdQYURRQzJEeTlWNmxVdEdqUmd1Yk5teE1URTBOTVRBeXhzYkVjTzNhTVE0Y08yUjJyVDU4K1plcVNVZFNwVTZkS3ZWbDJGTWhRS0JTV0lFWkVSQVE3ZHV4ZzRNQ0JkTzdjbVczYnRwVzdsYXY1S1gvdjNyMVpzMllOR3pkdWRQaDAzNTVObXpiaDVlVmxzNFRFa1NOSGpnQ1VtaUZSVm1xMW1ubno1bkhseWhVbVRwekk4ODgvYnhVa01abE1tRXdtU3lERHg4Zkhab2xLYkd3czI3WnRvMVdyVmpSdDJyVENjekZuTGVUbTV2TGpqeit5ZCs5ZU5Cb043Nzc3cnQxbEdlZk9uV1A1OHVWMDY5WU5WMWRYQUI1NzdERzZkT25DaFFzWExBVSt3OFBESFJiN0xFMXdjREQzM1hlZjViWEJZT0Q5OTk4bkppYUd1WFBub3RGb0FDekJqcUlkV1A3NTV4K2c4b0pPUW9nYlR3SVpRZ2h4SGRyNjFaTkFoaENpek5yNjJYK1NmcU9ZT3pnNHlxWlFLQlNFaG9ZU0dob0tGTjRNcDZTa2tKT1RnMDZuUTZmVGtaZVhoMDZuc3h4VEViTm16YUpXclZwVzIxYXNXR0ZWMDhDUnFLZ292dm5tR3dCR2pSb0ZGQmFjZEhURE8yN2NPT0xqNHgzdXIxMjdOdUhoNFd6ZnZwMFhYM3l4VElHRzA2ZFBjK3JVS1FZUEhseW05clZaV1ZuODl0dHZLSlZLcGt5WndsdHZ2ZVV3WUZOY1JrWUdGeTlldEx2UHhjVUZkM2Qzamg4L3pzU0pFL242NjY4dGdRSHpNZzN6L0x5OHZHdzZmTXljT1JPQTU1NTdybHpaS01WbFpXV3haY3NXZnZycEovTHo4eGs1Y2lTLy9QSUxZOGVPNWNzdnY4VGQzZDN5WGhZdFdzU0dEUnR3ZFhYbHhJa1R0RzdkR29Dd3NEREN3c0tzaW8xcU5CcUNnNE5MYlBOYW5MbVZhMEZCQVZldVhMRnMvLzc3NzltL2Z6OXZ2LzAyaVltSlFHRlFhZHUyYllTRmhYSDI3Rm1NUmlOS3BaS3paODlhcmkyRXVETklJRU1JSWE1RHYxcHQySjRRUlZKZXhxMmVpaERpTmxkTjQ4a2p0ZHJjMUd1YU16TEt1aXhFb1ZEZzUrZUhuNTlmcGM1RHE5WGFkTWNvU3dEaC9Qbnp2UGZlZStUbjV3UC92ZzlYVjFmTERYeHg1aHY1a201S3UzWHJ4bmZmZmNlK2ZmdksxSUp6N2RxMU9EazVsYm11eE15Wk04bkt5dUs5OTk1ajM3NTlmUFRSUjF5NmRJbGh3NGFWZXE2amdwWm1BUUVCdlBQT08weVlNSUZQUC8yVVNaTW1BZjhHTWh4MVk5SHI5V3pmdnAyNmRldFdLSWlSbHBiRy92MzdPWFRvRVB2Mzc4ZG9OTks3ZDIrR0RoM0twVXVYV0xKa0NVbEpTWHp5eVNlTUhUdVduMy8rbWVYTGw1T2ZuODhqanp6Q2swOCtpYWVuWjVtdVZkWTJyL0J2cHMzVnExZnRubGQwdWNuNzc3OVBVRkFRcjcvK09xKysraW9uVDU2a2NlUEdIRGh3Z0NaTm1sUmE5b3dRNHNhVFA2MUNDSEVkWEZYT3ZGei9mdDZQWEhtcnB5S0V1TTI5VXY4QlhGVGxiL2w1UFJ3dExia1RSRVpHTW5IaVJEUWFEV0ZoWVJ3N2RxelN4cjdubm52NDdydnYyTEpsUzZtQmpLU2tKUDc0NHcrNmR1MXFXZXJpaU5GbzVOdHZ2Mlg3OXUxMDc5NmRidDI2MGJWclY5emMzUGp4eHg5SlNFamdyYmZlS3ZIbjBiVnJWeDU5OUZHcmJjWHJSclJ2MzU2K2ZmdXlidDA2ZnY3NVp4NTU1QkgwK3NKNlRZNHlSdUxqNDhuS3lpSXJLNnRjeFRyTmdZS3NyQ3htenB5Smo0OFBqei8rT0gzNjlNSFgxNWYxNjljemE5WXNHalZxUk9mT25aazFheGFEQnc4bU56Y1hrOG5FaEFrVHJOckJsdFdnUVlNc0dUajJMRml3Z0tWTGwxcGVCd1lHTW0zYU5LWk9uWXFmbngvdnYvOCtJU0VoTEZ5NGtLVkxsL0xTU3kvUnFWTW5PblRvZ0ZLcHBGcTFhdnp4eHgvNCsvdHo2dFFwWG4zMTFYTFBVUWh4NjBnZ1F3Z2hybE56NzFEZWJ6cVFiODlzbHN3TUlZU05haHBQWHFuL0FNMjhRMjc2dGN1YmtYRTcrZlBQUDlGb05IejY2YWY4OU5OUGxScklDQXdNcEVHREJpUW5KMXMrSTBkMjdOaEJRVUZCcVoxU0VoSVMrT3l6enpoNjlDaDMzMzAzWThhTUFRcXpYRWFQSG8yenN6T3JWcTBpTXpPVGlSTW5PaHpIejgrUEprMmFsUG9lUm8wYXhZRURCOWk4ZVROOSsvYTFaSzA0eXNqdzl2Wm01TWlScFk0TGhaLzkzMy8vVFZCUWtHVmJyVnExbUQ5L1BrRkJRU2dVQ3M2ZlA4LzA2ZE01ZXZRb0R6LzhNQysvL0RKcjE2NEZ3TVBEZzIrLy9aYjMzbnVQRlN0VzBMbHo1M0ovQjVjdlgyN1ZqcmMwTzNmdVpPclVxWFR0MnBVMzMzd1RWMWRYRmk1Y3lFOC8vY1M3Nzc1cldkcGpua2ZQbmozNTVaZGZ5TW5KUWF2VjByMTc5M0xOVHdoeGEwa2dRd2doS2tGejcxQythaldjWHk0ZDR1RFZjOFRyMHFTYmlSRC9ZVnFWbWlDdE4yMzk2dEd2Vmh0Y2IzSW1odG50RXNnb3oxSUJzMzc5K3ZIZ2d3OFNHQmg0QTJZRWt5ZFBMbE9YaW9FREI5S3laY3NTbDJOa1ptYnl3Z3N2a0pXVnhZTVBQc2pvMGFOdGxpazgvL3p6R0F3R2Z2NzU1MG9KeXJpNHVQRGhoeDhTRkJTRVVxa2tMeThQd0ZMVXNqZ1BEdzhlZlBCQlN6Y2FSMzcrK1djaUl5TnAyTEFoVTZaTXNkb1hFQkRBd1lNSFdiOStQUWNQSHFSR2pScDgrT0dIdEczYmxrV0xGdkhqanovaTRlRkJSa1lHTld2VzVMbm5ubVBTcEVrc1hMaXczTitCQng5OGtBRURCampjdjJiTkdqWnMyR0I1M2JScFU4YU1HV01wK0dreW1WaXlaQW1kT25VaUlTR0JhZE9tRVJzYnkrelpzd0hvMjdjdnExZXZadlBtelF3YU5BZzNON2R5elU4SWNXdEpJRU1JSVNxSnE4cVpKMEk3OFVSb3AxczlGU0dFQUc2ZlFNYlRUeitOajQ5UHVjNjUwYTB3eXpPK3VlMm9JeDRlSHJ6NDRvdTR1N3ZUc1dOSGg4ZTkrT0tMZE9uUzVibzZoaFJWdEFDclRxY0RIQWN5QUQ3KytHTk9uejVOdjM3OTZOdTNMMTVlWHBaOUpwT0oyYk5uczNidFdycDE2OFk3Nzd4amxkMXg4ZUpGM25qakRiS3lzZ2dKQ2VHTk45NmdWNjllWkdkbk0ySENCUGJ2MzgrQUFRTUlEUTNsODg4L0p6RXhrWTRkTzlLelowK1dMVnVHaTRzTFR6enhSS252eWZ3K3lzdlYxZFVxWUdFdUdIcnc0RUd1WExsQ25UcDFyTEl1UER3OENBd01KRFkybHViTm0xZm9ta0tJVzBjQ0dVSUlJWVFRVlZScFhVdHVORGMzTjRLRGcrblZxNWZWTW9XcXFHanJUMGNVQ2tXbEJUR0t5OHJLQWdvTHF6clN0MjlmbGkxYnh1TEZpMW0rZkRuMzMzOC9Bd2NPeE1mSGh3OC8vSkI5Ky9ieHhCTlA4TXd6ejZCUUtLek9yVjI3TmdNSERxUnAwNlkwYmRvVW85RklSRVFFMzMvL1BRVUZCWXdkTzVaNzc3Mlh2WHYzQW9WWktvR0JnYnp4eGh1V0xqSm56cHpobFZkZXNWdE1OamMzbHhrelpoQVFFQUFVdHJ2ZHRHbFR1VDZEOWV2WFU2OWVQVnEzYnMzamp6L090R25UZU9tbGx5enRZczN5OHZLWVBIa3ljWEZ4MUtoUmcrblRwL1B4eHg4VEhoNWVydXNKSVc0ZENXUUlJWVFRUWxSUnQ3cllaNnRXclJ5MlFiMFJUQ1lUbVptWk5qZmhVSGp6ZXZYcVZZZm41dWJtRWhjWFYrbzJzeG8xYWxSNG5ybTV1WUQ5QU5QYXRXc3R0U2JLNCt6WnN3QWxkZ1pwMTY0ZDdkcTFJekl5a21YTGxyRnUzVG8yYk5pQW41OGZxYW1wakJremh2dnZ2OS9oK1VPR0RDRW5KNGNOR3phd2F0VXFMbCsrVE9mT25YbnBwWmNzaFZETnJVN05YV3FjbloyWk5tMGEwNlpOWS9mdTNSdzZkSWlSSTBkYUNwcWFBekJUcDA0bEx5K1BkOTU1QnloL3NVK05Sc09LRlN1c2pwazJiWnJOZVltSmlVeVpNb1V6Wjg0d1pzd1k3cjc3YnQ1NDR3M2VmUE5OM256elRhbVZJY1FkUWdJWlFnZ2hoQkJWMU8yeXRNU2Vnb0lDc3JLeUxMVUpvcU9qSzlUKzhzc3Z2eVEzTnhkbloyY3VYNzVNV2xxYTNib2FSNDRjWWNLRUNRN0gyYnQzcnlXYm9LUnRadVp1SG1XUm1abkpGMTk4Z1llSEJ5NHVMcHc3ZHc3QTdqd2JOMjVNKy9idHJiYk5uei9mNnZYS2xTdEpTa3FpZXZYcWVIaDRrSlNVeFBMbHkzRnljdUt1dSs0cWRUN21ySXB6NTg2eGVQRmk5dTNiQjhEdTNic0pDUW1oWWNPR051ZGN2bnlaUllzV3NXL2ZQblE2SGExYnQrYXR0OTZ5MU9kSVNrb2lJU0dCbFN0WDR1dnJheFhvY1hGeFljcVVLYXhidDQ1VnExWlpMYi9adkhrelVGamtkT3pZc1lTSGh6TjkrblNiNjV0TUpnd0dBMDVPVHBoTUptSmpZMjBDZEhxOUhvUEJnRWFqSVRrNUdmZzNpR2ZPSUprN2R5NzUrZm04ODg0NzlPelpFNEN2dnZxSzhlUEhNMjNhTkg3Ly9YZEdqQmhCblRwMVN2MGNoUkMzamdReWhCQkNDQ0dxcU5zNWtKR2RuYzNBZ1FPdHRuWG8wS0hjNDZTa3BMQi8vMzdMYTM5L2YxNTU1UldiNHhvMGFNQUhIM3hRL29sV0FnOFBENDRlUFdySlBsQXFsYlJxMVlyZXZYdmJIRnUvZm4wR0R4NXN0YTE0SUNNdkw4OG1hME9qMGZES0s2K1VxeFpKdlhyMUxOa0ppeFl0WXYvKy9lemZ2NS9QUHZ2TXBtNkVyNjh2Rnk1Y29IZnYzanowMEVPVytoeVBQZllZR1JuL2R1eFNLcFdNR1RQR0ppdEdvVkJZYW5NVTNkZTVjMmM4UER3WVBYcDBpY3RpOHZQejZkdTNMMHFsRW9WQ2dWNnZwMDJiTmxiSG5EbHpodGRmZjkzeVdxMVdXNWJ5VEpreWhUMTc5aEFRRU1ENDhlTnAxS2lSNVRoL2YzOW16cHpKN05tejJiUnBFd2FEd1c0Mmh4RGk5cUV3bVV5bVd6MEpJWVFRUWdoUitlTGk0cGcvZno2REJ3KytLZXYvRHg4K3pMRmp4M2ptbVdmS2RIeEVSQVI2ZldHSEp3OFBEenAyN0dpM1dPV1pNMmVJajQrbmE5ZXVkc2N4bVV5WVRDWVVDb1hkWlNVM1VuUjBORjVlWHZqNys1ZnBlS1BSNkhDZWh3NGRJaWdvaU9EZ1lLdnRjWEZ4dUxtNVdZcHo1dVRra0ppWVNGNWVIZ1VGQlRnNU9SRWNISXlycSt0MXZaZVRKMDl5NE1BQmhnOGZYdVp6RGg0OFNGcGFHZ2FEQVRjM054bzJiR2haWmxKUk0yYk1vSFhyMW5UcVpGMDhPeUlpQXAxT2gwS2h3TXZMeStiN2twdWJ5ODZkT3lrb0tFQ3BWTktzV1ROcTFxd0pRRkpTRWhzMmJHRHc0TUdXWlMvMlJFVkZVYjE2OVJ0ZWJGWUljWDBra0NHRUVFSUlVVVZkdW5TSkJRc1dNR1RJa0ZJN2J3Z2hoQkIzaXRzdnoxQUlJWVFRUWxTSzIzbHBpUkJDQ0ZGUjhyZWFFRUlJSVVRVlpVNjh2ZG5MTFlRUVFvZ2JTUUlaUWdnaGhCQlZsRGtUdzV5WklZUVFRbFFGRXNnUVFnZ2hoS2lpSkpBaGhCQ2lLcEpBaGhCQ0NDRkVGU1dCRENHRUVGV1JCREtFRUVJSUlhb29DV1FJSVlTb2lpU1FJWVFRUWdoUlJVa2dRd2doUkZVa2dRd2hoQkJDaUNwS0FobENDQ0dxSWdsa0NDR0VFRUpVVWVaQWhzRmd1TVV6RVVJSUlTcVBCREtFRUVJSUlhb29aMmRuQVBSNi9TMmVpUkJDQ0ZGNUpKQWhoQkJDQ0ZGRnViaTRBS0RUNlc3eFRJUVFRb2pLSTRFTUlZUVFRb2dxU3FsVW9sYXJKWkFoaEJDaVNwRkFoaEJDQ0NGRUZhYlZhc25MeTd2VjB4QkNDQ0VxalFReWhCQkNDQ0dxTUJjWEY4bklFRUlJVWFWSUlFTUlJWVFRb2dyVGFyVVN5QkJDQ0ZHbFNDQkRDQ0dFRUtJS2swQ0dFRUtJcWtZQ0dVSUlJWVFRVlppYm14dloyZG0zZWhwQ0NDRkVwWkZBaGhCQ0NDRkVGZWJqNDBOR1JnWUdnK0ZXVDBVSUlZU29GQkxJRUVJSUlZU293bng4ZkRDWlRLU25wOS9xcVFnaGhCQ1ZRZ0laUWdnaGhCQlZtSStQRHdCcGFXbTNlQ1pDQ0NGRTVaQkFoaEJDQ0NGRUZTYUJEQ0dFRUZXTkJES0VFRUlJSWFvd3JWYUxpNHNMcWFtcHQzb3FRZ2doUktXUVFJWVFRZ2doUkJYbjQrTWpnUXdoaEJCVmhnUXloQkJDQ0NHcXVJQ0FBT0xpNG03MU5JUVFRb2hLSVlFTUlZUVFRb2dxTGlRa2hQVDBkT2xjSW9RUW9rcVFRSVlRUWdnaFJCVVhHaG9LUUV4TXpDMmVpUkJDQ0hIOUpKQWhoQkJDQ0ZIRmVYdDc0KzN0TFlFTUlZUVFWWUlFTW9RUVFnZ2gvZ05DUTBNbGtDR0VFS0pLa0VDR0VFSUlJY1IvUUdob0tNbkp5V1JuWjkvcXFRZ2hoQkRYUlFJWlFnZ2hoQkQvQVhYcTFBSGc1TW1UdDNnbVFnZ2h4UFdSUUlZUVFnZ2h4SCtBcDZjbm9hR2hIRHQyN0ZaUFJRZ2hoTGd1RXNnUVFnZ2hoUGlQYU42OE9aY3ZYeVl4TWZGV1QwVUlJWVNvTUFsa0NDR0VFRUw4UnpScTFBZ1hGeGYyN3QxN3E2Y2loQkJDVkpnRU1vUVFRZ2doL2lQVWFqWHQyN2ZuK1BIanBLYW0zcEJyNU9YbDNaQnhiNlR6NTg5eitQQmhoL3RqWTJQTC9YbXRYcjJhYmR1MllUS1pLanl2SlV1V2NPWEtsUXFmYi9iMzMzOFRHeHQ3M2VPWVpXWm04dTIzM3hJWEYxZHBZeGFYbjUvUGhnMGJLblNORFJzMmNQNzgrUnN3cXhzbk9qcWFYcjE2Y2ViTW1lc2VxeksvejRjT0hXTE9uRGwyOTgyWk00ZERodzVWYUk2VjRlalJvOHlhTmN2eXV2aWZ0Y1dMRjdOZ3dZSlN4N2wwNlJMYnQyKy83dmtjT0hDQWMrZk8yZDMzd1FjZk1IdjI3QXFObTUyZFhhNC9CM0Z4Y1dSbVpsYm9XbmNTcDFzOUFTR0VFRUlJY2ZPMGFkT0cvZnYzRXhFUndaQWhReXAxN09YTGw3Tit0QU92b2dBQUlBQkpSRUZVL1hwbXo1Nk5oNGNIQUFhRG9kempxRlFxVENZVGVyMiswdWJtN095TTBXamt5U2VmcEdmUG5vd2NPUklvdlBtWk5tMGFhV2xwTEZ5NEVIZDNkNnZ6REFZREkwYU1vRy9mdm93ZVBicE0xOHJMeTJQaHdvWFVyVnVYSGoxNlZHaStHelpzWU9IQ2hadzRjWUlQUC93UXZWN1BoUXNYeW5SdS9mcjFyZWIvOGNjZm85VnFtVDkvUGdxRkFvQ3paODl5K3ZUcFVzZDYrT0dIN2M3dDU1OS81dDU3NzZWR2pSb0FiTnUyclV4enExT25EbUZoWWFVZWQvYnNXV2JPbkVtVEprMzQvUFBQTGZNdWl4a3padkRjYzg5WnJoTWJHOHZmZi85ZHBuT0x2dC9jM0Z3KytlUVQyclp0UysvZXZRRW9LQ2dvZDNBcE9EaTRYTWVYMWMzNFBoOC9mcHhWcTFieC9QUFAyK3hidFdvVnpzN090R25UeG1iZjZkT251WFRwVXFuamwrZlB4OFdMRi9ucXE2OFlPM1lzZ1lHQm5EMTdsclZyMS9MU1N5OWhNcGtZUDM0OElTRWh2UERDQ3dCczNMaVI4UER3VXNjOWVQQWdzMmZQcG52MzdrRDVmOFkxYTlaRW9WQ3daTWtTVHA4K3pZQUJBeGcyYkJqT3pzNEFwS2Ftc21mUEhwNTU1cGt5ajFuVTVzMmJtVDE3Tmx1M2JpM1Q4Y09HRGVPcHA1N2k2YWVmcnREMTdoUVN5QkJDQ0NHRStBL1JhRFQwNnRXTGRldldjZXpZTVpvMWExWnBZemRxMUlqNTgrZnp5U2VmOE1FSEh4QVhGOGV3WWNQS1BjN2F0V3M1ZnZ3NEV5Wk1xTFM1YmQyNkZaUEpSSEp5TWxsWldaYnRDb1dDNTU5L25uSGp4ckY0OFdKZWV1bWw2NzdXdm4zNzBPbDBEQmd3b0VMbm56cDFpdG16WitQajQ4T1lNV01BU0VwSzR1V1hYeTdUK1VWdmVIYnQya1ZTVWhJVEpreXdDZ1ljUEhpUWhRc1hsanBXOFVCR1hsNGVhOWV1cFVPSERqUnMyTkN5L2FPUFBpclQzSjU2NnFreUJUSWFOMjVNejU0OTJicDFLenQyN0xEY1pGYkU4ZVBIbVRGalJwbU9MZnArblp5Y1VDZ1VmUEhGRjF5K2ZKbVJJMGR5NmRJbG5uMzIyWEpkZit2V3JlajFldUxqNHgwZVk5NlhrSkNBaTR0TGllT1pBeU9WK1gzT3pjMWx4NDRkTnR1am82TUJpSWlJc0h0ZWRIUzAzWDNuenAxajNicDFwVjYzdE85Tng0NGRtVHg1TWdEKy92NGtKU1V4YWRJa201L242dFdyT1hUb0VGMjdkZ1VLUDgrVWxCUmF0R2hSNmh5S3UzTGxDaU5HakNqejhjdVhMOGZYMTVjdnZ2aUNoUXNYc21MRkNzNmNPY09ubjM0S3dNOC8vNHpCWU9DNzc3N2p1KysrSzNHc0FRTUc4UHp6ejZQWDY4bkp5Y0hMeTh0cWYxNWVIa2FqMGZJZGlZMk52V0dCc3R1ZEJES0VFRUlJSWY1am1qZHZUbFJVRkpzMmJhSmF0V3BVcjE2OVVzWnQyclFwQXdZTVlPWEtsYXhidDQ0ZVBYcnc0b3N2MmozVy9MVFkzczIrUnFNaE5EU1U1NTU3cmtMem1EdDNMdUhoNFdXKytXM1RwZzJ0V3JWaS9mcjE5T25UcDF3M0JyTm16V0x0MnJWMjk1bHZ3Qng1OU5GSGJXNDBMMSsrektSSmsxQW9GRXlaTWdVZkh4OEEvUHo4K1Bqamo4czhMN1BseTVkVHYzNTl1blRwZ3Nsa1l2LysvYlJyMTg2eTM5RlQzaVZMbHRnTmRHemF0SW4wOUhSTEJrQlJRNFlNS2ZHcGM2OWV2V3l1VVJLTlJrTlFVQkF4TVRFbEh1dmk0a0wvL3YwZDd1L2R1N2NsbzZJb2MrYk02dFdyOGZYMXRmbFpxTlZxM252dlBUNzY2Q09XTDErT3A2Y25iZHUyQmVDenp6NmplZlBtbG1NZmYveHhubjMyV2F2MytNc3Z2L0ROTjk4QUVCTVRZOGtVS01tVUtWTktQYWEwSi9NVitUNW5aR1R3eFJkZk9OenZhTitCQXdjNGNPQ0EzVGtPSGp5WUlVT0c4TC8vL2M4cTg2SlhyMTQ4OTl4ekRCdzRrQjkrK0lIRml4ZnpmLy8zZjVZTUJyTXhZOFpZTXJzQTNOM2RlZmZkZDVrNmRhclZVcW04dkR4V3JGakJnQUVEZU9DQkJ3RFl2WHMzVUJnSXFhaEZpeFpaTW83czJiTm5EKysvLzc3bHRaT1RFNk5HamFKMTY5YTR1cm9Da0ppWXlPclZxeGt3WUFBUFB2Z2dBTWVPSGVPcnI3NWkvUGp4MUsxYkZ5Z01PQzVZc01DU1FUSmh3Z1MwV3EzVitBQy8vLzQ3czJmUFp2bnk1Unc3ZG93SkV5YlF2MzkvUm80Y2lWcXRydkI3dlJOSklFTUlJWVFRNGorb1g3OStMRnk0a0o5KytvbGh3NGJoNit0YktlTU9HemFNM2J0M3MzVHBVaDU0NEFHN041aVJrWkhrNXVZeVlNQUFoemVnMWF0WForREFnUldhdzl5NWN3a0pDU25YK1NOSGp1VGxsMS9tdSsrK3N3cEFtTmZkbDdhMDRiWFhYaXZYSE8xbENNVEd4dkwyMjIrVGtaSEJwRW1UYU5DZ2dXV2ZScU9oWmN1VzVickdybDI3T0hmdUhKOTk5aGtLaFlMdDI3Y3piZG8wQmcwYVZPcFRmM3R5Y25KWXVuUXB2WHYzSmpRMGxLaW9LTFpzMmNMUW9VUExQUlpRcG93UWdCOS8vTEhFL1Q0K1BpVUdNdXc1ZXZRb1gzenhCZkh4OGZUcDA0ZVJJMGRhYmo2TFVpcVZ2UHZ1dXpSczJKQStmZm80WEM2Um1wcGFZbjJZdW5YcjJnMUE3Tm16aDVrelo5S29VU04yNzk1Tmh3NGRPSDM2Tk1PSEQrZisrKzlIcWF4WVNjUHlmcDhEQXdQdHptL0JnZ1VzWGJyVTdyNWV2WHFWR3J3cWpmbkczYzNOamFDZ0lNdjJuSndjVWxOVHFWMjd0dFh4elpvMTQ0Y2Zma0NqMFhEa3lCR2c4TS9HMTE5L1RVQkFnT1c0UC83NEE4QmhSdGpHalJ0NTZLR0hiTjRQd1BmZmYxL2g5d1BRb2tVTGNuTnorZWVmZjVneFl3Yk96czQ4K2VTVGxtVSthOWFzQVFvejJBSUNBakNaVEd6YnRvMGFOV3B3enozM0FOQzllM2MrLy94em0rL2I3Ny8vVHV2V3JYRnhjYUZkdTNhODhzb3J6SjQ5bThqSVNDWk9uRWhnWU9CMXpmMU9Jb0VNSVlRUVFvai9JRGMzTjRZTUdjS0NCUXVZUDM4Ky9mdjN0endkdkI0YWpZWng0OGJoNit0cjg0VFZ6UHgwM2Q1VDhsc2xQRHljVHAwNmtadWJpMTZ2dHp6ZE5OZjRjSElxK1ovTjltcEpsS1I0SU9QbzBhTk1uandablU3SHBFbVRhTisrUFZ1M2J1WGN1WE1NSFRyVTZzbDBXZVRsNVRGdjNqdzZkZXBFOCtiTk1abE0vUGpqai9qNCtEQjQ4R0IrK2VXWGNvMEhoVDgzdlY3UDhPSERBWmczYng3Ly9QT1AzZXlNc2lndHM4Q2M3VktXMmdBWExsd2dLaXJLOHZya3laTnMyTEFCc1A3WlpHVmxNWGZ1WENJaUlnZ0xDMlBtekpsV0FTTjdWQ29Wano3NnFNMzJaNTk5bG9zWEwxcGV6NWd4dy9KekxXM094NDRkNDRjZmZpQTZPcHJYWDMrZG1qVnJzbnYzYm9ZT0hVcHljakpmZmZVVlM1Y3VwVisvZnZUcTFjdG1pVUZwS3ZwOS92WFhYMm5idHEwbHNObWxTeGU3MTg3SnllRzExMTZqZWZQbUdJMUdkRHFkM1VBUXdOV3JWeDBXbXpVSEwrTGo0NjBDR2VmT25jTmtNbEd2WGozTHR1SVpQZmEyZCt6WWtVR0RCbkhxMUNsR2poeEpwMDZkTFB2Kzk3Ly9FUkFRd0p0dnZvbVRrNU1sK0hqa3lCRjI3dHhwRTR5c3lMSTRLRndlTkdIQ0JMeTh2T2pldlR1dXJxNldJRVpVVkJRUkVSR29WQ28rK3VnanBrK2ZqdEZvcEVPSERvU0ZoVmtDVjkyNmRlUGJiNzlsN2RxMTFLeFowekx1MzMvL3pmVHAweTNYNnR1M0wrSGg0YnovL3Z2OCtlZWZOc0dacWt3Q0dVSUlJWVFRLzFFK1BqNk1HREdDVmF0V3NYVHBVcG8xYTBhM2J0M3c5dmErcm5GTHVqRThlUENncGFOQ3RXclZ5alNlby9YNVpuWHExQ24xWnJRczNuMzNYYlJhcmRVMm5VNEhVS0VNaHZMSXpzNUdwVkx4eVNlZjBMUnBVekl5TXBnelp3NG1rNGxCZ3dhVmU3ejU4K2NUSHgvUHE2KytTa3hNREljT0hTSW1Kb1p4NDhaWkZZQTAxMEFvTGlVbHhlcjFtVE5uV0wxNk5TKzg4QUxlM3Q3czJMR0RxS2dvWG5ubEZUdzlQY3M5djhwMjVNZ1JxNjRRdTNidFl0ZXVYY0MvZ1F4ejlrTjJkamFqUm8xaXdJQUJxRlFxdStPZFBYdVdtSmdZeTJ0N1JTay8rT0FEUzBIYUVTTkc4UFRUVDF1ZXFOdVRrcExDenAwN2lZaUk0TUtGQy9UbzBZT3hZOGZpNit0cjlYUG8yTEVqelpvMVkvSGl4Y3lmUDU5NTgrYlJ2SGx6MnJadFMvUG16YWxYcjE2WmlwK1c5L3VjazVQRDRzV0xXYlZxRlY5OTlSV3VycTRzV3JTSWMrZk84ZkRERDFzRkpuLysrV2NXTEZoQVJFUUV5NVl0WStQR2pieisrdXVXcFRkRnpaczNqM256NXRtZFk4MmFOVkdwVlB6enp6OVc5U3hPblRxRlFxR3dLdFpaTkZOaTY5YXRMRnUyRENpc3MySE94bkJ4Y2VITEw3OEV3TlBUMDJwWlRYcDZPaTFhdExCc00zOHY4dlB6MmJsenArVzFPZWhTZEZ4N2podzV3dGRmZjIyMTdlalJvMHlkT3BYYzNGd2VmL3h4ZXZic2FkbTNmLzkrcGsrZlRrQkFBTysrK3k3anhvM2o3YmZmWnR5NGNZd2FOY3BxSEsxV1M0OGVQYXdLSGtkRlJSRWFHbXFUbWRXd1lVTVdMRmpnTUpCVVZVa2dRd2doaEJEaVA4emIyNXZodzRlemZmdDIvdnp6VDQ0ZlAwNVlXQmoxNnRXalZxMWF1TG01NGVibTV2Q0d6MnpMbGkya3A2ZGJYdHRiMXBHVmxXV1ZpZkROTjkvUW9VTUhXclZxVmVMWUphM2RoOElDZVpVUnlDaCswd2RZM2xOcE4rdDc5dXk1cm10MzdOaVIrdlhyVzRJN1gzLzlOZW5wNlV5YU5BbUR3VkR1OGJPenN6R1pUSXdkT3hhMVdvMWVyNmRObXpZMmRVUEtVcmNCQ2d1WUdnd0c1c3ladzZ4WnN5eFB5L3YwNlZPdWVSVjM0c1FKVHAwNlpYZWZ1WldsT1JYZm5ydnV1b3ZHalJ2VHYzOS95L0tTb2pVWW9QQUcvZlBQUDJmbnpwMEVCd2N6WnN3WWdvS0NITGEwckZHakJsdTNicldxZldJdmtGRTBnd0FLQTRQMjZsSG85WG9tVHB6STRjT0hNWmxNTkc3Y21LbFRwMXF5RFZKU1V2RHk4bUxldkhtNHVibFpna2lEQncvbTNudnZaYzJhTmV6ZXZac2pSNDdnNU9URXlwVXJiYnFSMkZQZTc3T3JxeXZUcDAvbjFWZGY1YU9QUHNMRnhZVS8vL3lUcVZPbjJtUlhGVzExK3RCREQzSGl4QW5Hang5UHYzNzllT1dWVjZ5T3RWY2p3MHl0VmhNY0hNelpzMmV0em9tTWpLUk9uVHE0dWJsWnRnVUhCNU9YbDhmY3VYUFpzR0VEalJzM0ppb3FpcWxUcDlLcFV5ZEdqeDdONGNPSE9YandJSUJWY2RYMDlIVHk4dkpLckhsUlhQWHExYTJPajRpSVlOYXNXYXhmdng0b3pEN1Rhclc0dWJsaE1wbFlzbVFKaXhjdnBscTFha3lmUHQwU2hEbDU4aVRMbHk5bno1NDkxSzVkbTZsVHB4SVlHTWowNmRPWk9IRWlvMGFOb2srZlB2VHQyOWVxWHBFNVE4VDgvYi8zM252cDBxV0xKWWoxMTE5L29kVnFhZFNvMFg4dWlBRVN5QkJDQ0NHRStNOXpjbktpVjY5ZXRHL2ZuZ01IRG5ENjlHbCsvZlZYcTJQNjlPbFRZZ2VBbFN0WFdxWFpGdzlrbUV3bVB2NzRZeElURXdrTURDUWhJWUVEQnc2d2Z2MTZSbzRjeWVPUFAxN2lIQWNOR21UejFCSWNwNXRYbHNURVJLRDA3SkhpUmZuS1M2RlFXSzRSRVJIQmpoMDdHRGh3SUowN2QyYmJ0bTFsN2dwaXRtSERCbDU4OFVWY1hGeVlOV3NXdi8vK08yKzg4WWJOY1k3cUFheGZ2OTdxUnY3QkJ4K2tTWk1tK1BqNDhOTlBQN0ZqeHc1ZWUrMjFDdGR3TUR0dzRBQkxseTR0OFppaW1SYkZEUm8waU1hTkc1ZDQvcFVyVjlpNWN5ZFErTFI5M0xoeEpSNi9mUGx5WG5ycEpmNi92YnNQaXpIZi93RCtuaHFsVkNLRlpCRmwxVmxaVDdWYXdxWXJUeXRobDVWOWNKMzFlSkIyMjBNS3RRaTFiWElKaTExcjVhbFlGN2FWMnBLakk4VWVkRHExVzBhZWtpbWxaNldaK2YzUk5mZHBtcWttZFI3bWQ5NnY2K3FQbW52dXVadjVjdlY5MzkvdjU3Tml4UXFjT1hPbXhkZHZQdmFhYmkzcDBxV0wwTEswUzVjdW1EVnJGc3pNekRCbXpCanMyTEVER3pac2FQVWFtbE4yOEpGS3BWcUZHQzFwYXp3UEdEQUF5NVl0UTBSRUJNUmlNUUlEQXpVR2pjb2dReXdXdzl6Y0hGdTJiTUdwVTZkYTNFN1dHZ2NIQjl5NmRVdjR2cUdoQVhmdTNCR0tZeXJkdUhFRHUzZnZSa2xKQ1RaczJJQ25UNThpT3pzYm16WnR3dWJObTVHZm40L1hYMzhkUFh2MmhJV0ZoY29xRjJYcjRnRURCclQ3K3BSa01wbXdvZ1VBckt5czRPSGhBYUF4ZUR4Mzdod2NIUjBSSEJ5TTd0MjdReUtSNE1zdnY4U2pSNDlnYkd5TVJZc1dZZjc4K2NKNzVPRGdnRysrK1FaNzl1eEJYRndjNHVMaU1IVG9VR3pidGcxTGx5NUZTVW1KeXVzM0hXK0ppWW40K2VlZmtacWFpdW5UcCtQVFR6Lzlud3N6R0dRUUVSRVJFUURBMU5RVTd1N3VjSGQzUjFsWkdhUlNLYXFycTFGYlc5dm1CRUM1ZFB6SWtTUDQ0WWNmMUI2UGlvcENlbm82WnM2Y0NiRllqQjkvL0JGNzl1eEJjSEF3RGh3NEFJbEVnczgrKyt5L3J2SytNcHl4c2JGcDliaTR1TGgybmJlbDFxeloyZGxDcHd0bGNQUFdXMisxR0RnRUJBU2dxS2hJN1hGRFEwTVlHaHJpMXExYk9ILytQQUlDQWpST1hsdnFhTkc4TG9LbHBTVXNMUzBoa1VodzVjb1ZlSGw1cWEyQ2VmTGtDVEl6TXpXZXJ5MmFha3EwVlNORDJ4REwydG9hNGVIaGtNbGtDQXdNaEllSEJ5Wk5tZ1M1WEk1MTY5Wmh4b3dabURCaEF0TFMwdkRqano5cXZZMm90YUtRSXBGSTJFSUZBQzR1TG5CeGNjSHZ2LzhPb1BHejFXWVZVV0ZoSVNJaUltQmdZQUFYRnhldHJxczFiWTNuckt3c29ZWk4xNjVkaGM0c3piZDMvZmJiYnhDSlJDby9WNjd5K090Zi82clNMYVNob1FIMTlmVXRYdE9JRVNNUUh4K1B4NDhmbzErL2ZyaDkrelpxYW1wVXV1c293enhyYTJ0RVJrYkN6czRPc2JHeHd2Ty8vdnByYk4rK0hmUG16Y1BzMmJOeDRjSUZKQ2NuUTZGUVFDUVNDU3MrbW01VlVaTEw1UUFhVjM1SnBWS2gwMUpMTlRJMGpidDE2OVpCb1ZCZ3hZb1ZlUGJzR1Y2OGVJRnUzYnJCeHNZR1k4ZU9oWWVIQjB4TVRGQldWcWIyM0NWTGxtRG16SmxJU2txQ21aa1p6TXpNOE5WWFh3bjFUUDc4NXoranVMaFliYnh0MkxCQkNFTXlNek94YytmT2RxMDQwWFVNTW9pSWlJaElUWThlUFlUV254MGhsOHV4YTljdXhNZkhZOEtFQ1ZpNWNpWDI3OThQb0hIaXMyUEhEdXpldlJ2eDhmRjQ4dVFKZ29PRE8xeWpvek5sWldYQjJOZ1lyNzMyV3F2SHRiY1lveVlTaVFTQmdZSENwRSs1MnNIWTJMakZ1NjNLNEVkVElQSHMyVE9FaG9iQzNkMjkxZG9OMm1wb2FFQjRlRGdzTFMyeGVQRml0Y2RUVWxLUWtwTFM0ZGZwYkVaR1JuQnlja0phV2hwZXZueUptVE5uWXZEZ3dTZ29LSUJjTG9lenN6T2NuSnlRazVNRGtVaWtjVXRHY3lLUnFNMjJwazJEak9ac2JXMVYycmUycENPckx6UnBhVHlYbHBiaTBLRkRTRXhNaElPREEzeDlmUkVRRUlDelo4L0N4OGVueGUxZG1uNXVaMmVuRW1TRWg0Y2pQRHk4eFdzYU0yWU14R0l4VWxKUzRPUGpnK1RrWlBUczJWUGwvWms4ZVRLcXFxcmc2ZWtKUTBORDdOMjdGK1hsNWJoMDZSS0F4am81Ky9idEU3WmRPRG82NHV6WnM4ak56Y1d3WWNPUW1aa0pTMHRMb2F0SGVYazV6cDgvajh6TVRPVGs1QUFBTWpNek1YMzZkS0V1UldSa3BNb1duTXVYTCtQSWtTTWFBeXdyS3l0aCs0eW1MajZ0Ylk4Q0dsY1dmZjc1NThMM3lrQWlOemNYeGNYRkFJRG56NTlqeUpBaEtrSGI3Tm16TVhUb1VKdzdkMDV0cTlQL2R3d3lpSWlJaU9oZm9yS3lFbHUzYnNYTm16Y3hlZkprK1B2N3E5WGFFSXZGV0x0MkxTd3RMZkg5OTk5ajllclZpSXFLK3JlSEdkWFYxUkNMeFRBME5CUitWbHRiaTE5Ly9SVWpSb3pvOEJhS3RpamJKeG9hR3NMVzFoWjM3dHpwMFBuS3k4dXhmdjE2VkZSVVlNQ0FBVGh3NEFDS2lvcUVqaGl2NHJ2dnZrTitmajYyYmR1R0owK2U0T0hEaDJob2FNRGt5Wk1CQU43ZTNxMFdKbjJWb3FVZEpaUEpvSyt2TDlRd2NIQndFTHJ6WkdabVFsOWZIMy80d3g4QU5IN2VSa1pHclJiU1ZONjkxOWZYeCszYnQxVW1uMDIxMWJXa3JlMHRIZFhlOGZ6eTVVdmN1WE1IeTVjdng2eFpzMUJmWDQ4ZVBYcmc0c1dMOFBIeFVmdDlnb0tDa0o2ZWpoMDdkclRaRm5qNTh1VXEzVU9hVC9STlRFemc3T3lNK1BoNFRKMDZGYW1wcWZEMjlsYjVIR3BxYWpCeTVFaElwVkxVMXRiaXA1OSt3dWpSbzlYYWt5ckRwVkdqUmtGZlh4K3BxYW13c2JGQlZsWVdQRDA5aGVPZVBYdUc3Ny8vSG9hR2hyQ3hzY0hEaHc5eDdOZ3hpRVFpL1BycnJ3QUFlM3Q3bFJWaXltQzNyUUFMYUd5ZjJyeURpRXdtZzU2ZW50cjRhbWtNQWNEcDA2ZWhyNjhQbVV5RzhQQndEQnc0RUpzM2IxWTVoNE9EQXh3Y0hGU2VWMVpXaG95TURCUVZGV0hBZ0FGYWhXYTZoa0VHRVJFUkVYVzZ3c0pDZlA3NTV5Z3BLY0ZISDMyazhTNWxVejQrUHJDd3NNRHQyN2MxaGhpUEhqMFM2aHgwdGl0WHJtRFBuajBJQ3d0VHVWT2RrSkNBRnk5ZWFMV2FRWGxuK0ZYZHVIRURob2FHQ0FzTHc0a1RKem9jWkZSVVZBaDFBZUxpNHRDM2IxLzA2ZE1IenM3T0twTWdiYmRuRkJZVzR0U3BVeENKUkFnSUNCQnFKRXljT0JHVEowL0d2bjM3MEtOSEQ1aVltR2dzRENrU2lZUmovaDJLaW9vUUhSMk52LzN0YnpodzRBRE9uRG1Edkx3OGhJV0ZDY2NrSlNYQnljbEpXTzFTVTFQVDZyYVN2THc4WVl1Q3NiRXhLaW9xQUFBN2QrNUVyMTY5QUFCWHIxNXRkY3VKa3ArZm54Q2d0T2JCZ3dmdHJyL3lLdU81ZCsvZU9ITGtDRVFpRVJRS0JjTEN3bEJXVmdhRlFvSDc5KytyYkMxVEtCVENGcG0wdExRMmc0enUzYnNMS3lGYTR1WGxCWDkvZi9qNyswTXVsMlBXckZrcWo2ZWxwYWw4ZHNxZk5TK0Nxd3hjVEUxTk1XYk1HQ1FrSktCcjE2NW9hR2hRS1hUYnAwOGYrUHY3WS96NDhmajU1NSt4ZCs5ZTRkOUZjWEV4ek16TUlKZkxWYnIzVkZkWEExRHQ2Q01TaVRTT2FTc3JLNVh3NE1XTEY1ZzVjeVkrK2VRVGZQREJCNjIrRjBvUEhqeEFhbW9xWEYxZGNmWHFWUVFFQk1EWDF4Y3hNVEdZT1hNbWZ2dnROeng5K2xUNEtpb3F3dE9uVHdFMDFzaFJ0aDkrNzczM0dHUVFFUkVSRVdtamI5KytjSE56dzdoeDQvREdHMjlvOVp5cFU2ZGk2dFNwR2gvVE5HbnBxS0tpSXV6ZXZSc1pHUmt3TXpPRFdQelBQNDByS2lwdzlPaFJBRUJ5Y2pMYzNOeFVIbSt1K1NTcnZXYk5tb1ZwMDZhMU9lSFRsbzJORGFLam85R3ZYNzlXaXdDMnRESWdMUzBOcWFtcHd2ZFdWbFlZT1hJayt2WHJoOWRlZXczOSsvZUhqWTJOMEo1eThPREJxSzZ1eHVMRml6RjU4bVJoNjhtMWE5ZXdiOTgrYk4rK1hWZ0o4YStrTEJwNTd0dzVtSmlZNE4xMzM4WE5temR4OE9CQlRKczJUU2hZZS9QbVRVZ2tFcFdpbTlYVjFTcGRNcHE2ZnYwNnRtN2RpakZqeGdCb3JCbWlEREtzcmEyRno4M0N3a0tyNit6VnE1ZFdkL1picXkzUlhFZkhzMGdrZ2x3dVIwUkVCSzVkdTRZMWE5WWdNaklTRW9sRUpjakl6czVHYVdrcDNuenpUZnp5eXk5WXZIaHhpKzliUzBwTFM1R2VubzZLaWdwNGVIaGd4SWdSR0RGaUJHN2R1b1gzMzM5ZjdYMzA4UENBaDRjSE1qSXlzR0hEQmdRRkJXSENoQW5DNDl1M2I4Zmp4NDlWbnVQbDVZWDA5SFFjTzNZTUF3Y094UERodzRYSGpJMk5oVUtkemQyN2QwL29YTk8weTVKUzA1VkZlbnA2U0VoSWFQUDNyYXVyQTZDNWsweExvcU9qTVhqd1lMenh4aHU0ZXZVcWhnNGRpbzgvL2hqWHJsMkR0YlUxUWtOREFRQUdCZ2F3c3JKQzc5Njk0ZXJxaWdzWExtRGl4SW1ZTTJjTyt2YnQyeW5iM3Y0Yk1jZ2dJaUlpb2s0bkVvbUVyZzJkd2R2Ykc0c1dMZEw0bUxhZEVwU3JDRjYrZkluang0OGpKaVlHZFhWMW1ESmxDcFl1WFNyOHdTK1R5UkFhR29yeThuSzR1cm9pTFMwTjI3WnRRMkJnWUl0YlROcmFTdEJjODVVUVBYdjJiTmZ6MnlJU2lkUUtHOWJXMWlJL1AxOWxVdHE4SGF0U1lXR2hTcEFoRm91eFk4ZU9WbDh6T2pvYVQ1OCtWVGwvOSs3ZElaVktFUmdZaUtpb3FIWlBlRnRTVzFzTDRKOTFSREl5TW5EbzBDRklKQkpZV2xwaTd0eTVtRHAxS203ZnZvMU5temJCM3Q0ZUsxZXVCTkJZNjJQZnZuM28zNysveW1TNHNySlM3ZnFlUDM4T0FOaTRjU084dmIxUlZWVUZLeXNybGRvVnBhV2x3blZVVmxacWRmMmRzYldrczhkemFXa3BRa05Ea1pPVGc1Q1FFQXdmUGh5UmtaRjQ5dXlaeXV1ZVBIa1M1dWJtK09LTEwvRHh4eC9qNk5Hakd2K3QxOVRVQUdqY052WG8wU004ZlBnUTkrL2ZCd0NoUzRlam95TThQRHhRVmxZbUJCRVNpVVJZeGROVWZYMDlJaU1qWVdKaW9qSTV6OGpJUUhKeU1yWnQyNlp5L0toUm80UU9TYzFYZUxUbXpwMDdHRHAwcVBCOTArNDlUY1hIeCtQUW9VTmFuVlBaNmxlNWNxY3RTVWxKdUhuekpvS0RnMVhheUw3MzNudnc4dkpDWFYwZGR1M2FoVDU5K3FCSGp4NHE3OVdGQ3hmUXYzLy9UbWxKL2QrTVFRWVJFUkVSZFFybE1uU2djZEx4S3EwWU5SazllalJzYlcyMUtueW9uTnhwb3B4TVhMcDBDUXFGQXRiVzF2RDE5Y1diYjc0cEhGTlhWNGZRMEZEY3VIRUQwNmRQaDYrdnI5QmFNVHc4SFA3Ky9xM1dVUGh2VVY1ZWp2ejhmRWdrRXVUbjV5TXZMdytQSGoyQ1FxSFFhdXREYTRxTGk1R2RuWTNzN0d3VUZCUWdMQ3dNbHk1ZHdxVkxsK0R1N2k0VVBRUWE5Kyt2WHIwYUVSRVIyTEpsQzdadTNmcEs5VWFxcXFvUUV4T0RybDI3Q3ZVcEFBZ3JJYXFxcXZEaXhRdjQrZmtKSVZGTVRBeGlZbUl3Yk5nd2JOdTJUUmlQKy9mdlIwRkJBYlp2MzY1eUxaV1ZsVEExTlJXK1Z5Z1VTRTVPUnRldVhlSHY3NDl4NDhiaGd3OCt3Tml4WTFXdWJmWHExZTMrZmViUG53OWJXOXMyajVOS3BUaDQ4S0RHeHpwelBEOTgrQkNyVnEyQ3NiRXhJaUlpWUc5dkQ2QXhFRk4yendDQTFOUlVwS2VuWTlteVplalZxeGU4dmIxeDRzUUpqQjQ5V3FWTnE1K2ZIN0t5c2dBQVAvMzBFeXdzTERCdzRFQ01HalVLQlFVRjhQYjJ4b0lGQzJCdWJvNmFtaHBzM0xnUjVlWGxtRE5uRGs2ZlBvMXZ2dmxHTFJ3eE1EQkFTRWdJamgwN0JuOS9mOWpaMmVHZGQ5N0JrU05INE9ucGlkR2pSNnNjSHhNVEkyeTFPSFhxRk41KysrMDJhKzg4ZWZJRWVYbDVtRGR2bnJDVnBLWC9kNXJXSDJtTHNnaXVjdldHczdOemk4K1h5K1dJam83R3FGR2pNRzdjT0pWQ29TS1JTT2hJMUx3dXh2OGFCaGxFUkVSRTFHRXltUXhoWVdHNGN1VUtEQTBOc1dYTEZxeGJ0MDdqdG9ZaFE0WmcvUGp4V3A5YnVZUmFHM2Z2M2dVQXRhS2lBSEQ0OEdFQWpYZng1ODZkaTBXTEZxbE1KZ29LQ2hBYUdncUpSSUszMzM0YnExYXRBZ0NzWExrU1Vxa1VpWW1KTURjM3g1SWxTOVRPM1hTeTkrK2lVQ2hRV1ZtcE1WZzVlL1lzamg0OUNrTkRROWpiMjhQWjJSbUxGaTJDdmIzOUs3Vm9URXRMUTFKU0VuSnpjMUZTVWdJQTZOZXZINXlkblpHVGs0T29xQ2dNR2pRSXZyNithcytkT25VcTh2THljUDc4ZVJ3OGVGRGorOWVXYnQyNjRlTEZpNmlxcWdMUXVFTEUxZFVWN3U3dUFBQTNOemRNbkRoUkNDYXFxNnVSa1pFQkR3OFByRjY5V2dneFltTmpjZmJzV2N5ZVBWdGw0bDFmWDQvNzkrK3JqRXVSU0lRbFM1YkF4c1lHdHJhMnVIRGhBc3JLeW9TZ3hOallHSysvL2pyV3IxK3ZkZTJQM3IxN1k4MmFOWEIyZHRiWURyZTV5c3BLbUptWmFkeVcwNW5qdVgvLy9saTZkQ25Hang4dlROeWxVaWtVQ29YUXVTTXJLd3ZoNGVFWU5td1l2THk4QUFBTEZ5N0V0V3ZYRUJ3Y2pNMmJOd3YxTXQ1NTV4MjR1Ym5CMXRZV2d3WU5VZ2tEVHA4K2pWNjllc0hjM0J3VkZSVUlDZ3BDYm00dXZ2amlDMHlaTWdVMU5UV0lpNHVEU0NUQ3A1OStxaksraHd3WmdvMGJOeUkzTnhjQkFRRkNiUXNIQndmSTVYTGg4ejkrL0RnT0h6NE1PenM3ZUhoNFlNK2VQZmpzczg4UUdob3FiSWZTNU15Wk14Q0x4Umc3ZHV3cmQrQUpEdzhYWHFPdXJnNG5UNTdFMmJObjRlam9DS2xVaWkrLy9CSkdSa1p3Y1hHQm01dWIwRlpXU1UrMFFUOEtBQUFJZkVsRVFWUlBEK1BIajhmQ2hRdGY2ZlgvVnpESUlDSWlJcUlPMjdKbEM2NWV2U3BNaW9LRGcvSFJSeDlod29RSndrUkdXYkcvVzdkdWNIZDNSM3A2T21ReUdSb2FHbFMraGc4ZnJsWDlBS0J4d3BLWW1BZ2pJeVBvNit1am9LQUFBRFMyUzUweVpRcnk4L01SR0JnbzNIRUdHcGZBSHo5K0hIRnhjV2hvYU1DY09YT3daTWtTWVZLa3A2ZUg5ZXZYWTgyYU5ZaU5qWVdWbFpVd2tWTnEyaEhoWCtucnI3OUdiVzB0REF3TThQanhZengvL2x4alhZMFpNMmJBeGNVRlE0WU1VUWwxbW05cGFhdlk1NVFwVTdCbzBTSllXRmpnN3QyN0dEdDJMRWFNR0FFbkp5ZjA3TmtURHg0OGdKK2ZIN3AyN1lxUWtKQVc3ekl2WDc0Y3VibTVpSTJOeGVEQmc0VlZHN2EydGxvVlV4V0pSTUlTLzZZVFZxWG13VlczYnQwUUdSa3BkSjJReStYNDl0dHZjZkxrU2JpNHVHRHAwcVVJRHcrSHNiRXhEQXdNOFBlLy94MVZWVlZxZC9XVlcwOEtDd3R4OE9CQk9EbzZDb1VUN2V6c3NIdjNidUhZWjgrZVFTYVR3Y2pJQ0ZWVlZjakp5UkhxVUNnTEx5cGR2MzY5emQrNXBlT25UWnNHUFQyOVRoL1BucDZldUg3OU9reE5UU0dUeVlRdUhrNU9UcmgwNlJLaW9xSmdZV0dCNE9CZzRmMVdocFpyMTY1RlFFQUE1czJiaHdVTEZxaDE3TkFrUHo4ZklTRWhlUExrQ1pZc1dTS014ZFdyVjBNcWxTSTJOaGIzNzkrSG41K2ZVRFBqNmRPblNFeE14UG56NTFGYlc0dTVjK2NpTHk4UFgzMzFGZExTMGhBVUZJU29xQ2drSkNSZzRNQ0IyTHAxSzNyMDZJSHE2bW9jUG53WUsxYXN3TnExYXpGdTNEaGhLMUZCUVFIRVlqRWtFZ2t1WExnQU56YzNsUzFHcmYwYmFUNE9HeG9hMExOblQvempILzlBVEV3TTB0TFNVRlZWaGZIang4UGYzeDlHUmthNGUvY3VFaElTa0p5Y2pKU1VGSmlhbW1MU3BFbVlNbVdLc0IzRTE5ZFhKMVorL1NjeHlDQWlJaUtpRGpNME5JUzN0emZtelpzSEFOaXpadytPSHorT3k1Y3Y0OXk1YyswNjF3OC8vS0Qxc1JZV0ZzS1dDUURvMHFVTFhGMWQ4ZTY3NzZvZCs5WmJiMkhreUpGcUxTbi8rTWMvb3JpNEdOYlcxbGkxYXBYYVpCWm92UHNlRWhLQzRPQmdqVjBhL1B6OHRMNW1BSWlJaUdqWDhVcktJb2xLdlhyMXdwLys5Q2UxNHl3c0xEUVdubHl6WmsyN1g5UGUzaDUyZG5acWs5TzZ1anFzWDc4ZUwxNjh3TTZkTzlHblQ1OFd6OUdsU3hjRUJRVmh4WW9WU0U5UEY0SU1OemMzdUxtNXRldDZ0TjJhMHJSMTVyVnIxM0R5NUVtNHVibGgzYnAxME5mWHg2TkhqNUNkblEzZ24rTzNwWlZDTVRFeGtNbGtyWDdPS1NrcDJMOS92OHJQbEcxSE5SV05mRlVlSGg0d01ERG85UEVzRW9rUUZSV0Y0dUppQUkyclhwWXRXNGJFeEVRY1BYb1V3NFlOdytiTm05VlduL1R1M1J1N2R1MUNTRWdJVHB3NEFZbEVncTFidDdiNk95aHJtc2psY3F4Y3VWSWxHQlNMeGNJS0QyWDlpOTY5ZStQbzBhTzRkKzhleEdJeEprNmNpSVVMRjhMR3hnWUE4SmUvL0FWNmVucFl2bnc1SGp4NEFDY25KMnphdEVuWUtyUnc0VUtZbXBvaU9qb2FZV0ZoK1BiYmIrSGo0NE9YTDE4Q0FFYU9ISW1VbEJRb0ZBcTFsUkF0YmNYNjVaZGZjUHo0Y1FDTmRUMkNnb0tFTUF0b0ROTmNYRnd3WThZTWxRNDFnd2NQeG9vVks3QjA2VktrcDZjalBqNGU1OCtmeDdsejU3QjQ4V0lzV0xDQUlZWVdSSXJXTmhJU0VSRVJFV21ockt3TTV1Ym1HdjhBcjYrdlIzMTl2YkRpUWk2WEMxOEFWQXI3aWNYaVZwZCsveXVrcGFXaHJLd01ucDZlclhZbUFhQldoREFqSXdQWjJkbjQ1Sk5QMnZXYTMzMzNIUndkSGRYcUxRREE3Ny8vanFLaUlwVkNsTTJ2UVhrZC8ra0pUMjV1cnNhVkRDMHBMQ3pVZW12THlaTW5rWlNVaEFNSERuVGtFZ1czYnQwU3VwWW9LUlFLeUdReTZPdnJ0L3BlVmxaVzR1N2R1MnJQYjZxc3JBeFpXVmw0K2ZJbFpES1owQUswclRIVjJUb3ludS9kdTRlcXFpcm82ZWxod0lBQk1ERXhRVWxKQ1JJU0V2RCsrKyszZWo2WlRJYUxGeTlpd29RSktyVkdtdlB4OGNIOCtmT1JsNWVIY2VQR3dkblp1ZFh6VFo4K0hTVWxKWWlJaU1EWXNXTXhhZEtrRmp0eHhNYkdvckt5RWg5KytLSEdhODNKeVVGcGFTbGNYVjBSRnhlSDU4K2ZvM3YzN3ZEMDlJU0JnUUdTazVPRnprbDM3dHhCVWxKU2krSFZyVnUzY1BueVpXRTcxZTdkdTZGUUtEQm8wQ0FNSFRvVVE0WU0wVHAwazBxbFNFaElnSmVYbDlwN2QrYk1HZXpkdTFmcmdzTEtWVlFmZnZpaFZzZnJLZ1laUkVSRVJFUkVSS1F6Mmw4eW1JaUlpSWlJaUlqb1A0UkJCaEVSRVJFUkVSSHBEQVlaUkVSRVJFUkVSS1F6R0dRUUVSRVJFUkVSa2M1Z2tFRkVSRVJFUkVSRU9vTkJCaEVSRVJFUkVSSHBEQVlaUkVSRVJFUkVSS1F6R0dRUUVSRVJFUkVSa2M1Z2tFRkVSRVJFUkVSRU9vTkJCaEVSRVJFUkVSSHBEQVlaUkVSRVJFUkVSS1F6R0dRUUVSRVJFUkVSa2M1Z2tFRkVSRVJFUkVSRU9vTkJCaEVSRVJFUkVSSHBEQVlaUkVSRVJFUkVSS1F6R0dRUUVSRVJFUkVSa2M1Z2tFRkVSRVJFUkVSRU9vTkJCaEVSRVJFUkVSSHBEQVlaUkVSRVJFUkVSS1F6R0dRUUVSRVJFUkVSa2M1Z2tFRkVSRVJFUkVSRU9vTkJCaEVSRVJFUkVSSHBEQVlaUkVSRVJFUkVSS1F6R0dRUUVSRVJFUkVSa2M1Z2tFRkVSRVJFUkVSRU9vTkJCaEVSRVJFUkVSSHBEQVlaUkVSRVJFUkVSS1F6R0dRUUVSRVJFUkVSa2M1Z2tFRkVSRVJFUkVSRU9vTkJCaEVSRVJFUkVSSHBEQVlaUkVSRVJFUkVSS1F6R0dRUUVSRVJFUkVSa2M1Z2tFRkVSRVJFUkVSRU9vTkJCaEVSRVJFUkVSSHBEQVlaUkVSRVJFUkVSS1F6R0dRUUVSRVJFUkVSa2M1Z2tFRkVSRVJFUkVSRU9vTkJCaEVSRVJFUkVSSHBEQVlaUkVSRVJFUkVSS1F6R0dRUUVSRVJFUkVSa2M1Z2tFRkVSRVJFUkVSRU9vTkJCaEVSRVJFUkVSSHBEQVlaUkVSRVJFUkVSS1F6R0dRUUVSRVJFUkVSa2M1Z2tFRkVSRVJFUkVSRU9vTkJCaEVSRVJFUkVSSHBEQVlaUkVSRVJFUkVSS1F6R0dRUUVSRVJFUkVSa2M1Z2tFRkVSRVJFUkVSRU9vTkJCaEVSRVJFUkVSSHBEQVlaUkVSRVJFUkVSS1F6R0dRUUVSRVJFUkVSa2M3NFA4eGR5VVQ0MGZjNEFBQUFBRWxGVGtTdVFtQ0MiLAoJIlRoZW1lIiA6ICIiLAoJIlR5cGUiIDogIm1pbmQiLAoJIlZlcnNpb24iIDogIjE1Igp9Cg=="/>
    </extobj>
    <extobj name="C9F754DE-2CAD-44b6-B708-469DEB6407EB-18">
      <extobjdata type="C9F754DE-2CAD-44b6-B708-469DEB6407EB" data="ewoJIkZpbGVJZCIgOiAiMjMyNDI0NDE2NjM5IiwKCSJHcm91cElkIiA6ICI2MTcyNzY3ODkiLAoJIkltYWdlIiA6ICJpVkJPUncwS0dnb0FBQUFOU1VoRVVnQUFCbjhBQUFSYUNBWUFBQUNOSm1mR0FBQUFDWEJJV1hNQUFBc1RBQUFMRXdFQW1wd1lBQUFnQUVsRVFWUjRuT3pkZDFoVDUvcy84SGNJZXhpUWpTS0tpcU91MWxWTDZ5eHFXK3RxclZadHJhTmFhM0ZicmNXQkV4VlV4RkhIcDI2czFkYlJ1b3RhdCtKR1hIVWdJc2plZ1lTUS9QN2dkMDRKU1NBZ2ZtM3ArM1ZkWHBlY0U1NmNuQm1lKzdudlI2TFJhRFFnSWlJaUlpSWlJaUlpSWlLaUtzSGtWVzhBRVJFUkVSRVJFUkVSRVJFUlZSNEdmNGlJaUlpSWlJaUlpSWlJaUtvUUJuK0lpSWlJaUlpSWlJaUlpSWlxRUFaL2lJaUlpSWlJaUlpSWlJaUlxaEFHZjRpSWlJaUlpSWlJaUlpSWlLb1FCbitJaUlpSWlJaUlpSWlJaUlpcUVBWi9pSWlJaUlpSWlJaUlpSWlJcWhBR2Y0aUlpSWlJaUlpSWlJaUlpS29RQm4rSWlJaUlpSWlJaUlpSWlJaXFFQVovaUlpSWlJaUlpSWlJaUlpSXFoQUdmNGlJaUlpSWlJaUlpSWlJaUtvUUJuK0lpSWlJaUlpSWlJaUlpSWlxRUFaL2lJaUlpSWlJaUlpSWlJaUlxaEFHZjRpSWlJaUlpSWlJaUlpSWlLb1FCbitJaUlpSWlJaUlpSWlJaUlpcUVBWi9pSWlJaUlpSWlJaUlpSWlJcWhBR2Y0aUlpSWlJaUlpSWlJaUlpS29RQm4rSWlJaUlpSWlJaUlpSWlJaXFFQVovaUlpSWlJaUlpSWlJaUlpSXFoQUdmNGlJaUlpSWlJaUlpSWlJaUtvUUJuK0lpSWlJaUlpSWlJaUlpSWlxRUFaL2lJaUlpSWlJaUlpSWlJaUlxaEFHZjRpSWlJaUlpSWlJaUlpSWlLb1FCbitJaUlpSWlJaUlpSWlJaUlpcUVBWi9pSWlJaUlpSWlJaUlpSWlJcWhBR2Y0aUlpSWlJaUlpSWlJaUlpS29RQm4rSWlJaUlpSWlJaUlpSWlJaXFFQVovaUlpSWlJaUlpSWlJaUlpSXFoQUdmNGlJaUlpSWlJaUlpSWlJaUtvUUJuK0lpSWlJaUlpSWlJaUlpSWlxRUFaL2lJaUlpSWlJaUlpSWlJaUlxaEFHZjRpSWlJaUlpSWlJaUlpSWlLb1FCbitJaUlpSWlJaUlpSWlJaUlpcUVBWi9pSWlJaUlpSWlJaUlpSWlJcWhBR2Y0aUlpSWlJaUlpSWlJaUlpS29RQm4rSWlJaUlpSWlJaUlpSWlJaXFFQVovaUlpSWlJaUlpSWlJaUlpSXFoQUdmNGlJaUlpSWlJaUlpSWlJaUtvUUJuK0lpSWlJaUlpSWlJaUlpSWlxRUFaL2lJaUlpSWlJaUlpSWlJaUlxaEFHZjRpSWlJaUlpSWlJaUlpSWlLb1FCbitJaUlpSWlJaUlpSWlJaUlpcUVBWi9pSWlJaUlpSWlJaUlpSWlJcWhBR2Y0aUlpSWlJaUlpSWlJaUlpS29RQm4rSWlJaUlpSWlJaUlpSWlJaXFFTk5YdlFGRVJFUkU5QStoVmdFbVVnQVN3eTk1ZmhPS2JUMHIvQlptM1lKZzJuUUFOSmx4eUYvL2RzWGJlWHNTVE4vMEIxUUs1QzF2VU9GMlROOFlCclBPTXdFQStXRk5vVkZrVjZnZGFjTWVNTyt4c3FpZEh6dERrL2FvUXUyWWVMYUZSZitkQUFERmpvK2hmbmE1UXUxSXFudkRjdGh4QUlCeS8yZ1UzajlVc1hZczdHRHBId1VBS0lpWUNkVzFMUlZxQndDc0pqNEFURXlodWhDR2dqTWhGVzdIY3RSNVNPemNvYnF4SFFYSHZxOXdPeGFEOThQRXJSa0tIeHlGY3UvSUNyZGozdWQva05idEFuWENOU2kyOTZsNE85MkRJVzN5OFl0ZkcrOU1oV25iMFpWNmJlU0ZOZ1lLNUJWcVIrdmEyTkFCbW93bkZXckhwSll2TEQ3WkR1REZyZzBUSng5WWZIRVV3QXRlRzFZT3NCeHpEUUJRY0d3NlZEZkNLOVFPOFBlMVVYQnVPVlRubGxlNG5VcTdOajQvQ0JPWHhpOStiWHkwR2RJNkhhQitGZ25Gam40VmIwZTROakppa0wraFk0WGJFYStOZ2x6a2hiNVc0WFpNVzMwSnM0NUYrL2VGcm8xR3ZXSCtRZEh4emwvbkMwM1dzd3ExbzNWdGJPOE5kY0wxaXJWVC9OclkreVVLSHh5clVEc1NheWRZZmwxMGZiN3d0VEU1cHFpZEY3MDJSa2RDWXVNTTFiWE5LSWlZVmVGMnhHdmova0VvOTM5ZDhYYjZiWU9KMTlzdmZtMjh2d3pTeG4xZS9Ocm9NQjJtclVkQ284aENmbGl6Q3JlamRXMHM4d0VLbFJWcXA3S3VEV250OWpEL3VPaDd5d3RkRzg2TllER2s2Rm1oL0hVWUNoOGRyMUE3eGE4TjVaR3BLSXphV2FGMmdHTFh4cGxncUM2c3JIQTdsbU91UW1KVi9jV3ZqUytPd01TcFFlVmRHMDh2UUxGelFObS9ZR1lORS90YU1LblhGV2F0UndMbXRoVitiNktxaXBrL1JFUkVSQVQxa3pQSTM5QWV5cjBqb2NsTmZ0V2JRMFJFUkVSRVpGaUJIT3JrdTFDZFg0SDhUVjJoZm5MbVZXOFIwVDhPZ3o5RVJFUkUvM0hxSjJlZzJEVVltcXg0RkQ0NGhvSVRnYTk2azRpSWlJaUlpSXlpeVlxSFl0ZGdxSk51ditwTklmcEhrV2cwR3MycjNnZ2lJaUlpZWtXVU9jamYxQldhckhnQWdNU3hQaXdIN3dmTXJGN3hoaEVSRVJFUkVSbFFrSXZDaDhkUjhPY0NhTElUSUxHd2c4V3dDRWhzWEY3MWxoSDlZekR6aDRpSWlPZy9yQ0J5M2QrQkh6dDNXSDUrZ0lFZklpSWlJaUw2WnpPemdiVGhoN0FjOFNjazlsNHdiVGNXTURFRkN2SmU5WllSL1dNdzg0ZUlpSWpvUDB5eHVUdlV5WGNCQU9ZOXdpQnQrT0VyM2lJaUlpSWlJaUxqYVRKamtiKytQUURBeExrUkxJWWNlc1ZiUlBUUHdNd2ZJaUlpb3Y4d2RVYXMrSDlwM2M2dmNFdUlpSWlJaUlqS1QyTGpLdjYvK044M1JQOTFEUDRRRVJFUi9aY1Z5UC8rdjVuTnE5c09JaUlpSWlLaWlqQzErUHYvQmJtdmJqdUkvbUVZL0NFaUlpSWlJaUlpSWlJaUlxcENHUHdoSWlJaUlpSWlJaUlpSWlLcVFoajhJU0lpSWlJaUlpSWlJaUlpcWtJWS9DRWlJaUlpSWlJaUlpSWlJcXBDR1B3aElpSWlJaUlpSWlJaUlpS3FRaGo4SVNJaUlxS1hJak16RXdrSkNUckw0dVBqSzlSZVhsNWVxZXZUMHRKdzl1eFphRFNhQ3JXdmowS2hnRktwck5EdnBxV2xRUzZYRy8xNmpVYURPM2Z1bE9zOVZDcFZlVGVyMHBXMkRUazVPZGl6WjQvT3NWT3IxWWlOalJWLzFtZzBlUHIwNlV2YnhzcVNuNS8vcWpkQmgxd3VSMXBhMmt0cCsrSERod2JYUFgzNnRFTFhoa3FscXRScnRMalUxRlJrWjJlL2xMYi9UVEl6TTNIaHdvVlNYNU9jbkZ6dWZYWG56aDBvRkFxZDVUazVPVHIzZW1QZHUzY1AyN1p0TTlqdXRtM2JLbndQQnFyR2MraGxLaXdzeE4yN2QxKzRIYlZhamQ5Kyt3MEZCUVV2MU03TDNMOXl1VnpuOXlyN09QMFRueEhHMEdnMDRqV2hVcW5LOWQxRm9WQWdNVEh4WlcwYU1qTXpFUjRlanNMQ1F2SG5YMy85VlR6WGNuSnlFQkVSOFkrNjVuSnpjekY5K25ROGZ2ejRWVy9LUDhLalI0OXc0OGFOVjcwWlJQOVowdG16Wjg5KzFSdEJSRVJFUksrRzZ0eHk4ZjltYjQydjFMYVRrcEl3Yk5nd1BIandBQzR1TG5CeGNVRnFhaXBHakJpQm5Kd2NORy9lSEZLcDFPajJSb3dZZ2ZUMGREUnMyQkJtWm1ZNjYxTlRVekZod2dTY1BIa1MzdDdlVUt2VnNMYTJob21KL3ZGT2VYbDVHRDkrUEd4dGJlSGw1UVdKUktMem1zVEVSSHoxMVZjQWdMcDE2OExVMU5UbzdiMXg0d2JHalJ1SGxKUVVlSGg0UUNhVGxmcDZpVVNDUVlNRzRlYk5tNmhSb3daY1hGektmSS94NDhjak9qb2FqUm8xZ3BXVmxkSGJWbG5XcjErUEF3Y09vRU9IRG5yM24xS3B4T1RKay9IYmI3K2hzTEFRelpvMUU5ZjE3OThmc2JHeHFGV3JGaHdjSE5DL2YzODhmdndZbnA2ZWNIQndNUGllR28wR1NxWFM0TEVvTEN6RTExOS9EV3RyYTlTcVZjdmc4VGZHNmRPbllXbHBDVnRiV3dEQXFGR2pFQjBkRFV0TFM5U29VYVBDN1JyajExOS9oWk9URTJ4c2JFcDlYVkpTRXI3NDRnc2tKQ1NnWnMyYXNMZTNyNVQzbDh2bEdENThPS0tqby9IYWE2K0orMEN3Y2VOR2JOdTJEUzFidG9TZG5aM1I3VjY1Y2dXelo4K0dwYVVsdkx5OFh1ajRsTFIvLzM3TW56OGY1dWJtOFBIeHFkUzJqWFgvL24zczJMRURiZHEwTWZpYS9mdjN3OTdlWG1lZmxtYi8vdjJ3c0xBdzZ2am01K2RqOU9qUmlJMk54YTFidHhBWkdhbnpiOU9tVFRoMjdCamF0V3RYNWprbUNBa0pRWGg0T0dyWHJnMTNkM2R4ZVVwS0NvWU9IWXFZbUJpNHVibkJ5Y25KNk05MTQ4WU5yRnExQ3NlT0hZT1BqdzljWFYzRmRWRlJVUWdKQ2NIeDQ4ZFJzMmJOQ2wxei8vVG5FQURzM3IwYjF0YldSbCs3aVltSjJMSmxDNVJLSldyVnFtWDB0aHN5Y09CQTNMMTdGN1ZyMTBiMTZ0VXIxSVpFSXNIWXNXTng2TkFoU0tWU05HellVTzh6b1N3dlkvOEtkdXpZZ2UzYnQ2TlpzMmF3dGJYRnJsMjdzSHo1Y3RTdlh4L096czdsM2xaOTVzeVpnMzM3OXFGaHc0WXZkQzlXcTlYWXVIRWpHalJvb0hjL0FNQytmZnRnWTJOVDVuY0xZL1h2M3g4SkNRbTRmLzgrNXMrZmovVDBkUGo0K01EUzByTFUzOHZOemNXZ1FZUHcvUGx6ZUhsNW9WcTFhbENyMWZqZi8vNkhKazJhNkZ4ZkJ3OGVoRVFpTWZwY08zcjBLTmF1WFlzTEZ5NmdjZVBHc0xPencrVEprM0gwNkZGNGUzdkQwZEVSL3Y3K09IbnlKTnpkM1V1OVQ2U21waUk4UEJ6Tm1qVVR6NW56NTg4akl5TURMaTR1V0xGaUJabzJiUXB6YzNPdDN6dDc5aXl5czdPTitsNEdBR2ZPbk1IT25UdHg0TUFCeUdReU5HalFRRnlYa0pDQW5KeWNjajAzSzV0R28wRjZlcnBSM3h1VGs1T3hlUEZpT0RvNmF0MmZ5eU1pSWdJTEZ5N0VvMGVQMExKbFMxaFlXRlNvSFdPOHpMOXJpUDZ0alAvcmxZaUlpSWlxSE10aEVTK3RiU3NySzJnMEd0eThlUk5EaGd3Umw2bFVLcHc2ZFFxalJvMkNScVBCbWpWcllHOXZqNEVEQnhwc0t6NCtIdkh4OGRpeFl3ZHljM1BoNysrUE0yZk80TVNKRXhnelpneXFWNjh1QmdOeWMzTlJ0MjVkckZpeEFxbXBxUWdJQ05EYk9XSmxaWVdHRFJ0aTNyeDVhTktrQ1FJQ0F1RG82S2oxR25OemM2U2xwV0g5K3ZXb1hyMDZ1blRwVXE3UG41ZVhoeE1uVGlBaElRSGR1M2VIcjY5dnFSMk5wcWFtdUgzN3R0R2RzWU1IRDBaQVFBRE9uajJMc1dQSG9sT25Ua1p2SHdCa1pHUWdNREJRNzZqN3NpaVZTang1OGdRQXNIWHJWbnorK2VjNnJ4RTZyUW9LQ3VEcjZ5c3VsMGdrTURNencrblRwK0hyNjR2YXRXdkQxTlFVNTgrZng0QUJBMHA5MzkyN2QrUG5uMy9HeUpFajRlZm5wN05lS3BVaUppWUdDeGN1eExwMTYvRGVlKytoYytmTzhQVDBMUGRuM0x0M0wvNzY2eThNSHo0Y1BYdjJoSmVYRnk1Y3VJRCsvZnNiM1VabVppWm16NTVkN24zODRNRUQvUHp6ejVnL2Z6N3ExcTFyOEhWbVptWlFxVlE0YytZTSt2VHBVMmE3R28wRzRlSGg2TnUzYjZrZFA4ZVBINGRDb1VCY1hCeHljbkpRVUZDQWtKQVFEQjQ4R0U1T1R2anp6eitSbjUrUFE0Y09ZZWpRb1FDQW4zNzZDVjI2ZENtMWd5d3hNUkV4TVRFSURRMkZVcWxFang0OXl0eG1ZMTI2ZEFuWjJkbll1SEVqWEZ4Y3RNNjVralFhRGNMQ3d2RGhoeCtpVHAwNk91dDM3OTZOcEtTa2NtL0RzV1BIa0pPVEEzdDdld3dlUEZqdmE3WnYzNDZ3c0RCNGVub2E3Tmd0NmZIang3Q3lza0pnWUNCYXRHaFI2bXVGTnYvODg4OHkyNzE2OVNxNmRldFc1dXZ5OC9OeDgrWk5GQlFVWU4rK2ZXalFvQUdzcmEwQkFCWVdGbENyMVlpTWpFVDM3dDJOK0RSL0UrNGhQajQrYU5Tb2tkWTZZYVI0ZW5xNnpyM1pXUC8wNTVEd09UZHMySUJCZ3diaHM4OCswMWt2bDh2eDExOS9JVG82R3Bjdlg4YXRXN2VnMFdodzdOZ3gxS3RYcjF3ZHNtZlBua1hkdW5YaDV1WUdBREF4TVlHSmlRbHUzcndwSHMrS0VwNlhMaTR1T29FZmpVWlRaakRvWmUxZm9DaVljdlRvVVNRbUptTGl4SWtJQ3d0RDE2NWRzWDM3ZGt5WU1BR3paczFDdTNidHlyM05KWDN4eFJmdzkvZkhOOTk4ZzRDQUFMejU1cHM2cjVITDVXWHVheE1URS96ODg4ODRjT0NBd1dEcTQ4ZVBVYTFhTlFRRkJhRmV2WHJsMnM2U0pCSUpwRklwamg0OWltKy8vUlpObXpiRm5qMTdjT3JVS2Z6NDQ0K2xicStscFNVS0N3dHgvUGh4dEduVEJqVnExSUNKaVFsMjdkcUZZOGVPNlFUQm5qeDVBcWxVaXZuejU1ZDVMd09LbmtWQTBmZWpuSndjMUt4WlUxeFhQRGdtbkJPbGtVcWwyTGx6SjQ0ZlB5NXUxNU1uVDJCdWJvNWx5NWJod0lFRE9IMzZ0TTR6TENZbUJtWm1abGl3WUFGZWUrMjFNcmY1MEtGREFBQkhSMGZFeGNWaDllclY0cnFMRnk5Q3BWSWhPRGhZSzRqK2YrM3p6ei9IaHg5K2lBRURCa0Fta3hrODN5VVNDYzZkTzRkejU4NmhaOCtlOFBmM0wvZDdmZlRSUnpoMjdCak9uajJMMU5SVWhJV0ZWY1pISUNJak1maERSRVJFOUI4bXFWNzZIOHJHK3VHSEh4QWRIYTIxVENqUlVWQlFnR1hMbG1rdHk4ckt3dGl4WTVHZm40K1ltQmhJSkJMVXExZlA0R2o1SzFldUFBRGF0R21EYjc3NUJwczNiOFliYjd5QmE5ZXVZY1NJRVpnK2ZUcTh2THdBQVBiMjlwQktwVGgvL2p6a2Nqa0NBZ0lRSEJ5c2Q2VGhtREZqOFBEaFE5eTZkUXRMbHk3Ri9Qbnp0ZFlMZ1Jvdkw2OXlCWDRBaUowbHRXclZncTJ0TGViT25RdFhWMWRNblRvVlRaczJoVWFqUVd4c3JMamRRRkducllXRkJXclhybTNVZTdScDB3YWZmdm9wd3NQRHNXREJBcGlZbUtCRGh3NUdiNk85dlQwNmRlcUVUWnMyd2QzZFhhc2pXc2h3RVRwVFN2NXNibTR1ZG9KY3YzNGQ3ZHUzMTlsdW9hUE8ydHBhN3pwcmEydDA3TmhSL05uYzNCejI5dlk0ZmZvMDNubm5IYjNiM0xOblQremJ0dytMRnkvRzA2ZFBNV3pZTUozWG1KdWJvNkNnQU45Kyt5MW16NTZON2R1MzQ0TVBQc0M0Y2VPTTNqZVptWm1Jam81R1lXRWhybDI3aG5mZWVRZXZ2LzY2bUExa0xKbE1oazZkT3VGLy8vc2YzTjNkamZyZHdzSkNhRFFhNU9mbmw1bVZJT3hqRnhjWDFLdFhEd2NQSGtSTVRJekIxejk5K2hTWEwxL0d2WHYzRUJnWXFMZXpSNlBSWU8vZXZRQ0tydDhsUzVZZ056Y1hpWW1KZVBqd0lkcTFhNGVjbkJ4WVcxdmo0c1dMdUhqeEloUUtCWjQ5ZTRaejU4NWgyYkpsQmpPemhOSkNmZnIwcWRUQVQzcDZPbTdkdWdXZ3FHelJUei85aEo5Kytzbmc2K1Z5T1dKalkzSHAwaVdzV3JWS3ArTzRmdjM2V0xkdVhZVkxDVzNldkJrZUhoN28zTG16empyaEhFaExTeXV6c3hMNHUxU2VtWm1aVVVGTVlkOTdlM3RqN2RxMWVsL2o1K2NITHk4dm93SS9RTkhvK0lLQ0FuaDZlbUxXckZsYTU0M3dmdTd1N21qZHVyVlI3VjIrZkJtdFdyWEM3ZHUzNGV6c2pHKy8vUlpwYVdsUUtwVmk1KzZsUzVjQUZHV21DUHRKcFZMaCtmUG5XaDNBZ24vcmMyank1TWtZT25Rb3RtelpBaWNuSjNoNmV1TEtsU3Q0L1BneEhqOStqSVNFQkszejBNTENBbTV1Ym5CeGNVRmtaS1RPZFJRYkc0dmZmLzlkNTMwS0NncHc2TkFoZUhwNklqUTBWSHhHbVptWndjN083b1U3b2sxTlRWRllXS2dUZEwxNzl5NUNRME1SRkJSVWFvRG1aZTFmb0NnUW1waVlDRWRIUjZ4ZXZWcnMrTy9ldlR0KytlVVhuRDkvWGl2NGMrM2FOZno0NDQ5WXRHaFJ1WUppM3Q3ZStPU1RUN0J0Mnphc1dMRkNKL2p6NjYrL1lzK2VQUWdMQ3lzek04amMzQnpaMmRsNnZ3OEk5NFRDd3NKS3k2SXdNek9EV3EyR241OGYyclZyaCtIRGh5TXRMUTBoSVNFWVBudzRQRHc4OVA2ZThJeXFVYU1HMnJkdkQ2VlNDWE56YzVpYm15TXJLMHZuV2kwc0xJUk1KdE1KOXVyejdOa3pSRWRIUXlxVll1clVxYWhaczZaNC9kcloyY0hhMmxyODJkN2V2c3dnc2JDdHhiTjRsRW9sSkJJSkVoTVRJWlZLa1p1YnE1WDVvOUZvVUZCUUFGTlRVNk95disvZHU0ZnIxNjhES01xYTJiTm5qOTdYTFYyNkZJc1hMNjVRaHR5TGtrZ2swR2cwMkwxN054UUtCZno5L1RGbXpCaDA3dHdaSDMvOHNkWnJoUXdwaVVTQ2tTTkhsdG4ycWxXcjBMZHZYNjM3aVVRaXdVY2ZmWVFsUzVZZ0p5ZEg3Ky90M0xrVHZYcjFLdGYzS3lJeURvTS9SRVJFUlA5aGhYZC9FLzh2YmZoaGhkdnAyN2N2SWlJaVlHdHJXNjVTUnBhV2xtallzQ0VBWU0rZVBYanR0ZGYwWnIyY1AzOWUvUCtpUllzUUVSR0J5NWN2WThpUUlWaTVjaVVDQWdLd2FORWk4VFYvL3ZrbjVISTV1bmJ0aWttVEpoa3NDV05pWW9JdnYvd1M0OGVQMS9zSGVIbktBWlVrWkZXb1ZDcE1tellOY3JrY0Z5OWV4TTgvLzR5bVRadUtmMGkzYWRNR0F3Y09SS05HalNyVUNUQjQ4R0FjTzNZTXljbkpPblgzTXpNenNXclZLb3dmUDk1Z0IxYlBuajNSc1dOSFJFWkdvbVBIanBCS3BTZ3NMRVQzN3QzaDRlR0I1Y3VYNi93TUZCMnZSbzBhaWNkUG4rTDdQVGMzRjJGaFlhaFdyUnFBb281SWxVb2xqb2dWZnA0OGVUS1NrNU5SdlhwMXZTTnNMU3dzTUdEQUFJU0dobUxuenAzNDdMUFBkTEluSkJJSkpCSUozbmpqRFFRRUJDQWdJQUNIRGgzQ045OThZL1F4UFh6NE1Bb0xDL0hhYTY5QnFKVDk1cHR2SWl3c0RMdDI3Y0w0OGNhWEUrblpzeWMrL1BCRG80OXZXbG9hK3ZmdkQxZFgxeklEZ2NVL1QzWjJOcDQrZllwOSsvWkJyVmFYK252bno1L0h1blhyTUdyVUtKMTFKMCtleEpNblQ4U01ndHpjWEx6enpqdlFhRFI0OE9BQmR1ellBWmxNQmk4dkx6eDY5QWdBMEtSSkU3UnAwd1laR1JrNGQrNGMycmR2ci9kOWhkYzNiOTVjYTdsR284RXZ2L3lDM3IxNzYzU3dIVHQyREY1ZVh2RHg4VEg0ZVU2ZVBBbU5Sb00zMzN3VDNidDN4OEtGQytIaDRhRzNZL1R1M2J1d3NMQVF6OTFkdTNaaHhJZ1JXcTlwM3J3NWZ2amhCemc1T2NIT3pnNVpXVm40K09PUGRRSXF5Y25KR0Rod0lEdzhQTEI1ODJhRDIxZWNjTXlzckt5TUN2NG9GQXJjdm4wYmpvNk9SbVhBQ08ybnBxWnFqVGd2cVR6M20yUEhqZ0VBUHY3NFk2Ti83OFNKRTNCeWNrTFRwazExMWsyZlBoMXQyclRCN2R1M1VhZE9IV3phdEFubno1K0hoWVVGVnE1Y2laU1VGRHg4K0JDMnRyYm8yN2V2K0hzN2QrN0VpUk1uc0dyVktwMWorMjk5RHNsa012VHIxdzgvL3ZnamtwS1NrSldWSldaMWRPalFBZFdxVmNQYXRXdFJzMlpOTEY2OEdFNU9UcVVlQTA5UFQ4VEV4T0RhdFd0NjF3dVprWFBtekJFelBveVJtWm1KV2JObUdaeVhSNWhUcCtROUpUNCtIdm41K1pnMWF4YVdMRmxpTU52dFplM2Znb0lDYk5xMENVQlI0R0hxMUtuaU91RitkT1RJRWR5N2QwOWNIaGNYQjZWU2lmbno1MlB1M0xsYWJTOWJ0cXpVZVpLRS9aT2RuYTIxTHpRYWpUZ0h6TXlaTXhFY0hLeFRYcXc0cVZRS1UxTlRoSVNFNkt3VG5oRXVMaTVsQm9RM2J0eUk5UFQwVWw4REZOMW5DZ3NMc1hUcFVnQkYxNFZHbzhHcFU2Znc2TkVqckZpeFFtK3BzdUxuejhtVEp4RVJFWUc1YytkQ0twVkNvOUhvM09OdTNyeUphdFdxR1JXMCt1MjNvdStvM2JwMTB4dncxZWZBZ1FQbzNMbXozc3hXWVZ1TGY1Zng4L09EdTdzNzJyWnRDNmxVQ210cmEzRWRVSFFjaFdCRzhmSnRocXhidHc1QVVUQTBPRGhZNjN2TUR6LzhnRjkrK1FWdDI3YkY3Tm16WDBuZ1IyQnFhZ3FOUm9PeFk4Y0NBTnExYTRlMWE5ZmkzcjE3bURwMXFzNXpXQ3FWbG5uTU1qTXp4WXpwa29GZVlZNjUrUGg0ekpvMVMyZGRWRlFVWW1KaXRLNVBJcW9jRFA0UUVSRVIvWWNwZi8rN2ZJUFZDd1IvWEZ4Y3NHdlhMbHkvZmgzMTZ0V0RyYTB0bmo5L2pzOCsrd3cxYXRRUVN6eGtabWJpNDQ4LzFscW1WQ29SRnhjSGIyOXZ2VzFuWldXSm5WakNTSENncUFPM1NaTW1jSFIwUkdwcXF0WkUwM3YyN0VIOSt2VXhidHk0TXVjQ2VPMjExekJ1M0RpMGJkdFdaOTJML0dFdUJGc1VDZ1ZNVEV3d2JkbzBqQnc1RXRuWjJjakl5SUM5dlQxTVRVMXg1Y29Wc2RTWm9mZTdmdjA2enAwN1ovQzlrcE9UQVJSMTZoWHY3TDF5NVFwaVkyT1JtNXVyMDRGVlVsQlFFTmF0VzZjMUdqa3VMazZyODZyNHp6RXhNVEF4TWNHTUdUUHcxbHR2aWE4NWUvYXN6c1MrY3JrY1U2Wk13VjkvL2FYenZpVkh4UXFaSWJObno4YktsU3YxbGpSNjU1MTNFQllXaHJwMTYrcnRTQ3orT2R1MGFZUHUzYnZqOU9uVG1EaHhJaFl2WGx4bUI0WkNvY0N2di80S0FCZytmTGk0M05uWkdTMWJ0c1NoUTRmUXExY3Z2ZVhDRENuclhEcC8vangrLy8xM0JBUUVsTm5XOTk5L0wwNHNMb3g2VGtoSXdGZGZmWVhrNUdSTW1USUY3Nzc3cnZpZWZuNStNRE16dzhHREI4dHNPeU1qQXovODhBTUE0Sk5QUG9HUGp3LzgvZjF4K2ZKbHJGdTNEbE9uVG9Xam95T1dMbDBLRHc4UGJOMjZGVnUyYk1IRml4ZXhZOGNPbmVERVgzLzlKUVlPQUlnZHJLZFBuMFprWkNTZVBIbUNuSndjOU9qUkF4czJiTUR1M2J0MU9vMWlZMk5oYW1xS2dJQUF2ZGNwVURRdmhFUWl3YkJodzFDblRoM3MzNy9mNFBrdWRQYVZWWHJHMEQzcFJRbmJsWktTWW5CVXVEN0dUaVl2SFBmTXpNeHl0VzlJY25JeUxsKytEQWNIQitUazVDQTBORlJydlZLcEJGRDBlWVIxU3FVU2YvenhCK3pzN0JBV0ZxYVRWU0tWU25IeDRrVUFSZk1rM2I5L1gxeTNmZnQyOFg2dVZxdTFNdmFlUG4yS2dvSUNyRnUzVHFmODBML3RPYVJRS01SNzBYdnZ2WWRidDI3QjE5Y1hIaDRlV3FVbEN3c0xzWGJ0V3BpYm14czFONDFFSXNIMDZkT1JuWjBORHcrUGNnOWl1SFRwRXF5dHJkR2tTUk90NVRLWkROMjZkY09HRFJ1UWxaVUZMeTh2cld0VnlDWW9Ibmk3ZWZNbUpCS0pPTi9ia1NOSDlHYjh2Y3puL05hdFd4RWZIdytKUkdKd2pxVGluMVhJcW1uV3JCbnk4L1B4NTU5L2FwVlUvZlRUVHpGeDRrVElaREl4d0JBVkZRVXpNek0wYXRRSXRyYTI0bkdTeStWNDhPQUJBS0JodzRaYTg5NGRQSGdRdlh2M05yamRsUlVZYU42OE9hWk5td1lBcFQ3N0Nnb0tJSkZJY09MRUNYR1prSVdSa3BJaUJneE5UVTN4L1BsenpKMDdGeXFWU254dGZIdzhnb09Eb1ZBb2NQRGdRWmlZbUVDaFVPaTlCeG1UVVNtWHkzSGt5QkZZV0ZpZ1JZc1dPb0hza3NIdDFOUlV6SjgvSHlkUG5rUmtaS1JPaGlKUTlvQWVmZXRUVTFNQlFCeTRVcHFqUjQvaTVzMmJhTjI2TlZRcUZXYk5tb1hseTVlalpzMmFpSTZPeHA0OWUyQnRiUTEvZi85eXpTSDVNcFM4WmdZTUdJQ2pSNC9pNU1tVFVLdlZtREZqQm9DL3YyT1VGcWdVbkRsekJrRFJkOFdVbEJTb1ZDcWR6MmxwYVltSER4OXFMUlAyOFI5Ly9JRm16WnJodmZmZXE5aUhJaUs5R1B3aElpSWlva3FoVnFzUkVCQ0FObTNhd01uSlNSemhhbTV1THY2Qm5wdWJDNkRvajJoaDJiMTc5L0RreVJPRWhJVG9IUVYvNHNRSnFGUXFqQmt6UnV3b1VTZ1VNRFUxeGNLRkM5R3VYVHRrWldXaGZ2MzZBSXBHOHNwa01yejk5dHVJakl3c2RkNFBvS2lqNTYyMzN0STcrYkNoRHFXa3BDUllXbHFXMmhrZ0JIL2tjam1pb3FLUW1KZ0lYMTlmN04yN0YyUEdqTUhjdVhOaGFtb0tDd3NMY1dTb29mZHIyTEFobGk5ZmptZlBucFg2V1lwM3NoY25sTFl5Vkt0ZDZCQ1N5K1dvV2JPbTJERmpZbUlDVzF0YnZUK3IxV3JJWkRLdHppeWdxQk5OR0xrdlVDZ1VZdURIdzhNRHExYXRFak4yZnY3NVp3QkZOZUVCNEpkZmZpbjFNd0pGblpDVEprM1NHVmt0S0RrQ1hhMVdJemMzRjdkdjMwWklTQWltVDU5ZWF2czdkKzVFV2xvYXVuVHBvcE8xMEw5L2YxeStmQm1MRmkzQ3lwVXJTKzNBK2VXWFgzRDA2TkV5UDQ5S3BVSnNiQ3dBWVA3OCtXVm1GYlZ0MnhiYnRtMkRnNE9EbU9FamRMcmEydHJpOE9IRGFOdTJyVkdkVlNXM1k4R0NCZEJvTkFnSUNNQzhlZlBFMGpneE1USG8wYU1IbEVvbHJLMnRFUmdZQ0tDb2swZDRmMzNYa0xlM04rN2R1NGZidDI5ckxSZm1SQkFJSlE4ek16TzFKdXpXYURSUXFWUndjWEdCalkyTjNua0pidDI2aFFjUEhzREp5VWtzTlhUaHdnWDQrZm1KcnoxejVnenExNjlmNFFtcks1TndQYlZvMFFKTGxpd0JVQlNRTWpVMWhiKy9QenAyN0loZXZYckIxTlFVblRwMXd1REJnekZ6NWt5OWMxeVZwcXl5YjhiYXQyOGZORENOckNvQUFDQUFTVVJCVkJvTjNubm5IYkVrbDNBUEJpQjJBR2RsWmVIQWdRUGljcWxVQ3JsY2pqbHo1aUFrSkVRcis5REV4QVFPRGc3aTlTOXNrNjJ0TFRwMzdveHg0OFpCSXBHZ2J0MjZXc2RiT045TEJpYUtyLyszUEllV0xWdUc5UFIwZlBQTk4vRDA5TVQ4K2ZNeGE5WXMxS2xUQjE5ODhVV3B4d1FvT285KysrMDNmUERCQnpxZDF2YjI5Z2JMaXVYazVHRG16Sm5pZnNqTHk0TlNxUlR2bDhKelpzNmNPWGpqalRlMGZ2ZTk5OTVEaHc0ZE1HYk1HQ1FuSjZObno1N28yYk1uZ0tKN2VGNWVucGlwY3YzNmRVeVpNZ1VBMEtoUkkzenh4UmNHNzVjdjZ6bC83ZG8xcmZLUCt1NVJOalkyV3N0alltS2dWcXZScTFjdnZSbU1ibTV1Q0E4UDExb1dGQlNFa3lkUG9uUG56dmpnZ3cvRTVYdjM3c1dEQnc5Z1ptYUdldlhxNGF1dnZqSzZUSnN4QVpLeU1qd0I0STAzM3NENjllc0JRS3ZNTEZBVVRMV3pzNE9WbFJWNjlPZ0JHeHNiTVZpVGxwYUcvUHg4dmVYZTNOemMwTEZqUjV3NGNVSU1nRWtrRWpFelJpakhWL0lhQjRxdWMyTzJlKy9ldmNqSnlZR3pzek5zYlcxeDU4NGRyWXlya3NIdHpNeE1uRHg1RWtEUklKU05HemZxTFFzTEZIMkhLMW5tdDdqMDlIUk1uRGdSM3Q3ZTRuVlMybHgyUUZId2E5V3FWZkR3OE1DMGFkUEVhMnJxMUtrWU4yNGNsaXhaQXJWYWpmSGp4LzhqbmtNbHYyK2FtWm5oazA4K3dZb1ZLM0RxMUNta3BxYkMwZEZSUEZabHpVK1hsNWVISFR0MkFDZ3FxVnluVGgxTW1EQUI3ZHUzeDZlZmZnb0hCd2RzM3J3WnUzZnZ4bHR2dllWKy9mckIyZGtaejU4L3g3Qmh3MkJyYTRzUFB2akE0QnhYUkZSeERQNFFFUkVSVWFXSWpvNkdRcUhBNmRPbnRaYmZ2WHRYcDBUSzlldlh4WnJvZ3UrKyt3N0xseS9YNm1nUU9yZE1URXpFU1hPenNySnc4ZUpGekowN0Y2ZFBuNGFOalEyY25Kd3dlZkprQUg5UENuemt5QkVjT25RSWt5ZFAxdXJvaklxSzBocEJmK0RBQVdSblp5TTRPTmlva2JacXRScEJRVUZ3Y1hFUlI5TUNRR1JrSkU2ZlBvMjB0RFNrcGFXSlpWYVNrcEl3Y2VKRTJOcmF3c25KQ2ExYnQ0YVRreE91WExsaTlId2lscGFXV0x4NE1UUWFEUndkSFhVNjBNcVQyYUdQMEo2SGh3ZENRa0sweXJ5VjlyT0RnNE5PZVNXWlRJWlZxMWJCeXNvS1ZsWlc4UFB6RXp1QTFHbzFNakl5WUd0ckM0VkNvZE9aa0plWGgrZlBuOFBWMWJYTVkyRnZiNCtXTFZ2aXdvVUxTRTlQUjdWcTFTQ1JTQkFYRndlMVdnMkpSS0sxYlVJUUp6VTFGZGV1WGNQcnI3K3V0OTFIang3aHA1OStncU9qSThhTUdRT2dLQnZHMnRvYTV1Ym1hTkdpQlh4OWZYSDI3RmtzV2JJRTA2Wk5NN2l0UFhyMHdPblRweUdYeThWeU1pVXBsVXJZMnRxS0hiVjVlWGs0ZGVwVXFaKzllSWVya01YZzRlRmhzS1BmV0VlT0hJRlNxY1RLbFN2Rnp1U2twQ1N0YlFXS2dtdEN1U1NncUdOOS9mcjFCa3NuenA0OUczSzVYTXhLOHZYMUZVdnA5ZW5UQnlxVkNsMjZkTUhxMWF0aFoyZW5WZVpJT05jc0xTME5kdmh2MmJJRlFGR25kblIwTk5xMmJZc2xTNVpneTVZdFl2bXVwMCtmUWlhVFlmSGl4Uyt3aDR5WGxaVmxNUGhXUEpoYVhQWHExZUhuNXljdWw4bGtHRHAwS0tSU0tlclVxVlB1MGRCSlNVa0lDZ3Fxd05iL0xUczdXeXk5dEgvL2ZyaTR1R0Q5K3ZXUXlXU3d0cmJHOXUzYnNXblRKc2hrTW1SbVpzTFoyUm5idG0wcjgvbzFOQUxmeWNrSlI0OGVSVjVlSHZyMTY2Y3p4MFN2WHIwZ2w4c05kdmIvVzU1RFFORmNSbDkvL1RWR2p4Nk43Ny8vSHMyYU5jTzVjK2VRbHBZR3VWeXU4OWxLWmpva0pDVGd3b1VMZVBic0dVYVBIaTB1Mzd4NXM5aGhyVTlVVkJTZVAzOE9GeGNYOFI0cEJQWUJpS1AxRFpVS3RiYTJ4b3daTXpCbXpCaUVoWVVoSlNWRnA1TzlzTEJRekNEMDgvTkR0MjdkREFaK1h0YitUVXhNUkZCUUVLcFZxNGI4L0h3b0ZBcWRyRlNnS0tPdStQTGMzRnh4KyszdDdYVUdPQUJGZ2FuczdHeXhvM3I0OE9FNGVmSWtRa05ENGVYbGhTWk5ta0NoVUdEbnpwMnd0YlZGVUZBUUdqUm9nTnpjWEJ3L2Z0eW9hMW10VmtPbFV1Rzc3NzdUV1NjRVhJdG4zcFRHMXRZV24zNzZLWm8zYjY2Vm5YbjU4bVU0T3pzak9EZ1lwcWFteU0zTkZRUHNseTVkd3BvMWF6QjU4bVM5Yy9EMTY5Y1AvZnIxQS9CM05tWHhlN2R3cmVvclBTbGtreGlTbXBvcUJ1MlVTaVhzN2UweGI5NDg1T2Jtb25yMTZ2and3dy9GNExid2pDZ3QyQzBRN2t0NWVYbDZ6d1hoM2x1dFdqWDA3TmtUbXpadEVxL0Y0aG5PSmVYbTVtTFdyRm13czdQRG9rV0x4SHQvWUdBZ3Z2MzJXM3ovL2ZjQWdCRWpSbWhsa2YzVGRPellFU3RYcm9TenM3TVlFRlVvRkFCUTVsdzhXN1pzUVdKaUlreE5UZEc0Y1dPNHVyckMxOWNYZS9ic1FVUkVCRmFzV0lIQ3drTGs1K2Zqd29VTDZOT25Ed0JnOSs3ZHFGdTNMZ0lEQS9VR1o4dkw5TTF2WHJnTm9xcUd3UjhpSWlJaXFoVENIK3JqeG8zRHVuWHI0T3ZycTdjK1BBQmN2WG9WVGs1TzRvalVObTNhWVBEZ3dUcWpJUzlldklnblQ1NEFLQnA5WHR6MDZkT2hWcXVSazVNamx0OHEza2x6OCtaTjJOcmF3czNOVFN0YndNek1ESUdCZ2NqTXpOUnFiKy9ldmJDMnRrWmNYQnd5TXpPUmtaRWhCbkRpNCtQRlVkRkNlU0FBNk55NXN6ZzVlTXVXTFhINzltMDhmLzRjdnI2K2tNbGtDQTBOaFl1TEMzNzg4VWR4dEcveGJSRkdTUnFqckZHbkwwSVkyWm1VbElRbFM1YUluZE5sL1d5b0EwZmZIL0JxdFJwSGpoekIwcVZMMGFsVEp4UVVGTURMeTB2c0dMS3lza0xyMXEweGJ0dzQxS2xUQjFPbVROSHFwSHJ3NEFHQ2c0UEY5NDZOallWTUpzT01HVFBFekNtMVdvMGhRNGFJKzlmWDF4ZDkrdlF4dW54T2JtNHU1c3laQTQxR2d4a3pab2puNzc1OSszRGh3Z1hNbWpVTGJtNXVtREJoQXU3Y3VZUGp4NDlEb1ZCZ3lwUXBldWNJc2JDd0VPZE02dE9uRDk1NjZ5MmRnRUJrWkNTc3JhM1J0MjlmZE9qUUFhYW1wa2hMUzhPYU5XdU0ydWJpVkNvVklpSWlJSmZMeFk2Vjh2amdndy9FVWV0Q2ZYNWoyTmpZR0p3TUhBQWNIQnpnNE9BZ2x2a1NnamlabVpuSXljbEJ2WHIxeEhtYXl1dlNwVXRpdVNnUER3OTA3ZHBWN0t6THpNeUVxNnNyMUdvMUNnb0tJSmZMalNwZDg2TFdybDJMeTVjdkl6UTBWRzhIdW5EZFhMMTZWU3NiTHpNekV4TW5UaFIvenNuSndadzVjNUNRa0NEZWs0S0Nnb3d1NHlXWHl4RVpHZmxDbjJYSGpoM2kvcFRKWlBqb280KzBNbjRPSERnQUJ3Y0gxS3haRTNmdTNFRlNVaElpSXlQRis2SWhobzcxczJmUEVCY1hCNWxNcGpQeE9QRDN2ak1VU1BpM1BJY0FvRmF0V2hnMmJCaldyRm1Ea0pBUU1kQVZGeGVuZDA0WlEyWDhmdjMxVnpSbzBBQ2RPM2NHQUxpN3U0c1paYVh4OVBURXRHblRNR2pRSUsyTysxNjllc0hhMnJyVStkeTh2YjNSdTNkdjdONjlHN2R1M2RKWkh4NGVqb2NQSDZKTGx5NllQSGt5c3JLeXNIcjFhb3djT1ZMbjJMMk0vWnVSa1lHcFU2ZENJcEVnT0RnWWt5Wk5Ra0ZCQVRwMjdLalYvcDQ5ZTJCalk2TzEvTUtGQzFDcFZGaTZkQ25jM056MGZ2NmNuQndNSGp3WWI3MzFsaGdBRXM3TmVmUG1vWDM3OW1McHErYk5teU1pSWdJUkVSRzRkT2tTbmoxN2h1ZlBuMlBvMEtFRzl5OEFzY1JkeWJuOGlyOVg4VEo0cGJHd3NJQkdvOEdOR3plMHJvZXNyQ3hrWjJmajFxMWJzTGUzUjBwS0NyS3pzMUd0V2pWRVJrYUttWHRUcDA3RnUrKytXK2I3eE1mSFkrZk9uYWhkdXpZS0N3c05sbjByYTd2WHIxOHZ6cDNrNk9nb1puekpaTEl5QTBlbEVZSTdYbDVlWXFCSVh4YWtWQ3BGbno1OUlKUEpzSC8vZnJ6Ly92dkl5Y2t4Mk82NmRldGdaV1dGUllzV2FYMy9lZno0c1hoT1NxVlM4VGxrS0xENnF0bloyYUYvLy81bzI3YXR1TjNDL1YvZmQ1emlPbmJzQ0JjWEY5U3ZYMThjS09Mdjc0OXIxNjRoS1NrSlVWRlJZbERhMTlkWExBVTZjdVJJRkJZVzZwMmpxU0xNM3A1Y0tlMFFWU1VNL2hBUkVSSFJDNHVOalVWa1pDU3NyS3pRdkhsemFEUWEvUEhISDZYK1RtSmlJcEtTa2pCbzBDQzlKVzdVYWpWKy9QRkhNVXVnZUFhSm9GZXZYaWdvS05BN0liS1FEVk95YkZmRGhnMnhkdTFhbkR4NUVsbFpXUWdQRDRlcnF5czhQVDNoNHVLQ3JLd3MrUGo0SUNrcENmZnUzY1BkdTNkMXNraUVQKzZQSHorTzFxMWJReUtSd01URUJFT0dETkY2cjdWcjF5SS9QMThNL055K2ZSdmJ0bTNEakJrellHVmw5ZEluKzlWWElrc2ZvU01tTnpjWFo4K2VGWmZuNU9UZzJMRmpzTGEyRmt0dUZWOXY3QndrY3JrY0kwZU94UFBuendGQW5GT2c1TWg3b1pNck96c2JhV2xwV3NHZmV2WHFvVW1USnJoMDZSS2NuSnlnVXFtMDlpMVFsTG55L1Bsek5HM2FGTGR1M2NJUFAveUF5TWhJVEpzMlRXY2VtWkpVS2hWbXo1Nk4rUGg0VEo4K1hRd29GUllXNHZEaHcwaEpTY0hvMGFPeGZQbHllSGw1SVRBd0VKTW5UOGJaczJjUkhSMk5nUU1Ib212WHJubzdTS1JTS1pSS0pTSWlJZ3krLzY1ZHUrRG82SWdXTFZxVXRUdjFFcTZsL1B4OHJYbUtLcXA0OW9uUXFheFBlZWFVdVhQbkRvQy9nejlDaDIvSlVrVEdVaWdVV0xWcUZXeHNiTFF5SFVwbXN1WGw1YUZuejU2d3Q3YzNxdHpPd29VTEVSTVRvN1ZNQ0pDV25BZEw2SWhNU2tyQ3FGR2p0RXI0elowN0YvUG56OWZKOERHMncxYmc3dTRPZDNkMzVPZm40OWl4WStqZXZidFJ2MWU3ZHUwWEt2c1dFeE9EUFh2Mm9FMmJOcmgxNnhiTXpNeTBPdTZQSERtQzVPUms5Ty9mSDFldVhFR3RXcldnVnF1eGRldFc4YjVvaUtFU2x3VUZCV2pSb2dYYzNOend6VGZmWU1HQ0JhaGR1N2JXZXVGK1c5Sy82VGtrNk5HakI4TER3K0hrNUlUang0K2pVNmRPR0Rac0dDd3NMR0J2YncrSlJGS3V6QVlBNk5xMUs1bzNidzVYVjFmSTVYTDA2OWNQU3FVU2pSbzF3dEtsUzdXT1lVWkdCalFhalZaUVdxbFU2Z1RNamg4L3JoT1FFa3A3M3I1OUc2dFhyMForZmo0S0N3c1JHaHFLQXdjT3dOTFNFcmEydGxpelpnMGlJeU1SRnhlSHJLd3NNU2p6TXZkdmRIUTB6TTNOc1dUSkVuSCtIYlZhcmZkK2xaV1ZwWGY1dUhIanhDeUlrc3pNekZCWVdLaVRZUVlVWmEwVWIrL0dqUnM2V1NiaDRlRXdOVFhGWjU5OXByVThKaVpHUE44MUdnMmFOMitPeVpNbnc5N2VIaFlXRnNqSXlFQm1aaWFxVmF1Rzc3NzdUcnlPNCtQajRlcnFhakF3TEJ4emQzZDNiTjY4R1VEUmNmN2dndy9nN095TXRtM2J3dG5aR1NrcEtVaE9Ub2FGaFlVWU9CNHlaSWhSZ1orNHVEZ01IVG9VelpvMVE3OSsvYkJtelJxMGI5OWVuRHRHTUd6WU1Bd2NPQkJMbGl4Qmh3NGRkQUxGWjgrZVJVUkVCRDcvL0hNeHEvUC9pa1FpUVZaV2xrNDUyVTJiTmlFNU9SbnA2ZW5pSEkzRkNVRjhZVC9IeHNZaUxDeE0vSDR6ZHV4WWJOMjZGWnMzYjhhdVhidnd6anZ2b0YyN2RtalNwRW1aMzAzK3I1WE00aE1HU3BWVlJyWkJnd1pvMEtBQnJsNjlpdUhEaDZOVnExWVlNV0lFQmcwYWhORFFVTFJvMFVJY3FGRjhNTlAveFlBTW92ODZCbitJaUlpSTZJWFZxbFVMZS9mdWhWUXFoWVdGQlV4TlRmWFdlaGY0K2ZuQnhjVUZxMWV2TmxqL1BqazVHVEtaRE45Kys2M091clMwTk1oa01rZ2tFcWhVS3IzenZwVEcwZEZSbkdNbVBEd2NWbFpXYU5XcWxmaFpCRGs1T1RoeDRvUk9PUk5qT1RzN0l5NHVEaXFWQ2xLcEZHdldyTUhkdTNjeFpjb1VoSVNFUUsxV2wzc3libU9kT25VS0J3OGV4THg1ODhxY1dEZy9QeCtlbnA3bzNiczNldmJzQ1kxR2c1RWpSeUltSmdZMWE5YkVva1dMdERyQTFHbzE1czZkaS9mZWV3L2J0bTNEZ0FFRGRON2p5Wk1uWXNlclFxRkF0V3JWRUJnWWlLKy8vaG9XRmhiaXVlSG41NGZhdFd1TGN4TDQrZm1oUm8wYTRramY0cjc1cHFpY2g5QVo2dXJxaW5yMTZnRW82cUQ0My8vK2h6ZmZmQlBWcWxYRDNidDNNWDc4ZUFRSEIyUDA2TkdZUFhzMmZIeDg5SDUrbFVxRmVmUG00ZGF0Vy9qdXUrKzBSb0VmUFhvVUtTa3BzTEd4d2VMRmk4VkFSY09HRFJFWUdJaVpNMmNpSXlNRHExZXZ4djM3OXpGMTZsUzk3MkZxYWdvek16T3hoSmJBejg4UDl2YjJZb2trWXlVbEplSGl4WXZpSEFkNWVYbDQrKzIzTVdMRUNEZzRPSlNyTFgyRXpsbEQyUVlWY2VmT0hWaFlXSWpIVENnZDUrM3RYYUgyMXE5Zmo2eXNMSjE1a2txYi9OMFkvZnYzeDhTSkUrSHE2aW9HZll0bm5CUVBCQXVCbk9KbHM0UVNma3FsRWlkT25FQ1hMbDIwMmhmSzZIend3UWZpZGd0bGs4TEN3dlQrckZLcHNHclZLalJ1M05qb3o1R1ltSWc1YythVTc4UC9meXFWQ29zWEwwYnQyclh4L2ZmZlkrREFnVnJyOC9QenNXM2JOcGlibTZOWHIxNDRkZW9Vckt5czBMMTdkL3p3d3c4NGZQaHdxYVd0SkJJSnNyT3pNV25TSkszbHRyYTJtRDkvUHZMeTh2RG5uMzlpOHVUSldMVnFGVnhkWGNXNXhndzlNLzV0enlHZ3FPTno1c3laa0Vna21EeDVNcVpNbVFKYlcxdms1K2VYR2p4TFMwdERRVUdCd1dDbXNQemd3WU5RS3BXb1hiczJoZzBicHZPOGlZK1BCd0F4dzBXWVk2dms2eG8zYm96UTBGQzk1ZWdLQ3d1MTdoRy8vLzQ3Z0tKenBHUW1UMFJFQkJ3ZEhmSGxsMThDZUhuNzE5ZlhGNjFhdFJLUHExcXQxbHNhdGVUelI1Q1RrNE9KRXlmaTNyMTdCb00vUUZGZy8vRGh3MFp2VjFsR2poeUp0OTkrRzA1T1R1amN1VE5zYkd3d1ljSUVPRHM3WSs3Y3VlSThkeDA3ZGtTelpzMlFtSmlJMWF0WDQvang0L0QyOXNiTW1UTjFTckVDcGQ4VGhXeGFUMDlQM0xsekIwK2ZQc1dUSjArUWw1Y0hPenM3dlJsNGd1dlhyNHZaZGxLcEZDcVZDbGxaV1pnelp3N016TXgwZ3VWQTBUMTA2OWF0aUkrUHg1a3paN0I4K1hJeHF5c2pJd01oSVNIbzA2Y1BCZzRjV0tIZ1QyWm1KazZmUG8wZVBYb1lmRTNKRW9vQ0lRTTFLU2tKRmhZVzR2eHp3c0NWNU9Sa0ZCWVc2bHdmd3ZlZlo4K2U0YWVmZnNMUm8wZGhabVlHWjJkbkpDY240OENCQTVnM2J4Nk9IRG1DZ3djUDRzaVJJemh5NUFpQW9zRkVMaTR1cUZHamhsWXA0VmRGQ0dnS3BmNkVRVG5HWnArLzhjWWJHREJnQUhiczJJRnIxNjVoNGNLRldMeDRNZHpjM0pDV2xnWUFZdGJQeTVBWDh2ZWNiVmFUSHI2MDl5SDZOMkh3aDRpSWlJZ3FSZkV5RnNKRTMvcit1QmFvVktwU0p6N1dhRFNReStXWU1HR0N1RXdZa1JrYkc0dldyVnVMOWU3MWRYYjhFOVNvVVFOUG56NUZRa0lDTGwrK2pMdDM3OExaMlJuang0OFh5N0FZS3prNUdZR0JnUWF6QmtwMmpnbVRWaTlmdmx5Y0o2R2tqUnMzaXFWVldyVnFKYzYza0pHUmdaaVlHRWdrRWpScDBnUzdkdTNTK1YxbloyZXNXclVLOGZIeGVQejRNUUlDQWlDUlNIRGx5aFdzV2JOR3pPb0FpckpIUWtKQ0RJN1lmMUVhalFiQndjRlFLcFVZTTJhTWVONTE3ZG9WS1NrcDJMaHhJeVpObW9SNTgrYWhlZlBtT3IrL2JkczIzTGx6QjRzWEw5WWFRWjZYbDRldFc3Y0NLSnJBdUdSQXFtWExsZ2dLQ3NMeTVjc3hkdXhZdlhORENLUlNxY0ZKcnN1YkFUWnExQ2d4Y0NMOHJwZVhsemk1ZW1VeUp2UEhtTW03VTFKU2tKaVlpT2JObTRzZFpVSW1nYUdnWEZtRXllVkxaZzY5YUVhZHQ3YzM5dXpabzlWT2ZIdzhoZ3daZ2dZTkdtak5HNVNjbkl5QkF3ZkN5Y25KcUFDeFJxTVJTK29kT0hCQTdId0hpam9ZaTNlQ0YvODVOVFVWc2JHeHVIanhJa0pEUS9WMlNKZWtVQ2pFYkt2eVNrMU5oYTJ0TGI3Ly9udTlKWXJDdzhPUmtwS0NUei85Rk03T3pzak56WVdWbFJXNmRldUdMVnUyWVBYcTFXalVxSkZXMWs1eEVva0VHbzFHcDVTU282TWp6TTNOWVc1dWpvNGRPK0xRb1VQWXNtVUxwa3laSXQ3N1NwdDQvTi80SEdyV3JCbDI3ZG9GalVhRFZxMWFJVDA5SGFOR2pVTDc5dTIxTWdsVFUxUEZZT0NsUzVkZ2EydUw1Y3VYRzl4K3VWeU9uVHQzUWlhVFlkNjhlWmd5WlFwYXRHaUJDUk1taU9mMnc0ZEZuYU5DQUZZbzExUnlIN3U1dVdIbHlwV3dzYkdCdmIyOTFuMzgxS2xUbUR0M3J2aXpSQ0xCckZtekRNN0xWTnpMM0wvRjkwdEJRWUhCQUZMeHNxNkN6TXhNcEthbVl0R2lSZkR3OE5BSlVBdjdxYXlCRmVVbGxVcjFaaE1sSnlmanQ5OSt3N3Z2dm92Q3drSzlXYVEzYjk3RXJWdTM4T2FiYitxc0U3NXJaR1ptaXRlRGNOOFc5cStQancrT0hqMks2T2hvL1BYWFh3Q0F2bjM3NnAzcjVkR2pSMWl3WUlIV2M5N2QzUjB6Wjg3RTVNbVRrWmFXcGhVb3YzbnpKaXdzTE5DZ1FRTUFSZVhGaEhKNXUzYnR3c1NKRTJGcWFncVpUSVp4NDhhaFE0Y09Zc0Q5MGFOSGVxL2hrZ0VjNGVmTGx5L2o2ZE9uc0xDd01KamhhR2hRZzBhamdaMmRIVHAyN0locjE2NkpjeHgrL1BISGtNbGsrUHJycjNVQ1B3VUZCVGgvL2p3T0h6Nk15NWN2dzhiR0JuMzc5a1cvZnYxdzhPQkJiTjY4R1Y1ZVh2RHg4WUdQanc4R0RCaUFVYU5HaWM4QklTRFNyVnMzdmR2NmZ5VTNOeGNyVjY3RXlaTW50WUx5d3JsUW5nemRMNzc0QWxldVhNSDkrL2R4NDhZTk1TdGVDS0lKUVRWQlhsNGUxcXhaZ3krLy9OSmdtVTZqYVNwZUZwQ29xbUx3aDRpSWlJZ3FuWm1aV1prWkEyV1ZESE56YzRPdnJ5LzI3ZHNuam1JV3lxODFidHdZdWJtNVVDZ1VNRE16TTFnT3BpS0V5YTRyUTkyNmRYSGh3Z1hzMjdjUEJ3OGVoSVdGQldiUG5pMW1QZ2dqMlkzaDdPeU1EaDA2WVBmdTNYQnhjZEZiS3FONDU1aFFXaXNoSVFGWHJseEJ5NVl0ZFY1ZlZrYVRScVBCb1VPSHl0eTJVNmRPWWRteVpaZzRjU0lhTldva2R1ajI3TmtUKy9mdmg0bUppZGpaS0pGSWREcGswOUxTU3UyZ0xjdTJiZHR3OGVKRlRKOCtIVzV1YnNqSnlSRTd1ejc5OUZOY3YzNGQxNjVkUTJCZ0lMWnMyYUxUaWZqSko1K0k5ZjJMMjdoeEk1S1RrOUcrZlh2NCtmbWhvS0FBOSsvZkYwdkNBVURUcGsyeFljT0dNZ01PbFZuaWI5Q2dRWmc3ZHk1YXRHaUJvVU9IWXR5NGNaWFd0a0RvZURNbTg4ZVk4bjlSVVZFQW9CVmN1M0hqQmt4TlRjVU93ZklTZ2wwbDU0QW9XYUpOT0JlTW5Sd2QwRDFlU1VsSkFGNTg3cTNNekV5dG9HOTZlanBpWW1KZ2JtNE9OemMzWEx0MkRhNnVybUxRUkZnUFFGeTJkdTFhVEpzMnJjejdWSzFhdGNvcys2WlNxUkFjSEF4dmIyOTg4c2tuNG5wWFYxZXRJRmR4ang4L3hxNWR1MUM3ZG0wTUhqd1lRRkhIb1pPVEUyeHRiZEc3ZDIrRWg0ZGordlRwV0x4NE1XcldyS25UaGxCcXJQajJsYnhudDJuVEJvY09IUktEUGtLSHU3RmxndjR0enlHMVdvMkRCdytpZnYzNnNMZTNoMEtoUUVGQkFTSWlJc1FnaTRtSkNiS3pzOFdzR3VFYzM3NTl1MDZaSmtGNGVEZ3lNakl3YTlZc3VMcTZZdlRvMFpnNWN5YWtVcWw0ejdoOSt6WUFpQmxsd3Y3UXQ0ODlQVDExbHNubGNxMWphR1ptaHJmZmZoc3JWcXpBYTYrOUptYkJHZkovOVp3WHN1MUszdnYxQmV4djNyd0pIeDhmc1lQNmwxOSt3YVJKazdRQ1hzSitxdXlCSitibTVwQklKRm9aU2tKMjZLQkJnNUNhbWdvQVdpVUEwOUxTMEw5L2YzaDVlZWtOL0FCLzMvdHljM04xcmdmaCtucmpqVGNBQUljT0hZSkNvWUJNSmtQZnZuMzF0bGVuVGgyNHU3c2pJeU1EbzBlUFJsQlFFSUNpYzJUbnpwMzQvdnZ2Y2VuU0pkaloyV0hhdEduNDhNTVB0YjV2Q0lOaVNwWjhrMGdrNk5DaGc5WXllM3Q3L1Bubm4yS1FSRkR5Mmk3NTg5S2xTK0hxNnFwMWpJVjdTSU1HRGJCeTVVb0ErcytoOXUzYlk4K2VQYmgwNlpJWXBPN1RwNDlPNENjbkp3ZERoZ3hCZG5hMmVGK1h5V1M0ZXZVcXJsNjlLaDZ2cUtnb3JRQmpUazRPSEJ3YzhORkhIeUVuSndmdDI3ZlhtKzBNRkIzZmE5ZXV3Y2ZIUis4MVdCa2lJeU94Yk5reTVPYm1Zc0dDQlhqOTlkY0JGTzJ2TTJmT0FOQi9yUlMzWnMwYXJXZWJjRjVkdm54WkxNc3FaQkVKR1pxQ1c3ZHU0YSsvL2tKY1hCd1dMVnBVYW9DZmlNcVB3UjhpSWlJaXFqUUtoUUtiTm0yQ3U3czd4b3daZzdmZmZsdnY2MGFOR2dXMVdvM2p4NCtYbWxVd2NPQkFzZHlRbjU4ZjdPenN0RHFBUHZyb0k3RU1TbVc0Y3VVS1ZxeFlnUTBiTmxUS0g1L05talhEOXUzYnNXL2ZQa2drRXN5WU1RTStQajVRcTlXUVNDVGxudnVqWDc5KzZOZXZuODV5UHo4L21KcWFscnMwWGZmdTNWR3ZYajE0ZW5xS282UzNiZHVHelpzM28yblRwZ2dPRGhZN3ZLNWN1WUpwMDZiQjB0SVNtelp0MHBxUHB6aHJhMnY0Ky92ai9Qbno4UGYzeC83OSs3WFdTeVFTblVtZ1M4NjVVSjZNcU1PSEQyUHIxcTBZT1hLa1dLNHROemRYYkVNaWtXRENoQWtZTm13WXNyT3pjZi8rZmJHVHEvZzJseFFWRllXOWUvZkMxZFZWSEpVZUhSMk5hZE9tWWRTb1VlalRwNC9XWnlxTFJxT0JRcUhRZTY0YUd3QVV0Ry9mWGl4UEo0d2VybXdGQlFXUXlXVG8wYU1IZHV6WUFSTVRFeHc4ZUZEOHJNTGNIRjVlWG5qLy9mY0JGSlYwYXRTb0VUdzhQSFRhRTdKOGZ2MzFWOFRFeE1EYjJ4c3BLU2xvMXF4WnBVMzBYSHpiZ2I5THNRbjcxOWc1cXZRUk1tZ2FObXo0UXR0V2ZDNmhUWnMyd2MzTkRkMjdkMGZObWpXeGR1MWFUSm8wQ2JWcjE0YS92ei9VYWpVMmJOaUFtSmdZV0ZoWVlOeTRjV0pRdDdoZHUzYmgxS2xUT3N1ZlBYc216a1doVDBKQ0FvWVBINDc0K0hoRVJFVEF6czZ1MUZKdFFORTlmc0dDQmJDeXNrSmdZQ0RNemMyaFVDaTBBbkRDL2s5T1RvYS92ejlHamh5SmJ0MjZhWFdlRzdyR2kxOExUWnMyaFV3bXc2ZWZmZ3JBK09EUHYrVTV0R1BIRGp4OCtCRFoyZG1JaTRzVEEybkNzOGZRSEQ5Q1ozL05talYxNXBrVDNMcDFDN3QzNzhhNzc3NHJmdjYyYmR1aVljT0crUDMzMzhYcjlzS0ZDN0MzdDBlalJvMEFRTXdFTFMwYnFyaXdzREFrSlNXaGFkT21lUHo0TVJRS0JZWVBINDRSSTBhSXdiK3lBaVF2K3ptdlZxdlJybDA3bkQ5L0hzbkp5V1hlYjB4TVRKQ1RrNE94WThjYURFd0xuZGt2R2d3dXlkQ3pSRmhlMGN4WklmaFYvSnhTS3BYNC9QUFB4ZnUzcDZjbkdqZHVMQVlFaHc0ZEtqNGJMMTI2QkZkWFZ6SDdReUtSWU5xMGFVaE1USVMzdDdjWS9CRUlHVUZEaGd3Uk00Y1NFaExFKzFGc2JDeFVLaFdDZ29JTXpvY2xxRjY5T3ViTW1RT3BWSXJxMWF2RHhNUUUwNlpOUTZ0V3JmRHh4eC9qMmJObnlNN09OdXJlbkpHUkFRQUc1OWtSN2t0Tm1qUkIzYnAxc1hMbFNySDA0SWNmZnFqemVsdGJXMHlmUGgzZTN0NXdjSERBakJrejhPalJJOWpiMjBNcWxlTHAwNmNBaW9McHdyRlRLcFhRYURUUWFEUm8yN2F0d2V4SW9DaEk5TlZYWHlFOVBSMm1wcVpZdDI1ZHBRYUFOQm9ORmk1Y2lPUEhqOFBaMlZtckJCOEE3TisvWHh6TWMrN2NPZFN2WDk5Z3FXSzFXbzI5ZS9mcUxMOTc5NjdPZkdFbHZ4Y0tvcUtpc0dUSkVuejMzWGN2ZlU1TW92OFNCbitJaUlpSXFOSllXRmpnbDE5K1FiVnExYkIxNjFheFpGWkpHbzBHOGZIeFdMaHdJUlFLUlprZGp2b0lmMEFEbFRQNjl2RGh3MWkrZkRrR0RCaFFhYU1PaTNlZ2ZmUE5OMklOOVhQbnptSERoZzFRcVZSR2xXOTZtWVFzSkFDNGV2VXF0bTNiQmdCbzBhSUZvcU9qVWFOR0RVaWxVaXhidGd3QU1IejRjSU9CSDRHdnI2ODRjclFralVhak5RK0h2amwvakEyR1BIcjBDS0dob2ZEMzk5ZnFtTW5OemRWcXc5M2RIZSsvL3o0T0hqeW8xYkZoU0haMk5vS0NnbUJtWnFZMWgwS0xGaTNRcjE4L3JGNjlHaWtwS2VLOEhqbHF2d0FBSUFCSlJFRlVGY1lRT3NmMW5hdHl1UndhamFaY25SMmxkVlpYMUxwMTY4UVI0bXExR2gwNmRFQldWcFk0WDhhYU5XdTBYaStYeTFHblRoM2N1WE1IbHk1ZHdoOS8vSUhhdFdzak5EUlVKNkQyMVZkZm9Xdlhycmh3NFFLT0hUc21qaWJPenM1R1ZGUlVtUjJBNVNFRUgycldySW1Ra0JEazVlWGh5eSsvTEhYdWlyS2NQSGtTRW9rRWI3MzExZ3R0bTFCbXk4M05EVFZxMU5ESld2cmtrMDh3YytaTTFLdFhEMGVPSEVGMGREUWNIQnpRdW5WclBIMzZWRy93NTczMzNzUGV2WHNoa1VoZ2IyOFBpVVNDaGcwYmlwMXV4VHRGVTFOVFlXSmlvclZNbU1qN3lKRWphTml3b2NGclJLMVdZOUdpUldJQUt6QXdVRndPRkdWYWpSZ3hRcXNVVkU1T0RwWXZYNDdYWDM5ZG5GY0dNQno4S2I1Y0pwUGg1NTkvRmp0TmhlQmRXWjMzLzViblVKTW1UZkRnd1FOY3ZYb1Z3TjhqNjQzdDREYzNOOWZiRVh2NjlHa0VCd2Vqc0xBUW1abVpHRHQyTEZKU1VwQ2FtaW9lcTgyYk44UFUxQlE1T1RrWVBIaXdlTzhSZ2hyNkF1SWwvZnp6ei9qamp6OGdrOGt3ZGVwVWZQWFZWOUJvTkdLVzBiSmx5ekIyN0ZnRUJBUlVlRjZ2eW5qT201aVlZT3pZc1RoLy9qelMwOU5MZmVhcVZDcW8xV3BrWldXVmVwNGxKQ1FBS0Y4cExHTzM5VVhXbC9aN28wZVBGZ005Q29VQ3NiR3hHRFpzR0o0K2ZZcUFnQUJrWm1hS3dUK0pSS0lWK0FvTEM4UG5uMyt1OVhsdGJHejBIdGZrNUdRa0ppYkMxdGJXWUtCQ21GdHh4NDRkcUYyN2RwbWx2b3JQYlhYcDBpVmN1WElGVjY1Y1FXNXVMbXJWcW9XZ29DQjA3OTRkWDM3NVphbm5TV3hzck5iN2wxVDgvak5peEFoODk5MTNTRWhJUUtkT25ReCtsdUpaMVhQbXpCR3ZwYVNrSkF3ZVBCaWVucDdpOXllZ0tCamk3KzhQSHgrZlVnTS9RRkc1MVBUMGRBQkY1K2I5Ky9jckpmaWpVQ2dnbDh1aFVxbkUrYUxtejU4dmx1SURpcjVmYmRxMENRRFF1blZyN05peEExRlJVWmd4WXdhcVY2K3UwK2FYWDM2SmJ0MjZhUTBtS2k0ME5CUy8vLzQ3MnJadGk4bVRKNWVaRlVoRWxZZkJIeUlpSWlLcVZPYm01c2pLeWlxelUwU3BWTUxDd2dLdFdyVXFWL3NQSHo3RUR6LzhBS2xVQ28xR1l6RGp4Wmh5TU1JZituRnhjUWdKQ1VHTEZpME1qcVF1cjZOSGoyTEZpaFhpejQ4ZlB4Yi9mL3YyYlppWm1lSHJyNzh1ZFZMaS8wc2FqUVpSVVZGbzNibzFuajE3aHZEd2NMSFQxTVRFQkdxMUd0V3JWNGUzdDdkUnBmRU1kUjRhazlWVDJtc2VQMzZNSDMvOFVmeTVkKy9lT2lOeWhXQ0tXcTBXTzh1R0RCbUN4bzBidzhIQm9kVDNMaWdvd0x4NTg1Q2NuSXhwMDZicHpFY3pkT2hRUkVWRmljRXJZd05BU3FVU1ZsWldPdWVxbjU4ZjZ0V3JKMTRQcjVLZG5aM1d2aTJ1WkxhV29XVXhNVEVJQ2dwQ1lHQ2dWakJMSXBHZ2J0MjZxRnUzTHBvMmJTcVdVWHI4K0RFbVRacUVxVk9uQWlnS0JoV2ZiNkNpNTh0bm4zMG1YbHVXbHBiWXNtVkxoVHRPejU4L2owZVBIcUZMbHk1Nk83M0s0L3IxNndDQVRwMDY2VjNmdG0xYnZQNzY2MWk2ZENrOFBEd3dlL1pzdEd2WHJ0UnR0N1cxeFpZdFc3UUNBVHQzN3NUZHUzZGhaV1dGVWFOR2lVR2ozMy8vSFN0WHJrUzlldlhRdTNkdnRHalJ3dWh0VDB0TFExUlVGRmF1WElubzZHaHMzNzRkSGg0ZTR2dWFtSmhBSnBPSlFZeWJOMitpWmN1V21EbHpwczc5d0pqZ2o5Q21RQWhNRko4SHg1Qi93M09vNmY5ajc4N0RZN3IrUDRDLzcweG15U0lSUVloOTMwcFZMVzFwUzRsU2U2bWxSU21LYUVtcDJvcVNXbXBwcWFYMHEwU3ByWGFxVlZzcGF0ZUtmWWt0bGtneUpKSkpacnZuOTBkK2MyV1NtV1NRTm92MzYzbnltTG5MdVorNW1XVGt2dTg1cDJaTjFLeFpFLzM2OWNPMWE5ZVVTZENmOW83M2xKUVVHSTFHQUtuRE9SVXZYaHoxNjlkSGpSbzFVS2xTSll3Wk13WnhjWEZLRDg2MHZVbnRGNXF6dWhpL2VmTm1MRnEwQ0Y1ZVhwZzBhUklDQXdPVjNnd0E4TlpiYitIYXRXdllzR0VEQmcwYWhMWnQyNkp6NTg1WjNqaGdsNTJmOHdDVTkyaFFVRkNtUFdUdHZhcUtGaTNxTWlBQUhnMlg1MndPdWFlUlZZKzR6SDRmdWxwMzRNQUIzTHQzRDNmdjNrVllXQmh1M3J5SnUzZnZLdHVYSzFjT1ZhcFV3ZUhEaHdFQS92Nyt1SC8vUHNhTUdZT3Z2dm9LL3Y3K3VIdjNydE81ZjV6WnUzY3ZnTlRQNGRteloyUG8wS0VBVW0vQ3NNOVo5YVFlUG55SVdiTm1BUUM2ZHUyS2Q5NTVCMTVlWHJCWUxKZ3hZd2IrK3VzdkRCMDYxT1h3ZDZkUG53YUFURzlPc1FzTURJUldxNFhaYklaS3BZTE5ablBaNjhVdTdjL3Vqei8rQ0NFRVdyVnE1YkROclZ1M2xQYXpVclpzV1RSdDJoUzdkKytHRU1LdG0xZmNjZlhxVmVYR2c2cFZxMkxxMUtrT3YxZlBueitQc1dQSHdtUXlvWFhyMWhneVpBakdqaDJMUTRjT1lmRGd3ZmoyMjI4emZCWnF0VnFIbTRuU09uSGlCTFp0MndhdFZvdS8vLzRiblR0M1JxMWF0ZEMwYVZPOC92cnJib1hOUlBUa0dQNFFFUkVSVWJieThQQ0FKRWxaRGtFV0hCd01MeTh2dDNxK3BKMnNlT0RBZ1NoWnNpUW1UNTc4MU1POTJlOWd0MXF0OFBQenl6RFVoUDI0anpNc1YzUjBOT2JNbVlQRGh3K2pVcVZLNk5ldkg4TEN3ckIxNjFiNCt2cWlWNjllT0hmdW5ESTV1c1ZpVVlJVVdaYXp2TGp3dVBidjM0LzkrL2RqeElnUm1WNVVsQ1RKSWZneW04MVl1WElsZnZycEoyV1lPb1BCZ0dIRGhrR3YxNk4rL2ZwbzI3YXQwNHRmOWlHa25BVXRzaXhuT2VlUHMvTnRIOHBwL2ZyMThQRHdRRWhJQ0k0ZE80YTFhOWZpNXMyYmFOV3FGYXBYcnc0L1B6OGtKeWZEeThzTFZxdFZHU0xLMTljWFRabzBnY0ZnUUVwS2l0T2h5ZmJzMllPZmYvNFpseTVkUW8wYU5XQXltYkJseXhiWWJEYUhyK0xGaStQTW1UTllzMllOS2xhczZQSkNmdHB6R1J3Y2pDNWR1bVJZdDNqeDRzZStrMWNJb2J6R3pMWjUzSXZJWGJ0MlJkMjZkVkdxVkNubzlYb0lJZkRsbDE5aTM3NTlHREpraUJLbUNDSFF2SGx6aHg1YzdvcU1qTVRFaVJQaDdlMk5HVE5tWVAzNjlkaXhZd2QyN3R3Sm04Mm16SytRWG1aREpLYnZQZVBuNTRlZVBYc3F6eVZKZXVJTDZnOGVQTURzMmJQaDQrT0RQbjM2UEZFYmRna0pDVGgrL0RqMGVqM2F0MitmWWYyUkkwZXdhdFVxbU0xbVZLbFNCUmN2WHNUT25Uc2h5ektlZi81NXBZZU9NL2JmR3phYkRZc1dMY0xhdFdzaFNSSmVmZlZWeE1mSEs5dTFidDBhL3Y3K21EVnJGZzRjT0lDcVZhczZoRU91MkMvQXo1MDdGNEdCZ2FoU3BZb3lIMGg4ZkR3NmRlcms5TUs2cTZEWVpyTWhJU0Vodysvd3ROL0xoSVFFUkVaR29rcVZLdkQwOUZSNlRXVVY0QUo1NTNQSVpyTXA4MkRZZTV6YWozUG56aDE4OXRsbkdmYkphdTZxWnMyYVlmMzY5U2hUcGd3NmRlcVU0WUpzNjlhdHNYanhZaVFsSldIYXRHbUlpWWxCWUdBZzlIcTkwbXZMVlVnamhNQVBQL3lBMWF0WG8yalJvZ2dMQzFONmY2U2Z3eTRrSkFScXRScHIxNjdGK3ZYcnNXblRKcno0NG92bzJMRmpocUUzMDc3dTdQNmNCNTY4eDR3elFnanMzYnNYQlFzV1ZIcnpaaGRabG1HMVdsMytYS1Nmenl6dE1sZi9UMW04ZUxIUzR3Vkl2VWpmb0VFRHZQTEtLNmhmdno1U1VsSXdmdng0QUVDblRwM3cvdnZ2WTlTb1VUaDkralFHRHg2TTExNTdEWUI3NTlCb05HTHQyclh3OS9mSHNHSERNSDc4K0NjZW1qUjltR1cxV2hFV0ZvYVltQmk4ODg0N0RyK1BtemR2RHJQWmpObXpaMlBzMkxFWU1HQUFPbmJzbUtITi9mdjNJeUFnQUVXTEZvWEpaTXB3dzRYOVBFZEhSMlAwNk5IUWFEUW9XYklrZHUzYWhXdlhycUZuejU2b1c3ZHVsa05QYnR1MkRkdTNiMGU1Y3VYUXRtMWJoM1dYTDE4RzRId09MV2Q2OXV5SnZYdjNvbnIxNmsvY2d5NjlxbFdyNHIzMzNzT3VYYnN3WmNvVUpmaXhXQ3hZczJZTmxpOWZEcHZOaGk1ZHVpam5PVFEwRk8rLy96NmlvNk94WmNzV3QyK1UyclZyRjc3NTVodklzb3lRa0JBMGFOQUFTNVlzd1k0ZE8vRFBQLzlnd1lJRmVQdnR0OUdqUjQ5cy9Ua2xva2NZL2hBUkVSRlJ0cEpsR1dhekdhTkdqY3B5VzNjbllMY1BpeVBMTXNxV0xZdnAwNmVqWU1HQ0dTNTJiTjI2RlFhRFFXazNxd3UrWGw1ZUtGU29FQXdHQTBKRFF6UGN5V2h2eDUwNmhSQUlEdy9IMnJWclVhUklFUXdmUGh6QndjR1FKQW5qeG8zRG1ERmpzR0xGQ2h3NGNBQzNiOTlHVUZBUWR1N2NpVGx6NWlBd01CQyt2cjVJVEV6TU1EbjZiNy85cHZRV3lJeDkvUHkwYkRZYjl1M2JCMW1XVWJCZ1FRd1lNQ0RUTmt3bUU4NmNPWU5qeDQ1aDM3NTlpSTZPUm1CZ0lMcDI3WXJHalJ2ajhPSERTajM3OXUzTEVBcllyVnUzRHBjdVhWS2VwNzJqMUdxMXdtdzJaenJuajdQem5aS1Nnb2lJQ0FnaE1IYnNXTHowMGt0bzE2NGRGaTllakxWcjF5cDNMZXQwT2xpdFZ2ajYrbUxRb0VHd1dxMHdtVXhJU2twQ2NuSXloQkNvVzdjdXBreVprdUVZTVRFeFN0MW56cHpCbVRObkhOYjcrUGpBejg4UGZuNStDQW9Ld3UzYnQ3RjY5ZW9zd3grdFZvdmh3NGM3WFdlL0FMUmh3d2FzVzdjT2hRc1hWaTVBdWJyQWxKS1NndmJ0MjZORWlSSXVBNEVPSFRvZ0lDQkF1YWp0emtVVlNaS1VTYWNOQmdObXo1Nk5nd2NQb2w2OWVzcHdRVURHQzVIdTJyTm5EMmJObWdXTlJvT3BVNmVpWXNXS0dENThPS3hXSzlScU5jeG1NM3g5ZlIzbU9iSFpiR2pSb2tXbTgvWFk2MGtmQXFVL2RuSnlzbHZCZ1YxOGZEeEdqQmlCaHc4ZjRzc3Z2M1FhRUxoemJMdGZmdmtGRm9zRi9mcjFVMzdYMk9maWlJeU14Smd4WTFDdlhqMk1HemNPbnA2ZW1EVnJGbmJ1M0trTWtlZnY3NCtBZ0FEbzlYcUhZWVRzYnQ2OGlSa3padURzMmJNb1Zhb1VQdm5rRTZmRDZUVnMyQkRWcTFmSHhJa1RjZnIwYVF3ZE9oVGp4bzF6T1RlTy9mVVZMRmpRNmQzcW1aMERWejBFYlRZYkpFbktNRVJUMmpZTUJnT0dEeDhPU1pJUUdCaW9UUGp1YWg2V3RQTEs1OUR0MjdlVm9iYnNjeHFsUFovMm5qaHBaZldla3lRSk0yYk1jTnBES2pFeEVTZE9uSUJXcThXWU1XTlFzMlpOREJ3NEVGZXZYa1dKRWlXVTR6bTd5QndkSFkxcDA2YmgxS2xUYU5La0NRWVBIdXp3L2JPSHQybUQ1Lzc5KzZOQ2hRcVlNMmNPakVZam9xS2lFQnNiNjdUdWYrdHozbDRia0RvVVYvclB5YlRzMzRQTTdONjlHOUhSMFJnK2ZIaTI5OWEwdjFaWFB4ZjJmKzN6bVFHUDNyK3UzZytkT25YQzExOS9qZXJWcTZOVnExWm8xS2lSY3VQQTc3Ly9qbm56NWtHdjErUExMNzlFZ3dZTkFBQlRwMDdGbENsVGNPREFBV3pmdmgxQTZybExhOWFzV1RoMzdwenlQdE5vTkFnUEQ0ZkJZTUNFQ1JQUW9FRURqQm8xU2puZmQrL2V4WlFwVStEdjd3KzFXbzNrNUdROGVQQUFnWUdCVGdPK3RKOHpRZ2hNbXpZTkowK2V4SHZ2dllkZXZYcGwyTDUxNjlhNGNlTUdObXpZZ0VXTEZxRjE2OVlPMzU4alI0N2cxcTFiR0Rac0dINzQ0UWNjTzNaTStYMW1EMTd0TjZjTUdqUUl2cjYrbURWckZnb1hMb3pQUC84Y1o4NmN3Zmp4NDZGV3E3Rmx5eGFud3dQYmIxSlp0MjRkU3BVcWhiQ3dNRHg0OEFELys5Ly9VS05HRFpRdVhScC8vdmtuQUdUb1Zlek03ZHUzTVhyMGFQajUrVGtOZ3A5R3o1NDk4ZWFiYjhMSHh3ZXhzYkhZdFdzWE5tM2FoSmlZR0ZTdVhCa0RCZ3h3K1B3SUNBaFFoaGgxNS84VEVSRVIrT21ubjNEOCtISG9kRG9NSFRwVUdWcHorUERoYU5HaUJiNzY2aXRFUjBkaitmTGwwR3ExeXZ4dVJKUzlHUDRRRVJFUlViYXlXQ3dRUWloM00yZkdmdUV6SytYS2xVTkFRQUJzTmhzbVQ1NnNqQlZ1dFZvZEx2d2tKeWRqMjdadGlJdUxBK0I2WEhlN3dNQkFoSVdGWWYzNjlVNHZmTnA3RzdoemNWQ1NKTVRHeG1MMDZORjQ1WlZYSE9xcVhiczJwaytmam1uVHBpbDNWdCs0Y1FQMTZ0WER0R25UOFAzMzMrUGl4WXNBZ01hTkd6dTBXNzkrZlN4YXRBZ0pDUW53OXZaMitrZTNQUUE0ZXZSb2huWDJDMFE3ZCs1RStmTGwwYng1YzJWZFpHUWtUcHc0Z2F0WHIrTHk1Y3U0ZHUwYVpGbUduNThmNnRhdGk4R0RCNk5ldlhyS2EybmF0Q21hTm0yS2E5ZXVJVHc4SEFjT0hNRFdyVnN6aEQ4elo4N0U1czJic1hqeFlzaXlqTTZkT3p1YzA2Q2dJQ3hkdXRUcGVRd09Eblk2WnIrZm54OW16SmlCWGJ0MktVTzZxRlFxOU8zYkY2MWJ0OGEyYmR0dzdOZ3haWGc5ZzhHZ1hDeE9xMDJiTmdnSkNYRjY3SGJ0Mm1IOSt2VUlDZ3BDdzRZTlVhSkVDUlF1WEJpRkNoV0NyNit2dzRYc2t5ZFA0clBQUHN1MjRVb2FOV3FFaHc4Zll0T21UVWhJU0FBQWwwUFhlSHA2WXRxMGFaZzNiNTR5L0ZENkMwbGp4b3hSTHJ3QWp2TVNaT2JxMWF2WXVuVXJ0bS9mRHBWS2hmZmZmeDlkdTNaMWVOL1pmeTdjL2ZtOWR1MGF2di8rZXh3OWVoUXZ2ZlFTUWtORGxaNEY5b25EazVLU3NHL2ZQalJyMXN4aFgwbVMwS3BWSzZjOVplenNGd2t6dTNCNzc5NDlMRisrWEFtUnNoclc2dXJWcXhnL2ZqeFNVbEl3YmRvMDFLaFJ3K2wyOW5PUldjOGtJSFhJc3JWcjE2SlJvMGJvMEtHRHN2ek9uVHZLc0lvZE8zWkUvLzc5bForM0VTTkdvSG56NWxpMmJCa2lJaUp3Ly81OVdDd1dkTzNhMWFGdGs4bUVWYXRXWWZYcTFmRDI5a1pJU0FqYXRHbVQ2ZENNL3Y3K21EWnRHc2FPSFl2ang0L2psMTkreVRUOHlleDM0T08rSDREVTc1bS92NzlEejV6ZzRHQ0hlWUhLbGkyTDhQQndMRnEwU0FuQS9Qejg4T2FiYjJiWmZsNzVIQ3BhdENoS2xTcUZtemR2S3UvTnRITldwUTFDN2V4RGsyWDJmbmNXL0Z5K2ZCbGZmdmtsckZZclpzNmNxY3o3OU5WWFgySCsvUG5ZdFdzWGdOVHpucjVIeTVVclZ6Qmt5QkNVSzFjTzA2ZFBkenBjWU5xYkpkSmVHRy9XckJtZWYvNTViTm15QlQxNzluVDV2dnkzUHVlQlIrZlVhRFE2L1p5MHMvYzJjZldlU0VoSXdQZmZmNDgzM25qRDRiTTB1NWpONWd4RDNBVUhCOFBQejA5WkR6Z09YMmQvUDdnSzQ1czFhNGFBZ0FEVXIxOWZXV2J2N1hQcTFDbTBiOThlUFhyMGNQZ3MwK2wwK09LTEwvRDc3NzhqUER3Y01URXhPSGJzbU1QdnJrNmRPaUU4UEZ3WjVrMmowV0RqeG8zbzE2OGZYbjc1WlFEQTY2Ky9qcUNnSU15ZlB4K25UNS9HN3QyN0hXb0xDQWh3ZVI3dDM3T0VoQVI4OGNVWE9IcjBxRU9BNEV6Ly92M3h6ei8vNE83ZHV3N3ZRWXZGZ3UrLy94Nk5HalZDaXhZdDBLeFpNMnpldkZuNStXclJvZ1dBUndGbSsvYnQwYmx6WitVR2pPblRwMlBCZ2dVNGVQQWdoZzRkbXVFOWJMVmFzV1BIRHZ6MDAwK0lqWTFGdTNidDBMdDNiM2g1ZWNGZ01NQmlzV0R1M0xuSzlrV0tGRUcxYXRWY3ZnNjdiNy85RmcwYU5FQ1hMbDJlZXNqUjlHN2N1SUVkTzNiZzVNbVR1SFRwRWp3OVBmSHl5eStqWmN1V0xvY3pmUHZ0dHhFUkVaRmhLRHNnOVdmci9QbnpPSEhpQkE0Y09JQ29xQ2g0ZVhtaFRaczI2TnExSzRvV0xlcXdmYzJhTmJGZ3dRSk1tREFCZi8vOU53NGVQTWp3aCtqZklvaUlpSWpvbVdXY1hrYjV5ZzRXaTBXOCtlYWJZdEtrU1ZsdTI3bHpaN0Z5NVVxMzJ6NTM3cHpZdjMrLzhseVdaZEdzV1RNeGZQaHdoKzFTVWxMRXA1OStLbnIxNmlWdTNicmxWdHV5TER0ZEhoTVRJNVl0V3lZZVBIamdkcDJac1ZxdDR2RGh3MkxCZ2dWaS9Qang0dkRodzBJSUlVd21reGd4WW9UWXZIbXowMXJpNHVLRTJXek9saHJTMnJsenB4ZytmTGlZTVdPR1dMRmloZGkvZjcvYjUwd0lJZjc0NHc4eGZmcDBsK3ZYckZrai92cnJMK1c1eldZVHk1Y3ZGMGxKU1M3MytmUFBQNFhOWm5PN2h2UnNOcHU0ZCsrZXVIVHBrb2lJaUJESGp4OFhodzhmRmdjUEhoUUhEaHdRUnFNeDAvM2o0dUxjT280c3kyTHMyTEhpMHFWTFQxeXJxK04zNjlaTkxGeTRNTXZ6a0pTVUpIcjA2Q0hHakJrakhqNThtR0c5MVdvVklTRWhZdEtrU1NJeE1kR3Q0NGVHaG9yUFAvOWNiTm15eFdtYlFnZ1JIeDh2ZXZUb0lUWnMySkJsZTVHUmthSmx5NVppL1BqeDR0U3BVeTYzazJWWnhNVEV1RlZqZWdhRFFUUnIxa3g4OGNVWG1XNFhIUjB0ZXZYcUpkcTNieS9PbmozcmNydURCdytLbGkxYmlpKysrRUlZRElaTTI3eHk1WXJUMzBQTzJodzZkS2hJU1VuSnNHN2x5cFZpM3J4NW1lNS84K1pOc1c3ZE9oRVJFWkZoM2FaTm0wU2ZQbjNFeG8wYm5iYWZtZVRrWkJFYUdpcm16cDNyY2h0WmxrVndjTENZUFh1Mnk5cGF0bXdwNXN5WjQvWnhSNDBhSlc3Y3VPR3diT3ZXclU1Ly84bXlMTUxDd3NUTW1UUEZ2WHYzc213N3IzME9XU3dXY2ZIaVJlWG4vZnIxNjZKTm16WmkrZkxsVHJlUGk0c1RMVnUyRk45ODg0M2JkWnZOWnZIQkJ4K0liNy85MXVYdjM0a1RKNG81YytZNC9ibFBTRWdRSjArZXpQUVl6WnMzRjVNblR4WVdpOFh0dXRMN3R6N25yMSsvTGpwMjdDaFdyVnFWNlhaeGNYSGkzWGZmRmF0WHIzWlozK2pSbzRYSlpITGoxVHkrenAwN2kvRHdjSWRsMjdkdlY4N3B6WnMzeFZkZmZTWE9uVHVuckU5TVRCUWJOMjUwKzNlODNhcFZxOXorZWRxelo0L0wzMUdUSmswU0d6ZHVGTjI2ZFJPYk5tMXkyVTVNVEl6WXYzKy9XTDE2dFZpd1lJSDQrdXV2TS8xTU1CZ01vbjM3OXFKejU4NWl3SUFCNHZMbHkxbS9LQ0hFMWF0WHhmYnQyeDJXM2JselIweWRPalhENzhmVnExY3I3emRabGtXUEhqMHk3SnRXUWtKQ2htWFIwZEdpWThlT29tM2J0bUwyN05rdTM0OWJ0bXdSelpvMUUzMzY5QkVYTDE1MDY3WDhtNjVkdXlZbVRwd29WcTVjS1NJaUlwN3E1MVlJSVhyMjdDbmF0Mjh2UHZua0U3Rnc0VUp4K1BCaHQzNU9UQ2FUR0QxNnRBZ0pDWG1xNDl0bDk5ODFSUG1CSklRYk0yZ1NFUkVSVWI0azN6eWtQRmFWY3Q3TDRISFliRGJFeDhlN2RZZWlxN2tnM0NYTE1pNWN1T0QwN3NrSER4N0F4OGZucWRvbnlnc01Ca09tUDIvTzVqWDRyNldrcExnOVdmaVRNQnFOdUhqeG90UGVDT2xGUmthaVlNR0NXWjZ6aXhjdk9oMHlMYjNFeEVRa0ppWTY5Rmo1cnozdDcxTDdKUUZYdzJmSnNvekxseSs3SEtiSWFEVENaREk5MXBCNi82YTgvamxrTkJvaHk3TFRIcEJBYXMxR296SFRPYUNjY1dmQytpY2xoRUJVVk5SanoxK1dsZXc2djJhekdTcVZLc3R0cy9wWklOY1NFeE5kdm1lZmhNVmlnY1ZpVVQ0N2N2TjhNR2ZQbmtXRkNoV3kvS3k5ZE9rU0tsYXNtQy9mWDAvei9SZENJQzR1RG9VTEYzN3FPcEpubEZVZWUzNTY3YW5iSThvUEdQNFFFUkVSRVJFUkVSRVJVWjdGOEljb0k5NEtTVVJFUlBRTWs2L3ZWeDZyeXJpZTc0R0lpSWlJaUlpSThnNkdQMFJFUkVUUE1OUFAzWlhIdkVPT2lJaUlpSWlJS0gvSXZZTm1FaEVSRVJFUkVSRVJFUkVSMFdOanp4OGlJaUlpSWlJaUlpSWl5clBVTmJ2a2RBbEV1UTdESHlJaUlpSWlJaUlpSWlMS3M3UnZmcFhUSlJEbE9oejJqWWlJaUlpSWlJaUlpSWlJS0I5aHp4OGlJaUlpSWlJaUlpSWl5ck5TNXRkVkh1dERqdVZnSlVTNUI4TWZJaUlpSWlJaUlpSWlJc3F6aERFMnAwc2d5blU0N0JzUkVSRVJFUkVSRVJFUkVWRSt3dkNIaUlpSWlJaUlpSWlJaUlnb0gySDRRMFJFUkVUUHJJU0VCQmdNQnVXNXlXUkNURXhNdHJSOTRjSUZMRisrSENhVEtjTzZ4TVJFTEYrK0hHYXorYW1QYyszYXRhZHV3Mkt4SUNFaDRhbmIrYS9ZYkRaTW1EQUJWNjVjeWVsU2lJaUlpSWlJY2lXR1AwUkVSRVQwcjRtT2pvYkJZTURhdFdzaHk3TFRiWDc5OVZkY3YzNzlzZG85ZnZ3NGpoNDltdVYya1pHUkdERmloTk1BQmdEaTQrUFJ1M2R2ckYyN0ZsYXJGU2FUQ2UrLy96N216NStQKy9mdlE1Wmw3Tm16SjhOK0owNmNRSHg4ZktiSGpvcUt3dEtsUzlHN2QyOUVSRVE0ckx0dzRRS1dMbDJLUG4zNjRNaVJJMW0rRGxkTUpoTUdEeDZNa1NOSElqbzYrb25iU1U1T3hudnZ2WWVGQ3hjNmhHR3VqaGtlSGc2THhlSlcyOUhSMGRpM2IxK1cyMFZFUkxnZHZLblZhaHc0Y0FBREJnekE5T25USVlUSWNwKzR1RGluMzBzaUlpSWlJcUw4eUNPbkN5QWlJaUtpL0duLy92MllNMmNPdnZubUd5eGN1QkFiTjI2RXI2OXZodTJ1WHIwS2pVYURNV1BHb0VHREJnN3JmdjMxVjJ6Y3VESERQbmZ2M29YUmFJU1BqdytLRmkzcXNnYjdkak5tek1DWU1XTXlyTmZyOVRBYWpmamhoeDlRdkhoeDFLMWJGeGFMQlpzMmJVTEpraVhSdG0xYlRKa3lCUnMzYmtUeDRzV1YvUTRkT2dRZkh4OU1uRGdSNWN1WGQzcHNlNkJWdVhKbFZLdFd6V0hkUC8vOEF3QzRmLzgrQWdJQ1hOYWZGWjFPaDE2OWV1Rzc3NzdEeHg5L2pQLzk3My93OC9QTHNKM1JhSVNYbDFlbTdhU2twR0R0MnJWSVRrNUc0OGFOOGQxMzN6bmQ5dUhEaDRpSmljR1ZLMWN3ZnZ4NGVIaGsvaWVGeFdKQldGZ1lYbnZ0dFV4ZjY1NDllNkJTcVRCeDRrUlVxVklsMHpZQlFLdlZ3bXExb2xldlhwQWtDUmN2WHNUT25UdGRibi80OEdGRVIwZkQzOThmdFd2WHpySjlJaUlpSWlLaXZJemhEeEVSRVJFOXRhRkRoeUlwS2NsaDJhMWJ0MkF5bWZEVFR6OEJTTzFsVTdodzRRejdXcTFXNlBWNmxDcFZLc082NE9CZzdOaXhBd2tKQ2ZEMTlZVWtTWWlKaVlIUmFJU0hod2NTRXhQaDYrdUxnZ1VMd3NQREE5SFIwWWlPamthaFFvVlFzbVJKVkt4WUVRQmdNQmh3NHNRSjFLbFR4NkY5alVZREFDaGR1alFhTm15bzlDQXBVS0FBZ05SZUxoNGVIamg3OWl5aW9xS1UvWktTa21BeW1aejJmamwyN0JqcTFxMkxzMmZQb2tpUkl2anNzODlnTUJoZ05wdFJzbVJKQUZCNis3ejc3cnVvVUtHQ2NoN3UzcjJyYk9PdXRtM2JZc1dLRmJoLy96NXUzYnFWSWZ6NSsrKy9FUllXaGttVEpxRnExYXBPMjlCcXRRQUFEdzhQREJ3NEVEcWREbVhMbGtWVVZCVDBlcjJ5WFd4c3JOSTdSNmZUNGY3OSt5aFNwRWltOWFuVmFnQndxL2NQQVB6MjIyOXVoVDlxdFJxeUxDdkhyMUNoQXViUG40OHpaODVrdXQvRWlSTXhkKzVjQkFVRnVWVVBFUkVSRVJGUlhzVHdoNGlJaUlpZVd0dTJiVEYzN2x3VUsxWU1GeTVjZ0Y2dlZ5N2cyME9Ub0tBZ3pKbzF5MkUvbTgyR0ZpMWFvR2pSb2s0dnhudDRlT0RycjcvR3RtM2JFQlVWaGFaTm0yTENoQWtvV2JJa3Z2enlTNVFvVVFLeHNiRktxQlFXRm9iWTJGaE1uandaRlNwVXdNMmJOMUdzV0RFbDVMRmJzV0lGOXU3ZHF3eEZGeFVWaGY3OSt5dnI0K1BqTVdmT0hCdzhlQkJDQ0dnMEdxeGJ0MDVaSHh3Y2pBSUZDamdOS1VhUEhvMzY5ZXZqN05tektGZXVITUxEdy9IWFgzOUJwOU5oN3R5NWlJMk54WlVyVitEajQ0TzMzMzViMlcvMTZ0WFlzMmNQNXMyYkI1MU81OURtOU9uVGNmbnlaWmZuM3o0RTNlelpzek9zaTRxS2d0bHN4cmh4NHpCbnpod0VCZ1ptMkVhU0pPVmYrN0ZIalJybHNNM1ZxMWN4WXNRSUFFRC8vdjNScVZNbmwvV2twVktsampSZHZueDVMRnk0ME9WMndjSEIwR2cwR0RKa3lHTzFDd0JuejU1RjllclZNWG55WkVpU0JFOVBUN2ZhSUNJaUlpSWl5cThZL2hBUkVSSFJVMnZjdURFYU4yNnNoRGxCUVVHWU9YTW1nTlJodjk1NjZ5MWwyNkZEaDZKT25UcW9VNmNPS2xXcTVGYjcxYXRYeDZKRmkvRHp6ejlEcDlNaFBEeGNDWHg2OXV5SlYxOTlGWDUrZmpoMjdCZ0tGeTZNN2R1M0F3RCsrT01QRkNoUUFDTkhqblE0VnJ0MjdYRDQ4R0hZYkRZQXFVR0NqNCtQc3Q3RHd3UFZxMWVIeFdLQjFXck5FQjVsUnExVzQvRGh3d0NBaXhjdjR1TEZpOG9vaWJCWUFBQWdBRWxFUVZTNm4zNzZTZWt0Sk11eVE5Qng4K1pOV0N3V2ZQLzk5L2o0NDQ4ZDJuejMzWGN4ZE9oUUJBUUV1QXcyUER3OEhGNkRYZHJlUG12V3JNRkhIMzJraEQydUhEOStISFhxMUZHMisrZWZmekIrL0hnWWpVYUVob2FpVmF0V21lNmZscjNuejlNNmYvNDhkdS9lclR3M204MncyV3lZUEhreTl1elpndzRkT2lBa0pDUmJqa1ZFUkVSRVJKVFhNZndoSWlJaWVvWnBXOC81MTQrUk5tZ1FRaUFpSWdJUkVSSFl2SGt6MnJkdjcxWWJaY3VXeGVlZmY0NlJJMGZDWkRMaHhvMGJTdGdoaEhBSUJZeEdJelpzMk9Ed1BIMTQ0KzN0amRtelp5TStQaDZkT25XQ1RxZFRobDg3ZGVvVUNoUW9vSVJYSFRwMGdORm94UHo1ODkycVZhVlN3ZC9mSDJ2V3JGR1dCUWNIdzhmSEIyKzg4UWFHREJrQ1NaSlFvVUlGaDNOajc0WDAzSFBQWldpelJJa1NXTDE2TlpLU2tuRDkrblZVcjE3ZFliMjlKNUs5WnJ2TGx5OGpLQ2pJNlh3L1o4NmNjVGh2QUJ6Q2xMZmZmaHNEQnc3RTl1M2JNV3ZXTEtqVmFvd2JOdzZOR2pWeTZ6eWtQUi9ab1dMRml2am1tMjhRR1JucHNIelBuajBBZ0EwYk5rQ2owYUJmdjM0dTIwaEtTa0o0ZURqNjkrK2Y1VnhGUkVSRVJFUkVlUm4vNGlFaUlpSjZocW1ydHZuWDJyNXo1dzdPblR1SDExOS9YVmxtdFZvQnBQWlNXYkZpQlNSSndwSWxTMXkyc1dEQkFpVVVBYURNeWJObHl4WmN2WG9WbFN0WGhscXRSb0VDQmJCbXpSb1lEQVlNR3pZTVE0Y09SZlhxMWRHaVJRdVVLRkVDWmN1V3piVFcrUGg0aDhBb0xVbVNJTXV5eS9YcHVlcnBVcmh3WWZ6KysrOUlUazdHTysrOGd3OC8vTkJoZmJ0MjdXQTBHdEd3WVVPWGJadE1KZ3daTWdSMTZ0U0J2Nysvdzdxa3BDUk1uVHJWWWRuaHc0Zmg2ZW1KVHovOU5NTjhSMVdxVk1HQ0JRdHcvdng1SllTU1pSbDc5KzZGU3FYQyt2WHJzV25USnRoc05oUXFWQWhmZlBFRnFsV3JsdUdZaVltSlRvZVNTeS85MEhxUHk4UERBek5teklCV3EwVnNiQ3g2OWVvRmpVYURiZHUyNFpkZmZrRkVSQVRpNHVJeW5JTzBMbCsrak92WHI4Tm9OR0w0OE9GUFhBc1JFUkVSRVZGdXgvQ0hpSWlJNkJrbXgxNVFIcXNLWjV5L3hsMExGeTdFNmRPbmxlZTNidDFDU0VnSWtwT1RVYUJBQVdXNXlXUUNBT2oxZW5oNGVDakRycVVOZU5KekZycnMzNzlmT1E0QXBXZUxXcTFHVkZRVWhnMGJwc3hQNDQ2MDg5RUVCd2M3ckxQUGc3TjE2MVpsV2ZwdDBtL3Z6SzFidHhBVkZRVS9QeituOCtYWXowVm1QVkswV2kwQTRPVEprdzduRlVnZFh1L28wYU1PeXhJVEUyRTBHcEdjbkp5aExROFBEMHllUEJrV2l3WCsvdjVvM3J5NUVxYWNPWE1HWDM3NUpXSmpZd0VBNWNxVnc5YXRXeDNPQVpEYWU4aG1zMkhXckZrSUNBaHdXck85NTAvNm9mV2VoUDAxbnp4NUVrRHErK2IyN2R0NCtlV1hFUjRlRHJQWnJKdy9JUVFlUG53SVNaSWN6cFd2cnk4T0hUcUVyVnUzb25YcjFrOVZEeEVSRVJFUlVXN0Y4SWVJaUlqb0dXWUtmMU41N1BucHRTZHVwME9IRHRpNWN5Y0tGaXlvTEN0WnNpUUE0T2VmZjFhV0pTUWtBRUNHNE1MZW95ZTlQbjM2b0ZtelppaFpzaVEwR2cxYXRHaUI4dVhMbzFtelp2aisrKy9Sb1VNSGJObXlKVU03eFlzWHg2dXZ2cHBwTDVDMDR1TGlYQTdyWnJQWkhtdm9NbGZiV2l3VzFLNWRHOFdLRmNOSEgzMkV5Wk1uTy9SSXNsZ3NrQ1FwMDJQWmg2OHJXclFvbGk5ZnJpd1BEZzVHd1lJRkhZYWFzeS8zOC9OejJac28vZmZCcm1yVnF2RDE5WVhCWUlDbnB5ZU9IejhPSURWa014cU5HUjZ2V0xFaXd6eEZkdll3TE8wOFVNNWtGcWlsWjU5VHlXYXpvVisvZmhnNGNDQ1dMVnNHdlY2dmJHTXdHTkNsU3hjRUJBUmc1Y3FWYnJkTlJFUkVSRVNVSHpEOElTSWlJcUtuVnJSb1VheFpzd2F5TEN0RHJjMlprenFma05sc1JxdFdyUUNrWHBBSGdFS0ZDaUV5TWhKbHlwUUI0THJuajBhalFjV0tGUUhBb1pmUXhvMGIwYVZMRi9UdDJ4ZTdkdTFTdHJkWUxBQlNlM2U0R243Tm1jeUdmYk5ZTE5EcGRHNjNKVWtTSGo1OGlHSERoamtzOS9IeHdhUkprNUNjbkl5OWUvZmkwMDgveGJ4NTh4QVlHQWdoQkdSWnp2STRybm9WWlRlMVdvMFJJMFpBclZiRGFyVml3SUFCS0Y2OE9LWlBuNDd1M2J2RHk4c0xhOWV1UmF0V3JlRHQ3WTJQUHZyb1A2a0xTTzNOZE96WU1laDBPdGhzTmhRb1VBQ3paODlHaVJJbDhQenp6K1B6eno5SGx5NWRVS3BVS1FDcDc1dEZpeGJoN2JmZlJxRkNoZjZ6T29tSWlJaUlpSElTd3g4aUlpSWl5aGF1Z29tMHdVNVVWQlFBb0VTSkVoZ3dZQUFhTldvRTRORmNRTzdxM0xrejJyWnRxN1J2RDNwU1VsSUE0TEhDR3NENXNHOW56cHhCMWFwVllUYWJZYlBaM0o2dlJwSWtDQ0dRbUpqb3NEd2dJQUJhclJaYXJSYU5HemZHcjcvK2loOS8vQkhEaHc5WFFpdDd6eDVYSHFjSDB0TXFYYm8wYkRhYkV1SjE2TkJCR1ZhdWR1M2FNSmxNRUVLZ1FJRUNib1ZTZCs3Y3dXZWZmZmJVZGUzZXZSdFdxeFV2dlBBQy92NzdiN1JzMlJMTGx5K0gwV2pFa1NOSGNQVG9VUnc5ZWxSNWI2blZhbHkrZkJtZmZmWVpaczZjQ1Q4L3Y2ZXVnWWlJaUloeUYzWDVOM0s2QktKY2grRVBFUkVSRWYycjd0MjdwenkrY0NGMWpxSEtsU3ZqOTk5L3g2bFRwd0JBNmFYaERwVktoWGJ0MmluUDA0Wkw4Zkh4QUZKNy9qaGJiN2RreVJKRVIwY3JvY3U5ZS9jY2hvaTdmLzgrUWtORDBibHpad0NwOCtPNE8xK05FQUsrdnI1S21BUmtITktzZnYzNitQWFhYNVhqbTgxbUFJL205TWxKRHg4K3hOYXRXN0ZwMHlZRUJ3Zmo5OTkvUjdGaXhkQ3FWU3NNR1RJRVFPcnJzUS9oNSs1NXNkbHN1SC8vL2xQVkpvVEErdlhyVWI5K2ZYaDdld01BMnJadGk5dTNiNk5CZ3dZWU0yWU1BS0I1OCtibzNyMjdNamZVb0VHRDBMZHZYNHdlUFJvelo4NTBHQjZPaUlpSWlQSSs3ZHVMYzdvRW9seUg0UThSRVJFUlpidms1R1FzWDc0Y3UzZnZSbUppb2hJZXJGcTFDZ0JRcjE0OUFLbTlZY2FQSDQrYU5Xdmk3Tm16aUl1THc2dXZ2dnBZeDdJUEJ3Y0FOMi9lQkpBNjU0K2RQVmhKNjhVWFg4U25uMzRLTHk4dmFEUWFKQ1ltNHNpUkkzajQ4Q0c4dkx6ZzRaSDYzMlQ3SERvVktsUndtSzhtcy9scFhNMWZsRGFFcWxtekp2ejgvTkN0V3plSEduTTYvTEZhcmVqV3JSdTh2THpRdVhOblpUNmwwTkJRSERwMENKY3ZYMGF4WXNYd3lpdXZLRUZlMnFETkdmdjVLRm15cEVNZ2xwNDdjLzdzMzc4ZnQyL2Z4b2dSSTVRNWovejkvVEZxMUNpY09YTUdKMDZjUUpFaVJUQm8wQ0NsRnhpUUdpNjJhTkVDMjdadHc5U3BVL0hGRjE5a2VTd2lJaUlpSXFLODdMOGJONEtJaUlpSThyVXJWNjVneFlvVkFGS0grTnE0Y1NPQ2c0T3hhTkVpL1BqamovRHc4RUJNVEF6cTFhdUh3TUJBWmIrYU5Xc0NTQjNPNjVkZmZubnM0NXJOWmhRc1dCQUFjT1RJRVFDcG9ZMTlpTEpxMWFwbDJLZFdyVnJZdkhrek5tN2NpQjQ5ZWdBQUdqWnNpQmRmZkJFRkN4YkU1NTkvam5YcjFxRjc5KzRBZ0NwVnFyaGRqNnZ3SisxeVB6OC9yRm16QnVYS2xRUHdhTGc2VDAvUFROdE9HM1JsaDhURVJQejY2NjlLang2MVdvMTI3ZHJodSsrK3c4R0RCM0g3OW0zMDZkTUg1Y3VYeDd4NTh3Q2s5cUpScVZUSy9FMzJjKytLcS9QeHVHdzJHeFl2WG96ZzRHQlVxMVlOU1VsSlN0dENDUHp2Zi8rREpFa1lQbnc0dkx5OE11emZwVXNYU0pLRUF3Y09PTXdUUlVSRVJFUjVuMmxwUytXTGlGS3g1dzhSRVJFUlBiVVBQL3dRVjY5ZUJRQjRlM3VqYTlldTZOQ2hnekwzenZuejV6Ri8vbnpvZERxWGMrZmN1M2ZQYVMrZHpOaHNOclJwMHdaOSt2UkJaR1FrRGg0OENHOXZielJzMkJCang0NkZScU5Sd3AzMDlIbzlZbU5qc1dyVktraVNCTDFlai9mZmZ4OGpSNDdFaUJFak1HTEVDT3pkdXhjQThNWWI3bzhoN2s3NEF6ak8zNU9VbEFRQXlsQm1tYjNlckV5ZlBoMXF0VnFaQjhuVmZEd0hEeDVFV0ZpWU10OVN6Wm8xRVJvYUNrbVNNSExrU055NWN3ZkRodzlIbzBhTk1ITGtTQmdNQnJScDB3WXZ2ZlFTQUNBNk9ob0FVTGh3NFV6cnlhN3c1Lzc5KzlCb05BZ0pDUUdRZXM3c3ZhbCsrKzAzbkRsekJqMTY5TUFMTDd6Z2RQK2dvQ0RVcVZNSHg0OGZSMFJFQkpvMmJab3RkUkVSRVJGUnpwTmp6dVYwQ1VTNURzTWZJaUlpSW5wcTNidDNSMWhZR0Y1NzdUVjgvUEhIRHIxQkRoOCtqTW1USndNQXhvOGZqekpseWpnTk1hS2lvcENVbEFTejJld3cvSm45b3IreklkSFVhalUrL3ZoajNMNTlHeE1tVElBc3kramZ2ejlhdG13SnJWYUxyVnUzb24vLy9oZzBhQkJhdG5TOEM5Qm1zK0dycjc2QzBXaEUvLzc5MGFsVEp3QkExNjVkc1hqeFluejk5ZGN3bTgxbzFLZ1JxbGF0NnZhNXNObHNTRWhJeUJCeXBYM05DUWtKaUl5TVJKVXFWZURwNllrclY2NEFTQjNDTERQTzVpOUtINjVVckZnUnExZXZSbHhjSEFDNHJQM2xsMTlHdFdyVmNQSGlSWHo0NFlkbzA2WU56R1l6dW5UcGdobzFhbURDaEFuUTYvVVlPWElrenAwN2h5Wk5tdUNqano1UzlqOTc5aXdBeHlIMk1xczVLaXJLWmZEbmpzS0ZDMlBldkhuUWFEUUFVb2NXRkVMZzl1M2JXTEJnQVJvM2J1d3k2TE5yMHFRSmpoOC9ydlEySXlJaUlpSWl5cThZL2hBUkVSSFJVM3Z0dGRjd1ljSUV2UExLSzhxeWxKUVVMRm15QkJzMmJFQ1pNbVV3YXRRb2xDOWZIa0JxYUtQWDZ4RVZGWVZodzRZQlNBMEhoQkNZTTJlT3Nnd0FsaTlmanMyYk55czlXZElPaldhMVdyRnAweVlzWGJvVUpwTUpmZnYyVlVLZXdZTUhJeUVoQWZ2MjdjT3NXYlB3eWl1dndNL1BEMEJxWURKcjFpejgvZmZmNk5ldm54TDhBRUM3ZHUyd2VQRmltTTFtbENoUkFwOTg4Z2tBWU9MRWliQllMTW9jTi9aNjByUFpiSkFrQ1Q0K1BobVcyeGtNQmd3ZlBoeVNKQ0V3TUZBWlFpMnI0ZVVzRmdzQW9FYU5HaG5hdGYvYm9VTUh2UEhHRytqYnR5L0tsQ21qMUorZUpFa1lOV29VRWhJU1VLRkNCUUNBVHFmRC9QbnpFUlFVaElNSEQyTDI3TmxJU0VoQTc5NjlZYlZhMGJOblQxU29VQUUrUGo3NDg4OC9BUURQUGZkY3BqWGI2MUtwVkJuT1NYcjJYa2l1MklNZklQWDlKWVRBdW5YclVLdFdMWXdZTVFLU0pLRmJ0MjRvVTZhTUVrQ203Zm5VdUhGalJFZEhvMG1USnBrZWg0aUlpSWlJS0s5aitFTkVSRVJFMlNKdDhMTnYzejRzV0xBQUZvc0ZBd2NPUkpzMmJlRGg0Zmhmenk1ZHVtRGx5cFU0ZGVvVWdOUXdwVjY5ZXZqd3d3OGR0Z3NKQ1VIRmloVXhlL1pzQUVETGxpMWhNcG13WThjT3JGcTFDdmZ1M2NOTEw3MkVuajE3b21MRmlzcCtraVJoMkxCaHVIanhJcUtqb3gzQ21qbHo1bURQbmowWVBYcDBoaUFnUGo0ZWhRc1hocmUzTjZaT25hcUVQVys5OVJhV0wxK09RNGNPQVFEcTFhdm45RHpZYkRiNCsvdGo1c3laeXJMZzRHQVVLMVpNZVY2MmJGbUVoNGRqMGFKRjJMOS9QNERVZVlEZWZQUE56RTR4UEQwOXNYRGhRaVZFQXg0RlFtbUh6UFB6ODhQY3VYTWQ1bFp5cGtpUklpaFNwSWpEc29TRUJNeWRPeGRIang1RjdkcTFFUklTZ25MbHlpRWhJUUVlSGg1WXNXSUZUQ1lUQUtCKy9mb29VNlpNcHNldzkvd0pDZ3B5T0NmcEJRY0hRd2dCcTlXYTRiM2lqSDJlcEw1OSswS2owU2o3OU83ZEd5dFdyTUR4NDhjQkFKVXJWMWIyMGVsMDZObXpaNVp0RXhFUkVSRVI1WFVNZjRpSWlJZ28yNW5OWnJ6MzNudG8xcXlaTXU5UGV0MjdkMGYzN3QyemJFdXRWaXU5ZVlLQ2d2RDg4ODlqNDhhTitQMzMzOUdxVlNzMGJkb1VSWXNXZGJxdmw1Y1hoZzRkaWkxYnRqajBPaWxhdENpKysrNDdsQ3BWS3NNK1gzMzFGWjUvL25rTUdUTEVvWmRSM2JwMVVhZE9IWVNHaHFKU3BVb3VoekNyVzdjdUJnNGM2TEFzTkRRVWI3MzFsc095RWlWS1lOeTRjWmcwYVJLOHZMelFvMGNQaCtIeW5OSHI5UTdCRDVBYS9raVNsR0d1bTZ5Q0gxZVdMVnNHUHo4L3pKbzF5NkdIa2Erdkw5NTk5MTFVcjE0ZFk4YU1RYXRXcmZEQkJ4OWsyWjdWYWtXUklrV3lERjBLRlNxRXJsMjd1dXhSbFo3TlprTzlldlVjZ2g4QWFONjhPVjU3N1RVbHRBb05EWFdyUFNJaUlpSWlvdnhFRXRrMUF5c1JFUkVSNVRuSk04b3FqejAvdlpaamRlUW1TVWxKOFBiMmRybmVack81SFZEOEYwd21FK0xpNGhBVUZQU2ZIZE5vTk1MTHk4dXRiWk9Ua3dFNER0Zm5qTWxrY2hrVU9tTXdHRkNvVUtGc2E0K0lpSWlJOGk3K1hVT1VFWHYrRUJFUkVSR2xrVm53QTdpZTZ5ZW42SFM2L3pUNEFlQjI4QU5rSGZyWVBXNVFrMW53OHlUdEVSRVJFUkVSNVNlcW5DNkFpSWlJaUlpSWlJaUlpSWlJc2cvREh5SWlJaUlpSWlJaUlpSWlvbnlFdzc0UkVSRVJQY00wVGNibGRBbEVSRVJFUkVSRWxNMFkvaEFSRVJFOXd6eGUvQ0NuU3lBaUlpSWlJaUtpYk1id2g0aUlpT2daSnQvNUIzTDBLY2gzVDBIYllucE9sME5FUkVSRVJFUkUyWURoRHhFUkVkRXp6UFJUdTBkUEdQNFFFUkVSRVJFUjVRdXFuQzZBaUlpSWlIS1F4dXZSWTB0U3p0VkJSRVJFUkVUMEpLeW1SNDgxM2psWEIxRXV3L0NIaUlpSTZCbW1LbGhhZVd5N3Nqc0hLeUVpSWlJaUlucDh3aGdMeWFjWVZNVnJRMTJwZVU2WFE1UnJjTmczSWlJaW9tZVlxbUp6eURIbkFRQ1d2Wk9oTHY4R29PWGRja1JFUkVSRWxBZll6REN0N1FrcG9DSjA3eXdESU9WMFJVUzVCbnYrRUJFUkVUM0ROUFUraE9RYkJBQVFEKzhnWlVrejJNNXZBY3djQW82SWlJaUlpSElwY3hKczU3Y2daZEhyRUlZcmtLL3ZoKzNjcHB5dWlpaFhrWVFRSXFlTElDSWlJaUlYWkN0c1o5YkJlbTRqUk14NWlPVDdPVjBSRVJFUkVSRlJydVg1NmJXY0xvRW9WK0N3YjBSRVJFUzVsQnh6SHViTkF5SHVYODNwVW9pSWlJaUlpSWdvRDJINFEwUkVSSlFMeVhkUHdiU21HNGRmSXlJaUlpSWlJcUxIeHZDSGlJaUlLSmNScGdTWU4vUlJnaC9KcnhRMGpUNkZLdWdGU0w0bEFZblROaElSRVJFUkVSR1Jhd3gvaUlpSWlISVo2NUVGRUVreEFBQlYwUnJRZGZzWjBIamxjRlZFUkVSRVJFUkVsRmZ3dGxFaUlpS2kzRVRZWUR2OXMvSlUwM3d5Z3g4aUlpSWlJaUlpZWl3TWY0aUlpSWh5RWZIZ2h0THJSOUlYaEtwWXJSeXVpSWlJaUlpSWlJanlHb1kvUkVSRVJMbUlQZmdCQUtsUWVRQlN6aFZEUkVSRVJFUkVSSGtTd3g4aUlpS2kzRVRJang2ck5UbFhCeEVSRVJFUkVSSGxXUXgvaUlpSWlJaUlpSWlJaUlpSThoR0dQMFJFUkVSRVJFUkVSRVJFUlBrSXd4OGlJaUlpSWlJaUlpSWlJcUo4aE9FUEVSRVJFUkVSRVJFUkVSRlJQc0x3aDRpSWlJaUlpSWlJaUlpSUtCOWgrRU5FUkVSRVJFUkVSRVJFUkpTUE1Qd2hJaUlpSWlJaUlpSWlJaUxLUnhqK0VCRVJFUkVSRVJFUkVSRVI1U01NZjRpSWlJaUlpSWlJaUlpSWlQSVJoajlFUkVSRVJFUkVSRVJFUkVUNUNNTWZJaUlpSWlJaUlpSWlJaUtpZklUaER4RVJFUkVSRVJFUkVSRVJVVDdDOEllSWlJaUlpSWlJaUlpSWlDZ2ZZZmhEUkVSRVJFUkVSRVJFUkVTVWp6RDhJU0lpSWlJaUlpSWlJaUlpeWtjWS9oQVJFUkVSRVJFUkVSRVJFZVVqREgrSWlJaUlpSWlJaUlpSWlJanlFWVkvUkVSRVJFU1VveXdXQzg2ZE8rZDAzZTdkdTJFd0dQN2ppb2lJaUlpSWlQSTJoajlFUkVSRVJKU2pidDY4aWFGRGgyTFdyRmt3bVV6S2NpRUVsaXhaZ3Y3OSsrUGt5WlBaZXN5RkN4ZmkvUG56MmRvbUVSRVJFUkZSYnVHUjB3VVFFUkVSRWRHenJYejU4bmp2dmZld2RPbFMzTDE3RjFPblRnVUFIRDE2RkhmdjNrWHAwcVhkYm12ZXZIbUlqSXpNZEp2azVHUmN1blFKZS9ic3dmejU4MUdvVUtHbnFwK0lpSWlJaUNpM1lmaERSRVNVaHdsVElwTDIvd0RUK1oyd0dXNUFtSk56dXFROFRkSjZRbDJvTkhSVm04RzdVUjlJT3ArY0xva29Uek1ZRERoeTVBZ2lJeVBScFVzWEJBUUVPS3dYUW1ESGpoMElEZzVHNTg2ZHNYSGpScHcrZlJwQ0NFaVNoR1hMbHFGU3BVcVlNV01HSWlNamtaU1VCRzl2NzB5UDJhSkZDNHdlUFJxQmdZSFFhRFJPdC9IMDlFU3RXclVBQUJzMmJFQ2ZQbjJ5NXdVVEVSRVJFUkhsRXBJUVF1UjBFVVJFUlBUNHpGY09JbUhEYU5qaWIrZDBLZm1TMmk4SXZoMG1RMXZobGYvMHVQTE5RekN0N2dvQVVKVnFBRjJYMWYvcDhZbXl3NlZMbHhBZUhvNFRKMDdndGRkZVE4T0dEVkczYmwxNGVYbGwyUGJOTjk5RWlSSWw0Ty92ajFPblRnRUFhdFdxQmJQWmpQUG56Nk5zMmJMdzlmWEZoUXNYRUJRVWhDbFRwbVFJa1lpSWlJaUlpTWdSZS80UUVSSGxRZVlyQjNFL3ZGZE9sNUd2MmVKdjQzNTRML2ozWGdwdCtaZHp1aHlpUEdQMTZ0Vll2SGd4aWhZdGl2bno1Nk5jdVhLWmJxL1JhQkFiR3d0L2YzK2xOODZwVTZmZzQrT2pQQWNBazhua01COVFka2hKU2NIcDA2ZFJ0MjdkYkcyWGlJaUlpSWdvcHpIOElTSWl5bU9FS1JFSkcwYm5kQm5QaklUMW94RHc4VllPQVVma2hoVXJWbURKa2lYdzhQREFwRW1UM0pxclI2VlN3ZFBURTg4Ly83eXl6QjcrcEY5V3VYSmxsNzErMXE5Zmo4VEV4TWVxOStEQmc3aDI3Um9tVHB5SSt2WHJQOWErUkVSRVJFUkV1Um5ESHlJaW9qd21hZjhQRGtPOVNRQzBlaHUwR2htU2lxTzVQZzBoU3pCYlZEQ25xR0UvazdiNDIwamEvd044bWc3SjBkcUljcnRyMTY1aDZkS2xBSUJHalJxNUZmd0FxZUdQd1dEQXNtWExISmJmdlhzM3c3TE02UFY2ZlBmZGQrNFhuRVpZV0JobXpKaUJLbFdxUE5IK1JFUkVSRVJFdVEzREh5SWlvanpHZEg2bnczT3QzZ2FkenBaRDFlUXZra29vNTlLVW9sYVdtODd2WXZoRGxJVU5HelpBbG1VQWdJK1BEK2JQbjQrTEZ5L2l3WU1IS0YyNk5McDM3NDdLbFN0bjJFOElnVXFWS21IKy9QbktzdURnWUx6d3dndVlObTJhd3pKNys4Njg5ZFpicUY2OU9vb1hMdzZkVGdjQUdEMTZOSTRlUFlxbFM1Y2lLQ2dJd2NIQkdZNUZSRVJFUkVTVUh6SDhJU0lpeW1Oc2hoc096N1VhMXhkRDZjbG90YkpEK0pQK25CTlJSaWRPbkZBZUZ5aFFBTDE3OTRiUmFFUm9hQ2orK3VzdkhEdDJETk9uVDBlTkdqVWM5cE5sR1hGeGNmanh4eDhkbHQrNWN5ZkRNcXZWbW1rTlpjdVdkWGdlRXhNRFNaSlFwRWlSSjNoRlJFUkVSRVJFZVJmREh5SWlvanhHbUpNZG5uT290K3duU1k3blZKaU5PVlFKVWQ0UkV4T2pQRzdVcUJFa1NZSzN0emM2ZHV5SW1UTm53bUt4NEljZmZzRFhYMy90c0ovVmFuVjcyRGVMeGVKMlBXYXpHVkZSVVNoUm9nUTBHczBUdkNJaUlpSWlJcUs4UzVYVEJSQVJFUkVSVWQ3bjRmSG92aktiN2RGUWxHbm4vcmx3NFVLRy9XdzJHNW8wYVlJZE8zWW9Yd0R3d2dzdk9DeHIyTEFoT25Ub2dPblRwK1A4K2ZOWjF2UFBQLy9BYXJWbTZHbVUzdTNidDdGNDhlSXMyeU1pSWlJaUlzcEwyUE9IaUlpSWlJaWVXdG15WlpWd0p6NCtYbG1lZHA0ZXZWNFBBQWdQRDBkRVJBUUFJQ0FnQUhGeGNSZzJiSmhEZTVjdVhjcXc3THZ2dnNQTm16ZHg1TWdSZlB2dHR5aGV2TGpMZXV3aFVxTkdqVEt0Ky9yMTYvampqei93d1FjZlpQVVNpWWlJaUlpSThnejIvQ0VpSWlJaW9xZldva1VMNVhIYUhqNjNidDFTSHR1RG1LWk5tOEpnTUVBSWdhQ2dJTGVQNGUvdmoxcTFhcUYwNmRKWXZYbzFoSEErN09XbFM1ZXdkKzllbEN4WkV2WHIxOCswemRqWVdKak5acmRySUNJaUlpSWl5Z3ZZODRlSWlJaUlpSjVhcTFhdGNPellNUnc0Y0FEYnQyOUhwMDZkb05mcjhjc3Z2d0FBeXBjdmo3NTkrd0lBU3BVcWhTVkxsamh0UndpQjVzMmJvMUtsU3BnMmJkcGoxeEVkSFkzeDQ4ZERwVkpoMkxCaFVLa2M3M2RMSC9SRVJrYml3WU1IdUgvL1B2ejkvUi83ZUVSRVJFUkVSTGtSd3g4aUlpSWlJbnBxa2lSaC9QangyTHAxSzM3NzdUZUVoSVJBcTlWQ2tpVDA3dDBiSFR0MmhFNm55N0lkKzN4QmFZZUxjOWZaczJjeFljSUVwS1NrWU1LRUNYanV1ZWNjMXZ2NCtPRDY5ZXNJQ1FtQnA2Y25aRm5HdVhQbllMUFo4UFhYWHlNc0xPeXhqMGxFUkVSRVJKUWJNZndoSWlJaUlxSnNJVWtTMnJScGd6WnQyanh4Ry9id3gyS3h1TDJQeFdMQmloVXJzSExsU3RTdVhSdURCdzkyT3B6Y1J4OTloQjkvL0JIMzd0MVRob3p6OS9kSDdkcTFFUklTOHNRMUV4RVJFUkVSNVRZTWY0aUlpSWlJS05ld1dDenc4dkpDZ3dZTjNON256Smt6T0hmdUhLWk1tWUlYWG5qQjVYWk5telpGMDZaTnM2Tk1JaUlpSWlLaVhJM2hEeEVSRVJFUjVScWVucDVZdVhJbHZMeTgzTjZuZHUzYXFGMjc5cjlZRlJFUkVSRVJVZDZpeW5vVElpSWlJaUtpLzRaYXJYNnM0SWVJaUlpSWlJZ3lZdmhEUkVSRVJFUkVSRVJFUkVTVWp6RDhJU0lpSWlJaUlpSWlJaUlpeWtjWS9oQVJFUkVSRVJFUkVSRVJFZVVqREgrSWlJaUlpSWlJaUlpSWlJanlFWVkvUkVSRVJFUkVSRVJFUkVSRStRakRIeUlpSWlJaUlpSWlJaUlpb255RTRROFJFUkVSRVJFUkVSRVJFVkUrd3ZDSGlJaUlpSWlJaUlpSWlJZ29IL0hJNlFLSWlJaUlpT2d4Q0JueW5aT1FiNStBTUNmbGREV1VqdWFWMEp3dWdZaUlpSWlJaU9FUEVSRVJFVkZlSWNlY2cyWGJKNUJqenVkMEtlUUN3eDhpSWlJaUlzb05HUDRRRVJFUkVlVUIxbE1yWU5rNURxcUFpdEMyL2hhcXdKcVFDcFlCSkk3a1RFUkVSRVJFUkk3NGx5SVJFUkdsSVVIYitsdElmcVZ5dWhCQTZ3T1AyajBBU0RsZENWR09rMlBPd2JKekhEeHFkWVd1K3hhb3E3YUY1RitPd1E4UkVSRVJFUkU1eGI4V2lZaUlLQTBCZFpWVzBIK3dHNXJHbjBQU0Z3UlVUOVpSV05MN1BWVWxIblY2UTlNc0RMcDNsa0h5S2ZaVWJSSGxhVUtHWmR0UXFBcFhocWJKZUVDdHllbUtpSWlJaUlpSUtKZGorRU5FUkVTT2JGWkFyWUdxeEl1QXB6OVVoU3BBMTNrbHBJQ0txVUdReWdNZWRYcEIyMnEyOGp6OWwvcTVkNkQ3WUE5VWhhcytVUW1TYnhBMERRWUNBRlJsR2tIMzNnWkludjdaK1NxSjhnejV6a25JTWVmZzBXQVFneDhpSWlJaUlpSnlDK2Y4SVNJaUlrZXlGWUFPbHQwVEllNWZCZnpMUVZYNlplaDc3OHl3cVdlMWRwazJwZTI4QXVZMTNTREhYbkQvK0pJSzJqZW5BUm92WlpIdDZoOFF5ZmZkYjRNb0g1RnZud0FBcUFLZnkrRktpSWlJaUlpSUtLOWd6eDhpSWlKeUlHU3I0d0tiV1hrbzN6c0xPZWI4bytkMy80RklqSWFJdndFNTV0eWpOZ3hYSUVkSFFEeThCWS9YUnFZT0grY21qNWMrZ3FwTW85UjI3bCtGZk8xUGVOVHFCbTNMbVlCYSs0U3ZpaWp2RXVZa0FNZ2RjM0VSRVJFUkVSRlJuc0NlUDBSRVJPUkl0aWtQSmEvQ2dNMmlQRGV2N2dwb3ZhSHYvMWZxODU5N1FGMjFEV1RERllnSDF4OHQzL294NUh0bkgvdlE2c290b1duNGlmTGN0S0VQeE1ObzZMcjlESFdOanRBVnJnekxyOE1neDE1ODBsZEhsSGRKdkcrTGlJaUlpSWlJM01PL0lJbUlpSjV4a3M3WDRjdk80NlZCMFBmOUE2cml6MmU2djdweVMraTZySUsyM1VKbG1UQTlmT3c2VktWZmdmYXRid0JJeWpKdG0vbFErWldBZVYwdmlMaExVQVhXaEs3SEwvQjRKUlRRZWovMk1ZaUlpSWlJaUlpSW5nVU1mNGlJaUo1eG10WnpvUC80bFBJbGVSVUNBS2dyTkFPMFB0QzIvOStqalhVRkFLM1BvK2VTQ2xKZ1RRQ0FxbWoxUjh0VDRoK3JCbFhwaHRCMStBSHcwRU1ZWTJINnFSMXNaOVpCVmFRcWRPK3VoMVNvSEZKKzZnRGIxYjJBV2dQTks2SFE5ejhFemV1am9HT1pxY1VBQUNBQVNVUkJWQ3BjOVlsZk94RVJFUkVSRVJGUmZzVHdoNGlJNkJsbjN0UWZ0aXM3SU44NUNmbk8zOHB5K2Q0WnlEY1BPOHpsby8vd0FQUzlkeWpQSmY5eWtQUitBQURMSDVOVEZ3b1p3cHpvOXZFOWFuV0RydE5TUU9NSk9mWUNUTXZiUWI3ekR5eUg1cVp1b1BXQnRzMDh3R0tFZWYwSHNCNmFCOGhXU0xvQzhLalhIN3BldjBFLzRCQzByYitGcHRGd3FNdSs5aFJuZzRpSWlJaUlpSWdvNytPY1AwUkVSTTg2YXdyTUcvb0JBTlJsWDRPMjA0OEFBTXZ1Q1pDamprRFMrVUwvOFNrQWdIenJHS0JTUTFYOEJRQ0FxbFFEQUlBd3hrRWszVXQ5YkVvQWhKejFjVFZlMEx3eERoNDF1d0lBYkplMncvenJNT0QvZ3lOeC95cmttSE5RRmFuMi8zT2RTSUN3d1hveUhMYUx2MERUZkNwVXhXb0JBQ1NmWWxCWGJadmF6c1Z5c0YzYmx3MG5ob2lJaUlpSWlJZ29iMkw0UTBSRWxOMkVnTENhQUdNaVJQSkRpSlJFQ09QRDFNZkppUm4raGNrSVliTUFOaHRnczBEWXJNRC9md25aQ2xpdHdQLy9LMlRydi9ycExRWFZVUjdyT29iRGVtb2xyRWUvVjVhWjEzOEFhTDJoNy84WEFNQ2pkazhBZ0h6akwwaGVBYWtiR2VNZytaZURwdkZvV0g0Zm80UkNhYWxLMW9lMnhUUklCY3NDbGlSWWRvZkJkbkViSkVrRnBKbDNTTDYyRDZvaTFXRDljd1lrclRla1F1V2hlK2NuV0E3TWhPbW5EdkI0N2gxNHZEUUlrbDhwd0dhQlpjOUVXTSt1L3hmT0RCRVJFUkVSRVJGUjNpRUpJVVJPRjBGRVJKUm4yS3lRRStJZzRtTWd4OS83LzM5aklCNzgvNy94TVpBVEh3QTJ5NzlXUXJMdXRzTnpYejl6dHJXdGUyY1pWR1ZlZFZnbUh0NkJWS0E0QUNCbFRpMkg4RWZaeGhnTENBSEp1d2hnU1FhRURkRDZRQ1RjZ21sdER3aERKQUJBOGdxQXBzbFlxS3UxQjZ3bVdDTldRNzc3RDdRdHBnR1MrckZxdFI3K0RwWS92d0pVSGxEWGVCdVN4Z3ZXRStGUC91TFRTWWpYS28rOXZhMVErM2huVzl1WlNubW9QSlI4aWtFLzROQi9jMXpLdFN3SFo4RjZjQlk4UDcyVzA2VVFFUkVSRVJGUkhzR2VQMFJFUk9tSXBIaklNVGNnMzdzQlc4d055TEczSG9VOGlmZUJmSHJmaEtRckFGWEpsd0NiR1ZCcllidTZGK3B5cnl2QkR3Qm91LzJjMmpzbi9iNWVoUjg5MFhnK1d1NWJBcnB1NjJCZS93SGtPeWNCdFJhcWtnMWdQVFFQMWhPTElZeHhBQUNMeGd1YXBoTWdIbHhQWFNiYk1oYW85NE9xU0ZYbHFVZmR2aENKZDJBOStTTnNFV3V5NFF5NHB2S1FIVUtaLzRxd0p2M254eVFpSWlJaUlpS2l2SS9oRHhFUlBadGtHMlRESGNqM2JrQ091UUhiLy84cjM3c0JZVXpJNmVweWhLcDhVMEN0Z1h6bmI2aUsxNGJ0NUZLb1N6VUFQUFNQdGlsYzVkRU93Z2J6K2c4ZytSU0hOV0kxOUNISElYa1ZnbVgvREZnUHpYVjZEUEh3RGxLK2I1aGhUaURyMzh0Z1BiTU9zQmhkMXFkOTYydmcvOE1mMjVsMXNPeWVrRHEvRUJFUkVSRVJFUkVST1dENFEwUkUrWi9GQk51ZEs3QkZYWUR0NWdYWWJsMkFISE16ZFY2ZEhDSnA5WkE4Q3dDZUJTRHB2U0NwTllEYTQvKy9OSkNVeHg1cEhtc2dxZFZJUGpqalg2bEpYYlVOSUZzaDN6MEZWZkhhRU1uM1lZMVlBM1dGcHBCOFN3QUFMSHVuUUNwUUhLclNMOFB5MjNESWQwOEJTQTJGSksvL1krL080Mnl1Ky8rUFB6NmZjODZjMlJnejlyRXZJL3VTVUYxSmk4bFdzbnl2ZEtXTityVnFVeTVYU2d1U2hGQzBYRjBSV3BSQ1VTSkZaWWtLayt4a043YkJOR2JPL3ZuOU1UbWN6Z3hEekJuamViL2RYTTU1djkrZjkrZDFqbTV6Y1o3bi9YNG5BZUM0NGdtTXVISjQ1eitUOTQzK0V2d0VuUkQ4Mk9wMmhvQVgvNFl2YytldjBCaGIvYTRBQkE2c3cvTlYvOXh6a0FwSlRyYWRoRTREQ3VWZWdmMXI4SytlQm9CWnFucWgzRk5FUkVSRVJFUkVpaGVGUHlJaVVyejRQSDhHUFJ2dzcxeFBZT2Q2L0h0L2gwQStnY1BaWUhOZ0pwVEZLRlVXTTZFY1Jza2tqTmlTR0RFbE1LTGpNV0pMWU1URUgzOGNIWjhiNXB5cGN4RCtHQWxWc05XOEd2L0dPYm5uOWZ6SnUvQUZmQ3NtRXQzN205eHhVWEhZTDc0VC8rOExDV1JzRG80elU5b0J4ODhIQ3V4YWZ0bzEyQzdxaEpWemlNRDJ4ZGdiM1lSWjdRcjhhejdGTSs4cEhOYzhDeGlBaFhmdVU0VWEvQUQ0dkNiMjVyMEw1VjZCSFV1RDRRK08yRUs1cDRpSWlJaUlpSWdVTHdwL1JFVGt2R1psSHNTM1pTWCtMYXZ3NzFpTGY4K1d2TStMT1ZPR2dabFlBVE94QWtaQzJUOURubks1dnllVXhTeFZGaU0yQVF6ajdOMHpBdXhOYndQRHhMZHlNdllHLzNlOHcrZUdvd2VPUC8zNUhjeEtMYkRWYUlPengxUThIL2ZFY21WaXI5OFZ5M1VFNjlEVzNQRG45NFVGdjdsaEE4dVBXYll1OWtzZklwQ2Vobi85Yk13cWwyS3IzNDJZK3QyQ1EvMnJQeUd3KytjL3J6Tnp6eGZ5NkZ3Y0VSRVJFUkVSRVpFVEtmd1JFWkh6aXBWMUNOL21GZmczcjhTM2VVWHU5bTFuZ2VHSXhpeFhOZmRYMmR6ZmJlV3FZcGFwRFBhb3MzS1Bvc3FJU2NUZXBDZUI3VXNJYkY4Q3plL0tmN0FWd0x2ME5aeFZMOE1zM3hCSCt4SDRWMytFa1ZnRDM4ckptQldibmRhOXpmSU5pYnJwZlR5ZjlzYnl1WFBiS2pUR2lDMk5mOHUzMkdxbkF1UUdRbXVtNDEvM2VmQmF4MVZQWTZ0OUhaN1pqeHdQaEVSRVJFUkVSRVJFUk9HUGlJZ1ViZGJSdy9pMnJNSy9hUVcrTFNzSjdOMzY5eWEwTzdBbDE4YVduSUpadnZyeHNDZWhUTzVLa2d1UXZlWDk0SWpCKzkwd0FBeG55WHpIMnByZWh1UFNQc2VmMTd3YUk2RXlZT0ZmT1FWYmphdE9tTmdKaGgyOCthL01zVjEwUFlhekpFWjBLZkI3Z3UzdWFiZGhtSTVnK0dNZDJvTHZsd2wvM3ZNYWpMaHlCSGIvakwxNWI1dzNUOFc3NElWZ3Y0aUlpSWlJaUlqSWhVN2hqNGlJRkMxV0FQL09EZmpXTHNhM1pqSCszWnZPZkM2YkhWdkZtdGdxMThWVytTTE15aGRoSzEvOTc1MjNVd3paR25USDk4dEVBdW1yY2h1aTRrSUhuUERjMGJvZitOejRscitKdmNXOVlOb3h5OWJEdjJZNmdRUHJJYnJVOGNzNmpjR1cwcDZjMFhYQjV3cTdyeEdiaEszeHZ3Q3dmRzRNNjRSem1ZNGVJT0RPSkhCZ1BXYkpTdmlXdlJuc3NyZTZIN05TQzF5dnQ4Uy80VXRzZFRya25nbmtMSUZ2eWRpejhJNklpSWlJaUlpSWlKemY5T21YaUloRW5PVjE0ZC80TTk0MWkvR3RYWUwxUjhZWnpXTldxSW10YWoxc2xTL0svVldoSnRnZFo3bmE0c2M3YndEK0U4N29NZXpSZno3SVhRbGxsbTkwZkxEZmcyZm1QZmkzTGNvTmZ3RExkUmp2ZHkrQllXSTQ0MCtZT2ZjY0pNTVJpL1hYOE1jV1JWVEhNUmpSQ2JuUHMvZURsUkpXbTJmbWZXQ1lXQm1ianplYXVYOTlNVW9tNC8xK09MYVVkbUNZT0M1L0ZIL2FoMWhIOTUzQnV5QWlJaUlpSWlJaVVud28vQkVSa1lpd01nL2dYYnNFMzVyRitEYitERDdQcVMvNkM3TkNEZXkxbW1HdjFReGJ6U1lZc2ZsdlZ5YjU4Mi84S3JUQjV2eno5OXkvSmdUMnJ3UFBVWWlLdy9QMVFQeS9MOFFvVlEzcjZENk0yREo0dit5SGxaV2V1M1hibjRGUDd2VzV3WnRScWlwV1RtaWdGOVh1SmN6cXJRR3dzak1JSE55RVdlV3lFMFpZdWY5NzZQZndnaDJ4QUpqVnJzQzM5RFg4VzcvSFZxTk43alVucmg0U0VSRVJFUkVSRWJsQUtmd1JFWkZDWXgwNWdIZlZmTHdydjhHL2MvMXBYMitXcTVvYjlOUnFocjFtRTR6NHhITlFwV0QvTS93eG93Q3dqbXpITS84WnpNb3Q4UDg2RmFOMGJaei9uSUlSVnk1MzFkRG1lYm5qVHpncnlDaGJGek9wWnU1MGx6K0daOGJkNFBjRyt5MVBWdTd2MlFmd3pINE1Bajd3dVlQOXRycWRDZXhiRTFhYUVaMkFtWmc3citPS3h6RktWTVMvN2pOc05kcmdXLzRXVnZhQnMvYytpSWhJb1FnRUFwam1oWG51bm9pSWlJakl1YUx3UjBSRXppa3JKd3Zmcnd2eHJ2Z2EzNWFWWUZrRnZ0YUlLNFc5M21YWTY3VElEWHRLbGo2SGxVclFuK0dQWVk4S052bC8rd1QvMnBuWWFsOUhWTWRSWUl2QzgwVmYvR3MrUFg2ZDYxRHV5aHZEeEhuelI4Rm1NNmxHMkorNzkrdUIrTDUvR2N1Ym5SdjhBRmJXbm1DL0kvV0ZVOWZwOStGZjl4bUJYVC9qY2YrQmY5TzhNM20xSWxJRWVMMWVObTNhUkwxNjljTDZ2dm5tRzVvMmJVcFNVbElFS29PY25CejI3TmxEelpvMXo4cDhsbVZoR01hcEI1NmhRQ0RBYTYrOVJvY09IVWhKQ2Q5TzgzVG1tVHg1TXAwN2R5WXhNWkZEaHc2eGRPbFMyclp0aThOeDZpMVZBNEVBUjQ0Y0lURXg5SXNhZnI4Zm44K0gwK2tNanJ2OTl0dnAzcjA3N2R1M0p5WW01b3hyRmhFUkVSR1I0L1QxS2hFUk9mdDhIcnlydnlONzBqUDhNYmdyT2ROZXhyZDVSWUdDSDdOOGRaeFgzMExjZytNb01mQlRZbTdxajZQcE5RcCtDcEZoK3pQME9iYjlHN2tyYnFMYXZVUlVsN2NJWk83Ry9jSC9oUVkvZ09YK0ErK1NzZUE5bXRzUThCSFl0d2JQelB1REFVL28rTXlRZHYvdkMvR3ZuUW5lbkpNWEdQQVJTRS9EL2NrZEJIYjhDQUVmL2sxek9iWlZuSWljZjNiczJFSGZ2bjBaUFhvMGJ2ZnhWWUNXWlRGaHdnVHV2ZmRlVnF4WWNWYnYrZWFiYjdKdTNicFRqdHV5WlF2MzNYY2ZMN3p3QXVucDZYL3Jubi84OFFlMzMzNDcwNmRQeCsvM0E3bXY4YnZ2dnN2M210OSsrdzJ2MTV0di8xK1pwc21zV2JONDRJRUhUanB2UWViNStPT1B1ZVdXVzVnMWF4YVdaVEZxMUNoNjl1ekpzbVhMQUZpMmJCa0xGaXpJZDQ0Nzc3eVQ4ZVBITTJuU3BPQ3ZnUU1IOHRKTEwySDkrWGNDMHpRNWNPQUFreWRQNXZ2dnZ6L2pla1ZFUkVSRUpKUlcvb2lJeU5saEJmQnRYcG03d3VmWGhWaXVvd1c3enJSaHI5a0VlLzNMc2RlL0hETXArZHpXS2FkaytkejRGby9Hdi9ucllKdVJVQVd6NXRWNEY3Nkk3NWQzUXJad081RnY4V2g4aTBlZjRZMERlR1kvY21iWGlzaDVyV2JObXZUczJaTjMzMzJYOVBSMGhnMGJCc0R5NWN0SlQwK25hdFdxQlo1cjNMaHhiTm15NWFSamNuSnkyTGh4STk5Kyt5M2p4NDgvNmFxaWpSczNZbGtXWmNxVW9VeVpNZ1d1SXk4bFNwVGc2cXV2WnZ6NDhjeWZQNStYWDM2Wm1KZ1loZ3daUXBNbVRTaGRPdnlMRGt1V0xLRjI3ZG9NR2pTSXVMaTRBdDNINFhCUXRXcFZycnp5eXBEMk5XdldzRzNiTmpwMDZCRFM3bmE3R1RGaUJEazVvZUc3eitjaklTR0I5dTNiNDNLNUFDaFRwZ3hObXpibGd3OCs0TjEzMzhYcGRGSzNibDBxVktnUWNxMXBtbmk5WHFaUG41NW5qZDkvLzMyd1BydmRUczJhTlhuOTlkZjU3cnZ2ZU95eHgvSjhMMFJFUkVSRXBPQVUvb2lJeU45aUhUMkM5NmM1ZUpaK1J1RGdyb0pkNUhEaXFQOFA3QTJ1d0g1UlM0eVkrSE5icEp3Vzl6dFhZMlZuaExRRjl2Nkc2NjNXeDFmMWlJamtJVFUxOWFUOWlZbUpmUFRSOFcwaExjdGkzcng1cEthbWN0Tk5OekZqeGd4V3IxNGQzQnB0OHVUSnBLU2tNR0xFQ0xaczJjTFJvMGRQR1lDMGI5K2VBUU1HVUw1OCtYeTNKNHVKaWFGeDQ4WUFUSjgrbmJ2dXVpdmYrWDc2NlNlaW9xTG8yYk1uZHJ1ZHc0Y1BzMlRKRWpwMDZNQkhIMzNFUC8vNXo1QnQzQll1WEVqdDJyV3BWS2xTbnZQZGZ2dnRmUHZ0dDZ4ZnY1Nk5HemZTdUhGam9xS2lXTDE2TmVYS2xRc2JuNTJkemJadDJ6aDA2RkNCd3gvVE5ObTllemRQUHZsa1NQdWFOV3Z3ZXIzVXJsMDdaRXM0cDlOSnMyYk5tREJoQWtsSlNkaHNOaUQzejhmaGNHQzNILzluNDhHREIrbmR1emQ3OSs3Rk5FMnlzN01aUEhndzQ4YU5DNnZEWnJQaDlYcnAxcTBibjM1NmZMVm9vMGFOUW9JcDB6UXhUWk5ISG5tRUYxNTRnVDU5K3ZET08rOW9DemdSRVJFUmtiOUI0WStJaUp3K3k4Sy83VGM4UzJmaVRWc0F2Z0pzUjJPWTJGT2E0MmpXRm52RDFoak8ySE5lcHB5WnZ3WS9mN1lxK0JHUnM4NHdERWFPSE1tSEgzNUlZbUlpUjQ0Y0FlQ0pKNTdBNC9Hd2J0MDZxbGV2enNDQkExbS9majNKeWNtOCtPS0xKMTBWVXF0V0xhWk9uWHBXNnN2T3ptYmx5cFhZN1hZR0RSb0U1RzVSZC9EZ1FTcFdyTWlFQ1JPWU4yOGVKVXVXREY2emR1MWFIQTRIcjcvK09zbko0YXRaN1hZN1BYcjBZT2JNbWRTdlh4L0lEVWtxVmFyRW0yKytHVFkrTlRXVm1qVnJVcmx5NVFMWGJab21nVUNBckt5c2tQWmpLNmltVFp0Ry8vNzlNYzNjWGNBdHkrTGFhNitsVmF0V1pHUmtjT0RBQWRMVDA5bTJiVnVlYzNmcDBvV0xMcnFJT25YcTBLTkhqenhEcTJOakRjTUlDWDd5Y2l3OHUrcXFxL2ppaXk5WXNXSUZSNDRjVWZnaklpSWlJdkkzS1B3UkVaRUNzMXhIOGE3NEdzK1NtUVRTVDc2bHpqRzJLblZ4Tkd1TG84azFHQ1VpYzFpM2lJZ1V2a2NlZVlTR0RSdUd0QjFiVVhJaWg4UEJnUU1IU0V4TURLN0dTVXRMSXo0K1B2Z2NjcmNtTy9FOG9MUEI1WEt4ZXZWcUxybmtrano3Rnl4WWdOdnRwbmJ0MnF4YXRRcW4wMG5ObWpVcFg3NDhzMmZQeGpBTTl1L2ZIeEwrZUwxZTZ0U3BrMmZ3Yzh3Ly92RVAycmR2SDF4UmN5eUUrVHV2SXpvNk9xU3RTcFVxdlBycXF5Rmo3SFo3eUNxZVk1WXRXOGJUVHo4ZGZPNTBPbW5Rb0FHQlFDQjROcyt4VlZUWjJka3NXN2FNWmN1VzRmVjZPWHIwS0QvODhBUHZ2LzgrdDl4eVM4aThsbVZSdjM1OTFxeFpnMlZaTkduU2hJTUhEL0xycjc4eWFkS2s0RGl2MTh1ZVBYdVlOR2tTMmRuWkFJd2ZQNTdubjM4K1pGV1ZpSWlJaUlnVW5NSWZFUkU1SmYrZXpYaVh6TVQ3eXp3c1Q4NHB4NXVsSytHNE9CVkgwMnN4eTFZcGhBcEZSS1NvS1YrK1BOV3JWei9sT05NMGlZbUpvVW1USnNHMlkrSFBYOXZxMUttVDc2cWZUei85Tkd5bHk2a3NYcnlZclZ1M01talFJRnEyYkJuU1oxa1duM3p5Q1kwYk4yYkVpQkYwN2RxVjVPUmtSbzgrZnE1Wmx5NWRxRldyRmlOSGpneTJwYWFtVXJaczJaQzVNakl5bURWclZ2RDVWMTk5UmFOR2pYanNzY2R3T3AxL08venAyYk1uMTF4ekRTVktsQUJ5dzVTREJ3K0dCQ3lMRmkyaWR1M2E5T3ZYTCt6NlZxMWEwYng1YzJ3Mkd4MDdkcVJPblRxVUxWdVdqaDA3QmdNM3A5TkpodzRkbUQ5L1BpdFdyQWhlYTdmYmFkU29FVjI2ZEFtYk54QUlzR1BIam1DQXRHUEhEbzRlelYxRk9ubnk1SkN4NmVucElXMUxsaXhod29RSjlPN2QrMHpmRmhFUkVSR1JDNXJDSHhFUnladGw0ZHU4QXMrQ0QvQnRXSDdxOFhZSGpzWlhFM1ZaWjJ4Vkc0QytxU3NpY2tIYnUzY3YyN1p0SXk0dWpqSmx5dVE3empSTk1qSXlUaGtHbkVwMGREU3Z2Lzc2R2RVNmVQQmdSb3dZd1VVWFhSUnNtenQzTG4vODhRZERodzROVzMyeWNlTkd5cFl0VytCVktVbEpTV3pac29WRml4WUYyMzc4OFVlT0hEbEN1WExsQ0FRQ0o3MytXSGlTbjV5Y0hHYk1tQkhTbHRkN3VtWExGcTY1NWhxYU4yOGVOc2Z6enorUDAra0VvSFBuemx4MTFWVjR2VjVxMUtnUkRKSEtsQ2xEang0OWdOejNwMkhEaHZ6blAvL0p0eTZ2MTB0MGREU05HemNtTFMwTkFJL0hRMHBLQ3FWS2xhSno1ODVjY3NrbFhILzk5Zmo5Zmg1KytHRnV1T0dHazc1V0VSRVJFUkVwR0lVL0lpSVNLdURIKyt0M2VCWitnSC9uaGxNT04wc25FM1hwalRndWFZOFJsMUFJQllxSXlQbGd6Smd4d2NlbFNwV2lmZnYyM0hISEhXSGJqbG1XUlVwS0N1UEhqdysycGFhbTBxeFpNNFlQSHg3U2RyS1FwR1BIanRTdlg1K0tGU3NHUTR3QkF3YXdmUGx5M24zM1haS1RrMGxOVFEyN1YxNzI3dDNMVjE5OVJkMjZkZm5xcTYrQTNORGk0TUdEVEp3NGtlblRwOU9zV2JPQ3Z4bEEvLzc5Y2J2ZEpDUWtjTjExMTVHU2toSThLeWNRQ0hEbzBLR1FsVG9uOHZ2OUo1M2JicmVUbEpURWxDbFQ4aDJUbXBwSzQ4YU44d3grZ09CN0JybWh6WmRmZmduQXlwVXJXYmx5Wlo3WDdOdTNqN3Z2dmp2UGNHL3QyclZVcjE2ZCt2WHJrNWlZU0ZwYUdxVkxsK2J3NGNNMGJOaVFCeDU0QUlDc3JLemc2OXU5ZS9kSlg2ZUlpSWlJaUJTY3doOFJFY25sZGVQNTZVczhDejhpa0hHS0QxOU1FM3Y5ZnhCMWFXZnNLYzNCK0h2YjFZaUlTUEYyK1BCaFB2endRL2JzMlJOeXRnemtCaDkvM2FJTUNKNEJjeUtmejNmUysveDFtN245Ky9kakdFYllObXluVXE1Y09VelRaTW1TSlN4WnNpVFlucEdSd1h2dnZRY1Fzb3FuSUdKaVlvaUppY216eisvM2MralFvWHhYT3AxcVpWQkJ0NDNMNjh5bHZOanRka3FYTHAxdm1KU1ZsVVhYcmwxcDJMQmh2cXU2cWxXclJtWm1ac2gyZHhzM2JnUmcrdlRwVktoUWdXN2R1ckZ2Mzc1Zy82Wk5td3BVbjRpSWlJaUluSnJDSHhHUkM1eVZuWWxuOFF3OGl6N0ZPbnI0cEdPTmttV0lhblU5anBhZE1CTk83NE0wRVJFcC92cjM3MDlLU2dvVksxYkVORTEyN3R6SnhJa1RnMEhKd29VTCtYLy83LzlSdm56NTREVStuNi9BMjc1NXZkNEMxK0x4ZU5pNWN5ZVZLbFhDNFhDYzF1c3dESU9CQXdmaThYZ29YYm8wZnIrZlRwMDYwYXBWS3dZUEhod2MxNzE3OXp5dlA5VTJiU2R5dTkxNFBCNGFOV3JFMEtGRGlZNk9EdWxQVFUybFlzV0tKNTNEc2l5eXNyTHlYVGwwektsV0VCMXpiQ3UreHg5Ly9LVHpuR3pidTlqWVdFYVBIbzNENGFCVXFWSzBhOWVPNjYrL25rY2VlWVM5ZS9kU3NtUkpBSDcvL1hjQTZ0YXR5N3AxNi9CNnZhZjk1eVVpSWlJaUl1RVUvb2lJWEtDczdFdzhDejdNRFgyOHJwT090VldzUmRSVk4rTm9mRFhZOUg4ZElpS1N0N1p0MjRZOHIxNjlPdjM2OVF0WkpaT2VuaDRTL3ZqOWZxNisrbW9HREJnUWJNdHIyN2Zubm51T1RwMDY4ZkxMTDNQRERUZFF0MjdkazlheWF0VXFmRDRmRFJvME9PbTQzYnQzTTJmT0hIcjM3aDNTbnBCd2ZDdlRkZXZXWVZrV1AvMzBFMU9tVE9HV1cyN0JOTTE4UTU2Q2hqOXV0NXRISDMyVTFxMWJjL3Z0dDNQSEhYZnc3My8vbStyVnEvUHFxNjl5NTUxMzh0Ly8vamRzUmROZitmMSszRzczS2M5SUttajRjN2FVSzFlT2ZmdjI4Y3N2dndDNTV4eDE2OVlOdjkvUDBLRkRhZENnQWF0V3JRSnlnN1FYWG5pQkZTdFcwTEpseTBLdFUwUkVSRVNrT05JbmVDSWlGeGpMZFJUUEQ5UHdmUGNSbHV2b1NjZmFhelVsNnFwYnNOZHBBUVU4MUZwRVJDNU1lL2JzSVNrcEtlVHNHTWpkSXV4RXBVcVZZdUxFaWZ6NjY2OEFsQzVkbW9NSEQ0YXRNdG00Y1dOWTIrdXZ2ODZPSFR0WXRtd1pZOGVPUGVtS21Ibno1Z0Z3eFJWWG5MVHViZHUyc1dEQmdyRHc1MFRmZi84OWtCdFFUSm8waVZXclZ2SHNzOC9tRy9LY2FwczJ5QTJJWG56eFJleDJPMDg5OVJURGh3OG5JeU9ESjU5OGt2dnZ2eCtBUG4zNmNQLzk5NTgwL1BGNFBMamRidXJWcThlb1VhTkN6bFJ5dVZ6QmxVUWRPblFnTGk3dWxIVkI3b29lMHpSSlNrcktzLzlVMis4QmpCdzVrdm56NXdkWGExV3FWSW1xVmF1eWFkTW1LbFNvUUxseTVmQjZ2U3hldkpoYXRXclJwazBieG8wYngrZWZmNjd3UjBSRVJFVGtMRkQ0SXlKeW9mQzY4U3llZ2Z2Yjk3Q3lNL01mWnhqWUc3VEdlZFcvc0ZXdFYzajFpWWpJZVczZXZIbk1uajJiamgwNzBxUkpFMHFVS01HdVhidUNaK1FBMUt4WmsyclZxbkh0dGRleWNPRkNFaE1UU1U1T0x2QTlFaE1UU1V4TUJHRHExS2s4OHNnamVXNDl0bkhqUmhZdVhFamx5cFZQR1NRY09IQUFqOGVUYjM5V1ZoWmZmdmtsZGV2VzVlNjc3OGJ2OXpOdDJqUUdEaHlJWlZsczNydzVMS1FxeU1xZnRMUTBUTlBrOWRkZlo4V0tGY3lmUDUrb3FDaWVmZlpaV3JSb1FjZU9IWG40NFljWlBYbzBXN1pzb1UrZlBubSsxaWxUcGxDK2ZIbkdqQm5EUXc4OXhFMDMzY1NWVjE3SjNyMTdlZmpoaDNuKytlZXBXN2N1WThlTzViSEhIbVBXckZsY2YvMzFKNjNOc2l4OFBoK2JOMi9Pczc4ZzRkYTExMTdMbkRsemFOT21EYVpwMHJOblR3WU1HRUNkT25WWXZIZ3hnd1lOb2syYk5odzVjb1NISG5vSXd6QzQ2cXFybURGakJxdFhyNlpodzRhbnZJZUlpSWlJaU9SUDRZK0lTSEhuOStKWk5odjMvTWxZbVFmekgyZHo0R2grSGM0Mk4yT1dyVko0OVltSVNMR1JrWkhCbENsVG1ESmxTbGhmUWtJQy9mdjNCNkJLbFNwTW1EQWh6emtzeStLNjY2NGpKU1VsWk51M2d0cTdkeS9QUHZzc3BtbnkrT09QWTVwbVNQOWZnNTR0VzdadytQQmhEaDA2RkF5V1R2VFdXMitSblozTmZmZmRCOEFkZDl6Qk45OTh3K3JWcXpGTms1aVltTEJyVHJhOTJvNGRPNERjQU9XbW0yNmlaTW1TOU8vZkg0ZkR3Y0NCQTROaGxkUHBaT0RBZ2R4Nzc3MTg5dGxuVks1Y21hNWR1NGJNbFpHUndjeVpNK25WcXhlR1lkQzRjV09HREJuQ2tDRkRhTm15SlZXclZxVi8vLzZNR1RPR2xKUVVicnp4UnNhTUdZUFA1Nk5MbHk3NTFoZ0lCQ2hUcGd6dnZQTk9udjFaV1ZsaHRmeFYwNlpOdWZUU1M0bUtpcUpVcVZMMDc5K2ZLNjY0Z3Brelp3SncrUEJoSms2Y1NKczJiV2pUcGcwQVhicDA0YlBQUG1QWXNHR01IVHMyMzVWSElpSWlJaUp5YWdwL1JFU0txMEFBN3k5emNjK2JTT0JRZXY3ajdBNmlMdXVDczAwUGpKSmxDcTgrRVRsdmViN3FqLy9YcVdkOGZjd1RXNE9QWGVNdndjbytjRWJ6MkdwZVExUzMzQStuQStscHVLZDBQdU9hSE8yR1lXOTBNd0NlMlkvaVh6c0RITEdZcGFwaTFyNE9SNHQ3SUNyK2pPZS9FRng2NmFYczNidVg5ZXZYczMvL2Zsd3VGMUZSVVNRbko5T3FWU3U2ZCs4ZWNvNU9mbzRGSndWWlhmSlhhOWFzNGZubm44Zmxjdkg4ODgrSHJSNkpqNDluMjdadFBQREFBOFRFeEJBSUJGaTdkaTErdjU5Um8wWXhlUERna1BGZmZ2a2xYMzc1SlhmZmZYZnc3S0RvNkdpNmR1M0t3b1VMMmI1OU83VnExV0xreUpIQmExSlRVMCs2TFpwaEdKUXFWUXF2MTB1WExsMTQ3cm5uY0xsY0RCNDhtT2JObTRlTXJWeTVNdDI3ZCtlRER6NWcrZkxsSVlGTGVubzZUejMxRk5uWjJUUnIxaXg0NzQ4Ly9wZ1BQL3lRbGkxYjByNTllMWF1WE1ubm4zL09Rdzg5Ukk4ZVBaZzVjeVp2dmZVV0hUcDBDTnVpNzVqOFZpNk5HaldLMHFWTEV4c2JHM3d0K2ZGNFBHellzSUVHRFJyUW9rVUxQdjc0WTB6VHhEUk5PblhxeE9lZmYwN1RwazM1OTcvL0hieW1VcVZLdEczYmxybHo1L0xvbzQveTVKTlBVcStlVmlHTGlJaUlpSndKaFQ4aUlzV1FiL05LM0orOWluOVAzdHUxQUdEYWlHclJrYWkydDJNbWxDMjg0a1NrU0Fwcyt3SGZtdWs0V3Y4Ykk3NThwTXVKcU1EZTNMTm84R1lUMkwrT3dQNTErSCtiUmxTNzRaalZUbjUreklXc1RwMDY5T3ZYNzIvUGN5ejhPWFpXVEVGNHZWN2VmLzk5UHZqZ0E1bzJiY3JERHorYzUzWnlmZnIwWWRLa1NlemJ0eThZY0NRbUp0SzBhVk1lZU9DQmtMR2ZmLzQ1NDhhTjQ2Njc3cUpIang0aGZWMjdkcVYxNjliMDZkT0hGaTFhaFBRbEpTV2Q5SnloeXBVck0yellNSDc0NFFlR0RSdEdWbFlXWThlT3BWcTFhbm1PNzlxMUt4OS8vREZObWpRSmFaODdkeTdidDIrblNaTW13V3VyVjY5T2JHd3NyVnExQW5KWDN4aUdFWHhlc21SSldyWnN5WVlORzRpS2lzcTN4dnpDcTJyVnF2SFJSeCtSa1pFQlFJMGFOZktkWStiTW1XUmtaQVMzK3F0ZXZUcTMzbm9yc2JHeHpKZ3hnOVRVVkI1NzdERWNEa2ZJZFhmZGRSZUxGaTBpTXpPVGxTdFhLdndSRVJFUkVUbERDbjlFUklxUndLRjAzTE5leC92cnd2d0hHUWFPWm0xeHB2YkNMRjN3Y3haRXBQZ0tiUHNCOThlMzVqN2VOSStvenVNdjNKRERtNDExNlBld1ppdHpOKzZQYjhWNTAzdVlWZjhSZ2NJdUhGNnZOeVRBS0lqZmZ2dU50V3ZYOHVLTEx3Wlh3ZVRsMm11djVkcHJyejNsZkRrNU9jeWZQNTloM21zS0tBQUFJQUJKUkVGVXc0YlJ0R25Uc0g2bjAwbWxTcFY0NzczM2dxdGdqbm52dmZldzIwLyt6NnhhdFdwUnExWXRGaTVjeUtXWFhwcnZDaHpJRGFlR0RCbENvMGFOUXRwdnUrMDJXclpzU2ZYcTFZTnRobUV3WnN5WVlGdnAwcVdaTUdFQ2xTcFZDbzdwMWFzWGxtWGx1MnJIc2l5aW9xSzQrT0tMdy9xNmQrOU8yN1p0ZWVLSkoyamV2RG05ZXZYS3QrNGJicmlCMXExYlU2RkNCUUQrKzkvL3NtSERCcjcrK212Njl1M0xsVmRlbWVkMVNVbEovT2MvLzZGZXZYb0ZXaWttSWlJaUlpSjVNNnlDbkVZcUlpSkZtdVZ4NFZud1B1NEZINEl2LzBPcjdRMnVJTHJkWFpnVjh2K21yaFI5ZXdmV0NYbGVNaUgvUDNNNWM1bEhRcjhWWDM3d2hrSzViMkRIVXR4VGM3Y2ZNNnUwd3RuanpMZFhLeEJQRnE2SjEyRmw3Z2JBS0YyYjZGcy9CMGY0T1NZWEhPOVIvSnUvd2J0d0tOWWZld0F3U2lZVGZlZmNRdDBDenJ0NE5MN0ZvME8yeXl2Ty9INC9icmM3TEZTUjg1OWxXZmg4dnJEVlBpSWlJaUlpY3ZacDVZK0l5UG5Nc3ZDdW5JL3JpemV3anVSL1pvWTk1UktjN2UvQ1ZrVmJwNGhJS08veXQ0NEhQeVVxRW4zN0YyRExmenVvQzRvakRsdmRHN0RWdkFiWGhMWllmK3pCeXR5TmQvbGJPUDdSTjlMVkZWczJtMDNCVHpGbEdJYUNIeEVSRVJHUlFxTHdSMFRrUE9YZnVRSFh6TEg0dDYzT2Q0eFpyaHJSbmZ0Z3I5TWkzekVpY21FTGJKb2JmT3hvTTBEQlQxNmk0bkMwR1lCbjFrTkE3dFo0S1B3UkVSRVJFUkdSSWt6aGo0akllY1p5WitQKzhyOTRsc3lBZkhidU5LTGpjRjdYaTZqTHVvQk5QK3BGSkgrQnc5dURqMjIxcm9sZ0pVV2JyZWJ4OStiRTkweEVSRVJFUkVTa0tOSW5naUlpNXhIZjJpVzRQaDFGNE1qK3ZBY1lCbEd0YnNEWnJqZEdYS25DTFU0S2pSRVZnK1hKQ1Q2M0FnYUdxU1A4emliTENqMEkzWWdxeGx0UWViT1BQM2JFUmE2T29pN3FoUGZHZXpSeWRZaUlpSWlJaUlnVWdNSWZFWkh6Z0pWMUNOZk1WL0d1K2liZk1iWWFqWW0rOFdGc3liVUxzVEtKQkZ0U1ZYenA2NFBQUFY0VHA5TWZ3WXFLSDQvSERIbHVTNm9hb1VwRVJFUkVSRVJFUkU2ZndoOFJrYUxNc3ZEK1BBZlg1K094Y3Y3SWM0aFpxaHpPVHZmaGFIdzFHRWFlWTZSNGNkWnRHeHIrdUd3QVJFVUZNQXl0QVBvN0xNdkE0ekdENytreHpyclhScWdpS1VxTWhLcFlSN1RsbTRpSWlJaUlpQlI5Q245RVJJcW93TUhkdUQ0WmdXL1RMM2tQTUV5aXJ2d256dFJlR0ZIUmhWdWNSRlRjRlhmaFdqRWQvNUhkQUZpQTIyWEQvWmZBUXM0T1c2bEt4RjF4ZDZUTGtDTEEzcmdIbGljTHMzempTSmNpSWlJaUlpSWljbElLZjBSRWlob3JnT2Y3YWJqbXZBMCtUNTVEYkJWckVmM1BmMk9yZkZFaEZ5ZEZnZUdNcDJUWG9SeWFlR2VrUzdrZ2xPdzZGTU9wczNBRTdLMGVqSFFKSWlJaUlpSWlJZ1dpOEVkRXBBZ0pITjZIYStxTCtEYXZ5SHVBM1lFejlVNmNWL1lBbTM2RVg4aWlhbDFPNHAwVHladytJTGdDU000dVcwSXlKYnU5U0ZUTnl5SmRpbHpnck15ZEFIZ1hqNDV3SlNMbkY4ZmxqMGE2QkJFUkVSR1JpTkVuaHlJaVJZUjMxVGU0UGgyRmxaT1ZaNyt0WmhOaXVqK0JXYlpLSVZjbVJWVlVyY3NwL2RBc2p2N3dQOXpyNXVQUDJJN2x5WTUwV2VjMUl5b1dXMUpWbkhXdkplNkt1ekNjOFpFdVNZb1E5MGM5ZzQrZE43MVhhUGUxanVTR1B6NkZQeUtuUmVHUGlJaUlpRnpJRlA2SWlFU1k1VHFLYThZWXZML016YlBmaUk3RDJmRmVvbHBkRDRaWnlOVkpVV2M0NDRtLzloSGlyMzBrMHFXSUZIdUI3WXNpZXYrWUo3Wkc5UDRpSWlJaUlpSnkvbEQ0SXlJU1FmN2YwOGo1OEFVQ2gvYm0yVyt2MjRxWTd2MHdFc29VY21VaWNxR3cxYndtMGlXSWlJaUlpSWlJeUZtbThFZEVKQkw4WHR4ekorSmU4RDVZVm5pL1BZcm9HeDRnNnRJYndUQUt2ejRSdVdCRWRYc24waVdJaUlpSWlJaUl5Rm1tOEVkRXBKQUZEcVdUTStVNS9Edlc1ZGx2cTFTSG1IODloVm11V3VFV0ppSWlJaUlpSWlJaUlzV0N3aDhSa1VMa1c3dVVuQTlmd01yNUk3elRNSEJlOVMrYzEvVUNtNlB3aXhPUkMxSWdQUzM0Mkt6UU9JS1ZpSWlJaUlpSWlNalpvdkJIUktRd0JBSzQ1MDNBUFg5eW50MW1xZkxFM0R3QVc4MG1oVnlZaUZ6bzNGTTZCeC9IUExFMWNvV0lpSWlJaUlpSXlGbWo4RWRFNUJ5enNnNlI4LzVnZkp0K3liUGYwYXd0MFYwZXhZaUpMK1RLUkVSRVJFUkVSRVJFcERoUytDTWljZzc1dC81SzlwVG5zVElQaEhmYW80anAzaGRIOC9hRlg1aUlpSWlJaUlpSWlJZ1VXd3AvUkVUT0JjdkM4LzNIdUw1NEF3S0JzRzZ6ZENWaWJoK0VyV0t0Q0JRbklpSWlJaUlpSWlJaXhabkNIeEdSczh6eXVuQjk5QkxlVmQvbTJXOXZjQVV4UFo3RWlJNHI1TXBFUkVSRVJFUkVSRVRrUXFEd1IwVGtMTEtPSENENzNRSDRkMjRJN3pSTm9qdmNROVNWUGNBd0NyODRFUkVSRVJFUkVSRVJ1U0FvL0JFUk9VdjhPOWVUUGZHcFBNLzNNZUlUaWIzMU9XdzFtMFNnTWhFUkVSRVJFUkVSRWJtUUtQd1JFVGtMdkdrTHlKbjZJbmpkWVgyMkdvMko3ZmtzUnNuU0VhaE1SRVJFUkVSRVJFUkVMalFLZjBSRS9nN0x3ajEvRXU2NUUvTHNqcnFzQzlHZCs0Qk5QMjVGUkVSRVJFUkVSRVNrY09qVFNCR1JNK1Yxay9QeFMzaFhmaFBlWjVwRWQzNklxTXU3Rm41ZElpSnlUaGlscWtXNkJCRVJFUkVSRVpFQ1VmZ2pJbklHckt4RFpFOFlnSC9IMnJBK0l6cU9tRnVmdzE2blJRUXFFeEdSY3lYNjdvV1JMa0ZFUkVSRVJFU2tRQlQraUlpY3BzREIzV1MvL1FTQmc3dkQrc3lrWkdKN3Y0aFpUdDhPRnhFUkVSRVJFUkVSa2NoUStDTWljaHI4dXphUy9iOS9ZMlVkQ3V1ejFXeEM3RzJETU9JU0lsQ1ppSWljY3o3MzhjZDJaK1RxRUJFUkVSRVJFVGtGaFQ4aUlnWGsyL1FMT2U4K2plWE9EdXR6WE5LQm1PNTl3ZWFJUUdVaUlsSVlja1pmRkh3Yzg4VFd5QlVpSWlJaUlpSWljZ29LZjBSRUNzQzc2bHR5UGh3S2ZtOVluN1BEUFRpditoY1lSZ1FxRXhFUkVSRVJFUkVSRVFtbDhFZEU1QlE4aTZmam1qa1dMQ3Uwd3pTSitiOS80N2lrZldRS0V4RTVDeHlwTDBTNkJCRVJFUkVSRVJFNXl4VCtpSWpreDdKd3ozMEg5L3pKNFgwT0o3RzNQb2U5M21XRlg1ZUl5RmxrYjlJVHNFNDVUa1JFUkVSRVJFVE9IMmFrQ3hBUktaS3NBSzRaWS9JTWZveVlFc1RkTTFMQmo0Z1VDMWIyUVR5ZlBZQi96ZlJJbHlJaUlpSWlJaUlpWjRsVy9vaUkvSlVWSU9lVGtYaVh6UTdyTWhMS0VIZjNDTXp5MVF1L0xoR1JjOEE5NVFhc3pOMEV0aTNDVnU5R01HeVJMcWxvOGh3OS90Z1JGN2s2UkVSRVJFUkVSQXBBSzM5RVJFNFVDSkR6MGZBOGd4K3pYRlhpSGh5bjRFZEVpaFhEV1JJQXk1MUpZT2RQRWE2bTZQSnYrU2I0MkN4Vk5ZS1ZuRDkrK09FSHNyS3lRdHJjYmpmOSt2VmoxYXBWcHpWWFRrNE9CdzhlekxQdjBLRkRUSmt5QlpmTGRVWjFIamx5aERmZmZKUE5temVIOVZsL1BlL3ZETGhjTHA1Ly9ubjI3OTlQZW5yNjM1NVBSRVJFUkVTa0lCVCtpSWdjRS9DVE0zVW8zcC9uaEhYWnF0WWo3b0hYTUV1VmowQmhJaUxuamxuN3V1Qmp6eGVQZ2lmckpLTXZVSjRzdkF1SEJwK2F0Vk1qV016NVkvYnMyZHg3NzcwaG9jcVBQLzdJeXBVcmVlS0pKeGcwYUJCSGp4NDl5UXpITFZ1MmpEdnV1SU8zMzM0N0xGQnlPcDI4Kys2NzNISEhIYXhZc2VLMDY0eUtpbUxhdEduY2Q5OTl6Smx6L084QTY5YXQ0K0dISCtiSWtTUDVYbnZnd0FHZWUrNDU5dS9mbis4WXd6RDQ0WWNmdU9XV1c3anR0dHQ0N3JubjJMTm56Mm5YS1NJaUlpSWljam9VL29pSUFQaDk1THcvR08rS3I4TzZiRFdiRUh2UEtJellraEVvVEVUazNISzB1QWVqWkRJQTFoOTdjRTFJeGIvdTg5QnR6aTVVbHAvQXptVzRKcVJpL1pIN1liMVJzaEtPRnZkR3VMRHpRKy9ldmRtM2J4LzkrL2NuT3pzYmdIbno1Z0hRczJkUEJnd1lRRnhjd2JiUSsrR0hIM0M3M1VSSFIrTjBPa1A2b3FLaUFLaFlzU0tOR2pVNjdUcVB6ZGVrU1JQYXRtM0w0c1dMY2J2ZERCOCtuSFhyMXZIY2M4L2g5L3Z6dkxaMDZkTHMzTG1UUG4zNnNHUEhqanpIMk8yNU8yM1hyMStmQng1NGdFV0xGdkhvbzQrZWRwMGlJaUlpSWlLblEyZitpSWo0dldTL053amY2dS9EdXV5MW1oSFQ2MFdNcU9nSUZDWWlGN3JBamgvSkdWRzlVTzlwL2JFSHo2eUhDdldlNXhNcmN4YzVZeHNFbjlzcXQ0Q1lwSE42ejBENnluTTYvN2x3Nk5BaFVsSlNxRkdqQmx1M2JpVW5KNGY5Ky9mejQ0OC9jdlhWVjNQbm5YZXlkKzlleXBZdGkybWUvUHRvV1ZsWkxGbXloSVlORzNMcnJiZUc5ZHRzdWVkVUpTVWxZYmZic1N5TDk5NTdqMjdkdWhFYkd4czJmdjc4K1N4ZHVqU3NmZnYyN2ZUcDA0Y3RXN1pRdm54NTB0UFRhZDY4T1VPR0RBbmU0NjhNdytER0cyOWs3Tml4akJneGdqRmp4dVJabjJtYUdJWkJseTVkbUQxN050dTJiU01qSTRPa3BIUDczNDZJaUlpSWlGeTRGUDZJeUlYTjV5Vjc4alA0MWk0SjY3S25YRUxNblVNd0hBcCtSRVFrYi82ZHl5TmRRcEYwNTUxM2N0MTExN0ZyMXk2aW9xS1lQWHMySzFldXhEUk55cFVyeDZSSms1ZzNieDVWcTFibDZhZWZKaVltSnQrNTVzeVpnOGZqNGY3Nzd5YzdPNXMzM25pRFhidDJoWTFMUzB2ajhjY2Y1K2pSbzJ6ZXZKbnQyN2N6WU1DQXNIRXRXclRncmJmZXdySXM0dVBqZyszWjJkbkV4OGRqV1JicDZlbFVyVnFWWjU5OU5yaHlKeitYWFhZWlk4ZU94VFJOM252dnZUeFhDWm1teVo0OWU1ZzhlWEx3dFE0ZE9wVGh3NGVmTXZ3U0VSRVJFUkU1RTRaMU5rNHhGUkU1SC9sOXVjSFBtc1ZoWGZhTFdoSjd4eEN3UjBXZ01CRzVrQVYyTE1VOTllWklseUVGVkJncmYveS9Md0NmbTVnbnRwN1QrNXhOblRwMXd1UHhuSEpjYkd3czQ4YU5vM0xseW5uMloyVmwwYXRYTHk2NzdETDY5dTNMTysrOHd3Y2ZmQUJBY25JeXBVdVh4akFNMHRMU1NFaElvRnExYWlIWDkrclZpNFlORzRiTjYvUDVRa0tkMU5SVW1qVnJSbzhlUFhqNjZhZXBVS0VDbzBlUEppRWhBWUF2dnZpQzFxMWJVNkpFaVR6cm5EUnBFaDA2ZEdEbXpKbE1uVHIxbEsvN21ILzk2MS8wN3QyN3dPTkZSRVJFUkVRS1N1R1BpRnlZQWdGeVBoaUNkOVUzWVYzMmVwY1NlOXRnc0RzaVVKaUlpRWdvOTlTYkNleFllbDZGUDUwN2Q2Wnk1Y3FNSHo4KzN6SEhBcGZodzRmbjJiOXQyelpHang3TnVuWHJHREJnQUQ2Zkw3aFNwbi8vL2x4NTVaVWhjN1Z1M1pwbm5ubUdvMGVQNG5BNGdtY0JIVE5nd0FEY2JuZWU5MHBMU3lNK1BoNnYxNHZiN2FaS2xTb2tKaVlDNEhhN1diOStQVTJiTm1YWXNHRjViZ0czYnQwNmF0V3FoV1ZaSERod2dJb1ZLMklZQmdDQlFJRDI3ZHZUcWxVckJnOGVmUEkzVGtSRVJFUkU1Q3pSdG04aWN1R3hBdVI4T2pMdjRLZkJQNGk5OVRtd0tmZ1JFUkU1VTJkaks3TURCdzZ3ZXZWcUFBWU5HaFJzNzl1M0wxNnZsMG1USm9XTTM3WnRHNU1tVGVMYmI3K2xWcTFhUFBYVVU4RUFCbkszWjVzK2ZUb0pDUWxoOVZXdlhwMnRXN2ZpY0RobzFLaFJ5SFYrdjUvR2pSc1RDQVQ0OXR0dmFkdTJMUUN2dnZvcVI0OGVCV0Rac21XVUwxK2VaNTU1aHVUazVPQzFnVUNBa1NOSDRuQTRnbU5GUkVSRVJFUUtnOElmRWJtd1dCYXV6OGZqWFRZN3JNdmU4RXBpZXo0RE52MW9GQkVSK1RzS3VybkF5Y1kxYjk2Y1pzMmEwYUpGQzdLeXNuai8vZmZwMUtrVEhUcDBZTTJhTmJ6MDBrc2gxMi9mdnAzSmt5Y0RzSFBuVHBLVGswTzJWTHZoaGh1NDRZWWJ3dTZ6ZGV0V1huamhCWm8zYjg0MTExeERURXdNV1ZsWi9QSEhIL3o0NDQ5NFBCNkdEUnNXM0FMdW1Jc3Z2cGhYWG5tRjJOaFkvdmpqRDV4T0p6Tm56bVRqeG8zQk1WbFpXV3pac2dYSURiTkVSRVJFUkVRS2k3WjlFNUVMaXZ1ci8rR2VQem1zM1Y2M1ZlNFpQMXJ4SXlJaVJjejV1TzNiOWRkZmoybWFwS1NrNURzbUxTMk5oZzBiOHNvcnIrUTd4cklzZHUzYXhYMzMzVWVkT25VWVBudzRkcnNkdDl2TlYxOTlSV3BxS2pFeE1TSFg3TjI3bDdpNE9PTGo0MDlaNTZ4WnMzajc3YmR4T3Axa1pHVGtPNjVPblRxOC9QTEx4TWJHNXRsL2JBdTdKNTk4a2djZWVJQXlaY3F3YnQwNjR1TGlxRldyRm1scGFSaUd3ZXpaczNFNDlIY05FUkVSRVJFNTkvVDFkaEc1WUhnV2ZKQm44R09yMllUWTJ3WXArQkVSRVRsTGZENGZkcnNkeTdMNDlkZGZBV2pjdUhHZTQwNG1Nek9Ud1lNSFk3UFp1UHp5eXhrM2JoeHIxcXpCWnJPeGFkTW01czJiUjFKU1VzZzE2OWF0bzBhTkdnd2RPalRmN2VlMmJ0M0thNis5eHI1OSt4ZzZkQ2pyMTY5bi9QanhQUGJZWTNUczJERTQ3cmZmZnFOKy9mb2gyOENkVEdKaUloOTg4QUVBN2RxMW8xYXRXb3djT1pKcDA2Yng1cHR2c25uelp1cldyVnVndVVSRVJFUkVSUDRPaFQ4aWNrSHdMSm1CNjRzM3c5cHRWZW9TZStkUWNEZ2pVSldJaUVqeHMyVEpFanAwNk1Dc1diUG8xS2tUVFpvMFljcVVLWlFvVVlKKy9mb1JGeGNId01NUFA4ek5OOStjN3p6WjJkbmNlKys5SER4NEVJQ1BQLzZZeXkrL25ONjllOU8wYVZPNmRldkd0bTNiOEhnOElkZGxaR1RnY3JuWXZIbHoyTXFqZmZ2MjhlR0hIL0wxMTEvVHVYTm5oZ3daUWxaV0ZxTkhqd1pnNmRLbHBLV2xBYm5uOVh6MzNYZDA3dHlaQng1NG9NQ3ZQeWNuSjJ3MVVwTW1UUUQ0NmFlZkZQNklpSWlJaUVpaFVQZ2pJc1dlZDlVM3VLYVBEbXMzSzlRZzlxN2hHTkZ4RWFoS1JFU2srUG45OTk5NTVwbG5tRDU5T25QbXpHSHMyTEU4Kyt5ek5HL2VuRVdMRnBHY25Ndzk5OXpEc0dIRHlNN081dGxubjZWUm8wYjA2ZE9IbWpWcmhzd1ZHeHRMdDI3ZG1EdDNMbmZkZFJlWFhucHBjQVhPNGNPSHNkbHMxSzFibCtIRGg0ZGNsNXFhU3ZQbXpjT0Nud1VMRnZES0s2L1FwazBiM243N2JjcVZLd2ZraGpYWjJkbkV4c2F5YmR1MjRIaVh5NFhmNytlbm4zNGlJeU1qYklWUlhyS3lzbmpra1VmbzI3ZHZTSHRLU2dybHk1ZG4zcng1OU96WkU4TXdtRHAxS3RkY2N3MWx5NVl0K0Jzc0lpSWlJaUpTUUFwL1JLUlk4MjlaUmM2SEw0YTFtNldUaWJ0N0JFWnN5UWhVSlNJaVV2d0VBZ0ZlZSswMVltSmlpSStQeDdJc2F0ZXV6Y1VYWDB6WnNtVzU2NjY3cUZxMUtnRGZmZmNkMTE5L1BTMWF0R0RhdEdrODl0aGpUSm8waVlTRWhKQTUvL25QZjNMampUZXliOTgrNXMyYngrclZxMW0xYWhXWm1abW4zREx1cityVnE4ZkVpUk5KVEV3TWFVOU1UR1RvMEtINC9YNXExS2dSYko4MWF4Wmp4b3poMWx0dkxWRHc0L1A1ZVBiWlo0bUxpNk4rL2ZvQUhEcDBpUEhqeDdOMDZWS1NrcEpZdTNZdGMrYk00ZHBycjJYaXhJbTBidDM2dEY2RGlJaUlpSWhJUVNuOEVaRmlLN0IzSzludlBnVitiMGk3bVZDVzJIdEdZWlFzSGFIS1JFUkVpcDlodzRhUmxwWkdvMGFOQUxBc0s5aFhwVW9WaGc4ZlRwTW1UVGgwNkJCZXI1Y2RPM1l3Wk1nUVZxNWN5YVpObXpoeTVFaEkrTE4wNlZMZWVlY2RkdTNhRmR6YXJWcTFhblR2M3AyMmJkdHk4ODAzczJmUEhpWk5tbFNnK3NxWEw1OXYzN0ZRNmtScjFxd0I4ajZyS0MvSHpqYnEyclVyZ3djUEpoQUlzR1BIRHNxV0xjdUREejVJbzBhTjZOV3JGMis4OFFaZXJ4ZWZ6MGQ4Zkh5QjVoWVJFUkVSRVRsZENuOUVwRml5TWcrUS9iOS9ZK1ZraGJRYmNRbkUzak1LTTdGQ2hDb1RFUkVwZnZ4K1AvdjI3U014TVpHZVBYc0NZSm9tR3pac1lOQ2dRY0Z4bjMzMkdmdjM3d2R5ejcrWk9YTW05OTEzSDlPblR3OExZT3JWcXhjTWZwbzJiVXFQSGoyNDVKSkxndjJCUUlEMDlIUW1UNTRjVms4Z0VEaXQrbi8rK1dlKy9mWmI2dFdyUjUwNmRZaU5qV1g1OHVWVXFsU0pNbVhLblBUYUxWdTJCQitucEtRd2ZmcDBETU9nVFpzMjNITExMU0hiMmZYdDI1ZUJBd2Z5NnF1dkFtQ3oyVTZyVGhFUkVSRVJrWUpTK0NNaXhZN2xPa3IyLy9vVE9Md3Z0TVBoSkxiM01NeXlWU0pUbUlpSVNERmxzOWtZUFRyMGZMMmVQWHZ5eFJkZnNHclZxckR4U1VsSlhINzU1WFR1M0JtNzNVNlRKazNDeGlRa0pIRHJyYmRTcjE0OW1qWnRHdGJ2OVhxNStPS0xlZW1sbDBMYVUxTlQ4WHE5WWVOUHBsS2xTcFFvVVlJMzMzeVRuSnljWUh2bnpwMExkRzJEQmcxSVQwL25sVmRlWWR5NGNiUnIxNDRHRFJxRWpXM1ZxaFVQUHZnZzQ4YU53N0lzOXV6WlErM2F0VStyVmhFUkVSRVJrWUl3ckJQM1l4QVJPZC81dldTLzh4OThHMzhPYlRkTVl1OFlncjMrNVpHcFMwUkU1QXk1cDk1TVlNZFNZcDdZR3VsU2lveGo1d3ZkZlBQTmxDdFhMcVR2eXkrLzVKcHJyc0hwZEo3MnZOdTNiK2ZCQngra2JObXlYSGJaWmZUcTFRdTcvZFRmbDh2S3ltTE5talcwYk5teVFQZFp0R2dSbzBhTm9tZlBublRyMXUyMDZ4UVJFUkVSRVRrVmhUOGlVbnhZRmprZkRjUDc4MWRoWGRIZCtoSjE2YW0vdlNzaUlsTFVLUHdwbnJLeXNqaDgrRENWSzFlT2RDa2lJaUlpSWxJTWFkczNFU2syM1BNbTVobjhPSys1VmNHUGlJaUlGQ254OGZIRXg4ZEh1Z3dSRVJFUkVTbW16RWdYSUNKeU5uaFhmWVA3NjNmRDJoMFhYNGV6M1YwUnFFaEVSRVJFUkVSRVJFUWtNaFQraU1oNXo3OXpQVGxUaDRXMTIxT2FFL1BQZm1BWUVhaEtSRVJFUkVSRVJFUkVKRElVL29qSWVjM0tQRWoydTArQnp4UFNicXRZaTVqYkJvSE5FYUhLUkVSRVJFUkVSRVJFUkNKRDRZK0luTDk4SHJMZmZScnJ5SUdRWmlNK2taaGVMMkpFeDBXb01CRVJFUkVSRVJFUkVaSElVZmdqSXVjbnl5Sm4yc3Y0ZDZ3TmJiZlppYjFqTUdhcGNwR3BTMFJFUkVSRVJFUkVSQ1RDRlA2SXlIbkp2ZkFEdkwvTUMydVA2ZFlYVzdXR0VhaElSRVJFUkVSRVJFUkVwR2hRK0NNaTV4M2Ztc1c0di94dldIdFU2Ly9EMGFKakJDb1NFUkVSRVJFUkVSRVJLVHJza1M1QVJPUjBCQTdzSk9mREY4Q3lRdHJ0ZFZvUTNlbitDRlVsSWlKeTdua1hqNDUwQ1ZMRU9DNS9OTklsaUlpSWlJaElFYVh3UjBUT0c1YlhSZmFrWjdCY1IwUGF6VEtWaWVuNURKaTJDRlVtSWlKeTd2a1Uvc2hmS1B3UkVSRVJFWkg4S1B3UmtmT0RaZUg2OUJVQzZWdENtbzNvT0dMdkhJb1JVeUpDaFltSWlKeGJacFZMQ2V4WVNzd1RXeU5kaW9pSWlJaUlpSnduZE9hUGlKd1hQTXRtNGYzNXE3RDJtRnNHWXBhckdvR0tSRVJFUkVSRVJFUkVSSW9taFQ4aVV1VDVkMjdBTldOc1dMdnoydHV3MTcwMEFoV0ppSWlJaUlpSWlJaUlGRjBLZjBTa1NMT3lNOG1aL0F6NHZTSHQ5cFRtT0ZON1JhZ3FFUkVSRVJFUkVSRVJrYUpMNFkrSUZGMVdnSndQaHhJNGxCN1NiQ1NVSWVhV2dXRHFSNWlJaUlpSWlJaUlpSWpJWCttVFV4RXBzdHpmdm85djNkTFFSdE5HN0szUFljU1Zpa3hSSWlJaUlpSWlJaUlpSWtXY3doOFJLWkw4MjFiam52dE9XSHQwcC91eFZXc1lnWXBFUkVSRVJFUkVSRVJFemc4S2YwU2t5TEZ5c3NoNWZ6QUVBaUh0amtadGlMcWllNFNxRWhFUkVSRVJFUkVSRVRrL0tQd1JrYUxGc25COU9vckFvYjBoeldhWnlrVC84OTlnR0JFcVRFUkVSRVJFUkVSRVJPVDhvUEJIUklvVTc4OXo4Szc2SnJUUjVpQ201N01ZMFhHUktVcEVSRVJFUkVSRVJFVGtQS0x3UjBTS2pNRCtIYmhtakFscmorNTREN1pLS1JHb1NFUkVSRVJFUkVSRVJPVDhvL0JIUklvR3Y1ZWM5d2RqZVZ3aHpmWTZMWFRPajRpSWlJaUlpSWlJaU1ocFVQZ2pJa1dDYTg3YitIZHRDR2t6NGhPSjZmRWtHUHBSSlNJaUlpSWlJaUlpSWxKUStrUlZSQ0xPdC9FblBBdW5oclhIM05RZm8wUlNCQ29TRVJFUkVSRVJFUkVST1g4cC9CR1JpTEp5c25COTlGSlllOVFWLzRlOTdxVVJxRWhFUkVSRVJFUkVSRVRrL0tid1IwUWl5dlhaYXdTTzdBOXBzMVdzUlhUSGV5SlVrWWlJaUlpSWlJaUlpTWo1VGVHUGlFU01iODBpdkQvUENXMjBSeEZ6eTBDd1IwV21LQkVSRVJFUkVSRVJFWkh6bk1JZkVZa0k2K2dSY3FhTkNHdVA3dkQvTU10WEwveUNSRVJFUkVSRVJFUkVSSW9KaFQ4aUVoR3VHYU94c2c2RnRObHFOQ2JxaXU0UnFraEVSRVJFUkVSRVJFU2tlRkQ0SXlLRnpydnFHN3lydmcxcE14elJ4TnowSHpEMFkwbEVSRVJFUkVSRVJFVGs3OUNuckNKU3FLdy9NbkJOSHgzVzdyeitQc3pTeVJHb1NFUkVSRVJFUkVSRVJLUjRVZmdqSW9YSHNzajVaQ1JXZG1aSXM3MzJ4VVJkMmpsQ1JZbUlpSWlJaUlpSWlJZ1VMd3AvUktUUWVOTVc0RnV6S0tUTmNNWVMvYy8rMnU1TlJFUkVSRVJFUkVSRTVDelJwNjBpVWlpczdFeGNNOGVHdFVmZjhDQm1ZdmtJVkNRaUlpSWlJaUlpSWlKU1BDbjhFWkZDNFpyOUJsYldvWkEyKzBVdGNiVG9HS0dLUkVSRTVGeGF0MjRkMmRuWndlZS8vLzQ3bXpkdi90dnorbncrTm16WThMZm5PZEc3Nzc3THdZTUhBY2pLeXVLTk45NWczNzU5QmI3KzdiZmZadVhLbFFVYWUvVG9VWHcrM3huVktTSWlJaUlpVWxEMlNCY2dJc1dmYi9NS3ZNdS9DR2t6b3FLSjd2WTRHRWFFcWhJUkVaRnphY0tFQ1d6ZHVwV0hIbnFJSzY2NGd2bno1ek50MmpSdXZ2bG1icnZ0Tm13MjJ4bk51MnZYTGg1KytHRnV2dmxtN3J6enp0TzZ0bCsvZmx4MTFWVjA2dFFwcEgzcTFLbE1uVHFWMTE1N2plVGtaRDc1NUJNKy8veHpSbzhlVFVwS3lrbm45SGc4ekp3NWs2bFRwL0t2Zi8yTDNyMTdzMmZQSHViTm01Zm4rT1hMbDFPNmRHa0dEaHg0eHUrQmlJaUlpSWpJcVNqOEVaRnp5K3ZHTlcxRVdMT3ozZDNhN2sxRVJLU1l5c3JLSWkwdGpaaVlHQ3BYcmd6QTk5OS9qMkVZTkdqUTRHK0ZIdFdxVmVQS0s2L2t2ZmZlbzJMRmlyUnIxNjdBMTdacDA0YlJvMGVUbHBiR2swOCtHV3gzT3AzVXFGR0RtalZyRWdnRUFLaGJ0KzRwZ3grQVJZc1c0WEs1YU4yNk5SZGZmREZaV1ZsVXFGQ0JIMy84TWQ4VlNrNm5rMjNidGxHelpzMEMxeTRpSWlJaUluSTZ0TzJiaUp4VDdxOG5FVGk0SzZUTlZ2a2lvdjdSTFVJVmlZaUl5TG0yZVBGaWZENGYxMTkvUGRXclYyZjE2dFhzM3IyYmR1M2EwYUpGaTVDeGE5YXM0YlBQUGp1dCtkdTBhUVBraGt3bjh2djlEQjQ4bUlVTEYrWjVYY2VPSFNsYnRpemZmUE1OaHc4ZkRyYmJiRGFNUDFjam02WVpmR3haRmovOTlOTkphNWsxYXhZQTI3WnQ0N25ubnVQcHA1L0c0L0V3YU5BZ3BreVpBa0N6WnMyWU4yOGU4K2JOdytsMDBxUkpFd1UvSWlJaUlpSnlUbW5sajRpY00vNDltM0V2L0NDMDBUU0ovcjkrWUNwN0ZoRVJLYTYrL1BKTDdIWTduVHQzQm1EbXpKbEFidER6K09PUGg0emR1SEVqYnJlYlNwVXEwYng1ODJEN3FGR2oyTFVyOUFza3h4d0xmUllzV01EaXhZdUQ3Wm1abVd6ZHVwVWZmL3lSNU9Ua3NKVTdwbW5TcVZNblZxMWF4UysvL01LdnYvNEtnTXZsWXVmT25Zd1pNeVk0ZHVmT25Rd1lNSUNmZi82WkVTTkcwTGh4NDdBNmZ2MzFWOUxTMGtoSVNDQTZPcHFqUjQreWZ2MTZGaXhZUUx0MjdZS2hWcXRXcllEY2NNcnRkaE1iRzF1QWQxRkVSRVJFUk9UTTZkTlhFVGszQWdGYzAxNkdQN2RPT1NicXloN1lrbXRIcUNnUkVSRTUxelp1M01qcTFhdTU4c29yS1ZPbURMdDI3ZUs3Nzc2amRPblNiTisrUFd3cnRKU1VGQm8yYk1qbm4zOU9UazVPc0QwMU5aVXRXN2JnOFhnQU9IRGdBQnMzYmdRZ1BqNG5PY2p0QUFBZ0FFbEVRVlNleG8wYkV4VVZ4ZTdkdTBsTFN5TXpNNU9TSlV2U3VIRmpMcnJvSWo3NTVCTjhQbDlZZlRmZGRCTXZ2dmdpZGV2V1plN2N1WHp6elRkNFBCNHlNek5adEdnUml4WXR3cklzTWpNejJieDVNNlZLbGVLTk45NElxUTNBNS9QeDZxdXZZcmZiYWRhc0djbkp5UUJjZE5GRnVGd3VNakl5Z2x2VEFYejQ0WWQ4OEVIdWwyTEtsU3QzbHQ1dEVSRVJFUkdSdkdubGo0aWNFNTRmUDhlL1kxMUltNWxVRVdmcUhSR3FTRVJFUkFyRDFLbFRBZGl5WlF0YnQyNWwwcVJKT0J3T1hucnBKZnIyN1V1Wk1tVVlPWExrS2VkcDFLZ1IwNmRQRHo1ZnZudzVnd2NQNXFXWFhzSnVQLzdQbUNlZmZKSURCdzR3Y09CQXFsYXRtdWRjYytiTVlkKytmUUQ4OHNzdkpDY24wNjlmUHo3KytHTmlZMk81NmFhYnFGS2xTckN1ZHUzYVViOSsvWlBXK2M0NzcvRDc3NzhEdVN1UWp2bnR0OS80N2JmZmVPMjExd0Q0My8vK3gzMzMzWWZYNndWeXovdHAyN2J0S1YrL2lJaUlpSWpJMzZHVlB5SnkxbGxIaitDZTgzWlllM1MzdmhpTzZBaFVKQ0lpSW9WaDQ4YU5mUGZkZDBEdUZtdDc5KzdsKysrLzU3Nzc3cU5hdFdwaDQxMHVGek5tekNqUTNQWHIxOGZsY3BHV2xoWnM4L3Y5ckYyN2xvU0VoSHlESDRBS0ZTb3daY29VSmsrZXpHKy8vY2I4K2ZOWnYzNzlHVysvdG4zN2R1Yk9uVXVaTW1Xb1hyMDY4K2JOSXk0dWpxdXV1b29xVmFvQTBLTkhENUtUa3hrelprd3crQ2xYcmh3VEpreWdSbzBhWjNSZkVmbi83TjEzV0JSWDJ3YndlOWxkcWwzRVhvZ2xGc1FXUzZKWW80a2xxTEVsbGlTV2FPdzFzYnhxWW1LTEdyc1NDN2JZTlZic0FkVFlNTEZpUVJBYmlDSVdRTnIyN3crK25URGJRWEJCN3Q5MWVlbWVtUjJlTFl3ejV6bm5PVVJFUkVSa0t5Wi9pQ2picFIxWkRWM3FhMUdidkY1YnlLbzFOUE1NSWlJaXl1dDBPaDM4L1B4UXBrd1pTQ1FTeU9WeUxGdTJERDE2OUVDblRwMkUvV0ppWWpCKy9IaU1IejhlZ3djUHhvb1ZLN0J4NDBhcngzZHpjNE9YbHhlT0h6OHV0RjIvZmgzSnljbjQ2S09QTEQ2M2J0MjYyTGh4SXdJQ0FsQ29VQ0Y0ZVhtaGV2WHFOcjJ1VjY5ZVFhZlRpZG9xVktpQTFhdFhvMlRKa25qNjlDbCsrT0VIcEtXbDRkcTFhM2oyN0JtOHZiM3h4UmRmNE9uVHAwTFpPbTl2YjJ6ZXZCbHIxcXhCVkZTVVRUK2JpSWlJaUlnb3ExajJqWWl5bFNicU5sVC9IQmExU1p6ZDRQelpNRHRGUkVSRVJHL0R3WU1IY2YvK2ZTeGV2QmlEQncrR282TWordlRwZy9idDI1dDlUb2tTSlZDaVJBbUVob2JpenAwN2VQLzk5eTMrakJZdFdtRFZxbFVZT0hBZ1NwUW9nV1BIamdFQVdyZHViVFUrL2RvN2VudjI3RUZTVWhJQUlEVTFGYkd4c2RpMGFST0E5RVJXYkd3c05tN2NpTU9IRDZORml4WVlOa3g4TFZPc1dERmhYNlZTQ1oxT0IyMkd0UTVEUWtLZzFXcVJtSmdJbVV5R3lNaElEQjgrSEJFUkVYaisvRGwrKyswM1NDUVNxM0VURVJFUkVSRmxCWk0vUkpSOXRGcWs3VjBNR0l5T2RXclhINUlDUmUwVUZCRVJFYjBOTjI3Y3dLeFpzNFR5YmhLSnhHVGlwMHlaTWphdCtXTksyN1p0c1c3ZE9temF0QWw5Ky9iRnFWT244TjU3NzZGdTNicVpQcFpVS3NVZmYvd2hQRTVMU3hNOWpvMk54ZWJObXdFQWUvZnVSYmx5NWVEcjZ5czZoazZuUStuU3BiRjQ4V0owNmRJRjllclZRMlJrSklEMGRZYWNuWjNoN3U0dXJEZms0dUlDYjI5dkFNQ3RXN2RRcTFhdFRNZE5SRVJFUkVSa0N5Wi9pQ2piS1A4NUJFMzBIVkdiUXlsUE9IN1UxVTRSRVJFUjBkc3laY3FVTEQwdktDZ0lKVXVXdENrUjR1cnFDbDlmWDJ6ZnZoM2g0ZUZRcTlYbzE2OWZsbjZ1UHBIVHNXTkhkT3ZXRFY1ZVhwZzFheFlBb0YyN2RxaGR1N2JWSkpWV3E4V1RKMDh3ZnZ4NHBLYW00c3FWSzBoTFM4T3paOCtnVkNveGRlcFVORy9lSEQxNzlrVDU4dVh4MjIrL1FhRlFZUFBtemFoUm8wYVc0aVlpSWlJaUlySUZrejlFbEMxMEtZbFFIRmxqMU83U1pRemdJTFZEUkVSRVJKUWI2ZGY4QWRKbnp0eTRjUU5GaWhUQjh1WEw0ZUhoWWZYNXZYdjN4dEdqUjNIdjNqMDBhdFFJelpvMXkxSWNHelpzUUdCZ0lCbzBhSUNVbEJTVUsxZE8yR2E0eG84NUtwVUtEZzdpWlZUMVplQUFZUC8rL2RpL2Z6OWV2MzZOeU1oSWpCOC9IcTlldlVKVVZCU2tVaW0rK2VhYkxNVk9SRVJFUkVSa2pZUDFYWWlJckZNY1hRdGRTcUtvVFY3dlkwamZxMk9uaUlpSWlDaTNrMGdrcUYyN05zcVhMNDgvLy96VHB1Y2NQWG9VQ1FrSkFJRHc4SEJjdkhneDB6LzM1czJiMkxseko2Wk9uWXFnb0NBQWdJK1BEd0RiRXo4QThQTGxTOVNzV1JPLy9mWWJuSjJkVWE5ZVBaUXNXUklBVUxod1lhalZhcVBuRkMxYUZON2Uzcmg1OHlhZVBuMmE2ZGlKaUlpSWlJaHN3WmsvUlBUR05FOGlvUXc1S0dxVE9MckF1ZU4zZG9xSWlJaUk3TWxTQWlXcmEvNjhmdjBheTVjdlIxQlFFSm8wYVlMV3JWdmp0OTkrdy8vKzl6L1VxMWNQbjMzMkdSbzFhZ1FuSnlleng0aVBqMGRTVWhLMFdpMEdEUm9FRnhjWDdOcTFDMDJhTklHWGw1Y29kcTFXYXpHZWx5OWY0dFdyVjBMNU5wMU9CNDFHQXdEdzl2WVd2Y1llUFhxZ1FvVUtXVjdyaUlpSWlJaUlLTE9ZL0NHaU42WTR2QW93Nk9SeGF2Y05KSVhjN1JRUkVSRVIyWk5PcHpPWlBMR1dVREVsTFMwTmh3NGR3dGF0VzZGV3F6Rml4QWo0K3ZwQ0lwSEEwOU1Udi8zMkc2NWN1WUlyVjY1QUpwT2hTcFVxcUZTcEV1clVxWU9QUC81WWRDeEhSMGRVckZnUkVva0VEUnMyeE9USmsxR21UQm44OE1NUHdqNzYyVHJXWWcwSkNZRkVJa0diTm0yRTU2bFVLcFA3bW5zL2lJaUlpSWlJY2dxVFAwVDBSdFFSbDZDK0l5NjM0dUJSRVk1TnU5a3BJaUlpSXJJbmZmTEVWQ0pFcFZJSnMyTXMwZWwwdUgzN05vS0RnL0hYWDM5QktwV2lVNmRPNk5hdEd3b1ZLaVRzVjZsU0pTeGR1aFJuenB6Qjd0MjdjZXZXTFlTRmhlSFpzMmVvV2JPbTBYRmRYVjB4YytaTXJGcTFDcU5IajhaSEgzMkUwYU5IdzlYVjFhYjRNOGEzWjg4ZWRPalFRVmdyU0tWUzRjS0ZDM0J4Y1lHN3UzZ0FqRXFsc25nOElpSWlJaUtpN01ia0R4RmxuVTRMeGVIZmpacWRPdzBEcER5OUVCRVI1VWNhalFZU2lVUW9oNWFSVXFrVTFzU3g1TVdMRjFpeVpBbTh2THd3ZWZKazFLOWZIektaNldzTGlVUUNIeDhmK1BqNDROR2pSemgxNmhSYXRXb2xKR1VNZVhoNEFBQm16Wm9GYjI5dm8rMDZuUTV0MnJSQng0NGR6Y1lYRkJRRW5VNkh3WU1IQzg5WnRHZ1J0bTNiaHN1WEx4dk5PRklxbFVZSklTSWlJaUlpb3B3azBXVm1SVk1pb2d4VVYwNGdkZHNzVVp1c2NqMjREbDRJU0NSMmlvcUlpT2pkb2pxM0dPcHppK0V5NFlHOVE3R0pXcTFHVEV3TUtsU29JR3JYNlhSNDlPZ1JLbGFzYUtmSXNrOWlZaUlVQ2dWS2xDZ2hhbi82OUNsa01wbFJvdWZxMWF1b1c3ZnUyd3lSaUlpSWlJanlPUTdOSjZLc1VTdWhPTHJXcU5tcDQzZE0vQkFSRWVWak1wbk1LUEVEcE0vUWVSY1NQd0JFcGVjeUtsV3FsTWwySm42SWlJaUlpT2h0YzdCM0FFU1VOeW5QN1lYMlZheW9UVjYzTmFUbDNyZFRSRVJFUkVSRVJFUkVSRVFFTVBsRFJGbWdTMG1FSXZBUGNhTlVCcWRQQjlrbklDSWlJaUlpSWlJaUlpSVNNUGxEUkptbUNOb0NYV3FTcU0zeHd5NXdLRmJHVGhFUkVSRzl1eVQ2Y3FyS0pNczdFaEVSRVJFUkVmMC9KbitJS0ZPMHI1NUNlWGFQcUUzaTdBYW5OdjNzRkJFUkVkRzdUVks0UEFCQUd4ZG01MGlJaUlpSWlJZ29yMkR5aDRneVJYSFVIOUNvUkcyT3JYcEQ0bGJZVGhFUkVSRzkyeHc4V3dJT01tanVCZGs3RkNJaUlpSWlJc29qbVB3aElwdHBIb2REZGVXRXFFMVMyQjJPemJyWktTSWlJcUozbjhTbEdHUk5Sa0Q5ejJwb245MnlkemhFUkVSRVJFU1VCekQ1UTBTMjBlbWdPUFM3VWJOenV3R1F5SjN0RUJBUkVWSCtJVzh5QWc0bGFrQzVxeTgwZHc3Wk94d2lJaUlpSWlMSzVTUTZuVTVuN3lDSUtQZFQzN21JRlA4ZlJHME9KU3Vod05oMWdBUHp5RVJFUkRsTmwvb0txc0JwMElRRlFGSzhDaHc4dkNBcFVnR1E4UC9oL0VyKzBSaDdoMEJFUkVSRVJMa1VrejlFWkoxV2k2VEZnNkI5ZWsvVTdEcGdMbVRWbTlncEtDSWlvdnhKRTNFVTZtdGJvSDE4R1ZBbDJ6c2NzaU9YQ1Evc0hRSVJFUkVSRWVWU01uc0hRRVM1bityeWNhUEVqNnh5WGNqZWIyeW5pSWlJaVBJdmFkVlBJYTM2cWIzRElDSWlJaUlpb2x5TU5TS0l5REtWQW1uSDFobzFPM1g0RHBCSTdCQVFFUkVSRVJFUkVSRVJFVm5DNUE4UldhUU1PUWhkd25OUm03eE9hMGpMVjdkVFJFUkVSRVJFUkVSRVJFUmtDWk0vUkdTZVdnWEZ5ZTNpTnFrTVRwOE9zazg4UkVSRVJFUkVSRVJFUkdRVmt6OUVaSmJ5M3lQUUpZcG4vVGcyOFlWRDhUSjJpb2lJaUlpSWlJaUlpSWlJckdIeWg0aE0wNmloRE40aWJwUEs0ZFN5dDMzaUlTSWlJaUlpSWlJaUlpS2JNUGxEUkNhcHJweUE5bFdzcU0yeFlYdElDcnZiS1NJaUlpSWlJaUlpSWlJaXNnV1RQMFJrVEt1QkluQ3p1TTFCQ3NkV25QVkRSRVJFUkVSRVJFUkVsTnN4K1VORVJsVFhncUY5OFZqVUpxL2ZEZzVGUzlrcElpSWlJaUlpSWlJaUlpS3lGWk0vUkNTbTAwSVJaRERyUitJQUo4NzZJU0lpSWlJaUlpSWlJc29UbVB3aEloSFZqVFBReGo0UXRjbnJ0SUpEaWZMMkNZaUlpSWlJaUlpSWlJaUlNb1hKSHlMNmowNEhaZUFtbzJhbjFuM3RFQXdSRVJFUkVSRVJFUkVSWlFXVFAwUWtVTjgrRDAzTVhWR2J6TXNIRHFVODdSUVJFUkVSRVJFUkVSRVJFV1VXa3o5RWxFNm5neUx3RDZObXB6Yjk3QkFNRVJFUkVSRVJFUkVSRVdVVmt6OUVCQUJRUi93TFRkUnRVWnVzZWhOSXkxYXpVMFJFUkVSRVJFUkVSRVJFbEJWTS9oQlIrcXlmdjB5czljTlpQMFJFUkVSRVJFUkVSRVI1RHBNL1JBVE4vZXZRUEFnVnRjbXExSWUwWWkwN1JVUkVSRVJFUkVSRVJFUkVXY1hrRHhGQjhkZEdvemJITmwvWklSSWlJaUlpSWlJaUlpSWllbE5NL2hEbGM1cUhONkcrZTFuVUpxM2tCZGw3ZGV3VUVSRVJFUkVSRVJFUkVSRzlDU1ovaVBJNXhhbnRSbTFPYmI0Q0pCSTdSRU5FUkVSRVJFUkVSRVJFYjRySkg2SjhUUHZxS2RRM3o0cmFwT1dxUVZhdG9aMGlJaUlpSWlJaUlpSWlJcUkzeGVRUFVUNm1QTHNYMEdsRmJZNnQrM0xXRHhFUkVSRVJFUkVSRVZFZXh1UVBVVDZsVTZaQ2RURkExT1pRckRUa05adlpLU0lpSWlJaUlpSWlJaUlpeWc1TS9oRGxVNnAvajBLWGxpeHFjL3lvSytEQTB3SVJFUkVSRVJFUkVSRlJYc1plWHFMOFNLZUY4dXdlVVpQRTBSbnloaDNzRkJBUkVSRVJFUkVSRVJFUlpSY21mNGp5SWZXZGk5REdSWW5hNUEwK2hjU2xnSjBpSWlJaUlpSWlJaUlpSXFMc3d1UVBVVDZrUFBPblVadGpzMjUyaUlTSWlJaUlpSWlJaUlpSXNodVRQMFQ1alBiWlE2akQveEcxeWQ1dkJJY1M1ZTBVRVJFUkVSRVJFUkVSRVJGbEp5Wi9pUElaazdOK21uTFdEeEVSRVJFUkVSRVJFZEc3Z3NrZm9ueEVsNUlJNWFWam9qYUhFdVVoZTcraG5TSWlJaUlpSWlJaUlpSWlvdXpHNUE5UlBxSzZlQWhRS1VSdGprMC9CeVE4RlJBUkVSRVJFUkVSRVJHOUs5ampTNVJmYURWUW50c3JhcEk0dTBIK3dhZDJDb2lJaUlpSWlJaUlpSWlJY2dLVFAwVDVoT3JHMzlER1B4TzF5UnQyZ01UUnhVNFJFUkVSRVJFUkVSRVJFVkZPWVBLSEtKOVFudGt0YnBCSTROaTBxMzJDSVNJaUlpSWlJaUlpSXFJY3crUVBVVDZnaWI0RHpZTWJvalpaelkvZ1VLeU1uU0lpSWlJaUlpSWlJaUlpb3B6QzVBOVJQbUEwNndlQVk3UHVkb2lFaUlpSWlJaUlpSWlJaUhJYWt6OUU3emhkY2p4VTE0SkZiUTZsUENGN3I2NmRJaUlpSWlJaUlpSWlJaUtpbk1Ua0Q5RTdUblhwT0tCUmk5cWNtblVISkJJN1JVUkVSRVJFUkVSRVJFUkVPWW5KSDZKM21VNEg1VCtIUlUwU2w0S1ExL3ZZVGdFUkVSRVJFUkVSRVJFUlVVNWo4b2ZvSGFhSnVnMXQ3QU5SbTd4K1cwRHVaSitBaUlpSWlJaUlpSWlJaUNqSE1mbEQ5QTVUWGp4azFDWnYxTkVPa1JBUkVSRVJFUkVSRVJIUjI4TGtEOUU3U3FkTWhmcHFrS2hOV3E0YXBLVXIyeWtpSWlJaUlpSWlJaUlpSW5vYm1Qd2hla2VwcndWRHAwd1Z0Y2tiY3RZUEVSRVJFUkVSRVJFUjBidU95UitpZDVUeTRtRnhnOHdSOHJwdDdCTU1FUkVSRVJFUkVSRVJFYjAxVFA0UXZZTzB6eDVDOC9DR3FFM3UzUUlTbHdKMmlvaUlpSWlJaUlpSWlJaUkzaGFadlFNZ291eG5OT3NIZ0dPalRuYUloSWh5Mm11RkVzdlBYTU9Sc0FlNC96SUJLVXExdlVNaU8zSjFsTUd6V0dHMHIxNEpJNXJWUVVFblIzdUhSRVJFUkVSRVJFUjJJTkhwZERwN0IwRkUyVWlqd3V1WlBhQkxqaGVhSElxWFJZRWZOZ01TaVIwREk2THNkaW95R3FQMm5rUjBRcEs5UTZGY3FGemhBbGphdFNWYVZDNW43MUNJaUlpSWlJaUk2QzFqMlRlaWQ0enE5bmxSNGdjQTVJMDZNUEZEOUk0NUZSbU56emNFTVBGRFprVW5KT0h6RFFFNGZlK3h2VU1oSWlJaUlpSWlvcmVNeVIraWQ0ektzT1NieEFHT0RUNnhUekJFbENOZUs1UVl0ZmVrdmNPZ1BHTGtubUM4VmlqdEhRWVJFUkVSRVJFUnZVVmM4NGZvSGFKTmlJUDZ6a1ZSbTZ4NlkwZ0t1ZHNwSWlMS0NjdlBYQlBOK0hHVU9tQnltMGJvVmJjYVNoWjB0V05rWkcreHIxT3c0Mm80NWdSZWhGS2pCWkErQTJqNW1XdVkzS2FobmFNaklpSWlJaUlpb3JlRk0zK0kzaUdxZjQ4Q09xMm96YkZSUnp0RlEwUTU1VWpZQTlIanlXMGFZWlJQWFNaK0NDVUx1bUtVVDExTWJ0TkkxSDdVNER0RFJFUkVSRVJFUk84MkpuK0kzaFU2TFZUL2lFdStTUW9VaGF4NkV6c0ZSRVE1NWY3TEJOSGpYbldyMlNrU3lxMTYxcTBxZW56L1phS2RJaUVpSWlJaUlpSWllMkR5aCtnZG9ZNjhDdTNMSjZJMmVZTlBBQ21yT3hLOWExS1VhdEZqenZnaFE2VUt1b2tlSnl0VmRvcUVpSWlJaUlpSWlPeUJ5UitpZDRUcW55TkdiWTROTzlnaEVpSWlJaUlpSWlJaUlpS3lKeVovaU40Qk9sVWExRGYvRnJWSkszbkJ3YU9DblNJaUlpSWlJaUlpSWlJaUludGg4b2ZvSGFDK2RRNDZaWnFvamJOK2lJaUlpSWlJaUlpSWlQSW5KbitJM2dHcXE0SGlCcWtjTXEvbTlnbUdpSWlJaUlpSWlJaUlpT3lLeVIraVBFNlgraHJxc0l1aU5sbjF4cEM0RkxCVFJFUkVSRVJFUkVSRVJFUmtUMHorRU9WeDZ0RFRnRVlsYXBQWGJXMm5hSWlJaUlpSWlJaUlpSWpJM3BqOEljcmpERXUrU1J5ZElhdnhrWjJpSVNJaUlpSWlJaUlpSWlKN1kvS0hLQS9Udlg0SmRlUlZVWnVzWmxOSUhKM3RGQkVSRVJFUkVSRVJFUkVSMlJ1VFAwUjVtT3BhTUtEVGl0cmtkZHZZS1JvaUlpSWlJaUlpSWlJaXlnMlkvQ0hLdzR4S3Zya1VnS3hhUXp0RlEwUkVSRVJFUkVSRVJFUzVBWk0vUkhtVTl1VVRhQjdkRXJYSmFyY0FaSEk3UlVSRVJFUkVSRVJFUkVSRXVRR1RQMFI1bE9wYWtGR2J2RTVyTzBSQ1JFUkVSRVJFUkVSRVJMa0prejlFZVpUcWlrSEp0d0pGSWF0Y3owN1JFQkVSRVJFUkVSRVJFVkZ1d2VRUFVSNmtqWDBBN2RON29qYTVkMHZBZ2IvU1JFUkVSRVJFUkVSRVJQa2RlNHFKOGlEVjFVQ2pObm05Tm5hSWhJaUlpSWlJaUlpSWlJaHlHeVovaVBJYW5jNm81SnREa1pLUVZxaHBwNENJaUlpSWlJaUlpSWlJS0RkaDhvY29qOUZFaDBIN01rYlVKcXZiR3BEdzE1bUlpSWlJaUlpSWlJaUltUHdoeW5OVVY0T00ydVIxV3RzaEVpSWlJaUlpSWlJaUlpTEtqWmo4SWNwTGREcW9iL3d0YW5Jb1VSN1NNbFhzRkJBUkVSRVJFUkVSRVJFUjVUWk0vaERsSVpxbjk2Qjk5VlRVSnEvVEdwQkk3QlFSRVJFUkVSRVJFUkVSRWVVMlRQNFE1U0hxbTJlTTJtUzFtdGtoRWlJaUlpSWlJaUlpSWlMS3JaajhJY3BEMURmUGloNDdGQ25Ka205RVJGWWtKQ1RZT3dRaUlpSWlJaUlpb3JlS3lSK2lQRUliL3d5YXgrR2lObG10cGl6NVJrUnZUV3BxS3JaczJaSXR5UlNkVG9mbzZHaUwreng2OUFncEtTbHY5SE5TVTFQeDlkZGZZOHlZTVc4dENkUzJiVnUwYmRzV1NxWFM1SGFsVWluc1EwUkVSRVJFUkVTVUU1ajhJY29qMUxmT0dyV3g1QnNSdlUwVEowN0VoZzBic0dEQmdqYysxdFNwVXpGeTVFakV4Y1daM1dmR2pCbm8zcjA3cmwrL251V2ZjK0xFQ1NRbkowT2owYUJ3NGNKWlBnN2xQM0Z4Y1ZpM2JoMVNVMVB0SFVxMlNVdEx3N1p0MjZCU3FUTDF2SkVqUjJMMzd0MVc5NHVJaU1DT0hUdk1icjk4K1RJQ0FnS2dWcXV0SHN0UzRqYzFOZFhpdWNPU08zZnVZT0hDaFVhZjY0TUhEN0J3NFVLYmtzUzdkKy9Ha3lkUExPNXovdng1TEZteXhLYVluajE3aHNHREIyUGp4bzFtOXdrTURNVGd3WVB4L1Bsem00NXB5WVVMRi9ENjllczNQazVXS0pWS0xGKytIUGZ1M2N1VzQyazBHcFB0WVdGaE9IbnlwTWx0ZS9ic3dhdFhyOHdlTXo5OUh1YThldlVLNjlldnozSmNSNDhleFkwYk4weHV1M3YzTHViUG40L1EwRkNianBYWFBvOTc5KzdoMHFWTFpyZEhSVVZaL1A3bGhFdVhMaUVpSWdJNm5lNk5qNVhkNTc5cjE2NGhLaXJxamVPeVJLRlFZTU9HRFZpM2JoMlNrcEl5OWR6Yy92M1Q2WFNZTkdrU2Z2enhSN1A3N04yN0YwT0dESG1qUVZBWEwxNUVjSEJ3bHArZjB5NWN1SUMyYmRzaU1qTFNwdjJUa3BLd2Z2MTZvK3VoaElRRVRKczJEV0ZoWVNhZk0yblNKRnk1Y2lWYllzNnMzSFQ5OHVqUkl3UUVCRmdQR3VtRDRnWU1HR0RUdmsrZVBFRjRlTGoxSFEzY3VIRURzYkd4SnJkdDNib1ZOMi9lTkxudDJiTm4yTFp0RzJKaVlqTDlNN05MVGwzdlpoUVNFb0lGQ3haayt2K0ErL2Z2NDhpUkkwYnRXcTBXcTFldk52bDdZc210VzdmZzUrZUhseTlmWnVwNTFzVEZ4Wm45M29TSGgyZkxlNWpYeWV3ZEFCSFp4bkM5SDRsTEFjZzh2ZTBVRFJIbFJ3TUhEc1QzMzMrUEN4Y3U0UGp4NDJqWHJsMldqL1hCQngvZzRzV0xXTFJvRVdiUG5tMjAvY2FORzNqMDZCR0tGaTJLbWpWclp1bG42SFE2N04rL0h3RFFyMTgvMGJhZVBYdG02WmlPam83WXZIbHpscDVMZWN1Wk0yZXdiZHMySkNZbVlzeVlNVmIzVDAxTmhhK3ZiN2I4N0JNblRnQUFRa05EOGRkZmYySDA2TkZ3Y0VnZnN4VVhGNGUwdERTYmoxVytmSG5oMzlldlg4ZTZkZXZ3NE1FRFRKNDgyZVpqaElXRm9WcTFhbGIzdTN6NU10YXVYUXNIQndmMDZORkR0RTJoVUdEUm9rVklTa3BDdzRZTlViSmtTWXZIR2o1OE9ENzg4RU1NSGp6WWFGdEFRQUJXcjE0dHZFK1pFUk1UZ3lOSGptRGd3SUZ3Y1hFUjJ1UGk0bkRreUJGODhjVVhGaFBGTjI3Y3dLcFZxeUNYeTlHNWMyY0E2Wi9YclZ1M01HclVLRWorZjBaMldGZ1lBZ0lDTUhyMGFPRzUvdjcrYU5La0NXclZxaVU2NXViTm0vSDQ4V096NTFTdFZvdk5temVqWXNXS2NIZDN6L1JyemlnbUpnYlRwMC9IdUhIajhPbW5uNzdSc2JMaThlUEh1SERoQWc0Y09BQWZIeC8wNzk4ZmNya2NmZnYydGZrWXUzZnZSdUhDaGJGNDhXSThlL1lNdi96eUM2UlNxV2lmZmZ2MjRlVEpreWhZc0NBYU5HZ2d0Qjg5ZWhSK2ZuNUlTa3JDVjE5OVpmTDQrZW56TU9ma3laUFl1blVyUWtORE1XL2VQTWhrdG5jYktCUUtMRnUyRFBYcTFjUE1tVE9OdHE5Y3VSS2hvYUZJUzB0RDdkcTFyUjR2dDM0ZVdxMFdmZnIwd2NjZmY0eUJBd2NDU0wvdW1EMTdOdUxqNDdGaHd3WVVLRkJBOUJ5TlJvTUJBd2JBMTljWEkwZU9GRzI3ZlBseWxtTDI5UFJFMGFKRkxlNnpZTUVDT0RvNllzT0dEWWlOamNXdFc3ZHNPbmFyVnExRWo3UDcvS2ZSYVBEcnI3L0MyZGtaL3Y3K3d2TWpJaUp3NTg0ZHEvRjE2dFRKNmo0Nm5RNi8vZlliZ29PRElaVktVYjkrZmRTdFc5ZjZpLzkvdWZYN3AzZml4QWxjdW5RSjA2Wk5NN2xkb1ZCZysvYnQrT0NERDdJOENFcXIxY0xmM3g5UG56NUZ2WHIxVUtSSUVZdjdueng1TXRzNmR6Ly8vUE5zT1k2aGE5ZXVZZHUyYmJoMzd4NSsvUEZINFJ3bmw4dng1TWtUVEowNkZjdVdMVVBwMHFXRjUvajcrK1BTcFV2dzh2SkN2WHIxUk1kVHE5VW1COWJJNVhMaDJOdTNiN2NZVTgyYU5lSHRiYjUvSnpkZHY2eGN1UktYTGwyQ1dxMUdseTVkTEw2dXpOaStmVHVDZ29KdzhPQkJIRGx5QktHaG9SZzRjQ0NLRnk5dThYbGp4NDVGOSs3ZE1XVElFRkY3ZUhnNDFxOWZqMjdkdWhsZGV3SEE2ZE9uc1c3ZE9sU3ZYaDFseXBTeCtEUFdyMStQclZ1M1p2bzE5ZTdkRy8zNzl6ZTdQYWV1ZHpPNmR1MGFqaDA3aHZMbHk2TlhyMTQyUCsvQ2hRdllzR0VES2xhc0tMb2Z2M2J0R25idDJvV3laY3VpZXZYcU5oOXZ4NDRkdUhidG10RjkrWnZhdFdzWDl1N2RhL0o5R2o1OE9McDI3WXBodzRabDY4L01hNWo4SWNvRGRLbEpVRWRlRmJYSnFuOElTUGtyVEVSdlQ1MDZkZEN1WFR1Y1AzL2ViRWt6VzNYcDBnVkJRVUg0NTU5L2NQSGlSVFJxMUVpMFhUL0x3TmZYTjFPZFRobWRPM2NPang0OVF2WHExWTJPbjlWUnQzSzVQRXZQbzd5bmMrZk9PSGJzR0E0ZE9vVFdyVnRidkNFSEFHZG5aNnhidDg2by9kaXhZOWl4WTRkb202azJVKzdmdjQvRGh3K2pZTUdDR0RSb0VBQmcvdno1bVJwMW12RkdxRkdqUnVqVXFSTUNBZ0pRcFVvVm93VE5tK3Jac3lkQ1EwT3hkdTFhMUtwVlMzU2p1RzdkT3NUR3htTEdqQmxXRXo4UEh6NUVkSFIwbGhPL0FCQWJHMnN4b2RDOWUzZVQ3VjkvL2JYSmR2MzdlT0RBQVRnN082Tk5temJDTm9sRWdvQ0FBRGc2T21MbzBLRW1uMy94NGtWczM3NGR6NTQ5RTNWQWhJYUc0dWpSbzlEcGRDYVRFVzNhdElHWGx4ZWlvNk1SSFIxdHNsems0TUdEMGFOSEQ2eGZ2OTdzNjlWM1BPemJ0dzlTcVJSeXVSeW5UNTgyMnE5MjdkcFdPNUxmaEtlbkovejkvYkZwMHliczJyVUwzdDdlYU5La0NZRDBHV2FHSFdxbUZDeFlFQUJRclZvMUhEcDBDTXVXTFJNU3RQb1IwZDk5OXgzdTNMbURNMmZPQ04rakZ5OWV3TS9QRHcwYU5FRDM3dDJGZmFWU0tSd2RIUUhrcjgvRFVyS2hZc1dLS0YrK1BDSWpJM0g4K0hHVUtsWEs1SDZsU3BVeTZqQzdkT2tTbEVxbFVlSUFTTy9JQ2cwTlJhOWV2YkJqeHc2Y09uVUtMVnEwTUJ0SGJ2NDhkRG9kbmo5L0xwcEpJcEZJTUdUSUVFeVpNZ1diTm0zS1ZHZlR4SWtUYmQ0M295bFRwcGg4ci9VaUlpTHcvUGx6OU8vZkh4S0pCRGR1M01EY3VYTnRPcmJoY2JQNy9QZjMzMzhqTGk0TzA2Wk5FenFlOWZ0djJMREJhbnkySkg5V3JWcUY0T0JnK1ByNjR2cjE2NWd4WXdaKysrMDN2UGZlZTFhZm01dS9mMEQ2TEpYVnExY0RBSDc1NVJlai9XdlZxb1hHalJ2ajVjdVhPSDc4T0k0ZlAyNjBUOVdxVmJGeTVVcXpzUUdBZzRNREJnNGNpUC85NzMvWXVIR2pLQ2xneXA5Ly9wbnBHUUhtNUZUeXAyblRwdmoyMjIreGV2VnF6SnMzRDVNblQ0WkVJb0dycXl0bXpKaUJZY09HWWZyMDZWaXhZZ1VjSFIwUkdocUtRNGNPb1Ztelp1alRwNC9SOFhidjNnMS9mMytqZHYzbkQ4RGs5b3g2OWVvRmIyL3ZQSEg5TW5IaVJJd2NPUklyVjY2RW82TWpPblRvWVBHMTJjckp5VW1ZSFY2L2ZuMEVCQVJnd0lBQkdEbHlKRDcrK0dOaHYyN2R1cUZuejU1V0V4bkhqaDJEUkNJUmtsMkdUcDgramVMRmkyY3FJV3p0KzUrUnRSbFUyWEc5YTR0dnZ2a0dwMCtmeHUzYnQ2SFQ2VVRuVzBTNEExY0FBQ0FBU1VSQlZFdDY5dXlKVTZkTzRmZmZmOGZTcFV1Rjl1UEhqNk5nd1lLb1Y2K2V4VmsxTGk0dXdpQ0lSNDhlNGZ6NTgvajY2NitGdHN3azFIcjE2aVhjQzFIbXNlZVlLQTlRaDEwQXRPS3lGckphVGUwVURSRzlhN0t5OXN5U0pVdHNMdWxoYWhTT1JDTEJxRkdqY09yVUthUE92b2NQSCtMY3VYTUFnSTBiTjFvc3RaSFJyNy8raXZyMTZ3dVA5UmVUMzN6empjbjlIUndjY096WU1WRmJ0Mjdka0ppWWFETG1qTytUZmo5TE9uYnNhRFZtUysvOW00N3lJc3MwR28zVjhpLzkrdlZEVUZBUTNOemN6SmJUS0ZDZ0FLUlNLU1FTaVdpV2paNStGR2JHYmFiYVRQSDE5Y1UvLy95RG5UdDN3c3ZMQzAyYU5NRzhlZk1BQU0rZlA4Zmx5NWZScGswYllkYkQ2OWV2c1czYk51emZ2eDlseXBReDJSSHczWGZmNGZMbHkvRDM5MGZObWpWTmpvVE1yQXNYTGdqLzl2SHhnVWFqUVh4OHZORCs0c1VMN04yN0YzWHExSUZFSWhIYVM1Y3VqWW9WS3hvZDc5U3BVM0J4Y1VIRGhnMnpIRlB4NHNWTkp0ZENRa0t3YXRVcUxGMjZWRFFxLzhhTkcxaTRjQ0htenAwTER3OFBrOGQ4K3ZRcFRwOCtqYXBWcXlJa0pFUm9iOXEwS2JwMzc0N2R1M2VqZlBueVJoMlNMMTY4d0lJRkMxQzllbldNR3pkT2FFOUlTTUN2di82S1pzMmFvWC8vL3JoeDR3WnExYW9sdWlsUFRVM0Z4SWtUOGNrbm42QlhyMTQ0ZCs0Y1B2cm9JOUh4OWFPd3QyN2Rpa3FWS2dGSUx3TlR0V3BWcUZRcVBIandBUDM3OThlclY2OXcrUEJocU5WcXM1Mi9jK2JNd1FjZmZHQnkyNXU2ZS9jdXlwY3ZEeWNuSjN6NzdiZG8xYW9WS2xldWpHZlBuZ212dzFwaVVKK2tBWUFPSFRyZzZ0V3JPSFRvRUtwV3JZcU9IVHNhemI2TGpvNDJLazF6NmRJbFVVZVFqNDhQcGsrZm51OCtEMXVURFlzV0xUSzd6VlJuektsVHArRHE2b3FtVGNYM0toRVJFZmo5OTkvUnJsMDdEQm8wQ0ltSmlWaTRjQ0VxVktnQVQwOVBvMlBuMWMralljT0dhTkNnQVE0ZVBJalBQdnZNNm5sZWI4V0tGYUxIRXlaTWdKdWJHMmJNbUdGeS8zWHIxdUhTcFV1b1VLR0N4ZU9lT25VS1VxblVhT2FLcFd1TUxWdTJHQ1Zmc3Z2OEI2U1BBcTlXclJwOGZIeWcwK2x3NGNJRk5HN2MyR3FNcHVJenBOUHBzR0xGQ3V6ZnZ4L05temZIaUJFakVCY1hoekZqeHVENzc3L0hyRm16TEk1WXorM2ZQNDFHZzVrelo2SlFvVUpZc0dBQndzTEM0T0xpSWtwcVBYbnlSQ2loM0taTkc1dytmZHJvdWxOL1RyMTI3WnJGOTlQSnlRbVZLbFdDdTd1N3hYMmRuWjJ4Yk5reWk4Y2FObXdZWHJ4NGdhMWJ0eHJOMnJSazh1VEorUGZmZnkzdTg5MTMzMW5jbnZFNzFhTkhEeng0OEFBblRwekFKNTk4SXN3U0xWdTJMTWFQSDQvazVHUTRPam9pTFMwTkN4WXNRSlVxVlRCcDBpU0xIZWZmZi8rOThPLzU4K2NiYlRmWGdaM3hjOGtMMXk5Rml4YkZyRm16TUhMa1NDeGV2QmhWcTFaRjFhcFZUZjdzekhCeGNZRmFyWVpPcDBQSmtpV3hjT0ZDTEZteXhPZzhsNWlZQ0lWQ1lmWTQrbEpsUVVGQktGMjZOSzVldllxclY5TUhVMWVxVkFrMWF0UkFWRlFVYnQrK2pmZmZmOTlrYWVPU0pVdWllZlBtUnUyMkpKMzFyTjByWjhmMUxwQStFMnZ2M3IxVzk0dU5qYlZZdWFOcjE2N28wNmVQcUd6clJ4OTlCQ2NuSjV3OW03NE1oWmVYRjA2ZlBnMmxVbWsyNGFpWGNaYnI1czJiVWFSSUVaTUpYZjNzV1FDNGV2VXFMbDI2SkdyTG1EaTFkTzlzYnR2ZXZYdE52aisvLy80N0tsZXViUEUxdkN1WS9DSEtBNHpXKzVIS0lYdS9rZW1kaVlpeTZFM0xWUmpLV1B2ODl1M2JHRFZxbE1uOU1xNFJzbUxGQ216WnNnVTZuUTdGaWhXRG01dWJ6VC9QMmRsWitIZElTQWpDdzhOUnAwNGQ0V1l1TkRRVUpVdVdOSHRqbEJsbHk1WTFXMXBCWDd1K1hMbHlKbThRZFRvZG9xT2pBVmp2L0tlY0V4NGVidlk3YWNqVUNGeTlGU3RXQ0NYUmtwT1RqVXFkNkpOR0dkYzBNTldtWi9pZEdEdDJMTDc5OWxzc1dMQUFmL3p4aDFEcTQvYnQyMWk3ZGkyMmJObUMzcjE3NC9uejU5aTVjeWVLRlN1RzhlUEhvMVdyVmlhL2YwNU9UcGd3WVFLT0hqMktzbVhMNHV6WnMvanBwNStzdmdjSERoekFnUU1IaE1jWk8xQk1sWnN4MVVHVDhlWWJnTWt5REZxdEZrZU9IRUhMbGkxeDdkbzFJVEdRMGUzYnR3SEFiTDM1VHAwNlFTYVRtZno5Y25aMmhvZUhCNnBXclNxYVZWaWdRQUZNbXpZTnRXclZFcDFMTWxxM2JoMDBHZzNDd3NKRW5YTWJOMjdFb0VHRGNQdjJiZnoxMTE5R0kyRFhyRmtERnhjWHpKdzVFMDVPVGdEU2E3enIzN2Z4NDhjaktTa0pTNVlzUWMrZVBZWGErRHFkRHVQR2pZTktwY0kzMzN5REowK2VZTzNhdFNoV3JKalpHOXpwMDZjREFBWU1HSUNWSzFjaUtpcEtPTjZtVFp1Z1VDZ3djK1pNVVFkclhGd2MrdmZ2andJRkN1VFk2Rk9GUW9HSkV5ZENLcFhpeXkrL3hHZWZmWVlxVmFxSTlqRTFjdDJRdnVTYjNxaFJvM0RuemgyaDNJNnBFYVEvL2ZRVHRGb3Rmdjc1WjVQSGRIWjJ6bmVmaDE2Yk5tMnlQTEorK1BEaFJtM0p5Y2s0ZS9Zc1B2NzRZOUh2MGVQSGp6RjE2bFNVTFZzV0kwYU1BQUFNSFRvVUVSRVJtRFJwRW43OTlWZWhZeHpJKzc4ZkF3Y094UERodzdGMjdWcFI4a2EvM29LcGM3TmhhVTIxV2cwWEZ4ZVRKVGRqWW1KdzllcFZmUGpoaHhZN3JqUWFEWTRmUDQ2V0xWdSs4VFZlZHA3L2dQUlpQM2Z2M3NXQ0JRc2drVWdRSEJ5TTJiTm5vMWV2WHFLU1ZsbVJuSnlNdVhQbjRzS0ZDMmpldkRtbVRKa0NpVVFDRHc4UExGaXdBQk1tVE1DRUNSTXdldlJvazkrVjNQNzkwNWZMdTN2M0xwWXRXNFp5NWNwaDZkS2xpSW1Kd1lvVks0UVNXUWNQSGtUaHdvWHgxVmRmNGVyVnE5aTJiUnZjM2QxTmxxaWRNR0dDVGUrdHRhUmJwVXFWc0diTkdyUGJuejE3aG9pSUNQVHMyVE5UaVI4Z1BYR1NjZlpIUm5mdjNzWHUzYnN4WU1DQVRGM25qeDQ5R2kxYnRrU0RCZzBRR1JscGxEeGF1SENoNkhIR2puOVR5Y21NSGV1bWtqKzJ5TzNYTDNvVksxYkVoQWtUa0ppWW1DMkpILzFyQk5MWEIzUnljb0tUa3hQNjkrK1BodzhmWXZmdTNYQnpjMFA3OXUydEhpZmo1NWFVbENSNjNMVnJWOVNvVVFPSERoMENrTDZXa3FreWs0MGFOVEtaL01tdU5jcXk2M28zSTNPenQyemg1K2NISUQwNWJlbSs0TXN2djBTQkFnVXdkZXBVNGYreW1KZ1lGQ2xTQks2dXJxSjk5ZWVpdTNmdjR1VEpreGcxYWhSY1hGd1FGaFltbXNYNHhSZGZDUC9XYURTNGRPbVNxQzFqOHNmVWF6eHo1Z3hDUTBOTmJ2UHo4MFB0MnJYUnJKbnhldW5aM2ZlUm16SDVRNVRicVZWUWg0V0ltbVJWNjBQaTVHcm1DVVJFV2JOeDQwYlJxR3BMOUIzY1JZc1dOZG1Kb1ZRcVJUTmZuSnljaEJ1WjJOaFlLSlZLazhtUlc3ZHU0ZHk1YzNCMWRZV2ZueCtLRlNzbWJHdmJ0aTNLbHk5dnRWU1dWcXZGbWpWcklKRkloTkYxR28wRzgrYk53OHVYTDAydVFaQlpHYWUrRzlMZjlLOWF0Y3JrKzVueHZiSDJXaWpubEM1ZDJtcnBoaVZMbHFCbzBhSm0xd1lCSUpxcGNQYnNXYk0zKzZZV3V6WFZadGlaVUt4WU1Yei8vZmNvV0xBZ1hGeGNoQVJUcFVxVk1IdjJiQnc0Y0FDTEZpMkNScVBCQng5OGdDRkRoa0FxbFFvSlJsTy9aN1ZyMXhiVzJxaGN1YkxRR1d2Tzh1WExVYnQyYll2bG1kcTNiNStwR3Q2OWUvYzIyWDd1M0RrOGYvNGNiZHUyeFk0ZE8wUWpWQTJaRzFHcHZ4bTJaWFM0TFNaTm1nUVBEdytjUEhrU1gzenhoV2cwSXBEZUNaaVdsb2JKa3lmRHpjME5Db1VDR2szNmpPM1UxRlQwNzk4ZnFhbXBjSFIwaEZxdGhrd213NjVkdXhBZEhZMUZpeGJCemMwTmJtNXU2TnUzTHpadDJpU3NTUkVmSDQ4bVRacWdYYnQyY0hkM2g3dTdPenAyN0lqbHk1ZWpjZVBHS0ZTb2tNMnZJU0lpQW9jUEgwYTVjdVd3ZHUxYU5HalFRT2c4V3JKa0NaUktKY2FPSFd0MDQ1NWRuSnljTUd2V0xLeGN1UklyVjY3RXRXdlhqRG9YeG93WlkzWld4Y1dMRjAyZWR3c1VLQUIvZjMvaHRiaTd1NHNHSHVoME9qeDgrQkNmZlBLSnllTzZ1N3RESXBGZzQ4YU4rZXJ6MEN0YXRLaE42M25aS2lnb0NBcUZRcFFraVl5TUZEcmZmL25sRjZGalg5K2hPSHIwYUl3ZE94WVRKMDRVU2dEbTlkK1BxbFdyb21uVHBraE5UWVZLcFJKS3h1clBDOWJLMmVyWEQwbE9Ualpab21mejVzM1FhclZXUjEyZk8zY09yMTY5UXJkdTNXeUsyNXpRME5Cc1BmOHBGQXFzV2JNR1RaczJSWjA2ZGFEVDZiQjU4MllVTFZvVVgzenhoYkJlWTFaam5UZHZIcDQrZllyUFAvOGMzMzMzbmVqOUsxT21ESll0VzRhcFU2ZGkzcng1dUhqeElvWU5HeWJxaU16dDM3K0lpQWhjdkhnUmMrZk9SYmx5NVFDay96ODFaTWdRN05xMUM5OTk5eDMrL1BOUGhJU0VZTkdpUlhCeGNjR0hIMzZJZHUzYVljdVdMZmprazArTU92Sk56ZkRidm4wN1FrSkNNR2ZPSExOSkJVUDYvY3gxa0FjR0JnSklYOS9HV2llNllRS2tidDI2ME9sMDhQUHpRL0hpeFVVbHY5emMzTEI3OTI0MGF0UklsQkRkdlhzM2J0MjZoUWtUSnBqOC9YVjBkRFNhZGRHelowK0xaUUV2WExpQWt5ZFBXb3o5VGVYbTY1ZU1UQ1ZIc2lvaElVR29xckI0OFdJOGVmSUVEeDQ4UUhKeU1vRDAvek5hdFdwbFUvSUhTTDhXTkt6K29DK1psNVNVaE1PSEQ4UEh4d2YvKzkvL2pKN2J1WE5uczZXK1RWMjdaMFYyWHUvcTZRZHo2R2VGbGloUlFyUTlPRGdZRVJFUkp0Y1gwaWQvdkwyOWNlalFJUVFHQm1MaHdvWFl1M2V2Y0QvNzh1VkxEQjQ4R1AzNjlST3QyVGQyN0ZoOC8vMzNSbVhXZ2ZUdjJNcVZLMUd4WWtWMDZOQUJhclVhYytiTUFaQzE3NCtwQVN0UG56NUZhR2lveVcxK2ZuNm9VcVZLanBXUXpDdVkvQ0hLNWRTUlY2QlRwSWphWkRWWjhvM29iVkNvTlVoTVV5SkpxVVN5VW8xVVZmcWZGS1VLS1NvMVV2Ni9MVm1wU205WHFaQ3FWQ05WcllGS280RlNvNFZLbzRGQ3JZVlNvNEZLay82M1V2M2Z0dlMvdGREcGRORHFkTkRxOFA5Ly8vY0hnTkhqbkpTU2tvSXhZOGJBeDhjSG4zLyt1ZEhzRzRWQ0lkeHdHWTdDTnVlOTk5NFRFaDNEaGcxRFJFUUVWcTllTGJxd1ZpZ1V3c1Zvbno1OVJJbWZ6QWdJQ01ERGh3L1JzbVZMb2FUSDhlUEg4ZlRwVTVRb1VTTEhSMUpUM2xDa1NCR3JwUnVXTEZtQ0FnVUtaS3JFQTVCZVhrQmZrbVBYcmwxR2k3V2FhdHV6WjQ5dzQyVkkzeUVLcE05Q01oeUpxdmZ2di84YXpiZzVjT0NBeFZIVXBVcVZRdWZPblVVZGxJYVdMMThPVDA5UHN6WFRnZlFPSDhPYnpNelM2WFQ0NDQ4L0FLUi9Qb2FKMnRUVVZQVHMyUk1WS2xSQWVIZzR5cFFwZzA4Ly9SUmZmdm1seGVObU5jbjYvUGx6L1BERER3Q0EvZnYzbzBpUkltalVxQkhDdzhPRmZRb1dMSWo0K0hpenM4Z01SMWlQR0RFQ25UdDNScytlUGVIcDZRa0hCd2VoQTZ4NTgrWlFLQlFvWExnd29xS2lSR3RENmZmcDJMRWpTcFlzaVlTRUJHRUdtWWVIaDFGSG5xRS8vdmdEM3Q3ZW1EUnBFZ1lOR2dSL2YzOE1HVElFTzNmdVJFaElDUHIyN1NzYWJaNFRxbGV2amlWTGxpQWdJRUEweTBOUG85R1lYVTlPdndhQUtSazdveElURTAwbUZnMW5ybVZzZDNGeHlaZWZ4NGdSSTR4bVgyWEcwS0ZEOGY3Nzd3dVB0VnF0VWVtY0V5ZE9ZT25TcFNoY3VERG16NTl2TkNLL2VQSGlXTHAwS1NaUG5veHAwNmFoVFpzMkdEQmd3RHZ4ZVV5Y09OR293end0TFEwQXJNNXMwWGQydm56NUVqZHUzQkIxc2tWRlJTRXdNQkJObXphMVdxNW0yN1p0QUdCeUpvU2xzcWVHdjRmWmZmN3o5L2ZIMDZkUE1XclVLRHg2OUFqLy9QTVBIajE2aENsVHBvaktXVVZHUnBvOHJ1RU1XeUM5N09uNjllc1JFQkFBWjJkblRKNDhHYTFidHpiNS9PTEZpMlB4NHNWWXNXSUZqaHc1Z29zWEw2SkhqeDdvMnJVcjNOemNjdjMzcjNyMTZsaTllalVVQ29Vb2dUSjY5R2hVcWxRSlVWRlJpSTZPUmt4TURKUktwYkRQWjU5OWhoWXRXZ2d6REFvVktpUmN3M3Q1ZVJuRnBUKzMxcTlmSHc0T0RoWmZneUZySGVTMnpEZzJWelk2UGo0ZWUvZnV0VGpMQ2tpZmJieDI3VnFVTFZzV1dxMVdhRTlJU0JCOXh3MnZYZXJXcld1eERGZGNYRnlXa3orUmtaRm1aM0dZa2h1dlh3emZQMWRYMTB4VmFqQjA3Tmd4K1B2N2k5Wmp2WHYzTHQ1Nzd6MDBidHdZbnA2ZXFGU3BFa3FXTEdueldqVkEranF0NXU1UmQrN2NpYlMwTlBUdTNkdmtERFNOUm1NMlNaK1pzdHptdnAvWmZiM2J1SEZqNGJXcTFXcXNYNzhla1pHUmFOMjZOZnIyN1l2U3BVc0RTSytNRVJRVVpETDU4ODAzMzZCNjllcVFTQ1J3ZEhRVVpxcTZ1YmtKNzN0VVZCVGMzZDBobDhzUkZSVmxVd1dMUTRjT0lUUTBWSmpsdVcvZlBzVEV4T0NubjM0U2ZSL2ZoRXdtNDdxOFZqRDVRNVRMcVcrZU1XcVRNL2xEWkRPVlJvc1hLYWw0bnB5RzU4bXA2WCtTVWhHZnBrQmltakw5ajBMNTM3L1RsSGl0VUNJeFRRR2xSbXY5Qjd3RDlLT2c5QmUvTjIvZVJFeE1ERFp0Mm9ROWUvYWdWNjllNk5hdG0zQlJsZkVHeWx6SkJxbFVhblpCVW5Nalg2OWR1eWFVRHFoWnN5YnUzYnRuMDRLOEdjWEZ4Y0hmM3g5T1RrNFlQSGd3TkJvTlVsTlRzV1hMRmdEQW9FR0RyTjZFdnlsOUdRRnpzNmdjSFIxTmRrSVNaWFQ4K0hIUk9rUDZCWVAxTXQ1OEhqbHlCQXNYTGhTMTZVdm82RjIrZkZtMHhrZnYzcjJGUmFadjNyeUpuMy8rR2JObno3WnI3ZXRUcDA3aDNyMTdGcmRydFZxaEErT0REejdBeVpNbnJTWi95cGN2ajhURVJMUHJOcG5pN3U0dStoM3UyN2N2VHA4K2JiUm1oWStQai9EWjlPelowMks1bWVYTGx3di9qbzJOTlZ2bWJQdjI3YUxIcGpyUk1uWUlMVnEweUdUSFhVWkRodzZGZzRNRGloY3ZqckZqeDJMbXpKbDQ4ZUlGVHA0OGlVNmRPbG1kUVpCZEpCSUpQdnZzTXdEL0xTS3Q3NkN5dGs1RVJyZHUzVUpFUklUd3VIbno1cUtSKytQR2pVUExsaTNOUHYvRWlST2luNWZmUG84clY2NGdOVFVWb2FHaENBME56Zkp4UWtORGhYWERUcDgralppWUdHSGIzcjE3c1hMbFN0U29VUVBUcDA4M1cxNmxXTEZpV0x4NE1mejgvSERreUJFMGJOZ1FsU3RYenZPZmg2bVpFdnB6a0xWWklSazdRWThjT1NKSy91alBnMmZPbkJGMUxCcDJTSWFFaEloK1J3eDE3ZHJWOGd2SUlMdlBmL29aVFpNblQ0WmNMb2RLcFVMRGhnM1JxbFVyMFhPc3JkK2l0M2Z2WHZ6eHh4OTQvZm8xNnRldmo4dVhMMlBPbkRuQzZISkxtalp0aXZEd2NHemN1QkU3ZCs3RW5EbHo0T2JtbHV1L2Z4NGVIamF0MldrcENaUHhPc0NVcDArZndzWEZKZE9KSDcxKy9mb0pNNmZqNHVMUXUzZHYvUExMTDZJQkxURXhNZmo2NjY5RjYzWnUyclJKNkJnM1pmejQ4WGo0OENFV0xWcUVjdVhLb1VhTkdrYjdQSHo0RURObXpFRGh3b1V4ZS9ac1VWSng3dHk1b29FeTJibkc1b01IRHl4dU56Vkl4NUxjZVAweWRlcFVoSVdGQ1kvMUpYeGZ2bndwbW8yVlVWUlVsTm52NitMRmk5R2hRd2Q0ZW5vaVBqNGV5NWN2eDZSSmswVFhvL0h4OFVoS1NrTEJnZ1V0dkhMYnFGUXFuRHQzRHExYXRUSTdBRUtqMFpoTkptUkgyYmZzdnQ1dDBLQ0JVT1pjSnBOaDZkS2xDQWdJd1ByMTZ4RVVGSVRodzRlalU2ZE8wR3ExWnBOYWZmcjBFVDFXcTlXUVNxWENvQVVnUFJHOFpzMGFmUHJwcHhnM2JweFI4aWMyTmhiaDRlR0lpSWhBdVhMbDBLNWRPMkd0b0lrVEp3cDlBRTJiTmhYT3ZabVZzWHk2WHZ2MjdkRytmWHVUbjQzK2ZKeHhXOW15WmJOOFhzdXJtUHdoeXMxMFdxaHVuUk0xU1N2VWdLUlFjVHNGUkdSL2FxMFdyMUlVaUV0T3hZdmsxUC8vTzAzMCtIbFNLcDZucE9KNVVob1Mwc3d2QmtucGhnd1pJbnJjc0dGRHJGKy9IdjcrL2dnS0NvSy92ejhDQWdJd2ZQaHdmUGpoaDhKSUlBQm1MNXlrVXFuUmNmWDBaUU1NUjI4MWF0UUkyN1p0UTNKeU1yNzQ0Z3VySmQ1ZXZueUorL2Z2NC83OSsralNwUXRrTWhuT25UdUhsSlFVU0NRUzlPM2JWNVNvOHZiMk5qc0tORHZaVWpydlRldlpaNFd2Lzl0UE9IbVZMbzdaSGZMZmdJWEhqeDhMNVVWc1hmTW5QajVlZEl4ZHUzYUpPaEVNa3o4Wm42c2ZCWjJ4N2NXTEY2TDlLMVNvSUpTNU15d2ZVYkZpUmNqbGN2ejg4ODlZdVhMbEc0M2d6S3FVbEJTc1hyMGFCUXNXeE92WHIwM3VzM2Z2WGpScjFreDRiMzE4ZkhEZ3dBR0VoWVdaWExpN1FZTUd3dS9hd1lNSE0xVkM1YWVmZmtLOWV2VXdkT2hRVkt0V0RlWExsMGVwVXFYUXJGa3pEQmt5QkFNR0RFQ0xGaTNnN095TTJOaFlBRUNMRmkwc2x0REsySGxTcVZJbHF4MU9wbWFJV1pPeFpueE1USXp3V0QvcUUwaWZTVmF0V2pVRUJ3ZWpWS2xTRnNzYTVvU0VoQVQ0K2ZraE1EQVFkZXJVRVdZNS9QVFRUMmphMVBUNUlpb3FDbWZQbmhVNjFNK2RPeWRhTDY1YXRXcWk1RTl5Y3JLb0E5MlEvbWZxNWJmUDQvejU4ell0RG0yTEw3NzRBbXExR2hzM2JrVEpraVdGMzRlT0hUdENxVlNpVzdkdWtNbGthTnUycmRGaTUydlhyc1dPSFR0dzRzUUpqQnMzRHA5Ly9ya3dLK3hkL0R6MFA4L2FMRWw5NmNLeVpjdmk1TW1UR0R4NE1Jb1VLUUlnZlZaQ3hzNDdVd3VWcTlWcXJGNjlHbEtwVk9oc001UnhjTUNVS1ZQd3lTZWZDS1U5ZzRPRFJlOXJwVXFWc3ZYOE4yclVLQXdkT2hRdUxpNVl1WElsZ29LQ01IYnNXS1BubUxzR1BIandvT2o3cTFRcUlaRklNRzdjT0xSdjN4N0hqeDgzRzRlaEdqVnF3TjNkSFR0MzdzVHQyN2RSczJaTlNDU1NQUEg5cy9TejE2OWZqNjFidDJZNXNaR1dsb2FIRHg5Q3JWYmJsR1N5dFJKQWRuQnljc0tQUC82SXNXUEhDbVhDREowNGNRSlNxUlMvL3ZxcnFEd3ZrSjZVNnRTcEUwNmVQSm50NWR1Ky9mWmJpOXUvL1BKTGt3azV3L2M0TjErL2ZQZmRkOEoxV3NZMUg5M2MzRXlXVTdaV1FybFdyVnJDSUFMOUdqZUcxOFR6NTgvSDNidDNzV0hEaGplK2g1TEw1Vml6WmcyZVBIbUM2ZE9uWThpUUlTaGJ0cXl3WGFmVFFhZlQ1VmpadDV5NDN0VzdlZk1tbmoxN2hwWXRXOExYMXhmTm1qWERxbFdyaE1TUVFxR3dlUkNrVXFtRVJxTVJ6UUNiUG4wNmZIeDhBS1FuaHdNREEzSC8vbjBBNllsdXRWb3QzTi9yMSt3WlBIZ3dldlRvZ1NKRmltRFJva1dJam82MmVjMVZVMVFxMVJ0L0J2djI3YlBMdlk0OU1mbERsSXRwb3U5QWwvaGMxQ2FyWmJ4UUdkRzdRS2NEWHFTa0lpcitOYUxpay9EbzFXdEVKN3hHN091VS81K3hrejV6NTFWcUd0NUM1Yk44UzUrWUtWR2lCQ1pObW9UUFB2c01TNVlzd2YzNzk0VUwxSXhUL2JNeWkwYXRWa09qMFJoZHVQM3d3dytvWHIyNjBXaFpuVTZIeDQ4ZkEwanYwQjQvZnJ3b0h1Qy8rci82bXdmOVZIKzVYSTZZbUJoSXBWS01IRGt5MDdGYU1tZk9ISXVqYXJOaXhvd1pOazJoejRxekQyS3M3NVFQWlJ5cGJvcGFyVGE3ajBRaUVYWGE2SmxhUThmV05YLzA5QXNtbXhzQm05bmp1YnU3QytYckRKTS9CUW9Vd09USmt6RnUzRGpNbnovZnBuSXNodTdmdjUrcFVpYUc5Q1UvQmc4ZWpKVXJWeHB0UDN2MkxPN2R1NGRSbzBiaDFxMWJBSUE2ZGVyQXc4TURPM2Z1RkJiU3pxaDY5ZXBHTjhuV09zSWVQSGdnZE42NHVycUthb1E3T3pzTG4zZVJJa1ZRcGt3WkFCQTZUMkppWW14ZU4wMHZLU25KYkpMQ1ZKTFFrT0g1WXRLa1NjSy9UWTBXRHdrSndlKy8vNDRYTDE3Z3l5Ky94T0hEaDlHdlh6KzBidDBhclZ1M2hyZTNkNDZOaHRSb05OaS9mejgyYmRxRXdvVUxDOGtlL2Z2MzRzVUxpNisxYWRPbWVQYnNHWW9YTDQ1Qmd3WmgwS0JCUmpQYTlGYXRXb1ZWcTFabE9zYjg4bmtNR3pZTXc0WU5zN2pQL1BuemNmejRjWnM2ai9mdDI0Zm82R2hNbWpSSldFemMwZEhSN0Nod2N3ekxBYjVybjRjK29hOWZwOFVjL2Y4NVBYcjB3UHIxNjdGcjF5N2h2T1RsNVNYTUpJbU1qSVMvdnovNjl1MHJldjZmZi82SnFLZ29kT25TeFNqSjUrM3RqWjkrK3Ntb3JGVzVjdVdFdG1yVnFxRm56NTZpN2RsNS90TXY1SDcxNmxVY1BIZ1FVNlpNTVprUU0zYzlaSmhrNk42OU96cDA2Q0RNQ21qWHJwMU5jV1JrNnZ1UVc3OS9TcVhTWW5JYitDL0JyZjk4TERGTWpnRHAzeTIxV28wU0pVcFluQ1cyZi85K3hNYkcydHlSK3Z6NWM5RjdabXFSZTFOTUpmVDY5T21EaElRRUhEOStYQ2dSZVA3OGVVUkdScUpDaFFybzJyVXJ3c1BEUmJNTG5KMmRoWFZHekpVVmZCTVoxNmJMMk1HdEwxMXE2L2tqTjErLzZPKzFERGs1T1prc2s1eVpFc3JGaTZjUGNzNzR2ZGkzYng4dVhyeUlBUU1HWkNyeGs1aVlhSFltbG91TEN3b1VLSUFiTjI1Zyt2VHBXTFpzbVpCbzBYOVc1cEkvYjFyMkxTZXVkL1gyN2R1SGt5ZFBZc3VXTGZqbW0yL1FyRmt6VEo0OFdkaWVuSnhzOCsrcVFxR0FxNnNySmsrZWpJU0VCQ3hZc0FCeGNYRVlQMzQ4QUdEcjFxMlF5V1JDNHF4Rml4Wm8zNzQ5cWxhdGlqNTkrZ2lmbGFlbkp6dzlQUkVVRklTd3NEQk1talRKcUxTN3FmZkpYTkpaTHBlTEJpL29UWmt5QmZYcjF6ZGJlUVJJcjg1eDl1eFp1d3pDdERjbWY0aHlNZlhOczBadGNpWi9LSS9TYUhWNCtqb1pVZkZKaUlwL2pXaDlraWYrZGZyamhDU2txY3pYOUtlY2QrWEtGY3lhTlF0ZHUzWkY1ODZkVWFCQUFkU3FWUXQrZm43NCsrKy9oUkk2S1NucDY1QTVPanFhTGZ0bWlVS2hnRTZuTTdwaDFtclQxejU2OHVRSmdQOFNQWGZ2M2hWK1prcEtDcTVmdjQ2U0pVdWlZY09HdUhEaEFsUXFsWEF6VmJseVplelpzMGZvQUZpeVpBbGlZbUxRbzBjUGsydE12SW5ZMk5oc21mcWZrYlZGb0NuN1dTdm44K1RKRTdQN3lPVnlIRDU4V0hoY29VSUYrUHI2WXZEZ3dVSmk5TUtGQzlpNGNTUEdqQmtqV2gvRDBMVnIxM0Q2OUdtYjQ4NXMyVGRyYXRXcWhWNjllbUhidG0zWXQyOGZ1blRwWXZOemdmVGErbGV2WHMzVWN6SnljbkxDVjE5OVpiSlRWSzFXWSszYXRmRHk4a0t0V3JXRW0yR0pSSUpPblRwaC9mcjFWa2RENmxrcm5XSnVIWXlZbUJna0pDUkFvVWlmVGZya3lSTmhoS3BLcFFJQXpKbzF5K3JQTnhRWUdDZ2FVV3VLcGFTZVlTZUVQbW40N2JmZjR1alJvNGlLaXNLMzMzNkwwNmRQWTlldVhRZ0xDMFB0MnJVeGMrWk1sQzFiRnQyNmRjUG16WnR4Nk5BaEhEbHlCSzZ1cmhnNmRDZysvZlRUVEw4V2EzYnUzSWx0MjdiaHl5Ky9SSThlUFl6T2Q3YVdmWnMyYlpyVlJZSW5UWnFFTm0zYW1OMnUvNTB4bEo4K0Q3MmdvQ0NjT0hFQ3c0WU55L0xnZzZpb0tEUnQyaFQxNnRXenVGOW0xbXNBM3IzUEl6UTBGSzZ1cnFoUW9ZTEYvZlNkMHRXcVZVT1hMbDJ3ZmZ0MitQcjZHblhTKy92N3c5WFYxZWg4blpxYWlxNWR1NW9zNDFtc1dERThldlFJMWFwVk16c0RxWERod3FJRVMwNmMvMTY4ZUlFNWMrYmc0NDgvdGxpaTBSWlNxVFJieWtFWnlxM2ZQdzhQRDVOSmIxTU1FNE8yeEFta2orb0gwcitEaGpPUE0vcnJyNy9nNU9SazgvV3J1WVhyclprL2Y3NU4rMjNjdU5IaWRuZDNkNnYvZjB5Wk1zWG11QXlaS2tFSDJMN2VseVc1N2ZvbEo3aTd1ME1ta3drSjhORFFVR0htaW40bWlhMENBd01SR0Job2RydUhod2QrK09FSFRKczJEZlBuejhlUFAvNEk0TC9rajdsazJKdmUrK1hrOWU2VUtWUFF1SEZqYk5pd0FUTm16RUNEQmcwd1o4NGM0Zi9lbHk5ZmltWkpXNktmSmRTa1NSTmhFR2FSSWtYZzZlbUo2OWV2WThDQUFjSzFYTnUyYlZHL2ZuM1VxVk1IUVByM1BlTjNQUzR1RHN1V0xZT1BkekdtZ0FBQUlBQkpSRUZVajQvSmE3T01NOFl1WHJ5STgrZlBpOW95bmpja0VvblpOYm5jM2QwdHJ0ZjE5OTkvdzluWk9kK1ZmQU9ZL0NISzFWUzN4TWtmQi9keWNDaGgrV2FCeUY3VVdpMmlFNUlROWVxMWtOREptT2g1bkpBTXRUWi9yS0dUVjEyL2ZoMkppWW5Zc0dFRGR1N2NpYTVkdTZKSGp4NXdjM01UM1pqclJ4Tm1kYnEwVXFsRThlTEZoYnJwczJiTndzbVRKNUdVbElRdVhib1lKWHBLbENnQmIyOXZYTGh3QVI0ZUhsaTJiSmt3WXFoSGp4NmlCSlJFSWhFNkFHN2V2SWxEaHc2aFRKa3k2TmV2bjFFY1dxM1c3S2dpVzBwY0xGNjgyR1M3dnE0NVlQdm9zTTZkT3lNbEpVVVlkWllURGd6d3RiNVROamh6UHdiemdtMnZaMjV2bG03eVo4K2VqZUxGaTVzdFlaanh1eGNWRlFVM056ZDA2ZEpGR0xHbzBXaXdiTmt5cU5WcVlYRlVjNG9WSzRZdVhib2dLaW9LeFlvVnMwczVncSsrK2dxWExsM0tkT2VFajQ4UG1qUnBJaHB0blpLU2dvTUhENkpqeDQ2aVd2dDZQLy84czZqV2VxOWV2VkN3WUVGY3VuVEphTi9ObXpjak9qb2FFeVpNTU5ybTYrdUxuVHQzWXNtU0pWaTJiSm5WRGloTEl3SXRXYjkrdmFnOHpMWnQyNFRGMVBYZklWUDF6ek15VmRaSXo5UzV3bEpab2YzNzk1dnNsTXo0blpSS3BjTGpXN2R1SVQ0K0hwTW1UVUxyMXEyRmpvRENoUXRqK1BEaDZOT25EdzRmUG96ZzRHQ3JIZmhaMWJOblQzenl5U2RHSXo1TGxpeUpFeWRPWU0rZVBmRHo4OE9oUTRjeVBZUEswS3RYcnl6TzZqTXNLV01vUDN3ZWV1SGg0ZmozMzMvTm5uUGk0dUpNdHN2bGNxRVVtYSt2ci9CdlU2eU5wTFltcjMwZXljbkprTWxrb3RuUnFhbXB1SHo1TXVyV3JXdTE0eWswTkJST1RrN3c5UFJFdVhMbHNHL2ZQaXhmdmx5MERrMXdjREQrK2VjZkRCdzQwR2dtaksrdkw5emMzSERxMUNtalk3OTgrUkxyMXEyRGw1ZVhLUGtUR1JscDFGSHE1dWFHSmsyYVpQdjVMeUVoQVpNblQwWmlZaUlxVnF5SU5Xdlc0T25UcDNqKy9MblpheXRiMlhMOVpraS9ab2s1dWUzNzUrSGhJYXd2YWFzN2QrN2czcjE3YU4rK3ZVMzc2enVkcmEwRG1KeWNuS25FbTdrMWY2eXhkRDE5N05neExGNjhHR3ExR29VTEY4YjgrZlBoNmVscGMweUd1bmZ2anJTME5BUUVCR0RJa0NFb1ZLZ1E1cytmajJiTm11SEREejlFU0VoSXBnYnJBUDhsYmlJakk3TThTenEzWHI5a0p3Y0hCMVNvVUFIMzd0M0R3NGNQOGROUFA4SER3d05UcGt6SjlPQ0I1czJiRzgxYU0zd2RUWm8wZ2Erdkx3NGNPQ0FNZk5JbnhIS3E3RnRPWHU5S0pCSjgvUEhIOFBIeHdmYnQyK0hxNmlxOGIycTFHaytlUEVHelpyWU5KazlKU1JIdUIvVHZTWWtTSlRCaXhBanMzNzhmUllvVU1SbURVcW1FV3EwVzdtbVZTaVYrK2VVWFNLVlNkT3ZXRGVmUG44ZWpSNDlFOXdZWlo0VWxKQ1RnL1Buem9yYXNKbzBOWldibTA3dUd5UitpWEVxYkVBZnQwL3VpTmxtdHBrQW0vOU1qeW00S3RRWjNuOGNqUEM0ZWQrSmVJand1SHVGeHJ4RDVQQjVLRFpNN2VkblhYMytOMXExYjQ0OC8vaENtakI4NGNBRGZmLzg5UHZ6d1EyRS9mWWtBL2RUOHpGSXFsYUlraC82QzBzUERBNTZlbmloVnFoUUNBd05ScWxRcCtQbjVDUmVIYmR1MmhaT1RrNmpqVUtsVW1yenBWQ2dVbURkdkhvRDBDMzF6SFltR056cVBIeitHVnFzMWVRT1UzYk44TWtwTlRRV0FIRTMrTlBVc2syUEhOalF2K0szOXFEZG11TUIwUnJObno0YXJxNnZGZmZTczNReWFTeUNab2wrM3dKTE1sRWl3bFV3bXc3Smx5ekkxSWk0ME5CUkRodzVGaVJJbDhPalJJMkVHUUh4OFBMWnYzNDZ6Wjg5aTNyeDVSdVVjbXpScEl0UU5CNHpMK09oZHZYb1YyN1p0US92MjdVMldHbkZ6YzhOWFgzMkZsU3RYd3MvUHoyeDV4d29WS3NESHg4ZGtQZnFNWHJ4NGdjMmJOeHN0VGo5aXhBZ01HalFJYVdscFFza3hmVkpjM3psZXVYSmxpelh6TXlNbUprYm9JTnE2ZGF1UVVFNUtTb0tycXl1ZVBYdVdxYytwZi8vK2VPKzk5ekIzN2x5aExKZWhvVU9IQ2lQVGM0SStHV080M282ZVBpRVRIUjF0TVVuZzZPaG9za3hSUmxrdCsyYk91L2g1NklXSGg4UER3OE1vS2FlbmY2MkdxbGF0S3BTczBYY1E2OWNmTTZUditNeXUyUm01K2ZNNGZmbzBWcXhZZ2ZuejU0dG0rQnc3ZGd4cGFXbFdaN2s4ZVBBQVVWRlJhTlNvRVdReUdXUXlHWVlPSFlxNWMrZml3SUVEOFBYMVJWUlVGQll2WG93cVZhcVk3QkEyOTFrQ0VOWm5NRnpjM2RUNkorWExsMGVUSmsyeS9meVhtSmdveExGNzkyNlVMbDBhcFVxVlF1UEdqVVVkdkZuOVA2MU9uVHFpLzE4c3NUYXp4NVRjOFAzTGJJSThKQ1FFTzNic1FPZk9uYTN1cTlQcGNQNzhlUUN3bXV4TVNrb3kraTY5TFZxdEZoczJiTUR1M2J2UnNXTkg3TisvSC9YcTFjTzRjZU13YmRvMDFLOWZQMVBIcTF5NXNwQmtPbkxrQ0lEMEVvTDY1RStWS2xYUXJsMjdMSlVWMUZjMUNBNE9SbkJ3NWk2Uzg5cjF5NXVxV2JNbWdvS0M4TU1QUDhEQndRRno1c3hCb1VLRk1uMmM0c1dMQ3lVeUxSazBhQkJDUWtKdzdOZ3grUHI2Q3VYTnpmMk92V25adDV5NDN0MjFhNWZSL3ZwN1N2MjJseTlmUXExV0l6RXgwZVQrUVBwN3BsOGY5OVdyVjBLczFoSml3SDlKSDMwVkFQM2dndURnWUdHbTJaZ3hZd0NrejM0eUxDMzZOcng2OVNwSFpvbm1CVXorRU9WU212Qi9qTnJrTlQ2eVF5U1VYNzFXS0lYRWp2N1BuV2V2OFBEVmEyaTU2STVKem5JWkNqaks0U0tYd1ZIbUFFZXBGSEpwK3QrT1VnZklEZjdXYjVkTEhTQ1ZTQ0NSU09EZ0lJRUVnSU5FSXZvamtmelh0dUNrOFVpaDdGSytmSGxNbVRJRlBYcjB3TXFWS3hFUkVZSDMzbnRQdEkrK0F5OHJOM3RxdGRwb3NVbjlCYVdqbzZNdzRqTXdNQkJ5dWR6a2pBRTluVTZIMU5SVWszRXNYYm9VTVRFeDZOU3BFK3JXcld2eStRNE9Ea2FMQ1hmcjFnMkppWWttRnhsKzA0NTFjMUpUVTRXRlJiTTZLcHJzei9CbU1DQWdBRXVXTE1ILy92ZC83TjEzZUZObEd3YndPNk5OOXk3ZHRFQmJ5dDU3TDlsVkJCUkZWQlFRQWVjbklFTmxDTWhXUUpraUlDQkZaa0ZBbHNnUTJYc1hLQlFLdEVEcEhsbmZIOGVFWnJSTjJyUnB5LzI3cmw2UWszTk8zcEtUa0x6UCt6elBPS09UZlZldlhzVm5uMzJHR2pWcVlPYk1tV2F2YU14OWpSNDhlQkFyVnF6UTJYYnMyTEZDVFg3clQxaHBKbTJObFhoVXFWVDQ5dHR2VWFsU0pYejMzWGZZdDIrZnRzRzB2NzgveG8wYmg3Rmp4MkxtekprNlRZSGo0K1B4d3c4LzRPKy8vOGJreVpQem5DU0xpNHZENU1tVDRldnJpNkZEaCtZNTVwZGZmaGtIRHg1RWRIUTBYRnhjREZZUng4WEZJU1FrQkFNSERzeXpPYlNHalkwTkJnNGNDRUNZb05STU9HaktJR2tDdFM0dUx0b0FoR2JDKzlTcFU5clNHRVZ4N2RvMWpCczNUcnZpY3NlT0hjakt5c0xBZ1FNeGF0UW9iYTh4VFFOZlU4aGtNdTF6T0d6WU1JT1ZqNmFXMUNrS1UxZkxGaFFvallpSUtMQkVYR0hMdmhsVFhwOFBRQWpFWGJseUJjMmI1LzBkSTYvc1NITW00elI5RjR6MVNETlhhWDArSGo1OGlQbno1K1A0OGVOd2NYSFJXUkdka3BLQzFhdFhBeERLN0xWcDB5YlBMTVd0VzdjQ2dIWUNEZ0E2ZE9pQUkwZU9ZT0hDaFpESlpGaTFhaFVBWU15WU1XYVhpejEvL2p6czdPd01QanU5Ly83N2VaWlZzdlQ3WDJCZ0lINzY2U2NFQkFUa3UrZ2xyMnZ2eUpFalJyT2FOQ3BYcm14U2tBTXdQL2hUV3E0L3plZFZjK2wvbGpVMmtYM3MyREVrSmliQ3g4Y256LzR1Z0pEZG5KNmVidFo3UWU3UEFrV1JtSmlvN2IwNWFkSWtLQlFLYk4yNkZmMzY5VU5BUUFER2pCbUROOTk4RS8zNzl6ZnBOWktkblkxZHUzWnByNXNIRHg1QUpwT1pQVkdjVng4aFRkK2hxS2dvbzhIWnZMNWpsTFhQTDREdy9jemN6N1M1VmFsU0JkdTNiNGV0clMxbXpweXA3VStVbHBZR2tVaGs4Y3dOZTN0N1RKa3lCYjYrdmhDTHhkcnllSnJ2cXByblZOTm55OXhlVVVsSlNkcGpmSHg4akg2M0xlcm4zU1ZMbHBnOG50T25UK1AwNmRORzc0dUlpTkQrM3hNZkg2OWRES2twVzZpL2tDdTNreWRQYWpOMGZIeDh0SUczNnRXckl6SXlFaFVyVmtSZ1lDQ0Nnb0xnN2UwTmtVaUVYMzc1eGVSeFc4S2pSNC9nNit0Ym9vOVpXakQ0UTFSS0tmU0NQeUpiZTBpQ3ExdHBORlNlUFU3UHhMV0VKRnpUQm5tRWdNK0RGT01yYzhzTHFWZ01KNWtOSEcxdG52OXBhd05IbWZDbjV1L0NkbHM0eXFUQ243WTJjTXIxZDgzK0RyWlNTRXVvZm14eEJuODB3c0xDTUhmdVhOeTdkODlnaGJXbUZJUitVTWdVeGxiL0ZyVENLaStwcWFsUXE5VUdYOHkyYmR1RzNidDN3OUhSRVEwYk5zUzJiZHR3Nzk0OXhNWEY0Y21USnhaZERXNEptbFh3K1FXNnFHeTVkZXNXRmkxYUJBOFBEOWpZMkNBckswdm5DOU9OR3pjd2Z2eDR1TGk0WVBUbzBZWDZrcHc3TzAwemtlRHQ3UTIxV2cyWlRJYlUxRlFBNXZlUlVxdlYrT3FycitEZzRBQmJXMXZ0UkpibXkzZHVKMCtleE5PblR6Rmt5QkNqNTJyWXNDSDY5T21EZmZ2MjRlSERoL0QxOVVWVVZCUnExNjZOano3NkNMTm56OGFQUC81b05Gdm43dDI3V0xCZ0FaUktKU1pPbklnSER4NFlmQ0hPUFZteWJ0MDZmUHp4eDFpOWVqVThQRHpRczJkUDdYMkZMZEh4N3J2dm9uLy8vaWJ2Ynl4b1hKQU9IVHJvckU3ZXZIa3psaTVkaWpmZmZCTXltUXhMbGl6QnRHblQ4UG5ubitQT25Uc1lPblFvc3JLeTRPRGdrR2R2Z1lLMGFkUEdZUEtwSklJTmVhMld2WFRwRXViT25ZdWNuQnc4ZVBBQWdZR0JhTnk0TVFZT0hKanZSRU4rbmp4NWttKzJabDRaS2kvUzh3RUkyUjRLaFFMSGp4OUhRa0tDMGNVVXBtUStGdVRNbVRNQVlQYks4dEw4ZktqL1d3Z2xsOHZ4MjIrL1ljMmFOY2pPemthblRwM3d3UWNmYUZkTUs1VktUSnMyRGNuSnlXalJvZ1dPSERtQ3FWT25Zdno0OFFhQjcvajRlT3phdFF2ZTN0NW8wNmFOem4walI0N0VwNTkraWxtelprRWtFbUhhdEdrRjlnNHlOdVlEQnc0Z0t5c0w1ODZkeTNOeFRHR1k4LzRuRW9rUUZoYW1zeTB6TXhNeE1URUlEZzdXYnN2cjJvdVBqODgzK0dNcHBmbjZtejkvUHBSS3BmYjI5ZXZYa1p5Y25HZS9pdzBiTm1ESGpoMEZQazlLcFZJN0lkdW5UNTk4UDU5b2doRjVaVElZODhrbm4yajdnZ0JBUWtJQ3Z2enlTNU9QVjZ2VjJMNTlPNVl2WHc1N2Uzdk1tVE1IWVdGaCtQZmZmN1g3dlB2dXUvRDI5c2FDQlF0dzhPQkJEQjA2Tk44K0lFbEpTZmo2NjYrUmxaV2xEZjVjdkhnUmxTcFZ5dmYzLys2Nzc5QzZkV3VkNEhsZUUvY0hEeDVFU0VoSXZsbDV4cFRtenkvNmtwT1RzWGp4WXJScTFVcW5Zb1E1enB3NW84MXdpNGlJME9uWGV2cjBhY3lZTVFOVHAwNDFLL3ZHRkxuZmR6U0JEazN3Ui84NXpTODRZOHpPblR1MW1XVEdGcVpZNHZOdVFmOGVtZ1ZwTldyVXdLeFpzd3I4YmlDWHkzSG56aDF0Znl4TlFDeS83K3ExYXRYU1pxdzJidHdZUC8vOE05emQzZkg2NjYvbm1aVmZrdTdkdTRlRWhBVFVxbFhMMmtPeENnWi9pRW9qbFFxSzY3cjlFaVNoOVFFSlY0UlQwVHhPejhTWis0azRlejhSWitNVGNPWitJaDZsWmxoN1dCWmhJeEhEeTlFZVhvNzI4SFN3ZzdlVFBUd2Q3ZUhsWUFjdkozdDRPZGpEMC9HLzdRNzJjSmJac29vaWhCVXcvL3ZmLzh3NjVzbVRKd0NBNk9ob2t6NThmL0hGRjlvSkJrM3dKM2R2QUUzbVQrNXNvUHlrcHFiQ3djRkJXNTRrSUNCQTUvNmZmLzRaZ0JCVW1UQmhnczU5cGFXa1FXNmFMODhNL3BRZjd1N3VHREprQ0E0ZE9vUkpreVpCSXBHZ2R1M2FhTktrQ1JRS0JWYXVYQWxIUjBkTW56NDl6NGJiZ1BCbFM3TTZUejlqenBqVHAwOXJHOVlDUU0yYU5RMnl5VFJmUURYbEcvV0pSQ0xFeDhmajNyMTcyb3kwRmkxYUdHMXcvc2NmZjhEUjBUSGYrdUh2dmZjZTNuampEVzJRZHNPR0RZaUppY0c0Y2VOdytmSmxSRWRIbzNMbHl1amV2YnZPY1k4ZVBVSm1aaWFtVEptQ2tKQVFwS1NrYUV1ZW5ENTlHb2NPSGRJcGdlTHA2WW1aTTJkaTNyeDVSak0rekowSU1TWFRUNjFXWS9mdTNkcEEzS3hacy9MdGo2QmZleDRRWHZkT1RrNTQ5T2dSNXMyYmh6Tm56bURFaUJIbzFxMmJ0aXhIVUZBUTVzNmRpN0ZqeDJMS2xDbjQ4TU1QMGJoeFk2T1BvU2t0QXdnclNYUGZOdGZwMDZleGF0VXFqQnMzTHQvcnRMRGk0K094YXRVcUhEMTZGQjkvL0RHU2s1T3hjT0ZDekowN0YzUG16TUg3NzcrUC92Mzc0NldYWHNwem9rSXpJYUZ2NmRLbGhTcVo5aUk5SHdxRkF1dlhyNGUvdnoreXNySXdhZElrekpneHcrTGxSeFVLQmZidjM0K3dzREN6Sno1TDgvT2h5WUxldlhzMzFHbzEvUDM5OGVtbm4rcVV5Y3JPenNhMGFkTnc4dVJKZE8vZUhaOSsraW5tejUrUDZPaG96Sm8xQ3lOSGp0Uk9McXZWYXN5Wk13Y0toUUlEQnc0MHVPYlBuajJMeDQ4ZmEvZU5qbzVHeFlvVnpib1dEaHc0Z0VlUEhzSFB6dy9UcDAvSDk5OS9YMkFKeGJ3VTVmMHZPVGtaTVRFeHVIWHJGbUppWW5EanhnM3Qvem1XbUlTMmxOSjgvZWt2eVBqKysrOXgrZkpsZUhsNWFTZHNjOVA4SDV4Zlh4Y0ErUFhYWDNIcjFpMEVCUVVaL0wrc1QvTjl3SnpYdFplWGw4NFlqR1VWNStYaXhZdFl2SGd4cmw2OWlpWk5tbURreUpGNUJwNjZkKytPcWxXcllzYU1HUmc3ZGl4cTFLaUJ2bjM3b2xtelp0cWdxNllYMllnUkk2QlFLREJ4NGtRQXdKVXJWM0Rod29VQ0F5OG5UNTZFU3FYU0NmN01uVHRYWng5ZlgxLzg4ODgvdUhuenBsbmxmM01yclo5ZmN0dXhZd2QrL3ZsblpHVmxGYW9zSGdCczJiSUZpeFl0Z3F1ckt5SWlJbkRzMkRGY3ZIaFJtMEZ5Ly81OVpHZG5GNm9FbkRuUzB0SUFQTTl5bVRkdm50SDlidHk0WVJERXpzbkpRVnBhV3A2dkNXTUxxU3o5ZVRjM3VWeU9sU3RYSWlvcUNnNE9EcmgwNlJMNjkrK1BuajE3b2tlUEhubjI2cnR3NFFMa2NybjIzOTZVekI5bloyZWQ1LzdhdFd1UVNxVjQvZlhYQVFqVkF1N2V2WXVyVjYvaTZ0V3JFSWxFeGZaY0toUUtmUFhWVi9EeThvS2pveU55Y25KdytQQmhBREM1NTFGNXcrQVBVU21rdkhjVjZzeFVuVzNTcW5tdlZpRXlKaWt6RytmaUUzSG1YZ0xPeEFzQm4vdkphZFllbGxtY1piWUlkSE9DajVNRGd6bkZSS2xVNWprSlhKQ1VsQlNUU2s1b1BqQUN6Ny80NWk3OW9yL0NxaUNqUjQvV1ppTUFNUGlTR3hZV2hvY1BINkppeFlxb1dMRWlnb0tDRUJnWWlNREFRTE1ubmtxQ1pnVzZPU3NucWVnMDVTOEtvaWt2bUI5TitSY05kM2QzUkVaR0lqSXlFcytlUGNPZVBYdXdjdVZLbmVhdUxWdTJSR3BxS2xRcWxkR3laOW5aMlJnL2ZqeGlZbUxnNWVXRktWT21ZUFRvMGFoZHV6WkdqaHlwczI5SVNBaDY5ZXFGV3JWcTRiUFBQdE0yV3RVdjVmVG5uMzlpN3R5NXFGeTVNdmJ0MndkM2QzY01IRGpRWUNXZktaTnZjWEZ4T0hyMEtIcjM3cTE5N1dwK2o5d05WYVZTcVhiUzZkR2pSM2oyN0JtcVZ4Y3ltWWNQSDQ0clY2NWcyN1p0Nk5LbGk4NGtVS05HamRDbVRSdHRiekVYRnhkdDg5Zk16RXdjT25SSXB4a3NJSHlwenF0ZmdxVm9WbHByeG4zanhnM3RZOXJiMjVzZHhNM0t5c0s2ZGV2dysrKy93OTNkSFhQbXpFRkVSSVRCZnBveVNUTm56c1NVS1ZPd1ljTUc5T3ZYRDgyYk45ZTVmc2FORzZmOWUxR2JFc3ZsY3R5OGVSTWpSb3pBdDk5K2F6REpVUmhxdFJybnpwM0Q5dTNiY2Zqd1lUUnMyQkJMbGl5Qmo0OFBObTNhQkVDb1V6OXAwaVRzMjdjUGl4WXR3dXJWcTlHcFV5ZDA3TmhSWjlMdytQSGptREZqQnFSU0tkYXVYWXZSbzBmRHpzNE9Bd1lNUU11V0xmUE5UcjF4NHdhT0hqMXFFQng5a1o2UGRldldJVDQrSHFOSGo0YW5weWZHamgyTGp6NzZDQjkvL0xIT3l2eWkycnAxS3hJVEU4MmF2TlFvemMvSGloVXJBQWp2ZTMzNjlNR0FBUU4wUHNmRXhzWmkyclJwdUhYckZscTJiS2xkK1R4OCtIQWtKQ1JnejU0OWNITnowMlpPcmxxMUN1Zk9uVVBEaGcxMUptOGZQbnlJSlV1VzROQ2hRL0R6ODhQWFgzK05uVHQzWXQrK2ZUaDU4aVM2ZHUyS2wxOSt1Y0JKL2RUVVZDeFpzZ1JlWGw2WVAzOCtSbzBhaFE4Ly9GRGJyMGF0VjlKWnJWWWpPenNiU3FWUyszNXVxZmUvTFZ1MllQWHExWkRKWkFnUEQwZVRKazB3WU1BQWhJZUhHNTBjdFpiU2ZQM3ArK2FiYnpCeTVFaE1tVElGY3JtOHdFbGhZL2J1M1l1MWE5ZkMxdFlXWThhTUtiQVVzYVl2VUdCZ1lLSEdiS3JrNUdSTW56NGRKMDZjZ0pPVGswbDlFUUVnTkRRVVAvMzBFN1pzMllJMWE5Wmd3b1FKQ0F3TXhLSkZpeUNUeVhEKy9Ia0F3dWVMeVpNbnc4dkxDL0h4OGZqMjIyL2g2dXBxOEJrajkyc2tKeWNIS1NrcDJ1QnBjSEF3MnJadGE5QmpKaWtwQ1QvODhBTThQVDExTXBLdHdkS2ZYelRmWDdadDJ3YUZRb0VHRFJyZzQ0OC9OdnMxL1BUcFUzei8vZmM0ZXZRb2dvS0NNRzNhTkdSbVptTElrQ0dZT25VcTVzNmRDeDhmSDl5OGVSTlNxZFRnZXROLzc5TFl2SGt6Tm0vZWJOWllBR2kvWTJvQ0U3bXorQlFLQlE0ZE9vUU5HemJnK3ZYckdEbHlwRTdBWTlteVpWaS9majBpSWlMUW9rVUx0R3paMG1DUm9yN2krTHlia1pHQnZYdjNJaW9xQ2drSkNXalNwQW0rL1BKTDNMMTdGNy8vL2p0V3JWcUZ0V3ZYb2wyN2R1amJ0NjlPaGhVZ0xHcHdkWFhWZmw3WFBOZWF4U0Zpc1ZpN29CTXd6T3pPeWNsQmJHd3NPbmZ1akpVclYrTGt5Wk80ZmZ1MmRzRk9RRUFBT25YcXBLMytZZWsrcGxLcEZDa3BLVGgzN2h3VUNnVkVJaEY4ZlgzUnYzOS9CbitJcVBSUVhEdHVzRTBhYm53RkVSRUFwR1RsNFB5RHhPZFpQZmNURVp0a2ZoM29raVFTQVQ1T2pnaDBjMEtRbXhPQzNKd1I2T3FFd1AvK0RISnpob3VkZVdYQXlIeisvdjRtcDg1ZnZud1pYM3p4QmVSeU9VYU1HR0Z5UGZYY05CK29jMDlTWkdWbFFTUVNtVnoyclg3OStzakl5SUNqb3lNNmR1eUlpaFVyNHNDQkEyamV2RGxzYlcweFk4YU1JdFdhTG1sWHIxNEZVTGdlU2xSNGtaR1JKdTEzNzk2OUF2ZmR2SG16enBkbVRibUVLMWV1NE15Wk16aHg0Z1N5czdNUkVSR0JWcTFhNGZUcDB6aHc0QUQyN2RzSEp5Y25OR3JVQ0UyYk5rWGp4bzIxNS9ubW0yOXc3dHc1VEp3NEVlN3U3aGc5ZWpUZWVlY2R0R2pSQWtGQlFkaTFheGNrRWdra0VnbWtVaW5xMUttRHMyZlB3dDdlSG5LNUhEazVPZGk3ZHk5eWNuTFFzR0ZENU9Ua1lQYnMyYWhldlRwbXpweUpUWnMyNGVlZmY4YWVQWHZRcEVrVCtQbjV3Y0hCUWR0Z1hDcVZRaUtSUUNRU0lTY25SL3VUbloyTm5Kd2NWS2xTQlg1K2ZuamxsVmUwdjdmbXkrUE1tVFBSdkhsem5XQ09YQzdIamgwN1lHTmpvLzNpSlpQSk1IbnlaTGk2dWhwZC9hdjVJbXdKeWNuSitaWUJNNVZtc212bnpwMElDUW5CbENsVDhzeVVrTXZsMnNrenpYdWZaaUx3eVpNbjJMSmxDN1p2MzQ3MDlIVDA2TkVEZ3dZTnlqZnJ3c25KQ1JNblRzVGV2WHV4ZVBGaVRKdzRFUjRlSHZqZ2d3KzBOZHFYTDErdTgvNGFIeCt2YmJDcmNmandZWk5xNWpkcDBnU3paOC9HMkxGajhjVVhYMkRTcEVtRkRnbzhmZm9VYTlhc3dkR2pSNUdZbUlocTFhcGg4dVRKK1piaTZkQ2hBNW8xYTRibzZHaHMzTGdSYTlldWhZK1BENW8zYjQ2S0ZTdGkzcng1YU5Tb0VZWU9IWW92di93U2I3MzFGdHEwYVlQcTFhdmo4ZVBIU0VwSzBsN0R1VmQ2eStWeUtCUUtoSVNFNE8rLy80YXRyUzJxVjYvK1FqMGZSNDRjd2FwVnExQ3JWaTEwNk5BQklwRUkzMzc3TGFaUG40NHZ2dmdDL3Y3KzJxemNaY3VXUVN3VzYyU29LSlZLeU9WeXlPVnlkT3ZXTGM5QTFJMGJOL0RMTDc4Z0lDQUFuVHQzTm5sOFplSDEwYWxUSjhURXhHRDgrUEU2V2NVWkdSbjQ3YmZmc0dIREJpZ1VDdlR1M1J0RGhnelJYb05pc1JoanhvekJKNTk4Z3Q5Ly94MFZLbFNBZzRPRHRsSDc2TkdqQVFpZkRiWnUzWXEvL3ZvTEtwVUtrWkdSZVAvOTkrSGc0SUE2ZGVyZ3BaZGV3dEtsUzdGMTYxWnMzYm9WNGVIaGFOQ2dBWHIyN0dtUURaU1RrNE1aTTJiZzhlUEgrT3FycitEcTZvclpzMmRqL3Z6NTJsNFJ5NWN2eDhxVkt5RVNpYlRQTVNEMDRPclRwdzhBeTczLzllalJBMDJiTmtWb2FLak9lNy8rWkY5QmszK2RPblhDZ0FFRDhQYmJiK3RzTCt5a3IwWlp1UDcwdWJpNFlNYU1HUmcxYWhRY0hSM3g3Tmt6U0tWUzJOdmJJek16RXhjdVhNaDMvRnUyYk1GUFAvMEVzVmlNc1dQSEdyeW1KMDJhaE96c2JIaDRlTURSMFJGSlNVazRjT0FBWkRJWldyUm9ZZlNjdi83NkszNzk5VmVkYlhuMS9ORmM5OGE0dXJyQzNkMGRuVHQzeHFCQmcvTE1WakJHS3BXaVQ1OCs2TnExSzZLam8rSHQ3UTJaVEtZdEc5MndZVU44ODgwM2tFcWxpSTZPeGkrLy9BS1ZTb1dwVTZmcWxKVjJjWEhCdi8vK2k1bzFhMElxbGVMTW1UTlFxOVhhUlFiTm1qVXpLSFdXbnA2TzhlUEhJeWtwQ1pNbVRkSUdoMVVxRmRScXRmYmF2M2J0bW5hc3hwUzJ6eThhdTNidEFpQUVqb1lORzRhT0hUc1dhbHhyMTY3RjBhTkgwYnAxYTN6KytlZmE2ejh5TWhKYnQyN0YwS0ZEMGJadFd4dzllaFNob2FHUVNxVklTRWlBbzZNajdPM3R0V1ZGOVlPVk5XclVRTk9tVFhXMmFhcERhUHorKys5SVRFeUVuNThmbkoyZGtaaVlpS2lvS0VpbFVsU3RXbFc3MzUwN2Q3Qm56eDdzM3IwYlNVbEo4UFB6dzdCaHc5Q3FWU3VkODNYdTNCbDJkblk0ZVBBZ2xpMWJobVhMbGlFc0xBeHQyN1pGMjdadDgveXVaNG5QdXdrSkNUaDc5aXlPSFR1RzQ4ZVBJeXNyQzc2K3ZoZ3pab3oyUGFoNjllcjQ1cHR2RUI4Zmo0MGJOK0xQUC8vRTd0MjcwYmh4WS9UdDJ4ZDE2OVpGYkd3c0RodzRnRjY5ZXVHMzMzNkRqWTBOdG0zYmhzREFRRzNtVDVVcVZSQVZGWVdNakF5RDh1c0toUUxIamgxRFdsb2FHamR1alAzNzl5TW5Kd2ZkdTNkSDdkcTFVYk5tVGUyQ1IwMkp5ZmZmZnovZjMwMy9lVFBGanovK2FQWXg1Um1EUDBTbGtIN3dSK3pwRDdGbjZWa0ZSZGFsVUtsdzRjRmpITHZ6RUdmamhZQlB6T05uMWg2V0FabFVna0EzSndTNk9pTW85NTl1UW9ESDM4VUp0cEtTNlpGRFJYZm16QmxNbkRoUk94bTBmUGx5eE1YRmFSczRta3J6QlNMM2w4cnM3R3l6K2pvTUdqUUlnd1lOMHQ0K2R1d1lwa3laZ2w2OWVtSFlzR0g1Qm42VVNtV2V6ZVdMMjltelorSHE2Z3BQVDAvWTI5dERvVkRnMUtsVDJ0SWgrVFhWSmN2TFhVS2hxT3pzN0pDVGs0T3Z2LzRhOGZIeFNFaEkwRTZjQlFZR29rZVBIbWpmdnIzMnVuL3R0ZGVRa3BLaWJWcDk4T0JCL1BYWFg5cEczaDRlSHFoUW9RSUdEUnFrblV4WXZIZ3gxcTFiaDVNblQyTFhybDFRcVZRbWpVMGtFcUYxNjlZSUNBaEF0V3JWTUdIQ0JOalkyT0QxMTE5SC9mcjFFUjBkallzWEwrTHc0Y1BJeWNuUmxrSEpUM0J3TUFZT0hHaVFkZGVxVlN0RVJrWmk3OTY5T0hMa2lNNTlZckVZQVFFQkJpV3JTcXJ4YWxFbkF6Vzh2THhnYTJ1TGQ5NTVCNzE3OTRaRUlzR1ZLMWVNN2p0NjlHaGN1blFKTmpZMjJ0V09tb20vOCtmUFk5MjZkYWhWcXhZR0R4NXNWbitJamgwN29ubno1b2lLaXNMT25UdTE3eDJUSjA4Mm1QVDE5L2ZIK3ZYcmRiYk5uei9mNU1jS0R3L0h6Smt6TVhMa1NLeFpzNmJRd1FaM2QzZWtwNmVqVHAwNjZOYXRtOGsxMXgwY0hOQ3ZYei8wN3QwYlI0OGV4Zjc5KzlHNmRXc2tKeWNqTEN3TVgzLzlOV1F5R1JZdFdvUjE2OWJod0lGZjNjVUtBQUFnQUVsRVFWUUQyTEZqaDFsamUvMzExNkZRS0Y2bzUyUHQyclZ3Y1hIQm1ERmp0UDluTm1qUUFDdFdyTUNmZi82Slk4ZU9JUzR1RGs1T1R0aThlVFBrY3JuUjFkVmlzVGpQU1J1bFVva1pNMlpBcVZSaTFLaFJadlVmS3d1dmoyYk5tcUYrL2ZvNjJUNlptWmtZTkdnUUVoTVQ0ZS92ajQ4KytnZ05HelkwT0ZhVDNUWng0a1RVcjE4ZisvZnYxMjV6YzNQRDFxMWJzV0RCQWdCQTA2Wk5NWERnUUlOTXR2cjE2MlBod29VNGRlb1V0bTdkaWhNblRpQTFOZFZvaHBVbW1CTVpHYWw5MzNaeWNzS1lNV013YU5BZ1hMaHdBY25KeVpETDVWQXFsZHJKYVVBM0FHT3A5ejlQVDArams1MkYrWC9aV0RuZkJnMGFhQ2M3QzJLc24wNVp1UDZNY1hWMXhjS0ZDeUVXaTdGaXhRcXNXYk5HNS82OHNtVTBmUXJ0N2UweGJ0dzRvMlhyWkRJWmpodzVvdlBadzgvUEQ4T0hENGVYbDVmUjgwWkdSdW9zRURIVmxpMWJFQjBkcmJOTlArUFpYSTZPam5qampUZTB0MFVpRWNhTkd3ZVJTQVNaVElZSkV5Ymd5SkVqcUZxMUtrYVBIbTJRU1RkZ3dBQXNXclJJWnh6VnFsWEx0N2ZOVjE5OWhldlhyMlBBZ0FFNlFZalkyRmg4OE1FSDJrVTJtdGRIWHY4dmxyYlBMeHBkdW5UQi9mdjNNV2pRSUxpN3V4ZDZYQjk4OEFGcTFLaGgwT05yOE9EQmlJbUp3YVZMbDdCOSszWUEwTDZmZnYvOTl6aHhRcmRIdG43V1ZYaDRPUHIxNjZlelRUK0lrSjJkYmZCdks1UEpNR0xFQ08zdnRIanhZbXpZc0FGaXNSZ05HalJBOSs3ZDBieDVjNlBmTjRPQ2d2RFdXMi9ocmJmZVFteHNMUGJ1M1lzOWUvWmc2ZEtsMkxObkQ1WXNXV0x4QllySnlja1lQbnk0dHBLSFJDSkJ2WHIxMExWclY3Um8wY0xvNGlyTi8wOXZ2ZlVXTm16WWdHM2J0dUg0OGVQbzM3OC9QRDA5dGErWHp6NzdESW1KaWZEMDlOUjVmLzdzczg4d1o4NGNSRVZGR1h3ZkVZbEU4UFQweEpBaFExQy9mbjNVcTFldndOOVovM25TVjVqZ0QrbGk4SWVvbEZGbnBrSVpkMVZuRzdOK1htd0tsUXJuNHgvajhPMTRISW1OeDc5M0hpQXRXMjd0WVFFQXhDSVJRanhjRU83dGpxcmU3Z2p6ZGtPWWx4dENQRnpnNldEUE1temxRSHA2T2xhdlhvMk5HemRDclZhamJ0MjZDQXdNeEo0OWU3U3JUZXZXcll1ZVBYdm0rUUV6OTduT25qMExKeWNublVtTXJLd3NrNEkvQXdZTU1Gb2FMVEV4RVlCdUtUbEFtT3lJajQvSHRXdlhjUFhxVlZ5N2RnMHhNVEhhWUV0Slc3ZHVuVTdacjl3MDZlOVVjdlJMS0ZpQ1psVmMyN1p0RVJvYWl1clZxK2M1S2VMaTRvS3VYYnVpYTlldVNFNU94cUZEaHlDWHk3V2xDWWNNR2FLVFRlVHI2NnV6UWxpVHdhRDUwWlExMFB4b1Z1cExKQkp0NllyWnMyZnJUTUNHaFlVWjdmbVZPenNDRUw1SWlzVmlpTVZpYmJhUk1XS3hHQjk5OUZHUkdydHFIc2VTNnRXcmg4NmRPNXRWQm1mVXFGRkdBMVAxNnRYREw3Lzhvck42VXlhVElTZ295Q0I3c1huejVwQktwZHJucG1IRGh0citaKzNhdFVOZ1lHQ2hTM2M1T0RoZzRNQ0JHREJnZ1BZNTFWL2hxaThnSUFBOWV2VEE0TUdERFZiNy92REREM21XU2F0VXFSSm16NTVkcEQ0eklwR293S2JlVFpzMmhaZVhsOUZTUXpZMk5tamR1clYyNGxxdFZxTm16WnJhaVhkbloyY01IandZZ3djUFJsWldGakl5TXFCUUtLQlVLcUZRS0xTVDJaclhoZVpQa1VnRUR3OFB5R1N5RityNUdERmlCR3hzYkF6TzRlRGdnRjY5ZWhudDc2QldxM1dDQXNaZXEvYjI5bmp6elRkUnVYSmxTQ1FTVEpzMkRUZHYzdFNXanRIWHJGa3pvK1ZZeThyclE3OWNyYjI5UFlZUEg0NmtwQ1IwNmRJbDM0Q1huNThmRmk1Y0NKRkloSGZmZlJmdDJyWFROaDN2MGFNSFVsSlMwS1pObXdJWDJEUm8wQUFOR2pSQVNrb0tuajE3cGpPbWV2WHFZZkxreWZEdzhNQzMzMzVyVUtJVUFMeTl2VTBPbEZqcS9TOHZsdmgvdVdIRGhtalJvb1hKZlVmKy9mZGZoSWFHNm13cks5ZWZNWnJYWk11V0xiVlpYQ0tSQ0FFQkFXamJ0cTNSWXlwWHJveHg0OFloTEN3c3p3VVpvMGVQeHVqUm81R2RuUTI1WEE2eFdKeHZKbEh6NXMxUnMyYk5Bc3NSR2xPN2RtMGtKU1daZFV6VnFsVXhZY0lFc3hhVTVQN3VNV1RJRUxScTFRcnQyN2MzT2xIOXlpdXY0S1dYWHNLelo4S0NTNWxNVm1DMnh0Q2hRL0hQUC84WVpLWlZyRmdSZmZ2MjFRWmJ4V0l4NnRXcmh3WU5HaGljb3pSK2Z0SHc4UEF3S1NpM2N1WEtmTjhMYld4c0RBSS9tckZObno0ZHYvMzJHNDRmUHc0L1B6LzA3ZHNYZ0xEWXlNN09UdHVic2tHREJqcEJ5NmxUcHhyOU45RDAzTlI0OWRWWDBiSmxTMlJuWjBPaFVFQXFsU0lvS0VqbjJtN2Z2cjIybjAxZW4rbU5DUWtKd2FCQmcvRGVlKy9oNk5HamNIWjIxcm0yTFBWNTE5WFZGYjE2OVVKc2JDenExYXVIUm8wYUdXVGo1TVhkM1IyREJ3OUd2Mzc5c0duVEpyUnMyUkpWcWxSQnZYcjE0T0xpa21mUUpTd3NEQXNYTGpUcE1mSUwvTFJ0MjlhZzVKd3hreWRQTHJCOFh0ZXVYYm1RTWg4aWRWNEZFb25JS3VUbkR5Qno5UVNkYlE3dlRvRzB1dkYwYWlwLzVFb1Z6ajk0ak1PMzcrUEk3WGo4ZStjaDBuT3NHK3l4czVFaTNNc05ZZDV1Q1BkMi8rL0hEWlU4WENHVG10Nm9reXpEODZ0Rk9yZWZUQjVxOGNkNDh1UUp0bS9manExYnR5STFOUlVpa1FpOWV2WEM0TUdESVpWS2tacWFpdTNidHlNNk9scmJnTmpUMHhNdnYvd3l1bmZ2YnJTQjQ0NGRPekIzN2x5MGI5OGVZOGFNQVNCTU1uZnIxZzJCZ1lFNmZVYTZkZXNHSnljbmd4V1J4c3liTncvYnRtM0R6Smt6WVdOamc3Ly8vaHN4TVRHNGVmTW1Nakl5ZFBiMTlmWEZpaFVyakRhdk40V05qVTJCcThvVEV4TzFOZlJ6bDlSYnMyWU5ObS9lak16TVRDZ1VDb2pGWWxTb1VBSDE2OWZIZ0FFRExONlBxQ1N1RTJPTzNJNUg1SEpoeFdhTEVIOUV2MjlhZVRVaUlpSWlJaUlpc2h4bS9oQ1ZNZ2I5ZnNRU1NLclVzODVncUVUSWxTcWNqVS9Fa2R2eFFyRG43Z05rNUJSY2RxYzRlRGpZSVR4WGdDZk15dzNoRmR3UjZPb0VNZE40eXIzNCtIaWNQSGtTaHc0ZHd2bno1N1ZwM05XcVZjT0hIMzZvVS9iQzJka1piN3p4QnZyMjdZdURCdzlpMDZaTnVIYnRHcFl2WDQ0MWE5YWdZOGVPNk5XcmwzWVZxMEtod01hTkd3RUlxN1V5TXpOaFoyZUhIVHQyUUsxV0c2em04ZlB6dzkyN2Q3RnAweVowNzk3ZFlIVXRJTlN3UDMzNk5QYnMyUU9aVElhSWlBZ2NQMzVjbTc3djdlMk5oZzBib2xxMWFnZ05EVVZvYUtoQk0xTnp5aFNZdXdwUlgvLysvUXZWOEpxSWlJaUlpSWlJeUZ3TS9oQ1ZKbW8xRk5kMWd6K1NrSm9ReWZKT3FhYXlSNmxTNC9UOUJCeTVIWS9EdCtOeHpFckJua29lTHFnYjRJMjYvaFZRTjhBTDFYdzg0ZWxnZXQ4VktoOHVYYnFFelpzMzQ4cVZLMGhJU05CdUY0bEVhTnEwS1hyMTZvWDY5ZXZuZWJ4VUtrWDc5dTNSdm4xN25EMTdGbEZSVVRoNThpVCsrT01QL1BISEgyallzQ0hHangrUExWdTI0TzdkdXdnTkRZV3RyUzBpSXlPMTVTZ0F3NmErM2J0M3g4S0ZDN1UvQlhuampUZGdaMmVIeG8wYlkvejQ4YWhldlhxQkpYSEVZckZKbVVVYUxNdEdSRVJFUkVSRVJHVUZnejlFcFlncTRRN1V5WTkxdGtuREcxbHBOR1JKenpLenNUOG1EbnV1M2NYZUczZnhOQ09yUkI4LzJOMFpkUU1xb0s2L04rb0dlS08ybnhmYzdBMHpLZWpGNCtYbGhZTUhEMEt0VmtNcWxhSkdqUnBvMGFJRjJyUnBZM1lac3JwMTY2SnUzYnE0ZGVzVzFxMWJoNy8vL2h0SlNVbHdkSFJFUkVRRWJHeHNNSFRvVUlTRWhLQktsU3BRcVZSd2NYRkJ1M2J0REJySDkrclZDN2EydGpodzRBQVNFaEtNTnJlWFNDVHc5dlpHMjdadDBiMTdkd0JDL2U0MmJkb1VPTllPSFRxWVhXZTVSNDhlK2ZZMElpSWlJaUlpSWlJcUxkanpoNmdVeVRtNEhsbmJmOUxaNXZqeEVrZ0N3NjAwSWlvc3RScTQ4VGdKdTYvZHhlNXJkL0R2M1FkUXFrcm03VGJJemZtL2pKN25nUjRQWnZTVUs1YnU1Yko5KzNaNGUzdWpWcTFhK1Radk5kZkRody94N05relJFUkVBQUJpWTJOTmF1cFkxbVZtWm1MbnpwMEFoRWFpMXNLZVAwUkVSRVJFUkVRdkxtYitFSlVpK3YxK1JJNXVrQVNFV21rMFpLNXNoUkwveE1aajkvVzcySDMxRG1LVFVvcjlNYjBjN2RHb29nL3FCMVJBM1FCdjFQSDNadWsyTWx1UEhqMks1YnkrdnI3dzlmWFYzbjRSQWo4QVlHOXZiOVdnRHhFUkVSRVJFUkVSZ3o5RXBZUmFuZ1hGN1hNNjI2VGhEUUdSZVdXSnFHUWxwR1Znei9XNytQUGFIZndWRTFmc3ZYc3FPRG1nUlNVL05BL3hSNHNRZjRSN3UwTWtLdGFISkNJaUlpSWlJaUlpb2pLR3dSK2lVa0o1Nnp5Z2tPdHNZNytmMGlrMktRV2J6OGRnKzVYYk9Icy9zVmdmSzhEVkNTMUMvTkc4a2g5YWhQaWprb2NyZ3oxRVZHWWNpWTAzS0Q5SFJFUkVSRVJFVk5hVVZDbDFTMkx3aDZpVVVNU2NOdGpHNEUvcGtaQ1dnUzBYYm1MRCtSczRkUytoMkI0bnhOMEZ6U3Y1bzBXSUg1cUYrS09pbXpPRFBVUkVSRVJFUkVSRVJHUVdCbitJU2dubHJiTTZ0OFcrbFNGeTlyRFNhQWdBa3JPeXNmM3liV3c4SDRORHQrNURwVlpiL0RHQzNaM1Jwa3FnVU1hdGtqLzhYUnd0L2hoRVJFUkVSRVJFUkVUMFltSHdoNmdVVUdlbFEzbnZ1czQyYVpXNlZock5peTFUcnNDZjErNWd3L2tiMkhmOUxuS1VLb3VlWHlJV29XbXdIMTRLRDBibnFzRUk5WEpqWmc4UmxTc3RLdm1YeVhSNElpSWlJaUlpb3ZLRXdSK2lVa0FaZXdGUTZ3WVpKQXorbEJpNVVvVUROKzloNC9rYjJIRWxGdWs1OG9JUE1vT25neDA2aEZkRTU2ckJhQmNhQ0ZjN21VWFBUMFJFUkVSRVJFUkVSSlFiZ3o5RXBZRGkxam1EYmRKS2Rhd3draGZMaFFlUDhldkpLOWg4OFNhZVptUlo5TncxZlQzeFV0Vmd2RlExR1BVREtrQWlabm9QRVJFUkVSRVJFUkVSbFF3R2Y0aEtBZVZOL1g0L2xTQnlkTFhTYU1xM2pCd0ZObCtNd1lvVGwzSDZYb0xGem10bkkwWGJLZ0hvRkI2TVR1RVZFZURxWkxGekV4RVJFUkVSRVJFUkVabUR3UjhpSzFOblowQjUvNXJPTm1sbGxueXp0TXVQbm1MRmljdFlmL1k2VXJOekxISk9CMXNwdWtWVVFxOWFvV2hiSlFCMk5ueExKU0lpSWlJaUlpSWlJdXZqVENXUmxTbGpMd0lxdlg0L2xWbnl6Ukt5NUFwc3ZYUUx2eHkvaEJOeGp5eHlUcGxVZ283aEZkRzdWaWhlcWhvTWV3WjhpSWlJaUlpSWlJaUlxSlRockNXUmxlbVhmQU1BS1lNL1JYSTlNUWtyVGx4RzFObnJlSmFaWGVUelNjUWl0SzBTaUZkcmhhSmJ0VXB3c2JPMXdDaUppSWlJaUlpSWlJaUlpZ2VEUDBSV3ByaDFSdWUydUVJd1JFN3VWaHBOMlpXalZDSDYwazJzT0g0WlIrODhLUEw1UkNLZ2ViQS9ldFVPUldTTnl2QjBzTFBBS0ltSWlJaUlpSWlJaUlpS0g0TS9SRmFrenNtRThwNSt2eDltL1pnakxWdU9WU2V2WU9FLzV4Q2ZrbDdrODlVUHJJQlhhNFhpbFpwVjRPZmlhSUVSRWhFUkVSRVJFUkVSRVpVc0JuK0lyTWhvdjU4cWRhMDBtcklsTVMwVGkvKzlnT1hITGlFNXEyaWwzVHdjN1BCR3ZhcDRwMkYxVlBGeXRkQUlpWWlJaUlpSWlJaUlpS3lEd1I4aUsxTGVQR093VFZxWndaLzgzSHFTakFXSHoySGQyV3ZJVmlpTGRLNFdJZjU0dTFFMTlLeGVHVEtweEVJakpDSWlJaUlpSWlJaUlySXVCbitJckVoeDY1ek9iYkYzRUVUT0hsWWFUZWwyNW40Q2ZqaDBGdHN2MzRKYVhmanp1Tm5MdEZrK1lkNXVsaHNnRVJFUkVSRVJFUkVSVVNuQjRBK1JsYWh6TXFHTXU2cXpqVmsvdXRScVlOK051NWgzK0N5TzNJNHYwcm1hQnZ2aW5VYlY4WEtOS3N6eW9UTFB3VmFLakJ5Rjl2YWoxQXo0T0R0WWNVUlUyanhNMWUyQjVtaHJZNldSRUJFUkVSRVJFWkUxTVBoRFpDVkN2eC9kc21XU3luV3NOSnJTUmEwR3RsKytoWmtIVHVIU3d5ZUZQbytyblF5djF3dkhPdzJySWFJQ002cW8vS2prNGFyejJvZzZleDBmdDJMd21KNWJmL2FHenUxS0hpNVdHZ2tSRVJFUkVSRVJXUU9EUDBSV29yeHp5V0RiaTU3NW8xWURmOSs2aDhsN2p1SHMvY1JDbnlmVXl3MGpXdFpCbjlwaHNMZmgyeHlWUDEwalFuU0NQOVAySFFjQXZGWTNETDdPanRZYUZwVUNEMVBUc2Y3c0RlMDFvZEVsSXNRNkF5SWlJaUlpSWlJaXF4Q3AxVVhwbmtGRWhaV3hiQ1FVMTA5b2I0czkvT0QwNVc5V0hKRjFuYnFYZ0VtN2orSHc3ZnVGUGtlaklCOTgwcW9lT2tjRVF5d1NXWEIwUktWTGFuWU9XczVmajN2SmFkWWVDcFVCUVc3T09EemlOVGpKV1BxTmlJaUlpSWlJNkVYQkpmRkUxcUJXUVhuM3NzNG1TWEFOS3czR3VxNG1QTVczZTQ5ajU1WFlRcCtqUzBRSVBtNVZGMDBxK2xwdVlFU2xtTFBNRnZONnRjV3JLN1piZXloVUJzenIxWmFCSHlJaUlpSWlJcUlYRElNL1JGYWdTb3lET2t1M0dmZUxGdnk1K3l3VjMrMDdnZlhucnFNdytZYzJFakZlcXhPT0VTM3JJTnpiM2ZJREpDcmwybFFKeEtaM2UrRGp6UWVZQVVSR0JibzZZZjZyN2RDNmNvQzFoMEpFUkVSRVJFUkVKWXpCSHlJck1OYnZSMUt4dWhWR1V2SVMwekl4NjhBcHJEeDVHWEtseXV6am5XVzJHTmk0T29ZMHJRVS9GL1kyb1JkYm15cUJPUHpSYTFodytCeDJYWTNGN2FjcFNNK1JXM3RZWkVXT3RqYW81T0dDTGhFaEdOR3lEcHhsdHRZZUVoRVJFUkVSRVJGWkFYditFRmxCMXNaWnlEbVdxMXlUalF3dWsvNEFKT1UzSHB1dFVHTGVvYlA0NGRBWlpNb1ZaaC92N1dTUFljM3I0TjFHMWVGaXg4bE1JaUlpSWlJaUlpSWlvcnlVMzVsbW9sSk1vWmY1SXdtc1dxNERQN3V1M3NHNEhVY1FtNVJpOXJHdWRqSjgzS291aGpTdEJRZmI4dnR2UkVSRVJFUkVSRVJFUkdRcG5Fa2xLbUhxckhTb0hzWHFiQ3V2SmQ5dVAwM0IyQjFIc1B2YUhiT1B0Yk9SWW1peld2aW9aVjI0MmN1S1lYUkVSRVJFUkVSRVJFUkU1Uk9EUDBRbFRCbDNGZENydGlnTnJtR2wwUlNQVExrQzN4ODhnL21IenlKYm9UVHJXQnVKR0c4M3JJNy90YWtQSDJlSFlob2hFUkVSRVJFUkVSRVJVZm5GNEE5UkNWUGV2V3l3cmJ4ay9xalZ3TTZydHpGMnh6K0llNVpxMXJFaUVkQzNUamkrYk44SXdlN094VFJDSWlJaUlpSWlJaUlpb3ZLUHdSK2lFcWE4cTl2dlIrenVBNUdMcDVWR1l6bTNuaVRqeXo4T1k5K05PTE9QN1ZhdEVzWjFiSVNJQ2g3Rk1ESWlJaUlpSWlJaUlpS2lGd3VEUDBRbFNhMkc4bzV1NW8ra2pKZDh5MUdxTU9mdlUvamg0Qm5rS0ZWbUhkdTRvaSsrN2RvY0RRSXJGTlBvaUlpSWlJaUlpSWlJaUY0OERQNFFsU0RWay90UVo2VG9iSk5VTEx2Qm40c1BuMkQ0eHYyNCtQQ0pXY2Q1Tzlsall1ZG1lSzFPT0VTaVlob2NFUkVSRVJFUkVSRVIwUXVLd1IraUVxUzhjOGxnbXlTNDdQWDdrU3RWK09IUUdjejg2eFFVS3RPemZTUmlFUVkzcllYUjdSckN4YzYyR0VkSVJFUkVSRVJFUkVSRTlPSmk4SWVvQkNudjZwWjhnOVFXRXY5UTZ3eW1rSzQ4ZW9waG0vYmpmUHhqczQ1ckVlS1A3M3EwUkhVZjl2VWhJaUlpSWlJaUlpSWlLazRNL2hDVklHWGNGWjNia3NCd1FHSmpwZEdZUjZGU1ljSGhjNWkrLzRSWnZYMThuUjB4cVVzenZGb3JsQ1hlaUlpSWlJaUlpSWlJaUVvQWd6OUVKVVVwaC9MQmJaMU5rcUJxVmhxTWVhNG5KbUg0cHI5dytsNkN5Y2RJeFdKODJMdzJ2bWpiQUU2eXNoSGdJaUlpSWlJaUlpSWlJaW9QR1B3aEtpSEtoN0dBVXE2elRSSVlicDNCbUVpbFZtUFJQeGZ3N2Q1anlGWW9UVDZ1U1VWZmZQOUtHNFI3dXhmajZJaUlpSWlJaUlpSWlJaklHQVovaUVxSTZ2NTFnMjJTZ05JYi9IbWFrWVhobS83QzdtdDNURDVHSnBWZ1hNZkdHTnFzTmlSaTFuZ2pJaUlpSWlJaUlpSWlzZ1lHZjRoS2lGSXYrQ095c1lQWUs4aEtvOG5meWJoSGVEOXFEKzRscDVsOFRQM0FDdmpwMWZZSTgzWXJ4cEVSRVJFUkVSRVJFUkVSVVVFWS9DRXFJZnJCSDdGL0tDQVdXMmsweHFuVndLS2o1ekhoejMraFVLbE1Pc1pHSXNhWDdSdGhSTXM2a0pheTM0ZUlpSWlJaUlpSWlJam9SY1RnRDFGSlVDbWhqTCtwczZtMDlmdEp6c3JHUjVzUDRJL0x0MDArcHJhZkYzN3MzUjdWZlR5S2NXUkVSRVJFUkVSRVJFUkVaQTRHZjRoS2dDcmhEcURJMGRsV212cjluTDJmaVBlaWR1Tk9VcXBKKzB2Rll2eXZiWDE4MXJvK2JDVE05aUVpSWlJaUlpSWlJaUlxVFJqOElTb0J5bnZYRGJhSkE4S3NNQkpkYWpXdy9NUWxqTjl4QkRsSzA4cThoWHE1WVduZmpxanQ3MVhNb3lNaUlpSWlJaUlpSWlLaXdtRHdoNmdFNlBmN2dkUUdrZ3JCMWhuTWYzS1VLbndSZlJCclRsODErWmcrdGNNdzUrWFdjTFMxS2NhUkVSRVJFUkVSRVJFUkVWRlJNUGhEVkFMME0zOGtmcUdBeEhvdnY2VE1iTHo3MjI0Y3ZuM2ZwUDFsVWdtbWRtdUJkeHBXaDBoVXpJTWpJaUlpSWlJaUlpSWlvaUpoOEllb3VLbFVVTVhINkd5U1dMSGsyNjBueWVpM2VnZHVQazQyYWY5S0hpNVkzdThsMVBaam1UY2lJaUlpSWlJaUlpS2lzb0RCSDZKaXBrcThDN1U4UzJlYk9DRGNLbU01RWh1UGQ5YitpYVRNYkpQMjcxbWpNdWE5MGhZdWRyYkZQRElpSWlJaUlpSWlJaUlpc2hRR2Y0aUttVUcvSHdBU0t3Ui9manR6RFo5dC9SdHlwYXJBZlcwa1lrenUwaHlEbXRSa21UY2lJaUlpSWlJaUlpS2lNb2JCSDZKaXByeC9RM2VEUkFxSmI2VVNlM3lWV28wcGU0L2orNE5uVE5vL3dOVUpLL3E5aFBxQkZZcDVaRVJFUkVSRVJFUkVSRVJVSEJqOElTcG1xb2UzZEc1TEtnUURVcHNTZWV3Y3BRckROdTdENWdzM1RkcS9Ya0FGck9uZkJUN09Ec1U4TWlJaUlpSWlJaUlpSWlJcUxneitFQlV6NVFQZDRJL1lyMHFKUEc2V1hJRjMxKzNHbnV0M1Rkby9za1psL05TN1BleHQrTFpBUkVSRVJFUkVSRVJFVkpaeGxwZW9HS25UbjBHZGxxU3pyU1JLdnFWbHk5Ri96UzRjdm4zZnBQMC9iVjBQNHpvMmhwZ05mb2lJaUlpSWlJaUlpSWpLUEFaL2lJcVJmdFlQQUloOUt4ZnJZejdMek1acnEvN0FxWHNKQmU1ckl4Rmo3c3R0OEVhOXFzVTZKaUlpSWlJaUlpSWlJaUlxT1F6K0VCVWovWDQvQUNBdXhzeWZ4K21aNkwxaU95NCtmRkxndnU3Mk1xeDhzek5haFBnWDIzaUlpSWlJaUlpSWlJaUlxT1F4K0VOVWpKUVBiK3ZjRnRrNVF1enFYU3lQRlorU2psNi9iRVBNNDJjRjdsdloweFZSQTdxaHNxZHJzWXlGaUlpSWlJaUlpSWlJaUt5SHdSK2lZcVNmK1NQMnJRUVVRMStkMktRVTlGcStEWGVmcFJhNGJ5MC9MMng0cHp1OEhPMHRQZzRpSWlJaUlpSWlJaUlpc2o0R2Y0aUtpMW9GbFY3bWo2UVkrdjNFcDZUamxlWGJFR2RDNEtkUmtBK2kzdTRHVnp1WnhjZEJSRVJFUkVSRVJFUkVSS1VEZ3o5RXhVU1Y5QkRxbkN5ZGJaYnU5L000UFJPdnJqQXQ4Tk82Y2dCVzkrOENSMXNiaTQ2QmlJaUlpSWlJaUlpSWlFb1hCbitJaW9ucXdXMkRiWmJNL0VuSnlrSGZWWC9nUm1MQlBYNjZSSVJnK2V1ZElKTktMUGI0UkVSRVJFUkVSRVJFUkZRNk1maERWRXlVZXYxK0FNdGwvbVRLRlhoajlRNmNqMzljNEw1OWFvZGh3YXZ0WUNNUlcrU3hpWWlJaUlpSWlJaUlpS2gwRTZuVmFyVzFCMUZrYWpWdy9oTHd6ekhneWpYZ2FSS1FsVlh3Y1VSRVpaR2RIZURoRGxTckNqUnZBdFN1QVloRTFoNFZFUkVSRVJFUkVSRVJsUkpsUC9nVC94Qll1RXdJK2hBUnZZaXFWUVUrSEFUNCsxcDdKRVJFUkVSRVJFUkVSRlFLbE8zZ3o1VnJ3SGR6Z1BRTWE0K0VpTWk2SEIyQUx6OFhBa0ZFUkVSRVJFUkVSRVQwUWl1N1RVRGlIekx3UTBTa2taNGh2Q2ZHUDdUMlNJaUlpSWlJaUlpSWlNakt5bWJ3UjYwV1NyMHg4RU5FOUZ4Nmh2RGVXSVlUT29tSWlJaUlpSWlJaUtqb3ltYnc1L3dsOXZnaElqTG15alhoUFpLSWlJaUlpSWlJaUloZVdHVXorUFBQTVd1UGdJaW85RHA2M05vaklDSWlJaUlpSWlJaUlpc3FtOEVmWnYwUUVlWHQ4bFZyajRDSWlJaUlpSWlJaUlpc3FHd0dmNTRtV1hzRVJFU2xGOThqaVlpSWlJaUlpSWlJWG1oU2F3K2dVTEt5ckQwQ0lxTFNpKytSTHhhbEVuajBDSGoyRE1qT0JsUXFhNCtJckVrc0JtUXl3TTBOOFBFQkpCSnJqNGlJaUlpSWlJaUlyS0JzQm4rSWlJZ0lTRWtCN3R3QmNuS3NQUklxTFZRcUlETlQrSG55QkFnT0JseGNyRDBxSWlJaUlpSWlJaXBoWmJQc0d4RVIwWXN1SlFXNGNZT0JIOHBiVG81d2phU21XbnNrUkVSRVJFUkVSRlRDR1B3aElpSXFhNVJLSWVPSHlCU3hzY0kxUTBSRVJFUkVSRVF2REpaOUl5SWlLbXNlUGRMTitCR0pBSDkvd05NVHNMR3gzcmpJK3VSeW9keGJmRHlnVmd2YmNuS0VhOGJmMzdwakl5SWlJaUlpSXFJU3c4d2ZJaUtpc3ViWk05M2IvdjZBcnk4RFB5UmNBNzYraG9FZS9XdUdpSWlJaUlpSWlNbzFCbitJaUlqS211eHMzZHVlbnRZWkI1VmUrdGVFL2pWRFJFUkVSRVJFUk9VYWd6OUVSRVJsalVxbGU1c1pQNlJQLzVyUXYyYUlpSWlJaUlpSXFGeGo4SWVJaUlpSWlJaUlpSWlJaUtnY1lmQ0hpSWlJaUlpSWlJaUlpSWlvSEdId2g0aUlpSWlJaUlpSWlJaUlxQnhoOEllSWlJaUlpSWlJaUlpSWlLZ2NZZkNIaUlpSWlJaUlpSWlJaUlpb0hHSHdoNGlJaUlpSWlJaUlpSWlJcUJ4aDhJZUlpSWlJaUlpSWlJaUlpS2djWWZDSGlJaUlpSWlJaUlpSWlJaW9IR0h3aDRpSWlJaUlpSWlJaUlpSXFCeGg4SWVJaUlpSWlJaUlpSWlJaUtnY1lmQ0hpSWlJaUlpSWlJaUlpSWlvSEdId2g0aUlpSWlJaUlpSWlJaUlxQnhoOEllSWlJaUlpSWlJaUlpSWlLZ2NZZkNIaUlpSWlJaUlpSWlJaUlpb0hHSHdoNGlJaUlpSWlJaUlpSWlJcUJ4aDhJZUlpSWlJaUlpSWlJaUlpS2djWWZDSGlJaUlpSWlJaUlpSWlJaW9IR0h3aDRpSWlJaUlpSWlJaUlpSXFCeGg4SWVJaUlpSWlJaUlpSWlJaUtnY1lmQ0hpSWlJaUlpSWlJaUlpSWlvSEdId2g0aUlpSWlJaUlpSWlJaUlxQnhoOEllb3BJaEVKZnQ0THM2QWcwUEpQaVlSdlZCdTM3NWRMT2RWS0JRNGZmbzBUcDgrWFN6bjE4akl5TURxMWF1Um1KaFlySTlEUkVSRVJFUkVSRlRTcE5ZZVFKbjE1bXZBL1hqZ24zOEJ1U0wvZlY5L0ZYaVVDQnc1V3ZDK3hVRXFCUlFXZXR4Qjd3QlpXY0R1L1VCQ0NVeVdpVVNBV20yWmM3VnVBZng3QXNqSnNjejV6R1ZqQTh5YUF1ejlDemh3Q0VoSkxkN0hDdzRDUm40QzdOb0xiTjlsK2NlenN3TnFWQVBPbkFOVUtzdWVXNk5kS3lBOUF6aHgybkxYQVJHWjVjOC8vOFQ1OCtjeGNPQkFlSGw1QVFEVWFqWCs5Ny8vNGVMRmkxaTZkQ21DZzRNdCtwanA2ZWtZUFhvMEFHRFBuajBXUFhkdVU2Wk13ZkhqeDNIbHloVk1tVEtsVU9kWXRteFp2dmU3dWJtaFQ1OCtoVG8zRVJFUkVSRVJFVkZoTWZoVFdEN2V3S3M5Z2JmZkFIYnZFNEloU2MrTTcrdnJBL1R0SmV5Nzl5OWgzOGRQU202c3ZYb0NJUldCWDM4REhpWVU3VnlPRGtDWGpzREwzWUd6NTRGZCs0RFRaNHRuWXQ3ZERaZ3dCdGl5SFRqNEQ2QlVGdTE4Yi9RQkJ2WUhkdTRCZHU0RlVvczUrS0l2SjBlNGJ0NStBM2l6TDNEOEZMRG5MK0RpNWVMNTk1TXJoTXlmVnlPQjdsMkFQZnVCNkIzQTB5VExuRjhrQXNaOExsejNmeDhHOWg4RTRoOVk1dHdhWGw3QThGZUJlL0hBNW0zQTRhT0Z2dzVlalJUK1BUWkZBeGtabGgwblVUbjE5T2xUTEZxMENHbHBhYWhhdFNvaUl5TUJBQ0tSQ0RWcjFzU0ZDeGV3ZXZWcWpCczN6c29qTFp4MzMzMFhKMDZjd1BIangvSFhYMWVsNFNBQUFDQUFTVVJCVkgraFhidDJacDhqS2lvcTMvdURnb0xRcDA4ZmRPclV5YXp6MXE1ZEc3Tm56elo3UEVSRVJFUkVSRVJFQUlNL2hhZVpQSFoxRVFJN3IwWUMveHdEL3ZnVGlMbWx1Mi82Zi91Nk9Bdjd2ZEpEbVBqZnNSdTRmTFg0eDFxem1wQ2gwYUN1TUw0Tlc0SE16TUtkUzVOQkpCSUI5ZW9JUDRtUGhTREd6ajNQeit2c1hQVGdTcE9HUUlBL01Id0kwUHNWSUdxak1QbGYyRUJKZGc3ZzdRVzg5cXJ3SFB4MUNOaTJFM2o0cUdqak5FZFdGdURvS0dSak5XOGkvRHhNRUFLSTIzWmFOZ2drbHovL3U4d1c2TkZGQ054dDJ3bXNXVi8wODJkbENlTjFkeFArUFYvcEFWeTdBZXovR3poeVRMaS9xRFN2czBCLzRLTVBnSDY5aFFEV3ZyL055K0N5dHhjQ2xvNE9RSWZXd09vb0lWakZiQ0tpZkMxWXNBQnBhV21vVnEwYWV2YnNxWE5mMzc1OXNYWHJWaHc0Y0FDUmtaR29WYXVXbFVaWmVHRmhZV2pmdmozMjdkdUh4WXNYbzJYTGxyQ3hzVEg3UEVGQlFWaStmTG5COXR3Qm53NGRPdWpjbDUyZGpjT0hEME1tazZGbHk1WUd4MWFzV05Ic2NSQVJFUkVSRVJFUmFURDRVMWlaZWhQYkVnblFxcm1RMGFNZi9OR2ZCQmVMZ2FhTmdPeHM0SHFNWVVrMkwwK2dmV3RnL2VhaWo5TkdDb1NIQ24rWFNvVUo4TGF0Z044MkFQc09HRTUrMjlzWi9tNjVHU3NmNSswbEJBQ3lzNTl2bXpCR0tBZTJabjNoSjlodjNCUUNaNDRPZ0c4RjRKTVBnVzR2QVV0K0FXN2ZNZjk4dVlNRnRyWkE1dzdBUysyRllNaXEzd28zUm5ObC9oZjh5YzNERGZEM0ZZS0R5U21XZXl4akpRYXpjNFFncFNXbzFVQld0bkROYUZRTkUzNnFWUVYrV2xiMGNuQVpla0ZLYnkvZy9iZUYzMjN2WDZhZng5RUJVUDJYTWVUc0RIdzRDR2pYR2xpd3BHU0RmL1hxQU9jdkZqMkxqYWdFN042OUc0Y09IWUpVS3NYbm4zOE9rVjdmTW1kblovVHUzUnUvL3ZvclpzMmFoVVdMRnNIZTNqN1A4ODJaTXdjN2QrNDBleHptWk13VXBrVGN3SUVEa1pxYWluZmVlYWRRZ1I5VGZmbmxsenEzYjk2OGljT0hEeU04UE56Z1BpSWlJaUlpSWlLaW9tTHdwN0Qwc3c3VWFtRFpLdURQdlliN1podlpkODE2b1p5WlBuOWY0T3N2aFFDUXZUMndjbTNSeGxtdHF0QnJKamRYRitDRGdVTEFLdmQ0MjdVRzNuMVRDRWd0V1NGazlPaFQ2azNtcTlYQ0dMZnZlcjZ0Wm5XaDMweHdFQkFTRE16OUVVaFBOMy9zTjI4RGsyY0FrOFlLd1JvQUNLc0NmRGNSK0hXZDdtT2F3bGpnS3ZHeGtJRlZVdlFEYStrWlFpWkx2OTVBK3piQW1mTkNVT1BrbWFKbnBTamtodHRtelRNL2NGYXRxcENGdFhFcmtKcW1lMTltcG03dzUvRVRZT2xLNE5RWjg4ZHJqTEhzbnBWcnpRdjhhTVkxYlE0d2Nad1FFQVdBaUhCZzloVGd4NldXQzRqbHAyTTc0WFgzN3duaE5WRmNmWktJTE9ER2pSdjQ0WWNmQUFCdnZmVVdRa0pDak83WHIxOC9IRGx5QkxkdTNjS3NXYk13ZnZ4NGd5Q1JocHViRy96OS9VMTZmSlZLaFljUEh3S0F5Y2ZvTTdmTTJ2SGp4MDNhcjIzYnRnWmw3cEtUazdGcTFTcXpIdS8rL2ZzQWdLcFZxNXAxSEJFUkVSRVJFUkdSS1JqOEtTejlySXJIVDR3SGZnRGQ4bHVhZlkwRmZrS0NnYTlHQ2NFWkFPalpWUWdXck45VStISFdxMk80TFRNTCtQNG4zUWw2aVVUSWduRjBGSTc1L2p0ZzFUckQzMGsvZ1BMNGlXRVFwbnZuNTMrdld3dVlNUW1ZL2oxd044Nzg4Y2ZjRkNiblB4dXVPOVozK3d1VDUrWUVidlRIbnBrRmZETzFaUHN2NlpmYnUzVmJLTWttRWdrL0Rlb0tQNDhTaFBKOEJ3NFZQZ2hrTFBQblVTR3lYSUlDaEpKeDdWc0RtN2NMcFFNMVFSbjlBTWIveGhVdTBKY1gvZUJQNG1NaFU2c3dyc2NJZmEvZUcvQjhtMHdtWEZzMk5rTGZvdUtpQ2Z5SVJFQ3p4a0xHMUU5TFdYYU9TcVhrNUdSTW1EQUJPVGs1YU55NE1kNTg4ODA4OTdXMXRjWDQ4ZU14Yk5nd0hEeDRFSXNYTDhiUW9VT043dnZlZSsvaHZmZmVNM2tNZmZyMEFRQ3NYTG5TL0Y4Q2dLTitsbVVlMHY5N3ozSndjTWd6Y0pXYm5aMmR3YmFVbEJUOCt1dXZCUjc3M1hmZmFmOGVGeWY4bjNqeDRrV2Q3UURnNmVtSndZTUhGM2crSWlJaUlpSWlJcUs4TVBpajhjdEM4L2JYWktKb2VIbm1mUTVUOTdXM0UwcXo1ZlphTDZIdmlibFpMaHIxOVlJL1NpVXdkUlp3NVpwd1d5b0YzaDhBL0JvbFpDUE1uaUprSE1sa3dPQjNnRWIxZ1I4V1B1L2ZVMUM1cXNvaHdqRzUrVlFBcG4wamxOZzZhdHJLYWgxSC9nWHExd1hhdE5EZDN2ODFvVytQcWYyTEZIcGpUMHN6bnQxVW5QUXpmMnhzaEJKOHprNUFwL2JQdC90VUFJWVBCanEwRWJKMW5pVWJuaXUwaWxDeUxDM044RDdBY3FYRmZIMkVQeDBjaEgvenJwMkUva3QvSFRKOERIUDY4QUJDSUMrL2NWcTZQTnFPM1VDakJrQ3Q2cyszaVVUQ3RhNVFBRy8yRmNveVdwcVhwL0E0R3UxYUNlVWdmell2VTZEVVVxdWZCN0p5LzExek8vZWZ4Ym10c01jWXU2M1BsRUNkSmZheDFPTVVVa3BLQ2thTkdvV0VoQVQ0K1BqZ3l5Ky9MREFnRWhRVWhFOCsrUVRUcDAvSHhvMGJJWmZMTVdMRUNKTUNLY1ZweTVZdEp1Mm55UkJhc0dBQmdvS0NDdlZZcHZUOEFZQjkrL1laN0hQMTZsVmN2YXJiL3k4b0tJakJIeUlpSWlJaUlpSXFFZ1ovTks1ZUV5YUZDMHNrRWlid0xiMHZJR1M1WkdZSlBYck00ZXNEQk9pVnk5bTkvM25nQnhCNm43UnBBZmo0QUZObUFzdC9CWVlQZVg1LzNWckF6TW5BdE5uQW5iaUNKK05mNzIxOHUwZ2taRC9jaWhXeVdzeTFZalhRcUo0UWdOQ1F5WUNLZ2NDMUc2YWRvelQwV2RIdi8yUmpJMHprTGxrQjJNb01BMXdSNGNDd3dVTEFUbC9EdWtKR3pwLzdoR3dZL1FDUnBjcUtCZXMxSGZkd0I0YStMd1EwVFBrM0RRNFNyaDFqZ2dLQllZT0EzemNESjA0YjNsOGNrOXkvckJhQ25Ma25wdTNzaE9CUDFDYmdvdzkwN3lzdVhUc0oxOE9hOWNWei90dTNoVDgxd1JoandabkMzSmRYa0lmS3ZOVFVWSXdhTlFxM2J0MkNrNU1USmsyYUJHZG5aNU9PN2RpeEk1NDllNGJGaXhjak9qb2E5Ky9meDlpeFkrSGk0bExNb3k1Nzhnb1VhWmhicm82SWlJaUlpSWlJeUJnR2Z6Um16UWMrSFNhVVpDcU5ocjRuVEJRZitkZjBZNXJyL1M0cWxkQmZSdU8xVjU4SEcyclhBSVlNQkJiOUxQVCtxUjd4ZkQ4dlQyRFNPR0RzSkVDVnoyUnZSTGhRc2l5MzIzZUV5ZmJyTWNaNzdwZ3FOUTNZdVFmby9iTHU5cVJucHA5RFZRcUNQL3BaU3Bxc01MVmFLQVBtNmlJRTNISUwwUXUrYUdSbEMwR0xsN3NEM1Y0QzloNEF0djd4dkl5ZEpTYm1KUklnSWt4MzIrTW5RcGJZdFJ0QTB3SmVMN1ZyQUdPL0VJS095NDJVUkZJb2hHeXgwWjhKMThyNlRaYnBkNVNmdTNIQTZiTkFnM3E2MnpNeWdXTW5oY0RQaUNFbEV3RHExVk1JN0c2S3R2eTVuejYxL0RtcDNJcVBqOGMzMzN5RDJOaFkyTnZiWTlxMGFhaGN1YkpaNStqVHB3OWtNaG5tejUrUFU2ZE9ZZkRnd1JneFlnUmF0V3BWVEtNdVBlTGk0Z29WdEhudnZmY1FGeGVIUFh2MkZNT29pSWlJaUlpSWlPaEZ4dUNQaGxJcFRHamZpZ1ZTVW9IYnNVSmdJUzNkc0djUEFMd2FLWlNJMGtoOERIejRtZkZ6UjNZRDNuN2orZTJrWjhEZ2p5dzVldU9hTnRLOUxSSUJNeVkvdjYyZmZkU2hqZEFUWnVrS1lNNDAzY2x2UjBmaDk4MHJnME1zQmdhOXJidnRUaHd3NlRzaGNHTUoyLzhFZW5RVmV1UUF3Sm56UUVLaTZjZm5GN2dxS2NiS3Zta29sY0RjQmNEMHlZQnZoZWZiOHlwTmw3dkVtbzJOa0VueVVudGcvbUxnOEZITFpQNVVxU1JrV0duSG53bDgvUzJRWUVLNXZMQXF3S2hQaGRLQzNWNFNycEZsZXIwN2NnY0VLd1VMUWFEWU84RHZXNERqcDRvKy9yenMycWNiL0htV0RGeTlMdno5NzhOQzhDbTBzcEFsZHlkT2VFOVE1L0h2dVhLeDd1M29IY0RHcmFhUHBSUmNsdlJpTzNIaUJLWk9uWXEwdERUWTJkbGg4dVRKaUlpSUtQaEFJM3IyN0FrSEJ3Zk1uVHNYVDU4K3hhUkprMUNuVGgwTUd6Wk1HMHhLVEV6TXQ0K1F2dnlDS2t1WExrVklTRWloeG1wSnpzN082TmF0bThIMnFLZ29LNHlHaUlpSWlJaUlpSWpCSDEwcUZiQjVtMm43eW13TDNpY3ZMczVDWUtVNHN4c0MvSUhLbFhTM21WSnU3bzIrd01NRTRKOWpRSXVtdXZmNWVBT3hkNDBmMTZrOUVCTDgvUGJkT0dEQ05Nc0ZmZ0NoNzlDNkRjQTdid3E5Ym41Y1l0N3hwYUZFbFg3Wk4xc2IzZHZwR2NDOGhjQ1VyNThIMzY3SENOa3h0MkoxOTVVYnlhUTZmZTU1WHlWTEJMdjAremZaMmdyQktRMUhCOTM3bDh4Ny9uZjlIbFpkT2dxLzA3S1Z6NThMWTlsZ1FZR0F0MWZ4UGw5bnp3dlhhTVVnWVF3L0x0VU44aDQ4SXZ3VWhsd3VQSTlFWmNUMjdkdVJscFlHYjI5dlRKNDhHVldxVkNuUytUcDA2SUJxMWFwaCt2VHB1SHo1TWg0OGVLQlQvazBpa2NEZlh5aEptcHljalBUMGREZzZPc0xWMWRXazgyZG1aaUlwS1VsN0xtdWJOV3NXWkRLWjBZQlpvMGFOSU1zZFFDY2lJaUlpSWlJaUtpRU0vdVRsL2JlRklNM1pDOEJmQnczdnQ3Y3YvTGtsRXFHOGwzNlBGZzJwRlBqZkNPRG9pY0pQUUxkdFdiampSQ0toNThtS3RZYkJuMXV4eHJOSnZEeUIvcm15b083R0FSTy9FNEkxbHJadEozRHhzaEQ4MGMraUtZaWxldUFVaGY2WTlZTS9nQkRzMmJnVjZQT0tVRnF0WlRNaGNMTDRGK0RBb2VmNzZRZE9rbE9BMmZPZjkrRXA2dThyRWdFdG11bHUrejk3OXgwZVZabStjZng3SnIxREVnZ0VRaFdrZ3lKTkZySFh0UzBxNHE0L3NWZDIxVlhYN3E2TERWMVpGYkhoMmxBc1lFVkZoVlYwa2FJQ0NnTFNhNEJBU08rVE9iOC8zclNaVEpKSm1Vd1M3czkxelpVNTU3eHp6alBERUhUdWVkNDNLS2oyQUxHdWNQRzBrMHdIMEl1dm1IREg4emtVRnNMZkg0WE5XeHBXczY5c0d4NmRibDdYSmN0Z3l6Yi9YaytrQmJ2NzdydDU2cW1udU9xcXEzanp6VGY1K09QR1RVTjQvLzMzTTI3Y09LWlBuODU3NzczSGlCRWpTRXhNckRnZUh4L1BhNitaTHNDbFM1ZHkvLzMzazVDUXdLeFpzN0I4bUc3eHNjY2VZK0hDaFF3WU1JQ1VsSlJHMWRvWVR6enhCT3ZXcmZONXZMZDFma3BMU3drTzFuK0tpWWlJaUlpSWlFalQweWNPM29TSFYzWXBnUGZ3cDJySHcrNVU5N1YwYXZQYkp2anNTek9ObERkQlFmRFhLYWJqNHBpalRZZlJWMS9YcjM2SEE4WjdoRCt2ei9HdHh0ditiRUtwYjVmQWFTZWF6Z2d3SDVaL3NRaUdlcXhIVTc0K1NtVFo2N0ZqRi96akViTiswSzdkOE80SFRkL0JzVzFId3g3WEVqdC9hdnBHK052ejRQc1Y4T2Zyb0gwN3MrK21hOHhVWksvTU5nR1BaM0JTWE95K3I3SFBkOGhBNkpoWTk3ajZPdVVFOHg1OS9tVndlcXpEbEpQci8rQ25YTm9CbVBjeDVPVTF6L1ZFV3Fpd3NERHV1T01PQUdKalkwbEtTbkk3bnBtWlNWRlJFYkd4c1VUVThzV0g5UFIwbkU1blJhZUx3K0ZnNHNTSnRWNTc5T2pSZE8zYWxaMDdkL0w5OTk4emR1ellXc2R2Mzc2ZFJZc1dBWEQ1NVpmWCtkenFzdzdQRlZkY1VlZVlmdjM2OGN3enp3Q1FscGJHcmwwMVRJWHFvOExDUXFLaW9ocDFEaEVSRVJFUkVSRVJieFQrZU5PbmQyWHdNK0pvZUc1NjlURWRxbndvSGhZS0Y1NW5idDVVSFJ2Zkh2NDAwZHk4Q1FtQmRtVlQzMWdXWEh1Rm1XcnIweTk4cjMvRTBlWTY1Ykp6VEhEanpSL09oblcvVmE1M1VscHFncStSdytGZ2V1VzR4Zjh6M1JGREI3ay9Qakdoc3R0ajJ3Nnp4cytKNDgxNlE2TkhRTjhqNE44em0yNzZ0N2hZMCtIU1hNSkNvWDE3MDJuVUZBb0szTGREUW1CQVAvUG5GZDhlRXVJcmJ4MDdtT2RiMWVrbm03VnhubmphLzUxTXA1NVVlYitvR0c2L0IxTDN1WStaL2lpa2RLbmNublNGOXpXeXdMeWZ3OFBkWDRPYXhqYUhFNDZEeXliQmc0OVZuMUpQNURCMTJXV1hjZGxsbDdudHUvWFdXMW16WmcyMzNucHJyZUhNMVZkZnpmYnQyd2tQRC9mNWVwWmxNV25TSkI1Ly9IRmVmdmxsUm80Y1NVaUlsNDVJd09WeThlU1RUMkxiTm1QSGptWFlzR0YxbnQrWFlDV3ZMQUNPakl5c3MvTW9Nckx5aXgvVHBrM3pPdWFVVTA0aEpTWEZhNmRQVlU2bms4ek1UTHAwNlZMck9CRVJFUkVSRVJHUmhsRDQ0ODN3S2g4b2hZYTZoemZlMUhXOG9XUExYZjRuRTBLODcrTjZSR2VlNnI3OTRYd29LcW8rN3BpanpCby9XZGx3NXdNbTdDa3UrekMrUEl3b04vd29FNEpGZXF6eDRuS1oxd2lnVTBlWTlrOFRYSlFiT2hnZW4yckNpczFiZmF1L0pxT09nWnV1aFg4K1pxWkdxNi82ZHNKRWhNUGR0MEhuVG5EL1E1QzZ0eDZQallEMmNkQ3VuZW5jYVJkbmJrZDRXVXZqd1h2cVY5ZVJmY3hydW1SWi9SNVhIeDBTM2RmN21mMTI5ZUNuUG9LQ1RCZFR0eFR6NTNmSXJOY1JzRzZzY2NmQ0RWZVpRT3FCTzgzNlZBM3RLR3Vwd3NMTTh5di9NTHY4dnVkMlRmZDlIVmZUWTZyK2JLbjdQTzk3NDhNMFpBRTV4MDgvMVgzT0puTGd3QUVBT25Ub1VPdTRvckovWitxN3hzMHBwNXpDSjU5OHdvWU5HM2p6elRlWlBIbXkxM0d6Wjg5bS9mcjF4TVhGY2ZQTk4vdDA3ZzgvL05DbjZ3UE1tREdqUWRQSVBmYllZMFJHUmpKbHlwUjZQVzduenAyNFhDNzY5T2xUNzJ1S2lJaUlpSWlJaU5SRjRZK240R0N6eGtwTGM4bEY1c1BjT1hOckg5ZXJCd3pzWDdsOU1CMCsvNnI2dU9UTzhKZnJ6UWVLN2VMZ2pyL0FQZjhFWncyZEdESFIzdGR6Y1RncTcwZEVlRjhMS1RIQlRGbDI2OTBONzFZNWFpamNjcVA1ODduclZyanJIMDNYamVOTmREVGNlN3VaWmczZzczZkJBdy9EM2xvQ2tJZnVyd3g2eWdPeHhpcHhRa1ltSERwa0FwT3F0NTdkbStZYTN2eis5TW8vMjVVL3c0S0ZEVDlYYUtpWlR2RG9vV1o3NnYwbUFOcTdEMncvZFM5NTY5YXJLaUcrOHNQMHFLaXlBT2hSMk42R0FxQkJnK29lSTFLSDNOeGM5dS9majJWWmRPdldyZGF4NWVGUGZUcC93SFQvVEpreWhULy8rYy9NbVRPSEFRTUdNSExrU0xjeEN4Y3VaUGJzMlZpV3hXMjMzVWE3ZHUzcTkwVDh4T1Z5c1dqUklycDI3VnJ2eC83d3d3K0FlZjYyYmZ1MDNwR0lpSWlJaUlpSWlLOFUvbmc2NGJqS2FkZkFoQldYWDI4V3FrL3BDblBlZzd6OHhsL243M2ZEdHUzdyt0dVZINENQUEFadXZMcjYyRi9YdzlJVnNIbWIrVUMrdGdCbHdybnUyM0Z4OE9MVDFjZUZoYm9IRkwxNm1rNklwbmh1bnJKejROSHB0ZGY5Mmd0UTIrZGU0ZUdWWVVSTURNeDR3a3dmbGx1UDlWcGlQYVpRUzRpdk9TU0lqRENoUUxuNDlpWUF1djhoMkovbS9URnBCMHhYVG4zOXZCWU9IRENCVG5vR1pHUlUzcytwWVcwb01OMWM1NTVWLyt2VjVzbEh6RFJ1VlQrRUhESVEvalBUKy9nb2owNHdiKysxNEdEVFJWV3VZeUpNdlEvK09jMnNDK1VQR3pmRDJORytqNCtPaHZ2L0JsTnUxeHBBSWxXc1dyVUsyN2JwMmJObm5hRk9RZG1VanBHZUhhSSs2TnUzTDFkZmZUWFBQLzg4RHozMEVFODg4VVJGUjh4MzMzM0hFMDg4Z1czYlhIZmRkWXdlWFkrLzIzNldrNU9EYmRzRUJRVzU3ZCsxYTVmYmVrTlJVVkY4K09HSHpKNDltNkNnSUp4T0o1OThZcnA1RnkxYVJIcDZPbmZlZVNjSkNRa1ZZMFJFUkVSRVJFUkVHa1BoVDFWeHNmREhDOTMzV1Jia0Y1anVpMHN1Z3NFRDRmVTU4TzJTaGwvbjVCTk0xMGJQN2lhUW1QNnMrU0QvTEkvcDJyWnVoMW12K1Q3RldiY1VzMVpQVlNIQkVPS2xZOGViY2NkVzMzY3dIZjU2dDIrUEI5T2Q1QmtBdlB4NjNWMDY4ejZDLzV2ayszV2c1azRqWHprYzladUdMeUVlL25FMzNEOFYwZzVXUC83VWM3RDZGN2hxc2drN2lvcGg3VHJJeklTTUxQTXpJZ0wrZUpINzQ1NmI1YjYrVWlBOStRdzgvSUQ3OUg3QndkNjd2cnp4ZFZ4Y0xEeDROMHg3cXY0MSt1S3A1MHpZNk8wOTdVMU9Mano5bklJZkVROExGNXF1djdvQ0Y1ZkxWUkgrK0xMT2pqY1RKa3hnMDZaTkxGcTBpTC8rOWEvY2UrKzliTisrblZtelptSGJOaE1uVG1UQ2hBa05PcmUvN041dEF1d0NqL1hjZ29PRDZkeTVjOFYyZVNDV2xKUUV3RFBQUE1QKy9mc1pOV29VT1RrNXJGNjltbXV2dlphNzdycUw0Y005L2gwWEVSRVJFUkVSRVdrQWhUOVZYWGFKNlFDb2F0Y2VzeTVKWWRtYU9lM2l6Tm9sbDE0TVRtZkRybE4xdXBwampvS0g3b092dm9ZZVZhYngrdksvSmpRcExmWDl2SmRlN052YUV2VmgyL1hyQmlyMTB0MlQ3OFBqUC80TVNrcmdpa3Q5ZXc1NStmREJKK2JQWVBJZjNZODVuV2FOR1g5TW9aT1lBSCsveHdSQTNnS2J4VXZndDAwd2FLQlprOGZqQTBFNkpWVVBmeUpxK1RaOWorNG1PQ3Nzckg3TUgrdmw3RTZGdXg4MElWZGNiTjNqR3lNeUV1NjUzVC9uZHJuZzZlZmh3RUd6anRYbUxlYlBLeWZYaEhqVC91aytmdHEvWWYxdi9xbEZwSlhhdEdrVFM1Y3V4YklzdHk0V2IzSnpjd0V6aFZsRUkwTDVPKzY0QTVmTHhkZGZmODI5OTk2TFhmWjc3cXFycm1MaXhJa05QcSsvYk4xcTFyTGJ2MzgvWDM3NUphZWVhcjdFMGJselovN3puLzlVRzE5WVdNaU1HVFA0NG9zdjZOU3BFM2ZlZVNkUlVWRzgvZmJidlA3NjY5eDExMTFjZXVtbC9PbFBmOUkwY0NJaUlpSWlJaUxTS0FwL3lsa1dqQjVSZmYrbkM4elBzclVNS3JSdnd2VUdlblNIcXlkWGJzLzdxTzYxZlR3TkhReEhEYW5jZm4yT0NWUUE1cjdoUG5iNnN5YVk4T2FTaStBUFo5ZnYyazNsODY5TVIwMzNybkFnSFZiOEJGMlN6WitMWjAxL3VRTXlzOHg5bDh0MFVDMzZ4bnpZRDJaYXV5N0o1dFkxR2JwMmdZSDkzTU85Zytsdzg1ME5xN1cyNEc5Zm1ybDVrKzFsR3JlYXZpWHZjSmgxbVVxZDhQQy96RlJ3VmZraCt3Rmc5eDc0eHlOdytpbXdhUXRzMmd4Wk9aQ2JXejF3bXY2b21TYXUzS1FyVElqbktTVFlyRi9ramVmN3M2bllOcnoxWHZYOW5nRXZRSUdYY0Uza01KYVhsOGZVcVZPeGJadmpqeitlbEpTVVdzZnYzMis2TzZPam94c1ZXaFFYRjlPclZ5KysrZWFiaXVBbk9qcWFpSWdJaW91TENXMnE5ZFNheU9yVnF3SFQ2VE56NWt4NjlPamhkVnhCUVFHTEZpMWk5dXpacEtlbms1S1N3aU9QUEVKMDJlK2pTWk1tY2ZUUlJ6TjE2bFJlZi8xMU5tN2N5RjEzM2RXZ0tmUkVSRVJFUkVSRVJFRGhUeVhiaG1kZU1OT21kZXhnUHVqK2JpbjhiNms1WGxUc3YydC8vWjJaRXV5Y00rRy8zOVkvK0FrSmdhc3ZxOXhlc0xBeStLa3Z1NVoxZVpyRFQ2dk1yZHpXYmVibUdmNVU3VWI2N012cTV5a3FOdFBtYmQxZXVlK1dHOTNYZ2JGdDd4MDEvcFNmYjdxNXFxN25FQnZqZmV5cEoxWUdLdzgvQUE4L0FUdXJySkhqOE9PM3duZnVoamZmZ1lmdWgrZGVOaDFCRFJVZGJUcHRQdnpFZExSNXNtMy9kR21KU0lOa1pHUnc3NzMza3BxYVN2djI3Ym5wcHB2cWZNd1BQL3dBUU5ldVhSdDB6ZFRVVkw3NDRncysvZlJUc3JKTXNEOTgrSEMyYk5sQ1ptWW16enp6REcrODhRWW5uM3d5SjV4d0FuMzc5bTNRZFpwU1FVRUJ5NWN2QitDUlJ4NWgrdlRwM0hISEhWN0h6cDgvbnhkZmZKSGc0R0FtVEpqQTVNbVRxNjJoZE9TUlIvTGNjOC94NktPUHNuSGpSbkp6Y3hYK2lJaUlpSWlJaUVpREtmeXBhdWtLYy9QR3M1dWh4QWxYM1ZqL2F6Z2M4TXB6N3Z1ZWY5a0VBb3VYd041OTlUL255T0ZtT2pHQVpUK1k2ZUxxbys4UkppUnhPazBYVFZXSkNkWHJsY2JKeURTdmE3bDJjZFhIeE1iQXBBc3F0eE1UWU9wOThQaFRzR2FkMmVkdytMZk93aUxUTVRYMVBoUGF6SDZuK2pSMnZyanlVdWlZQ05kY2J0Yk1tam5ML1R3S2YwUmFqQlVyVnZEVVUwK1JscFpHWkdRa0R6endBSEZ4NW5kVVRrNE9PM2Z1SkRFeGthaW9LTUxEd3lrdUxtYjU4dVc4L2ZiYlFOMXJBMVcxZi85K3Z2LytlNzc3N2p2V3JsMWIwZWt6Y09CQXJyenlTZ1lQSGt4K2ZqNXZ2dmttSDMzMEVabVptY3lkTzVlNWMrZVNsSlRFMFVjZnpiQmh3eGcwYUJBZE8zWjBPM2RkMDlSNWM4VVZWL2c4dGwrL2Zvd2FOWXFpb2lKNjlPakJzR0hEbURadEd2LzR4ei9ZdEdrVGFXbHBQUFhVVXh4MTFGRWtKeWR6MGtrbkVSWVd4cGd4WStqUW9VTzE4OW0yamRQcHhMSXNicjMxVnZiczJVTitmajRGQlFXTm1rWlBSRVJFUkVSRVJBNWZDbjk4NVczdG5mcXNoVk91YXNkSDFYMmxwV2E2cllaWXNnenlDMkRjR0hodVZ2M1dnam15RDl4L0p5eGREak5lQkpmSFl5MExZcnhNa3lVTnR6L05QZnhKVEt3K1p2SWZxMDhIRnhrSjk5NEJUendOUDZ6MGI0MWczcE1sSmFhejdMU1Q0TVRqcW9lZ25oOUt2anlqK25tcWZuTjl6RWpvMWNOTVBialpySldoNEVjazhGYXVYTW04ZWZOWXNjSjhBYUpEaHc3OC9lOS9kK3V3eWMvUDUrYWJiNjd4SE1uSnlaeDMzbmsxSHMvS3l1S1hYMzdobDE5K1lmWHExV3pmdnIzaVdGQlFFT1BHamVQODg4OW53SUFCRmZzakl5TzUrdXFybVRScEVnc1dMT0RUVHo5bDkrN2Q3Tisvbjg4Ly81elBQLzhjTUZQRDllelprM3Z1dVllRWhBU1NrcElhK2xMNEpDRWhvYUxycHp4b1NrcEtZc2FNR1h6d3dRZDg4TUVIeko4L24vbno1N3M5YnNhTUdRUUZCUkZVOXQ4Q0xwY0xsOHRGcVpmL3hnZ0tDdUs5OTd4TVhTa2lJaUlpSWlJaTRnT0ZQNzd5N0locFNrRk4wTUd4Nm1kenE0OXVLWEQzWDgzNk9NZVBnOVM5Z1ovMjdYQ3dMdzBHOXEvYzd1VCtqWFdHSHdYSGphMyt1SVBwOFA3SHNPb1hzKzN2emgrQTRtSVQvb0Q1V1g2L0pyNU1VZFN4QXd6cXIvQkhwSVhJemMxbHhvd1o3TnExQzh1eU9PMjAwN2p1dXV1SThnaWdPM2JzU0xkdTNjakt5cUtvcUFpWHk0VmxXYlJyMTQ2UkkwZHkyV1dYMVRwTjJjcVZLM240NFljcnRpM0xZc0NBQVp4NDRvbU1Ieisrb3NQSW0ram9hQzY0NEFJdXVPQUN0bTdkeXBJbFMxaTZkQ2xidG16QjVYS1JtNXRMOSs3ZFNVZ3d3ZnJzMmJNYithclU3ZnZ2djJmR2pCbWNlKzY1RmZzY0RnY1RKa3hnd29RSmJOaXdnYlZyMTVLV2xzYUJBd2ZJeXNvaVB6K2ZvcUlpU2twS0tvS2Y4c2VWMzRLRGd3a0tDcUovLy83RXhOUXdMYWlJaUlpSWlJaUlTQjBVL3ZncXlJOHZWV1BQL2RjcE1IU1E3K052dUJxdXZSeENReUc0eXJVblhRamJkcmlQUFhBUXJyL0Y5M09IaDhQc2wzd2ZmemdxV3hpOVF0Zmt5dnZ0NHVDR3E2by9adkVTbVBtU2V3ZGFjNFFtUmNYVk81QWF3K21FZjg4MDB4TzJGdTNpSURNcjBGV0krRTEwZERSVHAwN2wzWGZmWmNLRUNhU2twSGdkWjFrV0w3Lzhjb092YzhJSko3Qmd3UUtpbzZNWk9YSWtJMGFNSUQ0K3Z0N242ZFdyRjcxNjllTFNTeThsUHorZjlldlhzMzc5ZXM0Ly8vd0cxOVlRWThhTUlTWW1ockN3TUsvSCsvWHJSNzkrL1pxMUpoRVJFUkVSRVJHUmNncC9mQlhzTVYxYlNIRFRyWVVURmdxNWpYajgwOC9EMzI2QllZTjl2eDZoMWZkYmxwbVNTL3hyeHk3MzdTN0pKb2dyS1lHL1hBOXhzZTdITjI2RzUyZFZuM3JRTS96eFJ4amtkTHB2VDdyQ2ZlcTM2WTlDU3BlYWp5ZkV3d3RQVlc1blpMb0hQODNSdmRRWTU1d0o1LzBlYnI4WDBnOEZ1aG9SdjBsT1RxNTFTcmVtOHRoamp6WHArU0lqSXhrK2ZEakRodzl2MHZQNndySXNCZy8yOGQ5ZEVSRVJFUkVSRVpGbTFzSS9lVzFCUXJ6a1pESFJEYnQ1cXVGYnd6NHJLWUhIcGxkT0J5WXRXL2wwWitXQ2dxQi9YN2owWWhnODBQM1l3WFNZOW04bzhRaGhvSHJZNDIwOXFjYnlESCthV2xOTWVlZ3ZmemdiL204U3hNYkFMVGNHdWhvUkVSRVJFUkVSRVJFUm42bnp4MWUrckdYU1VCMFR6WG83alZGU0F0T213NFR6SUQwZGtjak11UUFBSUFCSlJFRlV0bXlIekV6SXlZRTVyN2lQbmY0c0xGbm0vVHpubncxL3ZLaHh0UVJLWkNTVUZIc1BTbHFTckd3VDZpUW1WTzY3NGxMVEFWUlZYajVNZmJ6bUtjZUNQZjc2K2lQOEtmWHpHbENlblQ4dFpmMmZDODZEaXlkVWJ2KzRLbkMxaUlpSWlJaUlpSWlJaU5TVHdwL2FSRVdaYi96UGZ0czkvTm1UQ3ZPL2dLLytXLzl6QmdYQk82K2ErL3ZUekRSWWY3a0JacndJUHpYeUErWVNKN3c5dDNIbjhQenNQVEdoNmFhMzg2ZjQ5bkR2N2JCNkRidytKOURWMU8zWDlURCtkNVhibnNGUGNiSHA1dHE5cCtaemVJWS8zcnJUR3N2MmQvampFVmg1UHFkQW1QZ0h1TERLMmlIZkw0Y1A1d2V1SGhFUkVSRVJFUkVSRVpGNmFnR2Z0TFpnaFlWbUhaMmhnMHhIUXVwZWVPVk5XUDBMMkhiRHo1dVZEWE0vaEZVL3crTVBRVVE0M0hVckxGZ0lyNzNsdm1aS29GbVc5Nm5xV3BKdVhlR2UyODM2TWlsZDRhdXZZZSsrUUZkVnU1OVd1NGMvVlRtZDhQalRzRzVEOVdPUmtSQWFZcnFCUE5laGF1ejBnZDY0R3ZFKzk0Vm5ZQlVSNGQvcjFlV1NDK0VQNTFSdTc5Z0Z6NzRZdUhwRVJFUkVSRVJFUkVSRUdrRGhUMjFLUzgwSDhlWGRDRWtkNGMvWE5mNjg0ZUZ3MFIvZ1R4UGRQN0EvL1dRWTJOOU15N1p6VitPdjB5QXRaTm90WHczb0IzKzdCYUxLT3JPVy9kRHlneCtBWDM0MUFhTG5OR2NsVHZqWDB5WVk5R2I4V0xqeS8wekgyTlp0N3NjY0RnZ05OVjFEVGNWeldyYW1GaExpdmgwV2FycmpTa3Y5ZTExdkxyMFl6ajJyY2pzMzE2eTNWTlNFcjZlSWlJaUlpSWlJaUloSU0xRDRVNWVpNHNyd0p5aW82YnBnUW1vNFQ5ZGs2TiszZWNPZjNqM2h6RlBOZEdtZVljU0JnM0Q5TGI2Zkt6d2Naci9VdFBYVlpPeG91T25heXU2UmZmdGg1cXptdVhaamhBVER0WmQ3WDkvbTM4L1d2cjVNdjc3bVovdDIxWU9aVmI4MC9UUnREaitIZ1o2ZFB4czJtbXMyZC9ienh3dmhxS0dWMnk2WENXSDNwelZ6SVNJaUlpSWlJaUlpSWlLTnAvQ25Ma1ZGbFYwbC9sWmFDay9PZ09VL05zLzFPaWJDcEF2aGQyTk1FTkc3RjZ6NXRYbXUzVmhubndHVExxZ01VSnhPODlvVkZBUzJycnEwYndlMy9SbU83T1A5K01EK3RmLzVWMzFjYnA3NXVYRXp6SDdIK3pSeGpSVVVWUGVZcXM0OXk2eFRsSFlRMHROTm1GbVY1eXh5b1dXZGI5azU4TVljK09aL2padFNzYUdxQmo5Z1hzK2YxelovSFNJaUlpSWlJaUlpSWlKTlFPRlBYWndlTFFqelBvSTVjNXZtM09lY0NmODNxWEk3Szd0NWdwK29TSFBkTTA1MTc3ell0YnRwcHd6enAwc3VkTjkrNDIzWXVqMGdwZmpzNktGdzR6VVFGMXZ6bUROT2dWL1dldS8rU1V3d3QzTGJkcGhwN3Z6NW5nbXE1NitJaXlmVWZ0enBkTjhPQ1lZdkZzRmI3MEZlWHYydTFWQ2hJYlVmLzk5UytQaXo1cWxGUkVSRVJFUkVSRVJFeEE4VS90VEY4OFBxdHVEcXlkV25ISHZ2QTNqM0E3am8vSUNVVkt1NnB0cGIrVE44K2tYZDUvRjh6dDZtWGZPSHlFaXpuc3dwSjFRL3RtV2JtWGF2YWsyMzNBai9uR2FtUUt1cWZNcTNjcDkvQlNVbFRWOXZWWjdUc2pYV3J0M3UyMXUybVZ0elN1cFk4N0hVZmZEY3k4MVhpNGlJaUlpSWlJaUlpSWdmK0hrMTl6YkExY1JycU5UR2N3MFhmNTJ6YXVoUldnclB2Z2p2dkcrbTI3SmE0RnVpYzZlYWoyVmxtL3A5NGZsYStPUDE5alJtSlB6NzBlckJUMkVoekhvTi9uWS9yUGpKL1ZoWUdOeDNCeHh6bFB2K3F1R1BiZnMvK0lHNnd4L1AvT3pXdTJIQlF1OS9iMndiNWk5b3N0SWE3T2loM3ZlWGxzSy9aNXFwSGtWRVJFUkVSRVJFUkVSYU1YWCsxS1U1MXg4SjhrTVkwYWQzemNmSzE4bXBHajQ0R3RrTmt4RGZ1TWQ3Yy9MeE5SK2JPY3NFUUw3d1hMK212dXZaMUVmWExuRDVuMkRvb09ySHZsOE9yOCtCZytsbSs3bVhvVmNQOXluZHdzTGdiN2VZc09UZDk2R2cwRDM4cVJyZ1hYOGw3TjBIbTdlWnFlL3k4ODMrcHZpekNBbXQvYmpENHpYY3Y5K0VXcXQraGp0dmRhL3o5VG13L3JmNlhiK3B1N01zQzQ0NTJ2dXhOOStGclY2NmtMcDFoU25YUVdZbVpHWkJSaFprWjV2M1hYTUVpQ0lpSWlJaUlpSWlJaUwxcFBDbkxvME5RK3AxclNZT0k2SWlUVERnVFdrcC9Pc1orR0dsKzM1ZkE1SGVQV0hxL1dhZGxvSUMweTNoTElWa0wxMDZqUTNRSWlPOTcvL3ZZdmpKeTlvNE5Ra09xbjI3S2NUR3dFVi9NSjArbnEvbG1sL04yamFidHJqdno4bUJSLzRGRDk0RFVWR1YreTBMemo0RFRqek9yT3ZUUGNYOWNSRVJFQjBGSngzdnZqLzlFS1FkOE40eGxadGZ2K2RUdmo1T1pwYXAzYlBicU5wckdnSkZ4ZkRUYWxpNUdvWWZaVUt1bDE2citjK3FYWndKeWdvS29MRElyRHRWWEF3Mk1NSWpxR25zZThtMjRmR240TjdiVGNCV2J1Tm0rT1J6NzQ4SkNZR2UzWUh1dmwyanBBMU9GU2tpSWlJaUlpSWlJaUt0aXNLZnVuaCtzLy9zTStEVWs1cm0zS0VlWFJWTnZiNUtRYUVKQXJwMnFYNXM1a3ZWZ3grb1h6ZE1TTEQ1NEw1ZFhPM2o4Z3Q4UDZjM00xNkVUa25RbzF2bHZrTVo4TXFiOVR0UGNJajdkdFVQLzV0QzN5UGd2cjlCUkhqbFB0czJJY2o3bjhCdm0ycCs3STVkOE9CamNNL3RKa0NxS2lvS1RoeGYvVEhKbmN4ektDcUdzQ3J2cFlSNDcxMC9PVG1WWFVHK0NBa3hnZDc4ejJIZXgyYXFPay9CSHUvWnF1L2gxV3RneFVwWS9ML2ExODRLRDRleG8zMnJxYkh2SlREZFJ3ODlBZmZjWmw0LzI0Yi96SzQ1V0NweG12bzluMnROTWpJYlg2T0lpSWlJaUlpSWlJaElJMmpPb3JxRWVBUUdvYUVRRTkwMHR6RFA4TWZqV28zbGNzR1R6OEsrL2U3NzUzMEVpNWQ0ZjR5djRjK2hERE45V1Y0ZFlVSmVIbXpiNGRzNWExSllDSTgrYWJwUHlyMzBxdWtVcVk5UWo5YzNPTGhwcDM3THpxa01mZ29LemRvM2Yva2JQUEprN2NGUHVTM2I0TzYvdzg1ZHZsMXY2R0JZdHdHdXVnbG12MjNDbmRvc1dlN2JlY3U1WFBDWE84eDBhTjZDSDZnZVdFWkVWTjcvL0N0WTlFM3R3UStZNHptNXZ0VzBjYk52NCtxeWJvTUpnSXFLNEx2dllmT1dtc2Z1M0FXWFhnUDNUVFhkUVRXOUZtQUNwTFhybXFaR0VSRVJFUkVSRVJFUmtRWlMrRk1YWDcvdDN4UXNxK2tEb0x3OGVIUzZDU1BBZk9qOTlyeWF4L3M2RlZwR3Bsa3Y2SW9iNE5VM2F3NkI1c3l0UGxWWVF4eE1Od0ZRY2JHWlBzeGIxMUpkdkhWV2hZZFgzOWRRKy9iRGo2dmdoZi9BMVZQTTJqZXBlK3Q1ampTNDQzNFQwQlVWMXo3MjVPTk5lRlZRQUI5K0NqZmRWbk9vVjFCb09uanFvN1RVVEI5WEc4OXVLcyt1SlY4Y1RJZkxyemRCMlp5NUpsaXNxWjRGWDlYLy9EVXBENEJtdjFQMzJKSVMwekgwMmx0dzdjM3diUTJ2ODRLRnNEK3Q2V29VRVJFUkVSRVJFUkVSYVFCTisxWVh6Nm5CNW4xa1BxQnVDdWVjQ2Y4M3FYTGJ0aUU4ckduQ2txcDI3NEdubjROYmJqVFR2ZFcyYm9ybmgvbDFkWk9VbHNMOEJiQjJQZnp6bnNyT0Q5dUdkK2FaRDhPYnl1YXQ4UFR6dm5mR2VBcXAwbW1WbFExZmZ3dkZSVTFUVzdsSG4yejhPWnhPOHg3NzlBczQvV1F6SlZxWDVPcmpPbmFBazhiRGwvODEyM241OE16emtKc0xaNTFXT1M3OWtBbnE5dmtobFBBTTFPSmlHMzZ1UGFubTc5ZjhCWEROWkJqL08vZmpiNzBITzNjMy9QemVyTnRRLzhmazVabjNZVVltbkh1VzJlZHl3WWZ6bSs1M2c0aUlpSWlJaUlpSWlFZ2pLUHlwUzlXcDJmYW5OZDIwVTFXVmxwcXBwejc4MVBmcHIrcnJoNVZ3MTkvckRnREtQOHpma3dvZmZXYldhL0hGOWgzdzNvY216TnE0MlhSSStETFZXWDB0KzZIaGp3MEpNUi8yZjdFSWx2OVk5M1JrZ1phZEErOStZRzdKbmMyYVFyMTZtUHV4TVNZazlMYSt6T3R6WU14STA3WDIyWmNtVEtsdHFyTEdLSjgyTHlzYlB2clVyUFBUV0VWRlpwMm5Eb2t3b0ovNSsvSEcyK1o1dENSdnZRZERCOEdoVEhqekhiTnVrNGlJaUlpSWlJaUlpRWdMb1BDbk5tR2g1aHY5UzFmQXdtL01XaDYxZGMzVVYwR2grVUQ3azg5TmQ0YS8rZkxoOUs0OThQaFRzT0tuK2ovWHI3K0ZEUnY5RTVBMWhaditHdWdLR2k1MXI3bDk4MTNkWTB0TFRRZlN6dDMrRGJoQ2drMVkrZUY4K0dKaDNkUFUxWWR0bTc4WEpVNFRKRGEwMjh1ZlNrdmh0bnNEWFlVY3Jod084KzlUdVpLU3BwODJWRm8zenk1aWgyYjZGUkVSRVJFUkVUbWNXTGJkbEdsR003bmcwa0JYSUNMU3NzMTlJOUFWaUQrdFcyZlcreXJYcFF0MDZoUzRlcVRsMmJjUDl1eXAzSTZJZ0FFREFsZVBpSWlJaUlpSWlEUXJkZjZJaUlpME51M2F1WWMvcWFubVowS0NPb0FPZHlVbGtKNWUrWjRvMTY1ZFlPb1JFUkVSRVJFUmtZQlErQ01pSXRMYUpDV1pEL2lMeTZaYnRHM1Q1VkcxMDBPa1hHaW9lYytJaUlpSWlJaUl5R0ZERThDTGlJaTBOa0ZCMEwxN29LdVExcUpIRC9PZUVSRVJFUkVSRVpIRGhzSWZFUkdSMWlnMkZ2cjBNVjBkSXQ2RWhrTGZ2aEFURStoS1JFUkVSRVJFUktTWmFkbzNFUkdSMWlvMkZnWU1nUDM3SVRNVGlvckE1UXAwVlJKSURnZUVoWmsxZnBLUzFQRWpJaUlpSWlJaWNwaFMrQ01pSXRLYUJRVkJjcks1aVlpSWlJaUlpSWlJb0duZlJFUkVSRVJFUkVSRVJFUkUyaFNGUHlJaUlpSWlJaUlpSWlJaUltMkl3aDhSRVJFUkVSRVJFUkVSRVpFMlJPR1BpSWlJaUlpSWlJaUlpSWhJRzZMd1IwUkVSRVJFUkVSRVJFUkVwQTFSK0NNaUlpSWlJaUlpSWlJaUl0S0dLUHdSRVJFUkVSRVJFUkVSRVJGcFF4VCtpSWlJaUlpSWlJaUlpSWlJdENFS2YwUkVSRVJFUkVSRVJFUkVSTm9RaFQ4aUlpSWlJaUlpSWlJaUlpSnRpTUlmRVJFUkVSRVJFUkVSRVJHUk5rVGhqNGlJaUlpSWlJaUlpSWlJU0J1aThFZEVSRVJFUkVSRVJFUkVSS1FOVWZnaklpSWlJaUlpSWlJaUlpTFNoaWo4RVJFUkVSRVJFUkVSRVJFUmFVTVUvb2lJaUlpSWlJaUlpSWlJaUxRaENuOUVSRVJFUkVSRVJFUkVSRVRhRUlVL0lpSWlJaUlpSWlJaUlpSWliWWpDSHhFUkVSRVJFUkVSRVJFUmtUYWtkWVkvNGVHQnJrQkVwT1hTNzBnUkVSRVJFUkVSRVpIRFd1c01mK0xiQjdvQ0VaR1dTNzhqUlVSRVJFUkVSRVJFRG11dE0venBmMlNnS3hBUmFia0c5QXQwQlNJaUlpSWlJaUlpSWhKQXJUUDhPWFpVb0NzUUVXbTV4b3dNZEFVaUlpSWlJaUlpSWlJU1FLMHovQmt5VU4wL0lpTGVET2huZmtlS2lJaUlpSWlJaUlqSVlhdDFoaitXQmRkZkJWR1JnYTVFUktUbGlJcUM2NjQwdnlORlJFUkVSRVJFUkVUa3NOVTZ3eCtBNUU1dzU2MEtnRVJFd0FRL2Q5NWlmamVLaUlpSWlJaUlpSWpJWWMyeWJkc09kQkdOa3JvUG5wc0Y2MzhMZENVaUlvSFIvMGpURGFuZ1IwUkVSRVJFUkVSRVJHZ0w0UStBYmNNdnY4TFNGYkJ1QXh6S2dNTENRRmNsSXVJZjRlRVEzOTZzN3pObXBGbmpSMU85aVlpSWlJaUlpSWlJU0ptMkVmNkl0RURIZkhFYlB4M2FVckU5cnNNQXZqMzVJVDljeWNaZWR6djJybGVySDRvWmdHUDRleENXNUlmcmlvaUlpSWlJaUlpSWlFaEwxSHJYL0JGcDRRYkZkWFBiWHB1MUV4dC9aSzBXVnY5cFdGMy9WUDFRempwY3k4K0UvRzErdUs2SWlJaUlpSWlJaUlpSXRFUUtmMFQ4WkhDNzdtN2JHY1c1N0MzSThNL0ZMQWZXZ0NleHVsOVQvVmpCRGx6THo0RHNOZjY1dG9pSWlJaUlpSWlJaUlpMEtBcC9SUHpFcy9NSDROZXNYZjY3b09YQTZ2Y1FWcDk3cWg4clBvanJoM093RHkzeDMvVkZSRVJFUkVSRVJFUkVwRVZRK0NQaUo0UGFWUTkvMW1idDhQTlZMYXhldDJBTm5BNld4MTl2Wnc3MlR4ZGk3NS92NXhwRVJFUkVSRVJFUkVSRUpKQVUvb2o0U1hKRVBPMUNvOXoycmMzYzJTelh0cnBlaWpYMFArQUlkVC9nS3NaZVBSbDd5eFBnbC9XSFJFUkVSRVJFUkVSRVJDVFFGUDZJK0ltRnhlQTQ5M1YvMW1ZMVQvZ0RZQ1g5SG12NHV4QWNYZTJZdmZsUjdOVlhRbWwrczlVaklpSWlJaUlpSWlJaUlzMUQ0WStJSDNsTy9mWnIxaTVjZHZOMTNGanh2OE14NGhNSVRheDJ6TjcvTWE3bFowQkI4d1ZTSWlJaUlpSWlJaUlpSXVKL0NuOUUvR2hRbkh2NGsrY3NaRWRlV3ZNV0VUc1l4K2d2SUxwLzlXTTV2K0phZGdvYytyNTVheElSRVJFUkVSRVJFUkVSdjFINEkrSkhudUVQTk8vVWJ4VWl1dU1ZOVRsV3h6T3JIeXRPeC9Yakg3QjN2ZHJzWlltSWlJaUlpSWlJaUloSTAxUDRJK0pIZzlwMXI3YnYxNnhkQWFnRUNJN0dHdllxVnUvYnF4K3puZGpyYnNOZTkxZHdGVGQvYlNJaUlpSWlJaUlpSWlMU1pCVCtpUGhSZkdnMHlSSHhidnZXWnUwSVVEV0E1Y0E2NG05WXcxNkJvSWhxaCsxZHIrRmFmaHJrYlFsQWNTSWlJaUlpSWlJaUlpTFNGQlQraVBpWjU5UnZheklETU8yYkJ5dnBiQnlqRmtCRVN2V0QyV3R3TFQwQmU4OGN3RzcyMmtSRVJFUkVSRVJFUkVTa2NSVCtpUGpaWUkrcDM5Wmw3YUxJVlJLZ2FxcUlHWWhqOUVLSVA3YjZzZEo4N0xWVHNIKzVEcHc1elYrYmlJaUlpSWlJaUlpSWlEU1l3aDhSUHp1cWZTKzNiYWRkeXRvVzBQMERRR2dDam1QbVlmVzQwZXRoZSs4OFhFdFBnS3hWelZ1WGlJaUlpSWlJaUlpSWlEUlljS0FMRUducmptcmZzOXErbFJsYkdSN2ZPd0RWZUdHRllCMzVEMGc0RG52TmpWQjgwUDE0L25aY3k4L0E2bnNmVnZmcndWSm1MQ0lpclpRekIzdlhLeEIzRkZiOE9LOUQ3QU5mWXErOHBNR1hzSTUrQzZ2RHFhM2pQRUdSRU5rVHErTVpXRDF1aE9DWUJsOUhSRVJFUkVSRVdoWjlpaXZpWjBmR2RpRWlLTlJ0MzZxTXJRR3FwbVpXNGtrNGp2MFdLK0g0NmdkdEovWnZEMkN2dkJpSzlqZDdiU0lpSW8xbHB5L0d0V1FjOXNZSHNYODRIenQ5Y2FCTENyelNmTWo1Rlh2TEUrYTEwV3NpSWlJaUlpTFNaaWo4RWZHeklNdkJNSS91bjVXSFdsNzRBMEJZUjZ6aDcyTDFmUUNzNm8yQjlzSC80dnJmc2RoNzNnTHM1cTlQUkVTa0FlejB4ZGcvVG9EQzNRQllDY2RqSlJ3WDRLcGFtTUxkMkQ5T3dFNy9OdENWaUlpSWlJaUlTQk93Yk52V0o3Z2lmbmJUankveTdLYlBLN1lqZ2tMSnZ2QXRncTJnQUZaVmg2eWZjUDE4RFJUczhIcllTaGlQTmZCSmlPamV6SVdKaUlqVWd6TUgxNUp4RmNFUFVYMXhqRmtFUVJHQnJhc2xLTTNEVHZzU2UrTURVSmhxOW9WM3hUSDJPMDBCSnlJaUlpSWkwc3FwODBla0dSenRzYjVQUVdreHYyWHZDVkExUG9vYmp1UFlyN0U2bisvMXNKays1M2ZZTzE0QXU3U1ppeE1SRWZHTnZmM1p5dUFuUEJuSHNkOG8rQ2tYRklYVitYd2NZNWRBZUxMWlY3amJ2R1lpSWlJaUlpTFNxaW44RVdrR1I3ZnZWVzNmeWhhNDdrODF3YkZZUTE3RUdqd1RRdHBYUDE1YWdMM2hIbHdyem9MYzM1cS9QaEVSa1RyWWFaV2R0MWJmZjRBanRKYlJoNm5nR0J4RFhxallyUHFhaVlpSWlJaUlTT3VrOEVla0dReUlTeUhFNFQ3RjI2cEQyd0pVVFgxWldNa1g0ZmpkOTFpZHp2TStKUE5IWEV0UHdON3lCTGlLbTdjOEVSR1IydVJYL250cmRUdzFnSVcwY08xR1FuQ3N1WisvUGFDbGlJaUlpSWlJU09NcC9CRnBCcUdPWUFiSHVhK05zekpqUzRDcWFhRFFEbGhEWjJFZDlUcUVKVlUvN2lyRzN2d29ybVVuUStZUHpWK2ZpSWlJTjZYNWxmZURvZ0pYUjB0bkJXSDFmNlRpdm9pSWlJaUlpTFJ1Q245RW1vbm51aityTXJiaHN1MEFWZE53VnNjelRSZFExMHU5RDhoWmgydjVHZGkvWEZ1NWVMU0lpSWkwZUZieVJWaDk3akZyQUltSWlJaUlpRWlycHZCSHBKbDRydnVUWFpMUHRyejlBYXFta1lManNBWk94eHJ4QVVSMDl6ckUzanNQMS85R1ltK1pCcVVGelZ5Z2lJaUkxRnZtVDFqeDQ2QndUNkFyRVJFUkVSRVJrVVpTK0NQU1RJNk83MVZ0MzhwRFd3TlFTZE94NHNmaEdQcy9yQjQzZ09YbDEwbHBJZmJtYWJqK054cDc3L3RBNit0MEVoRVJPVnk0bHA5ZWNSTVJFUkVSRVpIV1RlR1BTRE1aMHE0SFFSNEJ5YXFNMWgzK0FCQVVnWFhrZ3poR2Z3bnRSbmdmVTdnSCs1ZHJjQzAvQzdKWE4yOTlJaUlpSWlJaUlpSWlJb2NaaFQ4aXpTUWlLSlIrc1YzZDl2MXdhSE9BcXZHRDJHRTRSbjJHTmVRRkNFLzJQaVp6QmE2bEoyT3ZuUUpGclhUS094RVJFUkVSRVJFUkVaRVdUdUdQU0RNNkpyNjMyL2FLOUUyNDdMWTBGWnFGMVhrQ2p0OHR3K3A5QndTRmV4MWw3NW1ENjdzUjJKdW5nVE9ybVdzVUVSRVJFUkVSRVJFUmFkc1Uvb2cwbzlHSlI3cHRaNWZrc3lGN2Q0Q3E4YU9nU0t3ajdqQWhVT2Z6dlk4cHpjZmVNZzNYNHFPeHR6NEp6dHptclZGRVJBNExqaE4rcTdnMXRYWHIxbEZVVk5UazV4VVJFUkVSRVJGcExJVS9JczFvVkVLZmF2dVdwVzhNUUNYTkpMd3IxcENYY0l6NkZHS0hlaC9qek1MZTlEQ3ViNC9DM3ZZMGxPWTFiNDBpSXRLMmhTWlUzcHJZU3krOXhEWFhYTVBhdFdzQnlNcks0cTY3N21MRGhnMk5QdmVDQlF2WXVyWG10UUZ0MithMTExNGpKeWVuMGRjU0VSRVJFUkdSdHNleTdUWTE1NVJJaSthMFM0bDk3eElLU29zcjlsM2QreFJlSEhsREFLdHFKcllMTy9WdDdFMVRvU2l0NW5HaENWZzkvNEtWY2prRVJUUmZmU0t0VkY1SkNXK3MrWTNGTy9hd096dVhBcWN6MENWSkN4WVJIRXpYMkdqR2QrL0NwWU9QSkNva0pOQWwrWjI5NmVHSysxYWZ1NXZzdkZsWldWeDAwVVc0WEM2R0RSdkd3dzgvakczYm5IWFdXUUJNbkRpUnpaczMwNjFiTjg0KysyeFNVbEtxbmFPa3BJU1pNMmRTVUZEZ3RyK3dzSkFsUzVZQWtKeWNUSGg0OVdsVWk0dUwyYjE3TjUwN2QyYjY5T2trSkRRKzNISjlrVmh4MzNIYXdVYWZUMFJFUkVSRVJBSW5PTkFGaUJ4T2dxMGdSaVQwNGR1MFh5djJ0ZW5PbjZvc0IxYVhTN0NTenNIZU9RdDcrd3dveWF3K3JqZ2QrN2Y3c2JjOWc5WHJacXl1bDlXNGRwREk0VzVGNm40ZS9HNEYrM0x6QTEyS3RCSUZUaWViRG1XeTZWQW04emR0NC81eEl4bVpuQlRvc3Z6SzN2cGt4ZjJtREgrV0xsMkt5K1VpSlNXRnFWT25FbElXcEFVSEIxTmFXc29sbDF6QzBxVkxlZUtKSi9qd3d3ODUvZlRUbVRKbFNzVTRnSkNRRUFZTUdNQzBhZE1JRFEybHBLUUVnSmlZR0dKall3RklUVTBGWU1DQUFRUUhWLzZuZTFxYStTTEZxRkdqbWlUNEVSRVJFUkVSa2JaRjA3NkpOTFBSQ1gzZHR0ZG03aVNucEtDRzBXMVFjRFJXcjV0eEhMY0s2NGc3SVRqVys3amlBOWdiN3NIMTNUSFlPMmVCUzJzcWlGUzFJblUvTjN6K2pZSWZhYkI5dWZuYzhQazNyRWpkSCtoU1dxVkZpeFlCTUhueVpNTEN3aXIyUjBWRllkczI0ZUhobkhUU1NkeDMzMzBBZlA3NTV4V1BxZXFVVTA3aDdiZmZadTdjdVRnY0RnWU5Hc1M4ZWZNcWJsOTk5UlhEaGcwak16T1RjZVBHOGZqamovT3ZmLzJMY2VQR0FUQml4SWhtZUxZaUlpSWlJaUxTMmlqOEVXbG1veFBkd3g4Ym14OE9iUTVRTlFFVUhJUFYrelljNDFkaDliNERnbU84anl2YWg3MytUbHlMaDJKdm1RYkZtb1pHSksra2hBZS9XeEhvTXFTTmVQQzdGZVNWZFp5SWIvYnMyY1BQUC85TVNrcEtSUWhUTGpvNkdvQ2lJdk9saFdPUFBaYUxMNzRZZ1BqNGVLL25TMGhJWVAzNjlaU1dsakpxMUtocXh6TXpNMGxOVGFWRGh3NDRIT1kvMy9mdk42RmR4NDRkbStaSmlZaUlpSWlJU0p1aWFkOUVtdGtvajg0ZmdHVUhmK1BFcE1FQnFLWUZDSTdET3VJT3JPNVhZMjkvRG52SEMxQ2FWMzFjOFVIc3pkT3d0LzRiSzNraVZ2ZHJJYnBmODljcjBnSzhzZVkzdDQ2ZkVKeGNGemVmTXlLWGt4aVVIY0RLcEtVN1dCckw1L21qZUQ3cjk1U1UvV2ZndnR4ODNsanpHOWNkUFNqQTFiVWVjK2ZPeGJadGV2ZnVqY3ZsSWlnb3FPSllUSXo1TWtOQlFRRVJFV2J0dXBOT09vazVjK2JVZXM0ZmZ2Z0JNR0ZSYW1vcW5UcDFxZ2g2TWpNemlZMk5aZXpZc1JYank2ZDlTMHBxMjlQMmlZaUlpSWlJU01Nby9CRnBac2tSOGFSRUpySXJ2N0tEWlhuNnBnQlcxRUtFdE1mcWN6ZFc5MnV4dDgvRTN2a2lsSHFaRHM5VmpMMzdEZXpkYjJBbG5nZzlyc2RLT0I2d21ydGlrWUJadkdPUDIvWjFjZk81Tk9hckFGVWpyVWxpVUhiRmUrV1pyUE1xOW4rN1k0L0NIeDhkT25TSUw3LzhFb0J2dnZtR3RMUTBqamppQ0FvS0NpZ29LS2hZbytmdXUrK21wS1NFM054Y3NyTk5LUHZnZ3cveTJHT1BNWERnd0dybi9mNzc3d2tKQ2VHVFR6NWh5WklsOU9yVmkzdnZ2WmZRMEZDeXM3UHAwYU9IMi9pMHREU2lvNk1yQWlZUkVSRVJFUkdScWhUK2lBVEE2TVMrN05wWkdmNHNTLzhOR3h0TEFRYUVKbUQxdlErcngvWFkyNTdCM3ZVS2xIcGYwOFErK0Y4NCtGL3M2SDVZUGE3SDZud0JPTUs4amhWcFMzWm41N3B0bnhHNVBFQ1ZTR3QxZXVRS3QvQm5kMDV1TGFPbHFqZmVlSVBpNG1JQWV2YnNTV2hvS0I5Ly9ER0EyOW8vNmVucHRHL2ZuaTVkdXRDM2IxK2lvNk9Kam81bXc0WU5EQmd3QU11cS9EZC8wNlpORmFIUkJ4OThBRUJHUmdhYk5tMGlKU1VGbDh0RlltSml4WGluMDBsR1JnYTlldlh5Ky9NVkVSRVJFUkdSMWtuaGowZ0FqRTQ0a3ZkMmZsK3huVmFZeGZiY05IcEdhK3FXQ3FHSldFZitBNnYzcmRpNzNqQ2RRSVdwM3NmbWJzQmUreGZzamYvRTZuWUZWc29WRUpyb2ZheElHMURnZExwdGE2bzNxYThPUVZsdTIva2x6aHBHU2xVN2R1eGd3WUlGOU92WGp3MGJObUJaRnZmZWV5L1oyZGwwNmRJRmg4UEJtMisreWF1dnZzcmt5Wk01NjZ5emZEcnZaNTk5QmtDdlhyMTQ0WVVYT08rODgwaEtTbUxRb0VGczNib1Z3QzM4U1V0THc3WnRrcEtTMkx4NU0xdTNidVhVVTA5dCtpY3NJaUlpSWlJaXJaYkNINUVBOExydVQvcEdoVC9lQk1kaDlid0pxOGUxMlBzK3dkNCtFN0pYZXg5YmRWMmdUdWRDbHo5aHhSK0xwb1FURVpIR3NtMmJwNTU2aXFpb0tHNisrV2F1dSs0NkFPTGk0b2lMaTZzWWw1eWNETUNlUFh1OG5zZlRvVU9IK09xcnI2cE42MWJ1cmJmZUFzeTBjQnMyYkFDZ3FLZ0lnRFZyMW5Ebm5YZVNrNU5EVEV3TVk4YU1hZEJ6RXhFUkVSRVJrYlpINFk5SUFCd2QzNHRnS3dpblhWcXhiOW5CMzVqVWZWd0FxMnJockJDc3puL0E2bncrWkN6SDN2RWM5djdQQUx2NldGY3hkdXA3a1BvZWRtUVByQzUveE9veUNjSTZOWHZaSWlMU05yei8vdnVzWDcrZVJ4NTV4SzBMeDFQUG5qMEJNNVdiTDJiUG5rM2Z2bjNwMEtFRDI3ZHZyM2I4cEpOTzR0dHZ2eVU1T1puZ1lQT2Y3dEhSMFNRa0pBQ3daY3NXWEM0WGFXbHA5WHhHMVZtRG5tbjBPVVJFUkVSRVJLUmxVUGdqRWdBUlFhRU1hOStUSHc5dHJ0aTNMSDFqQUN0cVRTeG9QeHFyL1dpcy9HM1lPMTdFM3ZObWplc0NrYjhkZTlORDJKc2Z3VW84eVhRRGRUd1ZySkRtTFZ0RVJGcTE3Nzc3amp2dXVJTmh3NGFSbFpWVjQ3aHUzYm9SR1JuSit2WHJLU29xY2xzSHlGTkpTUWsvL2ZRVGp6enlDTTgrKzZ6WE1XUEdqT0g1NTU5M1c5OW4vLzc5TEZ1MmpIUFBQWmVycjc0YXA5UEp1ZWVlMi9BblY4YnFNcW5SNXhBUkVSRVJFWkdXUWVHUFNJQ01UdXpyRnY2c3l0aEtRV2t4RVVHaEFheXFsWW5zaWRYL0Vhd2ovb2E5dTN4ZG9MM2V4OW91N0FOZndZR3ZzRU1Uc1pJblluWDlFMFQxYWQ2YVJVU2tWWHJ5eVNkeE9CeDFqbk00SEF3Wk1vUmx5NWF4Wk1rU1Rqenh4QnJIaG9TRThOSkxMeEVhR2twdWJxN2JzYTFidDNMdHRkZDZmVnhhV2hxNXVibFlsa1ZhV2xxdG5VajFrdmxqNWYxMnh6VE5PVVZFUkVSRVJDUWc2djQvV0JIeGk5RUpSN3B0bDdoS1dYYnd0d0NMMmJRbUFBQWdBRWxFUVZSVjA4cUZ0TVBxT1FYSHVKK3docjJDbFhneXRhN3pVM3dRZS91enVQNDNCdGZ5TThzNmgvS2FyVndSRVdsOWZBbCt5aDEvL1BFQXpKa3poOUxTeWlsZTMzLy9mVjUvL1hXM3NhR2g1a3NmZVhsNXBLZW5NM1BtVElxS2lraE9UcTRJZGFLaW9vaU9qcTY0OWVyVml5RkRodkRwcDUrU241OVB4NDRkRy9uc0ROZnkweXR1SWlJaUlpSWkwcnFwODBja1FNWjE3Rjl0MytLMFh6a2hhWEFBcW1rakhLRllTV2REMHRsWWhYdXc5OHd4d1U3QnJwb2ZrN2tDTzNNRjl2cTdzWkxPZ2s3bllpV2NBQTUxWUltSVNNT01IeitlVjE5OWxlM2J0L1BLSzY5dzFWVlhBYkJ3NFVKR2pScmw5VEg1K2Zsa1pXWHh3UWNmVk94NzZLR0hhcjNPaGcwYm1ESmxDcDA2YVUwN0VSRVJFUkVSY2FmT0g1RUE2UmJaZ1I1Ujd0L1UvZmJBdWdCVjB3YUZkOEhxZlp2cEJqcG1IbGJuODJzUGRFcnpzRlBmeFY3NVIxeGZING05NWdic0ExK0NxN2o1YWhZUmtUWWhPRGlZS1ZPbVlGa1c3N3p6RHA5ODhnbnA2ZWxzM3J5WmR1M2FlWDFNZm40K3ZYcjE0cXV2dmlJcUtvcmc0T3JmMFNvcEtXSEZpaFVjUEhnUWdHM2J0Z0hRcFVzWC96MFpFUkVSRVJFUmFaWFUrU01TUU9NN0RtVDd0clNLN2FVSE4xRGtLaUhNRVJMQXF0b1l5NEdWTUI0U3htT1ZITUpPbll1OVp6YmsxQkswT1hPd1U5K0YxSGV4ZzJPeE9wNVIxaEYwdkRxQ1JFUUVsOHZsOXRPYmtTTkhNbm55WkY1NTVSV2VmdnBwNXMrZmoyM2JoSVdGZVIxZldGaFljZi8yMjI5bjVNaVIxY2JzMjdlUFJ4OTlsSnljSEtLaW9pcXVmK1NSUjFZYkt5SWlJaUlpSW9jM2RmNklCTkQ0amdQZHRndExTL2d4ZlV1QXFqa01oTVJqZGI4R3g3R0xjWXorQ2l2bE1naU9ydjB4em16czFIZXdWMTZDNit0KzJHdHVWRWVRaUVncjRqamh0NHBiVXlrcEtRR2d1TGoyZndzdXVlUVNicnJwSm9LRGc5bTZkU3NBZS9ic3FUYXV0TFNVWWNPR2NmMzExd013ZHV4WVFrS3FmeEVrSlNXRk9YUG1NSEhpUlBMeThpZ29LR0R3NE1FTUhUcTBzVTlKUkVSRVJFUkUyaGgxL29nRTBIRWU0US9BNHJTMWpPM1FMd0RWSEU0c2lEc0tLKzRvckNQL2laMzJHZXo3Q1B2Z290cERuYklnaU5SM3FuUUVuV2M2aTlRUkpDTFNNb1VtTlBrcGk0cUtzQ3pMcDQ2YmM4ODlsMkhEaGpGcjFpeVdMMS9PMHFWTHVmTEtLOTNHQkFVRjhlaWpqL3AwN2JDd01LNjY2aXJTMHRMbzNiczM1NXh6RHBabE5laDVpSWlJaUlpSVNOdGwyYlp0QjdvSWtjT1ZqVTNLaDFlenB5QzlZdDlwblk5aXdmSDNCN0NxdzVnekIvdkFGN0R2USt5RC8vVzl1eWNvRWl0K0hIUTRHU3Z4SklqbzV0ODY1YkIzek12dnVHMnY2SHBqZ0NxUjFtems3bWZkdG4rOGNtS0FLdkV2ZTlQREZmZXRQbmMzeVRsemNuTEl6TXdrSlNXbFhvODdkT2dRZS9mdVplREE2bC8rYUFsY1h5UlczSGVjZGpDQWxZaUlpSWlJaUVoanFmTkhKSUFzTE1aM0hNaGJPNzZ0Mkxma3dIcWNkaW5CVmxBQUt6dE1CY2RnZGI0QU9sK0E1Y3pHVGlzTGd0Sy9yajBJS3MwM29kR0JMN0FCb283QVNqd1pPcHlFMWY1WWNIaGYzMEZFUlB6UDN2cGt4ZjJtQ245aVltS0lpWW1wOStQaTQrT0pqNDl2a2hwRVJFUkVSRVJFYXFNMWYwUUN6SFBkbjF4bklhc3l0Z1dvR3FrUUhJdVZmQ0hXMFcvaU9HRUQxdUNaV0IxT0JhdjZHZ3pWNUczRzN2RTg5bzhYNHZwdmIreVZGMlB2bkFYNTIvMWV0b2lJaUlpSWlJaUlpSWc2ZjBRQ3pEUDhBYlB1ejRqNEl3SlFqWGdWSEl1VmZCRWtYNFRsek1KT1cxQTJOZHczWUpmVS90alNRdXdEQytIQVF0TVZGTm16U2xmUTd5QW92Qm1lZ0lpSWlJaUlpSWlJaUJ4T0ZQNklCRmpmMkdTU3d0dXh2ekN6WXQvaXRGKzVyZDk1QWF4S2FoUWNoNVU4RVpJbm1xbmgwcitGZzR1d0R5NkV3cjExUHo1L0cvYk9sMkRuUzlpT01LejJZNkQ5YUdnL0JpdHV1TUlnRVJFUkVSRVJFUkVSYVRTRlB5SUJabUZ4WE1jQnZMZnorNHA5MzZXdG85UjJFV1JwWnNZV0xUZ1dLK24za1BSN0xHeklXWTlkSGdSbExBZmJXZnZqWFVYWTZkOUEramNBMkZZSXhBM0ZLZytEMm8yRWtQWitmeG9pSWlJaUlpSWlJaUxTdGlqOEVXa0J4bmNjNUJiK1pKWGtzeVp6QjhQYTl3eGdWVkkvRnNRTXdJb1pnTlZ6Q2poenlycUNGbUlmWEFTRnFYV2Z3aTZCekIreE0zK0ViVFBNTkhIUi9jckNvTkhtWjNoWGZ6OFJFUkVSRVJFUkVSRVJhZVVVL29pMEFON1cvZm4yd0RxRlA2MVpjQXhXMGxtUWRKYnBDc3JkZ0gxZ2tRbURNcGJYdlZaUXVkd04yTGtiWU5lckpnd0s3NHJWZnBUcERHby9HcUw2Z2pyRVJFUnFGaFFKcGZubWZta2VCRVVGdHA2V3lsVlVlVit2a1lpSWlJaUlTS3VuOEVla0JSZ1FtMEpDV0F6cFJUa1YreGFucmVYUGZjOEtZRlhTZEN5STdvOFYzUjk2M29UbHpNVSs5QzJrZjRlZHNSUnlmZ1VUN2RTdGNEZjIzdDJ3ZDU1NVJFaDdyTmloRURzRVlvZVkreEhkRlFpSmlKU0w3Rm4yZXhic3RDK3hPcDhmNElKYXFPS0RsZmNqZXdTc0RCRVJFUkVSRVdrYUNuOUVXZ0NIWlhGY2g0RjhzSHRaeGI3RmFiL2lzbTBjbGhYQXlzUXZncU94T3A0SkhjL0VBbkJtWVdmOEFCbExzVE9XUWZZcWNCWDdkcTZTRFBkMWd3Q0NZeUIyTUZiTVVQTXpkZ2hFSFFHV2Z1V0x5T0hINm5nR2RubjRzL0VCckE0bm05K1RVc2xWakd2NUdXYmEwcWkrV0RHREFsMlJpSWlJaUlpSU5KSStDUlJwSWNaM2RBOS8wb3R5V0pXeGxlSHh2UU5ZbFRTTDREanpZV1NIazAwWTVDcUNySldtS3loakdYYm1DbkRtK240K1p3NGMraDc3a0ZsSHlnWUlDb2VZUVNZSWlpbnJFSW8rRWh5aGZuaENJaUl0aDlYalJ1dzliMFBoYmloTXhiVmtMSTRoTDBDN2tXQUZCYnE4d0hMbVloLzRDbnZqQTFDWWluMW9DWTQrOStqTEFpSWlJaUlpSW0yQS9zOU9wSVU0dWRPUWF2dSszTGRhNGMvaHlCRld0cWJQR0FBczJ3azU2eXJEb0l5bDd0UHorS0swRURKL3hNNzhFU2dMaEt3UWlPbG5ncUNZUVJEVkJ5dXFENFIzQnRSeEpwanBzb0pqSVB1WCtqMHUvbGp6c3l5QXJOZmpNcGFEWGVxeGZ5d1VIWUM4amZVN1gwMUMybUhGRHNWT1g5dzA1NnRMZUZlc3FDUE1kSSsycTJHUFR6d0JPL1VkMzdzQ1c1TzhqZGc3LzROOWNDRVVwdnIvT1JhbTRscHh0bit2MFZwbHJjVDFaU2NBSEtmVjg5OFpFUkVSRVJFUmFWRVUvb2kwRUFQaVV1Z1NrY0NlZ3ZTS2ZWL3VYYzFkQXlZRXNDcHBFYXpnc3ZWOGhrRDNhN0d3SVcrckNZR3lmOGJPL2dWeTFyb3YxdTBMdXdTeTEyQm5yNm5jQldaeDlLamVKZ2lLT2dJaSsyQkZIUUZSdmMweE9XeFlFZDJ4anBrTE9iOWk3M2tMZSs5Y0tFNzM0WEU5c1FZOVpjTEtyZE94RHk3eTRXSkJPSTU2QXdwMjQ5cHdsMXR3WkhXN0JxdkRLZGhibnNEZTlqVFl6c1k4TFFpS3hEcG1IbGJPV3V4dHoyRHYrNmp5bkk2d3N2Q2hqblc0Z2lMTW1OTEN1cThYR285MXpGeXNvbjNZZStkaHA3NWJzUWFOYi9XR1l3MmNqdFg3ZHV6dE03RjN2d2FsQmI0L3ZxV3lTN0UzVGNYZS9tekRRakVSRVJFUkVSRVJxWkhDSDVFV3dzTGkxTTdEZUdWcjVZZWtTdzZ1SjlkWlNIUndlQUFyazViSEtndG5lZ04vTWowNnRoUHlObUZuL3d6WnY1aEFLUHNYS00ydi8rbEw4NzJIUWdEaFhjcUNvQ09nTEJ5eW9vNkFzR1N3SEkxL2FoSllqbENJN0FXNUd3Q3duZG5tL1JVekVLdjd0YVlEN2RCM2RaK25OTS84YkQ4YVVpNkQ5TVYxQnpidFJrQndITVRFNFJqeE1mYlBWMkh2K3hBY29WaUp4NXVmZmU2RzJDSFlxeStuem5DbTF2cktBcHVZUVZnRC9vVmR1QWN5eXFiZGpCMk1vLzgwN0kwUFloLzZYdzBuc0xDR3ZBQldNUGFxLzZ2N3VUbXp6Yyt3VGxnOWJzUktQQW5YbXV1aHl0K3hXcFYzd29RblkzWDlvd25oV252NFk3dXcxOXlBdlhkZW9Dc1JFUkVSRVJFUmFaTVUvb2kwSUtkMmNnOS9TbHlsTEU3N2xiT1Nod2V3S21rVnJHQ0k3bzhWM1IrU0x5NExoRW9oZjF0WkVMUzZNaFFxL3lDNklRcjNtQS9LcTB5WFpicUZJaUN5dkZ1b040UjNnWWl1V09GZElMeXJPb1phaTRqdU9JNzlGbnZ2WE96Tmo3bDFrN21Xbnc1RmFiNmRwOHEwWGZhNjIzM3ExTEdTS3FmaHN0ZmZaWUlmd09wNEJnUkZtZjA3WjJGdnVJOUdCVDhBcnNwdUhYdmozeXVESHpEUE9YYUk2ZFR4NVZ5RFoyRC9jbjN0TlRsektxKzM2eFdzbUFFNHhueHRwbUxjL2d6Mi9rOTlyM2Z6NC9XZjlyRUZzcmMvNnhiOFdDbVRzWkluUW5SL0NJNE9ZR1VpSWlJaUlpSWliWVBDSDVFVzVPUk9RN0N3c0t0OGlQamwzbFVLZjZSaHJLREt6cHpPZnpDN3NLRmdaMFdIRUZrL1krZjg0dE5VWHJVcUxZQ2N0ZGc1YTkxMlY3eVRROXFicm9Yd3JoRFIxWVJENFYyeElycVkrMkdkdE1CNEMyQkY5UWJMZ1pWOEVWYkgwN0RYMzFWNXNMUXNDTEljRU4wUGN0YVZiUWRqOVhzSWU5dS9vWEN2MmVjVzl2Z1ExRmlPeXZBbmZ4djJycGNyajNXOTFQeDBabU52ZXRoTVYraE4vRmpJMndKRisrcStYdFg2UEtkTHJMcmVUUDVXdCtDbWdpUE12QVpnUWxZcnVPYTZBSnk1YnZkZHY5eUFZK1I4YUhjTTFyRFhZTThjN0xWVHpQR2dTS3dlTjJEdm5BVWxtWlhYYUV0S0RtRnZlYUppMHhyeUVsYm44d05Za0lpSWlJaUlpRWpibzAvYVJGcVF4TEJZaHNmMzVzZERteXYyZmJsdmRRQXJrcmJIZ29qdVdCSGRJZW1jOGoxUWNnanlObVBuYllhOFRXWUt1YnpOa0wrdGFUNTRMc21Ba2d4c2ozVk9LbUlCeTJFQ29LcUJVSGhYc3gzZUJVSVRJVFRCVEVzbS90TnVoUGxabElacnhlL0JDcXJXL1dMMWZ3eXI4d1htZU02dllEdXh1bDJCMWZWUzdOMXZZRytkWHUvTFdna25RSGd5Z1B2Nkx4SGRzUkxHbS8xNzNnUXNNeldjNStQYmpjQWE5aW9VN3NTMTR1eTZ3MHh2Njh0RTlqVHY5eXBoa0wzK0x1eWlmVmp4WTdGM3ZWb1pERVgxd2ZHN3BXVmo3cTQ5K0FGelR0dHBRaUpIR0JUc3dQWFRoVGhHZndGQlVWakpGMkd2L1ROZ205ZnppRHV4ZXR5RXZldFY3QjB6d1ZYSCtWc1plOTlIRlZNRFdoMU9WdkFqSWlJaUlpSWk0Z2NLZjBSYW1GTTdEM01MZnpaazcyRm4vZ0c2UlhZSVlGWFM1b1hFUTd1UldPMUdWdXl5d0h6WVhiQURPMjhUbEFWRGR0NG15TjBFenF5bXU3N3Rnc0pVS0V6Rnp2UTRWSFVqT0JwQ0VpQTBBU3Mwb2VKK3hTMmtiSDlvSW9UR1EzQnMrVE1SSDFqeDQ4eWQwRVFjWTkzWHUzR2NzTDdzamduZ0hFZlB3Ylg4Tk5QdDR5b3grNlA2TkN3czdQcC81bWZ4UWV3OWN5cnI2WDR0NVg5K1Z2ZnJzYnBmWC90NW92cmlHUDR1cmgvT2MrL1lDWXB5N3l5enFyd25naUt3RW83RE91b043TzB6M2E0UFFIQU1WcitIc1hwTXdkNzJiK3pkYjlULytjSC9zM2ZmNFZHVjZSdkg3ek9wcEZGRFFoSkNMMHF2SXFpQUNJb0ZkSCtDaW91RjNYVXRpQlc3WU1PMU44UlZiSXZpQ3BZRkcwcFRSRkNhOUVEb0VCSUlDUVFDNmNuTStmMHhZWkpEUWdocEorWDd1YTY1T1BPY00rOTVab2dJdWZPK3IzdjJqMDhEOXhLSmtwUVdLM1BMZ3pLNi9GdktTcEQ4dy9NL3l4ejNmdy9lUVRMQ1I4cmMvMUhCSGtXMVJlRmw5cG9Nc2E4UEFBQUFBQUJxTWNJZm9Kb1pGdDVkejhkOFpha3RQTGhCZjJ0emlVMGRvVTdMLzRhK0Vkak9VM0ovMjl4MHo2NDRHUWFsNzVUU3Q3dG5DMlVtbkhrbVJGbmxwYmtmbWZ0T3U1aVlwVzU0dTBNZzN5WXlmQm9WaEVJK1RkemZpUGNPZEFjRFhrRXl2QVBkZXhONTVkZE9QcThyeTlIVmk1YnE5M0RQVU1uWTY2NDVmS1I2TGR6SFdmRkZac3dZSFo1eDczZmp5cEVjdmpKM1BpL2xKSi9kZlFOYXltaDZtU1RKM0RlOVlPYU5iNmlNazZGUStpNnBYblAzMTJQMklmZnpFaGd0NzNUdldYVHllZWhRR2QzZVYzRkJvSEhPU3dYSGJTWVd2ZWJrZS9adkppUDY3eklQV1A5OExqVm5mdmpqOENzWStzQ1hrbDh6R1cwZmthUGZJcm5XalpWUzE3by9UeTkvOTlKdm1YR2VQWTlxamNKN1J3VzJ0YThQQUFBQUFBQnFzVHJ5SFMyZzVqaS9TUWNGZWZzckxhL2dKNzBYSks0bi9FRTFZK1FIS1Uxa05EeS9jTlg5emZLY1pDa3JYbVptdkh0V1ExYThsQmt2TXl2L2VYbjNHQ290TTgvOWplYnNwRFB1UEhQYTh3Ni9RbUdRKzFFMEtBb3FPUFlLY00vdU1MenpsL255S2pnMkNvNk5rOGNPYjBsZTduT09vdGNWZWU3d3F0alBLSjhSY2Iwa1ErYmVhVEszUCtzdUZscmV6UFhIVU10c0w2UHBjSm5KQzl3emZjeWNZa1lzNVgxYlRYQy9QMGxLaXkyb3QzMVk4dktYc2c3SXRXS1lleWFTZnpPWlNUL0ozUExBV2QzRFRKd3IrWVhMNlBDVU85aktQU0kxT005OU1uMm5KWXd3d2tlZTJtSEJPRHRmY244R2ZrMExuVDdEekRMditwSmZxR2RHbEZHL3A5UjVxdVFmNlY3UzBEL1NIV3I1aGNuUjl6dVptKytSVk12MitEbUZXZmo5R1N6bENBQUFBQUJBWlNEOEFhb1pYNGUzQm9kMTBYY0pxejIxUllrYjVEUmQ4akljTm5ZR2xKTGhrUHpDSkw4d0dmVjdXVStkUEhCbXVwZDR5NHJQRDRieUE2TENnVkdodlZkczVjcDJQM0pUUEtVekJVbWxVYjR4cGxWQUI0WDROcGJSNmk0cE44VTkyK1RrdmpyZVFRWFgrSVI0RG8yd0syVjBma1BhTjExbTdPT1NXY1ozNHgrVkh6cmxqOXZqRTJuRFAyU21iNU1SOVZkSnBzeE5kMVhJRW9QbXZuZmRTNmpsNzl2anVQU3d1NzduVGV0U2IzNU41UmkwcGVCNTRUOTNuWVdXa2l1NHdQcXM5YjB5bWw0dStZYTZRNkpDTTMwa1NZRnRaUVMyelE4bUQwa25Oc25NU3NoZjlqQi8yVGRWVHNCWGtxR0JhK1hhZCt6TUYxWUFNK1YzejdHUnYvY1BBQUFBQUFDb1dJUS9RRFUwTEx5N0pmeEp5VW5UMnFPNzFhY1J5K09nbHZDcUp3VzJrUkhZcHNpcGdtWGxVdHhoVU5aQjkweU5uRUtQM01NeWM0NjRyOGs1N05rOEhtWGpHTHpOZmVBVktNZkFUY1ZmYzlHNklqV2p4VC96Wit1VUxmd3gyai9wMlVOSWtzeEQzOG84OUkwY2ZlZEpocmQ3RmxMS2IyY2VxRUZ2S1gyM0phQXJscXVFR1VvT3Yvd1pTTmFRM1NqY1gxNHhYMmVuaFBMbW5yY2w3L295V3Q0bHBhNlJtYjdML1RVYTBsbEc0OEh1Tm43dDRnNStUbGxHenpOa3A5ZmNzNTZxMENNTi9pdkZabGJKdlFySFpXYkdIbmJsQWdBQUFBQ2dFaEQrQU5YUXNHYmRpOVFXSEZ4UCtJTTZ4SkI4Rzd0bnBJUjBPOTBWQlZ6WjdtK3c1NlRJekQxc0RZcHlEa3U1Ui9MRG9wUGgwVkZWelB5ZDJzRzFyTDhjNS8wZ09UUGNvWVF6ZjlsSnIzcnVmWUFrNmRoS3lWWE1jbVRoSTkxTEFKNnQrajFrTlB0TGZnRGlsQXdmS1R0WlJ2US9wUWE5WlNZdktGaCtyakNIVDhITUpFbEdnejR5dW44c3BlK1FhL1hWVXQ3eHMrL0ZLMUJHei85S3preVpXeDgrNVZ5OWd1TmlaeUNkTWlQVHpKTzUvV21aZTk2VWNndG0waGpSZjVQeXd4L2xwUlVFUDk3MVpiU2VJSFBIbEVKaFVQR2hFQUFBQUFBQVFHa1IvZ0RWVUx2Z1ptb1oyRlI3MHd2Mm9WaVF1RjZQZDdyV3hxNkFhc3poNTk0N3hUL3l0TE1JTEhYVDZaNHRsSmZ1L3RXWkxqTXZyVkF0cmNoNTY3WEZYWk5SQlcrMGtxUnZsK3ZYN2pKNmZDcHorelBTOGZYdWV1RTlmLzRjNHdrL2pHNGZTaG03M0h2Z21Ia3lCbTZTL0p1Vi9uNE9Yems2dlM3SmtMbnJSWGN3NGhzcTFZdDJML2QyYktYTURlUGNTNk9kd29nY0l5TnlUTkV4UTdySzBXdTJYR3V1TFRJVHpERnd2ZVJYZkg5R3B6ZGxkSHF6WUFhUDF4dldDN3diRkZ6YjVtR1pNZmVkTXNCcGxtakxQV1VKdFp6REJjYytEYVU4OXhKeVJ1dDdaYlM2VzZyWFV1YW1PL0puSjFYOUVwOEg4NW9vT0tEOHkrdVZTbTVCUUdkNEJWYk5QUUVBQUFBQXFHTUlmNEJxeUpDaFljMjZhL3JPQlo3YTc4bXhPcEdicVdDZmVpVzhFa0NwR0Y2U2Q0ajdjYkowTmk4dnJtaTYzQUdRTTkyOXA1R1o2LzVHZnY2dnBpdFhNbk1rVjE1K1BVZHlGYnJHTkNXNThtZC9uUHpWTEw0ZVg0NzNmanJPZEJtTkxwQngvcUppbDBkekRONWE2RW4rVW1nTnpwTzUrdW9pUzUrZGlkRm1vaFRjV2VhQjJUSjN2ZUlPZnlRcGM3L01iWk5rSHZ5NllQYlJxYklQU2VtN1RqOTJxN3Zjb1ZRaHJyVTN5dEgzZTNmZjJZZmN2ejlCSFFyR0t6U2p4NmpmMnpxZ1g5T0NjMkZYeUdnMFFPYUJMd3JPTzN6Ty9JWWxtVmtIQ3I1dS9NS2x6RGozMG9jdC91a2VPM3lrNUV5VHVmbWVzLzQ4SzhKZkR6MmlOWCs3cmtydTVWbzlRanE1NzA5QXF5cTVKd0FBQUFBQWRRM2hEMUJORFF1M2hqOTVwbE8vSkczU2lNaStObllGNExRTWgrUWQ1SDRVZDdvaTc3Vmtka1dPVnNDVkpYa0Z1QU1SVjdZNzJLalh3bjB1Szk0ZFBCV3U3WDFiN3VYenp1TGQrWWJLYUhHSHpFUGZ1NE1PQzFObTNJY2x2dHhNK2tubWxnZEtmejlKT2hFajEyOTkzTE54ekR6SkwweU9RVEh1OGJZK0pEUHB4NEpyQzgxMmtsUVFFcDJVR1NjZFd5MjF1TTM5dk5DZVFDWEsyT3M1TkFKYXlVeGRJOGU1cjN0ZWIyNS9SdWJlZitkZlVmWGhEd0FBQUFBQXFGMElmNEJxYWtoWVZ6a01ReTZ6WUYrUzd4UFdFUDRBcUR4bXJpVEp0ZkVmMHJFMTFtWGYvaGpxbmlGVHFHWWVYZVYrM2VtV1BpdE9UckpjdjE4a1plNHZkbG0zTXZNS0tIbnB2Y0xMcnRWclhuQWNlcW1Vc3N5ekRKczF6REZsQkoxakdjWk0ra0htaWMzdXVDdDl1NVJieXFYU2NwTGRlMDM1TkpSQ3VzbndqNVFhOVhlUEdmZUJ6RDF2RlZ4N2N1YVBEVE9BQUFBQUFBQkE3Y0IzRllCcXFvRnZvUG8xdHY3RStYY0pxeTFoRUFCVUtGY1p3eGhQK0ZQS3YxWms3UFlFVFJYQmFIU2hIQmV0a3hFNnRIVFhuNXk1Sk1tSStxc2NGL3dobzhuRjdvTERUOHBPbEJsenI4elU5VkpReDZJRHVISms3dnlYWEw4UHNvWktaMkNlY004Mk1pSkd5Mmo3aUx0MlpLbk0yQ2RPYVREL1ozTktPNnNJQUFBQUFBRGdGTXo4QWFxeEVaRjk5UHZoV00venhLeGpXcE95VTMwYnQ3T3hLd0MxbDZ0c0wzUDRTWklNNzJCVmRqeHRoRjhsbzBFdmF6R3d2ZVR3bGRGOWhyVHVKcG1IRjVVOFNKTWg3bDl6RHNzOHZrRkdreUV5ZXMyV3RqNGk4OEJYN2lYaW5Ka3lvc2E2QXhqVFpaMkZrN2xQNXE1WFpiU2ZKT1VlbGJsbmF1bWFQL3FIMU9nQ3lhZUIrL21KelRMWDMxd3dBeXFvbzN0MjFjblF4eXV3ZE9NQ0FBQUFBQUNjZ3ZBSHFNWkdSUFhWSXhzK3RkUytUVmhGK0FPZ2twUnhRckREVjNKbXlzdzdYckh0Rk1lbmtmdHhtajZNSHA5STY4YktQTHk0K0dzTUh4bWh3eVJKWnZJQ21kc215Uml3VFBJTGw5SHhYektQL0NxbDc1UU1MeG5OeCtWZk4xOUdTSGZKdjVsMXFKYmpwY3k0MG9VL2hrUHlqeXA0bnJsUHJqWC9WN0RjbkNUSE9TOUpBUzN6bjVsU2R2S1p4OFhaeVRzaGMvL0hVdjBlTWhwZFdPd2xadklDbVd2SGxQa1dScy8veWdnZFZqUEc4UXFRQWxySmFEcGNSc3U3Sk8vZ010OEhBQUFBQUZDOUVQNEExVmpIa0VpMUMyNm1IU2NPZW1yZnhLL1NjMTF2dExFckFMVldDWHYzT1ByTWxYbGlrK1JWcjZCbzVrb09YNWtwdjhtTWVVREszRmZwTFpyN1o4amM4a0NaWDI4MEhlNmVlV082Wk81N1Y4bzlKblBuaXpJNnZTNFpEaG1CYldXbTc1VFI4ZzRwcEl0a09tWHVma05HOS8rY01wQ1BPOUFwL0htY2ptOWpHWjJueVFpOXBGQXRUUElLa25Ra2Z6d3ZxWDRQOTZ5aXc3RXlkendySGQ5VTV2ZUpvc3dqdjhyY2ZJK1VGZTh1OVA1YVJ1T0I5alpsTjJlR2RDSkc1b2tZbVFtelpIUitrODhFQUFBQUFHb0o5dndCcWpGRGhrWkU5clhVTnFmR2FYZmFJWnM2QWxDcmxiVEhqSGV3ak1neE1zS3ZjVC9QM08vK3hyRXJSK2FhYThzWi9KVGlyeU9HVVk3eFQ5N0dWMGE3L0wxMkVqNlRUbXpKUC82dmxMNWRNbk5scHE2VkVYNjFqTGFQdWMvdGVrVksvYlBvV0NlWGJ2TnBXT0xuWm9TTmtLUC9iL25CanluejRCekpkRXBlL25MMCtyeGdGbFB3dVpKWFBablpCMlgrT1pyZ3A0S1pSMzZWdWViL1BNR1AwWGlRak1ZWDJkeFZOWk1WTDNQTi84azhzdFR1VGdBQUFBQUFGWUNaUDBBMU55S3lqMTZOL2NaUyt5NWh0ZTdwY0tWTkhRR290UncrN2w5ZE9lNWZqWUsvSnJoV1hDSWphcXlNOXBNbFo0Yk1tUHRQUDA1cFpzTVVkbkxHVVFremp3cjNVbFpHMjhmYyt3Tmw3Slc1N2NtQ0U2WlRybzMvbEJGMHJveUk2MlMwZTFJeUhESVB6Sks1KzlYOGkvTDNRL0lObGJ6cnkyaDR2dnU1dzFkR3EzdGs3bnJaZXJQQTlqSTZQaU9qU2Y1c24rUHI1WXA5MHIzdlQrWmVHYTN2a3dMYnkzSCtRcmsyM2k0anBJdW5GL2sya1JFeFd1Yng5ZEtKV01rbnBOREFsYjJyVWkyVWQ4STk0K2Vrd1BZeWVud3FxZmhBMFFnZEp1UFN3K1crYlkwWXg1a3VNMm1Cek8yVHBhd0RraVJ6OHdRWkEzNWpDVGdBQUFBQXFPRUlmNEJxcm45b1J6WHlEVkpLVHBxbjltM0NLc0lmQUJYTDhKSXk0MlZ1bVNnZDMraXVPUXI5TmNId2tibnZQU21vZzh6ZHIwdnB1d3JPTlJvZ1I2OHZKV2VhNU14MEJ5UW5sV1lmb0pQQnpzbndxYVJyakxKTldqYWEvWitNVnVPbDNCUzUxbDR2NWFXZGNvR1BqQmEzU1NIZDNFdTk3WmppZnA4blpSMlEvQ05sUlA5ZFJ2VGZyUzl0OFEvM1BqSTVoeVVaTXM1OVJVYlVYOTJmNmJIVk12ZE1sWmswejNPOXVmTUZxVjV6R2MydWxlcTFrT084SDkyZm15VERMMXdLNlNxand6UEZSaE5tRHZzQW5TMXo3N1NDcGQ3OEkrVG92NlRrV1c1MWlWZWdqR2JYeUFpOVJLN2xBOXhmNTFueE12ZE9rOUgyRWJ1N0F3QUFBQUNVQTh1K0FkV2N0K0dsS3lQN1dHcS9Kc1hvYUU3YWFWNEJBR1ZndXVSYWZvSE1JMHNLYWc3L2dtUHZJUGNTYjV2R1c0TWZTY3JZSXpQaGM4bVZLL2xIRm54ai9kZ2F5WmwxNW51ZnZMNmttUVluZXpuYldVV1NqS2FYeStnOFZjcE9rbXYxMVZMNnpvS1RqUWJJNlAyVkhQMFdTQ0hkWkI3NVZhNFZsMWlESDBubXJsY2xaM3JSd1RQMnlyVm1kSDd3STBtbWpBYTlaQjZZSmRlS1MrVmFPZHdTL0xndmNjcmNkS2ZNdmUvSU01UG41UHNLNmlEenhCYTVmaDhrTTNtUjlYVlpCNlZqeFN4Qmh4S1pTVDk2am8zMlR4UDhGTWM3V0k2dTczbWVGdjdNQUFBQUFBQTFFK0VQVUFPTU9DWDhjWm91L1hod3JVM2RBS2lkVE1tVmJTMmQvQ2E1TTZ2a1pkZXlEc2pjOG9CY1MzdktqSi9wcnVVZWxXdkxnNlc3dGNOSHlqMHFIZjdsOU5kNCtVbG1ucFFaVjdveEN6SGFQaXlsNzVScjVYRFBQaitlYzYzdmxWSGYzYmZyajB2Yys4SVVzOStPZVhpUlhEKzNrK3UzUG5JdE85LzlXTnBMcm1WOXBlUHJMZGU2L2hqaVhtYXN1TDJDUEFPNlpHNmJKTmZ5aTJUdW4rRU9kaVQzREtTb202UVRtMld1dlY3bW5yZmQ5WXc5Y3EwYks1bTVaLzMrNjd5TVBaNURvK2t3R3h1cDVocjBsYnp6bHhqTTJHdHJLd0FBQUFDQThtUFpONkFHR0JiZVhiNE9iK1c0OGp5MWIrTlhhMHdMTnFzR1VIa01HVExqUG5EUGdzaytkT1lYdUxKbGJuMUljdmk1bHpiTDNGZUttM2pMM1BtQ3pIM1RwYndUcDduR1MrYTJ5VElQZkZGb2hrM3B1ZjRjNVY3bXpabFI1SndaODZETTdJTUYreHlWT0ZDT0pVZzRMZE5aK3ViU3RzcmM4b0I3L285dnFPUVhKbVh1THhocTl5dlM4UTB5RDMxUDhGTldoWC9mdlFMdDY2TzZNN3hrblBNdm1adnVLbm4vTFFBQUFBQkFqVUQ0QTlRQXdUNzFOQ1NzcTJXMno0OEgxeXJIbFNkZkIvOFpBNmdjWnNveUtkVi80dEFBQUNBQVNVUkJWR1haMmIzSWxTTnoweDFuY1pNODk1SnFKVjdqekY4aXJZeXlrMDUvcmpRQlZWWEpTWFkvQ3N0TGs1azR4NTUrVU9jWUVhT2xyQU15SXE2M3V4VUFBQUFBUURteDdCdFFRNHlJNm10NWZqdzNRMHVUWW16cUJnQUExRHJIL3BUUjZFSXBLOEh1VGdBQUFBQUE1VVQ0QTlRUVYwWDJMbEw3Sm1HVkRaMEFBSURheUxYeU1zOERBQUFBQUZDekVmNEFOVVJrdmNicTNhaXRwZlp0L0dxWjdwMGlBQUFBQUFBQUFBQ1FSUGdEMUNnakl2dFluc2RsSkd2anNXcTBYd1VBQUFBQUFBQUF3SGFFUDBBTmN1cStQNUkwTjM2bERaMEFBQUFBQUFBQUFLb3J3aCtnQnVuYW9JVmFCSVphYWwvRy9XNVROd0FBVkgrT3dkczhqOHEyZGV0V0hUbHlwTUxHeThyS3FyQ3hBQUFBQUFCMUMrRVBVSU1ZTWpReTBqcjdKeVkxVHB0VDQyenFDQUNBYXM2M2NjR2pBdno1NTU4eXplTDMyMXU2ZEtuR2poMnJEei84VUU2bnM4ejNTRTVPMWdzdnZLREpreWZyNk5Ham1qMTd0dkx5OG9xOWRzdVdMZHE4ZVhPWjd3VUFBQUFBcUoyODdXNEF3Tm01cnNVRmVtdjdENWJhN0gzTDFMbnJHSnM2QWdDZytqSjNQTzg1TnRvOVZxNnhqaHc1b3FlZWVrcXRXclhTL2ZmZnI1WXRXMXJPLy8zdmY5ZTJiZHMwYTlZcytmdjc2OFliYjVUa0RuTSsvUEJEM1hISEhhcGZ2MzZ4WTZlbHBXbmx5cFZhdG15WlZxeFk0UWw3Rml4WW9BOCsrRUJ6NTg1VlNFaElrZGNsSkNUSTM5OWYwNlpOVTFoWVdMbmVId0FBQUFDZzlpRDhBV3FZZm8wN0tEb2dWSEVaeVo3YTdMaGxlcWJyRFRKazJOZ1pBQURWajduN05jOXhlY09meG8wYmE4S0VDWHJwcFpjMFljSUUzWEhISFZxK2ZMbmxtclMwTkVuU2Q5OTlwNjFidDBxU1ltTmpsWnFhcWwyN2R1bmxsMTlXZ3dZTlBOZHYzNzVkTDcvOHN2YnQyK2VaVWVUbjU2ZisvZnVyVmF0V0NnNE85b3diRVJGaGZXK21xZXpzYkxsY0xzWEV4QkQrQUFBQUFBQThDSCtBR3NaaEdMcXV4UUM5dkhXdXA3Ymp4RUd0TzdwSFBSdTJ0ckV6QUFCcXY2RkRoK3I3NzcvWGxpMWJGQmdZS05NMHRXN2RPalZzMkZDR1llalFvVU9TM01ITS92MzdKVW1CZ1lFS0RBeFVUazZPWG4zMVZUMzIyR09xVjYrZUpLbGh3NFlhTzNhc0dqWnNxSVlORytyV1cyOVZaR1Nrbm56eVNVbFNYbDZlWG4vOWRVVkVST2pWVjErMTlPSjBPblhaWlplcGVmUG11dmppaTZ2d1V3QUFBQUFBVkhlRVAwQU5kSDJMQ3kzaGorUmUrbzN3QndDQXlqZDY5R2g5L1BISGF0Njh1ZUxqNHpWbnpoejUrZmxweG93Wm1qbHpwcUtqbzNYKytlZXJUWnMyR2p4NGNJbGpoWWFHS2pRMFZKS0s3Qk8wZGV0V3RXL2Z2dExlQndBQUFBQ2c5aUw4QVdxZ0hnMWJxVjF3TSswNGNkQlQreUp1dVY3b1BwYWwzd0FBcUdEWjJkbWFPbldxaGcwYnBxNWR1MnJBZ0FIcTM3Ky9waytmcnJDd01QbjUrV25wMHFYNjdMUFAxSzlmUDAyZVBGbEhqaHpSN2JmZnJrV0xGdW5oaHg4dWRyOGVTWHIzM1hmbGNya3N0U05IanVpSko1N1FxbFdyOVBqamozdHE3N3p6VHJGam5Od2ZDQUFBQUFDQWt3aC9nQnJJa0tIcm9pL1FjekZmZW1wNzA1TzA2c2dPbmRlWW54QUdBS0FpK2ZuNUtUczdXdzg4OElDR0RCbWkrKzY3VDRaaGFQNzgrUm94WW9RKyt1Z2pmZkhGRjRxSWlORG8wYU8xYmRzMnVWd3VEUjA2VkhQbXpOSDQ4ZVAxK3V1dnEzSGp4a1hHZGpnYyt2cnJyeTIxMU5SVXJWeTVVcEwwM0hQUGVXcHo1c3dwdHIrY25Kd0tmc2NBQUFBQWdKcU84QWVvb2E1dllRMS9KR25Xdm1XRVB3QUFWSUw3N3J0UE1URXhXcng0c1NJakl4VVdGcWFzckN4RlJVWHB4UmRmbENRbEpDVG8vdnZ2OTd3bUlDQkFBUUVCT25qd29MNzc3anZkY3NzdFJjWWROMjZjaGcwYnBtYk5tdW1iYjc3UisrKy9yNmlvS0UyZlBsMCtQajQ2ZHV5WVJvMGFwZlBQUDEvUFBQT001YlZPcDFOanhveng3QjhFQUFBQUFNQkpoRDlBRGRXcGZyUTYxNC9XNXRRNFQrM0x1Ti8xYW85YjVUQlkrZzBBZ0lvVUVCQ2dzV1BINnJYWFhsUERoZzMxN2JmZnFtL2Z2aG80Y0tCZWZQRkYrZmo0YU96WXNkcTJiWnR1dXVrbUJRY0g2OXR2djFWWVdKamVmUE5OZGU3Y3VkaHh2YjI5MWJKbFMwblM2dFdySlVueDhmRzYrZWFiTldMRUNDVWtKS2hEaHc0S0R3OHZkdG0zNk9ob2JkaXdRY3VYTDllQUFRTXE3ZjBEQUFBQUFHb1d3aCtnQnJ1K3hZVjZZdU5ubnVjSm1VZTAvUEJXWFJoNnJvMWRBUUJRT3cwWk1rVDc5dTFUaXhZdHRHM2JObzBhTmNwekxqYzNWMTVlWGxxNWNxVzJiTm1pbTIrK1diTm16WklrdFdqUlFyMTc5eTV4N0dQSGptbmp4bzN5OXZaV28wYU5sSldWcFE4Ly9OQnpmdHUyYlNXKy9xV1hYdExiYjcrdDVzMmJsK01kQWdBQUFBQnFDOElmb0FhN0xucUFKZnlScE5uN2xoSCtBQUJRQ1h4OWZYWDc3YmRyeXBRcDh2UHpVNzkrL1pTWGx5ZEphdEtraWE2OTlscDkvdm5ueXNySzBubm5uU2RKYXRxMHFhWk5tM2JHc1gvKytXZEowam5ubktQMDlIUU5IejVjTTJiTTBDMjMzS0xCZ3dlcmFkT204dmIyMXRDaFE5V3laVXU5Ly83N0ZmNytqTTVUSzN4TUFBQUFBSUE5SEhZM0FLRHMyZ1kzVSs5R2JTMjFML2Yvcmp6VGFWTkhBS3BDUFcvcnoyNGNkb2JZMUFscXFtUm5mY3Z6QUI5K0hxaTA5dS9mcjZWTGwrcTg4ODZUbjUrZk1qTXpKVWtoSVNGeU9CeHlPQnp5OS9kWGt5Wk5KTG1YaS9Qejh5dHhUTk0wOWQxMzM2bHYzNzd5OGZHUkpGMTExVlU2OTl4ek5YTGtTRVZFUk1qYnUvamZveTFidGlnbUpxWkMzcHNSZVlQbkFRQUFBQUNvMmZpWFBsRERYZC9pQXExSjJlbDVucFNWcWwrVFlqUWtyS3VOWFFHb1RGRWhRZHFSY3N6ei9NZU04elEyZUtHTkhhR20rU21qcitWNVZIQ1FUWjNVSEZPbVRGRk9UbzUyN3R3cGw4dWxDeTY0UUpLVW1wb3FTWjZ3cHl5V0xsMnErUGg0UGZ6d3c1bzYxVDM3cG43OStucnp6VGMxZmZwMHhjWEZXYTVQU2tyU0UwODhJVWxhdjM2OUFnSUM5TTQ3NzVTckIwblNzVFVGeHcxS1hxWU9BQUFBQUZDOU1mTUhxT0ZHUnhmZDNIbjJ2bVUyZEFLZ3FneHNFV2w1L203cWxmcjB4TkFpc3ptQVV5VTc2K3ZURTBQMWJ1cVZsdnBGcDN4Tm9haGV2WG9wT1RsWlNVbEprcVRPblR0TGtoSVNFaVJKTFZ1MlBPTVlZOGFNS2JKY1cxNWVuajcrK0dNTkdqUklIVHQyVkhwNnV1WDhKWmRjb3JWcjF5bzJObGI3OSsrWEpPWGs1R2ovL3YzYXYzKy9HamR1ckhyMTZ1bjk5OStYYVpybGVvK3VsWmQ1SGdBQUFBQ0FtbzJaUDBBTjF6eWdpUWFFZHRUeTVGaFA3ZXY5ZjJoYTczL0t4K0ZsWTJjQUtzdllMaDMwL1k0OVNrekxrQ1RseWx0VFU2L1cxTlNyYmU0TU5WR3pvRURkMUtXajNXMVVlNWRkZHBuT08rODhqUjQ5V2w1ZVhwNVpObi8rK2Fja3FVZVBIbWNjSXlVbFJSa1pHWmJhLy83M1AyVmtaR2o4K1BHU3BJeU1ETS9TYjVMVXVuVnJmZlhWVndvSUNKQWtEUjA2VkZGUlVaV3k1dzhBQUFBQW9QWmc1ZzlRQzF3ZmZhSGxlVXBPbWhZbXJyZXBHd0NWTGRESFI1TXU3SHZtQzRGU2VQTENQdXo1VTBwNzl1eVI1TjdIeHpBTTdkdTNUL1BuejFka1pLUjY5dXhaN0d0T3pzWkpTMHVUMCtuVXZuMzdMRE4wdG03ZHFxZWZmbHIxNjd0bjdtVmtaTWpsY2xuR09CbjhuTTRmZi95aEF3Y09sUGw5QVFBQUFBQnFILzZsRDlRQzEwYjMxejFyUDVDcjBEZVRadXo1UlpkSDlMS3hLd0NWcVc5RW1ONFpQa2pQL0xiS013TUlPQnZoUVFHYWRHRmY5WTBJczd1VkdtUDc5dTJTSkI4Zkh4MDZkRWhQUFBHRS9Qejg5T1NUVDhyaGNQOU1sY3ZsOG9RN0FRRUJpbytQMS8zMzMrOVp6bTNUcGsxYXNtU0pCZzhlTEVtYU5HbVNETU9RNUE2S3NyT3o1WEs1dEhyMWFpMWV2TGpZUHBLVGsvWENDeTlJY2k4Yjk5dHZ2eWtxS2twVHAwNDlZMUFFQUFBQUFLZ2JDSCtBV2lEY3Y0RUdOKzJpeFljMmVtcHo0MWNxSlNkTmpYelp4QnVvcmZwR2hHbjJYeTdUcDV1MmFlbStCTVdmU0ZOR2JwN2RiYUVhQy9EeFZsUndrQzVxRWFteFhUb29zTkR5WXJXVlkvQzJDaHVyVjY5ZW1qMTd0bEpTVWpSKy9IaUZob2JxaFJkZVVHUmt3WjVKV1ZsWjh2WDFsU1NOR3pkT1gzenhoZmJ0MnlkSmlveU0xSWdSSXp6Qmp5UlA4SFB5dFpLVW01dXJidDI2YWZyMDZkcTdkNjhDQWdMazdlMythM3RJU0lna2FmWHExWjdYQlFVRjZkaXhZNW8yYlpvbVRweFlZZThYQUFBQUFGQnpHV1o1ZDRZRlVDMTh1bmVKYnZyalRVdHRhcTkvYUh6N3kyM3FDQUNBb2x5clIwZ3B2MHVTakQ3ZnlHZzB3T2FPems1bVpxWisrdWtuZVhsNTZjb3JyL1RNK0pFa3A5T3ByNzc2U3BkZGRwbG5HYmV6a1pxYXFodHZ2RkVqUjQ3VVAvN3hENldtcHNySHg2Zktadk80NWpmeEhEc3VQVndsOXdRQUFBQUFWQTdDSDZDV3lIQm1LM3pPclRxUm0rbXA5V2pZV21zdmU5WEdyZ0FBc0tycThNZmM4YnpuMkdqM1dLWGVxN3h5Y25LVW1abFpwdUNvSWhEK0FBQUFBRUR0NFRqekpRQnFnZ0F2UDkzUTRrSkxiZDNSM1ZwL2RJOU5IUUVBWUQ5ejkydWVSM1huNit0clcvQURBQUFBQUtoZENIK0FXbVJjNnlGRmFoL3ZMbjZ6YUFBQUFBQUFBQUJBN1VUNEE5UWlmUnUzMHpraFVaYmF6TDIvS3R1VmExTkhBQUFBQUFBQUFJQ3FSdmdEMUNLR0RJMXJZNTM5azVLVHB1OFNWdHZVRVFBQUFBQUFBQUNncWhIK0FMWE0ySmFENUdWWS85UCthQmRMdndFQUFBQUFBQUJBWFVINEE5UXlZZjROZEdWa2IwdHRmdUk2SldRZXNha2pBQUFBQUFBQUFFQlZJdndCYXFGeHJhMUx2N2xNVTUvc1dXSlBNd0FBMk1rcm9PRFltVzVmSDlXZEs3dmcyQ3ZRdmo0QUFBQUFBQldDOEFlb2hZWTM2NlV3L3dhVzJrZTdGOHVVYVZOSEFBRFlKS0NWNTlCTVdtQmpJOVZjenVHQzQ0Q1d0clVCQUFBQUFLZ1loRDlBTGVUajhOSk5yUVpaYWp0UEhOU3k1SzMyTkFRQWdFMk1wc005eCtiMnlWTGVDUnU3cWFaY09YS3RIQzZqMWQweU9rK1ZvL1BiZG5jRUFBQUFBQ2dud2grZ2xycjFsS1hmSk9uajNUL2IwQWtBQVBZeFd0NGwrVWU1bjJRZGtHdjVBT25vSDVMcHRMV3ZhaUV2VGViQk9YTDkxbHZLT2lBelpibU1pRkZTU0JlN093TUFBQUFBbEpOaG1pYnJRQUcxVlArRmoraVB3OXM4endPOS9YWHc2bzhVN0ZQUHhxNEFBSFdaYS9VSUtlVjN1OXZBR1RndVBYem1pd0FBQUFBQTFSWXpmNEJhYk53cHMzL1M4N0wwNVg2KzRRWUFBQUFBQUFBQXRSbmhEMUNMalk0ZW9BQXZQMHZ0bzkyTGJPb0dBQUFBQUFBQUFGQVZXUFlOcU9WdVdmR1dadXo1eFZMYk9Qd05kV25Rd3FhT0FBQUFBQUFBQUFDVmlaay9RQzEzNnlsTHYwblMyenZtMmRBSkFBQUFBQUFBQUtBcUVQNEF0ZHhGVGM5VisrQUlTMjNtbmw5MU5DZk5wbzRBQUFBQUFBQUFBSldKOEFlbzVRd1p1cnY5RlpaYWhqTmJIKzFlYkZOSEFBQUFBQUFBQUlES1JQZ0QxQUUzdHhxc1lKOTZsdHJiMitmSmFicHM2Z2dBQUFBQUFBQUFVRmtJZjRBNklOaW5ubTV0ZGJHbHRqYzlTVDhjV0dOVFJ3QUFBQUFBQUFDQXlrTDRBOVFSNDA5WitrMlNwbTZmWjBNbkFBQUFBQUFBQUlES1JQZ0QxQkh0Z3B2cDhvaGVsdHFpeEEzYWtycmZwbzRBQUFBQUFBQUFBSldCOEFlb1F5WVVNL3ZuN1IzTS9nRUFBQUFBQUFDQTJvVHdCNmhEaG9aM1YvdmdDRXZ0a3oxTGxKcWJZVk5IQUFBQUFBQUFBSUNLUnZnRDFDRU93OURkcDh6K1NjL0wwc2U3Rjl2VUVRQUFBQUFBQUFDZ29oSCtBSFhNemEwR0s5aW5ucVgyOXZaNWNwbW1UUjBCQUFBQUFBQUFBQ29TNFE5UXh3VDcxTk80MWtNc3RWMXBpZnJ4NEZxYk9nSUFBQUFBQUFBQVZDVENINkFPR3QvdWNoa3lMTFdwMjMrd3FSc0FBQUFBQUFBQVFFVWkvQUhxb0xiQnpUUThvcWVsTnYvZ09tMDdubUJUUndBQUFBQUFBQUNBaWtMNEE5UlJFOXBmVWFRMmJjZVBOblFDQUFBQUFBQUFBS2hJaEQ5QUhUVTB2THM2aEVSYWFoL3ZYcXpqdVJrMmRRUUFBQUFBQUFBQXFBaUVQMEFkNVRBTTNYM0s3SiswdkN4OXVIdVJUUjBCQUFBQUFBQUFBQ29DNFE5UWg5M1VjcEJDZkFJc3RWZTJmcU5zVjY1TkhRRUFBQUFBQUFBQXlvdndCNmpEZ24zcWFWenJJWmJhZ2N3VWZiSm5pVDBOQVFBQUFBQUFBQURLamZBSHFPUHU2M2lWdkEwdlMrMkZMVjhyejNUYTFCRUFBQUFBQUFBQW9Ed0lmNEE2TGpvZ1ZHTmJEYkxVZHFjZDBoZHh5KzFwQ0FBQUFBQUFBQUJRTG9RL0FQVEl1WCtSd3pBc3RlZGp2cGJMTkczcUNBQUFBQUFBQUFCUVZvUS9BTlErT0VLam1nK3cxR0pTNC9SZHdtcWJPZ0lBQUFBQUFBQUFsQlhoRHdCSjBtT2QvcTlJYlVyTWx6TEY3QjhBQUFBQUFBQUFxRWtJZndCSWtybzJhS21ySXZ0WWFxdFRkbXB4NGthYk9nSUFBQUFBQUFBQWxBWGhEd0NQeHp0ZFc2UTJKZVlyR3pvQkFBQUFBQUFBQUpRVjRROEFqL01hdDllUXNLNlcycEtremZyOWNLeE5IUUVBQUFBQUFBQUF6aGJoRHdDTDRtYi9QTS9zSHdBQUFBQUFBQUNvTVFoL0FGZ01DdXVzODV0MHNOUitPUENuMWgvZFkxTkhBQUFBQUFBQUFJQ3pRZmdEd01LUW9jYzdqU3BTLzllV3IyM29CZ0FBQUFBQUFBQnd0Z2gvQUJSeGVVUlBkVy9ZeWxMN011NTNiVHVlWUZOSEFBQUFBQUFBQUlEU0l2d0JVSVFoUTQrZGE5Mzd4NVNwRjdmT3Nha2pBQUFBQUFBQUFFQnBFZjRBS05aZm12ZFRoNUJJUyszVFBVdTBMejNacG80QUFBQUFBQUFBQUtWQitBT2dXRjZHUTQrYzh4ZExMYzkwNmdYMi9nRUFBQUFBQUFDQWFvM3dCOEJwM2RoeW9Gb0VobHBxSCt4YXBKMG5EdHJVRVFBQUFBQUFBQURnVEFoL0FKeVdqOE5MRDUxemphV1daenIxeE1iLzJ0UVJBQUFBQUFBQUFPQk1DSDhBbEdoYzYwc1VIV0NkL1RNN2JwbldwT3kwcVNNQUFBQUFBQUFBUUVrSWZ3Q1V5Ti9MUjg5MnZhRkkvWkgxbjlyUURRQUFBQUFBQUFEZ1RBaC9BSnpSalMwSHFrdURGcGJhNGtNYnRUQnhnMDBkQVFBQUFBQUFBQUJPaC9BSHdCbDVHUTY5MEcxc2tmckQ2eitSeXpSdDZBZ0FBQUFBQUFBQWNEcUVQd0JLWlhoRVR3MXMyc2xTVzNkMHQyYkhMYk9wSXdBQUFBQUFBQUJBY1FoL0FKU0tJVU12ZGIrNVNQMkpqWjhweDVWblEwY0FBQUFBQUFBQWdPSVEvZ0FvdGI2TjIrbmE1djB0dGQxcGh6Ujk1d0tiT2dJQUFBQUFBQUFBbklyd0I4QlptZEx0Um5rWjFqODZudGs4V3lkeU0yM3FDQUFBQUFBQUFBQlFtR0dhN05ZTzRPemN1ZVk5L1h2SFQ1YmE1TTdYNmFrdTE5dlVFUUNnSWh6UHpkQy9kL3lrUG8zYjZlS3dMc1ZlODMzQ0dsMjFkRXFaNy9IZFJZL3J5c2plTldLY1FHOS90UWtLMThpb3ZucXc0MGlGK0FTVStUNEFBQUFBQUZRbFp2NEFPR3VUT2wrbkFDOC9TKzNWMkc5MEtPdVlUUjBCQU1wclVlSUdkWmwzcng3WjhLbUcvRHhKaXhJMzJOMlM3ZEx6c3JUeDJGNDl1L2tMZFpsM0w1OEpBQUFBQUtER0lQd0JjTmJDL1J2b2dYTkdXbXBwZVZsNkx1Wkxtem9DQUpUSG9zUU5HdnJMVTRyTFNKWWtEUTN2cGlIaFhXM3VxbnFKeTBqVzBGK2UwdUpERysxdUJRQUFBQUNBTTJMWk53QmxjanczUTIyL3UwUEoyY2M5TlcvRFM3Rlh2cTAyUWVFMmRnWUFPQnZIY3pQVVpkNjludURubkpBb3JibnNsU0l6UE91aXRMd3NmWit3UmhQWC8wZnhHVWNrU2RFQm9kcDArUnNzQVFjQUFBQUFxTmFZK1FPZ1RFSjhBdlJrNTlHV1dwN3AxQk1iUDdPcEl3QkFXYndTKzQwbitJa0thS3gxdzE4aitNa1g1TzJ2NjF0Y29KakwzMUpVUUdOSjdobEFyOFIrWTNObkFBQUFBQUNValBBSFFKbjlzKzJsYWgwVVpxbk4ycmRNYTQvdXRxa2pBTURaK2laK2xlZjQ1ZTYzeU0vaFkyTTMxVk9JVDRBK08vOCt6L052QzMxbUFBQUFBQUJVUjRRL0FNck0xK0d0S1YzL1dxVCs0THIveUJRclNnSkFUYkFyTGRGemZHVmtieHM3cWQ0R2hKNmordmxMdlJYK3pBQUFBQUFBcUk0SWZ3Q1V5K2pvQWVyWnNMV2w5c3VoVGZwNi94ODJkUVFBT0J2cGVWbWU0eUJ2ZnhzN3FkNjhESWZlNnZWM3p6RUFBQUFBQU5VWi8zSUZVQzRPdzlDTDNXOHFVbjlnN1grVTRjeTJvU01BQUNySDJGYUROS1hyallxNTRpMjdXd0VBQUFBQW9FU0VQd0RLN1pMd2JybzhvcGVsRnBlUnJCZTMvTSttamdBQXFIZ3JEKy9ReFdGZHRULzlpTjJ0QUFBQUFBQlFJc00wVFRibUFGQnUyMDhjVU9kNUU1VHJjbnBxZmc0ZmJiMWlxbG9GaGRuWUdRQ2dKTWJuMTNpT3pSdm0yTmhKOWNkbkJRQUFBQUNvS1pqNUE2QkN0QStPMEFNZFIxcHEyYTVjUGJqK1AvWTBCQUFBQUFBQUFBQjFGT0VQZ0FyemVLZFJpcXpYMkZMNzMvNFZXcFM0d2FhT0FBQUFBQUFBQUtEdUlmd0JVR0dDdlAzMWNvK2JpOVFuL1BtQlpUazRBQUFBQUFBQUFFRGxJZndCVUtHdWIzR0JMbXJheVZMYmVqeGVVN2YvWUZOSEFJQ1NKUDlsaHVkUmtUWnMyS0JseTVaWmF0OS8vNzFXclZwVm9mY0JBQUFBQUFCRkVmNEFxRkNHREwzVjYrOXlHSWFsUG1uVDU5cWZjZGltcmdBQXA5UEVMOFR6cUVoTGxpelIwMDgvclljZWVrZ25UcHlRSk0yZlAxK1BQLzY0WG5ubEZlWGw1Wlg3SG12WHJ0WHp6ei92R1I4QUFBQUFBTGdSL2dDb2NOMGF0TlFkYlMrejFOTHpzblQzbisvYjFCRUE0SFNlMlBpWjUxRlJUTlBVaWhVckpFbTllL2RXY0hDd2twS1N0RzNiTmdVR0J1cXFxNjZTdDdkM3VlOFRIUjJ0NWN1WGE4S0VDVXBKU1NuM2VMRFBnUU1ITkhQbXpHSkR3VVdMRnVsLy8vdWZqaDQ5YWtObkFBQUFBRkF6bGY5ZjNRQlFqR2U2anRIc3VPVTZuSDNjVS9zbWZwWG14cS9VMVZIbjJkZ1pBS0N3S1RGZmVZNmY2M3BqaFl3Wkd4dXJ3NGNQcTJuVHBycjIybXNsU1lzWEw1WnBtaG94WW9RNmRPaGd1ZDQwVGMyYU5Vc2pSNDVVUUVCQXFlL1RwRWtURFJvMFNBc1dMTkJISDMya0J4OThzTWcxR1JrWlp6VW15czgwVGYzODg4LzY2YWVmdEdQSERtVmtaQ2d3TUZBOWV2VFFwRW1UaWx4LzVNZ1IzWGJiYmNyT3psWktTb29tVEpqZ09SY1hGNmMzM25oRDJkblptamx6cHQ1Ly8zMDFidHpZOHZydDI3ZnJycnZ1S2xPdkN4Y3VMTlByQUFBQUFLQzZJL3dCVUNrYStRYnA5WjdqTlBhUE55ejE4V3ZlMTVDd3JncjJxV2RUWndDQXlyWm8wU0pKMHRWWFh5Mkh3eUhUTkRWdjNqeEpVbEpTa3Q1NTV4M0w5UWNPSE5ES2xTdTFjZU5HVFpreVJRNUg2U2VuOSsvZlh3c1dMRkNqUm8yS25OdStmYnNlZSt3eFBmcm9vK3JWcTFjNTNoRktLeTh2VDg4OTk1eVdMMTl1cWFlbHBXbnIxcTJXbW1tYXlzcktVa0JBZ0VhTkdxV1pNMmZxOTk5LzF6WFhYS01tVFpvb056ZFh6ejc3ckxLenMrWGw1YVdISG5wSUFRRUJ5c3pNVkwxNi9EMENBQUFBQUVwaW1LWnAydDBFZ05ySmxLbExmM2xhQ3hNM1dPcjNkTGhTYi9UOG0wMWRBUUFLTXo2L3huTnMzakNuM09ObFpXWHBoaHR1a05QcDFPZWZmNjdBd0VBdFc3Wk1Uei85ZEtsZVAyTEVDTjE5OTkyZTUrKzg4NDQyYk5odzJ1dlQwdEtVbEpTa1pzMmFGUWtFRGg0OHFNek1UQVVHQnVxTk45NVF5NVl0eS9TZVRxcm96Nm8yZXZmZGQvWDExMTlMa3RxMmJhdlJvMGNySWlKQ3FhbXAyclp0bThhT0hldTVkdi8rL1JvM2JseVo3bE40eGs1cWFxcCsvLzMzTW8wemZQandNcjBPQUFBQUFLbzdadjRBcURTR0RQMjd6KzNxUEcrQ3NweTVudnJVN1Qvb3J5MEhxbmVqdGpaMkJ3Q29EQXNXTEZCYVdwcDY5dXlwZ0lBQW1hYXBtVE5ueXR2Yld5Kzk5Skx1di85K3RXN2RXdSs5OTE2cHhoczFhcFIrK2VVWE5XalFRTUhCd1RJTVE5dTNiMWRJU0lqQ3c4TVZGQlNrOFBCd1NkTHg0OGUxZCs5ZUJRUUVxRzNidG1yWHJwMW5uQysvL0ZMMzNYZGZoZXcxaE9JbEpDUm96aHgzS05haFF3ZTkrdXFyOHZQejg1enYyN2R2cGR5M2Z2MzZoRGdBQUFBQWNBcis5UXVnVXJVSkN0ZWt6dGZwc1EwelBUV1hhZXFmcS82dGxaZStKRy9EeThidUFBQVZ5ZWwwNnF1djNIc0lyVjI3Vm5QbXpGRklTSWgyN2RxbHNXUEhLam82K3F6SERBME4xUmRmZkNIRE1EeTFaNTU1eHJNa1dHRmZmdm1scGsrZnJnc3V1RUFUSjA0czM1dkJXWnMvZjc1Y0xwY2s2YmJiYnJNRVAyZFNlQ2JQckZtejlPR0hIeGFwbDJlbUVBQUFBQURVTllRL0FDcmRneDJ2MW4vM0x0WG0xRGhQYmUzUjNYcHIydys2ditNSUd6c0RBRlNrK2ZQbjYrREJnNUlrZjM5L1hYcnBwUm8zYnB3NmRlcWtHMis4VVdscGFjVys3dlBQUDFmWHJsM1ZxVk9uWXM4WERuNGs2ZHh6ejlVbm4zeWkzTnhjK2ZqNGVPcWJOMitXSkhYcDBxVWkzZzdPMHNubCtmejgvRlMvZm4wOS92amoyclJwa3lTcFc3ZHV1dTIyMjlTOGVmTmlYenQwNk5DenFwZjJmR25NbmoyNzJEMmpBQUFBQUtBbUkvd0JVT2w4SEY2YTN2ZE9EVmo0cUV3VmJEUDJ4TWJQTkNLeWo5b0dON094T3dCQVJVaFBUOWVNR1RQVW9VTUh4Y1hGeVRSTnZmZmVlL0x5OHRLa1NaUGs1VlV3MHpNeE1WR1RKMCtXSkdWa1pHajkrdldxWDcrK3BrNmRxbWJOenZ6L2hONjllK3U5OTk3VHNtWExOSGp3WUVsU1RrNk8xcTVkSzhNdzFLZFBuOHA1a3loUmZIeThKTW5MeTBzUFBmU1FVbEpTUE9kV3JGaWhyVnUzNnQxMzMxV1RKazJLdkxad0tIVDgrSEdscHFZV3FlZm01aW94TWJHeTJnY0FBQUNBV29Yd0IwQ1ZPTDlKQjkzUjdqSzlzK05IVHkzVG1hTnhLOS9Xa2lIUHlYSEtUM1VEQUdxV0R6NzRRSkkwYWRJazNYYmJiWEk2bldyVnFwVkdqUnBWWkZaRlRrNk9kdTNhNVhrZUZoWW1TWHI3N2JmMTFGTlBXV2J6RktkbHk1WnEzcnk1dnYvK2UwLzRzMkxGQ21WbFphbGJ0MjVxM0xoeFJiNDFsRko2ZXJva2Q2RFh2bjE3UGZiWVkzSzVYSm94WTRaaVltS1VtcHFxTDc3NFFuZmVlV2VSMTM3MDBVZWU0OExMdmhXdUY3ZnMyL2p4NHkzUFAvamdBMlZsWmFsTGx5NGFPSENnSkduNTh1VmF0MjVkc2RkTFVtQmdZRm5lTGdBQUFBQlVhNFEvQUtyTTg5Mytxcm54SzNVZ3MrQW5nWDlMM3FLcDIzL1FQUjJ1dExFekFFQjVwS1NrYU5XcVZYcisrZWZWdEdsVFQvMmFhNjRwOXZybzZHaTk5OTU3NWJybnNHSEQ5T0dISDJyVHBrM3EwcVdMNXM2ZEswa2FQbng0dWNZdHljZm4zVjFwWTljRzN0N2VjanFkOHZIeDBlVEpreFVVRkNSSmF0cTBxVzY1NVJaSjhpd0RkNnF5THZzMmN1Ukl6M0ZlWHA3ZWVlY2RTZTZsLzA2ZVMweE05SVEvaGE4SEFBQUFnTnJNWVhjREFPcU8rajRCZXJmUDdVWHFqMjc0VkR0T0hMU2hJd0JBUldqVXFKRm16cHlwTm0zYWxPbjF1Ym01K3VXWFg4N3FOVmRjY1lYOC9QejA5dHR2YStYS2xkcTBhWlBDd3NJMGFOQ2dNdlZRR3JlMHZ0anpRRkVuZzcvZzRHQlA4Q05KNGVIaG51T3NyS3hLdS8vT25UdmxjcmtrcVZUTEJ3SUFBQUJBYmNiTUh3QlY2cXJJUGhyYmNwQSszYnZFVTNNdi96WlZ2dzZad3ZKdkFGQkRHV2Z4NS9lUkkwYzhNelFrYWV2V3JZcU5qZFhSbzBmMWw3LzhwVlJqQkFjSDY5cHJyOVZubjMybXA1OStXcEwwdDcvOXpiSzNVRVZiY1hpNzU3aGZrL2FWZHArYXFrdVhMdHEvZjcrT0hqMnFBd2NPS0NJaVFwSzBZOGNPenpXUmtaR2U0NmlvS0gzNzdiZEZ4dm42NjY4MVk4WU1TU3IyL09rc1diTEVjOXkrL1psL2YzYnYzcTNXclZ1WGVud0FBQUFBRFg5WXVnQUFJQUJKUkVGVXFFa0lmd0JVdVRkNy9VMkxEbTNRd2N5am50cXk1SzE2YS92M3VyZkRWVFoyQmdDb0NxbXBxWm96WjA2UitydnZ2cXVHRFJ0Njl2RTVrOUdqUit1cnI3NVNkbmEyT25ic1dPclhsZFg1Q3gvMkhKczNGTzIvcnJ2aWlpdjA0NDgveWpSTlBmUE1NNTY5bi83OTczOTdyaGsyYkpnazkvNDlwM055N3lCSk9uejQ4R212YTlTb2tXZS9udVRrWlAzd3d3K1MzRE9RemhUcTVPYm02dmJiYjFmSGpoMzE1Sk5QS2pRMDlNeHZFQUFBQUFCcUVNSWZBRld1b1crUXB2ZTVVMWN0bldLcFA3WmhwcTZJNksxMndTelZBZ0MxV2V2V3JjdTk1MDltWnFiKzlhOS9LVHM3VzVJVUd4dXJhZE9tYWR5NGNhcFhyMTVGdEltejFMNTllOTF3d3czNjczLy9xMTI3ZHVuaGh4KzJuQjgrZkxndXV1Z2lTZEs0Y2VOS05XWkoxMDJjT0ZIRGhnMVRkbmEycGt5WjRsbFM3c29yVDcrUG9HbWFNZ3hEY1hGeE1rMVRzYkd4ZkwwQUFBQUFxSlhZOHdlQUxhNk03SzJiV2xsL1F2dms4bTlPMDJWVFZ3Q0FpdUJ5dVdTYVpwRjZjYld5aUkyTjFWMTMzYVVWSzFibzRvc3Yxa3N2dmFTZ29DRE5uVHRYWThlTzFZd1pNNVNRa0ZBaDk4TFp1ZlhXVy9Yb280L3EzSFBQbGIrL3YvejgvTlNoUXdkTm5EaFI5OTkvZjRYZkx5a3BTUk1uVGxSTVRJd2tLVFEwVk5kY2M0M2xtc0pMQVM1Y3VGREp5Y21hTjIrZUpDazZPdHF5UHhFQUFBQUExQmJNL0FGZ216ZDZqdE9peEEwNmtKbmlxUzFMM3FxWHQ4N1ZJK2VXYnM4SEFFRDE0M1E2NVhJVkRmS2RUbWU1eGoxMDZKQm16cHlwK2ZQbkt6ZzQyRFB6UTNJdkdmZktLNjlvL2ZyMW1qbHpwbWJPbktudzhIQjE2TkJCelpzM1YrZk9uZFdyVjY5eTNSK2xjL0hGRit2aWl5OHU4WnFGQ3hlZTl0eXNXYlAwNFljZm52RzYzTnhjM1hubm5kcTdkNjhreWMvUFQ1TW1UWksvdjcvbHVzSkx3TDM4OHN1V2MvMzY5U3V4VHdBQUFBQ29xUWgvQU5pbW9XK1FwdmU5VTFmKytweWwvdVRHLzJwb2VEZjFhdFRHcHM0QW9PNUkvc3VNQ2g4ek56ZFhwbW5LNlhSYVpsM2s1ZVZKa21kNXJ0Snd1VnhhdDI2ZGZ2enhSeTFidGt3QkFRRWFNMmFNcnIzMldzdU1qYkN3TUwzODhzdGFzV0tGUHZ2c004WEd4aW94TVZHSmlZbnk4L09Udjc4LzRVOHQ0K1Bqb3hkZmZGR1BQdnFvamgwN3BrbVRKcWxqeDQ1RnJoczBhSkEyYmRxa2hRc1hlcFlKOVBiMlZwOCtmWFQ5OWRkWGRkc0FBQUFBVUNVSWZ3RFk2b3FJWHJxNTFXRE4yUE9McDVabk9qWG05OWUwOXJKWEZlanRYOEtyQVFEbDFjUXZwRUxIY3pxZGF0S2tpY2FNR1NPSHc3ckNjRTVPanFLaW9qUml4SWhTalpXUmthR2JicnBKVHFkVFBYdjIxTU1QUDZ6Ky9mdkx6OC92dEsvcDE2K2YrdlhycHgwN2Rtamh3b1ZhczJhTnBreVpvbWJOMkUrdXBvaUtpbEwvL3YxTGRXMmpSbzMwMm11dnlUVE4weTdmNW5BNGRNODk5K2llZSs1UmJtNnVKSGR3QkFBQUFBQzFtV0ZXMU9MckFGQkdxYmtaNnZianZkcVhubXlwLzdQdHBYcTN6KzAyZFFVQWRjTVRHei96SEQvWDlVWWJPeWxlUWtLQ0lpSWlaQmlHM2EzSStMeGdMeG56aGprMmRnSUFBQUFBUU1rSWZ3QlVDOHVTdDJyZzRzZmxPdVdQcExrWFBxcVJVWDF0NmdvQWFqOENqZExqc3dJQUFBQUExQlNPTTE4Q0FKWHZndEJ6OUhpblVVWHFmMTgxVFFjemo5clFFUUFBQUFBQUFBRFVUSVEvQUtxTkp6dU4xbm1OMjF0cWg3T1A2OWFWVTR2TUNBSUFBQUFBQUFBQUZJL3dCMEMxNGVQdzBtZjk3MU9RdDcrbFB2L2dPazNkL29OTlhRRUFBQUFBQUFCQXpVTDRBNkJhYVJNVXJyZDczMWFrUG5IOWY3UTZaYWNOSFFFQUFBQUFBQUJBelVMNEE2RGF1YW5WSUkyT0htQ3A1YnFjR3JYc0pSM05TYk9wS3dBQUFBQUFBQUNvR2J6dGJnQUFUbVhJMEx0OWJ0Y2ZoN2RwZjhaaFQzMWZlckp1WHZHV3Zybm9VUmt5Yk93UUFHcVBRRzkvcGVkbFNaTFM4cktLTEwwSnR5eG5ydWU0cWorakpVbWJ0ZVRRNWlxOUowcG5VRmhuRFdyYTJlNDJBQUFBQUtBSXdoOEExVkpEM3lETkd2Q0FCaTU2UW5tbTAxUC9MbUcxWG8zOVJnOTJ2TnJHN2dDZzltZ1RGSzZOeC9aS2tyNVBXS1ByVzF4Z2IwUFZWSEoycXVlNFRWQjRsZDU3eWFITmVucno3Q3E5SjBxUDhBY0FBQUJBZFVUNEE2RGE2dCtrbzE3c2ZwTWVXUGV4cGY3SStrOTFmdU9PR2hEYTBhYk9BS0QyR0JuVjF4UCtURnovSDEwZTBWTWhQZ0gyTmxYTlpMdHkxWC9oSTNyb25HdDBUa2lVdWpWc2FVc2Y1ZzF6YkxrdkFBQUFBS0RtWWM4ZkFOWGFmUjJ2MHRWUjUxbHFUdE9sNjVhL291VHM0eloxQlFDMXg0TWRSeW82SUZTU0ZKOXhSSjNtVGREU3BCZzVUWmZObmRudlJHNm1adTFicHJiZjNhSDRqQ05ha3JSWmYyMDFVRDBhdHJhN05RQUFBQUFBU21TWXBtbmEzUVFBbE9SWVRycDZ6WDlBdTlNT1dlcVhOdXVoZVFPZmxNTmcveDhBdFZldXk2bFA5dnlpei9ZdDFjWmplM1VrKzRUZExhR1ExM3VOVS9jR3JTcjFIazl0bXFWZmsyS1krUU1BQUFBQUtEWENId0Exd3RxanU5Vi93U1BLZHVWYTZrOTF1VjZUTzE5blUxY0FVTGsySHR1clVjdGUxdllUQit4dUJkVUE0UThBQUFBQW9MUUlmd0RVR08vdG5LL2JWNzlicEQ3M3drYzFNcXF2RFIwQlFPVlprN0pURi84OFNTZHlNKzF1QlNXb2lway9KdzFxMnJsSzdnTUFBQUFBcVBrSWZ3RFVHS1pNamYzakRYMjJkNm1sSHVUdHJ4WERYbFNuK3RFMmRRWUFGZXRZVHJyTytXRzhFck9PU1pKYUJZWHB1YTVqMUs5eEI3VU1iTXB5bHdBQUFBQUFvRVFPdXhzQWdOSXlaT2pkUG5mbzNQck5MZlcwdkN5TlhQb3ZwZVNrMmRRWkFGU3NsN2JPOFFRL1BScTIxcWJoYjJoTWk0dlVPaWlNNEFjQUFBQUFBSndSNFErQUdpWEkyMTl6TDN4VURYd0RMZlZkYVltNllmbXJ5ak9kTm5VR0FCWERhYnIwOGU3Rm51ZnY5YjFEZ2Q3K05uWUVBQUFBQUFCcUdzSWZBRFZPdStCbW10WC9nU0kvL2I0Z2NiMGVYVC9UcHE0QW9HTHNUanZrbWZYVHlEZEl2UnUxc2JrakFBQUFBQUJRMHhEK0FLaVJMbTNXUXk5MXY3bEkvWlhZdVpxNTkxY2JPZ0tBaXBHWWRkUnozQ0VrVW9aWTVnMEFBQUFBQUp3ZHdoOEFOZGI5SFVmb3J5MEhGcW4vZmVVMHJVblphVU5IQUZCK1R0UGxPZloxZU52WUNRQUFBQUFBcUtrSWZ3RFVXSVlNVGU5N3AzbzNhbXVwWjd0eWRkV3ZVeFNYa1d4VFp3QUFBQUFBQUFCZ0g4SWZBRFZhUFM5ZnpiM29FWVg3TjdEVUU3T082ZklsenlrMU44T216Z0FBQUFBQUFBREFIb1EvQUdxOHlIcU45YjhMSHlteVBGSk1hcHorNzdjWGxlUEtzNmt6QUFBQUFBQUFBS2g2aEQ4QWFvWHptM1RRZTMzdUtGSmZmR2lqYmx2MWpreVpOblFGQUFBQUFBQUFBRldQOEFkQXJYRkw2NHMxcWZQb0l2VVplMzdSczV1L3RLRWpBQUFBQUFBQUFLaDZoRDhBYXBXbnVseXZtMW9OTGxLZnZPbHpmYkxuRnhzNkFnQUFBQUFBQUlDcVJmZ0RvRll4Wk9qOXZuZnE0ckF1UmM3OWJlVTAvWHhva3cxZEFRQUFBQUFBQUVEVklmd0JVT3Y0T3J6MTlRVVBxMVA5YUVzOXozVHFtdDllMFBxamUyenFEQUFBQUFBQUFBQXFIK0VQZ0ZxcGdXK2dmaGo0aE1MOUcxanF4M016ZE9tU3A3WGp4RUdiT2dNQUFBQUFBQUNBeXVWdGR3TUFVRmxhQklicWgwRlA2cUpGanlzOUw4dFRUOHBLMVNVL1Q5YnlvZjlTVkVCakd6c0VnT3JsZUc2Ry9yM2pKL1ZwM0s3WTVUTWw2ZnVFTmJwcTZaUXkzK083aXg3WGxaRzlhOFE0Z2Q3K2FoTVVycEZSZmZWZ3g1RUs4UWtvODMwQUFBQUFBS2hLelB3QlVLdjFiTmhhWHd4NFVGNkc5WSs3dUl4a0RmMWxzcEt6ajl2VUdRQlVMNHNTTjZqTHZIdjF5SVpQTmVUblNWcVV1TUh1bG15WG5wZWxqY2YyNnRuTlg2akx2SHY1VEFBQUFBQUFOUWJoRDRCYTcvS0lYdnJvdlBGRjZySEhFelI4eVRNNm5wdGhRMWNBVUgwc1N0eWdvYjg4cGJpTVpFblMwUEJ1R2hMZTFlYXVxaGYzRHcwOHBjV0hOdHJkQ2dBQUFBQUFaMlNZcG1uYTNRUUFWSVdwMjMvUWhEOC9LRklmMkxTVGZodzBTZlc4Zkczb0NnQ3NsaVJ0MXVERlQwcHkvL20wWk1oemxYcS80N2taNmpMdlhrL3djMDVJbE5aYzlvb0N2UHdxOWI0MVFWcGVscjVQV0tPSjYvK2orSXdqa3FUb2dGQnR1dndObG9BREFBQUFBRlJyelB3QlVHZmMzZjRLUGR0MVRKSDZyMGt4dW03NUs4cDFPVzNvQ2dEczlVcnNONTdnSnlxZ3NkWU5mNDNnSjErUXQ3K3ViM0dCWWk1L3k3TkhYRnhHc2w2Si9jYm16Z0FBQUFBQUtCbmhENEE2NWZGTzErcUJqaU9MMUw5TFdLMmJWN3lwUEpNQUNFRGQ4azM4S3MveHk5MXZrWi9EeDhadXFxY1Fud0I5ZHY1OW51ZmZGdnJNQUFBQUFBQ29qZ2gvQU5RcGhneTkzT05tL2EzTkpVWE9mYjd2TjkzMEJ3RVFnTHBsVjFxaTUvakt5TjQyZGxLOURRZzlSL1h6bDNvci9Ka0JBQUFBQUZBZEVmNEFxSE1NR1hxdnp4MGFGZDIveUxuUDkvMm1zWCs4UVFBRW9NNUl6OHZ5SEFkNSs5dllTZlhtWlRqMFZxLy9aKysrNDZvcy96K092ODlneUJKQlFYRnZ6YTNsU2kwSG11Wm91TXF5YVRZMExWT3pNaXZOeXRLeTRUZjd0VFBMTWkxSHBlWElQZE1jaWVaQXhRRUlzdGNaOSs4UDhoUXhCRVdPNk92NWVQRGd2dS9ydXEvcmN4OTRvSndQbit0NjBIVU1BQUFBQU1EbHpPcnVBQURBSFN3bXMrYTBlMExKdG5UOWZHcEhqcmF2ajY2VFlVaHoybytXMVdSeFU0UUFnTXZOM1RWdlZGUmFuTzZwMWRuZG9RQUFBQUFBVUNEK2JCSEFWY3ZUYk5XQ2prOHJ2R0t6WEczempxM1RrQTF2VWdFRUFIRFpmT1l2ZFFsdHF1T3BjZTRPQlFBQUFBQ0FBbEg1QStDcVZzYmlxUjg2UGFOYjFyeWk1YWQzNW1qNzV0aDZHVEwwWmJzbjVXR21BZ2dBcm5idGZobnZPamJ1V09qR1NBQUFBQUFBS0JpVlB3Q3VldWNTUURkVmFwR3I3ZHRqRzNUbmhobXlPYWtBQWdBQUFBQUFBRkE2a1B3QkFFbmVGZzh0N0RoQnZjSmE1V3FiZjN5REJxeWZwZ3lIelEyUkFRQUFBQUFBQUVEUmtQd0JnTDk1V3p5MG9PTjQzWnhIQXVpSHFDM3F1Zm9sSmRuUzNCQVpBQUFBQUFBQUFCUWV5UjhBK0JjdnM0ZSs2emhlZlNwZmw2dHRkY3dlZFY0eFVURVppVzZJREFBdWpkamJQbk45QUFBQUFBQ0FLd1BKSHdENER5K3poK1ozR0tkK1ZWcm5hdnY5N0dGMS9QVVpIVTJOZFVOa0FGRDh5bnNGdUQ2S3k4eVpNNVdlbmw2b3Znc1dMRkJNVE14NSs2MWF0VW9wS1NrWEd4cEt3UHIxNjdWeDQ4WTgyelp0MnFUSmt5Y3JJaUtpaEtNcTJQVHAwN1Y5KzNZWmhuSFJZKzNkdTFlSER4OHVocWdBQUFBQTRNSlozUjBBQUZ5T1BNMVdmWHY5T04yLytSM05pZnd0Ujl1QjVKTzYvcGNKV3Q1NWtxNHBXOVZORVFKQThYaHUxNWV1NHlsTmh4VExtRXVYTHRXR0RSc1VIQng4M3I0SER4N1V2SG56TkdYS0ZOV3RXemZQUG5hN1hYUG56dFhNbVROMS8vMzNxMi9mdm9XS1krdldyWEk2bldyVHBrMlI0c2ZGV2JseXBkYXNXYVArL2Z0citQRGhPZHErLy81N2JkKytYWnMzYjlhWU1XUFV1WFBuUW8rN1pzMGFyVml4UW4zNzlsV3JWcm1YYUwwWW16ZHYxczgvLzZ4R2pScHA4dVRKOHZmM3YrQ3h0bTNicGpsejVxaEpreVlhTjI2Y0tsYXNXSXlSQWdBQUFFRGhrUHdCZ0h4NG1DMzZyTzBvQlh2NWErYitKVG5hVHFUSHFlT3Z6K2pIR3llcVRYQTlOMFVJQUJmdjViM3pYY2ZGbGZ3eG04MDZlL2FzS2xXcVZHQS9oOE1od3pDVWxaVWxEdytQZlB0WnJWWk5talJKRHovOHNONTU1eDJkUFh0V1BYdjIxRXN2dlNTYnpaYnZmY2VQSDFlOWV2VkkvcFN3M2J0M0t5Z29TRU9IRHRYQmd3ZFZ1M1p0bVV3bTdkKy9YNy8vL3Jzc0Zvc3NGb3NhTm14WTZESHRkcnQyNzk2dFBYdjJhTU9HRFdyWnNxV2VmZlpaQlFRVVQ4V2F4V0tSbDVlWFhubmxGWlVwVTZiUTl4MC9mbHdiTjI3VXdJRURYZGVHRGgycVE0Y09hZVBHalZxelprMk9Oa25hc21XTDZ0ZXZyN0pseXhaTDdBQUFBQUNRRjVJL0FGQUFzOG1rTjF2ZXJ3cGVaWFA4ZGJ3a3hXZWxxT3ZLU1ZyUWNieTZWMnp1cGdnQjRQSmpOcHRsTnB2MTFsdHZGZGd2UGo1ZWd3WU5Va2hJaUdyVXFGRmczeXBWcXVpV1cyN1J2SG56dEgvL2Z0MXp6ejNxMHFXTHZ2dnVPNFdFaE1oc3pybWFzZDF1bDgxbVUzUjA5TVUrRGdwaHk1WXRpb2lJVUhwNnVzNmVQYXRhdFdycHE2Kyswc0tGQzNYUFBmZm85dHR2MTZ4WnMyUVlocDU3N2psOStlV1htamh4b3Q1NDQ0MUNKVUdzVnFzZWUrd3hEUnMyVE45Ly83MCsrdWdqelp3NVV4TW5UaXhTbkJrWkdUcDI3SmpxMWN2OWh4c2VIaDY1RWorUmtaRUtDd3VUcDZkbnZzODlaODRjYmQ2OE9jZjFjOTkzMzMvL2ZhNjIvZnYzcTFXclZucnh4UmVMRkRzQUFBQUFGQVhKSHdBNEQ1Tk1lclpSZjVYMzh0Y2pXMmZMMEQvN0FhVGFNM1R6NmluNjMzWEQ5V0R0Y0RkR0NRQ1hEN1BaTEtmVFdlemo5dXZYVDcvOTlwc0dEQmdnU2JydHR0dDAyMjIzNWRuM1hHS3B1Q3BEVUxEcTFhdHJ5cFFwcnIyZURoOCs3TnIzNXROUFA5V0pFeWYwNTU5L3FrK2ZQdXJRb1lQQ3dzSTBmUGh3UGZ6d3czcjY2YWZWckZtelFzM2o2ZW1wZ1FNSGFzZU9IVnE3ZHExT256NWRwR1hWVENhVFJvNGNxUjQ5ZXVUNDNqaTNuOVNISDM2WW8vL1BQLytzU3BVcTZhV1hYbEs1Y3VWeWpiZDY5V3BYOVZseWNyS09IRG1pcGsyYktqUTBWQUVCQWZMeThzclJQejQrWHBtWm1kcXdZWU9XTGwycW0yKyt1ZEN4QXdBQUFFQlJrUHdCZ0VJYVhxZUhnano5TldUakRObWNEdGQxdStIUXNDMnpkQ0Q1cEY1dE5sUm1rOG1OVVFLQSsxa3Nsa3VTL0FrTUROVGJiNytkNTV2d2NLL1EwRkI5OU5GSGV1V1ZWM1Rnd0FGVnFWSkZFeWRPVk9YS2xiVnExU3BOblRwVmtwU1ZsYVVaTTJhNDdqdHo1b3llZXVvcE5XN2NXSjA2ZFZMZnZuMWxzVmpPTzE5a1pLUU13OUN2di82cXUrNjZxOUJ4ZW5wNnl1bDA2dWVmZjViVitzK3ZRamFiVFNhVFNRc1dMTWpSMzJhenlXYXpLUzR1THRmMzNabzFheFFSRWFGcTFhcnBqVGZlME9USmt4VVpHYWsyYmRxb1I0OGVzdHZ0ZXVlZGR4UWZINi91M2J1clM1Y3VldVdWVjJRWWhrYU9IS2tXTFZvVU9tNEFBQUFBS0NxU1B3QlFCQU9xdFZjNVQxL2RzdlpWcGRvemNyUzl2dTk3L1pWOFNuUGFqWmF2MWR0TkVRS0ErNW1LS1FtK2FORWlSVVZGdWM3MzdObWo5UFIwVFo4K1hVRkJRY3JNekpSaEdQTDJ6djlucm1FWStiYWhlRGtjRHUzWnMwYzMzWFNUVnE5ZXJlSERoeXM4UEZ4TGx5N1ZrQ0ZENU9IaG9RMGJOaWcrUGw2U1ZMNThlWjA1YzBaUzl0ZjI4T0hENnRHamgzeDhmQXFjSnpJeTBuWGZiNy85VnFUa2o4bGtrc2xrVXBNbVRUUjkrblJKa3RQcFZNK2VQZFdnUVFQTm5Ea3pSLy93OEhEVnIxOWZkZXJVeVRYV3FWT24xS1JKRXcwZVBGZ2ZmZlNSMXE1ZHF6Smx5aWdxS2twVHAwN1ZYMy85cFljZWVrajc5dTNUekprejljRUhIMGpLcmk0S0NRa3BkTXdBQUFBQWNDRkkvZ0JBRVhXcjJFeXJ1azdXemFzbkt6WXpLVWZiOTFHYjFlblhaN1hvaG1kVXVVeXdteUlFQVBjeW1VeHlPQnlhTld0V2dmMHlNek1MYkcvUm9vVSsvdmhqcGFhbTVyais0NDgvNnE2NzdsSnNiS3dlZSt3eGRlalFRYjYrdm5tTzdYQTRoRXN2S3l0TDc3Ly92Z3pEVVBmdTNiVisvWG9sSlNWcHlaSWxrcksvSG1heldWNWVYcXBidDY2R0R4K3VZOGVPcVYyN2R1clhyNS9NWnJNKyt1aWo4eVorSkduVnFsV1NwQW9WS2lneU1sS0hEaDFTN2RxMUN4M3JmNU9UeDQ0ZGs5UHBWTFZxMVlyd3hOS2dRWU0wY09CQXZmdnV1MXEwYUpHYU4yK3VwNTkrV3FkUG45WVRUendod3pDMGVmTm1QZlBNTTJyVnFwV21UWnVtek14TXpaa3pSMDgrK1dTUjVnSUFBQUNBb2lMNUF3QVg0THFnT3RyY2ZacDZyM2xaZnlZZXo5SDIrOW5EYXJOc3ZCYmY4SXhhbEt2bHBnZ0J3SDFNSnBPY1RxY1dMbHg0VWVOVXJWcFZjK2JNa1llSGg3eTh2QlFlSHE1eTVjcTVLajI4dkx5VWxwYW01Y3VYNXp1RzNXNi9xQmhRT0VlUEh0V0dEUnNrU1o5ODhvblMwdElrWlg4dkdJYWgrZlBudS9wYXJWYjE2OWRQa3lkUDFzU0pFK1Z3T09UcjY1c3JnWmNYdTkydVpjdVd5V3ExNnFtbm50TDQ4ZU8xWU1FQ2pSMDc5b0pqMzdScGt5UnAzYnAxcWwrL3ZtNisrZVpDVmEvRnhzYnF0ZGRlMCtIRGh6Vml4QWoxN2R0WFo4K2UxZFNwVTJVeW1kU21UUnR0MjdaTjI3WnRVNmRPblJRVUZLVHg0OGZyMUtsVEZ4d3JBQUFBQUJRV3lSOEF1RUExL1VLMUlmeFZEVnIvaHBhZDJwR2o3VVI2bkRyKytxem10bjlDZlN1M2RsT0VBT0FlSnBOSkhoNGUrdkhISHd2c0Z4OGZyMEdEQmhYWXg4L1BMOTgyRHc4UFNWS3RXclUwZS9ic1hHTVBHVEpFclZ2ek03Z2sxSzFiVnpmZmZMTU9IanpvdXVicjY2dmF0V3RyMTY1ZENnME5WZmZ1M2ZYRER6K29SbzBhYXRXcWxTd1dpOTU3N3oxbFptYXFVYU5HOHZMeU91ODh5NVl0VTF4Y25IcjI3S21XTFZ1cVVhTkdXckZpaFFZT0hLanExYXNYT1c2NzNhN0ZpeGNySUNCQU45NTRvMmJPbktuZmZ2dE5FeVpNVUZCUVVJSDNKaWNucTFtelpucmhoUmZrNStlbjVPUmtQZjMwMDRxTmpkWFlzV1BWclZzM1Raa3lSWk1tVGRKTk45MmtlKys5VitQSGozY3Rld2NBQUFBQWw1TFozUUVBUUdsVzFzTkhTMjU0Vm8vVjdabXJMZFdlb1Z2V3ZLcXBlK2ZMeVo0VEFLNGlKYlhQVGtIVkdYNStmdnI4ODgvMTJHT1BGZHQ4bjdRWjZmcEFicU5HamRJNzc3eWo2ZE9ueTkvZlg3VnIxOWIwNmRNVkZoYW02T2hvZmZIRkYwcEsrbWU1VkxQWnJIcjE2aFdxNGtlU1VsTlQ5ZW1ubjhySHgwZjMzbnV2SkduZ3dJRnlPQnlhT1hQbUJYM2ZmZjMxMTRxSmlkRUREenlna1NOSEtqdzhYRHQzN3RTb1VhTnl4SnFYV3JWcTZlNjc3NWFmbjU5T25UcWxVYU5HS1RvNldpKysrS0xDdzhObE1wbjB6RFBQNkthYmJ0SlBQLzJrUVlNR2FkV3FWZkx5OHRMQmd3ZVZrcEpTNUhnQkFBQUFvTENvL0FHQWkyUTFXZlR1dFErcGZrQmxqZjc5b3h5SkhrT0dudDMxcGJiRS82WFAybzVTV1kvejcyVUFBS1ZkU1NWL0N1THA2YWtLRlNvVTY1ajMxdXBTck9OZGlleDJ1Nktpb21TejJYVDA2RkVOSHo1Y0owK2VWTk9tVFRWOStuVGRmLy85cnI0V2k2VklZOCthTlVzSkNRbDY4c2tuWFZVNTdkdTNWOE9HRGJWNzkyNTkrZVdYcmlVQkMyUDc5dTJhTTJlTyt2YnRxMTY5ZWtuS1RtRHQzNzlmeDQ0ZDArYk5td3MxenZMbHkvVy8vLzFQS1NrcENna0owZno1ODNNc2MvZHY2OWF0MDdwMTZ5UkpIVHQyMVBQUFAxL29lQUVBQUFDZ0tLajhBWUJpTXJMZXpWcHl3M1B5OXlpVHErMkhxQzFxdld5czlpWWVjME5rQUhEbGlZeU0xSmRmZm5uZWZyTm56OWFTSlV1S1pjNU5adzY0UHBEVDl1M2I5ZUNERDZwUG56NGFObXlZVWxKUzVPSGhvWUVEQnlvb0tFaUhEaDNTbURGakZCTVRjMEhqTDErK1hNdVhMMWVuVHAzVXMyZk9hdHZSbzBmTGFyWHE4ODgvMTdKbHl3bzEzcEVqUnpSeDRrUU5IanhZSTBmK1U4bmw1ZVdsQng1NFFKSVVFaEpTNEJoYnRtelJpQkVqOU41NzcybkFnQUh5OGZGUmNuSnlnZmZVcjE5Zm5wNmVhdDI2dFNaTW1GQ29XQUVBQUFEZ1FsRDVBd0RGcUdlbGx0b1EvcXA2L3paRlIxTmpjN1FkU0Q2cDFzdkc2ZU8ySXpTb1dnYzNSUWdBbDU3VDZieWs0MGRFUk9pWlo1NVIwNlpOejl0MzFhcFZhdEtraVhyMzduM1I4N2I3WmJ6cjJMaGo0VVdQZHlXcFg3KytUcDgrTFY5Zlg5MTc3NzM2NUpOUEZCWVdwcTVkdTJyT25Ebkt6TXpNZFkvZGJpL1UyTC8vL3J2ZWZQTk5OV3JVU09QR2pjdlZYcXRXTGQxNzc3MzY4TU1QOWNZYmIrallzV01hT25Sb2dYc0llWGw1YWZMa3lXclVxRkd1dG5idDJtblVxRkZxMXF4WnZ2Y2ZQMzVjYytmT1ZmZnUzZFd0V3pmNStQaG8zcng1cWxLbGlxWlBuNTZyZjNoNHVGcTBhS0ZwMDZZcEtTbEpkcnZkdFdjVkFBQUFBRndLVlA0QVFERnJYTGFhdHZaNFExMUNtK1JxUzNOa2F2RDY2WHJ5OTA5a2N6cmNFQjBBWEhwRlhmYXRLUDFUVTFNMWJ0dzRoWWFHRm1vL241U1VGQ1VrSkJRcEhoU2RuNStmZXZYcXBUZmZmRk85ZS9lV3lXUnlmVjBOdzNEdC8vUHZhcHJNekV6NSsvc1hPTzcyN2R2MS9QUFBxM0hqeHBvNmRXcStDWjFCZ3dhcFI0OGVrcVJ2dnZsRzk5MTNuK2JPblp2dnVHRmhZWGttZnFUc3ZhUjY5KzVkNFBkbDFhcFY5ZFpiYjZsdjM3N3k4Y2xlMHZWOFNjOXo0d1VFQkxpV3JRTUFBQUNBUzRYS0h3QzRCQ3A0QldoWjUwbWF1R3V1WHYxelFhNzJOL2N2MHU5bkQybmU5VThwMUR2UURSRUN3S1hqY0Roa3Q5czFmUGp3QXZ1ZGU3TzhNTW1mY3dtY3JLd3MrZmo0YU9MRWlmTDI5cGFVblJES3k5bXpaNVdabWFtSWlBaEZSMGNyTkRTMEtJK0JJbnJvb1lka3RXYi9lbUczMitWd1pQK1JnOFBoeVBVMWRqZ2N1dlBPTzlXMmJWdXRXTEVpei9GV3JGaWg2ZE9ucTN2Mzdob3hZb1JyN1B5TUdUTkdIaDRlV3JKa2lSSVRFN1Z2Mzc0OCt4V1VwSW1PanRiVXFWUGw1K2ZudWxiWUNoM0RNSFQ2OUdtOSt1cXJlYmFmZXowQUFBQUFvQ1NRL0FHQVM4UnFzdWlWWm5lclRYQTkzYlBwYlNYWjBuSzAveGF6VnkxL0hxTXYybzNPczBvSUFFcXJjMit1Ly9zTjlMeWNXL1lyS3l2cnZHT2VPSEhDVlUweWN1UkloWVdGeVRBTUJRUUVLRG82V3ZmY2M0OHJHWFJPV2xyMno5Mk1qQXk5ODg0N21qSmx5b1U4RGdycDM4a1p1OTB1bTgwbUtUdnBzWHYzYnQxeXl5MUtTMHRUcFVxVlpMRll0RzNiTnMyWk0wZVM1T3ZybTJPc25UdDM2dDEzMzlWVFR6MmxMbDI2RkdwK2s4bWtVYU5HcVdiTm1tcldySm1xVjYrZXE4LzVFakRseXBWVDM3NTl0WGp4WXUzZHUxZVMxS1pObTBMTmI3ZmI1WFE2ODAwNkZYYVpPd0FBQUFBb0RpUi9BT0FTdTZWS0cyM3Q4YnB1Vy91YTlpWWV5OUYyTWoxZTNWWk8wdGlHdDJoeTB6dmxhZWJITW9DU0ZYdmJaOFUrcHNQaGtOVnF6WFB2azMrTGo0L1hvRUdEWEVtQ2dqUnExRWhEaGd4UlpHU2t1blhySmluN3pmNnhZOGZxbzQ4KzBwa3paNVNZbUpqcnZySmx5NnB4NDhZYU5XclVoVDBNTG9qVDZWU2RPblVrWlg4LzNISEhIU3BYcnB3KytlUVQ5ZS9mWDVMMDl0dHY2KzIzMzlhZmYvNnB3WU1INTdpL1VhTkcrdUNERDFTaFFvVWl6OTIzYjk5ODIydzJtd0lEQTlXelo4ODgyejA5UGRXMWExZDE2ZEpGenozM25KbzNiMTdnZU9jWWhxSGc0R0RkYzg4OTZ0NjllNjcyWWNPR3VaNGJBQUFBQUVxQ3lTanFvdXdBZ0F1U2FzL1FzQzJ6OU5YUnRYbTJ0d3FxclMvYlBhSDZBWlZMT0RJQWw1UFZNWHZVZWNWRVNkSU5JWTIwdW12cHExWVpOR2lRSG43NFlYWHUzTG5BZnZIeDhYcmxsVmMwYk5ndzFhdFg3N3pqR29haDFOVFU4MVlVWFNxbXIyNzlKNVk3RnJvbGh0SWlOamJXbGJnNWZmcTBLbGFzS0NsN0Q2Wi9mLzB5TXpQbDZla3BrOG5rbGpnQkFBQUE0RXBGOGdjQVNwQWhRKzhjK0ZGamZ2OUVkaVAzMGpNK0ZpL05iUFdBSHFqZFRTYnhSaGh3TlNycDVNOXp1NzUwSFU5cE91U1N6bFhha2Z3QkFBQUFBSlFXWm5jSEFBQlhFNU5NZXJ6ZXpWclQ3V1hWOU11OThYaWFJMVBEdHN4Uy8zV1h3dzVWQUFBZ0FFbEVRVlRURkorVjRvWUlBVnh0WHQ0NzMvVUJBQUFBQUFDdURDUi9BTUFOMnBXdnI1MDN6ZERRbW5rdmliVGcrQ1kxL1hHMFZrYnZMdUhJQUFBQUFBQUFBSlIySkg4QXdFMENQSHowV2R2SDlWWDdNU3JyNFpPci9VUjZuTHF0bktTUjIvOVB5YlowTjBRSUFBQUFBQUFBb0RTeXVqc0FBTGphRGE3ZVFlMHIxTmRkRzk3UzJ0Zy9jN1FaTXZUdWdSKzFLR3FyUG1qOWlIcFVhdUdtS0hIWnNpZkxpSHhQUnN4UFV0b1J5WkhtN29oS040dVA1Rk5UcHBDZU10VjRUTEw2dXpzaUFBQUFBQUNBSXFQeUJ3QXVBOVY4S21oVjE4bDZ1ZWtRV1UyV1hPM0gwbUoxMCtxWGRPK210OWtMQ0M1RzNHOXlydThvNDlBYlV2SmVFai9Gd1pFbUplK1ZjZWlON05jMjdqZDNSd1FBQUFBQUFGQmtKSDhBNERKaE1abjFUS1ArV2gvK2l1cjRWOHF6ejJkSFZ1bWFwU1AxM2ZHTkpSd2RMamRHM0c4eXR0MHVaVVM1TzVRclYwYVVqRzIzeTRoYjQrNUlBQUFBQUFBQWlvUmwzd0RnTXRNNnVLNTIzalJEeisyYXE1bjdsOGlRa2FNOU9pTkIvZGROMCsxVjIrbmRheDlTUmU5QU4wVUt0N0VueTlnenl0MVJYRFdNUFkvTGRQM2FLM1lKT0YrcnQxTHRHWktrRkh1Ry9LemVibzdvOHBUaHNMbU9TL28xV2gyelI2dWo5NVRvbkNnZFhtZ3kyTjBoQUFBQUFMaE1rZndCZ011UXI5VmJiN2E4WHdPclhhOEhOcityZlVtNXF6dStPNzVSSzZOM2ExcnpvYnEvVmplWlRTWTNSQXAzTUNMZnkxSHhreVd6bmsrcnJqbFpJVHJsOUhSalpLVmZKWE9XN3ZLTTBVcytSK1VwWi9iRmpDZ1prZS9KVk9kcDl3WjNpZFQycTZoZENaR1NwQ1VudG1sdzlRN3VEZWd5Rlp1WjZEcXU3VmV4Uk9kZUhiMUhMKzZaVjZKem9uUWcrUU1BQUFBZ1B5Ui9BT0F5MXE1OGZlM29PVU12NzUydlYvWitKN3ZoeU5GK05pdEZ3N2JNMHV5RHkvVk9xMkZxVzc2ZW15SkZTVEppZnNweC9ueGFkYjJlVWNWTjBWeFpUams5WGEvbHF6NUhYTmVObUordTJPUlB2eXF0WGNtZnNUcy9WYSt3bGdydzhIRnZVSmVaVEtkTjdYOTVXdU1hM3FxR0FWWFVyRndOdDhSaDNMSFFMZk1DQUFBQUFFb2Y5dndCZ011Y2w5bERMelc1UTl0dWVrT3RnbXJuMldkYi9FRzErMlc4N3QzMHRrNW5KSlJ3aENoeGFVZHluTTdKQ25GVElGZXVMLy83bXFaRnVpV09rdkJVZzM2cTVsTkJraFNWRnFkR1B6NnVOVEY3NVRDY2JvN00vWkp0NmZyNjZEclZXZnlJb3RMaXREcG1qKzZxZVlOYWxLdmw3dEFBQUFBQUFDZ1FsVDhBVUVvMEM2eWhUZDFmMDR5SVJacTArNnNjKzArYzg5bVJWVm9RdFVrdk5CNnNrZlZ1bG9mWjRvWkljY2s1MG5LY3N0UmI4VHY1MzlmVWtlcWVRQ1RabkE1OWZtU1Z2ank2UnJzU0loV1htWHhKNTR0S2k5TU5LNTY3cEhPVVZsdmkvcExIMS8xelhIdXoxZjFxSGxqemtzNjdPb2I5ZmdBQUFBQUFSV015RE1NNGZ6Y0F3T1hrUVBKSlBiTDFmYTJNM3Axdm53WUJsZlYycTJFS3I5aXNCQ05EU1hBdUs1L2ozQkxmMFUyUlhOa2NRV3R6bkp0N25DbVJlVmZIN0ZIbkZSTWxTZGNHMVZhU0xWMEhraytXeU55NHZMSHNHd0FBQUFDZ3NLajhBWUJTcUo1L21IN3Q4cUlXSE4ra0ozLy9STWZTWW5QMWlVZzZvZTZyWHRBdFZkcm90ZVpEVmM4L3pBMlJBcmdZT3hLT3lPRmsrYlhMV1VsVS9nQUFBQUFBVUZRa2Z3Q2dsRExKcE51cnRsUFBzSlo2ZmQvM2V2WFA3L0pjQ3U3N3FNMWFmR0tySHFqZFRjODNIcWpLWllMZEVDMkFDM0V1OFZQVEwxUlRtdDZwdHNIMVZjTTNSR2FUeWMyUkFRQUFBQUNBeTVuWjNRRUFBQzZPajhWTGt4b1BVc1RONzZsLzFmWjU5bkVZVG4xd2NMbnFMSDVFNDNaK3B2aXNsQktPRXNDRmFsR3VsbmIzZkV0M1Z1K2tXbjZoSkg0QUFBQUFBTUI1a2Z3QmdDdEVkZDhLK3JiRFdLM284cElhbGEyV1o1OE1oMDJ2Ny90ZXRSWU4xOVM5ODVWcXp5amhLQUdjai9NLzJ6SE9idjJJZkszZWJvb0dBQUFBQUFDVVJpUi9BT0FLMHlXMGlYYmNORU16V3oyb0lFKy9QUHNrMnRMMDdLNHZWWHZ4STNydnI1K1U1YlNYY0pRQThuTXlQZDUxYkRWWmRHMVFiVGRHQXdBQUFBQUFTaU9TUHdCd0JmSXdXL1I0dlp0MXVPOXNQZGRvUUw1VkE5RVpDUnF4N1FNMVdEcENIeHhjcmt4bjdqMkRBSlNzZnkvTDZHUDFsRWtzOHdZQUFBQUFBSXFHNUE4QVhNSEtldmhvY3RNN2RialAreHBWdjdjOHpkWTgreDFKaWRid3JmOVR6VVhEOVViRTkwcTJwWmR3cEFET2NjcnBPamFUK0FFQUFBQUFBQmVBNUE4QVhBVkN2TXZxclpZUDZFRHZXYnF2VnRkOE40dy9sWDVXWTNkOHBtcUxobW5pcnJtS3pVd3E0VWdCQUFBQUFBQUFYQ3lTUHdCd0ZhbnVXMEVmdHhtaFBiM2UxdTFWMitYYkx5RXJWVlAyZnF2cVB3elQ0OXMvMUxHMDJCS01FZ0FBQUFBQUFNREZJUGtEQUZlaGhnRlZOTC9ET0czdDhicDZWNzQyMzM3cGppeTljMkNwYWk5NlJQZHVlbHU3RWlKTExrZ0FBQUFBQUFBQUY0VGtEd0JjeGE0TnFxUEZuWjdWN2w0emRYZU5HMlV4NWYzUGd0MXc2TE1qcTlUc3B5ZlU4ZGRuOU5YUnRjcHkya3M0V2dBQUFBQUFBQUNGUWZJSEFLREdaYXZwODNhamRMRFAvelN5M3MwcVkvSE10Kys2MkgyNmM4TU1WZjNoUVQyNzYwdVdoQU1BQUFBQUFBQXVNeVIvQUFBdU5YeEQ5SGFyQjNXMDMvOXBZdU9CS3VmcGwyL2ZtSXhFVGQwN1h6VVhEVmUvTmE5bytlbWRjaHBHQ1VZTEFBQUFBQUFBSUM4a2Z3QUF1VlR3Q3RCTFRlN1EwYjRmYUhxTCsxUzVUSEMrZloyR29VVW50cWpIcWhkVmYrbGptaDd4ZzZJekVrb3dXZ0FBQUFBQUFBRC9SdklIQUpBdmY0OHllckpCWHgzcE8xdmZkaGlyenFGTkN1eC9NUG1VbnRyeHFTcC8vNEI2cm41SmM0K3VVYW85bzRTaUJRQUFBQUFBQUNCSlZuY0hBQUM0L0htWUxlcGZ0YjM2VjIydmZVbFIrdDlmUCt1ekk2dVVaRXZMczcvRGNPcm5VenYwODZrZDhyTjY2N2FxN1hSWGpSdlVKYlNKTENiKzdnQUFBQUFBQUFDNGxIZ0hEZ0JRSkEwRHF1anRWZy9xeEMwZjZZUFdqNnBaWUkwQys2ZllNL1Q1a1ZYcXZ1b0ZWZjNoUVkzWjhZbDJuajBpUSt3UEJBQUFBQUFBQUZ3S1ZQNEFBQzZJbjlWYncycUg2OEhhM2JUcHpBSE4rdXNuZlhOc3ZiS2M5bnp2T1pWK1ZqTWlGbWxHeENKZFU3YXFicTNTUnYycXRGR3JjclZsTnBsS01Ib0FBQUFBQUFEZ3lrWHlCd0J3VVV3eXFWMzUrbXBYdnI3ZWJ2V2c1aC9mcURtUnYybE56TjRDNy9zejhiaitURHl1bC9mT1YxaVpJUFdwZkozNlZXbXRMcUZONUdYMktLSG9BUUFBQUFBQWdDc1B5UjhBUUxFcDUrbW5ZYlhETmF4MnVJNm14bXJ1MFRYNjRzaHE3VXVLS3ZDK2srbnhtbjF3bVdZZlhDWS9xN2Q2VkdxaGZsVmE2K2F3YXhYazZWZEMwUU1BQUFBQUFBQlhCcEkvQUlCTG9ycHZCVTI0NW5ZOWZjMXQybm4yaU9aRS9xYTVrV3QwT2lPaHdQdFM3Qm42N3ZoR2ZYZDhveXdtc3pwV3VFYmRLelZYbDlBbWFoVlVXMWFUcFlTZUFQOFY0bDFXdmNPdTFkeWphNVRoc0pYbzNCYVRXVFg5UW5VdytWU0p6Z3NBQUFBQUFGQWFrZndCQUZ4U0pwblVvbHd0dFNoWFM5T2EzNk9WMGJzMTkrZ2FMVG14VFdjeWt3cTgxMkU0dFRwbWoxYkg3SkVrK1h1VVVhY0sxNmhMYUZOMURtMnNab0UxMlN1b0JKbGswa2R0UnVpMTVrTTErK0J5emZycko1MU1qNy9nOGNwNitPalhMaS9xNDhNck5QdmdNamtOSTkrK1pwTkpFVGUvcTIrUGJkQXJmMzZuWFFtUkZ6d3ZBQUFBQUFEQWxZN2tEd0NneEZoTVpvVlhiS2J3aXMza01KemFkT2FBZmppeFdZdE9iTlgrcEJQbnZUL1pscTZsSjdkcjZjbnRrcVFnVHovZEdOcFluVU9hcUV0b0V6VXNXMFVta1F5NlZGTHNHWktrOGw0QkdsR3ZsMzQ5L1VlZXlaOUtaY3JKdzJUVnNiVFlBc2N6SlBsYXZUWHIydUVhV3FPekJxMS9JOTk3YkU2SExDYXpCbGZ2b01IVk8rait6ZS9xazhNckx2cVpBQUFBQUFBQXJrUWtmd0FBYm1FeG1YVjloUWE2dmtJRFRXdCtqL1lubmREaWsxdjFROVFXYlRnVFVXQVZ5RG54V1NsYWNIeVRGaHpmSkVtcTRCV2cxc0YxZFYxd1hWMFhWRWZYQmRkVkJhK0FTLzBvVjQwTVI1YnJlRWJFRDY2S3JIK3I2QjJvVlYwbXl5bEQxLzh5UVdlelV2SWRMOG1XcGpzM3pOQzJIbStvYmZsNldoLytpbHIrL0tSaTg2a0ljeHFHekNhVC9rdzhycm1SYXk3K2dRQUFBQUFBQUs1UUpIOEFBSmVGK2dHVlZUK2dzcDVxY0l0aU01UDA0OG50K2lGcWkxWkU3MUtTTGExUVk4Um1KdVdvREpLeTl4NjZMcWl1cmd1dW8rdUM2cWhWVUcwRmVQaGNxc2NvdFRxRk5OTE1sZy9JVk1obDlCNnAyMU8zVlcyWDYzb2w3M0lLOFM0clNWcmM2VmwxVy9WOGdmc0Q3VHg3UkY4ZlhhY2hOVHFwaWsrdzdxdlZWZFAyTGN5ejc3a2wvdjVJaUZTbXMyVDNIQUlBQUFBQUFDaE5TUDRBQUM0N0Zid0NkRS9OenJxblptYzVES2QybkQyc2xkRzd0U3A2dDliRzdsUHEzOHVQRmNiUjFGZ2RUWTNWL09NYkpHWHZXMU0vSUV5dGdtcnJtb0NxYWxpMmlob0VWRkZ0djRyeU5GKzkveXl1aWRtcnVVZlhhRnJ6ZXdyVnY2SjNvQ3A2QnhiWTUvb0tEVFMzL1pQcXYyNWFnWlZjSHgvK1ZVTnFkSklrSmRoUzgrempZYmE0amxPSzhQVUhBQUFBQUFDNEdsMjk3M0lCQUVvRmk4bXNhNFBxNk5xZ09oclg4RmJabkE1dGpmOUxxNkwzYUdYMExtMDRFMUZnWmNsL0dUSVVrWFJDRWYvWlk4aHFzcWkyZjBVMUNLaXNCZ0ZWMURDZ2l1dTQ3RlZTS2ZUNnZ1LzFXOHhlUmFYRjZVeG1rcktjOWx4OWpEdXlxM0ltN3BxcktYdS96ZEhXTmJTcDNydjJJUTFZLzdwMkp4d3Q5THlyb3Zkb1ZmUnVuVXcvbSs4K1B0NFdUOWR4WHNtL3NoNCs2aHphUk45SGJTNzB2QUFBQUFBQUFGY3FrajhBZ0ZMRncyeFIrL0lOMUw1OEF6M2JxTDh5SERadGpqdWdWZEc3dFNYdUwyMk5QNmd6K2V3WlV4Qzc0ZEQrcEJQYW4zUkNQMmhManJhSzNvR3E0UmVpcWo3bFZhVk1lVlgxRGM3KzdGTmVWWHlDVmFsTU9WbE01dUo2UkxkcUhWeFhIN1IrOUx6OUhxdlhTLzJydGM5eHJWSFpxckthTEZyWjVTVjFYVGxKdXhJaUN6V25JVU5kVmo0dlA2dTNmSzNlZWZZSjl2UjNIVHNNcHdJOWZWM25IaWFMdnVzNFh1M0sxMWZmMzZicXAxTy9GMnBlQUpmV0gzLzhvZVRrWkhYbzBNRjFiY21TSlFvSkNWSHIxcTNkR0ZuaHBhV2xhZVhLbFdyZnZyMkNnb0lVRVJHaEJnMGFGT3JleE1SRXhjVEVxRzdkdXBjNFNnQUFBQURJeldRWWhkaFJHd0NBVXNLUW9hT3BzZG9hZDFCYjQvL1MxcmlEMm43MmtKSnQ2WmRzVG92SnJFcGx5cm1TUVpYTEJLdWNwNS9LZWZyKy9UbjNzWmZaNDRMbmN5NHJuM1ArK0k0WCt3Z3VIbWFMbHQwNFNaMURtMXpVT0djeWs0cVVBR29hV0VQMS9NUDBUWWVuWkZMaDloM0tTNm85UXpldW1LaHQ4UWN2ZUl4ekhFRnJjNXliZTV5NTZERUw0NjBEaS9YRTlvOGxTWUVlUGpyYi84c1NtUmNvYmpObnp0U1NKVXZVb2tVTFRadzRVZjcrL2hvNWNxUWlJaUxVbzBjUGpSNDlXbFpyMGY0V3plbDA2dE5QUDlYZ3dZUGw0NU4zVmVZUFAveWdsaTFicW1yVnFoZjlEQmtaR2VyVHA0OU1KcE91dWVZYTdkMjdWMDJiTnRWVFR6MmxTcFVxRlhodlZGU1U3cnZ2UGpWcDBrUkRodzVWOCtiTnp6dmZ6cDA3RlJVVnBkNjllMTkwN0FBQUFBQ3VibFQrQUFDdUtDYVpWTU0zUkRWOFF6VGc3OG9VcDJIb1FQSkpWekpvYS94ZitqTXhTa20ydEdLWjAyRTRGWlVXcDZpMHVFTGZVOGJpNlVvR2xmWHdrYWZaS2srelZSNW1penpOSG45L3Rzb2p4L1hzODZuRkVuWGViRTZIYmw4M1RlM0wxOWZ2Wnc4ckppTlJEc1BwYWk5bzJiZC9heFpZUTYyQ2F1ZEsvdmhhdlhQczN5TkpqOWJ0cWNsTjd0U2c5VzlvN0k3UE5LMzVQVHFVY2xxeG1ZbXlPUjEvMytlbGE0UHFTSkwrU2o2bGsrbngrYzc5Vk1OK3VuL1R1MHB6WkJicDJRRVVIOE13dEduVEprblN0ZGRlSzM5L2Y4WEV4R2ovL3YzeTlmVlZuejU5aXB6NGtTU3oyYXh2dnZsR1M1Y3VWZm55NWZQc2MrVElFUVVFQk9qVlYxOVZuVHAxQ2h6UDZYUnExYXBWNnRxMWE1N3QzdDdlTXB2TktsZXVuSjU5OWxudDJiTkhVNmRPMVpneFk5U3JWeS8xNzk5ZjN0NTVWeXg2ZW1ZdlYzbnMyREVGQmdicXpUZmZWR1ptd1QrWDFxMWJwNnlzTEFVRkJhbDkrL1lGOWdVQUFBQ0FncEQ4QVFCYzhjd20wOS83OTFUVzNUVnVsSlJkSVhRNlBVRVJTVkYvN3dFVTVkb0w2RmhhN0NXUEtkMlJwZlQwK0FLVEdQbVpHblFKQXZxWHMxa3BXbnB5K3dYZlg5ZS9rcFoxbnFSZ0wzK2RTSXZUOHRNN1hXMnRnK3RxMlkyVGNpV0FKT25MOWsvbzV0K21LR0QrbmJuMjlRbXYyRXpMTzc4Z1NScTM4N01TMzl1bllrSmJuZjM2OWhLWnkvNnZaRnU2STZ0RTVnU0tXMFJFaE02Y09hT1FrQkQxNzk5ZmtyUml4UW9aaHFHK2ZmdXFmdjM2T2ZvYmhxR3Z2LzVhL2ZyMXk3ZWk1eHhQVDA4bEp5ZXJSbzBhdWRyc2Ryc013NURENFpDWGw5ZDU0elNielhydHRkZjA2NisvNWxzcFpEYWJsWjZlcm0rLy9TZmhIUnNicTg4KysweEhqaHpSeElrVDg3enZYSElyT0RoWU5XclVVS3RXclRSbHloVDUrdnJLYkRZck9UbFpobUVvSUNEQWRZK1hsNWU4dkx6MDNudnZLU3dzTE05bkJBQUFBSURDSVBrREFMZ3FtV1JTcFRMbFZLbE11VnhMbktYWU0zUWcrYVFySVhRdytaU2kwdUowUE8yTVRxVEh1YXBScmhUenJuOUsxMWNvM0I0VzU0eHRlSXNlcnRzano3WkFEMS9YM2ozZmRoaXI5cjlNME43RVk1S2tWZEc3OWNEbWQvVnAyOGQxSkRWYU1SbUphbGMrKzAzZzQybG5aSGM2Y2lWK3BPeGw0Yzc1bzVCTHlSV25zMDZyN0hLZXYyTXgrM2ZWRlZDYS9QcnJyNUtrVzI2NVJXYXpXWVpoNk1jZmY1UWt4Y1RFYU5hc1dUbjZueng1VXBzM2I5YXVYYnYwOHNzdnkyek9meDgxaThVaXE5V3E2ZE9uNTJxTGo0L1hvRUdERkJJU1V1aGwzNnhXcTdadDI2WnQyN2JsMjhkdXQydmh3b1c1cnE5WnMwWmZmZldWN3JqampqempsS1RUcDA5cjRjS0Y2dE9uajM3ODhVZFpyVlpsWldXcGI5Kys4dlB6MC96NTh5VmxWeUZsWkdTY04va0ZBQUFBQUlWQjhnY0FnUC93czNxclpibGFhbG11VnE0MnAyRW9Oak5SeDlQT3VKWjZPM2Q4UE8yTWpxZWRVVXhHWXFsYWN1elJiYk8xTWZ3MTFmV3ZKTHZoVUpJdFhmL2RFdEJzTXFtY3A1L3IzTXZpa1NzSlpqR1pGZWpwSzBtS3kweDJYZitzN2VQcXRtcVNFckpTSlVsZlJLN1d0OGZYSzhOaGs5VmtrVzF3OWh1Zkh4NzZSYXRqOXVRWjQwMlZXa2lTVHFiSDYwaEs5RVUrTVlCTEtTTWpReXRYcmxTWk1tWFVxMWN2U2RMNjlldDErdlJwU2RrVlFQblp0bTJiM252dlBZMGNPVExmUGliVGhlOExscGR6aWFaYmI3MDF4M1diemFiMTY5ZnIxbHR2MWNjZmY2eTZkZXRxMXF4WmlvcUswa01QUGFTNzdycExnd1lOY2lWNS91M0REeitVdjcrL0pDa3RMVTJ6WnMzU3JGbXpYSE9rcHFiSzRYRElhclc2RW1IbnFxWEdqQm1qVnExYUZlc3pBZ0FBQUxqNmtQd0JBS0FJekNhVFFyMERGZW9kNk5xREppOVpUcnZPWnFYb2JGYnEzNS96T0xabEh5ZlowbVZ6Mm1Wek9wVGx0TXZtdEdkL05oei9IUCtycmJqRlpTYnJoaFhQcW96RlU0ZnpTYXhNYjNHZm5telExM1YrS3YyczZpeCtKRWRseXF2Tjd0YjRhMjdUeWZSNGRWNHhVUWVTVCtZN1o0YkRWdWo0YXZtRnFrdG9VMGxTV0prZ3JROS9SV04yZktKTlp3NFVlb3lMTmJsTXBLS3FQVm9pY3gxTU9xMWxwM1pJa3VyNWg1WEluRUJ4V3I1OHVWSlNVdFN5WlV2NStQaklNQXpObVROSFZxdFYwNlpOMDVOUFBxbGF0V3BwOXV6WkZ6VCtmNVBUZVhFNkMxODE1M1E2WlRhYnRXUEhEa1ZHUnVacVg3MTZ0Zno4L0pTUWtDQkordm5ubjJXejJiUjY5V28xYnR4WVRaczJ6WFhQbGkxYlhKVkgxYXRYVjBKQ2doSVRFN1Z4NDBaWEVreVM0dUxpY2xVVUhUeDRrT1FQQUFBQWdJdEc4Z2NBZ0V2QTAyeDFKWW1LbTNOWjNwdWNYNHhUNldmemJSdGR2NDhyOGJNK05rSXhtUW02dFVwYkRheDJ2YjQ2dWxhU05LUkdKNDI3SnZzdjJzUEtCR2xWMThublRRQVYxbk9OQnNoc01zbVFvZGtIbCt1aDJ0MjF2dHVyZW12L1lqMjdhMDZSRWtrWGFseVpLSmxiUG5USjU1R2sxVEY3WE1tZkN0NWxTMlJPb0xnNEhBN1hNbWEvLy82N0ZpNWNxSUNBQUIwNmRFaDMzMzIzcWxXcmR0RnpPSjFPMmUxMlRaZ3dJVmViM1c3UDhmbDg3SGE3YkRhYndzTENOSDc4ZUMxY3VGQ1BQLzY0YTcrZ3hZc1hxMm5UcHBvK2Zib2lJaUlVSHgrdnBVdVh5dHZiVzYrKytxcUNnbkp2d25iOCtIRkZSa2E2S244c0ZvdHV1ZVVXU1ZLL2Z2M2s2ZW1wZWZQbTZZc3Z2dERZc1dQVnZYdDNTVko0ZUxqS2xTdW5RWU1HRmYxRkFRQUFBSUQvSVBrREFBRHlOYTdoclhxdCtWQkowdjZrRTdwdDNhdHFVYTZXYnEzU1ZsT2IzYVh2b3picjNscGQ5RzZyaDJTU1NZZFRvalYrNStmYWxSQ3BFK254RnozL0RTR05kRyt0THBLa3I0K3UweU5iMzllU0UxdjFYY2Z4ZXJKQlg5MVVxWVZ1WC9lYUlwSk9YUFJjQUM3ZXNtWExkT3JVS1VtU3Q3ZTNldlRvb2Z2dnYxK05HalhTa0NGRGxKS1NrdWQ5WDMzMWxabzJiYXBHalJxZGR3NmJMVHZoR3gyZHUxTFI0WERrNkhNK1o4NmNrU1JWcUZCQkZTdFcxUExseTdWOSszYVZMVnRXTnB0Tng0OGZWKy9ldlZXM2JsM3QyN2RQTDczMGtsSlNValJzMkxBOEV6K1NOR1BHREJtRzRVcitTTkpkZDkyVm84K2hRNGNrU2JWcjE4NTF2OTF1MTRvVks5U2pSOTc3cWdFQUFBQkFZWkQ4QVFBQXVYaVlMWHFyNVFONnRHNVBTZEtobE5QcXN2SjV4V1FrYXZtcG5kcWRjRlJOQXF2cnQ2NHY2N3JnT3JJNUhYcmx6NFdhc3ZlYllxdkVxZUlUckhuWFB5V1RUSXBNamRISTdmOG5TVnA2Y3J0dVgvdWF2dTgwUWRlVXJhcU40YS9wNXQrbWFNT1ppR0taRjhDRlNVMU4xV2VmZmFiNjlldnIyTEZqTWd4RHMyZlBsc1ZpMGZQUFA1OWpiNXpUcDA5cjBxUkprckwzeE5tNWM2ZktsaTJyZDk1NVI1VXFWY28xZG1Sa3BHclVxQ0VwZTltM1pzMmE2YW1ubmxKZ1lLQzh2THhjeTZvRkJBUm93b1FKQ2c4UGx5U2RQSGxTb2FHaGVlN0xJMlZYNlVqWlM3TjVlbnE2bnFOeTVjb3lERVBIangvWHZuMzdOSFRvVUMxYXRFaDc5KzVWZ3dZTjFMOS9mNTA1YzBhN2QrOVc1ODZkYzR6WnVIRmpCUWNINjQ0Nzd0RDY5ZXVWbXBxcTJiTm51eEpUa3JSMzcxNUowdEtsUzJXMS92TXJXVnBhbXNhTkc2ZmR1M2NyTFMwdDF6NUVBQUFBQUZCWUpIOEFBRUFPZGZ3cjZZdTJvOVcyZkQzWHRaOVA3ZERKdnl0NURCbDZadGNjTGU3MHJLNExycU45U1ZFYXNPNTE3VTA4Vm13eFZDNFRyRlZkSml2VU8xQ25NeExVYS9Wa3hXVW11OXFYbnR5dThUcy8xL1FXOXluUTAxZExiM2hPVFg4YXJlTnBaNG90QmdCRjgrR0hIMHFTbm4vK2VUMzAwRU55T0J5cVdiT21CZ3dZa0t0S0ppc3J5MVg5SWttaG9hR1NwSGZmZlZjdnZQQ0NQRHc4Y3ZSLzZLR0gxS0ZEQjVVdlgxNWR1blNScjYrdm5uamlDVldvVUVHVEowOVdjbkt5aGc4ZnJodHZ2RkZObXpaVmRIUzBaczJhcFpVclY2cFdyVnA2L3ZubjVlZm5seXZtUFh2MlNKS2FOR2tpczlrc1NmTHk4bkpWNU96ZXZWdUdZU2cxTmRWMVQ1czJiV1EybTdWdDJ6WXRXclFvVi9MbmdRY2VrQ1FsSmlaS2tueDlmV1cxV2wzTDRmM2I0c1dMYzV4blptWnE5Kzdka3FUMzMzOWZsU3RYVnV2V3JYTy8yQUFBQUFCd0hpUi9BQUNBSkttTXhWTlBOdWlyNXhvTmxMZkZReGtPbTd3dEhubjJYWEppbStZZFc2ZEIxVHFvcG0rb3F2dFdLTGJrVCt2Z3VsclFjYndxbHduVzdvU2p1bVh0S3pxY2tudDVweGtSaTNSalNHUDFxWHlkQWoxOWRXK3RMcHE4NTV0aWlRRkEwY1RIeDJ2TGxpMmFPbldxUWtKQ1hOZnpxMXlwVnEyYVpzK2VYZWp4TFJhTDFxNWRtK3Q2Ykd5c0ZpOWVyRzdkdXNuaGNHakZpaFc1K3V6YXRVdDc5dXhSMjdadGMxeTMyKzM2NVpkZlZMNThlYlZ2Mzk1Vm1aT1ltS2lGQ3hlNitoMCtmRml2di82NjJyWnRxejE3OXVqenp6K1hZUmhLU0VpUVlSaUZpdi9lZSs5Vmx5NWQ1TzN0cmJpNE9EVnUzRGpQZmovLy9MTTZkKzdzMm5NSUFBQUFBQzRVeVI4QUFLNXlYbVlQM1Zlcmk1NXJQRUNWeXdUTGtLSHZqbS9VK0oyZjYyQ2YvK1Y3Mzh0NzU2dDVZRTNWRDZpc0h6cE4wT3Y3dnRkTGUrWVZldGszWDZ1MzNydjJJZGY1TFZYYXFLeUhyNTVzMEZjV2sxa3pJaGJwdVYxZkt0MlJsZThZVC96K3NYcFVhaUZQczFVcHRvekNQelNBWWhVVUZLUTVjK2JJWkRKZDBQMDJtMDNyMXEzTFZVVnpqcWVucDB3bWszNzg4VWZYdGZEd2NBVUdCbXJJa0NHS2k0dVRKTldxVmN1VlZJcVBqOWVnUVlOVXZYcjFYSWtmS2J2cUpqWTJWaSs4OElJOFBUMlZtSmdvcTlXcVBuMzZhTWlRSWZyNjY2OWQxVHEzM25xckhuNzRZUjA4ZUZDVEprM1M1NTkvTGlsN1g2T01qQXg1ZTNzWCtId1dpMFUxYTliVWlSTW45TVFUVDZoQmd3WjVWaUx0M0xsVEN4WXMwS1JKazFTNWN1VkN2SElBQUFBQWtEZVNQd0FBWE9WMjlKeWhoZ0ZWZERZclJXOGZXS3IvL2ZXVElwSk81Tm5YMStxdHUydmNvSkgxYmxhQWg0ODZyNXlvWHpxL29CcStJWnB3emUwYVhLMkQzdHEvV1BPUGIzUXRFNWVYSm9IVjljMzFZOVVnb0xMMkpVVnBmZXcrUFZnN1hHMkM2K2xVK2xtRnIzcWhVSlZFaDFKTzYvVjkzK3V4dWowMTkraWFDMzROQUZ5OG9pUis0dUxpTkd2V0xOZjV2bjM3RkJFUm9iTm56K3EyMjI0cjlOam5ycDlic3Eyd1ltSmk5T21ubjJydzRNR3FYcjI2VHAwNkpjTXdWTDkrZmZYczJWTy8vdnFySy9FemF0UW85ZTdkVzVKVXJsdzUxYTVkVzlkY2M0MjJidDJxdExRMGZmWFZWN3J2dnZzS05lKzVpcDVEaHc2cFlzV0tPZG9jRG9mc2RydWlvNk9WbEpSRThnY0FBQURBUlNINUF3REFWZTZEZzh0MU1PV1VscC9hcVN5bjNYWGRwSC9lYkEwclUwN1RXOXluKzJ0MVZhQ25yNUpzYVpxNGE2Nk9wRVNyN2ZMeCtxSFRCTFVKcnFlYWZxR2EyZXBCdmRYcUFmMlZmRXEveHgvV29aVFRtcmhycmd4bEw0LzBZTzF3dmQzcVFaV3hlQ29tSTFFOVZyMm9FK2x4Q3ZEdzBjQnExNnRpbVVCTmF6NVVpMDlzMVI4SmtUcVpIcStFckZSbE9lMnlPUjF5R003cytFeVMxV1RSR3hIZjY1dGo2K1h2VVViVmZNb3IwTk5YYTJQL0xIUUZFb0NTOTkrbDFjNTUvLzMzVmE1Y3VWd1ZRT2RMN2hRMStaT2VucTZCQXdmcXpqdnYxS09QUHFwT25UcXBUNTgrMnJ0M3I0WVBINjRKRXlhb1hidDIycmh4bzc3NjZpdmRkTk5OaW9pSWtNMW0wN0ZqeDVTVWxLUXhZOGJJejg5UDZlbnBoWjdYWXJGSWtxcFdyWnByMmJ0emxVb1ZLMVpVdzRZTmkvUThBQUFBQVBCZkpIOEFBTGpLdmJWL2NaN1hyd3V1NHpxK3Rjby9TeVo5ZDN5alJtNy9QNTFLUHl0SmlzNUlVTWRmbjlFTGpRZHIvRFczeVdJeXl5U1Q2dm1IcVo1L21PeUdRNU4yZnlYSDMzdGpOQXVzb1RJV1QwblNzQzJ6ZER6dGpDVHBqZzNURlp1WnBNZnE5bFN2c0ZicUZkYnFncCtwNmc4UEtpb3Q3b0x2QjNCcC9YdDV0c0xJYjI4ZHA5TlpZSHQrYmRXclYxZjE2dFcxY2VOR0hUeDRVTDE3OTVhSFIvWWVaOVdxVlhIOTVoNEFBQ0FBU1VSQlZGUG56cDExM1hYWDZZRUhIbEJLU29va2FjYU1HYXBRb1lMR2pSdW4wYU5INitXWFg5YWJiNzZwbGkxYkZ2bzVpcHFrQWdBQUFJQUxSZklIQUFEazZiL0psNWlNUkQyeTdYMHRPTDRwVjErYjA2Rm5kMzJwTDQrdTBhdk43bGJ2eXRjcXkyblgwenUvMFA4ZCtzVlZyU05KajIvL1VKNW1xNEs4L0xUb3hCYlhkYWRoYU1TMkR6UW5jclVtTjdsVFhTczJ6VkY5VkJqN2swN29tVjF6WElrcEFPN2hkRHJ6VExvVWxLUTUzM2gydTEzRGh3L1BjZDNoY0xqYUpTa3FLc3JWNTl5MWM1Ly9hOCtlUFpvMmJab2txWExseXE2cW5IT2YvZno4OU5oamp5azFOVlVXaTBWeGNYSEt5c3BTZ3dZTjFMcDFhMjNac2tXblRwM1NOZGRjaytmNGVUM3J1VmordSt5ZEpHVm1acDduVlFBQUFBQ0F3aVA1QXdBQTh2VHkzbTkxVTZVV2FoTmNUMHRQYnRmOW05OVJURVppZ2ZmOG1YaGNmZGRNVmNPQUtxcnFVMTdMVCsvTTFjZVFvWWUzdnE5QVQ5ODh4OWgwNW9EQ1Y3MmdLajdCNmhMYVZFMERxNnU2YndXVjgvU1RyOFZiWGhhcnZNd2U4akJiNVdXeHl0UHNJVTl6OW45cHVxNmNwQlBwVlB3QTd1WndPUEpNdXB4TDFoVFZ1Ykg4L1B6eUhPL2NaN1BaN09wanQ5c0xuUE9ubjM1U1NrcUtxbGF0cXNhTkc4dGlzY2hzTnV2RWlSTjY2YVdYY3ZSZHRXcVYwdExTbEphV3Bubno1bW5BZ0FFeW1VeTY0WVliOG8zNTNMem40dmozY1g3TDN2MjNQd0FBQUFCY0tKSS9BQUFnVHphblF3UFh2YUVCMWRwclJzUWkxNTQ5aGJFdktVcjdrcUx5YlRkazZHeFdTb0ZqUktYRjZmTWpxd285SjRETGg4MW1rMkVZY2pnY3Jrb2E2Wi9FUmtaR1JwSEd5OHJLa3RWcTFmVHAwMTNYd3NQRFZiWnNXVmU3SklXRmhibjZuTnRESjcvS244Y2VlMHh0MnJSUnExYXRaTFZtLzFyVXUzZHZMVjY4V0d2WHJzM1YzOS9mWHoxNjlOREFnUU5sdFZyVnZIbnpBbU0rOTZ6L3J1aXgyYkwzSXN0cjJidHo4WjdyQXdBQUFBQVhnK1FQQUFESTE3RzBXRTJQK01IZFlRQW9SUndPaDhxWEw2ODc3N3d6MXg0M1dWbFpxbEtsaXZyMjdWdWtNUU1EQTlXclY2OGMxOGFPSGFzdVhicEl5bDVpTFR3OFBNZTRYbDVlR2pGaWhMcDE2NWJubUQ0K1B1clVxVk9PYXlOSGp0U0lFU05rTXVWY2N0SXdqRnpYemljckswdWhvYUVhT0hDZzY1ckZZdEZkZDkybHpwMDc1K3J2NWVXbFJ4NTVSTjI3ZHkvU1BBQUFBQUNRRjVOeG9RdHZBd0FBdDNBdUs1L2ozQkxmMFUyUlhOa2NRVG4vOHQvYzQweUp6THM2Wm84NnI1Z29TYm9ocEpGV2Q1MVNJdk1DQUFBQUFJQXJoL244WFFBQUFBQUFBQUFBQUZCYWtQd0JBQUFBQUFBQUFBQzRncEQ4QVFBQUFBQUFBQUFBdUlLUS9BRUFBQUFBQUFBQUFMaUNrUHdCQUFBQUFBQUFBQUM0Z3BEOEFRQUFBQUFBQUFBQXVJS1EvQUVBQUFBQUFBQUFBTGlDa1B3QkFBQUFBQUFBQUFDNGdsamRIUUFBQUFDQXduTWFoamJGN2RmR00vdVZiRXQzZHppNFRMM1FaTEM3UXdBQUFBRGdSaVIvQUFBQWdGTGlqNFJJRGQwNFU3c1NJdDBkQ2k1ekpIOEFBQUNBcXh2Skh3QUFBS0FVK09EZ2NvM1kvb0VhbGEybWI2NGZxNVpCdFZUVE4xUm1rOG5kb1FFQUFBQUFMak1rZndBQUFJREwzQjhKa1JxeC9RTU5xOTFkYjdhOFg1NW0vaHNQQUFBQUFNaWYyZDBCQUFBQUFNaWYwekIwejhhWmFsUzJHb2tmQUFBQUFFQ2hrUHdCQUFBQUxtT2I0dmJyajRSSVBYTk5meEkvQUFBQUFJQkNJZmtEQUFBQVhNWTJudGt2U1dvWlZNdk5rUUFBQUFBQVNndVNQd0FBQU1CbExObVdMa21xNlJ2cTVrZ0FBQUFBQUtVRnlSOEFBRW9iaTArTzAwcm1MRGNGY3VVSysrOXJhdkYxVHlEQXY1aE5KbmVIQUFBQUFBQW9KVWorQUFCUTJ2alV6SEY2bDJlTW13SzVjZzM1NzJ2cVU4TXRjUUFBQUFBQUFGd0lkb3dGQUtDVU1ZWDBsSkc4MTNYK2tzOVJTZEtYV1NFNjZmUjBWMWhYaERCemxvWjR4cmhlMDNOTUlUM2RGQkVBQUFBQUFFRFJrZndCQUtDVU1kVjRUTWFKcjZXTUtFbVNwNXg2MWVlSVh2VTU0dDdBcmxSbHFzcFVZNFM3b3dBQUFBQUFBQ2cwbG4wREFLQzBzZnJMMUhpbXU2TzRhcGdhelpTc2Z1NE9Bd0FBQUFBQW9OQkkvZ0FBVUFxWmdtK1E2ZHJ2Sk84cTdnN2x5dVZkUmFackY4Z1UzTW5ka1FBQUFBQUFBQlFKeTc0QkFGQkttWUp2a09uNnRUSWkzNU1SODVPVUZpazVVdDBkVnVsbThaVjhhc2dVMGxPbUdvOUpWbjkzUjFTaWtqUFQ5T21PSDlXaVVsMTFxTjRzeno2L0hOcWl1K2EvZU1GenpPay9TZUcxVzVlS2NYdzh2RlVqc0pKdXF0dFdqN2ErVGY1ZVBoYzhEd0FBQUFBQUpZbmtEd0FBcFpuVlg2WTZUOHRVNTJsM1I0SlNiazNrVG8zKzZTMmRTSXFWSkgwNzZHVjFxdEhjelZHNVY1b3RRMy9HSHRHZnNVYzBiOCt2ZXF2bjZLditOUUVBQUFBQWxBNHMrd1lBQUhDVld4TzVVd1BtUGV0Sy9OeFFvNFU2MXNpNzh1ZHFkU0lwVmdQbVBhdTFSM2U2T3hRQUFBQUFBTTdMWkJpRzRlNGdBQUFBa0cxMXpCNTFYakZSa25SRFNDT3Q3anJsa3M2WG5KbW1HejUrMUpYNHFSdGNWYi9jTTFObFBMd3U2YnlsUVdwV3VuNDV0RlV2cnZwSUo1UFBTSklxQjFUUWIvZlBLdEVsNEY3WS9iVmUzRE5QeGgwTFMyeE9BQUFBQUVEcFJ1VVBBQURBVld6V2xnV3V4RStZZjNtdHZPOGRFajkvOC9Vc28xc2FkdEthQi82bk1QL3lrcklyZ0dadFdlRG15QUFBQUFBQUtCakpId0FBZ0t2WXozOXRjaDFQNnZ5QVBDMGVib3ptOHVUdjVhTlpmY2E2enBjZDNGUkFid0FBQUFBQTNJL2tEd0FBd0ZVc011R1U2emk4OW5WdWpPVHkxcnJLTlFydzhwVWtSU2FjZG5NMEFBQUFBQUFVak9RUEFBREFWU3pObHVFNjl2VXM0OFpJTG04V2sxa3ZkeHZ1T2dZQUFBQUE0SEptZFhjQUFBQUFRR2t3b0hFWG5VbytvNEdOdTdrN0ZBQUFBQUFBQ3NTZkxRSUFBQUNGOFB2Si9lcFF2WmxPSnNlNk94UUFBQUFBQUFwRTVROEFBQUJRQ0wyK0dPTTZqaDYvMUkyUkFBQUFBQUJRTUNwL0FBQUFBQUFBQUFBQXJpQWtmd0FBQUFBQUFBQUFBSzRnSkg4QUFBQUFBQUFBQUFDdUlDUi9BQUFBcm1MN0h2L0s5UUdVQktmVHFkV3JWeGZMV0hhN1hYYTd2VmpHeWt0YVdwcVdMRm1pK1BoNFNWSkVSRVNoNzAxTVROUmZmLzExcVVJREFBQUFnQUtSL0FFQUFMaUtCWlVKY0gyVWhQMzc5MnYwNk5FYVBYcTBvcUtpdEd2WExuMzg4Y2Zhc21WTHJyNEpDUW42NDQ4LzlNY2ZmMXpTTi9oUlBKS1RrN1YzNzk0YzF6SXpNM1hpeElrYzEvNzg4MCs5L1BMTGV2SEZGNVdZbUZpb3NUTXpNeFVkSFozajJ1SERoelY2OUdoTm5UcFZaOCtlMWZMbHkyVVlocXM5SWlKQ0owK2V2TUNueVdZMm16Vno1a3dOSGp4WW8wZVAxc2lSSXpWbXpCaWRPblhxdlBjbUp5ZnIwVWNmMVpOUFBxbWRPM2NXYXI2ZE8zZHF5WklsRnhVekFBQUFBRWlTMWQwQkFBQUF3SDFlV2ZPNTYzaENwNkdYZkw2c3JDeFhnaUF4TVZITGxpM1Q4dVhMVmJGaVJYM3l5U2V5V3YvNTcrbU9IVHMwZGVwVVNkTDgrZk4xNXN3WlBmend3MFdhNzVkZmZpbSs0RkVnbTgybUo1NTRRaDA3ZGxSd2NMQ2s3RVJQUWtLQzNudnZQWlV0VzFhU3RIejVja25TZ1FNSFpQNy85dTQ5dXVZejMrUDRaMThpTzdHRlJDNUM0eGJhSU8yWlFhbE9WVVBSVkZCVUtUWHRzS3AxS1czcEdCU3RDV1ZVYitPa1pmVzAwZ3QxcW1PbWFCazBQYXFvc3JSdW9XNjVDQ0dYU2tRazJUdlo1NCtzL01adUVoS0podDMzYTYydS9tN1A4M3gvdjJiV0VwOTVuc2RjdGY4dm1zdmwwb1FKRXpSbHloUVZGUlZwOCtiTit1Njc3K1J5dVhUa3lCRTVuVTd0MkxGRG4zMzJtUUlDQWlTVmhqLysvdjU2NjYyM1pMZmJLK3kzcEtSRUNRa0o2dFdyVjRYM2JUYWJ6R2F6L1AzOU5YUG1UQjA0Y0VEejU4L1hsQ2xUOU9DREQrcmhoeCtXeldhcnNHMjlldlVrU1NrcEtXclVxSkZlZi8xMUZSWVdYdkU5dDIzYnBxS2lJZ1VFQk9qdXUrK3UwcmNCQUFBQWdJb1EvZ0FBQVB5R3ZiRmpsWEZjay9DbnFLaEkvZnIxcTFhYlo1OTkxamhPVDA5WGRIUzB4bzRkcTZGRGgxNXpIYWc3WGw1ZWNybGMycnAxYTdsN0gzMzBrU1pNbUtDZmYvNVpYMzMxbGF4V3E4NmRPNmVrcENUZGZ2dnRWKzNiMjl0Yk9UazVtajE3dHF4V3E4TER3elZreUJDMWFkTkd6WnMzbHlUdDJMRkRLU2twY2pnY2txUzh2RHc1SEE2ZE9uVktFUkVSRmZack5wdTFjT0ZDYmQ2OFdXRmhZWlUrYytuU0pYMzY2YWZHdFl5TURNWEh4K3ZreVpPYU5XdFdoZTNLZ3N6R2pSdXJaY3VXNnRTcGsySmpZMVcvZm4yWnpXWmR1SEJCTHBkTGZuNy9tWFhuN2UwdGIyOXYvZmQvLzdlYU5tMnFsaTFiWHZYYkFBQUFBRUJGQ0g4QUFBQndVMmpSb29WV3JGZ2hxWFFteU9qUm8xVllXS2cvL09FUG1qQmhRaDFYQjR2RklrbHEzYnExbGk1ZHF1Ky8vMTR6WnN4UTkrN2RqZjgrSzFldVZHRmhvVWFQSHEwZE8zWm84ZUxGaW91TGs2K3Y3eFg3TnBsTXNsZ3M4dmYzMS9MbHkrWHQ3ZTEyLy96NTg1S2tzTEF3TFZ1MlRNWEZ4WHJnZ1FmVXJGbXpTb09mTWxhclZidDM3OWJ1M2JzcmZjYnBkR3JObWpYbHJtL2R1bFVyVjY3VW80OCtXdW4zU0U5UDE1bzFhOVMvZjM5OThjVVhzbHF0S2lvcTBvQUJBMlMzMjdWNjlXcEpwYk9RQ2dvS3J2b3RBQUFBQUtBcUNIOEFBQUJRcTBhT0hGbnBNbHBGUlVYRzBtM0RodzlYbno1OTNPNDNhdFJJeGNYRnlzek1WRWxKaVhGOXhvd1ptalZybGdJREExVlFVS0MwdERSakNhMDJiZHJJeDhlbjNGajE2OWV2clZkQ0ZaU0ZIV1cyYjk4dWs4bWtVYU5HU1pLT0hUdW16ei8vWEMxYXRORFFvVU4xeHgxMzZMbm5udFBMTDcrc3VYUG5sZ3QwS3VyZllyRVl6NldrcE9pbm4zN1MvZmZmcjZ5c0xFa3lscGFyanJLbDV3WU5HdVIyM2VGdzZOdHZ2OVdnUVlQMDNudnZxVzNidG9xTGk5T3BVNmMwZHV4WVBmYllZeG8yYkZpNTk1YWtkOTk5VncwYU5KQWs1ZWZuS3k0dVRuRnhjY1lZRnk5ZVZIRnhzYXhXcStMaTRpU1ZMbE9YbVptcEtWT21xRk9uVHRWK0R3QUFBQUM0SE9FUEFBQUFhcFczdDdmbXpKbFQ0YjFodzRiSlpyT3BvS0JBVXVsTWpmbno1NnRidDI2S2lvcVNKQ1VsSmVuSko1OVU1ODZkalhZLy9mU1Q1cytmcjZGRGgycnUzTGx1ZmNiSHh5cytQcjdjV0d2V3JLbDByeGZVUHBQSlpCeTdYQzd0MkxGRDNicDFVNnRXclpTWGw2ZS8vdld2c2xxdG1qRmpocXhXcXpwMDZLQWhRNFpvOWVyVm1qUnBrcVpPbmFxMmJkdGVzZitzckN3OTlkUlRra3BuMUJRVUZNaHV0eXNuSjBlU0ttMmZuWjF0N0FYMFN5VWxKVEtiemRxN2Q2K1NrcExLM2YvNjY2OWx0OXVOMlVVYk5teVF3K0hRMTE5L3JjaklTTjF4eHgzbDJ1emF0Y3RZUnE1Rml4WTZmLzY4Y25KeXRHUEhEcVducHh2UFpXVmxsWnRSZE96WU1jSWZBQUFBQURWRytBTUFBSUJhNVhLNWxKcWFXdUc5M054Y0JRVUZLVFUxVldmUG5sVmlZcUlTRWhLVWtKQWdYMTlmZGUzYVZhZFBuNVlraFlTRUdPMGlJaUtVbUppb1ZhdFdWZGh2Uld3Mlc4MWVCTlZTTm9OR2tvNGNPYUtzckN5TkdERkNCUVVGbWpsenBrNmZQcTNKa3llcmRldldra3AvVHZyMDZhTXpaODdvMjIrLzFZUUpFOVN4WTBmMTdObFRQWHYyTlBiTUtXTXltV1F5bVl4QXIwMmJOcEtrdFd2WDZzeVpNektaVE9yZHU3ZFJpOFZpVVhKeXNrYVBIcTNVMUZSTm5EaFJBd2NPZE92VDZYVEs0WENvYWRPbW1qWnRtdGFzV2FOSmt5WVpzNHZXcmwyck8rNjRRNHNYTDliaHc0ZVZuWjJ0OWV2WHkyYXphY0dDQlJVR1NxbXBxVXBLU2pKbS9sZ3NGajMwMEVPU3BJRURCNnBldlhwYXRXcVZQdnp3UTczd3dndkc3TGZldlh2TDM5OWZ3NFlOcTlsL0NBQUFBQUFRNFE4QUFBQnFnY1BoTUk0REFnSzBhZE9tU3AvZHQyK2ZVbE5UbFp5Y3JLVkxsMG9xM1NlbVM1Y3VrbVFFUjVlSFB6MTc5bFJPVG81NjkrNnRKVXVXYU5Tb1VVcFBUMWZuenAzMXlpdXZHTTh0WExoUW16ZHZsc1ZpS1JjZTROZHovUGh4K2ZyNnltdzI2NFVYWHREWnMyZjE0b3N2YXVIQ2hVcExTOU9JRVNQVW9FRURqUjgvWGc4OTlKQmlZbUswZnYxNjdkbXpSeWRQbnRTZGQ5NHBmMy8vY3YwR0JBUm84ZUxGa2tyRG80S0NBcjMvL3Z2YXRXdVhubnJxS2JWcTFVcFNhVkQwMkdPUEtUNCtYcGN1WFZKWVdKaE9uVHBWcnIvTXpFeEpVbEJRa0pvMGFhSi8vL3ZmMnJObmp4bzJiQ2lIdzZIVTFGVEZ4TVNvYmR1MlNreE0xTnk1YzVXWGw2Y25uM3l5MHBsRXI3MzJtbHd1bHhIK1NOSmpqejFXN3Z0SVVuaDRlTG4yVHFkVFc3WnNVZCsrZmF2eXFRRUFBQUNnUXZ4R0RBQUFnQm9yVzNaTGtueDlmWTBaR0w4MGNlSkV0V3JWU2p0Mzd0U0pFeWNrbGY1Ri9jU0pFNDFsdzA2ZVBDbXIxYXJnNEdDalhZOGVQZFMvZjMrWlRDYWRPM2ZPV0Rvck1qSlN4Y1hGNWVydzl2WldjWEd4ekdhejIzSmsrSFZFUjBkcjgrYk5Hajkrdk82NjZ5N0Z4c2JLYXJYSzRYQm93NFlOdXZmZWU5V3VYVHRKMGovLytVL0Z4c2FxVjY5ZTJyaHhveVpPbkZqcC9qOFhMbHd3OXNnNWRPaVFqaHc1WXR6YnYzKy85dS9mYjV5WExlZm03Kyt2Mk5qWVNtZnBTS1ZMczlXclYwOVM2WDQ4elpvMU0yYXdKU1ltNm85Ly9LTSsvL3h6SFR4NFVCRVJFWHI0NFllVm1abXAvZnYzRzhzVmxvbU1qRlRqeG8zMTZLT1A2dHR2djlYRml4ZTFkT2xTdDUvVGd3Y1BTcExXcjEvdkZsTG01K2ZyejMvK3MvYnYzNi84L1B4eSt4QUJBQUFBUUZVUi9nQUFBS0RHTGwvbTdmSVpPNkdob2JKYXJjckl5REQyK1duZnZyMWIyNWlZR0owNmRVby8vdmlqQmc4ZXJMeThQSVdHaHJvdEkyYXhXQlFkSFYxdTNPWExsMnY1OHVYbHJ1Zm41K3VCQng3UTVNbVRGUk1UVTlQWFF4VmNIcktaeldaTm5qeFpUejc1cEFJREE5V3dZVVBsNStkTEt2MlpLQXQrdkx5OFpMUFpqRDF1SWlNanJ6aEdmbjUrdVQxeXltemZ2bDBCQVFIeTh2S1NWQm9VbFpTVXFFT0hEbXJVcUZHRmJRNGNPQ0JKdXYzMjI0MmZOMjl2YjJOR3p2NzkrK1Z5dVhUeDRrV2pUZGV1WFdVMm03Vjc5MjU5L3ZubjVjS2ZNV1BHU1BwUEVGbS9mbjFaclZhdFhyMjYzUGhyMTY1MU95OHNMRFFDckhmZWVVZk5talV6WnNRQkFBQUFRSFVRL2dBQUFLREc5dTNiSjZuMEwvM0xOcnFYcEFVTEZxaHAwNmFhUG4yNmR1L2VMYWwwWmxBWm04Mm0wYU5IS3pZMlZudjI3TkhSbzBjVkd4c3JoOE9oYmR1Mi9ib3ZjUlZ2UHZoY1haZHdRM081WEc3bkxWdTJWSGg0dURaczJLQXhZOFlZNFlyRllqR2VxZTZzckpDUUVIMzAwVWNWM2hzMWFwVDY5T21qVWFOR1NaSW1UNTZzbzBlUDZ2SEhIM2NMRXNzNG5VNXQyclJKZ1lHQnV2dnV1NDJaT1RrNU9XNEIwNGtUSjdSbzBTTGRkZGRkT25EZ2dENzQ0QU81WEM2ZFAzKyszRHRYNW9rbm5sRFBuajFsczltVWxaVlZhY2kxWWNNR1JVVkZWVHJ6Q1FBQUFBQ3FpdkFIQUFBQU5lSjBPcFdRa0NCSnV1MjIyOXpDbmNjZmY5enQyYzJiTit2WXNXUEdlVUZCZ1o1NDRnbGpsa1RaREpDeTJSdVhXN0ZpUmJWcnUzemZsWm9hZnZ2OXRkYlhiNFhkYnBmVDZWUmFXcHFhTldzbVNXN0JSa1doVEZXNVhDNmxwS1RvOE9IREtpa3BVVlJVbEQ3NzdETU5HREJBeWNuSk9uVG9rSHIzN2kyNzNWNWgrN1ZyMXlvakkwTXZ2ZlNTNnRXcnA1eWNIRm10VnZYdjMxOGpSNDdVSjU5OFlzeldHVFJva0o1Kytta2RPM1pNYytiTTBRY2ZmQ0NwTkx3c0tDaVF6V2E3WXEwV2kwV3RXclZTV2xxYW5udnVPVVZFUkZSWTF3OC8vS0IvL09NZm1qTm5qdkc5QUFBQUFPQmFFUDRBQUFDZ1JsYXZYcTJNakF4SlVzK2VQU1hKYmZhUEpHVm1ac3JIeDBkMnUxM0Z4Y1VLQ2dwU2NYR3hzck96amVESFpyUHB2dnZ1cTNTY29LQWd4Y1hGVmJyczF5OE5HalJJNDhlUHY0WTNxdGllMDRlTjQwNU5JMnF0WDArVG1wcXFXYk5tS1RBd1VJY09IWkxaYkZhVEprMk1wZE11RCtTcUcvNWN1blJKNzczM25nNGZQcXdqUjQ0b1B6OWZBUUVCNnQ2OXU0WU1HYUpQUHZsRWI3MzFsdExUMDJVeW1mVHd3dzlYMk0rNWMrZTBmUGx5RFI4K1hDMWF0TkNaTTJma2NybDAyMjIzR2ZzVmxRVS9seThkNk8vdnIvRHdjTFZ2MzE3ZmYvKzk4dlB6dFhMbFN2M3BUMytxVXYxbHdkZng0OGZWcEVrVHQzdkZ4Y1Z5T3AwNmUvYXNjbk56Q1g4QUFBQUExQWpoRHdBQUFHcWtSNDhlMnJwMXE0NGVQU3FuMDZrTEZ5NW84T0RCa3FTMmJkdHE1ODZkK3Zqamp4VWNIS3pwMDZmcjBLRkQ2dENoZzNKemMvWEdHMjlvMzc1OWF0U29rYVpPblNvL1A3ODZmcHZLUGZqaEZPUDQ3TFQxZFZqSmphbWtwRVNTNU9mbnB6Tm56bWpuenAyU3BKRWpSNnBodzRZNmNlS0VKQ2s0T05ob2M3VmwwNUtUazdWZ3dRS2RQbjFhQlFVRktpZ28wTXFWS3hVV0ZxWUJBd2JvN3J2dlZrUkVoTEY4WE0rZVBiVmx5eFpKcFQrWHJWdTNyckRmUzVjdTZaRkhIdEdJRVNNMGZ2eDQzWHZ2dmVyZnY3OE9IanlvcDU1NlN0T25UMWUzYnQyMFk4Y09yVnk1VWc4ODhJQU9IejRzaDhPaGxKUVU1ZWJtYXNxVUtiTGI3YnAwNlZLVnYxSFprbmRoWVdGYXVuU3AyNzNzN0d3Tkd6Wk1UWm8wTWZaRUFnQUFBSUJyUmZnREFBQ0FHZ2tORGRYenp6K3ZjZVBHYWVuU3BVcEtTdExHalJzbFNTTkdqTkNBQVFPMGJ0MDZKU2NuYStiTW1WcTBhSkZTVWxKMDY2MjNhdkRnd1VwTFM1UEQ0VkI0ZUhpMXhxMXNHYmdSSTBiVStKMVFmV1ZCVHNPR0RUVjE2bFF0WDc1Y0R6MzBrTzY4ODA1SjBvOC8vaWhKYXQrK2ZiazJsV25Sb29YOC9QeDAvUGh4bys4MzNuaER0OXh5UzdsbkN3c0w1WFE2amZPUWtKQXI5dHVpUlF2dDJMRkR4NDRkVTB4TWpMSFVZUFBtelJVVkZhVTc3N3hUWThhTVVWNWVuaVRwdGRkZVUxQlFrUDc4NXovcjJXZWYxYng1OC9UNjY2K3JZOGVPVi8wMlpXcXl6QjBBQUFBQVZBZmhEd0FBQUdyc2l5KytrQ1NaVENZTkhEalFDSDhrcVhIanhwbzJiWnBtenB5cGR1M2F5ZVZ5YWNhTUdRb09EbGFYTGwyVWxaV2xrcElTTFZpd1FBc1hMalJtY1Z4TlVGRFFkWGtYWEp2TGc1eTJiZHRxM3J4NXhubCtmcjYrL1BKTEJRUUVxRnUzYnNiMWtwS1Nxd1pBWThlT1ZVcEtpaFl2WGl4dmIrOEtnNS92di85ZVM1WXMwZW5UcDlXbVRSdWRQbjFhLy91Ly82c3paODVvd29RSmF0eTRjYmsyQnc0YzBOLys5amRKVXJObXpZeFpPV1gvdHR2dG1qQmhnaTVldkNpTHhhS3NyQ3dWRlJVcElpSkNYYnAwMGE1ZHUzVG16Qm0zTUt1eTczSDUrMHBTVmxhVzR1TGkzTzRWRmhaZThUc0FBQUFBUUhVUS9nQUFBS0JHc3JLeWpMRG5ubnZ1VWRPbVRZMTdLU2twY2pxZDZ0eTVzK0xqNHhVWUdLaDE2OVlwSnlkSE9UazU2dEdqaDRZTUdhSlBQLzFVZS9mdTFicDE2OVMvZi84cWpWdTJ6eEJ1RE1YRnhSVmVkemdjbWpkdm5uNysrV2Y5OWE5L1ZiMTY5ZHphWEQ1YnB5TGg0ZUVLRHcvWDMvNzJON2RuWFM2WHRtL2ZyczgrKzB6NzkrOVh3NFlOTlc3Y09BMGNPRkNKaVlsNjhjVVg5YzAzMzJqbnpwM3ExcTJiMnJkdnIwR0RCaG16Yjc3ODhrdmw1ZVVwTEN4TWtaR1JzbGdzTXB2TlNrdEwwOXk1YzkxcVNFaElVSDUrdnZMejg3VnExU29OSFRwVUpwTkpQWHIwdU9yM3VMem1zdU9jbkp4Szk2NjYydmNBQUFBQWdLb2cvQUVBQVBnTlM1eTBzc1o5ZlBmZGQzSTRISkpLOTNmeDlmV1YzVzVYWGw2ZXRtM2JwdWpvNkFyYjJlMTI5ZXZYVHhhTFJRa0pDV3JkdW5XMWx0QmllYmNiUzBXaHhkbXpaelYvL253bEpTVnA5dXpaNnRxMWE3azJaYk5ocnNUbGNzbnBkS3F3c0ZCSlNVbGF1M2F0dG0vZnJzek1URVZFUkdqeTVNbnEzYnUzdkwyOUpVbVJrWkY2KysyMzllcXJyMnJmdm4zYXVuV3JUcHc0b1lFREJ4cmh6NFFKRTlTMWExZDE2dFJKVm12cHIwVXhNVEZhdTNhdHZ2bm1tM0kxTkdqUVFIMzc5dFVqanp3aXE5V3EzLzN1ZDFYNkhwZlA2Q243MzBucjFxMHIzZk9uN0JrQUFBQUFxQW5DSHdBQWdOK3dBQisvR3ZmeDRJTVBLakl5VW52MjdESDI3WmswYVpMZWZQTk5YYng0c2NJMmdZR0Jtang1c3V4MnV5UXBMaTVPL3Y3K05hNEZkY2ZwZEtwaHc0YnExNitmY1czaHdvVnExcXlaWnMyYXBjREFRTGZuWFM2WE9uWHFwREZqeGx5MTc2S2lJclZwMDBiUFBQT00wdFBUZGVIQ0JZMGFOVXAzM25sbnBjdi9oWWFHYXZIaXhmcmhoeDkwNE1BQmpSdzUwbTFKUVY5Zlg5MTc3NzF1Ylo1NTVobE5uRGl4M05LRExwZXJ5c3NSWGw1elNFaUlIbm5rRWVPYXhXTFJZNDg5cHFpb3FITFBlM3Q3YTl5NGNlclRwMCsxeGdFQUFBQ0FpaEQrQUFBQS9JYTlzdlVENDNqNnZYKzg1bjZhTjIrdTVzMmJHK2RSVVZIcTNyMjdNakl5eXMwSThmSHhVZVBHamQzK012MWFncDlObXpaVmVMMXYzNzZTL3JOM0MzNGRmbjUrK3ZEREQrWGo0Mk5jZStXVlY0elpPTDlrTXBuYzlnVzZFbTl2YjczOTl0dkcrVjEzM1ZYbHVuNzN1OTlkZFpiT0wrdXF5cldyQ1FzTDAwY2ZmZVIyTFNRa1JJOC8vbmlGejlldlgxK0RCdyt1OWpnQUFBQUFVQkhDSHdBQWdOK3dOM2FzTW81ckV2NVV4R3ExS2pRMDlKcmJSMFZGbFpzaE1YNzhlSTBmUC82SzdjcjJIOEt2eTh2TFMxNWVYbTdYS2d0K0FBQUFBQURYbDdtdUN3QUFBQUFBQUFBQUFFRHRJZndCQUFBQUFBQUFBQUR3SUlRL0FBQUFBQUFBQUFBQUhvVHdCd0FBQUFBQUFBQUF3SU1RL2dBQUFOeEFMS2IvL1BHc3FNUlpoNVVBQUFBQUFJQ2JGZUVQQUFEQURhU0p6ZDg0UHBLYkpwZGMxM1U4WHkrYmNYeXg2TkoxSGV0bVZ1Z3NNbzdyMS9PcHcwb0FBQUFBQUxnNndoOEFBSUFiU0d0N2lKcllHa21Tc292eXREdjcrSFVkcjJXalVPTjQwL0h2cit0WU43T3MvQnpqdUdXakpuVllDUUFBQUFBQVYyZXQ2d0lBQUFEd0h4YVRXWDlxM1V1dkhQcE1rdlRVcnJmMXpmM3pWTjlxdTByTGEvTkEyN3QwS09Pa0pPbmxoUDlScjlhZDFjRGI5N3FNZGJNcUtuYW8zMGRUTmJIcncycmJPRXdkZ2x2OXF1TW5YVHduU1hwcC95ZS82cmk0dWIxMCsvQzZMZ0VBQUFCQUhUSzVYSzdydTVZSUFBQUFxdVY4MFVXMVd6OVI2UVhuSlVtdDdDR0t2V09FdWphK1ZhM3FoOGhzTXRYYVdCY0s4OVhqdmZGS3k4MlFKRFZ0RUtpNC9pK295eTN0M2ZZZitpM0tLN3FremNlLzE4c0ovNlBURnpMMSs5QmJ0ZTZ4VjJVMVczN1ZPdTdiOHFMKzc5ekJYM1ZNM1B4Y2o2NnA2eElBQUFBQTFDSENId0FBZ0J2UTd1eGo2dm5WYkYxd1hQOTllT29WdU5Ub25NUHRXb0d2V2M1Nlp0blBPNis1MzZ4UUx4VjdtZVNiVytJeC9XUTE5Vkt4OVQvaDIwUE51NnFaVDhBMTExUVY4Y2UvVXA2emtML01Cd0FBQUFCVUdjdStBUUFBM0lBNkI3VFJ0dnZuYStpMlJmcnB3dW5yT2xhUnphVHp3VjVxa08yUXhTbTVURkplSTZ0cytTWFhkZHliU2JGVnVoQmdkUXQrSk9tZktkL1ZVVVVBQUFBQUFGU084QWNBQU9BR2RVZWpsanJ3NEZ2Nk1PbHJmWnowZjlwM1BsbVpoYm5YWmF3aW0wblpUZXJKTjdkWVRwdEpKZndwVVM2elNjVldxZEJtVnI2ZlJhNEtWc0g3TldiK2JEaTlWOGN2cEYvWE1RQUFBQUFBbm9WbDN3QUFBSUFiMkV2N1A5SExCMWF4N0JzQUFBQUFmeURJVkFBQUQxeEpSRUZVb01wKzI3djRBZ0FBQUFBQUFBQUFlQmpDSHdBQUFBQUFBQUFBQUE5QytBTUFBQUFBQUFBQUFPQkJDSDhBQUFBQUFBQUFBQUE4Q09FUEFBQUFBQUFBQUFDQUJ5SDhBUUFBQUFBQUFBQUE4Q0NFUHdBQUFBQUFBQUFBQUI2RThBY0FBQUFBQUFBQUFNQ0RFUDRBQUFBQUFBQUFBQUI0RU1JZkFBQUFBQUFBQUFBQUQwTDRBd0FBQUFBQUFBQUE0RUVJZndBQUFBQUFBQUFBQUR3STRROEFBQUFBQUFBQUFJQUhJZndCQUFBQUFBQUFBQUR3SUlRL0FBQUFBQUFBQUFBQUhvVHdCd0FBQUFBQUFBQUF3SU1RL2dBQUFBQUFBQUFBQUhnUXdoOEFBQUFBQUFBQUFBQVBRdmdEQUFBQUFBQUFBQURnUVFoL0FBQUFBQUFBQUFBQVBBamhEd0FBQUFBQUFBQUFnQWNoL0FFQUFBQUFBQUFBQVBBZ2hEOEFBQUFBQUFBQUFBQWV4RnJYQlFBQUFBRHdIQzZYUzU5Ly9ybTZkdTJxSmsyYVNKSWNEb2UrK3VvckhUaHdRTTgvLzd4TUpwUHgvTkdqUjlXNGNXTUZCQVNVNnlzaElVR1MxSzVkTzZPdjFOUlVIVHQyVEpJVUZSVlY2L1VmT1hKRWI3Lzl0aVJwNnRTcHlzN08xdTdkdXhVWkdha3VYYnE0UFh2Ky9Ia2xKeWRMa2pwMDZDQ3JsVit2QUFBQUFOd1krTzBFQUFBQVFLM0l5OHZUakJremxKaVlxSFhyMXVuTk45K1VyNit2NHVMaXRHN2RPa2xTWkdTayt2YnRhencvZS9aczVlYm1xbCsvZmhvK2ZMaGJDRFIvL254SjBnc3Z2R0NFUHp0Mzd0U3laY3NrbFlZL3FhbXBHajE2ZEtVMWJkcTBxVnJ2VUZSVXBJTUhEMHFTY25KeXRISGpSdjM3My85V2t5Wk45UDc3NzdzRlBIdjM3alZxWEwxNnRUSXpNL1gwMDA5WGE3enExZ2NBQUFBQVZVSDRBd0FBQUtCVzJPMTJ0V3JWU29tSmlVcEtTdEtycjc2cTJiTm5hK1RJa2RxMGFaTUtDd3YxN3J2dnFudjM3dkwxOWRXU0pVdVVtWmtwcVRRRWlZbUpVVUJBZ0pLU2t2VGtrMDhhL1M1YXRFaUxGaTBxTjE3djNyMzEzbnZ2VmFtMm9xSWk5ZXZYcjFydjgreXp6eHJINmVucGlvNk8xdGl4WXpWMDZOQnE5UU1BQUFBQXZ6YkNId0FBQUFBMWR1N2NPVG1kVGcwZVBGZy8vdmlqMHRMU2RQandZUjArZkZoK2ZuN3EwYU9ITVlQbTZOR2pTazlQMTVZdFd5UkpKcE5KWThlT2xkVnExYmx6NTY2NWh1am9hQVVHQnVySWtTUGF0V3RYYmIxYWxiVm8wVUlyVnF5UVZMcjgzZWpSbzFWWVdLZy8vT0VQbWpCaHdxOWVEd0FBQUlEZkxzSWZBQUFBQURYMmw3LzhSYW1wcVc3WE1qSXk5TXd6ejdoZE8zejRzS1pPbmVwMnplVnk2YlhYWHBNa2hZV0ZhZG15WlhydnZmZU01ZHhHang2dGUrNjVSNUswY2VOR3JWcTFTcExLemZxSmpvNVd1M2J0OUs5Ly9ldUs0Yy9Ja1NQVnExZXZDdThWRlJVWlM3Y05IejVjZmZyMGNidmZxRkVqRlJjWEt6TXpVeVVsSmNiMUdUTm1hTmFzV1FvTURGUkJRWUhTMHRKVVdGZ29TV3JUcG8xOGZIektqVlcvZnYxS2F3UUFBQUNBbWlEOEFRQUFBSEJEc1ZxdENnc0xNODdyMWFzbm04MW0zQ3NURmhaV0xuQ3FDbTl2YjgyWk02ZkNlOE9HRFpQTlpsTkJRWUV4eHZ6NTg5V3RXemRGUlVWSmtyRXNYZWZPblkxMlAvMzBrK2JQbjYraFE0ZHE3dHk1Ym4zR3g4Y3JQajYrM0ZocjFxeVIzVzZ2ZHYwQUFBQUFjRFdFUHdBQUFBQnExYXV2dmxydE5yK2NEWFM1ZDk1NVIrKzg4ODVWK3poNzlxenNkcnQrL3Zubkt6N25jcmtxRFkxeWMzTVZGQlNrMU5SVW5UMTdWb21KaVVwSVNGQkNRb0o4ZlgzVnRXdFhuVDU5V3BJVUVoSml0SXVJaUZCaVlxSXhLNmtxeWdJdEFBQUFBS2h0aEQ4QUFBQUFhdFYvL2RkL0dmdjVWRVZsUzdCVjE3eDU4eXE5NTNBNGpPT0FnQUJ0MnJTcDBtZjM3ZHVuMU5SVUpTY25hK25TcFpLazFxMWJxMHVYTHBKa0JFZVhoejg5ZS9aVVRrNk9ldmZ1clNWTGxtalVxRkZLVDA5WDU4NmQ5Y29ycnhqUExWeTRVSnMzYjViRlluR2J4UVFBQUFBQXRZbmZOZ0FBQUFEVVdPZk9uZFd5WlV2amZNR0NCVlZ1MjZ0WEwzWHYzbDJTRkJnWVdPNytDeSs4WU95OTgrbW5uMnJac21YVnJpOG5KOGM0OXZYMVZlL2V2U3Q4YnVMRWlXclZxcFYyN3R5cEV5ZE9TSkpNSnBNbVRwd29rOGtrU1RwNThxU3NWcXVDZzRPTmRqMTY5RkQvL3YxbE1wbDA3dHc1cGFlblM1SWlJeU5WWEZ4Y3JnNXZiMjhWRnhmTGJEWWIvUUlBQUFCQWJTSDhBUUFBQUZCajQ4ZVByMUg3MmJOblYzcHYwYUpGV3JSbzBWWDcrUHZmLzY2SWlBajk2MS8vMHBJbFM5enVYYjdNMitVemRrSkRRMlcxV3BXUmtXSHM4OU8rZlh1M3RqRXhNVHAxNnBSKy9QRkhEUjQ4V0hsNWVRb05EWlhaYkRhZXNWZ3NpbzZPTGxmVDh1WEx0WHo1OG5MWDgvUHo5Y0FERDJqeTVNbUtpWW01NnJzQkFBQUFRSFVRL2dBQUFBQ29kUnMyYkNoM0xTY25SKysvLzc0MmJ0d29sOHVscGsyYmF0eTRjVFVhcDZTa3hEaSswZ3lhZmZ2MlNaTE1aclBDd3NLTTZ3c1dMRkRUcGswMWZmcDA3ZDY5VzFMcHpLQXlOcHRObzBlUFZteHNyUGJzMmFPalI0OHFOalpXRG9kRDI3WnRxMUh0QUFBQUFIQzlFUDRBQUFBQXFIVVdpOFh0Zk0rZVBZcU5qVlZlWHA2OHZiMDFmUGh3RFJzMlRGNWVYbGZ0Nittbm45YTk5OTRyU1ZxL2ZyMCsvdmhqNDk3bGUvbE1uRGl4d3ZaT3AxTUpDUW1TcE50dXU4MHQzSG44OGNmZG50MjhlYk9PSFR0bW5CY1VGT2lKSjU0d2xtdnIxS21USkZWWTk0b1ZLNjc2THIvVW9FR0RhcmNCQUFBQWdLc2gvQUVBQUFCUVk1WHRvVk9Sd3NKQ3hjZkhLejQrdnR3OVB6OC9yVml4UWhjdlhqU3VtYzFtSTB5NmZIWlBkbmEyMjNPVldiMTZ0VEl5TWlSSlBYdjJsQ1MzMlQrU2xKbVpLUjhmSDludGRoVVhGeXNvS0VqRnhjWEt6czQyZ2grYnphYjc3cnV2MG5HQ2dvSVVGeGVuTld2V1hMVW1TUm8wYUZDTmw4c0RBQUFBZ0lvUS9nQUFBQUM0b2F4ZnYxNXZ2LzIyY1I0WEY2ZTR1TGh5encwYk5reC8rY3RmM0o2ejJXemFzbVdMMit5Z0hqMTZhT3ZXclRwNjlLaWNUcWN1WExpZ3dZTUhTNUxhdG0ycm5UdDM2dU9QUDFad2NMQ21UNSt1UTRjT3FVT0hEc3JOemRVYmI3eWhmZnYycVZHalJwbzZkYXI4L1B5dTQ1c0RBQUFBUU8wZy9BRUFBQUJRWTVVdHVWWm16NTQ5MnJGamh5U3BiOSsrYXR1MmJZWFAxYXRYVDVjdVhhcnl1TW5KeVpKS1orV1U5ZW52NysvMlRHaG9xSjUvL25tTkd6ZE9TNWN1VlZKU2tqWnUzQ2hKR2pGaWhBWU1HS0IxNjlZcE9UbFpNMmZPMUtKRmk1U1NrcUpiYjcxVmd3Y1BWbHBhbWh3T2g4TER3NnRjbDFUNU1uQWpSb3lvVmo4QUFBQUFVRjJFUHdBQUFBQnFiT0RBZ1ZlOG41K2ZiNFEvblRwMVVsUlVWS1hQT2h3TzllblRSeWRQbmxSc2JLeW1USm1pOXUzYnkrVnk2Y01QUDFSQlFZSEdqaDByU1pvMWE1WWs2WlpiYnJuaStGOTg4WVdrMG1YakJnNGNhSVEva3RTNGNXTk5telpOTTJmT1ZMdDI3ZVJ5dVRSanhnd0ZCd2VyUzVjdXlzcktVa2xKaVJZc1dLQ0ZDeGU2TFQxM0pVRkJRVlY2RGdBQUFBQnFtN211Q3dBQUFBRGdlVnd1bDNIc2NEaTBmLzkrNDd4cy81N0tlSGw1eVdReTZmWFhYMWQyZHJibXpKbWo4K2ZQNjlOUFA5V2FOV3YwNVpkZmFzT0dEY3JOemRYQmd3Y2xTUkVSRVNvc0xGUkpTWWxTVTFQZCtzdkt5akxDbm52dXVVZE5telkxN3FXa3BNanBkS3B6NTg2S2o0L1gyTEZqdFhIalJ1WGs1T2pvMGFQeThmSFJrQ0ZESkVsNzkrN1Z1blhycXZ3Tk1qSXlLdndIQUFBQUFLNDNadjRBQUFBQXFIVmZmUEdGM25yckxYbDVlY25wZEtxNHVOaTRGeHdjZk1XMlJVVkZtajE3dGhIaURCa3lSTGZjY29zZWVlUVJiZCsrWGNuSnlWcTJiSmsyYnR4b2hFeDMzMzIzNXN5Wm96MTc5aGo5ZUh0N1M1SysrKzQ3T1J3T1NkTElrU1BsNitzcnU5MnV2THc4YmR1MlRkSFIwUlhXWWJmYjFhOWZQMWtzRmlVa0pLaDE2OWJxMkxGamxiOEJ5N3NCQUFBQXFDdk0vQUVBQUFCUTZ6cDI3S2lTa2hJVkZoYTZCVCsvLy8zdkZSRVJjY1cyZVhsNXlzbkprU1RkZi8vOUdqTm1qS1RTTUdiZXZIbHEyTENoNnRldnI1Q1FFRW1seTZ0MTdOaFJIVHAwY091blU2ZE9rcVFISDN4UTc3Nzdyc2FQSDYvdzhIQ1pUQ1pObWpSSjlldlhyN1NHd01CQVRaczJUWGE3WFQ0K1BvcUxpOU84ZWZQVXJGbXo2bjhNQUFBQUFQaVZNZk1IQUFBQVFLMExEUTNWbzQ4K0txZlRLWlBKSkM4dkw3Vm8wVUxkdTNlL2F0dUFnQUF0WHJ4WW4zMzJtWjU0NGdtM1BYWkNRa0lVR3h1cmhnMGJLalEwVkR0MzdsUitmcjRzRm92dXVlY2VsWlNVeU12TFM4SEJ3VzVqTlcvZVhNMmJOemZPbzZLaTFMMTdkMlZrWk1qcGRMcU43K1BqbzhhTkc3dU42Ky92WCsxdnNHblRwZ3F2OSszYlY5TFZsNzhEQUFBQWdHdGxjbDIrR0RjQUFBQ0FHOHBMK3ovUnl3ZFd5ZlhvbXJvdUJRQUFBQUJ3azJEWk53QUFBQUFBQUFBQUFBOUMrQU1BQUFBQUFBQUFBT0JCQ0g4QUFBQ0FHNWpaVlBwSDlseEhmaDFYQWdBQUFBQzRXUkQrQUFBQUFEZXdWdlpnU2RMKzh5bDFYQWtBQUFBQTRHWkIrQU1BQUFEY3dLSkRPOHBxc21qOTZkMTFYUW9BQUFBQTRDWkIrQU1BQUFEY3dBSzkvVFN6dzhOYWxQaFAvZkR6eWJvdUJ3QUFBQUJ3RXpDNVhDNVhYUmNCQUFBQW9IS09rbUoxMnpSTnlSY3pGTmY1S1ExdGZuZGRsd1FBQUFBQXVJRVIvZ0FBQUFBM2dhekNDNXF3ZTVsV3BXeFRPNzliMURHZ3RWcmJtOGdzVTEyWGhqcnkwdTNENjdvRUFBQUFBRGNvd2g4QUFBRGdKdktQMUoxYWVteWp0bWNlVnA2em9LN0xRUjF5UGJxbXJrc0FBQUFBY0lNaS9BRUFBQUFBQUFBQUFQQWc1cm91QUFBQUFBQUFBQUFBQUxXSDhBY0FBQUFBQUFBQUFNQ0RFUDRBQUFBQUFBQUFBQUI0RU1JZkFBQUFBQUFBQUFBQUQwTDRBd0FBQUFBQUFBQUE0RUVJZndBQUFBQUFBQUFBQUR3STRROEFBQUFBQUFBQUFJQUhJZndCQUFBQUFBQUFBQUR3SUlRL0FBQUFBQUFBQUFBQUhvVHdCd0FBQUFBQUFBQUF3SU1RL2dBQUFBQUFBQUFBQUhnUXdoOEFBQUFBQUFBQUFBQVBRdmdEQUFBQUFBQUFBQURnUVFoL0FBQUFBQUFBQUFBQVBBamhEd0FBQUFBQUFBQUFnQWNoL0FFQUFBQUFBQUFBQVBBZ2hEOEFBQUFBQUFBQUFBQWVoUEFIQUFBQUFBQUFBQURBZ3hEK0FBQUFBQUFBQUFBQWVCRENId0FBQUFBQUFBQUFBQTlDK0FNQUFBQUFBQUFBQU9CQkNIOEFBQUFBQUFBQUFBQThDT0VQQUFBQUFBQUFBQUNBQnlIOEFRQUFBQUFBQUFBQThDQ0VQd0FBQUFBQUFBQUFBQjZFOEFjQUFBQUFBQUFBQU1DREVQNEFBQUFBQUFBQUFBQjRFTUlmQUFBQUFBQUFBQUFBRDBMNEF3QUFBQUFBQUFBQTRFRUlmd0FBQUFBQUFBQUFBRHdJNFE4QUFBQUFBQUFBQUlBSElmd0JBQUFBQUFBQUFBRHdJSVEvQUFBQUFBQUFBQUFBSG9Ud0J3QUFBQUFBQUFBQXdJTVEvZ0FBQUFBQUFBQUFBSGdRd2g4QUFBQUFBQUFBQUFBUFF2Z0RBQUFBQUFBQUFBRGdRUWgvQUFBQUFBQUFBQUFBUEFqaER3QUFBQUFBQUFBQWdBY2gvQUVBQUFBQUFBQUFBUEFnaEQ4QUFBQUFBQUFBQUFBZWhQQUhBQUFBQUFBQUFBREFneEQrQUFBQUFBQUFBQUFBZUpEL0I0RFE2dnc2NlU5NkFBQUFBRWxGVGtTdVFtQ0MiLAoJIlRoZW1lIiA6ICIiLAoJIlR5cGUiIDogIm1pbmQiLAoJIlZlcnNpb24iIDogIiIKfQo="/>
    </extobj>
    <extobj name="C9F754DE-2CAD-44b6-B708-469DEB6407EB-23">
      <extobjdata type="C9F754DE-2CAD-44b6-B708-469DEB6407EB" data="ewoJIkZpbGVJZCIgOiAiMjMyNDMxMjk2OTQ3IiwKCSJHcm91cElkIiA6ICI2MTcyNzY3ODkiLAoJIkltYWdlIiA6ICJpVkJPUncwS0dnb0FBQUFOU1VoRVVnQUFDRjhBQUFFQUNBWUFBQUJ2SUVzbUFBQUFDWEJJV1hNQUFBc1RBQUFMRXdFQW1wd1lBQUFnQUVsRVFWUjRuT3pkZDNnVVZkdkg4ZCtta29RU090S2tTdThJS0NvaUlsSUV3WUpZS1krdjZLTmlRVUVSQVJHd1kzdEFSS1dvZ0ZScEtpSXFDRWl4Z0VnWFJVcW9VbE1JS2Z2K01XYkpaRGZaMlpiZGhPL251bklsTzN0bTVtVEw3T3ljKzl5M3pXNjMyd1VBQUFBQUFBQUFBQUFBQUFDdmhBVzdBd0FBQUFBQUFBQUFBQUFBQUFVWndSY0FBQUFBQUFBQUFBQUFBQUErSVBnQ0FBQUFBQUFBQUFBQUFBREFCd1JmQUFBQUFBQUFBQUFBQUFBQStJRGdDd0FBQUFBQUFBQUFBQUFBQUI4UWZBRUFBQUFBQUFBQUFBQUFBT0FEZ2k4QUFBQUFBQUFBQUFBQUFBQjhRUEFGQUFBQUFBQUFBQUFBQUFDQUR3aStBQUFBQUFBQUFBQUFBQUFBOEFIQkZ3QUFBQUFBQUFBQUFBQUFBRDRnK0FJQUFBQUFBQUFBQUFBQUFNQUhCRjhBQUFBQUFBQUFBQUFBQUFENGdPQUxBQUFBQUFBQUFBQUFBQUFBSHhCOEFRQUFBQUFBQUFBQUFBQUE0QU9DTHdBQUFBQUFBQUFBQUFBQUFIeEE4QVVBQUFBQUFBQUFBQUFBQUlBUENMNEFBQUFBQUFBQUFBQUFBQUR3QWNFWEFBQUFBQUFBQUFBQUFBQUFQaUQ0QWdBQUFBQUFBQUFBQUFBQXdBY0VYd0FBQUFBQUFBQUFBQUFBQVBpQTRBc0FBQUFBQUFBQUFBQUFBQUFmRUh3QkFBQUFBQUFBQUFBQUFBRGdBNEl2QUFBQUFBQUFBQUFBQUFBQWZFRHdCUUFBQUFBQUFBQUFBQUFBZ0E4SXZnQUFBQUFBQUFBQUFBQUFBUEFCd1JjQUFBQUFBQUFBQUFBQUFBQStJUGdDQUFBQUFBQUFBQUFBQUFEQUJ3UmZBQUFBQUFBQUFBQUFBQUFBK0lEZ0N3QUFBQUFBQUFBQUFBQUFBQjhRZkFFQUFBQUFBQUFBQUFBQUFPQURnaThBQUFBQUFBQUFBQUFBQUFCOFFQQUZBQUFBQUFBQUFBQUFBQUNBRHdpK0FBQUFBQUFBQUFBQUFBQUE4QUhCRndBQUFBQUFBQUFBQUFBQUFENGcrQUlBQUFBQUFBQUFBQUFBQU1BSEJGOEFBQUFBQUFBQUFBQUFBQUQ0Z09BTEFBQUFBQUFBQUFBQUFBQUFIeEI4QVFBQUFBQUFBQUFBQUFBQTRBT0NMd0FBQUFBQUFBQUFBQUFBQUh4QThBVUFBQUFBQUFBQUFBQUFBSUFQQ0w0QUFBQUFBQUFBQUFBQUFBRHdBY0VYQUFBQUFBQUFBQUFBQUFBQVBpRDRBZ0FBQUFBQUFBQUFBQUFBd0FjRVh3QUFBQUFBQUFBQUFBQUFBUGlBNEFzQUFBQUFBQUFBQUFBQUFBQWZSQVM3QXdBQUFBQUFBQUFBTit4MjZiZXQwdHIxMHZhZDBvbVQwcmx6d2U0VkFBQUE0SnNpUmFSU0phVjZkYVFyVzB1TkcwZzJXN0I3NVJXYjNXNjNCN3NUQUFBQUFBQUFBSUJjSkJ5V0puNWdCRjBBQUFBQWhWbTlPdEtELzVFcVZnaDJUenhHOEFVQUFBQUFBQUFBaEtydE82V1gzcENTa29QZEV3QUFBQ0IveE1WS1E1OHdBakVLa0xCZ2R3QUFBQUFBQUFBQTRFTENZUUl2QUFBQWNQRkpTamJPZ3hNT0I3c25IaUg0QWdBQUFBQUFBQUJDamQxdWxCb2g4QUlBQUFBWG82Ums0M3k0QUJYeUlQZ0NBQUFBQUFBQUFFTE5iMXVOa2lNQUFBREF4V3I3VHVPOHVJQWcrQUlBQUFBQUFBQUFRczNhOWNIdUFRQUFBQkI4UDI0SWRnOHNJL2dDQUFBQUFBQUFBRUlOV1M4QUFBQUFhZHVPWVBmQU1vSXZBQUFBQUFBQUFDRFVuRGdaN0I0QUFBQUF3VmVBem9zSnZnQUFBQUFBQUFDQVVIUHVYTEI3QUFBQUFBUmZBVG92SnZnQ0FBQUFBQUFBQUFBQUFBREFCd1JmQUFBQUFBQUFBQUFBQUFBQStJRGdDd0FBQUFBQUFBQUFBQUFBQUI4UWZBRUFBQUFBQUFBQUFBQUFBT0FEZ2k4QUFBQUFBQUFBQUFBQUFBQjhRUEFGQUFBQUFBQUFBQUFBQUFDQUR3aStBQUFBQUFBQUFBQUFBQUFBOEFIQkZ3QUFBQUFBQUFBQUFBQUFBRDRnK0FJQUFBQUFBQUFBQUFBQUFNQUhCRjhBQUFBQUFBQUFBQUFBQUFENGdPQUxBQUFBQUFBQUFBQUFBQUFBSDBRRXV3TUFBQUFBQUFBWE0zdHFvcEpXZjZqVUhkOG80OFErMmMrbkJMdExDQ0cycUJpRmw2cXE2THJYSys2cUFiSkZGdzEybHdBQUFBQUFMaEI4QVFBQUFBQUFFQ1RuOTZ6Vm1RWFBLdU4wUXJDN2doQmxQNStpOU1NN2xYNTRwODc5dWtERmU0NVZWTTByZzkwdEFBQUFBRUFPbEIwQkFBQUFBQUFJZ3ZONzF1cmsxTDRFWHNDeWpOTUpPam0xcjg3LytXT3d1d0lBQUFBQXlJSGdDd0FBQUFBQWdIeG1UMDNVbVFYUEJyc2JLS0RPekg5Rzl0VEVZSGNEQUFBQUFKQU5aVWNBQUFBQUFBRHlXZExxRDAwWkw5SVVycGZTTzJ0dVprc2RVZkVnOWd5aHByek82TmF3bnpRMDRrdEZLa09Ta1FFamFmV0hLdHBoVUpCN0J3QUFBQURJUXVZTEFBQUFBQUNBZkphNjR4dlQ3WmZTTyt0L21kY1JlQUVuUjFSYy84dThUaStsZHpZdFQ5MnhJa2c5QWdBQUFBQzRRdkFGQUFBQUFBQkFQc3M0c2M5MGUyNW15eUQxQkFYRlBMdjVOWkx6TlFRQUFBQUFDQzZDTHdBQUFBQUFBUEtaL1h5SzZUWVpMK0RPWWJ2NU5XSS9ueHlrbmdBQUFBQUFYQ0g0QWdBQUFBQUFBQUFBQUFBQXdBY0VYd0FBQUFBQUFBQUFBQUFBQVBpQTRBc0FBQUFBQUFBQUFBQUFBQUFmRUh3QkFBQUFBQUFBQUFBQUFBRGdBNEl2QUFBQUFBQUFBQUFBQUFBQWZFRHdCUUFBQUFBQUFBQUFBQUFBZ0E4SXZnQUFBQUFBQUFBQUFBQUFBUEFCd1JjQUFBQUFBQUFBQUFBQUFBQStJUGdDQUFBQUFBQUFBQUFBQUFEQUJ3UmZBQUFBQUFBQUFBQUFBQUFBK0lEZ0N3QUFBQUFBQUFBQUFBQUFBQjhRZkFFQUFBQUFBQUFBQUFBQUFPQURnaThBQUFBQUFBQUFBQUFBQUFCOFFQQUZBQUFBQUFBQUFBQUFBQUNBRHdpK0FBQUFBQUFBQUFBQUFBQUE4QUhCRndBQUFBQUFBQUFBQUFBQUFENGcrQUlBQUFBQUFBQUFBQUFBQU1BSEJGOEFBQUFBQUFBQUFBQUFBQUQ0Z09BTEFBQUFBQUFBQUFBQUFBQUFIeEI4QVFBQUFBQUFBQUFBQUFBQTRBT0NMd0FBQUFBQUFBQUFBQUFBQUh3UUVld08rTUkyWklsSDdlMHZkL1BMTnRrTzIyRTdiSWZ0c0IyMnczYllEdHRoTzJ5SDdiQWR0aE9ZN2RoZjdtWnFZMldiQUFBQUFBQUF3VmFnZ3k4QUFBQUFBQUFBQUNIS1pwT0tGclhXTmlORFNrNE9iSCtBZ3VTUkI2VDlCNlh2ZjVCT25RNTJiMEpYWEt4a0M1TVNFNFBkazlCbXMwbFBQaUx0M0MzOXNEWTRyNms3YnJIMm1iQnFqYlRyajhEM0o2ZTRPS21ZaGY0ZFBTWmxaZ2ErUDRWVnlYZ3BLVms2Zno0dzI0K01rTkxTQTdOdHdBS0NMd0FBQUFBQUFBQUEvbWV6U1ZNbVdHdTc4UmZwNWZHQjdROVFVTlNySTdXN3l2ajd6dHVrWHpaTEs3NDNmbWRrQkxWcklhZnJqVkxQbTZTMTY2WGwzeHJCQlhaN3NIc1ZlaG8zbE5wY2J2emNjNGYwNjIvU3l0WEdzVGN0TFgvNjBPNHFxV3daOSszMi9CbWM0SXNPN2FSNys3aHZkOThEUnZDQXQ1NTV3Z2hDT1hQMjM1OHoyZjQrSzUzOWQ5bkowL24zM09RWG0wMTYvTDlTbGNyRyszWFpDdW1mRS83WmR2RmkwczNkcEd1dmxvWStMeDA5N3AvdCt1ckc2NlZtVGR5M216NVRPcGdRK1A0ZzRHeDJlOEg5RkNJTktRQUFBQUFBaGMvRjhIMy95UERMVExjcm5IOGpTRDFCUVhJNDZnblQ3ZktqZHdXcEo4Z1h0OTRUN0I3NExpSkNtalhGV3R0MUc2WFgzZzVzZjRDQ1l0aGcxNE4xcDg4WUErYmZycFFPTUVpbnlBanB2YmVrRXNVdkxOdC8wQmpVWGJsR1Nrb0tYdDlDemJPRHBlWXVYbE5KeWRMYWRkSjNQMGk3OXdRMmNHWGllR3ZCRi85NzMraFBmdXZlSmZEQkYxV3JTRytNdGRaMjZFanBqejNlN1NkVXRXNHBQVFhvd3UyTURPUHpmK2t5NzE5L2NYRlM5ODVTdHh1bDZHaGoyVzlicGRFdmgwWWcxZ1A5cEk3WHVXLzM3S2pnQkIxNXkyYVR5cFdWS2xlVUtsVTBmcGN2SjQxNUxYQlpUZVorSEpqdCtobVpMd0FBQUFBQUFBQUEvaGNXWnIxdFFack5mM00zcVZPSFlQZkMvMDZkbHA0WkdleGVvUHFsdWMrU0xsSGNHQ0R1M3NVWXBKdTNTUHI1MTl5M1ZiNmNWTGxTWVBycGl6LzJHSUVrdnJxeXRUbndRcEtxVkpMNjN5UGQzZHZJaHZIMXQ0RVBLZ2gxRlN1NERyeVFqTEl0SGE4emZnNGROaktzZkw0MFg3dDNVYm4yS212dC90eHJaQUFwVENJam5JTmJ3c09sdG0yTW56LytOSUl3ZnR3Z3BWc29HeEpUUk9yU3lUZ2V4c1dhNzJ2Y1FHcC9qUkdvQnUvRkZKRktsemFDcHNxVWxzcVdOajVYS2xXVUtsMGlSVVk2cjlPa29aRlI1eUpHOEFVQUFBQUFBQUFBd1AvQ1BRaStTQzlBd1JkRjQ2ek4zaTVvd3NPOVg3ZEVjYWxrU2YvMUpkVHMyeTlsWnViUHZucDF0OWJ1c2xwU3VwdVNCSmMzbC9yZTVYdWYvRzNNcTBiWkMxL1liRkxYVHJuZkh4VmxsQis0OW1wcDBSZEdTditMVmVjYnJMVzdwSUlVSHgvWXZsek13c09sYTlwYWE3dHNSZUVMR09yU3lSaTR6MDJ0R3RLZ0I0MEFqV1VycEs5WEdHVlljb3FLTWtwNTlPd21GU3VXKy9iNjNpbHQrazA2Y2RMM3ZoY21OcHNVRTJOOGJoY3Y5dS92NHY5K2pzY2JRUlpaZ1JaeGNaNXYvNHBXQkY4RXV3TUFBQUFBQUFBQWdFTElvOHdYRm1hNUluUzF1OHBhdXY2Q3lwY3lBNTZvZUluVTVuSnJiVGYrSW0zK1BiRDlDV1dYMVpKcVZIZmZ6bTZYdmwyVmQ1c0gra2xoUGdRZkJkTHYyNlFmMW5xL2ZteXMxUDVxYTIyVGtxUzVDNzNmRi9MV3FMNFVYOEo5dStSa2FmV1BnZTlQZnFwUVR1cmR5MXJia3ZGRzIwMi9PUWRmWEZwRmV1NXBvNDA3c2JIUy8vV1RYaDVmK0FKWmJEWXBLdElJam9pTk1mN1h1RmpqZDJ5c0ZCY2p4Y2I5K3p2V0NGSXBVZnhDd0VWRUFNTURMbTl1WkRsSnUzalA2d2krQUFBQUFBQUFBQUQ0bnlmQkZ3VXA4d1VRS0QyN0dZTnE3cVNuUzlNK0RYeC9RbGtYaTlrY1ZxMlJEaHpNdTgyMTF4aURoYUVvTGMyMzRJdnJycEdLRkxIV2RzN25VbUtpOS90QzNtN3NhSzNkOTZ1bDFOVEE5aVUvMld6U3dBRkd4Z3Fydmx0bGxDSEo2VUNDRVNSa0pmaENrbG8yTTBxYUZMWmdsbmRlTXdKYVFsRk1qTlM0b2ZUenBtRDNKR2c4T1BzRkFBQUFBQUFBQU1BaVY3WEFjMk9sdmp0UW1KVXBiYjBrd2VJdnBjTkhBOXVmVUZhNmxKSGEzcDJNRE9teitZSHZUNmdLQzVNNld4endQM3hFK3VxYndQYm5ZbGExc2hFSVlNWFhLd0xibC94Mi9iVlN3L3JXMjZla1NEUG11TDR2STBQNllMcG4reDl3ajVIdG9URHhwS3hiTUxTeGNId3V4RUkwbEE4QUFBQUFBQUFBVUtERnhsaHZtMEhtQzF6a3VuZVJ3aTJVdmpoNVNwcS9LUEQ5Q1dVM1hHY3RzODQzMzB0SGp3VzhPeUhyaWxaU2VZdXo0eitlUlJCY0lQWG9hcTNkSDM5S2lVbld5cFA0dzZuVGdkMSsyVEtlbDZTYTgzbmUvZnA5bTdSbW5aSFJ3b3BpeFl6eUk2Ky9VL2pLajRTcVZpMmtTUkVYN1RHRjRBc0FBQUFBQUFCY05EcGRWbGFQWDEwajEvdjd6UGhGSjFQUzhyRkhRQ0VXNDBId1JYSks0UG9CaExyNEVsTEg5dGJhZmpKTFNqa1gyUDZFc3BnaVVxY083dHVscFVuekZnYStQNkhLWnBOdXZkbGEyKzA3cFEwLzUzNS81VXBTaldxKzk4bHErWk02dGFXTVROLzM5ODhKYWV0MjM3ZmpxektscGF1dXNOYTJWZzNwZzNjRDI1OHNhV2xTbi82QjIzNTR1UFRFdzU2ZEN5UWNrcjc0Mm4yN2FUT01UQ0xSMGRhMjIrWnlJd0RtOHlYVyt3THZ4Y1ZLRGV0Sm03WUV1eWRCUWZBRkFBQUFBQUFBdkJZZVpsT1JpREFWaVFoWGtjZ3dGWWtJVTB4a3VHS3pmcUxDRlJkMTRYWmNWSVJpbzdMK0R0ZG5teE8wZXUrSmZPdHZsZmdZZGJxc2JLNzNSMGVFZUJwZm9DRHhKUFBGMmJPQjZ3Y1E2bTdyYWExTXo2NC9wRlZyQTkrZlVOYnBlcWxvVWZmdHZ2aGFPbkV5OFAwSlZhMWJTbFVxV1dzN2JVYmVHUUdhTi9FOGU0RXZybTl2L1BocTR5K2hFWHhoTmF0TmZndDBGb2k3YnBkcTEvUnNuU21mV011V2NPS2tOSHVCZE04ZG52WG5ZSUx4dWtEZ1hkR0s0SXVDeVA1eXQyQjNBUUFBQUFBQStCbmY5MzFUcTNTY090UXFvNGd3bXlMQ2JjYnZNSnNpd3NJdS9CMXVVK1MvdHlQRGJZb0tEek4rSXNJVS9lL3ZxQnpMbzhMRC9nMnlDRk9SeUhCSGtFVkVtTTJuL3FabjJ2TTErQUpBUHZKa3RtdGlVdUQ2RVV3Smh5VUZPYzE1cVpMV1o1d2ovMVVvTDExL3JiVzJIMzE4Y2FmTmo0NDJCckxkU1RsM2NjOXd0OW1NZ0I0cmZsaHJsTHBBWUZTc1lDMVRTekFFOGxqU29xbTE5MnAyUC84cS9mcWI5ZlpMbDBudHI1RXFWN1RXM21hVEJqMG9QZnVDdEcrL1ozMkQ1MXExbE42ZmVsR1dsU3ZRd1JjQUFBQUFBQUF3aTQrSjBIdTlHZ1c3RzVhMXJKeFBOYTBCNUQ5UGdpL09KZ2F1SDhIMCtORGdEenc4L2wrcGJadmc5cUVnUzA2V3pnZXdIRldmVzYzTml2OXVGWVBrTjF3bkZTL212dDNpTHdydk1jV0tsczJrUzZ1NGI1ZVdMczJZRS9qK1hNenV1ek0wczE1SWdRdSt1S1NDOU9oQXo5WkpTcFltVC9Oc25mUjBhY0prNmNYaFVwakZ6SFZGaWtoRG41Q0dQaStkSWVPV1g1dzZMUjArOHUvUFVmUGZ3VDcvQ1JLQ0x3QUFBQUFBQUFxUlRRbG5sSnlXb2RqSUVMM1FtME96aWlVVVpyTXBNMFJtOHI3Ym82SE9wZnVoem5nT3ozNjFRL3RPcGZoOXUwQklLMUhjZXR2RWkzaWdGS0Z0OWdJcExVREJGeldxV3d1TVNUa25mVG83TUgyUWpJR3ljVy80dnAwM3hnWnVvRGtxU3VyUjFYMjdzNG5TNHE4QzA0ZUN3Sk9zRjB1K2xJNGREMngvTG1aTkdra3RtZ1c3RjdrTHhMbDMwYUxTczA5S2NYR2VyZmZlaDlMeGZ6emYzNjQvcExtZlM3ZjNzcjVPdVRMUzRFZWxGMTYyVnVMa1ltZTNTeWRQR1o4VGg0NWNDSzQ0ZEVRNmNzVDRmSUlKd1JjQUFBQUFBQUNGU0hxbVhUOGZPSzJycTVjS2RsY3NpWXNLVjcxeVJiWDFTR2pNUHJ1bDBTVUIyZTVycS9ZUWZJR0xUNm1TMXR0ZXpMUFVDNE1kdTZSWmM2MjNyMVJSdXZwSzkrMHlNcVE1Qzd6dmx5dTFhaHFaQWF3NG1DQjl1ZHkvKzgvdXJ0dXR0WnM1eDVoZG5GMTR1UFRFdzlLUEc2UzE2NlZNSHdJSDA5S04vOVZYbVhZcFVMR2ZIZHBKOFJheVpjMVpJS1VFNlBQMjUwMysyMWFaMHRheVUzaXFaVE9wUmpYMzdVNmNsT1l2OHYvK1lRZ1BsL3JkRmV4ZTVNM2Z3UmNSRWRMVGc0ek1GNTc0L2dmak9PYXRlWXVNUUpjNnRhMnZVNyt1OUo5N3BVbFRmSHNjWW1PbHFwWHpiaE1mYjIxYmwxYk5QWU5IWXBKMDRLQm5mWFBuM0RranFPTFVhZVBuNUNucDFLa0x5MDZlTm02Zk9ldmI1OHRGaU9BTEFBQUFBQUNBUXVhWGc0RVB2dGgyNUt4U016SjFQdDJ1MUl4TXBhWm42SHlHWGFucG1UcWZrYW5VOU14Yy8zWXN5OGpVK2ZSTW5Ub1h3SFR1QUlLbnBNVUJCOGtZV0VEQnRlc1A0OGVxRnMyc0JWK2NUNVBtTHZTK1h6bEZSQmpaR2F5YU9pTndhZE1iTlpDYU5IVGY3cys5MHJJVnpzczd0cGRhdHpSKzdyaEZXckJFV3JYYUNLUW9iQ0lqcEo0M3VXKzMvNkR6WXhWVFJEcVg2dnRBYzJhbU5PNTEzN2FSWGZ1cnBmLytuLysySnhtdjczdjdXR3Y3NFhUWE05WmJORFV5dld6WkZyaXlGTUhRN2lwcHdEMTV0NG1Nc3JhdDk5N00vYkY1OUdsajRMcFhkNmx5SmMvNm1OLzgrZnphYk5MQS9rWlFneWVPSHBNKy9OaTNmV2RrU0c5TmxGNGZhN3pmcmJxK3ZYVHdrTFQ0UysvM1hiV3lVZmJFSHg3b2wvdDlHMytSWGg3ditUWlgvMmc4eGxuQkZkbURMYzZSc1NKUUNMNEFBQUFBQUFBb1pDYXUrMXZyOXAxVVdxWmRhUm1aU3N1d0t6M3I3MnpMMGpJemxmN3Y3N1FNOC8zcG1YYjlNNktUb2lOY3o4QnE4TWJLZlA2dkFCUTRubVMrS0V5RGZIRFBackdkM2MremJidDFraXBhekhEMHkyYnAxODMrM1grV3NERHBudDd1MjludDB2dFRuQU5BWW1PbDN0blM3RmNvTHowNHdGaTJjS24wemZkU2FxcGZ1eHhVWFR0Wk81NTg5TEh6WS9YNHcwYkdqRGtMcEo5K0xkekhtczRkcldVZCtIbVR0T0ZuNStXeHNkSkQ5eHNsby83NFUxcXcySFc3Z2lnaXd2ai8vQ0VtSnUvN2E5V1FicnZaUC9zS0pIKzlGMncycWU5ZDByVlhlN1plWnFiMDVnVC9aS281ZWt5YVBGVjZkS0JuNjkxM3A5SC9SVi80M29kUU5QVlQ1NnhKQ0RpQ0x3cXc3Nzc3em5TN2N1WEtxbDNiZzdRNnVVaFBUOWZDaFF2Vm8wY1BSVVRrL1JKSlNFalFUei85cE83ZHUrZmFKalUxVlFzWEx0UjExMTJuTW1YSytOeS9nc3B1dDh0bXMvcXRJalJ0MkxCQlo4K2UxVlZYWGFYbzZPaDgzMzk2ZXJyQ3dzSVVsbHZxcFh5d2UvZHVuVGh4UWkxYXRIRDcvc2h1MTY1ZDJyVnJsMmxadDI3ZFBONy84ZVBITlhQbVROT3lSeDU1eEdYYnpNeE1MVjI2VkNWS2xGRHg0c1VWSHgrdmN1WEtLZFpmSjVraFp0ZXVYWXFMaTFPbFN0WWppci85OWx1MWF0VktSWXNXOVdoZk0yZk8xSzVkdTlTc1dUTTFiOTVjbFN1N1NTMldpL256NTJ2anhvMk8yK1BHamZOcU95allrcE9UZFM1SHBIRjhmSHhBam5WMnUxMXIxNjQxTFN0VHBvenExS25qOTMwRlMwRTlUbVprWkdqZHVuV21aVldxVkZIVnFsVk55ODZkTzZjaVJUeUk0cytEUDdkVmtKdzRjY0owdTNqeDRpNC8wNjIyS3lqUzB0TDAzbnZ2cVduVHBtcmF0S21LRlN2bWRwM25ubnZPZEx0Ly8vNnFVYU5Hb0xvWWNBWDErSkNXbHViMDNhOURodzRLOTZHVzlwSWxTN1JxMVNyVHNsNjllcWxORy9mMXhnOGRPcVEzMzN4VDltd1g2cXBVcVpMclk0bmcyWGtzVVR1UGtjSWZRSkNWOUNENG92cWwwcllkZ2V0THNGUzZSTW9JY3JydVdEY0RoY0VRR1dtdG5UL0h5VXVYa203cmFhMXRSb1l4YUJVb1hUdEpOYXE3Yjdkc2hURUlubE92bXlSWDUvU2xTa3I5N3BadTdTRXQvc29ZY0M3b1NzWkx0MW9ZeUY3L2s3UmxxM2xaNHdaUzh5YkczME1lbC9iK0xjMzUzQWdvS0d4QkdDV0tTN2RiZUgyZlAyOWt2WEQxLzk5MnM3RWR5UWdnZUdxUWRDQkJPbmJjdjMwdHpLS2pqUUNBSUk1aFdPYXZ0MENmVzQxam1xZm1MdlFzWTVJN3E5Wkl6UnBieTZxVTNiMTlqT2R0N3VlRjc3aUFvQ2dFbjd5aEl5MHRUYW1wcVRwLy9yeFNVMU5OZitkY2R1V1ZWMXE2NEptWHNXUE42ZEc2ZCsvdWMvREY4ZVBIOWNJTEwyajc5dTNhdG0yYm5udnVPWmNCQTZtcHFmcjAwMDgxZCs1Y3BhV2xLU29xU2pmZWVLUExiUzVidGt5VEowL1dCeDk4b0taTm0rcjY2Ni9YVlZkZFZXQUhnTC82Nml2WmJEYTFiOTllVVZIdTAxQnQyclJKczJiTlVyMTY5WFRmZmZkWjNzKzVjK2VVbnA1L0tlSWlJeVB6REtpdzIrMmFOR21TOXUzYnA3aTRPTFZ2MzE1ZHUzWlZyVnExSEcxU1VsS1U0bU9VWXFsU3VhZkYvZXFycnpSanhneDE3dHhaTjk1NG84cVdMZXZUdnJ3eGRlcFViZGl3UVhGeGNicmlpaXZVcmwwN1N4ZXAxNjFicDQ4L05xZlA4aWI0NHZUcDAxcTB5RnlMTDdjTDNULzk5SlBlZnZ0dDA3SXhZOGFvVmF0V0h1ODNsTm50ZHMyYk4wOGZmdmloeXBVcnA3ZmZmbHNsU3Jpdi83aCsvWHFOR3pkT2NYRng2dG16cDI2NTVSYkxRUmcvL1BDRGR1L2VyZFdyVjB1U1hudnROVFZwMHNUanZ1L2R1MWMvL2ZTVHgrdTVzbWJOR28wWk04YTBMQ3dzVE8rKys2NnFWYXZtMGJaMjdOaWg5OTU3ejdUc3pUZmY5R2diVHo3NXBPbDIvZnIxTldEQWdEemJ0R2pSUW5mZWVhZEgreWtNM252dlBYMzVwVG05M1NlZmZLTHk1Y3Y3ZlYrcHFha2FPWEtrYVZuNzl1MzE3TFBQK24xZndWSlFqNU5wYVdsT3owMmZQbjNVdjM5L1NVWUE0dUxGaS9YcHA1K3FSNDhldXVjZTE2a3lkKzdjcVlRRWM1M2U5dTNiTysxcjRjS0ZtakZqaGg1Ly9IRmRmYlg3bVFuang0L1gyYk5uSGJkTGxDaWhRWU1HV2ZuWFFrcEdSb1o2OXpiUExocy9mcndhTm5STzladXpuYmZIZW0ra3A2ZnI4Y2NmZDl4KzVaVlhGSlBMekpxczE0Z2tkZXJVeWFuZldYNy8vWGN0V3JSSWl4WXRrczFtVTYxYXRUUnc0RUExYnR3NDEzNnNYNy9lZEx0WHIxNjV0QXl1MU5SVW5UcDFTaWRQbmxUSmtpVnpQWDRXMU9ORGNuS3lYbjMxVmRPeXE2KytPdGZYaER2Ly9QT1BKazJhWkFyOHExaXhvbHEwYUdGcC9TbFRwdWlYWDM0eExldllzYU5YZlFFQUZITGg0VkpwRDRJdmF0VW9uTUVYYnpEUndxVW9xOEVYZmd4Y3VlOU9ZNEROaWkrK2xoSU8rVy9mMlpVdlp3eFd1blBxdERSamp2UHljbVdrcnE2dnhUc1VLeWJkZVZ2aEdFaTg4M2JKM2NTQnRIUnAyZ3p6c3JBdzZkNGMxNW1xWFdvRUZQeTkzOGlFc2Y2bnd2RVlTY1pyeXNwM2hEbWZHMWtDY3FwY1VlcHlnK3ZsbFNzYWYyL2JJWDIvV3ZKMjNLTGYzVkl4QzlkZnYvbE8ycmJUdTMxazk4OEo5MjM4N2U3ZTFyUHJ6SnBuRFBnSHdyREJVak0zMXpEODhkcS9wWWRSWXNWVDIzWkk4L3hZVWlyTDVHbFN6ZXJXbjRNc3ZYc1pudytmZmxaNGpna0lHb0l2c3BrOGViTDI3ZHVuakl3TXBhZW5LeU1qdy9GMzFtMVhmMmNGWGRnOWVFT0c0Z0RvMXExYk5YTGtTSjA2ZFVxU3RHclZLcjMxMWx0NjdMSEhuTm9PR1RKRVc3ZGVpQ0o5NTUxM1ZMTm1UYWZnRDd2ZHJybHo1enIrL3ZYWFgvWHJyNzhxSXlORG5UdDM5bHZmOSt6Wm80RURQVXdubE0zeTVjc3R0VXRLU3RLa1NaT1VtSmlvOTk5L1gxMjZkTkZOTjkya2N1WEtPYlZkdDI2ZFpzeVlvZTNidDBzeUxuaDM2OVpOcFV1WHRyU3ZjZVBHT2MxT0RxVHUzYnZuT1Z0dDdkcTEycmR2bnlUamNWaXlaSWtxVmFwa0NyNllOV3VXWnN5WWtkc21MTW5ydVZpNGNLR09IVHVtNmRPbjY1TlBQdEhkZDk5dEduektPVVBWRzNGeGNia0dvUnc0Y01DUnBTQXBLVW5mZlBPTjdIYTdwZUNMWU1qNVdKWXJWMDZYWDM1NWtIb1RHS2RQbjlhcnI3N3FHQnhLU0VqUThPSEQ5ZHBycitVWkhKV2NuS3kzM25wTGt2RmNmdkxKSjVvL2Y3NTY5dXlwTysrOE04OTF6NXc1b3ovK3VCQ1JHeGtacVhyMTZqbHVyMXUzem1VUVVsUlVsTnEyYmF1TWJLa1BjMzV1Wkxpb0lXcXoyZHhtUURoLy9yd21UcHlvdERUbk90bExseTdWZi8vNzN6elh6K25zMmJPbVk3dzNmdnZ0TjlOdFZ3TkVPZHQ0RWxDMWYvOSswNEJqZnZub280OVVwVW9WU2Q1OTlzeWRPOWRTY0ZDZ012eTRlbzM1TW5QYWxVQU93SFhvMEVGRGh3NzEyL1pDNlRnWjZXTFdWOVl4WXMrZVBSbzFhcFFPSFRJdS9FMmZQbDBWSzFaVWh3NGRuTlpadW5TcFV6QlBWdkNGM1c3WHQ5OStxeWxUcHVqSWtTT1NwTGZlZWt1Tkd6ZDIrN3BjczJhTlRwKytrS1l3cjR3L09RZGwvYTFLbFNxNUhpOW16NTZ0QXdjTzVMcXVxL1Axeno3N1RGOS8vYlhiL2M2ZVBWc3JWcmlvczV4Tm56NTlkTWtsbCtpRkYxNXd1ejFYbWpadHF1N2R1eXN6TTFNN2Rsd1llTWg2Nzk1OTk5Mk9aWjk4OG9razQzaVlKZXM4M3BYc3o0dmRidGZ1M2JzdEhZOThZYmZiZGY3OGVkbnRkc2RQWm1hbTZmZjU4K2ROUDJscGFZNi9VMUpTbEpTVXBLU2tKQ1VuSnp2K1RrcEswdW5UcHgwQkY5bURDSHIyN0ttSEhuckk1NzZIMHZIQjM5NTU1eDJuakV1REJnMXllUnpLYWZmdTNmcisrKzlOeTZwVXFlTHllSVQ4WjMvWjgrRHVVTjduNWUvOG9KOE9rQ0lYS05ES2x6VUNNS3lxWFROd2ZVSG9zVENwemRFdUtzcVlyZStMUmcya0sxdGJhM3ZtYk9BR1JHMDI2WUgrMXY3L0taOUl5Y25PeSsrOFhZcTBNTFNUa1NGOXQwcTZ2cjM3dHFHcVZrMnB2WVZTQm91V09nY1V0R3NyVmF2cXV2MmxWYVRCajByNzlrdXZlRGJoS0NSVnYxVHFjSzM3ZGdjT1NvdS9kRjV1c3htQkVlNk8yZlhyR3NGREw3NGk3VC9vZVQvNzNHb3QrR0xuYmlPTFFVRjBoY1Z4djMwSHBNK1hCSzRmTmd2WEZuMEpNbEt4MFcwQUFDQUFTVVJCVkxEWmpJdzB2YjJZcEhIb3NQVEtXODRsZ3Z3aE9WbDY2UTFwM0NncHpzTUo0RGQzbGFLampQSkZCR0RBQndVNitNSTI1TUtCeVI5ZitFK2RPdVdVN2psUURodzQ0UGZnaTZ5WmJKN0tHZ2dxVXFTSTA0RGgwcVZMVmFaTUdkT0ZYa25xMTYrZm5ucnFLY2NGN1BQbnordkZGMS9VeElrVFRSa3RmdmpoQjhkQVFaWkdqUnJsbWlWRDhtelFac0dDQlI2WEMvREZ2SG56bEpob3BHMDljK2FNWnMyYXBYWHIxbW55NU1sT2JSY3VYT2dJdkpDTUdYbFRwa3pSNE1HRDg2Mi8vcFF6cUtKeTVjcTYrZWI4cTF2Mnl5Ky9hTy9ldlk3Ym1abVphdDY4dWFsTmJqTTlQZkhVVTAvcGhodGNSUGpLZVA2ekQ5cEVSMGM3emVRUEZjZU9IWE5rWmNqU3ZYdjNBbC82SnFjelo4NW95NVl0cG1YYnQyL1hLNis4b21IRGh1WDYvMzd3d1FjNmRzejhoU3c1T1ZsSGpoeHhtOUZtM2JwMXB0ZEI0OGFOVGV1OCsrNjdqa0hON0lvWEw2NDJiZHJrZWZ4emRWOWtaS1MrK0NMdm1uTlRwMDUxdVU5Sit2enp6MVdpUkFtbjR6aENSMmFtOHl5ZVFKVTJjSlZScVNDWFVmQkZxQjBudzhQRFpiUFpUTWVYck5kRzFhcFZWYXBVS2RNNTFSdHZ2S0ZLbFNxcGJ0MjZsdmVSbkp5c1NaTW02ZVRKazQ1bHAwK2Yxc1NKRTkwR3RlUjg3ZVIxckJ3eVpJamxQbm5qNFljZlZvOGVQVnpldDM3OWVxZkFMbmVzbnY5djJMREJiWnZPblR2cmtrc3UwUTgvL09CUkg3SzR5MlNRMjdIZWlweVpsaTY1NUJKZGV1bWxYbS9QaXFOSGorYjc1ODlmZi8zbDh6YjhlWHc0Y2VLRXBYUFVyTXdxVHo3NXBLWFhjRjVsSDZYY0E1cFhyRmloTld1Y0wySzZlOTgyYnR4WXI3MzJtdDU5OTEybklLYjkrL2VyVTZmY1U4dysrT0NEWG1WTjhmZjNmY0FUbDd5NFhJZlBwZ2E3RzBEQlY2bWlaKzFyRnR6eVp2Q0MxYklqVVZGU3U2dWs1ZDk2djYrSUNHbkF2ZGJiejV3akpia0lldkNIYTY4MlNtRzRzL2wzYWUxNjUrVzFha3BYWFdGdFg1OHZrYzRXNEJKa05wczB3SFhXUjVNVEo2WDVpODNMb3FPa1ByZTVYemNzWERyMmozZjlDeFdSa2RJakR4aVBsenZ2VDNXZHRhSmxNNmxKSTJ2N08zWmNPaGlnckRBWEM3dGRtdkNCOXhsRXJMRHlldkEyd0NBcldNZFZwaFIzRWhPbHNhOGJ2d01sNGJEMHhqdlNzS2M4TC8vU3VhTlVKRnFhK0tIazRwb3RZTVhGZWJVOUY3N1dMNDZQajFka1pLVGpKeUlpd3VYdHFLZ294Y2ZIKzZuWC9sT3paazBOR2pSSXI3enlpbW41dEduVFZLNWNPZE9BZEpNbVRYVDc3YmZyczg4K2N5eExTRWpRK1BIak5XellNRW5HVExkUFB6WFh4WXVNak5Uamp6OWVJQWVBejU0OXEvbno1enN0enkxRmZ2LysvZlh6enorYkxrNSsvZlhYNnRHamg4L2xZZkxiaGcwYnRHdlhMdE95Z1FNSDV1dUEzYng1ODB5M1c3VnFwUVlOTEh4UjhaTVRKMDQ0ellydDFhdVhhZVp0WHJQd3M4OFd0dEplTW1ZZ2VwdmVmTjY4ZVU0RFpSOTg4SUUrK09BRHk5c1lOV3FVcnJ6U3cvcG8rYXhLbFNwNit1bW5uVkwxcjF5NVVwVXFWVksvZnYyYzFsbS9mcjBXTDE3c3RMeHAwNlpPWlRCY3lUbWdGaE1UNDVnSjdTb0xUcUN0WGJ0V2MrYTRTRUdaemJScDB4UWZIMjhxZFpPUWtPQlVDbW5HakJsQktlZHpzWE0xRTkvSzdHTnZKTHVZTVdPbGhGWmhGSXJIeWFpb0tLV21YaGpveVFxK2lJeU0xTWlSSS9YZi8vNVhSNDhlbFdRRXZvNGZQMTd2dmZlZTVmT3F1TGc0UGZEQUEzcnBwWmRNeTFlc1dLSHJyNzllTFZ1MnpIWGRuSmwxTHRiWFRVRjE0c1FKN2Rteng3UXNQekozbFM5ZlhpVkxsalFGL0FUYW4zKzZxSWZ0b1ZBOFB2akQvdjM3blVxcGVHTHUzTG5hdG0yYkgzc0VBQ2owS25tWThydGNHYWw0TVNQckFBby9UNzVUOU9naXJmamUrNEd3cnAwdWxFMXdaKzgrYWNWSzcvYmpUc1ZMcEg1M3VXK1hsaTU5TU0xNVlOUm1rL3BhTE5kNitLZzBiNUYwdzNXZTl6TlVkTG5CV2thYzZUT2wxQnhCa3pkMWxrcFpLSHMwNWVQQXpMN1BUM2YzbHFwV2NkL3V1MVd1U3p0RlJob0Q2VmFjUHkrOSt6NkQwcjVhOHBYMHh4NzM3WHhoSmVqQW0rQ0w4SERwb2Z1TnpES2V5c2d3TWw0Y091ejV1cDdhL0x1UlBjaVR3THNzN2E4eFBxUGVmcS9nSHg4UUZBUmZaTk94WTBmVnIxOWY0ZUhoaW9pSVVIaDR1T252N0wrM2JkdW1aNTU1eHJTK3U4R3ZncUJqeDQ3YXNXT0hVd2FOOGVQSHEzejU4cWFCNFB2dXUwOXIxNjQxcFRyT1NnY2NGeGVuSDM3NHdlbmk1MTEzM2VWSTExN1FUSnc0VVVsSlNhWmxWYXRXMWJYWFh1dXlmZTNhdFhYMTFWZHIxYXBWam1WMnUxMnZ2UEtLSmt5WUVMQ0J0VUNZTm0yYTZYYXJWcTNVdXJYRk5IMSs4T2VmZjVwbW05cHNOcGVENm9FMFo4NGNuYytXM3JCa3laSzY0NDQ3VEcyeXZ4ZXNjTmZlVmVrS0s0NGNPZUpWRnB5Y0NrcVFWTnUyYlhYTExiYzRCZWg4OXRsbnV1NjY2MHl6ZWsrY09PRlVNMTJTcWxldnJwRWpSN29OS0RwNzlxeCsvdmxuMDdMVnExYzdac2RlZlhYZWFSQnROcHVwRHYyWk0yZE16M1AyKzZ6TWJ0Ni9mNy9MLzZkUG56NWF2SGl4STFPUEpMMzk5dHNxVmFwVXlBMEUrVk4wZExSZmc4TFMwOU5OQStGV05HclV5UEhlT1hMa2lPbDVMRkdpaE10c1RhNUtnUVRxTThMVmNhVjQ4ZUlCMlZlV3VMZzRyNE42c21jODhxZFFQVTVHUmthYVhuUFpBM1BpNCtNMWN1UklQZmJZWTdMWmJPclZxNWZ1dU9NT2ovdlFvVU1ITFZ1MlRMLysrcXRwK1R2dnZLUEpreWZuR2xSQjhFWEJ0bkhqUnFkQXJ5dXV1TUowYm1ORmVucTYyM1ZzTnB2cEdGYWpSZzJuejA1djJXdzJ4Y1hGcVdqUm9pcFdySmhLbENpaCtQaDR4MC9XYmJ2ZDd2WDdNMVNQRDc1S1NrclNxRkdqWEFiaFdYSGt5QkduN3dRQUFMamxhZVlMeWNoKzhldG0vL2NGb1NmS2crKzlGY3BMclZwSTZ6WjZ2cC9TcGFUYmUxcHYvOUhIZ1JsWWppOGhQZk9FRkdzaERmNzhSZEx4NDFLeFlsSk1rWDkvWW94QWhMcVhXZHZmK3g5NVZxb2xPbHBxVU05OU8zZkMvSFFlWEt1bWRHOGY5KzEyN0pMVzVNaG1HRjlDNm5tVCszVTMvR3dNMEJaa3pSb2J3VVh1SkNaSzAyZGR1QjBXWmp6bk1VV2tUaDJrY2hhdjIzenltWFRZKzR5TWtGRWVaMWEyNjloVkswdnBHVktDbjdPSldIa3ZlaHA4RVJNalBmYVExS0twZDMyYStLSHJBS0JBK2VvYjQvSHQ2RVVRV3RzMnh1ZkhHKzhhMlhVQUR4QjhrVTN4NHNVdEQwQVVwSUZ6VHozNDRJUGF1WE9uZHU3YzZWald1blZyMWF4cGpqS05qSXpVazA4K3FjY2ZmMXdWSzFiVXd3OC83Smd4YWJmYjlmSEhINXZhVjZ0V3phdXlFR1hMbG5VODNna0pDWmJYZSsrOTkxd3UzNzkvdjhhTUdlTlJIelp1M09neWRlODk5OXlUNTRYVnZuMzdhdlhxMWFhVThudjM3dFZISDMya0J4NTRJTTk5amhvMXlxTStlc3BxZVpmVnExZWJzbDVFUkVSbzRNQ0JrcVRmZnZ0TlJZc1d6VE5yeklJRkMzSzliOGFNR1phQ2xuSm1VTG5tbW10VXExWXR0K3Y1eXovLy9PT1VLYUZmdjM2S2pZMVZZbUtpN0hhN2loVXJsbS85Y2VmOTk5OTNHaVFyN1A3em4vOW82OWF0MnJIRE9IbXJVS0dDaGc0ZGFncTh5QXAreXBtRnBFeVpNaG96Wm96aTR1TGM3bWY1OHVWdUg5dFBQdmxFa2pGSTBiZHZYOGZNMlFZTkdpZ3NMTXh4djJTVURmanl5eStkMXBYY3YwZVBIRG1pSVVPR21BSXNKR013clgvLy9tcllzS0dlZSs0NXgyQ2IzVzdYMkxGajlmcnJyNnRPblRwdS8xY3JqaHc1b2psejVxaEhqeDRCQzZ3N2R1eVlpaFFwWXVrOTlzd3p6Nmh0Vyt0UjEwbEpTVTdsQnE2OTlscUYvMXZmY3MyYU5VNVpWZHg1NmFXWEhJUFN3NFlOTXdWZlpOOTJkamtITW0wMlc4QUd0bDNOUGcvMDhhdE5telp1UzFya3hwTlNaSjRJNUhHeVU2ZE9Ma3ZKZUdQZXZIbE9nV1ZaWnM2Y3Faa3paMHFTSmsrZXJHclZxbG5lN3FPUFBxci8rNy8vTXowR0NRa0ptamx6cGxOR0hNa0lFTW81Y0I4ZEhXMTVmLzRVRVJHUloxYW8xMTkvUGMvMU16SXluRW84alI4L1hnMGJOblJxbS9QMWwxVVd3b3FjNTQxTGxpelJXMis5SmNuSUhuRHJyYmRLa3A1NDRnbDE3dHpaMGpaOXNYYnRXdFB0a2lWTHFrbVRKbm1XaW5BbEs4TmRYb29VS1dJNmIyclNwSW5PbkRtanFLZ29VMWJBcUtnb1JVUkVhUFBtelU2bHdDU3BmdjM2dXYzMjIxV2hRZ1VWTFZwVVJZc1dWV3hzck9uY095a3B5ZStCZC80K1BvU0ZoVG1kWXlRbkp6dTlwN0pLTnc0Wk1zUXA4Qzh4TVZHUFB2cW9hZG1FQ1JOVXBFZ1J4KzBSSTBia0d0aWJucDZ1RVNORzZPKy8vell0ZitpaGg5U3hZMGY5K3V1dmV2MzExNVdVbEtUNjlldnJoUmRlTUgxZVpXUms2S21ubm5JS0RPM2Z2Nzg2ZCs2c2lSTW42dHR2alRUZ2pSbzEwcWhSbzB6UFU3Q09GeGVqbFg4R0ptWDJOZFZMNTVxMU9GRDdsS1N6cWN3eUF3cThTNzM0bmxpYjRJdUxocWZmZTIvdUpxMy95ZlBCd252N0dJUE1Wdnk0SVRBRGc1R1Iwa3VqcERLbHJiVy83V2FwdCtkbDJ4eFdyWkYrMityWk91WEtTS09lOVg2Zi9oUVhKejN4c0RIRDNwMzVpNHpITlRKQ2lvZzBmbmZ0NVA0NVQwdVhwczNJdTAyb0sxRmMrdS8vV1dzYkZpYU5HMmtFV3hRcFlwUmw4ZFMySGRLWHJzc2JGZ2ovL0NQOXZDbjMrMHVYbEtwWkxNMjVlWXNSTUpHbGFtV3BiQmxyNjc3M29UbFR5MzEzR2lWZnRteVR2bDRoYmZ6RlArVkkvRjEycEh3NWFlZ1RVcFZLM3ZWbi9pTHBlKzlLdEhyTmJwYyttRzVrSGZJbXVLenVaZEpyWTZUeC81TzJlSGhNeFVXTjRBdjU3OEsrTjlzcFdiS2tacytlN1pmOWQrblNSZmZmZjcvSDYrVzhHQmdSRWFIaHc0ZHI0TUNCU2tsSjBmMzMzNjliYnJsRmt2VGxsMS9xalRmZWNOckd3WU1IblRLQjVMUjM3MTdUeGVXbm5ucktWTW9rTjZOSGozWUVmbmp5R09jTUZ2Rldjbkt5M256elRhZmxEUnMyVkx0MjdmSmN0MHFWS3VyUm80ZFRBTUs4ZWZQVXVuVnJOVzNxWllSZ1BrbFBUM2RLcjl5N2QyOVZxVkpGNTgrZjEwc3Z2YVJqeDQ2cFFZTUc2dEdqaDh2WjI2NW1lV2V4RXNUMDU1OS9tc284UkVWRjZULy8rWThrNmNjZmYxU0xGaTF5SGFTMDhocXo4cHFhT25XcTZTSjRnd1lOSEFNM1U2Wk0wZkxseTlXMWExZTMyL0hHOXUzYm5TNjI1NVQ5ZjNqKytlZE4yVlo4RVdvek5pVmpzTjlLN2ZqRGh3L3JzY2NlczdUTjQ4ZVA1MW8rU0xvd2dHYTMyL1hGRjE5WTY2aU00S0xzS2N2ajQrUFZwVXNYVTV1Yzc1bWM5MHZHYlBNdVhicVk5bjNpeEFrTkdUTEVhYkNxWXNXS2V2cnBweVVaR1dvR0RCaGdlZytucHFacStQRGhldWVkZHl6L0g2N3MyYk5IbjMzMm1WYXVYT2tZWkg3NDRZZDkybVp1cGsrZnJ1KysrMDRkT25SUXo1NDlQUnBnZHVmWXNXTk81UmV1dlBKS3hjVEUrTHp0cEtRay9mTExMNlpsMTE5L3ZjdTJPUWZab3FLaUF2YisrK2NmNXdHU2doNVF5bkhTYzVVclYxYnYzcjFOQVYrU2tUR29ZOGVPcWxqUlBFUFJWYWFEdkFLRVhBV3NUcDgrM1Nrd2Q5bXlaUXJMSXczbTVNbVRuYzZUNzdyckxxK09BNnRYcjlacnI3M204WHJ1bkR0M1RydDI3VkxqeG8zOXZtMS9TVTFOZGNvODBhNWR1endmZTMvcTA2ZVArdlF4ejFqTHpNelV5cFVyTlhQbVRLZlBzdHExYSt1KysrN0xNOHZhdVhQbnRHREJBczJlUFZ1MWF0WFNpQkVqWEo1emhzTHhJVDQrWHA5Ly9ybGorZXJWcTUyQ3JMdDM3KzRvUytpcWhKbXI4bldWSzFjMmZWNjVPNWJuRElDNDRZWWIxTE5uVDhkM25hd01mOXUyYmRNSEgzeGdLc1dXbnA2dUZpMWFhTy9ldlk2Z2tRWU5HdWlPTys1UVltS2lJL2hWa3JaczJhSTVjK2E0TGErSHdMaDIwbzhCMmU2NU1WMFVIZUg2bUJHb2ZWcngyRlhWdlY2M1RkVzgwNURmMzZxcXpxYjZmdEg3emRWLytid05vTUNLanBJdXJlcjVlcGNWckZLOThJR0ZTVEFtdFdwSTllcDRGaHhSOXpKajlySlZtN1pJamIwb2Mzd2dJZStaMFdscDB0bEU2OEVYdnB5ckp5VVYvS0NDZ2YyTllCQXJuaDNzM1Q0V0xaV09IUFZ1M1ZCUk10N0k4bUZGYkt5MXJDdTVTVTJWL2pmWnV6SVZvV0xURnVNbk4vM3ZzUjU4OGNhN1VsSzJySUlsNDZWUnc2U0tGZkplNzh2bDVzQ295aFdOd0F0SmFsVGYrRGwxV3ZwMnBmVE5kOUxSNDliNjQ0by95NDdVcnlzOU5VZ3FsdnRZVDU2Ky8wR2FPZGU3ZFgyVmtTRzkrcmIwd3JQV3l2UGtWTHlZOVB3UTZiTjVSaW1ubkkvWm9jTkdlWks4M0htYnRlUC83QVc1WjViNTU0UzEvaUlrRUh4UmlFUkVST1E1ME8ySjh1WEw2NWxubmxGMGRMVGxHWDZGVWRaTSthejY2bGtpSXlQMXhCTlBXQnAwNmRldm45YXNXV1BhaHQxdTEralJvL1hPTysrNEhPQUkxRUMrSkMxYXRNanl3T0xzMmJOMThPQkJ4KzJLRlNzNkJxay8vL3h6eDhYeXJWdTNhdXZXclM0dkZ2dHEwcVJKcHBtQnQ5MTJteXBVcUtEZmYvOWR6ei8vdkVxVktxWGV2WHNIN0RIYnNXT0hsaTFiNXJnZEVSSGhTUG1la0pDZ0w3NzRRdW5wNlpvN2Q2NWlZbUwwMm11djZiTExuTlAvdVJwMGNqVTRsZFAyN2RzOTZtL1dyTm9zMWFwVjA4U0pFeTNOQ0wzcHBwdDA3dHc1ai9aM01WbTNicDFweG1qNTh1VTFkZXBVbDQvdGtTTkg5UFhYWHp0dXQyblRSalZyMWpSbHVYQWx0NW0yMlpjZk9uUklRNGNPZGNvRVZMUm9VWTBlUGRyME9kQzdkMi90MnJYTE5KQjA4dVJKUGZmY2MzcisrZWZ6N0V0ZWxpeFpvdSsrKzg1eGUvbnk1ZXJmdjc5ajFxNi9wS2FtYXRXcVZVcE5UZFVYWDN5aEw3NzRRdDI3ZDljamp6emkxLzBFd3JwMTYwekJONVVxVlZMZHVuVmR0czFaQ3NUZmoyTjJybWFYNXl3UjVtOC8vdmhqU0EzQ2NadzAzSDc3N1ZxNmRLa3BHMHBhV3ByKzk3Ly9PV1VJOHpUNHdwVjBGN00yOGpxUDJyeDVzMU4yckJvMWFqaVYvTEtxWHIxNnB2SnhVVkZSK3V5enp4elpHRnpKK1RsOSt2UnBiZDI2VlgvOTlaZisvUE5QN2Q2OVc3dDM3MVpHUm9hR0RSdG1La1dYbUpobytnelAvdm14YWRPRm1UWjc5KzdWeG8wWFVpZGZmdm5sTGg4clYvYnMyV01wMkhqOSt2Vk9RVjd0MjdlM3RBOS9PM1BtakZhc1dLR0ZDeGVhempFbEk3QzVkKy9lYXQyNmRhNnZqWlNVRkMxYXRFaHo1c3h4QkNSczJyUkpqejMybU1hTUdXTXEzK1dOUUI4ZkVoSVNuSUtBNnRXcnB3Y2ZmTkFwRzVZNzNidDN6L1ArcktDUzVjdVhLeUlpUWlOR2pOQ3dZY08wYWRNbU5XclVTSU1HRFpKa2ZPWTgrK3l6ZXZiWlp4MEJsZDk5OTUxNjllcWxZOGVPbVVxd2xDeFpVbUZoWVVwTFM5T3dZY05rczlsVXJGZ3hqUjQ5V284ODhvaWpwTW5LbFN2VnAwOGZ2d1F6QW5rWmY1TVhnMk1XdlhDRGZ6TEZFWHlCaTFyMWF0Wm1yZWZVb0o0eE16dWxjSngzSXcrbDhnNkVjK25tYnA0RlgzaGErdWJCQVo2MXp6THhRMm5GOTNtM1dmT2pWTjNpd0s0dnBzK1VUcDhKL0g0Q0tkQ0I0aWRPU3ZNWHUyOFg2djdlTHgwK0tsWHcvelY1SjlObkZ2eGdsYnlFaFVsWCtsQm0vZVFwYWVSWTZZWG5jbjgrZHU5eERvenE0aUliWlh3SnFWZDNvM1RPcjc4WjJUQisyZXg1T1NSL0JGL1liTklOSGFUK2QzdjNtUzRaeDhiM1BncHU0RTVpb3ZUQ3kwWjJIMjlLb3RsczBoMjNTblV1azk2ZWFBVFRaVGw5eHNnMmxKc1N4YVZIOHM2Qzc3RHBOMm5YSDU3M0R5R0g0QXNaS2VjOWxaYVc1akoxdmFmaTQrTTlYaWUvdEdyVkt0aGRDTHBwMDZacHpScm5BK2RkZDkxbE9jVitURXlNQmcwYTVKU20rY3laTXhvMmJKamVmdnZ0a0NwWmtXWFBuajFPTTJJZmVlUVJSVVZGNmZUcDA1b3h3M3lpVUx0MmJiVnMyZEtSQXQwZlZxMWFaWm81WHJac1dmWHAwMGQydTEyVEprMlNaR1FBbURoeG90T2dnaitrcDZmcmpUZmVNQVYvM0hycnJZNFp0MU9uVGpVTmtKUXZYejdQRWl6NUlmdHh5V2F6YWRDZ1FaWlRjZWRNZjExUVozUUh5dno1ODAyMzc3MzMzbHdmMjFtelpwbGVHM2ZmZmJkcFZxaTMvdnp6VHozenpETTZjY0ljNlJvZEhhMFhYM3hSVmFzNnp5cDYvUEhIdFdQSERrY0FXSGg0dU82KysyNlg1UytzNnRhdG01WXNXZUs0blp5Y3JHWExscWxuVHc5cXFGcXdhdFVxcDlyMFZnWWFyV1k5Y1hYY0dEcDBxR3cybTVvM2IrNVRCcVhWcTFlYmJuZm8wQ0hYdHRrSGhDWFhnOVQrc20vZlBxZGwyY3VNQlVKeWNyTFQ4eGhNK1gyY0xGbXlwT1ZBaGFTa0pGTXBJWnZOWmltdzBadVNDekV4TWJyMzNudWRCcHMzYk5pZ0hUdDJtSUtGWEFWZmVGcEd3Tlg3N2JmZmZuTVo1SnVZbUtoWFhubkY5SGlIaDRmcnFhZWVzdlMvV3NscWRmNzhlWmZIckpZdFcycmN1SEdhUG4yNi92bm5ILzN6eno4NmZ2eTREaDA2bE9mcitQMzMzOWNWVjF6aGVGejI3dDJyWjU5MW5iTDN4UmRmZFB3OWYvNTgwK2ZMOHVYTE5XREFBRk01Q2NuSXlKQXorOXpBZ1FPZEFqdGR5Wm5Kb1VTSkVxcGZ2NzdiOWZ4cDE2NWRtajE3dHRhdVhlc1VhRmlzV0RGMTd0eFpOV3JVMFBIanh6VnYzanlscEtUbzNMbHpTa2xKTWYzOXh4OS91TXdDOGZmZmYydjI3TmsrQitjRjh2aVFscGFtMGFOSG00NzVKVXFVMFBEaHcvMWFOaVUzVVZGUkdqbHlwTjU4ODAwTkdqVElkRnhxMGFLRkJnd1lvTW1USjZ0dTNicDYrdW1uVmFWS0ZXM2R1bFhyMTY4M2JXZkJnZ1U2ZlBpd3lwYTlVQk82YXRXcUdqeDRzRjU0NFFXMWJkdFdnd2NQSnZBaWhIU3JWMTVsNG53clp4YWVSNzNvdmkzOVUzcHU2ayt1eStZQUtNRHFlSm5CSWpKQ2F0cllLUDhReW5ic2twWXVjOSt1b01uUDcyNmxTM20rVHZNbVJuci9mUWY4MzU5QVc3dGV1dHU3WUhMTHR1K1V2dlZQSnJlZ1dydGVhdDB5Y051ZlB0TmM5cUdnc3R1bGRSdU1vS1JBMnJKVit0b29NNmlxVmFSYjhnNEV6MVB4NHRiYWRlcGdmQlo0YSsxNm8weVJWZlhyV3M4aWtwc1RKLzhOd0JnbWxTdHJ2dTlzb3ZUNk8rWnlJbkZ4VXJ1cmN0K2V6V1ljODVvM2tmN2NLdzE1M3JNQUJrdGxSL0s0THpiV0NFaTd3b2R4d21VcnBBK21oVWJHbEZPbnBWRXZTYU9mTTBxb2VLTlpZK25WRjQzbmN2Y2VhK3UwYkc3dHVRaVVtdFhOd1NMNUxUMUQrdlBpQzBnbitFTHlhckI0OCtiTkdqelluTkxLWDRQT3p6MzNuTk5GTGlzV0xWcGttcG1VbDV3eitiWnMyZUkwK0pPbFZxMWFYZ1dXQkp1djVXUldybHlwVHovOTFHbDVqUm8xMUx0M2I0KzIxYXBWSzExMzNYV09Xc2haRGh3NG9CRWpSbWpjdUhFaFZRdjUxS2xUR2o1OHVPbmllTkdpUmJWNjlXcDkvZlhYMnJkdm4rbjFZclBaOU9pamorckhINTFUem5yN1BKdzhlZEtwTk1MOTk5K3Y2T2hvZmZ2dHQ2YUI3TEpseTZwWHIxNzY2S09Qdk5wWGJpWlBucXkvL2pKL01CdzVja1NqUjQ5V1NrcUtmdnJwd2dtY3pXYlRrMDgrNmZlTDV6RXhNWTQwMUpKMDlPaFJwMEdIMnJWckt5TWp3Mm4yK2cwMzNLQ0dEUnRxL3Z6NWlvdUxVL3YyN1QyYXFVendoVm5PWUxsWFgzMVZyNzc2cW1uWnlKRWpkZGxsbCttcnI3NXlMR3ZWcXBYcTFLbWpPblhxcUVlUEhxYjJPV2U1Wmo4Mlo3MTNJaU1qSFNWSFpzeVk0VEx3WXRTb1VXclF3UFhNdjZKRmkrcVpaNTdSazA4K3FiQ3dNRDMzM0hOcTI3YXRVK1lNVDlTc1dWTjE2OVkxdlE4WExseW9tMisrMmErdm01eGxYbUpqWTNYZGRkZTVYVy9yVnU5cjhHM2J0azJTY1Z6eE52Z2lKU1hGTkpOZHlqdjQ0c3daODR5VXMyZlA2dGl4WTZhQkxYOXhGWHp4MTE5L0tTMHRyY0NXSHduMTQrVFFvVVBWdkhselM5dGJzR0NCSmt5WTRMaGRwRWdScDBCSWYrclNwWXNXTEZqZ2VGMVVyMTVkRHozMGtGT1dGbGVCRTU1bXZuQVZ3REYzN2x5WHdSZHZ2LzIyVTlheDNyMTdxMWF0V2g3dDB4ZFdnaHF5TzNic21HYk5tcVg3N3J2UHAvMW1aR1RvOE9IRGpnd0VXYlpzMmFMang1M1RqZTdhdFN2UDdTVW5KMnZkdW5XbVpka0RPMXhsNGJMeVhhUnMyYkthUG4yNjVmT2VQWHYyYU9YS2xTN3ZPM3YyckU5bEdKczJiYW9CQXdhNHpDNFVTc2VIQ1JNbTZJOC9Mc3hnQ1FzTDA3Qmh3d0p5ck05TlhGeWMyclJwNC9MNUxWMjZ0RnExYXFWMjdkcHAxNjVkMnJWcmw4dkEwYXgxczJkenlkS2xTeGMxYnR6WTBhWlpzMllxVmNxTFFSWDQxY2lPbDZsRkpSOHZKT2RoeW0zK3laUko4QVZRQ0YzbXc3bGJxeGFoSDN6eDA2L0dEN3hYMm92TUY1TFV2WXYwN3Z2KzdVdCtPSHJjbU5Ic3kzc2pMeGtaMHFRcG9USEk2YXVmTnhtbFdnSnhuV0xITG1uTk92ZnRDb3AxR3dNYmZISHVuRFRoZ3d1dnEvamlucFh5OFZhdG1zYVB0L1lmOEN6NG9xMm5XUzl5dVI1MC9KOExHVEN5eWt6WTdkS2JFNHo3c3J2K1dxTkVseFhMdi9YOHZXMHA4MFV1MlRScTFaQ2VlTmc1aU1RVFM1ZEpVejhOcldQU2laUFN5SEZHQUliVk1sQTVsU2t0dlRoY0dqSkMydXY4dmRoSm13QUdrbG54ekpQdTJ3VFNxZFBTZndKVHJqeVVFWHlSZ3k4RDlwNnNhNlhjUUg1NisrMjN0WGZ2WHBmM0RSMDZOTTlCbzlHalIxdmF4L0RodzczcFdsQ3NXYk5HTDczMGt0UHlva1dMYXNTSUVhWUx6Wm1abVhybGxWZlV0bTFidFczYk50ZjYyWTgrK3FoMjd0enBsR0o1eTVZdEdqSmtpTWFNR2FNNFQyc2RCa2pSb2tXZEJsb1NFeE8xZE9sU2wrMjdkdTJxdW5YcnVneSs4TmFVS1ZOMDZ0UXAwN0xYWDM5ZEw3Lzhzakl5TWt6TEJ3d1lFSkRnbGV5emo3TmtMN1dRWGE5ZXZYSXRLZUNMYXRXcW1RYmlCZzRjNkRSb2tIWC94eDkvck9uVHAwc3lzbkE4K09DRFNrbEowYlJwMDVTY25LejMzMzlmblR0MzFrMDMzZVJ6V3U1Z0tWT21qRWNEa2YzNzl6Y04rSlV2WDE2dnYvNjZWL3R1MHFTSnZ2LytlN2Z0Y21hOXVPZWVlN3phbnl1OWUvYzJEVjVsWmJ4bzJyUnBudXMxYk5oUWZmdjJWWTBhTmRTNnRROHA5TExwMXEyYmFWRG00TUdEMnJoeG85K3lKdTNkdTFlLy8vNjdhVm5IamgyZFpvT0hvaDkvL05GMERLMWZ2NzVUaWFrc2RydmQ2VmduR1ZsTy9EMGdsNXFhNmhSUUpobVpOclp1M2VyMmRSU3FDdE54TW1mNXVIUG56c2x1dDVzR2NTZE5tcVRhdFd2cnFxdXU4amdBSXFld3NERGRmLy85ZXUyMTEzVGZmZmVwYTlldUxzOWpjcGJHa1R3UHZuRDFtYnArL1hvZE9IQkFsU3RYTmkxMzlWazdZOFlNcDZ4Ymt2VHNzODhHcllSR1hGeWNxbGF0cW1yVnFxbEdqUnFxVjYrZXo5czhldlNvTWpNelZhUklFYWNTRm52Mk9NK3EyTDE3ZDU3Ylc3bHlwVWZad1k0ZVBhb05HNHlCRHB2TjVwVE5JY3V4WThlMGN1WEtQTDhqWkpkVlNpUzM3WG1qZHUzYTZ0Ky92MXEyelAxQ1JxZ2NINzc3N2p0VHhpaEo2dHUzcjVvMWErYTQzYXRYTDExOTlkVXUxMDlPVGpabFRKR01nTS9zNzhOMzNubEhodzRkY3R3ZU8zYXN5MjI1K282VFhkYnpueHQzNjJjUG5IejU1WmNKdmdDQWkxVjR1TlRRaDB4YkxacEtFUkhtR2NJb1hDSWpKVzh6QVY5OXBUUi9rWlJ3Mkw5OXlnOXIxZ1V1K0dMQkV1bkFRZmZ0Q29KejU0d3lDLzdPZm1HM1N4OU9ENjNCWUYvdCtjc1kxUGQySU5tZHFUT2tZODRUQVFxVjhIQ3B6ZVdlclRQZ0h1bC9rNDJncDV5T0hyOFFnRkdxcERSbmdiUjVpL00rTzFzY1QvenJiMm1GNjhrTWVmSTI4MFhSb3RMelE0ek1GOTVhOUlYMDhhelFmSzhkTzM0aEFLT2tsNVVKZnQ0ay9lMDh3YzFKYkt6VXVLRjMrMENCVnFDREwrd3ZCemlkRWl4cDB5YXdrWTdEaHcvUDE5bTRxMWF0MHJoeEFDbkNNUUFBSUFCSlJFRlU0NXpTdnR0c05nMGJOc3hwQUczWnNtVmFzV0tGVnF4WW9Rb1ZLcWhYcjE2NjhjWWJuVkx0eHNYRmFjU0lFWHJra1VlY0xvSnYzYnBWVHo3NXBGNTY2U1hGeDhmbkd1VGdEMVlHU3lJaUl0UytmWHN0WExqUWJkdVNKVXRxd0FBdjZ5SG1vWDc5K2s1MXIxME5IalJvME1EU1RIaHZ0RzNiVmw5Ly9iWGJkaFVyVmxTL2Z2MlVrcExpdHY1MmRua0ZiQTBmUGx6WFhIT05hZG4rL2Z0ZERyd2tKeWNyTmpaVzk5eHpqekl5TWpScjFpd05HelpNY1hGeFdyeDRzU05OK3BrelovVFpaNStwWnMyYUxnY05jczZ5OWFVc1JhQ0VoNGQ3Tk9DUk0xQW5NakxTNndIVmhnMnRuU2hsZjkzR3hNUm84ZUxGV3J6WXFDTjV5eTIzbUVvUW5UMTcxclJ1bno1OTh0eDJWbm1mckt3cnFhbXBldXFwcHl6MUs4dWtTWlA4VWg2blhidDJtakJoZ2lrTi84S0ZDLzBXZkpGemtNcG1zemxsRGdsVk9ZTjA4anBHblR4NTBtV1prVDE3OXZndFVDYkx6cDA3bmQ0VFdWYXZYdTIzNEl0Z0JwZ1c5T05renVBTHU5MnVsSlFVeGY3N2hYZkxsaTJhTzNldW8yM0hqaDExeHgxMytEUzQyYVpORzAyZlB0MnhEMWRjQlY5NEd2UjQ3Tmd4cDJWMnUxM3o1czNUb0VHRFBOcVdPeDk5OUpFeU16Tk43eTJiemVaMFBwbVdsbVlLQmdnTEMzTjZEckpjYzgwMWp0ZEZoUW9WVktsU0pjdmxBOGVNR2FQdDI3YzdnZ2RuekppaE8rKzhVNUwwd0FNUEtDMHR6Wkc5S3l0SXQwcVZLazZCRlRrek0wUkdScG95S2JpUzgxektuYVZMbHpvZWsxcTFham4xb1ZxMWFvNkE3Ymx6NTFvT3ZpaFZxcFRxMUttVGF3a3VtODJtbUpnWUZTdFdUS2RPbmNvellLUnUzYnE2NjY2NzFMaHg0enhmdHprRjgvaVFNenRoV0ZpWXRtL2ZyaEVqUmppV2pSbzF5bEhhTGlkWHBWYWFOMjl1K3I2Ujg3dkg1WmQ3ZVBFd0JQRjlId0FLc0RxMXBUZ2ZCbTFpWTZVRzlad0hxMUI0bFBJeTY0VmtERnJlZllmMHlwdis2MDkrK1hHRDFQY3UvNmVnUDN4RW11ZitPbTZCRW9qU0k5OThid3hrRnlaMnU1SDlvdHVOL3QvMjVpM1NpdS85djkxUTA3S1o1OEZnMTdRMVBxdmVlRmR5a2VsVGg0OUtJOFpLdlc2UzVuenVmUC9semEwSHpIdzRYY3JNSlVORlh2SW9IWGlCaStDSXhFUWpzR1R3bzk0ZHE3YnZsTFpzazVvMjhuemQvTFJ3cVhUZm5aNy9qMGVQRzQrUGxjQ1MxaTJOenl4Y2RBcDA4RVYrcUZDaGdzdUIvM1BuempsZFJLNVN4WFd0MDdTME5CMCs3RnNrcmk4WkVjNmRPNWZyWUV0QjRPcGlmYUFjT25SSVk4ZU9kZmw0RFJnd3dHbG1YWEp5c3FaT25lcTRmZmp3WVUyWU1FRkxsaXpSNU1tVG5XYVBWcTllWFU4ODhZVEdqUnZuY3Q5SGp4NVZmSHk4enpOWi9hRmp4NDZtNEl2bzZHaWxwYVU1WFZoKzZLR0hjaDJvOEVYYnRtMzE1cHR2NXZuYURRc0wwNk9QUGhxdzhoZ3RXclJRZEhSMG5nTUFOcHROZ3djUFZuUjB0TXZCS1g5YXRzeDFMZEhCZ3dkcjNMaHhLbEdpaFByMjdhdVdMVnVxWHIxNnN0dnRXckJnZ2FsdG8wYU5jcDBoN0s1V2VVRmp0OXVkWGorKy9FK1hYbnFwaWhjdnJuNzkrdW10dDk1eUxHL1Jvb1Vqa09heXl5NHpsZXRKU1VreEJmRDA2TkhEWmRyNExIbmRsK1hXVzIvVi92MzdkZVRJRVcvK0RiOWxqaWhTcElqYXRXdG5HdGpidUhHampoNDlxbkxsdkt5Yjk2L2s1R1NuQWZ6bXpadm4ram1iVTE2RC8vUG56OWZFaVJOenZYL1Jva1dPQWF3MWE5WlkybDlPeVRscTVLNWN1VkpkdTNaMW1aNC90L01EWDBxbjVDYXYyY3hyMTY3Vnd3OFgvQlJ3b1hpY0hEMTZ0TnNnMHF5c0U2NCtUOCtlUGVzWVlNNmFsUzhabVNTV0xWdW1lKys5MTIwZjNIRTNnSjN6TlMwNUI0cTRrN09NU0phdnZ2cEt0OTkrdXk2NTVCS1B0cGVYS2xXcUtERXhVWDM3OW5VTVdvZUhoMnZpeEltcVhyMjZKT085ZC8vOTl6cytKMncybThhTUdlTzRQNmM3Nzd6VDYxSkV4WW9WY3d6RVIwUkVtTExheE1YRm1USTBaWldFeWhsOEVSc2I2eFE0Y09tbGwrWVpmTEY3OTI1dDM3N2Rjai9Qbno5dktwdlZzbVZMcCtDTGR1M2FPWUl2L3ZqakQ2MWZ2OTV5b05qTk45K3NyVnUzcW56NThpcFRwb3pLbENtakVpVktLRDQrWHNXTEY5Y2ZmL3loNmRPbjUxcnlwR0hEaHJycnJydlVzbVZMelowN1Z5Ky8vTEpHamh6cHNuU05LOEU4UHVTOEx6TXpNOWVNY1MrLy9MSjI3dHhwV3VicWZQaWhoeDR5N2NQWDc1c0FDcTRwUCszWDNwT3V2NHU2eXppVTE3MTVyV3JQYzAwMzY3cTVUcDNYdHQydjYyV2ZmUGwvOHU1U25zK0IrM1dsdDl5MENWbk4vUkRZM2JvbHdSZUZtUy9CRjVKUm1xWkJQV21yOWZQZGtIRGlwTFJ0aDlGM2QreDI2NE9DazZZWVpUb0tFMytYSGtsS2xtYk84YysyUWswZ2dpOVNVcVNKSDRabTVnSi91OUhMYlBndG0wblBQU1c5TkY1eWNkMUVodzRiZy9TdWRPMWtiUjgvckRWSzVYakRTdG1SekZ5ZTMvVS9TZE5tR01GaW5xcFhSeHBXeC9QMUNvS01EQ1BnSmluSld2dE8xaWFzb1BBaCtNS05zV1BIdWh6czJieDVzd1lQSG14YWxqVmpMYWY5Ky9lcmYvLytQdlhqODg5ZFJNZFpaS1Z1YzJHVVcybUN2Ly8rMnpUelBMdExMcmxFZDk5OXQ2Wk5tMlphZnROTk42bDM3OTVPN1QvKytHT2RPSEhDYWZtQUFRTnlMVDl5M1hYWEtTRWh3YlNQbUpnWWpSMDdWcGRkZHBtcGJVWkdobDhDWjd3SjVxaFRwNDVtekppaG1KZ1l4Y2JHNnVEQmczcmdnUWRNd1JldFc3Zld0ZGRlbStkMmNsNjB6bTdHakJtYU04ZjFTVyt4WXNYVXJGa3o3ZHk1VXhVcVZGREpraVgxeXkrL21HYXg5dWpSd3k4eitIUHovK3lkZDFRVGFSdkZiMGhDQ1VnVlFhb2dLSXFJZ21MQnNvSU5FQ3pZZThGVjE4K3VJSFlzYTFrRks3WlZWbDBWVjBYc2ErK3VmUlc3MkVFVTZWVjZ2ajltTTV2SlRKSkpRY0hON3h5T01ua3pNeVNUZHliejNPZGVIUjBkREI4K0hBVUZCYWhWcXhhTWpJeXdZOGNPU3VkcHo1NDk0ZVpXK1NyT2twSVNxZDJyaVltSm1ESmxDcFl2WHc1emMzUFNvZUhHalJ0SVN2bzNPNW5ENFdEOCtQRUFpQ0xzNTgrZjBhMmI5STVDYWNkd2RZSHBzNlBLMzhUaGNEQnYzank0dTd0VHhCZlcxdGFzTzMvVmdZZUhCNktqb3hFY0hLelU4OVVaMitIdjcwODVMb1ZDSVU2ZVBJbGh3NGFwdE41VHAwN1JpcjA5ZS9aVWFaMEFNUitKQ3k5c2JXMHBueEYxTVhmdVhFeVlNSUcwZjMvNDhDRzJiZHVHTVdQRzBNYStmODlzVWZmbzBTTlVWRlNvOVhONC9mcDFxWStscGFYaDBhTkhyQjFlbUlpTGkwTmNYSnpTejFjRXBuTjhWWjBubWVJMkpCR2RXNW1jRkhKemMyRmhZWUdIRHgvaS92MzdsTWVrQ1RiVVRXNXVMbTJaSXRzdEtTbEJSa1lHNDJObFpXWFl2bjI3MUdzemVkamIyek11TnpBd3dNaVJJeEVWRlFXQU9DZEVSVVZoelpvMTRIQTQyTFZyRitVODBhTkhqMHAxQ2lqNDU0dTV2RG40M1R1aUMwdlNBY0hhMnBybWZPSG82Q2hUZkNIdEdrc2E4Zkh4bE90YUx5OHY3TjI3bHpLbVFZTUdNRGMzSjhYUkd6WnNRSk1tVFZnNW9majYraktlTDU4K2ZZcFZxMWJoeGcxNjdqS0h3MEhyMXEwUkhCd01OemMzbEpTVVlQbnk1VGg3OWl3QUlEdzhIUFBtelpQcnhGZFY1d2NtUG4vK3pPcmNsSnljck5UNlpWMmJTM0xxMUNsczJyUko2ZWRMdW5GVUIrNm41Q0s3Nk9zVkxyS0VoTzI0S3o3QWlGTzVRbTRtT0dISDVBOENVTFRFSHpvODVtT2E3VG9BNFA3a2RuQ3ZiY2g2dkNvY2Z2SUpQWFlva1BPdEpNZEdlQ0hBUlRYaHNhcnN1SnVNUzYrWno3TWFxai9WVm56aHFRYnhSWE1QWU90dlZhdndaMlVKTkZCLzVHeVZwYUlDdUhDNWN0WnRvWWE1Yy9nZ0lHeWVjaDNoMzVLck53Q1hlc0Q3Wk9EdE8rTGY3QndnTnhmSXlRUHk4b2pqZnNVaXdOaEkvdm91WFFVZXFxbUJReDJ2cGJydVk2ZzdlbVRmUVNBM1QvNjQ2c2p6UkNBcm14cWhVRkFBWkdZVHk3T3lDT0dQcVNuUTNwdmRPbU4yRTNFbTN6czJWb0NiQ2pGWkRWMkFpRm5BNGhWQUR2M2VDU01POW9SQVFSN0Z4VVIwQnhQMW5JQjNTY1FZYVhEWWZCWmxuR09QbndJc0xZQ3VIVm1zNXovQ3pyM0FTN3FqSmlOMUhRQW5CV3RYZy92OXM0M1g4c2RxcU5Kb3hCZHlFTS9ORlllcGUwL2FUVEpwNjZoS3JGcTFpaXhxTTRrTVpQSGloWkxLT3pVaTZjWUFRR3EwZ0x3aXlPREJnNUdXbGtibUZmdjcrMlBDaEFtMGNXL2Z2bVVVeFhUbzBBR3RXN2VXdTQzaTRtTEV4c1pDVzFzYkN4Y3VoS3VySzIzY3pwMDdHZlBORlVWWkMzaFJaNlpRS0VSa1pDU2xvMThnRUxDeUNaZFZuSkhYQ1J3UkVVRUtSMDZlUEVucDJqWTNOOGZ3NGNObFByK2dvSUJSSEtNSXZYdjNKdjkvNk5BaFN1SEQxdGFXRXJtaXBhVWwxUzVhVVNUZGJrNmZQczFZL0JLUmxKU0VLVk9tNEpkZmZpRzdoeVdQbllDQUFCUVdGbUx5NU1sNC9QZ3grSHcrUER3OHlDZ2RTYkZDVllvZGVmWHFGY2FPSGF2eWV0NjlleWN6N2tVYVVWRlJhTlNvRWV2dVdpWjRQQjdxMWF0SCtUeEdSa1pTaWtGc1Bxc2NEZ2VHaHZTYjF1Ym01clRQbEZBb3BKMkQxQ20rY0hGeG9Ra1lUcDQ4aVNGRGhpaTlUcUZRU0p0YmJXMXRWWW96RVFxRmlJbUpvUlFSYTlhc2lVbVRKdEdFbE9yQXlNZ0lZV0ZobURKbEN0bnBkdWpRSWZqNys5TUVuWkxGVkJHRmhZVjQ5ZW9WbkoyZDFiSlBUNTQ4a1Z2TWk0dUxVMGw4a1orZnI3UWppenFvenZPa3FIRE5GQitTa1pHQnVuWHJZc09HRFpUbGZENWZhUkdXb2pDOXIrTHVEZko0L2ZvMTQ3V2FpRXVYTHFGUG56NmtDSlZKWEpPWW1JaUlpQWpLTW5kM2Q1b0lVOVljLy9UcFUzVHUzSm54c1VPSERwRkZaWEgzQjNVaCt1NWdZaUs3dzA4a3lKS2NLK3pzN0hEaHdnWEtNbGxPSExtNXViaDBpWDBtYkVGQkFXSmovNzJwWTI1dXpuaHR5dUZ3MEtsVEovS3o4L0hqUit6ZXZWc3BvZm1kTzNjUUd4dUxCdzhlMEI0VENBVG8wcVVMZXZic1NYRkZlZmJzR2VYdktpMHRSVVJFQk1MQ3dtUUtncXZ6L0tCdUZCRk9NWWxxdm9iZzYxc3krZWpqcjF6RS9na0FFTWVQUm12SWpoSFNvRUdEaG1xRGpUVmdhNjM2ZWt5TWdhYU5pZUpyVmFHK016Qk8vZEc3VlpiU3Nzb1RYOVN4VTMwZER2WkVJZm5DRmRYWHBRcENJZkRvQ2Z2eEZ5NFRQd3dScEFBSXQ0dXAvMk1udk1qTUFyWXpOeUFxVE5JSFlNcE0xZGV6TndiZ3E2bnM5TmN0UW55UmtRa2tmd0JTMDRETVRDQWppeEFVbEZjQU02Y0E4c1RnTDE0Q2Y1NVZ6ejVWUllSQ0lvYUh5eVdPaWV3Y2VoU0dRQUNzWE14dWZiZnZWZDVudjZyUlJRM0NBZ2Q3WU5GY1lORnlJRTIrcXpHQ1djWXFIemhNdkovaTJOc0NBL29Rcmh0L0hBTCtrTkVFeGNZNVI1cnpCVUFjVnpHL0E5YTFBVGY2L1lIdmpwUlBoTWhTR3JmdUFpZmtSOVNUS09ONjBkQUZXQlpCeEM3dFBVQzRwMmlvbG1qRUYzSlFwQXRQVlhlTGJ3bFRJWTh0b2c2d3ltTFRwazNreldWcE45UmwzZEJYaG9rVEp5SWxKUVVXRmhhWVBIa3l6VlpjS0JRaUtpcUs0c0lBRURmVTJkcTJqeG8xQ21WbFpYQjNkMGVUSm1yb0NLaEVEaDQ4aUVlUEhsR1dqUmt6UnFIQ2l6S0loQmZwNmVuWXNtVUw1YkdKRXlmS3RVbVBqbzVHZEhTMFd2YmwvdjM3Mkx4NU0vazdsOHRGV0ZnWXhWVkVSMGNIVzdkS3NSSlRnZExTVWxZaW5OVFVWRXlkT2hWcjE2N0ZtemR2S0xucUJnWUdHREZpQk5hdVhVdkdHWlNXbGlJNk9ocUxGeE1YM3BKMnFOWGQrVUxkUEhqd2dERVc1TU9IRHpoMzdoejV1M2pSN3RhdFc1ZzNieDRBUXZSUVVWRkJtVGNrQ3pVbFRCbUJZT2RlTTNmdVhEUm9RTFd0ek1uSm9RaUlSUHVoVGpwMTZrUnhmc3JJeUdEc1htYkxsU3RYU050OUViMTY5Vkk2TXFhNHVCZ3JWcXpBNWN2L2Ztbmtjcm1ZTldzV2FpaWE1NmdBcnE2dTZOQ2hBODZmUHcrQWVLOFBIanlJeVpNblU4YkppZ1M0ZWZPbTJzUVg0akZTMHJoNjlTbytmZm9FUzBzWlh6U3FLTlY5bmhRVk9QWDE5V2x4VitucDZZaVBqNmRGVG5UcjFnMW1aaXp6UVZWRWN0c0FGRHBPSktNckFLS0lMM285aFVJaDFxeFpnM1hyMWtGTFM0dFJRTHR5NVVyYXNxOGxQZ0hBV2dESUpLSXJMaTdHN2R1M0FZQVd5L1QwNlZOSzFNbWJOMjhBRUU0WDR0amIyOU91ZDZWRnBBREU4Y3pqOGFTZVZ5U0pqWTFGWHQ2L1hXQyt2cjVTNTkyQWdBREV4c2FTKzdOLy8zNjBiOStlVlN4TFNVa0p6cDA3aDdpNE9ESytSQng3ZTNzRUJBU2djK2ZPakxHTGpSczN4cUpGaXpCLy9uenljMUpXVm9hbFM1ZWl2THljMFZtaktzd1BvMGVQcHJ5K0FPRWFJb29LRVQvUHIxcTFpclp2VE9kejhaZ3NOaWdqUGxYWGVseGNYTEJ1M1RxMWJGK0RCZzBhTkZRRGZOcXBiMTJCZmxWTGZLRkJmYWhEZkFFQUEvc0MxMi9KN3Y2dWJHN2NCbEtaWXhZWmtTYTZFTkcyTmRDS1pRTks5RmIyOXZmVmtSdTNnU0UvRWhFWWtuQTRRT2hrK2NLTHNqSWcrdGZxNTVDaUtJa3l1dkU1SEdETUNLQVdpM3Y1V2RuRTYxV1ZYSWNxQ3oxZDRJZTI2bG1YbFNXdytCOEJSbktLOUhGMTdJR1dMRnczUDMwR2pvbTVOOWEyQlByMUFyeGIvaXVxNkJFQW5MOGszYUdFMVQwck9lOXplVG13WmlPd2NnazdRVmgxWnZGeW9IOXZvQjJETzh6bmRDSkNodTNuUWw4ZmFOTksrWDFwM1lJUW5wMjlBT3lQSndSVkdxb1ZHdkdGaHU4Q3ladlJxbmFhY2JsY1JFUkVRRTlQai9IRzg5R2pSL0hrQ1YzUlBHWEtGSXFRcGFLaUF2SHg4WEJ5Y2tManhvMXA0NWtzNktzYWlZbUoyTFp0RzJWWnMyYk40Ty92LzFXMkx4UUtzV0xGQ29wamlhK3ZyMXg3YVhYeS92MTdSRVJFVUFybFE0Y09SZjM2OWNsOS9QTGxpMXd4aUxJY1BueVl0UGRtb2xHalJxUTRwbm56NWpBeE1jR2NPWE1vWTRZUEh3NURRME9NSERrUzE2NWRJd1VBTjIvZXhLMWJ0OUNzR2QzQ3I2cDJiSDRyOXUvZnp4amhkUGZ1WGR5OWU1ZjhYYnp3STM3TWFHdHI0OFNKRTVUSUVra0NBZ0lZbHl2clhsTlVWRVQ1bmMvbnExMVUwN0ZqUjhURXhGQ0tUc2VQSDFkNmZlS2Qxd0FoRGxTMllQVG16UnNzV2JLRXRQRVhNWFhxVkxpNXVURVcvdFJKMTY1ZFNmRUZRSWdiSmsyYVJKNVg4dlB6S1VWcExTMHRDSVZDOHJXOGN1VUtCZzhlclBKK0pDVWw0ZUxGaTdUbHdjSEJPSGp3SVBtN1VDakVuajE3TUhYcVZKVzMrYldwS3ZOa1dWa1o3WnBrNWNxVkZOZWNzckl5K1BuNVVjYUlkNWVibVpsUkJFaVBIajNDWDMvOVJSbXZwNmVIZ1FNSFN2MTcxWTJrUTR1T2pnN0ZqVUFlb21LMUNBNkhnNzU5KzJMZnZuM2tzaGN2WGlBMk5wYng3enB4NGdRdGNxVisvZnBmOVZwQUZZNGZQNDR2Lzl3c0ZMa2sxS2hSQTNsNWViUW9qSnljSEJnWkdkSGNCWmlFRnJLaTEwUnVYR3djNmhJVEUzSGd3QUhLTW1rT0lRQWhJR25ac2lVWlpWUldWb2I1OCtkanc0WU5NREppdmhtVG5KeU00OGVQTXpwUTZPam9vRzNidGdnSUNLQzQ3NVNWbGFHZ29BRDUrZm0wSDNkM2Q0b2pXa1ZGQlpZdlg0N3k4bkxhdmxlRitjSFYxUlc1dWJsNCtQQWh2TDI5VVZGUlFZbzJBTHJZUmtQVm9iMWo1WXJjU3Q0U3g3RWh2bjdrQ0FBSWwwdVB6dm1hNjlCUXVjalRNSE1nZllDczU4cVRSc3QrcnV4bnE3WmRHWCtQa3Rza25xdmM2eVR2Y2VVazVsVVlMcGU1YUtFc2JxNUVvZXJ0Ty9sak5WUWZPQnlpVTF3ZG1CZ1RCY2g5VXJxL3IvNEYzRTlRYkoxZGZJRmVRZXpISDFiK0hnaU5tbVpBeUZCMlkwK2ZCKzQvVk4rMnF5SmxaZExGS3UxYUUvRkU4amdRVDdobXFBTU9oNWpuMU1YWGFuenIwSTRvMnJOaC9XWWkrdWEvUUplT2hBQkRYWmlaRWc0WWkxY0FyOTR3aituWGk5MjZZbjRuM0lmTVRJSGVQUURmOXZUalJWdWJpS2xZTGFYNVZFdEY1d3NSMlRuRU51YlAvUGVpcHJ3YzJQMEhFVW5DUnRSVEhjak5COVp0SnVhTGdYMy9YVjVlRGtTdVYwem8xdkVINHYxUkJTNlhPRVovYUFzY09RRWNPY2tzUk5OUUpkR0lMK1N3ZmZ0Mm11MHZRSFJBUzFxVlN5dU9KU1VscWV5SzBhTkhENldmSzFsOCt4NlIvQnU1WEs1VTYzTnBtZU9TU0N1a2YvcjBpZEhkb0d2WHJtalY2bDgxVzJKaUlxS2lvcENZbUFnakl5TkVSMGZUdWgyck9qazVPWWlJaUtCMDZoc1lHR0RhdEduazcwVkZSVWhOVFpYYUFTc3I1a1U4eGtRYWUvZnV4ZDkvLzAzK2JtcHFpa0dEQnVIeDQ4ZjQrUEVqUG56NEFETXpNNW1aMjZxUWtwS0MwTkJReXQvQjVYS1JtSmlJU1pNbUlUMDlIWm1abVdqUW9BRWlJeVBWMW9VcktvaW1wNmRqMTY1ZGxHMUx1aVdFaDRmanh4OS9ST2ZPblRGdTNEZ2NQWHFVVWloemNIQkFZR0FnQUtMbzQrL3ZqeU5IanBDUGI5MjZsVkVjcEJGZktFZDVlVGt5TWpKUXExWXRTcGVyUEt2NXlpQW5oNnFLVmJmckJVQlkwN3U3dTFNS282SU9iMFZoY2hjSkNncGl0RDJYaFZBb3hKRWpSN0JseXhaYTEvZklrU05sRmhYVmliMDk5V1pTVGs0T3NyT3p5V1BocjcvK29ueWU2OVdyaDZLaUlsSVU4dnIxYXlRbEpURmVoeWpDaGcwYmFJS0FCZzBhWU1TSUVUaDU4aVFLQ3d2SjVYLysrU2Y4L1B4b0xpcktvcXh3U0p5WW1CaVpYZXRWYVo1a3V1YVNqQU9TM0RlQUtyNm9YYnMyUlh3aDdxd2pJamc0R01iR3hyVGxpbEplWG81TGx5N0J4OGRINnBpa3BDUmFmSkdUa3hOcklaZFFLTVNkTzNjb3l4d2NIREJreUJDY09YT0dFZysyYTljdXRHelpraUlxZVB2MkxUWnQya1JiNzVneFl4aUxLK0pPUE9MazUrZGo0c1NKbEdXclZxMWluSnZWZmY0VGo4bHdjU0V5d3BzMGFZSXJWNWp0a1oyY25HaHpsNk9qSXpwMTZrVDVUQmtaR2FGZnYzNFVFWXM0ZGV2V3hZc1hMK0RrNUlTWEw1bmpERXBMUzdGaXhRckt0WjZYbDVmY2VhZHYzNzZrK0FJZ1hDTVdMMTZNWmN1VzBWNi94TVJFakI4L251WU1BUkFGTWdjSEIzejgrQkZyMTY3Rmx5OWY4T1hMRnhRV0ZySzZUaFJIS0JTU0RpbWllYjRxekE5NWVYbll2MzgvRGg4K0RLRlFpUDM3OXlNMU5aWGljQ042dlYrOGVNSGFWVEFvU0haQlFCU1pwa0Y1TG94cGhSOHFXWHlST25kWXBhNWZ3MytEaTJOVTZLclRVUFhwdmZ0Yjc0RmllTGlydnpNMnNDdFJETkh3L1dCbVNuUUZxNHZ1QWNBNUtkM2Z4Y1dLdVdMbzZRSWRPN0FmLytRWjhKSTVUbFJoT0J4Zy9HZ2lIa0llcVorQm5YdmxqL3RlTVRVQlJyRVFxYng5RHh3NnByN3RjampBdnQvVXQ3NnZnWTBWdTljS0lBcThEeDdKSHZQNEdUQ3M2amVVb2tUTzkwbGRYV0x1VURjMURJQ0lXY0N5S0hvY2taTWpPOEhRM3crQWUvY0poNHhKUDhtTzhXblRDamg1Qm5oT2R4eGxGVHNpei9sQ3hLTW5STXhKdjE1QXlrZENqUEg2TGRCWmlXaU5xa3B4TWVGc0VYY1UrUEFSbURnTzBORW01dHFYTXB4bEpOSFJCb0xVMkxpc293UDA2VWtJTVE3RUU4STdlUTVLR3I0NUd2RkZOYUhnZTdZUFV3UGloU09Bc0RSV1I3ZXdKRUtoRUt0V3JhSVZWMnJYcm8xeDQ4YVJ2Ky9mdngrLy92b3JXZXpLeWNuQmdnVUxFQlVWcFhBUlVSSnBOOWpGSDQrTGs1SDF4WkxjM0Z5RWg0ZlRSQ3kxYXRYQyt2WHI4Zm56WjZTbXBwTGRpK0xkMCtMMDdObFQ2WDI0Y2VNR2Z2dnROOHF5ek14TW1waXBzbXpIVTFOVE1YbnlaR1JsVWJQVnlzdkxjZlhxVmNveWtlT0pyRHh4WlRoLy9qemwrRzdYcmgwdDg3MVdyVnBZczJZTjdPM3Q4ZW5USjVwVHlmang0eWxGc2tHREJ1SFVxVlBrVGYrM2I5L2kyREg2RjVHcUpMNnd0N2ZINzcreno3Qk1UMC9IdEduVEdJdWM1dWJtV0xseXBVSi9uNm1wS2V1eGd3Y1BocVdsSmFLaW9wQ2RuVTNaYm1WVFhGd01McGNMSG84NHZkKzdkNC95ZUdYRmJQajYrbExFRjB3Rk5qWklDaTkwZEhRVUZoKytmZnNXcTFldnBuWGFBMEQvL3YweFlNQUE4bmVteUNwbDQwMUVGQlFVZ012bFFpZ1VVZ3FUSXZMejg4bGlyK1RucmttVEp2ank1UXZGa2VQSWtTTXF4WHVkUG4yYTRzd2lJamc0R0RvNk92RDE5Y1hSbzBmSjVhTDRoK2pvNkVxTkhrcE5UVVZNVEF4bFdhZE9uZURwNmFud3VxclNQQ2w1UFFMUVk0T0tHVzc4aVF1ajVEbEttSnVibzErL2ZqTEhzQ0VsSlFWTGx5NUZVbEtTVFBIRmlSTW5hTXNVaVV0Ny92dzVUUWpXc0dGRDZPam9ZTWlRSVJRM29MS3lNaXhZc0FEcjFxMkRrWkVSc3JLeU1HZk9ITkkxUWtUYnRtM2g1dWJHdUQxcG9nSEpmUUNJMTVydDNPemk0a0pHUElpTFFzWC9IbW5vNmVtaHVMZ1k1ZVhscEF2S2hBa1RvS09qZzVjdlgxSSs4ek5uemdTZno2Y2NTN3E2dXFoVnF4WkNRME5wZ3FhUWtCQ3AxNFoyZG9TVjgvLys5ejlhNUpHSWJkdTIwVnlBMkJ4ZnJxNnU4UFQwcE13djkrL2Z4OXExYTJtUmZZNk9qaEFJQkl6Zlo0UkNJU1hlUTFWRUFnd09oNE5PblRwVmlmbmg3Ny8veHQ2OS85NFl2M0xsQ2syY1hLOWVQU1gvWXZaTW1qUkpyZXU3YytjT3JsMjd4bW9iMzBLQXFrR0RCZzBhdmhIZHVxcC9uVzFhRWQyMWtybjNHcW92Nm9vY0VhR3REWXdkQlN6NVJmV29oRUIvd0ZDQmV5ZnFkTDNvMFkxd2U1R0hVQWlzM3dMOEJ4b3VHZUZ3Z0hFaDhrVXFGUlZFTEF2RHZjSC9ESHcrTU9WL1JERllIbS9mQVh2M3l4OVhYZzRVME85OVZEdjhPaEZDaWNwQVZ4ZVlQUU9JV2cvY0Vyc254OGIxb3J3Y2lObE5mTTVmdkFTRUxPSnlSZzRCWnM2bnozOGNGdmYxRkpreUR4NG1uQmZPbkFlSzJVV2NWaHRFd2dzUk4rOEFjeFlTRGhZblRpdTJyazQrZ0pHaC9IR0tZbGlEZUsrN2RRVVcvOEwrZWZzUEFWOVluQzhNYXhEbklYbGtaUU5IVDhvZkorSjdPMVpZb2hGZnlFRVJ4d3AxNWVoV1picDA2VUt4MUQ5Ly9qd3RsemdtSmdZQ2dZQjI0M2JVcUZIbzFldmZFNHlvT0tnTzFGM3dsa1o4ZkR6Tjlwckw1U0k4UEp6aWxPSG01Z1l0TFMxS1lTOHhNUkdyVjY5R1dGaVlTdnNncndpc3JzNzJmZnYyTVdhMHYzNzltbVkvTGhBSUtIRXI2cUMwdEJSTGxpeGhWY1FWRlU3RUN4S0ZoWVdzWWtES3lzcWtIb3NHQmdZeW5UdkVxYXlpZHAwNmRjai82K3JxSWlBZ2dGWTBBQWh4UW41K1B1YlBuMDhwTWxoWVdPRFpzMmU0ZS9jdWFkVmRVRkFBUHA5UEtRQXlDUnZVK1JsVkZSNlBCd3NMQzliamQrN2N5U2k4QUlDMHREUmN2MzZkbHAwdUQzRjdjUEg1UGlnb0NCTW1UQUJBMkpKLytQQUJHUmtaU0UxTlJWSlNFam5Pd3NJQzNicDFvN2kwUkVaR1Vpem5WWFVKMkxObkQvYnMyUU1PaHdNdWwwdnBaQVlBR3hzYmxkWXZqWGJ0Mm1IZHVuVW9LU21CcmEwdGV2VG9vVlMyZTh1V0xWRy9mbjNFeDhjakp5Y0hYYnAwa1dwaHowUldWaFpXckZqQldBQWZObXdZVFpRbjJjMFAwQXZsaWpKczJEQmFvVmdFaDhNaEMxQzNidDJpeFZkMTZOQUIyZG5aT0h6NE1MbnMxS2xUR0Rac0dDMkNnQTFKU1VsWXYzNDliYm1qb3lQYXRTTnltUHYwNllQang0OVR6bGV2WHIzQzFxMWJLelVhS3pFeGtlYm9JRXNBSUl1cU5FOHlIWHVTN3gzVGVVVlUxQWZreHcrTUhUdFc1WFA5aVJNbnNHblRKdkpZVFUxTlpaeGpDd3NMR2VjbER3OFduUnIvY1Bic1dkb3lVVVNEbjU4ZjR1TGlLSFBseDQ4Zk1YLytmTXljT1JPelpzMmlpVUNOakl4b0RoYmk1T1Rrc0o3Zm1TSk9iRzF0OGV1dnY5S1d6NW8xaXhUR1NGN3pUNTgrWGFaVGhMVzFOVUpDUWhBZkgwKyt6aVltSmdnTEMwTkpTUWtsY2twMG5TM3VpcUhzTllhTmpRMzgvUHpnNnNwOEEvZk1tVE56VXNvS0FBQWdBRWxFUVZRMDhXeWpSbzBZWFJ5WUdENThPTzdkdTBlNVZqdHg0Z1NFUWlHbVRKbENDakM0WEM2YU5tMUtFNjZxZ3BhV0ZuUjFkYUdqb3dNZEhSMTgvdnlabk1lRVFpSFdyMThQTHkrdktqRS9lSGg0VUJ3M0RoMDZSSnNYUkk0b0hBNkg1cFlqUXRJSlJObzRFWkppUW5XN3hPWG41OVBFRjVYbFJLZWg4cmo3Z1YxMnNJZVZrZFRHT2JickFJQ0d0UXlneDY4NkFtOE5HalNvbVFiMUFWY0ZIUFNFUW5aZHVWd3UwTFVUc09jUDVmZE5ROVdpanBvaVI4UnA0a1owWUoraWYvOWdqWkVoRU9RbmY1eUk1QS9BdlFmS2IwOGNOMWRnWUI5Mlk0K2VCSjQrVjg5MnF5TSs3WUdtTEw2ekhENU9kT2IvbHhrNkFMQm40YVphVWdKRVJSTXhGLzhGOUhUVjYwekFCSjhIRE80UC9KMEFsSllDOVp5QXB1N3luM2ZzVDhKWkFpQkVoOGRPQWIwQ1pUK25yZ1BRdmcxd1VjSmRrMVhzQ0F0eGgvallZMyt5SDErZFlCSW52SGtIYk4yaDJIcTB0ZGtKR0ZTaHZCejRuTVkrQXVuWUtYYVJLWllXN1BZOUo1ZHd5ZEVnazZwVFdWTUNUdGkvSFVhYW5OSEs1OHFWSytCd09HalRwZzI1VExMQXhPRndZRzF0emRnNXpPVnlWUzVxU2VQejU4K1ZzbDV4M3I1OXkzZ3pmdmp3NFRSN2RoY1hGNFNFaE5Cc3NzK2VQUXRYVjlkcWNXT3lTNWN1K09NUGRsOXNGWEVGWUF1Zno0ZUxpd3RON01LRVpEZGRkblkyUm80Y2lSOSsrQUhEaGcxakxONW1abVppMTY1ZFNFaElRSFIwTkdQSHFyNitQcnk4dkdnM2xpWFIwZEdwdEVnWloyZG44djlkdTNhVldZQ05qNCtuQ1dOU1UxTVpqMXRKbUxwUnE1TDRRaEV1WExpQTA2ZGxLMUszYmR1R0JnMGFTQzFJS1V1WExsMndmZnQyQ0lWQ3hNZkg0OFdMRitSalREYnlrZ0lSeWNkRjhQbDhWbzRNVmxaV0FJakNrNlR3QWlDSys1V0JRQ0RBMEtGRDRlRGdnT2JObTRQRDRTZ2x2dERYMThmZ3dZTkpRVURyMXEwVmVyNkppUW1tVFp1R3hZc1hrOFZBRG9lRE1XUEcwQnh5Y25OekVSc2JTMWxtYkd5c3N0dEQ2OWF0R1dNaUFLQnAwNll3TURCQWNYRXhObXpZUUhuTTJka1pqbzZPS0M4dmg3R3hNZW1hOHVYTEY4VEV4SkFDSDdiazVPUXdPZ1lBaEJoU2REelZybDBiSFRwMG9PM3pnUU1IeUppRHlrRFNPWURENFZEbU8wV29Tdk1razZCSGNuK1k0cy9FaSt0T1RrNVM5OEhUMHhQdDJyWER0V3ZYVUZGUmdiWnQyOHJkYjhsdFIwVkY0ZWJObTVUbEwxKytaQlJmeE1URU1EcEc3TisvSDI1dWJuTG5wZUxpWXRxeHBhT2pRNG92UkFMV1NaTW1VUXJMang4L3hzaVJJeGxqSjZaTW1hS1d5QlZaNURIazI2b2lzaXd1TG9hQmdRRUdEaHhJT1M4QTBpUFl4SThsWmYvZWV2WHFTWFVJU1VoSVFHUmtKR1VaaDhQQjJMRmpXYS9meGNVRlhidDJwWWdJQWVEa3laTW9LeXZEakJrenlHT2tlZlBtdUhyMUtyUzB0R0JvYUFnakl5TVlHUm1oUm8wYU1EQXdRSTBhTmFDdnJ3K0JRSUNTa2hLYSs4VHMyYlBScUZFalVuQWhLVHc0ZmZvMFZxNWNDYUZRQ0VORFF5eFpzZ1JHUmtaVlluNHdNRENBaDRjSEdjbjE0c1VMeW1kSFcxdWJGRjg0T3pzenVzMHdpWW9PSGp4SUVXNnhvYktiQlpqVzM2MWJONlZkTnpUZjl5dWZabXVaNDQ4a0tWcmlEeDBlOHpVUzIzVUF3UDNKN2VCZXV4SzZ3QmpvM3RCU2M5eG8wUEMxNmExZ1pITHNRV0FBeTZhSUxqN0FvU1BzT2pjMVZIMGFzSFQ5S2lraElnN1lGTm9CWU5nQTRPRWpJT1dUY3ZzMWFpalJzYzZXL2ZHcU8yMEFSQXpMbFBIc3hFakpLY0RlQTZwdnM3cFNxeVl3WXBEOGNTa2ZpWWlFL3pMTlBRaDNCemJFL0E1OFNKRS83bnZCdjR2cXJoY3ZYaEtDQ21ra2ZRQVdMU2VFRndEUW44WDVManNIT0hDWXV1endNYUJ6QjBCZVU5YWd2c0NOMjFSSEhEYjNPQldNKy94dUtWSWdua29XSFg5UWYveWFKRHYzRXJFamNob3lTRFR2OFRlaGVsYldLaEcydWVwRlJVVklTMHRUNnJueUVPK3VWamRsWldXTU45SGxQV2ZkdW5VNGN1UUkrdlRwUXhGZlNCWVpEQXdNVkxac2w0VE5UV0NtWW9jNktTNHV4cElsUzJpRlVTOHZMNm5Xek1IQndVaElTS0RaemtkSFI2TisvZnBLRjVra08wQWxVVmRFaloyZEhabzBhU0pWL01EajhXQm1ab2FhTld0V1dwNjBaSlNCQ0hOemM5aloyY0hhMmhwV1ZsYWtoYmVJSFR0MklDOHZEMGVQSHNXNWMrY3dZTUFBQkFjSGc4L25vNlNrQkwvLy9qdmk0dUxJanNYdDI3ZFRZbVBFNmRDaEE2NWR1d1lEQXdNNE9EakEzdDRlMXRiV3NMUzBoS1dsSlN3c0xHUVdaQllzV0FCdmIyK1pmK2UxYTlld1lNRUN4c2RNVEV4Z2FtcUtnb0lDOU8zYlY2YkxTNXMyYmJCamg0SnFUQm5JNjZpc2l0eTVjd2UvL0VLMzNYSjFkYVhFVUpTVmxXSGV2SGxZdG15WjBwOUZKanAzN296ZmZ2c05GUlVWT0hic0dDV2l5TlRVbE5MZHpJUzB4MmZPbkVseEhaS0dMSGVROXUzYnMxcUhzcWdqQmtHRWpvNE94U2xKRWRxMWE0Zmh3NGNqSmlZR3VycTZDQThQUjVNbVRUQnk1RWpvNnVxQ3grT2hyS3dNU1VsSnRBZ3BkWWh4Zkh4OEdNVVhGaFlXWlBGcC9mcjFTRW1oZnFudDI3Y3ZBS0lZN2VmblI3R29QM2JzR0RwMTZrUVc1K1NSbjUrUG1UTm4wcllCRUsrUGw1Y1haZG1JRVNOdzllcFZXaHhHVkZRVURBME4wYUpGQzFiYlpVdDJkalpOSUZXL2ZuMmxiZW1yMGp3cDd1QUFFTWV5WkxGWFV2akE0WEFveFhWcDRndUJRSUNwVTZjQ0FONjhlWU1kTzNiQTJka1pnd1lOUXV2V3JlVmVmNTArZlJvYk4yNWtkTjU0OXV3WjdWeDErZkpseE1mSE02N3J4bzBiMkwxN3Q5eUl0d3NYTHRDMjE3UnBVNHJnMGRuWkdlUEdqY1BhdFdzcDQ1aEVDZjM2OVpON1RsVUhrdUlMRG9jRGZSVXlxZCsvZjY5d2ZKRDR0YTJscGFWUzI1VW1qaFU1UEVpSzlMeTl2V0Z0YlMzVDlhdW9xSWp5K0lBQkF4aGpOTzdkdTRjdlg3NlFMbVMrdnI1bzBhSUZURXhNb0tXbGhUZHYzaUF6TTVNeGFpZ2xKWVVtdnFoWnN5WnExcXhKL3A2YW1vcVZLMWRpMUtoUmNIRnhRZWZPblpHWGw0ZTR1RGdzVzdhTS9GNVdWZVlIWDE5ZlVud0JVT081M04zZFZZNGwxS0JCZ3dZTkdyNDVMdlVBZHdYdURXVmtBdkhIaU9LZ2s2UDg4ZnI2UU45ZXdJNDl5dStqaHFxQnRqYlFrTjEzVzd4OERmd2V5MTU4b2EwTlRCd0x6RjZrZU5SRUt5K2d0UUxmZlorOUFLN2ZsRDlPSGp3ZU1HMEN1NmlUaWdwZzNhYi9iaUdOd3dIR2paWXZrQkVLZ2VoZi83dXZFMENJVk1hUFpqZjI1aDNnN01WSzNaMHFoWmtwMEN0STlmV3Mzd0lzbk0xY2FILzFCbGk4QXNqNzUzdHlzNlpBWXhiM0hIZkZFckVlNGhRVUFnZVBBTVBvenAwVVRJd0poNHc5WXRFeGJPcDBxc2J5ZlBqQUxnTEp5SkRZUnpiazV3UHBtYXJ0RndEb0N3RHptdkxIQWVxSmNkTFJBWHJLY1NsUmxZZFBnRHYvTkxUeFdaYjMvOHR6NFRkRUk3NlFZUHYyN2F6R1BYandBTk9uVDFmcXVmS1lQbjA2N096c0VCUVVSTEhLRlpHU2tvTG56NS9UT3BpRlFpRWVQWHFFUzVjdXdjdkxpMUpjU1UxTnhmSGp4M0h5NUVtWW01dGp3NFlOckVVU0d6ZHVKQXY2a3QxZ2tyL0x5eWtIaUp1MkZ5NWNnSStQajlwdU5ENS9UclZhR3pkdW5OVEMzYXRYcnhUcTZnT0FWYXRXMGZLd0xTd3NNSFBtVEptdjQ3UnAwL0Q4K1hOS2wydHBhU2tXTGx5SVRaczJLWFVqWDE2aFE1MzA2TkVEdWJtNWNISnlncTJ0TGF5c3JHQmhZUUZ6YzNPWW1KaXdPb1preFNqRXhNUmd6eDdwWDV6YnRtMkxFeWRPd05IUkVVNU9UbkIwZElTRGc0UE1McjlYcjE1Uk9nWUxDd3R4N05neDhuamc4L200YytjT3BjaDQ2TkFodEd2WGpySHcycXBWSzhURXhGUmFYQU1iNnRhdGkzcjE2c0hjM0Z4bTBhQk9uVHB3Y0hEQW16ZHZHQi9YMDlPRHFha3BqSTJOWVd4c0RFTkRRMXkrZkJrRkJRVVVPMndSVEU0MXo1OC94NEVEQnpCcDBpU2xZaEFxazFPblRtSE5talcwZ2wzRGhnM3h5eSsvWU15WU1aVENhRzV1THFaUG40NXAwNmFSRVF5cThQSGpSK2pwNmNISHh3ZG56NTZsRlBhTmpJeGdiMThKdHBvU1dGcGF3dGJXRmhVVkZlQnl1ZERWMVlXVmxSWHM3ZTFoWjJkSEtZUVpHaHBpMUtoUmxPZXJVbHlzU2d3Y09CQlpXVm5vMnJVcjZ0YXRTeTVuaWxJU0p6QlE5UXZreG8wYm8wYU5HbVR4dGs2ZE92RDE5VVZRVUJBRUFnRU9IanlJUC8ra1d2UTVPRGhRanNIQXdFRHMzNytmTEl4V1ZGUmc0Y0tGaUk2T2x0c0JuNW1aaWZEd2NOcjVHU0RlYzZZQ3NJV0ZCUVlNR0lEZmZ2dU5zcnkwdEJUejU4L0h0R25UMU5ZdFhWWldob1VMRjlLRUwyL2V2TUhTcFV2UnNXTkhlSHA2S3V4QVVsWG15ZVRrWk1ydkZoWVdpSStQeC9QbnoyRnFhb3JVMUZSY3ZueVpNc2JjM0J4Y01hdkE0OGVaTTRQSGpoMUx1aXlKaEppSmlZbFlzR0FCT25mdWpCa3paa2o5dTZkUG40NEhENWp0Y1BsOFB1bWFJK0x1M2J0WXRteVoxUFVCUkx4VC9mcjEwYng1YzhiSHk4cktzSHYzYnRyeXpwMDcwNVlGQmdZaUlTRUJGeTllbExvOWIyOXYycHpGUkkwYU5iQjkrM2JFeDhmRHljbUpGSWptNStmVDRrcFdyVm9GRXhNVHZIejVFams1T2ZEMDlBU2Z6OGVIRHg4bzQ0eU5qZFV1THBiSHk1Y3Z5ZjlMdmovcW9FTENXdFRBd0FCWHIxNlZHdzB5Zi81ODJqS202L25Ka3lkVDR0OUU4U0FBRWJ1MFpNa1NGQmNYWS9Ma3llamFWYkZzK016TVRJU0doaUlsSlFXVEowL0drQ0ZETUhEZ1FBUUhCOFBQejQ4V08xY1Y1b2QyN2RwaDQ4YU5qQ0o0Y1pjblJlYmFvQ0Q1Tnd6bHpRMGFOQXh2eHE2QmhDdkRzcGp0T2dEQVZLLzZpYnMxYU5EQUFpNFhHRDFjc2VlY3ZVZ1VmTTVmWWllK0FJQ0FMb1NsK3JzaytXTy9OZm41MUFKWVZjUFdobjFIdkxwcFdKOTl0KzZ6Uk9MOXZuWUQ4RzdKN2psT2RZbkM2bjRGWEE4TWF5aDJEQXVGd1BiZlZYZTk0SENJQXJtczdubHhEaHdtaXJyL1Zmb0ZBMjRONVk4N2VZWVF4ekRCNXdHMWFoSDIrclV0Z05QbkNZZVY3d2w5QVRCcmhueW5CSUNJdGRpMFRmYXh6T0VRaGZPOGZOVUw5VldCWVFNQkhUVzRzK2ZrQU9zMkEzTkRxY3VmUEFPV1J2NHJvaEFJZ0I5SHlGL2ZpNWZBWlNudTIzK2VKYzZCTmMxa3J5UFFuemkvZnY2bmFaek52VFVHNTJTRldCb3Bmd3dBOUE5bTc1QjE5aUx3K3o2bGQ0bkV1eVhoS3NRR2RZZ3Z1Z2V3RjVnb2cxQUk3Tmo5NytlVnpibTB2Rnc5RGswYUZFWWp2aEJEMWNLQ0lzODNNVEZoakhTNGUvY3VIang0Z0FjUEh1RG8wYU53ZDNmSHBFbVR3T2Z6c1h2M2J0eTdkNCtNMktoYnR5N3M3T3dBRUYyVWtaR1J5TXdrRkdGSlNVbWsrT0xtelp1WU8zY3UyV0dWbloyTk0yZk9NTjc4WmtMY1NVSGNLamt2TDQvU1NRNndjLy9JeXNwQ1pHUWt0bXpaZ2s2ZE9xRnIxNjV3ZEdUNVJZdUI1T1JrV3JGRE1nWkVGWGJzMkVITGh0YlYxY1hDaFF2bFdsQWJHaG9pTEN3TVlXRmhsQTYzVDU4K1lmWHExWmc5ZTdiYTlsTVJoQ3duWEc5djc2L1NZU29OZlgxOVdpZXNMSVJDSVZhdlhrMHJLUHo0NDQva0RYQU9oNFB4NDhkanlwUXA1T3NnRkFxeGF0VXFiTnEwaVZaSTA5YldwZ2d2aEVJaDB0UFQ4ZUhEQnlRbkorUERody9rejVRcFU1VDlVMlhpNmVrSmYzOTJPWFFCQVFHNGZ2MDY3TzN0WVdOamc5cTFhOFBTMGhJMWE5WmtGSzFZV2xvaUx5OFBucDZlQ0E4UHB6d20rVm84ZlBnUWMrYk1RV0ZoSVY2K2ZJa2xTNVpVU2tGSVVmTHk4ckJwMHliR3FCR0JRSUN3c0REdytYeUVoNGRqOHVUSkZBZWJ3c0pDTEZxMENCMDdka1JJU0FqTXpPUmN4RXJoMUtsVGlJNk94dUxGaXpGMDZGQmN2SGlSMGxIY29rVUxsZU1zMkdCcGFja29CRHgrL0RnV0xWb0VIbzhIVjFkWGVIaDRvSC8vL3VqZnYzK2w3OU8zUWxKa1VLOWVQWm9yZ1RoOSt2Umg3TUJXRkMwdExmejg4ODhBQUJzYkc0cEk2ZVRKazlpOGVUUHRPVC85OUJQbCtEQTNONGUvdnorT0hEbENMa3RMUzhQczJiT3hmUGx5cWNLbnhNUkVSRVJFTURva2NUZ2NoSWVIUysyRTc5ZXZINjVmdjA2TFJDZ3ZMOGN2di95Q2QrL2VZZmp3NFNyRkVlWGs1R0RwMHFWNCtQQWg3YkhpNG1LY1AzOGU1OCtmaDZtcEtYeDhmTkNsU3hmVXFWTUhkZXZXbGV2YVVwWG1TWEZzYlcyaHE2dUxzMmVsNXc2THUrLzg4Y2NmVWlNT3hPTWpKRjFOeFBkYnNnQU1RS3J3d3RuWkdhR2hvUlN4NytuVHB4RVZGY1VZWFNTT1VDakV6ei8vak9qb2FFYng3WjkvL29sUG42aDJ2NmFtcG1qVnFoVnRiRkpTRW5rTks0M016RXc4ZS9aTTdqV2VscFlXK0h3K2poNDlDcUZRQ0d0cmE0d1lNUUpObWpTaGpkWFYxY1d1WGJ0dzhlSkZDQVFDdEc3ZEdyVnExYUlKcE5UcGtNU0dnb0lDeW1mUndjRkJyZXMzTUREQWlCRWpLQUtiOGVQSFkvbnk1VXF0ejg3T0R1N3U3amh3Z0xBL2J0KytQVnEyWkw0NWZ1alFJV3phdEltOFZsdTFhaFUrZi82TW9VT0hzdHBXZm40K0tid0FpT1A5dDk5K3c5OS8vNDN3OEhERzgzaFZtQi80ZkQ2NmQrK09uVHQzVXNid2VEeTBiOStlMWI2cEEwa0JVM0p5TWs2ZE9rWGJwMEdEQnNtZDd4TVNFaWh1SGt6ckIyUkhLV240OXNUMFlaRTcvUlhXb1VHRGhtcE8xNDZBdlFKdXdCVVZ3TG1MeFArdjNRQkdER1pYUU5EU0lncFljeFpWL1VMQ2x5S2lxRnRWYWRyNDI0a3ZtckIwc1FDQTUvODBVT3c3U0RoVHNMMnYwcWNIOFBjRHdqbERIaHdPTUM2RW5mT0VpSXRYZ05jcWlpQTRIR0RrRUtBdHk3alYxMitCZzRmcHkzVzBnWm8xQVhNem9zTzc1ai8vbHBVUjdnK0tVTU5BUGNjRnR4THVmN1gzQm5wM2x6L3Vjem9RZHdTb1kwY0lMQ3ovRVZwWS9DTzJNRFA5MXcyZ3ZCdzRma3IyK3FvYlBCNHdZeEpndytKK3JWQUliTmhDQ09pY0hJblhSdnlucGhsZ2FncVltUkJqaG93R3Z2eHp2OEgzQjZDUit1b3ZhdWZSMDMvUE0rSzROWlR2Y0ZOUndYNnVlZkFRT0h5Y0tMb0R3TjM3d0twMVZFSFA0SDZBcVJ5blY2RVEyTDVMK3JtdHRKU0k2dnJmajdMWHcrY0JRL29UK3dBQU1nVFVKS3FLTDlpaWlOdHRqdlNtQ1lWUXBQRmIxZGlSbW1aQUQ5bU8xNnlRRldkejdpTHc5ajN4Zng2UCtGeks0MnU5dnhwb2FNUVhWUXhKRjRERXhFVFNodnZjdVhPVWp1N1RwMDhqSkNRRUFGSGdFYjlwL2ZmZmZ5TWxKUVZXVmxabzJyUXBqSTJOa1pXVlJUNitmZnQydEd2WERyb1NObDN5aXZKYVdsb29MQ3lFUUNEQW5qMTdhRGZtR3phVXJ6NFY3V2QrZmo0T0hUcUVTNWN1WWQ4KzZVbzJVMU5UcWZFSFdscGF0QnZrUEI1UDVrMCtwaHh2YWNUR3h1TDMzMytuTGZmMjlrWmlZaUllUDM2TTB0SlNsSlNVa1A4V0Z4ZVRQMFZGUlNndUxvYXVyaTYrU0ZoR1hieDRFUjRlSHZEejgyTzlQK29pUFQyZHRveE5SMmRGUlFYUzA5T1JtcHFLMU5SVWZQcjBDWjgvZjRhWm1SbUdEUnRXR2J0S0lUczdHeDgrZkVCS1NncFNVbEtRbEpTRXBLUWtqQnMzRGsyYU5NR1JJMGZ3N05renluUGMzTnhvcmdhdXJxNjBhSUNrcENUczJMRURvMGYvYThuMi9QbHpQSHo0RUI4L2ZzU25UNS9JZjZYbHMxZVdaWFN2WHIxWWQ5eDI3OTRkM2J1eitETHlEd01IRXBabDE2NVJsYlZhV2xxVStlSGV2WHVZTjI4ZTZSaVNuSnlNU1pNbVlmSGl4YWhmdno3cjdhbVRzckl5bkRoeEFqdDM3bVRzSk5YUzBzTE1tVE5KZ1lpenN6T21UcDJLNWN1WDArYTZzMmZQNHNxVkt3Z01ERVJRVUJBckZ4OFJaODZjSVl2a2FXbHBjSE56UTZOR2pTaVJPWHcrSHpWcjFxUTV3VVJHUnVMa3laT1VkU21MWkdTRU9LSWlWVmxaR1I0OGVJRDM3OStUN3owVGtoRkwzd04xNjlhbHhZSG82K3ZEeGNVRlFVRkJsTTVqVldHS0J6bHc0QUMyYk5sQ08vYjgvZjBaaThLREJnM0MyYk5uVVZoWVNDNTc4ZUlGcGsyYmhpVkxsbERzOXdFaW1tVGp4bzFTMzd2aHc0ZWpXYk5tVXZlWngrTmh6cHc1R0R0MkxHV2JBSEZ0c0cvZlB0eThlUk9ob2FGU0M5SGR1M2VudVhJQnhISDM1NTkvWXRldVhYSUw3QUJ4blhEZ3dBRWNPSEFBOWV2WFI1Y3VYVEJod2dTWnppeFZZWjVNU1VtaGlVRWRIQndvN2l0TWlMclhEeHc0Z0sxYnQwb2R0MmZQSG9TR2hrSW9GTkk2ODhXTDgwem5lRW0wdExUUXYzOS9EQmt5aEN5d0ZoVVZZZVBHalJUM0tIRTZkKzZNTzNmdVVON0QvUHg4UkVSRVlNMmFOWlJ6WUhaMk5tSmlZbWpyNk5xMUs2V2dtNWVYaDlqWVdNVEZ4Y2tWZXp4OStoUVRKMDVFNjlhdDBhZFBINW1SWjRjT0hTSS9heDgrZkpEcW1LV3JxNHVIRHg5Q0tCU2lvS0FBVVZGUldMcDBLUzN5VEZWUnI3T3pNNktqb3hrZkt5a3BvVVZPM2I5L255SWtyVmVQWlNhMkF2ajYrdUxPblRzNGUvWXN2TDI5MGJGalI2WEZGd0F3ZXZSb0pDY25JeUVoZ1RISzdjdVhMOWk0Y1NQbG5DZmk5T25UNk5hdG0xUnhtRGo2K3ZwbzM3NDlkdTNhUlpsUEh6eDRnREZqeGlBOFBKd21wS3NLOHdQQUxFTGc4WGc0ZCs0Y3VuYnRDbDFkWGFuem5GQW9wTTNOYk55cUpLOU5KVVdYUXFFUXljbkp0R2kyM054Yy9QVFRUM0xYTHltKytKNUZuUm8wYU5DZ1FRcW1KdXh5N01XNWZZL290Z1lJTy9VYnQ5a1hvT3M3QXgzYUVZNFpHcW9uN203eXg0aDQ4WThiWE1vbjROd2xvQlA5K3lZaldsckFwSEZBZUFUaFFpS0xQajJKK0J1MkZCVUJ1K2tObFFyQjRSRGJWVVRvY09zT01WNGtyaENKTGFRMUJqNThvdmgrR1JzQm85aUpvcjhxTHZVSWdRd2J6RXlBWDllekc1dVZYZldGWElvZ0VoSTFZdUVPSW1MV2RIWUYzSW9LYW5HNm5oUDdlZnRiVUZKS0YxOXd1ZXlPN3h1M0ZZc2cybnNBY0cwQXBING1uRERFNzIwMGRBRTYrOGhmeC9uTDhzVmlsNjhCUWY2QW5SeDM3bFpleEhhZlBHTVhPMUwybGR4TVRCVndoRkNiK0VJQmh4TlZuUzhHOVNXaXIxVGx0OTJFZThhWWtWUlI0SmNpUW9BandzaVEzZnErcU1IUlE0TlNhTVFYWXJCeGJSQlJWRlNFdExRMHBaOXZaRVRQZ25yOCtERVNFaElveXdJREE4a08xeFl0V2xDc2dNK2ZQNDlSbzBhQncrSEEydG9halJvMXdxTkhqd0FRTjlKT25EaUJrSkFRYUd0ckl6ZzRtTkpKbVpHUmdYMzc5dEVLNXVMeEdKSTRPenRqd1lJRkVBZ0UrT09QUDhqdU5uR2tkYm1KOWdrQXJRdFM1TjRoalo5Ly9sbHE0U0lyS3d1SEQxTlZ2MDJiTnBVcTFnRG9YYW5TdXJyV3JsMkxvMGVQTWo1Mjd0dzVXaEZQR2FLam85RzRjV05ZVzF1cnZDNUZrTFE4QjZqZGVWKytmTUh4NDhlUm5wNk90TFEwcEtXbElUMDlIUmtaR1RSWENZREl5UDd5NVF0anQ2Mms2RVFjYWVPMXRMUncvZnAxSkNRa0lDMHRqUlI2U05yVWkrQnl1VWhKU2FGMUMydHBhVW5OV0I4OWVqU3VYNzlPMmIrREJ3K2lZOGVPWkJIcjJyVnIyTHQzcjlUOWwwVHlKanNBTEYyNlZHN25vTHlDMDlld09qOS9udHFSSVJrcjgrclZLMXB4UHpzN0c2R2hvVmk4ZURHbEk3dXl5Yy9QeCtuVHB4RVhGOGZZNFE4UTcvMk1HVE5vSGRhK3ZyNG9MaTdHNnRXcmFVWHc0dUppSERod0FBY1BIb1NibXh2YXRHa0RMeTh2MnVkVHN2Z2hmZ3dWRkJUZzFxMWJ0TUxkOGVQSDhmNzllNHdkTzdaU2ltZ0E4UjY2dTd2VGpwZTh2RHlhamJ5OGZaQ001NUE4aGlYblhUYWtwcWJLZlY1eWNyTGNNUVlHQm5KZEVKanc5L2RIeTVZdHdlUHhvS3VyQzRGQVVHbUNLWEZLUzB1eGJ0MDZ4b0tqbFpXVjFCZ3NVMU5UREIwNkZKczJiYUlzZi8zNk5jYU1HWU93c0RCNGVYbmg4K2ZQV0xObURXN2R1aVYxSHdJREEyV0tiVVRVcmwwYjgrYk53NXc1Y3hqbnBiZHYzMkw4K1BGbzI3WXRCZzBhUkhPdE1qSXlvbHpmUEh2MkRGdTNic1g1OCtlbENnTGF0MitQSjArZTBLNnBSRHgvL2h6UG56L0g1czJiMGI1OWUvajcrek5HUkZXRmVmS3Z2LzZpUGFkQmd3WXlIWUlHRFJxRXBrMmJZdHUyYllpTmpaVzUvYk5uejZKVnExWXdOamFtQ1VsRjRvRDgvSHlhSzVrazF0YldtRGx6SmtVa2RQZnVYYXhldlpwMmpTYkMyOXNiMDZkUHg3MTc5eEFlSGs2WlAxKzllb1hWcTFjakxDeU1YTFp1M1RwYXZJT3VyaTRaQVphVGs0UERodzhqTGk2TzRyREdodXZYcitQNjlldHdkblpHeDQ0ZDhjTVBQMUNLOXBtWm1aVG9GZ2NIQnpSdjNwd3hia0pQVHcralJvMGlSUWQzN3R6QmpoMDdhSzhoRzNHeExMNTgrWUo3OSs0eFBzYjBXUk0vbHN6TXpCVDZqcUVJRXlaTVFIcDZPaTFLVVJtMHRMUXdkKzVjM0w5L24rWStjZnYyYmF4ZXZacDA3eFBIeGNVRml4WXRva1FxTVYwZml1QndPQmd5WkFnYU5HaUFwVXVYVXQ3WG5Kd2NoSWVIWS9EZ3dSZ3laQWo1K2F3Szg4UDE2OWRKVnlSeGlvcUtzR0hEQm16YnRnMmVucDRZUEhnd0hCd2NZR1ZsQlZOVFUvSThsWk9UZzk2OXFZV3R2WHYzTWdxTGhFSWh5c3ZMVVY1ZWpvcUtDcFNWbFVtOUZ1VndPSmcyYlJyR2pCbERFUmNmT25RSUhoNGVNci9iU1p1M05XalFvRUhEZndnT0J4ai9JNkJIdnhjaWs2TVMzNDNPWFZLc2lEZWtQM0Q3TG1HQi83M1MwQVZ3bHk0MnBuQWdIaWl0SnAydFpxYUFMY3Q3b0NrZkFmSHZQWHYrQUZvMmt5NDJrS1MySlJBMkdWaTRYSHJlZll0bVFOK2U3TlluNHVBUklKdmVBTVFhSFcyaXFOWk9RYWRoUlVWTzJkbUtqYStxV05RaTNrZTJMcHhzaEFRaU1yUGtqNmt1YUdrUndvdjJDaHhYSEE3NzE2dWdzUG9MVlhoY3dGcU9JOGp6UkVJRW9ZajRvcXdNV0JZSjVPWVJJaFVSZkQ0d1ZuNTBLcjU4SWVZM2VWUlVFTUt2OEtueXg0NGNESVRPK3pxeEkyeGgwV3hCd3RCa3FSUmZTM3loYmpIU3pUdEVkTktZa1lEWFA4MGxjUkxuSG9iNk1pUHFFckpvVUJpTitFSU1KcXQyYVR4NDhJQjJvMUtSNTdQWnZxNnVMdnIwNlVQKzd1UGpReW1ncGFXbDRjR0RCMlRIckorZkh5bStBSWliOUNOSGpvU1dsaFlDQXdNUkd4dUxmREcxYjF4Y0hIcjA2RUVwbEVnV0RFVzBiZHNXWVdGaFNFOVB4K3pac3htTFBDMWJ0aVN6eUpsNDh1UUpVbE5UYVRjbnhhMnVGV1g5K3ZXMGd2d1BQL3dBZ0NqMGxaU1VnTXZsZ3N2bG9xeXNEUGZ2MzZmRnZVaXpiNWNsNEZBWFJVVkZXTDU4T1ZhdlhzMDZrb0J0Wi96cjE2L3gvUGx6Nk9ucDRmcjE2K0R4ZUNncUtzTGp4NDhaaTV2bTV1YmsvL2w4UHJadDJ5WlhGQ0JDVmtZNG16eHF5ZkVXRmhidzl2YkdzV1BIV0QySHkrVml4WW9WdEdPaGUvZnVVb1U3Wm1abUdEaHdJTFp0MjBZdUt5OHZ4NW8xYXhBVkZRVU9oeU5YR0NRSjA0MXRrUXZLdHlZK1BoNUNvUkFHQmdZUUNBVFExZFVGbDh0RlptWW1MbHk0Z0JzM2JsREdTM2EyOStuVEIvcjYralRSUW1GaEljTER3eEVSRWFHV3lBWnBsSmVYNCs3ZHU3aDQ4U0l1WDc0czh6WFYwOVBEN05tejBhSUY4NFd5djc4L1RFMU5zWFRwVXBxUUFpQ0tGZ2tKQ1VoSVNFQjBkRFNNalkzeDg4OC9rNi9KcTFldmFNL2hjRGdZT25Rb1BEMDlwUXArSGo1OGlQSGp4Nk5ldlhwbzA2WU5YRnhjRUJJU2dpbFRwc2d0REJVWEY1TlcraUlNREF3b2MvckpreWR4N2RvMXlwd3VjcXVSZkwzRXhUSVhMbHhBVGs0T3VGd3VPQndPUG4zNmhMaTRPTXA0eVlpbDlldFpkaEdJOGZidFc3blBFeFhhWldGcmF5dFZmQkVWRllXTkd6Y3F2Ry9Ta0NiNFVvU3dzRERHbUEwOVBUMUVSRVJJN2NnSGlHN3RLMWV1MEFyQnVibTV5TTdPeHRXclY3RjgrWEtaKzltNWMyZE1tRENCOWY1NmVucGl4b3daV0xac0dhTWJsbEFveE9YTGx6aHlsT2NBQUNBQVNVUkJWSEhyMWkxczI3WU41dWJteU1yS3dxZFBuNUNhbW9yMzc5K1Q3eU5Uc1ZzRWg4UEJpQkVqTUdEQUFGUlVWT0Q2OWVzNGZQaXcxT3VRNHVKaW5ENTlHcWRQbjBhZE9uVVFHQmlJamgwN1FpQVFzUDdiNUtIS1BGbFJVVUdKaVFHSWMxT2pSbzBnRUFoZ2EydUxyS3dzYUdscFFWOWZIOWJXMXVqWXNTTzh2THd3YTlZczNMbHpoN1kvUEI2UGNoNFdDb1ZZdUhBaGJiNm9VYU1HS1JyY3VYT256UGt4SUNBQVk4ZU9KY1dDSHo5K3hKWXRXNlNld3dHZ2VmUG1DQThQQjRmRGdhZW5KNEtEZzJrQzNMTm56OExGeFFYZHUzZkhxVk9uR0VXZVFVRkJTRTlQeDQ0ZE8zRDY5R21aKzJsbVpvYk9uVHZqMEtGRFVvL3Z4TVJFSkNZbVl0T21UYWhmdno2YU5XdUdnUU1IMGw0RFVSSCszYnQzak92eDlmWEYvdjM3OGZuelp3d2JOb3oyZVRVek00Tzd1MnFXK3NuSnlSUnhpaXh5Y25Jb2NYZVZlVzRWQ0FSWXNXSUZlVXd4WFdOS3hpb3VYNzRjSGg3TW5ZSGEydHBrN0NGQWlQK2lvNk9seHU2MGJkc1dQLzc0SThyTHk1R2Zudzh0TFMxOCtmS0YxYlZ1czJiTkVCMGRqWVVMRjFJaVdvUkNJWGJ0Mm9Wbno1NGhQRHhjYmtRZ1cxU1pIeTVmdm96Rml4ZFQ1bFFMQ3d0a1ptYVNnb2Vpb2lKY3UzYU41cURCNS9PaHE2dkwrRDFoNE1DQnBOQ2lvcUtDL0ZkeTdsNnlaQW5sZlpIRTF0WVdRNFlNb1gwWGpZeU14SzVkdThqenNvNk9EblIwZE1EajhmRDY5V3VaY1VvYU5Id3RwaHlWTFRqVW9FRkRKZE90SzN1QmdJaS9IeEFGQlhFZVB5VWlIQnhaUnEzVk1BQ0dEaVRzOHI5WG1qVWxPcHpsa1pkUDdZU3Q2bmpRWFIrbDhwemFGSUs4Zk9DM1BjQ0VNZXpYMGFBK01UNXFBNzF3WE1jZW1NamNEQ0dWTisvbzRpRkZtVHhlTWFjTlpma2VDbTc2QW1EV05QYUNHMFdSRkY4c2kyUVgwL0F0U0pQZU1Bc3VGeGcvV25GQmp5SVUwTytmVmp1S1M0Q1Bud0FyR1c3SHgwOFI3aktLd2lUSUdqNFFzTEtVLzl4OWNldy9yL2Z1RStkUUZ6bU5mWFhzQ1pjb1RoVVJYMmhweVg3ZEpWSFgvS1g5bFdKSEJ2ZVRQNmE4WERGeFdFNHU4TXNhNG5NZDJCVTRSblgvaHpGTDV3dFZ4SUlhVk9JL0w3N0l5Y21SMm5VcUM2YllnUUVEQmlpOEhtTmpZMnpjdUJHM2J0Mml1VjUwNzk2ZFVrVHo4dktDbnA0ZXBjdjZ3b1VMcFBpaVRaczJXTE5tRFdrNW5wR1JnYnQzNzZKNTgrWVFDQVRvMXEwYnBhdXlzTEFRc2JHeEdEUG0zNHRXcGc2bTNyMTdJeWdvQ092WHI4ZlpzMmNaQy9LNnVycGtCSW9JSFIwZHlzMXZwaHVLQU4yQ2QrWEtsWlRmcFhXTU10M2MxOVhWUlpzMmJRQUErL2Z2WjlXZExVMzhFUndjak1PSEQ4dnN2bE1IVDU4K1JXeHNMR05Yc3IyOXZkSlcrR1ZsWllpTWpHUTlYcnl3d09QeFlHdHJTN00xLzVySXMya1g1L2ZmZjZjVkowMU5UVEY4K0hDWnordlpzeWNPSHo1TTZjaCsvUGd4L3Z6elQvajUrYkhxTkRVMU5ZVzF0VFZzYkd6VWRvTy9Nbmo0OENGak1Vd2FUUG5qL3Y3KzBOUFR3L0xseXltZmkrTGlZc3lmUDc5U0JSakp5Y2xZc1dJRlk3eUlPSTZPanBnelo0N2M5NjVseTViWXVIRWpWcTFhUlp0N0pYRnpjNk1VVVNTNzAvbDhQbWJNbUFGM2QzZE1uanlaSW9nd056ZEhSVVVGeFZYb3hZc1hsRUlSaDhPQm5wNGUyZDBxWGtBcExTMUZXVmtaaEVJaDFxNWRTN0crOS9Ed29MMm51Ym01TWd2ZW91Mkp6eXNKQ1FseWhVNzI5dll5SDY4cTVPVGt5RDFHdmpiZHVuV2pGWE8xdExRUUhoNHVWM3pJNFhBUUZoYUdjZVBHVWR3QjJyWnRpODZkT3lNN094c0dCZ1pTaTlQQndjRVlNMmFNd2wzZlBqNCswTkhSd2M4Ly84d1lZOExoY0RCanhnelVxbFVMUlVWRkdEdDJMQ1hhVEI1R1JrYVlPblVxZVJ4cWFXbWhUWnMyYU5PbURkNjllNGU0dURpY08zZE9hbkgrN2R1M1dMZHVIUTRlUElqdDI3ZURxOGlYRnhtb01rK2VPM2VPalBjUjRlN3VUb3BEbUFTNmI5Kyt4VTgvL2NUb05tRnRiWTFGaXhZaFBEeWM1dkFqV1ZqMTh2SWkzMk5weDVUa2ExNVNVb0l0VzdiZytQSGpNb1dXZ1lHQitOLy8va2NwL0k0YU5RcjM3dDNENjlkVVM4d2FOV3JneVpNbldMTm1EVzA5TldyVVFHSmlJazBBeTRTM3R6ZW1UcDBLUTBORCtQdjdZOVdxVlZKRk9RRHhlang3OWd6bTV1WW9LeXVqWEd1YW1wcGk0OGFOaUltSllYeWRlVHdlZVR5Ym01c2pJU0dCZGd6NCtmbXA3UmhqdzlHalJ5bWZPNllvSDNWU21hNFFxYW1wak5mK0hBNEgvZnYzeDRnUkk3Qno1MDdHaUQrbTUwaGlZV0dCMWF0WEl5b3FpaWJZZVAvK1BZcUtpdFIyYmFiSy9HQm9hRWo1M0JvYkcyUFZxbFVvTEN6RSt2WHJaVjZIbEphV1NvMjd5NWRub2YwUGJLNnArL1RwZzNQbnpwRWlwVHAxNm1EcTFLblEwZEhCbmoxN2NQZnVYYm5yWUhLQTAxQTFhTGIyaXNycktGcmlEeDBlODgxYlRoZzd3WHhsc1BycXQvdStLbytXZGlhNCsrRTc2VHJXb0lHSk92YUV4YmFpN0dVUUNnaUZoSnZBakVuczE5T2hMZkFpRVRoelFmN1k2b2daeXc3aHBPVHExWTNlb1MzN3NRa01BcnZMMTRoMUtCS3IwTG9Ga0o0QjdCUnp0cld6QWVhSEFZcTRZWmFXQW11aVZTOVVQbm4yZGNRWDM0UHpSVXN2K1U0RnFpQXB2bmhBYjV5cEZ2RDVRTXZtbGJ1TlFzVWNLNnNzYjk1SkZ3R2taeENPQXdGZFZOK09mMmVnUzBmNTR6NmxFakVuTmxhQVFBQVk2QVA2K29Ud3lFQ2ZlUmxiY2NqQVBnQ2ZSZm4zYThTT1dOWml0eThpVXVtdW1VcnhOV05IWkZGY0ROeDdRRVRDS0lKUUNGeTZDbHk1VG5WVkFRQVRFM2Jya0ZNbjBGQjVzR3UxLzQ0cEx5OUhlbnE2d2o5TXhSMWwxcE9Sa1FHaFVFanB2Z2VJRE45Ky9haUtLUjBkSFpyMTY3VnIxOGdZQ0lGQWdPYk5xU2RhOFJ1UlBYdjJwSFhtSHpseWhGSjQ3dHUzTDhXR09pUWtCR1BHaklHMnRqWnUzYnJGZUlOZVcxc2JzMmZQcGhYbnhQUEhwY0hsY21uNzdPN3VUdmxoNmdwT1MwdGp2TG5mdlh0M3N0QWhyU3RQa3JadG1TLzhhOVdxUmJwb0tJSzJ0amFNalkxaFpXV0Z1blhyd3MzTkRTMWF0RUNIRGgwUUVCREFLQ2E1ZmZzMlk0ZXhqNDhQSWlJaUtEOXNxVmV2SGl3dFdhZ3JRWFJWU3RySFMvNHVnc1Bod01MQ0FoNGVIZ2dLQ21LVkI2ME0wcllQRUYyb0hoNGU2Tm16Sjd5OXZXbDUwd0JocFMydkkxcEhSd2VEQncrbUxkKzZkU3R5Y25MSUFqNlB4NE9kblIzYXRtMkx3WU1IWTlhc1dZaU9qc2JodzRleGI5OCtSRVpHWXVyVXFWSmRWS29DaWxpbU96bzZTajMyTzNUb2dIbno1dEhta3VMaVlyeDgrVktWWFpTSnZiMDlsaTFiSnRPcFpzaVFJVmkvZmoxcmUzWXJLeXVzWExrU29hR2hVajhyUmtaR21EU0plZ05JdktEQzUvT3hhTkVpTkduU0JHRmhZZmo0OFNQNW1KYVdGbWJQbm8zTm16ZlQ0ay9FRWVXNFoyVmxJU3NyQ3prNU9jalB6MGRoWVNGS1Mwc2hGQXBScTFZdGl2QUNJQXFnNGpidGJBa0lDS0M4Um8wYk41YjdIRm0yNHhwazQrUGpnNENBQVBKM2tjVzdyR05Dbk5xMWEyUG16SmxrNGRIWTJKZzhKbzJOalRGcjFpeGFSelNQeDhQLy92Yy9qQjA3VnVuQ3FyZTNOMzc1NVJlS0s1S0lRWU1Hb1YyN2RnQ0lZbHYvL3YxWnJaUEg0NkZidDI3WXZuMjdWR0dodmIwOXBreVpnajE3OW1Ea3lKR1VPQW1tL1ZCblVWeVZlZExVMUJTR2hsVFZ1YnlpdVpHUkVXTmh1RTZkT29pTWpJU3RyUzNtekpsRGlRVmpvbXZYcnVULy9mMzkwYk1uMVRhM1NaTW0yTHg1TStVMTE5Yldoa0Fna0NxOEVBZ0VtRHg1TWlaT25NaDRmSVdHaGxMT0F6MTY5SUNQancvZXZYdkhHRThXRWhLQ24zNzZTZVo1MmNMQ0FoRVJFVml3WUFINVdscGFXdUtYWDM3Qm9rV0xaRjVYNnVycVl0eTRjZERUMDhPT0hUc3dlUEJnYUd0clk5cTBhU2dySzBOU1VoS3RnQzBRQ01nNTFNbkpDYnE2dWpSM0hoNlBCMzkvRmgySGFrVDhtRGMzTjJkOVBWc1ZjWEp5d3Z6NTh5bWZVek16TXl4ZnZod2pSNDRFaDhOQm8wYnN1bVdsbmFmNWZENUNRME1SRWhKQ3puYzFhOWFVT244cGl5cnpROE9HRFVubkttMXRiVVJFUk1EQ3dnSU9EZzVZdFdvVlZxNWNpVmF0V2xXS3lNZkF3SUFXQThNRWo4ZkRwRW1Ub0sydGplSERoMlBqeG8za2RZZjRkME5acU9KbXFFR0RNdWp4dWJnMW9RMW10SzhMVTRIaXJwVThscDJ0SEE3Z1pXdU02ZTNrQzVuMCtGeU1hbTZIZTVQYTRxL3gzaGptV1RteFVSbzBmSE9NRElGUUJXSUFSTnk4UXpoY01ISHJMcEQ4UWJIMWhRd2o0am0rUnh6cnNCdVhsRnlwdTZGV3JLMElhM1kybEpjVEhkNlNDSVhBbGhqRlkxYUMvSWxpS0FEWVdBUHp3eFYzVS9odEQ1Q2NJbitjUEM1Y2tSNkRvazZ5cWxaamlsTGN1VWN2T0txVHpFejJZd2YwSm9yWmlzWXN5YU9tR1JHbEpPZDd2MHlLaW9EYnpER1hhaVAvTzNDK0FJQzM3NlUvOXVjWll1NVJsUzYrd0FoNnZZRVJTd3RnMDJwZzlYTGc1L25Bck9uQXBISEUrYTEvYjJMdThtbFBSQ1ExYWtnSUg5bldINHdNMloybnY0YnpoWjBDMThSWjJjQVhOUWtoRkJIWXFTSytlUGxhOXVObkxnQXNteWNZWVpvSHJWazZpV2ljTDc0WjFkcjVRcmk4MjdmZUJiWHc2ZE1uV25aM256NTlHRy9JdDJuVGhyUWl0ckN3Z0x1N08vTHk4a2lIakE0ZE91REdqUnRvMHFRSjJyVnJCMi92ZisybVRFMU40ZXZyaTFPblRwSExiR3hzOE9IREI5U3NXUk1BSVlZSUR3L0gyTEZqTVdMRUNQSUd2cG1aR2ViTm00ZnAwNmRUYnRSYldscGk5dXpaakRmbGV2WHF4Wmh0TEU1UVVKRE13b28wek0zTk1XblNKS3hldlpyY0g4bVlGamMzTjNBNEhFWlJnd2hIUjBmNCtmbEpmYnh2Mzc2NGVmTW02dGV2RHpzN08xaGFXa0pmWHg5NmVub1FDQVRrajU2ZUhybGMzbzNUUjQ4ZVllclVxUkFLaGVCeXVSZzRjQ0FHRFJwVUtaMkhycTZ1VXZQYlJkaloyU0UwTkpTMnZGR2pSa2hOVFlXTmpRMXNiR3hJZHdjckt5dGFJU2c2T2xxdCt3MFFOM0F0TFMxaFkyTURlM3Q3eW8rK3ZqNDU3dENoUTdoNTh5Ymx1R3pYcmgzcGdDS1BybDI3WXYvKy9manc0ZDh2K2VibTVzakp5WUdkblIyMmI5K08yclZyUzgzS2xzZUNCUXNvbjBNbXJsMjdoZ1VMRmlpMWZyWkl4b2hJdzhyS0Nnc1hMcFQ1OTdadTNScHo1ODdGb2tXTHlOYzlKQ1NFSmhoVE4wNU9UbGk2ZENsbXpKaEJkdnB6T0J5MGI5OGVJMGFNa09xU0l3c09oNE5PblRxaFE0Y091SERoQW80ZVBZcW5UNStTajQ4ZlA1N2lRQVFRTVE0dlhyekE4ZVBIc1dEQkFuaDZldUxjdVhOSVNrcWlqQnN5WkFoY1hWMEJBQXNYTHNUang0OXg5T2hSWEw1OFdXb1hxelNZeEE5V1ZsYllzbVVMRGh3NGdOdTNiK1BUcDA4VVp5UVJQQjRQaG9hR3FGT25EanAyN0VpemtKZDBIMkxhenRjdVBuNXZqQmt6QnJkdTNVSjZlam9tVEppQXpwMDdLL1Q4bGkxYll0U29VZmoxMTE4eFljSUV5akhwNXVhRy92MzdZOCtlUFFDSStXdjI3Tm5rc2FjS0RSczJ4Sll0VzdCMjdWcnkyc1BMeXd0RGh3NmxqQXNNRE1RZmYveEJjWGdSUnhRaEVSZ1l5TG9ZYW1ob2lBRURCcUIzNzk0NGMrWU1EaHc0UVBtTU5XclVpSFlzcTRvcTg2U25weWMyYjk2TUpVdVc0TkdqUnpBME5KUXJ2akF4TVVGa1pDVG16cDFMT2p0NGVIaGd6cHc1NURXZ2k0c0xGaTVjaUVXTEZsSGNUMFI0ZTN1VERtZ2l4bzRkaTZTa0pOeTlleGVEQmczQzBLRkRHYTh4Um80Y2lkTFNVbHFFaUtlbko2Wk9uU296U3E1dTNicGt4SWVycXl2cG9pWnlqVnEwYUJFeS83bVIxYWhSSS9qNStaRk9MZ3NXTEtCY214a1pHYUZ2Mzc3bzNyMDc2UUFrU2N1V0xkR2lSUXRjdjM0ZDhmSHhOQ2VNL3YzN2s4ZVdRQ0RBc0dIREVCZ1lDRk5UVXpSczJKRFJmV0hnd0lHVTEwVkhSd2VyVnEzQ3NtWEx5SmlGUVlNR3FhV0E3K2pvaUJVclZqQStWbHBhU25IUDgvZjN4NlZMbDNEdjNqMzA2dFdMSm41aEd6OVhWZkQwOU1UWXNXT3hZY01HdEd6WkV0T25UNmZNWWZMT1FRQXh6OGtURVBUcjF3LzI5dmJZdUhFakZpOWVqTnExRmJBMFpZRXE4NE8ydGpicTFxMkw1T1JrUkVSRTBJUWNJc0Y1WGw0ZWJ0KytqUmN2WHVEZHUzZElUMDlIVmxZV2lvcUtVRnBheWloc2tnZGJRU3BBdk02N2QrK21DVHZaL3UwOWV2UlFhTi9ZOEwxODMvOVdkSzF2RGljemZma0RXY0NWSVZUNFgrczZhdG1HaVBYWDM3SWFONktaTFpyYkdLTzVqVEVpT3RYRDdyOC9ZTjMxdDBqNHlOemRaU3JndzllcEpqbzVtNk96c3psKy96c1pjMDR4eDkzeHVSeTBkelJEVDFkTGRHOW9DV3Nqb3RCeUp6a2JGMS9UcjNlY3pQUXhycFU5UmpTemhZbmV2MEtRV1IyY3NPTnVFa3JMcTFGWHVnWU44dUR6Q2VGRnJacUtQVThvQkdJUHlINDg3cWhpTVJCY0xqQmpJaEEyRC9pY0xuOThkY0hZQ0tqTnJwa0s3eFVVckh4TEZIRzllUHhNZXN4QnlpZGd4MjZpT0trSUl3WVR4MHozQUtJb3FRaDM3d09uenluMkhHbms1d1BYYmdBL0tQQjZLRU1WY3dWVmlweGN3bzJpcVdveGtGTEpZT25nYVcwRjlPaEdIRCsrUHdEN0RnTG5McWxXcUs5aEFQUUtBcnAySWh3QmhBQitqNVg3TktsYy9Rdndyc1RHS1liN0VkV1N0OHh4cENncEFjNWVVbjM5OVp5QTBjTlZYOC9YNUd1SUx4clVaei8ybyt4YWxrSW81SHloUXV6SUt4bHVmT1hsUkdSSWNKRHk2MmZDeHByZE9JMzQ0cHRScmNVWDZzRFUxTFJLM01UODdiZmZjT1RJRWV6ZHV4YzhIZy9Cd2NHTTQxcTBhRUhhMjF0WVdOQWViOTI2TmY3NDR3OWE5NldJM3IxNzQrSERoK2pRb1FOOGZIeGdaMmRIRzJObFpZVk5temJSQ3BtdXJxNFlNV0lFdG03ZENvRkFnSjQ5ZTJMQWdBRlNiNVIzNk5BQjVlWGwyTGR2SDk2OWUwZmVhT2Z4ZUxDMHRFUkFRSURVdjVNTlhicDBnWVdGQmViUG40L0N3a0tFaElSUWJ1YldxRkVEdHJhMmVQK2VxbWpVMGRGQjdkcTEwYXhaTS9UdjM1L3NSR1BDMGRFUmh3NGRVbm9mbVJBVmpKNDhlWUt3c0REVzNXVEtJTmtseXVQeG9LZW5CeU1qSTFoWldhRlpzMmJ3OS9kbmZBKzdkZXVHYnQzWTNmQVVGZjNVQlpmTEJZL0h3NjVkdStTTzdkbXpKNW8yYllwbHk1YmgxYXRYTURVMXhjU0pFeFhhMXZEaHc3Rmt5UklZR0JoZzJMQmhDQW9LSW9zZGl0eTBCa0Q3N01rNnZzVEhTUHZNcW91NmRldENJQkJROHNCRnI3TkFJRUN0V3JYUW9rVUw5T2pSZzlGdFJwTFdyVnNqUER3Y1M1WXN3ZWpSbzlHN2QrOUszWDhSTGk0dVdMQmdBU2xxNmR1M3IweVhGTGJ3ZUR4MDZ0UUpuVHAxUWxKU0VxNWV2WXFNakF5cHhkT3hZOGVpUTRjT1pJSGIxOWNYbHBhV2lJaUlRRlpXRnZ6OC9HaXVLcTZ1cm5CMWRjV1VLVlB3OHVWTFBILytITy9ldlVOK2ZqNEtDZ3BRVUZBZ05lWklta3VDaVlrSlJvOGVqZEdqUnl2OXQxdFpXWUhINDlFNjRMVzF0ZUhsNVlXZmZ2cUpka3hVaGZNbUUyekVUb3FnTG1HVW5wNGVKazJhaEp5Y0hJV0ZGeUw2OWV1SFdyVnFrWTRUNGd3Wk1nVFhybDFEL2ZyMThkTlBQMUVFYXFwaVlHQ0FXYk5tSVNBZ0FMR3hzUWdORGFVVjh2bDhQbnIzN28zTm16Y0RJTTZ6enM3T2FOeTRNYnk4dk5Dd1lVT2xCWVo4UGgvKy92N3c4L1BENWN1WHNXZlBIcng5K3hZVEpreFF1MmhSMVhsUzFHMGZGUldGT25YcVNMMCtFa2RYVnhjTEZ5NUVhR2dvR2pWcWhOR2pSOU9LN1o2ZW52ajExMThSR3h1TEd6ZHVJQ01qQXhZV0Z1alNwUXRGZENwQ1Mwc0xjK2JNUVVKQ2dseUhsUjkvL0JFWkdSbTRjT0VDbkoyZE1YVG9VTlpPTndNSERzVFRwMDh4YmRvMFNxRzVVYU5HV0x0MkxXYk5tb1dNakF5S2MwdnIxcTB4ZVBCZzdOcTFDMVpXVmdnS0NrSkFRQUNydUFJT2h3TnZiMjk0ZTN2ai9mdjN1SERoQWk1ZnZveWlvaUxHMTBFazduVnpjME5hV2hyNGZENTBkWFZSdTNadGVIdDdvMW16WnJUbjJOallZUFhxMWRpNGNTT2VQSG1pVktTZytQNktyZ0ZFMTE1TU1FWDdqQnMzRHZQbXpVTmdZS0RTMjVkRWZGNlE1d3ltYm5yMDZBRmJXMXZHYURLUkE0eWtFQjBnenMxZVhsNnNyK3RhdG13Skx5OHYybWRJSGFnNlA3UnQyeFplWGw0eTNTRnExS2dCSHg4ZitQajRxSDMvMmNMa3FDWFB6ZERjM0J3REJneUFyNjl2WmUyV0JpVUphVzZIWURmMUNwR1lXTmVkbllNTlc5aUlMN1E0SEV4dCsrOTNBRDArRnlGZWRnanhzc1BsTjVsWWZDNFJaeExUWUdHZ2d3bmVkZERKMlJ6TmJJeWdKWGJ0TU1UREJuTlBQNmU1OVU5dDY0aTV2czR3MXFOL2o1dmMxb0Vtdm1oaVpZaDdFOXVCNmJMRXdWU0FZWjYyK1BXV2pDNUxEUnFxRXh3TzhGTUlVSitkTUkvQzJRdEFraHlod0xVYlFQOWdvSllDNHRjYU5ZQ3dxY0RzaFpWckdmNDFVYVNBK3ZCUjVlMkhPdUZ5Z2Zic21xUUFBTGZsUko2ZE9nYzBiZ1I0S1JCOXkrRUF3K2lSejNMSnlRV2l0Nm8zM3VYVXVjb1hYL3kvdmZzT2o2cE0zemgrVHhJU3F0S2JnQW9LcUFoMlFXem9Zc0d1dUs1OUxhdHIyYlh0V2xmZHRmMTIxWFd0NjFvWFJVR2xTTFd0MHFVTElrb0pwQkFDYWJSQVNKM0orZjN4RXBKSlpwSno1cHpKVE9EN3VhNjVrc3ljOGpLY3pDUjU3L2Q1OXBVSnR6bnpveGUrcU4xMkpCU2ZUL3J0dGVZYWxreHc1N2FiVENXVkQ4ZEt5Mzl5ZG0ya3BFZ1huaWRkZW9GVTgvZUdTMFpJaTVaSTY5S2MvUnVxL1BpVENTeTFpdEx2ZXNYN2VPV0xXZlBjVlNhb2twRnBnaW9lL2wwdTZob2pmREhRd2U4TE9Ya05iMk9YazRveWJzSVg5VlcrbURQZnRMVHhXZytiaTFBMzV6UzhEYUxDWjlWWEZnQ05ycmk0V0JzM2JsUy9mZzdTWUkzSXNpeDk5ZFZYT3UyMDB4eTFXS2lzckZSNWVia3N5MUx6NXMwOW5UQkpUVTNWaEFrVGd2NjRYMlhMbGkwcUx5OVhVbEtTVWxKUzFLSkZpd2JMZHplR29xSWlOV3ZXek5iRWpCdUJRRUIrdjE4K24wOUpTVWxSK1dOMHZLaW9xTmpiM2lIVUgvZnJZMW1XUm84ZXJZc3Z2amlpTmc3N3M2eXNySkFocm1nckt5dUwrdmRQSlBMeThqUjE2bFRkZlBQTlRlcjdiZHUyYmJJc1N3a0pDWHNuazFxMGFCR1ZpanhlOGZ2OVFXMWVKRFA1YlNjOFpGZFpXWmwyMU9xVDJxRkRoNzBUelNVbEpVcE5UUTE2Zk9EQWdURjUzb3FMaXh0OVFyV20wdEpTTFZteVJMMTY5VktQSGoyaVVqNWZNcS9YR1JrWm5vU3VvaWtRQ0RoNkR2eCtmOFFWbHR5cXFLalFpaFVyUW9ZUkdtSlpWdGpydmFpb1NPdlhyNjlUbWNPeUxLMWN1WEp2aFRLM29uWHROK2IzVk0wQVJ0WFBxUVVGQlo2MnpZaG5tWm1aZXl0Q1ZiMEhwYVNrcUgzNzlyWkNySWd1eTdLMFljTUcrWHcrSlNZbTF2bFpJWmJ2UGRGdzVsc0xOSHZQNVByTTI0Zm96TjQyZXlwSEtPL3h2a0ZmZHkxL3liTmpqNy91K0VZSlgzak45OUMwQnJlNStwaUROT2JxWThNK2ZzdjRGWHAveVVZZDJEeEp1WStmbytaSm9YOHVQL3Z0aFpxUkZyeGEvb3FqdTJuOGRhRi9uNnkwTFBWOVlhYlN0Z1pQUUN5NGE2Z0c5d3JkZHpsalc3SDZ2VGpUMCtvWHVjbjNCMzNkNWVuVU1GdGluekR5K2xpUHdQRDVUT1dBRVJHRXliZnZrTzU5S0h3bGc1cUdEcGJ1dTh2NU9SWXRsVjU4MWRzSjhsQ0duU2JkZFZ2RDJ4VnNrZTY0ei9ueEV4S2tmejRuOWJTeG9qVjdzM2xlSTNIc1FPbXhQemU4WFlWZnV2cW15TTVSMDNHRFREbDl1MzUvYjhPVFZhMWJTeTgrWTlvMlJJdGxTYysrSVAyNDB0dmorbnpTODA5TGh4N2M4TGFSdXZYdTZnREdoZWVaQUVHOGVmWUZFMTZvVDBxSzlQNGJ6dG9IMUtlc1hNckpNUlZVL3Z1UmVYMnF6L0hIU28vY0gvN3huMzZSUGh4VGZ6c0xhVS9WakRPa1gxOXVxdHVFa3IxSit2UGprYmVsdWZOVzA2SWlHaVpPa2NhTXEvNzZqbHZOdnlkZWZUZGJldlBkdXZmN2ZOSzdyd2RYdjZtc2xPNTVxTHJpd3NVanBCdHNMTVM0OGZiUTcydTMzeVFOajEyZzNyRkowNlNQUG8zZThUdDNsUDc5TC92YnZ6UEtCTlM4OFBEOTBnbmhmMmNJOHZLL1RRV1pTUGg4MHFnM1E0ZHU3bjNJdkYvYnZTNGUvWnVVMmtCcjkxYXR6UG5zL0UzdGp3L2FEMkIwN1NLOS9tTEQyMlZtU1g5NnpONHhvMkY4d3d1MjQ4RitYL2tpM3JSczJUSnVneGVTV2NWWFg1dU9jQklTRW15dGFveEUzNzU5OWNnamo0UjhyS3FkU3J4eEVseHhJekV4TVdvVFlQR21XYk5tdXZ2dXV5UGExK2Z6MVNtakQzdGlFYnlRRkpmQkM4bTBnN3IxMWx0alBRekhJbW4vRkd0SlNVbU9LOU00bFpLU0VyTEtWSlVXTFZwbzBLQW9yY0J3S05hVFg4MmJOOWRwcDBWNTVZN002M1c4Qnk4a09YN3ZqVlh3UWpMdm41RUVMeVRWRzU1bzNicDFuZUJGMVQ0REJ3Nk02SHloUk92YWI4enZxVkRCNFAwbGVDR3AzbW9RaUQyZno4Zi9FZUtLenljOWRsYjRsa1haaGFYNmFKbFpYVjlZNnRlMDFYa2FHU2FFY3NQeFBlcUVMNmFzeWxYdXJqSjFiVlAzOTQwRW4wOS9ISHFvN3BueVM5RDlUMyszVHROdk9pbmtPYWgrZ1gyQ3p5ZGRkMVZrd1F0SmV1OURlOEVMU1pxL1NCbyt6UFMyZCtMa0U2Ujc3cEJlZjd0eFZ2Rkd5NmxEN0FVdkpHbHhBOVVoNG9tVGljaU1EZlpXQ1JjVm1jbXl2ejFhWFpYQWErK004ajU0SVpsUXh6ZmZTYmZmSFBreGRoUktXN1pJQlZ0TjJHZkxubzhGZSs2THBGSkJoVi9hdERueU1WVTV4TU8vRlphVm1Xdjl0RlBzNzJOWlVuNkJDVmhzenFueE1jZFV1N0FiMG1xV1pFSm45Umw0bFBUQ005S3N1ZExZOGFHcmFRdzQwa3k4TnRST3FNZEIwcFdYU1dNK3N6ZSsydVl1aUR4OHNidllQR2Y1QmVZYXF2bzhmNHRVVUNDVlJGaFphTlRIM2xZeTZOYkZYWkRJc2t6cmtVRkhWOS8zdnhuZXRycVkvWDNUQ2w5RSt6M3pWL1czNUsxampZZWhZa2R0UjF4VXo3SXNhWDJHTktoV2hZOGx5MHp3d212OSs5b0xYZ1FDVWw2KzkrZUhMWVF2QUFBQUFBQUFFUGRHSHQxTlIzVnBFL2J4Zjg1SlUzbWdjdS9YWTM3Y0ZEWjhjZm1BcnJyajgwU1ZWRlMzL3FzSVdIcC95VVk5R2liZ2NmT0pQZlg0TjJ1MXM3VDZEOVZmck1uWDhzMkZPclo3NkpXc2p3NDdUS09XYnBTL2tzS3phSUo4UHRNSzVKSUxJdHQveVRKVGxjSXV5ekpoalJlZmRUNmhmdW9RVXczaGhWZk1oRzFUMDdHRHZkWFdWWnBLeTVGRGVra25IbWQvZXllaGtqV3Awbi9lbCs2S3ZCVnJXSk9uUzkvTThQNjRWZVl1a0c2NFJtb1JackhpMW0xU2JsNXdvS0lxYkxGbGErVFZFZXFUbStmTmF1YXgvelhCQmEvTW1SOCtmTEdqMExSNnlNZ3lrK29iczZYY2ZHK2Vud3ZPazdwMmJuZzduOCswa2ZueTI5RGhpOTI3ellweU95Njl3TFFmU2N0d05sWkorbVcxZVQ3Q1ZkYll0VXRLMzJBQ05udkRGWHZDRm5ZRGNrNnRYaHZadnlXY1B2VzNSTFFsSTZzNmZGRmFLbzJiNVA2WU5hMWRaMElybmVOelVYQWQwUXhmdEdndW5YMm0vZTFMU2hwdVVlYUVrOFdia1FhTXFxU2xCNGN2TE12N2E2dktFVFlYNytmbW1RQUdZb0x3QlFBQUFBQUF3RDVrNUVmZXJZZ3VmWGFFVXNLMDdyRFRKc1FyQ1Q2Zm5qaTdiOWpIODRySzlOYWk0QW9UWDY3SjE4NVN2dzVvWHZmUFgyMVNrblRKa1YzMHlZcmdGV252TE03U3c4UDZLQ0hFaXJMV3lVbTY0YmdlZW4xK1p0RDlmNStacGsrdkRUMjVlR2o3bHZyTm9PNzZhTG1IZjB3R0drTkNnblRMRGRLNVowZTJmMG1wOU80SHpsdUJiTndrVGYvYWxINTM2cGlqcGI4K0lqMzNvclNyeVBuK3NaS1NMRDE0Yi9oSjAxQWUvYk8wZUtrMGE1NzAwOC94N01ibDF3QUFJQUJKUkVGVU84RXk4bEw3MjFxV3FTRGd4TXc1VXBkT3pzN1RrQVdMbzF1R1h6S1R2clBuU2VlY0phVm5tZ25ickkzbStzL2VIRm5saW4zVlR6K2JVRUZ4aVFsYVpHWlZmNnhxcmVLMTl1MmtrWmZZMy82N1dWSjZtSkJCeGdicDIxbW1xazlERWhKTWE2T0hIamVWU0p5b3JEVFZnMGFjWXliL016TE51VE0zbUk5T3FuN3N5emJVK0ZseDBuVHZyeUhMa3VaK0wxM2g0UHB4cXNJdkZSWktPM1pJYmRwSVhXeUVoTUtKWnZqaXFpdUNXN3cwWkhXcXVZNjkwdHhCK0tMSTVjOE10VU5HcytlRmYwMXc2NmorOXJhTFJ0VU4yRWI0QWdBQUFBQUFBSEh0Mm1NUDBvQ3U0YXRlUEQ4ckxhaUtoU1NWK2lzMWVWV3Vyait1UjhoOXJqbjJvRHJoaTh6dHhmb21kWXZPNnhlNkJkVHZCeDljSjN3eGZtV08xbTNacmNNN2h1ajFMT2xQWi9RaGZJR21KU1ZadXZjdVp4VUxhdnYzTzJiMWZpVEdmVzVXdXJkcjYzemZ3L3RJVHo4dVBmTzh2ZllWc2VielNYZitUdXA5aUxQOW1pVkpRd2ViMjQ1Q005RXphNjYzcTRiZDZ0VkRHbnlpL2UxLy9NbXN3bmZxMDRsU3AwN1NHVU9kNzF2YjJuWFNhMjgxemlUMTJIRW01T0dtM1AzK0lCQ1FicituY1FORzExNGwyVzJodnJ0WUdqT3UvbTNHanBOT09WbHFaYU85WmE4ZTBoV1hTcCtNdDNmK21qNzczSHcvN043dGZOLzlSY1lHODNGSG9UVDF5K2ljWSs1ODUrRUx2OStNcVhDbkNWWHMyUE94Y0tlNXYrcFd1Q2VJVlBVYTFmdFE2Zm1uZ285VlhpNHRXMkh2OWRjZnBlK3JBVWRLRjV6cmJKOEZpN3dkUSt2VzlyY3Rjdms5c3o2OSt2T3k4b1pmRXlMVnJxMTBtTTEyektucm96TUcyRUw0QWdBQUFBQUFBSEdyV2FKUGZ4MGV2dXBGZmxHWi9yTndROGpISnF3TUg3NDR0MjhudFd2UlROdExnc3VUai9waFk5and4VkZkMnVpMFE5dHJia2IxcEhLbFplbUYyV2w2KzRxQklmY1oxTzBBbmRPM2s3NUpMUWo3YndEaVJ0c0RUUldHdnFIYjc5Z3kvV3RUUFNCU0phWFNHMjlMZjNrd3N2MTdkSmVlZVZ4NjZmWDRubnhJVHBadXZjRUVLTnhvZTZCcERYUEpCV2FsN2N5NTByd0ZzYS8rNGJRYVJhUnRQaXhMbXY2Vk5QUmtLY25sZE1mOFJkRnA2UkZLdEZvOTdJc2FNM2pSOXpCblFaNVB4a3M3ZDlXL3pjNWQwcWNUcEp1dnQzZk15eTh5bFczU00rMlBRM0svZXI4aFBsL1RyNTZSazJ1K3h6K2RFTDBXVmRtYnpmOWR6VkNkWlVsNUJhWVZSRjUralZ1QkNRcnUzaDNaYzV1ZVlZSVd4dzB5RlRHKy9sYWFORTNxM3MxZStNSnBoUlU3T25XVUhyamJYQzkyVmZpbFJkNVY3cFBQNTZ6cWh0dnZuVzNicTl2K1RKb1d1Z1dSRndhZmFQOTVYWk1hblRIQUZzSVhBQUFBQUFBQVRkaUFybTIwOHI0ekd2Mjgxajh1ak5xeFQzeHRycFptbTFMUXQ1MTBzSHEzRDc5YTlMbVo2MVZjRVhwaTV1dlVmQldWKzlVNnVlNmZ3SklURTNUNWdHNTZiMGx3dTVJcHEvTEN0aXVScERzR0h4d1V2cENrRDVkbDYrbHorNmxMNjlBbGp2OTBlbS9DRjRoLy9RNlhIdmlES2JrZnFkVDEwdWhQM0kvbHg1V21KUHlsRjBTMmY4Y08wck5QU0pPbm01WGdqVFdoYmxlM3J1YTVQcVNYdDhmdGZhaTUvZlphYWVseVV3MWoyWXJneWV1Y1BMTkN2aUdWTGlhOGV4d2tEVG5KL3ZiYnRwdHhPdFdpaFhUVjVhYlZRa0xvRmxtTzNIU2RtWGovOEJQcDUxWHVqNGY0NC9OSkhkcWJsZTYxcTQ3NGZQWURFcEswWWFQOTBORFgzMG5EejVKNkh0VHd0bnZianp3UjNiWVF0Zmw4cGxwQXR5NVMxejIzdlo5M2xwNThUc3JLYnJ6eFJFTWdZRUpXTStaRTl6eVRwNXNnejRhTnB0Vko5aVpURVNFYXhrK1M4Z3VraVZPcUovMFA3Mk52WDYrRFRkMjdTWTgvYU5xaE9MRjBtYmZ0bHBvM2x4SVQ3VzNyOTB2bExuOUdzQ3dwTFYwNjlCQnB5blIzeDZxUDNmZlZDbi8wMnA3QWxpWWR2cWpaV3pTYXYvQURBQUFBQUlER3crLzdxSEpBODZSNnExNXMzRkVTdHVxRlpGcVBURitkcjZzR2RRLzUrSlVENjRZdlNpb0Ntdmh6am41N1FzK1ErMXh4ZERkMW12S0xDblpYL3hHOXpGK3AxNzdQMURQbjlndTV6L0RETzJsUXR3TzBJbWRuMkxFQ01lUHpTZWY5eWt6WTI1MnNDR1ZYa2FrMjRkVms0ZGh4cHJlNTNVbWsybncrNmRJTHBST09OYTBrYXZka2Q2cGdxN1J3U2NQYjFiY0szdWN6SzFmdi9KM1V3bVpiZzBna0prb25uMkJ1TzNlWk12aXo1a3FaV1dibDlXY1RvM2R1bjArNjhXcG5xNTVuekhZMkNlanpTYWNPa1c2OHhxdzA5bEx2UTZXL1BpTDk4S1AwMFNmeDFjb2xsQll0cEM2ZHBNNTdidTNiU1IrT2pmV29ZcXRxMVh1M3JsTDNydWJqM2xzWHFWa3o2Y0VuNms1T1huUysvWkwra3ZUZWgvYXYyMEJBZW4rMDlPVEQ5clkvdUtkMCtjWGVmNi82Zk9aN3BrNjRZay9Bb21VOXJWR0tTN3dkUzZ5ODYrRC9MVkxmTHpTM3hwQzZ2bTZWcHk2ZDdlMWI3bUVnNVBBKzBxTi9rdG80YVBkUjVmTnBEVy9qUkFjSElkS2lDS3VPMUphV1lZSTkwUXJaZE8waUhSSDY5NHk2WTBtUFRsVVQyTmFrd3hjQUFBQUFBQURZZHoweTdEQjFiSlVjOXZHbnZsdW5NbjlsdmNlWTlFdHUyUERGV1gwNmhtdzk4dEh5VFNIREYvNUtTOTluYmxlUEExc0VoUzhrNmQ4TE12WElzTVBVS2puMDVQV2Z6K2lqNno1Wlh1OVlnVWJYOWtEcGxodWNWU2tJeGUrWFhuck5sRS8zU2lBZy9lc042Y1ZuNnA4UWJFaVBnNlQvKzZzMGNhcFpJUnhwT09UblZaRlhRL0Q1cElGSFNWZGVKdlVQSHlpTGlnUGFTQmVjYTI1WkcwMWJram5mUzRWUkNvT2RjckowN0NENzIxdVc5TzBzKzlzUE9GSzY1a3AzclhIc09QNFlVOHAvNlhKcDZwZlM2cld4YWJtUW5DeDE3bGdkcmdpNmRUU1ZDbW9xS3RvL3doZFZJWUpPSGMya1pPMlFSVVBocG9wYUU2UUg5elRYbFYzekZraXIxamdiODhwZnBFVkxUU2pLamlzdWx1WXZORzBzbktpcTdoRVVyTmdUdE9qU1JVb0ovM05WdlVyMmtmREZ2dkx2cUkvZHFrbzdkbmh6dnVNR1NRLzhNYkpyNjRmbDNsZHA2TjdOL3JaZXRldVpNOSswa29tV0VlZllEelZTdVNubUNGOEFBQUFBQUFBZ0x2a0Rsa3I5bFdxZVZMZWNmT3FXM1JxMWRHT0R4L2hpYmI3S0E1VktUcXcreHM1U3YrWm1idE9zdEsxS0NQR0h6SmxwVzdXcHNGUUhIZGhjTzBvcTlPWGFmRTFkbmE4djErWnJSMG5vMHNUYlN5cjAzNlViZGZjcGg5UjViRlhlTGkzTWlsTC9aeUFTUHA5MDVxbW0ya1dyVnU2T1pWblNLMjlLSzZQd3gvNzhBbE8xNHNGN25WVlNxQzBoUVJwNWlUVDRCTk9HWk9HU3hwbEk5L21rWTQ0Mm9ZdG9od1hzNk5YVFZJdTQ3aXJ6SFB4dnB2VExhdStlaTFZdFRlc09KeFl1c1JmYTZYdVlkUFdWMHRGSFJqYTJTUGg4MG9uSG1WdDZwalR0SzdPeTJjdFdFRWxKVXNmMmU4SVVuZXNHTFp4VzlpZ3BiWGlicHFEcWVlblVVZXJZVWVyVW9jYm5IYzFqU1M2bXQycXVDbS9XVExyblR2dkhLeXVMUE9EeXdjZG1vcnBaczRhM1RVeVVicnZKdFBzSTl6MDY0RWlwUi9mZ0toWmRPcnQ3YnNMWlY2NnRmVjFpb25UTVFIdmJibmNadmtoT05oVmFMcjhvc3RaUGxaWFMyUEh1eGhES0FBZnZFMFc3dlRsbmJwNDN4d21sUlF0cDJPbjJ0MS84US9UR0Fsc0lYd0FBQUFBQUFEUmh1OHNEbXAzdTRXcnpPTENyekpTRGZ2eWJ0WHByMFFiOWJYZy8zWGg4RHlVbVZFKytQdnJWR3Zrckc1NHczRm5xMStSZjh0UW1KVW16MHJkb1p0cFcvYkNwVUlGNjlxMjBMTjA1YWFWMmxmazFOMk9icmZOSTBzdnowblhua0lPVjRQT3BwQ0tnY1QvbDZPM0ZXZm8rYzV1dC9ZRkcwYm1UZFB2TjBxQUIzaHp2blZIU2dzWGVIQ3VVSmN2TU9XNjd5ZjJ4ZWh3a1BmQUhzNUo4d21SVEZyNnkvdW81anZsOFVzOGUwcEFUcFNFbm00bFJOM0x6eklTcWx4SVRwYUdEelcxenJ2VHRURk1SWTFjOUxWUHN1TzRxNTJHQmNaL1gvL2hoZmFRckx6V1ZLR0twOXlIU0gzOHZYZjhiYzkzTVcyREt6TnNOcnZROXpLekdycXBZVVJXdTZORGVYYkNvdG4xaGd2eXB4MHg1ZlMrZmw5b3FhZ1FwcjdsUzZ0WEQvcjdqSjB2YklneFU1bStSSmsrWFJsNXFiL3NqKzB1bkQ1Vm16d3Y5K0EyL01hMXlvcTIwMVBscjVlQVRwVDRlanExVFIrK090UzhiZktMOTErSHRoWkdmWitCUjVuM1p6ZnZUcEdtbUhWWk5uVHFhSU5HdUloT00yRlZrQWs5MlgydVA2Q2NOSDJaL0RGNkZMNkxwL09IMlc1VnQyU3BsaEcvSmlNWkIrQUlBQUFBQUFLQUp5OWhXckRQZldoRHJZVVJOZG1HcGJobS9RaS9NVHRPejUvWFg1UU82YW1IV2RrMVltV1A3R0wvKzJQa0tzQ21ybks5Z1M5dGFySC9PU1ZmV2poS05YcGF0d2xMNkxTT09KQ1NZc3RWWFh4bDUyZm5hUHBrZ2ZUUERtMlBWNTVzWlpqTHAxNWQ3Yzd3ZTNhVjc3cEIrZlprMFlZbzBkNzVwY3hLcGhBUlQ1bjN3aWRMZ2swd0xCQzlNbkdKV0JmZnBMWTBZYnNJU2lhRmJHMFdzZTFmcGhxdk5CUFNDeGVhNVhwUHF2QnBHdjhPbDRXYzUyMmZCWWlrcnUrNzlDUW5TU2NkTEY1N1grRzFhR3RLdXJSblhoZWVaWU15OFBVR003RTMxNzNmemRTWklFbTBweWRLdzA2cS9QcXkzdmYxYXRRemVMMUlKTmdNVEF3Y0VUeENYVjVoUWkyUmE0a1F6ZUNGVmh5K09Qa3E2Nkh6NysrWGtTdE8rZEhmdXo2ZEtaNTRtZGV4Z2Ivc2JyNUYrK0RGMGU0Uk5PWTBUdm9nazFIUFpSZDZQQS9VN3JJOTAyMi90YmJ0bGEyUXROdzVvWTZwbW5UN1UrYjQxYmRvc2padFU5LzVlUGFSSEhnaSt6KzgzSVltaUloUEdLQzAxcnhubDVTYVlVVjVoM3JPNmR6VlZQNXk4Zm5qVmRpUmEyaDVvS292WXRmaUgyTFRJUWhEQ0Z3QUFBQUFBQUloN2F3cUtkTVhvcFRxeFIxc0Y0dmlQaWc5K3NUcldRd0RxNnRWRHV2TldieWQvcDMxbHFrYzBsbkdUcExadHBYTWNUdkRYcDF0WDZlN2JURVdNano2eHQ0L1BaMW9nOU9rdEhkN0hURzczUGtScWJuTlZxbDJmVHpYQkM4dVMxcWRKcjZhWlZnZkR6ekxQUWJ1MjNwNHZLVWs2N1JSenk5NHMvVytHTkd1ZXROdkdxdUFXemFXN2Z1ZjhuTFdyWHJSb0laMTloalRpWEZNZHdrdCt2L2V0R0xwMk1lMXNSbDVpSnVWWC9DeXRXQ245dkZvcUtRbmVOak9yY2NJWFhUcExkOTNtZkwvMjdTTGJMMUsxQXc4N0NxdkRGNWxaMHBDVG9uditDcjlwdWZTSDI1M3Q5LzVId1MxTElsRldMbzMrUkxydkxudmJIOUJHdXZiWDBsdnYxMzBzZTdPN3NkamxKcHlHaGlVa21QQlRWYVdIM2J1cnd3WlZ3WUp3ZkQ1VEtlS0tTNlV6SEFRaTFxNXpOc1kyYlV3Rmhndk9jZCt1cktSVWV1R1Y0QW8wVlhMejY5NlhsR1JDQ0U0cks5bXh5WDZZT3laK2ZibXpueThXTG9uZVdHQWI0UXNBQUFBQUFBQTBHVXV5WGZhbkJ2Wkh2eG5wN2NUdnB4T2w4Wk1hZDNXbFpVbnZmaUExVDNHLzRyYW05ZW5TWnhPRDcydVdaTnBCZE9vb2RleG9QbmJxYUVJWHZYcWF5ZEJvc1N6cDQ4OU1hNExheisrT1FoTlkrSHlxcWJJeDRoelR6c0pyUGJwTE4xMW4yb2pNWDJTcVlhU3VELzMvN2ZOSmQvN090TlJ3b3FycWhjOW5xbWFjZGJxcDdKR1M0czIvb2FhWmM2UlJZOHc1cnJsU2F0Yk0rM04wNjJwdTUvM0t0R2RZbHlaOU4xdWFNZHM4dm1HajkrZmNWOVZ1UXhBTi9ncnA3dHRONk1TdXBjdWw1U3U4T2YvOFJkTEZJK3kzNVJnK3pGekhxZXVENzk5RStHS2ZVRmxwd2hPaFFtZCt2d2x6VmZoTldLSENiNjdmQ3I5NUxXdmZMckwzcE5WcjdXM1h1Wk1KUzUxOWhwVHNRZFVzeTVKZS9uZjQ0RkIrdnRrbTJ0VnZxbVJrTnM1NUl0Ry9yN01XS3B0ejdmKy9JcXFhZFBqQytzZUZzUjRDQUFBQUFBRHdHTC92QTRESDNuelBUUEoxYU8vK1dPOTlLSDM1UC9mSGlVUmxwZlRhV3lhRWNQRUk5OGZidGwxNi9tVlR1cnpLOGNkS0Q5L1hlQk0vTlJVVlNmOTZ3MVJRcUkvZmIxcGR6RnRnL2w5SG5HT0NDMTVYZG1qV1REcmpWSFBMMm1oYXRGUlZKNmh5MGZtUlZTbjRkcFpwUzNEVzZTYTBFQTA3ZDBsdnZpc3RXV2ErbnZxbG1VQy80eGJweVA3Uk9hZGtWckgzTzF5YU9MWDZQc0lYOW0xb2hQREY0SlBNOTR4ZEZYNXAxRWZlbmQreXBJOCtsWjU4MlA0K3Q5OHNQZmg0Y0JDaXNjSVhsWldOYzU3OVdWcDY2UEJGVXBLcE91RWx2OThFZ09wemNFL3A4b3VsVTA3Mjl2M3d2UStsSDVhSGY3ekNMMjNkWnI4dGp4c1ZGZExhOVExdkZ3c3RtcHZLUEU2ZSs2Ky9wZVZJbkdqUzRRdmZROU5pUFFRQUFBQUFBQUFBaUcrN2Rra3Z2UzQ5OVppVW1CalpNUUlCNmZXM3Bibnp2UjJiVTVabDJtOXMyMjc2emtlcW9zSUVMN1p0RDc1LytRcFRocnhIZDNmamRHcE5xdlRxbTFMK0ZtZjdwV1dZUU1xSFk2VmZEWlBPUGR2WmFuNjdldlUwRTNZMUhYV0VxWTdoMUpwVTZkRUhJcjhXN1ZpMFZIcjd2MUxoenVEN2MzS2xKNTh6ejlQMXY0bE9wUTNKWEVmTGZxeit1akVDQmZ1S3JkdE0yd1czclEzQ3NTenBkemM2MjJmaWxORHRFTnhZK1l1NUhYMlV2ZTBQN21tQ1ZsTy9yTDR2TjY5eHFnUUVDRjlFM2JxMDZMZmJxYkpnc1FtbjFhZE5HMU5oeWN0cjY1MVIwdGZmTmJ4ZGJsN2poQzhXLzFDM1JWUzh1T2g4MDBiS3JySnlhZGJjNkkwSGppVEVlZ0FBQUFBQUFBQUFnQ2hidTg2MHM0aEVTWW4wOTVkaUg3eW9hZHBYcGtwRTdVQ0FYZjkrMTdRY3FhMnkwclJVYVN4RlJXWXNqei9qUEhoUlUrRk9hY0prNlk3N1ROQm1UYXAzWTVTazVUK1ppYW9xN2R0Sjk5OXRxanc0VVZ3c3ZmaXFOSGE4dCtPcnNuV2J1UzVlZkxWdThLS0taVWxmZlN2ZCs3QzVwcjFlS1J3SVNQLzlPUGk0dTR1bExWdTlQYysreXJLa2pBM2VIck9zWEVyUE1LRWNTV3JaMHY2KzZSa21mQkVOVGwrVGYzTkY4S1IwaFYvSzh6Z1U0dmVibGtBTGw1alhsRmYvSTczOGhyZm5RRjJoM28raUlSQXdiYTBhOHZNcUU3ajA2cHh2dm1zdmVDR1o4RVcwV1pZMCtZdm9ueWRTMDc2VzFxZlozMzd1OStaOUJuR2hTVmUrQUFBQUFBQUFBQURZTlBWTDAyN2hoR1B0NzVPVkxiM3dpcWtZRUcrK1h5amxGVWozM2Vsc2hlakVxZlVIU2VZdmtxNjhWRG9vaXRVdkFnRnA1aHhwekxpR1Z5QTdQZTc4UmVaMjZNSFNoZWRKcHc1eFYyWEM3NWZlSHgwY0praEpNZFVKRGp6QTJiSEdqamR0WXlaUGwzb2ZZa3JhZTZHOFhKbzB6Unkzckx6aDdTV3BZSXYweXB0bXYydXVOQzFudkREdEsybHpUdDM3TjJSNXM1cTdyRXphbkd1K0p6Zm5Tams1NXVQd1lkSlpaN2cvZmp6SXpKSUdIT2w4djlKU0tYdVR0SEd6K1ppOVNkcVlMUlhzQ2I3Y2Y3ZXpsZndWZnVuVnQ0SmJmWGhwZmJvSk9RdyswZDcyS1NuU1RkZVoxK1FxbXpaTFhiczRQM2ZoVHJQdnBoeHp2VzdhYkQ3bWI2SE5TQ3hrWkRaT0ZaT0pVOHozbHgxejUwdWRPcHJYeDBqdDJpVzk4S3EwYW8zOWZieXVNaFBLOUs5TnNDcGVGUmRMVHowdlBmNmdkSGlmK3JjTkJJTGJYQ0htbW5UNGdoNndBQUFBQUFBQUFHQ1RaWm1WckM4OGJTWlVHakp2Z2ZUbWUyYXlOMTZ0VDVQKzlCZnAxaHVsTTRZMnZQM3lGZExZY2ZWdlUxa3BqWjhzM1hPSE4yT3NLUkNRWnN5UlBwL2lydEtGSFJrYlRFdVNzZU9saTBkSXZ6cFRTazUyZnB4SjArdUdiM0p5cFllZWxQNzRlK25FNCt3ZEozT0Q5TTBNODdsbFNXKzhZd0l1Qi9kMFBxYWF2bDhvamY0azhzb1NHelpLLy9lUzFMK3ZhYVBTdjIva1k5bFJhSzZkVURLejdBYzhBZ0d6K3JzcVpMRTNhSkVyYmQ4UnVsckhxVU1pSDNlOGFhaE5TMG1KdEhHVHVlME5XV3d5bFUvQ1ZUTHBkN2gwOGduT3hqSG1NM1BzYVBwa3ZCbVgzVW4zWXdlYXNGbFZ4WXROT2VHdnEwQkF5c2tMRGxkczJuUGJ2ZHViOGNNYkphVlM5bWFwNTBIUk84ZktWZElFaDFWY1BwOXFmbDRZUHN6NStkSXpUUENpd09GN1hiUXJYeXhmSVgzMGFYVFA0WVhpWXVucDU2Vy8vRm5xZTFqNDdiNytUc292YUx4eG9VRk5PbndCQUFBQUFBQUFBSENncU1oTXlELzFXUGh0S2l1bEQ4WklYM3pqZlV1R2FDZ3BrVjc3ai9UalQ5SnROMGt0bW9mZWJ1czJzNHJkenIvcCs0V20ra1gzYnQ2TWNVZWhOSHVlYVhmaGRDTEtyUzFiVGVXSzhaT2tFZWRLSTRiYmI3dFFzTVVFUlVJcEtaR2VmMWthZWFsMDFlVU5IK3VkRDRJckNKU1ZTZi80bC9UOFUxTHIxdmJHVTlQeW44eS9hZTA2NS91R3NpYlZ0SDhaT01BOFI4Y2Q0M3dWK2tlZm11Y2xsQTBiZzcrMkxQTi9zN2VLUlk2WktNL0pNWlVhb2xWdG9TbW9XcG0vZTNmb2tFVzRBRXA5MXE2VEhudEt1dWRPcWF1TlNqbXIxcGdxSnRHV3ZkbFV3YkZUdFdUUlVtblV4OEd2SVpzMm05ZjE3SnJoaWoyZjV4WEU3anFhUGMvOFAzbWxYVnZwakZPOU8xNDhXcDhldmZERmlwWFNQMTUyM3FyTHNxUjNQekRqc2h0TUN3U2tjWjlMbjArTDdQcUxadVdMMmZPa3QvOGJlY3V5eGxZVndIanlZZW13M25VZkx5dUxYbHNrUkl6d0JRQUFBQUFBQUFEc1QxYXRrZjQzTS9SSzFweGNFODVJWGQvNDQzSnI3bnhwYmFwMHd6VjF5L2hYVmtyL2VzT1VRTGVqcXZyRkgzOGYrWGdDQWVtSEg2VVpzMDFRSU5hVDZUdDNtVlgyazZkTDU1NGxYWGkrMVBiQSt2ZDVmM1Q5YlR3c3kweXlaV1JLOTk0cE5ROFRmUGxtUnVpUVJINkI5TS9YcFNjZXNoOTBXUHlETkdHeWxCYUZrdkdXWlNZcFY2eVVPbmVTemozYlZBeHAxYXJoZmRlbG1ZbTljTmF1TStHTXFrb1d1Zm1tWFFycXlzcVdicjNidE1id01nQzJMazM2MDJPbWRjZlo5WVFkU2t0TmxhREdDcDk5OXJsMDJsQ3BXWmdwdTgyNTBuc2ZtdXV5dGhsenBPOW1SM2Q4a2ZqaUcyKy9SL3NjdWgrRUw5S2tZYWQ1ZTh4QXdMeVhUWndTK1h0UUlDQzk5THIwL05NTnYyZXNUNWZlZkxkdTJNeUp2Q2hVdmxpZmJ0NDNsaXp6L3RqUlZsSWkvZjBsNmJtL1NwMXJWUzJiL0lVSmR5S3VFTDRBQUFBQUFBQUFnUDNONkUrazQ0K1IycmN6WDF1VzZZRStkbHo5ayszeExuK0w5T0tyMHBIOXBadXZrdzQ1Mk53LzVqTlQyY0NKcXVvWDNicmEzMmRYa2JUc1IybnBjdW5IbGVHcklNUlNTWWxwSlRMOUd6UFJkK21GSm1oUTI3SVY1dDloeDlMbDBoUFBTby85V1Ryd2dPREhjbkpOSlpWd1Z2NWlIdi90dGVHM3NTenovekZ4cXBUbFlsTFBpZndDODMzeTJVUnA2QkRwbkdIU1lYM0NiLy9laC9WUDFtL2RKazJhNXYwNHEzejhtUmxyVTFUN2FRc0VvamVoV0ZwcUpvZVgvU2pkY1V2b3FpdWp4alJ1R2Y4dFc2V3Z2NVV1UEMvNC9ySXlhZHdrVTRFajNFcjlwbENkQ1Bhc1QvZnVXR1hsMHB6dnBTKytOdFZpM05xMjNRUXcvdnFJbEpBUSt2R1BQelBuZEh0TmxwU2FrRVNybGxKaW9wU1lJQ1VrQm4rZWtHQStUNno2Zk05alBwKzB1MWdxMm0zYWw2eFBNKzFXb2hIV2EwdzdDcVhuWHBTZWU2SzZjbFZXZHZqS1ZJZ3B3aGNBQUFBQUFBQUFzTDhwTHBiZUdTVTlkSjlaZ2YvRzI5THF0YkVlbFhkV3JaRWVmTUtFQzQ3b1oxYUhPbFcxWXZnUHQ0ZmZaa2VocVdpd2RwMEpkNnhQTjFVem1vS0tDbE9SNHJ2WjBpa25TNWRkS1BYcXVlY3h2L1IrQTJHQzJ0SXpwVWYvWnZyVFZ3VldLaXVsVi81akpwSHJNLzFycWZjaDB1bERnKy9mdGwzNmJwWVo0NWF0OXNmaXBiSnlVNzFreG15cFUwZnA1Qk5NWlpWK2gxZFg2NWd4Mjl1SjAwaVVsMU5KdzRsRlMwMGxqTHQrSncwNnV2citaU3ZNTmRmWUprNlJ6ajZ6dW0zUy9FVW1sTFIxVytPUEJiR3hZYVAweTJvVEpxaDZiZkg1YXR3a2FjL25GUlZTYVprSkU1V1dWbisrbzlDOEZtVnNhUGgxMTZsVmEwejFuaHV1cnI1dmQ3RTAvU3Z6SHV2bCtmN3hMKytPdGEvSTNpUzk4SXIwbHdmTk5mRDYyK2E5R25HSDhBVUFBQUFBQUFBQTdJK1dMSlBlZU1kTThuazlTUk1QS2l2TnBMMmJrdnp6RnBqcUZ4M2FTNXR5cEUyYnpTMTdzMWxSVzdDMTZhODhEd1JNeTVaNUM2VGpqcEV1djBqNjZXY1R5bkVxTDE5NjdDbnAwUWRNbFlqeGs4enoxQkRMa3Y3enZ0VGpJT25RZzgwRStQOW14RWU3bHBvS3RwZ3FCTk8ra3RxMWxVNDZ3VlNRR1RNdTFpTkRKTFp0bDU1NVFUcC91SFQ5MVZMWm5xb1lzZmllM3JsTG12S0ZOSFN3cWFLeThwZkdINE1kTzNaSW0zTWEzcTZpd3R2elZsVFlPKytPSFpHZlkrTW1hZGJjaHJjTFY0WEVMYjlmZXZLNTZCemJLMU8vbEE3dlkwS05VNzR3cjlNbHBiRWVWWHhidTE1cTFxemg3WGJ1YkhpYmxhdk1lMldYemxLNmg5VTh0bStYbnZwN3c5dVY3b00vSzBhQno3S2EraytHQUFBQUFBQUFUVXZlNDMyRHZ1NWEvbEtNUm9LbUpEZjUvcUN2dXp6dHNJVUNtcGFSMThkNkJLalNzcVZaVWR4VUtscTRWYlhLMnMyL055VkZ1dUlTNmRNSnpzSVQ3ZHVaVmQreHFuS0IvVmV2SGlaa3RmeW4ySTBoT2RsOHY4UlQ0QWlvTFNYRnZEOTRIYkNCZlQ1ZjB3OStSbUw4NkZpUHdCWXFYd0FBQUFBQUFBQUFFRTV4Y2F4SDBMZ3N5LzJrVGxtWk5PWXo1L3R0Mis3dXZFQ2tzckxOTFpab0c0T21ZRitzbE5YVTdJL0JpeVlrSWRZREFBQUFBQUFBQUFBQUFBQUFhTW9JWHdBQUFBQUFBQUFBQUFBQUFMaEErQUlBQUFBQUFBQUFBQUFBQU1BRndoY0FBQUFBQUFBQUFBQUFBQUF1RUw0QUFBQUFBQUFBQUFBQUFBQndnZkFGQUFBQUFBQUFBQUFBQUFDQUM0UXZBQUFBQUFBQUFBQUFBQUFBWENCOEFRQUFBQUFBQUFBQUFBQUE0QUxoQ3dBQUFBQUFBQUFBQUFBQUFCY0lYd0FBQUFBQUFBQUFBQUFBQUxoQStBSUFBQUFBQUFBQUFBQUFBTUFGd2hjQUFBQUFBQUFBQUFBQUFBQXVFTDRBQUFBQUFBQUFBQUFBQUFCd2dmQUZBQUFBQUFCQUkvTWx0d2o2dW90MnhtZ2thQ3E2K29LdkVWOXl5eGlOQkFBQUFBQVFDdUVMQUFBQUFBQ0FScGJZdmxmUTF5TVRsc1pvSkdncXJ2QUZYeU8xcnlFQUFBQUFRR3dseFhvQUFBQUFBQUFBKzV1VS9yK1NQM2Z0M3E4ZlR2cFM4a3NUckJPVWF4MFF3NUVoM25UMTdkUVZ2cVhtR3FraHBmL1pNUm9SQUFBQUFDQVVuMlZaVnF3SEFRQUFBQUFBc0QreHlvcTA5YlVMRlNqY0hPdWhvQWxLYkh1UU90dzlUYjZVVnJFZUNxSnA1UFd4SGdFQUFBQVFIOGFQanZVSWJLSHRDQUFBQUFBQVFDUHpwYlRXQVpjOUYrdGhvSWs2NExMbkNGNEFBQUFBUUp3aGZBRUFBQUFBQUJBRHlYMU9VYnZmamxMaWdkMWpQUlEwRVlrSGRsZTdtejVRY3U4aHNSNEtBQUFBQUtDV3BGZ1BBQUFBQUFBQVlIK1YzT2NVZGZqRE5PMmU5NTdLMW55bndMWXNXZVhGc1I0VzRvZ3Z1YVVTMi9kU1N2K3oxZXJVVytSTGFSM3JJUUVBQUFBQVF2QlpsbVhGZWhBQUFBQUFBQUFBZ0JwR1hoL3JFUUFBQUFEeFlmem9XSS9BRnRxT0FBQUFBQUFBQUFBQUFBQUF1RUQ0QWdBQUFBQUFBQUFBQUFBQXdBWENGd0FBQUFBQUFBQUFBQUFBQUM0UXZnQUFBQUFBQUFBQUFBQUFBSENCOEFVQUFBQUFBQUFBQUFBQUFJQUxoQzhBQUFBQUFBQUFBQUFBQUFCY0lId0JBQUFBQUFBQUFBQUFBQURnQXVFTEFBQUFBQUFBQUFBQUFBQUFGd2hmQUFBQUFBQUFBQUFBQUFBQXVFRDRBZ0FBQUFBQUFBQUFBQUFBd0FYQ0Z3QUFBQUFBQUFBUWI1bzNqL1VJQUFBQWdOaHJRajhYRTc0QUFBQUFBQUFBZ0hqVHZsMnNSd0FBQUFERVhoUDZ1Wmp3QlFBQUFBQUFBQURFbXlQNnhYb0VBQUFBUU93ZDJUL1dJN0NOOEFVQUFBQUFBQUFBeEp0VFRvNzFDQUFBQUlEWUczSlNyRWRnRytFTEFBQUFBQUFBQUlnM0E0ODBFMDh1QUFBRFpFbEVRVlNpK2dVQUFBRDJiMGYyTno4WE54R0VMd0FBQUFBQUFBQWczdmg4MGgyM1NxMWF4bm9rQUFBQVFPTnIxVXI2L1MzbTUrSW1ndkFGQUFBQUFBQUFBTVNqN2wybGgrOG5nQUVBQUlEOVM2dFcwc1AzbVorSG14Q2ZaVmxXckFjQkFBQUFBQUFBQUFoamM2NzA1cnZTNnJXeEhna0FBQUFRWFVmME14WGdtbGp3UWlKOEFRQUFBQUFBQUFEeHo3S2tuMzZSRml5V1ZxMlJ0bTJYU2t0alBTb0FBQURBbmViTnBmYnRwQ1A3UzBOT2tnWWUxYVJhamRSRStBSUFBQUFBQUFBQUFBQUFBTUNGaEZnUEFBQUFBQUFBQUFBQUFBQUFvQ2tqZkFFQUFBQUFBQUFBQUFBQUFPQUM0UXNBQUFBQUFBQUFBQUFBQUFBWENGOEFBQUFBQUFBQUFBQUFBQUM0UVBnQ0FBQUFBQUFBQUFBQUFBREFCY0lYQUFBQUFBQUFBQUFBQUFBQUxoQytBQUFBQUFBQUFBQUFBQUFBY0lId0JRQUFBQUFBQUFBQUFBQUFnQXVFTHdBQUFBQUFBQUFBQUFBQUFGd2dmQUVBQUFBQUFBQUFBQUFBQU9BQzRRc0FBQUFBQUFBQUFBQUFBQUFYQ0Y4QUFBQUFBQUFBQUFBQUFBQzRRUGdDQUFBQUFBQUFBQUFBQUFEQUJjSVhBQUFBQUFBQUFBQUFBQUFBTGhDK0FBQUFBQUFBQUFBQUFBQUFjSUh3QlFBQUFBQUFBQUFBQUFBQWdBdUVMd0FBQUFBQUFBQUFBQUFBQUZ3Z2ZBRUFBQUFBQUFBQUFBQUFBT0FDNFFzQUFBQUFBQUFBQUFBQUFBQVhDRjhBQUFBQUFBQUFBQUFBQUFDNFFQZ0NBQUFBQUFBQUFBQUFBQURBQmNJWEFBQUFBQUFBQUFBQUFBQUFMaEMrQUFBQUFBQUFBQUFBQUFBQWNJSHdCUUFBQUFBQUFBQUFBQUFBZ0F1RUx3QUFBQUFBQUFBQUFBQUFBRndnZkFFQUFBQUFBQUFBQUFBQUFPQUM0UXNBQUFBQUFBQUFBQUFBQUFBWENGOEFBQUFBQUFBQUFBQUFBQUM0UVBnQ0FBQUFBQUFBQUFBQUFBREFCY0lYQUFBQUFBQUFBQUFBQUFBQUxoQytBQUFBQUFBQUFBQUFBQUFBY0lId0JRQUFBQUFBQUFBQUFBQUFnQXVFTHdBQUFBQUFBQUFBQUFBQUFGd2dmQUVBQUFBQUFBQUFBQUFBQU9BQzRRc0FBQUFBQUFBQUFBQUFBQUFYQ0Y4QUFBQUFBQUFBQUFBQUFBQzRRUGdDQUFBQUFBQUFBQUFBQUFEQUJjSVhBQUFBQUFBQUFBQUFBQUFBTGhDK0FBQUFBQUFBQUFBQUFBQUFjSUh3QlFBQUFBQUFBQUFBQUFBQWdBdUVMd0FBQUFBQUFBQUFBQUFBQUZ3Z2ZBRUFBQUFBQUFBQUFBQUFBT0FDNFFzQUFBQUFBQUFBQUFBQUFBQVgvaDlOd0pNVGZ5aTdIZ0FBQUFCSlJVNUVya0pnZ2c9PSIsCgkiVGhlbWUiIDogIiIsCgkiVHlwZSIgOiAibWluZCIsCgkiVmVyc2lvbiIgOiAiIgp9Cg=="/>
    </extobj>
    <extobj name="C9F754DE-2CAD-44b6-B708-469DEB6407EB-25">
      <extobjdata type="C9F754DE-2CAD-44b6-B708-469DEB6407EB" data="ewoJIkZpbGVJZCIgOiAiMjMyNDMzMTk5NjY2IiwKCSJHcm91cElkIiA6ICI2MTcyNzY3ODkiLAoJIkltYWdlIiA6ICJpVkJPUncwS0dnb0FBQUFOU1VoRVVnQUFCUUVBQUFIakNBWUFBQUNUdWRuMkFBQUFDWEJJV1hNQUFBc1RBQUFMRXdFQW1wd1lBQUFnQUVsRVFWUjRuT3pkZTFqTWFmOEg4UGMwMHptVkpDU25DQ3RXanVGeGZKd2VoN0pMMm1XdEpiYXdmclJXYWlPTG9paUhKR1JaMWlKeXlMTEtZWk9IdFpzbHA1TGpKaUpDNlZ6VGFYNS85TXgzbTJZNllVbTlYOWZsdXN6M2NNODk4NTBaNWoyZis3NUZNcGxNQmlJaUlpSWlJaUlpSXFxMTFONTFCNGlJaUlpSWlJaUlpT2lmeFJDUWlJaUlpSWlJaUlpb2xtTUlTRVJFUkVSRVJFUkVWTXN4QkNRaUlpSWlJaUlpSXFybEdBSVNFUkVSRVJFUkVSSFZjZ3dCaVlpSWlJaUlpSWlJYWptR2dFUkVSRVJFUkVSRVJMVWNRMEFpSWlJaUlpSWlJcUphamlFZ0VSRVJFUkVSRVJGUkxjY1FrSWlJaUlpSWlJaUlxSlpqQ0VoRVJFUkVSRVJFUkZUTE1RUWtJaUlpSWlJaUlpS3E1UmdDRWhFUkVSRVJFUkVSMVhJTUFZbUlpSWlJaUlpSWlHbzVob0JFUkVSRVJFUkVSRVMxSEVOQUlpSWlJaUlpSWlLaVdvNGhJQkVSRVJFUkVSRVJVUzNIRUpDSWlJaUlpSWlJaUtpV1l3aElSRVJFUkVSRVJFUlV5ekVFSkNJaUlpSWlJaUlpcXVVWUFoSVJFUkVSRVJFUkVkVnlEQUdKaUlpSWlJaUlpSWhxT1lhQVJFUkVSRVJFUkVSRXRSeERRQ0lpSWlJaUlpSWlvbHFPSVNBUkVSRVJFUkVSRVZFdHh4Q1FpSWlJaUlpSWlJaW9sbU1JU0VSRVJFUkVSRVJFVk1zeEJDUWlJaUlpSWlJaUlxcmxHQUlTRVJFUkVSRVJFUkhWY2d3QmlZaUlpSWlJaUlpSWFqbUdnRVJFUkVSRVJFUkVSTFVjUTBBaUlpSWlJaUlpSXFKYWppRWdFUkVSRVJFUkVSRlJMY2NRa0lpSWlJaUlpSWlJcUpaakNFaEVSRVJFUkVSRVJGVExNUVFrSWlJaUlpSWlJaUtxNVJnQ0VoRVJFUkVSRVJFUjFYSU1BWW1JaUlpSWlJaUlpR281aG9CRVJFUkVSRVJFUkVTMUhFTkFJaUlpSWlJaUlpS2lXbzRoSUJFUkVSRVJFUkVSVVMzSEVKQ0lpSWlJaUlpSWlLaVdZd2hJUkVSRVJFUkVSRVJVeXpFRUpDSWlJaUlpSWlJaXF1VWs3N29EUkVSRWxiR1BURlc1UFdTUTBTdWZ5M2JZVG5YYUNSbGtwTkJtVmM0bElpSWlJcXBKV0FsSVJFUkVSRVJFUkVSVXl6RUVKQ0lpSWlJaUlpSWlxdVZFTXBsTTlxNDdRVVJFVkJFT3c2U2FnSzlESWlJaUlucWZzUktRaUlpSWlJaUlpSWlvbG1NSVNFUkVSRVJFUkVSRVZNc3hCQ1FpSWlJaUlpSWlJcXJsR0FJU0VSRVJFUkVSRVJIVmNnd0JpWWlJaUlpSWlJaUlham1HZ0VSRVJFUkVSRVJFUkxXYzVGMTNnSWlJcURLaWQ5MEJJdkIxU0VSRVJFVHZONUZNSnBPOTYwNFFFUkVSRVJFUkVSSFJQNGZEZ1ltSWlJaUlpSWlJaUdvNWhvQkVSRVJFUkVSRVJFUzFIRU5BSWlLaS84bkx5ME4wZFBTNzdrYVZSVVJFb0xDdzhGMTNvOGJJeU1oQVltTGl1KzRHRVJFUkVWR05WS2REd01PSEQrUExMNytzOEF0RFVGQVFaczJhaGV6czdMZllzM2NqTHk4UFAvMzAwenY5QXB5UWtJQ1VsSlEzM3U3dDI3ZXhaczBhNU9ibUt0M2ZtalZya0o2ZS9zYnY4M1c5cSt0eDRjSUYzTHQzVCtVK1QwOVBiTnEwNlkzZFYwWkdCbng5ZlZWZW01cW11dGRESnBQQnpjME4zMzMzWGJuSGhJYUd3c25KcVVhKy91cXFreWRQd3MzTkRhdFdyVUpHUnNacnRTV1R5VEIvL256Y3VIRURBRkJjWEl4NTgrYmg4dVhMYjZLckFJRE5temRqeXBRcE9INzhPRjVuaWw5ZlgxL3MzNzhmeGNYRlN2dHF3dFRCNmVucE9IbnlwTUsyczJmUDR0YXRXd3JiVHA4K0RVZEhSMnpkdXJYR2Y2WVFFUkVSRWIxdGRYWjE0T2ZQbjJQNzl1M28xYXNYbWpWcnB2S1l4NDhmNC9EaHd4Z3hZZ1IwZFhXcmZSOVNxUlRQbmoycjByRU5HalNBam82T2NQdVhYMzZwOXYwQlFNdVdMZEd4WTBlRmJaR1JrVXJIbVp1Ym8wV0xGZ3JiZ29PRHNXZlBIZ3dmUGh6ZHVuVjdwZnQvSFRLWkRON2Uzc2pPenNhUFAvNElzVmhjcGVlaFk4ZU9hTm15WllYSEpDVWxJVHc4SE5PbVRZTzJ0cmF3L2ZuejV3Z1BEOGVubjM0S0F3T0Rjcyt2SzlkREpwTmg5KzdkdUgzN051enM3UERGRjE5QVEwTURBUER5NVV1Y1AzOGVVNmRPZlNQM1ZWUlVCRzl2YjF5NmRBa2lrUWhkdW5UQm9FR0RxblR1KzNBOVRwMDZoZWpvYUhoNGVLamNMNVZLc1hmdlhuVHYzcjNDMXg2OVBZV0ZoVGg0OENBQTRJOC8vc0NJRVNQUXFWT25WMjVQSkJJaExpNE96czdPbURCaEFod2NISER6NWsyNHVycWliOSsrV0x4NE1VU2kxMXR2Vml3V0l6azVHU0tSNkxYYWF0ZXVIUUlDQWhBVkZZWGx5NWREUzBzTFFNbG53dUxGaStIbTVxYnc3MkJLU2dvdVg3Nk1vVU9IcW13dktTa0pKMDZjd01TSkU2R3BxVm5oZlllRmhjSFkyQmc5ZS9Zczl4aVpUQVpmWDErRWhvYkMwTkFRQUJBVEV3Tk5UVTJzVzdkTytIYzhQRHdjaFlXRitPMjMzMkJuWjZmd2VVOUVSRVJFVk5mVnlSQ3d1TGdZcTFhdFFrNU9EazZmUG8zVHAwOHJIYk5od3daczM3NGRoWVdGT0hyMEtJNGVQYXAwakxtNU9ZeU1qSERwMGlXVjk3TjI3VnA4L2ZYWFZlcVRtNXNiQmc4ZUxOejI5L2V2NHFOUlpHdHJxeFJ5ckZpeFF1bTRLVk9tS0lRY2QrL2VSVWhJQ0F3TURIRGl4QW4wNzkrL3dpOWsvNFRmZnZzTjhmSHhjSE56ZzFnc0JsQzE1MkgyN05sQ0NKaWNuSXhKa3lhVmU2eWRuWjNLN1Y5ODhZWEs3YWRPbmFweVAxUjUzNjZIU0NUQ21qVnJzR1BIRG9TRWhPRE9uVHZ3OWZVRlVGSTVXMVJVaEsxYnQyTHIxcTBWdG1Oblp3Y25KNmR5OXhjWEY4UFgxeGVYTGwyQ3M3TXp6cDA3aDFXclZrRWlrYUJmdjM2VjlyT21YNC8wOUhSczJiSUZRRW4xWkZtV2xwYXd0clpHYW1vcVRwNDhxVlRoQkFBV0ZoYll1SEZqbFI4YnZiNndzREFrSlNWQlhWMGRPVGs1S3F2aXFrdERRd1BGeGNXd3Q3Y1hiZ1BBMTE5Ly9kb0JJQUNvcVpVVTlBOGNPUEMxMnJHeHNVRklTQWl1WDcrT2lJZ0lqQm8xQ3FHaG9SZ3dZQUF1WGJxRXFWT25vbjc5K3NMeEtTa3B5TXpNaEpHUmtjcFFYQ1FTWWMrZVBRZ1BEMWM0VDVXSER4OUNMQlpqeFlvVitQREREMVVlSTVHVS9IZmx3WU1Ia0VxbHlNdkxnMVFxaFpxYUd1TGk0dENzV1RORVIwY2pQajRlRW9rRVQ1OCt4ZE9uVDRYQWtJaUlpSWlJNm1nSXVINzllc1RHeHNMVDB4UDM3OS9IMmJObjRlTGlBblYxZGVHWU0yZk9JRG82R2s1T1RqQTBOTVFQUC93QU56YzNoUzh6R2hvYWVQTGtDWVlNR1lMYzNGejQrL3RqMUtoUlNwVWo2OWV2eHdjZmZBQUFPSFRvRURadDJpU0VTNm1wcWZqa2swOVU5blBVcUZFVkJpbGwyZHJhbHJ0djd0eTVHRDE2Tkc3Y3VBRm5aMmMwYjk1YzJKZVdsb2FsUzVkQ1QwOFBHemR1aExlM04zeDhmTEJ1M1RxRjQvNUpoWVdGMkxwMUt6cDE2cVFRaHNxZkoxWEh1N3U3NDhHREIralRwNCt3dlVHREJ2amhoeCtVanI5dzRRS0Nnb0t3ZnYxNjZPbnBDZHRqWTJPeFpzMGErUGo0d01URXBNSSsxcFhySVpGSU1IMzZkSFR2M2wyb1RuMzI3QmtPSGp3SU96czdqQnc1RWdCdy9mcDFyRnUzRGdzWExrVHIxcTBCQU9mT25jUDI3ZHRoWVdGUmJ2dTV1Ym53OXZiR0gzLzhnUysvL0JLalJvM0M0TUdENGU3dURrOVBUemc2T3BZYjFwWldVNjlIVVZFUnZMeThvSyt2RHo4L1A5eTZkUXZhMnRvd056Y1hqbm55NUFtV0xsMEtPenM3REI0OEdHZlBubFdxcUpLSFJmUjJwS2FtWXZ2MjdRQ0FXYk5tNGNhTkcxaXlaQWxXcjE2dGNPMnFTeXdXUTAxTlRmamNrVWdrS0Nnb2dMNitmclhhQ1FvS3d0U3BVNVZlRi9LaHV2SWZUdVJPbmp5SkprMmFsRnZKZU9iTUdRUUhCeXRzeTh6TUJBRHMzTGtUaHc4ZlJrSkNBdUxpNHFDaG9ZSE16RXloMms0bWt5RStQaDRBRUIwZHJUSUVsSWQyZVhsNUNwKzVaY2xrTW1GT3c0cGU4L0t3czFtelpnZ0tDc0xodzRjUkdCaUlpUk1uWXZqdzRaREpaTml4WXdjQXdOblpHWHYyN0lHbnB5Y0NBZ0pnWkdSVWJydEVSRVJFUkhWSm5Rc0JkK3pZZ1dQSGptSE9uRG5vMWFzWGpJeU1zR3ZYTGdRSEI4UGQzUjNSMGRIdzkvZkg5T25UTVdMRUNJd2JOdzVwYVduWXRtMGJObXpZZ0xWcjF5b01pV3JVcUJHQWtzb2ZmMzkvZE9qUVFRaXhZbU5qWDZ1dllyRVkydHJhaUltSmdhR2hvZEt3NWRUVVZDeGF0QWd6Wjg2czhwQzFxS2dvYUdscENWVk1XVmxaY0hkM1IycHFLbng4Zk5Dd1lVTzR1N3RqenB3NWNITnpnNStmSDB4TlRWL3JjVlRGL3YzNzhlelpNeXhkdWhSQVNjRFVzV05INFl0ZmFmbjUrVmkyYkJsdTNicUZWYXRXb1dIRGhzSStpVVNpY25pM2xwWVdURXhNWUdGaElYdzVCUUE5UFQxNGVIakEwdEpTR1A1V25ycDBQUURBeXNvS3VibTVlUERnQWZ6OS9hR2hvWUhQUHZ0TStFSi82TkFoQUVDSERoMWdZbUlDbVV5R2lJZ0ltSnFhbGx1VmxKQ1FBQzh2THp4NjlFZ0kzb0NTNitQdDdRMVBUMDhFQlFYaDJyVnJjSFoyUm9NR0RjcnRYMDI4SGtWRlJWaTVjaVh1M2J1SGdJQUFtSm1aWWYzNjlVaEtTa0pnWUtEd2VJNGVQUW9EQXdOTW5qd1pWNjllUlhCd01JeU5qU3NNS3VtZkk1UEo0T2ZuaDZ5c0xBd2FOQWlqUjQvR3dJRURFUk1UZy9uejU4UFQweE9XbHBZVnRwR2Ftb3A3OSs2OVVzV3V2NzgvYkd4c0tnd2JEeDgrakhQbnpnbi81c2lscGFVQkFGeGRYUlcyeDhYRkFRRG16NSt2OE1PSzNJQUJBeEFXRm9ZclY2N0ExTlFVeHNiR2FOT21EUUFnUGo0ZUNRa0phTldxRlY2K2ZJbWNuQnpVcjE4ZnExZXZCZ0FoTExlMnRvYWpvNlBLL3NvL1owMU5UWVh6U291SmlZR0JnUUhNek13d2ZQaHdHQmtab1gzNzl1VSsvckloNThXTEY2R25weWU4WjQ0ZE80WmJ0MjZoUzVjdUdENThPQXdORGJGbzBTSzR1Ym5CMjl1N3dzOFNJaUlpSXFLNm9zNHREREowNkZETW1qVUxOalkyQUlDMmJkdGk3dHk1YU4rK1BVUWlFZHEwYVlPTWpBeWNQSGtTOCtiTmcwZ2tRdjM2OWZIdHQ5K2laOCtlbGM1dHBFcHljaklTRXhPUm1KZ29mR0dUMzA1S1NxcndYS2xVaW1YTGxtSFpzbVdRU3FVSyszYnMySUdFaElSS0s5aEtpNHFLZ3JXMU5UUTFOWkdhbW9yNTgrY2pQajRlN3U3dXdqQXNZMk5qK1BqNElEOC9IN05uejhiVnExZXIrWWlySnpFeEVULzk5Qk1tVHB5SWxpMWI0c2FORzVnL2Z6N0N3OE9Wam4zeDRnVysrZVlieE1iR3dzZkhSK1dYeHQyN2QyUG8wS0VLZnlaT25BaFBUMCtNR0RGQ1lidTl2VDA4UFQxaFkyT2pkRTVFUklSUzIzWGhlc2dsSnlkajd0eTUyTEJoQXdZTkdvU3Z2dnBLQ0FCdjNMaUI4UEJ3aU1WaStQajRDTVB6ZXZmdWpTKysrRUlwdkMwb0tNQ3VYYnN3YytaTXBLV2x3Y2ZIUndnQTVUUTFOYkZzMlRLTUh6OGVVVkZSbURadEdrSkNRcENmbjE5dUgydmE5Ymg3OXk3Ky9QTlBlSHQ3dzh6TURFREpVSCtwVklyOSsvY0RBQTRlUElnTEZ5NWc3ZHExME5iV1J1L2V2VEZzMkREczNyMWI2VEhRMyt3alU0VS9iOXIyN2R0eDhlSkZ0Ry9mSHM3T3pnZ0lDRUIrZmo0OFBUMVJWRlFFRnhjWEhEbHlwTUkySGo1OGlHWExsdUhCZ3dmVnV1L016RXlFaFlWaDl1elpPSERnUUxtTGNHaG9hT0RaczJmSXlzcFMrRk5VVkFRMU5UV2w3ZkxxdXJLaG9aeElKTUtxVmF2dzhjY2ZJeWNuQnc0T0RsaTllalZXcjE2Tnp6NzdERUJKc0RsanhneWxxa1g1UEpxZmYvNTV1WTlML2hrZ0Vva2dsVXFWSHRmUm8wY3hlL1pzb2EzS2hrYVgzaStWU25IdDJqV01HVE1HT2pvNmVQRGdBWUtDZ21CaVlvS0ZDeGNDQUt5dHJURnk1RWpjdjM4ZlRrNU8rT1dYWDk3SSsrdWZmQjBTRVJFUkVmM1Q2bHdsWU5PbVRiRng0MGFWYzIxdDNyeForUHVmZi82cGNzTHpmZnYyQ1g4dmI2aHFXY3VYTDFmYTV1RGdVS1Z6TlRVMU1YLytmSGg0ZUNBd01CRHo1czBEVUZLcGNlTEVDWXdiTjY3Y0wzbGxKU1VsSVNFaEFaTW5UMFpNVEF5OHZMeVFuWjJOSlV1V29GZXZYZ3JITm0vZUhQNysvbkJ6YzhPQ0JRdGdhMnNMQndjSGhjVkwzb1Q4L0h4NGVYbWhaY3VXbURCaEF2THo4N0YyN1ZxMGJ0MGFJMGFNVURqMjExOS9SV0JnSUxLeXNtQm9hSWk0dURpWW01dVhXOEduYWxod1ZieDQ4UUlMRml4UXVhKzJYdys1cTFldndzdkxDN201dWJDM3Q4ZVFJVU9FZlZGUlVmRDI5b2FKaVFsY1hWM2g3dTRPRnhjWHVMdTdZL3IwNlFydHlHUXluRDE3Rmx1M2JzWFRwMC9ScTFjdnpKczNyOXc1d3RUVTFPRG82QWdyS3l1c1hyMGEzMy8vUFE0ZVBJaVBQLzRZSTBhTVVGcEFvNlpkai9idDIyUExsaTJRU3FVS3E0N1BuVHNYTFZ1MlJHSmlJaDQ5ZW9Ta3BDVGs1K2NMeDlqWTJHREFnQUhDUWtMNit2cGNMT1F0MmI5L1A0S0RnOUc2ZFd1c1dMRUNPam82Q0FzTEUxNC9TNWN1eGFKRml4QVFFSUF6Wjg1ZzBxUko2TktsaTFKb1pXVmxoUll0V21ERmloVUlEQXhVcURpdXlCOS8vSUhpNG1KSUpCTGs1dVlpTHk5UDVXSVdhbXBxa0Vna0NBb0tFclpKcFZLTUhqMGFUWm8wVWRnT2xQemdWYTllUGFVNU1NdWFQSGt5VHB3NGdXKy8vUmJmZi84OUdqVnFoTWpJU0loRUlqZzdPd3ZWZ1hJeW1Rem56cDFEang0OTBLNWR1M0xibFQ4L0lwRUlTNVlzZ2E2dUxseGRYYUd1cm83YzNGejgvdnZ2a0VxbGlJbUpxZlE1a2o5K3VaaVlHT1RuNTJQTW1ERklUVTJGaDRjSE5EUTA0T1hscGZDK2NYQndRRmhZbUZDcHYyM2JOdlRxMVV1cGFwS0lpSWlJcUs2b2N5R2czT2pSb3pGMjdOaFhPdmZRb1VQVldwMzBWZWNFbExPMnRzYTRjZU53NE1BQmRPblNCUU1IRGhUbXRwczRjV0tWKzNIdTNEbm82T2pBMHRJU1gzNzVKVFExTlRGa3lCQzhmUGxTWmRVZFVETHZXbXhzTE02Y09RTTdPN3MzSGpvOWV2UUk4Zkh4VUZOVHc4aVJJeUdUeVNBV2l4RVFFQ0I4NmJ0MDZSSjI3dHlKbXpkdm9uLy8vbkJ5Y3NLaFE0ZXdiZHMyN04yN0YrUEhqOGRISDMya1ZLWFpyRmt6WkdSa0lEMDl2Y3I5TVRZMnJuUXV0dHA4UGVTckErL2N1Uk1OR3phRXQ3ZTNNTC9melpzM3NXL2ZQcHcvZng0dFc3YUVsNWNYR2pWcUJHOXZieXhldkJqVHAwK0hqWTBOYkcxdDBhUkpFd0FsQyt3Y09YSUVCZ1lHY0hGeGdhK3ZyN0JBUW1VNmRlcUVvVU9ISWpRMEZOdTJiWU5VS2xXNWdFdE51eDRtSmlibHJwaGFXa1UvQkV5Y09QR05yY0pNcXNsa01temJ0ZzM3OXUyRGxaV1ZFRlFCSlZWM2VYbDU2TkdqQnpwMjdJaFZxMVpoOGVMRmlJbUpnYXVySzR5TWpOQ3VYVHU0dWJrcHZBZkhqaDBMSHg4ZjdOeTVzOG8vOU1nWGhSazdkbXlWS3V0SysrdXZ2d0NnM0JYdXEwSlBUdzg5ZS9iRW1UTm5jUHYyYmFTbHBlSE9uVHNZUDM0OE9uZnVERDgvUDRYanIxNjlpdFRVVkN4WnNxUks3WXZGWWpnN08yUE9uRGx3ZFhXRmw1Y1hUcDgrRGFsVWl0NjllOFBaMlJuSGp4K3ZWcDlidDI0TkxTMHRiTnEwQ2JkdjM4YVRKMCtnbzZPRE5XdldLQnlYa3BLaWNEczdPMXRwV0RFUkVSRVJVVjFTSjBOQWZYMzlhZzBSbERNeE1ZR21waVlhTjI0c1ZETEZ4OGZqL3YzN3lNM05CVkF5RDVOWUxJYXVybTZGazZGWFJlbEtrMm5UcHVIYXRXdFl0MjRkRWhJU2NPUEdEY3liTjY5YTkzSDM3bDNVcTFjUCt2cjZXTDU4T1pvMGFRSjdlM3NjTzNhc3d2Tk9uVHFGNU9Ua0tsZFVWWWU1dVRsOGZIeFFyMTQ5M0xsekIvNysvckMzdDRlcHFTbjI3dDJMa3lkUElqRXhFYWFtcGxpNmRLbXdDTWlNR1RNd2F0UW9CQVlHWXV2V3JUaDQ4Q0FtVFpvRVcxdGJkT3ZXVGFpa09YcjBxREJaZkZVc1diSUVYYnAwd2N5Wk05RzJiVnVGZlhYaGVzaERPMHRMU3l4ZHVoUUdCZ2FJajQrSHA2Y25IajE2QkIwZEhYeisrZWY0OU5OUGhiQzBRNGNPMkxKbEN3SURBM0hnd0FFY09IQUE3ZHExdzRvVksyQnZidzkxZFhWTW1qUUplbnA2d3Z1azdIMTI3dHhaYVZYZ3hvMGJDd0ZmUkVRRVB2NzRZNFg5TmZsNlZGUWx2SDM3ZHV6WnM2ZktsY1QwNXIxOCtSSXJWNjdFNWN1WE1YandZUFRyMTA5aHJsZXhXQXl4V0N4VTBYWG8wQUViTjI3RXlwVXJjZjM2ZFdSbVpzTFEwRkFwbUJzd1lBQTJiZHFFa0pBUTlPL2ZYNm1LcnF6SGp4L2ordlhyTURRMHhJUUpFNnI5T0g3Ly9YY0F3SzFidDNEeTVFa01HemFzU3VmRng4ZkQxOWRYV1AxWXZzakhqaDA3a0oyZERhQmtNYVhJeUVpOGVQRUNBSVIvODY1ZXZRb0RBd09GMWJOVktTb3FBbER5WERacTFBaGVYbDZZTjI4ZUZpeFlnTXpNVEloRUlpRW9sVWdrd3ZGVlViOStmV0UxWXgwZEhTeGJ0Z3dyVnF4QWJtNnVRaFZsZ3dZTm9LZW5CNmxVaW80ZE82Sk5telpLbnlORVJFUkVSSFZKblF3QkR4NDhDQUJWcXRZcHpjL1BENTA3ZDhZbm4zd2lWTy85OTcvL3haNDllNFJqamgwN2htUEhqcUZaczJiQzBNVGs1R1FoakNnOUp5QUFsVlZxOHJtY1NuL0JsRWdrY0hkM3g4eVpNN0Zueng1MDZOQUIvL25QZjZyVi84OCsrd3hPVGs0NGR1d1l4b3daQXdBSUR3OFg1bXFTeVdUbERrWDdKd0ludVc3ZHVpRW5Kd2ZMbGkxRDY5YXRNWG55WkFEQThlUEhJWkZJTUcvZVBBd2JOa3lwZ3FOWnMyYnc4ZkhCcVZPbnNIbnpaangvL2h3QTBMNTllNlc1QWlzTFhCSVNFdkRsbDE4Q0FIUjBkQlNxUk92UzlSZ3paZ3hrTWhsbXpacUZsSlFVNU9YbFFWZFhGMlptWnVqWnN5ZUdEUnNHUFQwOXZIejVVdWxjUjBkSDJOalk0TmRmZjRXK3ZyN3daOGFNR1FydGw3Vmh3d2FZbTV1cjNBZVVmT0V2dlZwd1RiNGUrZm41S3ArYjB1UWhTM0p5Y3FWOStpZmZkM1dWZkZxQkprMmF3Ti9mSHdZR0J2amlpeStFejU0K2Zmb29EZlZOVFUxRlpHUWsvUHo4OE91dnY2SmV2WHBLUThTQmt0ZmgwS0ZEY2VEQUFRUUVCTURmMzcvQ3Z1emJ0dzh5bVF6VHBrMnJkbFZ2ZG5ZMndzUERJWkZJWUdGaEFWOWZYL3o2NjY5d2NYRlJXQ3hKRlhOemMvVG8wUVAvL2U5L0FaUlUzUllYRjBNc0ZxTisvZm93TXpORFVWRVJKQklKVEUxTmNmMzZkZUZjT3pzN25EcDFDa3VYTG9XUGowKzVjL2tWRkJRQStIdUJFQXNMQzdpN3UrTzc3NzZEVENiRHNHSEQwTEpsU3dDQXVycDZoWE4vQXNwekJvNGVQUm9oSVNGbzFLZ1JldmJzaVNOSGp1RHAwNmM0ZE9nUVpzMmFKUngvOWVwVmZQZmRkekExTlZXYVlvS0lpSWlJcUs2cGt5RmdhWjkvL3JrUU9wVW5OallXWDMvOXRjcDlVNmRPeGRTcFU1R2VuZzQ3T3p1NHVMZ0kxUmp5MVlHck95ZWd2Q0pDWFYxZFlYdlRwazNScGswYnhNYkd3c0xDb3RLSjFNdHExYW9WK3ZYcmg1OS8vaGxqeG96Qm8wZVA4T0xGQzFoWldRRW9DWEU2ZE9nQVoyZG40WnhObXpaQlhWMGREZzRPS29lanZTbHIxNjVGV2xvYWxpOWZMbnhwWExkdUhRd05EU3M5ZCtqUW9lalpzeWZxMWF0WDdqR1ZEUW5PeXNvcWQxOWR1aDdObXpmSG5EbHpBQUNUSmsxUzJpOWZFYmc4bjN6eUNlYlBuLy9HKzFWYVRiNGVzYkd4Vlo1dlROWHpXeGFyQmQ4OHNWaU11WFBuWXNDQUFSQ0pSRUtsMjVNblR4UStRNHFLaWhBUUVBQ2daRXFDcEtRa2FHdHJWN3FDODhDQkEzSGd3QUhFeGNYaDRzV0w1UjZYbEpTRVU2ZE9vV1BIamhnK2ZIaTFIOGNQUC95QWpJd01qQjgvSHRPbVRZT0hod2N1WHJ5SW1UTm5ZdVhLbFpXZTcrRGdnS2xUcDJMa3lKR3dzTENBa1pHUnduNTVWZnZ5NWN1RmhVSUFvRjY5ZXZqcXE2K3daTWtTSEQxNnROem5JeWNuQndBVXBtbm8zTGt6REF3TWtKYVdocXlzTEJRWEYwTk5UUTJhbXBySXpNeXNzTDlsRnhacDBxUUpURTFOY2YvK2ZZd2JOdzZ1cnE1bzM3NDlmdm5sRnhnWkdRbVZsYmR2MzBaT1RnNTI3TmdCQXdNRHBRV0ppSWlJaUlqcWtqb2ZBcWFucHl0TTRLK0tmTEwrNnRMVjFjV0hIMzZJT1hQbUNFT255czRKbUptWmlTVkxsaWlFWGZJdlQyVVh2RGg4K0RCaVkyTmhiR3lNSTBlT29HL2Z2a0pBVVZWRGh3NkZoNGNIa3BPVHNYMzdkang0OEFCYnQyNEZVRklkRWhVVkJabE1CcEZJaE1MQ1Fody9maHhObXpaVld2RGhUUW9KQ1JFbTNFOUpTY0cxYTllUW1KaUlUei85Rk9QR2pVTkdSa2FsYlZRV2xwU3VKS3V1dW5ZOVNoczBhQkJHalJxbHNFMitHbW5aa0syaThLK3lxdHZRMEZDRWhvYXEzRmMycUsvSjE2TkxseTZWRGg4dTYvYnQyNGlQajJlVjBsc3lhTkFnaGR2eUh4MGFOMjZNVHAwNkNkdUxpNHNWNW41VlUxUEQ1czJiWVdabWhxNWR1NWJiZnR1MmJXRm9hSWkwdERURXhjV1ZlOXpHalJzaEZvdnh6VGZmVkR1d1BudjJMSTRlUFlvUFAvd1FEZzRPRUl2RldMUm9FV2JNbUlFblQ1NWc5ZXJWVldwSEpCSkJKQklKRllGbHFhbXBJU0VoUVduN3YvNzFMelJzMkJEQndjR3dzYkZSMlgvNUR5dWxoK1J2MmJJRmFXbHBhTml3SVg3Ly9YZHMzcndaczJiTmdxNnVMbEpTVXBDVGsxTnBSZVNMRnk4Z2xVcWhxYWtwQkl5bXBxWll0V29WdG16WmdxNWR1K0xISDM5RXo1NDkwYnAxYTZHSzBkYldsZ0VnRVJFUkVkVjVkVDRFUEhMa0NJNGNPZktQdE4ycVZhdEt2NHpWcTFkUDZSajVrT0hTWDU3aTQrUHgvZmZmbzNQbnpsaTBhQkdjbkp5d2F0VXFCQVVGVlZnQlY1WjhtT3o5Ky9mUnQyOWZuRDE3Rm4vOTlSZGF0MjZObmoxN0lpSWlBdmZ1M1lPRmhRVXVYYnFFbkp3Y0RCNDh1TXJ0VjFkaFlTRzJiOThPQU5pMWF4ZUFrdUc0VFpzMmhiYTJOcHljbkJTR2laMDdkdzZYTDEvRzNMbHpxOVIrOCtiTjBhOWZ2MHFQVDBsSndhNWR1MkJzYkt5MHJ5NWRqN0pNVEV6UXVYTm40WFplWGg1c2JHd3dkZXJVYWkyNk1YdjJiQlFWRlNFM04xZHBucjd5NWdSOC92dzVHalpzcUxRQ2FVMitIaUtScU5LRlpjcTZjT0VDOXUzYlYrNXdhUHBubFJmQXFhdXJJeXdzN0pYYWE5dTJMZjc4ODg5eTU4MHJLQ2pBaFFzWDhQWFhYOFBNekt4YTdaODhlUkpyMTY1RjE2NWQ4ZDEzM3draHBvNk9EdWJObXdjWEY1ZHFMWWFrcnE0T1BUMDloSVNFQ051S2lvcnduLy84QnkxYnRsU2FXa0d1WGJ0MitPMjMzM0Q3OW0yVng4aW5aMmpjdURFQUlESXlFc2VPSGNPQUFRUGc0T0NBTDcvOEVxR2hvZWpVcVJNYU5HaUFodzhmNHZIang3Q3dzRkNhMjYrMGpJd00yTmpZQ0VPSU5UVTFNWDc4ZUt4WXNRTHIxNitIdGJVMS92enpUM3ovL2Zmdzh2SkNURXdNOVBUMHFyeFFDeEVSRVJGUmJWYm5ROENxREFkT1RrN0cwYU5IcTcyWXlPUEhqM0hyMWkyRmJYZnUzQUVBUkVSRUtCMHZEeFBrYzRVMWFOQUFRRW5sazVlWEY3UzB0T0RxNmdwRFEwUE1temNQaXhZdHdycDE2K0RoNFFHZ3BLSkZQbDlhU0VnSXVuVHBJcXpzS2lldnNzakl5RURmdm4waGtVZ1FHUm1KMXExYkM1UGdYNzU4R1JZV0ZqaDM3aHpVMU5TVUttZmVKSWxFZ2lsVHBrQkxTd3ZObXpkSDgrYk5oY2NOUUdtaSs4ZVBIK1B5NWN0VnF1aElURXhFeTVZdE1YWHExRXFyQ2RYVjFZWFZXRE15TXFDdnJ5L3NxMHZYb3pKU3FSU0FjaFZlWld4dGJlSHU3bzZzckN6NCtma3BEQkZVTlNmZzFhdFhzWG56Wm56NzdiZEtBVU5Odng1VnJWNHRxMnkxSkljQ0s2cGVyZHk3WldWbGhieThQUFR2MzE4WVVseVdqWTBOUm80Y1dhMTJDd29Lc0hidFdreWNPQkdmZmZhWjBwUUFWbFpXc0xLeVF2UG16YXY4NDFaMXBoVklUMCtIZ1lFQmdMOHIvWjQvZjY0eUJKUlgyTGR0MnhhM2I5L0dtalZyWUdGaGdmbno1ME5MU3d0ang0N0YzcjE3c1hmdlhuejQ0WWU0Y3VVS2J0eTRBUXNMQzJ6YXRBbjE2dFVUNW1rRklDeGkwcUpGQzNUdjNoMEhEeDZFV0N5R282TWpyRndMUnBnQUFDQUFTVVJCVksydElSS0pFQlVWSmZ5WUVCc2JpMnZYcmlFM054Y1RKa3hRV1BqbGRieFByME1pSWlJaW9yTHFmQWhZbGVIQUFEQjgrSEFVRmhZaU1URVJ6Wm8xcS9UNG5Kd2NYTGx5cGR5SjRYMThmSlMyeVVQQTI3ZHZBeWlaNDB3bWs4SGIyeHVQSGozQ3NtWExoQW5mcmEydE1XTEVDSVNIaCtQVXFWTVlPblFvdExTMGhFVUhqaHc1Z3NURVJIenp6VGRDZjRxTGkzSGh3Z1VBZ0tHaElYUjBkTkNoUXdmOC92dnZtRDU5T2t4TVRHQmtaSVNyVjY5aTdOaXhPSC8rUExwMTY2WTBWOVNiSmw5a3BTejVrSzlYOWFxVkgxT21URkdZQTZ1dVhZK0tKQ1VsQVlES2lzbUtpRVFpOU9uVEIrdlhyNGVQanc4V0wxNWNiZ1ZXU2tvS3ZMMjlZV1JrcEhJNGIwMi9IZ0VCQVFvcm5kNjVjd2ZwNmVubzBhT0h5c2Q3NE1BQmhJV0Y0WWNmZnFqT1Uxcm43QnYwN2w3MzFXVm5ad2M3Tzd0eVgrTVNpUVQvOTMvL3A3Q3RLa05oSlJJSmR1N2NXZUhDSDRzWEw0YUdoc1liQ1FITHpzTTNmdng0YUdscFFWZFhWNWhMc1VtVEppclB2WG56SmlRU0NRd05EYkZ3NFVKaElTZjVEd2pqeDQvSG9VT0hVRmhZaU83ZHUrUEFnUU9JaUlqQVJ4OTloTGk0T0F3Wk1rUmxYOFJpTVNaTm1vUkdqUnJoWC8vNmwvRGpuSm1aR1JJVEU0V3dyMnZYcmpoLy9qd2tFZ2srK3VpaktqMFhWZkUrdlE2SmlJaUlpTXFxOHlIZ3F3d0hWbFdoSXgreUdoRVJnWjkvL2huUG56OUhTRWlJVXNWYTJUa0JWWW1LaW9LT2pnNWF0V3FGN2R1M0l5b3FDbDk4OFlYU2FwUXpac3hBZEhRME5tellnRzdkdXFGKy9mckNGN08wdERTRnlzVmp4NDdoKysrL0IxQXlmNUo4aUdmWHJsMnhZOGNPSWR4Y3NHQUJ6TXpNOE9lZmZ5STdPMXZsWEc2WEwxL0d6cDA3c1hEaHdrcFhvYXlxbkp3YzNMbHpCN2R2MzBaY1hCeHUzTGlCYWRPbXZmWThhV1VEdmNxb2VyeDE4WHFVSnpJeUVnQnc0c1FKQUNWaFcxV0RXaHNiRzl5OWV4Zmg0ZUg0OGNjZk1XWEtGS1ZqOHZMeXNIanhZbVJuWjJQTm1qVUtGWmx5TmYxNm1KcWFLdHhldDI0ZDR1TGlZR3hzalA3OSt5c2RMeCt1WEpVZkYramRra3FsV0w1OE9lenQ3WVhLVUZVcW0rTlBQaGVmM01XTEY3Rnk1VXI0K1BpZ1RaczJGWjVYMlh1OFhyMTZDaUYwWllxTGk1R2RuUTBuSnllViswcmJzV01IMXE1ZGk2dFhyd0lBZXZmdXJiSy9HUmtadUhyMUtveU1qT0RoNFlGT25UckJ6YzFOWVlpdnZyNCtCZzBhaE1hTkc2TkxseTR3TXpQRHJWdTNFQm9haW9jUEh5cE5HMUE2a05UVDA4UEhIMytzc0w5WnMyWm8wS0FCK3ZUcGcwbVRKc0hXMWhaZmZ2a2wvdjN2ZjBORFF3Titmbjc0NnF1dnloMW1URVJFUkVSVUY5VDVFTEFxdzRIbGR1L2VqUjA3ZGlocysrR0hIeEFkSFkyLy92b0xRRW5WajVXVjFTdUhWN2R2MzhhOWUvY3dlUEJncUttcFFVMU5EZjM2OVZNWlpPbm82TURGeFFWUG56NkZrWkVSbWpkdmppdFhyaUE1T1JsU3FWU2hRbVBBZ0FIUTA5T0RnWUVCL3ZXdmZ3bkJ6Y0NCQTlHaVJRczBhdFFJQU5DdFd6Y0FKYXVlNnVqb29FK2ZQa3IzVzFCUWdMLysrZ3V6WjgrR2w1ZVgwcERLNmtoTVRNUjMzMzJIUjQ4ZVFTYVR3ZGpZR0phV2xwZzRjU0s2ZCsvK3l1MitLWFh0ZXBUbTUrY25CR1ZTcVJUNzl1M0Q0Y09IWVdscGlXZlBuc0hUMHhQYTJ0cm8xYXNYQmd3WUFCOGZINlVBckt6WnMyZmo0Y09INWM0emxwV1ZoY0xDUWl4WXNBQnQyN1pWMnY4K1hJK3l2dnZ1TzdpNHVHRDU4dVVvS0NoNHEzTTZrckxnNEdCaHNRZ0F3aER4cDArZjR0dHZ2d1ZROHFORVVWR1JjRnN1T1RrWmlZbUppSTJOaGIrL3Z4RGNCZ2NINDh5Wk15cnZMeXNyQ3pLWlRBalp5dDRHU2o0SEN3b0s0T0hoZ1lDQUFKV1Z0bVVEdWJMMjd0Mkw4UEJ3Nk9ucENjZFdaWDdLb3FJaWlFUWloZEJOSHJqSm54czVVMU5UZUhsNVljNmNPZWpUcDArNTg0SWVPblFJTXBrTVE0Y09oWjZlSHNhTkc2Y3lHSjB6Wnc0a0VnblUxTlF3ZS9ac2ZQdnR0OWk0Y1dPNS9TeXRzTEFRUC83NG96QkZnVVFpZ1ptWkdUWnQyZ1FBQ0FvS1FucDZPakl6TStIczdJd0hEeDZnb0tCQTZab1NFUkVSRWRVbGRUNEVyT3B3WVBteFpUMTc5Z3dpa1FnVEpreEF6NTQ5MGI1OWU0aEVJcHc4ZVJJblQ1NVVPbDQrUjZDcWZSOTg4SUVRTXRyWTJBQW9xV1NUcjBhcVN1bmhrbjM3OXNYNTgrZmg2T2dJQUFvTEtwaVltQ2hVSlI0NmRFaWhuZEtyWU1wa01seTRjQUZtWm1iQ1NxZGFXbHJDL0ZYVzF0Wll2WG8xM04zZE1YLytmQ3hidGt4aDhZanFhTktrQ1RwMjdBaDdlM3QwN3R4WklaaXBhRVZaVmZ0c2JXMlZodGhWNS9xcVV0ZXVoMXhoWVNHTWpJd1FGeGVIM2J0MzQvejU4OGpLeWtLL2Z2M2c0dUlDYlcxdC9QWFhYemh4NGdST256Nk55TWhJMUt0WEQ0TUdEY0xRb1VPRmtLK2dvQUNIRHg5V2FMdFBuejVJVEV4VXVDNzM3dDNEL3YzN0FaU3MzcHFjbkN6Y2xoczlldlI3Y1QzSzB0Zlh4NnBWcTdCZ3dRTG82dW9pTFMwTkVva0UydHJheU0zTlJVeE1US1hEUU9uTkdUeDRNRUpDUWlBU2lXQmdZQUNSU0NTRWVmTDVKdVdmUS9MYnBjbVAzYng1TXhZdlhneE5UVTNZMnRvaUxDd002dXJxTURRMFZIZzlscTBZVkZWQitNRUhId2gvRHdrSndheFpzNVNPS1Nnb3FQUnhhV3BxNHRDaFEzajY5Q21Ba2xWOEsxTlFVS0MwUUpWOFlSQlZ3YU9tcGlhQ2dvTEtiUzhwS1FrSERoekFwRW1UTUduU3BBcnZ1M1JJMmExYk44eWNPUk9iTm0yQ1RDYkRzMmZQRkk0dEd3SktKQklZR1JtVkd4cksvZkhISDhMZlQ1OCsvVm8vMGhFUkVSRVJ2ZS9xZkFqNHVxc0R1N3E2cWd3Z2ZIMTlLenhQMWY2NWMrZWlSNDhla0Vna3NMUzBGTFpYTnJSTWJ2RGd3YmgyN1JvaUl5TXhkdXpZQ29jWHlxc2xLcEtRa0NBY1Y3OStmWVdRbzIzYnR2RDE5WVdMaXd0Mjc5Nzl5cUdUUkNMQnZIbnpWTzZyNmdyQWNpMWJ0bFRhRmhvYWl0RFEwRmZwR2dEVXVlc1JIeDhQRHc4UHBLU2tDRis2ZFhWMTBhdFhMNHdlUFZvaHdHamR1alZtelpvRkp5Y25SRVZGSVN3c0RFZVBIc1dSSTBmZzRPQ0FDUk1tUUNxVllzdVdMWlhlYjB4TURHSmlZaW84WnVEQWdlL045U2pMd01BQW16WnRncHFhR25iczJJSGR1M2NyN0djbzhmYVltSmhnOSs3ZGJ6UjQxZFhWeFU4Ly9mVEcybE9scUtpb3dpclNoZzBiNHVPUFA4Ync0Y1BoNk9pSUhqMTZLQ3lzb1VweGNUR2FOR21DY2VQR0tXd1hpVVFZUDM0ODdPM3RoVzFWSFVicjQrT0RidDI2VldzYUJybVBQLzRZalJvMXdvWU5HeEFiRzZ1d3I2Q2dBQVlHQmhnMWFwU3c3YU9QUG9LbHBTWE16TXdZcEJNUkVSRVJWWUZJVm5ibTd6ckV4c1lHRXlkT3hJUUpFNnAwL0lFREJ4QWNISXlEQncvK28vMnF5Z1R4MWZITk45L0F6czRPdlh2M2ZtTnR5ajE0OEFBTkd6YXNrVi9BRml4WWdPSERoMWRyK0tXcWMrcmE5UWdJQ0lCTUprT3JWcTNRcmwwN3RHblRwc29yaUQ1Nzlnd25UcHpBUng5OUpNeDE5NmE5VDlkRGxYdjM3dUg4K2ZOQ0JXUFRwazB4Y09CQVNDUjEvamNacWtCOGZEek16YzJyZEd4ZVhsNlZWL0N1cUpKV0xqZzRHTGEydGxWYVlUY2lJZ0o5Ky9aOXJVV2Q1Rk1jbEo0Mm9LQ2dBSVdGaFp6VGo0aUlpSWpvTmRUcEVKQ0lpSWlJaUlpSWlLZ3VxRnA1RHhFUkVSRVJFUkVSRWIyM0dBSVNFUkVSRVJFUkVSSFZjcHlFaW9pSWFqejd5RlRoN3lHRGpONWhUNmd1NCt1UWlJaUlpTjVuckFRa0lpSWlJaUlpSWlLcTVSZ0NFaEVSRVJFUkVSRVIxWElNQVltSWlJaUlpSWlJaUdxNTkzWk93Szc3SHJ6ckxoQVJFWUF0Z3hxaHU0bld1KzRHRVJFUkVSRVJWWUNWZ0VSRVJFUkVSRVJFUkxYY2Uxc0pTRVJFZFFkWFlxV2FnSzlESWlJaUlucWZpV1F5bWV4ZGQ0S0lpTjR2WDU1T1J2VHp2SGZkRGFKYXgwQkREVzBOTlRDaWhTNUd0OVNGUkUzMHJydEVSRVJFUkxVRWh3TVRFUkVSMVJEcCtjVzQrQ3dQeXk2bVlQenhKN2libHYrdXUwUkVSRVJFdFFTSEF4TVJFUkhWUUE4eUMrQVFrWXlnUVkzUXdVampyZDkvUm00Qi9NTHY0T2ZMai9IWHMyeGtTd3ZmZWgrbzV0RFZsS0MxaVM3R2RHMksrU1BhUWw5Yi9WMTNpWWlJaUtxSnc0R0ppSWlJYW9CaUdmQWt1eERYVTZUWUdKT0d4OWtsb1p1eHRoZ0hSNWlpbnZyYkc4RHg2NDFrVE50MkNROVRjdDdhZmRMN28za0RIV3liMWgxRExCdTk2NjRRRVJGUk5UQUVKQ0lpSXFwaGNndGxtSGI2S1c2OUxCa09QSzJEQWI3cVpQaFc3dnZYRzhrWXV1cnNXN2t2ZXIvOTZqb0FnenVZdk90dUVCRVJVUlZ4VGtBaUlpS2lHa1piSXNMQzdnMkUyei9mejBMeFcvalpOaU8zQU5PMlhmcm43NGhxQllldEY1R1JXL0N1dTBGRVJFUlZ4RGtCaVlpSWlHcWdEa1lhME5kUVEwWitNVjdrRnVGUlZpR2ExL3RuLyt2bUYzNUhZUWl3bXBvYU9uWXhSNHZXVGFDbDgvYm5KYVNhSXk4bkh3Lytlb0xZSy9Fb0xpNEdBRHhNeVlGZitCMHNHMnY1am50SFJFUkVWY0ZLUUNJaUlxSWFTQVNnWmIyL0YxOUl5U3Y2eCsvejU4dVBGVzUzN0dLT2RwMWFNQUFrYU9sb29GMm5GdWpZeFZ4aCs1RXJTZStvUjBSRVJGUmREQUdKaUlpSWFpaDFOWkh3OTZLM01JM3pYOCt5Rlc2M2FOM2tINzlQZXI4MGI5Tlk0ZlpmejdMZVVVK0lpSWlvdWhnQ0VoRVJFUkVBSUZ0YXFIQ2JGWUJVbHJhMnBzTHRyTHpDY280a0lpS2ltb1loSUJFUkVSRVJFUkVSVVMzSEVKQ0lpSWlJaUlpSWlLaVdZd2hJUkVSRVJFUkVSRVJVeXpFRUpDSWlJaUlpSWlJaXF1VVlBaElSRVJFUkVSRVJFZFZ5REFHSmlJaUlpSWlJaUlocU9ZYUFSRVJFUkVSRVJFUkV0UnhEUUNJaUlpSWlJaUlpb2xwTzhxNDdRRVJFVkJuN3lGU1YyME1HR2IzeXVXeUg3VlNublpCQlJncHRWdVZjSWlJaUlxS2FoSldBUkVSRVJFUkVSRVJFdFJ4RFFDSWlJaUlpSWlJaW9scU93NEdKaU9pOVV0MWhtRzlxMkNiYllUdEVSRVJFUk84elZnSVNFUkVSRVJFUkVSSFZjZ3dCaVlpSWlJaUlpSWlJYWptR2dFUkVSRVJFUkVSRVJMVWNRMEFpSWlJaUlpSWlJcUphamlFZ0VSRVJFUkVSRVJGUkxjY1FrSWlJaUlpSWlJaUlxSlpqQ0VoRVJEV2VxTlFmb25lRnIwTjZGV3B2NEFVajRvdU9pSWlJM2dESnUrNEFFUkZSWmZZTk1uclhYU0RpNi9BOUpSSUJNcG1LN1FBV2Q2bUhpQ1FwZmt2T2Z5UDMxYldCT3E2a0ZpamNYeGNqZFF4cnFvVnRkN0x4TEsvNGxkcjlxTGsyR21tcjRlZUhlWGlTVTFTdGM5WFZnSDgzMGNLam5DTGNlRm53U3ZkUFJFUkV0UU1yQVltSWlJam9yUmpUWEF1U2F2N3ZVMWNpZ21NN1hXaFVVbExYdzFnRFBSdHFLR3pUVXhkaFpYY0RmR0NvL0x2M2gwYnFzRFJVeDZmbU9qRFNmUDMvRWh0b3FNR2xVejE0ZEs0SEE0Mi8yN3VYV1FSakxiVlhEZ0FCUUFZWi90MUVFMlk2WXFWOVRYVEVTcFdDdWhJUnVobXJ3N0dkTGpiMk5zUzB0anB3N2FRSEMzMysvazlFUkZTWDhYOENSRVJFUlBSVzJMZlN3YkNtV25oZWpVRE1TRk9FeHRwaWFJbEZXQitYVmU1eGV1b2l6R3l2aTdpMFFtR2Jya1NFRm5waVRMSFF4YUxvREJRVS8xMmlOOUpNQzlJaUdhSmY1RVB6RFl6Wi9YY1RUWWhGUUVKV0ViSUsvbjU4NmZuRktKSUJEYlhVcXZXNFN5djYzMmtYWHloWExQWTEwVUJuSTNWY2Yxa0FUVFVSZE5SRjBGQVRJVlZhak1Uc0lseFBMVUI2UVRHeUNtVElLbEJSRWtsRVJFUjFCa05BSWlLaS84bkx5OE9OR3pmUXJWdTNkOTJWY2oxOStoU05HemRXMnA2ZG5ZM0N3a0lZR0JpOGcxN1ZEQmtaR1VoUFQwZXpaczNlZFZlb0hJWEZNcHg5S3NXKys3bFZQcWRYUXczTTY2aUh3dzhxUHFmb2YvbldraXNad2piYjVsb3cwZGFHNTFYRkFOQ3l2anE2TkZESDdyOXk4R3VTRk45MDFNT0s2NWtvZk1WaVBYVTFZSVNaSnA3a0ZtRlBmSTdRRjdrTHovUHg3eWFhMVhyY3BWWFVyVUlaME5aQUFvOHJHU3FIUFJNUkVSSEpjVGh3R2ZuNStmamxsMStRbEpSVTdYTi8rZVVYeE1mSC93TzllanZ5OHZMdzAwOC9JVG82K2wxM1JhVjc5KzVoL2ZyMWVQYnNXWldPZi9ic0dSd2RIZkhqanorV2UweEVSQVFjSFIzeDRzV0xOOVhOTitaZFhZOExGeTdnM3IxN0t2ZDVlbnBpMDZaTjFXcXZzTEFReGNXdlBnU3FwcWp1OVpESlpIQnpjOE4zMzMxWDdqR2hvYUZ3Y25KQ2VucjZtK29tdmFhVEowL0N6YzBOcTFhdFFrWkdSdVVuVkVBbWsySCsvUG00Y2VNR0FLQzR1Qmp6NXMzRDVjdVhYN25OMU5SVVRKMDZGUnMyYkVCYVdwckN2cFNVRkV5Y09CRnIxNjdGdzRjUHE5V3VyNjh2OXUvZnIvSzlLcXNCcVVKNmVqcE9uanlwc08zczJiTzRkZXVXd3JiVHAwL0QwZEVSVzdkdVJXN3VxNFV0OU04cWZJV1hrL3lVbC9rVi8xdFNyT0sxMnEyQkJzSWY1U2xVd0lsRndEUUxIZHpOS01UUnhEeGtGOG9RODdJUWN6dm92ZklpSGtOTXRXQ29vWVlmNythb0RCSWpuMGd4cktrV2RDV3ZkZ2ZGWlI1YTZYN0tIM2NOZUtzU0VSRlJEY2RLd0RMdTNyMkw5ZXZYbzJQSGpsaTllalZFMVZpT3pkL2ZINDZPampBM053Y0FKQ1ltNHRxMWExVTZkL1RvMFFxM2YvbmxsNnAzdXBTV0xWdWlZOGVPQ3RzaUl5T1Zqak0zTjBlTEZpMFV0Z1VIQjJQUG5qMFlQbng0amF5Q0NRc0xRM2g0T0NaUG5seWw0M2Z0Mm9YSGp4OWoyTEJoS3ZjWEZ4ZGoxNjVkYU5HaUJZeU5qU3RzcTY1Y0Q1bE1odDI3ZCtQMjdkdXdzN1BERjE5OEFRMk5rdm1WWHI1OGlmUG56MlBxMUtuVmF0UEh4d2VwcWFsd2MzT0RpWWtKZ0pMM1JuWHA2K3NMRlU3dncvVTRkZW9Vb3FPajRlSGhvWEsvVkNyRjNyMTcwYjE3OXpwZHVWV1RGQllXNHVEQmd3Q0FQLzc0QXlOR2pFQ25UcDFldVQyUlNJUzR1RGc0T3p0andvUUpjSEJ3d00yYk4rSHE2b3ErZmZ0aThlTEYxZm8zQmlqNU1hU3dzQkEvLy93elJDSVJ2dnJxSzJHZnRyWTI4dlB6Y2ZMa1NiUnUzUnJObXpldmNydnQyclZEUUVBQW9xS2lzSHo1Y21ocGFRRW8rVXhZdkhneDNOemNvS3VyS3h5ZmtwS0N5NWN2WStqUW9TcmJTMHBLd29rVEp6Qng0a1JvYW1wV2VOOWhZV0V3TmpaR3o1NDl5ejFHSnBQQjE5Y1hvYUdoTURRMEJBREV4TVJBVTFNVDY5YXRFeXIvd3NQRFVWaFlpTjkrK3cxMmRuYlExdGF1OG5OQWI0ZXFvRTZWaWVZNk9QRTREeW5TcXYrSVZMYjZUbGNpUWpOZE1WYkZaQ3BzLzZpRk51cHJxc0huWXJvUXJ2MzhNQmZMdXVoalJudGRiTDZWclJTNlZVUmJJc0s0bHRxSWZsR0F5eW1xRjk1SWxSYmphbW9CcGxqb0lQQm1kdFViVjZHSnRoaXVIK29oOEdZMjdtWVVLajF1SWlJaW92SXdCQ3pEMHRJU1E0WU13YWxUcDNEbXpCa01HalRvbGR1S2pZMkZ2NzkvbFk0dEd3Slc5Ynl5YkcxdGxVS09GU3RXS0IwM1pjb1VoWkRqN3QyN0NBa0pnWUdCQVU2Y09JSCsvZnRYK0lYc1RibDU4eWJtekpsVDZYSEJ3Y0dJaUlqQWdBRURoQytBRlltSmljSHg0OGNoazhsVWhvYURCdzlHeDQ0ZDhlalJJeng2OUVqbEYxbEhSMGVNSHo4ZVFOMjVIaUtSQ0d2V3JNR09IVHNRRWhLQ08zZnV3TmZYRndCdytQQmhGQlVWWWV2V3JkaTZkV3VGN2RqWjJjSEp5UWtBTUdUSUVLeGN1Ukl6Wjg3RXdvVUwwYlZyVnpnNE9GUzdiNlhick9uWEl6MDlIVnUyYkFGUVVqMVpscVdsSmF5dHJaR2Ftb3FUSjA4cVZUZ0JnSVdGQlRadTNGamx4MGF2THl3c0RFbEpTVkJYVjBkT1RzNGJxV0RWME5CQWNYRXg3TzN0aGRzQThQWFhYMWM3QUFSS1B0c0FvR3ZYcmdvQklBQ0l4U1VMQmpSdjNoeTJ0cmJWYXRmR3hnWWhJU0c0ZnYwNklpSWlNR3JVS0lTR2htTEFnQUc0ZE9rU3BrNmRpdnIxNnd2SHA2U2tJRE16RTBaR1JpcERjWkZJaEQxNzlpQThQRnpoUEZVZVBud0lzVmlNRlN0VzRNTVBQMVI1akVSUzh0K1ZCdzhlUUNxVklpOHZEMUtwRkdwcWFvaUxpME96WnMwUUhSMk4rUGg0U0NRU1BIMzZGRStmUHEzU3Z4ZjBkaFhKL2g3YUtsR0R5cW81STAwMWpHbXVoUUZOTk9CK0thTmFnVnhwVmczVWNlSnhTYVdmWEdjamRYelVYQXNyWTdJVUZ1b29sZ0VCTjdPd3ZKc0JGblpXdytaYjJWV2V2MjlDSzIzSVpESnN2bDF4dUxjM1BnZnJyQTBRbDFhSXlDZlNDby90YktRT2g3WTZlQ2t0Nlh1RC95MWNzcVNMUGdBZ0xWK0dNYzIxc1BGV05wZ0JFaEVSVVZYVnlSQnc5KzdkRmU3WDFOUkU0OGFOOGZEaHd3cVAxZGJXeHRpeFk4dmRQMkxFQ0l3WU1VSnB1MVFxeFk0ZE8zRHc0RUVZR1JsaDFxeFpLczhmTldxVUVIcFVSVVZmK3ViT25ZdlJvMGZqeG8wYmNIWjJWcWdRU1V0THc5S2xTNkducDRlTkd6ZkMyOXNiUGo0K1dMZHVYYlVxU1Y2RnFha3A1czJicDdCdHpabzE2TisvUDdwMzd5NXNPM2JzR0hKeWNtQm5aMWRwbStucDZWaTVjaVg2OXUyTHFWT25JalkyRnBhV2xncGZ1SE56YytIcTZvcmh3NGZqazA4K3dlKy8vNDQrZmZvb3RGUDJ5Mk5kdUI1QXlaZnQ2ZE9ubzN2Mzd0RFIwUUZRTXJUNjRNR0RzTE96dzhpUkl3RUExNjlmeDdwMTY3Qnc0VUswYnQwYUFIRHUzRGxzMzc0ZEZoWVdRbnU5ZXZWQ1lHQWdGaTllakYyN2RxRno1ODRBZ0prelp5cTlmeHdkSFNHUlNCQVlHRmhwUUZKVHIwZFJVUkc4dkx5Z3I2OFBQejgvM0xwMUM5cmEya0tGTUFBOGVmSUVTNWN1aFoyZEhRWVBIb3l6Wjg4cUJkSHlzSWplanRUVVZHemZ2aDBBTUd2V0xOeTRjUU5MbGl6QjZ0V3JGYTVkZFluRllxaXBxVUZQVHc5QXlmdXJvS0FBK3ZyNnI5VGVuMy8rQ2FBa3RBTktxaGYvKzkvL1l2RGd3VUlJV0JWbnpweEJjSEN3d3JiTXpKSnFxWjA3ZCtMdzRjTklTRWhBWEZ3Y05EUTBrSm1aS1ZUYnlXUXlZZXFMNk9ob2xTR2dQTFRMeThzVEhyc3FNcGtNaFlVbGl6aFU5SnBYVXlzSlFKbzFhNGFnb0NBY1Bud1lnWUdCbURoeElvWVBIdzZaVElZZE8zWUFBSnlkbmJGbnp4NTRlbm9pSUNBQVJrWkdWWGxLNkMyU0Z3UDJhNlNKVkdreHJxVXFWczhOYXFJSmtRZ0l2Sm1ORkdreFd1cFZMZVlxVzJUWTNrQWRlK056aE51TnRjVndhcWNMdjlnc3hMNVVydGhMemkzRzBpc1pXR3hWRCt1c0RYRG1hVDVPSjBrUm4xbFlidERXd1ZDQ1lVMjE0SDA5RSttVkRGZCtubGVNdmZHNWNHcW5DNWtNT1BPMC9DRHdXbW9CNWtiOVBWV0VVenRkTk5MV1ZKanZVSzQ2SWFsWXBGd3hTVVJFUkhWSG5Rd0I1VjhVS3JOcjE2NEs5OWV2WDcvQ0VGQ1ZxMWV2WXMyYU5YajY5Q2xzYkd3d2JkbzBJV2dwU3l3V1ExdGJHekV4TVRBME5GU2E2RHcxTlJXTEZpM0N6Smt6cXp4a0xTb3FDbHBhV2tJVlUxWldGdHpkM1pHYW1nb2ZIeDgwYk5nUTd1N3VtRE5uRHR6YzNPRG41d2RUVTlOcVBjYnFNREF3VUFwSzE2eFpnL2J0Mnd2YjVYTmdBU1hCVVhuYzNOelF1M2R2WWZqbE45OThnNnlzTFBqNys4UGUzbDZvUHBQSlpKZzNieDRLQ2dvd1pjb1VQSG55QkZ1M2JvV1JrVkc1UTl1QXVuRTlTck95c2tKdWJpNGVQSGdBZjM5L2FHaG80TFBQUGhPKzBCODZkQWdBMEtGREI1aVltRUFta3lFaUlnS21wcVlZT0hDZ1FsdW1wcVpZdjM0OXhHSnh1VUZGYkd3czd0Ky9EMTlmM3lwVlNOWEU2MUZVVklTVksxZmkzcjE3Q0FnSWdKbVpHZGF2WDQra3BDUUVCZ2FpUVlNR0FJQ2pSNC9Dd01BQWt5ZFB4dFdyVnhFY0hBeGpZK05xVjIvUm15R1R5ZURuNTRlc3JDd01HalFJbzBlUHhzQ0JBeEVURTRQNTgrZkQwOU1UbHBhV0ZiYVJtcHFLZS9mdXZWTEZycisvUDJ4c2JDb05HNU9UazRYdzdjS0ZDNGlPanNhVEowOFFIUjJObHk5ZlZ2ajVWZGFBQVFNUUZoYUdLMWV1d05UVUZNYkd4bWpUcGcwQUlENCtIZ2tKQ1dqVnFoVmV2bnlKbkp3YzFLOWZINnRYcndZQUlTeTN0cmFHbzZPanl2YmxJYUNwcWFsd1hta3hNVEV3TURDQW1aa1poZzhmRGlNakk3UnYzNzdjL3BiOTNMaDQ4U0wwOVBTRTk4eXhZOGR3NjlZdGRPblNCY09IRDRlaG9TRVdMVm9FTnpjM2VIdDdDKzg5ZXZkRStEdTBpbndpeGFmbTJtaXNMY2FKeDNrQVNxb0RoNWxxNG5KS0FhNy9MeHlVaDFhVi9jdFFOdHNxS0pZSjk5VlVSNHlaN1hXeE1pWVREN0tLVko0dkZnRkRURFd4NVhZT3hyZlN4bEJUVFF4dW9vbi9QcFZpOCsxc3BaQ3hnYVlhdnJiVVEraURYS1Vnc3p5L0pPYmhBME1KWm4yZ2l6YjZFdXorS3dlNVZVamwyaHUrL24vWnJSdHE0Rk56YlhoZHpheldNR3NpSWlLcVBlcGtDSGpxMUtrSzkyL2N1Qkdob2FHVkhnY0E5Ky9mRnlaOUIwcUd0OHJuS3lzOXhEY3JLd3RidG14QmVIZzR6TTNOc1g3OStncS84TWhKcFZJc1c3WU1ob2FHMkxCaGc4TGNTanQyN0VCQ1FvSXd6MXBWUkVWRndkcmFHcHFhbWtoTlRZVzd1enNTRWhLd2FORWlZUmlXc2JFeGZIeDhNRy9lUE15ZVBSdUxGeStHbFpWVmxlL2pUZHUwYVJOeWNuTFFxMWN2OU92WFQyRmZZR0FnUHZqZ0EvejczLzlHaHc0ZHNILy9mang2OUFocjE2NkZycTR1ZEhWMU1XblNKT3pjdVJOZHUzYUZsWlVWMHRMUzBLdFhMd3diTmd6R3hzWXdOamJHcUZHanNHSERCbGhiVzFkWW9WT1hya2R5Y2pJOFBEeGdZR0NBUVlNR1FVZEhSd2dBYjl5NGdmRHdjSWpGWXZqNCtNRGIyeHZGeGNYbzNiczN6TTNOaGFxZHAwK2Y0djc5KytqZHUzZTVZWGZaNE1MRnhVWHBtRjI3ZHFGUm8wWksyMnZhOWJoNzl5NysvUE5QK1BqNHdNek1ERUJKT08zazVJVDkrL2RqeG93Wk9IandJQzVjdUlDMWE5ZENXMXNidlh2M3hyQmh3N0I3OTI0TUh6Njgwdm5UNmlyN3lGVGg3eUdEM214bDEvYnQyM0h4NGtXMGI5OGV6czdPQ0FnSXdHZWZmUVpQVDA4NE96dkR4Y1VGTTJiTXFEQ2tmZmp3SVpZdFc0YkF3RUNsK1NRcmtwbVppYkN3TUp3NGNRSU9EZzRZTjI1Y3VTSDQ2ZE9uQVpRRVloRVJFUUFnVk5FRkJRVlZheUVNa1VpRVZhdFdZZVBHallpTWpJU0RnNE1RZEI0NGNBQkJRVUZJVFUzRmdnVUw0T3JxcW5DdWZCN056ei8vdk56MjVaOEJJcEVJVXFrVUdob2FDby9yNk5HamlJcUt3dHk1YzRYakt1dXZuRlFxeGJWcjEyQm5ad2NkSFIwOGVQQUFRVUZCTURFeHdjS0ZDd0VBMXRiV0dEbHlKTUxDd3VEazVJUXBVNlpnNk5DaHIvMysraWRmaDNXRlNBUVVsNHJyOXNibjRxc1BkS0d2b1kzOTkzTXhvSkVtOURYVThOTzl2K2Z4azJka1lwRUl5bEZmK2M0L3k4Y2NTejJFM00vRmdNWWE4STNOd3FUVzJtaW9wZnJIS0gxMUVjeDB4ZWpac0JoTHJtU2dieU5OSk9VVTRZOW4rVXJIcXFzQjh6dnE0ZEtMZ21xdCtOdlpTQjFubnVaRFN5ekNzS2FhNk5GUUhiODh6TU9acDFKa0ZxaCtiQVlhYW1pcVU5Sm5tK1phQ0V2TVUxbk5KeDhxWEZwYmZRblNDNHFSbkZzUytxWG55MkRYU2h0YmIyZXpJcENJaUtnT3FwTWg0SnQwNWNvVmhkVlN6NTA3aDNQbnpnSDRPd1E4Zi80ODFxOWZqK3pzYkV5ZlBoMTJkblpWSHJhbHFhbUorZlBudzhQREE0R0JnY0xRMmZqNGVKdzRjUUxqeG8xVEdZNm9rcFNVaElTRUJFeWVQQmt4TVRIdzh2SkNkblkybGl4WmdsNjllaWtjMjd4NWMvajcrOFBOelEwTEZpeUFyYTB0SEJ3Y3lnMXlYa2QyZGpadTM3Nk5Eejc0UUdrUzkrUEhqK1BNbVRNQVNwNkwwb3Q4NU9mbnc4L1BEMVpXVnNKMmUzdDd0R3JWQ21wcWFzTGlFLzM3OTRkVUtvV0JnUUVTRXhOeFNSOU8yQUFBSUFCSlJFRlU0c1FKN051M0R6Lzg4SU53ektoUm85Q29VU09rcDZjTEs3V2FtSmdvZldHc0M5Y0RLS2xZOWZMeVFtNXVMdXp0N1RGa3lCQmhYMVJVRkx5OXZXRmlZZ0pYVjFlNHU3dkR4Y1VGN3U3dW1ENTl1a0k3dTNidHdxbFRwK0RpNHFMUVJsbVRKMDlXcWg0RVNxb0QxNnhaVSs1NU5lMTZ0Ry9mSGx1MmJJRlVLbFZZL0dUdTNMbG8yYklsRWhNVDhlalJJeVFsSlNFL1AxODR4c2JHQmdNR0RCQld2aTY5Q0FyOXMvYnYzNC9nNEdDMGJ0MGFLMWFzZ0k2T2poREtqUnMzRGt1WExzV2lSWXNRRUJDQU0yZk9ZTktrU2VqU3BZdFNhR1ZsWllVV0xWcGd4WW9WQ0F3TUZDcmhLdlBISDMrZ3VMZ1lFb2tFdWJtNXlNdkxVN21ZaFV3bXcvSGp4d0VBSzFldUZJYlZUNTA2Rlk4ZVBVTDc5dTNSdFd0WDdOeTVzMXFQZi9Ma3lUaHg0Z1MrL2ZaYmZQLzk5MmpVcUJFaUl5TWhFb25nN093c1ZBZVc3c2U1YytmUW8wY1B0R3ZYcnR4MjVjK1BTQ1RDa2lWTG9LdXJDMWRYVjZpcnF5TTNOeGUvLy80N3BGS3BNTWRoWmVTaElsQlNSWmlmbjQ4eFk4WWdOVFVWSGg0ZTBORFFnSmVYbDhMN3hzSEJBV0ZoWVVoUFQ0ZS92eisyYmR1R1hyMTZLWVdhOUhaSlJDS2xlUUEzMzhyR3R4L1dnNE9GRG5vMDFNQ3B4Ly9QM24ySFIxV21mUnovbnVsSkpoVklnQ1QwSm9oMFVEb2lGaEFFQkN1K3JxNkNLQWlMQWxaUUY1Um1CYVhZRUVXbHJDQUt1SXBpV1pRaUFsSkRMd21RUUVKNnBwLzNqMkVPbVdSU2dFQUN1VC9YbFNzelo4NDU4MlJtTWpDLzNNOXoyMGpLUFZldDV6eGJ6bWZRVWF5Q21kYUJUQmNLMEthS2tmbjd2Tk9Ddnp5WWgwbXZrR2IzWUM4aEJmdlA0Y0RobmtFSFR6YTFzaXZkeGJvVUJ4TmJoYUtVV0tmbzFURE1nSXJLaEwreXVEWE9RL2ZxWmg1b0VNdzk5WUw1OUVBdTN5WGFDaDNUdW9wUnV4eGgwakd0WFRpemRtVno2R3hGbzRJM0tBMDBWWGh1eHdqK2wreGc0WUhjUXJjSklZUVFvdktwdENIZ3JsMjcyTE5uVDhEYjl1L2ZENXliN2hoSTQ4YU5hZGFzR1FNSER0U21CUGZxMWN1dm1VUnViaTZ2di80NnYvNzZLL0h4OFR6OTlOTlVyMTZkNDhlUEJ6eG56Wm8xQTRhREhUcDA0TTQ3NzJUcDBxVzBhdFdLN3QyNzg4NDc3MkMxV3JudnZ2dEsvVFAvOXR0dkJBY0gwNnhaTXg1OTlGSE1aak0zM1hRVFo4NmNZZlhxMVFHUDZkT25EenQyN09Ebm4zL1dxaTdLMnFGRGh4Zy9manh6NXN6UjFwYnpzZGxzVkt0V2pVYU5HbW5UNEh5T0h6K09xcXArMHpHVGs1TURObUlBK1BMTEwvMnVCMnBPOGRGSEgybVgzM3p6elVKTkpPRHFmajU4M1lFWExGaEF0V3JWZU8yMTE3VDEvWGJ2M3MyaVJZdFl0MjRkZGVyVVlkS2tTY1RFeFBEYWE2OHhZY0lFSG5ua0VmcjI3VXUvZnYyb1VhTUdBQ05HakNBcEtZbHAwNmJoZHJ1NTVaWmJBdDV2WkdSa29lbTg0SzBrTEVsRmV6NmlvNk5MTlMyenVPWW85OTEzMzNsM1lSYm5SMVZWUHZ6d1F4WXRXa1RMbGkyMW9BcThhOVBaYkRiYXRXdkh0ZGRleTdScDA1Z3dZUUxidDI5bi9QanhSRVZGMGJoeFk1NTU1aG0vMzhHQkF3Y3laY29VRml4WVVPcm1ONzZtTUFNSERpeTJzbTdUcGswY1AzNmN4bzBiYXdIZ3FWT25TRXhNeEd3Mk0ySENCRzFOUGQ4U0I3MTY5U3F4S3RGcXRkSytmWHQrL3ZsbkVoSVNTRTlQWisvZXZRd2VQSmdXTFZvd1k4WU12LzIzYnQxS1dsb2FMNzMwVXFsK1ByMWV6K2pSbzNueXlTY1pQMzQ4a3laTjRxZWZmc0p1dDNQRERUY3dldlJvTGR3c3JmcjE2Mk94V0pnOWV6WUpDUW1jT0hHQzRPRGdRbjh3U0UxTjlidWVrNU56WHVzbWlrdkRxQU5uZ1JEUXJjTHJPN09aMGpZTXEwRmhTWUh3emJlL1NYZit6WFIrUG1IbjhXdEMrRDdKUnFaVDlac0dhOUVyMkFJRWdlMnFtakRwNFBjVVI2RmcwYVJUR05rMGhJMm5IUHlXN0swUW5Ma3JoN1I4NTUzVU9vd2dnOEpUR3pNbzZQWDI0WnkyZVRpVTVlSzkzUzYycGpycFh6dUlOM1prY3pJdjhEVGw2NnVac0x0VnpIcUZ6dy9rMGpROGpIKzNDZU9sTFZuc3ozU2RmVXpMdDZ6dmxNM0RMeWZ0NkJUUW9hQlR2Tk9yZGI0dkZIUTYwT0hibG0rZmZOdTBZemkzaisvTG9DaVk5R0RXS1pqMUNpYWRna0ZYOGpSeElZUVFRcHhUYVVQQURSczI4UG5ubnhlN1QvNEt2NEx1dnZ2dUV0ZUlPbkhpQkwvKytpc0F4NDRkNDdubm5pdDIvMFdMRnZrdFlKNi8wdVNmLy93bjI3WnQ0NjIzM3VMdzRjUHMzTG1UTVdQR0ZMdmdla0g3OXUwak5EU1VzTEF3SmsrZVRJMGFOYmpycnJ0WXVYSmxzY2Y5OE1NUEpDY25sN3FpcWl6czJiT0gxYXRYWXphYkdUMTZOS21wcWZ6KysrK2twNmRyRFRzU0VoSUEvTmJScWxPblRvblR1SmNzV2NLOGVmTktOZDA3djhyd2ZNeWFOWXNWSzFiUXJGa3pYbjc1WmNMRHd6bDQ4Q0QvL3ZlL1NVeE1KRGc0bUFjZWVJQjc3cmxIQ3h5YU5tM0t2SG56ZVBmZGQxbTZkQ2xMbHk2bGNlUEd2UHJxcTlyUDl2VFRUL1A2NjY4VEZSVkZ1M2J0QVAvSDg4eVpNMzZWY3o2blQ1OHVjcXdWK2ZrbzdyWDE4Y2NmOC9ubm41LzM2MCtVblRObnpqQjE2bFQrK3VzdmV2YnNTWmN1WGJRQUVORFdydlQ5RWFCcDA2YTg5OTU3VEowNmxiLy8vcHVzckN3aUlpTDhxdFBBdTg3ZTdObXpXYng0TVYyN2RpMVVSVmRRVWxJU2YvLzlOeEVSRWR4Nzc3M0Y3dXY3OTJydjNyMjg4TUlMUFBMSUkvejExMStBdDl0NXRXclZ0Q3BtUlZGWXZueTVGbkQrNHgvLzhQdjM2dURCZzB5ZlBsM3JmdXo3QTh2OCtmUEp5ZkYyTjkyd1lRTnIxNjdWZmdkOUhYNjNidDFLZUhoNGllR2kyKzBOTS9SNlBURXhNVXlhTklreFk4WXdidHc0c3JLeVVCUkZDMG9OQm9PMmYybEVSa1pxM1l5RGc0TjU1WlZYZVBYVlY4bkx5L09yb3F4U3BRcFdxeFc3M2M2MTExNUxnd1lOR0RCZ1FLbnZwNkk0NVZTSWpmVCtYQzl2elVTdlpKVnd4TVhwYzI4M0FQNys2d0RIRWhMTDlOeDZCY3g2QlVlQXdDcFlyeEJ1OVA1T2RhdHU1dHRqNXlyaWZFRmRrS0g0dUtmZ21uMEFtMU9kNkJYdk9YODVhU2ZiZFc2ZHdDSDFnMWw0TUpjOGwvK0JyYXNhNlZuRFRPdXFEbWJ1eXZhN3JWT01pUVg3Yy8wNkI2Y1ZXRit2ZXJCZVc4K3dvQ0M5d2luYnVRblJ2NmM0K0QzQWRHT2ZFSU5DMHdnRGE0N2I2Uk52d2EzQ0ovdHplYVYxR0UzQ0RlelBkR0hTS1NWV05WNXFLVFkzaTg5alduUlpVWlJ6b2FCWjUzMTltZkpkMWdKRHYvRFFHd0NidE51OXQ0VVlGRUtNQ2xhRGptQ0RONEFVUWdnaHJqYVZOZ1QwQ2ZSQnZLUTFBVXU3K0hyTm1qV1pNV01HYnJlYkYxNTRnWnR2dnBrZVBYcmc4WGg0NXBsbnVQMzIyK25hdFN2cjFxMWoyYkpsMm9jWDN4cFArVDlnR2d3R25udnVPWVlQSDg3bm4zOU8wNlpOdWZYV1c4L3JaNzMvL3ZzWk5td1lLMWV1NUk0NzdnQmc5ZXJWcUdmLzE2eXFhcEZUMFM1bkFBanc2NisvYWdIcWZmZmR4NDAzM29pcXFtemV2Sm1lUFhzQzNxbWlZV0ZoeE1iR0ZqbytPenViTTJmT0JEeTM3NE55b05ESkozOVZXbVY2UHU2NDR3NVVWZVh4eHg4bk5UVVZtODFHU0VnSWNYRnh0Ry9mbnB0dnZobXIxUnJ3c1IwNmRDaDkrL1pselpvMWhJV0ZhV3NyQmdjSDg5cHJyekZuemh5dXUrNDY3ZkhNUDExeXdZSUZwWjdHV0pHZkQ0ZkRVZVRyenNjWHNpUW5KNWM0cHN2OWUxY1pyRm16aG5mZmZaY2FOV3J3OXR0dkV4NGV6b01QUGtqOSt2WDV2Ly83UHpwMjdGaG9xbTlhV2hwcjE2NWx4b3dackZtemh0RFEwRUpUeE1IN091elZxeGRMbHk1bDVzeVp2UDMyMjhXT1pkR2lSYWlxV215REtQQk9HZDY1Y3lmOSt2WGp4SWtUYk5pd2daMDdkMnJyWGVaZkpnR2dldlhxdlBEQ0MweVlNSUd0VzdjeVpzd1lwazJicGxVUTFxdFhqM2J0MnZITEw3OEEwTHg1Y3p3ZUQzcTluc2pJU09MaTRuQzczUmdNQm1yV3JNbmZmLyt0blh2UW9FSDg4TU1QdlB6eXkweVpNcVhJdGZ5Y1RxZjJtQUEwYk5pUTU1NTdqb2tUSjZLcUtqZmZmRE4xNnRRQndHZzA0bkFVSFlKQTRUVURiNy85ZGhZdlhreE1UQXp0MjdkbnhZb1ZuRHg1a3ErKytvckhIMzljMjMvcjFxMU1uRGlSbWpWckZtcENkY1hRS1FRWkxsOEZvK25zVzdNbHFPdzdsQWVmRGZGeVhJVURxMkZOUXZqbHBKM0QyVzRlYXhMQ0didUhkV2ZEc2R5eis0Y2FTMW83c3ZBMnAwZmxaSjZIT3FFRy9qN2pwRjh0TTUrZG5ScWJrT0hrc2NZaHZMblRQK2hyR0diQTRWRlpFaURVV251aTZJNitBTlVzT3NLTUN2c3lYUUZ2RHpFRURrR0xjbU1OTS85TGRwQ1NMM1RjaytIaWw1TjJMVHdNTStsSWR4Unh6cXM4eUZKVmIwZ2NxS0x6WWdVYkZLd0doUkNqRHF0QndXcjBYVmNJTWVpMDY3NTlRczd1WTlHWGRuSzRFRUlJY2ZsVitoRHdVZ29LQ3FKRml4YXNXN2NPcDlOSjM3NTlxVisvUG9jUEg4Ymo4ZENoUXdkYXRHakI3dDI3VVJRRmk4VUNuS3VnTUJxTmZ1ZUxqWTJsUVlNRzdOaXhnNFlORzVhcWcycCtkZXZXcFV1WExuejk5ZGZjY2NjZEpDWW1jdnIwYWEycHdkQ2hRMm5hdENtalI0L1dqcGs5ZXpaR281R0hIMzY0VU5YTHBaUi9XcldQYjYycW5qMTc0bmE3K2VPUFAyalRwazNBeCtISEgzOWsxcXhaeGQ1SGNkUDE4Z2ZBbGVuNXFGV3JGazgrK1NRQVE0WU1LWFI3Y1ZQa3dWc2grL1RUVHhmYUhoNGVycTNEbFozdC9iQ1ZmNzNGVWFORytUWFM4ZG0wYVZPaEN0cUsvSHpzMkxHajFPdU5CWHA4QzVKcXdiS24xK3NaTldvVTNicDFRMUVVcmRMdHhJa1RoSWFHYXZ1NTNXNW16cHdKd0o5Ly9zbng0OGNKQ2dvcXNZTno5KzdkV2JwMEtidDI3V0xUcGsxRjduZjgrSEYrK09FSHJyMzIyaUtueVlOM1NZVFpzMmZUcEVrVGhnOGZqc1BoNE9HSEh5WTFOWlhzN0d6aTR1SUNWcVhIeDhmenhodHY4SzkvL1l1a3BDUTJidHlvaFlEZ2ZmOTc2S0dINk4yN053MGJOdlNyUWdmdmtobDZ2WjdKa3lkei8vMzNhOXREUTBONTRva25lT21sbC9qbW0yK0tmRHh5YzcwaFMvN2Y4eFl0V2hBZUhrNTZlanJaMmRsNFBCNTBPaDFtczVtc3JPS3IyOVFDSlY0MWF0U2daczJhSERwMGlEdnZ2SlB4NDhmVHBFa1R2djMyVzZLaW9yVEt5b1NFQkhKemM1ay9mejdoNGVFQjMyZkU1VlBGN1AxMzYwU3VmK1ZuN3pnTEVTWWQwN2RuNGZUQURkRW1IcjhtaE9PNWJnNWx1OGx3ZWxCVmlMYm9nZEoxNGZYUktXQTlHeDRleVhielpGTWpPODRZMlpybTVNOVVKOE9iV09rVWJkSUN4ekNqUW55SW51Vkg4b3Fjbmx1Y1poSGVmNXNDZFF0V0ZMQVlTbCsxcHlod1kwMHprN2RsMGE2cWZ5ajc3dTRjN1hLVVdlR01RN3I5bHJWY2wrb05vRzNuOTlqcUZjNVdGZW9JTlNwRW1IUkVtczUrTit1SU5PbUlNSHUzaFJsMVVuRW9oQkRpc3BJUThCSnh1OTNvOVhwdGpiV21UWnRxNjkxdDJyVEpiNnFaYndxVEw3VHdmWGp5aFlJK3k1Y3ZaOGVPSFZTdFdwVVZLMWJRdVhQbjgrNFMyNnRYTDE1ODhVV1NrNVA1K09PUE9YTGtDQjk4OEFIZ3JRNVp2MzQ5cXFxaUtBb3VsNHZ2dnZ1TzJOallRZzBmeWtPWExsMzQ2cXV2T0hYcUZQdjM3eWNqSTROdTNib1ZlMHlnRUtXNDZjQmZmLzExb2ZDd01qOGZQWHIwb0UrZlBuN2IzRzQzT3AydVVNZ1dLUHp6MmJwMUt3MGFOUENySXZSTjY0YnptdzVja1orUFZxMWFsVGg5dUtDRWhBUU9Iang0NVZZcFhXRjY5T2poZDkxWHFWYTllbldhTjIrdWJmZDRQRnFuZC9CV25zNlpNNGU0dURoYXQyNWQ1UGtiTldwRVJFUUU2ZW5wN05xMXE4ajkzbnZ2UGZSNlBVODk5VlN4Z2ZXYU5Xc3dtODFNbmp3Wmc4R0F3V0JnNU1pUjJwcDhCZjlZa2w5a1pDUXZ2L3d5STBhTThBczRmUlJGUVZFVXJTS3dJSjFPeCtIRGh3dHQ3OVNwRTlXcVZlT0xMNzZnYjkrK0FjZnZDL3Z6VDhtZk4yOGU2ZW5wVkt0V2pkOS8vNTA1YytidytPT1BFeElTUW1wcUtybTV1U1d1YzNyNjlHbnNkanRtczFrTEdHdldyTW0wYWRPWU4yOGVyVnUzNXBOUFBxRjkrL2JVcjE5ZnEyTHMxNi9mRlJzQW12V0tOblcwbWxHbFVjU2wvYS9idXo5NDEwVStmcWprTlZuUFYzU1FIbzhLSi9LRmEwM0NEZHdXWjJIaWxreHQ3YjhQRW5KNHMwTTRUemF6OHZUR0ROd3FKTnZjMUxJV1h4SHBleVUyQ2pmUXZib1psMGVsYnFpQlNKT092Um5lVU83UDB3NGVheExDcUEwWjVMbFU5bWU1R05JZ21EOU9PZkNvMEN6U2lNT3QrazFIUGg4M1JKczRsdVBtZUc3aEFESEU0SzBReXcxUUNSbEkrNm9tMWlVN09KMHZoQXJVSHprMldNL20xTURoNk9YNzg2M3djYXVRNlZUSmRMbzVVY0srT3NYYi9UblNGeFNhZlpkMVJKZ1Y3Mld6amdpVERyMkVoVUlJSWNxQWhJQmw3T1RKazd6MzNudHMyYktGOTk5L242Kysrb3A5Ky9ZeGZmcDBiWjgxYTliUW9rVUw3Y05PYm02dTN4VEQ5UFIwd1AvRDA4R0RCM24vL2ZkcDBhSUZMN3p3QXNPR0RXUGF0R25NblRzMzRJZTdvalJwMGdUd051UG8zTGt6di83Nkt3Y09IS0IrL2ZxMGI5K2VIMy84a2YzNzk5T3dZVVArL1BOUGNuTnp0ZW0zNWUzMjIyL25QLy81RDU5KytpbUhEaDJpU3BVcWRPalE0YnpPY2Z6NGNlMkQvZWVmZjY0MWpzak96aVk0T0ppVWxKUkNGWGFWK2ZtSWpvNzJxeDZ5Mld6MDdkdVhoeDU2Nkx5YWJzeWRPNWZ3OEhDbVRKbWlOY2J4VFdXTWlZbGh5WklsQWFjRG0wd21ZbUppL0o2VGl2eDhLSXFpclpWWVdoczJiR0RSb2tYYUZHUnhlUlVWd0JtTlJsYXRXblZCNTJ2VXFCRWJOMjRzY3QwOHA5UEpoZzBiK05lLy9rVmNYRnl4NSt2ZHV6ZmR1blh6ZXgzN0xzZkh4eGVhQ2x4UTdkcTFtVDU5ZXBGVHk0MUdJMWFybGNXTEYydmIzRzQzdDk1NkszWHExTkYrSndwcTNMZ3gvL3ZmLzBoSVNBaTR6NmxUcHdCdnVBcXdkdTFhVnE1Y1NiZHUzWGo0NFlkNTlORkhXYlpzR2MyYk42ZEtsU29jUFhxVXBLUWtHalpzV0dodHYvd3lNelBwMjdldk5vWFliRFl6ZVBCZ1huMzFWZDU1NXgwNmRPakF4bzBiZWYvOTk1azBhUkxidDIvSGFyV1d1bEZMUmFSWHdEZXh0R2VjaFlGMVFvcmQvMktObm42dzVKMHVVSHlJbm4yWkxxMDdjSTFnUFk4MkRtSHE5aXkvZGZWU2JCNVdKOXJwVjh0QzB3Z2oyODg0MlpmcHBtbUJBTFJmTFFzcmpoWU82L1ptdUVqSjh6Q2haU2h4SVhvU01sejhmTkpiNmJjdHpjbUEya0hjRW10bXhWRWJCN05jTkFtM1VNZHE0R0NXaTdaVlRmeWE3Q0RMZWY3VFM2UE1PcTZMTXJKZ2YrQk92S0ZuMXp6TUxrVUlxRk9nVFZVamMvZmthTmVCUWlsZ2lFR2hlcENlZzFtWGZ6MisvSnBGR0ZuVVBRcTNDaDY4Nnk1NlZHOGc1bEZWUEtCdDg1emQ1dDIzd0hYZlY3NXorTDVjcW9yREEzYTNpdDJ0NHZDbzJOMTR2M3RVSE82enQva3Vld0xzNS9iZVQwWGhVZUdNM2NNWmU4blZocUZHYnloWTFhSWpKa2hQdEVWSGRKQ09hSXYzY2tsclpnb2hoQkFnSVdDWjJicDFLd0FyVnF6QWFyWFNyMTgvTm0vZXpBY2ZmRUR2M3IyMWlxVE5temR6OE9CQm5uLytlZTNZbkp3Y3YwWHBmV3VGVmFsU0JmQ0doSk1tVGNKaXNUQisvSGdpSWlJWU0yWU1MN3p3QW0rOTlSWXZ2dmdpNEsxbzhhMlh0bmp4WWxxMWFxVjFkdlh4QlkrWm1abDA3dHdaZzhIQTJyVnJxVisvdmxhWitOZGZmOUd3WVVOKysrMDNkRHBkb2NxWjhoSWJHMHYzN3QzNTdydnZVRldWRVNORytLMHJWNUtFaEFTZWYvNTU3Y1BscWxXcnNObHNQUFRRUTR3Yk40NTkrL1lCMEtaTkc3L2o1UGs0eDI3M3JvVlVzQXF2T0RrNU9SdzRjRURyZG52dzRFSDBlcjNXMVhuQmdnWHMzTG1UNXMyYnMzZnZYcDU0NGduZWZmZGQ0dUxpMkxKbEM1MDZkZkk3WDBWL1B1Njg4MDR5TXpOTC9majRGRnhyVktZQys3dVNQdHEwYk5rU204MUcxNjVkdFNuRkJmWHQyNWZldlh1WGVDNmRUdWNYQU9ibTV2TEdHMitnS0FyLyt0ZS9TdlVlV0ZTUTV6dC9hV1ZrWkJBZUhnNmNxL1E3ZGVwVXdQUDdLbnNiTldwRVFrSUNiN3p4QmcwYk51VHBwNS9HWXJFd2NPQkF2dnp5Uzc3ODhrdXV1KzQ2dG16WndzNmRPMm5Zc0NHelo4OG1ORFNVUng5OVZEdWZyNGxKN2RxMWFkdTJMZi81ejMvUTYvVU1IVHFVRGgwNm9DZ0s2OWV2cDB1WExvQjN6ZGh0MjdhUmw1Zkh2ZmZlNi9kdjdNVzRrbDZIRlZHak1BT2JVNzFoWEJXempxR05nNW0rUFhCWDNKWEhiUFNPczJoTlBQNDg3YUJMakpVNlZqMkhzNzM3MXd6MnJ3ek0vL3lrT3p4OHVEY1hreDYycGptMXBpRUhzdHlvZUVPckZVZHRuTXp6NEZHOSsrc1VhQmxsWk9LVzgzOFBCN2d0emtLVzA4TlBSYXdiR0dIeWpqQ3pGRk4zMjFVMXNmeUlyVkJncFFQeVAxck5JNHVlZmd6ZURydVhpNktBTjRjcWVKOFY2emZIcllMamJGam9Dd2R0YnBWc3AwcU9TeVhINVNIYnFaTHRVc2s1dXkzNzdEYnY3V3E1TkdMSmNxcGtPZDBjelhFVGFGcDhxRkh4Qm9KQnVyTUI0Ym1nc0pwWmowSEtRb1VRUWlBaDRIbkx5L1ArcGRYM3dXbmp4bzE4K09HSEhEeDRrR3JWcWpGbzBDQnV1KzAydG0zYnhzU0pFMm5VcUJGUFBQRUU0RzFvTUdmT0hPTGo0K25hdGF0MnpxeXNMTDhQS0w2dXQ3R3hzYWlxeW11dnZVWmlZaUt2dlBJSzFhcFZBNkJEaHc3Y2R0dHRyRjY5bWg5KytJRmV2WHBoc1ZpMHBnTXJWcXpnMkxGalBQWFVVNEQzZzZQSDQySERoZzJBZHlwbWNIQXdUWnMyNWZmZmYrZVJSeDRoT2pxYXFLZ290bTdkeXNDQkExbTNiaDF0MnJRcHRGYlU1ZUp5dVVoTVROU3Fzb3hHSTdmY2NndHIxNjVGcDlQUnZuMzdJby90MmJPbjM1UzlaY3VXOGY3NzczUGZmZmRoTnB1Wk4yOGVyNzMyR21QR2pPSElrU004OXRoajJHdzJnb09EdWVhYWEvek9KYy9IT2I0cXZxcFZxNWI2bU8zYnQ2T3FLcTFhdFFKZ3k1WXQxS3RYVDZ1WVc3NThPYk5uejJiV3JGbCtWVm5mZlBNTkgzNzRJYSs5OXBwZk1GdlJuNCtaTTJmNmRUcmR1M2N2R1JrWldsZmtncFl1WGNxcVZhdjQ2S09QU3YyWVZrYUxlcFRmNi81OERSbzBpRUdEQmhWWlplaWIwcHRmYWFiQ3Vsd3VKaytlVEZKU0VvODg4b2pmOU9VTFZWd0lXSEFkdnNHREIyT3hXQWdKQ2RHbTZ0ZW9VU1Bnc2J0Mzc4WmdNQkFSRWNIenp6OVBmSHc4VTZaTTBmNkFNSGp3WUw3NjZpdGNMaGR0MjdabDZkS2wvUGpqai9UdjM1OWR1M1p4MDAwM0JSeUxYcTlueUpBaHhNVEUwS2xUSjYyaU9DNHVqbVBIam1uL2xyWnUzWnAxNjlaaE1Cam8zNy8vQlR3eWdWMUpyOE9LeHF4WGFCSmg0S045T2RRTTFqT2d0b1czZCthUVhrUWdkc2JoNGUxZDJlektONDAzMWU3aGdRYkJUTnFhUllSSnB6VWE4U240SzdjenZYQlFZbmVybkxaNU9KenQvYVBRNXRNT3NwMGUwdXdlbWtVWU9aVGxJakhuL05jQ3JCbXNwM2VjaFhrSk9VVUdSRkVtNysvYjZWSlVmVzA4NWZDYjlxc1ZBaGFvQk94Unc4eUdVdzZ5aTZoY3JGanhXOFdnVjd5ZHBvTXU0dEZ4ZWlEWDVTSGJwZnFGZzlsT2oxOTRtT0h3Y01iaElkMmhrdW53RkpyS1haYThJYUdMQXdHV1dGWHdWcXBxbFlOQk9tSXNPbW9FNjRrTjFoZjZYUkpDQ0hIMWtoQ3dCTm5aMlN4Y3VCQ0x4WUplcjJmYnRtM0F1YTZkMmRuWjJHdzJ4b3dabzFYeUxGeTRrSVVMRjNMTk5kZnc2cXV2YW1ISDNMbHpPWHo0TUZPbVRQSDc0SldWbGVWWDZiRisvWHFDZzRPcFc3Y3VIMy84TWV2WHIrZkJCeDhzMUkzeXNjY2VZL1BtemN5YU5ZczJiZG9RR1JtcGZUQkxUMC9YUGh3QnJGeTVrdmZmZngvd3JwL2ttK0xadW5WcjVzK2Z6N0ZqeDRpUGoyZmN1SEhFeGNXeGNlTkdjbkp5QW5aQy91dXZ2MWl3WUFIUFAvKzhGcnFVaFlTRUJLMmk4c3N2ditTamp6N1NLcmRXckZoQlVsSVMwNlpOSXpnNEdKdk54alBQUE1OcnI3Mm1WWlRsWjdWYXNWcXRKQ2NuODg0Nzc3Qmx5eFpHakJoQjc5NjlXYkprQ2VDZFN2Zm1tMi95M0hQUE1YbnlaSVlQSHg0d1dLeXN6MGNnYTlldUJlQy8vLzB2NEEzYjhpLzhIOGhmZi8xRmNIQXdqUm8xSWkwdGpXM2J0bW1MOXA4NmRZcFBQdm1FTGwyNjBMaHhZL2J1M2FzZE4yalFJTmF2WDgva3laT1pNMmVPOXZoVjlPZWo0T3Z4cmJmZVl0ZXVYVlN0V3RVdi9QZkpQN1ZUVkd4MnU1M0preWR6MTExM2FaV2hnWlRVbE1hM0ZwL1BwazJibURwMUtsT21US0ZCZ3dZQmozRTRIRXllUEptTkd6Y3llUEJnN3I3NzdndjdJUXJ3ZUR6azVPUXdiTml3Z0xmbE4zLytmTjU4ODAzdGZmcUdHMjRJT043TXpFeTJidDFLVkZRVUw3NzRJczJiTitlWlo1N3htK0liRmhaR2p4NDlxRjY5T3ExYXRTSXVMbzQ5ZS9hd2JOa3lqaDQ5NmpmZEgvd0RTYXZWeW9BQkEveHVqNCtQcDBxVktuVHMySkVoUTRiUXIxOC9IbjMwVVc2ODhVWk1KaE16WnN6Z2lTZWVLSEthc2JqME9rYWIrUE8wazNTSFNvOGFKbWJ2eWRHcS9JcXk0ZFM1cnRGT0QzeCtJSmVSVGEwTXFoUEVzUnkzdG9hZ1Qya0xuZDdhbWMyaHN5SGdLWnVIVXpidi9YU01NYkVxOGR6MDRtQ0RVcXIxK3l4NmhaRk5RL2cxMmM0dko0dnVIaHdib2tjRlR1YVZIQUlXdkZmZmRHQWwzM3pndWxZOXpTSU5qTjlVZE9XaVRrRWFUMXdDUnAxM0xiL3c4MWdCeEsxNnEwRFBPRHljY2FpazIzMlhQYVRiVmRLMXdOQ2pUWmt2S3lxUWF2ZVFhdmV3bThLZHE2UE1PdUpDOU1RRjY3M2Z6MTYybHRDUld3Z2h4SlZIUXNBU2hJU0U4TjEzMzJsVG53d0dBNTA2ZGRLcUZMcDE2MGIzN3QyMVVDOG5KNGVOR3pkeTg4MDM4K1NUVDJvQjRKSWxTMWkrZkRrREJnendxMnB5T0J3Y09YSkVtOEtVa0pEQS92Mzc2ZG16SnpxZERwMU9SNWN1WGZ5Nk0vb0VCd2N6ZHV4WVRwNDhTVlJVRkxWcTFXTExsaTBrSnlkanQ5djlLalM2ZGV1RzFXb2xQRHljVHAwNmFjRk45KzdkcVYyN3RoWnErc1kyZS9ac2dvT0Q2ZGl4WTZIN2RUcWRIRGh3Z0JFalJqQnAwcVJDVXlyUHg2ZWZmcXF0dS9YbW0yOEMzc1hzNjlXcjUvZTFaY3NXcGs2ZGlxSW9USjA2VlFzRVI0NGN5Ymh4NHdxdERXaXoyZmp5eXk5WnNtUUprWkdSdlBIR0d3R25yTVhGeGZIZWUrOHhmZnAwSmsrZXpOS2xTN25ubm52bzJMRWpPcDJ1MGowZitjMllNVU1MeXV4Mk80c1dMV0w1OHVVMGE5YU1sSlFVL3YzdmZ4TVVGTVQxMTE5UHQyN2RtREpsU3NCQWR0T21UVFJ2M2h5ZFRzZVNKVXRRVlpXZVBYdmljcm0wYWJ5alJvMHFkSnhlcitmNTU1L24wVWNmWmNxVUtjeVlNWU45Ky9aVitPZWpvSWtUSnpKMjdGZ21UNTZNMCttc01HdHNWbFpmZlBHRjFpd0MwUDdRY1BMa1NaNTk5bG5BVzVYbmRydTE2ejdKeWNrY08zYU1IVHQyOFBiYmIydkI3UmRmZk1IUFAvOGM4UDZ5czdOUlZWVUwyUXBlQisvVVdhZlR5WXN2dnNqTW1UTUxWZHI2ZnQvMjdkdkg4T0hER1Rod1lNRDc4bFdnRmd6dml1TjJ1MUVVeFM5MDh3VnV2c2ZHcDJiTm1reWFOSWtubjN5U2poMDdGcmt1NkZkZmZZV3FxdlRxMVF1cjFjcWRkOTRaTUJoOThza25NUmdNNkhRNlJvd1l3YlBQUHN0Nzc3MVg3TS9tNDNLNStPU1RUN1FsQ2d3R0EzRnhjY3llUFJ2dy90RXRJeU9Eckt3c1JvOGV6WkVqUjNBNm5ZV2VVM0Y1NkJXNHFhYVpHZHV6c2J0VnZrdThzS1lidnlVN2FGWEZ3ZUM2UVNUbm5hdm04eWx0MkxVdnMzQUlvbGVnVm9pZUR4SzgxWU8zeFZtNG81YUZaemRuRnJ0ZVc1QmVZVnh6Sy9zejNYeTA3MXpIWHIwQzFTeDZUdGtCV1BIWkFBQWdBRWxFUVZUY3VGVnY1Vm1YR0ROSHM5MFhOSlhVOTdPZEN3UGh3WVloZkhFd2o2UUFUVWp5SHljTkpTb0d2WUszTzdDNStMaGFCYktkWjBOQnUrZHNPT2k5bm1yemtHTHprR0p6RjFuOWVTSFM3TjVxMkw4TFRDc1BOeFVNQjNYRUJlc0pNK21reWxRSUlhNVFsVFlFckZldkh0MjdkeTl4UDBWUldMWnNHZUQ5WUZWdzZwUmU3NzhlVFVoSUNHKzk5UlpHbzFFNzVxT1BQbUxSb2tWY2YvMzFEQnMyakJrelpoQWNISXpKWkdMSGpoMWtaMmZUdG0xYndGdHBBZDcxb2dEKzhZOS9hTjFJQThuZi9iUno1ODZzVzdlT29VT0hBdDZGMjMyaW82UDlPaU4rOWRWWGZ1Zkozd1ZUVlZVMmJOaEFYRnljMXVuVVlyRm82MWQxNk5DQjExOS9uZWVlZTQ2bm4zNmFWMTU1eGE5NXhQa3dtODFjZSsyMU5HalFnUHIxNjFPL2ZuMGlJeU8xMjNOemMzbi8vZmY1OXR0dmlZbUpZZEtrU2RwaTlWYXJsVmRmZlpVWFhuaUJuajE3OHNnamo2QW9Dc3VYTCtmYmI3OGxKeWVIMjIrL25VY2VlYVRZYVhaV3E1V1hYMzZaTld2V01IZnVYRjUrK1dXaW9xSVlObXlZdGk1YlpYaytmRnd1RjFGUlVlemF0WXVGQ3hleWJ0MDZzck96NmRLbEMyUEhqaVVvS0lnREJ3N3czLy8rbDU5KytvbTFhOWNTR2hwS2p4NDk2TldybHhhNG5qaHhnc1RFUlByMDZjUCsvZnRadm53NUhUdDJKRDQrbnM4Kys0eUVoQVNtVHAyS3hXSkJWVldTa3BJQXRQQzhhdFdxakJneGdxbFRwN0pseXhhV0xsMEtWT3pubzZDd3NEQ21UWnZHdUhIakNBa0pJVDA5SFlQQlFGQlFFSGw1ZVd6ZnZyM0VhYUNpN1BUczJaUEZpeGVqS0FyaDRlRW9pcUtGZWI3MUpuMEJzZTk2ZnI1OTU4eVp3NFFKRXpDYnpmVHIxNDlWcTFaaE5CcUppSWp3ZXowV3JCZ01WRUdZZndtQ3hZc1g4L2pqajJ2WGYvLzlkNlpQbjA2TkdqV1lPWE5tc1NHL0w3UnpPQnhGN2xPUTAra2tORFNVMTE5L1hkdm1hd3dTS0V3MG04M01uVHUzeVBNZFAzNmNwVXVYTW1USUVJWU1HVkxzZmVkdm90T21UUnVHRHgvTzdObXpVVldWbEpRVXYzMExob0FHZzRHb3FLZ2lRME9mUC83NFE3djgwMDgvMGJKbFMrbkVYUTV1amJQdzFaRTh6cFJpTGJ5U3pONlRqVmx2cFYxVkU5a3UvLytURmJYK1hZOGFacnBWTDc1cTNhVHpybE00c1ZVWUJzWGJZUmpnNld1dHZKU3ZjM0YrOFNGNkhtc1N3cHJqZHRZV1dBZFFCYTZKTURBMjNvclZxR0RSS1FRWkZON2RuVlA0UktYZ2kxeDhnZDZ0Y1JaTzVMcFpXVUlYWTUwQ2hzdTRMcUM0ZUFyZTlmMUNqWHJpUTRydWlKM3JVamxsODVDYzV6NGJESHBJOFYzTzgrQW9xZFMyRkRJY0hqSWNIbmFlOFE4SHJVYkZyMnF3anRWQVhhdGVtcE1JSWNRVm9OS0dnTjI2ZGFOYnQyN25kVXhwRjFEM0JZRGcvUUN5YU5FaXVuWHJ4alBQUElOZXJ5Y3hNWkdkTzNjQzNnOVVBd2NPMUNvQjI3VnJoOEZnb0Ztelp0bzVTcHBhNXRPelowKzJiZHZHMnJWckdUaHdZTEhUQzMzVkVzVTVmUGl3dGw5a1pLUmZ5TkdvVVNPbVQ1L08yTEZqV2JodzRRV0hUbmZkZFZlUnQyVmtaREIwNkZEUzB0TG8xS2tUVHozMWxOKzA2UTRkT2pCcjFpd21UNTdNcjcvK3lzQ0JBMGxLU3VMTEw3K2tlZlBtUFByb280WFc5eXZPVFRmZFJNZU9IVm0wYUJHclY2K21XYk5tV21CVFdaNlBnd2NQOHVLTEw1S2FtcXA5NkE0SkNlSDY2Ni9uOXR0djl3c3c2dGV2eitPUFA4NndZY05ZdjM0OXExYXQ0cHR2dm1IRmloVTgvUEREM0h2dnZTUW5KeE1aR1VuTGxpMUpTa29pSkNTRTRjT0hBekJ3NEVBYU5XcEVpeFl0ZU9tbGwxaTNiaDNnRFVscTFhcWwzVS9QbmoycFZhc1dEUnMyNU1pUkkxZkU4MUZRZUhnNHMyZlBScWZUTVgvK2ZCWXVYT2gzdTRRU2wwOTBkRFFMRnk0czArQTFKQ1NFVHovOXRNek9sMTk0ZURpalI0K21hOWV1SmI3VzdYWTdGb3VsVURPZG9uZzhIbXJVcU1HZGQ5N3B0MTFSRkFZUEh1ejMvbHphYWJSVHBreWhUWnMyQWF0elN6Smd3QUJpWW1LWU5Xc1dPM2JzOEx2TjZYUVNIaDVPbno1OXRHMzkrL2VuV2JObXhNWEZTWkJlZ2NXRjZQR29zUGwwNE1ZVjU4dnBnUm5icytsZXc4eE5OYzErelhJTk9qZ1JvQ3J1MTVOMmtuTGRKT1c0eVhXcnFCZVpqWmoxQ3YzaUxZU1pkRXpmbmgxd1hVT1BDbXRQMlBrdDJjN3oxNFhTTk1MSWtzTjV4VTRYTG80di9ETW8wQ0RNUUh5SW52ZjNsaHdvNmhXbDBGcUo0dW9RYkZDb2JkVlQyMW80S0ZUeEJuZ3BlZWNxQjMyWGsvUGNwTm85SlU3SEwwNjJVMlZQaG9zOUdmNVZ0VFdDOWRRUDFWTXYxRUM5VUFrR2hSQ2lJbExVZ2l0L0N4WXRXc1NhTld1ME5jSXUxdGF0Vy8wcWtzQmJUZVIydTlIcjlZVSsySlZtZ2ZqejhkUlRUekZvMENCdXVPR0dNanVuejVFalI2aFdyZG9sK3dDMlpNa1NxbGF0V214SFhMZmJ6YjU5KzdUcXMzMzc5aFZiTGJOa3lSTG16WnRYYlBkVmw4dWxkZDJzYk0vSHpKa3pVVldWdW5YcjByaHhZeG8wYUZEcUFEd2xKWVgvL3ZlLzlPL2ZYd3RzZlc4eGlxS1FtWmxKV0ZoWW9lTXlNakxJek16RVpESVJIUjFkYk5oeEpUMGZnZXpmdjU5MTY5WnBGWXkrcnRmbjArbGFpRUI4RFc0S3JxZFhuT0lxYVgyKytPSUwrdlhyVjZvT3V6LysrQ09kTzNjdWNhM1E0dmlXT01pL2hJUFQ2Y1RsY2xYS05mM3VXM3NhMTluVjd1NnBhMlpnbmJMcGRGd1U1Y0VsZnRjSC8rUGlsakNJRGRZWE8xMjFMSVdiZEdRNUx5N2NLSTAyVlkwY3pYWnp5bGE2eXNhYXdYb01DbWU3dWw2WW5qWE5SSmwwTEQrYXgvWFZUUHlXWExxSzMxdGl6Zngwd2g2d2t2RmlMSm4vbzk5MTlaUEJaWHNINHBKeXE1Qmk4d2JqU2JrZUVuUGMzcS9jQzV1dVhoUUZiekJZVDRKQklZU29NQ1FFRkVJSUlZU29vSzcwRUZCY25TUUV2RHFwcXJlQlNPTFp5bGxmTUppWTR5YW5GRTF5U2lOZ01CaXFKMGdXcnhSQ2lNdENTaytFRUVJSUlZUVFvcEpURktocTBWSFZvcU5sMUxubGpYelRpNVB5aFlLSlp5c0lNODV6clU4Vk9KN3I1bml1bS8rZHJXaFZGS2dUb3FkSmhKR21FUWFhaEJzSU41VzIzN2NRUW9qeklTR2dFRUlJSVlRUVFvaUFGQ0RDcENQQ3BLTlpwTkh2dGpNT0Q0ZXkzQnpNY25IdzdQZTBZanBxQjZLcWNDamJ6YUZzTjZzVHZkdHFCT3U1SnR6QU5SRUdtb1FiaVE2U2pzUkNDRkVXSkFRVVFnaFI0ZDIxTmsyN3ZMaEhWRG1PUkZSbThqb1VRZ2gva1NZZGtWVjB0SzV5TGh6TWNIaTBRTkQzUGZVOGc4RVR1VzVPNUxyNTZXem43VWl6anFiaEJwcEVHTGttd2tCOHNGNmEzZ2doeEFXUUVGQUlJWVFRUWdnaFJKa0lOK2xvVlVWSHF3TEI0S0ZzLzJEd2RDbWI2d0Njc1h0WWwrSmdYWXAzQ25HSVFhSEoyVkR3dWtnRGRhd0dDUVdGRUtJVUpBUVVRZ2doaEJCQ0NISEpoSnQwdEl6eVgyc3d5Nm15UDlQRm5nd1h1OU9kN005eTRTcGxMcGpqVXRtYzZtUnpxcE9GWjgvZklzcEl5eWdqMTBVWkNUTktJaWlFRUlGSUNDaUVFRUlJSVlRUTRySUtOU3EwcW1JOFd6RVloTk9qc2ovVHpaNE1KM3N5dk9GZ1hpbTdFbWM0UFB4NjBzNnZKKzBvUUwwd0F5M1Bob0lOd2d4STgyRWhoUEM2WWtQQTFvdU9sUGNRaEJCQ0FQTjZ4TkEyMmxMZXd4QkNDQ0hFRmN5b1U3Z213dHNNQk1Dand0RWNON3ZUbldlckJWMmtsNklic1FvY3lIUnhJTlBGZnc3bkVXSlFhQjVwcEdVVkl5MmlqRlF4UytkaElVVGxkY1dHZ0VJSUlZUVFRZ2docms0NkJlcFk5ZFN4NnJrdHpodnVwZVI1MkozaFpIZTZpMTNwVHBMelNnNEZjMXdxNjA4NVdIL0t1NTVnZklpZWxsV010SzVpNUpwd0l6cXBFaFJDVkNJU0Fnb2hoS2p3cEJPcnFBamtkU2lFRU9WSEFXS0NkTVFFbWVsZTNReEFjcDZIYldsT3RxVTUyWDdHaWMxZDh2VGhZemx1anVXNCtlYW9qVENqUXJ0cUpxNnZadUxhU0tOTUd4WkNYUFd1MkJEd3I3dHJsL2NRaEJDaTBucjBwMlEybjdJQk1IUnRjam1QUm9pclYyeGtFRUZHbWJvbWhCQ0J4QVRwdURuV3pNMnhabHdlMkp2cFltdWFnMjJwVGc1bHUwczhQdE9wOHVOeE96OGV0eE5pVUdoYjFVU0hhdDVwdzBZcEVSUkNYSVd1MkJCUUNDR0VFRUlJSVlRQU1PaWdhWVNCcGhFRzdxdm5iUmJpcXhMY211WWt5MWw4bFdDT1MrV1hrM1orT1duSG9sZG9YY1ZJaDJvbVdsVXhZcEVTUVNIRVZVSkNRQ0dFRUVJSUlZUVFWNVZ3azQ2dTFjMTByVzVHVmVGUXRvdXRhVTYycERyWm0rR2l1RWpRNWxiNVBjWEI3eWtPakRxRmxsRkdybzgyMGFhS2tXQ0RCSUpDaUN1WGhJQkNDQ0hPMi9zM3hwVDNFSVNvRkY3YWtzbXVkQmNBalNOTTVUd2FJWVM0TWlrSzFBczFVQy9Vd01EYVFhUTdQR3c2NVdUOUtRYzcwNTE0aWtrRW5SNlZUYWNkYkRydHdLaURkbFZOZEs5aDVycElhU29paExqeVNBZ29oQkJDQ0NHRUVLTFNpRERwNkJWcnBsZXNtU3lueXArbkhXdzQ1ZUR2TTA1Y3hUUWNkbnJRS2dRanpUcTZ4cGpvVnQxTVhJais4ZzFlQ0NFdWdvU0FRZ2doaEJCQ0NDRXFwVkNqUW84YVpuclVNSlByVXZrcjFjbUdVdzYycERweEZGTWllTWJ1NGV1ak5yNCthcU5CbUlGdTFjMTBpalpoTlVwNW9CQ2k0cElRVUFnaGhCQkNDQ0ZFcFJkc1VPZ2NZNkp6akFtN1cyVnJtbmZLOEYrbm5lUzVpdzRFOTJlNjJKL3A0cFA5T2JTcjZxME9iQkZsUlBxSkNDRXFHZ2tCaFJCQ0NDR0VFRUtJZk14NmhRN1ZUSFNvWnNMaFVkbDAyc25QSit6OGZjYUpXa1FlNlBMQUh5a08va2h4RUdIUzBiVzZpVjQxTGNRRTZTN3Y0SVVRb2dnU0Fnb2hoQkJDQ0NHRUVFVXc2UlE2Ulp2b0ZHMGl6ZTdodDJRSFA1K3drNVRyTHZLWWRJZUhGVWR0ZkhQVVJ1dXFSbTZMdGRBOHlvZ1VCd29oeXBPRWdFSUlJWVFRUWdnaFJDbEVtWFhjVWN0Q3Yxb1dEbVM2K1Bta25YWEpEbkpjZ2NzRFZXRHphU2ViVHp1cEdhem50amd6WGF1YkNaSzV3a0tJY2lBaG9CQkNDQ0dFRUVJSWNSNFVvRUdZZ1FaaEJoNXNFTXlmcDUzOGN0TE8xalFuUmZVVE9aN3I1c085dVh4K0lJL3VOY3pjR211bVJyQjBGaFpDWEQ0U0Fnb2hoQkJDQ0NHRUVCZklxRk80SWRyRURkRW0waDBlZmozcDRQc2tHeWsyVDhEOTg5d3FxeE50ckU2MDBTTEt5RzF4RmxwRkdWR2tPRkFJY1lsSkNDaUVFRUlJSVFBSU1SdklzYnUwNjdaY0I1WmdVem1PU0ZRMGVYbDJ2K3RXaTN5Y0VDSy9DSk9PZnJVczNCNXZZVXVxaysrU2JHeExjeGE1LzdZMEo5dlNuRlFQMG5OSExRdGRxNXN4U2g4UkljUWxJbTh2UWdnaGhCQUNnUHJSSVg3WGp4dzRVVTRqRVJYVjBmMG4vYTdYajdhVzAwaUVxTmgwQ3JTcGF1VDVGcUc4MlNHY1crTXNXSXBaQi9Ca25wdTVDVG1NWEovT3FrUWJkbmNSYzRxRkVPSWlTQWdvaEJCQ0NDRUF1S04xck4vMUhWc09rckQ5U0tIcUwxSDU1T1haU2RoK2hCMWJEdnB0NzllcVpqbU5TSWdyUjJ5d25vY2JCak8zWXdRUE5Rd3VkaDNBTkx1SCtmdHllZUtQZEpZZHlTT3ZpSVlqUWdoeElSUlZWZVZkUlFnaGhCQ2lBbnBwU3lhNzByM1RjeWUyQ3FWWmhQR1MzbDltbnBQbXozL1AwZFRjUzNvLzR1cFF1Mm93MnlmZlFxaE1DUmJpdktncS9IM0d5WGVKTnY1S2RWTGNCL0pnZzhKdGNSWjZ4MWtJTmNxaWdVS0lpeU9WZ0VJSUlZUVFBb0N3SUNNZi9yTnRlUTlEWENFKy9HYzdDUUNGdUFDS0FpMmlqSXkvTHBTM3J3K25adzB6UmMwVXpuV3AvT2R3SG8vL2tjNm4rM001NHdqY2JFUUlJVXBEUWtBaGhCQkNDS0c1cVZrTVA0enJTcTBxd2VVOUZGRkIxYW9TekpyeDNlalpOTHE4aHlMRUZhOTZrSjVoVFVLWWRVTUV0OFZaTU9vQ3A0RjJ0OG8zeDJ5TStDT2RUdy9ra2lQVGhJVVFGMENtQXdzaGhLaTA3bHFicGwxV0ZGalVQZXE4amdsRUFSYjFrUE5jYmVjcGVLN0ZwVHptWWwzdTZjRDVaZVk1bWJGNkx5dTJIT2RBU2piWk5sZkpCNG1ybHRWaW9INjBsWDZ0YXZMMGJZMElDN3A4cjBVaEtwTU1oNGR2ajluNGI1SWRXekhOUVVJTUNnTnJCM0ZybkxuSTRGQUlJUXFTK24waGhCQkNDRkZJV0pDUlZ3WTI0NVdCemNwN0tFSUlVV21FbTNUY1h6K1kvcldEV0oxb1krVXhXOENxdnh5WHlxY0hjbG1kWk9PZXVrRjBpVEdqU0JZb2hDaUJUQWNXUWdnaGhCQkNDQ0Vxa0JDRHdxQTZRYnpYTVlJaDlZTUpOd1grNkg3YTVtSFc3aHpHL1puQnRyVGltNHdJSVlSTUJ4WkNDRkZwbGNmMFRuSGxxbXpUZ1lVUVFsUWNkcmZLeWtRYlh4K3hrVmZNTk9IbWtVYUcxQStpYnFoTStoTkNGQ2FWZ0VJSUlZUVFRZ2doUkFWbTFudlhBSng1dG9GSVVkMkV0NTl4TXY3UFRHYnZ5U0hMS2ZVK1FnaC9FZ0lLSVlRUVFnZ2hoQkJYZ0RDandrTU5nM21yUXdRZG8wMUY3cmYyaEoxUkc5TDU4WVFkbWZzbmhQQ1JFRkFJSVlRUVFnZ2hoTGlDeEFUcEdOM015bXR0d29wY0tpTGJxVEozVHc0di9KWEo0V3ozWlI2aEVLSWlraEJRQ0NHRUVFSUlJWVM0QXRVUE16Q2hWU2pQWGhkS2ZJZys0RDc3TWwyTS96T0QrZnR5eVF2UWFWZ0lVWGxJQ0NpRUVFSUlJWVFRUWx5aEZLQlZGU1BUMm9YellJTmdMQUVXREZSVldKVm9ZL1NHRE5hbE9LU0xzQkNWbElTQVFnZ2hoQkJDQ0NIRUZVNnZRSjk0QzI5MUNDOXl2Y0F6RGc5djc4em0xVzFacE5rOWwzbUVRb2p5SmlHZ0VFS0lTa3ZKOXlWRVNlVDFJb1FRNGtvUVpmYXVGL2g4aTFDcUJ3V2VJcnd0emNsVEd6UDRMVm1xQW9Xb1RBemxQUUFoaEJDaXZDenFFVlhlUXhCWEVIbTlDQ0VFM25tbGYrK0UzemZBN2dSSU93TTJXM21QU2dUUUFuaW52QWNoeEpYT1lvR29TTGltTVhUc0FOYzFBK1hLL1pPd2hJQkNDQ0dFRUVJSUlVcDIvQ1RNL3NBYi9na2hSR1ZnczhIeEU5NnZIMy8yaG9IREg0R2ExY3Q3WkJkRXBnTUxJWVFRUWdnaGhDamU3Z1I0ZHFJRWdFS0l5dTBLZnkrVUVGQUlJWVNvNE94Mk95a3BLWmZrM0FrSkNYejIyV2ZZN2ZaQ3QyVm5aL1BaWjUvaGNEZ3V5WDBMSVlTNFFody9DVlBlZ0p6YzhoNkpFRUtVdjV4Yzczdmk4WlBsUFpMekppR2dFRUlJVVViV3JsMUxkbloybVo4M0x5K1BCeDU0Z0pkZWVvbnQyN2VYNmJrVEV4UDU1Sk5QZU9paGh3cWRPeUVoZ1U4KytZUi8vdk9mYk55NDhiek9tNUtTd284Ly9vaXFGci9jK0I5Ly9NR3hZOGZPZTl3QXljbkpwS1dsc1hUcFVqeWV3QjBPVjY5ZXpaRWpSeTdvL0VJSUlmQ3VBVGo3QXdrQWhSQWl2NXhjNzN0akNmL1hyV2hrVFVBaGhCQ2lETGhjTGo3Ly9IUGVmdnR0SG43NFlmcjE2MWVxNHpadDJvVEg0NkZEaHc1RjdtTTJtL0Y0UEd6Y3VKSGJiNys5MlBQbDVPVHc0WWNmTW16WU1NeG1jNG4zN3d2SUdqVnF4RFhYWE9OMzI3WnQyd0E0YytZTVZhcFVLZkZjK2JsY0xxWk1tY0xISDM5TVNFaElrZnNsSlNVUkZCVEUxS2xUcVZldlhxblAvNy8vL1krWk0yZnk1cHR2TW5mdVhKWXZYMDVZV0ZpaC9RNGRPb1RSYU9UNTU1OHY5akVXUWdoUmhMOTNYckhUM29RUTRwTGFuZUI5ajJ4eGJYbVBwTlFrQkJSQ0NDSEtnTUZnWU9MRWlUejIyR1BNbkRtVE0yZk9jTnR0dC9IS0s2L2dkRHFMUE83WXNXTTBhdFNvMklES2FEUUNFQlVWUmR1MmJWbXlaQWxyMXF3SnVHOVdWaGFuVHAzaThPSERUSm8waWVEZzRJRDcvZm5ubjdSdDI1WmR1M1pSclZvMXhvMGJSMXBhR2c2SGc3aTRPQUN0K3UrKysrNmpmdjM2Z0RmY08zbnlwTFpQU1dQT3lNZ2dKaWFteVAzc2Rqc3VsNHVVbEpRaVE4QXhZOGFRazVQanR5MHBLUW03M2M3Q2hRdTErNmxhdFdxaFkxMHVGeGFMaGZqNCtHTEhLNFFRb2dpL2J5anZFUWdoUk1YMXgwWUpBWVVRUW9qS0tDNHVqdjc5KzdObzBTSVNFaEo0OE1FSHVmSEdHL25QZi81RGRIUTBPcDMvS2h3dWx3dW4wMGx5Y25LeDUxVVV4ZTk2bno1OStPYWJiekFZREVSRVJHaTNxNnJLd1lNSEFUaDgrREIvL3ZrblhidDJEWGpPNTU1N2p2YnQyN05yMXk3cTFxM0wvUG56K2VPUFB6Q2J6Y3lhTll2VHAwOXo0TUFCckZZckF3Y08xSTVidEdnUmE5ZXU1ZDEzM3kyMjB0Qmc4UDRYbzJiTm1yeisrdXRGN3RlclZ5L0N3c0s0L3Zycmk5eW5YNzkrekpvMWkrclZxNU9Ra0lERllxRng0OGFBZHpxejczN2VldXN0ditQY2JqZTMzbm9yMGRIUjFLeFpzOGp6Q3lHRUtJWlVBUW9oUk5GMjdTbnZFWndYQ1FHRkVFS0lNblRISFhmd3l5Ky9NSGp3WUFBR0Roem9GNkxsbDVhV3h0MTMzeDF3R21zZ09UazU3Tm16aHlaTm12REpKNThVQ2dlWExGbkM5dTNiaVkrUFovcjA2Y1ZPNGRYcjlXelk0SzN1Mkx0M0wzdjM3dFZ1Vzdod29WYTk2UEY0R0RWcWxIYmJzV1BIY0RxZHpKczNqNUVqUnhaNS9vS0I1OFhvM3IwNzNidDMxMEs5L01HaTArbWtkKy9lMnI1anhveWhkZXZXdEc3ZG1vWU5HNWJaR0lRUW90SktPMVBlSXhCQ2lJcnJDbnVQbEJCUUNDRkVwWFhYMmpUdDh1SWVVV1Z5em9pSUNONTU1eDBpSXlQTDVId3Z2UEFDM2JwMUE3emRla2VPSEVtM2J0MFlPM2FzWHlXZXI4R0gyV3ptNVpkZkxuRU5QNTFPUjJSa0pJc1hMOWEyOWVyVkM2dlZ5bzAzM3Npb1VhTlFGSVg2OWV2N2hZMitCaHpYWGx2OHRBZGZRNURVMUZUZWUrKzlVdTE3SWZLUFRWVlZ0bS9menZidDIxbXhZZ1g5Ky9lLzRQTUdjaWxlTDBJSVVlSFpiT1U5QWlHRXFMaXVzUGRJQ1FHRkVFS0lpN0JpeFFwdFNpckFqaDA3eU12TDQvWFhYeWNxS2dxNzNZNnFxbGdzbGlMUFVWUUk1bmE3MmI1OXUxYlJGaFVWUlZCUUVMLzg4Z3N0VzdiVW1vU29xc3FNR1RPdzIrMk1IRG15Vk92ZjZmWDZnTnVyVnEzSzk5OS9UMTVlSG9NSEQyYm8wS0YrdDk5eHh4M2s1dWJTcVZPbllzL3ZjcmtBNzFwOXk1WXRLM2JmNHRaTUxNcUpFeWZZdlh1M0ZwRG12MCtEd2NEbm4zK09vaWg4L1BISDUzMXVJWVFRUWdnaHJrWVNBZ29oaEJBWG9WV3JWbnowMFVlRkdsZXNXcldLSVVPR2NPclVLWjU0NGdrNmQrNWNxRXV1M1c0SHZHRmZJT3ZYcnljM041ZXNyQ3pBMjJ6amdRY2VZTXFVS1g2Tk9aWXZYODdPblR0cDFhb1ZmZnYyTGRXNEMwNGw5a2xLU2lJeE1aSHc4SEFHRFJwVTZIYmZXSDFyL2hYRjRYQUFVSzllUGViT25WdmtmcjE2OVVLbjAyR3oyWW9NU3VmT25jdU9IVHY4eHZqNDQ0K1RsNWRIYUdpb3R0MzNlRm9zRmd3R2d6WldYL1dpRUVJSUlZUVFsWm1FZ0VJSUljUkZpSStQNTdQUFBzTm9OR0kybStuVnF4ZVJrWkVNR1RJRUFMUFpURzV1THQ5Ly8zMlI1L0JWc09YbjhYaTBLcmI4SFg1dnZQRkdvcU9qYWQ2OE9RREp5Y2w4OU5GSFdDd1d4b3daVTJTNFYxQlJhL1k1blU1YXRteEo5ZXJWR1RGaUJLKysraXAxNnRUeHUxMVJsQkxYL0ZNVWhkdHZ2NTJlUFhzV3U5OWpqejJHeStYaTJXZWZaY2FNR1FFckZBY01HTUNhTld1SWlJalF0dmxDMENWTGxtamJNak16QWZ5Q1FiaTQ2Y1pDQ0NHRUVFSmNMU1FFRkVJSUlTNlMxV290OGphajBRZ0Vyb2hMUzB2ai92dnZwMzM3OW9XT3k4dkxJeXdzakJZdFd0QzdkMisrK09JTHdCdXUrUUpBZ0xmZWVndWJ6Y2J3NGNPcFhyMTZxY2VzS0FwWldWazg5ZFJUaFg2V3laTW5rNWVYeHkrLy9NTFRUei9OdSsrK1MweE1ES3FxNHZGNGl1MEt2SDc5ZXI4cHVMdDI3U3B4TEljUEg4Ymo4ZkRCQng4d2JOaXdRcmRIUjBlemVQRmlQQjRQdDk1Nks3R3hzY3ljT1JQd1ZoejI2ZE1IOEQ2ZTRKMDJmZkRnUVdyWHJnMUlKYUFRUWdnaGhCQWdJYUFRUWdoeFNSVlhtV2UxV2xtd1lBSFZxbFVyZEZ0SVNBaHZ2UEVHVVBSMDRSOS8vSkUvLy95VHhvMGJNMkRBZ1BNZWw2cXFaR2RuKzIydlVxVUtKcE1KazhsRTkrN2RXYjE2TlFzV0xHRHMyTEhhMm4yK1lET1E2NisvbnUrLy81NkRCdzhTRVJIaFY5bm5jcm5ZdFdzWEZvdUZSbzBhYWR0OVRVYjI3ZHZINGNPSC9Tb1A4NDgza1B3Qm4yOXR4dGpZV0I1NzdERTZkKzZzM2E4UVFnZ2hoQkNWbllTQVFnZ2hSRGt4bVV3QkE4RFN5TTdPWnM2Y09laDBPa2FQSGgwd0pEdHg0Z1FPaDBPcmlNdFBWVlhDd3NMOHFoTjc5ZXJsdDAvNzl1MVp2WHExRnY3NTF2a3ptVXpGam0zQ2hBa0J0NmVscFhIMzNYZFRzMlpOWG4vOWRjQWJjSDd6elRmMDd0Mjd4UE1Ha3BLU29sMU9TRWdBb0ZHalJuei8vZmY4L2ZmZkFLVnFsQ0tFRUVJSUljVFZUa0pBSVlRUTRoSTVmUGd3cTFhdEtuRy91WFBuRWhzYnEzWDdMWTJQUHZxSTlQUjArdmZ2VDRNR0RZbzg3L0hqeDVrM2IxNmgyNHBhSnk5L1pWM3o1czBKRHcvbjNudnZCVW9mQW1abVp2THZmLzhibTgzbXQ5MVgwWmlVbE1USWtTTzFmWThmUDg3bXpadVpPSEZpaVExSHdEdFYrclBQUHVPbm4zNGlPenViNnRXcjA2ZFBINzc4OGtzQTJyVnJCM2lyR2lkT25Fano1czNadFdzWHFhbXBkT25TcGNUekN5R0VFRUlJY1RVcWZsVnZJWVFRNGlxbTVQc3FhM3YyN0dITW1ERitsV3BGV2J0MkxkdTJiU3YxdVk4ZVBjcktsU3NKRFEzbHdRY2ZMSEsvdkx3OHJXTnVRVVdGZ1BtM2g0ZUhzM2p4WXVyV3JRdWdoWHBCUVVIRmppOHNMSXp1M2J0ejVNaVJJdTgvLzc1Tm1qUWhQVDJkcjcvK3VzajlEaHc0d09lZmZ3NTRLeHlYTDE5T3IxNjkrT0NERDFpd1lBRUdnNEZUcDA3UnJsMDdZbUppdE9OODZ5Zis5Tk5QckZ5NXN0aXhsT1JTdmw2RUVFSUlJWVM0MUtRU1VBZ2hSS1cxcUVmVUpUbHZUazRPNDhhTkl6WTJsaWVlZUlKMTY5WVZ1MzkyZGpicDZlbWxQdit5WmN2d2VEd01Iank0MktZa0dSa1pXc2ZjZ2tvVEFvSi9GK0djbkJ6QXUxNWhTZnIwNlVQdjNyMzlwaW43cGdQbmIreFJHa09IRHVYUW9VUGFmZDl6enowTUdEQkFhMUN5Wjg4ZTNudnZQY3htYzhER0l1Q2ROdXlyWkx4UWwrcjFJb1FRUWdnaHhPVWdsWUJDQ0NGRUdmRUZlUTZIQTBWUmVQSEZGN0ZZTE1DNUFLMmdNMmZPWUxmYjJiTm5EOG5KeVFIMzhRVnp2dSsrcXNHdVhic1dPWmJjM0Z3U0V4UEp6czdtMjIrL0xSVHV1ZDF1TWpNekdUWnNtUGJsMis2VG1abkoxcTFieWN2TEE3elZlQUNSa1pIRlBBcm5GTmNVcFNCVlZmbnd3dzhEVmtRT0dUSUU4UDY4OCtmUDU1NTc3dEVDd0EwYk5qQisvSGdBSms2Y0dIRDlRL0EyRFVsS1Nycm9JRkFJSVlRUVFvZ3JsVlFDQ2lHRUVHVWtLU2xKNjdvN2N1UklhdGFzcVRYZ1NFNU81c0VISDlSQ1FaL2MzRnpBTzlWMjVzeVpUSm8wcWRCNWZjR2M3N3V2RW0vVXFGRkZCbklaR1JuYVZOeFZxMVp4NjYyMytxMjM1M2E3VVJTbFVDVmgvaEF3TFMyTnNXUEhvaWdLTVRFeHBLV2xBZEM0Y2VPQTl6bDkrdlFpT3huRHVUVUZVMUpTbURKbGl0OXRxYW1wYk4yNmxXKysrWVkzMzN4VG00SU0zdkR2NVpkZnBtUEhqdG8ybTgzR3h4OS96TEpseTZoZHV6YlBQdnNzOWVyVkEwQ3YxMk94V0VoTVRPU3BwNTRDdkNHZ3Fxck1uRGxUMnlhRUVFSUlJVVJsSWlHZ0VFSUlVVWFhTld2Ry9mZmZ6K0hEaDducHBwc0FielhjMkxGaitmREREemw5K2pRWkdSbUZqZ3NQRCtmYWE2OWwxS2hSQWMvcmNybUFjeUhhcUZHam1EdDNMa2VQSHRXQ3VZSVVSU0UyTnBhMmJkdnkwRU1QRldxNDRYYTdpWXlNMUxyMGdyYzdjUFhxMWJYcmRlclVZZjc4K1h6d3dRZjg3My8vMDhaNnl5MjNCTHpQMk5oWVB2NzRZOHhtczFhcFYxQllXQmdBbXpadEt2SzJLVk9tTUczYU5NTER3N1hiOGdlQXYvNzZLM1Btek1IcGRESjgrSEQ2OXUxYjZIQUJNRk1BQUNBQVNVUkJWT2U3Kys2NytlS0xMN1FPd1hxOW5uYnQyakYwNk5DQTR4SkNDQ0dFRU9KcXA2aEZMUW9raEJCQ2lQT21xaW81T1RuRnJ0VjN2dExUMDducnJydm8zTGt6RXlaTUtKTnpQdmZjY3d3ZlBwejQrSGh0MjhxVkt3dXQ0d2ZlbjJueTVNa0VCd2Z6d0FNUFVLMWF0WURuVkZXVlU2ZE9FUjBkWFNaakxNcWFOV3V3MiszY2ROTk5SWWFOVjR1WHRtU3lLOTBiQWs5c0ZVcXpDR001ajBnSVVla01lcUM4UnlDRUVCWGIway9MZXdTbEppR2dFRUlJVWNIWjdYWk9uejVOYkd4c2VROUZYR1lTQWdvaHlwMkVnRUlJVWJ3cktBU1V4aUJDQ0NGRUJXYzJteVVBRkVJSUlZUVFRbHdVQ1FHRkVFSUlJWVFRUWdnaGhMaktTUWdvaEJCQ0NDR0VFRUlJSWNSVlRyb0RDeUdFcUxUdVdudXVzKzdpSGxIbE9CSnhKWkRYaXhCQ0NDR0V1SkpKSmFBUVFnZ2hoQkJDQ0NHRUVGYzVDUUdGRUVJSUlTb29sM3J1c2c2bC9BWWloQkJDQ0NHdWVCSUNDaUdFRUVKVVFDcVFsT1BXcmtlWUpRUVVRZ2doaEJBWFRrSkFJWVFRUW9nSzZHQ21pNXl6cFlDUkpoMHhGbjA1ajBnSUlZUVFRbHpKSkFRVVFnZ2hoS2hnN0c2VmVRazUydlh1TmN6b3BCQlFDQ0dFRUVKY0JPa09MSVFRb3RLU0RxL2lmRnpxMTR1cVFvck53NzVNRjE4Y3pPV1V6UU40cXdENzFiSmMwdnNXUWdnaGhCQlhQd2tCaFJCQ1ZFb3ZiY2xrVjdxcnZJY2hSTEdDOUFyanI3TVNZcEF5UUNHRUVFSUljWEVrQkJSQ0NDR0VxSUJxQk9zWjA4eEtiYXVzQlNpRUVFSUlJUzZlaElCQ0NDR0VFQlZFcUZHaHR0VkFseGdUWGF1YjBVc0JvQkJDQ0NHRUtDTVNBZ29oaEtpVVhtb1ZWdDVERUVJSUlZUVFRb2pMUnJvREN5R0VFRUlJSVlTNCtqUnBCUHJMdUtTQzRSTFYySmhOb0pPUDd1SUtwTWlVaG9wRzNrbUVFRUlJSVlRUVFsUXNaaE9NR3cxTm0xejRPUjUvRkY2YkNMWGl5bTVjeFhuNlNYamtRWWdJTDl2enhzZkJyQm5RKzJhd1NMZjR5MlpBWCtqWW9ieEhjZUZxMW9DUWtQSWR3eE9Qd3VBQjVUOE9vZEcvOU5KTEw1WDNJSVFRUWdnaGhCQkNWRUNMbDVYUC9RNjVHMjdzQ2oyNmVzT00zUWxndDVmKytPaXFjTThnaUl5RW50M0JvMExDUGxEVlN6TmVSWUZoRDhFMWplR1dubUF5d29IRDRISmQvTGt0WmhqVUgxcTFnRnR1QXFzVkVwTWd6M2J4NTc0YWhBU0QwMW02ZlVORHdlRW9lVCs5SHNZK0NkMjdlSi9UQXdjaE0rdml4bG5Xcm0wS0thZUt2cjFSUTI4SUhoME5wMU1oUGVQeWpjMm5TMGU0OVNidlYwZ3dIRTBFMjNuOEhwOFB2UjU2OVlBeEkrQllVdkdQVFZtN2ErRGx1NitMSkNHZ0VFSUlJWVFRUW9qQXlpc0VyRmtkV3Jmd1hxNFZEejI3UWVvWk9IcXNkTWQzN0FCdFcza3Y2M1RRdkJtMGJnbDc5bDZhTUtkdWJlaDlpL2V5d2VDdFlPelZIV3cyT0hEbzRzNnQxME8vM3Q3TEpxTjNtblB2bTcwVmgxdit2cmh6RnhRVmVlbkRSWXVsYk1KUm45bHZlZ09meE9QRjc5ZjdaaGcxM1B1WWxmUWFhTi9HRzBBRHhFUkRyeHNoeUFKNzk1ZnQyQzlVVkNSTW4rU3RFdDI2UGZDWWNuTmhZRCtvVndkdXZoR3V1eFljVGtnNmNlbkM4SUxhdG9JNnRjQm84TDV1Yit2bGZkMGVTNFRjdk1MNzE2OExaOUxQN3o1Q2dxRnJSMi80MTYweldFUGcrcmF3WXpla3BwWE56MUdTS3lnRWxPbkFRZ2doaEJCQ0NDRXFsdFUvd0ZjcnpsMjNXcjBCenFqaFlEYVhmUHoxN1F0dnExL1hHNXowdjczczE5aTdwbkhoYlVZam5EaDU4ZWNPRk1vbG5ZQ1YveTM3TU9laElmQ3ZKNkJLVk5tZTE4ZGdnQW5qNGVFSHltNjl1SWh3NzFUc3NhTWdNaUx3UHMydWdRZnY4NFpuLzM3Qisxb29UcThiL2EvcjlYQkhINWorYndnS0twdHhYNHllM2IydjRZNGR2Sy9wdXJVTDc1T1JDU21uejExdjBnaEdQdzVELzNINTF1cjdmL2J1UE03bXV1L2orT3ZNWWhZemd6R1dqQzBpMlNXVWlxUkZYVkVLcGE3cUlqZHRra2hKaUxSU1VscWtVaUdscEVRcFMzWlNLckpuMzljeFl3YXpuL3VQcjdQOHpqSnpaclc5bjQvSGVaanpPNy96Tzk5ejVuRGZ2YS9QNS92eHJMb01EVFZCNEYwZGZKOS94MjB3K0JtSUs1dnpkY3ZHd2cxdDRQa0I4TWw3OEVnUEU5WTZoSWZEb0tkTkFDa1dtZzRzSWlJaUlpSWlaNThwMzBDdG1xYUt6K0hhbHFZeThKVTNUSXVqTDZWaW9FRmQ3K04yTzZ4ZFo2cVFDanM4cTFQYmV2L0VTWGp4ZGRpeU5mZm54cFdGYWxWZzFkKytIL2NNVXBLT3c4QVhYTzNSMWF1YVBkZldiY2p6c3Ixa1pFQ3JxMDBGMTdRWjhNT1BrRkdJbFc4OS93ZTFMekcza3BIdzduakl6aTdZTmUxMkUycTF1TUpVZTZiNkNFMGp3bDFEWXFLajRJWG56SGRvL1VidmM2dFdoc1lOdkkvdjJRdWozb1pUUGlyWWlsTlFrS21NZGFoWUhsNStBVDZkREQvUHRaNzc3eGJUR2cvbU8vbmVlUGp0ajJKYkttaytXcStuZnV1L3dqZ3pFeHJWaDlHdm1QY3pmNUVKL0tyRW03OGpOV3VZZnhOeUN3bkJmTDhHUHdPRFg0UjloUkRHbnljVUFvcUlpSWlJaU1qWngyNkh0ejh3Z1VCVWxPdDR0U3J3d2tEby83enZ3T2VxNXQ2VmZ2K3NodzgraG9PSENuK2ROcHYzQUpQWmMxd0JZR3daU0RqbSs3blZxOEp6L1UwMTI3dmpZZUVTNzNQc2Rzaktjb1ZZNmVuV0FIRG9RRE5JNWJXM1lQVS9CWHN2anIzMXdzTGczczdRNFpiQ2F3KzIyYXpoVGV0clRGWGQ2TEVGQ3hvek0wMkZHWmkyMDlDb25NOEhFd28rL3pTTUhPUGRVdDMrRnQvUHljaUUvUWZ6djg3QzByU3hkd2dXR2dMLzl5QlVyd0xqSnJpT3IxNExWMTlwZmc0SmhyOEx1WDA4TitrZWV6VWVQcEx6RmdPWldlYlBpQWhUM2Rlelc4RW1mSmVLZ1NIUHd2TXYrdjhmRFM0d0NnRkZSRVJFUkVUazdIUXNFYjZjWnFidXVxdFlBVzY0RG1iTzluN09kZGRZNzU4NENlOTg0RCtJSzZoYU5iMG5Bdis2eVB4WnY2NEpMTUVFSUo1S2wzSUZXTDE3bVp1djg5eURrTEt4Wmg4OGdKZ1lFd0FDUFB1VXFWUmI5VmYrMzRzamhIR0lpcklHc0lXdGVWUG8yUjNlL1RELzE4ak1jbjJHZ2NyS01sVm1udnMxVnF4Z0tpRjl1YmdhM0hXN3FXUTdrKzY0emZ0WVJxWUpuci81M25wODFWK3VTc213TUdqYUJKYjlWanpyQk1qT3l2MGNkMWtlWVhCT0FXQjJ0dG5iOFZnaUhEOXVmazVPTVhzaG5qeGx3dktzMDY5ZnJZcEN3Tk1VQW9xSWlJaUlpTWpaNjVmNVpoK3grRXJXNDc3Mis2cGVEUzZwYVQzMjZhU2lDd0RCQkZudU5tNkdBNGZNK3A1NTBuVzhYRnhnMTh2dHZLQWczK2VFaHNDQVBxWU5lZTM2d0Y3TFUzRVB2ZGkrRXlaL1ZiQnJlQVpIbzkrRnBTdGM5Kys0elV5YmRyRGJUVHYxdGgzZTErcmF5VHQ0MnJESnRlZGo1enRnNHlaWXM2NWdhODZ2T3JYaDBscldZM1k3REI3aHUvVTg2VGo4dTlXMFh3TmNlMVV4aDRCNWJQWDJES0V6TXVDUHYwd3dmdVNvdVNVY013TS9FcE9LYjhESmVVUWhvSWlJaUlpSWlKeTlzck5oeGsvd3lFUFc0NzRtdlA3bkp1djlQLzZDWHhmN3ZtNkpFbVppN0l3ZkM3WXZuV2NJV0sycXFkU0xpUTVzaUltN05ldE00T0crNTF0ZUxGOEptemJuNzduZzNaWjc1Q2owZXk3LzEzUFhvSjRaNE9IdXBaRW16Q21JckZ4K2Q1NzcrNjM0M1hjQWVFbE5NMmpEM2I5YlRhZzZkcFJwNjdiWnpCVGE1NGJEdnYwRlduYSsrS29DblBOcnpudFAvdmFIS3dTODRuS29YQ24zU2NxRkpiZS9WeEVSMWowV1BVUG94Q1I0NDUzQ1g5Y0ZUTk9CUlVSRVJFUkU1T3kyYUNra2U0UitmM2kwdmNhV01ZTkRISTRubTMwQWZTbFJBcDdwYXlyRStqeVMvMm5CbFN0QnBZdXN4eUxDVGFXZXZ3QnczMzVUcmVZWjNQejJCNHg0SGQ3L0NLYi9BSE4vTmUyOWovUzFoaWxIanNLRHZlREpaNjNQVHpnR1A4L3pQeUUzRUo3dG05blpwcDA2cjdmR0RjMzdkei9tYS8vR3d0aHZNQ3VIbHRPd01PK2hMZE5tZUo4WEhHeENadmVwdVptWlpwQkdlcnExV2pFcUNnYjFOOSszNGxTcnBoblk0aTQ1QmI3NE91Zm5MVnppQ3Rkc051amNzV2pXNTB0T0llQU5iVXk0V3JXSzY1aG5KYUFVT29XQUlpSWlJaUlpY25iTHlEQnR3UTZidDNoUGRyM3JkZ2c1M2V4bXQ4UFljYjZyekJ3QllLUDY1djdWVitZL0NHelJMTy9QT1hFU3Rtd3prMDdkL2ZpTEt6U1pQQlUrK01SVXJYbnVFV2kzbTJ0NFRxbU5MUU5EbjRYaHowT0Y4bmxmRitRY3FPWEYzWGZDcUpkY256R0FyODdOd21qbnpPa2E5ZXU2dmhNQWY2NkdIVHU5ejd2OVZyTnZuTHRwTTJEM1h2UHpvbVhXNzF1Rjh1YXo5dHdMc2lqZGY0LzNzUyttUWtwS3pzOUxUTEpPQkc3WndsVVpXTlQ4aFlBMzN3Qzl1cG5CSGNNR3VqNTd6OVp1S1hScUJ4WVJFUkVSRVpIaVV6Ylc3SlVYSFoyMzUwVkd1bjZ1Zllsck9JYjdkUjJ5cytILy91ZjdPbUZocGxYWG5XT0M2cGozQTI4TnR0bTgyM1pIdnd1ci9zNzl1VzFiVzZ2T3dBd0Y4UmRvdVFlVWpzRWd2a0xMa0JBek9YYjRJQmo2TWh6STR6UmJ6eEF3UHlGZDFTcXU2c2puQjVnd2JlcTMrRXdCQzlLR0hjZzFQRnVCdi9WUkJWaXJKdHg5bC9YWStvM1djKzEyR1BzaHZQa3loSWViWS9HVjRPVVg0UFhSc0dOWHZwWWVzS1pOdkNkUWI5ME9jeGNFOXZ5ZjVyaSs0emFiQ2IzN0RmSmRuWmxYbjQvei81am53SmE0c3VaODk3L0wwZEh3d25NdzdCWHQ4VmNNRkFLS2lJaUlpSWhJOFRtYUFPOS9iS2JtbGl5Wi8rdmtORUFqT0Rqd1FSd09lUTBDR3plRTh1VmM5M2Z1TmtNWDNJT002dFY4VjU1ZDFkejdXRnpad05icGJ6Q0l1N0t4SmdoODRaVzg3VjNuK2I0ZGJ5VTRHQ3BWZEZYRzVlUnF0MzMxYkRib2REdGNWdHRNNC9WVUdLRlBvQ0hnK28xbWFJdTdraVhOSG4vdXcwRDI3WWZYM3ZJT1JBOGRobkVUVElEbVVENE9YaHBpS2pkL25sZDRsWlR1d2twQTkvOWFqMlZsd1ljVEF2LzhObTQydzJMcTF6WDNLNVEzbFhoajNpLzQralpzaHFhTkF6dlhack1HZ0E3UlVUQjBvQm02SWtWSzdjQWlJaUlpSWlKU3ZMYnZOQU1YVHA0ODB5dXh5a3RyOEUzWFcrOS9OYzBheWx4MktienlBdHpad1hwZTJWanZDYTlQRExCT3RDME1zV1ZNRUZpNVV1N25PbmlGZ05ubStTOFBOZTI5TjdiSitmazJHN1M2MnZ0NHZjdE1wV05SOEplRGxTOEhGMVYwM2ZmY0N6QWtCSjUrd2hxb0poMkhsMGJCaVJPK3I3bDRHY3llYXowV0ZnYmQ3NGMzWGpiaHJ1ZDA0WUs2K3k3djl1N0pVMDBsWUY1ODlvWDErM2x0UzdQdWdobzVCbjcvcytEWGlZNkNaazF6UHk5UUpTTzlxMjFGbFlBaUlpSWlJaUp5Qm16WkJpTkdRcnNiekJUV2JUdk1NSStVbEFBcThXencyUWZXUTB0WG1PcW80bEEyMWxyOXRIa0xyRnpsdWg5ZnliUThoNFpBMTA2bWltekpjdlBZVmMydDRjU21mMDMxMmRzZndNbFRwc3Byd3liWWZ4Q09IemQ3LzAxNDN4Vk1PaWIybGlrRGI3M3F1czdSQkhocW9QZGFQU2YrNXNRelVMUGJJU1lHcWxZMjRWYXY3bEE1SGo2ZDdMc0tyWDVkN3lyRmxCVDRjUTdzM0FWUDl3bDhMUUd2MmM5M3hiMEtjT3QyV1AyUDlmRkhlN2dxNDhDMHhyN3lKaHc4bFBQcmZUTFIvUDZiWFc0OVhya1M5T3R0OXVDYnQ4RHM1N2hqVjhHcUhXdlZoTnZhV1kvOXRScCsrQ252MTlxK0V4WXNoamF0WE1kdXZjbXN6OS92TXhDWm1XYUF6UlZOVERXc2V3djY2OE9oeHNXdSs0ZVBtRUUzL25TNkhlN3BsTDkxdUNzYmEvWnMzTExOdEhFWFJ0djVlVUlob0lpSWlJaUlpSndabTdlWVcxNzVxclp5VEtFdERyZmNhSzBXdkxpYWRXKzAwQkltQUFRVCtEM1cwNFIzR3pmRE5WZGFyN1Znc2Zrek94dkdmWkw3YXpzR2d6ajJwbk1JQ2lyODk1K2RiZHBvMzNvUCtqOWgzc3QvYmpadHNHKzlCMm5wMXZNOXF5TUIzaDF2S3NXS2FoaUZ2L0NxY1VQWHo1NTdBZlo0MEZxeGVPS0VDYVE5SnpiN2twME5QOC8xRGdFZFNwY3lRMnJ1dXQwRWdqLys0bnN2d3R4RVJabFEwZjE3ZGl3UjNobVgvOER1MHkrOGc5ci8zR3hDM3RIdm1oQStQN0t5ck1OSHdMVDlWcStXdCt0a0YwSjdlTVh5TUdTZytZNVd1c2dNQWhyOWJ0RzBhcCtERkFLS2lJaUlpSWpJdWNWWG0xOWhERGtJUk9sU0pnUjBGeHJxUFFUQjhuaUltVWo4MW50d1NVM1g4WXdNczQ5Z2lSTHcvTk9tZ216aDB2eXRxekRhVUQzREpVY0YxVzkvd0VlZnVZYXROR3RxOW5CNytRM1hkTnF5c2REY281MXovVVpYcTZpdmFxd2dHeFEwbS9FWGlFVkh1WDZ1V3NXOEI1c05IbnJBVko4NkhEb0NyNHdLYkw5RGdBWjE0ZWtuQXp1M2RDa3owQ092SWFETkJrODhiTjBuMG00M2UvamxONmdERTNhK01SWmVHbXo5dmpTb1o5cTlQL3VpOE5yU0w3dlV1NjArT05qYy9BWnlIci9MdUxLbUNqWXZ3c09zZnhldmJBWURualRWaWhrWmVidldlVWdob0lpSWlJaUlpSnhiUW56OHAyeHhoWUFkMjV0OTRQSXFPZ29HRDdBZVc3a0tVdE5NUUZpM2pybjFmdGg3cjBUM01NVXhZZFV6Q00wcGhBeFVrTWMxM1lPN24rZVpvTSt4eDJIdFMyREU4ekQ4TlVnNFppckszSU1sdTkyRVNnNlpQb0tmUVBaZXpLOHAzNWc5RVFHNmREUnR2azBidXdiQU9KU0todWY2QjM3ZE1xVjlmLzk4U1UyRi9RY0N2N2JEZy9mQzVZMnN4ejc3d2d6M0tLZ0RCMzBIeHJGbG9POWpwa1g0cTJud3ovcUN0VExYcStOOUxMYU1tYkE4OFV2NDR5L3Z4ejByQVcwMmE1aWJYMDBidzNQOTROVTN2YXRYTHpBS0FVVkVSRVJFUk9UY0V1cmpQMlZQbnNyLzlXeTJ3QUtQMkRLdWxsZTczVlFYL2ZhSDJRTnd6R3V1OHp6M1Bxc2Nid1pqMUx6WWVyM21UYzNlaHA2dHZiNG1xTHF2MWRmajRXR0J2dysvMS9ZSTVUeXI5Nzc0Mm53RzExMXI3bGVPaCtIUHcraXhjSE5iNjdsTFYxaUhWMlQ2Mkpzd3FEQ3FGLzBjWDc4UlZ2MXRBaUJIWlowdllXRlFMaCtoYms0eU0rSHpLVEJuZnQ3MlpBU3pCNkRuUG9EZi9nQXpaeGQ4WFZGUlpxKzhuRnhhQzRZOEN3Y093ZndGOFBkYTJMNGo3OThyOS8wVzNjVlhnbWVmTWhXaTR6ODFBYkpEWVV5TDlxZEJQUmo4akJuOGNxb0EvMWFjNHhRQ2lvaUlpSWlJeUxuRk16U0QvTytIMStwcXVMNFZ2UEpHN2xWQ1RScTZLdTZtVHZmZUI4MmY5SFFvRmVOOVBMYzI0cnl3MlV3UWVLb0FGWkdlRldLK3F2ZmUvOWhVd3pVNlBYaWpZbmt6QmRtOXFpOGowMHl3dFZ6TFJ5dG1TR0ZNMHMwaE9QcjZPK3NBRnpBQjdUdmp6RUNXcHg2SEZsY1V3aHBPVzc4UnFsZUY4WitaU2NKNTFlWmFVd1hvNmNZMnVVOW1Ea1NKME1DcldDdVdoM3U3bU52Smt6RGtKVFBvSkJBVnlrT042am1mMCt4eXFGUEx0TWl2WG11T0JYdUUwQWNPd2VQOWZEKy9ZM3U0cjR2cmZtNURSd1JRQ0NnaUlpSWlJaUxubW5BZlFZWm5DMjBncm13R2ovYzBBZGFBdnZEcUd6bFhiczFiYUVLMmh2WGc2K21CdlVhWjBtWTY4QXN2bTZxNTJESTVuNStZWk1LcjZsWGg3eld3ZmhOOFBOWVZzam5DanJLeE1HNk02M2svL0pUM3FqTlBucUdjcitxOXJDd1k5WTdaVjY1cUZYUE1zNjMzeDUvTk90MzVXbHRoQmFEK2JObHEybG9idUZXbExWeGl3anFBTjhlYUlDbmxoRG4zNkRGSVRvYjBBUGVPZStKaENDdGgybHNQSERLVmt5Vkt1UFpKekl1MnJlSGhoM3p2ZDFrWUxiRUZFUm5wTzNqM3g3UGwyc0Z1dDc2LzZOT3QyQ05lTjc4bnp6YnJuUGJ3OC9FeFNlNktzQUZmUkVSRVJFUkVwQWhFUjNzZnkyc2xZTlBHWmc4MFI0RFZxRDcwNzVQN2ZtL0xmb01QQXBqaUMzQkRHM2pyTlJPV0hUaGtnc0JqaWJCbUhYUjdCRHJkRDcvTXR6N25sM2xtK3V5NFQweWxZYktmUVJDWm1hYmxOdmwwNEZUell0OXQwbmtSNGhISytRdGhUcDB5UTBFU2s3d2ZTMDZCYVQ0R1lmZ0sxa3FVeVBzYTgrcVhlZGI3dDdXRG1OUGZuNndzMDdiNzdRenpPOW03RDJyV2dHZE9ELzVJVGMzNWRsRkZVeEg1NmpDejcyQklTUDRDd0Z0dnNnYUFhZWxtQ0VpUHh3TWZXSkpmaTViQ3N5L0F2djIrSDkrM0g3NmJhZllTRE5RMVY3bCtUbmI3UEk0Y2hiL1dXTThORG9aN09wbWZ2YjUvRi9iK2ZVVkJsWUFpSWlJaUlpSlNQQ2E4NzkzeWx4KytCaHM4MjlmM0JGcC93c085SzlnY3dlQ2JZM09ZWUJxZ3E1cERyMjRtMkhuK2FYaHVHT3c3QU04TU1lR1pZNjN1RTJBQnV0d0piVnBaajdtdnMyd3N2RC9hL0J3UmJ2WjVBek5VWk9oQUdERXlmMEVVZUZkWTVsUVJkK1FvVFByS1ZGSzZPM3pZZDNpVG51Ymo5ZkpRWGVaUGJ0dklyVnhscWtRZCt5aUdoOE9OMThPMDc4MytkSHYzdWM2dFhnMEduUjRTOHRqL3dSdnYrTDl1YUNoVXFtaCtEZ21CRHJlYXZSSy8vQWJtTGdqc3UyaXptZlpmOXowQTkreUROOTUyaFg5RFh6S1Rkdi9kYXQwL0QrREY1ODFqRG9lT3dLTTV0TVFPZXRxMHREdXMraHZlL3NEOFBHQUlkTzFrSmw4SEJabnYveWVUVElpYWw3MzZxbFkyTnpEWFdML1Iybkk5NlV2ckdzQk1VUWJ2RUx1Z2xhM2lSU0dnaUlpSWlJaUlGSTlQSnBvV1NsOHRqd1ZWR0lFU21NRGlpWWROSlpabmtQUG1LNmE5MTVObm1CaFgxb1NKanZjWld3WStlTXRVZU0yWkQ1OU9kcDFib1p6MzljckYrVjlmVUpEL3h5K3BZU2JpRG4vVmQ1VmVia3A2REJ4Sjh4SGNPVGlDTDA4MUxqWjc3WTE4Mi9yNXBhVjd0NE5HUnVSOWpaNXkreXBsWlpucU0vY1cxZXRibVhicjVrM2hoVmRnd3laemZPY3VFMjdHbFRVaDdtM3QvQS9rcUZMWk80eU9pWWFlM1V4MTRNZ3h2cC9uN3U2N3JBSGd2SVhtNzRqNzUzNDgyZi9la3hkVnRON2ZzVFBuMS9QOC9icUh4YW1wTUdFU0xGaHN3dXY1aTd5clZBUGhHQm9EWnBxeFo0QzRjemY4czg0TTZuQ3UrL1JlZzU1dHp6bFc5Nm9mT0QvVURpd2lJaUlpSWlMRlkvRXlNNVNoS0tlQUZvYXJyelNWWUo1aDVhZ3hwa1UyT3NwNjh3eFhiRGJ2WUJETS9uRnRyM09GUnpZYmxQY1JBaFpFMWNvd1luRE9RYUkvbnFGY1RrTkdPdC9ocXZqeTFLd3A5SGpRKzdobnFGaGNlOTF0K3RkNnYwSjVFL0lGQjBPLzNxNWcxMjZIWHhlNXpydi9IdjhETGk2OXhQZnhmN2VhNFNtQm1MZkF0RllmT0FURFhvSDNQOG81ZUhWWHNxU3JnczRodHhEUU15ajNWZW01ZlNjTUhKYS9BREFpM0RyQVpNbHlpQ3JwZmQ2OGhkYjc4MDkvNWpFZXczT09KZnAvcmFMNEh4SXVBS29FRkJFUkVSRVJrZUt6YUtuWnp5NitraG5Hc0hlL0djd1E2R0NQOEhENCtGMFRxRG1zL2djYTFqZkJRRVltUFBKay9pcmhjclB2QUF3ZUFjT2U4MjdqRFZSRXVHazdYcm5LQkhYdXd6RlNVbURCRXRPdXV1SjMrUE52RThxOC9icnJuQ05Ib2Q5enViOU9vTU10M0hudXRlaXZyYmhHZGJqak51dXhFeWV0WWVoTjE4UCtBMlpnaVVOeWlqV0k4Z3l4aW9xdi9leU9KcGpXNnRLbDRNbEhUVVdnM1c0R2gzVHVhTTRKRGphUDlSdmt2VCtpZXh1dXc1R2o4TnJvd051eER4K0JZYS9CcnQxbWduUmUxUFh4K2x1MjVmd2N6N0RhMzJ2bU42UnZleDFFbkE2U0U1Tk1DUGlmbTczUCsrMFA4eGxGUlpudjk1OS9tK09lRTdTUEhmTityaFNJUWtBUkVSRVJFUkVwWHN0K3kvOXpyMnB1RFFEQnRHeEdSRUR0Uzh5K1l1MXVOSHV6RllXRGgwd1EyTGExYVdQY3RkdFVNSTBZN0RySE1jSFhYWjNhcm5PdWJXbENRTTlLdWgyN3pLQ0tyNmRiV3lHenMxMlZoWGE3N3piSlRuZkFtcld3ZVV2KzM1dm41T0lqUjczUGlZZ3d3Wmg3Syt5UzVUQi9JUXg1MW5ydS9mZVlrR2Z0ZW5QL1dLSzFRckZDK2Z5dk5TOThWV1grOW9jWnlBRlE3eks0L1ZiNGJwYXB5dHUxeC9XN3FYU1JhZHVkOUtYMStiNUN3SGZHNVQxODNySTFiK2M3MUsxanZaK1JBZXMyNVB3Y3p4QXdOWWRLejd3S0NySUdmai9OTVlGOGxGdTFwNk42THlNREpuNWxQdk14NzdsQ1I4OWcvV2dPSWFBS0FmTkY3Y0FpSWlJaUlpSnliZ2dPaG83dHJjZE9uRENUWFZmODdqclc0WmJDYjdOMWQvZ0lmRG5Odk9hK0E5WUpxUDVzM2VhcUpydmljaFBJMUxqWWVzNjJIU2J3eTh1a1k1c05lbldIZSs2Q3djK1lJRFEvYkRidi9RNFBIdkkrNTRtSFRURG1jT2d3alAvTS9BN20vbW85UHlnSStqemlhdnYxYk8rTXY0aUM4MGlEZXZlQzlyZkFGVTNNWjFIdk1uUGYwL3lGMW9xM2V6cTVncitWSG52d3RXOW5mYzhWSzNoL1ZndVg1QjdDRmFabVRhMzMxMjR3K3k3NkV4VGszUTZjR21EcmNTQ3VhdTRLZUZOVDRlZlRVNWs5ZzBlSGVRdmdpUUZtRUFxWXNOQ3pFbkJQRHBPUmJZcXo4a09WZ0NJaUlpSWlJbkp1dUw2MWF5S3J3K3k1WnZqRGt1VndYeGNURkpZb1lZS3hFYStmUGZzUFptU2F2ZW5xMXpYVmlpMWJRRDJQYXE0T3Q1b3d4Wk8vNmNCZzJva2RiYlVSNFNZSWZQRzF2RmNFeHBYMUhuVGhHTmpnME9rT2FIYTU2MzU2T294NjJ3U3hZS3E3V2x4aGJTc3VVeG9lNkFydmp2ZHV5NjFXMVhzZFlXRm1UOGIxRzMyMzhYcnlyQWdMQ1RFVGQzT1NuR3dHVlB5NzFSV2Fob1NZZlF5SHZBVC9yRGZ2MVNFNDJPeUJPT1o5YzcvZVpkYnJaV1hCVjkvbXZ0YkNVcXNtVlBTb292emp6NXlmNDJ0dnZwT25DbWM5d2NIUXBhUHIvamZmbTNaZm15M3dnVDFWNHEzMzdYYnY3NTg3VlFMbWk2SlRFUkVSRVJFUk9mdkZsb0g3NzdZZU8zRUN2di9SL0p4d3pBU0JEbzNxdzEwZGltOTlnVmoxdCt2bmRqZWFGbUZQNWVLOGIrNGMwNEVkTjg5OTlSeEJZRjRyQWl0N2hEQUp4Nnl0clMydXNBWTlkanU4OVo2cFhuUTRjUUsrOE5HRzNlcHFNemwzNjNicjhiaXlKdFIwVi9zU2VMUUhqQjBGMTF5Vis3cnpNeURpdHovTSt2LzgyM3E4YmgzelByZHNOY0dldTVZdElQSjBWZHZsamF5UExWbGhLaUtMUyt0cnJQZlQwNjNmZlYraWZBeGhjWVMzQmRXMnRkbmpFOHcra0k2SnloRVIxdDlQVHIrcldqV3Q5dzhlTmtOVC9GSUttQjhLQVVWRVJFUkVST1RzWnJQQkl6MWNJWXpEOUIrc0EwVWNnYUREM1hkQjB5WkZ2NzdjUklTYnlxM2YzRnFXcTFYeHJyd3J6TmZMYXhEb1dZbmwzdHJhcUFIMGZjd1Y0dGp0TUc2QzJkZlEwOXhmWWQ5KzY3SGdZTGk0bXUvOTd4bzFzTjYvdEpicjU2VGpBU3pjSXd6NmZsYk9GV1JwYWE3dnlWb2Y3YnNkYmpWdHRiczlXbEdEZzAwVmFuQXdOS3huZmN4OStFbFJLeGtKMTNtRWdFdC95NzJGUENiYSsxaWdBMHh5RWg0T1hlNTAzWjh3eVF6K0FlOXAwem1GZ0EzclcrK3ZYWmZ6NndZcEJNd1B0UU9MaUlpSWlJakkyZTJ1RHRDa29mWFl4czN3dzJ6cnNWMjdUVVdVbzRMTVpvT25Ib2RocnhSc1lFWkJYTnZTdE1NbXA4Q0F3V2JkdmlvQVAvakUvRm14Z3RrL2NPOStFOUtjUEFXZmozTzFCQjlOZ0Q3UEJQYmFudFZzT1hFUDN3RCtYbVArckZNYkJqeHAybVhCQklBZmZlYTkvNStEM1c3YVFaOTQySG84SkJRT0hUR1ZZaGU1dFhSZjNjTHN6K2RySFlGTWgvVU1nN2J0Z0tuVFllU0wxbjM4d0ZTK2pYbmZyQUhNNTV5WjZYcHZqdGVQakRUN0lWYjNhRmRPVHpjRFFTTGN3cTJObTJISHp0elhXVmh1dk42N3hYYjJuTnlmRisyakV2QjRjc0hYYy91dHJtclVlUXZnejlXdXh3SU5BY1BDdkFldC9QNVhMaStzRURBL1ZBa29JaUlpSWlJaVo2L0dEVXhGbjd1VUZOT0s2aXZrK25TeXRUb3dyQVE4MTg5N0NFZFJxMW9aaGc4eWd6SEtsRGIzbXpjMVUxTTlKU2JCNHFVbVdKdjBKU3hmYVFMTmhHUGVFMXlEZzgyeFFHNk9RU1NCY0E4bXM3TGdqNytoNXNYbXMzTk1ZODdLZ3JIalhFTWYvRm15M0h1eThLSFRRMGFXWm5MTmVnQUFJQUJKUkVGVWVreUdibGpmVkVXQ0NZbmNxeGNEQ3FsOGhFSHUxWDVnQXRpWnMwMTQ2aDVTWldUNnJob3NGZU05RkNYaG1La085QXlqZi93bGdEVVdrb2h3dUsyZDlkaktWZDV0MXI2VUx1MTlMSytUakgycFhzMzh1WGNmZkRMUitwaG41YTYvRUxCVlMrdkU3OVJVTStrNko1Nlh5azliK0FWSUlhQ0lpSWlJaUlpY25XcGVEUDJlc1A0SGZsWVdqUG5BTzJSeVNFd3lBeXJjUlVYQnNJRm1ZbXh4aUMwREkwZVlQZVljcHY4QXkzNXpWYUc1MjdvTjBnTU03RUtLb0lXNFRtM3JaTmJWYStHU2kySFljNjRnNTlRcGVQVk5XTGcwOSt0bFo4TTh0K3ErUTRkZDdiV0xsMW1IdGRoczhPQjk1dWZLbFZ6VFpPMTJTQWxnejdvZ1A3SEdscTN3elhlbUN2VC9lcHR3MkZmbzVmbjdTRXMzMDU4OXYxK1RwNW8xdVgrSEVvNlovUVdMUytlTzFqMGdzN1BoaTZtQlBiZHNHZXY5ckt6Q0NRRmZmd3MrL2h4R3YrYzluVGpDbzJMUjMrK3EzWTNXK3d1VzVCNWdlMTVMSVdCQUZBS0tpSWlJaUlqSTJhZHVIWGhob0RWSXlNcUNOOGZDWDZ2OVB3OWd6bnhZdU1SNkxDSUNudWtMM2Y1cnJUb3FESjZUVjRPRHJmdjlmVG5OaEVobFNwdldXazlObThDQVB1YngzRVJFNUg1T1hyVysybm8vT1FVRzluTzFuUjQ0Q0FOZmdML1dCSDdOZVF0Y2xacnpGN21PNzkwSEszNjNudHV3bnBuOGZLbGJOV0pHaGdtNWN1TnZiN2lkdTgzbi9zOTYxeDUxdnV6M21FQTg5MWR6dm52NytJKy9tTzlUMWNxdUFSZ0F2OHpQVzh0MVFUU3FEKzF2c1I3N1pUN3MyUmZZODh1VnM5NC9taERZNTVzYnU5MVV0L3BxaWZac1cvWVYxRjNWM0ZVSkN1YjMvdDNNM0YvWE13UXNxdjAxenpQYUUxQkVSRVJFUkVUT0xqZGREOTN2dCs3VmxwVmxXb0FEcmJ6NjRHT3o5NXg3ZTZuTkJ2KzUyVXlBblR6VnRLMjZWNlhsVjA0RE9MNzRHcjZkWVNxNEJqMXRKdUw2MHF3cDFLOW45bmY3ZFJIczgxRXhDQ2JzQ0FzekxhK0ZJU29Lcm1scFBkYXFwU3V3K2UwUGVIZTh0Y1U2RUFuSHpONkFUUnQ1RDg3NGNwcjVIYmdIT1EvZGI0STdoM1NQcXJLaTRsNEp1SHN2ZkhsNnV2R1diZkRWdDVDVVpNSTJnQ3VidTg3TnpMVHVpM2pacFhCOUszanZvOEw1VHJtcldobjY5YmFHYVB2Mnc4UXBlYnVHTzMvZnI4SVVIbWE5N3huY2hZYkEvZmRZajMwMzAzK1ZyenZQUURGWU5XNkJVQWdvSWlJaUlpSWlaNGZvS09qWnpWUUh1VHR4RXQ1OHg3U3BCaW9qRTE1K0E0WU04TjRQTUs2czJhdnZydHZOTk5rbHkvTzJmNTY3b0NDNC9UKytIL3ZtT3hNQVZxd0Fnd2RBaGZMVzlhMWRCMDBhdVk1RmhFUEg5dWEyZXk5czNBVC9ick9HSjd0MnU2b2pRNEloTk5TRUxlRVJwaUl4cXFScDdZMkpNZUdiNTU2Q25qcmNhcTIyZkhPc0NXWkt4Y0RuVTJEMjNMeDlIdTYrbm01dW52YnVnMm5mbS9aV2g3QXdhNWpxcjNYVVUwRXJ3UDVlWS9hWVBId1VYaHNOcDl3K0w4KzF1Mzh2bDY5MHRkTTJhUWhQOTRFU0pjeEU0MGtlN2VnRlViMnFtZlRzdnIvZThXUjRlWlMxL1RZcXl2KzAzeXJ4M2tOT2R1WXdRYm13aE9VU0F0N1JIc3E3VlNqdTJBWFRaZ1IyYlZVQzVvdENRQkVSRVJFUkVUbnpybTBKRDk1cjNmTU16TkNEMGUrYWx0UzhTa21CRjE2RlFmMjlwOStDMllQdXNmK0RCN3ZDa2hVbUROejBiOTRxdWJLellla0tVMkhvYnRiUHB1THQ4a2JRdXhkRVI3c2VPM1VLUm80eHJhbzl1OEdOYmJ5dld5WGUzRzY4M25xOGFoWDRhR3hnYTVzelArY1FNTFlNM09xMkg5dmlaV2Jmd3NOSHpGVGl2UUcybXViSE45OURvd2IrcXlnaklrd2xhRTZ0dkZEdzhDYzVCWHIyTVNGd1RyLzNTaGVaMzRlRFl5RElWYzFOb095b1dyM2pObE5sNXo3eE9MOGFONEMrajd2MlNRUVRQQTUvRlE1NERDNFoxTitzYjk5KzArSjg4REFjUFdvK3Z3NjNlbGZPYmR4YzhQWGx4ck1kMkwxYXIrYkYwT2wyMS8xVHArQ05kM0wvZlR1djVmRjdEMUc4RlFoOVNpSWlJaUlpSW5MbVhGSVRIcmpIT2tRRFRCanc3USttWXF3Zys2NmRQR2xDazhkNlFzc1d2cytKaW9KMk41aGJZcExaLzIzaWw0Ry94cVN2VEtCVitmUitjYi85WWRxTnUvM1hPeHpjdGNlRUhZNkFiZHduSnBEcC9sOG82YkczWUZIcjhhQXJxRG1XQ0JNbW1aLy8zVnIwcjUyVlpTcnZYaHdNbFNwNlAyNnpRZm00M050Vy9lMEo2RkNySnZSKzJMU2VGb1JuVmR0VGo1cy95OFo2VjZYMTZtYUdvYXhkbjcvWENncUNPenZBM1hkYXc3dGR1K0cxdDd3bkZ6dUVoNXVxMTl3bVlhZWxtUUM2cUhtMkF6dUN1N0FTME9kUjEzM0hYcCsraHViNDQvbVpLd1FNaUQ0bEVSRVJFUkVSS1g3VnE1cDIwQlpYZUQvMjEycjQ5SXZDcTBSTFN6Y2h3N1lkY0YrWG5DZUpsaTRGelM3UFd3aVlrUUZ2ZndDdkREV0RHaFlzaGxFalRQV1lRM1kyekp3TlU3N3hiajFldUFSKy85TUVobTFiKzk4M01CQ08xL2w1WHM3VFg2OXNCczJibXArenNrd3dlVHc1LzYrYkgwbkhUVUE3OUZtemY2T24rRXE1aDREQnVjUWEvMjQxZStmMTYxMjRRVkc1dUJ6V0ZBeFBQd0VEaDVuS3ZMeUlyd1NQOXZDdVhGMndHTVovNmoyQjEySE9yNmF0dTNLODc4ZmRmVDhyOXpieHdsRENZd0NQSTdoN3BJY3IrTFhiemY2ZGVSazZBOTU3QUFZRm1WdGhERHM1anlrRUZCRVJFUkVSa2VKejJhV21QZkdLSnQ1aDNJWk5NUFhib3F0UyttNm1xYnA3dktmWnA4K1hYWHZNUG5GNXRXMDdUSjBPVjdjd1U0amRyZDhJbjB3MGU1NzVjL0trMllQdW0rL2draHJRc0Q3VXFHNnFDeXVVRHp6QStueUtDUUZ6RWxjV0h1N3V1ai94eStKcEQvWGx5RkY0ZHFpcHJHdlV3UHBZdmN0TU9KcVRrQURhZ1gvLzA0U2NoUjBFNXFSa1NYaXVQd3djYWxxT2N4TWVEbmUyTjM4MzNOZVljTXlFZjdsOUR2TVhtdHNWVFV5TGVXd1ozK2Y5dXpYd2ZmY0tLalRVZXQ5bWd5NGQ0WnFyekgyN0hUNzhGSDVkblBkcisyb0REdzN4SDVJS29CQlFSRVJFUkVSRWlzdGR0MFBYVHRaajJka200Smc1MjRTQVJXM2padWczQ1A1N3Qybi9kUVNSK3crWWFyNkN0TUpPLzhHRU9BN2J0cHNKczZ2K0R2d2FkcnRaZy9zNmJEWXpxS04wYWZObmRCUkVScGhiV0ppNWhZYWFRR3pPL054ZjQ2bkhUUXMwbUlyQjNFTERvbmJpSkl3WUNXMnZNNVdhMGFmWDFyQmU3czkxRDh6c2RyT1hvUysvL3drajN6YlgzTExOREY1SlNZRVRKNkNRaC9sYUJESndwdlhWOE1DOTVuZnJmRjRtekpwdDlrN01TOVhlSDMvQnBpM3cyakRyMEEwdzdjbXZqUzVZZTMxZStHckI3bktuK1RNNzIweFNYcENQQUJDczdjQ1ptU1pJekN5bTkzVU9Vd2dvSWlJaUlpSWl4V1BQWHRmUEJ3K1ovM0Jmc05oVWd4V250RFQ0K0hPWSt5djg3ejZvVWhrR0RTOTRPMngydGdsYUlpTmd4bzk1YjNIMHgyNDNyYjA1dGZmbVJablM1czhWdjhOSG54WE9OUXZLYmplL2orVXI0VDgzd2ZXdG9VSUZFNERtTkxERDhmanlsYWFLY3RjZS8rZXUrc3ZjempZbFM3b0N3S3dzbUwvSXZKZWpDZm03WG5LeXFYeDhiYmk1ZnlvVnBud05QODNKMjlDYmdnbzkzUTZjbVdtQzhKV3JUUGdlR1FGdnZaZDdkV05PZ29OZG45VzA3NHYvMzVCemxNMXVMODV2Z0lpSW5FbXJQc3piK1UxN0ZzNDFkUjFkUjlmeHZvYjdPWUZjVTBUa2pPaDBmK0ZlTHpvS09yWTNnVTF4REo4SVZPbFNoUmV3blF2Q3d1RG10dkRUTDZiaTdHd1ZHcEw3K3ZvOFlrS2dQVVU0eWJpb2hZYkF5QkVtTko3MWMrRUZXdjJmZ00xYllONUNVL0ZZM082NjNiUzVMMW51YW9sdVVOZFVmbTdiVWJCclgzMmxlVytIanhSNG1RWDJ6Y1F6dllLQXFSSlFSRVJFUkVSRWlrZHlpdG16N214eklRV0FZQ29oWi94NHBsZVJ1MEFDeWpIdkYvMDZpbHBHSmp6NWJPRmZkOVRiaFgvTnZKajJ2ZmV4d3RydmMrbUt3cm5PQlNZbzkxTkVSRVJFUkVSRVJFVGtYS1oyWUJHUkM0amFEMFhPSHZyN0tDTG5oTUp1QnhZUk9kK2NRKzNBcWdRVUVSRVJFUkVSRVJFNXp5a0VGQkVSRVJFUkVSRVJPYzhwQkJRUkVSRVJFUkVSRVRuUEtRUVVFUkVSRVJFUkVSRTV6eWtFRkJFUkVSRVJFUkVST2M4cEJCUVJFUkVSRVJFUkVUblBLUVFVRVJFUkVSRVJFUkU1ejRXYzZRV0lpRWp4YWRyelRLOUFSQnowOTFGRVJFUkVpcE1xQVVWRVJFUkVSRVJFUk01ekNnRkZSRVJFUkVSRVJFVE9jd29CUlVTa1NLU25wNU9Ra0dBNVpyZmIrZUtMTDBoTFM4djErVmxaV1V5ZlBwMVRwMDRWMVJJdDB0TFNXTDE2ZGJHODF0bWdPRDdmS1ZPbXNIZnYzaUs3Zms3c2RudEE1MDJhTkltVEowLzZmR3pHakJtc1dMR2lNSmNsSWlJaUluTEdLQVFVRVpGQ2xaYVd4c3laTS9uKysrOTUvUEhIMmJWcmwvT3hmLy85bHdrVEp2Qi8vL2QvckZxMUtzZnJCQWNITTI3Y09PNjk5MTcrL1BOUEFGSlNVbGkzYnAzUDh6ZHMyT0EzekFsRVJrWUcvZnYzNTVGSEhuR3VQeVVsSmRmbjJlMTJmdmpoQnhJVEUvUDhtaHMzYm1UdDJyVStIOXUwYVJQVHBrMGpNek16ejljTlJGRi92dXZXcldQQ2hBazgrdWlqeko4LzMzbDh4NDRkWHVGd1R0TFMwcGc0Y1NLSER4KzJIRTlJU09DcHA1N2l0OTkrOHdyOHNyT3plZkRCQi9ucXE2OUlTa3J5ZSswdFc3YncyV2VmMGExYk44c2FIWll0VzhiZ3dZTVpPSEJnZ2I1YklpSWlJaUpuQXcwR0VSR1JQUHZvbzQ5SVQwLzMrZGptelp0WnQyNGRmZnIwSVRrNW1mNzkrek4yN0ZqS2x5L1Bva1dMQUxEWmJPemZ2NStzckN5Q2c0UDl2azVZV0JoMnU1MzY5ZXNESnR6cDI3Y3ZyVnUzcGt5Wk1wWnpGeTVjU0hSME5NT0hENmRTcFVwNWZrOGxTcFFBWU92V3JTUW5Kek50MmpUR2p4L1BuWGZleVFNUFBFQklpTy8vazNuaXhBbSsvZlpieG8wYnh3TVBQRUNYTGwyWU9YTW1TNWN1emZVMTE2OWZUMmhvS0dQSGpxVml4WXFXeDlMVDAvbnd3dytaUFhzMlE0Y09wWExseW1SblovUDIyMi9UbzBjUG9xS2lmRjR6T1RtWjBhTkg4OVJUVC9rOXg2R29QdCtVbEJSZWVlVVY3SFk3cDA2ZDR1dXZ2MmJqeG8wQUxGcTBpRktsU3ZIbW0yOVNzbVRKSEs4REVCUVV4UExseS9ucXE2LzR2Ly83UDI2Ly9YYm44WC8rK1lkLy92bUhJVU9Hc0h2M2J0cTFhMGRzYkN4QlFVRWNPWEtFanovK21NaklTTnEzYisvejJvN3ZZMXhjSERWcTFMQThscG1aeVlZTkd3Z0pDYUY3OSs1RVJrWUM4UHZ2dnhNY0hNemxsMStlNjlwRlJFUkVSTTRtQ2dGRlJDVFA0dUxpZVBmZGQzTThaL3o0OFZTdVhKa3RXN1l3ZWZKa25uenlTWDc5OVZmQ3dzSjQ4Y1VYcVZxMWFxNnZFeHdjVEVoSUNLR2hvYXhidDQ2YU5XdGl0OXRac0dDQnovT1BIei9PNGNPSDh4MEMybXcyZ29PRDZkcTFLMDJhTktGdjM3NU1tVEtGTW1YSzBMRmpSNS9QaTRxS1l2anc0ZlRzMlpQeDQ4ZFRybHc1V3JWcXhjU0pFOG5NektSVXFWSitYOU5SWGJadzRVTHV2dnR1eTJNTkdqU2djK2ZPZlBYVlZ3d2FOSWpQUHZ1TW9LQWdmdjc1WnhZdFdrUzVjdVY4WGpNeE1aR0VoQVJTVTFONTZhV1hzTmxzZmwrL0tEN2Y5UFIwaGd3WndzR0RCd0ZUS2JsbHl4YTJiTm5pUE9mbzBhTU1IanlZVjE1NWhiQ3dNTC9YQWdnTkRXWEFnQUgwNnRXTHNXUEhVclZxVlpvMGFlSU1aY3VXTGN1MTExN0xUVGZkeE9lZmYwNm5UcDNvMGFNSEpVcVVJQ29xeW04QW1KMmR6ZHk1Y3drSkNlRzU1NTRqSVNHQjk5NTd6L0plVDU0OFNkbXlaWmt6Wnc1ejVzd2hLeXVMbjM3NmlZaUlDTjU3N3owcVZLaVE0OXBGUkVSRVJNNG1DZ0ZGUkNUUDdyampEcTY0NGdxNmRldEdqUm8xR0RkdUhGbFpXYlJyMTg1NUgyRG16Sm1NR1RPR2tKQVFsaTFieHFGRGgralRwdzhaR1JrY09uU0k4dVhMTzY5cHQ5dVpQSGt5eDQ4ZmR4NUxTMHNqUFQyZHA1NTZpblhyMWpGdzRFQUFxbGV2enZqeDR5MXJ1dkhHRzZsY3VUS05HalhLOS9zS0RRMGxJeU1EZ0RwMTZ0QzVjMmVtVEpuQ2UrKzlSLzM2OWFsVnE1YlA1MVdwVW9YV3JWc3piOTQ4Z29PRGlZbUo0ZE5QUHlVaUlzTHZhN2wvWHA0Qm9FUFhybDJaTVdNR2lZbUpKQ1VsTVd2V0xFSkNRamgxNnBUZktyK29xQ2dxVjY1TVdsb2F5NVl0NCtxcnJ3YUs1L05OVFUxbHlKQWgvUFBQUHpSczJKQkJnd1lSR3hzTHdPN2R1M25paVNjb1diSWtQWHIwb0ZxMWF2end3dzljZGRWVnhNZkgrNzJtWXoydFc3Zm0xMTkvZFZac0JnVUZXZjRNQ1FraExDeU0rKysvSHlESENsT0FwVXVYY3Zqd1llNjY2eTdpNCtQSnlNamdqei8rWVBmdTNaYnpqaDQ5eXZUcDB5M0hNakl5R0RwMEtHUEdqTWsxeEJRUkVSRVJPVnNvQkJRUmtYeTU2S0tMZkI3ZnZYdTNzNkxLTVJUaXhJa1RmUFRSUjBSRVJMQnQyelkrK09BRHlwVXJ4MXR2dmVXc2xMUFpiTlNyVjQrQkF3ZVNsWlZsdWFaajM3eFJvMFlCc0cvZlBucjE2aFh3V3YvNjZ5OG1UWnFVNjNtWm1ablk3WGFlZXVvcGJEWWJxYW1wenNlZWYvNTUzbjc3YmIvVlh3ODk5QkRObWpXalZhdFdBSDREd08rLy81NUtsU3I1YlNmZHVYTW5mL3p4QjdmZmZqc2xTNWFrYTlldWxDOWZuamx6NXJCOCtYSkNRa0tJaUlqZ2pUZmV5UFg5dUN2S3p4Y2dLU21Kb1VPSE92Y1VQSDc4dUROVUJEaDgrREFwS1NsRVIwY3paY29Vd093UCtPV1hYL0xpaXk5eTJXV1g1WGo5TGwyNkVCOGZUNzE2OVFEdmtDODRPSmpRME5DQVFybnM3R3dtVHB4SXFWS2wrTzkvLzB0bVppWURCZ3pnaWl1dVlNU0lFWlF2WDU0ZVBYcHc1TWdScGs2ZDZtd0ZGaEVSRVJFNWx5a0VGQkc1Z0t6NjBQVnowNTZGYzgyalI0OWEyaWlyVktuQ25qMTcrUDMzMzUzSDVzMmI1L3o1aHg5K0FHRFBuajA4Kyt5enZQSEdHODZRcFVtVEpzeWVQUnVBcVZPbk1uNzhlTUxEd3hrNGNDQlhYWFVWQURmZGRCTTJteTNYL2U3Y05XN2NtRysrK1lZTkd6WlF0bXhaWi9XWXA1Q1FFTkxUMDBsT1RuYWU0NzVYM0NlZmZNS0FBUU44VnBtVksxZU90bTNic203ZE90NTU1eDIvMDJtM2JkdEdxVktsL0xaVHA2ZW5NMkhDQkg3ODhVY0dEUnBFMTY1ZHNkdnRkTy9lblE0ZE9nUVVadnBUVkovdmhnMGJHRDU4T0ptWm1jNDIzWmlZR09mak8zZnVKRGs1bWVyVnF6dVBaMlZsa1oyZFRVWkdCdUhoNGJtK2h0MXV0N1JrTzlxY0hYLzYrNTM2TW1IQ0JMWnYzODZUVHo1SlZGUVV2L3p5QzhlT0hXUE9uRGxVcVZLRnhvMGJzM2Z2WHRxMGFVTmtaQ1N6WjgrbWZ2MzZWSzVjT2VEWENFUlIvSDBVRVJFUkVmRkhJYUNJaUJSSVVsS1NWN3Zrb0VHRE9ISGlCTEd4c2Roc050cTFhMGVGQ2hVQ0RyQ3lzcktjWVdGcWFpcERodzZsVHAwNkRCczJEREFETFdyV3JHbDV6cG8xYS94ZXoyYXpNWHo0OEZ4YlJQdjA2Y1A2OWVzWk5teFlRUHNLdnYvKys4NndiOWV1WGNURXhOQzNiMThhTldyRTZ0V3JpWXlNOU5xVHIySERoZ0RNbURIRDV6VnIxYXBGejU0OWVlZWRkK2pYcng4ZmYvd3hPM2Z1Wk4rK2ZWeDMzWFVGQ2dFZEN2dnpYYmR1SGUzYXRhTno1ODdjZDk5OWhJYUdXaW9WdTNYclJsSlNFa09HREtGS2xTcUFHUjdTc1dOSFNwY3V6Y1VYWCt4MXpmMzc5MXUrVjB1WExpVXlNcExYWG52Tk9md0Q4aDRDenBvMWl5Ky8vQktiemNieTVjdVpNMmNPTzNic2NMN3ZCUXNXT0g4M2E5YXNvVmV2WHV6YXRZdVNKVXN5WXNRSTZ0U3BFOURyaUlpSWlJaWNiUlFDaW9oSWdYanVDUWhRc21SSjUrUlh6OWJUUU15WU1ZTURCdzRBVUxwMGFTcFdyTWpHalJ2NTdydnZBTk5xNmhrODVzWmZBSmllbnM3cnI3OU8xNjVkS1YyNk5HQ3FHd01KQVlPQ2d2am1tMitjOThQQ3dyajU1cHZwMWFzWFE0WU1vVUtGQ3BiWFBYejRNUEh4OFR6d3dBTUVCd2N6ZGVwVW45ZHQzNzQ5MzMzM0hidDM3K2JBZ1FQTW1ER0R4bzBiZTAzc3phL0Mvbnc3ZGVyay9EazdPNXZqeDQ4NzI0bnRkanQ3OXV3QllNU0lFWmJ6d0xSZyszTFJSUmR4Nk5BaHk1VGxvS0FnMXF4WnczWFhYV2M1QnVRNEFNVmRtelp0K1BUVFQwbE1UR1RqeG8ya3A2ZHo2dFFwdW5mdnpsVlhYY1hBZ1FNNWN1UUlZV0ZoenIwS016TXp5Y3JLQ3FoaVVVUkVSRVRrYktVUVVFUkVpbDFtWmlhZmZQSUpuVHAxY2c2T2NEaDgrRENmZi80NXRXclZZdCsrZlFRSEIzUGZmZmN4ZVBCZ1ozV2F2OEVWL2h3NWNvUmh3NGFSbnA3dTlWaEtTZ3FIRGgxaS9mcjF6bjNwOXV6WlE0TUdEWEo5SHoxNzl1U0JCeDRnTkRTVVcyNjVoZmo0ZUpvMmJRckE3Ny8vN2d5NlBKVXZYNTcvL09jL2ZxOXJzOW00Ly83N21UOS9QbkZ4Y1N4ZnZweStmZnZtdXA1QUZNWG42eTQ5UGQzU1RyeCsvWHJBdEltN3R4Zzd3dUhEaHcvN3ZWYi8vdjNwMGFNSDhmSHgzSFRUVFZTdFd0VVpBRG8rMjd5R2dKR1JrVHo4OE1Oa1ptWVNFUkhCaUJFamFOdTJMVjI3ZGdYTU1KWjMzbm1IZSsrOWwzdnZ2ZGY1M3VQaTRxaGV2VHBnS2dRZEZaMGlJaUlpSXVjS2hZQWlJbElnQnc4ZVpQanc0YzYyMkczYnRqRjgrSERuNDQ3amlZbUp6dVA3OXUxajY5YXQvUFBQUDR3YU5jbzV6TUZ1dHpOeTVFakF0QlEvOXRoakJBVUYwYUpGQzU1KyttbGF0bXdKUUVKQ2dtVWZRcy9YOGhRWEYwZXJWcTM0OHNzdnFWU3BFa0ZCUWF4ZnY1N3c4SEJxMTY1TnhZb1ZBZmp0dDk4QTJMNTllMER2M1dhekVSRVI0YlBhTVN3c2pQRHdjR2UxbjZOUzh1S0xMNlpEaHc2NVZraTJhZE9HTm0zYThObG5ueEVVRk1RMTExd1QwSnB5VWxTZnIvdmpkZXZXNWVhYmI2WnQyN1o4L1BISHJGbXpCcHZOUnFsU3BYanR0ZGNJQ1FraExTMk45OTkvbjNYcjFoRVhGOGV4WThkOFZqbEdSVVg1M1pzd0xTME53RGt0T0xlMXVXdmJ0aTFidG16aHFhZWVvbjc5K3ZUdjN4K0FTWk1tOGNVWFgyQ3oyVGg4K0xEbE0zQjhKbnYzN21YbHlwWDA3dDJiRGgwNkJQeWFJaUlpSWlKbm1rSkFFUkVwa0xTME5EWnMyR0E1dG5qeFlpSWpJNG1NakhTR00ybHBhZno5OTkvT3dDOHVMbzRqUjQ0d1ljSUVIbjc0WVFER2p4L1B4bzBiZWZYVlY0bVBqeWN6TTVNU0pVcGdzOW00NmFhYk9IWHFGT0MvWGRVUkRQblN1WE5uT25mdURKaEE1KzY3NzZaU3BVcVd2ZXMyYnR4STc5NjluZE55QzhMZkhuV0JWcXdCWkdSa01HdldMSm8zYis1c3J5Nklvdng4d2J5M045NTR3L2s1L3Z2dnYxeDExVlVrSmlheWR1MWFQdnp3UXhvMGFNQ0hIMzdJZ1FNSGlJcUtvbWJObXF4YXRZb2JicmdoVCs4bElTRUJnT2pvYUNCdkllQmZmLzNGU3krOVJObXlaWG5vb1lkWXRtd1oyN1p0WSszYXRjNEowVE5uenJROHgvTXpHVHQyTEZGUlVWeC8vZlY1V3JlSWlJaUl5Sm1pRUZCRVJBcWthdFdxbGowQmE5U293U3V2dk9Kczh6MTY5Q2ozM0hNUEFMZmVlaXM5ZXZUd2VaMmtwQ1RXclZ2SHlKRWp1ZlRTU3dFVE9xV21wZ0ptcXJBamhHblZxaFdEQncrMlBQLzIyMi9ueWl1dkxOQjd1ZVNTUzRpTWpHVExsaTBjUG55WWN1WEs1ZnRhL2tMQXZJUlZjK2ZPNWRpeFk3UnAweWJmNjNBb2pzOTM5KzdkZlBycHB5eGF0SWlxVmF2eTJHT1BNWC8rZkRaczJFQllXQmpUcDA5M3ZzWnp6ejFIcTFhdGNoM1c0c3VTSlV1Y1U0NnJWcTBLQlA2NS92TExMODVxeUtTa0pKNTg4a21DZzROcDBLQUIxMTkvUGExYXRhSkNoUXJVcVZPSFVxVktBYVlkdUhyMTZyei8vdnZPNmNjaUlpSWlJdWVhd0VicGlZaUlCQ2d4TVpGMzMzMlhWMTk5RlREVmRRRDE2dFZqOXV6WmZxdkpTcFVxeFpneFk3ajAwa3RKU1VsaDFhcFZQUHJvb3h3OWVwU1hYMzZaY3VYS09TdlZZbUppTEtIUG5qMTduTzJ0QlJFU0VrS3paczJ3MiszOC9QUFBsc2VXTFZ2RzNyMTdBN3JPekprelNVNU9kZzdJNk5XckY0OCsraWlRKzZDVW5UdDMwcnQzYi9yMzc4ODc3N3hEV0ZoWWdjTk5LUHJQZCtuU3BmVHMyWlBVMUZTR0RSdEdwMDZkK1B6eno5bTRjU1AzM1hjZlRabzBBYUJseTVhRWg0ZXplZlBtZkFXQWl4WXQ0cVdYWHVMZ3dZTUExSzlmSHdnOEJMenV1dXVjUTErcVZhdEc3OTY5bVRwMUtpTkhqdVRXVzIrbFE0Y09mUEhGRnp6ODhNT1dpdEFkTzNid3dBTVBzSExseWp5dldVVGtuS2FoU0NJaS9wMWovMFlxQkJRUmtRSkpURXhrekpneHpwYmVFeWRPVUtaTUdUcDI3QWpBdkhuekFPalNwUXRKU1VsTW5EZ3gxMnN1WHJ5WTBhTkgwN0ZqUjBxVUtNSGl4WXRKU2twaTZOQ2gyR3cyWnM2Y3llKy8vdzZZUVE3OSsvZm4rZWVmNTUxMzNpRWpJeU5mN3lNcEtZa1ZLMWJRckZrekFMNzc3anRPbmp6cGZIek1tREhPUURNblAvMzBFMisvL1RhQWMwQkdWRlNVczUzWDN6UmNod29WS3RDMmJWdU9IajFLUmtZRzlldlhkN1pRRjVhaStId2JOV3JFRjE5OHdlMjMzODdreVpONTg4MDNxVml4SWkrLy9ETGJ0MjlueFlvVkFHemV2Sm4yN2R2enpUZmY1SG5DODRFREIzanBwWmZvM0xtenM1VzVSWXNXZ0JrVUVrZ1FXS0pFQ1o1NDRnbDY5KzdOK1BIamFkKytQYnQzNythamp6NmlkKy9lckZpeGd2WHIxNU9Ra01BUFAvemcvQTVVcTFhTnVuWHJNbWpRSU1hTUdlTnp5SXlJeUhrcHRuQW0wNHVJbkpmT3NYOGoxZE1pSW5JQmFkcXpjSzR6ZnZ4NFo3aVhrSkRBN05temFkR2lCVHQyN0NBK1BwN0hIMzhjTUVOQ2xpeFpRcU5HaldqWnNpVzFhdFZpNnRTcE5HN2NtQ3V1dU1MbnRlMTJPN05telhMZUR3a0pJU3dzakp0dnZoa3dsVnhMbGl5aFdyVnFaR2RuYy9Ub1VXNjg4VWJTMDlPWk1XTUdXN2R1WmRTb1VRRzFiU1ltSmpKeTVFaldyMS9QbmoxN0tGMjZOSU1HRGFKR2pScHMyN2FOOTk1N2ovNzkrM1B5NUVrU0VoSnkzYzl2Nzk2OWpCNDltcnZ1dW92dnZ2dU82T2hvNTU2RGpuWnB4eEFTZjhMRHc3bmpqanVJam81Mjd0MlhWNy84OGd2Tm1qWHpPV3lqcUQ3ZnBVdVg4czAzMzdCanh3NGFOMjdNNE1HREtWKytQSysvL2pxN2QrK21UWnMyTEY2OG1DTkhqdENsU3hkKy9mVlgzbnZ2UFRadDJrVFBuajI5cGtTN2N3UnhxYW1wMUtwVmk1bzFhekpseWhSdXVlVVc1K0NRek16TWdBUGdXclZxY2Z6NGNVYU9ITW5LbFN0SlNrcWlldlhxdEcvZjNqa01wRmV2WHR4NTU1M081OWhzTnA1KyttbDI3ZHJGekprejJicDFLeU5Iaml4UVFGdFlmeDlGUklyVVpaZkN2djFuZWhVaUltZW51blhPOUFyeVJDR2dpSWprMmVXWFg4N1VxVk1KRHcvbnpqdnZkSVpXdDl4eWkvT2N0TFEwWG52dE5ZS0RnK25aMDZRZDNicDE0N25ubm1QWXNHRU1IanlZNXMyYmUxMTcwcVJKYk5xMGlkcTFhd1BlZSt2MTZOR0RXMjY1aFFvVktuRGd3QUhzZGp2NzkrOW40TUNCTEZteWhIWHIxbkhnd0FFcVY2N3NmRTVTVWhKYnQyN2wzMy8vWmZQbXpjNkt2b1NFQkZhdlhzMDExMXhEdjM3OXFGZXZIamFiamNjZmY1eCsvZnJ4ODg4L0V4a1pTZXZXclFGVGJlYUxJNlJLUzB1alpzMmEvTzkvLzJQUG5qMldFQ2tvS0lpMzMzNmJ5eTY3TEtEUDJORjZIQm9hNmp5MmZ2MTZUcDA2UlZCUWtNL3B2UURKeWNuTW5UdVh1blhyTW1yVUtNdnpvV2crWDhkbjBMRmpSNjY0NGdxQ2dvS1lPSEVpUC8zMEV5VktsT0RSUngvbFAvLzVENy8rK2l2QndjSEV4TVF3Wk1nUUJnd1l3THg1ODFpOGVESFhYbnN0YmR1MmRWWml1dHV6WncvQndjSFk3WFo2OU9qQnFGR2pLRjI2Tk4yNmRYT2VrNVdWWlFrQnM3T3pmWWEyMDZaTlk5eTRjYzZxd1RwMTZ0Qy9mMzlhdEdqQm1ERmoyTDkvUDNmY2NZZkY0M3NMQUFBZ0FFbEVRVlR6ZCtkZVhSZ1dGc2FBQVFONDdMSEgyTEJoQXdzWEx1U21tMjd5K1hzUUVUbHZ0R3dCOHhhYzZWV0lpSnlkcnZMKzc1bXptVUpBRVJISnM2Wk5tOUtoUXdmdXZ2dHV5cGN2RDFnbng2YWxwVEZzMkRDMmI5OU9uejU5bklGVHMyYk51T0dHRzVnN2R5N1BQLzg4Tjl4d0EvZmRkNSt6MmkwcEtZbkpreWNEMExadFc4QzBieDQ3ZG95K2ZmdGFBcXRKa3lZNUo4U3VYYnVXMU5SVVdyWnN5WkVqUjd5cTU4YU9IY3VDQlF1Yzk4dVZLMGVYTGwxbzNicTFjMjN1R2pSb1FNK2VQUmszYmh6VHAwL25wNTkrQXJDMEI3dmJzV01IQU1IQndRd1lNSUN3c0RCZWZQRkZ5emsybTQySWlBZysrK3d6WW1Oam5SVmsvcW9MSFNHZysrZTZaY3NXWjlDVld5dnQrdlhyR1QxNk5BTUdESEFlSzZyUEY2Qmp4NDVzMkxDQnp6NzdqUG56NTJPMzI3SGI3ZHgyMjIzRXhNVHcrZWVmQTNEeHhSY1RGQlRFWlpkZHhwdHZ2c213WWNNNGVQQWc4K2ZQSnpnNDJHY0lXTHQyYlI1OTlGRTJiZHJFNU1tVFNVNU81dFZYWDNWV090cnRkcTYrK21xNmQrL3VmRTUyZHJiUDBMWmR1M1o4L2ZYWFJFZEgwN05uVCtmclRaczJqVm16Wm5IcnJiZlN1WE5uSG56d1FVcVZLdVg4VEJ5Vmo1ZGNjZ2x0MnJSaDNyeDV4TVRFNVBnN0VCRTVMelNzWjZvQk4ydzYweXNSRVRtNzFLMWovbzA4aHlnRUZCR1JmT25kdTdmbHZpT2MycjU5Ty8zNjlXUFhybDA4ODh3enpyREpvVStmUHV6WXNZTXRXN2F3WU1FQ3FsV3J4dDEzM3cyWTRSVWZmL3d4Q1FrSk5HalFBSUE3N3JpRDZkT25zMnZYTHE4MTJHdzJxbGV2VHRldVhhbFNwUXFQUGZZWUlTRWhYc0ZhMzc1OTJieDVNMkZoWVR6MDBFTTBiOTQ4MTliZVRwMDZFUk1UdzlpeFk1MERNelp1M0VpSERoMjh6bTNRb0lGemY3MGFOV3I0dldaMmRqYkxseTluNjlhdHptTmx5NWIxZVc3TGxpMVp0R2lSSlFUczBLRUQyN2R2cDNYcjFqUnUzRGpIOWZ0U1ZKL3ZnZ1VMK1BUVFQ5bTdkeTlWcTFibDNudnZwVjI3ZGt5YU5JbVpNMmRhM2tQNzl1MmRQOWVxVllzUFAveVFDUk1tMExoeFk2NisrbXEvYTIvWHJoMExGeTVrNTg2ZHZQcnFxOVNyNS9wL3VHdzJHME9IRHJXY241NmU3ck1sdkdUSmtqenp6RFBVcUZIRE9mMTMxcXhaakJzM2p2dnV1NC8vL2U5L1pHWm04dUNERHpKNThtVG41OUswYVZQbk5lNjU1eDcyN3QzcnQ2VmRST1M4WXJQQkl6MWc0RkE0NGZ0L0RCTVJ1ZUNVTEFrUFAyVCtqVHlIMk95Qmp0TVRFUkhKUVVKQ0FrOCsrU1NKaVlsY2VlV1ZkTy9lM2UvK2Q0bUppVXljT0pIdTNiczdCMllVdGQyN2QxTytmUGs4NytHV2tKREExMTkvelp3NWMwaE5UV1h5NU1uTzhNaGRWbFlXbVptWkFWMS96Wm8xdlBqaWkyUm1aakppeEFoTG9PVXVKU1dGN096c3M3N2liTm15Wlp3NGNZS0dEUnRTb1VJRnkyTUhEaHpneVNlZkpDVWxoWHZ1dVlmLy92ZS8rWHFObFN0WDh1MjMzOUt2WHovS2xTdVg0N25aMmRtTUhEbVMvLzN2ZjE3cjhXWFdyRm1VS1ZPR2xpMWJXbzZucEtUdzBFTVBjY01OTjlDdFc3ZUE5cGtVRVRsdmJkZ0VyNzZwSUZCRXBHUkplTGF2cVpJK3h5Z0VGQkVSQ1VCV1ZoWmJ0bXdoUGo3ZU9ZeWlJTFp2MzA1Y1hCelIwZEdGc0xxejI1WXRXNmhRb2NJRjhWNUZSTTVyK3c3QSt4K3BOVmhFTGx5WFhXcXFveXZsUE96dmJLVVFVRVJFUkVSRVJBSmp0OE9hZGJCOEphemZDQW5ISURYMVRLOUtSS1JvaElkRGJCbXovOTlWemMwZWdPZFlDN0E3aFlBaUlpSWlJaUlpNTdIamUyRFhFa2c3N3Z2eDZFcFEvVG9vVWZCbUJ4RTVpMmx6R3hFUkVSRVJFWkh6VU1aSjJMTWNFcmI2ZnR3V0JQSE5vVUlENE53dGJoS1JBQ2tFRkJHNWdLejYwUFZ6MDU1bmJoMGlvcitQSWlKU2hPeHdlQVBzWFFsWjZiNVBpU2dMRjdlQmlOamlYWnFJbkRrS0FVVkVSRVJFUkVUT0U2ZU93czdGY09LUTc4ZHROcWpRQ0NvMUJWdHc4YTVOUk00c2hZQWlJaUlpSWlJaTU3anNETmkzQ2c3OVkrYTMrRkt5QWxTN1Z0Vi9JaGNxaFlBaUlpSWlJaUlpNXlpN0hSSTJ3OTQvSU9PRTczT0NTMERsRmhCWEIrMzlKM0lCVXdnb0lpSWlJaUlpY2c0NnZnZjJySUJUQ2Y3UGlhMEZsYStFMElqaVc1ZUluSjBVQW9xSWlJaUlpSWljUTA0ZGhUMi9tUkRRbjdCU1VPMGFpSTR2dm5XSnlObk5acmY3MnkxQVJFUkVSRVJFUk00VzZTZGczKzl3ZExQL2MyekJjRkZqcU5BWWdqVDRRMFRjcUJKUVJPUUNzdXJETTcwQ0VTbE9JZUZtOC9mWVM2QnNiYkFGbmVrVmlZaElmbVNsdzRHL3pkQ1A3Q3ovNTVXdERaV3VnQkpSeGJjMkVUbDNLQVFVRVJFUk9VOWxwa0x5UG5NN3VCcHEzS2lKa0NJaTU1S3NkRGkwMW9SL21Xbit6NHVKaC9nV0VCbFhmR3NUa1hPUFFrQVJFUkdSQzBCcUVtejZIbXJmQnBIbGl2LzFrOVBTR2J0a05UOXQzTUgyaENST3BtY1cveUlrM3lKTGhIQnhiQ2x1cVZPZHg2OXBSSFJZaVRPOUpKSHpXbWJxNmZCdnJRa0MvWW1JTlZOL1k2b1UzOXBFNU55bFBRRkZSRVJFemtkMlNFdUdFNGZNL2xGcHllWndhQ1RVNndMQnhaamhMTnk2aHllbUwyQlBVa3J4dmFnVW1jcWxvbmk3NDNXMHJsbjVUQzlGNUx5VGVRb09yb0ZENnlFN3cvOTVvWkVRM3d4aWE0UE5WbnpyRTVGem0wSkFFUkVSa2ZOY2RpWnNtZ0VuajVqN0ZadVkvM2dzRGd1Mzd1SE9UMmNXejR0SnNacmVyVDJ0YW1qc3FFaGh5RGdCQjliQWtRM20zMngvZ2tQTndJOEtEU0JJZlgwaWtrY0tBVVZFUkVRdUFDY093OGJwNXVmUVNHaHdYOUZYanlTbnBYUE5PMU5WQVhpZXFsd3FpaVc5dTZnMVdLUUEwbFBNd0k4akc4R2U3Zis4NEJKUXZnR1VydzhoWWNXM1BoRTV2K2gvT3hBUkVSRzVBSlFzQjhGaGtKVUdHU2NoL1RpRWxTcmExeHk3WkxVbEFBeTFCZkZnVEhOdUtGbWIyT0RJb24xeEtWUUpXU2VaZTJJem54MWZTY2JwcEdKUFVncGpsNnhtWU50aUtpc1ZPWStrSERENy9TVnVoNXpLY2tMQ1Q0ZC85WXAzR3djUk9UOHBCQlFSRVJHNVFJU1hoaE1IemM4WnA0bytCUHhwNHc3TC9RZGptdE1scG5IUnZxZ1VpZGpnU09mdjdxT2tGYzdqc3pmdVVBZ29FcURzTERpMjFZUi9qdTBaL0FtSmdJb05vVnhkQ0FvdG52V0p5UGxQSWFDSWlJaklCU0lveVBWelRtMW5oV1Y3UXBMbC9nMGxheGY5aTBxUmFsdXlsaVVFM0o1dy9BeXVSdVRja0hFU0RxODN0OHpVbk04TmpZU0tqU0d1anZiOEU1SENwMzlXUkVSRVJLUkluRXkzN202dkZ1QnpYOW5na3BiN0o5SnpHRjhxY29FN2NRZ08vUVBIdHVmK1A3eVVpRExoWDlsTElTaTRlTlluSWhjZWhZQWlJaUlpSWlJaWhTQTdFNDV0ZzhQcnpFQ20zRVJkWklaOWxLNEd0cURjenhjUktRaUZnQ0lpSWlJaUlpSUZrSElRam00eWUvNWw1VklnYXd1R3NwZEF1Zm9RV2JaNDFpY2lBZ29CUlVSRVJFUkVSUElzNHlRYzNXeHVxWW01bng5YUVzclhoYmpMek5SZkVaSGlwaEJRUkVSRVJFUkVKQUQyTEVqY2FhcitrdllBOXR5ZkUxWHhkTXR2ZGJYOGlzaVpwUkJRUkVSRVJFUkVKQWNuajhDUlRaQ3dCYkxTY2o4L0tBVEsxRERoWDJSYzBhOVBSQ1FRQ2dGRlJFUkVSRVJFUEtRZU01TjlqMjJEVXdtQlBTZXFvcG53VzZZR0JJY1c3ZnBFUlBKS0lhQ0lpSWlJaUlnSWNPcW9LL2dMWko4L2dCSWxJYlkyeE5XR3NGSkZ1ejRSa1lKUUNDZ2lJaUlpSWlJWHJKTkhUT2gzYkJ1a0hRL3NPYlpnS0ZQZFZQMUZ4NFBOVnFSTEZCRXBGQW9CUlVTa3dGWjlHTmg1VFhzV3pyVjBIVjNuWEw5TzA1N1d4d0s1bG9pSUZKNFRoMDRIZjlzaFBUbnc1NVVzWjRLLzJKb1FIRlowNnhNUktRb0tBVVZFUkVSRVJPUzhscDBKS2ZzaGFUY2s3b0QwbE1DZkcxN0c3UEVYVzhQOExDSnlybElJS0NJaUlpSWlJdWVkMUNRNHZ0c0VmeW43SURzcjhPZEd4SnJncjh6RkN2NUU1UHhoczl2dDlqTzlDQkVST2JlcHJWRWs3ODdFMzV2TlAwRHlmdk56N2RzZ3VsTFJ2bDdad1I5WTd2OVM1ZUdpZlVFcEZqZnR0djVlajc2bzM2dWNIYkl6SVhtZkNmMk83dzU4Zno4SFovQlhBOEpMRjgwYVJVVE9KRlVDaW9pSWlJaUl5RGtwOVpncjlFdmVEL2JzdkQwL3Nxd0ovVXJYZ0hCTjloV1I4NXhDUUJFUkVSRVJFVGtucEo4d2Uvc2w3emZCWDE3MjlnUEFCbEVWb0ZSVkUvNkZ4UlRKTWtWRXprb0tBVVZFUkVSRVJPU3NsSGJjQkg0cHAyOXBlWmprNnhBYUNURlZvRlFWaUluWFZGOFJ1WEFwQkJRUkVSRVJFWkV6enc2bmprSEtBVmZ3bDNFeTc1ZXgyYUJreGRPaFh4WFQ4aXNpSWdvQlJVUkVSRVJFNUF5d1o4UEpvNjRxditRRGtKV1d2MnVGbG5TRmZqSHhFRnlpY05jcUluSStVQWdvSWlJaUlpSWlSY3NPcWNmaDVHRTRlY1Q4ZWVLd21laWJIMEVoWm0rLzZNb20vSXVJTGR6bGlvaWNqeFFDaW9pSWlJaUlTS0ZLTys0SytrNGVNYmVzOVB4Zkx6Z01vaXRDMUVYbUZsa1diRUdGdDE0UmtRdUJRa0FSRVNtd3BqM1A5QXBFemozNmUxTzB3a3REYWhKZ0w3clhDQzZSYzZnUlU5bE1IOTN6Vy81YkhITVNFUXRwU1pDZFZmalhGc21MdE9QVzZyNkNCbjVnaG5sRVZZVG8wNkZmUkJuQVZpakxGUkc1WUNrRUZCRVJFWkh6emtWTm9HUUZPTFFXam02Q3JJejhYK3ZTRHBDWkN2dCtOME1Md0FTQTllOHh3d3QyTC9VOXZDQW1IdUxxUU9scXNIczVKR3pKL3hwOGlhc0RzYlhNK3p1eTRYVG9LVktFc2pQZ1ZDS2tIak4vRjA0ZGdSTkhDaWZrTGhGOU92QTdIZnlGbFNyNE5VVkV4RW9ob0lpSWlJaWNkN0l5SVN3R3FyU0VTbGZBdGpsd2ZHLytyblY4ajdsR3FhcHc0Ry9ZOTRlcGNrcmNDWEdYbXNCaTIxeEkzbWQ5WGt3VjgyZFFDSlNJTXEyTDl1eUN2UzkzbWFjZ0pBd3FORFMzM1V2aCtENFQwSWdVUkZZNnBDYkNxWVRUZng0ejM2djBsTUs1ZmxBSVJNWkJaRGtvV2M0RWZ5V2lDdWZhSWlMaW4wSkFFUkU1cXh3N2RveUVoQVJxMXF5WjUrZis4ODgvWEhiWlpZU0VuSjMvNTgxdXQzUDgrSEZLbFFxc3ZDRTdPNXUvL3ZxTHBrMmI1bnJ1cmwyN2lJeU1KQzR1THFCcloyVmxNV1BHRE5xMWEwZEVSRVJBejhtcktWT20wS3BWSytMajR3dmxlcXRYcnlZNU9abHJycm5HZVd6bXpKbVVMMStlNXMyYkY4cHI1TVp1dDJPenFSL3RYT0ErYk9EQTZ2d0hnQUFIL29KUzFVeFljZEhscGlydzBGclkreHVVdVJoQ3d1R1NkckJ1cWlza0NTL3RHbFN3YXlrYzNleTZYa2dZWkJaQzVWVEdLZGZQKy84MDdjZFZyb1pUUitISUpqaXlNZjlERitUQzhQL3QzWGQ0VkdYKy92SDN6SVFrcEllU0FBa1FnaFJwZ2lqTkZTbUNvR0JqVVNrcUtvc3VybzJ2c0FMU0ZMQWc3SXFJQytnUFpjbFNSR1VwU3BFaXdvb0lpRUFNaE41TFNDQ1ZsSms1dno5T1pwSWhoWVJ1dUYvWGxTc3paODU1empNVG9uajdlWjZQUGNzTTkxeVZmYTdBTHlmOXl0M0Rhb1B5bGN6ZkgxZnc1eHNDK2tlcGlNaTFkMlArVjVLSWlOeTB6cDgvejhDQkEybmZ2ajFCUVVFbHZzN3BkUEx0dDkvU3BFa1RSbzhlamErdmI2bnV1Mm5USnJ5OXZXbmF0S243MkxwMTZ6aHc0QUJQUHZra1ZtdnBkeC9mc1dNSDRlSGhoSVdGdVkvMTdkdVhoeDU2aUo0OWUxNDBETFJhclF3ZE9wVG16WnRUdlhyMVlzOWR1WElsdFdyVjRvTVBQaWpSWEcwMkc5T21UV1BXckZtTUdER0MyMisvbmJTME5BNGRPa1REaGcwTG5COFhGMGZObWpYeDgvTzc2TmdBc2JHeHpKdzVrN2x6NS9MS0s2L1FvVU1IQUE0ZVBFaFFVQkFWS3BTK2plUGF0V3Rac21RSnpabzFZOFNJRVFRR0JySjgrWEoyN2RyRmZmZmR4NnV2dm5wVkErRGs1R1RlZlBOTkJnNGN5SzIzM25yVjdpTlhTTDY5QUJOaUwzTW93Nnl5cS8rdytkdzN4UHh1enpUSHJ0TE1yR3p5Q2NvTEFTdmsvbitNckJUUFpjQVY2MEprYTlpMTBOelByelI4UTh3S0xkZlM0L3hMa0xOU3pTWEJkVUtnZkVXekFySktVOWp6blJrS3lzM0xuZ1haS2VhZmthd1V5RTQxbDQ1bm5pdDhHZnZsc0ZqTmhoMStsZk9xL0h4RDFNQkRST1JHb1JCUVJFUnVLTjdlM2ppZFRsYXRXbFhndGFpb0tDSWlJc2pNekNRakk0UHo1OCtUa1pIaGZ1eHdPUGp0dDkvWXQyK2ZPOGd5RElOWnMyYVJubDUwV1lQRDRlQzc3NzdEMTllWGp6NzZpSWlJQ094Mk81OTk5aG5IangvbnQ5OStZK1RJa1lTRWhIaGNkL0RnUWViT25Wdmt1RnUyYk1GaXNmRFdXMjlSdjM1OUxCWUwyZG5aekpzM2o0eU1ERjUrK2VXTGZoNWVYbDVzM3J5WnpaczNYL1RjMk5oWTl1elpRNzE2OVM1NkxvQ1BqdytHWWRDb1VTUEFERkpmZSswMTdybm5Ia0pEUXozTy9lR0hId2dNRE9TdHQ5NmlXclZxeFk2YmxwYkdPKys4ZzJFWW5EOS9uaSsvL0pKZHUzWUJackFhSEJ6TXBFbVQ4UGYzTDlFOHdmdzVidHk0RVlBNzdyaUR3TUJBVHA4K3plN2R1L0gzOTZkNzkrNGxEZ0FIRFJwRVptWm1pZS90a3BTVVJHSmlJc09HRFdQU3BFblVxbFdyMUdQSXRYTWxsOTBDcEo4MjkvOExyR0lHS2NFMUlQa3duSWszUThEemlSRFd5R3htY0hZL1ZNck5pVzNlY09zanVZTlk4cW9EYTNjeWc4RDhsWG8yNzZMdmI3RkFyUTdtK1B1L2g3U1RrSjN2SDJ2bGZNM25lNVpBdllmTXBaWGwvS0I2SzRoZmVrVS9Dcm5CT0IxbXNKZWRtaGYwWmFYbUJYK1gyNkNqS0ZZdjhBMDFRei8vM05DdmZBVUZmaUlpTnpLRmdDSWlja054QlRuUjBkRk1tellOZ0t5c0xKNTQ0Z2tPSHo1TWx5NWQ2TkdqQjRCN09hdTN0emRKU1VrOC92amoxS2hSdzZPU3pXS3hVTFZxVlNaTW1IRFJlK2ZrNURCOCtIQ21USm5DVjE5OXhmSGp4L0gzOStlQkJ4NG90R292S2lxS25Kd2MxcTFiUi9ueTVTbFhycHpINnlrcEtkaHNOckt6OC80THpHcTFZclBaU2hRQTV2ODh2djMyMnlMUGNiMzNxS2lvRWdlQVlGWURlbmw1VWE1Y09XSmpZNmxkdXphR1liQjI3ZHBDejA5SlNTRWhJYUhZRURBN081dVJJMGR5NnRRcHdBenY5dTdkeTk2OWVhVlFpWW1KakJneGduZmVlUWNmSDU4U3pYWFhybDJjT1hPR3NMQXcvdnpuUHdPd2F0VXFETVBnd1FjZkxQQytEY05nN3R5NVBQVFFRd1dxRnp0MTZzVDA2ZE9wV3JVcTN0N0ZwQzRYcUZLbENsV3FWQUZnOXV6WkRCNDh1TlFWcDNMdEdGZWdLM0J3VGJQeGdTdHNPN0xCckdxS3Z0ZDhuci9DemlmWXJNQUxxZzcrWVdZQUIrWlNZYTlDL3BpVXJ3QTEyOEtCMVhuSHFyY3hLd1V2cG02M3ZDRFF4U3QzVlg5Mk91eGRibFl0V20zbTUyRHp1VHJkaWVYYWNEckFubUgrYlBPSGU2Nnc3MG91M1MyTTFjdnN6T3NiNnZuZE93QjE2eFVSK1lOUkNDZ2lJamVVd3ZaYisrNjc3MGhMUzhQSHg0Y1ZLMWF3WXNVS0RNUGd3SUVEL1BiYmI3ejU1cHZGanRtNWMyZHV1KzAyd3NMQzZOeTVNNkdob2N5ZlB4OHdBNkdvcUNobXpKamhQbi9YcmwzTW1UT0hrSkFRSmt5WVFGUlVWSkZqRHhreWhOZGVlNDJBZ0lJN21uZnExSW1nb0NDYU5HbmlQbWF6MlhBNlMxNmlWSnBseUVZeHFZZGhHTVRFeEpDU2t1SStscFdWUlhaMk5vTUdEU0kyTnBhaFE0Y0NGUGc4d0h3dmtaR1IzSGJiYlVYZUl6TXprNUVqUjdKanh3NmFOR25DOE9IRDNjdCtqeHc1d3NzdnY0eS92ei85Ky9lblpzMmFMRjY4bU5hdFc1ZG96OER2di84ZWdJY2ZmaGlyMVlwaEdPNWc5UFRwMDB5ZE90WGovT1BIai9Qenp6K3pmZnQyeG8wYjUvRTVkdTNhbGE1ZHU3by9sNlZMbDlLMWExZHNObHVoOTk2elp3ODVPVGswYU5EZ292T1U2eU93bXRrbDk4aUc0dmZBOHcwdVhRZmRtbmViMVhrbnRwcjdDcDVQOG15TVVMNWkzbU5yN3QrcXJUYXpJaEJnM3dvNGQ5Qnp6TkJvTXdBOFhraHg3NkYxVU00ZkFzTE5wY0tPN0x4VnplWEs1eTFEUG5mUWJGYml0SnRmcnNZakx1Y1R6VTdHa2EzTThLL2huM09YQlNlVi9MM0wxZWZNTVpmalptZVkzNHY2dWxZQnJrZllWeUZ2WDB0dmZ4VDJpWWlVRVFvQlJVVGtocGFWbGVWZWNoc1VGT1FPMitManpWMzJEeHc0d09uVHB3dFU0VjBvUER5OFJQZExURXhrOU9qUkJBUUVYRFFBQkhOSjdicDE2N2ozM25zTERUQXZET2FzVm11cFFrQ0x4WUxkYnVmNTU1OHY4aHpYZUhhN25mSGp4eE1hR3NwZi8vclhBdU0wYk5pUW9VT0g0bkE0UEY3YnVYTW5BQjk4OEFGZ0JtakYzYTh3eWNuSmpCbzFpdGhZYy9PMWxKUVVkNmdJa0pDUVFGcGFHb0dCZ2N5Wk13ZklXMDc5OXR0dkY3dkhYbVptSnF0WHI2WjgrZkxjZi8vOUFHellzSUdUSjgweXFNS1dqcnRzM3J5Wmp6LyttSmRlZXFuUTF5MFdDNU1uVHlZbUpxYklQU2lQSHorT241OGZVNlpNb1hMbHlzVjhDbks5Qk5jd3UvUUdoTU9CVlpCUnlCNTRsZXBEalQvQjRmVm13NHlTT1BRajNISWZSTFF3ZzhaOXl5RW9ON00rdE00TVRhcTNNWi8vT3RNTWRjSWE1UjJyMXR6OHlzOFZIR2FuRlp5SDRZUzkzK1ZXTVY2UTZWZTdFNm8yTXg4ZjM1d1hkbWFubVdHTmQ0QzVaTmpMend4dHNsSWc0WGZ6YzdIWW9ONkRzSGVaWi9XZ1hIbE91N2tIbnlQTGJOeFNYTGpuekxrK2N5em5CejZCdWRXckZmSlY5aW5zRXhFcDh4UUNpb2pJWmRzeVBlOXg4d0ZYZHV5NWMrZVNtSmhJbFNwVmNEZ2N2UDMyMjhUSHh6Tmt5QkFxVktqQXhJa1RDUTBOSlNucDhrdGNrcE9UR1Rac0dON2Uzbnp3d1FkRVJrWVNHeHRMalJvMUNBd01MUFFhaDhQQmhBa1RXTHAwYWFFZGplMTJ6N0trMG5hV2RaMWZXS1hoaGZmSXlzb2lQajdldldUMVFzMmFOV1Bac21VQXpKOC9ueGt6WnVEcjY4dlFvVU5wM2JvMVlGWk5XaXlXWXU5M29iaTRPTjU2Nnkzc2RydDcrWEwrUU8zUW9VT2twcVlTRlJYbFB1NXdPSEE2bmVUazVGeDBTZTJLRlN0SVMwdmo5dHR2eDgvUEQ4TXdtRDE3Tmw1ZVhyei8vdnNNR2pUSVkvbjR4UmlHd2NHREI5MTcrbmw1ZVhIdTNEbjNNdWVkTzNmaTdlMU4zYnAxTVF5RHpNeE1uRTRudTNidFl1ellzVHoyMkdPMGFkUG1zcnNFWDgzZm01dUp4UUtodWI5NnZpSG1mbmh4WHhjODcreCtDRzlpTHNFdEh3cEhObElnYUx0UThpSHp1dEJvcy9OdStHMW1lQUxtZm9BaE5mUE9kZHJOdmRDcXQ0SFU0K2JqZ01KL0ZRRXprTXhPTXl2NjhndW9Zb1pENlFtZXgvM3o1Yy8rWVJBU1pTNEJkdTBqNkY4WmJ1OVBrU0dPeFFvMTdvYjlLODJHRUZJMHc1RWI1R1huQlhwRmZiL3cySlhlaS9KU1dNdmxobnhCNW5kdjErTWdNeXkyNnI4QVJVUnVXdnBYZ0lpSTNMRDI3OS9QM0xsejZkeTVNMzM3OXVXNTU1NWozTGh4eE1mSFk3VmFlZlBOTndzMHNMaFV1M2Z2NW05Lyt4dDMzbmtuUTRjT0pUQXdrTlRVVk41KysyMzgvZjE1OTkxM0M2MENPMzM2TklaaEVCc2JTMXhjWElIWGMzSXV2OVREeTh1TGlSTW5Gdmw2UmtZR0sxZXVwRTJiTnZUdjM1L3M3R3lQUU81Q0RvZUR4WXNYQTJhVjNhaFJvNmhmdno1anhvd0J6T3JHQ3dQTjdkdTNGM24vMk5oWXVuVHBRcytlUGVuVHB3L2x5cFh6bU84enp6eERjbkl5STBlT2RIYzVUa3RMNDVGSEhpRWtKS1RZQmhzT2g0TUZDeFlBc0hYclZyNzU1aHVDZ29MWXQyOGZUejc1SkRWcTFDankycUpZTEJhZWYvNTVtalZyeHROUFA0MlhseGUrdnI3dU9ULzg4TU9FaDRjemNlSkVIQTRIWGJwMElUSXlrcnZ2dnB1MzMzNmIwYU5IODhvcnI5Q3RXN2RTMzF1dXZLRHF1UlZNZ0NNSDlpd3RQT1J5Wkp1VmNMYytBbUdOd1R2SXJCb3Nidmt3bUZWM29kSDU3bGZEckxMTHlURERGdGZZdG5JUTNqanZtc3h6RUJnQjZTZk5jNE9xd3kxZHpOZFRqa0JDSEdTY0tYaS9LcmVaMXgzZkRDZTM1UjYwbUUwWFhLTGFGVEpSaXpsdVZtcnVFdE4wcUh3ckhQM0puSXU5RE80SmFEanlsa1M3dmh3WFBIZm1GRHlud0RVNW5vSGV4ZjVNWEc4V0M1UUx1Q0RvQzhwN1h0Z2VsQ0lpSXFBUVVFUkVibEJPcDVOMzNubUgxcTFiTTJqUUlHdzJHNDgrK2lqejVzMEQ0S1dYWHFKeDQ4WVhIV2ZUcGswc1dyVEk0MWhhV3BySFBvS25UNTlteUpBaEFMUnMyWkxBd0VBTXcrRGRkOThsTVRHUnBLUWtsaTVkU3I5Ky9RcU1mL2p3WVFEYXRtM0xpQkVqUEY0Yk9YSWtiZHEwOFRoVzJ1b3hmMzkvVWxOVGVlT05Od28wdUxqUSt2WHIzZDJTdi9qaUM1NTc3cmxDejF1MGFKRjdLVzFJU0FoVnFsUmgxNjVkTEZ5NEVEQ1g4bjd6elRjbG5xT3JVUWVZUDdlVWxCVDNjbUxETURoNjFDeDFHanQyck1kNVVMQlM4a0xMbHkvbnhJa1RBUGo2K25MZmZmZng3TFBQMHJCaFEvcjA2VU5hV2xxaDE4MlpNNGNtVFpwNE5Jbkp6MmF6RVJzYlMyaG9hS24yWGJUWmJBUUdCaW9BdklHRTU5dW04dUJhczR0dlViSlM0TUFhTTR3THFRbDFIakNEd2VMMlhNczhaMWIyK1ZVeUg1Y3JEMmZNWDN0M013NmJOelR0bDNkTjlMMW01OSt6Kzh4UXBtcHpzK0dINFRTWEdDZnVMdnArQjlhWWpUOGlXcGdWZndmV21FczJ2WEo3Nkp6YWJpN25UTnBqQm43Qk5jeTkvd0NPL3B5Mzc1OVBNRVRkWTc2MnAraStRbGRFVnFyNW5neG4zbExtQ3g5am1NOUw5TmdBblBrZUc0VUhmbGVpK2N1Tnhsck8vUGw2KzVuZnkvbm5mcy85OGc3SVhmcXREcndpSW5JSkZBS0tpTWdOeVdxMThzWWJiMUN6Wmsyc1ZpdXJWcTN5Q1BNV0xseEljSEF3ZDkxMVY1RVZid0MzMzM0N00yZk9KQ2twQ1Y5ZlgydzJHems1T1J3NWNzUjlUbloyTm1GaFlZU0VoUERmLy82WEJnMGFzSHIxYWpadDJrU0ZDaFY0ODgwM2l3d2N0MjB6UzNVS2E1Z3hjdVJJTm0vMjNQMi90Q0hnVTA4OXhiLys5UysyYk5sU292UDkvUHhvM2JvMXZYcjFLdlQxaElRRVpzMmFSWjA2ZFRoKy9EZzJtNDArZmZvd1lzUUlkL1ZmVVkxQlNpSTdPOXRqT2ZIdnYvOE9RUFhxMVQyV0dMdjJKVXhJU0NnNFNLNzA5SFMrK09JTDZ0V3J4K0hEaHpFTWcyblRwbUd6MlJnNWNxUkhJNCtUSjA4eWF0UW93S3lNM0xadEc4SEJ3WHowMFVkVXJWcTF3TmcybXcwL1B6K3FWcTJLMVdvbEl5T0RTWk1tQWVheTZvU0VCQ1pObWxSZ1Q4ZWltb2Y4VWVSZllocS94S3dvdXBxV1JacGg4UDlMM2NUODVGK3YrUGdCVlNFdzk4ZDdkaitjTzNEeGE1SVB3NmtkWnRWZVFEalVmY0Q4TEJ6WlJWOXo4QWV6MHE5Q2JvRnNtcGxMVXk0M0JIVG1RUG9aY3p5TDFRd2ljODdudlZiMTl0dzVIcmo0SE8yWkVMOFU2blUzbC96VzY1NVhNV2c0elNZbCtlZWF2K3JMSnlndkJIVHRSZWdmRG5YdU40TkF4MVhhZ3k0NzFaeVhGTTNtN1JubWVYemxDL3BzeFc5dkt5SWljbGtVQW9xSXlBMnJWcTFhN05temg4OCsrOHdkZ3Yzem4vOWsvZnIxZlBYVlY0d2RPeFovZjMrYU5HbENjSEJ3b1dONGVYbng4Y2NmdTZ1OWV2YnNTV3BxS2w5ODhRV0dZZEM1YzJjaUl5TTlRcS9aczJlellNRUNhdFNvd2ZqeDQ0dHNLckorL1hyKys5Ly9BckIyN1ZwM0lPaHk1c3daNHVMaUdEaHdJSTg4OHNnbGZRYWRPblVxTW9ETHlzcHlWNlJGUmtZeWV2Um96cDQ5eTk2OWV3dXRHalFNZ3drVEpnQXdmUGh3WG56eFJheFdLeTFidG1UdzRNSHVxc1drcEtRQzNYWmQxeGZITUF3YU5HakFmZmZkUjhlT0hmbnNzOC9Zdm4wN0ZvdUY0T0JnM252dlBieTh2TWpLeXVLVFR6NGhOamFXU3BVcWNmYnMyVUtYZFgvNjZhZUFHYVlPR0RBQWg4TkJyVnExNk5tenA3dnJzRXQyZGpiNzl1MXpQM2Y5ektaTW1jTG8wYU1MTkk3SkgrWlpMQmF5czdOWnMyWU5ZRllucHNMOTE0QUFBQ0FBU1VSQlZLV2x1WjhYZGQwZmtlRzQ0UGxWcnFTeTVxYU1sUzBsMzJPeXhDeFEzZHpLa3B3TXMrRkhTUjMveGF3RTlBa3lLL3lpN3kyK1dpNDcxZndlMHRIODdnNEJjMy9OMGs2WjF6ZDlCbXhXU05xYjkxbm5EOTRzRnJENW1NRmRWbDZqN2dMczUvT1dMdnRWTXI4QVVvOFZEQ3Z6ZC93dFg4SHNIT3dmbGhkWWdyazAyT3A5OVVMQW00M054NnpNdk5oM0w1KzhnRS83OEltSXlJMUEvem9TRVpFYjBybHo1eGc4ZUREYnRtMGpNaktTeHg5L25JVUxGeko0OEdBYU4yN01jODg5eDlhdFc5bTZkU3MvL2ZRVDVjdVhMM0lzVndCb3Q5dEpTVWtoSkNTazBQTU13K0JmLy9vWFgzLzlOYzJhTldQa3lKRUVCQVNRbVpsWmFQT0tldlhxRVJ3Y1RGSlNFaWRPbkhBdlczVkpTVEgvSy8rSEgzNmdjK2ZPK1B2N2wraTlmL0xKSnhjTjNQTHo4dkxpdHR0dTQrdXZ2MmI1OHVVNEhBNnNWaXVQUHZxb3gza3pac3hnMTY1ZHZQdnV1MFJFUkdDMzIvSDI5c1ppc2RDNWMyZk9uei92bm5kaHk0R3pzb3JmVk14aXNUQng0a1IyN2RyRlN5Kzl4SjQ5ZTJqZHVqWG56cDFqNTg2ZFRKOCtuY2FOR3pOOStuUk9uanhKUUVBQXRXdlhac3VXTGR4Nzc3MGVZeVVsSmJGcDB5YkdqeDlQV0ZpWSszaFJZV3FOR2pWSzNCakVOVmNYd3pBSUNRbGgvdno1UU42ZWdOT21UWFB2Q1ZpYWpzNXliVlMrTlRjY004d2xzL2JNa2wvcnRNUFJqVkM3cy9rOEtOTHNIbHhjMTJEZlVQTXJPOTFjL2dybWtsc3dHM3hZTEo1VlhLNkdIZm1YYlNiRW1nRmRyWFp3NUNlemUyOVJzbEpnL3lxNHBXdGV4V2JTdm9Mbk9iTE5aY3ErSVdaekVLdk5iSDdpYWhCeThsYzQ5a3ZSOTduWldMM3lmWlhMZTF5U1VNL21ZLzVjcjNZRnJZaUl5TldpRUZCRVJHNUk2ZW5wVksxYWxWNjlldEdzV1RNc0Znc1BQdmdnNDhlUFordldyUnc5ZXBTWW1CajI3dDNMeG8wYnVlKysrK2pkdTNleFl4NDllaFNuMDBuTm1qVUx2SmFXbHNaNzc3M0g1czJiNmRldkg3MTc5OFppc1pDUWtNQXJyN3pDMEtGREN5d0pybHk1TXVQSGoyZlhybDEwN2RxMXdKZ3Z2dmdpOGZIeGpCa3p4aDBBbG1RNWNHWm1KdDkrVy9KTnZPeDJPMHVYTHZVNDlza25uK0RqNDhNRER6d0FtSjJQWTJOam1UQmhBdlhxMVFQTVVDOHowMHhPRmk5ZTdBNytDdHZmOEtHSEhxSlZxMWJGenVQSWtTTjgvdm5uckZ1M2pobzFhdkRpaXkreWV2VnE0dUxpOFBIeDRadHZ2bkhmWTlpd1liUnQyN2JJeXJvS0ZTb3dlL2JzUys3QW01T1R3L3IxNjJuZnZuMmhyK2NmdHlRQm55dVV0VnF0cFFwb2J6UldyN3hxc1BJVnplV3JWOU9uUDhjQzhHMUdNV25YSmZBSmdzaVc1dVBqbTgwS3VkSTZkeERTVHVaMThLM2NvUGdRc0pMNWErT3VBclRhd0NlM3dESHpyQmtRdVVSN1p0cHVkUjdJZTF5OVRkNStnMFZKT1dxZVV6NjNVRFl3QWhMakM1NlhkdElNQVFPcW1sMkh5K2NXeWlidHZZWUJvTVVNeHl5VzNNZldvaCs3ejdWZWNKMjErREdLQ3ZCc1JSd3Y3RXRFUk9SbXBuOFZpb2pJRFNraUlvSkJnd1lCc0dUSkVvNGVQVXA0ZURoLy92T2Z5YzdPSmluSlhBTjN5eTIzY01zdHQ3aWZGMmZuenAwQTdqRFBGZVlZaHNIYXRXdXgyKzFNbXpiTjNYSFcxVGszSVNHQjRjT0hNMzc4ZUJvMWF1UXhacTFhdFFydGJtdTMyemx3NEFBVksxWXNjcWx5VVFZT0hNaEREejFFUkVRRVBqNCtEQm8waUVPSERqRnUzRGpxMTYvdmNXNm5UcDBJRFExMVY3RVZKVGc0bUE4Ly9CQXdBOC9kdTNjemNPQkFwazZkeXZqeDQrblFvWU83RWpBb0tBakRNTnhCMmRHalJ4aytmRGd0V3JRb2N2d05Hell3ZHV4WWJyLzlkc2FNR1VOeWNqSXpac3dnTFMyTlBuMzZzRy9mUGpadTNFaWJObTNZdW5VcjhmSHhSUVowTHFVSkFCTVRFejJXTU1mRnhiRnIxeTdPbmoxYm9DTHlRaVVKOWZJSGhYL2tFREQvUjFxeGJsNDMyNnZsNCtVL1h2RXhMVmFvMWNFTWV4SjN3NG5MMkdydzFQYThFTEN3anFxUnJjRHBBQXdJeS8zVmQ0VjJmcFZ4Vjl1bEozaGVuM3pZckM3TVNqYTd6YnJ1a1hIR2MwbHVXRVB6V21jUnkzUURxK1VGZ0FBVjY1aExoWTl1OUR3djVhaFp5V2p6aG9xNVllWDVSRGkwN21LZndKVVJXQTJhLytYYTNFdEVSRVF1blVKQUVSRzU0WVdGaGJGaHd3WVdMbHpvYmlnQjVqNTg3ZHExSy9FNC8vdmYvd0Q0MDUvK0JIaUdnTjI2ZGZQbytKcVZsY1dvVWFQWXMyY1A1Y3FWNC83Nzd5OTBTWEJSZHUvZVRVNU9qcnZxcmpSOGZIeUlqbzUyUDMvcXFhY1lQSGd3UTRjTzVkTlBQNlZpeFlxbEhqTy9IMy84a1ppWUdHYlBuczJubjM3S2p6LytTUFBtelJrMWFoUXZ2L3d5UzVZc29YWHIxclJvMFlKZXZYcGhHQVpKU1VsMDc5NmRGMTU0b2NEK2VtQTJSdm5QZi83RG5qMTcrT0tMTDRpUGo2ZE9uVG84Kyt5ekxGNjhtSTBiemRRaVBqNmU3dDI3OCtXWFh4SVdGbmJKZXlWZUtEazV1ZEFselAvNjE3OElEUTB0RURqbUR4anRkanRaV1ZudWpzWVpHUmtjUFhyVS9SenlHcGxZTEJZdERiN09hclkxbDlTZTNYZjVJVmZ5SVhNcHIzZEE0UlY1M29FUWVrSEduMlkyMWlhd212bmRtUU1aQ1dZRERwZjkzK2QydHMzOXgxWHpBZWIzdyt1TDcxNThJVmREa2ZPSjVseHMzaERleEp6RHVZTjU1NlVjTWNOS2EyNWhiVTY2dWFlZ003ZjVka0E0MUw0UDlpeUZqTVNTMzE5RVJFVEtGb1dBSWlKeTJWei9nWHUxdEdqUmdoWXRXbkR1M0RtV0wxL08xMTkvVFZKU0V2LzR4ei80MDUvK1ZHeDNZSmRUcDA2eFpjc1dHamR1N0s3Y2M0V0FGNFk2R1JrWnZQbm1tK3pZc1lOcTFhb3hldlRvUXF2OWl2UFRUejhCMEtSSkU0L2psN0s4dFduVHBsU3BVb1dUSjA4U0Z4Zm5EakV2aFdFWUhrdUh2Ynk4OFBIeDRiNzc3Z09nWGJ0MnJGKy9ucG8xYStKME9rbE1US1JUcDA1a1oyZXphTkVpOXUzYnh3Y2ZmRkRnTTkrd1lRTUxGaXpnNE1HRE5HM2FsQkVqUmhBV0ZzYjc3Ny9Qa1NOSGFOKytQVC8rK0NObnpwemhzY2NlWTgyYU5VeWRPcFhkdTNjellNQ0FBbzArU2lzNk9ycFVld0xtWjdmYnNWcXQ3dTdGK1pkOUYxYjFkNlVxQWEvMjcwMVpGRmpOckdCTTNBT0gxbDUrWXhQRGdOTTdvVW96T0Y1SUErNzlLODE5OW1yZlp6WjNNSnhtZFIva2hZUEp1UUdjVis2MnBJN3N2UER0Y29SRTVRYU5oaGwyK2xVMmwvcUNHUTdtRHdFRHEzbFdlUjdmYk81ZDZCSlExYXhVVkg0dElpSnljMU1JS0NJaU42UUxsM2ZtMTZwVks3Nzk5bHN5TWpKNCsrMjNDUThQZHpldEtDcWdpWW1Kd1RBTSt2ZnY3ejdtcXU3S0h3SWVPWEtFdDk1Nmk0TUhEOUs4ZVhPR0R4OU9ZR0RnUmVlN2RldFd5cFVyUjBSRUJFNm5rKysvL3g2QTVzMmJlNXpuZERvdktVUnExYW9WNjlldkp5c3JpMVdyVmxHeFlzVlNWU2E2eko0OW05MjdkMU8zYmwwZ3IybUtTLy8rL2VuYXRTdmg0ZUdjUEhrU3d6QTRjZUlFUTRjT1pmMzY5Y1RHeG5MeTVFa2lJeU05cnN2SXlPQ1JSeDdoamp2dXdHcTE4dTkvLzV2dnZ2c09iMjl2Qmc0Y3lBTVBQTUNhTld1dzJXd0VCUVV4Y3VSSWhnd1p3cXBWcS9qeHh4KzUrKzY3NmRpeEkzZmVlV2VoOHk3cWM3dVV6L0xVcVZOa1pXV1JuWjNOMUtsVGNUcWRWSzllbmRxMWF4YzQxekFNZHU3Y1NhTkdqWmc2ZFNwWldWa2xDcDNsNmtnOURudVhteFY4VjhxcDdlWmVnQmQyM1hWSlR6RDM1U3ZuWnk3Rk5ReXpJVW41M0lMY00zSG1kKy9jdmo4NTZZV1BVeHBXTDNNcE1rQkNuRG1IakROUTVUYXpJdEFuM3orU1FxUE41ZEg1RzVCVWJRN25EdVUxUzNFdFIzYVVvbm1LaUlpSWxEMzZXNnlJaU54UVhNRmNVY3M3TCtSYTR1dGl0eGNzd1ltTmpXWFpzbVgwN05tVEJnMGFGTGlYNjVvVksxYnc4Y2NmWTdmYjZkKy9QejE3OWl3UWtoWGwxMTkvWmQ2OGVSNmhWSU1HRFlpS2l2STR6K2wwZWl4cExxbW5ubnFLeHg1N2pDVkxsakIvL255UDl4a2FHbHJNbFhtU2s1T0ppWWtCb0dQSGpnQjRlM3R6OXV4WlhudnROWS8zT252MmJQYytpenQzN2lRek01TTJiZHB3NXN3WklpSWlDb3o5eUNPUEVCY1h4eGRmZk1IcTFhc3hETU85ekRvb0tJaFpzMllCNWg2S1ZxdVZXMis5bFVtVEpqRm16QmhPblRyRjZ0V3JzZGxzUllhQURvZWowR1c0bC9KWmJ0bXloZXhzTS9GeC9SazdkT2dRaHc0Vm5TeXRXTEdpMVBlUnE2T2tBV0JwaW02TENnQmQ0L2psQm42TzNGODcxekxkOU5PUWt0dVV4TlVwMk5VNStISkV0RFNibjJTZXpkdi96ekRnMUU2bzNocFNUK1RObzlvZDV1UHpTV1oxWU5YYnplWE50M1NCUGQrYTc4M1ZBTVpSeE42RElpSWljbk5RQ0NnaUlqY1VWemhUMnVXZFNVbEpQUDc0NHdXT256dDNqbmZlZVljMmJkcnczSFBQZWJ6bWNEanc4dktpY2VQR0RCMDZsTTJiTjlPeVpVdisrdGUvRmhwMEZlZTU1NTZqVmF0V0RCczJqSXlNREVKQ1FuanR0ZGNLbkplVGs0TmhHT1RrNUJTNnQxNVJBZ01EQ1F3TTVKbG5udUhoaHgvbXM4OCtZL255NWZqNCtIanNYVmVjNE9CZ1B2dnNNNUtTa3R4TFhoOSsrR0crK2VZYkRoOCtYT0I4aThWQ1ZGUVV2WHIxb25yMTZyejQ0b3Q0ZVhrVldOSzhkdTFhUHYvOGM0NGRPMGFOR2pYbzNiczNYYnAwWWZiczJTeFpzc1JkcFFuUXZYdDM5K002ZGVvd2ZmcDBaczZjU2RPbVRibnJycnVLbkx2cmMzTTRIQjRkaFYxaHFLdkxjVW5jZi8vOUpDY25VN2R1M1FLVm1oZlRvMGNQZ29LQ1NuV05YQnV1YXJqTWM1Q1RZUzZuZFRFdVl4bXNiNFc4enIrRzA2eXFDNGtDRExNNnp6Y0VNcE1oc0twNVR1YlpTNzhYbUV0N3d4cWFldzN1WCtXNXRQak1MZ2lPaEpQYm9IYm52UGVZdUJzT2J6RFA5UTB4cXdQOXc2RGVnK2E1K2VjdklpSWlOeStGZ0NJaWNrTnhPQngwNk5DQmh4NTZxRlRYZVhsNTBhdFhyd0pCNE9uVHAybmV2RGt2dmZSU2dhbytiMjl2WnN5WXdaUXBVd2dJQ0dEeTVNbmNldXV0bHp6M2hnMGIwcjkvZnh3T0I1MDZkY0xmMzcvUWVYYnQyclhFRllhRkNRME41ZlhYWDZkcTFhcTBiOStlYXRXcWxmamFpSWdJajRDelY2OWU5T3JWcTBUWEZyVnZuN2UzTjMzNjlLRkpreWFFaCtkMVIzanR0ZGZvMWFzWHI3NzZLbWxwYVR6eHhCUGNmLy85SHRmNitmbng0b3N2Rm50Zmg4TkJwVXFWNk4yN2Q0SFBMVHM3bThqSVNCNTg4TUVTdlFlWGtyN25DNzMyMm11MGFkUG1rcTZWcThzd29FSjB3ZU5aS1plM1I1K1JyOWpVWW9XYTk1aVBULzVtaG5XVkc1ampXM1AvVnAyVzIvZ2orbDR6ZE10Lzc0dUZjT1g4ekREVGNNSytsV1oxWDM3T0hEaTF3d3dBeS9tWlM0OFAvV2gySTNZNXVBYThmQ0F3QXNwWE1NZHpzWG5uTFJFV0VSR1JtNC9GdUZLN1c0dUlpTWhGcGFXbHVSdFEzQ3oyN3QxTGVIaDRpZlpXbEt2cnQ4L0JucnYwTmJJMWhEY3U5dlRMVm5IRXZ6eWVyNmord2xXOVgwQlZpTHJIWEVycmNtQTFKTzI5dkhHck5qT1gyVnB5aTFDVDlzR0JWZVo5NnR5ZmQ3L3NWSWo5MGd6KzZqMll0eGNmbU1IZTl0bEZoM0FXSzlUdFpsYndIVnhqM2lNL0wxOXpLWENGT21Zamt0UGI0Y1EyTXhpOGtOVUxhdHdORmV0NEhvOWZuTGVVK0hKMFB1TDVjMDE4KytyK1hFVkVST1RLdVBReUJCRVJFU20xbXkwQUJMamxsbHNVQU1vMWtYWUNkaTAwbHdNN0hXWlgzY3NOQUFGTy9HcFcvZ0djTzJDR2RHQldHUjc1bjFtRm1Id0U0cGZtVmY3dFhtUit1ZlliUExXOStDbzhtN2NaNk8xYlVUQUFCS2hRRzBLaUllRjNpSjBIeDM0cFBBQUVjdzRIMTVnQmFIWmEzdkdRMGpVNUZ4RVJrVEpHeTRGRlJFUkVwTXl3WjhMaDlXYlRqcHlNS3pkdWRpcWMzZ2xIZnpKRFA1ZVVvN0R0LzVtaDQ0WFNUcHJuTyt4d3RwQmc3OEo1Ny9tdTZOZFAvdzVKKzgwT3hTV1Z0QmZPN29lS2RhRlNmZlA3MFkzYUcxQkVST1JtcFJCUVJFUkVSTXFVY3dldi9KaG5kaGQrM0hCQ2NYdnJGSFZkcVJtbEN3RGRsem5OaGlKbmRwbExqaFVBaW9pSTNMd1VBb3FJeUdYYk1qM3ZjZk1CMTI4ZUluOGsrcjJSYTAwQm9JaUl5TTFOZXdLS2lJaUlpSWlJaUlpVWNRb0JSVVJFUkVSRVJFUkV5amlGZ0NJaUlpSWlJaUlpSW1XY1FrQVJFUkVSRVJFUkVaRXlUaUdnaUlpSWlJaUlpSWhJR2FmdXdDSWljdG5VMlZTazlQUjdJeUlpSWlMWGtrSkFFUkc1TFBHTElmWEU5WjZGaUlpSWlJaUlGRWZMZ1VWRVJFUkVSRVJFUk1vNGhZQWlJaUlpSWlJaUlpSmxuSllEaTRqSVphbmIvWHJQUUVSS0t2L3lmYitLMTNjdUlpSWlJbkp0cVJKUVJFUkVSRVJFUkVTa2pGTUlLQ0lpSWlJaUlpSWlVc1lwQkJRUkVSRVJFUkVSRVNuakZBS0tpSWlJaUlpSWlJaVVjUW9CUlVSRVJFUkVSRVJFeWppRmdDSWlJaUlpSWlJaUltV2NRa0FSRVJFUkVSRVJFWkV5VGlHZ2lJaUlpSWlJaUloSUdhY1FVRVJFUkVTdUNqOXZMNC9uU1k2TTZ6UVR1VklTSGVrZXovMjl5MTJubVlpSWlFaHBLUVFVRVJFUmthdWlWb1ZnaitmZnA4ZGZwNW5JbGJJcWZZL0g4MW9WZ3E3VFRFUkVSS1MwRkFLS2lJaUl5RlhSdFg2VXgvTXZVall4UDJWYmdXb3l1ZkVsT3RLWm43S05MMUkyZVJ6dmNzSFBXRVJFUkc1Y0ZzTXdqT3M5Q1JFUkVSRzUrdUlYUStvSjgzSGRiaEJZN2VyZUx6VXJtejk5TkoranlXbFg5MFp5WFZRUENXVDkzeDRqd0VkTGdrVkVSUDRJVkFrb0lpSWlJbGRGb0k4M2t4OXBkNzJuSVZmSjVFZmFLUUFVRVJINUExRUlLQ0lpSWlKWHpUMjFJL202WHpjaWd3T3U5MVRrQ29rTUR1Q2JaN3JUTmpyaWVrOUZSRVJFU2tITGdVVkU1S2F6WlhyaHg1c1B1UFJyTlk3R0tjMDR6UWQ0amxtU2E2K0VhNzBjT0wvVXJHeW1yUCtOWmJzT2NpQXBoZlRzbkd0M2M3bHMvdDdscUZVaGlDNzFvL2pibjI0ajBNZjdlazlKUkVSRVNzbnJlazlBUkVSRVJNcStRQjl2aG5hOGs2RWQ3N3plVXhFUkVSRzVLV2s1c0lpSWlJaUlpSWlJU0JtbjVjQWlJbkxUdVI3TE1FVXVkTE10QnhZUkVSR1I2MHVWZ0NJaUlpSWlJaUlpSW1XY1FrQVJFUkVSRVJFUkVaRXlUaUdnaUlpSWlJaUlpSWhJR2FjUVVFUkVSRVJFUkVSRXBJeFRDQ2dpSWlJaUlpSWlJbExHS1FRVUVSRVJFUkVSRVJFcDR4UUNpb2lJaUlpSWlJaUlsSEZlMTNzQ0lpSWkxMXJ6QWRkN0JpTDZjeWdpSWlJaTE1WXFBVVZFUkVSRVJFUkVSTW80aFlBaUlpSWlJaUlpSWlKbG5FSkFFUkdSSzhnd0RMWnMyVktpYy9mczJVTmFXbHF4NTV3OGVSTERNSzdFMUs2cmd3Y1BYdFA3bGZRem16MTdOaGtaR1lXK3RtalJJalp1M0hnbHB5VWlJaUlpY3QzWVJvOGVQZnA2VDBKRVJPU1BhdHEwYVN4WnNvU21UWnZpNit1THhXTGhtV2VlSVQ0K25sMjdkdkhMTDc4VStUVno1a3cyYk5oQTI3WnQ4Zkh4S1hUOEtWT204TVVYWDFDeFlrVnExS2lCWVJqdTU4SEJ3UjduN3Q2OW05OSsrNDNvNk9oaTUyeTMyL244ODg5cDBLQUJYbDRYM3g1NC92ejVCQWNIRXhRVWRORnpaODJheGJadDI2aFhyeDdseXBVRHpFRHVtV2VlWWQrK2ZadytmWnBEaHc1UnUzWnRMQmJMUmNmTHlzcGl6cHc1Vkt0V0RYOS9mL2Z4cEtRa2hnOGZUa2hJQ0JFUkVSNWpPWjFPK3ZYclIzWjJOdFdyVjhmWDE3ZlFzZmZ1M2N1NGNlTllzV0lGRlN0V3BGYXRXaDZ2ejV3NWs1aVlHT0xpNG1qVHBvMzcvZnlSSmNaRGRtN3VYTEV1K0FSZTMvbUlpSWlJeUxXanhpQWlJaUtYb1VPSERyejQ0b3ZzM3IyYjk5OS9uK3JWcStQajQxUGlDckp6NTg0UkZ4ZEhpeFl0Q24wOUxpNk80OGVQOC9QUFAzUEhIWGZnNCtQRHZIbnppSW1KSVRJeUVtOXZiL2U1SjA2Y0lEczdtK0RnWU82NDQ0NGk3K25sNWNXOGVmTll0bXdab2FHaHhjN1BNQXdPSERoQVRFd01vMGFONHZiYmJ5LzIvTldyVjNQczJERldyVnJGaEFrVENBOFA1OUNoUTZTbnA3TnUzVHFTa3BMWXZuMDdpeGN2WnVUSWtWU3BVcVhZOGF4V0t6Lzk5QlB6NXMzakwzLzVDdzg5OUpENytJNGRPOWl4WXdjalI0N2t5SkVqZE9uU2hRb1ZLbUMxV2psejVneWZmZllaZm41K2RPL2V2ZEN4MTYxYkIwQ2xTcFVLQktkMnU1MjR1RGk4dkx4NDl0bG44ZlB6QStDWFgzN0Jack5kOUhNUUVSRVJFYm5SYURtd2lJaklaYWhUcHc0dFc3WjBoMDRBTnB1TmN1WEtzWExsU2dDaW9xSll1WElseTVZdEF5QTZPdHI5T0NvcXFzZ0E4UGp4NHh3L2ZweHExYW94YU5BZzl1N2RpMkVZK1BqNDRPWGxSWVVLRlFnSUNIQi9uVDkvSHF2VlNrQkF3RVhuWGE1Y09jNmRPK2R4dmErdkwvdjM3K2Y0OGVQdVkrWExsM2UvcHhvMWFoUTdabng4UE1lT0hhTkNoUXA4L1BISGhJZUhBN0I5KzNZQVdyUm93Y1NKRTJuVnFoVjc5dXhoK3ZUcGdGbTVWOXc4aHd3WlFrNU9EbE9tVE9IWFgzOEZjRmN3VnF4WWtidnZ2cHZQUC8rYzNyMTc4K21ubndMZzdlMU5TRWhJa1FHZzArbmsrKysveDh2TGkySERocEdhbXNyVXFWUGRYeDk4OEFFWkdSa0VCd2V6Y3VWS3BrNmR5a2NmZmNTb1VhTVlOMjRjcDA2ZHV1aG5MQ0lpSWlKeUkxRWxvSWlJeUdWcTE2NGRHemR1cEdMRmlvQlpwVlpTRndaZ2NYRnh6SjA3RjRBelo4NEFrSk9Udy9EaHcvbmxsMTk0NG9rbnNGcXRCQVlHTW5IaVJJOXJPM1hxaEorZkgvWHIxNy9vZmIyOHZIQTZuUjVqSkNVbDhmampqMU90V2pYM2NkZXh5cFVyVTZsU3BXTEhYTHAwS1FBREJnd2dOVFdWYjcvOWxzY2ZmNXovL2U5Lzd2a0I5T2pSZzQwYk45S2dRUVAyNzkvUGUrKzl4NFFKRTRwY2Jod1ZGY1U5OTl6RG1qVnIzSldQcnMvWTlkM0x5d3NmSHgrZWZQSkp3QXd0aTdOaHd3WVNFaExvMGFNSEVSRVI1T1Rrc0huelpvNGNPZUp4WG1KaUl0OTg4NDNIc1p5Y0hFYU5Hc1dISDM1WTVESnVFUkVSRVpFYmpVSkFFUkdSeTlTeVpVdmF0bTNMczg4K0M0REQ0Y0RoY0RCMTZsVEFETkpjajhFTWxxWk5td2FZZTk3bGQrdXR0K0xyNjB0c2JLeEh0ZG1oUTRjSUN3dGo5ZXJWcEthbVlyUFplUDc1NXd2TXhlRndsR2pPcFFrcVN5STVPWmxWcTFiUnVIRmpPbmJzeU15Wk0vblBmLzdENGNPSDJiWnRHMkR1RnhnVEUrTnUyckY4K1hMKy9lOS9rNUdSd2FSSmt5aHVtK0xISG51TWlJZ0lHalpzQ0JRTStWelZseVVKNVp4T0ovLys5NzhKRGc2bWI5KysyTzEyaGd3WndoMTMzTUhZc1dNSkN3dWpmLy8rbkRsemh2bno1N3VYQW91SWlJaUkvSkVwQkJRUmtadk9sdWw1ajVzUHVQenhBZ0lDZVA3NTU5MVZhdG5aMlRpZFRuY0ZXWHA2T3ZIeDhYaDdleE1kSGUydWtnTklUVTB0TU43UW9VTTVmZm8wZmZ2MnhjL1BqNVl0VzlLK2ZYc2FOMjZNeFdMaGdRY2V3T2wwRnJyc056TXprK1RrWkRJek05M0xjUXRqc1ZpdzIrMGVRYUtyS3ZIbzBhUHU0OFV0MWMxdjFxeFoyTzEyWG5ycEpiS3lzdHhWZ1N0V3JBRE1TajFYSTVQdDI3Zmo0K05EVUZDUXUvb3ZOVFdWSFR0MjBMaHg0MExITnd5RFJ4NTV4R1ArK2IrWEp0U2NPWE1tQnc0YzROVlhYeVVnSUlBVksxWnc5dXhaVnE1Y1NmWHExV25hdENuSGpoMmpmZnYyK1BuNXNXelpNaG8xYWtSa1pHU0o3MUVTVi9yUG9ZaUlpSWhJY1JRQ2lvaUlYSUtmZi82WkxWdTJ1Sit2WDcrZXNMQXdSbzBhUlhoNE9DMWJ0dVNGRjE3ZzNYZmZaZFdxVmV6ZXZadjc3NytmTjk1NGd3b1ZLcENRa01DRUNSTzQ5OTU3Q3gxL3laSWw3dUJyOXV6WkxGbXloTWpJU09yVXFVTjJkallBbFN0WExuQmRXRmdZTDd6d0F0N2Uza3llUExsQUIyRVhWN2lYUDBpMDIrMEFIdnNLdW80Vlo4R0NCU3hldkpnR0RScXdhOWN1NXMyYlIzSnlNdFdyVjhkaXNYRGl4QW1DZzRQZFM0dzdkZXBFMWFwVm1UaHhJbWZQbnVYRWlSTTBhTkRBWTh3VEowNTRMTVBkc0dFRGZuNSt2UGZlZSs3bUgxRDZFSERwMHFYTW5Uc1hpOFhDVHovOXhNcVZLemw0OENBQVBqNCtyRjI3bGtXTEZnRm1XUG44ODg5eitQQmgvUDM5R1R0MmJJbVdXb3VJaUlpSTNJZ1VBb3FJaUZ5Q3hvMGJNMlBHREE0ZE91UStkdTdjT2JadjM4N01tVE1CV0xObURhdFdyUUxNcGhnMm04MjkzOS9telp1cFhyMDZIVHQyTERDMjNXNW4yYkpsK1BqNDBLMWJOMmJQbmsxMGREUk9wNU0xYTlaUXAwNGQ5dXpad3krLy9PSnhuU3R3Q3d3TUpEczdtL2ZmZjU4eFk4YTRtMmprWnhnR1hsNWVKZDRUc0RqcjE2L0hNQXhpWTJPSmpZMTF6K1dlZSs0aEppYUdPKzY0ZzUwN2Qzb3NpWFl0a2Y3aGh4L0l5Y2xoNnRTcEhwMkNxMWF0eXVuVHA5bXdZWVA3bU5WcVpmdjI3YlJyMTg3am1PdCtKZEcrZlhzKy8veHp6cDA3eDY1ZHU4ak96dWI4K2ZNOCsreXp0RzdkbXFGRGgzTG16Qmw4Zkh5SWlJZ0F6SitIdytIQTE5ZTNSUGNRRVJFUkVia1JLUVFVRVJHNUJINStma3llUEJrd085RjI3ZHFWNnRXcmM4ODk5d0N3Wjg4ZUprMmE1RDdmMVJ3anZ5TkhqakJ6NWt6NjkrL3ZQcGFTa3NLcnI3N0syYk5uOGZQejQrMjMzd2JnMkxGalpHVmwwYjU5ZS83Kzk3L1R0V3ZYQWdIaTBxVkw4ZmYzWi83OCtSZWR2MkVZSHZzV1F0NytoSW1KaWU3anJtUEZMUXNlTW1RSUF3Y09wSGZ2M3Z6KysrOXMyTENCaHg5K21GOS8vWlZPblRwaHM5azRmLzY4UjJWZlNrcUt4L05SbzBZeGVmSmtqejM5WG4vOWRmcjM3MDlFUkFTZE8zZW1SbzBhN2dEUU5aL1Nob0IrZm42ODhNSUwyTzEyeXBjdno5aXhZK25Zc1NPOWV2VUNvRmV2WG56MDBVZjA3dDJiM3IxN0EyYmxZcVZLbFlpS2lnTE1Dc0VtVFpxVTZINGlJaUlpSWpjS2hZQWlJaUtYeU5VdzRzSm1IQWNPSEdEZ3dJRUEvUG5QZnk3UXdPUE5OOS9rNTU5LzVza25uM1IzczNVSkNncmk1WmRmWnRTb1VWU3RXdFc5OUJlZ1RwMDZIRDE2bEIwN2RtQVlSb0d1dFFEKy92NGxtbnRPVG83SHZvWDVKU2NuRnpoK1lRT1QvS3BWcThiTW1UUFp1WE1uTTJiTW9IYnQyblR0MnBXZmZ2cUpNV1BHOFBISEgxT3BVaVhtekprRG1LRmFWRlFVTTJiTUtIYU9BUUVCaGU1N21IOCtybjBZWGMxR1NxSmp4NDdzM2J1WFFZTUcwYWhSSTE1Ly9YVUFacytlelgvKzh4OHNGZ3NKQ1FtRlZpNGVPM2FNVFpzMjhkSkxML0hnZ3crVytKNGlJaUlpSXRlYlFrQVJFWkVyYU51MmJZd1pNNGJvNkdpU2s1TlpzR0FCaVltSkRCczJEREQzei92NTU1OXAxS2dSZmZ2MkxiU0NyV25UcHN5Yk53OWZYMThjRGdkZHVuUWhJaUxDSFVyWjdYYXNWaXZMbHkvM3VLNUhqeDRsbnFmZGJpYzhQSndwVTZZUUVoTENuRGx6bURObkRnODg4QUM5ZS9jbU1EQVFNTU92ZnYzNmNkZGRkeFU3M3VIRGgzbi8vZmNwWDc0OGp6NzZLRnUzYnFWZXZYckV4TVJ3L3Z6NUlxK0xpNHNqS1NucG91TmZLQ2twQ2NBOXo5S0VnTC8rK2l2anhvMmpZc1dLUFBmY2MvenZmLzlqLy83OTdOeTVFN3Zkam1FWUxGbXl4T09hQ3lzWHAweVpRa0JBQUIwNmRDalZ2RVZFUkVSRXJoZUZnQ0lpSWxmUXJGbXo2TkdqQjA4ODhRVEhqaDNqTDMvNWkzdlB2Q1ZMbGpCOStuU3FWS25DcUZHamltMW1VZGorYzcvOTlodmZmdnN0Zm41K09KM09BaFdHYVdscFJUWUN5Vy9idG0xMDZOQ0JBUU1HMEt0WEwrNjU1eDY2ZHUxS25UcDFXTEJnQVQvODhBTlRwMDRsSkNTRW9LQWdKazZjV094Y1AvbmtFeFl1WE9oZW9qdGh3Z1FDQWdKbzA2WU5MVnEwWVA3OCthU25weGVvckpzeVpRckxsaTNEWnJQeHlTZWZVSzFhdFl2T0hjdzlDSmN0V3daQWpSbzFwc2J4eEFBQUM1WkpSRUZVZ0pLSGdDdFdyR0RDaEFtQVdmSDQ2cXV2WXJQWmFOeTRNUjA2ZEtCdDI3YUVoNGRUdjM1OTkyZnBxbHo4NUpOUEN0MWZVVVJFUkVUa2owQi9reFVSRWJtQ0prNmM2Szd1cTFtekpuZmVlU2QrZm41TW1US0ZSWXNXVWIxNmRkNTc3ejFDUWtLS0hTYzlQWjJEQnc4U0h4OFB3UDc5K3hreVpBZ3RXclNnZS9mdUxGbXloT1BIajFPM2JsMzNOZm1yQ3RQUzBvcGNTdnZWVjEvaDcrK1BqNDhQZHJ1ZHRXdlgwckJoUTBhT0hFbi8vdjFKU0VnZ0xpNk8xcTFiczNuelpoWXRXc1Rtelp2cDNMa3p6ei8vdkx2NnpxVlpzMlo4L2ZYWEFFUkdSdEtyVnkvYXRXdm5YcW83YTlhc1F2Y0UvTzkvLyt0Ky90WmJiekY1OG1UM05VVlp0MjRkNzd6ekRwR1JrUUEwYXRRSUtIa0kySzVkTzJKaVlqaCsvRGcxYTlia3dRY2ZwRjI3ZGdRRkJiblBlZVdWVnpoOStqVERodzkzajMvdzRFR2VldW9wWG4zMVZWcTBhRkdpZTRtSWlJaUkzRWdVQW9xSWlGeEJGeTd2dmZQT080bUppZUhjdVhOMDZOQ0JWMTU1eGIyWFlHSFMwOU41OXRsbjNjdGRYY0xEdzVrMGFSSmhZV0h1UFFpclZhdkcrUEhqU1U5UEp6MDluWmRmZnBtY25CeW1UWnZHRHovOHdJY2Zma2pseXBVOXhqbDE2aFNiTm0yaVM1Y3U3cXEyME5CUXVuZnZEa0Rmdm4zNS9QUFAzWTB2WW1KaXNObHMzSDMzM1N4ZnZweGZmLzJWZi96akg0U0ZoYm5IYk5XcUZXM2J0cVZLbFNvODg4d3plSGw1Y2ZUb1VUWnUzTWpPblRzNWYvNzhKZTBKZUtHVEowOHlidHc0SG4vOGNYNzg4VWU4dmIxcDJiSWxZRFlLS1VrUTZPM3R6Y3N2djh5eFk4ZmM3L24zMzMvbnA1OSs0cmZmZnFOUG56NzgvdnZ2V0sxV0ZpOWVUSFIwTkdBR3VsRlJVUXdmUHB4dTNicngxNy8rOWFLQnBZaUlpSWpJalVRaG9JaUkzSFNhRDdoeVkyM2R1cFZQUC8wVXdCMThOV25TaExWcjE3Snc0VUlPSERoQS9mcjFHVFpzR00yYU5idm9lUDcrL3JSdDI1YUZDeGRTcjE0OSt2YnR5NGdSSXpoMTZoVHZ2UE1PbVptWjdqMzI5dS9mVDdkdTNRcU1zV0RCQWdDR0RSdkdQLzd4RDNkRm9HRVkvUE9mLzhUcGRCSVNFb0xOWml0d2JiZHUzV2phdEttN3dVaHFhaW9BWThhTVlldldyWncrZlpwdnYvMldmdjM2ZVZ6M3lpdXZzSHYzYnFaUG44N1BQLy9NOGVQSENROFBwMGVQSHV6YnQ2L1k5N3hxMVNwdXZmWFdJcGNEWjJSa0FKQ1ptVW1kT25Xb1hiczJjK2JNb1d2WHJ1NzNacmZieWNuSktmWStMblhxMUNFbEpZVUpFeWF3YWRNbWtwT1RpWXFLb252Mzd1NGx5ODgvL3p5UFB2cW8reHFMeGNMZ3dZTTVmUGd3UzVZc1lkKytmVXlZTU1Ham0zRnBYY2svaHlJaUlpSWlGNk1RVUVSRTVCSWtKQ1F3ZWZKa05tN2NpTGUzTjIrODhRYS8vLzQ3STBhTWNKL1RwVXNYWG4zMVZSbzBhRkRrT0hhN25lVGtaUHo4L0NoZnZqd0FqejMyR0NFaElmVHUzZHNkYkFVSEIzUDA2RkhzZGp2QndjSFVxVk1IZjM5Ly9QejgzRi9MbGkzRHg4ZUhjZVBHdVkvbEQ2bG16NTdONXMyYkFianR0dHZjeDExNytRSFliRFpxMXF3Sm1GMlBFeE1UeWNuSklUazVtYTVkdS9MbGwxOFNGUlhsOFI3bXo1L1B6Smt6c2R2dGdGbWhPSGp3WURwMjdJak5abVB1M0xtY1AzKyswRzY3YVdscHJGeTVrdWpvYUNaUG5seG9xSGIwNkZGc05odUdZZEMvZjM4KytPQURRa0pDZU9hWlo5em5PQndPanhEUTZYUVcyblRscTYrK1l0cTBhZTZxd2ZyMTYvUDY2Ni9Uc21WTFB2endRMDZjT01IRER6L3NEZ0R6VnhmNitQZ3daTWdRWG56eFJlTGk0dmpoaHgvbzNMbHp3UitxaUlpSWlNZ05TQ0dnaUlqSUpmRHo4K1BzMmJNQS9QM3ZmNmR0MjdaMDdOaVJHalZxTUdYS0ZBQ1dMMS9PeG8wYkNRd014TnZiRzR2Rmd0UHBKQ2NuaDh6TVROTFQwOTFWYnVQSGorZk9PKzhFb0hMbHl2VHAwd2ZBdmZRM0pDU0VzV1BIVXJseTVVSXIrQUJXcjE2TjFXcmwxbHR2TGZUMXBrMmJrcGlZU0wxNjliajk5dHN4REFNdkx5K1NrcEw0eTEvK1VxRDVSMlptSnBtWm1ZRFovT1AxMTEvSDE5ZVhkdTNhZVp6WHBVc1hGaXhZUUVwS0NrOC8vVFE5ZS9iMGFLQ1JsWlZWNko2QStaL3YzNytmeVpNbk0zanc0QUx6cmx1M0xnTUhEbVQzN3QzRXhNU1FtcHJLdSsrK1MyaG9LR0FHZFhmZGRSZlBQdnVzK3hxbjAra1JidWFmNjVkZmZrbGdZQ0FEQmd4d2YrWmZmZlVWUzVjdTVmNzc3NmRuejU0OC9mVFRCQWNIdXo4VDEvdTU1WlpiYU4rK1BhdFdyZkxZUjFCRVJFUkU1RWFuRUZCRVJPUVMrUHY3OCs2Nzc3Sm8wU0xhdG0zclB2N1FRdzl4enozMzhQMzMzN041ODJiMjdObkRrU05IaWh6SHg4ZUhNV1BHMEx4NTgwSmZkNFdBT1RrNVZLbFNwZGc1NWVUa0ZCcDh1VFJ1M0pqR2pSdTduMXNzRm5yMDZNR0NCUXM0ZVBCZ29kZDRlM3ZUcWxVclhuNzVaWUtEZzNucXFhY0tuQk1VRk1RcnI3eENWbFlXSFRwMEtQQjZWbGFXeDU2QWw2SkxseTc4OE1NUEhEcDBpSGZmZlplR0RSdDZ2STlSbzBaNW5KK2RuVjFvSjE5L2YzLysvdmUvRXgwZDdlNyt1M1RwVXFaTm0wYWZQbjNvMTY4ZmRydWRwNTkrbXBpWUdBNGZQZ3pnOGZOeGRYNis0NDQ3THZuOWlJaUlpSWhjYXhhanBPMzBSRVJFNUpJa0p5ZVRtSmhJU2tvS0dSa1oyTzEySEE0SEZvdUZpaFVyZWdSekZ6cDc5aXlQUGZZWWQ5MTFGNk5Iank3eVBNTXd1TysrKzJqUW9BSC8vT2MvU3pVL3d6Q0tEQSt0Vm11aHkycEx5dUZ3MEt0WEwvcjI3Y3VERHo1NHllTnMyclNKcjcvK212Lzd2LzhyME96a1FrNm5rd2tUSnRDdlh6L0N3OE12T3ZiU3BVc0pEUTJsVFpzMkhzZlQwdEo0N3JubnVQZmVlOTBOVC83bzRoZEQ2Z256Y2QxdUVGajROb3dpSWlJaVVnWXBCQlFSRWJtQlpXVmxrWkNRUUdSa1pMSG5HWWJCd1lNSHFWV3IxaldhbWZ3UktRUVVFUkVSdVhsWkwzNktpSWlJWEM4K1BqNFhEUURCWEJLckFGQkVSRVJFUklxaUVGQkVSRVJFUkVSRVJLU01Vd2dvSWlJaUlpSWlJaUpTeHYzeGQ3Z1dFUkVwcFMzVDh4NDNIM0Q5NWlFM04vMDVGQkVSRVpGclNaV0FJaUlpSWlJaUlpSWlaWnhDUUJFUkVaR2JoTk9aOTlpaXZ3V0tpSWlJM0ZUMDF6OFJFUkdSbTBUbXViekg1Y3BmdjNtSWlJaUl5TFduRUZCRVJFVGtKcENlQUk0czgzRTVQL0FPdXI3ekVSRVJFWkZyU3lHZ2lJaUlTQm5udE1QaEgvT2VWNndIRnN2MW00K0lpSWlJWEhzV3d6Q002ejBKRVJFUkVibkNETWhLaGZUVGNPd1h5RTQxRDVmemc0YVBnYzM3K2s1UFJFUkVSSzR0citzOUFSRVJrV3NwZmpHa25yamVzeEM1UG16bDRKWXVDZ0JGUkVSRWJrWUtBVVZFUkVSdUFyN0JFTjBKeWxlNDNqTVJFUkVSa2V0QklhQ0lpSWhJR2VYbGE0WitGZXBBeFRwZzBXN1FJaUlpSWpjdDdRa29JaUlpSWlJaUlpSlN4dW4vQjR1SWlJaUlpSWlJaUpSeENnRkZSRVJFUkVSRVJFVEtPSVdBSWlJaUlpSWlJaUlpWlp4Q1FCRVJFUkVSRVJFUmtUSk9JYUNJaUlpSWlJaUlpRWdacHhCUVJFUkVSRVJFUkVTa2pGTUlLQ0lpSWlJaUlpSWlVc1lwQkJRUkVSRVJFUkVSRVNuakZBS0tpSWlJaUlpSWlJaVVjUW9CUlVSRVJFUkVSRVJFeWppRmdDSWlJaUlpSWlJaUltV2NRa0FSRVJFUkVSRVJFWkV5VGlHZ2lJaUlpSWlJaUloSUdhY1FVRVJFUkVSRVJFUkVwSXhUQ0NnaUlpSWlJaUlpSWxMR0tRUVVFUkVSRVJFUkVSRXA0eFFDaW9pSWlJaUlpSWlJbEhFS0FVVkVSRVJFUkVSRVJNbzRoWUFpSWlJaUlpSWlJaUpsbkVKQUVSRVJFUkVSRVJHUk1rNGhvSWlJaUlpSWlJaUlTQm1uRUZCRVJFUkVSRVJFUktTTVV3Z29JaUlpSWlJaUlpSlN4aWtFRkJFUkVSRVJFUkVSS2VNVUFvcUlpSWlJaUlpSWlKUnhDZ0ZGUkVSRVJFUkVSRVRLT0lXQUlpSWlJaUlpSWlJaVpaeENRQkVSRVJFUkVSRVJrVEpPSWFDSWlJaUlpSWlJaUVnWnB4QlFSRVJFUkVSRVJFU2tqRk1JS0NJaUlpSWlJaUlpVXNZcEJCUVJFUkVSRVJFUkVTbmpGQUtLaUlpSWlJaUlpSWlVY1FvQlJVUkVSRVJFUkVSRXlqaUZnQ0lpSWlJaUlpSWlJbVdjUWtBUkVSRVJFUkVSRVpFeVRpR2dpSWlJaUlpSWlJaElHYWNRVUVSRVJFUkVSRVJFcEl4VENDZ2lJaUlpSWlJaUlsTEdLUVFVRVJFUkVSRVJFUkVwNHhRQ2lvaUlpSWlJaUlpSWxIRUtBVVZFUkVSRVJFUkVSTW80aFlBaUlpSWlJaUlpSWlKbG5FSkFFUkVSRVJFUkVSR1JNdTcvQTlWWHZwMXB2NnIvQUFBQUFFbEZUa1N1UW1DQyIsCgkiVGhlbWUiIDogIiIsCgkiVHlwZSIgOiAibWluZCIsCgkiVmVyc2lvbiIgOiAiIgp9Cg=="/>
    </extobj>
    <extobj name="C9F754DE-2CAD-44b6-B708-469DEB6407EB-27">
      <extobjdata type="C9F754DE-2CAD-44b6-B708-469DEB6407EB" data="ewoJIkZpbGVJZCIgOiAiMjMyNDM1ODA1MTY0IiwKCSJHcm91cElkIiA6ICI2MTcyNzY3ODkiLAoJIkltYWdlIiA6ICJpVkJPUncwS0dnb0FBQUFOU1VoRVVnQUFCTnNBQUFJMkNBWUFBQUJwSDQ2M0FBQUFDWEJJV1hNQUFBc1RBQUFMRXdFQW1wd1lBQUFnQUVsRVFWUjRuT3pkZDN4VjVlSEg4Yys1KzJaUFFpQ01KT3dOb29BYko0SjdWUDFaWjYzYVZ0dXFQMjM3NjdETHRyWlZXMnR0YmV1c3JkcTZCNHJLRUJkRDlsNWhKSkNRUGU1ZTUvZkhqWUdZQkFKY1NDRGY5K3VWVis1OW51ZWM4eHhJY25PL2VZWVI4WmFZaUlpSWlJaUlpSWlJeUNHemRIVUhSRVJFUkVSRVJFUkVqaFVLMjBSRVJFUkVSRVJFUkJKRVladUlpSWlJaUlpSWlFaUNLR3dURVJFUkVSRVJFUkZKRUlWdElpSWlJaUlpSWlJaUNhS3dUVVJFUkVSRVJFUkVKRUVVdG9tSWlJaUlpSWlJaUNTSXdqWVJFUkVSRVJFUkVaRUVVZGdtSWlJaUlpSWlJaUtTSUFyYlJFUkVSRVJFUkVSRUVrUmhtNGlJaUlpSWlJaUlTSUlvYkJNUkVSRVJFUkVSRVVrUWhXMGlJaUlpSWlJaUlpSUpvckJOUkVSRVJFUkVSRVFrUVJTMmlZaUlpSWlJaUlpSUpJakNOaEVSRVJFUkVSRVJrUVJSMkNZaUlpSWlJaUlpSXBJZ0N0dEVSRVJFUkVSRVJFUVNSR0diaUlpSWlJaUlpSWhJZ2loc0V4RVJFUkVSRVJFUlNSQ0ZiU0lpSWlJaUlpSWlJZ21pc0UxRVJFUkVSRVJFUkNSQkZMYUppSWlJaUlpSWlJZ2tpTUkyRVJFUkVSRVJFUkdSQkZIWUppSWlJaUlpSWlJaWtpQUsyMFJFUkVSRVJFUkVSQkpFWVp1SWlJaUlpSWlJaUVpQ0tHd1RFUkVSRVJFUkVSRkpFSVZ0SWlJaUlpSWlJaUlpQ2FLd1RVUkVSRVJFUkVSRUpFRVV0b21JaUlpSWlJaUlpQ1NJd2pZUkVSRVJFUkVSRVpFRVVkZ21JaUlpSWlJaUlpS1NJQXJiUkVSRVJFUkVSRVJFRWtSaG00aUlpSWlJaUlpSVNJSW9iQk1SRVJFUkVSRVJFVWtRaFcwaUlpSWlJaUlpSWlJSm9yQk5SRVJFUkVSRVJFUWtRUlMyaVlpSWlJaUlpSWlJSklqQ05oRVJFUkVSRVJFUmtRUlIyQ1lpSWlJaUlpSWlJcElnQ3R0RVJFUkVSRVJFUkVRU1JHR2JpSWlJaUlpSWlJaElnaWhzRXhFUkVSRVJFUkVSU1JDRmJTSWlJaUlpSWlJaUlnbWlzRTFFUkVSRVJFUkVSQ1JCRkxhSmlJaUlpSWlJaUlna2lNSTJFUkVSRVJFUkVSR1JCRkhZSmlJaUlpSWlJaUlpa2lBSzIwUkVSRVJFUkVSRVJCSkVZWnVJaUlpSWlJaUlpRWlDS0d3VEVSRVJFUkVSRVJGSkVJVnRJaUlpSWlJaUlpSWlDYUt3VFVSRVJFUkVSRVJFSkVFVXRvbUlpSWlJaUlpSWlDU0l3allSRVJFUkVSRVJFWkVFVWRnbUlpSWlJaUlpSWlJSDVTL0xmR3h2akhaMU43b1ZXMWQzUUVSRVJFUkVSRVJFRHQ3ODBoRExLaU1IZmZ4M2prdHE5WHluSjhibXV2YlBOekxIUm80N1BuWnIxdFlRZDN6UVJFM0E1RWRUa2cvNitzY2FoVzNkbEltSmdaR3c4OVdHUFdUWlV4SjJQaEVSRVJFUkVSSHBIbDdiRk9TUkpiNkRQdjdMWWR0ckd3TjhaM1pUdTIxZnZqaURpd1k3QWZqVkFnODJDNHpNdGpGN2U2aE4yNUU1Tm5vbjk3eEpsUXJidXFHNU5XdTVaOTN6dkh6Y2R4amd6bWtwRDhUQ25UNkh6YkJpTStKZjBQTnIxL09WSlgvaU44T3U1SVorcDdhMGVXRExXd1NpYmI4Wk9uTGZrRXM3M1ZaRVJFUkVSRVJFanF6SVBYbHR5dTZhMDhRalMzenQxdDA3cjRtSEZuY2MwbjErZlRZcDl2aEFvTTMxRWM1L3FiNmw3cTB0UVQ0cGkrY1VWN3hlMys3eHo4eEk1NW9ScmdPNmgyT0J3clp1eUFRMmVTcVlzZWozeko3OEEvS2M2UUJremJxMTArZTRkY0FaUER6aXF3QVVKK1dSWm5Oeis1cG5jRmtkWE5Wbk1nQVBsN3hEWThUZjZYTXFiQk1SRVJFUkVSSHBPUWFtVzhsd3hzTzJZTlJzS2ZkSFRPNmFFeC81OXVIVldmUk5iVDE2N2U2NVRjemNFdVQ0ZlB1UjYydzNvckN0R3pvamV3U1BqTHFPYjZ4Nmlnc1dQOFFIazc5UG1zME53S2xadzdnOC80UjlIdi90TmMrMmV0N1hsY21iSjl6TkdaLzlpbHRXL29OVW00c1p2Y1pSY2ZhZk85V2ZPMVkveXhPbDh3N3FYa1JFUkVSRVJFVGt5S2p3eHRxVStjTG1mdXNPMUkvbWV5aXBqNUxoTlBqcmNoLy9QRCs5cGU2ZGtpQnZiQXB5NzZSa2htUmFEK3I4Unp1RmJkM1U5UVduc0xLeGxNZDN6R1pPOVZvdTduMGNBTU5UKzNCei85UDNlZXlYd3phQW9jbjVQRGYrRzF5OCtHRTJlM2Nmamk2TGlJaUlpSWlJU0JjcWVLenFvT282OHZ4YVAwbk4wMGgzZXVKaDNZZWxJUjVaNHVPMmNXNU83T3ZndXJjYm1GYms1Sm9STHRaV1I3ajJyUWJHNWRtNTc2U2V1MkdDd3JadTdEZkRyK1NpM2hNNE5XdFlRczQzTlhzRUswNzdOUVAzV2dkT1JFUkVSRVJFUkk0TkwxK2MwYWJzeVZWKzN0NFNiTGZ1bWRWKzN0Z2M3UEI4ZDN6UWRwT0U0L1B0WER2U3hlK21wdUsyR2J5MktjQXQ3elpTNDQveHdFSXZMcHZCSzVlazQ3QW1idFBIbzQzQ3RtN01ibGdURnJSOVFVR2JpSWlJaUlpSXlMSHBpMTFDOS9aaGFhakR1azkydHI5cFltR0dsZWxGVHY1NWZqcnpTME5jOG1vOWE3NldUWEdHRGFzRnJoNitaOU9ESjg5TDUvaG5hN2hyVGhNT3E4SENhN1BvbDlvenA0OStRV0ZiTi9KdTFVcVdOMnh2ZVQ0eG81Q3pja1lkMGpuL1c3NlF0VTA3OXpwbkVUTjZqVHVrYzRxSWlJaUlpSWpJc1d0NmtaUHBSZkZ3enRJOFFNMXFHTmhhNzROQVk4amtCeDgyc2FrdWlzdG1FSWlZM0RxcmtRZE9UK0dVQXNjUjduWDNvYkN0RzNtallnbFBsMzNVOHZ6V0FXY2NjdGoyYXNYbnZGYXhwT1g1MS9xZDNpcHMrOW5HVi9aN2ppVU5XdytwRHlJaUlpSWlJaUp5K1AxeGlhOU4yYkxka1E3cmxqYlhmZG5ybTRMY05hZUpMYmUyUHpzdUZEVjVhbFdBWDN6cW9jSWI0NHFoTHY1OFRpb3ZyQXZ3azQ4OFRIMitqZ2w1ZHE0ZDVXSkdrWk9pako0MTBrMWhXemZ5Mk9nYmVXejBqUUFrdlhOVFFzNzU3L0hmYW5uYzNqa2YyUEpXUXE0aklpSWlJaUlpSWwzcjdqbHQxMWpyVE4yWGVjSW0yeHVqcmNwZVdCOGcxeDBmMnZaRnlEWTQwOHJqNTJZd296ZytDdTZiNDVPNGFyaUxoeGY3K090eVAzZk9ibUszTjhZdlQwazVpTHM1ZWlsc084bzh2bjBPajIrZms5QnozbEJ3U2t2STE1NC9iSDJYTjNjdlMrZzFSVVJFUkVSRVJDUXhobVhiT0tmUXdjekxNMXVWMXdkTkhsems1WHVUa2tseHROMnc0SW1WZmw3ZUdPalVOWDc2c1FlQXA2YW5rNWRzNGNKQlRxNGY1Y1ptZ1NVVjRWWnRMeDdzNUp4Q0J6c2FZNXphejM2UWQzWDBVdGgybERreGN6QVg5NTY0enpiM3JucytvZGY4YnVFMHZsczRMYUhuRkJFUkVSRVJFWkZENXcyYjlFK3o4Tm9sOGQxR0Yrd0tzNkUyd3ZXajNHeXBpL0R3NXo0VzdBcno5dVVaYlhZSW5kekh6dW45TzdlMjJ2cWJjeGlVR1o4T2V1MUlGN2JmN2VadksvejdQQ1p5VDk1QjNOSFJUMkhiVVdSSzVtQXU2bjBjdHc4OGU1L3RYcTM0bktLa1hrZW9WeUlpSWlJaUlpTFNWZDdZSE9UYXR4cDQ1S3hVdmprK2lXZFgrL25iQ2ovWGozSnpYRzg3ZnowbmpSdG1ObkRMckVhZW5wN2VjbHdrQnBlOFdnL0FSLytUUlY2eXBhTkxkT2gvUnJpNGRXeFNtL0xIbHZsNGNYM25Sc3dkaXhTMkhTVWFJMzVtVC80QkFIVmhMMWJEUXByTjNWSnZZdElROXBGaFQyNXBsMGkrYUFpYlljRmgwWmVNaUlpSWlJaUlTSGZ4d3JvQVRxdkJWY05kN2RaL2RhU0x1VHRDdkw4dFNHbFRsSDZwVnU2YTA4U0FkQ3RQbnBmR1dTL1djZUVyOWN5N09oTzNyZTFVMDMwcFNMVnlVa0hiYWFLdmJ6N3c0TzVZMHJQdi9pangzTTVQdUhIRjN3Q0ltREd1V2ZZWXgzLzhFM1lGNmxyS0x2bjhEMHo5N0ZmVWhqMkhwUS96YTlkVE9PZE9YdCs5WlArTlJVUkVSRVJFUk9TdzI5RVk1ZDJTSUJjTmRwTGw2amppZWVTc1ZCWmRsMDIvMVBnMDBObmJRN3krS2NqSkJRNStjMW9xU3lyQzNEaXpFYk1UMTJ3S2RhWlZ6NmF3clJzTHg2TGN1Zlk1YmxuNUJGbjJaQUQrZCsyL21WZXpqak56UnRMSEZWLzQwR1pZT0NWcktCdTg1Vnk4K0dFODBlQit6eDJJaFE4b21DdjExMUFYOWhJejlVMGxJaUlpSWlJaTBoMzhlYW1QcUFuZlBtN1BWRTVMOCtBMFgzalArL2RrdTBIdjVtbWlEVUdUamJVUkp1WEhSNlI5ZDJJUzV4YzcrV3huaUxLbTFqdVF6dGtlNHIxdElRQ3VlN3VCUG4rdTRyTFg2Zy9uTFIwVE5DZXdHMnFNeEJjWWZLYnNJd0IrUHZSeTdpNDZqNGUzdnN2ZmRzemg3TnpSL0hIa3RhMk91YnRvT3FYK1d2NjJZdzVYTDMyVVZ5ZmVpYzFvUDB0ZDd5bm51dVYvNVdkREx1MTBuelo2S3dBWWtkcjNZRzVKUkVSRVJFUkVSQklzM1dWaFdxR1R5WDMyVE9VY2tCNGZ2ZmFkMlUxTUsyeTkrVUhVaE9mV0JBakhZRWJ4bnJvbnA2Y1Jqa0plc29VL0x2SHhvL254d1Rubi9DYytvODVwTmZCSFRNNGM0R0Jha2JQbHVNOHJ3dnh4aWE5TnY1YnVqaVR1Sm85Q0N0dTZvZi9zV2doQXFzM05zK051NWF5Y1VUeForaUUvWFA4ZmpzOG80dC9qdjRuZHNMWTU3cUVSMTdBelVNdmJsY3Y1OXBwbmVXelVEUzExZ1ZoOEc5NzV0ZXY1OTY1UFNiWTZ5WGRsWURFTVNnTzErK3hQS0JaaGR2VnFVbTB1QmlmMVR0eU5pb2lJaUlpSWlNaEIrNy9KeVczS3ZqYkd6WC9YQjNscWxaK25WclhkTGRSaE5makI1R1JPTHRnVHR1MDlCWFZpbnAxcFJRNUc1ZGppSDdrMkJtWGFzTGF6bk51YzdTSG1iQThsNW1hT0lRcmJ1cUZ6Y2tjelBuMGdUNDc5T2tPVDgzbXE5RVB1V1Awc1k5TDY4L3JFTzBtMk90czl6bUlZUERYdVZxWitkajlQbDg2bktLa1gvMXMwSFlCWlZTc0IyT1N0WUZydUdCNGZjeE81ampTR0p2ZGhkdlVhdnJMMFR3eHc1N1E1WnpBVzVwUGFqYXozbFBQVnZpZGhNUTVzc1VRUkVSRVJFUkVST1hLeVhCWVdYWmRGbFM5R01OcDZLU2pETU1oMkdiajJzUkhDU1FWMlRpckkyTzkxVHNpM2MrMUlGOThZMzNZMzBrZVgrdmozMnA2N0c2a1I4WlpvRWE1dXlNVEV3R0NUdDRLSkgvMllvU2w5ZU9lRWU4aDJwT3ozMkczK2FrNzU5T2VrMmR3c09PbG5wTnBjUEwvck0yNWIrU1MvR3ZZVnZqWHc3SmEybjlWdDRwdXJubWFqdHdLemc2VVFzeDBwWE5CclBMOFpmbFdySFZCRlJFUkVSRVJFUktRMWhXMUhnVGsxYXhtWDFwOHMrLzZEdGkrc2JOekJBSGNPNmZZOUNmTW1id1dEa3pVTlZFUkVSRVJFUkVUa2NGSFlKaUlpSWlJaUlpSWlraUR0YjFjcElpSWlJaUlpSWlJaUIweGhtNGlJaUlpSWlJaUlTSUlvYkJNUkVSRVJFUkVSRVVrUWhXMGlJaUlpSWlJaUlpSUpvckJOUkVSRVJFUkVSRVFrUVJTMmlZaUlpSWlJaUlpSUpJaXRxenNnSWlJaUlpSWlJbklzcXZhYnZMczF5TmI2Q0tacGRIVjNqbG8vT1NtNXE3dHdRSXlJdDhUczZrNGNhNWJaUzdxNkM4Y0VHMWJ5b2hua3h0SXcwQThsRVJFUkVSRVJPVHFFWS9Ecno3ejhhb0dIU0t5cmUzUDBpOXlUMTlWZE9DQWEyWFlZTExWdjZlb3VIRHZza0JWTDViVFFTTEppcVYzZEd4RVJFUkVSRVpGOXFnbkVtUGFmZWxaVmhmbmY0NU9aWHV4a1ZLNk5OSWNHa2ZRVUd0a20zWktKU1pNUm9NYlN5SEw3VnVvdEhrNE1EV2RvcEc5WGQwMUVSRVJFUkVTa1EvL3paZ056dGdlWjlaVk14dmF5ZDNWM3BBdG9aSnQwU3dZR2FhYWJ0S2liQWRGZUxIQ3M1MVBIT25yRjBzbU1wWFIxOTBSRVJFUkVSRVRhZUhWamtQK3NEL0RDaGVrSzJub3c3VVlxM1o0Rmc4bWhZV1RFVXBqbldJMkpCbU9LaUlpSWlJaEk5L1A0Y2g4anNtMWNQdFRWMVYyUkxxU3dUWTRLRmd6R2hRdXB0VFJSWldubzZ1NklpSWlJaUlpSXRMR2dQTXo0UEUwaTdPa1V0c2xSSXp1V0JzQnVxOEkyRVJFUkVSRVI2WDQ4SVpQQ2RHdFhkME82bU1JMk9XcWttdkZodUJHaVhkd1RFUkVSRVJFUmtmWlpETzA2MnROcGJLTWNOUXowQTB0RVJFUkVSSG93dzRMRmxnN1dKQXlMSGZRZXFabUpHUXREMUVjczBnQm1yS3M3SkQyY3dqYVJ6dENMV2dmMG9pWWlJaUlpY2lRWVZqZlljL2o3c2xxZVhGYkdtaW8vbnBCbS9RQ2tPS3lNekhWejAvaGUzRHkrTDRTck1hUCtydTZXOUdBSzIwVDJJLzZpbHMwVDIyZnh6TGFackczY2hpZWlIOXdBS1RZM0k5SUdjdjNBNmR3MDRGd0kxK2hGVFVSRVJFUWt3UXlybS9KUUZsOTlZU1B6dGpWMmRYZTZIVThveXNLZEhoYnU5UEQ4Nm1xZXUzUVErWTVhdlRlUkxxTTEyMFQyd2JDNnFZalpPUGZqZS9uVzBnZFpWTHRPUWR0ZVBCRS9pMnJYOGEybEQzTHV4L2RTRWJQRncwa1JFUkVSRVVrTXd3TDJISzU1ZWJPQ3RrNll0NjJScjc2eUdldzU4WDg3a1M2Z3J6eVJqaGdXc0dkei9lSmZNcjlxZVZmM3B0dWJYN1djNnhmZkQvWnN2YWlKaUlpSWlDU0l4WmJPUDViVjh1RjJCVzJkTlc5YkkvOVlWaHRmQ2tpa0MrZ2RzVWdITExaMG50dytpL2xWSzdxNkswZU4rVlhMZVhMN0xMMm9pWWlJaUlna2lqV0pKNWRWZG5VdmpqcFBMcXNFYTFKWGQwTjZLSVZ0SWgyeEp2SE10cGxkM1l1anpqUGJadXBGVFVSRVJFUWtRUXlMblRWVldzcm1RSzJwOG1OWXRFeTlkQTJGYlNJZE1DeDIxalp1NitwdUhIWFdObTdUaTVxSWlJaUlTTUlZMm5YMElNVC96UlI1U05mUVY1NUlod3h0aG5BUTR2OW0rdEVpSWlJaUlpSWlQWlBlRVl1SWlJaUlpSWlJaUNTSXdqWVJFUkVSRVJFUkVaRUVVZGdtSWlJaUlpSWlJaUtTSUFyYlJFUkVSRVJFUkVSRUVrUmhtNGlJaUlpSWlJaUlTSUlvYkJNUkVSRVJFUkVSRVVrUWhXMGlJaUlpSWlJaUlpSUpvckJOUkVSRVJFUkVSRVFrUVJTMmlZaUlpSWlJaUlpSUpJakNOaEVSRVJFUkVSRVJrUVJSMkNZaUlpSWlJaUlpSXBJZ0N0dEVSRVJFUkVSRVJFUVNSR0diaUlpSWlJaUlpSWhJZ2loc0V4RVJFUkVSRVJFUlNSQ0ZiU0lpSWlJaUlpSWlJZ21pc0UxRVJFUkVSRVNrQnpxbGZ5cDJpOUhWM1JBNTVpaHNFeEVSRVJFUkVlbGhUdWlid3J3YlJ2TDJOY01TY3I3aVRCZjVLZmFFbkVzTzNpZGxZVXFib3Z0c3M3VmgzL1dkMFJReSthUXNmTWpuT1ZiWnVyb0RJaUlpSWlJaUluTGt1RzBXbnI2NEdJc0J2LzFrMXlHZkw5Tmw0OU92amFReEdHWHFNMnNwYXd5MTFKbjNUVDdnOC8xclZUVmZmV1h6SWZlckp6cnQrVnArZG5JS1A1eVMzRzU5alQvRzBMOVg4Nk1UVS9qSmllMjM2WXliMzIzazdTMUJWdDZZVFZHRzlhRFBjNnhTMk5hRDdBclVzYUp4QjZkbkQ4ZHRkWFIxZHdRSVhqYVhqVTJsakg3dnVzTjZuVlhuUE11UTFINDRYNTU2V0s4aklpSWlJaUxkMzJNekNobWU0d2JnL1d1SEg5Q3h3Lys4Z3ZYVi9sWmxkWUVJdi8xa0Y3OC9ad0R6YmhqQktVK3VvZHl6WjlUVHFrb2ZyNnlyYlhYTWZhY1ZVT09QOE9paWlqYmxrbGkrc0VtRk4wWlJocFVQdG9lSW1UQTVmOStqRUpkWFJ0aFFHK213Zm5TdWpaYzNCUGpHZTQzY05NYmRZYnVoV1RiRzllcDUwVlBQdStPajJJckdIYXhzS3UxMCsydjdudFRxK1VNbDcvQ1AwbmxzT1AxM2JjSzJ0M1l2b3pyVXRNL3pEVXZwdytUTVFaM3ZzQ1JNa3RXSnkrcWdkai8vUnlJaUlpSWlJdnZ5dlpQNmNNTzRYQ0Fla2oyNXJHcS94MXc0TkpQQldTNkMwUmlOd2ZhbklENzRXVGs1U1hhK2YzSWZabDA3bkZPZVhFTkRjOXVWdTMzOGRGNVpxL2IzblZaQXRTL2NicmwwWHN5RWQwcUNyY28yMWtaNGUwdTg3SlIrRG43d1lSTXZyQXV3NlpZY1ptME40Yklabk5KdjMySGJzNnY5UExMRXQ5L3J6OTRlWXZiMlVJZjEzejR1aVhGbnBIYmlUbzR0Q3R1NmthcFFJeS91V3RodVhhWTltYzNlQ2g3WThsYW56N2QzMkxZNzJNQXpaUjh4TlhzRTlSRWY5Wkg0TjgwQWR3NHVpNTFmYjNtVFpRM2I5bm0rZTRwbktHenJBcW0ySkY0NzZkZGtPZEtZL3RIL1VoNm9hYW03YThoVjlIWG43UGNjdWM0TUFCNGNlM3Vucm5uM2lrY1Byck1pSWlJaUl0SnQzWHBjSHI4NXF6OTFnUWl6U3hxNWZFUVdvV2lNLzV2ZDhhQ083NS9jaDhGWkxtSW1YUHZLRm5ZMWRSeXMvTi9zSFJSbk9UbWpNSjFCV1M2V2xIc1B4MjNJWGtKUms0dGVxVzlWOXErMUFmNjFOZ0RBejA5SjRmSGxmbjV4U2dvcGRvTTNOZ1hvazJMaDJkV0JOdWRLY1JoY004TFZxaXh5VDE3cjV6RjRhVU9BVS9vNTZKdXk3MjBBYkwvYmZUQzNkRXhRMk5hTmxQcHJ1WGZkOCszV0RVbnV6U1c5SndMUU9PMGZMZVUvM2ZneUQ1VzgwNnJzbDV0ZTQ3ZGZDdVYrdHVsVnZORWdzNnBXTXF0cVpVdjV4eWYraEFucEEvbmt4SjhBY1ArbTEvblY1amRvblBaM3JFYjhHeWRtbXFTOCt6WDZPRE1UYzZNOWpNdnFvT0hpV1IzV0QwbnRSL0N5dVczS25TOVBKZGVad2Vzbi9ZYmpNb2Z5U2ZVcWdySFdMMnhYOXorTE1lbkZuZTdMN1lNdTYxUTdoVzBpSWlJaUlzZVdPeWZuOCtBNUEyZ01Sam4zbit0WnNkdExmdW9JZm5CeVgzS1Q3TncrY3h2QmFLeWxmWWJMeHVQbkYvS1ZrZGtFSWpHdWVXVnptNm1nWDJZQzE3MjZoYnhrTzlzYjlveTJ1bVowRHRlTWJqdElZR2kyKzZEV2RKTTlYRGFEK3UvMGFubWU4Y2RLZmpRbG1mODlJWm5OOVZIT2ZLR1c4NHFjZkc5U01qTkxndFFIVGVxRFViNzFmbU9iYy9WTnNiU0ViY1VaVms3dDEzcEdYTlNFRzJjMjhNckdJSDg5TjQxclI3cmFuR052cC9aelVOeEQxM05UMk5hTlRFZ2ZpTys4SndINDJjWlhlR0RMV3kzUHZ5Z0RzQmw3MG1NRG81MnkxdWJYcnVlWjBvLzQ0OGhyK1hyL3FaaVlYUGI1SDludXIyRkVhdDlXYmRkNHlpaHdaN1VFYlFDZWFLQ2xmM0xnSXJFb2Z5OTVzOTI2cnhkZFFIM1l3MzlMMjRadGcxSUtlUFBrQnloSzdzT3JPK2R6dytMN0NVUmJoMjNIZjNCemg5Y2RsRkxBaTVOL1JwbzlHYmZWU2E0emd5VjFHeGljMG85N1ZqN0swOXZlT2JRYkV4RVJFUkdSbzhJZnBnM2tPNU42VSt1UGNQNi9ON0I0bHdlQTgvKzlnWm5YRE9YbUNiMllWSkRDTFcrV3NLRE13MWRHWnZQd3VRUG9rK3BnYzIyQXExN2ExT2xSYW9GSXJGWFFCckMwM012enE2dGJsZjN1N0FGVStjSnRObWo0M2RrRER1Rk9lNllVUitzVXdHNDFpSmh3elpzTjlFbXg4cThMMHJFWThQUXFQMmtPZ3hVM1plTzJ4WTk1YkttUG4zL3FaY3V0T2FRMW4yZE5kWVR2ekk0dllkVFI2TFFiWnpadzQ4eUcvZlp0Zm1tSWt3c2NqTzFoNjdiMXJMczlSbXp3bHJjOHJnMTcyNVRWaEQxN0hvYzhmSDNsRTV5Yk81cXY5NDh2anYrbnJlOHhwMll0ODZmOENKZGx6enp0bllFNjNxdGF4YVc5ajI5MXZlMythcXlHaGJGcC9RL0wvUnpySW1hVTI1YzkxRzdkMTRzdW9ESlExNmIrckx5SmZEejFNVElkcVR5ODhVWCtiL1hqeEV5elU5Y3pNTGl4Y0RvUGpQNG1KZDZkbkRyM1c3eDM2c1BrT2pPWU91OE9IaHg3QjQ4ZmR5K1hGWnpPRDFZOXp1cUdra08rUnhFUkVSRVI2YjQyMXdiWVdoL2t2T2ZXczZGbXorWUc5WUVJWnp5empqK2RONUNiSi9UaXM2K05Za3RkZ09KTUYxSFQ1QThMeXZuSjNES2FRdTJ2MDlaWjY2cjkvUDdUOGxabHZ6dDdBTFgrU0x2bDBua2puNmhwczVIQmZSOTd1Ty9qUGJsQTFoOHIyWFpiRG05dURqSXgzMDYvMUQyanpieGhFNGZWWUVEYW5yS0NWQ3ZQekVodmRjNVhOZ1o0ZlZPUWV5Y2xNektuYlpTMHZUSEtUejd5Y0Y2Ums2dUd0eDd4MWo5dDM5Tk5qMFVLMjQ1QzQrZi9zRk5sQUUrVXpxTThVRWVwdjRha2QyNXFWVGY1azU4Q3NPelUrMG0xdXJqazh6OFFqRVc0by9BY0hpcDVoeDMrR25JZHFieGR1Wnd4YWYxeFdQVGxjcmdaR0h4djJEWDhaTVNOaEdNUmJsaDhQOC92K0tEVHg1K2FPNDVmajc2VmlabkQrRnZKRzl5ejhzK3RSc01GWTJGdVgvWVFyK3o4a01jbTNNM2lNLy9PZjh2bThzZE4vMlZKM1liRGNVc2lJaUlpSXRMRkhsMVV3Uk5MSy9GSFltM3F4dVFsNFEzSDhJVmpKTmt0RkdmR2c1SnFYNFNvQ2NmM1RXYlJUaStlRGdLM2YxeFl4TmZHNzVuR3VLSEd6N0JIVnh5ZUc1RTJIamc5aFliZ25vRVpkWUVZUC9ySWc5MWljUCtwS1NUYjQ2UFYvckxNVDlTRVRiV3QveCszTmtRWjhLVXdMTjNaZXUyMnp5dkN6Tm9hWWtLZW5Wdkh1VnNGY3dBTlFaT3pYNndqeDIzaDhYUFQ2TE9mdGR4NkFxVW5SNkdQbTlkWEEvanI5dGs4dC9PVFZtVi8zekdYWjhvK0F1Qi9pMll3UEtVUFZ5NTlsRm1UdmtlUzFjRXBuLzZDeDBiZHdKU3N3WXlmLzBQZTNyMmMzNWZNcEQ3czVjRVIvOFBvMUg2OFc3bVN2KzJZQTBCaFVpNVBqYjNseU43a01TRFBsY1hQUm42dFUrMytldHc5QUF4SjZjZEpPYU1CV042NGxkTnl4M05hN3ZnMnh6eTA4UVUyTnU5TWE3ZlltSkUvaGJ1R1hNV2tyQkZzOXBSeDd2eTdtRmUxck1OcnpxbGN3dGozcnVlMjRvdTVkK2cxWE5udlRKYlZiK0xaYmUveVZ2a243UEQxM0lVc1JVUkVSS1JuaVpuZ2o1ajRJK0FMeC9CSFRRSmhFMy9FeEJjQmY5Z2tHSTB2UkIrT21ZUmpFSXBDT0dvU2loRXZpNXFFb3hCdWZoNXZ1NmRkclBrNk1STk16T2JIQmpIVHhEVGo2MlRIVEFPVEx4N1RYR2N3OTZiQ2hOem5GMEZidnpRSEovWkw1ZXppZE00YmxFR2YxUGk2WEhXQkNFOHNxMlRldGthdUdKSE5KY016dVh0S1BuZFB5U2RteGtlbnJhdnlzN2syUUdsamtDcHZoQ1hsSHNxYndpMmo1WVptdTl1OXR0WnNPM3pPTDNhMlBON2FFT1dpbCt2SmNWdDQ4N0lNaG1mSEk1OXFmNHh2dmQ5SWZyS0ZjbStNelhWUkJtWEdBN1BQS3lKTTdMM3ZhR2hIWTR5ekJqaVlWeHFpK1BGcUJtZGFPYWZReWJtRkRweFdnenZlYjJTWE44Yk15ek1WdERWVDJOYk4xSVRpUXozOXNYQ3I1M3VQS3R0NzdiUThaM3Fic3Q3T1BjTTlMWWJCa0pSOEFJcVNlcEZpalg4ajluVmxNalE1WG41Y2VpRzVqbFIrUC94cXJ1d1QvMEYzVC9FTXhxY1BwSjg3cTZXZEhKZ01ld28zRHB5KzMzYnA5dVIyMngyWE9aVGpNb2UyZTh5L2Q3eFBWYkNlSHcyL25pdjduVW11TTRPcVlEMTNyZmdUZnk5NWcxQ3M5VERpUDIxK2lXeEg2MkhBd1ZpWVAyNzZMLy9ZK2liWERUaVBidzI2bElmSDNjSEQ0KzdnMVozenVXckJmUWR3dDIzVlIzeXNhaWpGTUF3c0dGZ01DeFlqUG5yUFloaFkyUHU1Qll0aFlHQmdHTVRyTUxBWkZ1d1dHM2FMRmJ0aHhXN1ljRmhzMkMyV2x2VUtSVVJFUktSbk1BRlAyTVFUTW1rS21uakNKazJoR0UyaDVyS1FTVlBZeEJNMGFRckg5cFExZjNqRE1meGhrMEEwSHFENXdpYitxTWtoenBEczlzYjFUdWJLa2RtTTZ1Vm1mSDR5ZlZQM0xIcGZGNGp3ejVYVnZMcXVsbmMyMXhOb0R1UmVXVmRMdXRQS09jVVpUQitjd2VrRDB4aVo2MlprN3A0d3JURVlaY3hmVnZManVhWDhlRzU4SUVCSHdkbXFTbCtielJYdU82MkFHbitFUnhkVnRDbFBwT0xIcS9mZktNRVc3QW9mc1d2ZE5hZUpSNWI0MnBTUGZyS201ZkVMRjZZVGlzSS9MMG5uckJmcm1MTWp4S0JNTjV2cW91eG9qUEtkaVVuN3ZNYWxRNXhjT3NSSktHcnlVVm1ZeDVmNytQUFMrTWNYYmhqdEpzdXQ5MmhmVU5qV3pmU2IvZTEybjUrZk41NlJLWDNiTzZUVGRnWnFTYkxHZjdEdURqV3kzUi8vb2RQYmxjN1NVMzdKbXFZeStueHdPNjlPdkpNVE13ZHo0ZUlIK1Y3eCtkdzM1TkpEdW02aUxiVnZZWk50MS80YkhySUZYRDUrQWk4dFczcFFSMjlvMm9IejVhbjdiRE02dlloSHh0L0ppZG1qOEVZQzNMWGlrVTV2WEdBMUxKeWRkenhidmVYOGFQWGYrUDZ3YTNsbzdCMDhOUGFPRG8vNTZjaWJPcXpiNUNuanVrVy81TGJpaS9uaDZyOTFxZy83c3FweEIrY3UrdTBobjZjalZzTVNEOTRNQzNiRDFoektOWmNSRCtoY1Zqc3Vpd08zMVlIYmFzUGQvTmhsY2VDMjJPT1ByWGJjbHViUFZnZHVpNE1rcTUxa3E0c1Vtd25Ec1lrQUFDQUFTVVJCVkpNVXE1dFV1NHNVcXd1MzFhNlFUMFJFUk9RUW1FQmp5S1RHRjJ2ZUZURkduZCtrTGhpakxoQ2pQaENqTGtEOHViOTFtL3FnU2JTVDZ4akxIdFcrTU4rZTFKc2t1NFVhZjRSM045Zno0ZlpHNW01dDVQTmQzZzcvVFJ1Q1VmNjd0b2Ivcm8ySE5yMlM3VXpzazh6d0hEZERjOXpNMjliWVppT0U5bHp5NGtaS0c0SnRObGk0NzdRQ3FuMWhmanF2ckZYNThnb2ZwWjA0YjJkdGJ6enlhZXFYMTFBN25MNC9PWmtrdThGdkZuZzV0OURCNzZlbVloanc4b1lnOTMzczRSdmprN2g4cUl0VENoemtKVnNZMDh2R2Y5WUh1R1dzbStmWHhUZER2R0N2MFhGN2k1cXdyU0hLaHRvSXE2c2lMSytNc0tnOHpMYUdLQzZid1JuOUhVenFZK2Vqc2hBdnJBdnc5Q28vaGVsV1poUTdtVkhzNUxSK2Roeldudm4rU1dGYk4vUEUySzhEOEdyRjU3eTFlMW5MOHdKWEZuT3Exd0MwV1h1dG83SXZPLzJ6KzFzZTM3THlpVloxVnNQQ0c3dVg0b3VHMkIxczRKM0srQno3TGI3S2xzZXBOamNuWncwNWlMdEt2Q2JEdi85R0NUQzZkd0V2Y1hCaDI3NWtPOUw0NGZENE5FNnJZV0ZoN1ZwdVd2eHJObnZLOW45d3M2Z1pZOHFjVy9GRzRqOGc3eDV5TlFCUGJadDV3UDI1Y2VCMFROUGt4ZExadkZnNis0Q1A3d3BSTTRZL0d1TElmQ1hFV1F5REZLdVRGSnViVkt1TEZKdXIrYm1MVkp1TDFPYnlkRWNTR2JiNFI2WWptUXhiTXVuMkpETHM4VEs3cFdkdWZ5MGlJaUxIbnBnSnRRR1RLbitVYW0rTUtyOUpsUzlLbGQra3hoK2p5cmZubzlwdlV1MlBkcnVSWkFiZ3RodTRyUVp1TzdodEJpNmJnWHV2RDVmTndHNEZod1hzRm5CWUxkaXR6WTh0OFRxNzFjQnUrWEk3QTd2VndHcUFCZUt6T0F5YVozV0F4VERqc3o0TTRqTkNEUE5MOVljZVZKUTFoamoxcVRYVStDTnNxdzlpM2plWmFZTXlEdnA4dy8rOGdnYy9LOTkvdzJhdnJhL2RmNk5EYUw4L2tYdnlFbnErL2JIOWJqY0QwNC9jNy9zUEwvYnh1MFZlTGhyczVQa0wwbkZZRGQ3YUV1U1huM3E0ZVl5YlI4NUtCU0F2T1Q2OTgvS2hMdTc3eU1QaThqQi9YZWJqMUg0T2lqTGE5dmYxVFVHdWZLT2VTQ3orTlZ1WWJtVjBybzJieHJpWjBzZk9vRXdybis0TWMrWUFCeitja293L1l2SmhhWWkzdDRSNFkzT1FSNWY2K09mNTZWejlwYzBTZWdxRmJkM00xWDJtQUxEUlU4NWJ1NWUxUEFkYXdyWkhSbDdYVXZiRzdxVjhVTDI2VmRsYmxjdDRyMnBWbTNPdlB1MDNwRmhkREp6elhWNDY3dHVja1RPU3JGbTNBdkYxQTE3WXRZQ29HZU9hWlkrMUhQTlMrU0plS2w4RXdQQ1V2aXc1NVJjSnZOdURreC9MWW5yZ3VNTitIV3RTSWM1MzlqMHk3VUFsV1ozY01maHk3aDV5TmVuMjVKYnlTVmtqV0hQdVAvZDcvSmVuZDM0UnRPM3R0aVcvTytCK2RXYTY2NEZLdHlWeGN0WVFZcGlZNWhmclZNVGlhMDlneHRlaXdDUm14cHJYcG9qRjE2dUlIMEhVakJFeFk0UmpVU0ptbEZBc1FyajVjOFJzdTdEcmtSQXpUUm9qQVJyYitYYy9FTWsySnhtMkpOS2J3N2gwV3hKWjltU3k3U25rT0ZQSmRxU1M2MGdseDU1Q2ppT05IR2NxYVRhWFJ0V0ppSWpJRVJPS1FvVTNTb1UzUnJrblNyblhwTUlUWlpjblJyazNTcm5IcE1JYnBkSVhJM1lFQjVzbDJ3M1NIQWFwVG9Oa3U0VlVoOUg2dzI2UTRqUkljVmhJdGJldVM3WmJjTnNOWE5ibWNNMFdEOVljMW1QL3Q2d3ZqeXJiN1cwN29nemdwNmNYa0pkczV4dHZiMjFUZDl2RVBNYm03WHU2NGQ0R1pibllkTWU0ZmJiWjM1cHQrUTh1b2NKejVLWmtIbzEyKzJKOGZheWJSODlPdzJwQWhUZkdsYTgzY1BsUUZ3K2VrY3FTaWpETEt5UGNQQ1krQmZpbTBXN3UvOVRMK1MvWFUrT1A4ZVQwOXY5UFp4UTdlZm5pREFvenJCUm5XSEYrYVlUYUoyVmhybm16Z1ErdnppS253SUxiWmpDdDBNbTBRaWQvT2l1VjFWVVJSclN6YTJsUDBYUHYvQ2gweTRBenVDQnZRcXYxMmJiN3EvbWdlalUzOXorOXBXeEczampLQS9WdGpuZGE3RGliMTM2ekcxWmNGbnRMM2R5YWRaVDRLbmx1L0RlWWxERUlnTUZ6NythYkE4N2l6cUx6V282Umc1TnVUK2EyNG91NVk5RGw1RHJqZjBWYVhyK0pjUm1EV2RPNGxVK3JWM2ZxUE12ck54N09iaWJVbUxUK3ZEZnArNGZsM0NZbWtWZ3NIc0FSSlJ5TEVtNEo0K0xoWERBV0poQ05FSWlGQ01UQzhWRndzUkQrYUpoZ05Jdy9GaUlRalpjSHpIRExZMzhzaEM4YXhoc040SWtFOFVUOU5JVURlS0lCZkh2dDdIb292SkVnM2tpUW5kUjEraGlIeFVxMlBaVWNSL3dqMTVsS3RqMyt1YmN6ZzN4bkJyMmRhZlIyWnBEalNNVnFhR0ZTRVJFUmFaODNiRkxhRktXc0tjYU94aWhsalRGMk5FYlk2WWxSN29sUjRZMVM3VDk4Q1ZxNnd5QTd5VUtHMHlEVFpXbitNTWh3V3Nod1djaDBRWVp6VDNsNjgrTU1wNEZOditJa1JIMGd3bDgvYjdzcDJuY245eVl2MmQ1dTNiUkJHUWNVdHRYNUkrMk9nSFBaREc2Ym1JZTFlZFJldFMvQ015dXEyajJITjlRMWYyUS9tangrYmp4azI5NFlaVjFOaEkvTHdnU2pKaDlzRDVIMXgwcWlaanlrL2lKczY1MXNpWWR6UzMyY09jREJ0TUsyVTBnWDdncHowcjg2TjhMd3RPZjMzKzVmRjZSejViQ2VOY0pOWWR0UkpMLzVEZldCdHZ0aUNuNkpyN0psemJhZGdUbzJlUGY4NFB2THRnL283ODdtNHJ5SnJZWXFwOXBjOUhWbEp1Z09lcDZpNUQ3Y1Zud3hOd3ljM2pLU2JYN1ZDbjY4NXUvY1hIZ0JZek1HY2RQaVg3TzhmbFBDcmhtOGJHN0N6dFZkR1JqeFRST084SFRNcUJuREV3M2lpY1REdC9qbklFMWhQMDNSQUUyUkFFMFJQL1ZoSHcwUkgzVmhMM1doK09QNmlKZjZrSS82aUkvb1FZek1DOFdpbEFmcktRKzJEZEsvekdJWTlIS2swOXVaVHA0enJUbUl5eURQbVVHK0t4N0lGYml5eUhPbUs1UVRFUkU1eHNSTTJPV0pzYjBoU21sVGxCMU5VY29hbyt4b2pGSGFGS08wTVVwdElMRUJScGJMUXE3YlFrNnlRYTdiU202U0VYK2VaS0ZYa29YYzVvOGN0MEdPMjRwRGY4UHZFZnFrT3RoVUUrRHhKWHVDT3dONDRmTEJsTlFGR1p6bG90SWJ4bW94Mk5FUTVKR0ZGUjJmVERyMGp4VSs3cDNud1IrSnYvSC9ZZ0RhdUY0MlpoUTdHZC9MenVoZWU2S2ZwcERKM0IzeFFRUWw5VkhxZ3lZWnp0YWoxb295ckR4eFhscTcxd3RHNFpIUGZhemZhMTI2b2d3cmR4MmZqTHVEaE9tRWZIdjdGY2N3aFcxSGtjeFp0eENNdGIvUVludHJ0dm5PZXhJQWJ6USs1ZTNjaFErMDFIMXo5ZE90MnY1OXpOZlk1TjJka0RVQkpPNGJ4WmZ3OExnN1dxYit6YTFjeXEvWFA4ZUhWY3ZJZFdad1RmK3pxUWsyY25QaEJmczkxd01ibnFQVVY5bXA2LzY5NU0wRDd1dlhpL2JmQjRtdmJaaHVjNU51YTM5TDg4NHdNZkZFZzgzQm03ZmxjMjNZUjAyNGlacWdoK3BRRTlYaEpxcERUZFNFNHA4UFpPcHF6RFNwQ05aVHNaOWd6bVpZeUhmRmc3Y0NkellGeml6NnViT2FuMmZSMTVWRmppTkYwMWRGUkVTNm1hYXd5YmI2S0NYMUVVcnFZMnh0YVA1Y0gyVnJZeVFoYTZMWkxQRVJNTDJUcmVTbldNaFB0dEk3eFNEL1M4OTdKVm14NjI5M1I1MVVoNVdyUm1XM1d3NjBXN2YzTHFiN002NTNNdTlkTzR3RlpaNldzTTBBL2pSOUlCY096V1R5UDFhei9MWXgxQVVpL04vc1VsNjZZZ2orY0l5L0wrM2NleDdaWTBpV2pldEd1WmlRWitlNDNuYWMxdmhPcERlTWRyY1pUZVlObTF6NmFqMXJxaU44YzN3U2YxM3U0NHJYNm5uanNnemN0ajIvOCtjbVdiaCtWT3YzUE9FWS9HdU5uOTh1OU9JTG0zeHZVaklQTFBUeXZVbkovRzJGbjRjV2UvbjV5U2xjTWN4RkQ5MFRvUldGYmQxY2ViQ2VXWlVyMlIxcTVOZkRybXl6VnRVN2xTdVlXN09XM3c2L3VzTnoxSVE4QUZTZTh4ZWlzU2o1SDl6TzZ4UHY1T3pjMFMwaFhaOFAydC9COG9FdGIvSEFscmRhbm5mSDNVbTdxK2UyeitMMlFaZXlzSFl0ZjlyMEVzdjJHcjJXWkhWaE1TemtPTk03RlhUOWV2MysxM1A3d3UzTEhqcmd2aXBzTzNJTURGS3RMbExkTHZxUjFlbmpRckVvdGVFbXFrTWVhc0llcW9LTlZJZWFxQW8xVVJHc3B6eFF6KzVRQXhXQkJpcERqWjBhUFJjeFk1VDZheW4xMTBMZDVuYmJ1S3gyK3JveUtYQm1VWmlVeThDa1hneDA1ekF3S1lmQ3BGNEs0MFJFUkE2VCttQ01qYlZSTnRaRjJWUWJZVXQ5bEpMNktGdnJvMVQ1RDIxa210dG0wQy9OUWtHS2xmNXBGdnFsMlNoSXRWQ1FhcUZQaXBYZUtSYXlYUllzZW9rL1p2VkpkZkQ4WllNN3JOOVgzZjcwU3JZejkvcmhwRGlzL0hkTmZDZFR1OFhnaVl1S3VYWk1EamUrdm9VVnUzMHQ3VjlaVjhzZkZwYnp0d3VLS014MDh1TTVaZHAxOWdDY09jREJtUVAyQktHYjYrSnArNWUvZlhkNllsenhXajJMeXNQODZ0UVU3cDJVVEdHR2xYdm1OakhqcFhwZXZEQ2QzS1MyeWZtVytpalByZkh6eEVvL3U3MHhiaHJqNXY1VFUxaFhIZVdCaFY2bUZ6bjV4bmczMzVuZHhGZmZhdUJISDNtNFliU2JLNFk2R1pyVmN5T25ubnZuM1ZRb0ZtRkIvV1lXMTVjQVVEem5MZ0NHSlBkbSthbS9hdE4rZDdDQnVUVnJ1WDNnMlIyZWMzVlRXWHpIUkt1VGhwaXYzVGFQamJxaFRkazNWei9OdE53eFhKZzNvYVZzYkZyL0E3bWRIcTBwNG1QMGU5Y1JhK2VGWXJ1dkF1ZkwrOTk4WWZGWi8yQkUya0FxQWpXZHZ1NWZqN3ZuZ1BvcFJ3ZUh4VXJ2NXVtZyt4TTFZOVNFUGV3T05qUUhjUTB0UVZ4RnNKN3lZQjFsL2pyS2cvWDdEZVVDMFRCYnZKVnM4VmJ5WWUzNk52WEpOaWNEWERrTVRNcU5CM0R1WEFZbTVjYURPWGR1eTlSMUVSRVJhU3NVaFMwTkVUYlZSdGxRRzJrTzF5SnNyRG0wUUsxUGlwV0I2UmI2cDFucGwycWxYNXFWZnFrVytxVlo2SmRtSmN0bDBaL0tlcmdOTlg2R1BicWlUZm42MjhjeU5OdU44Yk1GYmVwZXUyb29GdzN0ZUltaDNpbnhxWUtaTGh2QmFJeExYOXpJbXh2cjZKZm00TVVyQmpPbElKVWZ6eTNsNmVWdDEyZTdlOVoyY3BQcy9PRGt2cHcySUkxYjNpeGhUWlgvRU82d1oya0ttVmlOK0hwNFMzZkhONVJ3N0RXODdLVU5BVzUvdjRuYVFJeUh6MHpsamdueHRmZnVuSmhFS0dyeXcva2VKajVUd3gvT1RPT1NJVTdXMVVSNGVXT1FOellGV2JvN2pNV0F5NGE0K1BGSnlZekkvaUpHMmpPRXRpRFZ5c3NYWi9CUldZaWZmZUxscHg5NytPbkhIb1ptMlRpcHI1MnJSN2lZMnI5bnZTOVEyTmFOdkxWN0dUZXNlTHhsRWZZc2V3cm41bzVtV3E4eG5KTXorcURQKzM3MUtvYW05TmxubXh2Nm5kcW03SnVybjJac1d2OTI2NlJ6Mmd2YURrUmhjajQ3L1ZVSHRNYlg0ZGhaVkk0dVZzTkNMMGNhdlJ4cGpFN3QxMkc3aUJsamQ3Q0JNbjhOWllFNnlvSzFsUGxyS1F2VVVPYXZveXhReSs1Z3d6NnY1WTBFV2V2WnlWclB6bmJyQzF4WkRFck9ZMGh5NzcwKzU5UGZuWTFONjhXSmlFZ1BFWTdCeHRvSUs2c2lyS3FNc0xvNnpJYmFLRnNib2dlMWsyZXEzYUF3dzBwUmhvM0NEQXVGNlRhS01pd01UTGN5TU0yS3k2WW9UWTY4VzQvTEE4QWZpWEhSOHh2NG9LU0JHOGZsOHZ0ekJwRGx0dkdyajNieXkvbnQvODVvQWplOHRvVmFmNFJ2VCtyTmltK000Ym1WMWZ6KzAzSldWN1kvWUVUMmVHeVpqeC9POTdROFQzTVlUTzRURHorLy82R0gzeS95a3BkczRkMHJNamxqUU92UTYzdVRraW5Lc0hMTHU0MThkM1lqNXhUbUVJM0JnNHU4V0EzNDluRkpmR3RDRXNVWisxOXM4WlFDQng5YzZXQmxaWVRIVi9qNHovb2dMMjBJOEwzSnlZbTk0YU9Bd3JadVpIejZRSElkYVp5Zk41NEw4eVp3WXViZ2xzWExIOTMyZnJ2SExHM1l0cy82MDdPSDgxSHRCbTdyZnlZQURvdU5HL3VkUmw5WEZodTk4UVVvVTYwOWExZVFvMFVmZHc2cHRpUStiMmMwMGI1MFpzVGNsL1dFVFJXa0xadGhvYThyazc2dVRDWjEwQ1lVaTdJclVNdU9RRFZiZlRWczkxV3gxVmZKdGtBTlc3MlZWSVlhOTNtTnNrQXRaWUZhNXRXc2ExVnV0MWdwY3ZkcUR1RHlHWlNjeDdDVVBveE1MU0ROcHA5SklpSnlkREtCY2srVVZWWHhZRzExOCtmMU5SSENCemhRTGROcFlVaTJsU0daTmdabldSbVVZYVU0dzhiQURJdEdwc2toUzNmYXVHRmNicnZsUUx0MS9kUDNQVExwMlJWVmZQMjRYdHo4Umdudmx6VHcySXhDdmpFeGo1Z0pkODdhemg4V3ROMlpkRzlSMCtRNzcyNWpXWVdYUDB3YnlQVmpjL21ncEVGaFd5ZGNNTWlKeTJZUWpZSFRDdWNWT2VtZEhNOFN2alhCalM5czh0T1RrOGx5dGYvSDdpdUd1amdoMzg3Vytpakpkb05SdVRZV1hwZE4vMVRMUVlYM1kzclorUFBaYVR4OGhrbHBVNnhUUWQyeFJtRmJOOUxYbGNtNjAzL2JidDI5NjU3ZjU3RWQxZDlaZUI0eDArU3kvT01CY0ZzZDVEblNtUGp4andHWWxqdUdQdHB0dEZzNk5XY3NBT3VhdG5XcS9lV2YvUWpYUVU3Wm0vRCtUUVJqNFlNNlZvNXREb3UxZVlwb0xxZTJzOFNjTnhKa1I2QW1Ic0Q1cXRucXIyS2JyNG9TWHlVbHZzb09OM1VKeDZKczhKYXp3VnZPMnl4dlZkZmZuYzNJMUFKR3B4WXdNcVdBVVduOUdKU1VkOFIzbnhVUkVka1hiOWhrYlhXRVZkV1JlTGhXR1EvWGFnNWdwMCtIRlFabFdCbVNaV2RvbG9YQldYYUdaRm9aa21VajI2MVZVZVh3NloxaTU2bUxpanVzMzFkZFI3YldCeG4rNkFxYW1uZm91SC8rVHFZVXBIRFhyTzNNM2JidlA5RHU3ZW5sVmN6YVhNOVh4K1R5M01ycUErNUhUelFpMjdiWDlNN1crcVZhZWVTczFQMmVZMENhbFFGcGUzN2ZIcEs1NzkrOVR5cXdFN2tuYjU5dEhGYWpSd1p0b0xEdHFQSEZ6cUlIZkZ3MFJFUEV4NVRNUFF0Y2ZyZG9HbGYyblV5U3hVR0J1L01MdEV2aUhaYzVGRzhrUUcyb0VWODBRQ2dXeGdRbVpBemhsNk51QVdCZTVmSU9qMTkxenJPSHBWK2JQS1ZjK3VrUEQ4dTU1ZGlTYkhNeVBLVVB3OXVacWg0MVkrd00xTEhKVzlIOHNadE4zZ28yKzNhejNWZU5TZnZ6Wm5iNGE5amhyK0dkeWozcmlEZ3NWb1ltOTJGVWFnR2owZ29ZMVJ6RTVic3l0RUdEaUlnY1ZqRVR0alpFV1ZVVmprOERiUjZ4dHJrdTJzRXJXVnRXdzJCb2xwWFJ2V3lNeXJFeEp0Zkc4R3diQTlJdFdBMjlqc21SVmVPUHNMazJ3T2xQcnoyZzQvNXhZUkhUQm1VUTJjZmM1NmE5dHNMZDJSUmkvT09yRHFxUDVaNHd2L3QwMTBFZEs5SWRLR3c3eGlWWkhUdzY2dnBXWldrMk4yazJkd2RIN0hHd0FaOTAzazlIM3NRNWVTZDBXTCswYmlOdmwzL2FZZjJRZmF6SGRTZ2laZ0wyaTVjZXoycFk2Ty9PcHI4N216TnpScmFxQzBURGJQVlhzZGxid1NiZmJqWjZ5bG5kVk1ZNnp5Nzh6ZXRXN2kwVWk3S3FxWlJWVGFXdzErOWRXZlprUnFZVk1DcWxIeU5UK3pJcXRZQVJLUVdrMkp5SCsvWkVST1FZRkROaFExMkVoYnNpTE5vVlpubGxtRFhWRWJ6aHppK3MxanZad3VqY2VLQTJxdm56MEN5YjFsR1RiaVBudDU4ZjFIRmZmYVg5M2VzUGx2MFhDOUdtbzNLc1V0Z20wb1ZtbGkrZ2YxSWVUb3NEdThXSzFiQml3YUErN0dGTzVSSit2dmFwZlFaZkI3TSttMGgzNExMYTJ4MFJGelZqYlBWVnNhWnBKNnM5cGF4cEttTk5VeGxiZkpYdGJqaFNHL2J5VWMwR1BxclowS3E4TUNtM2VTcHFQMGFtOUdWQytrQUdKT1ZvRkp5SWlMUlNFNGl4dUR6TXdsMFJGdXdLc1doWG1JWlE1OTc5dTIwR0kzTnNqTTc5NHNQT3FGd3J1VzV0QUNUU0dmc2FJU2R5dEZQWUp0S0YvckxsVmY2eTVkV3U3b1pJdDJFMUxBeEt6bU5RY2g0WE1hR2wzQjhOc2Q1VHptcFBLYXVieWxqZEdBL2hPdHFnWWF1dmlxMitLdDdhdmF5bExOZVJ5dkVaeFJ5ZlVjUUpHVVZNU0M4a3ZST2pmRVZFNU5nUWpzSHFxakFMZGtWWXVDdkVvb293RzJzN041cS9PTVBLNkZ4N1M3QTJLc2RHY2FhbWdJcUlTUHNVdG9tSVNMZm50am9Zbno2QThla0RXcFZYaFpwWTY5bko2c2I0S0xqVm5qTFdOdTNFMTg1VTFLcFFFek1ybHpPemVSMUVBNE5oS2ZrY24xSEU4Um5GbkpCUnhQQ1V2dGdNalVnUUVUa1c3UEpFV2JncndzSmRZUmFVaDFoU0VjRWYyZjlJbXNKMEs1UDYySm1VYitmNGZCdWpjdXlrT0JTcWlZaEk1eWxzRXhHUm8xYXVJNVhUc29aeFd0YXdscktZYWJMTlg4MmFwdmdvdU9XTk8xaGNYMEpGc0w3VnNTWW02enk3V09mWnhiTmxId1B4RFI4bXBBL2srTFFpVHNpTWgzRDV6b3dqZWs4aUluTGcvQkdUWmJzakxDZ1BzMmhYbUlXN1FwUTI3WDlYMEZTN3djUjhHNVA3T0pqVXg4NEorWFo2SmVtUExpSWljbWdVdG9tSXlESEZZaGdVSmVWU2xKVExCWG54cWFnbUpqc0RkU3l1TDRsL05KU3d0R0ZibTgwWXZKSGdualhndHNiTCtyb3lPZUdMNmFmcHhZeExIMENTMVhHa2IwdEVSUFlTanNHaVhXRm03d2d5ZDBlWUJUdERoUGVUclJuQWlCd2JrL0x0VE9walozSWZPOE95clpvS0tpSWlDYWV3VFVSRWpua0dCZ1d1TEFwNlozRko3NGtBUk13WWE1dktXRmkvaGMvcnQ3SzR2b1QxM3JaYnpPOE0xUEZxeGVlOFdoSGZ1Y3RxV0JpVjJvOFRNd2N6TlhzNEoyY1BKY09XZEVUdlIwU2twNG1ac0tvcXpPd2RZZVpzQy9GUldXaS9PNFRtdWkzeDZhRE5IeE43MjBuVGRGQVJFVGtDRkxhSmlFaVBaRE1zakVucno1aTAvbnk5ZjN4bjM0YUluNlVOVzFuMHhRaTQraTFVaFpwYUhSYzFZNnhvM002S3h1MzhaZnNIV0F5RGNXa0RPRDFyT0tmbkRHZEt4bUNTYmM2dXVDVVJrV09HQ1d5dWl6Sm5lNUE1TzBMTTJ4Nm1KdER4MERXcllUQSt6OGFVdnZHcG9KUHk3UlJtV0xVSHRZaDBpUTlMUS96OEUyOVhkK09ZOHBPVGtydTZDd2RFWWR0aHNNeGUwdFZkRUJHUmc1QnVjek0xZXdSVHMwY0E4ZW1uMjMzVnpWTlB0N0s0b1lUbERkc0l4aUl0eDhSTWs2VU4yMWphc0kySHRyNkQzV0xsaEl4aVRzOGF6bW5ad3prK293aW5SUyszSWlMN3M4c1RaZTZPTUhPMmg1aXpQYmpmTmRkRzU5bzRZNENUTS9yYk9hV2ZRNlBXUktSYitmbW5ucTd1d2pGRlladXcxTDZscTdzZ0lpSUpZR0F3TUNtWGdVbTVYTkZuRWdDaFdKVGxqZHY0c0hZOTg2clg4Vm45SmdMUmNNc3g0VmlVVDJvMzhrbnRSdTdmL0RwdXE0TXBHWU9abWpPYzA3T0hNeTV0QUZidGVDb2lRbDB3eG9jN1FzM2hXcGoxdFpGOXRpL09zSExHQUFkVCt6czR2YjlER3htSVNMZjFreE5UanJwd1NCSkxZZHRoOERYZjJWM2RoV1BXRTBudmt4L043T3B1aUVnUDVtZ2V1WFpDUmpIM0ZNMGdFQTJ6dUw2RUQydlhNYTkySFl2cXRoQXg5NHpHOEVkRHpLbFp3NXlhTlVCODlOekpXVU01UFRzZXZvMUk3WXVoaVU0aTBnT1l3TnJxQ0c5c0R2TG01aUNmVjRTSjdXUFp0ZDdKRnM3bzcrQ01nVTZtOXJjeklNMTZ4UG9xSWlKeUtCUzJpWWlJSEFLWDFjNHAyVU01Slhzb1ArSmlQSkVnbjlWdlpGNzFldWJWcm1WNXd3NU05cnliYklqNGVidHlPVzlYTGdjZzE1SEthZG5ET1RkM0RPZm1qaUhIa2RKVnR5SWlrbkNSR0h5eU04UWJtME84dVRsQVNYMjB3N1laVGd1bjkzY3d0YitkTXdZNkdKWmwwNThpUkVUa3FLU3dUVVJFSklGU2JFN096aG5OMlRtakFhZ0xlL200ZGdQemF0WXpyMll0Nnp5dGR6eXRDalh4VXZraVhpcGZoTVV3bUpJNW1PbTl4aktqMTNpR0pQZnVpbHNRRVRra1RXR1Q5MHBDdkxFNXdNd3RJZXFDN2ErOTVyWVpuRnhnNTR3QkRzN283MlJjbmhXcm9YaE5SRVNPZmdyYlJFUkVEcU5NZXpJWDVFM2dncndKQU93T05qQy9abjE4emJlYXRaVDRxbHJheGt5elpiMjNINjcvTDRPVDg1alJhenpUZTQxamN1WWdiRnJyVFVTNnFaMmVLRzl0RHZMRzVoQnpkd1FKZFRDQUxTL0p3dm1EbkZ3d3lNbVpBeHk0YlFyWFJFVGsyS093VFVSRTVBaktjNlp6Ulo5SkxSc3U3UERYOEc3VlNtWldybUJlelJwQ3NUM3ZVRGQ1ZC9PSHJlL3loNjN2a21WUFpscnVXS2IzR3N0WnVhTkpzN202NmhaRVJEQ0IxVlh4OWRmZTJCeGdTVVhIbXh1TXlMWnh3U0FIRnc1eWNYeStIWXZ5TlJFUk9jWXBiQk1SRWVsQy9kM1ozTkovS3JmMG4wcFROTUNjcXJXOFhibU1kNnRXVUIzYXMyVjhiZGpMdjNkOXlyOTNmWXJkWXVYVXJHSE02RFdPNmIzRzBkK2QzWVYzSUNJOVJkUTArYmdzekd1YjRoc2NiR3RvZi9pYXhZQ1RDaHhjV096ay9FRk9CbWRxWXdNUkVlbFpGTGFKaUloMEU2bFdGeGYxbnNCRnZTY1FOV01zcWk5aFp1VnkzdDY5blBYZVBXdTloV05SWmxldllYYjFHdTVhK3k5R3AvYmovTHp4VE84MWxnbnBBN1c3cVlna2pBbXNxQXp6N3pVQlhsZ2ZaSmVuL1lBdDJXNXdUcUdEQ3djNW1WN3NKTnVsYWU4aWlXT1M0ckRpNldoK3RyUXJ4V0VGMmw4elV1UndVOWdtMGlHVEZKc2JUOFRmMVIwNXFxVFkzT2hGVGVUUVdRMExVeklITVNWekVMOFllamxidkpYTXJGek9XNVhMK2JSdUkxRnp6L2ZacXFaU1ZqV1Y4dXZOYjlEZm5jMVg4aWR4VmQ4cGpFanAyNFYzSUNKSHMyME5VWjVmRitENXRRSFcxclEvUlRRLzJjSUZnMXhjTU1qSjFQNTJYRnAvVGVTd01HTmhSdWE2V2JqVHMvL0cwbUprcmhzejF2RVVkNUhEU1dHYlNBZk1XSmdSYVFOWlZMdXVxN3R5VkJtUk5sQXZhaUtIUVhGeUwrNG9QSWM3Q3MraE51emwvZXJWdkwxN0dlOVZyYVF4RW1ocHQ4TmZ3KzlMWnZMN2twbU1UQzNncWo2VHVTSi9rcWFhaXNoKzFRUml2TFErd0wvV0J2aDBaN2pkTmdQU3JGdzEzTWtsUTF4TXlOUDZheUpIUk5USFRlTjdLV3c3UURlTjd3VlJYMWQzUTNvb2hXMGlIWW42dUg3Z2RJVnRCK2o2Z2RQMW9pWnltR1haazdreWZ4Slg1azhpRkl2eWFkMUczdHk5ak5jcVBxYzhXTi9TYmsxVEdUL2U4QkkvM3ZBU0oyWU41c3I4eVZ6UyszaHlIQ2xkMkhzUjZVNzhFWk8zTmdmNTE5b0FzN1lHQ2Jjek9EM0xaZUdLWVM3K1o3aUxLWDBWc0lrY2FiRkl3Lyt6ZDlmaFRaNXRIOGUvU1pxNjBsS3N1TU53R0c1N3Bvd1oyNWpMTTNkbERDYXdqYm0rYzRQNXcyQ01qZm13R2NOaCtIQ25lRXVGZXVUOTQ2Sk5VeSswVFV0L24rUG9RVy9KbmF0VWtwdzVoWnU2TmVMTHRZZjVZMGVLcjVkVEl3eHBGczVOM2VyZ3lvcjM5VktrbHJJNDByYTVmYjBJa2JLYUZEeWI3amt0NlpiVG92THZ6R0xGRXRDUXMvNGV6VitIVmxiKy9aMEVCdFh0eXN3QkwrTE8yZ3R1bFpLS1ZEV24yOFg4SXh1WkVyK0liL2N2STdtSU1uZy9pNVhUWTA3aDhvWjlPVGUyS3lGK0FUNVlxWWo0a3RQdDVvOWRPZnh2WFNiZmJzb2tOYWZ3eTRGQVB3dm50d3JneWc2Qm5Oa3NBSC9OT0JEeEtZc3RpSDNaZGJqNm15MEt1SlZpU0xOd3ZoalJpZ2IraWJpZFZkOFN5TytsQTR6ckY4cTQvaUZWZnQ5U2ZTallKalZLbFFiYk1BOXErMTErWExmMEdRWGNTakdvYmxjKzdmVW85YTBPbnp5b2lZaTNMSmVEV1lkV00yWHZJbjQrdUpLc0lzcTdnMjMrbkJmYmpjc2I5ZU8wNkE3WXJYbzFMWEl5VzMzSXdXZHJNNWk2UHBOOWFZWGZGTE5hNEQ5Ti9ibXlReUFYdGdra3pLNFVOcEhxeEdJTEFuc01FMWNrOHRHS2c2dzdsS0doQ2NlRSt0dm9XRGVJRzdyRmNsTzNPcEJ6MkdldlNSUnNFMUN3VFdxWXFnNjJRZTZEV2pRZjdaekpwenQrNXQrVUhScWFjRXlvWHhBZHdwdHhYYk5oM05EMExNaEpVS0JOcEJwS2NXVHkvWUhsVE4yN2lOOFQvc1hsTHZ6UUgyMFA1ZUlHdmJpc1lWLzZSTFhVUkZPUmswU213ODIwalptOHR6S0R4WHVMN3NQV3M3NmRLenNFTXJKZElQVkRORVZVcEZxeldMSDZSWUF0R0l2VkQ5RHZyT0V5ZmFPZDZiZ2N5VDZ0c2xHd1RVREJOcWxoZkJGczErajQ1d0FBSUFCSlJFRlVBL1NnVnF6cTg2QW1JbVZ6SUN1WjZmdVdNblhmSXBZbWJTdnluTFloRGJpcHlSQ3ViTlNQS0x1ZUtJclVSSnVQT1Bsd1pUcWZyTTBrTWJQdzQzT3JLQnRYdGcvaTh2YUJ0S21qckZZUmtZcWlZSnVBZ20xU3cvZ3MyQ1lpY2hMYW1uYVFyL1l0WXVyZVJXeEsyMS9vZUtETnpxWDFlM05Ua3lIMGpHeXViRGVSYXM3aGdoKzJaUEgreW5UbTdNd3VkRHpFYnVHcURrSDh0MU1nUFJ2WTlSc3RJbElKRkd3VDBEUlNFUkdSV3F0bFNDeGpXNTNQbUZibnNUcGxGNVAzTG1UeW5nVWs1QndGSU5PWncrZnhmL041L045MERtL0NUWTJIY0ZtalBvVFpBbjI4Y2hISkwvNm9rMG1yTXBtNE9vTzlSd3YzYitvWTQ4ZHRYWU81cW1NZzRmNEtzWW1JaUZRMlpiWkpqYUxNTmhHUnlwWHB6R0hHZ2VWTTNQMDdDeEkzRnpvZVpndmtpa1o5dWFuSlVFNEppL1BCQ2tVRXdPV0czM1psODk2S0RIN1lrb1d6UUM5R2Z4dGMzQ2FRMjdvRzB5OU9XV3dpSWxWRm1XMEN5bXdURVJHUmZBSnRkaTV2MklmTEcvYmgzNlB4VE56MUI1UGo1NVBpeUFRZzFabkpCN3QrNTROZHY5TTdxaFUzTlI3Q2lQbzlDYkw1KzNqbElyVkRRcWFMVDlkbThzSEtkTFljS1p6RjFqekN4czFkZy9odnB5RHFCcW5IcklpSWlDOG9zMDFxRkdXMmlZaFV2VFJIRnRQMkwySFNyajlZbnJ5OTBQRW9ld2hYeC9YbnhzWkRhQk5TM3djckZEbjViVXR5OHRxeU5ENWVrMG1tdy92cHU5VUN3MW9FY0Z1M0lNNXNGb0JWYVd3aUlqNmp6RFlCWmJhSmlJaElLVUw4QXJnK2JpRFh4dzFrUmZKT0p1MytnNm43RnBIbXlBTGdTRTRhYjI2ZnhadmJaL0dmbUk0ODJHSVlnNlBiYWFDQ1NBVllmY2pCaTR2VCtHcERKcTRDYjVIWEM3WnlZK2NnYnVvU1JKTndUUlFWRVJHcExoUnNFeEVSa1RMckZ0R1V0eUt1NDlsMmx6Rmw3MEkrM1BVNzYxTDM1QjJmZTNnZGN3K3ZvMXRFVXg1c1Bvd0w2dmZBWmxFcG0waDV1SUcvZDJmend1SjBmdDJlVmVoNC96ZzdkM1VMNW9MV2dmZ3J4aVlpSWxMdEtOZ21JaUlpNVJidUY4Z3RUWVp5YzVNaExEbXlsUTkzL2NHMC9ZdkpjWmtlVWl1U2QzTDF5bmRwRVZ5WGU1dWZ6ZFdOK3F1dm0wZ3BYRzc0Y1dzV0x5eE9ZL0hlbkVMSHoyc1Z3T2hUUStqYnlPNkQxWW1JaUVoWktkZ21JaUlpeDgyQ2hkNVJyZWdkMVlvSjdTN2hyZTJ6bWJqcmQxS2RacURDdHZSRDNMdnVjNTdlUElNN21wM0JMVTJHRW1WWER4T1IvTEtkOE9YNkRGNWVuTTc2UklmWE1UOHJYTkUraUlkNmg5QWhXbWxzSWlJaU5ZRUdKRWlOb2dFSklpTFZYNUlqblltNy91Q3Q3Yk00bUozaWRTekVMNEFiR2cvbTdtWm5FaGRZeDBjckZLa2VqbWE3bWJRNm5kZVdwYk1uMWVWMUxOaHU0Y2JPUWR6WE01aW02c2NtSWxKamFFQ0NnRExiUkVSRXBJSkYrZ1V6cXNVdzdtcDZCcFAzTHVEL3R2L0tsclFEZ0pscyt1YjJXYnk3WXc2WE4rekwvUzNPb1gxb1F4K3ZXS1JxSldXNWVHTlpCbS85azA1aXBuZVFyVTZnbGJ1NkIzTkg5MkJpZ2pSa1JFUkVwQ1pTc0UxRVJFUXFSYUROemcyTkIzTmQzRUIrUExDU1Y3Yi94TEtrN1FBNDNDNitpSi9QRi9Iek9TZTJDNk5ibkV2dnFGWStYckZJNWNwd3VIbDdSVG92TEV6blNKWjNrQzB1ek1yOVBZTzVzWE13b2Y0S3NvbUlpTlJrQ3JhSmlJaElwYkpackZ4UXZ6dm4xKy9HMzRrYmVYbnJMOHcrdkNiditDOEhWL0hMd1ZVTWkrM0tFMjFHY0VwWW5BOVhLMUx4SEM3NFpHMEdFK2FuRVgvVTZYV3NYUjAvSHVvZHpCWHRnelJaVkVSRTVDU2hZSnVJaUloVUNRc1dCdFpweDhBNjdWaWJ1b2RYdC8zTXRIMUxjTHBOaHMvUEIxZnl5OEZWakd4d0tvKzF2b2lXSWJFK1hySElpWEVEMHpkbU11N3ZvMnhLOUE2eXRZM3k0OG1CSVl4b0U0aFZpV3dpSWlJbkZhdXZGeUFpSWlLMXp5bGhjWHpVNVJiV0RuNmU2K01HWXJXWWFJTWJOMVAzTGFicnZFZTRlKzJuN00wODR1T1ZpaHlmdVR1ejZmMVpBcGQvbit3VmFHc1VhdU9EczhOWmRVTTBsN1JWb0UxRVJPUmtwR0NiaUlpSStFelRvQmplNmZSZi9objREQ01hOU1yYjczUzdtTFQ3VDA3NWF3eGoxMC9sY1BaUkg2NVNwT3lXN2MvaHpLbEhPT3VySS94endKRzN2MDZnbFJlSGhySGg1bWh1NkJTRW41NkZpNGlJbkxUME1DOGlJaUkrMXlha1BsOTB2WjBGL2Nkelp0M09lZnN6blRtOHZtTW1IZjhZemJOYnZpZlZtZW5EVllvVWIwT2lnNUhmSmRIbjgwUisyNVdkdHovWWJ1SFJ2aUZzdmpXR0Izb0dFK1NuVkRZUkVaR1RuWUp0SWlJaVVtMTBEVy9Lako3M01idjNHUHJtbTA2YTZzems2YzB6NlBqSGFON2NQb3RNWjQ0UFZ5bmljVERkeGEwelUrajhVUUxmYk1ySzIyKzN3cDNkZzlsMGN3eFBEZ2dsUWhOR1JVUkVhZzBOU0JBUkVaRnFwMytkTnN6cE01WlpoOVl5ZnROMFZxZnNBdUJ3OWxFZTNqQ0ZOM2JNNUlrMkYzTmxvNzVZVUJCRHFwN1Q3ZWI5bFptTW0zZVVwQ3hYM240TGNHV0hRTWIzRDZWRnBNYUxpb2hJMVptL0o0ZkJYeWF5K0pvNjlLaHZCOERsaG15bkd6ZmdkRUdHdzAyR3c4M1JIRGZKbVc2U3MxMGtacmc1bE9IaVVMcUxhMDhKb2sxVXlZOWZIU2Nsc0RIUmdlT2hlbDc3VTdMZFhQNTlFcDNyMmhuZE81ZzZnYlUzdjB2QnRtb3F4KzNrLzdiOXlzVU5ldEVpMkV4am0zOWtFd3VQYkdGVWkyR0Z6bjl4NjQ4TXJOT1d2bEd0cTNxcElpSWlsY0tDaGJQcWR1S01tRlA0WnY5U250cjhMVnZTRGdBUW4zbUVtMWRQNUtQZGYvQmFoNnZwSE43RXg2dVYybVJoZkE1M3pVbGwxVUh2RE10aExmeDVabEFZbmVycUtiYUlpRlFQdisvSzVxeXZTaDQ0NVdlRnVrRlc2b2ZhYUI1aG8wMVUwSEhkbDU4RitqU3c4OUtTZENhdVNtZE1ueER1N2hGTWdLMzJ2VEdxWndMVjFKS2tyWXpmTkozR1FkRjV3Ylk1aDlieXd0WWZDd1hiVWh3WlBMbnBXNTV1ZDJtUndiWk1WdzQ3TXc0WGUxOXRReHF3TVcxZm1kWVZGMWlIRUZ0QU9iNFNFUkdSRTJPMVdMaWt3YWxjV0w4blg4VFA1NW5OTTRnL05xVjA0WkV0OUZ2d0pEYzNHY0xqclVkUXh4N2k0OVhLeWV4Z3VvdEgva3psazdYZXZRUGJSdm54K2hsaG5ON1UzMGNyRXhFUktkbmovVUpvRmVWSHNKK0Y4QUFMRVFFV0lnT3NSQWRaaUF5MFZraWRRTERkd3JqK29WemZLWWhSdjZjeTVzK2pMTnZ2WU1yNUVSVnc5WnBGd2JacWF1NmhkVml3Y0ZwMGgxTFBYWld5Q3pkdVRnbHRWT1R4ZjFQakdiRGdxV0p2bjNMMlJMcjk5V2laMXZWZHovczVvMjZuTXAwcklpSlNrZndzVnE2UEc4aklCcjE1ZWV0UHZMcjlaN0pkVGx4dU4rL3YvSjNwKzVieVpKdEx1QzV1SUZaTDdYc0hWU3BQY1NXandYWUxqL1VMNGI0ZUlmaXJZbFJFUkh4Z2Y1cUxWUWZOOU90MWg4Mi9DL2ZtY0RqRERaQTMvZnJDMW9GMGlTMTdDR2p1empKa3hMMTBvTWo5RmlCclZEMW1icytpNTdGeTF0cEd3YlpxNm9lREsrZ2MzcGpZZ1BCU3o1Mlh1QkdBcmhGTlN6eHZ4YUJuYUJ2U0lHLzcyLzNMdUdyRk93Q2tuL09SMTdrWEwzK2RiV2tIV1RIb21mSXVYVVJFcEZJRjIvd1oxK1lpcm1yVW40ZldUK2JYUTZzQjA4L3R6cldmOE5IdVAzbXR3OVgwakd6dTQ1WEt5YUM0a3RGTDJnYnkwdEF3R29mVjNuNDBJaUxpZTMvdXp1YXFINUs5OXQwM056WHY4NWtqbzQ3cnVzMGliRHpTcCtpS2dmZFhaWkNRNFNyeStOc3IwZ0d3V3VDY0ZyVzNLazdCdG1wb2JlcHUxcVh1NGZIV0Y3RWthV3ZlL3IzSFNtYnk3K3NaMFlLWmgxWVQ0eDlHWWs0YWlUbHBlY2RDYllFMEN2VDhZdTFNOXk0bDNaZVZWT3dhL2tuZVVhYXNPaEVSRVY5cEdSTExOejN2NDVlRHF4aTFmakxiMHc4QnNEeDVPNE1XVHVENnVJRTgyZllTNnZxSCtYaWxVaE9WVkRMNnhobGgvRWNsb3lJaVVnMmMzeXFBSGJmRkFQREc4blJlWFpyT0R4ZEg1dlVQM1pqb1BLN3J0b3kwOGRUQTBDS1BUZCtVUlVLR3E4amo3Ni9LSU5TdUNnTUYyNnFoeWZFTEFUZ250alA5NWo5WjZQaVFoWjVzczFXRG5tVjU4blpjYm5laFV0Q3o2M2JtbTU3MzVXMWZ1T3kxWXU5elNkSldyK3NDZkxsM0lWL3VYWmkzUGFmUFdQcHBBSU9JaUZRejU4UjJZV2gwQjE3Yi9nc3ZiZnVKVEtmSlFQcGt6enhtN0YvTytEWWp1TEhKRVB3c3lrQ1Mwcm1CaWFzeUdQdW5kOGxveUxHUzBYdFZNaW9pSXRWSWtKK0Z1RER6d0xUaWdDa2pqUTIyNXUzTERiYjErRFNoMUdzTmF1elBiNWNmWHlaY3J1UXNGNDNDRkdyUy8wQTFjOVNaeGNkNy9nSWd6QytJWlFNbTVCMTdaK2NjUHRyOXA5ZStyL2N0eGVWMjgxWDN1eGxlcnh1cGprenF6YjZEQ1cwdjRjRUNneFJLS2lQTjlYMnZCMmtjVk1kcjM5N01JNXk3NU9VSyt4cEZSRVFxV3FETnp0aFc1M05sbzM2TVhqK0ZIdzc4QTBDU0k1MzcvLzJDajNiL3lmdWRiNkJyZU1rdEY2UjIyNTNxNHVaZmtwbXpNOXRyLzZYdEFubHBTQmh4S2hrVkVaRnFLakhUeGZ4NDg0YmpwaU5PR29YWnFCL2llZHlhTURDVUZRZHkrR3QzRHErY1ZqanIvOWFaS1VRSG5WaEcydEZzTnc0WFJBYm84VkxCdG1ybTQ5MS9rcHlUbnJmZEljd3o5Q0MzRENaM244UHQ0clBsOHdBemtSUWc2VmdaYVZIVDJNcFNSdG84dUM0dGcyTkpjV1N3THl1SnRpRU5DTFRXem9hR0lpSlM4elFOaW1GcTk3dVlmWGdORC80N21TMXBwbkh2bXRUZERGd3dnWWRiRG1kMHkvUHd0eW8xU1R6Y3dLZHJNM2xnYmdvcDJlNjgvU29aRlJHUm1tTGFoaXhjYnZNWWR2dXNGQnFHV0psenVTZVJabGlMQUZwRjJaaXhPWXNMV3djUWtxL1VjM3V5azB5SG13RnhKL1o0bDVzUkhobWdNbElGMjZxUkZFY0dMMi85bVZCYkFFZWRXYVdlLyttZXY5aVpjUmlyeFpJWE9EdVViUm9oTmdnc25QcFpVaGxwUVQ4ZFhNbU5xejRzTkRoQlJFU2tKamdqcGhOTEIwemd6UjJ6ZUc3TDkyUTRzM0c2WFR5NzVYdCtPTENDaVYxdW9sTllZMTh2VTZxQmZXa3VicHVad2s5YlBjKzlyQllZMVN1RWNmMURDUFRUQ3dZUkVhbmUzTUE3SzlJWjNOaWZ1VHV6ZVdGd0dHUC9UT1gwS1lrODJzL1RWNjFickIyWEd4YnR6ZkY2SSttUFhTYWorN1FtWnQrR1JBZW5UQ3E5N0xTNGFhVGZiOG5LT3pZd3pwL2Zyeml4MHRTYVNNRzJhdVNsclQ5eEtEdUZ4MXRmeElUTjM1WjYvb3o5eXprbnRnczcwZyt6T1cwL1FGNXo2S1pCTVhublJkbER1TEIrRDE3cGNCVU5BaUx6OWk5SjJzci9iZjhWSzNvU0tTSWlKNThBcXgraldnemp3bm85dUczdFJ5eEkzQXlZTExmKzg1OWtUS3Z6ZWFqRnVkaVY1VllydVlHcDZ6TzVlM1lxUi9MMVptc2RaZVBqWWVIMGFhaHNOaEVScVJsKzJwckZ1c01PN3U0Unp0eWQyZlNzNzhmMGl5SjU2UGRVL0k1VmRGcUFWbEUyV2tmWitIWlRwbGV3YmRyR1ROcEgrK1VOVllnSnNoWTdpUlJLbmthYTMvOHRUNisxZlU0VmJLdEdWcWZ1NXVJR3ZlaGZ4ek9Fd09GMkVmN3JUVjduQmY5eUF3Q1B0cnFBS3h2MVkreUdxYXhOM1FQQXhyUjkyQzAyV2diSEFyRGg2RDdXcE83aW92bzkrVHR4WTZIN3ZLaCtUNmJ2WCtJVm5NdTlYNnRGUVRnUkVhbjVXb1hVWSthcEQvUHV6am1NMy9RTkdjNXNIRzRYVDIrZVliTGNPdDlJeDdBNFh5OVRxdERCZEJkM3pVN2htMDNlbFFUMzlBam02WUdoQkd1S21vaUkxQkFPRnp6eTUxRUd4TmxwWDhjVDRobmF4Si9GMTBienl6YnpXR2MvRnZTNnVHMGc3NjFJNTluQllZVDdXOWh5eE1uY0hkazhNOGlUQVJjVFpDMTJFaW1VUEkwMHYzZFdwQk5ncTUyUHFRcTJWU04zTlQyZHJoRk5XWDkwYjZGakl4djA1dHg2WFFHSXp6ekNJeHUrb25ONFk1b0gxNlY3UkROK1ByaVNkR2MyeTVLMjBTR3NFZjVXODYzOThlQUt4bTM4dXRUNy9xT3Y5eVRUcEp3MFFtd0JGZkJWaVlpSStKN05ZdVd1Wm1keWR0MHUzTHBtRWd1UGJBRmdWY3BPK2kxNGtrZGFYY0NETFlacFlta3Q4TTJtTE82Y2xjS2hERTgyVy9NSUc1UE9DV2RRWTJXemlZaEl6VEp0WXliL0pqaVlNU0t5MERHYkJRNmttY2U3aUdOREMyN3JHc1FyUzlKNGZWazZqL2NMNGVtRlI0a010SEpyMStBS1gxdVdFNEpxNlJ0WUNyWlZJMmZVN1FUQWVnb0gyMDRKYjh5bERYb0Q4RzlxUEkvd1ZkNnhBWFhhNG5DN21IVm9EUXVPYk9iYXVBRjV4MGExR01hb0ZzUFltWEdZYVA4d1FtMEJCUDl5QTVPNjNNd1ZEZnZtbmJja2FhdlgvZjJiR2s5Y29QZFVVaEVSa1pxdVZVZzladlVldzlzNzV2REU1dWxrT25QSWNUbDVjdE0zZkg5Z09STTczMHo3MElhK1hxWlVndVJzTjNmTlN1SEw5WmxlKzIvdEdzd0xnME1KOWErZEx3WkVSS1JtNjkzQXpvQTRPOE5iQmpCL1QwNmg0NXNTSGZqYkxIbVRTZVBDYk56UU9Zam5GNlVSSG1EaGkzV1p2SEphR0dFVi9EaVk0NEpNaDl0ckVFTnRvcmR2VHdLOUkxc1M0eC9HMkExVFNYRmtNQ3kycTlmeFZFY203ZjhZelk4SFZ1VHRjN25kT053dUhHNFhUcmVMUm9GMWVMamxjT3JZUThoMk9manA0RW9hQkVUaXhrMmtYekFQdHh4T1l3WGZSRVRrSkdDeldMbW4rWmtzNnY4a3ZhTmE1ZTFma2J5VHZ2UEg4L3FPbWJoeGwzQUZxV2xXSDNMUSs3TUVyMEJiWEppVlgwZEc4ZllaWVFxMGlZaElqZFVpMHNaWEZ4VE9hc3YxZDN3T3A4VDRZYzMzVVBmYzREQmlnNjA4K0ZzcUErTHMzTjI5NHJQYS90eVZqUnRvSEZZN3cwNjE4NnMreWRnc1ZpNXYySWVkR1lkcEZCakZvRHJ0dkk0ZnlFb0dvSDVBUk42K20xZFBKUHpYbXdqLzlTWk9XL1FzalFLakdOOW1CRkgyRUo3ZVBJT2tuRFMycEI5Z3hMTFh5WEU3R2Q5bUJJMkRvcXYwNnhJUkVhbE1iVUxxTTZmM0dKNXJmeGtCeDlvdlpMdWNqRjAvbFV1WHYwbGlUcHFQVnlnbnlnMTh0Q2FEZmw4a3N1V0lNMi8vZGFjRXNlcUdHRTV2cXJKUkVSR3ArV0tEaXc3dDdFNTFzblNmOStSUmdEMHB6cnkzRlpPejNCeEtkeFcrY1RtTW0zZVU3cDhtY1A3MEpLNzZJWmxMdjB0aXhJd2tiQmE0dUUzZ0NWMjdwbEt3N1NSeDVyRVMxSE5qdXhVYWJMQXhiUjhBZnlhc3o5djNYTHZMV0RQNGVkWU1mcDdKM2U0RUlOT1Z3OFBycC9EeXRwOTVydDFsTE9nL25qUm5KcjMvSHMvZmladXE2Q3NSRVJHcE9qYUxsWHVibmNXaUFVL1NLN0pGM3Y2ZkQ2Nms3L3p4aGRvc1NNMlJsdVBtaHA5VHVPWFhGRElkNWlWRnFMK0Z5ZWRGTU9tY2NDS1V6U1lpSWllNU41YWw0M0xENWUwOUFhOHA2ek1aOEw5RVhHNDNiNXdleHVZalR2cDhuc2ppdllWTFVNdnFsTHArSE1sdzgvZWViTDdma3NXczdkbTBqckl4OVlKSU9zZld6dTVsdGZPcnJvSFdwdXhtMnI3RmdCbVFrRisyeThINFRkOEFNRGwrUHZjMFA1TVd4NmFSQXN4TDNFaXd6WjlYdC8xQ2wvQ21BTVFHaE9kTkxOMlpjWmdYdC83SWV6dm5jaVFuamRjN1hzUE5UWVlDOEdPdlVkeThlaExEbHJ6SWkrMnY0TGFtLzZuMHIxVkVSS1NxdFExcHdKemVZeG0vYVRyL3QvMVhBSFpuSkhMNm91ZDR1dTFJN201K0JoWVVuS2twTmlRNkdEa2ppWDhUUE5sc0hXUDgrT3JDQ05wRzZlbXZpSWljL1A1TmNQRE9pZ3lHTnZHblM2d2YyNUtjUFBCYktqOXV6YUo3UFR0Zlh4aEJrM0FiSGFMOUdQRnRFb01tSjNKdnoyQWU3UnRLUkVENW52T01iQmZJeUhhMU00T3RPSHEyVVVOOHRXOHhYeDBMdGhWMDk5cFBXWkc4ZzBkYlg4Q3IyMzdoMHVWdk1LZlBXS0xzSVdTNUhIeTFkeEhuMWV0T3o0am1YTFB5WFFEU25aNVI5MXZURC9McXRsOFlYcThiajdhNmdPYkJkZk9PK1Z2OStMakxMVVQ3aDlJMEtLWnl2MGdSRVJFZnNsdHRQTnR1SkFQcXRPSG0xWk00a3BPR3crMWl6SVlwekV2Y3dQdWRiNlNPUGNUWHk1UlNURm1meWEwelUwakw4ZlRkdTdaakVHK2RFVVp3TFczU0xDSWl0VXVPQzY2YmtZekw3ZWFWb1dHTStqMlZ0LzlKeCttRyszc0c4L1NnVUFKczVqRnhTQk4vL3JxeURpTm1KUEhxMG5UK1Blemt4MHVLN3dFblphTmdXdzN4Vk50TEdOVmlXS0g5WXpaTTVmUDQrZHphOURRZWJYVUJqUUtpdUdQdEo1eXgrSG0rN25FdjMrMWZ6djZzWkM2dTM0dmg5YnJSTExndUQvNzdQKzVlK3hsdmJaOU51OUNHUlBtSGNIbkR2b1Q3QmZMNW5yOEJjR01HS0dTN0hHUzVIR1M1Y3BpeWR4SHhtVWU0cWNtUUt2N3FSVVJFcXM2dzJLNHM3UDhFMTZ4OGw2Vkoyd0Q0NmVCSytzMS9ncys3M3U1VmJpclZSNWJUellPL3BmTGV5b3k4ZllGK0Z0NDhQWXovZGdyeTRjcEVSRVNxbHQwS0Y3UU9vRjVJRUoxai9laDd4TTY4UFhiZVBEMk1VeHZZQzUxL1NsMC9sbHdiemFOL3BUS3VYNmdQVm56eVViQ3Rtck5aTEx6YTRTcjY1SnVXQmlZWWR1ZWFUL2hrenp3dXFOZURsOXRmQ2NEMWpRZXhNK013TDJ6OWtkSHJ2K1N1Wm1mUVBMZ3U1OFIyQWVEYzJLNmNXYmNUTXcrdVptN0NPalllM2NlVzlBTWs1YVNSNXN3bXk1V0R3K1hFaFJzTFlMVllzV0xCYnJWaHQvaHhUVnovcXY0dkVCRVJxWEpOZ3FLWjNYc3M0elpONDQzdHN3RFlsWkhBNll1ZjQ1bTJsM0puTTVXVlZpYzdrcDJNL0M2SmZ3NDQ4dmJsOVlxcHE2ZTdJaUpTTy9TUHMrTjRxQjRBM2V2Yjg1NnBYTncya0JGdEEwdDg1aElaWU9IdE04TExkRC9yYnRUd3hOTG8yVWMxWjhGU1pKODBDeGJzVmo4dWFYQXFrN3Jjak0zaW1YVXh2czBJb3YzRHVMQitEK0lDNi9DL2JuZDRIYmRiYkF5djE0M2g5YnBWeWRjZ0lpSlNFL2xiYlR6ZjduSUdSTFhsbHRXVFNIS2trK055TW5yOUZPWWxibUppbDVzSXM2ay9pYTh0M3B2RFJkOG1jVERmSkxXTDJ3Ync0ZGtSaEdzSWdvaUkxRklGSHdIMWlGaTFMSTYwYmU3U1Q1UHFLTnZsd0c2MTFhcDMxaWNGejZaN1RrdTY1YWlFUjBSRXFzNk85RU5jcy9JOWxpZHZ6OXZYS2F3eDAzdmVTMXhnSFIrdXJIYjdha01tLy8wNWhTeW5lVHBydDhKTFE4TzRzM3R3TFhwMkpDSWkxWW5mU3djWTF5K1VjZjNWNTdVMnM1WitpbFJYL2xhL1doVm9FeEVSOFpWbXdYV1oyK2NSN21oMmV0NitOYW03R2JoZ2dsY0FUcXFHRzNoMlVScFgvcENjRjJpTERyUXk1N0k2M0tWQW00aUlpUGlZZ20waUlpSWlaZUJ2dGZGeSt5dDVyOU1OMkswMkFBNWtKWFBtNGhmNGR2OHlINit1OXNoMndvMC9wekJ1M3RHOGZXMmovRmh3VFIzNnh4VnUraXdpSWxLVkxFQkt0cXZVOCtUa3BtQ2IxQmpaRmtmcEo0bUlpRlN5YStNRzhHUFBVZFN4bS9LUURHYzJWNjE0aDVlMi9ZUWJkZWVvVEFtWkxzNmVkb1RQMW5rbWpnNXA3TS9mMTBUUk10TG13NVdKaUlnWXpTTnRyRG1rMTY2MW5ZSnRVbU1jc1poM3NNUGNRVDVlaVlpSTFIWURvOXZ5WjkvSGFSTlNQMi9mK0kzVHVYWDFSMlM1OUFTN01tdys0bVRBRjRuOHRUczdiOTkvT3dYeDg2VlJSQVhvS2EySWlGUVA1N1VLWk1uZUhBNWxLTHV0TnRNekU2a3hkdHNPWWNWQ25EUEcxMHNSRVJHaFpVZ3N2L2Q5bENIUjdmUDJmUkUvbitGTFgrWnc5dEVTYmlubE5XOTNOdjIvU0dUekVXZmV2bWNIaC9MQjJlSDRLNkZOUkVTcWtZZDdCeFBvWitIdTJhbStYb3I0a0lKdFVpTWtXbE5aWTk5Smw1em1CTHJWajBWRVJLcUhLSHNJMy9WOGdCc2JEODdiTno5eEU0TVhUbUJMMmdFZnJ1ems4ZFBXTE02ZWxrUmlwc2tRQ1BTek1QWDhTRWFmR3FKQkNDSWlVdTNFQmx0NTk2d3d2dDZZeVdYZkp5bkRyWmF5T05LMnFibUlWR3ZiYlFkWTRMK2VFSGNnNTJmMnhxcW4xaUlpVXMyNGNmUDJqdGs4dkg1cVh0KzJXUDl3Zmp4MUZLZUV4Zmw0ZFRYWDF4c3p1ZnJIWkJ6SFhxZlVDN1l5WTBRa3ZScm9qVGNSRWFuZXZ0MlV4UjJ6VXNoMHVPblZ3RTduV0QvQy9aWHZkTHpHOVEveDlSTEtSY0cyU3JEQ3ZzM1hTNmp4M0xoSnNhU1RZRTBseVpwR0MyZDkrbWEzSmREdDcrdWxpWWlJRk92WFE2dTVadVc3cERteUFKUDVOcVBuL2ZTS2JPSGpsZFU4bjYvTDRNWmZVbkFkZTZiYVBNTEdyTXVpYUI2aHVsRVJFYWtaRHFhN2VIRnhHajlzeVdKYmtsTmpsRTZBNDZGNnZsNUN1U2pZVmdrbUJjLzI5UkpPQ25ac3hEb2phZWVJbzVrejF0ZkxFUkVSS1pNbFNWdTVjT2xySkRuU0FRajFDMkI2ajNzWldLZWRqMWRXYzN5d0twMDdabmw2M2JTcjQ4Zk15eUpwRktwQW00aUlpRlIvQ3JhSmlJaUlWTEExcWJzWnZ1UmxEbVdiZ0ZHZ3pjN2tibmR5ZHQzT1BsNVo5ZmQveTlJWjlic24wTmE1cmgrL2pvd2lObGlsTnlJaUlsSXo2Rm1MaUlpSVNBWHJGTmFZMlgzRzBpZ3dDb0JNWnc0amw3L0I5SDFMZmJ5eTZzc05QTE13elN2UWRtb0RPM092VUtCTlJFUkVhaFk5Y3hFUkVSR3BCRzFDNmpPbnoxaGFCTmNGd09GMmNkMnE5L2gwejk4K1hsbjE0d1llK3l1VjhYOGZ6ZHMzcUxFL015K0xJaXBBVDFkRlJFU2tadEd6RnhFUkVaRkswalFvaGpsOXh0SSt0Q0VBTHJlYjI5ZDh4RHM3NXZoNFpkWEx1SGxIZVdGeGV0NzJXYzBEK1BIaVNNTHNta0F1SWlJaU5ZK0NiU0lpSWlLVnFINUFKTFA2aktGN1JMTzhmYVBXVCthajNYLzZibEhWeUN0TDAzbHVVVnJlOWtWdEF2am1vZ2lDRldnVEVSR1JHa3JCTmhFUkVaRktGbTBQNWVkVFI5T3ZUdXU4Zlhldi9ZeHBleGY3Y0ZXKzk5R2FEQjcrdzlPajdmeFdBWHg1WGlRQk5nWGFSRVJFcE9aU3NFMUVSRVNrQ29UN0JmSk5qL3Z6TXR6Y3VMbHg5WWY4ZW1pMWJ4Zm1JOU0zWm5IYnpKUzg3YUZON0V3K0x3SS9QVHNWRVJHUkdrNVBaMFJFUkVTcVNMaGZJTi8xZWlDdmg1dkQ3ZUxLRlc4ekwzR0RqMWRXdFdidnlPYnFINU53dWMxMnJ3WjJ2aGtSUmFDZk10cEVSRVNrNXJNNDByYTVmYjBJRVJHcDRkeHVMT3UyWVZtOEZzdkduWkNVQXBuWnZsNlZpSWhJelJmb0Q1SGh1TnMyeGQzN0ZOd2RXNEJGZ1drUmtlcE13VFlSRVRreCt4S3dmalREQk5sRVJFU2tVcm5iTnNWMXc0WFFJTnJYU3hFUmtXSW8yQ1lpSXNmTnNuRW4xdGYrQittWnZsNktpSWhJN1JFY2lPditxM0MzYmVycmxZaUlTQkhVczAxRVJJN1B2Z1FGMmtSRVJId2hQZE04QnU5TDhQVktSRVNrQ0FxMmlZaEkrYm5kV0QrYW9VQ2JpSWlJcjZSbm1zZGl0d3FWUkVTcUd3WGJSRVNrM0N6cnRxbEhtNGlJaUk5Wk51N0VzbTZicjVjaElpSUZLTmdtSWlMbFpsbTgxdGRMRUJFUkVjQ3laSjJ2bHlBaUlnVW8yQ1lpSXVXbXJEWVJFWkhxd2JKaGg2K1hJQ0lpQlNqWUppSWk1WmVVNHVzVmlJaUlDT2d4V1VTa0dsS3dUVVJFeWk4ejI5Y3JFQkVSRWRCanNvaElOYVJnbTRpSWlJaUlpSWlJU0FWUnNFMUVSRVJFUkVSRVJLU0NLTmdtSWlJaUlpSWlJaUpTUVJSc0V4RVJFUkVSRVJFUnFTQUt0b21JaUlpSWlJaUlpRlFRQmR0RVJFUkVSRVJFUkVRcWlJSnRJaUlpSWlJaUlpSWlGVVRCTmhFUkVSRVJFUkVSa1FxaVlKdUlpSWlJaUlpSWlFZ0ZVYkJOUkVSRVJFUkVSRVNrZ2lqWUppSWlJaUlpSWlJaVVrRVViQk1SRVJFUkVSRVJFYWtnQ3JhSmlJaUlpSWlJaUloVUVBWGJSRVJFUkVSRVJFUkVLb2lDYlNJaUlpSWlJaUlpSWhWRXdUWVJFUkVSRVJFUkVaRUtvbUNiaUlpSWlJaUlpSWhJQlZHd1RVUkVSRVJFUkVSRXBJSW8yQ1lpSWlJaUlpSWlJbEpCRkd3VEVSRVJFUkVSRVJHcElBcTJpWWlJaUlpSWlJaUlWQkFGMjBSRVJFUkVSRVJFUkNxSWdtMGlJaUlpSWlJaUlpSVZSTUUyRVJFUkVSRVJFUkdSQ3FKZ200aUlpSWlJaUlpSVNBVlJzRTMyMUxac0FBQWdBRWxFUVZSRVJFUkVSRVJFUktTQ0tOZ21JaUlpSWlJaUlpSlNRUlJzRXhFUkVSRVJFUkVScVNCK3ZsNkFpSWlJRk1QUEQrckZlcmFUa2lBdDNYZnJxYW02bkFLSEVtRHZQbCt2UktwQ2RCMTQ3VG13KzV2dFpmL0FLMjhlMzdYQ3crRE5sOEgvMkxXKytSNm1mVnN4NjZ3TXJWdkNubmpJeVBUMVNzcXViZ3owNlFVLy9PTHJsWWlJaUZRWUJkdEVSRVNxcTR2UGgwc3ZNcCs3M1hEZm1Jb050dFdOZ1lmdThXeS84SCtRa0ZoeDE2OG93Y0Z3NWxENGFTYmtPTXAzVzdzZFJ0MExRWUdRbEF5ZmZRbC96YStjZFFvTUhnQVI0Wjd0NzMrdStqVmNOc0w4ek9UNjlvZmp2OWJ3c3lIazJMVnlIREQ3dHhOYlcyV0tqSUNuSGpXZnIxd05uMCtCdmZ0OXM1YlRoMEt6SmlZd21aeFM5RGtONnNQVmwwR3Y3bUMxd282ZHNPYmZ5bHRUeStid3dsT2U3VXV1cWJ6N0VoR1JXay9CTmhFUmtlb29KaG91T05lejdYUkNUbmJGM29lL1A3Um83dG0yMjh0Mk96OC9DQW82c2Z0T1RTM2JlUllMM0hjSGRPOENRd2JCT3gvQ3BpMWx2NSt1blV5Z0RVd3dZcy9lOHEvMWVEVnFDSGZlREROK2hDWExxKzUrZmVtOGMweVFKVmRWQjlzYU5ZUWhBejNiQ3hiRHRoM0hkNjJnUURqcmRNLzJiMythZ0cxMU5md2N6Kzl3KzdhUW1PU2JkVVNFd3pXWFFVaUlDYjVPLzg3OERoU1VsUVU5dXBwQUc4Q0Z3eXMzMk9ZTGRqdlVxd3YxNmtIOVdKT3B2RzQ5TEY3bTY1V0ppRWdsVTdCTlJFU3FsNjgvOSszOS96UVRQdjZpOVBPYXhNR3J6NVh2MmcrTWhWMTd5bmJ1emRkNVN0ZkFCTGh1dWg2ZWZibDg5MWtadW5lQjBmZWQyRFd1dUFGeWNrby83OXl6elAwQnhEV0VaOGJCTDdQaGYxTWhxd3pCeDM2OVBaL3ZpWWR0MjQ5dnZlVTEvR3k0YXFSNXNYMzNiZkR3dU5MTFdMdDFoa2NmcXB6MTFKWXNudXV2OGdSdnNyTk5KdVB4R25HK2QxYmJOOStmK1BvcVMwZ0luUFVmei9iUHN5RFRSNldrMTE1aDFnTW1ZSmsvMHpHL3hDTXdieUVNUFJZYzdkSUoyclFxWHpDOXF0bHNFQmhndnI3UVl4OGhJUkFXQ2xHUnh6NmlvRTZVK1R3aTNMeGhrRi9iMWdxMmlZalVBZ3EyaVlpSVZEZERCMEtQYm9YM2QrOENnL3JYcmpMSTJiK1pJTnZwUTgyMnhRTER6alNCcVRmZWc4MWJpNzl0VkNUMFBkV3pQZmZQeWwxcmZ2NTJUNVpSVUNDTXVodkdQR0VDUUZJNVRoOXFmaTV5dVlGeEQ1ZnZHdi83eWdSQ1l1dWFUTEg4RnhzL3B2eHIycm9kWG4rMy9MY3Jyd3VHZVRJNDA5TGh4NW1WZjU5RjZkN0ZaTFBsU2p3Q1gzMVQvUG5mL3dSREJuZ0NVamRlQzJQR203SjVYK3ZWM2F3bndOLzhMdHZ0SnRoMm9sbzJOMi9XbFBXTkZ4RVJxWkVVYkJNUkVhbE82dGVERy9KbElTVWx3ODVkSnVzRFRNYmJobzF3OExCdjFsZlZzckxodlk5Z3hXcTQvVVlJRFRYN0c5UTNXVzdmZkEvVFpwZ3kyNEtHbldreUFuTmRkNlg1cUxDMVpjRlZOeFY5N05zZm9WTkg4d0hRcERIY2RDMjhNN0hpN3IreTlPZ0cwVkdlN1ZsVjJLZnN6Tk04bnljY2dlVXJ5bmE3MkJpNHZzRDNOc0FmR2pZbzMvMEhIeXVQL3UvVllNLzNzMk8zbC85YUFDbEZsRXVmU1BadVVSbUtNZEVta3pKWGNCQjhjaHdCdnR2dU04R3g0eFVTQXJmZDZMM3YwOGtsRDJ2WUhROS9MWURCL2MxMnkrWXdkSkFwMmZXMW9DRHpmM3VpM0c3VHQrN1FZVGljWVA3Tm43VXNJaUluSlFYYlJFU2srbHEwMUpRTVZyWW5Iem54YTF4eFErRjlWNDMwdkFoMk91RndLY01IL1AzaG9YczkvZERjYm5qcmZkaSswNVNzUm9TYll3L2NCWTgvWGY1aEFaWEI1WUtSMTVWK1h1ZU9NTzQ0TW9OeUxWNW1zdGp1djlQMG93SlRMbmpKaFdiLzhwWGU1d2NIZXdkdXFwcmJEVzk5WUw1dnVhV0lwdzJHVld0aC9xS3lYZU82VzQ5L0lFYVBiakQyZ2VPNzdmQ3pQRUZDcU5wZzJ5My85WHkrWmwzWmdtMTJPOXgvRndRR1Zzd2FoZzQwV1UwMXhWVWp2WU0zRmt2aDBzV3lPSjdiNUhmTDlhWjhNdGZTZjhyMnN6NzVLK2pieS9NMVhIY0ZyRjVyQWxQVmxkTUo2ZWx3TkEzUzB1Qm8rckYvMDh3YkpJZHpBMnNKNWw5SE5maGJMU0lpVlVyQk5oRVJxYjRTRWswejZacWdxUDVqblUveGZMN21YL1BpckRnV0M5eDFDelJ0N05uM3d5K3djbzM1L0wxSjhQRDk1dk5XTFUwR3ladnZuL2k2ajBmK0YrVlZXZTZWZUFTZWVNNEVGODRmWnZaOTgzM2hRQnZBNVJkNytrYmxacFlVeFdxRjhERFBkbHA2eWIzazh2ZGdLaXFiTHIrRVJKajRLZHg3dTJmZnJmK0Z6VnRxVDJaaVpiTlk0Sjdib0hWTHo3NlB2ekM5RjNQVmk0VURCOHQydmJveDhPcXpudTJEaDh3VTROenkzNkJBTTRSaHk3WVRYN3ZiRFJrWm51MmdJTS9QVnY2L0ZmbjNGOVM2SlF6b2UrSnJPVkZuL1FmNjkvRnNwNlhCQngrWDdiWUppVERqSnhoNWJQSnlTSWo1bm81L3RucVVrK1lhUGM0TWRqbWE1djE5RXhFUktZS0NiU0lpVWp2RU5US0JsVjI3cStiK291dVl2ank1Rmk4dCtmeHJyL0J1NXI5dE8weWU1dGxlK28vcE9mYWZ3V1o3OEFBVFFQanEyNHBiYzFrRjU1dEVtcFZWdGZmdGRKcW05K3Mzd3FrOTRjdXZDNS9UdERHY1hXQ0s1THVUaXI1ZTI5YW1IRFhYbVBHd2IzL1I1M1pvQjA4OTZ0bithMEhwNjUyM0FQcWRDcjE2bU8zZ1lMam5kcE9aV0owQ0NUWFYxWmQ1OStYN2U2RjNvTzM4WVNZNE8za2FmUGRUeWRmeTk0ZUg3dkdldFB2aHA1NUFXN01tOE9EZEpudnJ5ZWRQdkpIL2tTUzQ1UjdQOXNTM3pNUmNnR3R2TFhwL2ZqYWJLYTNPSDRpN1ozVHBnempBM09hRkp6M1RpSGZ0UHY0UzBoYk40UHFydmZkTi9NeDhmV1gxemZmUXA1Zm5iMmFIZG5EWnhUQ2xpTjl2WDltNXEvUUF1NGlJeURGV1h5OUFSRVNrWERwMU5Ka2w1WFh6ZGZES00yYUtab3RtRmI2c1FycDE4WHp1ZHB0Z1dYRkduQS9uNVd2R25uZ0VYbnk5Y09uUlI1OTVaOVNNSE9IZHE2a2tZV0dGUDNMTEczT0ZoaFErcDZqZVF0RjFQSituK3lqRFkray84UFlIaFFOV2ZuNXcrMDJlaVpTWm1VVUg1SEoxYk8vNWZQK0I0Z050WUFJN3ViS3p5ejZkOHYyUDRlaFJ6M2E3TnVaN0xpZm02c3ZnZ25NOTI3djJ3THY1ZXVJTkhtQ0MyRFliWEhPNVo4aEdjZTY2eFJOOEFsaXdHRmFzOG16ZmZMM3BGUmdRWUtiRzVzOUM5WVZMTGpDOUFQUExIMlF1eVdtRHZML1d6NzQ4dnVCdlpJVEp1TTNmMys3M2VTYklYQjRPaHltWnp4L011dVFDejZUUzhyRFpQQU1OOG4vNEZjZ3hLT3FjM0tFbUlpSTFXTGJMdTErb3c1M0JrcVRYeVhRVi95YklrWnp5WjJ6bnVOTFlsNlhweXNWUlpwdUlpTlFNVnFzcE03cjRBdGl4QzhZK1VmWStPTjA2ZTRJcXAvWXdXV1BiZGxUV1NqMzNtV3ZqWnRQSHB5Z1hYd0JYWE9MWnpzaUFaMTh1dWw5UlZqWTgveW84KzRScENBOXcvVlhtQmVLM1A1Uzhuby9mS1gzTnp6OVplTjluWDhMM1AzdnZ5LzhpZmYrQjBxOWIyV3cyazZuamNKai9qMVl0UE1kbS9GVDgvNzNOQnFjUDhXeVhWQnA0YWc5bzA4cXpQWE51MlRPQmtwTGg0Ly9CM2ZteWxXTHFGSCsrbE14aU1lVzQrWU5ucVVmaHBkZk43MGl1ZVF0TVVDbjNkLytXNjAzSll2NEFXcTdRVUUrQUZrd1QrL2NMbEVHKy9pNjhOTUdVT1lZRXc5Z0hZZlRqUlE5QnFHeE5HeGNkc0Qzek5KUFpWMUxaYkZnb1hEblNzNzFxcmFkY3ZUenNkaGh6djNmd1BYNnZLWjArSHR0MndKVHBKaE14MTIwM210K2ZGYXZMZnAyN2JvR0IvVW8vNzh1UGl0NWYxQkFLRVpFYVlsN2lVMnhNbThHSStsT3BZMjhOUUtwakgvK2t2TStCN0pVTWo1MkVwVURPMVphMG41aDErSDY2aGQ5STM2aXlUL0grTFdFTU96Sis1NHFHdnhEdTUrTTNvS29oQmR2S1lPbnlGTEJBcis3aFBsM0hzeS92SUN2YnhiZ3h6YkZaVDdDSnJZaElUWFBCdWFZWlBrRHpwaWFyNVpQL2xYNDdpOFg3aFdWS0t2dzRzL2p6SzRMTjV0MnZiVkVSSmFRV1MrSE1IS2ZUWkxUdDJGWDh0Wk9TNGRtWDRKbnhuc3kwcTBhYVhtS2ZmV2tHRmxTbUFIL1BaRlNBblZWVWxsdWNtR2hUMmpkL2tWbEwvc3llWFh2Z3V4K0x2KzFwZ3lDMnJtZTdYMjh6a0dQalp1L3pyRmJ2bjZITXpOS0Rtd1g5K1RjTTZtY0NsZTlOTWdNZlN2T3BqM3J5VlhldFdwaGhFN25TMHVDcDV3dG5KYnBjOE5yYjhOTFRFQlZwdm84UDNBV1BQbFc0blB6b1VYajVEUk5RdmVrNitPQVRjOTM4RGg0eVF5OXlleWZHUk1Pb2UweEphVldXRndZRW1JRVFOcHRuMzZZdFp1MStmaVlENytrWGk3Lzl6ZGVidnhkZ01qUS8vS1Q4YTdEWnpQOWxxM3k5OGpJeWpnVThUNkMwL05zZlRPWnhibW13elFhajc0ZFgzeXc1TzFoRVJBQm9Ibnc2NjQ1TzRaZUR0M0ZwZ3huNFc4T0lzcmVnUjhUdExFMTZnMytTMzZkSGhLZVg3UDZzRmZ5V01CWS9Td0JOZzd3SFN4M08vcmZFakxkby8zWnNUZitWUHhJZW8zM29wY1dlRjJWdlFZeC9oeFAvNG1xWVdobHNXN2s2bFZWcmp4YmEzNzlQSksxYUJIbnQyN2c1bld0dlhVZlBidUY4L21ISFFyZko3M0JDRGltcERwS1NIU1FrNUhEd1VEWjc5MmV4ZldjR0Q5L1hqS1pOQXBrMm8vaDNHaSs5TUxiWVk5Ly9mSWpQdnR6SDQ2TVZhQk9SV3VyWDJTWUxxZDZ4djVYbm5nVXJWNWVla2RHL2p3bk81ZnJtZXhNc3FVenQycGhHNnJrS0J0dnNmbkRYcmQ0TnhWMHVlT005TTRHeE5IdjJ3b3YvQjQrTU1zRXZNT1drY1kxTWNLRmdrS0FpblQ3VWM1OVE5b3lZZ2lWcUVlRW5QbTJ3VzJmVC95d3MxQVRON2hrTmI3NEgxMTVwU21MZmVLLzRpYTF4alV3V1hINVdxd21lUERiQk96TW9JQUQrV1dudUp5SWNmcDUxZk5sTTcwdzAzK2Z5OUxLU3dqWnZoWTgrTjBHeDlIUjQ2Z1V6c2Jjb1Njbm01MkRjd3liQVhkVHZSbGlZZCtibkEyTk5vTFlvUy84eG1XUG5ubVcyanlTQjFRSlYyY3JyOWhzaExsOHAvZHcvNEl1cDhOYkxKdXV1YXlkVFF2dm4zNFZ2TzZDdmQyL0l5ZFBLbjUxcXNjQWROM3RQYkhXN1RlYmZucjNsdTFaUjN2ckFsT3MyYTJLMjdYN205L0x0RCtHditTZCtmUkdSazFoY1lEK0cxSG1hM3hJZTV1OGp6M0JhOVBNQWRBKy9oUTFIcDdNcTVXTk9DYnVTQUdzRXlZNmQvSFR3WnR3NE9hZnVlelFNN09WMXJRMUh2MkYxYXVuWnluc3lGN0Fucy9qMkFaM0RybU5BSFFYYmFvVS8vajdDZTVQaUMrMS83b2xXaFlKdHo3MnlBNXZOd3RKL1VwaS9LSW4rZlNLTHZlNkFNd3UvU3gzZ2J5VzJyai9yTnFUUnRFa2dqMC9ZV3V6dGl3dTJIVHFjemZPdm1pZVJFMTdjem9RWHR4ZDdqZUxjZTN0amJyOHBqbjM3czdqaGpoT2Y3UGY1aHgySmlWWmZDeEdwUWhtWjVzWGMwNCtib0lqRllnSldENHd0UHZCaHM4SGwrVW8wRTQrWThyL0tsdjlGNkpadDNrR2xtR2g0NkY1b21hOFVNOGNCcjcwRlM1YVgvVDdXclRmWlBJK004bVM0ZGUxayt0Szk5UUdzL2RmNy9LSktveG8xaE5kZjhHemZOYXJrRjk2UkVhYnNOVmRLS3F3dFEzQVF6QVMvL0s2NzBtUW1KaDRwZjY4b2k4VTBUNy80ZkU5eitJaHcwK1BwMDhtd2ZCVzBhdzA3aWduQTFJK0ZSeDQwUVRRd0FiRDlCNkZoZlpNQk5YNnN5UXpLYlRTZmtXR3lCcitjQnYzN0huK0dUVUppK2M1UFRqbitJUXAyZStHZWZDZVRYK2VZQU92Q0piQzFsT2RGYTliQmR6OUQ1NDd3M0Nzbkh1ejhZcXJKN2x5ODFKUTlWdVdnaXpPR2VrOGZQWGpZL0I1bFpNSVhYNW55V2pDQnlNMWJZRysrYkwrbWpVMmdMdGY2amQ3REpNckNZakdsbllQN2UrLy9ZaW9zVzFHK2F4VW5LOHVVMGovMW1QbGRCZk8zL0o3YlRBRHVpNmtsWi9DKy9xNzVLT2o4WWFhSFh5NlZpNHJJU2FwZDZBaXlYTW0wREQ0cmI1L05Fc0E1ZGQ4bHpLOGhBVll6ZENmY0w0NzJvWmZRTUxBWFRZS0s3NUY1UjFQdmpIOFhUcmFtL1VMRHdGNkUyT3FWdUpaM2RyWStnYStrWnF1VndiWmNHNWFiSnl2Lysyby9FMTdZVG92bTNvRzI2ZDhkWk5IU1pKNTdvaFZmenpqQTQwOXY0N3NwWFFnTHRSVjFPUURPUFN1R2E2OXNRR1M0SDNYcTJJczg5NnJMNm5QdjdaNmE1dGZmM2MzL3BoYmRrTm5wZERQcTBTMjQzVzYrbmR5WmdJRGptMmxSSjhvRXhuSnkzR3pmcVhIbElsSkRiZG9DWDg4d2d3SEFCSC91dk1XOGdDN0tXZi94dkZnRG1EWURjbklxZjUwOTh3WGJGaTd4Zk42dEM5eHpxOG1reVpXVkJTKzhCcXZMR0xUS2IrTm1HUDhzUEQ3YVV4WVdFdzNqeDVpZzR1UnBKdk9uSXRqOTRMNDdJRHpmMm4rZFUzem1XRUc3OXBpMUJCOExBUFU5MVh1S1pDNjNHNjYvdmZqc3ZJaHd1TzlPNkZUZ0hkSTE2enpUSm84ZUxmNkZmNXRXWmtoRy91bU8zM3h2SnBhK01PRllsbHdNUFBjRXZQRXVMRi9wT1MvSEFYL01LOU9YV3lIdWVRalNqdlA3MTZNYmpIMmdZdGRUM1h6MlpkblAvWElhVFB1MllxYm41dVRBbzA4ZS8vZm1SS3hZRFZ1Mm12Sk54N0VnZmNheFROMDV2NXVzdFU0ZFRHYnRxSHZna2FkTUptL3VJSVBjQVBPUkpIajFyZklGQ20wMjAzY3dmN0FQVE1DdXRFbXY1WlY0Qko1OERpWThadjZtNVRwL21IbWo0dlYzeXo4OXRYZlBpbDJqaUVnMU1qZmhZVFllL2NacjMvd2p6NWJwdGl0VHZDZTJ0dzBkd1graVh5REMzcFNHZ2Q3UDFkdzRtWHY0SWJhbHoyUkk5Tk8wRGJtb3hHczNERHlWQ0h2VEVzODVXZFhxWUZ1dXZ4Y21FVnZYbjg0ZFEvUDJiZDJld1RNdjc2QjN6d2d1T3E4dVhUcUZjdUVWcXhuOStHYmVmcVdkVncvZC9CbzJDS0RMS2FGRkhzdkpNVTlvUW9Kc2hJZDUvdXY5N1VWZnpPMkdSNTdjeXVKbHlUd3h0Z1ZOR3djV2VWNUovUDJ0K1BsNXlrNmJOQTdNQ3pJZWozTXZXY25XN1JuWTdTcGxGUkVmK2ZvN2sxWFM5dGc3WlQyNndsbW53OHc1M3VlRmhabnNwMXo3RDVxQVNtVnIzTWc3d0xkd2lTbTd2UFpLRS96TEx5ME5ubm5aQkJHUDE0NmQ4UGpUOE5oRG52NWpGb3ZwWGRhN0o5dzM1c1RMU2tPQ1RYK21VL0lGdUJJUzRZZWZpNzlOUVU2bitkN2x6eXdweXM3ZHhhKzNSMWN6YVRSL29NemxncSsraGVuZmxSdzRzTnZoOG92TmkzVkx2c2V3dnhmQzFHL01iWjk1R2NZL0RFRkJuZ2I0djgrRHo3LzBUUk44S1Y3QnJNeUs5T3B6RlhldFoxNHFYM1AvMGh4T01BSDJoeCtBcGN0TlNXMHV0OXRNNkgzcGFSTTBidElZSHI0UDNud2ZIaHZ0K2Z2Z2RNSXJiNVl2d3k4bzBQd055RDlsR2N3UWlyTDB6andlaHc3REU4L0NZdzk3LzAzdDJCNys3M240YklvSk1KWkZaSVQzZ0JNUmtaTlVyNGk3VCtqMlM1UGZCQ0F4WnhQekVwOENpczlPbTN0NE5ITVBqeTcxbW5zemw5QWdvQ2N4L3UxTFBmZGtVdXVEYlRrNWJoWXZTK0g4WVRGNXo3MFRFbk80L2I0TkJBVmFlZWxwODhEY29sa1FUejNhZ2pIanQvRFloSzA4L1hqTFlnTnV4ZGtkYjk1NWpJa3B2ZnpTNFhEejJJU3RmUGZUSVpyRUJmTEVjOXQ0NHJueWorTWQrMkF6cnJ1eVFaSEhFaEp6c1B0WkNBOHYrNDlCanNPOGtMSDdLZGdtSWo3aWNwbXNobGVlTVVFUmdPdXVNR1dUOGZuNkJWMTFxWGNaM2RUcFZkUEV2RmNQeitkYnRwbW02dDI3bUNtQitjWHZOZE1PRXhLOXAva2RqNndzZVA0MTh6WDM2T2JaLzh1c0V3KzBkZXRzR3Fybkh5VGdjcG4rWXhubDdIMzMvYzhteSthaTg2QnVUTkhuYkM2aTNVSkFnT212ZHNaUTcvMkpSK0QvM29GL054Ui9uM2E3dWQyRnc2Rk9sUGV4bVhOaDBtZWVJTjJXcmFiWi9aZ0hQQUc5b1FPaFR5OFRXUHhsdHBsNldaeDJiVXlaYzBuZS9zQUU4RVNPVjFhMkNlSVY5ZmZzY0lMcFVmZklneWFvM0tranZQbXlwOCtpMjIyQ2J4czJsZjMrWXFMTjlab1VtRFEzZjVHNVZtV1cwZTQvQ0k4OFllNC8vekNHNEdDNDdRWVkyTmRNK2kydVpEeFhyeDdlUVhZdzIzMTZlV2NmaTlRRUZpdFd2d2l3QldPeDJnRzlMalBjdUYwNTRFekg1VWdHZHlVUGpLcW1la1hlYzBLM3p3MjJoZG9hY0hyTXkxN0h0cWJQWkh2NmJMcUYzMEswZjV0Q3QwMTF4TE00NlRXYUJnMmhkY2h3cjJOaGZnMExuWCt5cS9YQnR1VXJVMGhQZDNMR1VQTkNKeUV4aCt0dis1ZjlCN09aOUhaN1l1dDZta0JmT0x3dTIzZG04UDVIOFNRZXllSEZDYTI4TXRRQVB2d2tuZzgvOGU0SE42QnZKQlBmYXMvTU9hWm5UNCt1M2xOTmN4LzduUzUzM3ZDRHZ4Y21NZVBIUTR5OHFCNGQyb1h3eEhQYitPUG5IcFRIa0dFbDkvNTU2TEhOckZpZHlrWERZN24rcWdZMEtVUG1uTXQxTE5oV1REYmVTVXNQYXNYUWc1cjR5TUZEcGtINm5iZVliWDkvdVBkMkdQdUVlUUhhb2puOFo0am4vSTJiVFFaR1ZUZzFYd25wL0VYbTMzOVdtZW1HdWYyVTVpMHdXWFpQUFZxeDkzM3B0WERSY05PbmJzVXErTGFFU1p4bFliV2FJRlgrUUJ1WS8vdFZaUnlNVU5DczM4eEhURFNFaDROZmdYWUxCWWNtdEc1cHZyZjFDL1FFK1dlVmVhR2ZXa3pHV1Z3ak0yMTA4QUJQaVcydWpBeVk5SG5SSmFGYnRzR1k4U2FMSnpjVEppalFsQzVmZEo3SmhQdmpieFBncThwZVhiN1VydkFUNm1JRkJoei9iY3NqSjhmVFUrOUVXYTNlUDE4SEQ1a1N6WXBRM29CMFdaWDB4c0dLVmZEeEYzRERzWjVrK1FlYVRQelUvQXlYVmJjdXBsZGFXSUdxamI4WG1xQmVaVTgvQnBOVk92NVowNk96WU9sNXgvYncwZ1JZc0JpKy9McjRucE1EaTZqcWVHU1VlVE5oeW5UVG5xQTBVejhwOTlKTDliK3Z5ai9aV0dvMWl5MElpMzhkMWlWL3l2cWtqMG5JK3BjY1Z3bHZBdFVpZG1zbzBRRWRhQi81WHpwR1hJYzdPeEczczNhMlQzSzVjMWllWEVUdnloSVVETkw1VzhOb0UrTHAwM3N3ZXpXN012NmlydjhwbkJKMkpXRitqYnpPejNhbDh0MkJhd20wUmpFaytobENiTVVQZjZ3dGFuMnc3YS81U1lTRjJ1amRNNElObTlLNDg4R05IRGlZelZzdnQ2Vlg5L0JDNTk5L1p4UHNmaGJlK21BUDUxNnlpdnZ2Yk15STh6MC9TS2NOanVMY3M3emZyWStOOGVmZkRXbDg4RWs4blR1RzByRjlpTmZ4dWpIbVNkRERqMitoU1Z3ZzlldjdNL0tpZXJ6d1ZDdk9IMWFYcWRQTkU0ZjBqSXJOeUxqcHVrWjgrRWs4azZmdFo4cjAvWncrTkpwYnJtL0lLUjJLTG9NRmszRm5zVkNyeWtndHRpRHdpMmJxOUoxOFBYMHJtN2NrazU1ZVFVL0NhN2pnWUQ5YXQ0cmdrb3RiTXZMaXB1QklxTFVQYWxKSlNncG0vRDdQWkN1Y2V1eU5pQmJOVEpuZzVHbHc0eldlZHpMY2JwTzlWQlhDdzZCbEM4OTIvaGQrczM4ejJWd3BLZkRqcjVWVDB1UjJ3emMvd0liTnNIdlBpUWVEWEM0ejlmUzVKODN3QUpjTDN2OEk1bFpBT2U3aGhKS25rZHBzY09tRk1PSjh2RkxKWFM3ejR2amJIN3kvUHF2Vi9KOTI3Mm95Q1hNbkdlYm5kcHNnd1JkVFN4NVdjRGpCVENTOThGeTQrRUpQc01KdWg2R0R6RWRTTWl6N0I5YjhhL3JGbmN4bHBxVmw2MVhXYlV0eThKQ1pQbHNSQ2s0amZmN1Y0cWVSMWdRV2kvbjljYm04ZjNkeWNzRGhOTWZMOHJlaFYzZlQzN0JnUnRqUHMwd3dyeXFEelZuWnB2VDE3TlBodXF0TUQ4bGNGb3RaNjh5NVJRZmI0aHBCaDNhRjkzZnJiUDY5YklUNWU3bTQ4S0F6a2VyRVlnc2kzZVprMXE1emlFK3ZncllZTlV5TzZ5ajdNNWF3UDJNSm01S25jR2FqendnbXFOYThOdWtYT1pxZUVYY0E0Q1FuTDBPdHJIS0RiVmMxbW9PL3BYQThJTld4ajhhQi9ZblBYTVRuOFVPSThHdEdrNkNCTkFrYWhNM2l6MStKVDVEbU9NRHdlaDhwMEhaTXJRKzJ6VnVRUk1mMjVvZnBub2Mya1pUazRPMVgyOUt4WFNocDZVNUNncjNmY1QrY2tNTi9yMmxJczZaQlBQSHNOclpzOC83bGJkazh1RkN3N2REaGJNNithQ1YyUHl2UFBsSDR4ZFdJOCtzeWMyNENQODA4ak5zTlY0MnNEOEFGNTNwbkVneTdlR1doMjU2SWZyMGo2TmM3Z3BXclUzbnJnejNNbXB2QXJMa0o5TzhUeVYyM3hOR3RTMWloMitUa3VMMTZ3SjNzTExZZ0RpV0Y4K0RvdjFpOHBJUUpmYlZVZXJxRFZhc1RXTFU2Z1I5LzJza3JML2FsYmlTMTVrRk5La0hCRjNXbGVXK1M2ZDJXbTdsMDRYQlRXdG8yWDIrSk9YL0F0aDBWdGNLU3BSNDE1Vm50MjVydHF5NHpHVmk1V1NpVHY2cWFkWlJVVmxrZURlckR2djN3NnB0d3orM20vL3RFK3N1VlIyeGRHSDYyZDdBZ09RWCs3MjBUNENvb01OQk1TWXdyb2t6QjdUYVRYcWQvRDl2S09OSGI1VEtCeTc4V3dGVWpvWDhmNzdWRVJzRHBRMDBHNVlRWHpJQ0xYWHRNQms1QlR6NVN0dnNzNk5QM2orOTJVak5FUmNML0pucTIvZk5sb0JXM3Z6U3hNU1lEcktqZ2t0MXVwcEVPN20reVUzZnNLdmxhLzZ3eWcwWnlweXU3M1NZVGE4WUpac3llaUYvbm1EY1Q3cm5WVTlicWRzTnJieGYvZDY5Z0NYK3VkZXROWnB6RllnWS94TytEUGZGRm55dmlheFlyRnY4NnpOcDFOdkhwZi9sNk5kVmVmUHFmeklxL2xvdWEvSUk3YzErdHFMNEpza1VUaEJrb1k3Y0VGNW9nbWwrT080T1ZLUk5abVR3UkYwNjZodCtRZHl6Q3IraGhCaTJEejZKbDhGbTQzRG5zelZySzJ0VEpyRW45bkRXcG4rZWQweTcwWWdLdFVVWGV2amFxOWNHMjg4Nko0YlczZDdGc1JRcXZQTnNhZjM4cmJWc0gwNjdIUXY1N2RVTWV2dC83aDIzQW1jdTQ5b29HUERLcUdUMjZodVZscFpXa2Jvdy9qNDF1VHFlT29iUnFFVlRvZUVTNEgxTStQZ1dYeXp6ZUYvZGFzN3lERGRyMUtGdVpRTmZPWVV4OHF6My9yRXJsdGJkM01YOVJFbzBhQkJRZGJITzRpeDNvY05LeFdNRXZtZ2NlK3BNbFN3LzZlalhWM3VJbEIzaHc5RUkrKzJnUXVQYldpZ2MxcVFRRi93Q1dWcUtVa21vQ1FBL2Y3N245MmFkN2pxZWxtVXkzcXVKMm04eXZsNThCUHo4VCtEbjNMTk9ycktETlcrSHFtNnR1YldYVm9MNHB1UnJVMzB3UEhUM092Q2gvL0duQTdkMEhyeUxrT0NBN3UvRCtmZnZoN1EvaHdXT05mamRzTXRNVGk1dEFtSjV1cHRLK09NR3p4cFJVVXlvNiszZHp2ZU54T01IMENKejJMWnczREFiMTgweDBCUGp1Wjg4azJmUjA4d0plcEN3c0Z1K2ZwZnlLMjE4Y3U5MjgyWERSY08vZ1hISUt6SnByanRtUDlRenUwTTRNVVZpeTNKUlBiaSttMzVuVGFYN25uaHR2Z3QrdnZ3ZkxWOEJkdDhDUWdlVmIzNG42WmJZblEzbkhUbmpvY1RQczVOSUxUYWJyMG4rS3ZsMkF2eWtsTDhxYjc1dmVueUVoSmxnLytqNTRlSndwTXkvS1l4TktmMHlxRjJ2SzNuTzkvWUVKNGhXbnBPeGVrWHlzZmhHc1MvNVVnYlp5aUUvL2szWEpuOUl4NUZKY09lV2NYbnlTY3VGa2ZlcFhMRTErazNUbklWcUZuRXZmeUljS2xZVG01OFpKaWlPZXBKeHRKT1pzNGxEMnZ4eklXa21xSXg2YkpZQzR3TDdVQytqR3Zzd2xiRTc3a1ExSHB4UHVGMGZUb05Ob0ZqU1VSb0c5c1ZwSzcxbC9NcXIxd2JZYnIyM0lENzhjNXRtWGQvRDkxQzZsM3lDZkJ2VUxQeEhhdWoyZG4yWWU5dHJYcUVFQWEvODl5dGduU3M4R0tDbWd0bTFINVdZTGRlOFN4dWNmZEdUZWdpUTY1NXVvNm5DNDJicy9peVp4Z1dSbnV3Z0tyQjNCTnF0ZkJGT243MVNnclJ3V0x6bkFWOU4zY3RsRk1YcFFrK05qSzlDL3F5d0REWmIrWThvYS96TzQ4TEVwMDR2djZWVlo5dXcxMlJmRHp6YmI1dzh6Z3dweUNwU2Z1OTFtV0VCcFFvSWhMYjNpMTFtVVJ4NkVodm1HNnVSL0VmN3BlNVZ6bjcvT01YMmtpckp3Q1h6M2s4a28rMktxNStlaDRNOUpyc01KOE81RVUxcThZTEVKZ3BWMm03STZjQWcrK0JnK24yS3kzQWIyTlMvU3AzeDlZdGV0amw1OUcveVA4NG54NDZOTjJWNnVXKzh0MyszZmYvMzQ3cmRsYzNqaHFTbWNUSGdBQUNBQVNVUkJWT083YlVFbk9vMzBqdnZoNE9IU3o2c0lWaXNNNkd2Nk5NWVdHRHF5WlN1ODlJWXBtVjYrQ2tiZjZ4a1NZckdZYWNXOWU1ckEvOXcvVFkvSmdvR21uQnh6RFpzVjloNW53TG9pWkJVSXlEdWRwcFQ4ci9rbGw0VC9aNGduK0w1ek56VE5OK1RoY0lJWlV2UEFYV2E3WVgwemRPRzF0NHUrMXFZdHBRZmJDdjVOMzdVSHRwWXhtMWFrSkxaZzFpZDk3T3RWMURqcmt6Nm1ZL2gxb05jbEFQeHc0SHJpTXhjUjY5K1pzK3UrUmYyQTdpV2V2ejE5TmpNUDNZMExKeGFzaFB2RkVlM2ZqZzZoSTZrZjBJMEl2MmJzeTFwTzQ2RCs5SXk0QTRjN2s3MlppOW1SOFR2Yk0rYXdKdlV6em9oNWxkWWg1MVhSVjFpOTFQcGdtODFtNGNackd6Sm0vQmFXcjB5bFI5ZkMyVnpsOGR1ZlIvanRUKzlmNW1GblJuUEpoZlZZcys0b203YWtjOGN0Y1lWdU4vbXIvU1NubE53SHJLTExTSXN6c0Y4a0xoY3NYWjdDVDdNTzgrdnNCSWFkR2NPNE1jM0p5WFlUR1ZFN2dtM1lndmw2ZWhGVDhhUkVYMC9meW1XWE5OR0RtaHlmZ3MzeXl6bzk5Sk12b0ZNSDcwYit1K05ORHg5ZitQWUhNd0V6SU1DVUd3NGFBSFAvS1B2dEc5U0gwNGVZOGkyM0crNTl1T1R6R3phQUpuRW02NlJnVUs4b1Zxc3B0UjFRNEEyZWhnV21WeGRzZHU4TG4wOHB2SzhzamNvSDlhL3dwVERwTTVOaE0vczM4MUhXM2xmSDY3cGJqei9RMnFNYmpIM0FlNS9kYm9JbnBUbVJBTFdqd085c1NZR1EyaTd4Q055U3J5SDF4TGM4VTNBdnVhYm8vYmxzTnZQN2U4a0Y1dTlGZm02MzZhdjJ4UlRQMzRNdFcySDA0NmFNTlAvRVlqQkRTRnEzaEp1dWhYVWI0SitWSnZpV0d6ZzZVQTNlZEN3cSt4VksvdmtLOERjOUgzUDkvcGVaYXB6ZmdzWFFvNnNuKzYxL0gxaTkxbno5K1FQMGJuZlZESU1RS1liRmFpY2hxNGdXQ2xLaWhLeC9zVmhQL3BDSHc1M0oydFF2U2owdk1jZE1vbTRaY2c3N3MvNWhmMVl4V2NGQTEvQ2JhQnA4R21mSHZrdUVYMlBDL1pwZ3MzaFg5ZTNMV3Nicy8yZnZ2dU9qS3JNR2p2L3VuWkplSUlHRWxvVGVPMGhUUkVTcXFJallGVHN1cTYrNnJxNXRkVzJycTY2OVljRzFZTVBlVUJGQkVRU1IzanNFUWs5Q2VqTGwzdmVQSjhuTXBNNmtNQ1E1WHorUnVYZHVlVEtaVE9hZU9jODV4MjVqU3VJSHRBb1poRlVMSlNuc2RKTENUbWNrL3lMZHVaWG10czZWbktIeGEvelBQRCtjTmp3V2dEWHJWTERON1Zadm5HdFNtK3o2cTlwdys4MFZGR1VHc3JKYmM5dGQyeGpRTjRwQi9UM05GN1p1eitlWkYxT1pmbW1yQ3ZmcjFER01pNlltOE9BOUhkaTFwNEJEaHgzMDZoRlJyaE5xV1hPL09FTC8zcFUzT3lqTE1GUjMxaDhXcFBQRFR4a2NQYWJlMlBUc0hzSHdvVEc0M1NadXd5UWtwR2tFMnpUZHh2WWRXY0VlUm9PemZVZFdrL2lqSnVwSjJkcEUvbllFTk16eWdibG1NYXBod2ZFZy9CNW5aYXVMdFlsajFmTHBJM3lEYlpxbXBuSU5HVlJ4b2ZIRUJEaDNrbWU1VFd0SU8xRDUrYzQ0VFhYS3pNdFhGNDl6UHk4LzNUSW1HdnIyVmtYQisvZUJ5Q3IrUGhRVXFIcE5TNWY3OWUzV1NrUHU2SG1peDk0eUhscTJoQTErWEhDdFh1dVpwaHdlcGpLZkpweWxHbDZjekZOZHZZTk10UkZJcDlMYWRpTXR1Mzk5YXQ1TUJmTEhuS0ZxdnBWMUxGMU5YYXlvcnVIeExIanNhUldJdnZyeThoMUdyVmJvMnd2YXRWRVpwNVg1L0J2Vm9LWXliVnJCRFZkN2xyLzZEbFlHK0lGeGFBamNmYnRuMlZFVTJQNEFFOFo2Z3BTSERzUG1yUlZ2Ti90ZDZOUEw4M2hlZFRtczNlQ2IzZWxQa0ZxSWVxVkoxOUVhVUk5WjQ3OTJkWmtGTE0zOGo5L2IvKzdIdHExQ0J2SHBvV2wrSGUvelE1ZFV1ODFaOGMvUU9lSnN2NDdYV01nVk1SRFgzSWF1UTFhV2VtT1ZrNnN1Mk1MRDZ2WVhjOHlvNXJSc1llZUZWL2Z6OXF3ZUFMamRKdmMvdW91b1NDczNYRjN4WE9sQi9hTVoxRCthTmV0eXVPb3ZtK2lRSE1ZVGozVG1XSHJWZi9nSDlvc2lybm5WMDBCY0xwUGxmMll4ZjJFRzgzL09JRDFESGJOYmx3aXV1RGlSQ1dQamFOY21GSURjUFBXNGhEYVJZQnRvMG5XMEJ0UmoxbFNlSTZMT2haUUp0aFg2ZVlGMTFhWGxzenNpSTFVV3gyTlAxODNZQXZYVFFrK3dyWHRYZGRGM1BFdDFQbno4WDZxMkQ4Q3lGZVVMZTIvWXBESTVTb0tQUXdiQ1oxVUUyNFlNVXY5R2hNUG9rZkJCbVRwMTUwMVN6UnFxYTBDeGVLbHFDTEIrWS9sZ1Ewa1E1UGtuMVhRcmdHZGZWdDA5QXpIc0ZFOGRObEJaSktKNkZvdWE3dGFwb3dxQ3Z2MSsxVms5SlZrNEU4ZkN1UlBWbEZlQVcyZkMzKzlWQWVIR0xKQk9wYlh0UmxwMi8vbzBjYXlxdjFhV1lhZ0EyUWVmVkY1enJNU3ZTMVF3ZmNyWktnQmI5a09PZWZPcnppcE9PMUIxOEQ4MDFIZDU0NWJBQTd4bE0va2NBUWE3d3NQVjYxNkorUXNyM3pZdlgwMFJMNm45dVdpeGVxMjJTYkJOQ05Fd2hPck5tSkZVL2Z1cGp3NU81cmh6dDEvYk9vdzhSc2RWSEpSem13N1c1YnhGcG5OWDZicG9henY2UlYrSFZRdXRjSitFa0g3Vm5yT3hhZExCTnROVTF4MmJ0dVJoR0JBVG94Nk8vV2txYlQ2aFpRRGRueXJnZHBzY091eGcvNEZDV3JhdzB6NDVqTDljMTVZSEg5dkYzQytPTU8yOGxqejI5QjdXcnMvaDBmczcwcnhaNVlHeHBjdXp1T1hPclJRV0dtemFtc2ZaMC96N2hQRDJtNU80L2lyZklGNXVucHZGUzQrellGRUd2L3lXV1JwYzdOUWhqRXN2VEdUaTJEamFKNWR2NUZCVXBONjRoNFhWc3U2TkVFSlVKcXpNYTArUkg4RzJBWDNockVxNnpRM3NyMnE1TGZpbDltTUxWT3ArZFVIYXByWDZZOU8xTXl6L1UwM1JjM3ROUnpwOVJQbGdtOU9wTWxNR0ZyOHhHVHhRZGNhc1NOdld2dE0vMTIxVWpRRzhPWndWQjlyeTg5VkZhWW1QUGxNWklGWDVkUWxjUEZYZFBuTlVZTUUyWGZmc0M2b21YR1dGemYzMS9zZjFPMTM0Wk9rSWV2RlVGV2dER0Q1RVBUYysrUksrbmxjK01Cb2FDdVBQaEhNbXFleE9iODFpWWVaMWxRZWhVN3dhUXhVV3dLRWdUQ0gwSGtOK3ZzbzBFOG9IbjBDdkh0Q3BnMmZkbG0ycTdtRjEzVVc5NWVhcUtkcmYvcUN5WXM4NFRUMXYzRzQxM2JJMm1wZkp1S3ZKVkdKYm1mZkVaV3UyVmVmeWl6elp1d1dGS3RqV3FvcnN3eFdyMU5Ud2RSdFZyVWp3emY0dDhLTytwaEJDQkpGRjg3LzBoei9iaGxsQzZCWjV2czg2dzNTeExlOUxWbVcvaXNzc1pFRE1ERlpseldKQXpBdzI1bnpJbXV3M0dCTDdOenBGVEVCRFlnWk5PdGgyMjEzYldMcytoMk1aVG13MmpUR2ptZ093ZHIxSzBlM2MwYitPYTV1MjVyRnl0ZnFFZVA3Q2RGYXV6dWJnb1NLT0hIWGlOdFFVazd0dlQ2RjljaGdYblovQTE5OGQ1ZUgvN09hUFA3UDRldDR4emp1N0JWUFBiVm5oc1EwRFpyOTdnR2RlU3FWNzF3aTI3Y2puK3VtdCtjdDFiU3VjNXBxYjUrYVpGMU41Zis0aFJwM1dqRXVtK1daNmZQYlZFZTUvZEJjdWx4cFhVcnRRTHJzb2tZbGo0K25TcWVydk56dEh2Wm1QakpCZkhDRkVQU25KdmltUlgwMkdSbFFrekN6VDBmT1RMMkRxdVo3ZzBsV1hxUXVvb3llb1lMbTM5WnRVc0EzVXhmSHlQOVh0cGN0VnJTVlFtVjV2dkYyKzF0cXFOWjVnVzZjT2FocG9SZGxJUXdmN0xpOWVXbjRiNys4OU8wZGwweTFacG83MzdPT0JmVS9ld2JaZTNTR3hwZjhCbVROTzh6d2VvSDVXdGVWdytsZlhySGt6Rlpnc3NYNVR3NXJDT20rK0NxcVdaREdHaE1CbEY4SVpJMkgyTzdCbXZjcHNuREFXemg1WDhUVGhBd2RWMEdGUkZWTUFuM3JFYzN2OVJuZ3d3T2RIWGZBZXc4bzFxc3RzZldwZEppdTJUZXZBTXR0T0pMY2JYbjREbm54WWRibjgrRE9WT1FZcXd5NVFUaGQ4L0xrNnptbkQxWFRZMms2OWI5SENkem05QmgwM3l3YmJLcXZaVnBGdVhkUlUyeElMRnFtZ2JYVm1sU2srN3gwMFBIN2MvL01MSVVRamsrVktaV3Z1NTJ6Ty9aaDhkenJkSTZjeHJObmZ5WEJ1WjFYV0xKTERSdEVyNm5JV1p6ekUvR08zc2V6NFUzU1BuRWFuOEluRTJ0b0hlL2hCMDZTRGJSUE9pc013b1Ztc2xmTW50eUE1U2FVOC92aHpCbEdSRnJwM2pham1DTXFXclhrOCt1UWVBSEp6M2FTMEM2Tkg5d2phdGc2bGRhS2RWb2toZEdpdnNqVjBIUjcrWjBjbVg3aUdyK2NkSTZsZEtBL2YxN0hDNDI3WWxNdWpUKzFoOWRvY3JycXNGWGZjbXN5ZnE3SzU0NzRkZlA5VE9yZk9UR0xNR2MzUk5DZ3NOUGpvczhPODlsWWFUcGZKZy9kMDRNTHp5MytDMTY5UEZDM2liSXcvSzU1SjQrTG8xY1AvbW00Yk4rY0IwTHJWU1ZBd1d3alJPSlhOd3NuTHEzcjdHZGY0VGplYXYxQjFJQTBOOVhRRERRdUR2MTZ2Z2diK0JGZXFtMm9aaUwzN1BMZTlBejFMbDNtQ2JlSGhNR2lBSjV1aXhLcTF2bU1hMExmaU9rbkRoM3B1RnpuZ2o1WGx0emw0U0FYSkZ2K3VwbTJXVEJIekRuejU2OGhSRmJ6czAxT05hOXI1OElJZm5VcWJ4Y0lWRjN1V3QrK3NlS3oxWmZBQXVQNHF6L0swSzAvY3VldENSaVk4K1p6NlBxNmJEbkhxQTBKYUo4SjlkNnBwZXUyVGZUTVZRV1c5TFZzQlAvNWNQb05TcU1ETVBiZjdycnQ1aGdyT3JQVnppbk5FbVl6YytvN2hwdTZEdXgrRTNYdFU3Y2U2bU1MNndMOVZVNFc2MERIRmMvdDRGdVRVb001VTJlWXMvZ2JiYkZaVlBxRGtkYnpJb1dyRzFZUjNUYngwYWZva2hHaDQ4dHhIc0dnMjdGb2toY2J4NG1YL1p1OWxPbmV5TS85N2R1Zi94RkhIQmpSME9vYVBaM0RzelRTemRTcTNmYVFsa1FrdFh1WkE0UXBXWkQzUEg4ZWY1WS9qenhKcmEwK3JrRUYwaVpoTW05QmhGWnlwOFdyU3diWnhZK0lZTnliT1o5M21yWGtzL3pPTEtaTmIrTjBnWWZ5WU9FWU1qZVgwQ1N1Wk1ybGxwUTBTQU9iL25NR2pUKzNHTUtCRnZKM1VmWVZjZGVOR2JwMlp4T0NCbnFZSmE5Zm5jTWsxRzBoTUNPR05GN3R6NmpEMUIzL0lvQmkrL2FRZno3MlN5dC91MlVaQ1N6dW5ESXpocDBVWk9Cd0dGMDlONE1acjJ4SWJVL0dQdGtOS0dBdS9HK2pYOStYdDhCRUhyODVPQTJEa2lBb0s4Z29oUkYwb1cvQzdxcnBTcDUvcW05VjE2REQ4YjQ2Ni9mNWNHTlRmVTdTOFZ3OVZtNml5aThtU3VnSlF0OEcybzE3VDMrTGpQYmRUOThQK05HaGJQTTEvNUlqeXdiYWp4enpUVUFINlZ4QnNhOXRHZFNFdDhjZWZuZzZDM3ZZZmdPZjlDSWo1NjZOUFZiQU5ZT1J3TlJWdDErNnE5N254V2srMmxkc05yN3g1WWpQTHZIK3VibmZEeW1yenRtS1ZxdWwzeVRUMW5DNzV2bnAyOTkzdTBCSDQ2V2RZOEd2dHVvczJadjE2d3gyM2xxOFZhYmZEWFg5VHdVM3ZvRGRBaC9hcVdIOW1sdnBkaTRwVXpTZTgrVnRyc2phcSszMExwZzRwbnRzN2F6ak9rRExCdHVycTBKV0lpZkdkVnYvTnZQTE5ZdnpsL1dGRVRZOGhoQkJCdERwckZ1dHkzdkZabHh3MnlxOTlEVnlzem40ZEhRdDlvcWJUTy9wS1lxeVZ4emxLdEE0ZHpMbWg3M0xNc1lXTnVlK3pJKzg3ZHViUFkwRE1qVFg1RmhxMEpoMXNLOHZ0Tm5ub1A3dlJkYmo2Y3Y4LzdROFB0eEFlWHZuVVNzT0FYNWRrTXV1dE5GYXZ6U0UyeHNyVGozVmh6S2htUFAvcVB0NSsveUJYM0xDUnpoM0RtVGcyanRPR3g5SzNkeFN2djlDZFFRT2lDYkY3aXMybkhTaGl6Ym9jWEM2VG1HZ3IrOU9LT0hic0dJVkZCbkhOYlJ3OTV1VHpyNC9TdFhNNDdaTkRTV2daZ2g1QXJmcURoNHFZZHVWNm9pS3RSRVJZc05rMDh2TGM3TnhkZ050dE1tUlFES05ITnZmL2dFSUlFWWc0M3c5QUtwM09GQjhIMTNwMUxUUU1GVXdxcWZIbWNLaXBWZy9lNHdsR1hINFJyRmtIQnc2VlA1N2JyVHJ4Z1NwRVgxZThwOEZHbE1rNFdyb2NMaXl1aFRHZ3I3cS83SFRJYlRzOUYzeTlpelBKdklORXc0ZjRidjlyQlZOSTY4UFc3YXJiWmYrK2FrelhYUW4vZktUeW91cVR4bm1teEFKODhZM0t6am1Sdkl1MlZ4U1FiRWdLQ2xVSHhkWHJZUHFsdmxtVG9BSVRiNzZqZmthaVltZU5Wcy9ieW43ZmJUWlZNUC8xdDFXemt4S1R4NnZwbHBYSnlHemF3YzBPS2I3VFdXc2FGQ3liMlpidjUrL3NzWFExOVhoUWYvVmh6UmZmMU96OFlhSFF3dXNEa24wbjZiUmlJWVNvUWtyNG1SZ1lnSUdKU1pTbERiMmlMdlZyM3poYlY2WWxmazZVdFhWQTllQkt4TnU3Y1hyemh6aXQyVC9KY1IvMEsxRFgyRWl3emN2RFQreG05ZG9jTHJzb3NkcjZaZjRxY2hoTXZYdzlPM2JtWTdmclhINXhJamZQYUVkTXRIcm8vLzUveVZ3ME5ZRTMzem5BbDk4ZTVibFg5aEVXWnFGWGowaDY5WWpraDUvUzJibzlueTNiOHRtMEpaZk00eTRzdWthdm5wRmNNaTJSc2FPYjB5RWxqR1VyVkVmUnBjdXkrUFlIVDIwZW0wMGpQczdPNUFueC9PMm02cC9nclJKRGNMbE05cVFXbEY3UDZUcTBiUjNLcFBIeDNIaHRtNENDZDBJSUVSRHZBdFp1ZDhYQnRwS3VqTjdUNVQ3N0NyYnQ4TjF1MHhaVjU2cWtJNmpkRG4rOUFlNTd1SHhXazlQcENiYVZyUlYwMjE5aGI2b0taQjBMc1BaUW1GZUFwK3lMNSs5L2VJSnRGb3RxNXZEckV0OXR0dTlRZGM1QVpkQjBTUEhORkRuVmF3cnA4U3hZdXo2dzhkWEduSStoVHk4MTlpNmRWUDJ3ZHo0b3Y5M2dBYXB1WG9rOWUxVmgveE10eXF0c1FtNDEwNU5QWnJxdUh0Tko0eUR6T054eEwxeHdudXBRV1JJNENndURlLyt1QXJwdnZhZTJFNHF1cThEN09STTk2L2FrUW9yWGU2Uk5XOVQwVElzRmJyeEd2UzdOK1ZnRjlmZnVnOU9xT1A2blg5WGIwUDF5d1JYVmIxUGlrM2ZyL3Z4bGEwaXUzMVN6NDVSdGxsUG9aMllid0k4TFZMRHRqYmRyM3RnZ09jazNHemFRNWhOQ0NIR1NhQnM2bkxhaFZYeEFWSTNxNnEyMUNobkV6T1R0Vlc2amE3WW1HV2dEQ2JhVmNydE5iRmFkL24yanVQUFc1RXEzaTJ0dXE3UkJ3Tmd6NDhvRjZVTHNPdGRkMlpyOWFZVmNORFdCRnZIbDUwaTNheFBLdis3dXdEOXVUV0hKOHVPbG1XTmhvVHF2Lys4QSsvWVgwcjFiQkZNbXQyUlEvMmdHRFlnaU9zcjNSemRpYUN3amhxcnBWd2NQTzFpM1BvY05tL1BZdmpPZlBha0ZuRE94UmJuelZtYlp6NE5MSHhPMzI4Um0wK3QwVnBVUVFsVEtlMHJra2FNVlQvVzcrbklWM0NteGN6Zk1yYVRRL3B5UFZVWlZRbkVUbXE2ZFlmS0U4alY4aWh5ZWk3dXlHUldkTzhLSW9XcmEzdHZ2d3pmZisvLzlkUFRxR0ZpMlEraStOTldscjZUMjFwQkI1WU50MjNiNkx2ZnU0UW0yZFdqdk8xM3F0OTlWTU9CRTJaT3FDcXRmVWp5RjdweUpxZzZiOTNUWUxwM2cxcjk2TGxxemMrQS96NnJnNW9ubW5hWFNFSU5QTWRHcSsrdlkwU3F6RTFRR2o5T2xPbFF1WGE1cUUzYndlbU04ZklpYUtqbG5yZ3BBTk5TcHMzVWxOa1lGejcybjNDNy9VMlVKem5yT3MrN05kMVNUbFpMTTBYTW5xU1lsejd5azZoOTZUenNIdGJ3dlRYV0dyVzBuejRaTTE5VnJaWW1jSE5VcHRTYThQNmlBNnB2bGVGdXpYcFVNS0RzMVB4QWwwK1JCL1h6M251Qk1YQ0dFRUExZWt3eTIzVG96aVZ0bitrWlhMUmFOZSs5SXdlVXlxNnpWdG1UK29FcnZlLzZKTGhXdVArOXMvd0pkWVdGNmFVZFVBTHRkWjg2YlBZa0l0MkN4K0IvdGFwVmdwMVZDK1hwMGdiSll0SURPSzRRUXRSSVQ3YW14QnFwellsbW5qNER4WXp6TFJVWHczQ3VWVDE4c0tvSlgzNFFIN3Zhc3UrUUNGYVJJTytCWmwxL2dhYlFRWGlham9tVDZwNmFwWXZPVnNWaDh4NUhRMHBOVkI2cEdXMWxyMXNPWnA2dmIvZnFvN0R2dlF1RDc5cXRBWUVsTnFaN2Q0WXR2MWUyUlpUNnBYUFJiNVdPckw1OS9yWUtaSmNIUFcvNmlIb00vVmhiWHc3ckZNM2EzRzU1NlBqaGRZUUdTMm5sdUIyc00xYkdYL1VCT1V6L3pzYU5WTU5aYTVtMmJkME9SdmNWRjg2ZE1obW5uZWJMY3dzUGgrdW5xZCtmVk4wL2VMcHUxZGVnd1BQRnM1ZmYzNmdIL2Q2UHFTbHZpKzU5VVlLMXM1MWJUVks4ckRnZU1LazVqNjlrZG5ub1VaczFXelRWc052V2w2MnBhY2xXdkRVM0ZpS0dlRHpZQS9saFY4dzhBeW5hbURpUkR6VEJVQUxVMit2VHkzTjZ4eTFPaVFBZ2hoUEJUa3d5MlZjWGZwZ2duU3RrTU5pR0VhTFI2OWZETkZ0bGRadHBPU3BMcVB1cnRsVGNyRHNwNVc3OEpGaXhTV1VHZ0xwQnZ1Z0h1ZmNoekllamQ5ZFM3M3BDbStVNVhyYXBJOXF6blZJMmcvSHpWRVM4NVdmMWJZdm1mNWZkWnM4NFRiQXV4cXdDVmQ0ZE90MXZWUEVwSmhrMmI0Yy9Wbm5GNVo1Q2s3bGZUTTA4MHc0Q25YNFJINzFjWmVsWXIzSDZ6Q21LTUgrTUorQmdHdlBoYThMcGhObThHYmJ5eUFQZWVwRlBDdXBUcDd2WFVJNzRaZWQ0MmIxV05LYnk1M2ZESkYvRG5LcmhwaHUvVXlDNmQ0TWxINFBOdjROTXZWRVpjWTVLWFgzRjNXNXROVFhHZU5NNzM5ZVg5dVdyNmVXWGNibmpwZFpVRk9XV3lXaGNibytxNExWbW1nblJsczFXYk1xdFZaUU42KytHbm1oL1B1OGFsYVo3WU9vdk5tL24rTHA3STZmbENDQ0VhRFlua0NDR0VPRG4wNitPN3ZHbXo1M1pFaE1xUzhzNzhtVGRmVFozMHg5c2ZxR0wrSlZrdG5UdXFhWThseGJPUGUwMHI5TTU4aVl6MHZVQS9sbEg1T1RadmhXR25WSHpmMXUwVkJ3TFdiVlNCcUpKNmJrTUdsZC91MlpkVlBUYnZyTGsrUFgwN3R5NHEwNlgwUkRxV0RnLy9CeDcrcDZxTFpyR293RVlKdDF0bENTMWRIcnd4amo3ZDkrZDQ5Z1RWakdQSk12V3pxYy9wbGFHaDFXOERLaU5vN0ptKzY4b0cydkx5NFpmZjRNZWZLODZVTExFbkZmNXhQMHliQXVkUDlqeS9MQmE0NEZ3VmJLek5GTHVHb250WEZhRDNiaUNSbDZjQ3Z5dFdWYisvYWFxcDZIdFNZZWIxbml6TkVVUFY2OVhjejlYclVHV1p0ZFZwRmd2dnpQSXNlOWNwcTJ6OXllckNLYjZQOC9xTnNHdFB6WS9ubmJWWlZIUmlwMENQSE9GYlk3TnNSMW9oaEJEQ0R4SnNFMElJRVh3Mkd3d1o2RmwydW1CTGNjRlZUVlBUdjd5bkoyM2JBZitiNC8veDgvUGg5ZitwckpRU0YwMVZtV0w3MDN5RGFESFI2cUs2eU9FYjBJS3FweDl1M0Z4eHNHM1ZXbmpoMVlvdkZ2UHkxQlNsTHAzVUJYdEZIV2pTS3dqd2pmS3EwRzRZc1BnRWRTR3R6UDREOE9tWHZvMFFTbno4ZVhBRGJlMlQ0YnhKdnV0aVkyRENXZW9yUFVPTmI4a3k5Yk9vUzFHUnFsR0J0NWFWbEpab0VWKytYbUNKWSttcVZ1RDhoZjVQWjNPNzRjTlBZTlVhOWZ0VE1rWDd0OThiZjZBdEtncXV1QWpPR09rYlpOMjJRMlZpQnRyb1pNa3kxVDMzMXI5Q2N2RjA1SWh3OVh3ZlAwWTl4MnRTTTdGczVxeTN5dGFmakFZUDhHVC9nWHF0KytpejJoM1R1NlJBeGdtc3NhanJNR2FVWi9uUTRmTE5kNFFRUWdnL1NMQk5DQ0ZFOEEwZTRIdHh1V0dqcDNiWjhDR3FMbGlKN0J6NDd3dUJaNU9zV0tVdW1rdW1YLzcydXllUWRmQ1FaenROZzNadFZlQWx6bE5IazRJQ1ZmQzdNbitzVkJmNVlhRmdtSkNSQVJzMlZWOGo2K3Q1WUxlcHdGOWVmdlhmUjFnb25PSlZQM1R0aHVBVy9HOFJEMWRjN0NrbVg5YkZVMVUzeHc4L0RUeklVUm52Mmx5cFZSUXU3OXRiMVpIenppNHJXOXcrcnJscW1qRjVBaHcrQWt1V3c5SmxudTZEM3VjS3BDTmhzMWk0L3k1bzE4WjMvZm5ud01ZdDZybmhiY01tK09oVHVQZ0N6N3E5KytETGI5WHp0cWJaVTl0MndPMzN3dFdYUVovZThOci9hbmFjaHNCbWc3UEhxMncrNzJ3dzAxUk5VZDZmVy9QSGNWK2F5aGE4NUFMMVhDa0pqQ2NtcUdEbXhWTlZwdXd2UzVwV2ZhL2VQWHlib0lDYXRsL1R4Z2lnZm83ZTB6aVBIcTM1c1FKMTJqRGZRTi9QVGJqaGhSQkNpRnFSWUpzUVFvamdPM3U4NzdKM3NmOGx5MVFnN3VyTDFFWFlzeTlWbk8zbGp6ZmZVWmtwY3o3Mm5VYTJ1MHk5czI1ZFZMQXQwU3ViN3VEaHFvK2RrYW1tbFFVcTBDeWpZVU04MDltZ2RsTklhMU9tTktHbG1pNDZabFQ1d3Y2Wnh6MVpnWnFtTXZGR0RGVVplRDh1aEIwN3l4MHVJQlZOeWZYV3VwV2FMbm5hY044Z3dNbzE4TkpyY09vd09QMVU2RmltcFgxQ1N4V29PWCt5YXFDeGVLa0tuZ1RhVUtGRnZHcks0ZjM4Y1RqVTQyU3h3TjEvZ3hkbXdiSVZ2dnQ5K3BYcW1OdXBJN3p6Z2ZyWjFzWDB1YUlpZUhXMitqM0s5eU9nMjlEWXJHcXE4SlRKbms2dEpRNGRodGZlVWxPMmE4dmxnbmMvVks5Sk4xNExIVkk4OTdWc0FUZGNEVmRjb3A0M0N4WjVPZ2RYSmlNVGJ2aS82cy83eG91ZUJpNG5rMkdud00wemZILy85NlhCVysvVjdyaWpSMEtJVjVibjF1MjFPNTYvYkRZMTlicUV3d0UvLzNKaXppMkVFS0xSa1dDYkVFS0k0T3JSelRlTEliK0NRdWZ6ZjRhZHUxU3R0ZHBjTkdmbndHMTNsdzlnN05qcDIvVno3R2lWK1RiWWEycXJkL2ZTbXFpcmkrWFJJejIzaXh5d2ZVZmx4ODdLcmpwWUUxY21NRkZkWUVjcjdvNDU0U3c0WmFCdklBdFViYm0zM2xQVE1zZVBnVXN2VkpsNG9DNWtSNSt1dm5idlZRR0pQMWRYMytEQ1g5RlJNTEMvNnRKYXR0a0dxSnA2ejcraXNnZS8rMUY5dFdrTm8wNVZOWnE4c3hoQjNYZnhCV3E2OGNiTktnQzhiRVgxaGRwYkpjSURkL2tHZlZhdmhkbnZ3ZU1QcXVtSElTSHc5LzlUZ2RaUHZsQVpiRkRjQmZOVnNPanFaMWZYQWcyMHhjVDROdUx3UjBTWjZZK0I3aCtJOEhEVllHVHlCTjlhaTZBQ1kxOThvd0tZVG1mZG5uZlhIcmpyQVhYdWk2YjYvdjZGaGFyWGo3R2o0Y2hSOVRQKzh0c1QxMHpCdThGTGZiRlo0WkpwNm5IMy9qM0xQQTZQUDYxZWwycXFTeWU0L0dMZmRYK3VxZm54QWpGdGltOVcyNDgvcTljMElZUVFvZ1lrMkNhRUVDSzRyaWh6WWZYOVR4VmZITy9hVTd1QzJ5VXFDaWc1WFdycTRCbkZnYXpXclZRMmliY3R0Y3l1S0h1OHVoQmloNWVmcWZ6K3k2LzNCSWRHamlpZUNwdXJNcDBpSWxTWFJtKzVlZVdQb1ducUFuakVVSlhKVXJhT0hhaXBlZk1YcW1sNkpRR2RlZk5WOXVEMFMySG9ZTitMOHZiSjZ1dktTK0RRRVJXTTJyNVRaUUlkT0ZoOTBFL1hvWFVpZEdpdnNvdDZkWWZrcFBJQnRwS3h6WnNQY3o0cTM0RXo3WURLY254L0x2VHRwWDcrcHd6eTdTS3JhU3A0MTZzSFhEOWRCZHdXTGxZQnVMTGpiTmRHWmJSNUIxODJiWUVubmxQUDZmODhBL2ZkNGNrRUduYUsrdHF6VndXUjk2WkNlcWFxNVJjYkF5WVUvMCtkcTJUWkxGNHV2UStWcGFoYlZLRE9ZbEczclJiMVdGbTgxcGQ4NmJxYXVscFZVQytwTGR6MjF5cC9GTldxN2Y0VmlZMkJpODVYeittUUN1cmNiZGlrcHN2V1ZTQzNJb2FobnZPTGYxYzFBU2VOSzkvSW9HVUxsYWxZMGU5VklEWnNVczFhL1BIV3k3VTdWM1Y2OTRCcnI0UzJaYVpIWng2SGh4NVhVN0VyOGtEeGh4enBHWkNaQ2ZrRktuT3NxQWdjVGdnUFV4KzhEQjNzNldJTUtraStxNW9Nd2JyUXRUT2NPOUd6WEZqb2FhQWpoQkMxVkdCa2tscndDOW11ZmFWL3VrWGdCc2ZlSE93aEJLVEJCdHRlbkZWTkRSelI0SVZINlBUdkhVM2YzaEhvZW0zbU9na2hUbHFkTzZxdkVrVU8rUHI3NEl6bG84OWcrRkRmS1pvbFhDNzQ0ODhUUDZhNmRQWjQzMmx2WlIwOXBvSThvTG9LRHVnSFBidXBqbzZWRld0M3V0UTBxOCsvcnJnZTI3RjBWVjh2cVMxTVBWZlZkU3NiRUV0czZXbFdBSkNiQzMrL1QrMWJFcXlJYXdiTm02dmwxb2xxdXFmM0JYbEZERU5sU0g3OGVkVjEzVUFGQWRhc1YxOFJFWERxVURoelZQbkhLeVJFVFQ4OS9WUTF2a1cvd2JjL2VHcjVkZW5zRzJoTDNRZVBQZTBKSG0vYUF2Zi9HLzUrczIvbVcwcXkranFSSEE2NHRoNENZU2RDYnA3S1BDd2JhRXZkcDM2UGw1L0EzOVhDUWxXUDhKc2Y0SndKNm5sY0VuVEx5MWZkaE1zMlRwai9zL3JYWWNvY1Z3QUFJQUJKUkVGVTN5RGNzL1VjUVBOSDE4NHE4NnRmNy9MM2xUelBxNXB1YmJoVkRjVkFGQlhCck5tQjdWTVQ4WEdxMjdYM2E4cWNqeVdyVFloNkVtWnRTWUdya3NCOEkyT1lMbFptdmNMSzdKY3d6QnJXREJXbEpOaDJncno0V2pWdm5FV2owYlZMQkU4ODJKR3VYU0tDUFJRaFJGM2J2bE5sSFpVRVdyNlpWM1VUZ3ZwMExCMWVmVk1WT3k4YkVQcnkyK0EySWFnTCs5T3FEcmI5OEpQbmRyTm1LdU93b2t3eFVOa3B2L3ltc2hBek1xcy9kK3ArZU9ZbEZaUTRZNlNhNmxtMnRsYUpMNzcxQ3R5Wk1QTTZOUVhWWHdjT3FtbXNQLzhDUndLc3RRWXE0UGpEQXZYVklRWEduS0dDYjJVRGp2Rnhha3J2NTE5NzFpMWFETlBPVS9kbFpNS2pUNmxzUW04N2RzSXQvMURaVU9QSG5KaHBmeFg1Y3pVVVZETWw5bVRsY3NHVHo4R1RqNmpIT3UyQXArdHRYZFM0cTRuY1hKVWgrZmszY05ZWk1IRnM1VTFCWnIxMTRzZFhVOUZSY084ZDVlc2JsbGl3Q041ODE5UFFwakw3RHdRV2JNdkpWVC9qL2JXY3Z1K1BzRkRmVHNCYnRxblhOaUZFamFWRVR1QzRZd2ZISGQ2ekFqVEd0M21mNU1peGZMQnJJTm5PUGVYMnMyZ2hqRXg4bGhWSEh5SFhsWGJDeGxzZkNvMU12anA4TlJuT0xmU1B1cDdrOEROb2J1K0NYZk16VTFrMGVBMDIyTFpsNWJCZ0QwSFVJOE13MlovbVlOT1dYRjZabmNiVUs5WnovMTN0dVhCS1F2VTdDeUVhbHRudnFvTHl5ZTNnczYrQ081YkZTMVcyeWNWVFZUWldacFlLUW4zMVhlMlBmY3MvYW4rTVFIbDNSVHhVeWFmSUpkTXN2NXJuV2JkK283cUlIbk9HWjExQklheGFvd0pLYTliWExLaHg4QkM4L3pGOE1GZlZmaHMrQlByMDhqUVMyTDNYOTdFK2Nrd0ZPaTg0ci9KakZoVEFwcTFxcXQzYURkVm5zUVZpMXg1VlhQL3RPV3FzNDg1VXpRdEt2UGVSNzJQc2Rxdm44UFRMVk8ycXlocDVGQldwREt6UHZsTGZmOC91NnZuZm9vV3FlV2EzcTJtZkpWTkFLd3Q2MXNZdlN5cGVmOEVWZFgrdVFIM3lidlhiNU9UQ1V5OUFtMFQ0ZFdud2dteGxGUlNvNS9DM1A5Uzg4Mmx0QlBMejgrZHh6czVSbVlKbGcyMEhEc0xyYjZ2WENuL3MycU15eFVKRFZFWmlaVk8rOSs1VDA4Ky8rOUdUYVZ2ZjlxWEI4Ni9DbmJlcU1UN3owc256ZkJLaUhneHYrU2poMWxhMU9zWlBCNjZwOUQ2TEZzS1kxck54dUxPWXUrZFVDdHdsSDN5WkhDbGNSZWZvYVl4cjh4NmY3RGtkRTkvWHlWTVRucUJYN1BVa2hnM2x3MTBETVRIS242Q0IrRFhqUWZKY0I3Z2c4WFBpN2QyRFBSd1JCQTAyMkNZYU4xM1hTR29YUWxLN0VNNGMxWngvLzNjM0R6MittNzY5b3VqYXVaTHBUQTNBc0tFSlBQbjRNRFp1eW1UR1RPbHdKUVNnTG1xZWVRbFNrbXBYV0x1dXJGNnJ2cXBUNUZDWmVmNnFiWU9GMmxyNGE1bnVpS1lLb0tYdVYxazVaYjAvRjVMYXFacEpxOWVwZitzcWVHQ2FLamkyWVpOYWJoRVBmWHJDemozbHA5eDlOVTlsUG9hR3d0RjBPSGhRWFJ6djNxc3U0UDJwOFZaYlJRNVZwMjNoWWpYZGM5eVphaXJyNHFYbHQvMzVWemg4MUwvNmdrNlg2cEM2MG84QzhMcnVDY0RwbGpMTGV1QUJPWDh5RW9QbGdYOTdidWRVOE53c3NXTm43VHZiZ25yK2VEZVBLUHNjcklsZ0JOcnF5MmRmcWVuYm8wNVRBZkRQdjFMUDgwQyt4MTkrVTErZ25xdDJHMWlzNnJhdWdjdGRQZ3UwcnVVWHFBOEtLdkxIU2hYWVg3YWk1dDJ1UWIybWVwOGp2NTYvSnlGcW9FUFVlVFN6ZDYzVk1hb0t0cm5OSW40N2ZBZG50ZjRmRTlwK3hCZXA0ekJNVlROMWRmcC82UkExbVZaaHcra2ZkeHVyMHA4cTNhOXJ6R1gwYWZaWEhFWU84dzlNYjlDQnRsMzVQN0lqNzF2R3hUOHZnYlltVEhQbDdaS1Bic1JKeitrMHVlQks5ZWJsOHptOVQwZ05OMHQ0ZXpwM2Y3L09qbWV6Nlh6NzVVU1NrNk80OEpJZldidXVncWtsamNUMnpaZml6ajhCQlkxRjBGaXV2RC9ZUXhCTlNVeTB5amhzVEFFTUllcUN6UXJSMFo3bFFBSkYzaDE0czdQTE54QXBlNTcrZmRYMDQ3b0lSb282NTM3bm9XQVBRZFFqUzNoN1h0aGNOM2t5bDNmY1NETjcxeG9kTDVCOXowdjZubllSWTFoNjVGNVdwdituZEgzemtCNWMwbjRsT2M2OXpOblZCN2Zwb0VWb1A2YWxMRUZENTZ0OWs5bVhWM2RUdVcvdTdqcmgxeVZmSGI2S2ZQY1JMbTVkQnpNalJJTWxtVzJpUWJEWk5HNjh1ZzIzM2IyTmRSdHk2ZGNuU0RWdWF1R08yL3ZSdnIxNlEvekpSK05xZGF6YmJsL0NOOS90WmZpd1JONmVQYm91aGdmQVgyOWV6STgvU1QxRUljUkpwcXFPbVVJMFpVNVh6VE94QXRuUDZWTFpYMElJNGFkZkR0MUN6MmJYc2liak9aLzFHVVdiK0dyZlpBNFYvSTdiZEpTdTI1M3pEYnR5djZ6VFFGdXdISGFzcG4zWVdjRWVoZ2d5Q2JhSkJxTkhkOVVnWWRXNm5BWVhiQnQ3Vmp1dW50Nk5MVnVQTTc4T2dsbmJ0cXNPV1U2bndmSGpSZFZzWGIyb0tEc1dpNGJES1ZralFnZ2hoQkJDaU1CZDNyRjhIY2VVeUVsKzd4OFgyb3ZCOGZmNnJIdHZaODlhait0RWN4cjVSRnZiQlhzWUlzZ2syQ1lhakhadFZLZW8vTHlHTlgzaGxNRXQrZThUd3psd01JL3JaaXppOE9IODZuZnkwNG8vanpCNDJLZTFQczRINzUzRm9JRXRjRG9iMW1NcmhCQkNDQ0dFQ056TjNhdVlPdTRIdXg2TjJ5d3N6VTREYWwwTHJqSFIwSU05QkJGa0Vtd1REY2FKcU5OVzE0WU5UZUNWRjBmaWRCcTBiaFhCYjR1cTZLam5oK3BxeUlXRldTa29DUHdQcDlXcUhsc0p0Z2toaEJCQ05EejdDNWRnSVFTckhvcEZDOEZDQ0JiTmpxNVpQVjlZMGJHaGF6clE4TjVYaTdxMTZmanNnUGZwRkQwVnV4NERRT2ZvYVF4ditXK1dIMzJJZFprdmxXNlQ2ZGhhSjlsb1YzYmNTb3k5WS9VYkNuR1NrbUNiRVBWazVHbXRtUFh5NldpYXhuVXpGdkhXRzJld2JsMDY4MzVJRGZoWVowOUtwbWVQNWxWdU0ybENNbzg4ZEFxZmZMYVR0OS9keHY3OVZYUndLOE5xVlorOFNMQk5DQ0dFRUtMaCtlcndWUUZ0cjJzV0ZYaWpUREJPczVYZXAybVc4dmRUZkw5bUsxNVhmQnl0ZUY4c3hldHRXRFFyR2xZMHpZS2xlSjFHOGUyUy9UVXJ1bWt0RXhRc0dWZnhlWXFQVVRvV1ZDZGI5WjhLSEdyRkFjVFMvMHFXVGZVZVY5TjBORFJBTDc1Zks5MitxUVllRnh5OEllQjlqaGF1SmN3YUIwRExzRUdFV3VLdzZxRjFQVFFoR2dVSnRnbFJUelp1eWlRbng4bGovMW5GYjBzT0FyQjErM0hlbUwwNTRHTjE3OWFzMm1CYml4Wmh1TjBtVjEzWmpTc3U2OHI4bi9ieCt1ek5yUE9qNjZuVm90NWtPQndTYkR2WkdZYUoydzB1dDZIK2RSazRuU1lPcDRuVGFlSnltVGlkYXAzVGFlQndtVGdkSmNzbVRwZnB1YzlwNG5SNXRuV1YzRjl5RElkbm55S0hRVkdSUVdHUit2ZXpZRDhRUWdnaGhLZ3h3M1JqVUZ5cjF3enVXRTRHbnFDZFZpWW9WeHlzTXoxQlBjMHJTT2NKOGhVSDg4b0ZBVFhQL2Fabis1S3orZ1lCOFRsZWFmQlEwN2lnL2ZJNisxNWRSZ0VBemV6ZHlIUnNDV2pma2d3MnV4NU4rK0phYktsNTh5dmNkbHliZDJrUk9pRGc4VFhFR20xQ1ZFU0NiVUxVay9UMFFzNDlmeDRIRDNscXRMVlBpZWJDQ3dKUGgwNUtpcXgybS8rOXM0V1A1dTdnMG9zN2MrMDEzUmsvTG9ueDQ1Sll0dnd3cjh6YXlOTGZEMVc2cjgxbUFlbzJzeTByeDhXV3JYbVlwb2FKV2ZwR3pqVEJOTTNpZjB2V21aaG9YdHVZcGR1VjdvTm5HVk1yZjcrSk9rL3hNcWFHWVpxNERSUFRNSEViS2xCbEdwVGVOdHdtaG9uYXhqUXhEQTIzdS9pMnUzaWIwaTlOL1d1cVk1bkY2OVZ0ZFF6REFNTnQ0akpVSU16dDhnMktxU0NaaWJ2NHkrWHkzSGE3VFZ4dWNMc005YS9iS041ZmZROGwyNW9ueXh0aWVSOGtoQkJDbkRUYWhnN0RaUmJoTW9zd1RBY3VzeEMzV1lSaHVqQW8vakxWbDRsOHVGcFd5V05TN24xV2Rjc05VRnIrSWxxRTltTnF5a0xTOG43RmJRYldiTTJxaDlNNmJEaGgxcFljS1Z6SnNjSjFwZmU5dkNVU2loL0xLRnR5cldxNHpkblZHK3FvN3RrWGh5NnZrK01FSXNlZGRzTFBLVTR1RW13VERjNkxyKzNqajVYWjlYOGlmVmV0RCtFZGFBTVlOTEFGZ3dhMnFQVnhLMU5RNE9MTnR6YnozdnZidVBUaXpzeTR2Z2REaHlRd2RFZ0NxOWNjNCtyckZwS1g1eXkzbjgybS9wQTVISFhYalhUcnRqeW16OWhVWjhjVFFnZ2hoQkFWT3lmaEhiKzNOVEZVWnB2cExCZUlNMHdYaHViRU5BMTF2K2wxUDY3aWZkekYyMWEwdnhORDg5eGZlaHhjdUhGaEZtL254bGtjK0hQakxqbU85eGh3RnQ5WGNodzNodWE1WDMzRWFxb2dtV2tXZitDcWx0V0hzUWFtVnJ6ZUxONnU5SDVLbDV1aVpVY2Z3SzdIMENIcVhEcEZUNjNCRVV3SzNSbHN5LzZBM3c3ZjZYT1AyeXdzdmYzSm5wSFZIc21pMmVrZmR6dUQ0KzdHb29leVB2TlZyMk01cXRnek1BZUs2aTR6MEYvWnp2MG4vSnppNUNMQk50RWcvYkV5NndTY3BlN1BNZmZUbmR4elgrQXY5djk5WWpqblRFN3hlL3VpSWpkdnZiMkZEei9hd1ZYVHUzTGR0ZDFKTzVCWFlhQU53R3FUYWFRTmhjV2lhdXhaTFJwV2k0YkZxaklUYlRZTm0xVlQvOW8wYkRiZFo1Mjk3RGIyNG0yc0duYWJodFdtbHk2WEhNTnU4MnhqdFdxRWh1cUVodWlFaEZqZzhYbkJmaWlFRUVJSVVRTWFPaFpOeDZMWmdqMlVrNEJYb0s0MGFHZW90V1p4dHB0V0hLZ3pqZElRSDZYM0Z3ZndTb042WG9FOTB5c0FxSG0yTHoxdjhmSFUrZkE1WG1rd3NUUlFXSGVjUmg0TERsN1Bnb1BYQjdSZnBMVXRCaTd5WFpYUGxnbEV1NGd4akVwOG5saDdGNDRWcm1QaG9SczVWUEJIblJ5N3JKbkoyK3ZsdUpWNWVXOW4yb1FPT2FIbkZDY2ZDYmFKQnVlbUc5cHgwNHkyOVg0ZVMzajdhcnQvQnFwVHh4aXV1S3hMd1B1bHBFVFY2SHdGaFM1ZW1iV1I5ei9Zam03eExmN2FyV3NzYUJwYnRtUVNZbGZUU09zeXN5MDZ5c29wQTFXM0lrMERUVE9MYTFKQWNVa0xWUmVqWkZYSmNzbWJrSEwzcTl1bFZTNDBEVFN6L1AybHA5RFFkZEIxc09nNm1tNWkwVFYwWFVQVE5TekY5K202anE2YjZKcTZUOWRCdDJqb211ZGZUZGV3V1BEYXhpemVyM2lkUlhYTHRlZ2FtbTVpcytwWWRCV2dzbGpBWWxVQks0dEYxY2V6RkgrcCs3MytMYm5QcW01YnJScFdDMWdzdWpxLzduazhoQkJDQ0NGRWJXbWw3MC9MdmNlcWJybUp1YnJ6SG5KZGFieTFQYm5XeHhyZjVnTTZSMC9EWmVTejVNamRyTWw0cGpoalVZakdRNEp0UXB4QS9mdkYwNzlmL0FrL2IxYTJTc05PU1k1aTRzUmt6cDZZVE9kT01UencwQW9WYkF0UndiYWlPZ3kyZGVzU3dUdXY5YWl6NHdraGhCQkNDQ0VDMXk1aU5LY252bERyNDRSYkVyaTg0OFp5NndOdGF0QTVlaG9PSTRzUGRnMGsyN21uMXVNUzRtUWt3VFloVHBEVTFGeCttSi9LY3krc1orTDRKR0ppUWxpNEtJMURoL09yM1hmcStSM28yeWV1UnVkdG54TEZ1TEZKVEp5UVJQZHV6VXJYYjkrUnhZNGRhcXFzdlRpenJiQ3c3b0p0UWdnaGhCQkNpT0N6NlZHMWFsWlFRdGVzbFI3bjV1NkJaYWJaOVJpbWQ5cFI3WFlPSTR0WlcydDJIU1JFTUVtd1RZZ1Q1TXh4WHdFdzg4YWUzSFpMWDlhc1BjYWlYOUpJVEFpdmR0OGxTdzZ4Wk1raE5LMkNMa2tWNk5ZMWxyRm50V1BjMkhaMDZSeGJ1bjc3aml6bWZaL0tkOS92WmVkTzFXUkMxelhzZGgzRE1PdTBHNmtRUWdnaGhCQWkrSGJsZk1rTG0zMHYvYnRFWDBTTDBQNHNQWEtQWDNYaGJ1N3VxbklhYWFaanE5L2phV2J2aW1HNnlITHVySFpiaHp2SDcrTUtjVEtSWUpzUUo5Qk5NM3R4eTgxOUFPalhONTc1MzA4T2FQKytBejhtUDcvOHAwWVdpOGJBQVMwWWMyWmJ6anF6TFczYlJwYmV0M05uTnQ5OXY1ZnY1cVd5WTJmNXBnK2xVMGlMSkt0TkNDR0VFRUtJeGs3WHJBeU92NWZtSVQxb0h0S2Q3OU11dzJuazF1cVlnVXdsdmJtN2kzejM0WUNubndyUmtFaXdUWWdUSUR6Y3lrTVBuTUs1NTZUZ2Noa1lCanp4MzlXc1hadGU1WDc5K3NienQxdjdFQlptNVoxM3QxSlE0QnRvTzNWRUs4NDlKNFZSSTFzVEd4dFN1bjdQM2h5KysyNHYzODVMWmR2MjQxV2VJeUpjdlF4VUZNUVRRZ2doaEJCQ05DNkc2ZUt6dldkeWJ0TDNwRVJPWW1yeUwzeTk3Mnp5WEFlRFBUUWhHZzBKdGdsUnowNFozSkxISHgxS3UzYVJmUDdsYnA3ODd4cWVmbkk0ZDk4NWdMZmYzY3BMTDI4Z084ZmhzMDlDUWppMzNOeWJxVk02a0pYbDRCLzNMR1BlOTZubGpqMW9ZQXZPTzZjOUFHbHBlWHozL1Y2Ky9TNlZqWnN5L0I1ZjY5WVJBR1JrRnRYaXV4UkNDQ0dFRUVJMEZBWHVvM3llZWlibnRQdU94TEJUT0t2MVczeVJPcjdDYlMyYVhkM3dwNTZORUFLUVlKc1E5YVpkdTBqdXVxTS9ZODlxUjBHQmkvdnUvNE9QNXFvaW9OT3YrWmxycis3T3pUZjE0c0lMT3ZMK2g5djVhTzRPd2tLdFhIRjVGODQvcndPNnJ2SFJ4enQ0NXZsMVpGWVNDUHZzaTExRVJ0ajRkdDVlVnE4NVZxTnhuajZ5TlVCcHN3UWhoQkJDQ0NGRTQxZmtQczZYcWVNWTNlbzFsaHk1Q3dDYkhrbUlIb3ZEeU1KcDVLRnJkbm8zbXdHQTB3eDhxbWt6ZXplS2pPTTRqUnhjUmlGdEk4NEF3RzNLQi8yaWNaTmdteEQxeE8weTZkYzNucDhXN09lUmY2OGs3VUJlNlgyR1lmTDZtNXY0NXRzOVBQYm9VRzY0cmdmWFg5c0RUVlAzcjkrUXdlMTNMbVgzN3V3cXo1R2Ftc3NqajYyc2NodWJUU2Npd2taT2pnTzMyL05wVkVpSWhmSGoybkg5ZGQwQm1QZEQrY3c1SVlRUVFnZ2hST1BsTUhMNFB1MlMwdVZZZTJjdWJyK2l3bTMzNW40ZjhQRW50L3VDR0h1bmN1c1A1aThOK0ZoQ05DUVNiQk9pbmh3NG1NZllpZCtRbCtjc1hXZXhhSFRwSEV1ZjNuSDA3eGZQNEVFdFNVcFN6UXcyYk13Z0tzcEdTbklVdlhzMTU4dFB4N05oWXdaYnRoNW54ODRzVWxOelNVdkw1Y2pSUXA5alZpYzJ4czdTeGVjRFVGRGdvckJRTlVLSWpyWmpzYWpvM3ErTEQvTERqL3ZxNmxzWFFnZ2hoQkJDTkVBWlJadkpjdXhFMDNSQVhTczRqQnoyNXM1aitkR0hBajVlV3Y1aVRFeDB6WXFHanNzczRFRCtrdEpNT2lFYUt3bTJDVkdQRE1QazJxdTcwN2xUREYyN3h0S2xjeXgydXc1QVFhR0w1WDhjNGUxM3QvRFRnalFPSEZTWmJ6MjZOK1BNMFcwWk1UeXhOQ0JYMXN1dmJPQ1o1OWY1Tllhanh3bzVmcnlJMk5nUXdzS3NoSVY1ZnUyUEhDbmdvN2s3ZUdYV1JneERhakFJSVlRUVFnalJsTG5OUXQ3WjJiWE9qcmZnNFBWMWRpd2hHaElKdGdsUmp3b0tYUFRzMFl6Slo2ZVFtVm5FMG1XSFdMWHFLQ3YrUE1MYWRlazRuVWE1ZlRadHptVFQ1a3hlZUdrOVlhRldldlpzVHQ4K2NYVHJGa3ZIRGpIRVJOdDU3YzNOQVkzanpMRmZFeFp1eFdiVHNWbzBOQTF5Y3B3Y1N5K3NxMjlWQ0NHRUVFSUlJWVFRU0xCTmlIcjN3RU1yZVBxNWRlemZIM2hCMFlKQ0YzK3VQTUtmSzQvVWFnelpPWTV5SFUrRkVFSUlJWVFRUWdoUjl5VFlKa1E5eThseGtwUGpmNDAxSVlRUVFnZ2hoQkJDTkZ4NnNBY2doQkNpQVFxMUIzc0VRZ2doaEFENW15eUVFQ2NoQ2JZSklZUUlYR3gwc0VjZ2hCQkNDSkMveVVJSWNSS1NZSnNRUW9pQW1WMlRnejBFSVlRUVFnQm10NVJnRDBFSUlVUVpFbXdUUWdnUk1ITklyMkFQUVFnaGhCQ0FlVXJQWUE5QkNDRkVHUkpzRTBJSUVUQ3pad2ZKYmhOQ0NDR0N6T3lXZ3RtelE3Q0hJWVFRb2d3SnRna2hoQWljcG1GY2N4NkVod1o3SkVJSUlVVFRGQjZHY2ZXNW9HbkJIb2tRUW9neXJNRWVnQkJDaUFhcVZSekdiWmVoUHpNSDhndURQUm9oaEJDaTZRZ1B3N2p0VW1nVkYreVJDQ0ZPQWx0eVA2djB2aWhyRzl4bUlabk8zWDRmcjIvMFZYVXdxcVpOZ20zMTVOQmhCMnZYNXpCdVRNVi9BQXNLREw3NjdpaFRKcmZBYnZjdndmRGZUKzJoeUdGdy8xM3RzZWp5Q1pZUUl2ak1yc200SDVpQlB2c0x0SzE3Z3owY0lZUVFvdEV6dXlhcjdISUp0QWtoaXYyYy9vOUs3K3NRUGc1ZHM3SWo3MXUvajljMytpcHlYUWY0NnNoVnRSN2JlUWx6Q0xlMHFQVnhHaG9KdHRXVFdiUDM4OUZuaDNtR0xoVUczSjUvZFI5dnZYZUEzRHczMTE3WnV0cmpmZlhkVWQ3NTRDRC92Rk1DYlVLSWsweXJPSXg3cmtIYnVBdnRqNDFvVy9iQThXd29kQVI3WkVJSUlVVERGMnFIMkdoVm4rMlVucXBHbTB3ZEZVSjR1YmJkeW5McmZrNy9CM3Z5ZjZaYjVCUlN3czVrYlB5enBmZnRLL2lOcjQ5Y3pWbnh6OUE1NHV3S2orbkd5ZkVBc3VHRUx3bTIxWk03YjAzaGo1WFovT09CSFhSb0gwYm5qdUdsOTIzY25NYzdIeHhrOElCb3JycThWYlhIT25yTXdlTlBxNHlSaDUvWXpjTlBCUDZFditVdjdmakxkVzA1ZUtpSWEyWnVEbmovc3Q1OXZTZnhjYlphSDBjSTBVaG9HbWF2anBpOU9nWjdKRUkwS2djZldNV2hwellBWUkwUG9jZmFLVmhpN1VFZVZUVlMxK0orZVJxWUpnRDZwYytpOVowVTVFRUpJWVFRalZlSUhrMjJheC9acm4yMERSM095cXlYMlozL0V5T2EzVXRLMkpubHRrOTNiZ1VnSWFSdnBjZU1zU1l6TTNsN2pjZjB3WUh4WkRwM1l0Rk84dmN0OVVTQ2JmVWtMRXpueVVjNjgvd3Ird2dQczVTdWR6cE43bnBnQjdFeFZwNStySE8xV1dwdXQ4bmY3OTJCYVpwOC9uNGZRa0pxMXRPaWVUTmI2ZmwzN3kybzBUR0VFRUlJY2VMa3Iwem44RE1iUzVkYlB6cnc1QSswQVNUMVJSdHlDZWF5OXdFd1BuOEF2ZjBndE9pRUlBOU1DQ0dFYUx6V1p2K1BqYm52MHl2eU10Ymx2RU92cU10OGFxOGRjM2lTYmc0VnJjS21oZU13Y24zV0E4VGJ1NWM3ZG9FN0hWMnpFcUxIK0QwZXczUUJvR3ROTTBsSGdtMTFyTnZBMzh1dFcvUmJab1hibmpiT045Vnp5OHBoUHN1bUNmYzh1SlBsZjJieHI3czdrTnd1OEs1L2RydU8xZW9KNkNXMUN5MTNua0JNdW1BTk8zY1hZTE5KNnJvUVFnaFJYNHdDTjN1dlhZenBWdGxoa2FjbkVuZHB3OGtjMVNmZWdiSDFWOHpNL1ZDUWhUbjNiclJyM3BTcGIwSUlJVVE5T2JYNVBSUVp4MW1YOHpZSklYMDVyZmsvZmU3LytPQTU1ZmFwYUYxRjJXenpqLzJOdzBXcjZScDVQbjJqcnliR21senRlRXpjQUZpUVlKdW9JOTI3UmpCaHJQOEZTK2Y5bU03bXJYays2MXd1ay9zZTNzbVgzeDRscVcwby8zcHNGLzk2YkZmQVk3bjc5aFNtWDFyeFZOWDBEQ2MycTBaMHRQOVBBNmRMdmVtM1dlWE5zaEJDQ0ZGZkRqNndpc0x0MlFCWW9td2t6eG9CRGFsbWEwZ2sra1ZQNHA1MUtaZ201cmJGbU1zK1FCdDJhYkJISm9RUURaQ0pUWS9FYWVRR2V5QU5pazJQQkl4Z0QrT0UwYkF3T3Y0SmlveHNqanYzNERJZDJMUXduMjI2UjA2alIrU0ZBT1M2RDJIWElySHJrUUJzeWZ1VWpUa2ZWbmpzQVRFeldKVTFpdzA1YzlpWTh3SHR3ODlpUU13TVd0cDdWem9lbGRtbVNXYWJxRHVkT29SeHcxVnQvTjUrKzQ3OGNzRzIzMzQvemhmZkhPWENLUW4wNkJiQnZ4N2J4YUx2QmdZMGpsRVR5eGRKOUhiSGZkdFp2UzZIS1dlMzVLckxXcEhrUithY1lSUUgyMncxbTg3YXNKaUVoMXZKejNjRmV5QU5Tbmk0bGFiMFIwMElJZXBhN3ErSE9QS1NaMHBIMi8rZWdyMWRSQkJIVkVQdEI2R2ZkaDNHcjY4RFlIejNPSHJuNFdqeEtjRWRseEJDTkRDbTRTUXVwQWVIQ3Y0STlsQWFsTGlRSHBoRzQ3K1dXNS96TG9zekhpcTMvdlhVUHFXM1M3TFZJaTJKSklUMEErRFR2WjBaR0RPVEliRzNBYkN2Y0dtbDUyZ2JPcHkyb2NNNVZMU2FQN05lWUZmK0QreksvNEYyWWFjeU9PWm1Fa01HbE52SGpSTmRhN29ocDZZUU1XbVFScDNXalA4ODFJa0g3KzFRdWk2L3dCM1FWM1d1bTk2R2ZyMmplSC91SWNhZnY1ci91M01iR3paVi9XbUp5MldpYVRTSmFhU200YVJ6Si8vbnBBdWxjNmVZSnZGSFRRZ2g2b003MjhuZUc1YVVMc2RNVHFKNUE1bytXcFkyN2xaSTdLSVdIQVVZSDkwQlJ2WHZVWVFRUW5oeDU5TTk5dXBnajZMQjZSNTdOYmp6Z3oyTWV0Y3FaREFqbXQxYitnVXFPRGFpMmIxMERCK1BWUXU4SEZWbEVrUDZjM2JMMlV4Si9KRFdvYWV3citBM3R1UitWdUcyaHVscXNzMFJRRExiVG1yblRtcmhzenh4NnBvNlBmN3dJVEVNSHhMRG1uVTV2UGphZm41Y2tNNlBDOUlaTVRTV20yNW9TLysrVWVYMmNUcE5ueHB3alpvN253dW1kbVR0dXZSZ2o2UkJ1V0JxeHlieFIwMElJZXBEMnAxLzROaW5zdDJ0OFNFa3ZUQVVHdktmWGFzZHk4WC94ZjNDRkhDN0lIVU54cUpaNktObkJudGtRZ2pSWUJpdUxIckdUR2RiMW9lazVmOFM3T0UwQ0czQ1Q2ZG56SFNNd29QQkhrcTlpN2QzSTk3ZXJYUjVTZWFqdExEM29tLzBWV1NtN3lETzNyWE96OWtxWkNEbkpjd2h0ZUJYbjQ2bWh1a2l4MzJBR0dzU2J0TlJwNEcraGthQ2JRMUlvSTBOS21yV1VKRitmYUo0NDhYdXJGcWJ3ek12cGJKazJYSGF0QXFwT05qbU1yRTNpU21rNm8vYWhWT1QrZWJidlN6LzQzQ3doOU1nRERrbGdRdW5KbU00RGdSN0tFSUkwZUJrZmJPUDlIZDNsaTYzZTJFWTFoYU40RTFxcTI1b1kyL0ZuUGNVQU9iODU2SHI2ZENtWjVBSEpvUVFEWVJwWURveUdOdm1IWDVNdTFJQ2J0Vm9FMzQ2WTl1OGcrbklBTE5wbDdkSkxmeVY5bUZubFZ2dk5vc0FhajNOTXlsc0pDWUdCd3IvWUh2K04rek1tMGVuaUVtTWJQNHYzS2FEMEFDNmx6WTJFbXlyQjEvUE84Ylg4NDdWK1hGMzdTbW84Mk42RzlBM2luZGY2OG5pcGNmcDB5dXlkTDNMWlhMZ1VCRkpiVU54T0F6Q1FwdEdzQTNUQUZjNi8zMWlHTGZmK2JzRTNLb3g1SlFFL3Z2RU1IQ2xOL2svYWtJSUVTalhzU0pTYi9KOFNOYjhzbzdFbnBNVXhCSFZMWDNrZGJpM0xJVGRLOEZ3WTN4d08vck5uMEZJZUxDSEpvUVFEWUxwTGlDY01LWWt6V05qMXR0c1B2NFc2VVdicEdsQ01ac2VTVnhJRDdySFhrM1BtT21Zamd4TWQvMWVQNS9zY2wwSEFZM1dvWVBLM1Zka3FDWk1kaTJ5M0gzK01ERTRXTGlTbmZuZnN6Ti9Idm51b3dDMHNQZWlYZWdJRE55WXVMRklacHVvUzkyNlJERHV6T1krNjB3cW53WHl3NElNdG16THErUmVqN3FlUmxxWjA0YkhZaGl3WW1VMjMvNTRqTy9ucHpOeGJEejMzOVVlcDhNa05xYUpCTnRRZjlSYXhNSTdzMGZ5OGFkNytlVFRuV3pma1NWTkU0cUZoMXZwM0NtR0M2WjI1TUtweWVCS2IvSi8xSVFRSWxDbTIyVFBOWXR4SFMwRXdONDJuTFpQblJMa1VkVXgzWUkrN1FtTTV5WkRVVDdtMFowWW45NkRmc2t6b0RYa2ViSkNDSEhpbU80Q3pNS0Q5SXlZUnMvbzZXaTZGU25EWHNKUWRhUGQrV3JxcUh6NFQ2UzFGVmUyK1FXRDhyVlNNNTA3QUlpeSt0L1kwVEJkcEJVdVkxZkJqK3pPbjArK1d5VVl4ZHU3MFNmcVNqcEZUQ0xhMmc0QVIzRVEyS3BMc0UzVWtTY2U3a1M3TnFFK1V6RDNweFh4MTl1M2NNMFZyY3ZWWVFNWU9qaUdmV21GbFI2elU4Y3dMcHFhd0lQM2RHRFhuZ0lPSFhiUXEwY0UwVkZWLy9qbWZuR0UvcjM5ajFRYkJxeGNrODBQQzlMNTRhY01qaDV6QU5DemV3VERoOGJnZHB1NERaT1FrS2IxZ202NkM4QTR3RVZUNHJub2dpVDVvK2JENjQrYTQ0RDhVUk5DaUJvNC9QZzZjaFlVVDcvWElQbTFVN0ZFMjRJN3FIcWd4U1dobi84SXhnZC9BOEJjK3kxR2NuLzBFZE9EUERJaGhHaEFUQVBEbVFuT3pHQ1BSRFFRT3BaeTYxSUxGZ1BRTXFSUHVmdThPWXhjVWd0L1pYZitUK3d0V0lURHlBR2dtYTBUdmFJdW8xUDRKR0p0N2N2dDV6SlZmTU9taGRWMitBMldCTnZxMEp5UER0R210YXAxOXZNdm1hemJtTU90TTVObzJjSkdpRjNuM29kMjBpb3hoRk1HUnZ2c3QvK2luUGJWQUFBZ0FFbEVRVlJBRWNlektzK1VHdFEvbWtIOW8xbXpMb2VyL3JLSkRzbGhQUEZJWjQ2bE82c2N6OEIrVWNRMXIvck51c3Rsc3Z6UExPWXZ6R0Qrenhta1o2aGpkdXNTd1JVWEp6SmhiQnp0MnFob2RHNmVpb2lITnJGZ0d5Qi8xSVFRUXRTTDdQbHBISHhzYmVseXEvdjZFWGw2WWhCSFZMKzBmcFBSOTY3R1dQb3VBT1kzajBHYjNwQXlJTWdqRTBJSUlScTNDRXNDZGowU2g1SExscnhQMGJHUVd2QXJQU0l2Qk1DdVJ4SmhTU2pkZmt2dXB5ekt1QS9EVkxHS0dHc3l2YU91b0ZQRVJPSnNWVGRkS0FuSzJmV2FUVk50RENUWVZrZHljdDA4OGV4ZVJneUxZZFJwemZobFNTWWZmWHFZVzJjbVliZnJQUDlrVjg2N1pDMjMzYldOTHovc1MzeWNKd2oydzAvcExQZ2xnNVl0N0l3ZkUxZmg4WmN1eitLV083ZFNXR2l3YVdzZVowL3piMHJwN1RjbmNmMVZ2cW1odVhsdUZpODl6b0pGR2Z6eVd5WTV1U3FJMXFsREdKZGVtTWpFc1hHMFR5NGZnUzRxVWxsTFlXSGxJK05DQ0NHRUNJd2pOWSs5Vi8rbWFrMEFVV05hazNobjcrQU82Z1RRenI0YjlxK0QxTFdxZnR1Yy8wTzc1UXUweVBoZ0QwMElJWVJvdEthMy9RMHdtWC9zYnhTNE00aXpkMk5SK3Ixc3ovdUcwWEdQMFNmcVN2cEVYVm02ZlVKSWY4SXRMZWdVUHBGT0VaTm9hZmYvUGNwUnh3WUFJaTMrVDFOdGJDVFlWa2ZtelQ5R2tjUGd2QXFtaVFJa0p0aDUrTDZPL091eFhlemRWMGg4bkkyUFBqMU1kbzZMaCs3cndJN2QrZHo1engyMFNneWhyMWR6QXNPQTJlOGU0Sm1YVXVuZU5ZSnRPL0s1Zm5wci9uSmRXNnpXOGpWT2N2UGNQUE5pS3UvUFBjU28wNXB4eVRUZlQ4Yy8rK29JOXorNkM1ZEx2Yk5QYWhmS1pSY2xNbkZzUEYwNlZWMmtPRHRIUmJRakl5VFlKb1FRUXRTR1dXU3crL0pGdURKVk56QjcyM0JTWnA4R2VoT29YMmF4b1YvMkFzYno1MEplSm1iMllaaHpLOXIxYjRNdTd6R0VFRUtJbWpNcnZjZGxGckl3L1c2MjUzMUQ3NmdyT0szNVAxbWQvUWJManovTmh3Y21NcUw1dmFWWmJnRE5iQjI0c3MydkFZOGd6MzJZbFZtdkFKQWNOakx3YjZHUmtHQmJIZmx3N21GaVk2eU1PcTFacGR1Y05ibzV3NGZHRUJHdTNraitzVEtibnhabWNNMFZyWG54eWE1Y2NNVjZidjc3Vmo2YjA0ZjRPQnNiTnVYeTZGTjdXTDAyaDZzdWE4VWR0eWJ6NTZwczdyaHZCOS8vbE02dE01TVljMFp6TkEwS0N3MCsrdXd3cjcyVmh0Tmw4dUE5SGJqdy9JUnlZK2pYSjRvV2NUYkdueFhQcEhGeDlPcmhmMXJueHMycWlVUHJWaUVCUGpwQ0NDR0U4SloyMXdyeVY2WURvTmswMnI4M0NtdGMwL243cXNXMlFyLzBPWXczcmdMVHdOeTFIUFA3cDlFbTNoSHNvUWtoaEJBTmltRTZjWmxGMlBRdzloVXNBY0NxK2I2bjJGZndHNHN6SCtLNGN6ZTlvaTduMU9iM0FScjlvNituYmVnd2ZqeDZHNHZTNzJWUC9zK01qbitNVUwzeXVFYUpYTmNCUGpsMEFYWTlFcnNXaWE3WmNCcDVaRHAzWU9DbVRlaFFVc0xQckk5dnVVR1FZRnNkV0xZaWkwMWI4NWh4VFJ2c2RsWFB6Rkw4eVhSMnRvdm9hTS9EWEJKb00wMVl2UzZIM2owanNWZzBPblVNNTk0NzIzUC9JenY1ZFVrbUhkdUhjY2sxRzBoTUNPR05GN3R6NnJCWUFJWU1pdUhiVC9yeDNDdXAvTzJlYlNTMHRIUEt3QmgrV3BTQncyRnc4ZFFFYnJ5MkxiRXhGZjlvTzZTRXNmQzdnUUYvajRlUE9IaDFkaG9BSTBmRUJyeS9FRUlJSVpUTWozZHo5TFd0cGN0dEhoOU0rT0NtTjRWUzZ6UU1iZHl0bU44L0RZRHh5MnZvU1gzUmVvME44c2lFRUVLSWhxUEl5T2F0L1VOOTFyVUpIUWFvUU53M1I2NWpmK0ZTUXZRWXpveC9rcTRSNS9sczI4TGVpMm10UG1OQitwM3N6ditKZVVkbU1pWHhnMnJQRzJsdGpXRTZPZTdjUTBsR25ZWk90TFV0blNQT1ptRE1UTFFtM0ZoUWdtMTE0TkJoQjNITmJWeDJvV2ZLWnNjT3F1Ylp2US90Wk1MWWVDeGV6ekhEaEY5K3krVEF3U0t1dmJKMTZmcHA1N1drZTVmdzBteXoxMS9venFBQjBZVFlQVHVuSFNoaXpib2NYQzZUbUdncis5T0tPSGJzR0lWRkJuSE5iUnc5NXVUenI0L1N0WE00N1pORFNXZ1pnaDdBOC92Z29TS21YYm1lcUVnckVSRVdiRGFOdkR3M08zY1g0SGFiREJrVXcraVJ6V3Y0U0FraGhCQk5XK0htTEZMLytudnBjck5wN1dreG8xc1FSeFJjK3FnWkdIdFhZMjVlQ0lEeDhUL1FFenVoeFhjSTdzQ0VFRUtJQmlMTUVzY3BzYmZnTUhMUk5SdnRRb2ZUT25Rd0FMcG1vMzM0R0pyYk9qRXc1cStFV1NxK2xyZnJVVXhvOFRKcnNtZVRFamJhNzNOZjAyNEZBQVp1VE5PTlJiTUJUYUFraGg4MFY5NnV5aWYxQ3IrNTNTWVdpK2RKVlZoa2NOdGQyMWkwT0JPemdrZllhdFdZZW01TDd2OUhlNS85dkdWbHUvamx0MHkyYnM5bnk3WjhObTNKSmZPNEM0dXUwYXRuSkNOSHhESjJkSE02cElTeGJJWHFLTHAwV1JhcCt3dExqMkd6YWNUSDJaazhJWjYvM1pUazEvY3lkUFFLc3JKZHBlUFdkV2piT3BSSjQrTzU4ZG8yUHNHL0U2M2J3Tis1NllaMjNEU2piZERHSUlRUVF0U0VLN09JN2FPK28zQ0g2dEFWMmlXR3Jvc25vVWMyOGM4K0M3SXdYamdmTXowVkFDMHVDVzNteDJpUkZUZU5Fa0lJSVU1bUwrL3R6T0NZLzJOdzdNM0JIb29Jb2liKzdxN3VsQTJZaFlib3ZQSk1OL0x5M2VUbXVuMENicm9PeldKdDJHeFZSM3pEUW5WZS85OEI5dTB2cEh1M0NLWk1ic21nL3RFTUdoQkZkSlR2ajI3RTBGaEdERlhUT3c4ZWRyQnVmUTRiTnVleGZXYytlMUlMT0dkaXhZMGJLckxzWnhVRmQ3dE4zRzRUbTAxSGsrQzBFRUlJVVdObWtjR3VpeGFXQnRyMGNDc3BINXd1Z1RhQXNCajB5MS9FL2NyRjRNakhURS9GZkhzR2xodmVBMXRvc0VjbmhCQkNDQkV3ZVlkWHp5TENMYVYxMmdKbHQrdk1lYk1uRWVHV1NyUGZLdElxd1U2cmhEakdqYW5kSjhJV2l4YlFlWVVRUWdoUkFSUDIzcmlFdkNWSDFMSUd5VytjU2xnM3FZRmFxblYzOUV1ZnhYajdSakFOU0YyTDhlSHQ2SmUvQUZyVHJmY2loQkJDaUlaSjNyMmM1S0tqckJMd0VrSUlJUnF3UTQrdUpmUGozYVhMYmY0OWlOaHovU3Z0MEpSbzNjOUFQL2YrMG1Wenc0K1kzLzBuaUNNU1FnZ2hoS2daQ2JZSklZUVFRdFNUakRrN09malkydExsK091NzBQTG1Ia0VjMGNsTkczWVorc2pyU3BlTlgyZGpMSDAzaUNNU1FnZ2hoQWljQk51RUVFSUlJZXBCN3ErSFNQM3IwdExsNkxQYTBQYXBJZEtrcXhyYXhEdlFlbzh2WFRhL2VnUno4ODlCSEpFUVFnZ2hSR0FrMkNhRUVFSUlVY2NLdDJheDY2S0ZtRTdWSVNtMFZ6TlMzaDJKWnBWSVc3VTBIZjJpSnlHNXYxbzJEWXozYjRYOUc0STdMaUdFRUVJSVAwbXdUUWdoaEJDaURqbVBGTEpyeWdMYzJVNEFiSzNDNmZqWm1WaWliRUVlV1FOaUM4VXlmUlphZkxKYWRoUmd2SFU5Wm1aYWNNY2xoQkJDQ09FSENiWUpJWVFRUXRRUkk5L0ZyZ3QvcG1odkxnQjZoSldPbjQ3RzNpWTh5Q05yZ0NLYW9WMzlCb1EzQThETVBZYjU1dFdZT1VlQ1BEQWhoQkJDaUtwWmd6MEFJWVFRUW9qR3dDaDBzK3ZDaGVTdk9LWlc2QnJ0M3g1SldOL213UjFZQTZiRnAyQ1ovaXJ1MTY4QWx3UHo2RzU0YlRyTWVBOHRNaTdZd3hOQ0NDRXF0Q0xyK1dBUG9kRVpISHR6c0ljUUVBbTJlWGx4MXY1Z0QwRUlJWVFRRFpEcE1OaDkyU0p5Rmg0c1hkZjJ5Y0ZFVDJnYnhGRTFFaWtEMEM5L0FlT2RtV0M0TVkvc3dIejlTaXd6M2l2TmVoTkNDQ0ZPTmhKd3Exc05MZGltdWZKMm1jRWV4TW1pMjhEZmd6MEU0WWViYm1qSFRUUGs0a1VJSWNUSndYU2E3TG55RjQ1L2xWcTZydFVEL1VtOHMzY1FSOVg0bU90L3dIai9GakRjYWtYckhsaHVlQWZDWW9JN01DR0VFRUtJTWlUWUpvUVFRZ2hSUTZiYlpPKzF2NUU1ZDNmcHVzUi85S0hWL2YyQ09Lckd5MXp6RGNhSHQ0TnBxQlh0ZW1PNTdtMElqUXJ1d0lRUVFnZ2h2RWlEQkNHRUVFS0ltakJNVXYreTFDZlExdkwvZXREcW54Sm9xeTlhdjdQUnB6MEdtcVpXN0Z1UGUvYTE0TWdMN3NDRUVFSUlJYnhJc0UwSUlZUVFJbEFtN0x0MU9SbHpkcGF1YWpHaksyMytQZWovMmJ2ditDckwrLy9qcitzK0t5YzdaSkFRQ0JDSURCbWlnb2g3NE5hdnRyWldheDNWT21xMVA5dHZhMXR0N2ZoMldlMnkxdGE2cmRxaFZ1dW9kU3VncUNBeVpBVWhCSklRc25mT3VxL2ZId2NUWThJMGNCTHlmajRlZVp4elB0ZDEzL2ZuVmlEbmZNNDF3Q1F3cnlIQUhQSVpuTS84cER1d2NRbXhleStIY0h2aWtoSVJFUkg1R0JYYlJFUkVSSGFIaFlvYjNxWDJuclZkb2V5THh6UHkxbGtxdE8walp0WjVtUCs1dVR1d1lSSHVmVmRDdUNOeFNZbUlpSWhzbzJLYmlJaUl5SzZ5VVBtRDk5aDZ4NnF1MExEenhqTHE5c1BCVWFWdFgzTG1YSWc1L2J0ZHIrMzZoYmdQWHEyQ200aUlpQ1NjaW0waUlpSWl1OEpDMVEvZm8vclhLN3BDbWVlTXB1aXVJekVlRmRvU3dUbjZ5NWhUdnRuMTJwWXVJSGIzeGREUm1NQ3NSRVJFWktoVHNVMUVSRVJrSjJ6TXN1bnJDOWx5YTNlaExlTzBrWXk1OXlpTVY0VzJSSEtPdXdvejk3cnV3TVlseE80OEg5dTBKWEZKaVlpSXlKQm1vbTNyYmFLVEVCRVJFUm1vYk1pbDdQSjVORDZ4c1N1V2ZuSWhZeDg1RmlmSms4RE01T1BjK2Zkam4vNXAxMnVUT1FMemxmc3dPY1VKekVwRVJFU0dJaFhiUkVSRVJMYkRiWTJ5L3Z4WGFYbWxxaXMyN0x5eEZQMzVTSXhQSTlvR0d2dit2M0gvL20xd1kvRkFTaGFlTDk4TEk2Y2tOakVSRVJFWlVqU05WRVJFUktRUDBmb1FwV2U4MEtQUWxudjFSRWJmclVMYlFHVU9PZ3Zua3J2QUg0d0gyaHFJM2ZWRjdMbzNFNXVZaUlpSURDa2EyU1lpSWlMeUNlSEtkdGFmK1JJZHE3c1gyaS80L2tIazN6QU5WR2NiK01yZkozYnZWN28zU3ZCNGNjNjdEVFA5dE1UbUpTSWlJa09DaW0waUlpSWlIOU5aMnN5SFo3MUl1THd0SGpBdzh0ZUhrWHZGaE1RbUpydkZiaTNGM3YzbDdvMFNqTUg1bng5aURyOGdzWW1KaUlqSWZrL0ZOaEVSRVpGdE9wYldzKzZzRjRuV2hnQXdYc1BvdTQ4azYzTmpFNXlaN0FuYldCa3Z1TlY4MkJVemM2L0RPZUZyWURSRVVVUkVSUFlPRmR0RVJFUkVnTlo1MWF3LzkyVmlyVkVBbkdRdll4ODVodlM1aFFuT1RENlZ0Z1ppOTEwT201WjFoY3lobjhVNTU4Zmc5U2N3TVJFUkVkbGZxZGdtSWlJaVExN2RReCt5NmJxM3NHRVhBRSttbjNGUG5FREtZYmtKemt6NlJhZ2Q5NkZyc0tYenUyT2paK0I4NlE1TW12NGZpNGlJU1A5U3NVMUVSRVNHTEJ1MVZONjBpSzIzcitxSytmS0RqSDk2TGttVE14T1ltZlM3V0FUM2llOWpGejNlRlRJWitUZ1gzUWtqcHlRd01SRVJFZG5mcU5nbUlpSWlRMUtzTWN5R2k5Nmc1ZVhLcmxqU2xDekcvZk40L0VVcENjeE05aHByY1JjOGdIMzJGK0RHNGpGZkFPZmNuMkVPT2l1eHVZbUlpTWgrUThVMkVSRVJHWEk2MXpTeDRmT3YwTG11cFN1V2VYWVJvLzk4SkU2cU40R1p5YjVnMTcySis5ZnJvS09wSytZYy9SWE1xZDhFeDVQQXpFUkVSR1Ivb0dLYmlJaUlEQ25OLzYyZzdPSTNpTFZFdW1MNU4wNm40RHZUd05FT2xVT0ZyU3ZIZmVCS3FGN1hGVE1UanNHNTROZVFsSjdBekVSRVJHU3dVN0ZOUkVSRWhnWUwxYi83Z01xYkZzTzJkejlPc3BmUmR4MUI1am1qRTV1YkpFYTREZmR2MzhKKzhHSlh5T1NPeFZ6eUoweE9jUUlURXhFUmtjRk14VFlSRVJIWjc3bWRNVFpkOHhiMWYxdmZGZk9QU3FINEg4Y1JuRFlzZ1psSndsa1grOUlmY0YrNnZUc1dTTVc1NExlWWljY2tMaThSRVJFWnRGUnNFeEVSa2YxYXBLcWQ5Vjk0amZaRnRWMnhsRGw1RkQ5eUxON2NwQVJtSmdPSlhmNWYzSDk4RzhMdDhZQXhtSk8vZ1hQc0ZXQ2NoT1ltSWlJaWc0dUtiU0lpSXJMZmFudXJoZzBYdmtaa1MwZFhMUHZpOFl6NjdXeU1Yd1VVK1lTcU5iZ1BYSVZ0Mk53Vk1pVkhZTTY3QlpPV2w4REVSRVJFWkRCUnNVMUVSRVQyT3pabXFmN1ZjcXArdWhUYytGc2Q0ekVVL25JbXVWZE5CTzJESU52VDFvRDcxK3V3NnhkMngxS3ljRDUvQzJiaXNRbExTMFJFUkFZUEZkdEVSRVJrdnhLdWJHZmpsK2ZUT205TFY4eWJGV0RNUTBlVGRseEJBak9UUWNPTjRiN3lSK3hMZndEcmRvV2RJeTdDblBwdDhBVVNtSnlJaUlnTWRDcTJpWWlJeUg2ajZkbE5sRi81SnRHR1VGY3M5YWpoakw3bktQeUZ5UW5NVEFhbHN2ZHdINzBlMjFqWkhTdVlFTjg4SVc5ODR2SVNFUkdSQVUzRk5oRVJFUm4wM000WWxUY3VwdVpQcTd1RGpxSGd4dWtNLzlaVWpFZnpSbVVQZFRialB2Rjk3TkxudW1PK0pKd3piOFRNT2crTS9teUppSWhJVHlxMmlZaUl5S0RXdWJhSnNvdmVvR041UTFmTVB5cUZNZmNkVGNyaHVRbk1UUFliMW1JWFA0NzcxSThoM0wzWmhwbHlFczY1UDRWZ1pnS1RFeEVSa1lGR3hUWVJFUkVabkN6VVBiaU96Zi83RG01N3RDdWNlWFlSUlhmTXdaUHBUMkJ5c2oreXRldHhIL2tHVkh6UUZUTVorVGhmdUEyS1p5VXdNeEVSRVJsSVZHd1RFUkdSUVNmV0hHSFR0Vy9SOEZoWlY4d0plaWo4MVN4eUxpblJicU95OTBURDJPZC9qVHZ2bnU2WWNYQ091eG96OTFwd1BJbkxUVVJFUkFZRUZkdEVSRVJrVUdsL3A0YXlTK2NSS212dGlpVWRtTW1ZQjQ4bU9GSFQrV1Rmc0d2bllmLytiV3hyYlhkd3hHUTg1LzRNQ2c5TVhHSWlJaUtTY0NxMmlZaUl5S0RndGtlcCtzbjdiUDNES25DNzM3N2tYam1CRVQ4OUZDZW9FVVd5YjluV091dy9ic0N1ZWIwNzZIaHdqcndVTS9jNjhBY1RsNXlJaUlna2pJcHRJaUlpTXVDMXZyNkY4bXZlSXJTaHBTdm16UXBROUtjNVpKd3hLb0daeVpCblhlekNSM0gvY3d1RTJydkNKcnNJODVtZllNYlBTV0J5SWlJaWtnZ3F0b21JaU1pQUZXc0tVL0hkUmRROXNLNUhQUDJVUWtiOS9uRDhoY2tKeWt5a0o5dFloWDN5WnV5cVYzdkV6U0dmd1Ruak81Q2NsYURNUkVSRVpGOVRzVTFFUkVRR3BNYW55dGw4L2R0RXFqdTZZdDZjQUNOdm5VWFd1V08xQ1lJTVBOWmlsLzBIKys4ZlkxdnJ1dU1wdzNETytqNW0rdWxnOUFkWFJFUmtmNmRpbTRpSWlBd29rZW9PTm4vamJScWZMTzhSSDNaK01ZVy9uSWszTzVDZ3pFUjJVVWNqN2pPL3dDNTZ2RWZZVER3R2M4NlBNWmtqRXBTWWlJaUk3QXNxdG9tSWlNakFZS0h1b1hWVWZHY1JzYVp3VjlnL0tvVlJ0ODhtZlc1aEFwTVQyWDEyM1Z2WUoyN0MxbjJzY094UHhwenlUWnpEdndpT052VVFFUkhaSDZuWUppSWlJZ2tYMnREQ3BxKzlSY3RyVzdxREJuS3Zta2pCRHcvR2srcE5YSElpbjBhNEEvdlNIM0RuM1FOdXJEdGVOQjNQdVQrSDRTV0p5MDFFUkVUMkNoWGJSRVJFSkdGc3pGSnp4eXFxZnJ3RXQ2TzdFSkUwSVlPaU8rZVFjbGh1QXJNVDZVZVZLNGs5OWoybytLQTc1bmh3NW53SmMrSTFFTXhNWEc0aUlpTFNyMVJzRXhFUmtZUm9uVmZONWh2ZXBXTnBmVmZNK0F6NS96dU40ZCthaWdrNENjeE9aQzl3WTdqejc4Tys4RHVJZEhiSGd4bVlFNzhXbjFycThTVXVQeEVSRWVrWEtyYUppSWpJUGhWYTMwcmxUWXRvZktybkJnakpoK1l3K3M0NUpFM1dDQi9adjltNjh2aU9wYXRmN3hFM09XTXdwOTJBbVh5Q2RpMFZFUkVaeEZSc0V4RVJrWDBpMWh5aCtoZkwySHJuS216WTdZcDcwbjNrMzNRUXVWZE54SGhVWUpDaHc1WXV3SDNtWjdCbGJZKzRLVDRNNTh6dndZakpDY3BNUkVSRVBnMFYyMFJFUkdTdnNsRkwzZjFycWZySiswUnJRMTF4NHpIa1hIWUErVGNkaERjN2tNQU1SUkxJaldFWFBZYjk3Mit3clhYZGNXTXdCMzhHYzhyMW1QVGhpY3RQUkVSRWRwdUtiU0lpSXJMWHRMeGN5ZVliM3FWelZWT1BlTnFKSXhqNWk1a2tUY3BJVUdZaUEweTREZnZLbitPN2xrYkQzWEYvRUhQTVYzQ092Z3o4eVluTFQwUkVSSGFaaW0waUlpTFM3enJYTmxIeDNVVTBQMS9SSTU0MElZUENYeHhLK2ttRkNjcE1aR0N6RFJYWTUyL0R2djkwajdqSnlNZWM4ZzNNalA4Qm84MURSRVJFQmpJVjIwUkVSS1RmUk90RGJQblpVbXIvc2dZYjdYNkw0YzBLa0gvVGRISXVtNER4YVYwMmtaMHFmNS9ZTXorRGpVdDZ4Z3NQeEhQR2pWQThNekY1aVlpSXlFNnAyQ1lpSWlLZm1vMVlhdTVhelphZkxTWFcyRDBGem5nTnVWZE5Jdis3MC9CaytoT1lvY2dnWkMxMjJYK3cvL2tWdG1Gemp5WlRjZ1RPaWRmQm1JTVRsSnlJaUloc2o0cHRJaUlpc3Nkc3hGTC82SWRVMzdLYzBJYVdIbTBacDQxa3hNOE9KYWtrUFVIWmlld25JaUhjTngvQXZ2UkhDTGYxYURMalp1T2NlQzBVejBwUWNpSWlJdkpKS3JhSmlJaklick1SUy8zRDY2aisxWEpDWmEwOTJwSU96R1RrTGJOSU96WS9RZG1KN0o5c2F4MjhjaWZ1MjQvMjNFUUJvSGdtemduWFlzYk5CcU9wMmlJaUlvbWtZcHVJaUlqc01odDJxWHY0UTZwdldVYTR2T2NJRzM5aE1zTy9NNDNzaTBzd0huM1lGOWxiYk10V2VQMXUzSVdQUXFTelorT1lnM0ZPdkJZei9nZ1YzVVJFUkJKRXhUWVJFUkhaS1J0MnFYc29QcEl0dk9rVFJiYVJ5UXovMWxTeXYxU0NDV2lYUkpGOXhiYld3dXYzNEM1OEdNSWRQUnVMcHNkSHVrMDRXa1UzRVJHUmZVekZOaEVSRWRrdUczS3BlNmcwWG1UYjNONmp6VDhxSlY1a3UzQzhpbXdpaWRSV2ozM2pYdHkzSG9KUXo3K25GQjRZSCtrMjZYZ1YzVVJFUlBZUkZkdEVSRVNrRnh0eXFYMmdsSzIzTGlkYzhZa2lXMUVLdzc4OWpld3Zqc1A0VldRVEdURGFHN0R6N3NlZC8wQ3ZqUlFZTVFubmhLOWhEandSalA3ZWlvaUk3RTBxdG9tSWlFZ1h0ek5HM2YybGJMMXRCZUhLbmtXMndPaFVobjk3S3NNdVVKRk5aRURyYU1MT2Z4QjMvbjNRMlhPWFlQSVB3RG4yQ3N6VVU4SHJUMGg2SWlJaSt6c1YyMFJFUklSWWE1VDZCMHVwL3ZVSFJLbytVV1FibXhZdnNwMC9EdVBUTkRTUlFhT3pHWGZCZzloNTkwTkhVNDhtazVxRG1YMEJ6RDRQazVhWG1QeEVSRVQyVXlxMmlZaUlER0doRFMzVS9uazFkZmV2STlZUzZkRVdLRTVsK0EzVEdIYWVpbXdpZzFxb0ZmZk5oN0N2M3dzZGpUM2JQRjdNMU5Od2pyZ0lpcVluSmo4UkVlazNkdU1TN0xMbmNNNjhzWC9PdCtnSkdERUpNMkpTdjV4dnFGQ3hiUUJ6TzJJMC9ITUR3NzQ0RHVQcCswTk95K3RiaU5aMmtubG0wUjVQNmJFeFM4TS9ONUJ5YUE2QjhlbWZKbVVSRVJrTWJQejNSODBmVjlIMDNDYjR4RHVCd0xnMDhtK1lSdFo1eFJpdmltd2krNDF3Ty9hOUo3RUxIc0p1WGRlN2ZkUTBuQ012ams4eDlmajJmWDRpSXZLcDJmZWZ4bjMwR3ppWC9EbStPVTVmb3VINGtnT3RkZEJZQ2JVYnNWdFdZL0xHWTQ3NVNvK3VzUnRLTUNkZWl6UDN1dTZnRzR1Zkl4cUs3NFlkYXNPRzI2R3pOVDZTdXJNWjJwdXdiZlhRV29kejh2V1FPV0l2M3ZYQTQwMTBBcko5RFk5dG9QenFOM0hib3VSZVBiSFBQdFczcmFCOVVTMVo1NHplNCt0MExHOWc0MWNXa0haTVB1T2ZtYnZINXhFUmtZSE5iWTlTLzdmMTFQeHhGWjJybW5xMXA4ek9KZmZxU1dTZVBWcEZOcEg5a1Q4Wk0vc0N6R0huWXo5OEN6di9BZXpxVjhGdXE3aHZXb2I3NkRjeHovd0NabjhCYzlqNW1MVGN4T1lzSWlJN0YrN2dvMjlQellSaklDMFh1L3AxekxqWjNYMGNEM2I5dTdqM2ZybjczLzFQc0ZtRmVENVJiT3ZWWjlIanVQLzh6czV6OGdVaE9RT1RuSWx0cU1BTXNXS2JScllOWks1bHpWSFBFaXByNWNBVjUrREpDdlJxWDFiNGQxS1B5S1A0c2UxVXJJR21wemZ0OUZKYmJsMU8rNkphQ245NkNJRngyeC9kRnBpUVR0SUJHYnQ4Q3lJaWtuamg4alpxNzFwRDdYMXJpVFdHZTdRWm55SHJzMlBKL2Vva2tnL0pUbENHSXBJb3RxNGNGajZNKzg0L2UyK200UEZpcHAyT2M4VEZNR3BxWWhJVUVaR2RpdjFvSnJRMzdyQ1BtWHdpWnZiNXVQZGVoam5tY2t4dU1TU2xRM0k2QkRNd3dRd0laa0JTYXM5emYzSmtXMjBaZHRsLzRxUGJNZ3Nna0FMR3dXNTRGMmZXZVpDY0FjbVpZQzEyeVZPWWFhZkYrd3d4R3RrMmdOaFFqT2duUGdUbFhUZVoxZ1ZiaWRhRmNNTnVWOXczUEVqcmdtcGl6V0hTVHhtNXcvT3UvOEtydTV4RHhZMkxkOWllLzczcEZOeW85VHhFUkFZOEM2MExxcW01Y3hXTi85NEVicy92MXJ5NVNlUmVQb0hzeXcvQWx4OU1VSklpa21nbXV3aE8veTZlRTcrK2JZcnBnOWlhRCtPTnNTaDJ5VlBFbGp3RlJkTnhqcmdZTS9VVVRURVZFUmxnUE45NERydGxMV0F3ZWNVOTJ1eDdUOEtrNHpEcHc3R2JsZ0ZnRGo0SGszL0E5azlZdnhtNzhxWHUxK1h2WStmZkh6LzJ5RXNnSlF2MzMvK0g1K3RQUWQ0NDdQTG5zZlB2eDA0K0hqTjhmUHk2Yi84Tjk0bnZZeW8rd0RuN2gvMTNzNE9FUnJZTklJMy8yc2lHQzEvZnBiNHoyaTVpMC9WdlUzdlhHZ3B1bkk0M3IvY0hwY0M0Tk5LT0t5QzhzWFdINTZwL1pEM1Z2MW5CNkx1T0lIbkdqa2MxZURMOWVESzBUYnlJeUVEbGRzWm8rR2NaTlg5Y1JjZXkrbDd0d1lPeXlidG1JbG1mSFlzSjdObGFueUt5SDdNV3UrNU43SUlIc0t0ZjZ6WFZ5S1RseHFlWXp2dzhKaU0vTVRtS2lFZ3Y3cCsvQ09FT25HditDWTRIQUx0aEVlNmZ6c2RNT2c3bmtydXdhOTdBdmZjeW5PdWYzV0d4emE1NkZmZitLL3BzOC95eUZGcHFpTjE2RXFib0lKekw3Z1ByRXJ2dEZFektNSnlyL3dadWpOaHRwMEpiSFo1dnZRZ3B3L2JLUFE5a0d0azJnS1RNMmZGMDBJK0xOWWRwZUhROUFGVS9YZHBubjZ4eng1QjJYQUd4NWdobGw4Nmo0S2JwWko3ZGMyMjNoc2ZLMlBLTHBRei94aFF5eng2TmpialUzVmRLMW5sanU0cHFzZFlJR3krZlQrYlpveG4yaGVLK0xpVWlJZ2tXcm1pbjd1NDExTjZ6bG1oZHFFZWI4Umd5L3FlSXZLc25rWEo0SG1nNU5oSFpIbU13SlVkZ1NvN0ExbTdzbm1JYWluOTVhMXRxNE1YYnNTLzlBWFBBVVpoRHo4Vk1QZ0c4K2pKV1pKOHdEbzQzQXp6SkdNZUhmcWwveEdMZENNVGFjYU5OWU4yZEg3S2ZNV2Q4RC9mMnoyRG4zNGM1K25LSVJYRC85WDFJeWNJNSswZTdkNjVKeDhXTGFteG5nNFMwWEp5anY0TDcycC9qR3l4a2pzQ1o4eVZzNlFLSWRHSlgvQmRxTitDYzgrTWhXV2dERmRzR0ZOL3dJQm1ueHFlRWJybGxPV25IRlpBeU13Y3NiTDE5SlZtZkhZT3ZNQm1BNmx1WEUydUprSGxXRVdNZlBiYnJIRnR2WDBuRmR4WXg4WjB6Q1I2WUJZQy9LQVgveUJRMmZQRjFjcStlU09FdlptS2MrRFdxYjExTzBaMXpHUGFGWXR5MktHVmZua2Z6ODV2eFpBWEkrdHdZMnQrdnAreVNONGhzYnZ0VW16Q0lpRWovczJHWHB2OXNwdTZCVXBwZnJPdzlWVFFyUVBhbEplUmNNUUgvcUtHM1ZvYUlmRG9tWnpTYzhUMDhKMzBkdS9oSjdQd0hzYlh4TDN1eEZydm1EZXlhTnlDWWlYUHdXWmhEejRVUmt4S2J0TWgrekhpQ09MNWh1Rzg5UUd6aGZkaXFsVjJGOENFdmtJb3BtSXhuOXFWNERyOFlOMUtQalhVa09xdDlvNkVDb2lHTVA0aVpmaHBrRmtMTit2Z1hKZFhyY003NUVVUTZvR1o5djF6T2JsZ0VGU3ZBZ0Ruc0M5Z1ZMMnhyc0poeHMrUFRSOTk4S0w3Mlc2UXpQdjEweEdSTThheCt1ZjVnb1dta0ExRFRjNXRaLzdsWHlMNW9QRVYzemlHeXBZUFZoejJOZDFpQWtwZFB3WVppckR6b0tkeldDTWtIWnpOaDN1bGR4MVo4YnpGYmYvY0IweXEvMEdPNnA0MVpObC8vTnJYM3JxWDQ3OGNSS20yT3I4L21HSXlKdHdNNHlWN0dQSGcwR2FlT0pGTFZ6c3JwVCtJdlRHSE0vVWNSbkpGV0hDNEFBQ0FBU1VSQlZENDBLOUtBdmtIYUxuMkRKSklJbld1YXFMdS9sUHBIUGlSYUcrclZualFwZzl4ckpqUHN2TEU0eWZwZVRVVDZpWFd4Njk3Q0xub3MvdUVxR3U3ZFo4Umt6TXh6Y1dhY0NjSE1mWitqeUg3S2VJS1lqaGl4QnkvQ0xkMjFwWWVHS3Fma0dEd1hQWWdOZW9aRXdjMzkvVG5ZaWhXNzFOZjU4ajN4RFJKT3VBYVRQcnp2VHRtak1TVnp1bDUrY21TYisrd3ZzRy9jczFzNW1pTXZ4am56cHQwNlpyQlRzVzJBaVZSM3NIclcwM2l5L0V4Y2NBWk9TdnhEVXR0Yld5azkvVVdTcHc4ajljamhWUDltQmFsejh1aFkwY2kwaWk5MDFYNDJYUEFhclF1Mk1uWGo1L3M4Zi91aVdwSVB6U0ZhSDZMNWhRcjhJMU93b1JqbDF5N0U3WWd5N3JIalNacVUyZlhockcxaERjRnBXVVA2dzVyeEJIRzgyZFRjczR6YWU1ZlE4VUVOYm1zZmJ5NkhJQ2ZWVC9EQVhISytQSVBjeTZiaFJ1dUd4Qzgwa1VSd1c2TTBQRjVHM1FPbHRMMWQwNnZkK0F3Wlp4U1JjL2tFMG83SjEzY0NJckozZFRUaUxua0crKzQvb1hKbDczYVBEelB4V015TXN6QVRqd05mWU4vbktMSy9NQTZlUUFHUjIwL0JybnNqMGRrTUNrN0pNWGkvOWg5aW9hcWhOeURBamVHK2ZBZG13dEdZb29ONk5IMjBadHVPbU9tbjQxencyNjdYc1J0S01NZGRGVituczcwUjI5bUNmZU9lcm1tbU94TzdvV1JJRnR1R2JnVmxBTEl4UzluRjgzQmJJNHgvK3NTdVFodEF5dUY1RlAxK05odXZYRUJ3YWhhRlB6OFVUN3FmOHErK1NXaGRNNEdTZEFEYWw5UVJuSksxM1d1WUpBK2xwN3hBNXRsRjVGNDFrYlozYXltN2RCNisvQ0RGZnp1RmpoVU5ySnp5THc1NC9UUnNaNHl5Uzk5ZytEZW5rdlBsRW5DRzNpYzM0d2tTclUxaHc0V1AwUEphV2FMVEdYRGMxakJ0YjFmUTluWUY5WSt1WU94ZlA0TTNCeFhjUlBxSmpWbGEzOWhDL2FQcmFYeHlJMjVidEZlZjRNUk1obDA4bm1FWGpNT2Jvdyt6SXJLUEJETng1bHdJY3k2RXlwWFlSWS9qdnZjVWREVEYyMk1SN0FjdllqOTRNVDY5YStySjhjSmI4V0ZkQzNlTHlLNXh2Qm00YnoyZ1F0dHVjRXRmeDMzckFaeFpuOE9OTkNRNm5YM0xqV0pmdWgwVFRJZFBGTnMrOHZFTkVtSTNsR0NPL3lyT3lkZjM3dGdlL3pmZHZuWVgxcnFZdzc2QUdUa1ZEamhxbDlNeEJ4eUZ5UnUvKy9jeHlLbllOb0JVMzdLYzFubGJLUHJqSEpJTzdGa3dhMXRZZ3lmTFQ5R2Y1cEI1em1nOHFUNDZsc1ozbVd1ZFgwMmdKSjFJUlR2aDhqYXl6dXU5aVVGNGN4dGIvbThwZFE5L2lEYzdnRGY3QUtwL3RaeXFueTRsKzVJU0NuOXhLTVl4QktkbVlYd09HODUvamJHUEhrdGdmRHFidnI2UXVnZEtLZnJENFVOcktxbHhjTHpaYlBqaXc3Uzh2akhSMlF4NExhK1ZzZUhDSjVqdzBnWEUzTXFoOXcyU1NIK3gwTEdzbnZxL3JhZmhIeHVJYk9sZHZIWlN2R1NkTzRic2kwdEltWldyVVd3aWtsZ2pKbVBPbW96bjFHOWpWNzRjbjJaYXVxRDd2VUNvRmJ2b2NleWl4ekZwZVppRFRzY2NkQllVSGdoRy80Q0o3SlFubWRqQyt4S2R4YUFUVzNnZjNzTXZocUZRYlB2WWVteDIyeFIvMjFxSCtmZzZiZjRVaUVVQU1KNGRsNEpzMVdyc3kzZGdWNzBTN3ovcE9KeXp2ZzlaaFFDNGo5OUk3SWFTbmFabGltZmhYUG53YnQzSy9rTEZ0Z0VrNTRvSk9HaytBc1ZwckpyK0pHTWZQcWFydUZYMWYrL1R1cUNhQTFkOUZrK3FENERnMUN3OFdRRWFueTRuKzlJU0dwOHVCeUR0Mk81dDJHM01Vdkd0ZDZpOWZ4MDJGQ1A3UytNcC9Qa2hyRC8vTlZyblZXTThoc1p0MDVKc3VMczRFdDdjUnUxZjFqRCszM09wL3UwS3FtNWV3cHFqbjZYZ2h6TVlmdjJVZmZoZkpYRWNid1kxOXl4VG9XMDN0THhXUnMwOXk4aTVkTnpRK3daSjVGTUtiV3lsNFI4YmFIaDBQWjFybXZyc2t6d3JsNXhMU3NqODdCZzhxZm9WTGlJRGpDK0FtWDRhWnZwcDJOWmE3Tkpuc1V2K0RadVdkWFd4TFZ1eDgrNkRlZmRoY3NkaXBwNkdtWFlLNUU5UTRVMWtPNHpqaTIrR0lMdkZWcTNFT0VQai9WTHMxcE43eGV5cmZ5TDI2cCs2WHB2Sko4Yi92UVh3SmUzNGhKVXJzYXRmd3h4OU9mYVZQOEtJeVYyRk5nRG56QnV4Wll1eHk1K1ByLytXM0hPTlR0dGNqWDM5YmtqTjJmT2JHdVNHeHArOFFjS2JIU0R2YTVNSWw3ZGhZeTZscDc3QStLZFB4RVlzTGE5V2tYUDVBZmp5ZzkwSE9JYU0wMGZTOFBjTlJDcmJxZi9yaDNpeUFxUWUwYjNRb2ZFWU9sWTI0UitWUXRIdHMwazlPbDZJUzUwekhDZm9KV2xpQnY2aVZId2prdkhtSnVITkNlREo4RlAxay9kcGZyNkNnaC9FaTJ2QktWbVVmZWtObk9BUStpUGpTYWIyM2lXSnptTFFxYjEzQ1RtWFR4MGEzeUNKZkVxUnJaMDBQVlZPL1QvVzAvYm0xajc3QklwVEdYYmVPRExQRzB2U3RpVURSRVFHT3BPYWd6bmlZamppWW14dEdTeDVHdnYrVTlqYTdpOHhiYzBHN0N0M3dDdDNZSEpHWTZhY2dwbDZpa2E4aWZSaXRPdm9uZ2kxQWs2aXM5Z25QTDhzQlRjV242WWZEUkc3Y1FyT21UZGlqcnlrUnovNytsL2lUMUoyUEdQTmpKMkY1My8vQzVramlMM3l4OTd0UjE2Q21Yb0tzUTllN0hyZDR6ci91QUdNd1J4N3hSN2YwMkEzaENvbmc0ZS9LSVh4ejUxRTZkei9zdTZNbC9DTlRNWko5WkgvM2VtOSttWmZPSjc2djM1STJhWHphRjlTUis3VkV6RytuditnRlAxaE5yNlJLVGhKM2V0akZQeWc1OXp0OHErK1NkMEQ2NWpSZGxHOC9hYURjSkk5R0cvOGpVNzYzRUltekQ4ZC85aTAvcjdkQWNzNFBqbys2TDBJdWV4WXh3YzFRK1liSkpFOUVkblNRZU5UNVRUK3E0elcrZFhReHpaRjN1d0FXZWVPWWRnWGlrbWVxV21pSWpLNG1ad3hNUGRheklsZmc4M0xzVXYralYzNkRMYTFycXVQcmQySWZlM1A4TnFmTVZtRjhjTGJ0Rk5nMURRd1ErUERzb2pJSHJNVzk0N1B3Y1JqY1k2N3Nqczg3MTdzMm5rNGwvd0ZQRjVzOWJyNGFMT2RqV3diTm5MbjE4ekl4OHc2THo2Q2JjYi9RTzdZK0RXWFA0OWQvQVRtaUlzd2hRZCttcnNhMVBTSmVJQUtqRTFqL0ROeldYdmk4M1N1YkdUNE42ZjBITlcyVGVwUncwaytOSWZXK2RVWW4wUHVWeWYxYUhjN1kwU3Eyb2xVdGUvd2VoK3RDZFE2Yjh1TysxVzFrM3BVL2c3NzdEK01kaDNkQS9IL1pucFRMUEp4NGNwMm1wNHFwK0ZmWmZFUmJIMFUySnlnaDR3emloajJoV0xTVGhpQjhhbkNKaUw3R1dOZzFEVE1xR21ZTTc2TExYc1h1K3g1V1A1ZmJHdHRWemZiVUlHZGR3L011d2VUa1krWmNoSk1PaDVUUEFzOHZnVGVnSWpJd0dTWFBvUGR2QnpubU10N05xVGxZZGZPeDMzMjV6aG5mUjlidGhoVE1LSGZydXVjL0ExaUsxOGk5c0JWZUs1K0ZGdTVDdmR2LzRzWk9RM24xRy8xMjNVR0l4WGJCckJZVXhpM1BiN3pYTzNkYThuNjdKZytOeWhJUG1nWTdZdHFDUlNuNFM5SzdkRVdyZTZnOUpRWGR2bWF1OUwzbzlGdklpS3lmZUh5TmhxZmpvOWdhM3VyNzFHeUp1Q1FQcmVRekhOR2szRkdrZFpoRTVHaHcvRmdpbWRqaW1mRFdkK0hzdmV3SzU3SEx2OHZ0cm02cTV0dDJvSmQ4Q0FzZUJEOEtaZ0pSMkVtbjRDWmVBd2taKzNnQWlJaVEwUzRBL2MvdjhJTUw0bFB4ZCsyQ1FLQU9lZ016Sm8zc0FzZXhPWVdROTFHektHZjZiOXJKMmZnWFBBNzNMc3ZJWGI3WjZCcEN5WnZITTZsZjk3NTZMbjluTjdWRDFDZHE1dFlmOTZyZURQOUZQeG9CcHV1WGNpNk0xNms1SVdUU1pyVXZmaGczUVBycUwxN0xjYm4wTG1taWMzWHY4Mm8yMmQzdGZzS2twbjQxaGs3dmQ2V255K2o4ZC9sdTlSWFJFVDY0RnJhRjlmUjlOd21HcC9kUk9jSGpYMTJjNUk4cEo5Y1NPYlpZMGcvYmFRS2JDSWlqZ2VLWjJLS1oyTE92QkhLbDJLWC95YytGYW14cXJ0ZnVDMGVXLzU4ZkdycG1CbVlTY2ZIZjNMSGFaMDNFUm1TM0pmdmdNWXF6Q1YzOVRudDNqbnJKdXlFbzdFZkxnVEFUT205bWNLbkV1bUFqSHlvMjdZbVovRmhHb1dNaW0wRFV0dTd0YXcvOXhYY3poZ2x6ODBsK1pBY0hMOUQyV1h6V1hmV1MweCsvMnljRkM5MTk1VlNmdDFDdkhsSmxEeDdFbVZmbmtmdHZXdXhybVhVNzJaanZBYmpkd2hPMi9IaWh3Q2VMRC9BTHZVVkVaRTR0ejFLeTZ0Vk5EMjdpZWIvYkNheXRiUFBmazdRUS9vcEkrTWoyRTRlaWFNQ200aEkzNHdEbzJkZ1JzL0FuUDVkMkx3Q3Urb1YzRlV2UStXcTduN1doUTJMc1JzV1k1LzdGU2E3Q0RQcGVEamdTTXpZbWVCUFR0dzlpSWpzUTg3Y2E3R0ZCMEptQWJaeUpXeFpHMi93QnVLUHdYUVlQaDc3OS8rTlQ4ZlBHN2Z6azdxeCtFOWJQVURQTmJtdHhWYXRobFd2NHI3M0pOUnVnSlJoT0tkOEU3dmlCZXliRHhGNzV4K1lBMC9FVERvT00rYlFIanVaRGhWNnR6K1FXS2k1YXcwVjMxMkVFL0F3L3FrVFNUNGt2bFZ1MW5uRlJLbzdDUlNuWVpJOFZOeTRtSzIvL1NCZWFIdnVKSkltWlRMdXlSTXBQZm0vMU4xZlNtaGRNNlB2T2dMLzZOU2RYRlJFUkhaSGVITTd6UzlzcHVtNXpiUytXb1hiR2V1em55ZlRUOFlwSThrNFl4VHBKeFhpcE9oWHJvakliakVHUmszRmpKcUs1NlN2eDBlNXJYNFZ1K29WN0xxM0lOcTl0cTZ0SzhmT3Z4L20zdzhlSDJiTUlURGhLSnlTbzZCZ2dqWlpFSkg5bHplQW1YWXE3dU0zWWQvNWV6em1UOGFVSE5IVnhTNTZETndZNXVSdjdObzVtN2NTKy9uUjNhOUhUSUxHS3R3bmJzSnVYZzV0RGZGNHp0ajRycWN6UHdlQkZNeXhWMkNYUG9kOTR4N3MwbWV4UzU4RndCUk14TG4yaVNFMTRrM3YvQWVReWg4dW9mclc1UVRHcFZIODJQRWtIWkRSb3ozdnVzbkVXaUtVbnZROGJRdHJTSnFRUWZGanh4TW9qdThRNnNzUGNzQ0xwL0RodWEvUU9yK2FEUmUrem9SNXB5ZmlWa1JFOWh0dVI0eTJCZFUwdjFSQjh3dVZkSzVwMm03ZnBQRnBwSjgyaW96VFI1RXlPNjlyUjJjUkVmbjBUR1lCekw0QU0vc0NDTGRqUzkvRXJub0ZWcjNhWTRNRllwSDRkS2tQRnhMalY1alVIQ2c1QW5QQWtmSEh0TnpFM1lTSXlGN2lISHNGZHNwY0FNeUl5ZkN4Zit1Y1U3NkpIVmFFR1hOSXIrUE0rRG1ZN05FOWd4bkRNVFBQQmVOZ2ltWmdKaDBYajZmbllRb214VWNRVHo0Qk0yTFNKMDdteE5lSk8rZ01xRm1QL2VBbDdJWjNNY2RkTmFRS2JRQW0ycmEranozUkpCRmlqV0cyM0xLY2d1OU4zK0VVbzRydkxpSzZ0Wk9SdnpzTVQycnZQN0J1WjR6S214WXo3SUp4SkIrY3ZVdlhycng1Q1kxUGxERjUrVGw3blAvK3hwTThsa1htUjRsT1kxQTYxTjVNckgxRG90TVEyVE0ydm01bTg0c1ZOTDlVU2R1QzZ1Mk9Yc014cE16T0plUDBlSUV0cVNSOTMrWXFJaUx4S2FVVkszRkw1MkhYem9PeTkrTFRuN2FuWUNMTytNT2grRERNMkVNaG1MSDl2aUlEZ0NkNUxPRnJOVTVtVC9odmorcHppU1NFaW0waTI2RmkyNTVUc1UwR204aldUbHJmMkVMTEs1VzB2RlJKdUtKOXUzMjlXUUhTVGlnZy9hUkMwazhaaVRjN3NBOHpGUkdSblFxM1lkY3RqQmZlU3VkamF6ZHV2Njh4VURBSlo5eGhLcjdKZ0tWaTI1NVRzVTBTUlg5alJVUmt5SW5XZE5JNnI1cVdONnBvZmFONmgxTkRjUXdwczNKSU8zRUVHWE1MQ2M3SXhuZzBQVlJFWk1EeXAyQW1uNENaZkFJUVg4K04wdm5ZdGZPeHBXOUN1SzI3cjdWUXVSSzNjaVhNdTAvRk54RVI2UmNxdG9tSXlINHZXaHVpZGQ0V1d1ZHRvZVdOTFhTdTJrRnhEZkFYSnBNMnQ1RDBFMGVRZGx3Qm5rei9Qc3BVUkVUNm04a3VndXh0YTczRm9sRHhBZTc2aGZEaDI5aXl4UkQrMkdqbVR4YmZBSk5YQW1ObVlFWWZISC9NSGhzdnlvbUlpR3lIaW0waUlySi9zUkFxYTZIdDdScmFGbTZsZGNGV09sYzI3dkFRVDRhZjFDT0hrM3IwY05KT0hFRndRaWJvYzVTSXlQN0g0NFdpNlRoRjArSFlLK1BGdDgzTGNkZS9IUysrYlZ3TTRZNGVoOWl0cGJDMUZQdk9QK0tCWUNabTlFRXc1bURNNklNeEk2ZUNQemtCTnlNaUlnT1ZpbTBpSWpLbzJaQkwrL3QxWGNXMXRvVTFSS283ZG5pTUo4MUh5cEhEU1RzNm43U2poNU0wZFppbWhvcUlERVVlTDR5ZWdUTjZCaHgzRmNRaXNIbEZmT1RidW9YWVRlOUQ2QlByZUhZMFlsZS9CcXRmd3dJNG52aW1DNk5ud0tocE1ISUtKcWM0SGhjUmtTRkp4VFlSRVJsVUlsczZhSHVuaHZhRk5iUyt2WlgyOStxd1lYZUh4emlwWGxMbkRDZjFtSHpTanM0bk9HMFl4cXZpbW9pSWZJTEg5N0hpMjlYeFhVMnJTN0ZsaTdGbDcwSDVFbXo5cHA3SHVMSDQxTlNLRDdwai9tUW9uSVF6TWw1OFkrUVVUUFlZTU00K3ZSMFJFVWtNRmR0RVJHVEFpdGFINkhpdmpyYjM2bWhmWEV2SGUzV0VLN2UvVStoSC9DT1NTVGs4aitURGNrbWRuVWR3dW9wcklpS3lCN2FOV2pNRkV6R0hmeEVBMjdJVk5yNFBaZS9obHI4SG0xZkVSOFI5WExnZE5pekczYkM0TytaUHdZeWNFcDkyT25JS2pKZ2NYMDlPSStCRVJQWTdLcmFKaU1pQUVHdU4wckdranJiM2F1bFlYRWY3ZTNXRU5yVHMvRURIRUp5YVJlcmhlYVFjbGtmSzRibjRSNlpvelRVUkVka3JURm9lVERrSnBweUVCeUFTaW85czI3UTBYbmpidkFKYnU3NzNnZUUyN1BxM3NldmY3bzc1Z3pDOEJGTXdFZkluNEJSTWhJSUoyZ0ZWWkgvUzFvQmQ4enEyZmhQR0pqcVp3Y3ZNdlRiUktld1dGZHRFUkdUZnNoQ3VhcWR6UlFNZHl4dm9XRkZQeDlJR090YzJ3UzY4QWZGbUIwZytKSWVVdzNKSm1aMUh5cUU1T0tuNmRTWWlJZ25pQzhDWWczSEdITndkQzdWaUt6N0FWcXpZVm9CYmpxM2QyUHZZY0Fkc1dvYmR0QXlBMkxhd3lTeUEvQWxkUlRoR1ROQTZjQ0tEVFN5S2ZlVk8zRmZ1aUU4M1o1ZmU2c3AyZUZSc2t5MC9YWnJvRlBZTFRwcVBsRm01cE16S0FVZERWRVFHSTdjelJtaFZFKzByR3VoY1hrLzc4Z1k2VnpRUXJRL3QwdkdlTkIvQmc3TkpPVGlINUVPeVNUNGtCLzhvalZvVEVaRUJMcENLS1Q0TVUzeFlkNnlqQ1Z1eEVydDVXYndBdDJVTnRyWU1iTytQMzdheENocXI0aHN4Zk1UanhXU1BoYnl4bUx6eE1Id2NKbmNjNUk3VmJxZ2lBMDE3QTdHN0w0V3ExVGpIZkFVejhUZ29PQUFDcVluT1RQWVJGZHYyZ3FxZnFkalduNEpUc3hqOWx5TUpUczFLZENvaXNoMDI1Qkw2c0puTzFVMTByR2trdExxSmp1VU5oTlkxWTJPNzloMmVFL1FRUEdnWUtZZmtFanc0bStTRHMwa2FsNlppdTRpSTdCK0NHWmp4aDJQR0g5NGRDN2REOVRwczFTcW9Xb083N1pIT1BwWlJpRVd4VzB0aGF5bVdGM28wbWN3UmtGdU1HVDRlOG9veHVlT3dlY1dZbEd3dytqMHF1OGFaR1YrWDBGMzJGSVJhZC90NGt6TU93dTNZNXFyK1RtM1FjWi84RVRSVzRybjJYekJpVXFMVGtRUlFzVzB2bU5GMlVhSlRHUHhjUzZpc2pZNzM2OWh5eXpMV0hQVU1JMzh6bTV4TFN4S2QyUjRiK2ZNVHlMMTZKaFhmZjRXdHQ3K3ozWDVaNTA1bTdQMW4wL0Q0U2paYy9PUk96NXQ3eFNFMFBMbWE2TmEyL2t4WHBFK3hsZ2loTlUxMHJtbWljM1g4TWJTbWtkQ0cxbDB1cWdINENwSUpUc2tpT0RXTDROUmhKRTNMSkdsOGhqWXhFQkdSb2NXZkRLT21ZVVpOQTRpdkFXY3R0ckV5UHZMdG8rSmI1UnBzL2NhdXFXaWZaQnNyb2JFU1d6cS9aME1nR2JKSFk3S0xNTU5HUTA0UlpJK0dZYU13R2ZtYWxpbzllQzk2QUlESWp5ZGlhOWJ0M3NISldYaS9NUTg2bTRuKy9rUnM0K2F1SnYvdDBkM094VjMwQ05FSEJ1Zm5hcnZpQmV6U1ozRysrSHNWMm9Zd0ZkdGtZSElNZ2VKVUFzV3BaSnd4aXMzZmZvZk4xeThrZFdZT1NWTUczd2czVDFZU2VWK2JCY1pRLzhqeUhmWWRmdjFzbkJRZnRmY3UyZWw1YzY4NGhORi9Qb1Bjcjg1a3piSDNFMnZzN0dvYi82L3pTSnFVdTF0NWh0WTNVSHJhdzd0MWpPeC8zTTRZb2JJV3d1dGJDWDNZUW5oRE01MXJtd210YWRxbG5VQS96dmdNU1pPeXVndHIwNFlSbkpLRk55ZXdsN0lYRVJFWjVJekJaQlZDVmlGbTB2SGQ4VmdFVzFjRzFldmpoWkRxOWRpYUQ2Rm1mWHp0dDc2RTJxRnlGYlp5VmUrMW9qdytUTllveUJtRnlSNk5IUlovTkpraklLc0FrdEwzMGczS2ZxbTlBZmVsVy9HY2N3dmVyNzlNOURmSDloamhaaXRYNEM1OW9zY2hubE4vQUcxMXhONjRvM2Q4RUxNTEg4SGtsV0Ntblpyb1ZDU0JWR3lUQWMvNEhVYmVNb3UyaFRXVVhUNmZpVytlTWVpbWxSWCszL0U0cVg1Q1pZMFUvdlNFUHZzMHYvZ2hibWVVMURtanNLRVl3ODZmeXJEenAvYlp0L2JlSmJTOVUwSGR3OHZJdVd3R0tiTUtLWG51aTZ5ZCt5QnVXM3pyZWYvWUxKSW1aTysxZTVMQkxkWVNJYnkraGRESGY3WVYxc0lWN2J1OWVxdnhHUUxqMDBtYW1FblNoQXlTSm1RU1BEQ1R3QUVaR04vZyt2c3FJaUl5SUhsOG1Md1N5Q3ZCY0hKMzNMcnhOZDVxMW1PcjE4VWZ0NjdEMUc3RXR0UnMvM3l4U0h6WDFOcjFYYi8yZS96NkQ2UkNaZ0VtYXdSa0ZuWTlOeG1GMkt3Q1RQcHdqWXlUSG1Ldi9CcFNzL0hNdlFIdk5mOGg4dHRqb0tNSkFGdTVqTmh6UCs3UjMzUHFEN0J0dFgzR0J6TmJ2Z1F6ZVc2aTA1QUVVN0ZOQmdYamR4aityYW1VWGZRR2JlL1drbkxZN28zWVNxVFV3MGVTZDlXaEFBVEdaSko3NVNGOTlyTlJsL1FUeGdKZ0FwN3Q5Z05vblY5TzJ6c1Z1RzBSU3M5NGhFa0xMeWYxOEpHTWYvdzhTczk4QkJ0eFdYblFuM1lyejBQdHpidlZYd1l3QzlINkVKRk5yWVRLMndodmFpT3lPZjRZM3RSR3VLeUZhTzJ1YlZEd1NVNnFsNlFETXVKRnRZa1pKRTNJSURBaGc4RFlORTBCRlJFUlNRVGpkSStFTytDb25tMmhkcWd2eDlhVngwZkYxWlpEM1Vhb0s4YzJWZlc1T1VQM3NhMVFYWXF0THUwSzllaHRIRXpHY0d4R1BpWjlPQ1o5T0RZOUY1T1dDK2w1bUxROFNNdUY1RXl0R3plRXhKNitDWk16RHVlQTR6QTU0N0NiM2t0MFN2dGVxQjB6YkZTaXM1QUVVN0ZOQm8za2crS2p0TnJlcmhrMHhUWnZUakxGZi84Y09JWVBQL2RQR2g1YnliRHpEaVJsWmlHYnZ2VkNqM2NzbzI0N2lhU0pPVFE5VjBycDZZK1FOQ21ITVhlZlJlWE5yOUg4MHZydFhpTmEwODY2c3g2TkY5eU9HRVh5OUh6YUZsWHVnN3VUaExBUWF3NFRybW9udXFXVFNNWEhpbWpsclVRMnRSSGUzSWJiMGZlYUxydkNTZkxnSDV0S1lGdzZnZUkwQXNYcEJNYWxFVGdnQTM5aHNuWUNGUkVSR1N3Q3lWQXdFVk13c2ZldjcwZ292cTVXYlRtMnRneFRYNDV0cUlpdi85WlFCWjNOT3o3M1J5UHFHcXV3MFBmb09JanZvcHFXaTAzTHhhVG5RWHE4Q0dmU2NpRTVDNU15REp1U2lVa1pCc0VNalpZYjdLd2wrdEFsbUxUaDhYVUd0M0VPdlFEL29SZjA2bTd5SnV6Um1tNERubkVTbllFa21JcHRNbWdFeHNhM1NYWmJJZ25PWk5kNDB2eVVQSE1CL2xIcGJMM2pYUm9lV3dsQTJuRmp5YjN5RUV5U2wvS3ZQUWZFTjBVWS9vM0RpVFdIMkhqVk13REVHanJ4RGd0Uzh1d0ZyUHZzUDJoNlp1MTJyOVh4UVEwZm52ODRrVTFOdEMrdDN2czNKLzNQUXJReFJMU3FnOGlXRGlKYjJvbDg5THlxbmNpV2JjVzFxbmJjemowdnBIM0VrK3JGUHk1ZVJFc3FUc05mSEMrcytjZWw0YzhQRHJxcDJpSWlJcktiZkFGTTdqaklIZGRWaU92eDJ6L1VDbzFic0kwVnNLMEFaeHNyc1UyVm1JYXErTWk0N1d6WTBFTXMycU1vOTVFK3g5UVpBOEZNVEhJV05uVmJBYTVIUVM0ci9qb3BIWUxwMktRMFREQXR2dEdFaWhzRFI2U3pSNkVOd0c1YWdydjRiejFpbnJOL0NhMDF4RjY2dFhkY1pKQlRzVTBHajBIMjRULzdTOU5KT2F5UXhuK3ZZZFAvZTc0cnZ2R3J6K0lia1ViT3hkT3B1Zk5kT2o2b3dYZ01zWll3R3k3NkYrRk44VzhSSTF0YVdUdjNJUTU0K1NKOE9jazd2ZDZPaW5HeTc5bW9KVm9mSWxiYlNiU3VrMmh0S1A1VDEwbTBMa1MwdG1QYjYzaWZTRzBuTnVUMjIvVzkyUUY4UlNrRVJxWGlMMHJGTnlvWi82aFVBa1dwK0VhbDRNME9hSVNhaUlpSWJGOGdGWWFQeHd3ZjN4WHE4ZGJCaldGYmFqQk5XN0ROVzdITld6RXROZGptcmRCU2cyMnVqcjl1cTkveGROV1BzeGJhRzdEdERWRGJlN1RjZHM5aUhBaWtZb0xwMkdBYUpLVmhndWtRMlBZWVRNY0dVakZKcWZIQ25DOEpBc2tZWHhEOHlWaC9FUHhCVENBWnZFbERmblNkOTdxWHdkM3hhRE5idm9qb1BlZnQ4amx0OVNwaUw5L1dJK1k1KzVmWTl2bys0eUtEbllwdEludkoxaisrUzdTaGc0WW5WbUdqSHl1aVdNdkdLNS9HUHpvVHR6Tks4dlRoaERjM1UzN05zemhCSDdsWEhJSW5JNEFuTXdudnNDQWR5N2N5N01KcDVGMTNHS3VQdmcrM05aeTRteHBLTE1UYW9zUWF3N2pOWVdLTllXSk5ZYUxOa2ZqejVqRHV0bGlzT1VMMG8xaERpRWhOaUZqVDN2di81RW4zNFN0SXhwc2Z4RitRakw4b0JWOVJLb0ZSS2ZpS1V2Q1BUTUZKMWovdklpSWlzaGM1SGt4R1BtVGtZNkR2MFhFUUg5bldXb3RwcnNHMmJJV1dyZEJjZzIydGc3WTZiRnNEcHJVQjJ1dXhiUTFnOStETFIrdENaek8yc3hrYXRvWG8rZmpKNXp2azlZTXZHUk1JZ2k4WjYwOENmeExHNHdlUFA5N3U5Y1dmZTN6ZzlXRzhBWEI4NFBWanZkNTRIOGNYUDhibmp4Y0VqUU9PQXpqeFVYd2Z4VDU2N256aTlVYy8wOGJ1L24rVFQ4RmtGdTY4VTJORjExUHZCWGZoSFA3bHJ0ZDI2eG9pUHpsd2I2UW1NbWpvMDVqSVhsVC82QXJHUG5nTzZYT0xjWks4T0VFZkpyRHIzNVRabU1WdERoRnQ2Q0RXMklsL1JCcWRhK3NBbVBEYUpmanlVM3YwWHpIeEQvMmEvNEJqd1laZDNIQXMvaGlLWVVNeGJNVEZodHo0ODVDTEczR3huVEZpYlJIY2ppaHVXd3kzUFlKdDJ4WnJqK0cyUlhEYm83anRNV0x0RWR5MkdIWmJMTllhSmRZU0FYYzN0K1Q4bER3WmZuejVRWHdGUVh6NXlkc0tha240Q3BMeDV5ZmpMVWpHbDUra1FwcUlpSWdNSGg1dmo2TGNSL29jWVA5UjBheXRIdFBhaUcycmc3YUcrT3YyQm14cmZYemtXMmNMZERSak9sdmpCYlpRZS8vbUhBMUROSXp0YU95WjNnNE8yVjVidjd5YnZMMzNXbWQ3VStUSEU3RTE2M2E1djIydXdtNWRBOFRYWU90TEl0ZHNjLzk4NFY0OWYxOXNRNFVta1F4eCtzUW1zcGUxemkvSGw1K0syeGFPRjNwYXc3aXRZV0l0SVdJdFlVYmRkaExoaWhZMlh2RTBzYVpPWWsyaDdzZVcwSFovUXdmR0Q4TmZtTGJEYXlkeWg5R09wZlZzK3RZNzhZS1ZDOWExNE5wdGozenNlZmRyYkhlN2RTMDI3SFlYMTBJeGJHVGZGcjgrRGVNMWVMT1Q4R1FIOEdZbjRjME40UDNvZVhZQWIwNFFiMDQ4NXRrV2M0SkRlOHFDaUlpSURISEdpYS9aRnN5RW5ONmo1YlpidkhCakVHckJkclJnT2x1NmluRjB0bUMzUFpyT0ZteW9EY0x0RU9tRVVEczIwZ0hoZGt5NEE4SWQySEFIUkRwMmJTMDY2Uko3NW1aaXo4US9kMnl2Y0dZclYrQXVmYUpIekhQcUQ2Q3RqdGdiZC9TTzl5TzcvdTErUGQ4dWFkaTg3NjhwQTRxS2JUTG9WUDFzS2EzenR1ejlDemxKL1hLYW1yc1dVM1BYNHUyMmo3cnRKTnpXTUUzUGxXNjNUMStXamZ4MTEvTXBxNzlHMG9Uc1B2dlpjSXpRaHNZKzJ6NXVlOGZ2cVZoem1MWUZXL3YxblB1YUo5V0xKOU9QaytISHMrM0htK0hIa3hsLzdtVDQ0cTgvRnZOaytQSG1CUENrKzdVbW1vaUlpTWkrNEhpNmkzU3czUkYwdS9UV3pGcUlSU0RTamcxMVFLUWRFKzZNNzk3cWhpRVNqcmZISWhBTFF6UUMwUkQybzFnMGpJbEY0NlBqWXZHK05ocU9GL0NzalkvZWMxMjJmYnNjZjI3ZGVKc2I2MzV1M2U3WGcxejBMNS9GTm16Q2JucXZSOXh6Nmcrd2JiWEVudnR4ajdqZHZCVGJzS25mcnUvNTVlNTl6dnEwWWplVVlJb1BHT3B1cXdBQUZhVkpSRUZVMjZmWGxJRkh4VFlabEZybURZRWROeDJESjlXUEp6MkFrK2JIK0R4MExOdjkrdzV0YU55bDZhWFR5djRma1lxZGJQRStBSmlBZytQM1lQd09UaUQrYUh3T0JEdzRmZ2NUY0RDK2VOeVQ0c1ZKOXVLa2V2RWsrM0JTdkpodHNhNjJydGMrVElvSEo4VVhiMHYxWWJ5cWxvbUlpSWdNS2Nac1c1UE4zMVc4NjJyYTBXRjcyRFlVdU11ZTJxdjlSUVlpRmR0azBDbjQzblR5YjV5KzE2L2pTUjdMSXZPalQzMmUzS3NQeFQ4aURTY3RnQ2Q5MjAvYXRpSmFlZ0FBZjFFR2t4ZGRnYk10N2trTDRLVDRlcHduV3RmQit6bTNmT3A4dG1mWm1OLzI2L21DMDRaUjh0K1RNWTRCajRrL09oODlndkhFWDF1SGJUR251KzJqdmo0VEw2ajVIRXpBRXo5bXFMOWJFUkVSRVJFWkJFenVlSHcvV0wzalBqdFpzeTF5NDBoczh6NlkxU1RTejFSc0U5bkxjaTg3bU9SRENycGUyM0NNV0V1WVdITjhiVFlBNDNWd1VuekVta0pFTmpmSDIxdEN1QzNkYTd0OTFIZXc4R1Q0U1QxeWVLTFRFQkVSRVJHUkJMRHREY1JlK1hYdkJtOFNuaU92akUvL0JXaXRKZmJPZzMyZkk5UzJGek1VMlh0VWJCUFp5ejc4L0QvQk1jU2FRN2pOSWR6T250L2NIR3B2SnJTK2dSV1Q3dGpPR1VSRVJFUkVSQVlYazFHQTNib09kOEZkSHdzYXZKYzhncTFiajhrdHdiWnN4VGdlcU45RTdQWGJFNWVzU0Q5ekVwMkF5UDR1dEw2QjBMcDZvbHZiZWhYYWRzcUFKODJQdnpDTjRPUmNVZzhmU2ZySjQvQ04yUEV1cEhzcTU5S0RHSFhyU1FRbjUrNlY4NHVJaUlpSXlQN1BqSnlPNzlvWGNhYWM5ckdnd1hQdTczQ21ua24wbnZQaXNZNEdvbzllaGVlenY4YVpjM2xpa2hYWkN6U3lUV1F2OFJkbGtIWE9SRHdaU2ZGMTJESUNQWjQ3NmZIWEFQN0NORXFldldCYlcxSzg3N2IxM1hCNkwxSldkdG0vcWIxM1NiL25uSHpvQ1BLK09wTndaUXNkSzJ2Ni9md2lJaUlpSXJKL002bDUrSzU3R1FLcHVFc2Vpd2M5UHJ3WC9BVm4xb1ZFLzNvWnRtSlpWMzkzNmIrSXZmWTd2T2YvaVZqMkdHTFAzaHpmaVZWa0VGT3hUV1F2OGVXbk11cTNwL1NJMlpqRmJRa1Jhd29SYXc0UjN0Q0F2ekFOSjhWSDZweFIzZkh5cG0xcnVvVzYxbmF6b1JqZXZCVGFGbTZtWlg3NWRxOXIvQjVHL1BCWXR2eDgzbTdubkRSdUdBQWRIMnpkN1dORlJFUkVSR1RvTXVuNThTZkpXUkFORWYzTHViZ3Juc0ZramNKNzZhT1lzYk9KUFhNejd0c1A5RG8yOXE5dllWSno4WnowSFp5U1k0ZytlaVcyYXVVK3ZnT1IvcU5pbThoZTByR3NtbFd6Nys1Uk5ITmJ3NzM2SFdwdnBuTnRQU3NtL21HSDV3dE96ZVBBWlZkakl6RnE3Mysveno3Sk0vSVplLy9aQktjTnAvWXZpd0V3dmwyY0xXNGdPRDIrb1VIN2UxVzdkb3lJaUlpSWlBamdISEZGL0Vta2craGQ1K0N1ZVJsbjlpVjR6N2tGa29jUmUrSG54UDc3MDc0UHRwYm9YNytNcDcwZXp6SFg0dnZPRXR4M0h5YjI4bTNZcWcvMjNVMkk5Qk1WMjBUMkVyY3pTdHZiRlR2dFp5TXVUbkRuZnhXRFUrT0ZzTTQxZGIzYXZObEJBQ2E5OHhXTXg3RDE5MjhUcVdyRjdZemlMOG9nZVVZKzdVdTJ2MlcyOFJqeXZqNGJYMzRxbmFYMVJHdmFkNXFQaUlpSWlJZ01EdjdiZDMzdGFOOFBWdTl5WDF1eGpNZ3ZEZ2JBZmVjaG5EbVhFWHYwQ3R6VkwrSDkvQjl3anJvS3JFdnNpVzhTZS9WM096NlpHeVAyMlBYWVRlL2ovZXl2Y1E2N0NIZk55eXEyeWFDa1lwdElnbld1clNONFlDN0RMcGhLdzJNcnNlSGU2eFA0UnFTUjk5V1pBTFM5MDdPQU4renpCK0xOU1FZZ1V0SENoa3VlcE9XMU1nQmFGMndpL1lTeFRIcjNDc0liRzdFUnQzY0NCbnpEVS9Ga0JBQ292V3R4UDk2ZGlJaUlpSWdrbXEzZnVIZk8yMVRaL2J4dUE1SC9td0toRmdCaUwvd2NNL1p3WWs5OEU3ZjB0VjArcC92MkEwUld2WUF6ODR1NDd6N2MzeW1MN0JNcXRva2sySlpiRmpEMmdiTXBmdmd6OFBCbmR0aTM1WTJOdllwdG5SL1dZeU11RFkrdlpPTlZ6eEJyQ25XMWJiemlhY2JjZlJhcGMwWVJLTTdhN25sdE9FYkhCelhVM0xXWXJiZS8vZWx1U0VSRVJFUkVCcFRJemVQMnpZVzJGZG9BYkdNRmtWOGVza2Vuc2MxVnhGNit0Yit5RXRublZHd1RTYkM2QjVjU0xtK0s3MXc2TEFpbTkrNmpOaHlqZlVrVnRmZjAzb0cwZlhFVnEyYjloZmIzZTA4VERhMXZZTTN4dlJjZ0ZSRVJFUkVSU2FUdzE1TUFtK2cwUlBZS0ZkdEVCb0NXMThxNnBuN3VpYjRLYlNJaUlpSWlJZ09XdSt2cnlJa01OcnU0VGFHSWlJaUlpSWlJaUlqc2pJcHRJaUlpSWlJaUlpSWkvVVRGTmhFUkVSRVJFUkVSa1g2aVlwdUlpSWlJaUlpSWlFZy9VYkZOUkVSRVJFUkVSRVNrbjZqWUppSWlJaUlpSWlJaTBrOVViQk1SRVJFUkVSRVJFZWtuS3JhSmlJaUlpSWlJaUVpZjdQcDNzQnZlM1hHZnRmT3c4Ky9mTndrTkFpcTJEWEN4NWpBTi85aXcwMzR0TDFjU2F3N3ZnNHhFUkVSRVJFUkVaRENKM1hJQzdqMlg3dEd4OXQ4L3dYM29HZ2gzYkwvUGUwL2lQdjNUUFUxdnYrTk5kQUt5WTQzL0txZjhxMi9TOUovTkZQM2hjSnlVbnYvTGJOUlM5YU1sVlA5bUJXbkhGVEQrNmJtN2ZZMnFIeTNacFg0Rk44L1k3WE9MaUlpSWlJaUlTSUxWbFdNZHoyNGZaa3NYWUt0VzQ1eCtBL2lEZXlHeC9aT0tiUU5jOXNYandjQ21hOS9DYlkxUS9NL2p1OXFpOVNFK1BQdGwyaGZYa25uMmFFYjlmbmFmNTlqODdiNkhld1luWlpKOWFRbGJibG0rUzdtbzJDWWlJaUlpSWlJeWROaVg3NEQwUE16aEY4WURiZ3k3WlczdmpoM044ZjZWcS9vOGp4a3hhVytsT0NDcDJEYkFSTFowMFB6ODVsN3hqRE9MQ0l4Tm8rNyswaDd4V0gySTlKTUtTWjg3Z3Fhbnkzc2RsMzFKQ1RWMzlQMkhQZVBVa1dSZldnSkE3aldUR0huTHpENzdiZjcydTlzOWg0aUlpSWlJaUlqc2YreTZON0ViM3NYNXpFL0Fsd1J1REVKdHVMODdhN3ZIYksvTjg4dlNQdVA3S3hYYkJwaFFhUlBsMTd5MWU4ZHNhS0g1aFlvKzI3SXZLV0ZHMjBXOTRrdUhQNG9udzkvbk1UVjNycWJoNytzNTRMWFRkaXNQRVJFUkVSRVJFVWtzVzc0VU0yb2FHTFBqam5VYklYdjBkazdpWXAvOUpRd2ZqNW41T2JBVzk4N3pvSEFLemlWMzllNyt4ajNZOVcvMzJmYi8yN3ZYNktyS080L2p2MmZ2azVNN3VaQ1FCRFFtd1pDYjRTTFFrVkV1Rm1pZHFiYU1GVjJycXlNaXRqUHRxSzNqdU9iU3puUm1YTFdEZHJVenJ0WTF0aDNib1k3aU9OcFNMVlJLTFZwSFVRcUJHSWdPY21tQWtKZ0xDZVNlYy9Zekw0NXlLUWxKWUNjbjVIdy9yN0xPODkvUC91OWNYdVMzbjJmdldFVFlOczZrTE13ZE1CdzdVMVh5T3NVWFQxTDVyaFhEbmpmYzFpYzNQUkt1aFR2NjVYWDBLMjVhMG9DMWZYVWQ2dHplUFB5bUFRQUFBQUNqeEVyeEtWSnZSN1FidWJURXAwanlvdDNGbUxOSGErUjk5eGFaK2JmSXVlVWJnOWU5OG4xNW14NlI4N2wxTXRQUGZTU1YzZmFVYlAxZU9XdCtLRG11N082Znk5YnRsbE95V0ticytuUHJkNzhvU1FPT3hTTEN0bkdxYTJmTGVjZHRiL2k4TlNiT1VXSmxoaVNwL1lYRE9yVDZWWlc4ZnFNU1pxU3BkMTlrTDNWOFlhcC9EUU1BQUFBQWZHZTlmcG04Y3RsRGIwVzdsVXVLeVN1WDlVTFJibVBNMlIwL2tTU1owaUZDcjVMRjBxWkhaRGMrTEhQM2MyZXZnbXR2bExmeEVXbHl2blNpVVhiYjAvSzJQaTVsWGlhejVQT2oyUDNFUWRnMlRyMjc4T2ZuSGUrcjZ6eHZUV0JLZ2lvUDNpcEpTcjUyaXVRNk92YmdMaFgrZUxGNjlyWkpraExLMHYxcmVFS3ljbEtDOGpyNm90M0lKY1ZKQ1NvVzd5QUJBQUFBb3lMY0pmZWExUW9SdG8ySWU4MXFLZHdWN1RiR1ZxaFh0bXFEbEpRKzVBb3prenREcHZLUFpLczN5dGE4SkZONXcrbkJ1QVNwdjBkcXFaUDMzRmNpbjNsaE9hdS9Md1hpWmZmOFVtbzZjUGFFalpGbnN0bXRqNTk3cmlWL2RsR1hkU2tpYkJ1blN0KzRjZEN4ZHhhOHFPQVZLU3BhdjJUUUdoUG5uUG82a0JtdjdDK1VxdkdiYjZ1N3VsV2QyNXRsWEtQRXF6SUdQdGhLY29iWTJ4MERyTmV2eElwc2RiNDU4UFB3TUxERWl1eVl2SU1FQUFBQWpBWXYxQzUzd1NvNU85YkwyL2RLdE51NUpEakZpK1VzV0tWdzc3Rm90ekttN082TlVsZTd6TUxWa2hzM1pMMVora1hadHpmSjIveXZjaXVXUzQ0YkdVaEtrL3UzcjBTMjRuYTJLdnp0VDhoVUxKY3BYUkk1VDlVRzJiZGZHbkJPYjlNM3ovbk1KV3pEZUpFNE0vTzg0eWJvREZsenBwd3ZWNmo1MzkvUnNYL2VwWjczVGloeFpxYWNsSUYvL0Y1M1NFNjhNK0JZVEFsM0tldk9PWVJ0STVSMTU1ell1NE1FQUFBQWpCYnJ5ZXR2bFh2N09tbmQ3UVJ1UTNDS0Y4dTlmWjI4L2xiSnh0YU9HL3Y2azVJeGNxNzV6TERxVFc2SlRObFMyYjFiWktzMnlNeTkrZlJnV3E0a3lYdnlMNlJBdkp4UC9jT3BJZWV6My9HMTc0bUlzRzBjOFRwQzJwM3oxTEJxZS9lZFVGWHl1aUhyUG56Wmdwc2VWUFlYeTlTd3RscVNsSE5meGFESGhKcDc1VTRhK0UybHNjUUx0U3Q3elV5MVBsMmprMXNQUmJ1ZFMwTHFrZ0pscjVtcGNGOTl0RnNCQUFBQUpnd2I3cFlTRXhXNGU1TzhOLzVUNFcwL2xEMjJsNWNtZkNnK1JTYXZYTzQxcStVc1dDV3Z2elh5UFlzaDl0QU8yU1BWTXNYWFNsa0Z3ejdPWFAvbnNudTN5UHZWZCtYTytkVHAxVzJTN0J2L0pidnZkVGtyMTBxcDJhUFE5Y1JGMkRhT21BUlhsLy9idVc4QitYMzlEVjJ5dlo2Q1Y2U01hUDRwOTVhcjZiRmFoVS8ySysyVCtZUFc5UjQ4cVVCdTRvam1ucENzSnkvVW9zSW5iOWJCeno1UDREYUUxQ1VGS256eVpubWhscGk3Z3dRQUFBQ01OaHZ1VnRnN0p1Y2pLeFZZc0VyR0NVaGlSMUtFRjNtVVRiZ3JzblUwQnY4ZnNWdS9KMGt5aTlhTTZEaVRQMHVtY0w3c3dlMnlPemZJekl1c2JyTkg5OGg3OFJzeUpZdGtDdWZLdnJOVmVuKy9GT3FUK2VnWFpGLzcwZkRQY2QwZEkrcHBJaUJzRzBkTXdDanJyaGxEMXRWTWYxYVNkTlgrbFNPYTMwbU5rNXNaci9ESmZpbHNCNnp4dXNQcXFXMlRteGJVZ2R0K3JhSm5ZdnUxdlRiY3JVQ1dWTExsTTJyNmoybzFQMUdsN2oxTnZEVGhBMDVLVUlrVjJjcTZjNDZ5MTh5VUYycUp1VHRJQUFBQXdKaXhucnorNDFMLzhXaDNnbkhFMXRmSzFyNHNrMWNxTTJQaGlJODNTejR2ZTNDN3ZKY2ZrM3QxWkhXYjNmQlBrUmN1dlB1cXdnOHYrNkRReU15NlVVYVM5OExYaHoyL1M5aUdhT3Q1cDEwZHJ6VU9PdTUxaGRUZjBLMkVzblExLytEL2hwd3ZZMldCM0xUSWx0RDJuOVdwNzNlUlpjWU5ENyt0NlQ5WmVrNzlpYzFIWmZzOGhkdjYxUDdpWVVsU01EOUZ5Zk96THVSeUpvVElIYVI2WmEyZXJxeTdLcm1EZEpZejdpRDExY2ZrSFNRQUFBQUFpQ2I3MHJja1JVS3pDMkZLRmt2WlJWTFRBZG5xalRLemI1S0tyNVZKeTVQSnVUSXlsbDBrazEwWWVWUHBoOGZOWHlubmxvY0duZGQ3L3U5bDMxeC9RVDFkNmdqYnhwbU8xeHAxK0V2YmhxenJxVzBiVmwzS29oeTVhVUhaa05XeEIzZkp4RGxLV1pTckU1dVBxbXRYcTVKbVo2cXk3alk1Q2E1a3BmZS9YU05KbXZUeGFhZkN0aWwzbDJuSzNXWHlPa055a21QMFY0WTdTQUFBQUFDQWNjWWUvRzFraStlVTZUS3pQbkZoa3hnalorSHFTRGhXczFsbTlrMXlsbi9KMXo1alRZd21KK05YMWwwekJ0MUtHbXJwVmUyOERYTFRndkpPOWl1WW42TGlYM3hNSnQ0ZHNQNU1UWS9WcXVmZGRtVjlya1JUN2lsWDdaeWZxbkZ0dFFxZlhxTEE1SGhKMHZ1UDdsWG45bWFsL2ZGbFNpeFBQeFcyZldoUDZYT2FjbSs1Y2g2b3ZQZ0xCUUFBQUFBQUY4VVVYQzNuMXJWU1VvWmtMbndIbHJsNmhaeEpPVEtsUzg0ZDdHNlhyZHN0VzFjbDFlMldzK2FKQ3o1UHJDQnN1MFNFbW51MC85TXZLOVRVbzRJZlhDY0ZITzFmc1VYdnJmaVZDbis4U0lHc2hFR1A3YTQ1cnZwL3JGSWdPMEZUdnpaYmJrYThNbTR0Vk92NkErcloyNmFFOG5RZGYrYUE2cis2UTRITWVGMzJyVDlReXhObmIxRzF2V0dGV252VlY5YzUycGNLQUFBQUFBQ0d3emd5YzI4K2Y4MXdIdmNUbHlCVDlzRXoyMDgyeWU3OHFleVJHdG1qTlZKTFhlVHpZS0xNRlZkZlhMOHhnckJ0bkxOaHErUC9mVkQxWDkyaC9vWnVUZnVYZVVwZE9sV1NWUFRNOVRwMCs2dXFuZmN6NWY3TlRFMysweXZQMmViWjM5aXRBeXRmbHUwTksvODdpK1JtUkZheDVUeFFxYmk4Sk1YbEplcllnN3ZVc0xaYWJtcFFSYzk5Vk1ITGt5VmpKT25VMXRHK0kxMlNwTGpMazhmdzZnRUFBQUFBd0loMHRVbWhQaWx4a3VUR3lkYThKRWt5Z2ZqaEhSOE95ZHY0c0pTY0tWTTBYK2JhVlZMQlhKbThVc2s1dmJQT2JuOVc0ZTNQanNZVlhQSUkyOFloMnh0VzUyOWJkT0lYUjNUODJZUHFPOXdwTnoyb2duV0xsUEhwZ2xOMWt6NDJUYVhiYnRMaHYzeFRSKzUvUy9WZnExTGFEZE9Vc2poWFNiTXlGU3hJVmRmMlp2WFZkU3JuZ1VxbDNYajVxV01UU3RLVXZpSmY3MzF5aTdwMnRpaCtlcXFLMWwrdmhQSjBTVkxjdENSSjBxRlZyeXF4TWtNblgybVFKQ1hOemh5N2J3UUFBQUFBQUJnUnUrODFlVS9kZCs1QTBVZUdOMEY2bnR3SE5rdVRDMDR0eEJtSXlaOTkzdWZFMmVwTnNyL2JPYnh6VGpDRWJlT0k3UTFyLzhwZnErTTNEYko5a1dXZWdjbnh5cm4vS3VYY1YzRnFWZHFaZ2dVcG12NzhVblcrMWFUbXg5OVYyd3QxT3Y0L2h5UkpjWGxKcXRqekp5cjQwU0psckN3NCsxd2hxOE5mZmxOZFZTM0tXak5EMHg2YUp5Zmw5SzlENW0xRmFuL2hzRTc4OHFqYU54MlJreFRRNUR1S05XbloxRkc3ZmdBQUFBQUFjSEhNMUFxWm5HTFpVSi9raFNMYlA2LzhRemszM0QvOFNiSUt6eitlbGlNVnpwTzU3bzVCUyt6SlpxbnQ2UERQT1lHWVVPY0JHKzBtY0ZyWHJsWWQrYXUzbER4M3NsS1hUVlhxNGp5WjRQQWZjbWg3d3pyNW0wWjEvbStqRXNyU2xYSHI0SDhnZlhXZENqVjFLMmx1bGgrdGo0bXE1SFhLKzd0Wnl2M0tyR2kzQWdBQUFBREFXY0ovWFN4bjJiMHl5KytKZGl1SUlsYTJqVE5Kc3pNMVk4c05GM3k4aVhjMWFkblVZYTFBQytZbks1alBNOWdBQUFBQUFBRDhjdUh2aFFVQUFBQUFBQUJ3RnNJMkFBQUFBQUFBd0NlRWJRQUFBQUFBQUlCUENOc0FBQUFBQUFBQW54QzJBUUFBQUFBQUFENGhiQU1BQUFBQUFBQjhFb2gyQXdBQUFBQUFBQk9GdCtWUlZqYjV6Q3kvSjlvdGpBaGhHd0FBQUFBQWdJKzhMWTlHdTRVSnhTVnNROFBYZDBlN0JRQUFBQUFBTU1iY3RmdWkzUUxHQWNLMlVYRHNJY0kyQUFBQUFBQ0FXR1JDblFkc3RKc0FBQUFBQUFBQUpnS2UyUWNBQUFBQUFBRDRoTEFOQUFBQUFBQUE4QWxoR3dBQUFBQUFBT0FUd2pZQUFBQUFBQURBSjRSdEFBQUFBQUFBZ0U4STJ3QUFBQUFBQUFDZkVMWUJBQUFBQUFBQVBpRnNBd0FBQUFBQUFIeEMyQVlBQUFBQUFBRDRoTEFOQUFBQUFBQUE4QWxoR3dBQUFBQUFBT0FUd2pZQUFBQUFBQURBSjRSdEFBQUFBQUFBZ0U4STJ3QUFBQUFBQUFDZkVMWUJBQUFBQUFBQVBpRnNBd0FBQUFBQUFIeEMyQVlBQUFBQUFBRDRoTEFOQUFBQUFBQUE4QWxoR3dBQUFBQUFBT0FUd2pZQUFBQUFBQURBSjRSdEFBQUFBQUFBZ0U4STJ3QUFBQUFBQUFDZkVMWUJBQUFBQUFBQVBpRnNBd0FBQUFBQUFIeEMyQVlBQUFBQUFBRDRoTEFOQUFBQUFBQUE4QWxoR3dBQUFBQUFBT0FUd2pZQUFBQUFBQURBSjRSdEFBQUFBQUFBZ0U4STJ3QUFBQUFBQUFDZkVMWUJBQUFBQUFBQVBpRnNBd0FBQUFBQUFIeEMyQVlBQUFBQUFBRDRoTEFOQUFBQUFBQUE4QWxoR3dBQUFBQUFBT0FUd2pZQUFBQUFBQURBSjRSdEFBQUFBQUFBZ0U4STJ3QUFBQUFBQUFDZkVMWUJBQUFBQUFBQVBpRnNBd0FBQUFBQUFIeEMyQVlBQUFBQUFBRDRoTEFOQUFBQUFBQUE4QWxoR3dBQUFBQUFBT0NUL3dmVUFDWVZCZzc0endBQUFBQkpSVTVFcmtKZ2dnPT0iLAoJIlRoZW1lIiA6ICIiLAoJIlR5cGUiIDogIm1pbmQiLAoJIlZlcnNpb24iIDogIiIKfQo="/>
    </extobj>
    <extobj name="C9F754DE-2CAD-44b6-B708-469DEB6407EB-28">
      <extobjdata type="C9F754DE-2CAD-44b6-B708-469DEB6407EB" data="ewoJIkZpbGVJZCIgOiAiMjMyNDM2NzkzNjM5IiwKCSJHcm91cElkIiA6ICI2MTcyNzY3ODkiLAoJIkltYWdlIiA6ICJpVkJPUncwS0dnb0FBQUFOU1VoRVVnQUFCcU1BQUFNb0NBWUFBQUJMUnBwRkFBQUFDWEJJV1hNQUFBc1RBQUFMRXdFQW1wd1lBQUFnQUVsRVFWUjRuT3pkZDNoVVpkb0c4UHRNTDhta0owRG9IYVJLYnlJb1RjQUdZa05GY2RWMVhlc3E2OW8rNjY1cjJkVmRzYkgyaXFCU1JDeDBCWlRlZXdrUVN0cGtKdFBMT2Q4Zlo1Sk1rcG5NSkRPVEJMaC8xOFVGSkdkbVRpWlR6cnozZVo1SDhOa1BTeUFpSWlJaUlpSWlJaUlpSWlKS0FFVmo3d0FSRVJFUkVSRVJFUkVSRVJHZHV4aEdFUkVSRVJFUkVSRVJFUkVSVWNJd2pDSWlJaUlpSWlJaUlpSWlJcUtFWVJoRlJFUkVSRVJFUkVSRVJFUkVDY013aW9pSWlJaUlpSWlJaUlpSWlCS0dZUlFSRVJFUkVSRVJFUkVSRVJFbERNTW9JaUlpSWlJaUlpSWlJaUlpU2hpR1VVUkVSRVJFUkVSRVJFUkVSSlF3REtPSWlJaUlpSWlJaUlpSWlJZ29ZUmhHRVJFUkVSRVJFUkVSRVJFUlVjSXdqQ0lpSWlJaUlpSWlJaUlpSXFLRVlSaEZSRVJFUkVSRVJFUkVSRVJFQ2NNd2lvaUlpSWlJaUlpSWlJaUlpQktHWVJRUkVSRVJFUkVSRVJFUkVSRWxETU1vSWlJaUlpSWlJaUlpSWlJaVNoaUdVVVJFUkVSRVJFUkVSRVJFUkpRd0RLT0lpSWlJaUlpSWlJaUlpSWdvWVJoR0VSRVJFUkVSRVJFUkVSRVJVY0l3akNJaUlpSWlJaUlpSWlJaUlxS0VZUmhGUkVSRVJFUkVSRVJFUkVSRUNjTXdpb2lJaUlpSWlJaUlpSWlJaUJLR1lSUVJFUkVSRVJFUkVSRVJFUkVsRE1Nb0lpSWlJaUlpSWlJaUlpSWlTaGlHVVVSRVJFUkVSRVJFUkVSRVJKUXdES09JaUlpSWlJaUlpSWlJaUlnb1lSaEdFUkVSRVJFUkVSRVJFUkVSVWNJd2pDSWlJaUlpSWlJaUlpSWlJcUtFWVJoRlJFUkVSRVJFUkVSRVJFUkVDY013aW9pSWlJaUlpSWlJaUlpSWlCS0dZUlFSRVJFUkVSRVJFUkVSRVJFbERNTW9JaUlpSWlJaUlpSWlJaUlpU2hpR1VVUkVSRVJFUkVSRVJFUkVSSlF3REtPSWlJaUlpSWlJaUlpSWlJZ29ZUmhHRVJFUkVSRVJFUkVSRVJFUlVjSXdqQ0lpSWlJaUlpSWlJaUlpSXFLRVlSaEZSRVJFUkVSRVJFUkVSRVJFQ2NNd2lvaUlpSWlJaUlpSWlJaUlpQktHWVJRUkVSRVJFUkVSRVJFUkVSRWxETU1vSWlJaUlpSWlJaUlpSWlJaVNoaUdVVVJFUkVSRVJFUkVSRVJFUkpRd0RLT0lpSWlJaUlpSWlJaUlpSWdvWVJoR0VSRVJFUkVSRVJFUkVSRVJVY0l3akNJaUlpSWlJaUlpSWlJaUlxS0VZUmhGUkVSRVJFUkVSRVJFUkVSRUNhTnE3QjBnSWlJaW9yT0VvSUJDbFFJb0RSQVVhZ0JDWSs4Uk5Rb0prdWdGL0E2SVBnc2dpWTI5UTBSRVJFUkVSTlRFTVl3aUlpSWlvb2dFcFI1UVorTGRMU1Y0YjhzSjdDcDB3dWJ4Ti9adVVTTkkwaWh4UVpZZXQvWE54dTE5Y3dGdkVTUy9zN0YzaTRpSWlJaUlpSm93d1djL0xEWDJUaEFSRVJGUjB5VW85VGpsU2NmMHJ3OWk1VkZyWSs4T05TRVh0elhoazZzN29ybW1oSUVVRVJFUkVSRVJoY1daVVVSRVJFUVVucUFBMUptNGNUNkRLS3BwNVZFcnBuOTlFRkJueW84VklpSWlJaUlpb2hENGlaR0lpSWlJd2xLb1VqQm5Td2xXNVRHSW90QldIclZpenBZU2VaNFlFUkVSRVJFUlVRZ01vNGlJaUlnb1BLVUI3MjBwYU95OW9DYnV2UzBGZ05MUTJMdEJSRVJFUkVSRVRSVERLQ0lpSWlJS1MxQ29zYXVRczRDb2Ryc0tuUkFVcXNiZURTSWlJaUlpSW1xaUdFWVJFUkVSVVMwRTJEeit4dDRKYXVMa3h3Zy9XaEFSRVJFUkVWRm8vTVJJUkVSRVJFUkVSRVJFUkVSRUNjTXdpb2lJaUlpSWlJaUlpSWlJaUJLR1lSUVJFUkVSRVJFUkVSRVJFUkVsRE1Nb0lpSWlJaUlpSWlJaUlpSWlTaGlHVVVSRVJFUkVSRVJFUkVSRVJKUXdES09JaUlpSWlJaUlpSWlJaUlnb1lSaEdFUkVSRVJFUkVSRVJFUkVSVWNJd2pDSWlJaUlpSWlJaUlpSWlJcUtFWVJoRlJFUkVSRVJFUkVSRVJFUkVDY013aW9pSWlJaUlpSWlJaUlpSWlCS0dZUlFSRVJFUkVSRVJFUkVSRVJFbERNTW9JaUlpSWlJaUlpSWlJaUlpU2hpR1VVUkVSRVJFUkVSRVJFUkVSSlF3REtPSWlJaUlpSWlJaUlpSWlJZ29ZUmhHRVJFUkVSRVJFUkVSRVJFUlVjSXdqQ0lpSWlJaUlpSWlJaUlpSXFLRVlSaEZSRVJFUkVSRVJFUkVSRVJFQ2NNd2lvaUlpSWlJaUlpSWlJaUlpQktHWVJRUkVSRVJFUkVSRVJFUkVSRWxETU1vSWlJaUlpSWlJaUlpSWlJaVNoaUdVVVJFUkVSRVJFUkVSRVJFUkpRd0RLT0lpSWlJaUlpSWlJaUlpSWdvWVJoR0VSRVJFUkVSRVJFUkVSRVJVY0l3akNJaUlpSWlJaUlpSWlJaUlxS0VZUmhGUkVSRVJFUkVSRVJFUkVSRUNjTXdpb2lJaUlpSWlJaUlpSWlJaUJLR1lSUVJFUkVSRVJFUkVSRVJFUkVsRE1Nb0lpSWlJaUlpSWlJaUlpSWlTaGlHVVVSRVJFUkVSRVJFUkVSRVJKUXdxc2JlQVNJaUlpSTYvMGhQRFE3NTlSSHY3OEl2eDhvYWVHK2FEcFZDd010ajI2Q2xTUk4ybTIybjdYaDJkWDREN2hVUkVSRVJFUkZSYkJoR0VSRVJFUkUxQVFvQitPaXFEcmkrUjJiWWJTUUplSG50eVFiY0t5SWlJaUlpSXFMWU1Zd2lJaUlpb2licjB2WXA5YnJjNWxOMmxEaDllR1pVSzl6Ukx6c3UrOUxzNVUxeHVaNVFCQUJ2VDJwZmF4QUZBSUlBWE5FbEhiK2RzRUZLMk40UUVSRVJFUkVSeFJmREtDSWlJaUpxc242NnFWdTlMamZtNHozNCtiQUZKcTBTT1VaMW5QY3F2dFFLQVI5YzJRRTM5S3c5aUNyMzErRXQwRDVOaTF1K1BRU1hUMHp3M2hFUkVSRVJFUkhGVHRIWU8wQkVSRVJFZEw0eXFoVllkRU9YcUlPb2N0TXV5TUN2dDEyQTltbmFCTzBaRVJFUkVSRVJVZnd3akNJaUlpSWlhZ1R0MDdUNGRXWVBqT3VRV3EvTFg5amNpTTEzOXNMVjNkTGp2R2RFUkVSRVJFUkU4Y1V3aW9pSWlJaW9nVTNvbUlxTmQvUkU3eHhEVE5lVG9sVmkvclRPK09pcWpralRzUU0zRVJFUkVSRVJOVTBNbzRpSWlJaUlHb2hPcGNETFk5dGc4UTFkb3dxUHZqdFFDcnMzOGx5b20zcGxZdGVmZXJOS2lvaUlpSWlJaUpva25qNUpSRVJFUkdlVlB5dzZqRG1iQ3lyK0x6MDFPT3kyOXk4OWl2dVhIZzM3L2YxLzdvTk82Ym9hWHgvNzhSNzhkTmdTMDM1V056QTNDUjllMlFGZE0vVlJiZi9DbW53OHR2dzQrall6WXRFTlhaQ2JyS2wxKytaSmFzeWYxaG5Mamxody85STg3Q3h3eEdPM3FSWWV2d1NOVW1qczNRaHBYYjRYYjI2Vkh3TWZUVXlKZWJ0d3ZDS2dqdkVVeDN0L0xnTUE1QmdWZUd5SU1iWXJPMHNjcy9yaEU0SDJxY3JHM3BWR3RhUFFoeEtYSExpYk5BTDY1cWpqZXYybjdDS2FHeHYvSE54ZlRuanc1aFluM2g1blFwS21jVjh6WEQ0Sk5xOEVBTkNyQkJqVlRlYzFMTjhtUXBMa2ZUT3FCYVRwR3Y5M2x3aGJ6bmpSTlVNRnZTcjYrMzc5U1MvNjVxaWdiYUx2T1hWbDlVZ3dSWGd1dkxmRGlaWEhQTkFvQmN3WmI2cDFXNThJRkR0RjVDVGcrZjdJU3ZrOUtzdWd3TU1ERy9ZOXl1d1M4ZHBHQi9ScUFiTUdKZWEyVngzM1lQMUpMd0JnUmc5OVF1N0RjSGdjUlhUK1lSaEZSRVJFUkFsMVpkZm9xM1ZHdERZaDB5QXZScTdPc3lacWx5cW9GS0UvQVB0RUtXNjNrV1ZRNDduUnJYRDdoZGtJYzNOVitDVUo5MzEvRkc5c09BTUEySExham9IdjdzVDhhWjB4dUdWU3hNdGYwaTRGVysvcWlRKzNGdUxaMWZrNFd1cU85VWVnYWx3K0NZK3N0R0hqYVM5V1hKL1dKQmNIRDF2OCtHeTNDMER0aXlQUmJoZktBYk1mbDg4MzQ3a1JTWmpTcFdhb0c2M1pXK1JGbkM3cHFwakNxQU5tUHdaL1hBd0FlR2xVTW03cktRZS92a0J4b1NxRzlUWGpxM0lBZm45L0E1Ni9LUEx6TUJ5clI4SmZWNWJoZzUwdTlNeFNZZTMwZE1UNjhNbXordUgweGU4MUsxcGQwMk5iVHRoZDVNUGdqMHZnOXN2N1BudXNLYTVoMU8rbnZCajZTUW42NXFqeHpIQWpKclRYeHUyNjY2TElLV0xpdkZMWXZSSzZwQ3Z4NUxENlAzNkNpUkt3Myt4RHRrR0I5RHFFTnBQbWwyTGxNUThBNElQTFVqRDlndm8vZDd1OFd3UUF1UEVDUFo0Y0d0dEMrWDgzTzNEL3NyS0svLzh3TFEyWHRLbjlKSXg0bVBDVkdZZEwvUUNBZlgvSURMbE4rYy9aUGxXSjc2OUppK24yckI0Skl6NHpBd0RHdDlOZzNwV1I1MGJ1Ti9zeC9OTVM2RlFDN3UxbndBc3h2QVkxQlVjc2ZvejR0QVNUT21qeDhxamtzQUh0K253dlB0dnRnalpDR0hYU0p1SzZoYVU0YlJleC9MbzB0RXlPYjhqLzZvYks5NmlHREtQOEVqRDQ0eEljS3ZWRHB4SndYVGNkMnBqaWZ3TER4N3RjK0dDSEV3QndmYmY2dng3VUJZK2ppTTVmREtPSWlJaUlLS0crdWJaejFOdStjRW1yaW4rUGVIOVh6TGVkWlZCalVMVUE1MkNKQzN1TDVBL2RpUXlqZENvRjdoNlFneWRIdGtTS05yckZnMUtYRDlmT080QWZEMVd0eWpwWjVzSElEM2JoMVhGdDhLY0J6U0plajFJUWNGdmZiTnpVT3d2dmJ5bkV5MnRQNGtDSnExNC9COVgwM2c1blJZRHlwNS9Ld2k2U3ZiWXBQdFZwZC9jMXhGeDlGRytsYmdralB5dEJnVVBFOU1VVzZGUUNKblpvbk1YK2Nob2xZSEhMejkweWoveTNYd0ttTDdiZ1JKa2ZuMHhLUWR1VStpM2tsUWNtM2hoZkc1TFVBamFmOGNIamw3RHB0QmV2YnJESHZMaDUvVUlMZmovbGplazY2c1AzY0U3OUx5c0N0MzV2cmJoZkFlRHozUzdjM2tzZlZXZ2ZqZklGNUIyRlhuUk1xN24wMGV2OVl1d3U4c1YwRzNmMjBlT05NYlZYYkdUcUZYaGtrQkZQL1dMRHZ6WTY4S2NMRGNqUTEvNkU5b21WRlV4RkRoR0ZUaEduN1NJT2wvcHh1TlNQL1dZZnRoZjRZUGRLZU9HaUpEd1NaY1hFcDd0ZEZVRVVBRHk4c2d5OXMxWG9tVlcvcGFGRGdSQ255Qkc1bld4dE5wMzI0cEdWdGlwZiszaVhzMEhDcUdOV3NlTG5DS2Y4KytHT0dlcmltLzB1dUFMaGNmT2s2RjZQNXUrVDM3OWRQZ21kMG1JTEl4WWNTTndKS2xkMGl1NDk0TVgxZHB5Mmk1aXozWWxsZVI1OE9ERUZRM1ByRjBUL2ZOU0RtNyt6b0NEd0dKeXh4SXFmcjQwK01GeWU1OEcvTnpvd3BwMEdWM1RVb25VQ3dwNzZVZ3JBdzRPTXVPc0hLMXcrQ1UrdXNlSERCSVFkK1dYeTQxc0EwS3lCcXFKNEhFVjAvbUlZUlVSRVJFVG5ySXZibWpEM21rNVZ2dmJVeWhONFp0VUpBQWhia2VDTFlWM05vRmJncnY0NWVIaG9DelJMaW41eFpXK1JFMWQ4c1EvN2kydUdSaWF0RWxhM0gvY3NPWXJWZVdWNGUxSTdwRVl4YzBxdEVIQkh2Mno4NGNKc0xEbFlpdGZXbjhMUGh5MW8rQnFLYzh0ZGZReFllTkNObjQ5NjhNRU9KeTdNVWVIdXZvWWEyejIwdkN6RXBldHVaazg5MUVGbmpxdGVPbE9ueTBlN2ZUVGJQVGpBZ0g5ZW5JeFVyWUFIQmhqdzZDb2J2Q0l3YllFRmk2YWtZblFETEI2SFl3aHFlZVVOaEJ5L25mUmkwVUUzM0g0Si9UNHN4cHp4S2JpcWMrT0ZaZ29CZUdOTU1nWi9YQUlKd0RPLzJqRzFpdzd0NmhtU25hMGVXMTJHVGFmbEFNMmdGdUR3U2xoendvT1hmN2RISGF6VTVsQ3BIOS9zbDE5TGI3cEFIL01DZmpqUnRsbDdvTDhCYjIxeHdPR1RzTFhBVjJ2SW9uMzVEUHgxZUpIK2FwODdxdnVzMUMxVnRCdEwxeW5nOEVrb2RJaTQ1QXN6ZnBpV0d2Y1dpZEU2WHViSFZkK1V3aFA0b2NzZkQ1L3NjcUZqbWdxUG4yT3RPei9lVmZrZWYzZmY2TnIyZnIxZkRwQzBTZ0ZYZFk2dGNtWEt0NlV4WGI0MjBRYlViNHcxSWN1Z3dEL1cyM0hFNHNlb3owdncyQkFqSGh1YUZIV2xxTU1yNGRIVk5zemU3S2c0cHJtOG94WnpKdFFlRHRmWWx5ME9MRG5zeHBMRGJyUk9WamFwTUFvQWJ1dXB4eHViSGRoUjZNUG5lMXlZTmNpSTdwbnhYY3JOdDhrSHZSbDZSWU8xek9OeFZIS2RicC9vWE1Jd2lvaUlpSWpPV1ptR21vZTdwYTdLTStHMVlmcDJPYnkxbnlVZFNwc1VMZTdvbDQwNyt1V0V2TjNhZkxxakNIY3RQZ0tiUjc3ZEpJMFNvOXVaTUs1REtzWjNUSVZTQVhSNGJTdjhrb1M1dTRxeDduZ1pQcnFxSXk1dUc5MmlpeUFBRXp1bFltS25WQndwZGVPamJZWDRhRnNoRHB2WndxOCtGQUx3OGNRVTlQdXdHQ2R0SWg1YVhvWitPV29NYXRFNGk3bU41ZUdCUnB3b0UvSEdaZ2ZjZmdsWGZWT0tINmFsWVhBajNRL0J3WUFuRUNnUHpWVmoyWFZwbVBKdEtjN1lSVXhiVUlxL0RqYmk2ZUZKTlNwd25sOW54MU8veU5VWnNWVDlSTkt2bVJxMzlOVGpneDFPT0gwUzdsOVdoZ1ZYUjI3VkZjN2E2WkZib2Y1NndvdVJuNWNBQVBiZW5vbU8xY0taZzJZL3VzNlJXNUd0dWo0ZHcxb203bmY0OVg0M1hnbFVMYVhwRkZoOVF4b216aXZGTWFzZlQ2eXhvWDh6ZGN5aDVxc2I3UEJMZ0VZcDRQRXc3ZU1XWEoxYXBUSUxBTDdkNzhiamErVEh3TVpiTWhBdTgrL3pmakY4WXMwd0t1ZS9oU2gyMW40Mnc3aTU1cEJmM3prekExM1RWV0dES0pOR1FJc2tKVm9rSzlBcVdZbFd5UXEwU1ZGR0hXUStzTXlLTTNaNTMyYVBUWVpKbzhCVjM1U2l4Q1ZpekpkbUxMa21EUU9iMS95OWx5K3VQajA4S2U0ejNVcGNJaWJQTDhYSndHTDRsQzQ2UERYVWlGRmZtRkhzRlBGL3Y5aGdWQXQ0b0gvTlJlcXowUUd6SDZzQ2xXbmoybW5RTFNQeXNjS2VZaCsybkpHRDI4a2R0VWpWTnIxMlpuV2xGSUJuUnlSaGNBczFwaSsyb013ajRiK2JuYmlodTc3R2ExTTRkLzFvcldpTlpsUUwrT2ZGeWJpelQzVGhYcm1UTmhIZkhaS1BnM0tNaW9SWDk5WTFBS2xPbE9TS3p2bzRmVThXTXNOVVpKNE1WRVkxVDJxNDBpRWVSeEdkdnhoR0VSRVJFZEZaNWQzSjdmSHU1UFpSYlp0bHJQbWgxdXlzREtPU05hRVhQV3llNkVxamRDb0ZMdXVVaXR2NlptTkN4OVE2dDVkeWVFWGN0L1FvNW13dVFLOGNBeVowVE1XNGpxa1kxaXE1eHRtcFU3cW5ZKzR1ZVJIaXVOV0QwUi91eHA4R05zTUxsN1FLKzNPRTBpNVZpNmRHdHNSVEkxdGk0MGs3dnQxYmdtLzNsbUJYb2JOdU8zK2V5eklvOE9ua0ZGenloUmxlRWJodW9RVWJia212c3RpVHFFRGo0QjJoNTVvRVczRFFYWEZHY1czYlI3dGR1WlJxQzZIL0dwMk00MVkvRmg1MHcrNlZNR21lR1N1dlQwZVBlcmI5aW9WZVhiTXlDZ0FHdDFCajdmUjBqSjlyeGdHekgyOXZkZUsyWHZwR3JVWjZka1FTdnRyclFycE9nU3VqYkcxMUx2ajlsQmN6bGxTMklYMXJiREs2WmFnd1o3d0o0Nzh5d3k4QjF5K3k0TmNiMDZOZWxLNHUzeWJpZ3gzeUl2WE1YdnF3TTFaQy9mNGx5QXZUR3FXQVB0bWhIOE1TS3F0bmd4OXo4ZmIrWlNub21hVkN1azVBdGtFQlhaUlZXQ0d2YTRlem9pSm5haGNkcGdabXZNMjdNZ1ZUdnJXZzFDMWgzRnd6dnIrbTRjSmtzMHZFdUxtbDJGa292eWYzeVZiaHZRa21HTlVDRms5SnhaaTVadGc4RWg1ZVVZWXl0eGkzV1Z1TjZiM3R6b29xbmdmNlJ4ZnN2YmU5OHIzNXN2WWFuTFpIUGo0eGFRUVlJancyTzZRcXNleTYyT1pmQWNBbFg1Z2p0amtNWjJJSExYNmRubzRiRjFudzlqaFRuWjd6TDE2Y2pGWEhQR2lkb3NUN0UxTHE5WG94WjV1ajRyazhvNGMrcHJtQ1p5dUhWMEpwb0wydEtBRmY3azFNUytldTZTcjBydmFheXVNb292TVR3eWdpSWlJaU9tZGxoYXlNa2hkTjFBb2hiRHVTTWsvdEN5djltaHZ4ME5EbW1OdzVEVWwxQ0lLQy9YS3NETGN1T0lTRGdWbE8vN2kwTlNaMERGOGRjZmVBbklvd0NwQVhSUC83KzJrczJGdUMyUlBiWVZMbnVpOHE5VzloUlA4V1JzeThNQnNYdkxFTnpsajZFNTZIUnJUVTRPR0JScno0bXgzSHkveTQrVHNMdnB1YWhrUXZNMFF6OXloNE1hZTI3YVBkTGh5RkFId3dNUVZEUGk3QnZoSWZTdDBTM3RqaXdKdGo2OVlxS1I2VWd0ekd5dTJYNEt3MkNxaU5TWW1WMTZmam1nV2xlSFYwY2x5RHFQSXFuN29hMTA2RFBqbHFsTGlrT2wxSHEyUUZwblZ0bUNIejhiUzN4SWZMNTVmQzRaVVhQaDhhWU1DVVFDZ3l1bzBHVHd4Tnd0Ty8ybERzRkRGdXJoa3JiMGhEcStTNi81NytzZDRPdDE5Q2trYkEzNElxZVVwY0lyWVgrSEJ4Ni9CVlY3c0NNNlJhMUZJaEVCeDBHcW9GUkFmdXlFVDVXTEhmVDNveHNKWmc1NFRWRDY4b29WMnEvRDVsMGxTOXJnSE5WZWlhSHZ1U3pjNUNIKzc5V1Y0b3pVMVM0STB4bGUyaEpyVFg0cXNyVW5ETkFyazZaZUk4TTM2Y2xvWit6UkliU0oyMGlaZzgzNHh0QmZMOTNTRlZpZSttcHNFWUNGQUdORmZqNnl0VE1YbCtLZHgrQ2Mrc3RlT29WY1RzTWNreGhYS05JVncxelBpdlFsZkkzZDNYZ05jdmxYOUhIcjlVcGEzZmJkOWJvN3JOMXk1SnhwOHVyTDJhVEtVUTBMSWV6NjlRMXhQVmRoR3Fnb1orVWhMMmUyNi9GUGJ5K1RheG9xcXp1cjhOTnVLWkVhRkRUSXRid244MnkwR2ZXZ0hjSGVIK2lvZWRNek5xL2Y0aHN4OGQ2aGlxMlR6eWExMGthYnJRcjJubExmb0ErZlh2eGtXV2tOdkY2c0VCQnZUT3J0bWFqc2RSUk9jZmhsRkVSRVJFZE00S1dSa1ZhTk5uckNWRXNycHJENk1LN0Y1YzFxbCtRWlRkSytMSkZjZng3L1duS2hZdEFlRHRqV2RxRGFOR3RqR2hTNFllKzRxclZqQWR0M293K2ZOOXVMeExHdjQxcmkzYXA5Vzl5dUlQQ3c4emlLcW4veHVlaEIrT3VMRzN4STlMMnpTZENwZHBYWFZSdFJ5S2RydmFtRFFDNWwyWmdxR2ZsT0NQZlExNExzemlYME5JMWdod095VTRmVFY3bmVVWUZWaDlROVdXZHFmdEluUXFJYWJXVjdOVzFuK21SZmtzbUxxNHFKV21SaGpsRlFHN04veWdJVnZROTJ4Qlo4SkgrLzFnUnJWUTUwSHd1NHA4R0R2WGpLSkFDN3VKSGJSNFlXVFZoY25IaHhxeHJjQ0xidys0a1dmMVkreVhaaXlkbGhhMnNpbVVJeFkvL2hlb0pIbGlhQkthR3l0MzlQbTFkcnkyeVlFKzJTb3NucHFHWnNhYVA4UXZKK1IyYUgxendpK1ZPSUtDVG1PMTZoT1RSb0ROSStHMjd5MzRacjhiQzZhazRyTDJvWjlmZjF4bngrSkRiancrMUlpL0REVFd1YkkyR3FmdElxNyt0aFJPbndTbEFId3lPUVVaMVZwMVRleWd4ZWVUVXpCdFFTa3NiZ25qdnlyRno5ZW0xYWhpaUplZGhUNU1ubCtLNDRIV1lPMVNsUGp4MmpUa1ZQdDlqRzZqd1hkVFUzSE5BZ3ZNTGhFZjdYUmlhNEVYWDF5ZWlzNTFXTEEzdTBTc09PYkYxUW1lRlZmZ0VKRnRpRzlwelpkNzNSWFBtYnJRbm1XQlhXTjRkWU1kWnBkODMrWW1LL0hCanNqVjRjVk9FYyt2czBkOUd4cWwzTTYyWExodzJlT1g4T2dxRzk3WTRzQ0s2OUl4SkRlNk1OZ3ZBWDNmTDhiNDlobzhPeUlKMm5yTWV6cHBxMTlWV3p6eE9Jcm8vTUl3aW9pSWlJZ1NxdDFyVzZyOC82L0RXK0RPZnFIYmJsenoxWDVzUENsLzBEOVY1bzM1dHJNTU5UL1FsMWRHaFp2clpQUDQ0WW9RekJ5M2V2RG5KVWZ3MFZVZDY3US8zK3d0d1gzZkg4VnhxNmZHOXhidkw4VUpxd2N0VGVIUDJyK3RieFptL1h3czVQY1c3alBqaDRNV1BEUzBPV1lOYXdHVE5yckZ1dmUyRkdEWmtjU2NDWHMrVUN1QVR5ZW53QzhpN2tQRnc3RjVKS1MrVnRBZ3R4WHN4WXVUOGRDQTBHZVBkOHRRWWVmTVRPUTI0TXlKVUpJMEFvcWNxS2krS1dmMVNOaFY2TU9PSWg5MkZmbXdzOUNIblVVK0ZEdEZ2RFBlaE50NjFtM1dTRk96OElBTDF5Nk03bm5jLzhQYVo0NU1uQmU2WXFQY2w1ZW5WRlEwUmVPM2sxNWMvblZweFN5bFlTM1YrT0x5RkZSZk54VUFmRElwQmVPL011T1hFMTRjTVBzeC9KTVNmRGMxRGIyaURFWWVYV1dEeHkraGU0WUs5L1dyZkt3ZXNmang1bFo1c1RsRnF3Z1pSSzArN3NHSlFFQXl2R1g0MStIZ3gxYW9pZ1N0U2tDZVZZUUU0TllsVm15WmtWR2owbXI5U1MrKzJpZFh2S3c1N3NXc1FWSDllSFZpZG9rWS81VVpod010MUo2N0tBa2p3dnhjVjNUUzRzMXhKdHl4MUJwb24yZkdzdXZTY0VHY1g5TSsyZVhDM1Q5WksrN0RMdWtxTEoyV0dyWUM3dUxXR3F5NU1RMlh6eS9GNFZJL3RoZjQwTytEWWp3eklnbjM5VE5FRFBBKzJ1bkVuMzh1ZzlzdjRmQ2RXYlZXdk1VaXorcEhsM2VMY0ZsN0xSNGRiTVNBRUxPM3J1aWt4YjM5d2xmZlhQSkYxZWVkQk9DZnY4bkhRMWtHQlg2K05nM0tXbloveVNFUEhna0U0NW9tM0c3dTdyNEczSDFoWWw5dmUveXY5dGU0SXFlSTF6ZFZWcU1ldGZncjVnVkd1bHcwMjVVenFvVXFZVlE0SzQ5NThWcGdmMllzc1dEVExSbFJWVHQ5c3N1SjNjVSs3QzcyWWROcFg3M2FMdWFYVlI3di90L3dKTnplS3pHL20rckJmVEFlUnhHZFh4aEdFUkVSRVZGQ0hTMnRldVovbjJiaFA1aWZ0bmxyYkIrTExHUE53OTN5bVZIWklhcW1BS0RBN2d2NTllbyszbDZFSzdxbVkwcTM5SWpiN2lodzRKR2ZqbUhwd2RLdzIvZ2xDWi90S01JancxcUUzV1o2cjB3OHV1eFlsWXFxWUc2L2lCZlc1T09kVFdmd3hFVXRjVmYvbkxDdENBR2d5T0hEUXorR0RyY29lbDNpMEVyclhORFlRUlJRdWVDMXZkQ0hSMWZac0RNUVBKVlhZWVNTWjRudHpQRDZ6TFFvYnpuVkpWMkZYUkZhTjUzTlB0M3R3aDFMclhBSFd0c05hcUhHd3F2VG9BOVR1YUZUQ1Zod2RSb216ak5qL1VrdlR0bEZqUGlzQkcrT05lR0c3clVIWU12eVBKZ1hDSGorTXlhNXl2eVhXU3ZMNFBGTFVBakFxNk5ydG9vQ1VMRVlyQkNBYTJvSjIwcmRsWXUzeVNFV2pOVUs0S09KSnZUL3NBVEZUaEczTHJGZzZiVEt0bE1TZ0FjRDgwV3lEQXI4YjBMOFcxcGFQUkltejYrY3gzVFRCYnFJaStLMzlkU2p3QzdpOFRVMkZEbEZ6TjNyd3RQRDQxUGxhSEZMZUhCNUdUN2NXVmw5TWlSWGpXK3ZTcTFScVZWZDEzUVZmcjB4SFZkL1c0cDErVjQ0ZmZJY3FVOTJPZkhxNkdTTWJCVStPR3hsVWxaVURMNjN3NG5IaDBRM3A2bXV2dHpqZ2s4RUZoNTA0K3JPdXBCaFZHNlNzdFo5clc3QkFUZjJGTXUvdndmNkd5SUdneHRQVlI2N05PWEtxRXk5RUpmMms3RjRaS1VOWlo3dzFaOE5iV3c3RGE3cG9zTlgrMXc0Vk9ySHd5dkxJcmE2OWZnbFBMdTJza3ByUmoxUHFNZ1Bxb3pxbXE0TUdkUTNCQjVIRVowLytHd25JaUlpb2dhVG9sV2lmNHZZRm9QdS9mNG9QdDVlT1IvQVBLdC8yRzB6UTFaRzFSNUdGVHFpcjhpNlo4a1JqTzJRZ3VRdzdmcU9XejE0YXNWeGZMaXRNR3lBRkN4U0dOVWlXWVBSN1ZMdzgrSGFLeUNLSEQ3Y3QvUW9YbDEzQ285ZGxJc1pmYktnRG5FSytWTXJqMWZjSHhRLzVYTlE0cTFIbHFwR05jbi9EVS9DZFFtZUh4UnVIa2RqMjFjaUIwMjdpdVFxcDExRmZod3d5L2Y5cHROZWJEcGQ4N21jYlZDZ1I1WUtQVE5WOHQ5WktuVFBPTGMrRmhmZG0xMmo3ZUN2Sjd3WStiazhrMlh2N1pub1dLM04yVUd6ditMM3ZPcjZkQXhyV2ZYMXNkUXRJZlAxNk04aWQvb2t6RnBwdyt3dGxkVUhGN1hTWU9IVnFSSFArRS9SQ3ZoaFdocXUvcVlVeS9JOHNIc2wzUHlkQlN1UGVmRFNxT1NRdzkvTkxoRjNMSlhuNlZ6YlZZY1JMVFZ3K2lTNC9YSmxWbms3eEJrOTlDSGJ6NjA0NXNHQ0EvSTJrenBvYTYyZ01Uc3JYOHlyejNrcTF5VmRoU2VIR2ZIb0todFdIZmRnODJsdnhSeW05N1k3OGZzcEx3UUE3MDB3MVdoUEY2czhxeCtUNTVkaWQyRCsxYWpXR3J3MUxyckE2NitEalNod2lEaGk4ZU9wWWZFSm9oWWRkT09lbjZ4Vlp0UGMzRU1mY3Y3VDNMMHVtRjN5L1h0bm44ckY5U3lEQXN1dlM4ZXp2OXJ3NG05MitDWDVkZmFTTDh5NHJMMFdUd3dOWFkxMGNXc04ycGlVeUxQNjhmNTJKLzQyT0RIdEVPZnVsVU5RazBhSVN6dEFud2c4dVVhdXdFblhLZkRIdnBFcktYeEJCeG1hUlB5UWNSYXB0V2g5Uk5OdWRWbWVCeDhGUXRFMG5RSTdic3VJR01BMHhNa0RyMTJhak9YSFBDaDJpcGl6ellucnV1bHFEUy9mMnVyRTBjQ0pGQlBhYTNIVEJmVTdEamdaVkJtVm05UjA1aDN4T0lybzNIVnVIWFVURVJFUlVaTTJzcTBKU2lHMlJSS25UemNjbTlBQUFDQUFTVVJCVkl3NlFLbmVpczhyU3JCN3kyY0VoQTZqamx0cXR0QUw1N1ROaTJkWDVlT2ZZMXBYK2ZwaHN4c3YvcHFQRDdZV3d1T1BmckZsMnhrSGRoYzYwVDJyNmhtdWtpUlhWNjNPczZMRUdmMEg5RHlMRzNjc09vem5WdWZqMGVFdE1LTlBGblNCY29FOVJVNjhzNm5oVzVTY3pUeCtDWHVLUTFmUlpCb1VGWlZCL1NLMFFhdXYwL2RrVlJtVURRQlpla1dOWUNIUnRwenhZcjg1OVAzUU9VMkp2am1WejYyOUpkRS9YajErS2FydDA3UUs1QmdWbURpdnRHSXhyanFWQXVpVHJVYlBMRldWOENuZU0xMm9wczFudkpqeG5SVzdpeXQvbDlkMzAySE9CRlBVTTAyTWFnR0xwNmJobnArc0ZUT2czdHZoeEE5SDNIaDFkSEtOTm9ITDhqeklzOHFQaGJsN1hmZ3lFQTRFUzlFS2VPNmltZ0hMS2J1SW14ZkxBYjlDQUo2SlVBMFVYR1dYcHF0OFBGbmNFb0pmN1cvdHFaZGJwdzB5b0VPYUNxVnVDV1VlRVkrdGxrT0dPL3JvTVNSWFUyVStWeXl6eXdCZ2U0RVBFK2FaY2NZdXY4OE5iSzdHTjFlbDFtbVd6Q3VqaytIeVNUR0hObnVLZlhob1JSbCtQRkw1bnFwVkNuaDVWRkxZY09YcFgrM1lGM2dOQ0E2akFMbmk3SmtSU1pqVVVZc1ozMWtxWG9PV0hIWmp5V0UzUnJYVzRKNExEWmpVVVZ1eDJDd0F1TG1IRHMrdXRTUFA2c2VQUjkwWTN5NitzMTEyRmZtd05iQndQcTJyRG9aYTJwRkY2NjJ0am9ybnoxOEhHME5XNEZVWGZLaWhQUXRXK3VyU1dqUmFrYXBVN1Y0SmYvelJXdkgvZjQxT2JyUktvT3F5RFFyOGZXUVM3bGhxaFFUZ3poK3MySFpyUnNqbmJwRlR4RE8veXE4anFWb0JiNDROWGUwWmplREtxQmJKaWI4dmVCeEZSR2ZCV3hRUkVSRVJuU3N1YlovU1lMZVZxbFBWcUFZS0RyRTZwSWMrQ3pMUFVyYzJnZjllZndxM1g1aU56aGs2ckQ5aHcrdS9uY1pYdTR2aGZXSVEzcDdVdnU0N0hvSWdBTDF5RE9pVlk4QTlBNXZWNmJMdFh0dUNvNlZ1L1BHN0kzaHE1UW5jTTdBWjdoNlFnNy84bUZmbFRHcUs3S1JOREx0QWNuZGZBMTYvdFA0TFFtZVQ5M2U0cWxTOEJMdTdyNkZLR0JWcGRrZXdJeFovVk52ZjBWdVAyV05ONko2aHdqR3JIeDFTbFJXQjA1b1RYcXc0NWtITFpDWFczeFM1aFNiRmo4VXQ0Y2xmYkhoemk2T2lFbFFoQUU4TVRjSVRRK3RlRWF0V0FHK1BNNkZYbGdxUHJMVEI3WmVRYnhOeDdVSUxCalozNFBtTGtqQ3F0Vnc1RU56Q0xOeXIydFBEazJxRWtTZHQ4bHlsVTRIdzV0SEJSdlRJcW4yWjVLZWpsZUZLYTFQbEFtYnJOd3REVm5xc09SSDZCSWUzdHpyeDlsWm5sYS9WcCtWanNGU2RBR2RnSDRia3FyRXUzMXZudVNoUERhdmY3NnZjUWJNZno2K3o0YlBkcmlvQlNmY01GVDZkbklLZUVlN2ZTQVkyVjJQakxSbDRZbzFjZVJjNHZ3UXJqbm13NHBnSDMxeVZpc2tkS3dPbm15N1E0N20xZGtnQTN0bnFqSHNZRmR4NjhMWTR6ZHZKTHhPaFVRcG9hMUxnejdYTW1Rcm1EUnAxMlJRcm8zNllKczh6YXBlUytFWC84dHRxVysyMi9yRFVXakZEN2JMMldreXZaelZSb3N6b29jZnN6UTdzS2Ziai92N0dzQ0h5azJ0c0ZTSDJhNWVhMERMTXpMVm9sRmNzQ2dDYU4wQXd4K01vSW1JWVJVUkVSSFNPa2lDZmdlajFBMzdJTFZ6OFl1QnZTYWo4dnlSQnJQaS9CTDlVdnEyQWl6ckhkNSt1NkZMN2NPV1h4clRCVlYvdXcybGI5SzN5d3NreWhKb1hWWGsyWnZ1ME1HRlVIV2RXZVVVSjA3OCtDQWtTTnA2MFI3NUFJeXF3ZS9Ia2l1TjRZVTArWEQ0eDhnV29Yc0lORWY5MGx3dnY3WkFYTHFkMjBlR1BmZXUyY0ptaWxSZUtGQUlxV251Vm40WHZFd0hkSzJmcXU4czFCQS9aTHIrdDhubE11Y2tLOUtyVzZteDdnbHJxMU9idDhTYWthb1VxODRlZVhHUERpbU1lRkRyQ1A3NzlFbkRQVDFiTTdLVkgvMmFoS3lUUFpoYTNDS0Rxb3FJdEtDU3hlYVVxMVRqUmZOL2lEbjkvT24wU1ptOXg0cCsvMlZIc3JOd3VRNi9BeHhOVE1MYWRCamNza2lzZ3hyWFQ0Sllla1IvM2w4MHpCN2JYNHI1K0JneHZxY0gweFphS0dUcS9uL0ppekpkbTlNbFc0YVZSeWJpb2xRWVBEelNpWjVZS2JWT1V5RElvVU9vU2NmSG5acmo5RW5wbXFXcFU0Nnc2N3NHTTc2d1ZsVTZYdHRYZ3lhRFdkTXZ6UEhqcGR6djZaS3VSWTFUQXFCYXc0WlMzb3NWWDN4eDF5SmFCOFZLWElEZERyOENaZTdMUTJxVEVpeGNuNDVjVEhydzl6b1NrZjlXOStqVlNHOFZJUHRycHhNZTdLaXZUbEFMdzRBQWpuaHBtck5HV3I3NE1hZ0d2akU3R1hYME4rTnZxTW53VGFNTjRkV2R0bFNBS0FOcW5LakdpbFFhcmozdXc1TEFiSjIxaXJXMFk2OElueW5QUkFLQm5sZ29EUTdRS3JJKy9qMHpDYmIzMEtIR0tjUGtrM0wyOERBOE1NTlRhVWpUNDVKS21XQmwxU1p2d0xlZU8zcFZaNzBEbGxRME96RnBaRnZHMlh2N2RYdEZPTWR1Z3dKdFJ0cTVNaEZOMk1leHI2cjM5REZBcUJQUnJwZ3BaS1h6Y0ttSk9vRnAwYUs0NjdIYmxGSUtBenJWVS9aVFB6cElBR0Y2TmY3WDhycGtaOVpvSGRhNGZSeEdkejVyZ1d4UVJFUkhSK2NrbkFtYTNDTE5UZ3RrbG9zUWxvY1Fsd3VxV1lQZUpjSGdsT0R5QXd5ZkM3Z1VjUGdsMmp3aUhGN0Q3SlBuN2dUL2wvNCsxOEVWNktqNC9Hd0QwYTI1RTY1VGF6MGdlM0RJSkcrL29pU3UvMkJkenNKTVZZaVpVK3pRdFR2K2xId0FnWFIvNlVQalowYTN3MkVXNU5iNXVjZm5SNWI5YlExNW13MGxiREh2YThCSVZSRDN6YThPSGNTTmJxK3MwRkQ0V0xaSVUySFJMMVhrUm9jN3dEYlUvSHIrRVc3NlQyd1BwVlhLcnF2b3V2aG5VQXZMdnpxclhaZXVqK20zTkdtVEVyRUZWS3lmS1oycFVGMDJsUjMzbmNZUTZpenNyOERXN1Y0TExKNFZjL0g3cE56dmUzZWJFLzdZNzhmNWxLYml4ZTlNNk96NVdIZDZ1ZlRaRi93anRqeVlHZ3FCby9YdWpBMCtzcWZvYU9MYWRCblBHcDZCRmtnSitxWEttVHJRdHNjcGJ1N1VNekREcG5hM0N4bHZTOGZ4YU8xNzYzVjVSQmJLbjJJOW1SZ1dVZ3J5QUgrektyOHZnOWtzUUFMd3h4bFRSdXUyWTFZOW4xdHJ4MFU1bnhYdms2RFlhZkhOVmFwVlpJcDNTbGZqcHFLZEtKVlN3eDRkVWZRNVk3czhPKy9PY3RJbTRmNW44L0o5N1JXbzBkMEc5L2FHM0huL29YWFdCOXM0KytvZ1ZOcU0vTjZQQUlTSXB4c1hTSjRjbDRhYzhEemFja3Vka3pSNlRYREV2Szk0NnBTbngxUldwV0pmdnhiUHJiSGo5MHRBQnd5MDlkRmg5M0JNSWo1eDRlR0Jzc3l2TExUbnNybWlKZUVmditGUkZsZXVVcG9RM1JZa0xQeWpHbm1JZlZoLzNZTzMwZEdUb1F6K0hnaXVqb21uTDZQQktXSllYZlZ2aTJxNm5xYk42SkR5M1RqNCswU29Gekw4eXRhSWRYR040YkxXdEl0U094ZHA4YjhUUVdxc1VZSDh3L0d0VG9xVnFxOTdQUEk0aUlvWlJSRVJFUkFuZ0U0RUNoeCtuYkJKTzJ2d29EZ1JMWm1kbHlGUVMrTGM1OEcrcnArbC9vSS9GMWQyaWE1bVZtNnpCNmxzdndHMExEb1g4ZnJkTWZWVHQvcXJQaXdJQWxVSkFUb2lRS2xpS1Zva1ViYzBQdCtXemxpaThaOVkyZkNqM0pKSWFMSXpTS0FYMHpxN2ZSNmovYlhmaVJLQUM0NEgraGhvTEtMdUxmRGhSSm1Kc3U5aC9sbGRHSitPK0tGczdWUmN1VkRwYkJMZGh5N2VKNkpCYTlYN2VYdURETTJ2bFJja1dTVXBNN0JEZmxsM25vNGNHR1BENWJoZDJGL3RnMGdoNFlXUXk3Z3FhOStNUE9pdWlEcU9MYXRBcUJUd3pJZ25YZGRmaGtSVTJMRDNpeHNNRERlZ1dvbHBrOFNFM0ZoK1NxMlZ1NzYzSDBOeksxLzFkUlQ1OHVNTlowYzd2M240R3ZIaHhNdFRWWHVKYkppdVJxVmVnMkNsV2FmM1hMVU9GeDRjYWNVV242Qjg3Vm8rSXIvZlhyZXAyOGRUVUdtM0d5aGVlbnh1UmhDczdWOTYrS3NJc3hneWRBbDBqVkNlNGZQSlBHV3RsbEVvQmZEUXhCU3VPZVhCN0wzM01zNmVpTVNSWGpTVlR3MWRlVCttc3c1OStLb1BMSitHVFhhNjRoVkZ2YlpYYmxSclVBbTY4SUw1aEZDQzNxcnkxcHg2UHJDekRvVkkvcmwxb3dkSnIwaERxY0NSNFBtVTBZZFR4TWovR3phMWI4SndvVmsvTmFzeG9sVDl1YTJQU0NIaG5uQWszTExMZ25mRW1ETWs5OXlwaTYrdWhBUVlVT2VQNytlT0RIYzZLS3RaVVhkWEhJbytqaUloaEZCRVJFVkVkK0VUZ2pNT1AwNEdRNlpTOU1uQTZaZlBqcEUzQ2Fic2ZaK3hpMkxrVkRVbWxrRC80S1NFSE1VcUZKUDh0Q0ZBcEFLVkMza1lKQVVvRm9GUUlVQ21raXUvSDA1VHUwYzl2MGFzVStIeEtwNURmZTNCSWN6dzRwSG5FNjhneWNMR2hvY1U2NzZTdXpwWVAvQTZ2aE9mWGxRY2dDanhTcmFyb3JhMU9QTGk4RERvbHNQR1dETFJQNVNEdCttb2R0RGhWUGsrcW5NY3Y0ZVlsRm5nQzFUSnpBbTMrNHFHK2o4VjlKYjQ2WGZaL0Uwd1IyOXdWM1p0ZDQrZVNBRnkzMElJeGJUV1kwVU5mNTlmM1VyZUV6TmREdDNEU0tPV1dhZTl1YytEZmw1aHF0RUJ6KzZ0dUc2dnVHU29zbnBxS0ZjYzhHQlNpTFpyVEorR0JaWExicm1aR0JmNCtzdW9Na2dudHRYaGdnQUhmSC9iZ1g2T1RjV25iMEF1WEF1Umg5eExrQlc5UmtoZjVFM2xlUXZCeFE3c1VaZGoyVnMyVElvZExkVlUrNzhvVVl4Z0Z5RlU5bmRLcVBrNUhmMkhHSWJPOFFKMzN4NGF0RWtqU0NCamZUb052RDdpeHE4aUhiUVcrZWkrSWx6dGk4ZU9uUUFYZmpkMTFFZSszMlZzY1lXZnQxZWFCQVFhc09PYkI5NGZkV0huTWc0ZFhsT0ZmbDlTY3ExT2xNdW9zVytucjlWNzBMU25yYTFwWEhiSU1pb281YzAxRlF4ODNWUmROMjlTNlduTElqVDNGZ0U0bFJCV01Sb1BIVVVUbmpyUHNMWXFJaUlnb3NUeCtlUUh6cU5XUEk2V0JQNEYvbnloTGZNaVVvaEdRcmxjZ1RTY2dYYWRBdWw2QkZLMEFvMXFBUVNYQW9KSC9OcW9EWDFOWGZzK29rV2VuR05VSWZGMVI0MHp2eGpLa1pUSzZaTlR0QTY5ZmtrT3grc295TnU2aDdobDc3SE92b21GVUs1Q2tDZitoTy9oc2FXb2NyMjF5NEhTZ2xkTUxGeVhYcUR6b2s2MkNYNVJnOVFNM0xMSmd6WTNwVGVhNWU3WnBGN1FBZGNUaXg2aWc3ODFhYWNQT1Fua3gvTUVCaHJBaHhObW9TN29LRHdabVUraEN2QnpNMmViRS9IMHV6Ti9ud29vOER6NmRITG02TkpoT2lZcnJEeFdRakdtcndaZ3c5NmM3dUdJalRqT0RBSVJkVkg1eWpRMUhMSElDOXZxbG9RUEhaMGNrNFlXTG9ndVdCS0RLWExMYWhLdnVzQVZWUG9mYnhxUVJxcnhlcXh1aXBDakE3cFhuUlFKSTJCeXNNM1lSK2Jib1c4Uit1ZGNWY1J1VFJzQ0U5dEZWcUUzdG9zTzNCK1RxdEU5M085RTd1MmFnVXhmdmJxdXNydnRUMy9wVlVFUkRBUEQrWlNaYytFRXhUdHBFL0dlekE0TmFxSEZkdDZydFJiMTFySXhxbDZMRW9xbXh0NHljUEsrMDR2blcxSlcvWnR6OW94WHZiS3Q3bTd5Nm5qelEyRUZUWXltZmh4V3ZrejBBSGtjUm5Vc1lSaEVSRWRGNVJaU0FVM1kvanBhS09HTDE0M0NwcitMZlIwdDl5TGVKTWM5WktwZXBGOURNcUVUekpBV3lEUXBrVkF1Wnl2K2RwbE1nWFM4Z1JhTkk2Qm5YamVtMnZuVS9DL3FIZ3haYzFxbitDeVdOWFJuVjdPVk5DYitOTkowS0crN29FVGFNZW5Qakdad3NpMzBtQk5YZmFidUlGMytUeitZZDFsS05HeStvT1o5b2NBczFaZzB5NG9YMWRtdzg3Y1hmVnBYaHBWSDFYeWg5YUhrWkhscGVGbm5EYzFBem93Skd0UUM3VjhMdW9zcWg3cTl0Y3VBL20rV3FoQkV0TlhqK290Z1dvcXQ3OGVLNlhkK3NsZkx2Sjh1Z3dGL3EwREpzUUpqWk96MnlWUGhubUgzSXQ0bjQ2eXI1OWxxYmxIaGxkTjEvZHAxS0NIdjlrWlFGQlRHSkh0NitOdCtMMXpiSnYrZHBYWFc0dW5Qb29LSjhzWDV2aVMvazk2T1ZxVmNnTXpERHgrWUpYejFXNVRKaHR0azVNd001UVcwbVE4MDdTNVNqUVdGQ2VwaVpSQTN0eGtXV2lOdDBTVmRGSFVaTjZxQ0ZUaVhBNVpQdytXNFgvajR5dWQ1dEl4MWVDWE1DWWNaRnJUVG9rUlY1YWUyRzdqcjhiVWo0NTNwdHMzOHk5UXA4T0RFRlk3ODBRd0p3MTQ5VzlNbFJWYW1PQzY1QWpPYXhvMUVLY2FtdWkwZTE0OUc3TWtQTy9ybjM1N0tLYXJKd3djNHJHeHdWcjZkbkMwbVNYeE1iN2huZXNNcmJqbGVmRjFWZlBJNGlPcmN3akNJaUlxSnprc2NQSEN6MVkwK1JEM3RLZk5oYjdNT2VZai8ybC9qZ2pLSy9mRGdDZ0J5akloQXlDV2dlQ0p1YUp5blIzQ2lnZVpJU3pRTGZyNlZZNWJ4aVVDdHdiWStNeUJ0Vzg5NldndGpDcUFpem9jNTJDZ0g0WW1vbmRFaXIrYUVjQUhZWE92SFFEM2tOdkZkVTNhT3J5bUR6U0ZBcGdObGpUR0VYbjU0WWxvVEZoOTNZWHVERHZ6YzZNS3FOQnBkRnVjaEtWZlhJVXVHM2sxNXNEMVJCZmJYUGhiOEVGcFZhSml2eCtlVXBjUS8rSHhwUXQ4cUk4c1hUZEoyaXpwY05WdGYyZ01lc2ZyU2NYVmp2MjZzdW1qUC9yVUdWUVBFOFU3NDZoMWZDek84dEVDVWdUYWZBdmYwTVdKYm5RWjdWanp5TEgwY3RmaHl4K1BIWWtDU01DOHdVcVMwQWlNYmZCaHZ4eklpa2VPdytBS0RBVVZrNWxCeUhkbm5SK2lIUWJrNEFrSnQwYmg2OEJMZnFPMlVYc1R6UEU3YWFMNUtQZDdsUTRwSi9WOUhPbFVuVnh0WmFjVlJyRFc3dnJjZTcyNXl3ZVNUY3VNaUNkZFBUSzhLZzRLcTZVTldSVGMzWWRscnNuQ2tmR3pZejFuK0hiKzJwdzhRT2RmczlYdDVKaTl3UTRWYzRULzBpejhQTTFDdnc1M3JPRVFwVzNsSlJIYWNXZGsyTjJSVUlvM1R4K2ZsNEhFVjBibUVZUlVSRVJHYzFxMGZDdnVKQTRGVGt4NTRTSC9hVitIRElMTUl2MVQxMFVnanlZbVhiRkNYYXBTalJOa1dCZHFrcXRETXAwU1pGRHByTzFlcWxSTG1wVnhhU28wem01bXd1d0sxOXMyQjIrckZ3WDJ5RHRXLys1aUJ1L3VaZ2phOWYzaVVOQzY3clV1UHJQbEZDOWt1YllIYkZkcVo4UFBSdlljVElOaWE4c3U1VTJHMytjV2xyak8wUXV0V1cyeS9pK3ZrSDRQUkYzeEtKNG0vMWNROCszaVczbW5xZ3Z4RVhaSWIvK0tWV0FQOGJiOEtRVDByZ0U0R1ozMXV4L2RZTVpCbnEvb0p6dmcvZTdwTXRoMUcvbi9KaVdaNEhNNzZ6UW9MYzBtdnhsRlEwTS9KRnZDRUZCeXdaQ2F5NitYS3ZDd2ZNY25tSTJTVmkrS2NsSWJlVEV0UnNOMGtqaEEzbjlwYjRLb0t2MmdLOFZjZmxVTWlvRmhJU1JpMDQ0SWJESjZGMXNoSXBXZ0VxcFZ4Tjl0eGFlYkc5YjQ0NllXMzY2aW9STGM2dTZWclpxbTlkZnYzRHFQOEdxaXc3cFNreHVXUERMWGEvZUhFeWxoeHlJOThtSXI5TXhQNFNmMFZWVnZDSlZnMVpWVmRYd1ZWNHVrQVljNklzZEp1L01rL2xhOGZSV2xvQmxsOVA4RFp0VThJZmQ0NXZwOFg0ZHRILzNzckRxQXk5QW8vVlV0MFdyZkxnc0tGUFdsdWI3NDNwaEx4SUxtbWpnWVRLTm4zeGVMM25jUlRSdVlkaEZCRVJFWjBWSkFCSFN2M1ljc2FIclFWZWJEN2p3ODVDSC9KdGRlOVRuNmtYNUlBcFJZbDI1V0ZUaWh4QXRVcG1SVk04S1FUZ0wwT2JSNzM5aDlzS3NXaS9HVU5iSmNNYnBsL2lIeFlkeHB6TlZkc2NOVXRTbzBXeUJwdFAyU1BleHFUT2FTRy92dVpZV1pNSW9xWjBTOGZIVjNlRVhxVkFTNU1HRC82UVYyUHA5TG9lR1hoNGFJdXcxekhycDJQWWZxYnVnOUlwZmdvY0ltWXNzUUtRRnl5ZkdsWjFBYXZNSThIc0VsSHFrbERxRm1GMlNTaHhpZWlScWNMV0FoOEtIU0wrOUpNVmM2K0lyanBRcFFDSzdzMEdBT2hqK0pRWGordG9iTU55TlhoN3ExdzlNSGwrS1R4K0NScWxnSyt1VEkycW5kYlpwTHl5SUpURHBYNWMvVTBwZkNJd3ZLVWFiNDB6UmJ3K1NRS21MN1pnVzRIOFd2ajJPQk9HdFl5dHl2UlUwUHQwOHdRR2daM1NRcjk1bXpRQ1dwcVVhSkdrUUlza0pkcW4xbndNMUxYQ0tkSmk0OXk5THJReEtUR29SZmo3YnVVeEQ0YTMxRlE1d1dWUHNYeGZ0VWhLelAyMDRiUVgvMWdmL24zeWlhR3hMN1EzWlJQYmEzRk5GeDN1NjIvQTRGcCtONUc4UGM2RUY5YlpNYm1qRmcwNDJnc21qWURaWTAxNFpZTURuMHhLcWZJNE9WdkNxSTd2RkRYSTVacnl2Q1pMb0ZvMEtjRnRTNnU3YWJFRmVkYkV6ZmZ5UFp3RHM2dXkzWG1zWVJTUG80ak9UWHhxRUJFUlVaUGpFNEg5Wmo4Mm4vRmk2eGs1ZU5wMnhndUxwMjVuODdVMktkRXRRNFZ1R1VwMHpWQ2hXN29LWFRPVnlORHhyUGlHTXFWYkJqcW1WMjBqZDlqc1J2dTA4R2VrTHR4bnhxSW9xNkl1YW1QQzNRTnljSFczZEppZFBsd3dleHVLSE9FREpRRUkyL3B2L1lreWRNM1VBd0R5U3QyTlVsVTBhMWdML1AyUzFoQUM2eFAzRDI2T2RMMEtNeGNlaGkvdzZiNW50Z0gvdTd4RDJPdFllckFVci85MnVpRjJsOExJcy9weHhkZWxPQlpZOVBHS3dJalB6TEM0NVVVVGkxdUVQNHFYczYvM3UvSEZIbGVOUWZYaHhLTUZXaUxicURXVVM5dHFJRUEraWNIamw2QldBSE92U01FbGJlcFhCZEdVaFd2NzVST0JXNWRZNFJPQkZLMkFEeWVtb0kwcDhwa1d6NjJ6VndSUmt6dHFNYk9YUHVaOVBGUmF1ZmpadXBacWhWajF6VkhqbWk0NjlNeFdvWE9hRXAzU1ZHaVRvbXp3eDNTUlU4UWRQMWhoODBqNFkxOEQvbk5wMWJrbEVvQmJ2clBnczkwdXpCcGt4UE1YVllaZ093dTlBT1JaU0luUU0wd1kyelZkaGFlSEd4dTB5cWN4SkdrRWZINTU2SXJpdWhpYXE4YmlxZlZ2SXh5TGlSMjB1S3lEdGthck1ydFhmbFBScVlSemRoYlJ1YUs4alYzYU9maDVwTWhaZVhDVHFhLy9JNUhIVVVUbkxvWlJSRVJFMUtpOElyQ2owSWROcDczWVd1REQ1ak5lN0NqMHdSVmxHd21sSUtCanFoSmRNMVhvbGk3LzNUMURYb2hLYXNCNUN4VGExTzdwTmI2MllGOEpIaGhjZTdWVXBOOSt1bDZGVlRPNm8wZDJaUXVOYktNYS81blFEdGZQUHhEMmNtTTdwQ0kzT2ZTQzlLUERjL0hvOEZ3QXdJajNkK0dYWS9FZFhQekJsUjJnQzlQajhhYXZEK0x0eWUxeGE1K3NHdCs3dVhjV1VuVXFYRHZ2QUZ3K0VZZk1Mc3plY0FiM0QyNEdWYlZUc2d2c1hzejQ5bERZKzY5OGdaNFM2OWNUWHV3c3JBeEZqd2JtMWRRbVdTTWdYYWRBcWs2QVNhUEFtaE55dTY1N2Z5N0R4YTAxWVZ2THpkL253clVMTGZIYitSQmlQY1A4cEUzRXZIMHUzQnVIV1J1UlNBRG1iSGRXK2RwbmsxTXhxVVBOUmZaOG00am4xdG93bzRjZUExdW8wU1ZkaWN2UGtjWDRSMWVWWWNNcE9kZ1kwemE2Nm8zL2JIYmcvd0x0cU5xWWxKZ3pQbklsVlRUS3c2MWtqWkRReWlpak9qNUJRNnhlWEcrSHpTTkJBRENqUjgwRlVBRkFoMVE1bFB2bmIzWmMzRnBUMFM1dTlYSDVkNWFvQ3I1cnUrb3d0WXNPVHE4RXQxK0NYNUx2TjJOUWhjYUhPNTI0cXJNT3BzQXhWSGt3bHBuQUZvdFVONkdlenVWaGxLRUpWMFVGaTZZYThkNmZ5ekI3aTF6bEhjMzcwSk5yYkhpaGxzcS9wdUo0b0MxaGZkckh4V0xSMUZSNEUxY1lCUUFvRG1yTG1oNUQyTWJqS0tKekY4TW9JaUlpYWxBbExoSHJUL3F3THQrRHRmbGViRGp0aGNNYjNmSzRTU09nZDQ0YUYrYW8wU2RiaWI0NWFuUk9VN0d0WGhPMnE5Qlo0MnNMOXBvamhsR1JsRGg5T0ZubVJZL3NxbCsvcmtjR3Z0eFZqRy8zaHA0VmNsZi83SkJmajlWdGZiT1JiVlRoNnowbDJGL3NDcm5OMU80Wk1LcERmeEJlazJjTkdVU1Z1N3hMR3BaTzc0cEpuKzJEemVQSHd6L2w0WlB0aFhobmNuc016SzFjekxsMXdTR2NzWHRyWEw1dk15TmVuOUFXMyt3dHdhdTF6S0dpK0xpMm13NVAvV0xEVVlzZmJWT1VhSitxUkN1VEVybEpDdVFZRmNnMnlIOHlEUXBrNkJUSTBOZWNSVGZ6ZXlzKzNPbEVpVXZFTzFzZGVISlk5QzNFbWdvSndGdGJISGhzdFEyZDAxVUpENk9zSGdrenZyTmc0VUYzVk5zZktQSGgzVzFPdkx2TmlmK09NZUd1UG5wTTdSTGQyZE5OV2I1TnhKTERub3Ivejl2bndyeDlMdlRLVm1GU2V5MG1kZFJpUUhOMXhZSzJUd1JtclN6RGE1dmtSZDkwblFJTHJrNk55N3dQbndqOEVsZ1E3SnNUVzd1L3M4RVJpeDl2YkpIZjk2N3Jwa08vWnFGLzVzZUdKR0hwRVE4Mm5QTGl0aVVXYkwwMUEzYXZoTjNGOHVMcnNOekUzVmRLUWE0UVNnb1JhYmo5RW1aK2I4VTlQNVZoOWxnVGJycEFoMTIxdElLa3BxTXMwRDNBMk1DdDM2aHVMRzRKaFlIQXBqeVViaWpkTXhLL0JId21LSXpLakNGczQzRVUwYm1MWVJRUkVSRWxqQ2dCKzh3K3JNdjNWdnpaV3hMZFRKNGNnd0o5YzlUb202TkNuMncxK3VUSWM1MGFzamMveFc3OWlhclZSV2ZzM3JoVkhEMisvRGpHZHFoNUZ2eGJrOXBoZFo0VkpjNnFqN1YycWRxdzg2Smk5ZWVCT2VqVHpJaS9YOUlhdXd1ZCtIcFBDYjdlVTRJdHA2TTdRM2YyaGpQbzI5eUltWDNEaDJVajI1and3L1N1bVBEcFhsamRmbXc3NDhDUS8rM0Vud1kwdzNPalcrSERiWVZZY3FDMHltVXlEU284TjdvVi9uQmhEaFFDTURBM0NjdVBXTEUxeXYyaTJ2MHZxQUtueEZXNUFLTVVnSVZUVXBGbFVOUzdtdURGaTVPdzZyZ0hzd1laOFlmZTBiVktPM3BYSmxvbXgyZHg2N1ZORGp5MHZQN1AxUjJGUHZ6eFJ5dlduNVREMFVKSFl0dGU3aTd5WWVxM3BkaHZscytjempZbzRCVUJzMHZFUDM2ejQ4ck9OZHRhSFE0Nnk3cEwrcmx6VmtOdWtnSzdabVpnZTRHdklvamFiL1pqZTRFUDJ3dDhlR0c5SFRsR0JTNXJyOFZGclRSNGZaTURXODdJdjZjc2d3S0xwOFJ2dHRhOGZTNlVCdWFqakdyZGVHMFNTOTBTZGhaNnNiM1FoN1lwU2x6V1BqRVZjQTh1TDRQSEwwR3ZFdkRjUmVFWFBsVUtZTTU0RS9wL1dJeFRkaEVQcjdTaGErQXhxRllBdzFvMnpuMTF6Q28vVDUwK2lTZjZuR1VzZ2RadjdBclF0RzA2WFhuQ1VQZk1jMjlKdHJ6cUN3Q3lvamorNFhFVTBmbm4zSHZsSXlJaW9rYmo5a3Y0N2FRWHYrUjdzUzdmZy9YNVBwamRrUmNnbXhrVkdOeENnd3VicWRBM0VEd2xzcFVQTlp5Tko2dUdIbk4zRmNNdnhhZFIzSWFUTml6WVo4WVZYYW9HVERsR05WNGEweG96Rng2dTh2V25SN1dxMGRZdUhscVpOT2pUckhLb2N2Y3NQYnBuNWVMeGkzS3hxOUNKbnJPM1JXeU5Kd0c0WTlGaDZGUUszTmd6TSt4MlExc2w0OGVidW1IY3gzdGdjZnNoU3NCL2ZqK04rWHRLcW9SdlNrSEEzUU55OFBTb2xralRWUjd5YTVRQ1BwL1NFZjNlMlFHSHQrRm5ZcDByUkFuNDY2b3l2THJCVWZHMUwvYTQwRHRiaFljSHlvK0ZiakdlZ1p5cFYyRFA3WmtJVTB6WHBBVFBiYkI1SlR5OG9nei8yZXhBK2RpMUN6SlZlSHRjZkZxK1ZlZnlTZmpIZWp0ZSt0MEJkMkJIQnJWUVkrNFZxWGh2dXhOUC8yckRwdE5ldkxQVmlUdjdWRjJNMmx0YytaenBuWDN1ZlRUdWxhMUNyK3drUERNaUNkdUNncWtEWmovTzJFVzh2OE9KOTNkVUxnVHFWQUsrdWlJbGJEVlBYVm5jRW1hdGxCZmlGQUp3US9mRVY1MFZPVVhzTC9Galg0a1ArMHI4MkZQc3c0NUNYOFhjRVFCNGRrUlNRc0tvQlFmY1dCU295dnZyWUdQRUdWMFhaS3J3MEVBajloVDc4UFJ3STBaK0pzOUt2TFN0dHFKRlhrUGJYbEM1VU40clFhMEN6MWQ3UzN6NGNHZk5hdkY0OElseVZSNEFtTTdqZVRYRmdUQkQxNFJiRlM0NVhGbTVPenlCRlpDTlpkV3h5cXJjTGhuaFh3TjVIRVYwL3VMUkJSRVJFZFdiWDVLdzVZd1B5NDk1c1B5b0I3L21lK0dNTU90SktRam9sYTNDa0JZcURNblZZRWdMTmRxa0tEbHMrUnhWNHZUaGtObUZEbW55SXVUbk80cmpkdDFhcFFLT01NM3ZiKzJUamZlMkZPTFg0L0pDYVBjc2ZhMGhUeXl1N0ZwekxsYTVReVd1cUdjMGlSSnd5emVIb0ZFS3VLWjcrTFpJZzNLVDhQUE4zVEgyNHowd3UrVEY5Sk5sbmlyYlBEcWlCWjRkMVNyazVidG02dkd2Y1cxeEFyQzA0QUFBSUFCSlJFRlU1K0xESWI5UHRiTjdKVXhmYktsWWRHNmJva1NuTkNWK091ckJvNnRzK09XRUY2K01Ta2JIdE5qUHJEMWJGbEJPQkowSi9kSE9xdUhHWTBPTStNdEFZMEorbHU4UHUzSGZzakljTHEyOC9Udjc2UEd2MGNuUUtBWGMyOCtBdDdZNmNNWXU0cEdWWmVqZlRGVWxhTmtSbUVmUk5rVlo2MndMZDFEYUZ2eGU1WmNxVzJQVmx5aEpGWlZEZFpXc0VhQ004czJ6ZDdZS1hkS042SnVqeGxPLzJMQ251R2FWc3NzbjRlTFB6ZWlUcmNMa2pscE03S0JGdjJicWVyMC9lL3dTcG41YmlueWJ2RGc4czVjK29TMnBMRzRKbmQ0cHFuSm1mWFU2bFlETzZjcVlGempEV1pibmdVSUFPcVdwOFBEQXFpMHB3ODFwZVhwNEVwUUM4TTQyWjBWZ0ZzL1FUcThTNFBSSnNFWFpEbm5OQ1RtTVN0Y3AwRFhDL1dTcDUrTzJvZng2b21iTDJsQ0NqMXNqWGNicGs2SzZYb082Wmx2SzVYa2VMTS96aExsRWJKWWVjVmY4SExsSjBiM1k3aXZ4UWZYU21ZVHNUNktaWFNMVzVudVJvVmZBcUJZZ0FOaDh4b3RQZHNsdGtrTzkvNTYyeDM0Q2psK1M2blU5R3FYOG5ITDdKWHkrUjk3SEZrbUt1QVgvVGNXR1UxNHNQU0kveGpQMENuUktDLzBhd3VNb292TWJ3eWdpSWlLS21nUmdUN0VQeS9NOFdISE1pMVhIUENpTlVQbVVwbFZnY0s0Y1BBM05WYU4vanBvdFJNNHpXMDQ1MENGTmg3MUZUcXc3RVo5MkZXMVR0ZmpxbXM3bzM4SVk4dnVDQUx3NXFSMHVmSHNIZktLRS8xN1dybDR0SG5PTWF0eldOeHV2cmpzRnR6LzBZNzIyTU9xN0ErWTYzWjVma25Eai9JUFFLaFc0dkV2NGxvTDlXeGl4N0padUdQUFJIaFE3YXk0cXY3cnVGRzdxbFlYT0dhRVhOZS9vbDQybEIwdnhUWmpaV2hSYWtWUEUrTGxtYkMyUTcvT3U2U3I4Y0cwYTByUUN4czQxWS8xSkw3NDc1TWFTUTI0TWJLSEcyTFlhdERJcGtXTlFRS3NVb0ZZQ0drWFZ2OVVLQVJvbG9GWUs4UGdsT0x3U25ENEpkcThFaHhlQnZ5VTRmQks2WlNneG9wSGFkOVhtMDkwMTU2UU5iNm5HTytOVDBEa09pMG1ockQvcHhlWHpTeXZDM2h5akFxOWZrb3dwUVRPZlVyUUMvalU2R1Rjc3NzRHVsVEJ4WGlrK201eUMwVzAwc0hzbC9INUtYbFFlMUx6MkJjRjErWldMei9xZ00rNDNudkppMktleFBZY09tUDNJZkwyZ1hwZGRkWDA2aHJVTXYrOFNnRDFGUHF3NDVzSEs0eDRzTytxQk5TZzgwNnNFM054RGh6U2RBbC90ZGVGUUlOVGJXdUREMWdJZm5sMXJSek9qQWhNN2FIRjVSeTB1YWFPSnF1S2cxQzNobW05THNTSndobndia3hMUGpVanNySTRVcllCTXZZQ1N3RU14VGFkQS8yWXFER2ltUnE5c0ZYcG5xOUVoTlh5cjN4ZlcyL0hDK3RqYWw3NSthVEx1NnFPSDB5ZmhsRjJFVVMzQXBCSGdFNEVQQWhWb1dkVm1xQ2dGZVpIODhkVTJBSEtRRU0rNVplMVRsZGhWNU1QY3ZTNU12MENIUHRucUd2ZUJCS0RZS2VMYkEyN01DYlRNbXRoQkF3SHlTUkorcWVhQ3JpZ0JyL3hlZVgvcHE2MHNPWDBTUHF2MnVtQUpPbDRNYnMxVjEyMXFNN1dMRGltQnlxQ1JuOWY5dVJucE1zZXMvcWl1dDB1NktxNnp0bjQrNm9GQkxTRFRvRUM2VG9CT0tVQ25FbERtRWJFOHo0UDdsbFVlV3pWV2k4ZUdwRlFJdU9xYlVvaGg4dEEvOXFrNW43RGw3TUtZYi9lZzJWK3Y2eG5ZWEkyMTA5UHh6alluemdUQ3JKdDc2TStLMXVNRkRoR2Y3blloVFNzZ1ZhZEFpbFpBc2thQVFTMC9EbjBTVU9ZVzhkMWhELzY3eVFGWElCU2QwbGtiOG1RSkhrY1JFY01vSWlJaXFsV2UxVjl4TnVlS1k1Nklad1MyTmlreHFyVUd3MXVxTVNSWGpjNXBxclBpd3hZbHp1WlRka3p0bm80NW0rdTM0RnJkdUE2cGVHbE1hNlRxYWorVTdabHR3SDJEbXNIaTltUFUvN04zMy9GTmxmc2Z3RDhuZTdWSkYzdlBDcklSMlZNUkVBRUJVZHdEdCtLNmVyMWVSWC9lNjk1NlJiM3F4WVVMWkNsRE5vSW9zdmZlZTdYTjN1Zjgva2liTm0yU0ppVnQwdko1djE2K3BDZnJhWHB5a2p5ZjgvMCtUU3JXSWt5bmxPSGxRUTF4ZDVkYWVISEZNWHl6NVJ4OEpXWS9zblVLOUd1U0Z2YTJrZ1Q4c3FjZzdHWFJlRVVKMTAvZmk4VzNYb0plRGNQZk54Q29Pdk1XanFXMlhvblQ5dUlKYzRkWHhNMHo5bUgxWFcwanRpYjhiRVF6L0hITWlsTzIyTTRlSjBBakYzRE1HamdHdHN5UVk5bjRqT0RrOHFMck0vRENLaHZlWGVlQVh3TFduUEJpelluRVByZUxyNCsrNWxtVGo4OGw5UEZpNFJXQmp6WVV0OW5SS3dXODNOZUFCenJyS3JYaXRYczlKVjRma0lZbmwxbHgyNlZhdkRuQWdJd3cxVTNqY2pWWWNkU0RUelk1QTVOZzAvSnhaUk1Wemppa1lHWEhnTWFCaWFrREJYNDh2TmlDSEowTVJyVU1Pb1VBdTdmNFRIWUE1VmFMSk1OcHU0Z2pGaitPV2dQLzMzWGVoeTFuZmRoK3pnZDdtSXFZSmtZNWJtK254ZjBkdGNncVhJdmozMzBNMkhEYWl4OTN1VEY5dHd1SENsdCtuYktMK0h5TEU1OXZjVUtuRkhCRll4VnVhYXZGdGEzQ3Q3bGJlOUtMVytlYXNiZHc3UzZqV3NEczBhYmc0MVNtSnkvWHd5Y0NmUm9xMFRwVGtaU0s2NkkxWUViT0tNRGMvZTR5bC9jSkV4N2VPdGNjck9oNnVudGlxd2p2YksvRkUwdXRPR1VYMGUycjJNS1pOSldBcHk0UG5PaGg5MHJJZXY4TTFISUJCcFVBdlZLQVNoYVlvQzVaMFZlNjJzenNsbkR2cjVhSWp4SHRzbml1VTFxdkJrb1kxYW4zR2dXQXV6dG84VWIveU8vcHB2Y2lmMFo2ZTUwZEN3K1dYMVdWcFpYaDFyYXhoWm4xRERLOE1TRHllR0wxNURJclR0aXF0dTF2dWtwQTYweEZTSVduUmlHZ21WR09CenZyY0UvSDJOWUhxa3BITEg2OHNDb1FPdXVVZ2NyZDZzQ2dGUENQRmRaZzI5MVlaR3BrK0VlUDhDZUw4WE1VRWFYbXV6UVJFUkVsalU5RThLeTB1ZnZkMkJHbWxVOUpXUm9aQmpSV1lXQmpKUVkyVXFONUJsdnVVYWlOcCt4dytVUjh1VG0rczBramhTaGoyMFN1UkNydGhmNE5Rc0tqZUtrVmdTL0lUVTFxVEJuWkhKUDZOVUN6OXpZR0x4K1Ztd201RUg2Y0cwN1p5N1RQaTVYTEoyTEVkN3V4K3E2MmFKMVZkbEpsNnRaenVHUFdmbmhGQ2MweTFOanhZQWRNM1hJT2IvOXhFdHZQQnM0bVgzdkNobGRXbmNCemZldUhmWXhNclFJZkQyK0dVZC92cnRBWUwwWUdsWUMvZGRQaDdiVU96QjJiRVZMbG9GVUllSzEvR3U3dW9NTzNPMTM0ZVo4YisvTjlJWlVvRnlJM1U0SCtqVkx2YkY2bERKZzhPQjNYeml4QXJ3WktUQmxxUkxOS2JNZFcwbU5kZGJpaXNRcnR5bG5iNXIxQjZUQzdKWHkvMHdWUkFuNHRNYW1ybGd1NHRtVWdXR21VTHNlS285N2dtZDJsMVRQSU1MeDVjUWpUTWxPT0gwWVlFL0NiVkV4dTRYb2NqeTIxNHNkZFphdlRRcTZicWNESWxtcU1icVdPMkJxcWMyMGxPdGRXNHRWK0Jxdzk2Y1VQdTF5WXRzc1ZiTFhuOEVxWXM4K05xNXVIRDZJT0ZQalI3N3Q4ZUFyYkd0YlJ5ekJ2YkFZdXJhSzFoKzVvVi9FSjZIczdhdkZ3SEpQRGwzNGV2ZVZzYnFZY2MvZUhidXZkUUltM0I1YWQvQi9TVkkybGh6MjRORWVCZThKVWRGeUloenJyWUhhSmVHZWRvOXlXa2dJQ3dleXIvUXpCY0NsTkphQ0ZTWTQ5K1g0NGZSTEN2WXMzU0pPSFZDU21pbDBUS3FjMWJ5eFVZUTZCU3BsUTRjNEFIWEtVNVlaUmRmVXlUQnRsQ2h2S2g1T21rdUg2M0F2L3U3MzR1eDFBN0VtRjc4bmFGL3lZQUxEbHppejR4VUNyVXdtQk5UR2pQYnZKUEZabmFXVjRhNjBqZUFMRXBKNTYxTkpWai81eE9xV0EzQ3dGdHAyTi9uMndTSzhHU3Z6bmluUTBUQXYvT1lDZm80aUlZUlFSRVJFaDN5M2kxd01lek4zdnhvSURIdVJIYWIxblVBbm8weUFRUEExcW9zS2wyYXg4b3VnMm43TGo2eTNuY000UjJ4ZlpJcG1sKy81VWdDSGNqRkNoM2VlZFlZT2UwTnVIVGhiVTFvZE80dDV3YWVRMlBITjJ4OWVpcjdROHB3OUR2OW1GUHlaY0d2SzRyLzkrQWs4dlBoSnNUOWFodGg1cXVReDNkcXFGT3p2VndzTDladnpucjFPWXV6Y2YvLzd0R0s3TnpjQ2x0Y0pQY0k1c25ZR2IybVZqNmxhZUNScXJCenJwY0VVVGRjVEFwVVdHSEpONjZqR3BaK0NzWUt0SGd0VWp3UzlKOEl1QmxsZCtDZkNMRWtRcDBPNUtrZ0t0SldWQ1lFSTQrRzlCZ0F5QmY4ZXlLUDJoKzdMUklNSUVVTHplVysvQUUwdGphNnQ1VFFzMTVvM053QlZOVkZYK2ZsQmVFQVVBQ2hudzlYQWpldFJUNHBVLzdjRUtYN1Zjd0VlRDA0SlZPd3Bab01KajAybHZ5RnB2YVNvQnZSdW84T1lBUThoa2NxWkdsaEtUOFAvc29jZTBYY1hyMDJWb1pNak5rdVB5dWtyMHFxOUNyd2JLdUNjK0w2dXJ4R1YxbFhoalFCcFdIZlBnaDUwdS9MVEhqUVpwOG9paFR6T1RIRzhQVE1ORGl5em9Xa2VKSDBZYTBUaTlhb0xKQzVXbGtTRTNNM0hUSTA5MzErT085dHBnRzdGNkJqbE1FVjdEajEybXc5TERIcnpTenhEekdtQ3hrZ3ZBcEY0R1RPcGx3RW03R05JR3J5U05YRUE5Z3d5cU1BTm9sYW5BbnZ5eWkxNWxhR1FZMkZpRlYvb2FrRllxWkttamx5VXNkS2lvUkt3M2t3aWpDNnNJTzlhT3ZuKzlWbGcxMWFsVzJldmQyRWFEREUyZ1V0UHVsZUR4QXo0eEVNS1kxREowcWgxWTUwMGJReHROdlRKd0haMHlNVHViVGlrRTc3TXFDUWdjc3hIaktYREpQbGEzelZaZzVoNFhtcG5rZUxScitLcWhWUFhwVmVrNFpoWGhGU1Y0UmNEcmwrQ1RFQXdETlFvQmRmUXl0SytsakduTk1uNk9JcnE0TVl3aUlpSzZDRWtBZHVYNUNxdWZQRmg5ekF1L0ZQNnNNNFVNNkZGZmhZR05sQmpVV0kzTDZpcTVHQ3pGNWFUTmkzK3RPQmIzN2RwRkNGRENPZXZ3WW4rZUc5MGJCTllsc1huODhJbFMxRlorZjF0NEJEK1BieDMxZm5OMG9lR1RzMFNma3JvR0pmcEhhZjgzS3dIck1SMHNjR1A0dDd1dy9QYTIwQ3BrbURqL0lENWNHN3JnZUpkUzYyWU5ibTdFNE9aR0hDeHc0Nk8xcC9ISWdrTlllTXNsRVN1NDNoL2FCRXNPbXRtdUwwWTZwWUNPWVNZTEkwbFRDV1VtYWhQSnFKWUZXNE1wRTVnRVpXdUw3emNXZzV0Vy9HempxcGkwRmdBODJGbUgrenJwc1BtTUZ3VXVDVzJ6RmFpdEQzMURXM3Ryb1BKU1FtQ0NxMmhpSzVXMXpWYmd4NUVtWkdrRHJhdEsvMDRYUWdEUXA0RUtmUnFvOE40VlFMNUxqQm80M3RkUml5eXRnSkV0MUdHRGpWaFZWWkR4NFpXQlkzaVhPdkZOalpSM3V3eU5MT1lLRlFIQTdER21tSUtvZ2tkcUFVQk1hM2VWVmxjdlE5MEs3QnV6UnB1Qy94YWx3R3REQUhnaVVveCtIR2txLzBvQW5yZ3M4bWVlZGptS21JTDNXSmdmclpXUSt5bFNkTXlzREcyekZSaldMSHdsWm5XVG81UGh4NUVtTkRYS0MwTzA2aU53Y2tMaTdvK2ZvNGd1Ym54VkVCRVJYU1Q4a29UVng3eVlzVGZRZnU5QVFkbXpYSXRrYXdVTWJhYkJzR1lxWE5sVUJaTzZtbjFyb3BSejFCSi91N3FSdWRIN3VoZjU3YkFGNDMvYWgweXRBbHZ1YTQ5cE84NWpmNzRMLytnZHZqMGRBQ3c2WU1ZdmU4cXZYR3BvREoxZ3Q3cUxYemZqMjJWSERIajI1N3V3NWJRajdHWGhDQUFpTlNGWmQ4S09jZFAyUUMyWFlXYVlnS3RIZy9CclBqUTFxZkg2bFkzUTZvTk4rR0ROS1R6YVBmeE1BdHYxVlc5WE5GRmh5eDJSSy9RcTZxWTJHdHpVSnZsVlA0a21Gd0x0Nk1vakZGNjN1b2kwaGxNaXlZWEE1RnA1cmt1QmFyRlkzVnZCdFdVcWVydElZdDNYS3RybUxWRVlRRkZWdXJlak51R3Z0V1RxWHEvODl4NnFldndjUlZTMUdFWVJFUkhWWUg1Snd1L0h2SmkrMjRVWmU5ekIxa1RodE05UllIaHpOWVkxVitHeXVzcUlrK3hFVmFGVmxnWjNkNDUrOXE0a0FhK3NPbzVKeTQ3QkwwazRZZldndzhkYjBEUkRqWm5YUjY1NDhrc1NIdi8xY05UN2xoWHUveDFxaDFZZGxRelZidStZRS9IMk0zYkdWeFhWSUYwVk5iQ2J0N2NnN0hhZFVvWnU5U08zZTlsOTNvbTllUzVNV25ZTTE3WE5RdjIwOE5VckkxdG5ZRWdMRXhic0MvODRSRVJFUkVSRVJCZUNZUlFSRVZFTkUyc0FwVlVJR05oWWhhdWJxekMwbVFZTjAxajlSS25qemNHTm9ZblN4OFRtOGVPMldmdkxoRDVhcFF6ZmpXa1o5ZXp0VjFhZXdMWXpnYW9sdnlTRkRWNWJabXF3NGFRZDExNFMybjdtcU5rTkFPaFczeEMxamVDMDdXWERLREZDSzB3QUdKV2JpUS8rT2hWNTBCRThjbm5kcU90aXpkd1pxUDZ5ZXZ4NFpQNGhUQi9YcXN4MXJCNC9ubHAwQkw4eWlDSWlJaUlpSXFKS3dqQ0tpSWlvQmlnS29LYnRkbUZtbEFBcVF5M0R5Sllxakc2dHhZQkd5cGdXT2laS2hnZm1Ia1RudXZxd2xUeUhDdHk0NXJ2ZHdVQ3BTTmQ2ZXN5OU1SZTZLSXVhYlRocHg0c2wxcSt5ZTBTa3E4dUdPZThNYVl4Si9lcWpyaUcwcFVwUjY3Mzd1a1plejJSL3ZndHJUOWpLYkRlNy9FaUxFQnk5UEtnaEpBVFdtVHB1OFVSczJTY0F5TklwMERwTGk5czc1bUJDT2RWalAyNC9IL3ozVHp2enNQaUFHVmMwTXdhM0xUcGd4b1E1QjNDa01HUWpJaUlpSWlJaXFnd01vNGlJaUtvcENjRDZVMTU4dmQyRjZidGNPTzBJSDBCbGFtUVkyVktOc2EzVkdOQklqU2hGRkVRcDQ1akZnMkZUZDJIbEhXMUR3cUxOcHgwWStzMU9uTFI1UTY0L3RJVUowOGExZ2o1S0VPWDJpN2gxNWo1NHhlS281NFRWZzNSMTJmVUkwbFR5c01IUjZxTldLR1VDQmpaTmovZzQzMjQ5SDNiN0Nhc0hEZExEdDhrenFPVDRZR2dUZkRDMFNjVDdqZGZXTXc1c1BHVVAyZmJJZ2tQWWZGOTdPTHdpL3Jid01EN2RjQ1poajBkRVJFUkVSRVFVQ2NNb0lpS2lhdWFZVmNUVUhTNThzODJKblhtK3NOZkowc2d3cXBVYVkxdHIwTCtSQ2xIbTU0bFMxcGJURG96K1lRL20zNXdMcFV6QTcwZXR1SHJxTHBqZC9wRHIzZEV4Qi8rOXBoa1U1YXlzL3VpQ3c5aCsxaG15YmZ0WkozS3pZMXNjKzV6RGh6WEhiZkNLRWxxOHZ3bkRXMlhnems0NUdOckNGUExZWDIwK0cvYjJxNDlhMGEyK0lhYkhTb1RKYTArWDJiYmpyQlAzL0h3QWl3NlljU3pLR2xWRVJFUkVSRVJFaWNRd2lvaUlxQnF3ZXlYTTJ1dkdWOXVjV0hvNGZBdXZiSzJBVVMwMUdKdXJRYitHREtDb1psaHkwSXk3WnUvSFE5M3FZTmpVWGJDVUNxSXVyMi9BNXlPYUk4eXlUeUUrV25jYUg2OHJHODRzMkZlQU1hWFdoWXJrNnkxbjRmRUhYbjArVWNLc1hYbVl0U3NQZFF4SzNOWWhCM2QweXNGcG14Zjc4bHhoYi8vTmxuTjR0SHZkbUI3clFwMndldkRGcHZDaDJKUUkyNG1JaUlpSWlJZ3FDOE1vSWlLaUZDVkt3TXBqSG55OXpZbnBlOXl3ZWNwR1VCcUZnRkV0MWJpbHJRYURHcXVoWUFCRk5kRFhXODdoKzIzblE5cnJGVmx6M0lZYmZ0cUxLU09iUjF3cmF0a2hDeWJPUHhUMnN1KzNuY2RMQXh1aWxsNFo5dklpNTUwK3ZMTHlSTmpMVHRtOGVPMzNFM2p0OXhQSTBFVCtlTDMrcEIzZmJUdUg4WmRtUjMyc0N5Vkt3TjAvSDRETEY3NTFKeEVSRVJFUkVWRlZZeGhGUkVTVVlvNVkvSml5MVlXdnR6dHh5T3dQZTUzZURaUzQ5Vkl0eHJiV0lGMVZUa2tJVVEwUUxvZ3E4dVAyODloejNvVTU0MXVqWWFrMW1YYWVjK0s2SC9mQUYrSDJObzhmdDgvYWp6bmpXMGRzODJmM2loZy9mUy9PT3J4aEx5OHAzeFcrZFdhUnUrY2NRSlpXaWNITmplWGVWMFU0ZlNMdStma0E1dTB0cUpUN0p5SWlJaUlpSXFvSWhsRkVSRVFwUUpTQWhZZmMrSGlqRS9NT3VCRnUzcnlaU1k2YjIycHdjeHN0bXBua1ZUOUlvaFMyNlpRZGwzKzZGZk51eWtYSE9ub0F3Tzd6VGd6OGNnZk9PNk1IUlBQM0ZhRDdaOXZ3Yk4vNjZOMG9IVm5hd0Vma1UzWXZWaHl5NEtXVng3SHRqQ01oNDdSN1JReWR1aE8zZDZ5Rmg3dlZSb2ZhK25KYkRNYkM0dlpqeHM0OHZMenlPUFpHYUJOSVJFUkVSRVJFbEN3TW80aUlpSkxvckZQRWxLMU9mTHJKaVlOaHFxRFNsQUt1eTlYZzFrdTE2TlZBQ2RaQVVVMng1cmd0N1BiU2EwTEY0NlROaTc1VGRtRGF1SlpvbHFIQmdDOTI0SlN0L0dvbUlOQkM3OW9mOWxUNHNlTWhTc0QvTnA3Qi96YWVRYVpXZ1V1eXRjalFLcUJSeFBjS0Z5WEE0UlZ4MU96Rzd2T3VpTlZmUkVSRVJFUkVSTW5HTUlxSWlLaUtTUUIrUCtiRng1c2NtTEhIQlUrWXVmZWU5Wlc0dDZNTzE3WlVRNmRrQkVVMVQvZlB0bFhLL1ZvOWZnei9kamN5dFFxY3NjY1dSQ1ZUbnRPSDM0OWFrejJNYXUzRjFlR0RUU0lpSWlJaW9uaE42cVZQOWhCcUxJWlJSRVJFVmNUaWtmRE5kaGMrMmVUQTluTmwyNFlaVkFKdWJxUEJ2UjExYUpmRHQyaWlpdktKVXJVSW9paHhHRWdSRVJFUkVWRWlNSXlxUEp6cElpSWlxbVNITFg1OHNONkJ6emM3WWZXV2JhUFZQa2VCK3pwcE1iNk5GbW1zZ2lJaWlwbnZ5ZHJKSGdJUkVSRVJFUkhGZ0dFVUVSRlJKVmwveW9lMzF0cngwMjQzL0ZKb0NLV1dDeGlYcThGOUhiWG9WbzlyUVJFUkVSRVJFUkVSVWMzRk1JcUlpQ2lCUkFtWWQ4Q050OVk2c1BLb3A4emxUWTF5M045Wmg5c3UxU0JMSTB2Q0NJbUlpSWlJaUlpSWlLb1d3eWdpSXFJRWNQb2tmTDNkaWZmV09yRTd2K3g2VU4zcnFmRDRaVHFNYkttQ1hHQWRGQkVSRVJFUkVSRVJYVHdZUmhFUkVWMkE4eTRSSDY1M1l2SkdPODQ1UTF2eENRQkd0VkxqOGE1NjlLaXZUTTRBaVlpSWlJaUlpSWlJa294aEZCRVJVUVdjY1loNGQ2MERremM1WVBPRWhsQTZwWUE3Mm1reHNZc096VTN5SkkyUWlJaUlpSWlJaUlnb05UQ01JaUlpaXNNcHU0aTMxdHJ4eVNZbkhON1FFS3FPWG9ZSE8rdHdiMGN0TXJrZUZCRVJFUkVSRVJFUkVRQ0dVVVJFUkRFNWJ2UGp6YjhjK0hTekV5NWZhQWpWM0NUSDM3dnJjVk1iRGRSeXJnZEZSRVJFUkVSRVJFUlVFc01vSWlLaUtJNVkvSGpqTHpzKzMrS0V4eDk2V2F0TU9aN3BZY0FOdVJvb1dBaEZSRVJFUkVSRVJFUVVGc01vSWlLaU1JNVkvSGo1RHp1KzNPYUVWd3k5N0pKTUJmN1pVNC9yY3RXUUM2eUVJaUlpSWlJaUlpSWlpb1poRkJFUlVRbm5YU0plL2RPT3lSdWNjUHREMi9HMXpWYmd1WjU2akc2bGdZd1pGQkVSRVJFUkVSRVJVVXdZUmhFUkVRR3dleVc4djk2Qk45YllZZkdFaGxBZGFpbnhYRThkUnJSZ0NFVkVSRVJFUkVSRVJCUXZobEZFUkhSUjg0ckFsSzBPdlBpN0hhZnNvZjM0Mm1RcDhLOCtlb3hvcVFFektDSWlJaUlpSWlJaW9vcGhHRVZFUkJjbENjQlB1MTE0YnFVTmUvUDlJWmMxVEpQaCtkNXB1S1V0MTRRaUlpSWlJaUlpSWlLNlVBeWppSWpvb3JQOHFBZFBMN2RoM1NsdnlQWk1qUXhQOTlEamdZNWFhQlFNb1lpSWlJaUlpSWlJaUJLQllSUVJFVjAwRGhUNDhlUnlHMmJ2ZFlWczF5b0VQTnBWaDc5ZHJvZFJ4UkNLaUlpSWlJaUlpSWdva1JoR0VSRlJqV2Z6U0hoOWpSMXZyWFhBN1plQzIrV0NnQWtkdEhpMnB4NTE5YklranBDSWlJaUlpSWlJaUtqbVloaEZSRVExbGdUZys1MHVQTDNjaHVPMjBIV2hScmJVNE5WK0JyVE1rQ2RuY0VSRVJFUkVSRVJFUkJjSmhsRkVSRlFqYlR6dHhTTkxyRmg5UEhSZHFEWlpDcnd6S0EyREdxdVNORElpSWlJaUlpSWlJcUtMQzhNb0lpS3FVYzQ0UkR5MzBvYi9iWEZDS3JIZHBKYmgrVjU2M05kSkJ5VTc4aEVSRVJFUkVSRVJFVlVaaGxGRVJGUWppQkx3MzgxTy9IT0ZGV1pQY1F3bEU0QzdPK2p3UW04OWNyUk1vWWlJaUlpSWlJaUlpS29hd3lnaUlxcjJ0cDcxNGQ1ZkxmanJaR2hMdmo0TlZYaDNvQUVkYWltVE5ES2lta0NDUVNXSHplTXYvNnAwMFRLbzVBREVaQStEaUlpSWlJaUlVaFRES0NJaXFyYnNYZ24vWG0zSDIyc2Q4RXZGMVZBTjBtUjRvMzhheHVacUlDUnhmRVExZ1NSNjBUWkhpelhIYmNrZUNxV3d0amxhU0tJdjJjTWdJaUlpSWlLaUZNVXdpb2lJcXFVRkI5MTRhSkVWaDh6RjFSb3lBWGk0aXg0djlOWWpUY2tZaWlnaC9BN2MyYWtXd3lpSzZzNU90UUMvSTluRElDSWlJaUlpb2hRbCtPd0hwUEt2UmtSRWxCcE8ya1U4c2RTS0gzZTVRclozcXEzRUoxZWxvM050bm1kQmxGQ0NESUs2UGdaOXZRZkxEMW1TUFJwS1FmMmJwR1BKTGEwZ3VZOERFbHYxRVJFUkVSRVJVVmtNbzRpSXFGb1FKZURUelE0OHM4SUdzNmY0clV1dkZQQmliejBlN0t5SFFwYkVBUkxWWUlKY2k1T2VUTnc4WXg4REtRclJ2MGs2dmhuZEFuVlZlWkQ4em1RUGg0aUlpSWlJaUZJVXd5Z2lJa3A1aHkxKzNEWFBndVZIUFNIYnIybWh4dnRYcEtOaEdsTW9vc29teUxXQU1odWZiY3pEL3phZXdmYXpUdGc4L3ZKdlNEV09RU1ZIMnh3dDd1eFVDeE02WlFMZWN3eWlpSWlJaUlpSUtDcUdVVVJFbExJa0FGTzJPdkhFRWl1czN1SzNxL29HT2Q2L3dvQ1JMVFhKR3h6UnhVaVFRYVl3QW5JZEJKa0NBSVBnaTVNSVNmUUJmZ2RFbjVtdCtZaUlpSWlJaUtoY1hGaURpSWhTMGdtYkgvZithc0g4QTZIVlVQZDAwT0hWL2dha3E0UWtqWXpvSWlhSkVMMzVnRGMvMlNNaElpSWlJaUlpb21xRVlSUVJFYVVVQ2NEM08xMll1TWlLZkhmeDJmWU4wbVQ0ZElnUlZ6WlJKVzl3UkVSRVJFUkVSRVJFRkRlR1VVUkVsRExPT2tVOHVOQ0NHWHZjSWR0dnUxU0x0d1lhWUZLekpSZ1JFUkVSRVJFUkVWRjF3ekNLaUloU3dweDlidHk3d0lLenp1SnFxRHA2R1Q2K0toM0RtNnVUT0RJaUlpSWlJaUlpSWlLNkVBeWppSWdvcVp3K0NVOHR0K0tqamM2UTdUZGNvc0Y3VjZRaFM4TnFLQ0lpSWlJaUlpSWlvdXFNWVJRUkVTWE5qdk4rako5VGdPM25mTUZ0MlZvQkgxNXB4SmpXcklZaUlpSWlJaUlpSWlLcUNSaEdFUkZSbFpNQWZMYlppY2VYV3VIMFNjSHRWelpSWWNvd0krcm9XUTFGUkVSRVJFUkVSRVJVVXpDTUlpS2lLcFh2Rm5IZnJ4Yjh0TnNkM0thUUFTLzFUY05qWFhXUUNVa2NIQkVSRVJFUkVSRVJFU1Vjd3lnaUlxb3lxNDk3Y2ZNdlpoeXgrSVBibXB2a21IcU5FVjNyS0pNNE1pSWlJaUlpSWlJaUlxb3NES09JaUtqU2lSTHc2aG83L20rVkhYNnB1QzNmelcwMCtHQndPdEtVTEljaUlpSWlJaUlpSWlLcXFSaEdFUkZScGNwM2k3ajFGelBtSC9BRXR4bFVBajY4TWgwM3RkRWtjV1JFUkVSRVJFUkVSRVJVRlJoR0VSRlJwZGwweG92clpwbHgwRnpjbHE5TEhRV21EamVoUllZOGlTTWpJaUlpSWlJaUlpS2lxc0l3aW9pSUtzV1gyNXg0Y0pFVkxsOXhXNzc3TzJueDVvQTBxT1ZzeTBkRVJFUkVSRVJFUkhTeFlCaEZSRVFKNWZaTGVHeUpEZi9kN0FodTB5Z0VmRFE0RGJlMDFTWnhaRVJFUkVSRVJFUkVSSlFNREtPSWlDaGhqbGo4R0RmYmpIV252TUZ0elV4eVRCdHBSSWRheWlTT2pJaUlpSWlJaUlpSWlKS0ZZUlFSRVNYRTBpTWUzRGluQU9lY3hXMzVoalZUNGN2aFJtU29aVWtjR1JFUkVSRVJFUkVSRVNVVHd5Z2lJcnBna3pjNjhkZ1NLL3hTSUlnU0FEemYyNEJudXVzaDQvSlFSRVJFUkVSRVJFUkVGeldHVVVSRVZHRStFWGhzcVFVZmJYUUd0MldvWmZqbW1uUmMxVlNkeEpFUkVSRVJFUkVSRVJGUnFtQVlSVVJFRlpMdkZuSERiRE9XSFBZRXQxMlNxY0NzTVNZME44bVRPRElpSWlJaUlpSWlJaUpLSlF5amlJZ29ibnZ6L1JnNUl4OTc4dnpCYlVPYXFqRjFoQkZHRmZ2eUVSRVJFUkVSRVJFUlVUR0dVVVJFRkpkbFI3d1lONnNBK1c0eHVPM1JyanE4MXQ4QXVjQWdpb2lJaUlpSWlJaUlpRUl4akNJaW9wajlkN01ERXhkYjRTdk1vUlF5WVBMZ2ROelpUcHZjZ1JFUkVSRVJFUkVSRVZIS1loaEZSRVRsRWlYZ21SVTJ2TG5XSHR5V3BaRmgyaWdqK2paVUpYRmtSRVJFUkVSRVJFUkVsT29ZUmhFUlVWUWVQekJodmhuZjduUUZ0N1hKVW1EV2FCT2FtZVJKSEJrUkVSRVJFUkY3US9oWkFBQWdBRWxFUVZRUkVSRlZCd3lqaUlnb0lvdEh3dGlaQlZoNnhCUGNOcWl4Q2orT01zR280dnBRUkVSRVJFUkVSRVJFVkQ2R1VVUkVGTlpKdTRpcnArVmp5MWxmY050TmJUVDRkSWdSS2haRUVSRVJFUkVSRVJFUlVZd1lSaEVSVVJtNzhueTRlbG9CRGx2OHdXMVBkZFBqMzMwTmtMRWdpb2lJaUlpSWlJaUlpT0xBTUlxSWlFTDhjZHlMa1RNS2tPY1NBUUFDZ0hjR3BlR2h6cnJrRG95SWlJaUlpSWlJaUlpcUpZWlJSRVFVOU10K04yNllZNGJMSndFQTFISUJYdzgzWW5RcmRaSkhSa1JFUkVSRVJFUkVSTlVWd3lnaUlnSUEvTGpMaFZ2bm11RUxGRVRCcEpaaDFtZ1RlamRRSm5kZ1JFUkVSRVJFUkVSRVZLMHhqQ0lpSWt6WjZzUTlDeXlRQ24rdWI1QmovcmdNdE1tU0ozVmNSRVJFUkVSRVJFUkVWUDB4akNJaXVzajlaNE1Eank2eEJuOXVacEpqNGJnTU5ERXlpQ0lpSWlJaUlpSWlJcUlMSjB2MkFJaUlLSGxlWFdNUENhSXV5VlJnK1hnR1VVUkVSRVJFUkVSRVJKUTRySXdpSXJvSVNRQW1yYlRobFQvdHdXMGRheWt4ZjV3Sk9WcWVwMEJFUkVSRVJFUkVSRVNKd3pDS2lPZ2lJMHJBRTh1cytHQzlJN2l0ZXowVmZobHJoRW5OSUlxSWlJaUlpSWlJaUlnU2kyRVVFZEZGUkFJd2NiRUZIMjl5QnJjTmFLVEV6R3ROTUtpRTVBMk1pSWlJaUlpSWlJaUlhaXlHVVVSRUZ3a0p3R05MckNGQjFMQm1Ldnc0MGdTTmdrRVVFUkVSRVJFUkVSRVJWUTZHVVVSRUZ3RUp3TitXMmZDZkRjV3QrVWEwVU9QN0VTYW81TWtiRnhFUkVSRVJFUkVSRWRWOERLT0lpR280Q2NEVHk2MTRiMTF4RUhWMWN3WlJSRVJFUkVSRVJFUkVWRFc0VWowUlVRMG1BWGoyTnl2ZVdsc2NSQTF0cHNLUEk0ME1vb2lJaUlpSWlJaUlpS2hLTUl3aUlxckIvbStWRGErdEtRNmlybXlpd3JTUkpxamxYQ09LaUlpSWlJaUlpSWlJcWdiREtDS2lHdXJmZjlqeDd6L3N3WjhITlZaaHhyVW1hQlFNb29pSWlJaUlpSWlJaUtqcU1Jd2lJcXFCUGxqdndBdXJiTUdmK3pkVVllYTFKbWdaUkJFUkVSRVJFUkVSRVZFVll4aEZSRlREZkxQRGhjZVdXb00vOTJtb3d1d3hKdWlVREtLSWlJaUlpSWlJaUlpbzZqR01JaUtxUVg3Wjc4WmQ4eXpCbnp2WFZtRDJhQlAwREtLSWlJaUlpSWlJaUlnb1NSVEpIZ0FSRVNYR2IwYzl1R0dPR1g1SkFnQzB6bEJnN25VWlNGY3hpQ0tpQkJGa2tDbU1nRndIUWFZRXdPUEx4VW1DSkhvQnZ3T2l6d3hJWXJJSFJFUkVSRVJFUkNtT1lSUVJVUTJ3OGJRWEkzOHFnTXNYQ0tJYXBzbXc0UG9NNUdoWkFFdEVpU0hJdFJCVTJWaVk1OEtpdkR3Y2NYbmhFcVZrRDR1U1FDTVQwRWlqeEpXWkJnek9yQS9KY3c2UzM1bnNZUkVSRVJFUkVWRUtFM3oyQTV4RklDS3F4dmJrK2RIdjJ6eWNkUWJPVE0vV0NsaHhVeVphWi9COEF5SktERUd1UmI0c0IyOGZPWSt0TmxleWgwTXBwSjFCZzhjYlpTRkRQTXRBaW9pSWlJaUlpQ0xpS2ZORVJOWFlDWnNmUTZibEI0T29OS1dBK2RkbE1JZ2lvc1FSWkJCVTJYanJ5RGtHVVZUR1Zwc0xieDg1RDBHVkRRajhha0ZFUkVSRVJFVGg4UnNqRVZFMVpmVktHRDY5QUVjc2ZnQ0FXaTVnOWhnVE90VldKbmxrUkZTVHlCUkdMTXh6WVp2Tm5leWhVSXJhYW5OaFlaNHJzSjRZRVJFUkVSRVJVUmdNbzRpSXFpR3ZDTnd3MjR3dFozMEFBSmtBZkRmQ2lMNE5WVWtlR1JIVk9ISWRGdVhaa2owS1NuR0w4bXlBWEpmc1lSQVJFUkVSRVZHS1loaEZSRlROU0FBZVhtVEJyd2VMcXhUZUhaU09FUzNVeVJzVUVkVllna3lKSXk1dnNvZEJLZTZJeXd0QnhoYXhSRVJFUkVSRUZCN0RLQ0tpYXVhMU5YWjh0cVY0a2ZqSHUrcndRQ2R0RWtkRVJEV2JBSmNvSlhzUWxPSUMrd2kvV2hBUkVSRVJFVkY0L01aSVJGU05mTGZUaFdkL0syNlhOYWExR3EvMlQwdmlpSWlJaUlpSWlJaUlpSWlpWXhoRlJGUk4vSGJVZzd2bW00TS9kNitud2hmRGpKQUpTUndVRVJFUkVSRVJFUkVSVVRrWVJoRVJWUU43OHZ3WVBkTU1qei93YzRzTU9XYU5Oa0dyWUJKRlJFUkVSRVJFUkVSRXFZMWhGQkZSaWpON0pGdzdvd0FGYmhFQWtLV1I0WmN4R2NqV01vZ2lJaUlpSWlJaUlpS2kxTWN3aW9nb2hma2xDVGZOTVdOM3ZnOEFvSlFCTTBlYjBDSkRudVNSRVJFUkVSRVJFUkVSRWNXR1lSUVJVUXI3NXdvN0ZoeDBCMytlUERnZFBlc3JremdpSWlJaUlpSWlJaUlpb3Znd2pDSWlTbEhmN0hEaHpiWDI0TStQZE5YampuYmFKSTZJaUlpSWlJaUlpSWlJS0g0TW80aUlVdERhazE3Y3U4QVMvUG5LSmlxODFzK1F4QkVSRVJFUkVSRVJFUkVSVlF6REtDS2lGSFBDNXNmb21RVncreVVBUUt0TU9iNGRZWVNDUjJ3aUlpSWlJaUlpSWlLcWhqaTFTVVNVUWp4KzRMclpacHkwaXdBQW8wckF6TkVtWktoNXVDWWlJaUlpSWlJaUlxTHFpYk9iUkVRcDVKOHJyVmh6d2dzQWtBbkF0eU9NYUoyaFNQS29pSWlJNkVJZHNmaHhvTUNmN0dGVWltMW5mWGhyclFOdnJYVWtleWhVd3NiVFhqaDlVbHkzK2ZPRU4xaWRUNG16N0lnSGMvZTdZZmZHOXR5YTNSTGVXKy9BZStzZDJKTmZNNDhiVmMwbkJ2NUw5YjE3eHprZmRwenpKVzJjNjA1NU1YV0hDMU4zdUpJMGdxcnovQ29iZnR6bFFyNUxUUFpRQ05YdlBldmJIUzVNV21uRGk2dnRJZHQzblBkaHdVRjNwVDF1NjAvUG9mV241L0RCaHNyNXpIWGNKdUtZMVErYko5V1BsbFJkY1lhVGlDaEZ6Tm5ueGpzbEpuSCtyN2NCVnpWVkozRkVSRVJFZEtFc0hnbFBMN2ZpaTIwdXRNdFJZUFhObVpBTEYzYWZoeTMrdUNkc0VpRTNNL3pYeHpVbnZmajdjaXNBNEluTGRGVTVKSXJBNHBIUTU5dDhBTUNRcGlwTUgyVXE5elo3OHYzb1BUVVBHb1dBaVYxMGVMbHZ4ZGNyelhPSk9PTkkvQVJ2SGIwY0puVjhMNkFiNXBoaGRvdTRwYTBXTjdiUkpIeE1zWGo1RHp1V0hmRWdTeXZEOFFkeXltMi9mZFloNG9tbGdkZFVIYjBNclRMa1ZUREsxUFRrTWl0KzNPV0NSaUZnN1cxWlNGZFY3QUNxZWVzMEFPQzlRV2w0c0hQVkhhZmNmZ2tQTGJKaVloY2QydVdVUHdYM3hESXJGaDN5b0VzZEpkYmNrbGtGSXd6MTFUWVhKbThNZkNlOUtVbXZsNnF3L0lnSEwvMFJDQkhtakRGaFdMUFUrZDY5TzgrSDFoSGViNEZBWURobHF4TlBkOWVqWVZyTk9EWWsrejJySW1idmMrT24zUzZvNVFJbTlkUURDSnhJTUdabUFmYm0rM0Z0S3pYZUdaaUdCZ24rRyswdlBMRXAzMWs1SVdxci81NkQyeS9odGY1cC9FeEhsWUpoRkJGUkNqaGs5dVBPZVpiZ3o0T2JxUEgzeS9WSkhCRVJFUkVsZ2tFcFlNTnBIengrQ2V0UGVmSDJXanVlN0haaDcvSGo1NWp4MTBsdmdrWVlPOStUdGVPK2plS04wMUV2UHpleEZreHFBWWZNZnJUNDc3bTR4ckQ0a0FlNzgzeHhqK2xDdE01VTRJb21xb2lYbC9mN1h1aGpiNzhySzZicnp0empncXN3c0t4cmlHMGk3S2ZkZ1VvSWwwOUN5d3NNUDZac2RRVUR5a1NLTjBodytpVE0zZStHMHllaGJiWWlHRWJ0U3RCK0V5bWdMY25pa2JEcW1BY0FjR1VUVlpXdEEvdkhjUy8yNUZmZTYrTzJTN1ZSTHkvdnRWRGZJTVBoKzNPaVh1ZTNveDY4dTg0UnJCS2FzZHVGMjl0RmY5d0w5ZUVHQng1WkV2dStXOTQrK2NoaUs2WnNkZUtiN1U0OGRia2V6L1RRUXgzaGpJVHpUaEhMamdUMmxjRlJqak9weUNzQ3ltclVlNm1va3JlNVNZNGg1WndBK3RaYVI0V1BaN2JIYWtHamlEMUFuYlBQamRFekM5QzNvUXJQOTlLalg4UFEvV0QxY1MvNmZwc0hBTWpVeVBDdlB2RUhNT3RQZVhINTEzbHgzNjZpYm15andWZFhHNk5lSjludldSV2hLWHhJVVNvK09VZ0MwS20yRW52ei9aaTV4NDNGaHp4NGMwQWE3bXBmdWNldHF2VGxOaWZ1bW04cC80b1JiTDRqQzIyekdVZGN6UGpYSnlKS01vOGZHUCt6R1FYdXdKa3Q5UXh5ZkRrOEhiSUxQR3VhaUlpSWtrOG1BQjllbVlidVgrZEJBdkRpNzNhTWJhMUJVMlBOT0pzNVZ2VU5NaWhLZkxnNWJJbmNlcXh4ZXVoekkwckFVV3ZaNjMrMTNZbHZxN2lWMUkxdE5GSERxRlR4OWZiaTUrV0JUckZOZ3MzWUUyZ3JwSllMdUxaVnphaUlXSHpJRTZ3aUhGM2lkN3IwOC9NSnVmOVlBdHFGQjkzd0ZwN0FQaTYzNnA3WEtWdWQrTjlXWjZYZGYzbGgxSVZ5ZUNYY3ZjQUNDWUhxc0ZOMkVVK3ZzT0dhRm1wa2FhdFA2akcydFFhLzdIZmpsRjNFUzMvWU1YdWZHMThOTTZKOXJiTFRjWjlzZHNKWHVLLzBicURDdmdxMmFLeHJrRUd2ckxvdmsyY2NJdnBNemNQTmJiWDRSM2Q5Mk1DMU1vUDZjTWJsYXZEdE5lRURrRDlQZURIL1FPQjQ5M0FYWGFWOTcxYkxoYmlDS0FuQXBGVTJBSUVnVnBMS25yalNvNzRTTFRMazJKZnZ4NmViQXdGbldnV3JCVk5KZFh6UDBoVyt4a3AyQ1RTcEJYeDdqUkdqV3FyeDRDSXI4bDBpN3YzVmd1VkhQUGg2ZVBSQWp1aGl3VENLaUNqSm52bk5pclVuUzZ3VGRZMFJPZFhvQ3hZUkVSRkYxNldPRXJlMTArS0xyVTQ0ZlJJZVhXTEY3TkhsdDZDSlpQWE41YmR1K3YyWUYvMitDNXo1dkd0Q05scVVPbXQ0WDc0ZnVaOEZLcEZXak05RXJ3YktDbzhuRml0dXpFU1RFZ0ZjdEluSi9mZG1oL3hjNEphUS9mNlpTaHRiWmFpamwrR2xCTFVNaXZjTTVMMzVmcXdvcks2NHFxa0tsMlNWLzdWLzUza2ZOcDRPZkI2OXBvVTY3bFo0MFZTa29pN2s5bUp4aTdWNHpka1htS3lzcTVlaFIvM0szY2NqbVhjZzhMY3dxZ1ZjMVRUMWc4eEUrMldzS2VTMVAvaUhmSnl3aWVWV1B6eXl4SXI5Qlg3VU04ancxNjFaR1B4RFBuYWM5K0h2SzJ6NGJFaDZaUThiY2dIWWZHZmtTc1JZQTgwcm1xaXc4ZllzM0RYZmdua0gzTmgyMW9mdTMrVGh6UUVHUE5DcHVLTEs1WlB3WVlrMVlLNmVubC9oc2Y4MHlvU1JMY3RXKzhSU0VWaDBnbVI1MTgvU3lKQ2prOEhqbHpCMlZnSDJGL2p4ZjcvYmNOenF4OGRYVmY3ZjUwTDhiVmx4bGRPalM2eDRORXdsM055eEdjSFg2eDN0TkxpNmVlRGZSOHdpaGhYK2JiNjlKbnlvK1BVMkYxNWJZNGN4enVQb0R6dGQySFkyOEp4ZjFWU0YvbzNLSGk4RUFBOTIxdUd4SlZhY2M0cDRaNjBkazNyRjkxN1QyQ2pISjFYd043cjMxOWpldTFMdFBTdFcyc0tnVVpRQ2dWVEpnc2R4dVJwMHE2dkU5WFBNMkhqYWk1dmExb3dUUEVyYkZtTzE5cFl6UHR6NHM3bVNSMFBWQmNNb0lxSWttclBQalhmWEZYL3BlTEdQQWIwcmVUS0lpSWlJcXQ2LytoZ3diWmNMbVJvWlJvV1pKS1FMVXpMd09HYjE0N3d6Y0tweWJwWThZa3VzZU1SN1ZyOVJMVXRZNVVpOFlkVC90amlEYmMwZTZ4cGJTOGovYlNtdW9CbldUSVZUOXZMWG9raFhDY0V6dzFPUnh5L2g1OEl3YWxRckRjS050Q0pyWXNUVHNzdnBrekI3YitDTS8xRXROZGgyMWhkM2U2eWJmamJqcGhnbjhTSUZmeGNhQ0JhNVo0RWw3bXFySmtaNXNKM2hZWXNmSjJ5QmZldnE1cEdQZ3kvOVljZVVyVTRJQUw0WVprUWR2UXdmRFU1SC8rL3k4TVZXSi9vMFVGWmFaVmJSbmkrWENURzFZWXhGams2RzJXTk1lUE12TzU1YmFZTWtTYmkwVkp1cXQ5WTZjRHFHMTEwc2hBZ3Z5M2dyQXFOZC82bkw5WGl4dHdFMy8yTEc2dU9CVUtCVmhqeGkyN2hvYXlBbHd2NENYN0NxTEpydmQ3cnc1NG5BZUV1L040aVNGS3hpTENsVEkwT21KbkN5YUo2enVFVnVwOXJLc08zaGlvNkwyYnJZVHpCMStTUzg4SHVnS2tvbUFLLzJTNHQ0M2J2YmEvSDZuM2FjdEl0NGE2MER0N1hUbHFrb2ppWmJLNnVTdG5HeGhsSFY5VDJyWlBXaHh5OEZ3NmtpVFl4eXJMd3hBMHVQZU1wdEJWbGR4WHFNTkx1cWZwMVRTbDBNbzRpSWtxVDBPbEZYTlZYanFRdGNRNEtJaUlncVg5RmFFL0c2cXFrS0hXc3JrZWVTNHJxUGhtbXlLbTN2Rll0OStYNzRDdGRKS0RrSlZQSk0rcFlaeWZtNmVkK3ZWaXc0NklaY0FQSWZxUVZjQkIwUkk0VmxRNmFGcjY1NG9KTU83MThSbU96MCtLV1FGa2wzeGhoK3hicCsweUZ6eFZxTkZmRlhjQTVyemo0M3poVXU4SDVUbStTOGZtYnRkY1BzRHZ3Q0U2clptaUVGYmdsT240UzYrc1IxYkZoOHlCUDg5elV0d2svT1R0M2h3dk9GcmNyKzNsMlBnWTBEMVNHOUdpaHhmeWNkSm05MDRJR0ZWclRKVXVDeXVvay9pYzlTK1BmU0p2andKUUI0c3BzZXZlcXJjTVRpUjk4U2F3RWRNdnZ4NnA5MkFNREF4aW9zSEpjUmNsdFJBbXIvNXl6eVhTSWU2cXpEdTRQS0JoVTl2c25EMnBOZVpHaGtJZmRkV1VRSnVIMmVPZGdxcmJsSmpnWGpNcEFUSVlDSmRiMjdlRms5RWg1YVpBbFpQMUF0RjhLdXVYWEdJUWFyb0lZMlUrUG5NY1VWeXFJRURKMldqeVdIUFdpVklVZlBDSldVV3dzcmwrUUMwRGc5L085cUthd3VhNVFXKzV2UGN5dHR3YmFNTjdiUm9GMU81QjFRb3hEd1hDOERIbGhvZ2QwcjRiNWZMWmgvWFViRTY2ZWlWSHJQU2tRTHliUjNZcS9lTHFxNnU5REhmWEcxSFMrdXRzZDl1NGxkZEhoN1lPQzVQR1VYWWZPRXZza1cvWlRuRk11MENpMWRaVitTS0FVcTFnQ2dRWm84N3NwQXVuZ3dqQ0lpU29MUzYwVFZOOGp4eGRWY0o0cUlpS2c2cU9oQzVrRHhHZ2Z4Nk50UVZTYU04b3FBM1J0NWx0NVc0aktiVjBLQlc0cnI4cEwwU3FITXd2UzlwdWJodkxQc21jZ2x6NlEvOWtCTzhOK0R2czhQdTQ1SU9LMC9QUmZ5c3hobkdMSDJWT0RNOVRiWmlwU3UzRWtWUCt3cURtM2lvWTV4TFpRVy96MVgvcFVxd2VlRlo4NjN6bFNnZTcza2RCNzRjbHRnREcyekZlaFJYd21YVDRxcHJkRlJpNGloaFpPeWJ3eEl3OUJtaVFzWHZ0em1SSS82S3JTS01xa0lBQy8vWWNQa2pVN2MyMEdMTndlbWhhMHNpOWVTdzRFd3FrR2FIQjNEdERmN2NaY0xkeThJVEN5UGFhMHBVMlh6eGdBRDFwejBZdjBwTDhiTUtzQ3k4WmxvYmdyL2UwU2E2SDFraVJXUGxHakxkazhITFNZUExtNVp0cXR3TXJXT3ZuSlM3SjcxbFNGQmgxY0VidjdGREtkUGdrS0dzRUhUeW1NZTVMc0NyOUhoWVNyS2Z0emxDclo5ZjdLYkxtTExzbGdxNUNZdXRtTHlSa2ZVNjd2OUVtNmJhOEgwM1lGQW9GV0dISXR1eUVSOVE5VzJtbDl6d290YjVwcHhvS0I0d3J4VGJTVytISmFPTnRsbDk2OEhGbHB3emlraVJ5ZkRwNlZhUGI3OHB4MUxEbnVnVXdxWU5zb1VjUjJtWC9ZSDNzUGIxMUpDRmFIcTlvd2o4TGRxYkl6dCtWaDV6SVAzMWdlZTh3eU5EQy8zalZ3VlZXUkNleTJtYkhWaTdVa3ZGaDN5NE8yMURqd2VaNVZuZFZYWjcxa1hrNG1MTFJFL2w3NjJ4bzdYMW9TR1hkR09JUTZ2aEE1VEFwOEJwMTVqeFBVcGRoSVZwUTZHVVVSRVNmQ1AzMnpCTHd4eVFlQTZVVVJFUkJTWE9YdGR1SDVPYksyN3VuNFp2VFZUZVd1VC9ERENpREd0TDJ4UzRiQWw5dXFZL1FXeFhiZG4vYklUOUh2ei9jR1E3TEk2aVFzZ2JpeXNyQW4zbUtsa1pFczFKbmFKUENFNTZQdlF2N1VFNFBYQ3lhWWNuUXlMcjgrQVBNcEgwbm43UFhpcU1JeFZwZkJIMThNV2Z6RDR1UFhTNUV5SUhiWDZzYlJ3RFBkMENGUkZhUlN4dFg1VENNV3ZnWG9HV2NMYXhVMVlZTUVYVzUzb1VrZUpWVGRsbGdtWml4eTNpWmk4MFFtWFQ4SnBoNWlRSUVvQ3NLeHdYWmpoemN1K2p0NVo1OEJUeTZ5UUFIU3ZGd2dVU2ordVdpNWcya2dqdW4yVmh4TTJFZjIvemNPdjR6TENCZzhWNFJPQlJZWFZXMjJ5SzYra1VnTHc3am9INUVMZ1pJQ2l0bkYvdjF5UE5xWFd5eEVsWUZKaHBSZ0FUTi90d2hVbHFuNDhmZ25Qcmd4Y1hzOGd3OE5SWHYrSmtPOFNNV3BtQVg0L0ZoaHp0N3BLekI1dGlsZ1JWUmxFQ1hqbFR6dit0ZG9XYk0ybmtBSFBkTmZqbVI2R3NDYyt2UG1YSGJQMnVpRUErT3JxUU92SElyOGQ5ZUJmaFMzeVByd3lIVzBqN0U5clQzcXg0RUJnNG41RWhNbytBTmhjV0QwVlMzV3cxU1Boem5tVzRFa1g3MStSaG5veGhIb3lBZmp2VmVuby9uVWUzSDRKLzFoaFJjZGFpbUFsWVNTZmI0bXZ6V2E4MnVmRVY3R1lTdTlaQXh1cjRxcWlQVzBYOGN4dmdmM21qbmJhbUpkYnVMU3c2dTN6b2ZHdDIzWE1LZ2FyUm92MGFhREM3ZTNpZTQ4cmZZd2hxbXJjQTRtSXF0anN2UzY4dDY3NERKTVgreGdxZmRGd0lpSWlTcHlLckw5U2RKWis2MHhGcGJVcnFrcW5IeXF1ZXZwOGl6TzROa1NrNTJiZlBkbG9ZaXllM0IzOFkyQ0NLZHhrZU9uN3NIc2xYRHV6b016MTd1dW94WDBkUTF1Zi9YV3llRDBQbDEvQzFCMnUwamVya0gvM01hQlJIR3R5SkV0OWd4ejk0bWpSTlh1dk85aFc1N0d1dW9pVHNFWFduU3pSQ2l2R3M4d3ZkTDBpbndobzNvcXZuZEVubTV6QnlkMmIyeWFuUGQ3a0RjVmp1Q2xKWXlpdFh1RUUvUHBUWHJ5d3lvYVgrb1pmMytmZnEyMXcrU1RJQmVENVh1R3ZFNi9OWjN3NFcxZ3hjazJMNHNsVFVRS2VYR1lOVm9aMHFLWEFyTkVtYUNMc1g0M1M1WmcreW9oaDB3dHcwaTZpLzNmNStIbU1DWmVYcW40clhZRldWTFg1eng1NmpDOHg0WnloTGo0SWZibk5HYXk0NkYvTzYwZ3RGK0QyUzNGWGFKeHppcmh6bmdYekRyaGhVZ3ZZY0hzV0ZFSWdCSHV1WjlubitybVZ0bUR3QXdDZmJYR2lZYm9jLyt3UmFPOHVBWGl1cHdILzNlekFMVzIxWmRhdFNhU3RaMzBZTjdzQWV3dGJkNDF1cGNZWHc0eFZXb0c2djhDUHUrYWJzYXJFYzlJMlc0RXZocVdqVSszdzM2blhuZkxpbjRXaGdWd0dUSmdmZWlKSG5rdUNYd3EwVW56Mk55dWUvYTI0Y3U3QWZUbVFDNEdBOXNhZnpaQUFHRlFDN3VtZ3hhWXpQcXc0NmtFTGt4ejFERExJQkFIVGRydXc1VXpnT0ZuZUNSR2lCTncxMzR5RDV1TG5jL3dsc1FjTDdYSVVlR09BQVJNWFcrR1hnREd6Q3JEbytneDBqZks0c2E3alZGR1BYNmFMSzR4S3BmZXMzRXhGWEd2UkhiWDZnMkZVeDFyeDNSWkEzTmUvWTE3WkU1QTJuUGJpdXhHaDRXbzh2aDloS2xOOWJuejNETngrQ2EvMk0rRFJHTmZ3SW9vSHd5Z2lvaXAwME96SFhmT0xQOXdPYWFyR2s5MHVqbko2SWlJaXFoem5KdFlxMDVicDkyTmU5UHN1RHdDd2EwSjJtVDcvKy9MOXlQMHMwRDV0eGZqTU1pZkdGTGdsWkw4Zit4b0k4Vm80TGdPNzgzeDRaSWtWSTF1b282NlBvVmNLV0RndUF4TVdXUER6UG5mRXRXYUEwRERxMngwdWZKdWdNT3FIRWNhNHdpaVBYd3BaUHlzVitVUmdVbUZGUmFaR2h2czdsZitaMUZkaTFrcVZvdjJsODF3aVB0cFl2Q1piVmJjT0F3Q3pXOElubTRySFVQcjFXZDYrY2RSU0hIQ2NzSW5sWGovV3lxbm5laG13NEtBSEcwNTc4Y1pmZGd4cHBrS2ZCcUVUd2Z2eS9aaXlOVkE5Y2V1bFdyUXNwNTFmck9ZVlZwU2txUVFNYUJRNDNodzArM0g3UEhOSWxjM2NzU1prYUtML3pYbzNVR0hHS0JOR3ppaEFua3RFLysveThId3ZBNTY2WEI5c2V4N3BPYW1sQzE5cGRzanN4OU1yQXE4SGxWekFkZVcwbUdxZUljZU9jejU4c040QnRWeEF3eExIQjUxQ3dMV3R5aDZuVmg3ejRPYWZ6VGh1Qy94OTYramxjUG9rUEhXNUhrOWRIanJwNnhXQnZ5Mno0c01OZ2Yyb1Z3TWxycy9WWU9KaUs1NWZaY05SaXgvdkRrcURSaUhnbHJZYTNOSTIvSGg5Y1hZekt6a3ZYZksyWDI5M1l1SmlLNXcrQ1FLQTUzcnE4WThlQmdoUkhrTXVRMEtxNm9EQTJuSHZyblBnaFZVMk9IMkJVU3Brd0ZQZDlIaTJwejVpeXp3QTZGaExpVEd0TmRpYjc4ZkcwOTdnODErYUJKUzVUSktBZGFlOUdEZmJqQ09GRmI2djlrdERiYjBNSiswaW5sZ2F2bTN2Z0VZcTlDem5oTk1ubDFtRExkSnlkREo4ZUdWOGxUSkFZQzJsTlNlOG1MckRCYXRId3JCcEJaZzcxbFFwNjZrbFc2cTlaK2xMaExDMktHMlRFMkg5S1MrKzJlNUN1a3FBcFhDTko2TmFnTmt0NGNYZmJTR3RSdU1oRTFCbXFZaWkzMFFoRTJKdXIwd1VENFpSUkVSVnhPTUh4czhwdlU2VWtldEVFUkVSVVkybGtndndGRllQbEt5TUFnSVQ3bDlzZGVKZ2dSOVRyekVHdDUreWkyWE84dlZMd0hjN1hEanJFS09HVVd0T2VDTmVWcFVPbXYwaDYyZWxvbzgzT2JDajhBenpwN3ZySTY2UlVwSy94SHliT3NiWmhBc041Y1E0SjlQZlcrZUExUlBieE9BNVIvbEJUN2pibEdmeVJrZHd3akNjZVBhTko1ZFo4ZVN5Nk5lSnRmcE1LUU8rR3A2T3k3N01nOU1YV1BkbjB4MVpTQy94dDM5cXVSVStNZkRhZmJabjRzNktMMnB2TnFTcEdpcTVnQyszT2ZIb0VtdndiOVczb1FxelIwZGVxNmUwSzVxbzhPTklJOGJOTnNOZDJLcHUva0UzNW8vTmlMdFNaMisrSDFkUHp3K3V5M1JuT3cxcWxkTjI3djZPV2p5ODJJb0NkM0didkNKWE5sR0ZoRkZ1djRRWFZ0bng5bHA3OERWMGR3Y3QzaHFRRm5hc0s0OTU4TkFpSzdhZkMreWI3WElVbURIS2hDeXRESGt1Q1Mrc3N1R3pMVTRzUCtyQld3UFNjSFdZZGFTS3hGdFZHTXR0SlFBdnJyYmp4ZFgyc0pjWCtYVmNCZ2FWMHpZdUZsdlArakJoZ1FYclR4VWYzenZYVnVLekllbG9IMmJ0c2RJVU11RExxNDJ3ZWtUVSt1QXNnTUNhaG5YME1weHppcWp6bjhBMjF4TzFvWkFoWk5zSEd4eDRlcmsxK0hkN3FMTXVXSkdibXltSFJpSEFWUmlPQ1FpMFNyeTJsUWJQOTlKSERlTGVXKzhJVmdNcVpjRDNJNHdWYm5YNDZaQjBITE9LV0hIVWd6eVhpRUUvNUdQcWNHUFk5OG9MclZSTnBxcDZ6NHBWV29tK2Y1WW82MjVlS0w4RTNMY3cwTUwwOFc1NnZMQ3F1RFhnMUIwdWZMN0ZpYnZhYTlFbFFhMkpKYWx3Zjc2QWVTcE9jVkUwREtPSWlLcklQMzZ6WWQycDBIV2lzclY4bXlZaUlxS2FxM0c2REh2ei9YaCtsUTN2RFVwSGR1RmttOFV0WXZMRzRyWmN0Zld5WU51clozNno0Zjk2NjRNVFBWNi9oTSsyT09IMlMraGNPL0pYV0pkUHdwYkN0VHE2MUZGaXhmaU1oUDBlMGM2NnI2Nk9XMFdvNUFLYXBNZSt6b3kzUkE0VDYxbm1WUm5LbWQwUy9yUEJVZjRWQzczeGx4MXYvQlY5UWoxZURxK0VEOWJIUG9hcWxwdXB3T3Y5RFhoNHNSVkhMSDVNWEd6QkY4TUNZZkRTd3g3TTJSY0lqZTd1b0VYakJMV216SGVKd2FCNFZDczFkcDczNGVIRlZqZ0txd251YXEvRlE1MTFPRzZMZlcwNUlGQ2Q5T21RZER5eHpJcXpEaEZOMHVWeEJWRVNnTWtiSEhoMnBTMFlpalZNaytQRlB1VzNKcnl2a3c1S3VZREpHeDA0VU9DSHJVVDQyS1BFMm5MclQzbHh4enhMY0JJOVV5UERmNGVrWTFUTDBLREE3WmZ3eXo0My9yUEJpWlhIUE1IdDQzSTErT1NxOU9ERSs3TTk5R2hxbE9QQlJSYnN5L2RqNUl3Q2RLNnR4QU9kdEJqYldnTkRqR0ZlZGZIOEtodGVYMk1QSG51MENnR1RldW54K0dWNnhITllWc29DejMyOHJtbXV4cHQvMlhIR0x1TFpudnFRdHBVYWhRRGJZN1VnU29HL24xeUk3YjNpMngwdVBMbXN1S0pxOHVEMHVGclZsYWFTQzVoeHJRbERwK1hqcjVOZU9Md1N4c3dxd05PWDYvRjhiME5jejFNcXE2cjNyRmdwWllIOTBlbVRna0YyYVp2UCtIRExYRE1lNzZyRCtEWWFxQ3Z3eDNoM25RTWJUM3RSU3lmRG8xMTB3VEFxWFNYZzJSNTZQTExFaW50L3RXRE5yVmtKK1ZzWEZaUEYyL0hUVlNMNXF5bjdIRlVPaGxGRVJGVmcvZ0ZQeURwUi8rcXI1enBSUkVSRWxCQm10d2dnZEpLdFpNc1ltMWRDUWFtemRzdTczT3lPc3h3bGd2RnR0SGp4ZHh0K1BlZ0p0Z1VzU1NrTG5OMHJBQmlYcThiWDIxMzRhcHNUWDIwcnU4aTZYQWhNekVheTZZd1Buc0xKa0c1MWxSSFhuS2tLaVZ3YnJHaTlzVVI3cFo4QmQ3YlhJczhwd3VXVDhNQlNLeDY3VEJkMWNmT1NMWThTZlpaNUl2eDd0UTNtU2p4RFBSYXZyN0hqVEF6VlV3RHdXdjgwUEhGWjJVblZ2ZmwrWEZMNGVoOTI5Z3NBQUNBQVNVUkJWUGx1aEJIWHRTNjczNyszM2hHeFJWaDU3dStrdzV4OWJpdzY1TUUzMjEwWTBVS0RrUzNWZUt6dy9qSTBNa3hLWUZYVXdrTWUrS1hBYTNoWU16WFNWQUptanpiaDJwa0ZlS1d2QWZkMzBsVjRQMjlmUzRIVk4yZmlvVVVXZkJCbm16TUJnY2xxVzRtMlZ6OWRhNHdwdEJBQVRHaXZ4WVQyNGRkOThZcUIvZkcxTmZaZ0c3dmVEWlNZZW8wcDJEclM2cEh3OHo0M0ZoNXlZKzUrVDhpRWR1dE1CVjd0WndoYjNYSlRHdzB1cTZ2RWd3c3RXSFlrMEhaeHdnSXZIbHBzeGVBbUtneHFyTUx3Rm1vMFRwZGoxNFRzdUo0VEFEaHM4ZVB2eTYzWVZMajJrVXdBL242NVB1NDFidXFuWFhpUHI1ZitLUDRPM2JlaENwOWNsWjZ3MXBHeGFHS1U0OGNSSmxnOElxNW9vc2F6SzIwWTFGaUYzZzFVVU1vQzY0emROVC82bW9rbHZWLzR1aTA2U2ozWlRZODcyb1YvWG5mbCtmRFJSaWNtZHRHaHVTbjY3MnhVQzFnd0xnUERwK2RqOVhFdlJBbDQrVTg3bGgvMTRKT3IwbkZKbE9ONmRWSFo3MWs3enZ2dytaYXluejFLYW1xVVkyQ0phcjhNalFDbkxmTGFjUjl2Y21ESHVVQmxuMEltNE9ZSTdUUWoyWGJXRjJ4TitISmZRNW13K1o2T092eG5nd09ienZqdytobzcvdEg5d28vYlJabVNQTTd3cnFoOUpnQW9tVVpSRk5YL2FFUkVsT0x5M1dMSVFxRkRtcXJ4dDh1NEVDUVJFUkVsUnZOUHlvWThKWFg5TW5wbHl0WFQ4eE01SEFEQWxqTSsxTmJMOFBmTGRYQjZKZnl3eTRXakZuOXdBazZqRU5BbVM0RVhldXVENjBXOU15Z2RNa0hBZ29OdW5MWVhUK3lVdkc2MENiVTFKZGFMdXF3T3YrckdvbVdHSEY2akhKMi9PSStkNTMzNDdhZ0hxMi9PUkpZMi9DUnl5YlBNWXozRCswTGJRdm5FMkZxTmJUL253d2VGVlZGRlo2dVhKMUlZVkJTTWZIaGxPdTd0R0RwUi9OWmFCLzYrUEh3SWRNanN4NXRyQTJOb2xTSEhudno0S24yS2lOS0ZyM05TZEErUmJ2M3BrSFIwbkhJZUJXNEo5eSswWU5OcGJiQXQzUE85OUJIM2dZb29XbHZGTHdFTERycHhYV3NOQmpSUzRlQzkyZVd1RHhXTHBrWTU1bzZOdnhMU0t3S1BkdFZCRUlEL3JIZGcraWdUT3NUUTlpMFdraVJoMlJFUGZHSWd6QWxYcGFLVUJTYXJWeDh2UG5iMXJLL0V3MTEwR04xS0U3VzZvRldHSEl1dXo4Q3lJeDVNV21YREg4ZTljUGtrek5ubnhvcWpIZ3hwRmdpeFNxOFhHSTNESytIMU5YYTh1ZFlSYkQzWEtGMk9MNjlPTDdPMldGWEwwY213NUlhTXBMVC9LanFKZFBFaEQxNzkwNDVYLzdUajRIM1phSmdXWHlqMjdFb2JYdjJ6T0Z5N1BsZURsL3RGcnNKN2JxVU5NL2U0OGRGR0IxN29iY0F6NVFRTjZTb0J2NDdMd0IzekxKaStPN0JlNHVyalhuVDVNZy9UUmhyTHRIUGNWOEhqVTBueDdGK0pVSm52V2N1UGVMRDhpQ2ZxZGE3UDFZU0VVVmxhR1U3WXhMQW5JRmc4RXI3YkdmZzcxRFBJTUM0M2Nqdk5jRncrQ1RmOUVtaERlbms5Slc0TEUxb3FaY0JMZmRNd2JuWUIvdTkzRzY1c29rTFhPTnIxbFc1VDZ5L3hhNXh6bG0xamExSkhQbDY3U2x4Vmw4U1RnU2oxOFJNNkVWRWxlMktKRFNjS1cwNWthV1Q0ZkZnNjE0a2lJaUtpR3VtMU5YWjh0OU9GYldkOVdIVlRKcnJybFhpbG53R3ZGRTY0clRnYW1PaTVySTZ5VERzdGsxckFSNFBUOE1lSndKbkR2ZXFyNGxvOCs2OFM2MFYxcllHTHQxZVdvdXEwcDVaYnNiL0FqK3ZubUxIZ3VveXd6NzJuUkJ1ZWFCTjc0M0xWNkpxZ1FGQXVBNWJjRUFnYVdtU0V2MDhKd0lPTExQQ0pnZjNvL2s0NnZQSm41UFo3SHhaVzBQU29GLzkrY210YkRhNklzQTdPVTh1dGNQa2s2SlFDM2g2VWh1SFRDK0srZnlCMFFyQ2lGV2hGRlFHUlhrTU4wdVI0WjFBNjdwaG54bm1uaUpjTG42ODIyUXJjMXpHMkZsaXhHdDVjald0YnFURnpqeHRQTExYaW11WnFhQlJDU0JCVlZXdlppQWkwSS94NnV4Tzc4L3hZZlhNbUh1bWlRLytHS3FnVkZWL2pMRk1qQzFsblNpVVhNRzJrQ1NObUJLcS9Cb2JaWnpRS0FkTkhtWER6TDJiMGJxRENEWmRvMENyT3lmMEJqVlJZZVdNbXRwMzE0WnNkTG55M3c0blgrcWVWVzBsVGtzY3ZZY3BXRjE3NTA0NWoxc0QzVmdIQWhBNWF2Tm92RFVaMThyKzh5b1RFcmtQVDZZdnprQWxBaWR3WGpUOE9yQk1sUmNpeFp4ZTJzR3lkcVlnN2lKcSsyeFVTUk4zWlRvdVByMHFQK0R2OWRkS0xtWHNDanljWFVLYXRZeVJhaFlEdlJoalI1bmM1L3YySEhhSUVkS21qd0JWTnl1NS80YXFWNDVXTU5hZ1MrWjdsamJNSXZQVG5sdHA2R2JhZURiUVFMTzNERFk1ZzFlVkRuWFZ4dC90OXNIRGRPTFZjd0tkREl1OHJvMXVwY1ZWVEZYNDk2TUZOUDV2eDV5MlpNWWY4MGRyb3ZyREtGbXdKV09UT2R0cUlIWDVPMjR2RHpWalgvcU9MRThNb0lxSktOTytBQjE5dEx5NzEvdURLTk5TdTRNS2tSRVJFbERvcTJsSnFkNTR2cnR0K1BqUzkzTlpJNXliV2dxblVaS0VFNElZNVpselpSSVhiTDlYR0Zlb0FRSUZiUXZiN1o2SmV4K1dUc1BLWUY3L3Nkd2UzL2ZPM3dNU0ZnTkFKOVNLRHZnOVVZVzI3S3d1NW1XVy9qdWE1cE9CMXd2MWUwUnl5RkUrRXRQOWY0dGNwMmpraHUwcmJRMVhFNUkyTzRGcGM4WGpzTWgyV0hmRmcvZ0UzbGgveDRNbGxWcnd6S0szTTlid1JRcEp3RS9pMTliS0lsOFdyNkw2c0hoRzc4a0ozck54TVJTRDhQQllJSTk4WWtCWmNpeWlTMHRWTzhjalJ5WkFUNXZPOEtDRTRodi9yYlVBVFk4WDNGVWVKcWk1dEJjOHdMMm9OcDRoeUZ0d3RiVFdZdGRlRjJYdUxYOE52RDBpTCszZ1JpMWY3cGVHWGZXNmNzSW40MzFZbkh1aFVmdUMxN3BRWFArOXpZM0FUZGRnSlVMZGZndFVqSWJ1Y0txNlMrOE5UeTZ6Qi9iams2N2xMT1JXazVabllSWWUzQjRhK1ptcnJaVmh6UzJidzUwa3JiY0hRcjdTbGh6MTQ4WGRiMk10aTRYdXlObDR0RFA1ajNXTzhZcUROM0N0LzJIRzR4UEV6V3l2REd3UFMwS2VCRXZrdUVmbXU4dS9yUXZiM1pEZ2JwcEtsWkVWdU9EOFhobEdkYWl1Q3g3V1R0dUxiaER2VzZSUUNHcVhMTWJhMUJ2L3M0Y05MZjlqeFNCY2QzaHlZRnZYdjlMY1NhMHI5clpzK2FpdTYwZ1FBazNvWjBLZWhDbzh2dGVMN0VhWUtyVlZVRlpMMW5sV2taRmoxais1Ni9DdkNlbkhHZDgvQTdwWEtISS9yR3dMNy9YR2JDRkZDOEtSamgxZkNlK3NDdjFlbVJvWjc0d3o0UDlyb3dKZUY3WXFmNzFYKzMvK3pvVVowbkhJZSt3djh1UEZuTTM0Wm0xSGw2ellkc1JRLzJkbWM4NklvR0VZUkVWV1NmTGVJZXhlWWd6K1BhYTNHZFZIV09TQWlJaUtLVmV0TUJSNHZiQyttQ1RNSCtObG1KMzdhN2NKUHUxMVlkdGlEcWRjWTQ3cC9qUnpCKzI5ZEtqVGFsZWZEQXd1dFdIUENDN2MvZE5KL2FETTFSclJRNCtybWF0UXovRDk3NXgwZlJaMi84V2RtWjN2SnBpZVUwSHR2MGxGQlFVVlI0QVI3T2IzVFUwOS9lcmJ6UEwyem5yMmQ5V3pZVVJRRlJSRlVrQ0pJN3pXVUVDQTkyZDZtL1A2WTNkbE5zalhaa0FDZjkrdkZpMlIzZG5ZeU8vdWRtYy96Zlo3UGlTMUd4SnJObmk0c3AvQk1Yd2JBZXhkWU1QVDlhaHh6aW5obG94c2oyNmx4V1ovNjE2NkJHTFBNNDgydWJtbjRlL0l4SUpmRDBIdzFPbWV3dUg2QUhxOXVqRi9jL0dxdkQ2OXNjS05IcGdyL1BkZWM4b3oxYUxBTWNHMS9QVFpWQlBCL3d3M1lrNFFJZDk4eVI4ekl2eEFoY1RaVi9NRzZvRHJCMTNCMmI1MGlSbWxVRExxMWtPRGF6YXJDbGYzMGVIK2JCKzlzRFl0UmdnUXNML0hqdDJNQi9HTjBPSVpNbElCcFg5YWh3aTJpM0NWR0ZhTytQK0RIRlF0dHVLU0hGaStmWTY0blNwVTZCSHgvd0k5dmkzMzQrWEE0ZWl0VW5DNnlxRENqWi9ydXpkcks2SkRNZHRUNUpMeXoxWU5YTjdwUlltOGMxVmJsRVhIOUlsdVVWOGFtTlJ3eXphSDBsbHdVR0ZsVWVVUVUvRmQyUkhuL2xnK09SYjNIUXZ4Mk5LQzR4ajdiNWNWbnV4b3JkTkhHd1RIdDFmajFDbG1RL1BjNEUwYTFVK1A4cnZGZFR2UDJlSlhveHE1V0ZSNFkzYlNJLzdPTE5OaDRYWGJDWStMTzRRWThlV1pqSVNjV2YxL3V3QXZyVXhlUTBrbHp6MWtodkJIQ3YxRWRlMCtGWWw4YjltenFHT3lMNWhja0hIVUtpbVB1eFExdXBZL1VmYU9NS2JrTGx4enlLLzM3Sm5iUzRPNHpFbi8raFVZV2IweTI0Tkp2NnJEa2tCOTMvZXpBUzFIRXVZWTAvTjV1S2c5Z3hBYzFBQ0M3MjZPNGgrZEU2ZWtKb0o2Z1hXQWtNWXFJRFlsUkJFRVFMY1JkUHpseFBEaTdLa2ZQNEpWellsdXJDWUlnaUZPVFRqbzFUQ29XcFQ0ZU5yNzUyZnlSbkpWcHhFNlhEeFgrNXJzT2lOUjU2cXprQ3pjQWxJSnpyb0ZOcXJBUVlrU003UC8rdVJ5ZWpyRU5SNTBpN2w4dXYxK1JSWVhuSnFhMnJZQWNIeFZyL1N6RDROZGczSjZhQlRwbHFKVGVFd3RuV3BYbExwaFhpeDhQUnUrL2tJeDRFYzJaRmEvZ2VlOUlZOEtaN2FueTRub1g5Z1gvTmtzS3hTUmVsSlRDNVlua2lyNjZ1SVhMZVBzOVI4OWl6dFFNVEo1YkN3bkF6VC9hTVRpZnErZGc4MFg4U2JvMjFoUGlYK09NR05NK3ViNDIyeXNEV0ZIcXg4WnlCbStkWjBuYk52eHBrQjRHdGFGTlhQTTdnbXBVdkFKcnJWZXM1OER3Q3hKdStON2VZcjE1Ymh3b2kxRmJLbmdjdEFub2txSEMzVDg3bEY1ZjAzdHFGUWNBeXdEbmRkWGlnKzBlZkZ2c2c0VEdRc3Y4dlY3NEJRbUxEL3BnMFlRL3h5LzJlSEg1Z3VoaXl2U2VXand3eW9naCtmWEhWdjZlZkx5dzNvMTdmbkdnVnhhSEhUZGtKL3g3cmxob3crZTdaVkZpY3BmVStzRnNUMkw5aVhobGd4dHZibzVlR0k3R3Zsb0JyMjUwNC8zdEhpVStqRWlPTjdla1IzeEpKRVI1ZUFuM0xnczc1RjQ5MTlKa2R5U1FuRGpKTUxIalBHTXRueTVhKzV4VjR3MS9EMkpGeS9rRUNjSFUwMFl4ZlYwajRqQjNWOHRpMUhHWGlLZUNEc2dPWmhWdUhaSzhFM2RiSlkvWjM5U0JGMlZuNVFkVE01SnU4VEM5cHhiWERaREgyRmMzdXBHalovSFBNYWtKbVZXZThQNUl0Vy9ndW1EZnpsd0RHL2U4UXhBa1JoRUVRYlFBM3hiNzhHRkVQTjkvejdYVXl4QW5DSUlnVGc5bTVsbHdWcVo4SStnVVJKUjZBempxNDFIcUM2RFVGOEJPcHcrT2FGbG1DZWhsME9LdUlybVFWZWJuc2NYaHhWYW5GMXVkdnJTTFhrUjAvallpdGNpVmtCaVZwV05UZm0wa3FjWURsdGdGZEhpdE12R0NTY0xmazQrdUdTcU03YURHWmIxMW1OVmJoNi8zK1hEVFludmEzcU9wSk50VEl4WGUyK1lCSUVETnBoYVhWbHdub1BNYnplL0hrU3BXTFJzMS9qQlp6aTdTNE1aQmV2eHZpMXlzdm5LaERiOWRsYVU0aHlJampTSWRlYkZFd21nQ1FpUzNMM1VvRVUzTmRWWmNrS0RJRzhtaFlKeFFvcjR2dHk2eDQ5WWw4WS90eGJNeU1TbllENmhya24xNkVna1JyMjMwNExWTmJxZ1lZTk4xMldDajNFWjh0S04rRDVxR2hNU0doalA1SS9uclVnZU9CV1BHaWl3cWxOZ0YvSHJFajFjMnVISDdzUFQyalFLQU13clZ5Tkt4cVBHS1dITXNnQzRaS3N6cXJWUEVxSTkyZVBIRWhIQk0xZ1ZkTmZoZ3V3ZGxMaEZyandYcXpkTDNDeEsrQzBhRVh0aE5XOC9kRnVtUTZwUE40WXErT3Z4emhWemdQNnVqcHBFUUZlS3lQanJjdjh5QlBUVThWcFVHWXZaR0FZQXRGVHkrQ0FwUll6dW9NYVZMY2tKb2lIamYwNFg3ZlppL3p3Y0d3TnZueDU3UW1KMUVYeGgzUU1LWGUzMTRkNnNISzBvYlR3NjRZV0Q4M2tYeGlCYzdlQ3BSNHhVeGI0OThyUDFqdEJIL0hoYytSdWRzOStDRzcrVXhJaDN1c0NkK2N5bHV0ZG05ZFRnM1NxOG5RSGEzYmFzTVlIeUgxSTY3dGtacm5iTkMxSGpDMStENU1kdzhyb2lZVDFNRGthVm54TFp2cVFqZzNNNGEzTGZNb2J6bWlRbW1wQ2R1N0s4VmNQNFh0YkQ3SmFYblhLb09veGNubXJHK0xJRHRsVHordmNvSm81cFJYTzdKc0s4MlBNSHQ2YlV1dkRIRmtuVGMzMi9CdnAwMm40UitRUkV4R1ZHZk9QMGdNWW9nQ0NMTjFQcEUvQ1dpSUhOcGJ4MyswSXZpK1FpQ0lFNUhlaG5DeFZHVGlrVnZveGE5amVISGJ0OXp2RWxpMUlUTThJMWxnWVpEUWJZSlU3Sk5rQUNVZUFONG9hUWFCenpSSFNrRTBWdzRGbGgrZVZiQzVkNDdQME9KdGduUi9TMVpvUGx4Vm1iVXduMlZSOFNvRCtXSW1FM1haYmQ2RSt4UVFTbERlL3BNS25ycUxETVdGZnR3MUNuaXFFUEUzaG9CL1hQbDBrSGs1NW1vd0Zibms5RG43U3FNNzZER1hTT01VZU4rV290RE5yblkyNzJWZW9DRmlxKzFYaEdDaEVZOWoreEJWMU5IaXdwOWM2S1hiYUwxcllxa0t0Z1R4NnlKdnR5OFBlR29zVE03YXZESlJSa1krRjQxcWowaS92R3JFK2QxMWFKbmcvMFQ2WWhJSkRSR2cyV0FnWGtjbHBYNHNhTktMbnFPYnE5R3owd1Y5dFlLK0dTbkY0K05OeWxPZ01sZHRGQ3pjclRlZ3YyK2VzZlFra04rMVBuazQ3RmhGSHIzVEJWdUdXTEF0ZjExR0JaMGw0YkVxSGdVR2xtYzMxV0xiNHQ5ZUdxdEN3czZXS011SjBpeVVDa0YvNmFuVW9nNFM0YjFaUUY4c04wREZTUDNEV3dxejY5ejQ3SFZUdGdidUtBRzVuSFlXaUh2LzN3RDJ5YWNmRzJaT2R1OThQSVNWSXdzM3JVVXU2cDVQUHU3TE81WnRVeWpIbVFoRmgzdzRjOC8yR0gzUzFoelZWYk1NZUowb1RubnJNaG91VUpqOVBPQjNSZGVSOE80dlg0NUhCakk0K0c2TWg0TDkvdnd5VTU1WEQybnN3Wlg5RTJ1RGxSaUZ6RDU4MXFVQmQzZEw1OWp4cGoycVo4elRSb0czLzBoRStNK3FzRVJoNEI3bHpuZ0RFaDRLRW1IVkdoY0FPVEpPSlZ1RVo5T3kwZzRHV2YxMFlEU2h5M1B3Q1lWVTB1Y3ZwemVJeFpCRUVRTGNPZFNoeExQbDJkZzhjbzU2WXYrSUFpQ09GWDRjbURIMXQ2RWhIeGFac084aXFhN1BUTFZLaFJHNjVZYzVLaVB4eUZ2SU9YMXNnd3d6aHA5bGlNRElGL0Q0YWd2OWZVU0p3ZnhIQlVINmdUTW1DL0h1NHpyb01ZYlV4SmZnMGdTY05XM05td0pGaURlbkdLSjZ3WkloVml6akFHZ25abU4ydkErc2xqVTBhS0NOWVZvdkpiQTVwT3Y2YXk2MUxhalo2WUt2MStUbmhuQjFwY2F4eFcySkJZTmc5Y21XL0RjT2pjK3VqQ2pYdSt2Vk1Tb2IvWjVVZWtXOGRWZW45SWZxQzBnU2xDRWtLRXhZakJEUERUV2hGbTk0enV1aWhLNHEyTHh3WFlQN2x2dXhMQjhOYjc5UTMzUlkydWx2SDI5c21LdiswOEQ5WmdkcHg5dHFLZ1piV1o5bVV2RXJVdGt0NlpGdytEZEN5eklON0o0WWFJWjEzeG5nNGVYOE1kRk52eDZSVmE5aUtqSW4za3hjVCtxYUxRUEhrOGhSeFlBWE4xZmozK3VjS0xVSVdCWmlSOFRnMDR6aTRiQnNBSTExaHdMNE1lRHZucXVxYmxCVjFLR2xzSGtCdTZSam1ZVlhqNm5hUUxSUDhjWThXMnhENHNPeUwybVF0c1N5Yk8vdTdBbTZBSzRmWmdoN1VLck4wWi9tbFFaVWNqVkU2Skd0MWZqL3BGR1RPMm1UZGxsZXlvUTJlSnd4Snhxc0F5VStEVUE2UGFtN0NJV0d5UVlqbTZueHRSdVdwZzFESW9zTFNOZ2l4Snc0dzkycGFmWjh4UE5NYytoZW81QnVVdUVCR0RXTnphc3VUcXIyY2ZLeVV4enpsa0hiV0V4cWlnait2Nk9GS01hOW80MGF4ajB6T0t3cDRiSHNoSS9WZ1hkaDNxT3dXdm5KbGNIT21nVE1IbHVyZUtJdTIra0VUYzJRL1JzYjJMeDNSK3NtUEJKRGVwOEVoNVo1Y1J4cDRDWHo3RWtITE9YQnlPWUozYlNZRU5aQU44VyszRHUzRm9zbUdsRlZ0Q0oyZDNLNFpyKzliZnY3YTNoVktBTHUybndSb1A0MElGNUhMWmNMMThUdGRZa0VLTHRRR0lVUVJCRUd2bTIySWVQZG9hYm1iNTZyZ1U1K3RQM3dwQWdDQ0lXNm5RR3pyY1FxbVp1WTM5ai9BTG1hbHZUK2c4TU1lbVJ5Y1cra2Z2TjVvYXZZU1dGT0dXSUZXZkRpOEQxaSt6Z1JiazRPMmRxQmpvbFVUUjc3RGVYSWtSZDFGM2Jvck8rMDhuQy9UNVV1TlBiSHlxUzBINndCWXRRbVVuRVlVWENNTXhKWFJ5YzJrMkxDN3BwR3prbVFrNHhIY2NrZEZOOHNWdU90V3B2WWpHK1krSW9xVlNLNDQ5UE1PRytrYW4xd2dpeHFUeUE2bUEwMDRBRWpvSjhRL01pcE9LeHNOaUhTcmVJSHc3NjhNcEdOLzQ2VkJiczdINEpPNEppMU1qQzJDS0hRYzAwNmw4U29zWXJLaUpFUXpGS0FuRGo5M1psSDd3d3lheU1GVmYwMWVHelhWNHNPdUREbW1NQnZMamVYUy9pU1IyaFJnVUVDV3FXd1k0cUhsVWVFUk02YXBKeTJQREJyNjB2b2toOFpVU00zcnc5M25vQzBNaENXWXphVXNHajJpTWlXOC9DdzB0WXVGOCt2aTd1b2FzWDBkZGNoaFdvTWIybkZ2UDMrdkNuSCt4WWYyMVd2ZS8vOXdkOGVDaTRyWDJ6T1R3NjNoUnJWVTNtYUZDb3kwcHgzR25JK0E0YVRPK3BCY3N3dUhONCtrV3prdzFIaERCM1BFcC93YVBPNk9lVVVlM1UrR2FHVlJHS1dvTG4xcm13Tmlod3p1cXRhMVRzaitUc0lnMytiN2dCTDZ4M1kzY05qNXQvdE9PakN6TmFidU5PQXBwNnpncE5UREJwbUppeHJUWGU4QWNmN1ZwZ1hBYzE5dFR3eXBnS0FNK2ViVTRxdG5WdnJTeEVoWHBNWHQxUGg4Y25OSDlNNlp2RFlmNE1LODc3dkE0K1FjTC90bml3dDBiQVo5TXlZcnBxZDFYelNvL01PNGNib09jWVhEQ3ZEbXVPQlhEV3A3VllQQ3NUaFVZV1l6dW82MDFhMmxzcjROT2RIdVY5UjdkdkxFYnBPUWI5VG5NSEh4R0dqZ1NDSUlnMFVlTVZjWE5FUE4vc1BqcE03NW4rM2dVRVFSREV5Y0ZnYy94b2psVjFUUk9qSm1iRkw4QXVxejMxK3pjUWpmbjdjb2ZTUFByY3p0cWtHbDYvc3RHTmY2MlVpNnFkTENxOGZWNzYzTnlIYlBGN2x4MXppTkNwR2k5VEZWSE1PV0lYVUJkRjBNbldzM2h5alF1L0gyODVCK0FOQS9Yd0NaSlN5RXFtTjh1cFJyUkRLTFEvREFsY1VRZHRBbjQ2TElzRnMzcnJrdTQ1Y1NKWWNpZ2NZZnJoRGsrclhhKy9OY1dDOWNlRFVVcS9PTkRSck1JbFBiVDRkcjlQY1hCTVNFTEVpOGF1cXZCM3EwdURndWdUdjdud3c4R1FrS1BGdFEySzNxOU5ObVBndTM3WS9SSWVYdW5FUmQyMTZCR2N5UjRwZmprREVneHFCbXVPQlhEVFlqczZtRlhZZkgxMlhEZGpRQVRXUmpTNUQxRmtVV0ZJdmhxYnlnUDRacjhQL3owMzdNSWEyVTROYkpCRnRHVWxmc3pzcGNNMyszeUtzQkRQSGRaVVhqN0hnbCtQVk9Pd1hjRFYzOW94ZjRZVmFoWllleXlBeXhmYUlFank5bjg5dzVwU0w3bGsyVk1qZjM0ZDArREMrZnhpYTF5UjhJazFydE9pN3hNQTJJTk9Wd2FBKzIvNVVMUHlPYWZndjdJanl2dTNmSEFOSGdPU0Y4cGpMWGZ2U0dNOVYxOURObGZ3ZUhpbC9Ca1VXVlI0YlhMaWMvRmpFMHhZZXRpUGJaVThQdHZseGRsRm1pWlBKdkVKVUNJdmsxMitMZEtVYzliR01sbU02cHNkdXp3ZTZlTE1qT0tTbnRKRmkzY2luRUV6ZStsdzArREduOFY5eXh3NFpCZHhUVDhkcG5iVDR2ZmpBVno4VlowU2J6ZWpweFp2bjUrQlNyZUlhbTlpNWJQS0kyRjNuRGk4OFIwMFdERFRpajk4WFFlSFg4THlJMzRNZWI4YTcxK1FnWE9pOUNMN09EaXAycVJoTUxHVEJsb1ZnL2N1c09DcWhUYnNyT0p4MWljMVdEd3JzNUdyL1c4L094U2g5dTRrK2xQZCtJTWRuU3dxWE50ZjEySk9RNkp0UTJJVVFSQkVtcmp6SjRjU2g1RnZZSnNjRFVFUUJFR2NHZ3d5eFM2UUhmZnhUZXJwWkZLeEdKa1J1OWhRNmVleDJlR04rVHh4YW5MVUtXTFJnZkR4TkcrUEYvUDJlREV3ajhPRlhiVzRzTHNXSXdyVlNxR0dGK1dpeUVzYlpFRTBTOGZpbXhsV1pPdlRKN2lFZWtQRll2TG50UW5YTWVUOTZxaVB2NXBrOUUxenFmYUVpM1BaNUhRSEVIWVdHR000Y2tJOHZOS3BGS2MrMitYRi9hT01DWSt2ZUJHVURjbEwwQzhwSGlFaEJwRDdFUDEwMkk5SlVhTFlXcHBNSFl1UExzekE1TTlyNFJNa1hMYWdEaDlNemNDcm0rVHZaWjRoT1VkWk5GWWREWThIZlNLS3JEOGQ5dVBmcTJRQnVwMkp4UnRSaXQ0ZHpDbzhlYVladHk2eHc4Tkx1UEVIRzVaZG5nVUdnQ1ZDYUtyelNjZ3poTjJEeDV4QzFCNXZqNjEyb1c4T0J4VUQvSGpRcndqVkRlTkFwM1hYWWxONUFPVXVFYXVQK2pHdWcveTNqd3k2ZWRxWldPWDRDeFZOYy9Sc2kzeDJoVVo1Mzh6NnBnNC9IUFRoc2dWMXVINkFIbGN1dE1FVmtHQlVNNWcvM1pxVTh5RlZLdHdpdGxTRUJUdGVsUHYwTlJVYXVjS1VCKy9Wcy9Wc2t5SW1Xd0tiVDhMc2IrcmdGeVN3RERCbnFpV3BlRnF0aXNHY0N6SXc4c05xQkVUZ3pwOGRHTjFlSFZkVWljV3JHOTE0ZFdQVEpraTFkZUtkczhwY290TGJhSFFjMStDSzB2QjQycUdCZXlvZ2hpTkRReng5Vm5UaGNYZU5nTytLZmRoVnhVUEZ5aEdMN3FCWWRtRTNMVDYreUFvVkE3eXczbzJuMXlZV2lGL2I1TVpybTJKL2J2dzkrWmpVU1lQbGwyZGg2cnhhSEhlSktIT0plT0JYSnlaMHpLem5LUFh3c25zS0FLYjMwRUliZkc1MmJ4ME8xZ2w0Y0lVVHhYVUN6dnlrQm90blp5cU80VmMzdXZIOUFmbWNPaWlQdzFYOTlQaDBWL3o3a0IxVlBON2Y1c0YzeFQ2c3VUcHgvMUhpMUlQRUtJSWdpRFN3Y0w5UHVTa0M1Qm1GcCtNTVdvSWdDRUttbzA2TlBFM3NTKzFWVFl6b096dlRDRTJjK01BbE5TNVFRTi9wUjNzVGl4MDNaR05yQmE4SVVYdHJCV3l0NExHMWdzY1RhMXpJTjdLNG9Lc1dFenBxOFBJR056YVZoNHVkMzg2MEtzMitUeFpXWDlYeUJZeklHTURtaUIrbkVqWnY0bDQyV3l0NGZCcHhYWHpjSmVLRzcrMllkNGsxYmxHOXBlTHdJdGxjd1dObHFYenNxMW01a0hqbFFodFdYWldGYmkwZ0xDUmliQWMxdnA1aHhZejVkZkR3RXE1Y2FGUEc4SnNINjV2c0tGdDZPRnc4SFZZZzc5ZFNoNENydnJWQmxHUng0NU9MWXNjMS9YbXdIcC91OG1CbGFRQ3JTZ1A0YnpCR01DZENVS3h3Q2VpWnFVS3ROOXliS3RyMkhuV0krR3lYczk1alEvTFZtTjZqL29TTmk3dHJGYUhzcTcwK1JZenFaRkZoMTQwNWlqdXIzQ1ZpeVNHNStEbXpsN1paUWswOHB2ZlU0cG16emJqN0Z3ZSsyZWZETi92azk4elNzZmoyRDFhY0VTZENzVGs4K1p0TDZWbjA1UjR2bHBmNE1iMm5Gck42NnpDaG95YnRMc01IUmhueFNCT2pCaDlhNFR5cFhGWGJncEZzQmFiVURwcDRRdm5YZTMxNE1CamJHR3U1V0hVQlVaTEhuK0k2V2FDOWY2UVI0enNrTDY0T3pPUHdqekVtL0d1bEUrNkFoQ3NXMnJEMjZpeEZTQ0RpbjdNV0gvUXA0MjFJK0g5cml3ZUZSaGE1QmhZNmpzSHFvMzdNMlM2ZnozcGtxdXFObWZJa0Fwc1NHUnJpemMyZXFFNjRnOEhQdVZlMkNqMHlPWFMycUxDem1zZU1ucklRMVZJQzZjQThEcXV1eXNLRjgrcGcxREQ0L3RMTVJ0R21yMjN5S0RHRGR3eXZuOEJ3L3lnanRsWHltTHZiaXdxM2lNM2xQSHBuY1ZoVzRzZmZmcEY3RDZwWjRKM3pNNUp5NWR1QzU0ejJacnF1T2wwNXVlNDRDSUlnMmlBMVhoRi8rVEVjejNkRkh4MHU3cEgrdUFpQ0lBamk1R0dZT1g1VVNsTWoraVpueHk0WVNRQ1cxamhqUGsrYytnek00ekF3ejRSSHhwdXdKVUtZMmxjcm9Od2w0cjF0SHJ5M0xSd2xvK01ZZkhGeEJvWVZwTCtveXQrVEgvTzVOY2NDNkpLaGl0cWN2ZFlyWWtzRmp3a2ROVWtWTlZxU1VPRUlBUEppTkpKdmEreXU0VEZudXlmeGdrMkFGOFBOM2kweFp1NTdlUWwvV215SEJMbDMyYVBqVGJoOXFRUGZGdnN3Zlg0ZDVrN0xpTm5uNkVUd1ZMQndybUtBcjJka1lzYjhPbFI1UkV6NXZCWmZYSnlCSWZrbnZxZk91WjNsS0tVTDU4bTlQUlFZQmw1ZWdpN0ZHTGh5bDRqbEpiSVkxU05UaFk1bUZRSWlNSHVCVFltRGVteThTUkY3b3NFQWVIT0tCVVBmcjRGUGtQRGdyMDdNN3ExRHg0amk0VUdiaUhFZHdtNlRXSkZ5NTNUV1lITkZBSDRCS0RTeHVMQ2JGZytOcDZvSE9RQUFJQUJKUkVGVU5UWVNrUWJtY1JpY3gyRkFMb2VwM2VwSEovYUlhSGovOFU2djBuZnFzajR0ZTg5MWRwRUdCVVpXU2I4QWdPc0c2REMwaWNmSnRCNWF0SS9SbDBhUWdNZC9jK0dWb0VQRm9HYmdEa2lvOG9qNDN4WVAvcmZGZ3p3RGl4bEJZV3BjQjAzYzlaMEtSRWJIYWRKd1F0Z2E3SS9ZTDBYM1VEeWh2TkFVU0dxNWhqajlFcTViWkZPY21pTUsxWGhvYk94clBGNEUzTHdjSGVzT1NIRDU1WitINVhQSTFyT285b2pZWHNuamdlVk9QRGN4dFlTV213ZnI4ZUNZOVBZK1MzWmlWR3Vlc3o0SlRwclFjUXpPQ1Rvc1g5L2t4cmJLNk5GM3R3OExSOUI1ZVFrenY2N0Q0b1B5V0d0UU04aldzVGppRVBEaWVqZXU2cWVyNTFJTGlNQysydkR4MTgycXdvb3JzL0RHWmpmdVBzTllUMlIrWW9JcGJxeGpLQTd5b1RIR3VNZE1KRVVXRlpaZmtRbVdZWkRSWUY5VWVVUTgrWnQ4L3pDaG93YUQ4eG9meDIrZmIwRzVXOFFEbzR5WTJFbURWYVVCekpoZnA0ekZqMDh3UjMxZE5NcUQ1NkZZUGJxSVV4OFNvd2lDSUpySjNUODdsUnVVQWlPTEZ5bWVqeUFJNHJTaGcxYU4xM29YcHZ5NkYzb1dKRnhtMnBhU2VyLzNOMm5SU1JlN0FNWUFlTGR2KzVTMzViTnlHejRwczZYOHV0TVJRYXJmQUwwcGlKS1VVbStHU013YUp1bFo4WVB5T1BUS01tSkl2aG9QcjNSaVYzWGo0b3FYbDNEV3A3VVluTWZob3U1YVRPMm14YkFDZGNxeFRzbjhOVFZlRVIvdDhPTHRyUjdzck9JeHFwMGFQMTJXMldnRzkvM0xuWGhucXp3eitkTGVPc3p1clZOaXVrNDBrZEU3M2EycDNUcnZxZUdUN2pPU1RuNCs3TWZQaDFPUEFFMkdIdzc2NE9IbFQ3dDlER2ZCbnhmYnNhRk1MczcrZTV3SnR3d3hZRStOb0VUNURKMVRqY2ZIbXpDejE0bWZ1TFduaHNkWGUrWFA5S0x1V2t6cG9zRnJrODI0NFhzN0R0a0VqUHU0Rm5lT01PQXZReEwzdkVnbjdvQ0V6M1o1Nnd0UkFCNVo1Y1RiVzl5NGI2UVJWL1hUTnlvZ3htTE9kby9TYzJwR1Qzay9sem9FWmRiN3RPNWEzSDFHL042REFOQXJpOE1EbzQxNFpZTWJyMCsySU0vQW9uZEVjWFZUZVFCWDk5T2gxQ2tYZTJNNXkyYjIwdUlmb3hPL0h3Q3N2elp4Vk9NSE8rVENkUWV6S3E2ZzFoeDJWdk40ZXEwTG4rejBLaTZsRU0rdmMrUGIvVDdjTjhxSVMzdnBVaEpYaHhlb01ieUIrTy9oSmN6ZjY4TlRhMTNZRVhUdUdOVU1WbHlSQmJWS0Z0OCsyZWxGaVYxQWhWdkVHNXM5ZUdPelBFWmUxa2VIcS92cE1UREpJdkRKeHNxSWVMU01LTDE2VXVXNzRyRHcwNXJNMitQRi9jdWQ5WG9ydWdNU3pwbGJBeTh2SHhOZVhoYWRQTHdFTncvNGhlU3VHMTdlNE1iNVhiVlJld0xGd3FCbVVKRG1DUmVSZlphNE9FSmlhNTJ6OXRVSytDVW8yay9wb2xHY1U0UHl1RVppRk1jQy96ZmNpSnVENTRZRGRRSXVYMmhUem5YWmVoWUxaMXBSNHhWeDRUdzVjdkh5QlRhc3ZESkxpUzdkVTgwcjBiV0RnMkoyaHBiQmZTT1RHeHZUUVdZTWg5NGRTeDJvODBsZ0lFOVVpSWFlWTdCMGRpWUFPZTUxK3Z3NkpXTHc2bjQ2M0JYUkt5clM0ZVgwUy9WY2FYVStTWWwyN1pSQll0VHB5cWw1eGlJSWdqaEJyRDRhVUc2SUFPRDF5UlprVVR3ZlFSQkVzL2kwM0laUFQ1QTRzbUJRMFFsNW4zUXdOYnRsSmpza1dkOGdBS3cvSHNEWWoydWF0WTU5dFFKeVhxNW8wbXVYWDU3VnFNOUtKQktBWFZVOGZpbnhZOWtSUDM0NjVJYzlRanpUY3d5dTZhOURwbzdGRjd1OVNqVFE1Z29lbXl0NFBMcmFoUUlqaTZuZHRKaldYWXRKblRSUlhSbWlCQnkyQzhnM3NGQ3JHS3c5Smhka0dzYSsySHdTRmgzd1lmNWVMNzRyOWl2RmRxMktRYThzRGxVZUNlMU5UTDMxRmhoWkZCcFpISGVKZUhtREd5OXZjS043cGdyWDlkZmoyZ0Y2RkthaFlGWmNKMkJmTFk4Y1BZdHNQUXVMaG9GV3hVQ2pBaGlHd1dHYkxKN00yeU1MRjJvV21OQ3hkWXVYSjRLbGgvd3dxQm5rR0ZoazZSam9WQXgwSEFPSFg4VFBoLzI0NHllSHN1ellLQ0xBSTZ1Y3lrenpjenRyY0V1d2NQZkNSRFA4Z3R5UFluK3RnTmtMYk9pZTZjUjVYYlQxbXE4ZmM0cmdXTm0xRkVvamxTVDV1QlpFZ0pjQVhwVEFpM0poMWkvSU1VazVlalpoNzU2QUNGenpuUjJDSkF2M0R3VmRBTmYyMThQREE3Y3Z0Y01uU1BqUEdoZWUvVDBjTzdiMHNBOCtRWUpXeFNqYkpFcnkrM3A1Q1o2QUJJZGZ3b2hDZGNvdUhRbHlQNjEvL09wRWlWMytMbWJxV0Z6WlY0YzUyejF3K0NVY2M0cTQ0eWNIN2wzbXhKUXVHc3pxcmNQRVRwcVlzWkUrUWFyWCsrV3FmdkkyZGNsUVlmMDEyZmo3cjA0OG1rSWsyNzBqamJoeG9GNXhNWGJKVUNuZnoyLzIrZkIvd3czWVdDWi9ocjFUZEp0RVJwd25TNlZiZG44QVFGZXJTam5lUXB4VnBJa3FsQjUzSlM2TXV3THllUFhXWm85U3BBYUFmQ09MSnllWU1MeEFqVnVXMkxHeU5JQzl0UUp1K042T3UzNTJZRlp2SGFaMTErTE1qcHFraEttQUtQZE1XWHNzZ0o4Tys3RGtrTC9lSklldVZoVSttNWFoQ0V5UGpUZmgwZkVtTEMveDQvM3RIc3pmNjRNcklPRzRTOFFMNjkxNFliMGJBM0k1WE4xUGp5djY2bElXRlo1WTQycTFxTDF0bFR5T09BUVVHRm5rNkZtWU5ReE1HaGJ1Z0lSVlIvMzQ2NUx3bU5PVVhraVJyQzhMS0M2Wk15UEdjNWFCMHM4dTlCMzNoelVpeEVsR2JqSjdhNFY2UWhRQVJZaHNDaG9WQXdNbkYvb2xBRGYrWU1lVzY3TVRDdGhQblNWZlY0NG9TSDlwK01WMTRXTXFwNFY2TGpibm5QWDRiMDVGYUw1cFVGaEllZkpNTS80OHlBQ25YNEpmbEtCVE1SaWN6eWtScGZQMmVISFRZcnNpcUhRMHEvRDlMS3ZpaXJ0aG9CN3ZiUFZnUnhXUHlaL1g0cU1MTTlETnFzTGJXOE0xbzlZV1F5T1p1OXVyVEx5NXNwOE9ZOXJIMzdiL2JmSGdqcDhjaWpoNlVYY3QvbmRlUnIxbGlpSmNzcy8rN3NKOW80elFjd3hjQVFtUHJRNG5PSnpSQXE1ODR1U0F4Q2lDSUlnbUlrZ1Mvcm8wZklFenZhY1dGM1hYeG5rRlFSQUVRVFNOUEEySFVSa3RNMXVmbDBpTk90a29kNGtvc1FzNDRwRC8zMTNOWTJzbGp4MVZQRnlCeHA5bjV3d1ZyaHVneDE4RzY1V2kyMlBqVGRoWUhzRG51MzJZdDhlckZNYktYQ0xlMmVyQk8xczlNS2psNkpxcisra3h2V2Y0R29kbGdPRnpxcFZpVEloUWxOYkc4Z0FlWE9IRUw0Zjl5a3hnQU1qUnM3aHBzQjYzRERGRWplaGpHZGxOODg4eEppemM3OFAvdHJxeDVLQWYrMnZsNXRrUHIzVGkvSzVhdkRqSmpNN05tRkc3djFiQWhmUHFrbDcrdHFFR1piOGxTNEdSeGIvSHBTZjI2S2JGOXNRTEJmblRJRDJlT1N1MmNHMTlLYllRK3Z4NkYzNDhtSGlHZXJhZXhUWDl3c0tMVDVCdzgySTdQdHdoRjdTS0xDcDhlR0c0ZHdUTHlCTzJ4blhRNE41bERwUzdST3l2RmZEZjJ2cHhwVVd2VnlaODcyaDhjYkUxb1JqMTRLOE9aUmI3MWYzck8wbHVIcXpIb0Z3T3R5eXhZMXNscjhRT0FjRDh2VDdNMyt0cnVMcEdyTG95K1I1bXJvQ0VqM1o0OGZJR04vWkVpSEVqQ3RYNCtNSU1kTFdxOE1Cb0l4NWI3Y0xiV3ozd0N4Sjhnb1FGKzMxWUVPeE4wc21pd29oQ05RYm5jZWhvVWFHZGlVVTdFNHV2OS9sd05PaElPSytMRm4waUN2Z21EWU5YVWt4d1VMTm85RjI5cHI4ZVQ2MTE0YkJkUU5jM3E1VEh6K3FZbWt2cDJ1K2FOK25rMXlOKy9IcWsvdkg2elF3cjJwdmtzZXFQMzl1aFlXV1gwY3FqNFNpMVVKOFNDY0N1YWg2clNnUDQ0YUFQUHg3MEt5NEtRSFl0L0dXSUFmZWNZVlNLK3I5Y25vVlBkbnJ4NUc4dTdLN2hZZk5KU29TZWptTndScUVhUS9NNURDK1F4Y2x0bFR4K1BPVEhNWWVBUTNZQisyb0U3SzhUb3JwYzJwbFkzRGJVZ051SEdScE5BbUFnQzIxbkZXbnczM01rek52anhidmJQRmdkL0x1MlZmSzRkNWtEZjEvdXdLVE9Hdnh6dEFtakV4U1Yyd0tiSzNoY3Z5aTU0MkJHeitiZFp6L3p1enplOU1ubTZzVnhadWxZYlB0ak5tcTlJbXE5SWhnQWIyeVNsNDNWQjYyNTNESE1nRmMzdXBXSVN6M0hJRWZQSWxNdlI3MWw2VmxrYWhsazZsaGtCUCszYUJsWU5Bd3NXZ1laR2habUxRT3pSdjZuVlRFUUpXRHN4elZZZHp5QVVvZUF1MzUyNEozekxYRzM0MjhqbW41ZCtkVmVIKzVZYW9kRnk4S29acUJYQXpvVkE1YVJvL0gyMTRiRnR0SHRZbzhOclhIT1dsSHF4OGZCODFXL0hBN25kZ2x2WDJGd1FrdzAvclhTaWNkK0M0dHNZOXFyOGVrMGF6MEIvT1Z6ekRoUUo3dXUxaDBQb00vYlZXaG5VcUhVRWV3WGxjWEZkQmFmYUdxOW9uSjlrYTFuOFo4elkzOE9YbDZ1ZlVWR1BWL1NRNHVQTDhwb0ZMazZPSTlEa1VXRkVydUF4MzV6MWR0bklmcG1jeWZGR0VXMERDUkdFUVJCTkpHM05udXhwVUsrQWRCekRKNDltK0w1Q0lJZ2lKWmhXbzY1UlFvaWdEeTVna2lPSGxrcXpKMldrWGpCRnFKM3RseHd2L05uQno3ZkhkOVYwRHVMdzhVOXRKalJVeHV6SjlUUWZEV0c1cXZ4bnpOTldIYzhnTG03dmZoaXQxY3BacnNEY2dHOFlmOFdRQzdvclRrV0x2QnFWQXdlRHZZdTZKUE40YmhUUkVDVWhZaXppalM0cHA4ZU0zdHBvVStpL3czSHlwTjhwdmVVblRQUC9lN0d4enU5OEFzU3RsZnhLR3htSWFkdlRuSkNGZ041bHZPVGNRbzBzY2pRc3JoaFlQemVjY21TaWhpbFpwbW9qZHFUWVZDdU9tRmhyOURJNG90THJQWGlmbTc1MGFFSVVRVkdGb3RuWlNxenlDTzVzcThPTTN0cThla3VMNzdhNjhOdlIvMU5qcXdNa2FWak1iVmJmQkZFQXJDaU5LQnMzN05uTnhZSlI3ZFhZK04xMlZoNnlJOXY5bm14b1p4SG1WT0VLeUFoSUVvSWlFQkFrS0k2U2Z0a2MwbEZTZTZ2RmZESWFpZSsyZWVySnhwbjYxbjhhNndSTncwMktBSmVub0hGeStlWThmQllJejdjSVFzUE95T2NFNGZ0QWc3YkJjemJFMTcvR1lWcVRPb1UzaGNQam1tWitLZjdSaGt4ZDdlM25yTmpTTDRhbzFvcFRqTVdlMnA0eGJVWndxcGxsR2kvUzc2cVUyTGJJdW1lcWNJZkIraHg4eEFETEpyR290Q1ZmWFc0b3E4TzMreno0YTB0YnZ4MHlBOUJrb3UxSVlIczNwRkdYTlpIRnJUK3ZjcXB4RmsxSk0vQVluSVhEZjdRUzRjcFhiVDE0cTFpWWRJd3VHNkFIdGNOMEdOM0RZOTN0M3J3NFE0dkt0MGlCRW1PUFh0K1l2Smp3RitHR0hESHNLYUpFaTl0Y09QMVRVM3JnUWtBQTNLVEswbGUya3ZYckdqUExSVTh2Z3c2WFc4YzFIaGMzbHJCNDd3dmFoczlIdTNjbHc2TWFnWWZYWmdCVjBEQ2tIdzEycG5ZbE9OeEc4SXl3RnRUTEJqeFFUVjRFZGhhS1U5T01iWlFqNzdCZVJ5T3U4UjZyc05vRE1qbGNHR2NDYnV0Y2M0NldDY284Y0wvT2RPVTlMNmYzVWVITjdkNFVPMFJjZjlJSXg0ZVoycDBiYTVWTVZnNDA0cWJGdHZ4Y1REbU15UkVBZlg3VHJVMm1Ub1dGM2VYejhrZlRzMkk2Nm9zZDR2MUhLTTNEZGJqNVhNc1VlOU5kQnlEdWRNeThNZnY3VkVqb2lkMDFPQ3RLWlpXN3d0S3RCNGtSaEVFUVRTQlNvK0lmNjRJVzR6dkgyVkVweGhOZXdtQ0lBaWlPWmhVTE03TmJybE1lWjYwcUtUSjByR3QwdXVtSWY4WWJjUVh1NzFLTVNWVHg2SjN0Z29qQzlVWTIxNkRzUjNVTVdPOFlqR2lVSTBSaFdvOGM3WVpLMHY5bUx2TGl5LzMrdERCck1MMUF4b1g3eDRjWThUZUdnRU1JKytYMGUzVWlqdEZ6ekY0OTN3THZqL294OVg5ZE0xcVV0MDdpOFAvenJQZzMrTk1lSG1ER3lNTDFZMzZUS1ZLQjdNS3owODBLMzA1ZklJYy95YUljbXlsVmlXN2V5WjMwU3B1cjJUcEZZenE2WkxHWGdqSnJEUGtHaGljSC84V1B4VExOQ1JLajVrcit1cVFxWk9qZEZ3Qk9RYVBGK1hZSjZ1V3haQjh1YmRZUTBIeDc2T01tTC9YaXh3RGl3VXpyWEgzbVk1amNQMEF2WEpNbGJ0RVZIdEZ1UHpCOTVQa0dENVJrb1Z5U1pKL2xpQkg5a1hDTUhJeHYyRThaRU1ZQUY5T3QyTDBoelg0Nk1MWWtkb001SGpCYytQMFdwRWdiMC9vSFJrR1NSY3lPNWhaN0tvV0ZDRXF6OERpanVFRzNEckVFTE1ZbTYxbjhYL0REZmkvNFFic3JPS3g1TEFjdjdtaXRINjBtMVhMNExOcEdlaG9VZUZBblFDV1FZdUpReGFOM0R2azlxVU9iS2tJWUdpQkdpOU9NamNxTEE0TnVrOWlDZERPTy9QU3ZtMlJ4MEkzcTZwZWhHamZiQldlbTJpR05laHlldW9zRTM0ODZFTkFsTDliNTNmVjR2SSt1cVJtNnpPUVhRR1g5TkNpd2kxaTNoNHZsaDZTaGFnOEE0dUh4OHJuN0NLTENyY05OZURwdFM1azZWajB5bFpoVUM2SHdmbHFqR21uUnQrYzVwWGtlbWR4ZVBvc014NGJiOEw4ZlhMRTRPQThUb2tNUzRaTUxZUHVLWTV6a2E5dERsMnRLZ3pNNHhBUWdFQXdncE1YNVFrSlZpMkRmamtjcHZmVTRlSWUybWFKTlFOeU9UdzQyb2pQZDN2eGw4R056MmQ5Y2pqb09BYmU0QVZScm9IRmhkMjB5bmpaRXB4ZGxQNStad055T2R3MzBnZ3R4K0RlTTR5TkhDdnBwSXRWQllPYWlTbTBodmJoRXhOTVVVWFcxanhuWGROZmo1OUwvUEFMd1BsZGt4Y2MrMlJ6K0hhbUZYYS9GUGZ6MDNFTTVrek53S3plT3J5MnlZM05GVHpNR2dZM0ROVGpwaWpIWDJ2eTRpUXp6aWhVWTNLWCtNZGpKNHNLUDEyV2lTbWYxOHI5c3hMOEhTTUsxZGoyeDJ6VWVFVlV1a1ZJQUZpR1FUc2oyMlR4a1RoMVlIalhBYnI5SkFpQ1NKR2JGdHZ4VGpEM3Q1dFZoUzNYWjBmdHFVQVFCSEd5b3pKMHdiUXRKV2xmYjd4ZVRXMmxaOVRIWlRiTUxZKy9IUjIwYXJ6V3V6RGRtd1VBeW42L29pQURsK1czbkJ2bjlkSWFmRi90VEx4Z0FoWU1Lb0xnUHBpR0xTS1NZZjVlSDdMMWN1K2xhSkYzNlVDUTVCaVhhQzRYZ29qa2x4SS9CdVp5S2NjWnRoVDdhZ1ZzTEplRmlObTlaUUhaNXBNUzlsQkpKeVYyQWRjdGtsMXRQMThtTjM0L2FCTnd4MUlIcnVxbnd5VTl0QW1GdEZpSUVuQ2dUc0N1YWg0N3Eza015UXNYRTMyQzNNZUt2cmVKK2Vtd0g1MHNxaWFMTVEwUkpjRG1FK3U1TUR5OEJBOHZ0Ym0rd205dWx1OWxoeFhJc1lKTllYMVpBQnVDUGNQYVdwRTlHdFVlTWU0WUZSSytVL2xhSG5lSmltc3gwcGw0dWhFNWFZQmwwT1pkTDdMckZZbzRUU1JIU0N3bWlPWkF6aWlDSUlnVVdYYzhnSGNqR2xDK01NbENRaFJCRUFRUkZRY3ZJaHdHVWg4MXc4Q29pbjlIWjFTeHVDZ245c3hjQ1lCUFREeTNUTXN5TVdjVmt6UHE1R1I2TS90bkpJT0tBUlcwaWFSb2lWbit6YUZIcHFxUlErdEVDbEdBN0lvSmlWQWh1bVNvc0dDbXRkbnJaaGs1VHE1N3BxcFJ6MXF0aW9GV1QvY215WkJ1OFlCbFVFK0lBbVJuV0RMeHBDZWFkSWhId3d2VVRSYXlXb05FWW5sVEJCUzV4MURiR3Y5YUEyWGZ0YjFEUFNvdEZWOTRxa05DRkpFT1NJd2lDSUpJQVZFQy9yclVvWlFWTCt5bXhRVmQ2ZUtUSUFnaW5WeWVuNEhMVzlBSmRDSjVvTGdjaDcyQnFNK056VERndnM0NWNWOC9NODhTVjdENnRkYUY1MHFxRTI3SGgvM2FJNE9MUHZPYmVrWVJCRUVRQkVFUUJFRVFMUTFwbWdSQkVDbnczallQMXBmSlJVV3Rpc0h6RTFzdVI1b2dDSUk0dmNsU3F4SzZvdVpWMkpOY1crd1pvRHlKVVFSQkVBUkJFQVJCRUVRTFEySVVRUkJFa3RSNFJUeXdQTnhUNDk2UlJxVlJOMEVRQkVHa20yc0xyZERHeVl4WmIvZkVkRjAxSk41RnYwQmFGRUVRQkVFUUJFRVFCTkhDa0JoRkVBU1JKQSt2ZEtMYUt3SUFPbWVvY085SVF5dHZFVUVRQkhFcWMxYW1NZTd6WHlUdGlvcmZCNEdQMGRPS0lBaUNJQWlDSUFpQ0lOSUZpVkVFUVJCSnNMa2lnRGMzZTVUZm56dmIxQ1liMFJJRVFSQ25EZzhkcU1CV3B6ZnFjeHNkWHV4MitaSmVsNHFKZmM0aVp4UkJFQVJCRUFSQkVBVFIwbkN0dlFFRVFSQnRIUW5BWDVjNklBYUxkVk82YURHdGg2NVZ0NGtnQ0lJNDlkbmk4R0tMdzR0K1JpMnVMclNpcjFHclBQZFJXVjFLNjRycmpLS2VVUVJCRUFSQkVBUkJFRVFMUTJJVVFSQkVBajdhNGNGdlIrV2VIQm9WOE9Ja2M1dzI4QVJCRUltUkpFRGtKUVI4SXZqUVA3OElJZmh6NU9NQm53Z2hJRUlJeUs4UkFpSUVRWUxJUi93TGlCQjRTWDQ4SUVIZ0pZaThDSkVIQkY2Q0pFbVFSQW1TQkVCaTVKOGhRUkxsalpGRUpyZ01BSVNYbFVUZ3hpKzZuUEQ5VStIblVlRVhUc2g3OVRkcEV5L1V5dXh3K1hELy9uS01zeHB3UTd0TTdIUDdjZFRMbzZ0ZWd3TWVmMUxyNE9LY3VjZ1pSUkFFUVJBRVFSQUVRYlEwSkVZUkJFSEV3ZW1YY1A4eXAvTDdYY09ONkpHcGFzVXRJZ2ppUkNKSlFNQWp3R3NYNExYejhEcDQrTDBDL0M0UmZvOEF2MXVBM3lNZzRCWVJjQXZ3dVVVRVBBTDhIaEYrTnk4djR4SVI4QW9JZU1LaUUrOFRRV2FVMlB4VTY4S25aYllUOGw0TEJoV2RrUGRKQnl2cjNOam84R0tZV1llWGVoWEFxR0x4dDcxbEtQUHpjVi9INE1RNW94NVo1VXJidXBMbHpDSTF6dXlvT2VIdlN4QUVRUkFFUVJBRVFTUVBpVkVFUVJCeGVIR0RHK1Z1RVFEUXdjemk3NlBqTjVNbkNLTHRJVWxBd0MzQzR3akFhK2Zoc2ZIeS8zWUJIbHZ3TVRzUHJ5MzRtRDBRL0ZsZVR1QkpOU0xhQmlvR21KNXJ4cVY1R1lxNDlHQ1hYTnk5cnd4ZU1mWnhHcTlmRkFBSTZSU2pWanNUTDVSbUhvS0p4Q2lDSUFpQ0lBaUNJSWcyRG9sUkJFRVFNYWp5U0hodWJYaUc5eVBqVFRDcUthQ1BJRm9UZ1pmZ3F2YkRWUldBb3lvQVYwMEFibHNBdnFCNDVMRUg0TEVKOE5oNStFTENrNk50Q2txY2hnV25ZY0JwV2ZtZmhvVXErTE5heTBLbFpzSHBHT1ZuRmNlQTVWaXdIS0RpUXI4REtqVUxobU9nNGhpb09CWnM2UEhnenlxT0JjTktZQmdHREFNd0xBTXdFaGlXQVFNR0RBdUFZY0xMc0FEQXlNL1RrTmRzWHVsVm1KYjF0Tk55dUtzb0J6ME45VVdYSXAwYXQzZk14dE9IcTJLK2xrdndPYWJ6NjhIZms1KytsU1VCOTB6NUNYMC9naUFJZ2lBSWdpQUlvbW1RR0VVUUJCR0QvNnh4d2hHUUszUjlzemxjMlZmWHlsdEVFS2Nta2dUNG5Ed2NWVUdScVNJQVo1VmYrZWVvOU12UFZRYmdyZ3VjOEhnN3RZNkZ6c0pCWitHZ3QzRFE2RlhRR0ZuNWY0TUtHcjBLYWdNTHRVRUZyWUdGV3ErQzFxQ0NXcStDeHNCQ0UveFpyV09oMWdWRko3VXM5aEJFTWt6TU11TG05bG5ReFRobXhsa04yT1V5WTJHVkkrcnozQWwwUmhFRVFSQUVRUkFFUVJCRU5FaU1JZ2lDaUVLSlhjQnJtOXpLNzQ5Tk1DV01PU0lJb2o1Q1FJS3pXaGFSUW9KU1dHQ1NCU2ZaNGVRSDd4TmJkRnMwQmhWMEZsVlFVRkpESHhTV2RCa1JqMlVFSDdPb29NdmdvRGZMQWhTbllWdDAyd2dpRVQ1QmlpbEVoZmhqT3l2MnVIM1k2L1kzZWk2UkdOVUdqWU1FUVJBRVFSQUVRUkRFS1FhSlVRUkJFRkY0WkpVVGZrSCtlV1E3TlM3cXJtM2REU0tJTm9qUExhQ3UxSXU2VWg5cVM3Mm9PeWIvWDN2VUMwZTVIKzY2UU5yZmsyRVptTExWTU9ab1lNNVZ3NVN0aGlGRERXMVFTSkpGSlJYMEZnN2FrT0JrNXFDaWlNMlRpa21aUmd3d2toczF4Q3FiRzE5VzJERXp6eEp6R1JYRDRKNU9PYmhqYnhuY1FuMXhOMUZNSHptakNJSWdDSUlnQ0lJZ2lKYUd4Q2lDSUlnRzdLem04Y0VPci9MN2t4Tk1vREkyY1RvUzhBaW9QZWFEN1doUWJEb3FDMDIxUjMyb0svWEJZMHVmMktRenFXREswY0NVcTRFcFJ3TnpyZ2JHSExVc09BVi9OK1Zvb00vZ3dLcm9HM21xazZmaGtLZWh5OVJJUGpoZWg1NEdEUWFZWW90MCtSb090M2JJd2pNTitrY2xka2FSR0VVUUJFRVFCRUVRQkVHMExIU1hUeEFFMFlDSFZyZ2dCdXR5VTdwb01hR2pKdjRMQ09Ja2hmZUxxRHZtZysyWVZ4YWJTbjJvUGVwRDdWRXY2a3E5Y05VMFQyeFNjUXhNT1JvWWM5VXc1d1JGSmtWdzRtVHhLZmhQcmFNb1BJS0lod1RnMlpKcXZOeXpFQmxjN08vTGVLc0JHeDFHL0ZUalVoNUxGRE1ya0JaRkVBUkJFQVJCRUFSQnREQWtSaEVFUVVUdysvRUF2dDRYZGtVOVBzSFlpbHRERU0xSEVpWFVIZmVoNm9BYmxjVWUrZitESHRRZThjSlIwYmkzVENwb0RDcFkyMnRoYmE5RFpuc3RNdHJya05sTy90blNUZ3REQmdjbVFaOGJnampWY2ZBaUJFUlhlOVFNQTZNcWVTRzJOaURnaFpJcVBOdzFMNjVqOTgvdE03SE42VU9GbndlUU9LYVBuRkVFUVJBRVFSQUVRUkJFUzBOaUZFRVFSQkFKd04rWE81WGZaL2ZSWVhDZXV2VTJpQ0JTUUFoSXFEbnNRV1d4R3hVSDNFSHh5WXZxUTI0RXZHTGlGVVJCclZjaHM1MFdHZTIxeUd5dmc3V0REcG50WlBISjJsNEh2WlZEQXNNRlFaejJQRkJjanNQZTZDN0RzUmtHM05jNUo2WDFiWFI0OFcyVkF4ZmxtR011bzJkWjNGbVVqUWYybDBPQ0xIckZRMGhwQ3dpQ0lBaUNJQWlDSUFnaWRVaU1JZ2lDQ0xMa2tBL0xqOGhPRVk0Ri9qM1cxTXBiUkJDTjhia0ZWQmQ3Wk1HcDJJM0tBN0xicWVhSUYyS0tXVnRxSFF0ck8xMVFYTklFSFU3eXY0d09XaGlzYWhLYkNLSU5NdWQ0SFFhYmRPaW9pejFob3B0ZWc2NTZEWW85L29ReGZlU01JZ2lDSUFpQ0lBaUNJRm9hRXFNSWdpQUFpQkx3d1BKd2Y0MGJCaHJRUFZQVmlsdEVuTzY0YTNsVTdIZWg4b0FiVlFka3gxUGxBVGZzWmFsSDYxbmJhWkhUMVlEY2JucmtkalVndDZzQldaMzFNR2FSMkVRUUp5TitVY0lMSmRWNHBrY0JWRkcrdzZ2cTNIajdXQzJxQTdMbktWRk1uMEJpVkxNb2M0bDRhSVhzckg3clBFdmNaU1VBUGw3ZTM3cEVId3pSb3R5N3pBRUF5RFd3dU9lTUV4dkxYT3NWOGRKNk4vUnFCdmVOYkxuMzNsUWVRTzlzRHZvVWpyVTF4d0lZa3M5QkcyMXdTVE1uYWorY0t2Q2lQR0h1VktES0kySnJCWStKblZxL04rOUJtd0IzUUVMZkhDNXVCTzZKWlBGQlA2bzlJcTdvcTJ2dFRXbFZocnhmamIwMThyV002NjY4Rm5tUHRqNU90aVVXSC9SajdmRUFKblJRWTF3SHpTa3pIcDJNRk5jSmVQWjNGOGEwMStEcWZxZjNPRUdjZkpBWVJSQUVBV0RlSGk4MlY4Z3hTbnFPd1Q5R0cxcDVpNGpUQlVrQ25KVitITi9weExHZFRoemY2Y0x4blU3WXlud3ByVWZGTWNqdXBFZE9VSERLNldaQVhsYzlzanZyb2RhVHNFcWNYSHhhYnNPblpiWVQ4bDRMQmhXZGtQZEpOL3M5Zm54VmFjZWxlV0h4NDZndmdEZEthN0hGNmEyM0xKZWdkMXVLcGtxaUFYVStFZTl1OHdCSUxFYnRxZUhSLzUxcUFBQi9UMzZqNTNjbmVMNHBISGVKS0xVTEdGSFl1dEhEeDV3aVdBWW9NRGF0ZWlWS2NnRTd6NUNlNnRmejY5d0FnRjVaM0FrVm93UUpHUFZoRFlyckJPZzRCcGYxMGFHVEpmM25hYnRmd3ZoUGFnRUE1M1hSWU40bDFvU3YyVnNyWU56SE5kQnhERzRmWnNBVEUxb3VKZUJFN1llVGpYS1hpUGF2VlFJQTdqbkRpQ2ZQbEQrREtvK0ljUi9YWUhvUEhSNGNZNFJSZlhJWHdlOWQ1c1FIMnozb204M2hpMHN5MEN1cjlVcFQvMW5qd2p0YlBjalJzMWd3MDRvelduR3NkQWNralAyNEJ0c3FlZWc0QmlNSzFlaVI1Z21TWCsvejRaSFY4Z1NLamRkbXAzWGQ2Y1l2QUw0V3ZFaHBhK09rQk1BdlNNcmY3Uk1BTHkvQngwdnc4QkxjdkFSM1FENU9YQUVKRHI4SWgxK0MweS9CNXBkZzk0bW84MG1vOFlwd0I0RGZyOGxLcThBNmQ3Y1hIMnozZ0dPQjZ0dnpFbDVmeHVPSVE4QUR5NTE0WVpJWk9mcmt6K3U3cW5rc091REhvbUlmYmhtaXg4eGVMU2ZFZUhnSjJ5dDV0RGVyME03VWRwUTNoMS9DeUErcVVlZVRNSCt2RDFPN2FaQ2xhenZiUnhDSklER0tJSWpUbm9BSVBMUXkzQ3ZxOW1GNnREUFJ6VENSZmlRSnFEdnFEUXBPRGh3TENrK3VtdWo5WktLaE5haVEzVTJQdktEZ2xOdFZqNXl1Qm1SMTBJT2xzenBCbkZaOFZtYkRLSXNlZVJvT2M4dHQrTHJTRVRWeUwxNFEzaUpoQUFBZ0FFbEVRVlRQS0hKRm5Wb2NkWXJZVkI3QXhySUFOcFR6MkZnV3dIR1hDS09hUWRsdHVTbk4vRTRGWGdSY0FRbFZIaEVWTGhISFhTSU8yZ1FVMS9MWVZ5dGdXeVdQS28rSTZ3Ym84WFlNd2M3TFM2ajBpS2gwaXpqdUZISFlMdUNJWGNRaG00RGROZko2TkN4dzlOYkVmOGZQaC8xNGNiMGI1M2JSNE9MdVdoUzFJWkZEeFFEM2pEVGk1c1YyZUhrSkQ2MXdZczdVakxTL3oveTlYbmlETHJ6Q0pLOXJ2OXdqQzlsZVhrcDdBYndoSjJJL2NNK1VwM1Y5SVc0WllzREw1OFR1MjljYzlCRWlreGd4UHIrd3pvMzl0UUtlK2QyRnVidTllUFZjTTg3dnFvMjVubFdsQVp6NWFVM0M5d3VKM2pWZUVSWHVwdlVZQllCQ293b1oydVRHbHhXbGZueXdYUmJ3alJvR1BUSmI3d0kySU1yaURDQVgvd2ZtdHU3RnRFSE5ZR0tSQnRzcWVYaDVDYmY4YU1lUzJabHBmWS9xb0NzdEdydHJvaitlQ3Qyc0hOUW5TVjI4TmNiSlQzZDVjYzh2RGdnU0lJZ0FMMG9JaUVCQWxNQTMvU3NZbFVNMkFWMHkwamVXcnlxVkV6b0c1YW1iSllnZnNna1k4VUVOYXIwaWpqZ0UvRGdyRTVvb0xqTmVCTFpYOFZoN0xJRGZqd2Z3NnhFL0R0ckNuVTZkQVNrdFlwU1hsMURpRUZGaUU3Qzlpc2VtOGdBMlZmRFlVODFEa01JVEExN2Q2TVlkUHptYS9ENVBuV1hHMzBZMGY5S3pXY1BnZ2RFbTNMdk1nU3FQaU1kWHUvRGN4Slk1SnhGRVMwQmxLNElnVG52bWJQZGdmNjE4VVdQVnNyaWJZa0tJTkNDSkVxcEx2RGkrSXlROHlhNG5yeU81bXp5ZG1VTkJiMk00V3ErYkFUbGQ5VERuYVNsYWp5QUlBRUJBa3ZEMDRTcTRSUW1WL3Roaml6Yk9vTUdURnRWaUNKSThDU0VTTWFMUUZLM29sT2g1anBWRm43WEhBaWl1RTRML2VPeXZGWENnVG9BckVQMERkUVVrL0ZMaXh3VnhpdGROeGZCOEJmeEp6bHhmdU44SFFaSWRZamQ4YjRmREo4L3N0Z1ZuZGlmQ0M3bHdmSG1mK01XblZ6ZTVzZWlBRDRzTytGQmtWclVwTVFvQS9qaEFqMWMzdXJHdGtzZW51N3k0YjZRUmZYUFNlMnYrNFk2d1EvS1dJZnFrWHZQVlhya29yMVV4bU42ejVXTi9Uc1IrT05rd1JBaXRrVityeHlhWWtLMW44YzhWVHBUWUJWejBaUjJ1RzZESGMyZWJreGFCNHZIZU5pL3VXOWIwSXV2SEYyVmdkdS9FeDB5ZFQ4S2ZmckFEQUZnRytPY1lJMHJzUW9KWHhTZlB3TUxReE1MNG9tSWZxajN5WUR1cnQ2NU54S2MrTXQ2RUwvZjZVT29ROEV1SkgvUDMrakM5Wi9ySDdtaUVuTG5OWWZlTk9TZE4zSDFyakpNOU1sVW9jelZQZGRKekRFd2FCaVkxQTROYS90bW9sbjgzcXNQUHBYTytVWmxMUkhHZC9GMGQzNkY1N3NIT0dTcGMwa09MOTdaNXNMSTBnTnVXT0tJNnl6TmZxb0FueW9VcXh3SkQ4dFU0cTZNR204b0Q5VVQ4ZVBTT2NHQSt1dHFGYjR0OU9HSVhFZ3J4M3gzd0tTN1Z0c0p0US9WNGJaTWJoMndDWHQvc3dXM0RER2tWSGdtaUpUbTlyL1FJZ2pqdDRVWGc2YlhoWGxIM2pEUWlVM3VTVE9VaTJnd0NMNkhxZ0J2SGRqcFJ0c3NsLzcvYkNYK1NOeHJHTERYYTlUT2pzSThCaFgzTktPeHJoTFc5amtRbmdpQVNjdGliMkZtcGpST2pRczZvbHFQblcxVTRIS2ZJcW5zdXZtc2oydlA4UGZudzhoSXVtRmNiZHdaMXowd1ZCdVNwTVRDWHc1QjhEa1B6MVVvODNwcGpBZXlvYXRyczl4c0dOaTdXUlFwUlJqV0RYQU9MSEQyTFhBT0xBaU9Mam1ZV0hTMHFkRFNyME5IQ2dnSGc4RWxZZHp6NnNhdm41SFhrQlY5ZllHUlJhR0pSYUpKamN2b25FQ3VPT1VWOFZ5d1hDL09OTEtaMmE5a2liblBkTjZJRURIeXZhUVhnc3R0eW84WWI3YXNWc0x4RW5zRStwWXNHZmJJVDMvYnZxcFpuZ3dQQVJkMjFzS1lvY0xURi9SRGlpcjQ2UERDNitaUE4wbEdvVHdUSEFtb1dRYWRFK0hFR3dGMGpESmpTUllQTEY5aXdzNXJIKzlzOHlEZXdlRHhCVE5qT0czTmcwWVEveitKYUlTblhWQ3BZazdoL0VpWGc2bTl0eWlSQVVRS21mVm5YN1BlZU95MGpxanZpbmEyZWhLK2RzejI4aklGamtucE5NbHpkVHhmVjZaRU1SaldEUjhlYmNQMGlHeGpJVHJJVEpVYWRUclRHT0FrQS9YSTRQRDdCQksyS2dWWUZhRGtHdXVEUE9vNlJIK2NRZkl4Qm1VdUVSZ1gwenVZVW9TbmF1MzYxMTRkTUhZT3ppK0wzWVV0bHJQN3lFaXN1N2lFZmUwc09oZnNXbjlteCtiM2VYam5IakEzbEFXeXQ0UEh1TmcrR0ZxaHg4K0Q2MXhnaElTcER5MkJrT3pWR3RkTmdkRHMxUnJWVHd4d2MwMUw1ZXlMamp3MXFCaHZLb2wrSFRPbWl3ZkFDTmZybGNCaVF5MFdORWQxNmZUYllKTXRHeVp3N2pNOVhORG1TMGk5STZQRldWVXF2V1R3ckU1UGFRTTgrNHZTRXhDaUNJRTVyNXUzeDRrQndoayttbHNVdFE1T2JFVVdjM25nZFBJNXN0cU5rZ3gwbG14d28zZW9BNzB0T2VMSVdhbEhReDRUQ3ZrYTA2MnRDWVY4VFRMa2FFcDRJZ21neGRIRUtZakdNTkVRYTRGZzVpcXdob1ZwRHJJOGwwZlBaZWhiak9zZ3hUcDB6Vk9obVZhRkhwZ3E3cW5sbHh2Yk9HM05pYnRjbk83MTRiWk03MlQrakh0SEVxQkNicnN2R2dDWkVYTDE5bmdXRDhqaGs2bVFSeTZScDNnbng3UzF1UmFpN3JyLyt0R3l3L3U1V0QwSmY3VHVISnlmQ3ZCdFJoTCtncXlhcG1mc1dEZE5rUjhxSnhLcGw2ODJJYit1WU5DeHF2V0pVeDJHL0hBNXJyczdDN1Q4NXNLdWF4OE5qRTMrK2VRYTJYdEc4THNFMWE3TDk2bnlDQk9QekZRQ0FURjNpNCtCZks1MzQva0JxUFZHYncwMkw3U2t0LzhyR3BvMkwwWmpaU3djVkM3eTR2bW5ybENRSlpnMkRpN3ByMGQ2c3duUHJVbC9QOVFOMEtmZVJTYVZYNGQ1YUFUZjlZTWVLWUhTYlVjM2dYK05NNkdvOU9kd1pyVFZPNmprRzk0MDB3aWRJZUhpbEMrVXVBZTlkRUQyaTlCKy9Pdkg4T2hkR3RsUGpsOHRqOTM5eStpWGN0c1NPQ3JlSTg3cG84ZVo1RnJSUGM0K2p5Tzl1bm9GTk9kSXhROHVpTUtKbnBJNWo4TmswSzBiTXFZWXJJT0Z2UHpzd3VwMGFnL0lhajlVUGpUWGhqbUhwN2VsOVVYY3RTdXh5akdGWHF3cmRNMVVZK0s0c0dqMDMwWnp3bk5Feml6c3RyeThJSWgyY1BGZGtCRUVRYVVZQzhGU0VLK3EyWVFhWVQ0SWJhdUxFWXl2em9XU0RBeVViYlRpOHdZNktmYTZrWWcreU8rbFEyTmVFZ2o0bVdYanFZNEtoRlhQeENZSTQ4ZnluZXo3RUdPUEZpYnFKTmF0aUY0YThZcG9iRkJBS2UvN1VXQkRhWGNNck0yUjlkemN1K2lWNlBzUVBsMlkyT242ZVcrZFd4S2pXUU4zRSt1T0lRbm4yY1RxdytTUzhzbEV1RnFwWjRKYWg2UzFlUldQN0RkbHhueSt1RmRBdHhjZ3FwMTlLU3BUTGpDZzB4NW9kZnQ0WHRWRWZqK3g3NUJla2VuRlZmL3crdVNMK1M1UE11RFc0ajl2S2ZtaHQwdVdzQVlBZFZYek05WTF1cDhiZ1BLN2U1M1p4RDIxY2gxaTZLWFdFengrSlBvUG4xcm54eEJwWHZjZTZXbFZZT2pzenBSaE5oMS9DdGQvWnNHQy9QTllOSzFCalV1ZTI2Um9LQ0ZLem9nOEJlZkxBSnp1OWlSZU13dFJ1bXBURnFHVGdSZURaMzExNDdEZVgwbS9wM000YXZEN1pnczV0UENhc3RjZkpTTDdjNDhPenY4dmZpVW1kdExpcVgyTjNYenNUaTRBSXJDd040TzB0SHZ4cFVQUUpJYyt2Y3lsUmM2Vk9BVG42Mk9QbXErZEc3OXNZWWs4Tmo1YzN5T0puS0xaU2tPbzdvOForbkxxejhwcitlcng3ZnYzMzdwbXB3dk1UemJocHNSMCtRY0psQytydyt6WFppdXNwRldMMVkzcHVuVHZxOTdCbnBnb3ZUV3A3ZlphdUc2REgzV2MwNzlwRmpIRFdhbU5jWGhXWjIvWjNsVGkxb1lvWVFSQ25MZDhmOEdOYnBUeWp4NkJtY05zd2NrVVJnQ2hJcUN4MjQvQUdPMG8yMm5Ca293TjF4K01YOXhnR3lPMXFRR0cvc09NcHY3Y0p1aVFiNFJJRVVaOVplUlpNejQxL3MzeXlZRlMxZnBHMFE2dzdVUURlV0VvWkVaTkR0dnJSZThjaUNyS1J6N0VNV3F4WFVicUV6R1Jtd2QrKzFORmtKOVdKNXZsMUx0UjY1YytqdlZtRjk3Y2xGZ2FxUFNJZS84MlZjTGtRR3BYY3pEeEVyTm5UZmtIQzM1Yzc4ZW9tTjM2NUxBdWoyeWZYWTBPUWdDSHZWZU84cmhvOE9sNk9jbXBwNXU3Mm9jcVR1akN0amVpdmN5cnNoM1NRcWhzbkhxdVBCckQ2YU9JbzFoQ0Q4N0pPcUJpMS9JaGNuR1lab0tNNTl2dSt0Q0ZjRE82VnhlSHQ4eXlZOFhVZER0UUptUFJaTGI2WmFVWGZKQ0xTTmxmd3VQcGJHM1pWeS9kdlp4U3FzZWpTekpoUmFmSEdONzhnb2MvYjFUaHNGOURleEdML1RibFFwM25YZVUvQnBvd2J5Z0w0MDJJN3RsYkluMEcybnNXelo1dHhkUlFoSlJxcGlyVzJDQmRmcXEvdG5xbEtTNXhjaUhTTWs1RmMxa2VIbHphNHNhRXNnTDh1dGVQTUlqVTZOaEFJYmhwc3dPdWJQTmhkdytQQkZVN003cU9yRjdrSkFFZWRJcDVkRnhhUFBwcWFFWGU4dkdsdy9KckgzTjFlWUlQOGM1RkYvbEtzT09KWHpxMU5KZFlXM1RCUWp3WDdmZml1MklkZVdSeDhnZ1J6ektWUGZiSjBUTlR6YVVoSWpTVzZSVEpudXdjM0JNWFNSREcyQk5FYWtCaEZFTVJweTMvV09KV2YvelRJZ093Mk5LdVNPSEVFdkNLT2JYZmc4RVlIU2piWWNXU1REVjVuL0ViS25KWkZoNEZtRkEweG8yaVlCUjBIVzZBejB5bVZJTktGaW1GaVJwUVJxZEZWcjhFWWEreWJWaHZmdk1ieHB5UGQ0K1R5Uno2WG9XVlFmWHRldmVjTkhJTXhjWXJ4aVo0bllsUGxFWlhaM0lBc0RENjgwaG5uRmVIWEpiTmNDS09hcVNkR3hXSlpTUUF2QmJmbnVrVTJiTGcyT3ltWHowYzdQTmhaeldObk5ZOE5aVHgrdWl3ejZXMERaSGZNN1hIaWpDWjlWdDhCSUNIY1B6WFh3R0xwN0V6RTA5QVhGZnR4YjFCWTBDUng2ZHhhKzRGSUR3ZHRBa29kQW5JTkxESzFMQ3hhQmg1ZXdyS1NBUDYrWFA3ZWpHbXZWaHdVa1VnQUhsM2x4Q09yNWVPclZ4YUhwWmRsb3RESVl1Rk1LODcvb2c0SGJRTEdmRlNEdDZaWU1LdDNkRUhEdzB0NGFvMExUNjExS2JQOXIrbXZ4MnZubXFPK2J6Szh2ZFdqOVBTN1phZ2g3VUlVSUFzRHFjVGVSUkk1Q2FDcDYwZ243b0NFaDFjNjhmSUd0eElsTzd1M0RpOU9NaVBYa1B6T2E0NVltK3Bycitpcml5bEd0WVZ4a21XQWx5ZVpNZmJqR2pqOEVtNzkwWUVGTTYzMWx1Rlk0T0Z4Umx5K3dJWnFqNGhuMXJydzZQajZQZUx1WCthQU81aTUvTlNaSnZSdlFseHVKTWVkOHBlTUFkQWw2SFQ3ZEpkWDJlYkRmOG10RjdjWGo5dVcyUEhHWmxsRVBLOXJiR0h3elNrV0xEbmtUMXJVSkFqaTVJWXFad1JCbkphc0xBM1BORlN6d0ozRFd6N0doV2diK0YwaURxMnJ3K0gxZGh6ZWFNZXg3UTRJQ1dZdUdqSTVGQTNOUU5GUUN6b050YUN3cndrcWluUWtDS0lWeU5OdzZLSlh3OG1MY0FnaW5JS0lnQ2lCbHdCZWtzQkxFdFFNZ3p3TmgxRVplbHlhYjRFNlRsTzYyZ0NKVVMxTnJGaWdSRTIzSTUvZmZrUDJTZFh6cGpXNGQ1a1REbi9iY1NKTTdxTEJwYjEwK0dLUEY4VjFBdTVaNXNEcmsrTTdQdjJDaEVkWGgxMWExdzFJM2JYZjNwU2FHK0NiZlQ3RmFYTG5jRVBDeU1UMXg4TjlRbUxOK0kra3RmWkRhNUVPNGVDQlg1MTRlcTBMdVFZV3gyL05UY05XTlowZFZUd3UrYW91NXZNY2kwYkZjVUFXa0c3NDNvN1BkOHRGN0Q3WkhCYlB5bFNLMk1NTDFGaDJlU1l1K3JJT0pYWUJWeXkwWWU1dUwxNmNaRmJjSVlJRWZMclRpMyt1Y09LSVF6NVhXYlVNbmpuYmpPdWJjVXg0ZUFuL0NVWUdHdFVNL2h3aitpekVMVC9LSXNnWmhlcVQ2bGdNRWU5Y0UvbGN0QmcxQVBqcHNCODNMN2JqWU5ENTI5R3N3cXVUemJpZ2E5dU1SMHlHdGpKT2pteW54b3llV255MTE0ZEROZ0dWYnJHUnVEZXpwdzQ5TTUwb2Q0dU5ldlF0UCtKWGhLSnAzYlZSNHdDanNhbzBnQ3c5Z3o1UkhJbWx3ZTlhZ1pHRmptUGdGeVFsQXZqTWpocmxPeXhLd090QndYUmtPeldHRjlTZlNIUE1LZUs5YmZLMjljeFVZV2JQMkVKVGdaRTk2WVNvdlRVODJCYWF5MXpoRmhXQnNTRjFYckdSUTc4aFZaN3dhMHNkSXB4UnJvM2FlcVFtY1dwRGR6UUVRWnlXUEJtUldYNTFQejA2eEltV0lFNXVKRkZDMlM0WDlxMnVRL0hLV2h6WlpFOG9QbVYzMXFGb2lBVkZ3MlFCS3J1VEhuRnF1UVJCRUNlVWYzUk9YM0h5bUQrMUJ0UkU0Mkx6cUE5cnNMNHNFUFc1bHVDYTcyd0plNGpFS2o2MjVQYUZlbDNGbzZYZS82ZkRmbnl3WFo1OW5hbGpzZTJQMlNoSU1ITTd0STk2WlhIWWthRGZVVk41NlJ3emZpN3hvOW9qNHUwdEhseldKL1pNZlFCNFk3TkhLVEtkMzFYYjRzVTVYZ1FlV2lHN1c3SjBMUDR5SkhFaGs0K0k5dFN3eVYwY3RmWDkwTmJJQ01iT3RRVnhOVjdSZldpK0d2ODUwNFR4SFJwL2xrLys1bEtFcUVtZE5KaDdzYlZSbkY2L0hBN3JyODNDOVl2cytLN1loMi8yK2ZEREFULytQRWlQM3RrY25sL25RbkZkdU9nNm82Y1dMMDZ5b0oycGVmZHRyMjUwNDFqUS9YSGRBSDNDZmxkdmJaSEhGbWRBT2luRnFLWlM0eFZ4enk5T3pBbU9yU3dEM0R6WWdNY25tSnJVMHllU0svcnE4TUhVaklUTDlYdW5HbnRxNU91VVpNOGZpU1o2cEVwTGo1T1BUekJqVEhzTmJodHFpQnJCeXpMQVo5T3M2SlNoVXNZR1FCWlZidzY2eFRwbnFQQk9GQ0V4R28vOTVzSWpxNXdZa3EvR3FpdXpHcjNubmhyNU85Y3pPQUhtdStKd1JOOWxmY0pqY1VDVWNNZFBzdnZyMytOTWpjU29wOWE2NEF2YTZCNGNZMEtTcDRzVFJyempwT0gxVE44Y0RsdXZyMytkTVBDOXhOYzhUZVhteFhhbEwxNURubHpqcWxmTFNzVHdPZEczc3kwNExvblRGeEtqQ0lJNDdkaGNFY0RpZy9MSm5XV0FlMFltamxvaFRpN3M1VDRVLzFhSDRsVzFLRjVkQjNkdDdHSXJ5K0gvMmJ2ditLYnE5US9nbjVPZE50MmxVQ2lyN0wzM0ZOa2k3b1c0QitKUHZZclg2L1Y2bmRkNXZlcFZyM3Vqb29pS0NncXlaQWdxeW9heXkxN2RNenZuL1A0NFNacTBtVzNUcE8zbi9YcnhBcHFUbkcrVGs1T1Q3L045bmdlWlBSTFFmbEFpMmcxTVFOc0JTVENrc1VRU0VjV21QS3NkdVNZcnN2WDEwd2Zoc05FYWZDUHk2Mmlwd3gySUNxWTIyVTMxUGFuV0ZGWGFKTXhkVVZXKzZlVUpDVUVEVVEwbEkwNkJaOGNaY1B2eU1raVF5MHp0dUNuTlp6K1BBcE9JSnpmS0U1N0pXZ0Z2VG81OFkvVzN0aHVSNDF6dC8vZmg4U0ZOTURzODRpTUIydEY1aWZielVHSVJzYStvWVFQdnJ1eUNVR1Y1OUlwSjFzckhyOWt1d1M3V3ZVZGMrcXQ1dGI1dnh5UWw4dTl1QVl0REhvL1pJVUdBL0pvR0N1SThOdHFBMDVVaU5BcmcxWW1KZm4rSFZKMEMzMTJhak0vM21uSFBxbklVbTBXOHR0VzdSOTNvTERXZUg1ZUFZYTNyZm4xK290eUJwNXc5NGpSS0FmYzJnK29ZdTZzRjI3L2ViM0dYSnZXOExVbGI5U0o5dWMrTWUxZVhJODhvQnlGNnBxbnd6dFJFREsrSDE2Q3hxYy96NU8zTHkvQ0JuMTZHZi8yNXZOWmpQRnJxUUl2WDh2M2U3aGw0NkpLaWhDakovYitlLzcwU0Q0L3duZ3M1NER4WDluV1crM3RyZTFVL3FrdTdWbVhET1R4YVNGVi9mKy9JcytNdFo5WlV6M1NWVnhDTGlJakJLQ0pxZHA3L3Zlb0x6bVhkZE9pU3doVGx4czVtRm5Gc1N5a09ieXpCb1kzRnlEdm92OUc2UWlrZ3ExOENza2NrbytQUUpMVHBiWUJhejJPQWlCcVByZVhtZWdsR1ZUcEU3S3dJbkdGRGdYMTl3UGZLMVVoNmZud0MvbEZ0OHVoa21ZaXBpNnA2WEZTZmZHd0lLNjlLY2ZlWDhKUmI0c0RrTDR0OTNFTjJwTlFSc1BlR0x4MFNsZTVlTWJjdEwwT3VNM3RpZXJZV3MyTXNpK2JHM25xOHNkV0l2WVVPM0RzNDNtOWorVWMzVktERUlzOWd2akl4MFNzNEVTbW55a1ZvbEFJNkpDcHdkNEQrS1o1c0hoT1FvV1pHQWRGOUhoYmttSU5tRTlhM0RtLzU3eTNuaStka2NiS3U2cmtwdDRvK2d6Ny8ybFNKVW91SVcvdnBJMTdDTTFqbWtDOUtBWGgzYWlLQ0hTSEh5aHo0Y3A4WkMvZWEzZGtYMWUwdGRPRDFiVVljTGROaXJFZVpzTnE0WjFXNXUyVFZuSDU2bitlc1NOaWVaOGVPdk5BV0xnRHdDcDY2TXBOQzBTOURqZjRaM3NkRDllT2pWYnpONzIzbktrWE0rYWtNU3cvTG4yMXFCZkRYb2ZGNGFIZzhORW9CZHQ4dmtVOUtCWUsrL28xQlE1NG5HOEpWM1hWWXRNK01idzlhOE5TbUNsellTWXUrem1PbTFDSzVQMC83Wktod29OaUJOY2ZrUlV0WGROTjZuUXNxUGNySWFUek81NklFekYxUjVnN0l2VEErd1NzcjZ1djlabHoxZmFuUHNUVmt0czYrVzlPOS92L0EybklzY1dZakxidkMrM3JHMThJTDgvMHRRMTRvRU83Q29tOHVTYTd4TTlkalBEOCtBZmNQQ1h3Y2ZyemJoRnVXeVl0MHp0N1ZBdW42MkZpZ1ErVENZQlFSTlNzSGl4MzRlbi9WbDlFSGh6WDkxWEJOa1NRQitRZU5PTGl4R0ljM0Z1UFluMld3Vy8xL08wckowcUh6cUJSMEdwV0Vqc05Ub0RNdytFUkVEZVB1L1dkd3pPeDdBbXBVVWh3ZTdKRHU4N1pBZHBTYmNYbEdhT1ZZQXZtK29CeG1NZnBsb0JxejZwT0V4OG9jMkg3T2pvdTZSSzZYUm1hOG9zWms3SmY3dkV1MlJLTy9WR3VEd21jUEFyTWo4REVXcUIrTlB4dXZUY1d3MW1yOFozTlZLYkNNT0FYZW5GTDM5MFZ0bmFrVVVXcnhmUzF5ejZBNEtCVUNCclZTK2N6UU9WRW00cjJkOHJFMHNvM2E3M1l1Q2tGQTEzcFlUUFhzT0FOdTdxdEhrVW1FMlM3aHpqWGx1RzlJSEhyNjZDUGk0bGwreXRjRVhXTjhIbUpOcXNlRWI1NnhaakRLSVFGdmJ6ZmliS1dJQlRsbUhKdmJBdW9BYzQwRjkyUjRsY2piVjJRUHFheG1YZm1hZ2pmYkpXdzhaY09LSXhZc1AyTEZuZ0x2MTdkdGdoSTM5dEdoWmJ3U2IyMDNZbmUrSFlVbTBTdWdtSldneE5CTUZmcTBVS05ycWhKZFU1VElUbFo1bFREelpmRUJpM3V5T1ZFajRPR1JEVmNkNDV2OVpqd1RSbWt0VDY1SjVWRDhZM2c4K21mVTdPRVZxclVuck81QUZDQUhWY0l0QytieTBmU2ttRnNjVUJ1Uk9FOENrVjgwOHRndmxWN3pIcDVlbjVTSURTY0xVV2dTY2NPUHBkaDhmUnJVQ3VDUE16YTRSajRnUTRXdFoyM1FxZ1NZN1ZLTjhvUVZIc0Vvei9lZUlBQlBqVEhnZjF1TkVBUmdTc2Y2eWVTdmI1MDlQanNrQUp2UFZGMnJ0MDFVZU4zdWN1ZkFPTXpwTHo4UDRXU3NtdStYZzJ6aExyd2hhcW9ZakNLaVp1VS9teXZodWphYzJsR0wvaG5OcjlSQVkyV3VjT0RndW1JYytxVUloemFXb0tMQWYya3BiWndTSFljbm85T29aSFFhbVlLMDlvMy9peEJSYy9MNXVWSjhmdGIzcXNuNjluMi9kZzJ5bi9xMDMyaUJLS0ZPOWZjUG02eFluQmY2QkJmVjlNdEpLM0txVGFTZTkza3h6bFdLV0hOMVNvMlNVcEdhL0JVbDRDTS9aWCthc2pLcjVDNjNwVlVLK1ByaVpMU3BZeStadW5oNGZZVzdiMVZkYkRwbEMzcXNhSlVDS3VkbDFIbGZnRnl5eVpha3hNQ1BDckczMEk3MUo2ellORHNWYVg1V1VudXUrUGVWM1JSTHo4T1YzZVhydjhrZE5QWFM2MmZXRXZsemFXREwwS2RSL3JnK0ZWMVNmRzkvc05pT0lmT0xhdnk4alVjdjI5TVZJcnFsZXQrKzZxZ1ZaeXZsRitMMmZ2cUFnYWphcUUxNTBOdjc2ZkhHWk85Z3NDZ0JoMHNjMko1bncyK25iUGoxdEEzYjgreXdWZ3RRR3pRQ3BuWFU0dnJlT2t6cHFIVi90dDNSWDQvMUo2ejRjSmNKU3ozNjFwd3NkK0JrdVFQZlZNdE0xU29GWk1RcE1LNmRHaDlOOSs1SGRMWlN4RjJycWo3ei9qWXNudGtDRVJhdmpxMk1vTHFvNy9Na0VQbEZJMGtCeWdtMmpGZmcxWWtKdUhaSktYYmwyL0gwcGdvOFB0cUFUYWZrNzljSkdnRjlNOVFZMEZLTjg5dHI4R21PR1VNenZhOXBDazFWdjZSbjZVSUJ3SVQyR2t4b3I0R3Y5VTZEV3FueHRzZkNrUjl6NVg1eDBiVDFyQTNuS2dPbi9Wa2RrdGZ2RTA2V1lQWDd1REs3YThOc2w5elp3LzRZYlZ4b1JyR053U2dpYWpaT1ZUaTh2aHovZlRoN1JjVzZ5aUliOXEwdVJNN0tRaHo1clFRT3UrOExLMEVBV3ZkT1FHZG44Q21yZndLVWRiaklJeUtLWldaUndqR3pGUjFyV2FvdjEyVEZrN241eklxcW96ZTN5ZGNVdmRKVjd0WDl3ekxWV0xUZmpFdS9MY0VmMTZlaHRVZHdKRUVqaEIxQUxBMHk0UUFBU3c1WmNMek11ejlOVG9FZHY1eXk0ZlorZForQWo3UWRONldoVjdyMzE5SWRlWFlNY2piZFhuZE5La1psK1Y0ODlNNlVSTXhhVW9wM3BpWmlSQnN1TUtvdHRRSzRxWThlZjF0YmpzTWxEbHoxZlNtV1g1SGljK1czWnlEQjN5UnJyRmh3WVZMd2pTTDhlSHExQUlPZlNXRzluOG42OW9sVksvSlBsdGVjOFh6VDJZdEZyUURtRElpTktnK0N4Nit5K0lBRnovMWVpWndDTzB4K3J0MHo0eFdZa3EzRnhWMjBHTjlXZzFlMkdMSDFuQjFxaFlDSkhhbysyOGEyMVdCc1d3M3NJckQydUJWTERsdXc5cmk4RUtENkkxc2NFazZXT3pDbm4vZnJKRXJBOVQrVWVrMDIvOFhaS3lyZktLTFFUM25BNnNvc1V0RGVZNkVFR0VJcFJYYlBxbks4NFh5ZFE5bSt2dm9MWHBDdDlTcGY1aXBkMWo5RGhTOW1WcFVPSzdPS0dPb01wTDQwSVFIVHMrVnM0R05sRGt4eGxtWDFkOXczVmszdFBIbFZkeDIrMkd2R2trUHkrL1dpTGxvc095SUhvMGEwVWNNMTdCWnhDdHpubzdlYXE1OFlJSmZTOU1YWE5VK0hKQ1Z1NlZ0MWJYSzJVb3g2TU9yN1E5NzdGeVZneFJFckpudGtkWTMvdk5ncmU2b3U2bEtPOExGZkt0dzkzNGdhS3dhamlLalplUGtQbzN1VjBxZ3NOVWI3bWRpZzZDbzViY0hlVlFYWXU2b0l4N2VXUWZJeldacllTaU9YM2h1Wmd1d1JTWWhMNXV0SlJNM0hFWk10N0dEVVlaTVZLd29yc0xLb0VuYUpnYWk2T0Zqc3dGZk84amV6ZXVydzhIcDVZdURENllrNFZ1YkE1ak0yWFBWOUNkWmNYWlhTOE90MXFXR3ZoQTVsZ3RGVlBra3BWRFZObi9TbG5LRjF0bExFb3cxVWlrb1FhamZoVnBkcHVpdTc2OUFpVG9IejJzVldHYUNHN0h0UjNSdmJqTzVKN0hEY055UU9QeCszWWxtdVBObi93TS9sZVBuOGhCcmJlYTM0RDNJNFIvTjVhTXppMVFKU2RRb1VtVVVjcXhab1BsanN3QS9PTW1yWDl0TFhxWCtTUHlmdmJJR0YrOHk0ZjAwNXNwT1ZXRDhyMWVkMnBSWVJmVDRvaENnQjNUMUtsbzF0cThhY254eGVnYWpNZUFWR1pta3d2cTBhNTdYWGVKMExUNVk3M0pPclQ0MHhlQVdqWEZRS1lHSUhqZnUyWXJPSVRhZHMrT09NRFhzSzdkaGI0TUNoRWp0dTZxT3ZFWmgrK3RkS2Q5OGJGNzF6MGRyTGZ4cng3OTlESzBHMzlMREZxNFNkTDQzOW1EZG9CSFRXeU1GUVVRSitQeTFQdmsvTjFucVZMVnQzb3VxNG5OQk80NzdOczNSYlFnd0hvMkxwUEJsTi81dVVpSFhIQzFCbWxYRHRrbEljY3ZhTEd0ODIrR2Zxa1pLcVkyRFZVVXVEWFd2VU53bkFwM3U4eXhuZStFTVp0cDZ6NGFVSkNiZ254RDVoZGVVcTdhaUtzUjVqUkpFUXc2ZEZJcUw2VTJxVjhPNE9qNnlvWWJXdnBVMzFMei9YaUwycmlwQ3pzZ0JuOXZoZTZTTUlRTHRCaWVnK0lRMWR4cVlndldNY2FqbnZSVVF4WUhtaC8xVjloNHoreTNERzJqanNrb1E4cS8rVjBvR0NQdnVORnJ4d0xMd205eTRiUzQzdUZhZWlCSWlRNEpEay9WbEVDUlpKZ3NraG9zd3Vvc0Rtd0JHVEZlV09XdFFVSVorZS9yVUNEa251N1RJOVcrc09SdWxVQXI2OEtBbEQ1aGVod0NnaTN4alo1M3pWVVN2K1BDdFBGczdvckhXdkx1NlJwc0s1U2l1ZTNGaUJFck9JbHliVW5DeXJENTdyUmNMNVNQYnNJNld1NDZweFZ5RHF6aFZsZUdkSCtPWGg5aGZadzhvcWFPeVR6ZjRJa0lPcEF6OHF4T2tLRWE5dE5XSllheld1N3VGZDZ0Z1c0eXYrZzJXdVZOYzJRZWxWVHF6SUxIcXQrQThtSTA3aDFlT3B2blJJVXFMSUxHSlB2dmZ2ODlJZmxaQWdaMms4UEFxa1d3RUFBQ0FBU1VSQlZDSXlrNyt0NGhXWTFGNStYK1dXT0NBQlBvTmV2NXkwdXM4Qmt6MENTR2w2QlY2Zm5JQTkrWFlNYXFYRzRFeDF3S0RabVlxcTU3dTlqNzV6dnFUb0ZMaWdreFlYZEtycXoyZDFTRFd5cFZZY3NlS3BUY3dpcUkyZmpsamM3NFdabmIzN0lQN2h6QkRSS0FWMDh3aEVsbnYwOERVMG9USjlMblU5VDE3WVdZc3NqektjOVpYUjV2THhCVW00dHFmTzU3NThhV05RNExueENiaHpSUmtPRkZjRmwwTHBlM25RWS92Tloyd29OSWwreXhiR3NyWEhyVGhXNXNDQWxtcHNPeWNmMXdYT0VvVDNyeWxIeTNnRnJ1cXV3OWVYSk1QaUo5TVRBRHEvSTEvUFg5ZExoOGRHaFRmWDVKQ3FGaE5wZzV3Q254K2ZnUHVIQkE2UWZiemJGRmF2T2FLR3htQVVFVFVMODNlWlVPbGNxZFVyWFlXcDJiRzFncmE1a1NUZ2JFNEZjbFlXWU8vS0l1UWY4YjB5VGFrU2tEMGlCVDBtcHFMYmhEUVkwcGo5Uk5SVXZIR3lacCtNYUtqck9NNWE3YmgxNytsYTNiZkE1c0NHa3ZCWDVnTEFIMlVtL0ZIVy9Qb0V4WUpkK1haOG5pT3ZvcjI1cng3cWFoTUhXUWxLZkg5cE1yS1RsVjRUTS9YZE0wb0M4SWd6bTJCQVN6Vkd0dEc0ZzFIZlhwS01LWXVLOGZ0cEcxN2RZb1JEQWw3eHNYcTdyanhMRVoycGNQanNYWFBhUjVreHo0d0pmUlA1UmlvNUE4L1JubjZkMVZPSGZ3UUlVZ1E2RHRQMUNueDhRUkltTHl5R0JPQ09GV1hvMzFMbGxjVmk4VWpVOGRYM0l0clBRN2p2c3g4dVQ4RVVqMUpNSCs0eTQ4RzE1U0hmUDVTSndkcm9tNkhDMW5NMmR3bFFBRGhVN01DSHp2NXdOL1hSbzJPSWdadmE2Skd1UXJKV1FJbEZ3ays1RnA4OXQxem5tdzVKU25Tcmx2VjVSVGNkcnVnVzJyNk9sRllkVk5sMStKMDAxWUtqTy9Qc3VPcjdFdmNrcjBFam9NTHFQWm44ekZnRG5oa2JlT0xZRlRDWTFWT0grUmZVYituSFdQYjZWdmxZNjVxaXJORXZhRm11czV4YmE3WFhlZC96K1ExVXBtOUJqaGtMY3N4K2IvZWxQZ00zMFRwUFh0aFppd3M3QncvMDFJZFE5M1ZiUHowK3p6Rmp3MG41TmUyWnBxcnhmdlpsVzE1VnlUcTdDSHk1ejR5NURWQTIxT2JjVjVsRnJKZjl2ZWRjeEhKWlY2MDdHUFgrdEVSY3Q3UVVaeXRGM1B4akdWb2JGQmlURmRyOFVZSkdnUTVobnNkTUhobUYxYzlqTGdYM3lQMFJRN2xtbXQxTGo2dWNQUlByMHArS0tGS2F5S1UvRVpGL29nUzh1YjFxc3UrdWdYRlJueWhvamtTSGhCUGJ5cEN6cWhEN1ZoYWk1SXp2TWhlYU9DVTZqMGxCejRucDZESXVCVHBENUw1b0V4RVJoZXV1VldWd1NISlp2TGtEOUQ1N29nekpqUHppaVUvM21OMnIwLzg2Tk02cnQ0eEJJK0NIeTFNdzRZc2k3TXl6NC9XdDhuVlFmUWVrUENmY0pueFJIUEw5UEh1M0pHanFaeVgxekM1YXRFa0kvWnJCVlJZc1hhL0EzZlZRaHNkVmxxbXVtVjUxbGF4VmhGME8wdE41N1RTNHRaOGU3KzR3b2NKWnV1blgyYW51Q1RMUEFLVE94OU1kSzg5RHJEaGE2cnVYU3JEYittWElyK0dCWWp1TU5nbHhhZ0dQL2xJQnV5aS92eDhlR2ZySysvUlg4MElmc0pNQVlIb25MUmJrbVBISkhuT05ZRlNoU2NRM0IrUnIrZGs5ZFQ0ZVFUYnkwNkt3K3F5TStpejhCU0tIYmsrdk1mbDdzdHlCQzc4dVJya3pPREt1clFaRE05VjRZWE5vSmZtYUc1c285eHAwSFhlL243WmgrUkg1OVowNzBQdjhXR0tSc1BHVUhManc3S2tEQUdVZXdhaFlMdE1YN2ZPa3krNWIwZ0FBcjIweDR1M3RKcWdWd0RlWEpLTmpjbWlmWlJWV0NaY3VMc0hwQ2hGNmxZQ0JMY1AvblFRQXQvZlh1NE5SRXVUandkZmlFaGVUWGNLZlo3eXpOai9aRTlsZ1ZMRlp4SHM3VFhoOXF3a255eDArQStTK25LbVF6N08rTW5selM2cEtMbC9lVFlkL2JwQ3ZDeklOQ2l5NktCa1R2aWlDeFNIaDBzV2wyRFE3RlYxU0lqTXY0Y3JFQW9Ca3JUeE9mNThQSmJYY1IydUR3bStnaTZpaE1SaEZSRTNlNm1OV0hDaVNQOHlUTkFKbUJmakNSUFh2M0lGSzdQZzJEenQveUVkNXZ1K1NWL29rTmJxZmw0b2VrOUtRUFNJWjZnaVVPeUVpSXFxcjlTZXMySGhTbmxpOXBxY083Uk9WUWN1Q1hlbGNuZnFmOHhMUTJ1RDkrYmEzMEk0K0h4UkNBR0QrYTB0VW55ZVl0YVFVQUpCWUxXQlRZWlh3OEhvNWU2Tm51Z3BYZE5QaDVUKzlzK3lTdFFLV1hwYUMwWjhWNFhpWkEvbEdFWDdhTU5aYXNibDJaUWhkZ2JONHRZQWtiZjFNamt6dHFNWFVqcUd2T0hjRm85TDBpbm9wZCthYWZOUTBnVFUwejQ5UHdJK0hMVGhWSWVKVXVZZ0RSUTcwYmlGUEhYZ0dYMzJ0dUk2VjV5RlF4dEtlQWp2NmZSZzhneXBRU2NaUXN6Um1mRlc3cWNNQnpxQ0FYUVEybnJKQnBaQ3pBUUM1UEY4YlErU3ZsYS9wb2NPQ0hEUFduN0RpWUxIRGF5TDJ2WjBtV0J3U0ZBSndVOS9RSm9Vakpkbkg5NGE1SzhweHlsbityMHVLRW9zdVRzSi8vNmhkSm5KVFZtR1Y4TjVPRTE3NTA0aGU2U29zdlR3Wm9nVGN1MGIrZk1tSVUrRFdhcS92L04wbTJKMm4vdXFaTjJXVzBJSlJ3MXVyY1Z1LzRNZk53K3NyY05hNWVPSDlhWWtoL1U0TlZaNnNMdWRKRjFkQTdQbHhDZmp4c0JVbnloMTRZbU1sMXM5S0NSbzRzSXZBeGQvSWdTZ0FlRzFpQW5xa2hUL0ZLd0Y0eWVPOXNiZlFqbWQvcXd6WUEyck5NU3NzanFwQTc3b1RWbXcrWThPdnAydzFlcmJWbG1lNTFBOTNtZkRJaGdvWVBUS0lFbjBjWHprRmRpUm81WjU3V3FXQUxXZHQ3bjVRN1JKcm5pZitzN2tTRGdrWWs2WHg2b2tHQUNQYXFQSHY4eEp3MytweWpHdXJybkg5VnA4S1BZSlI2WEh5Zmx4bC8rckw3OWVsWWxBclZwbWgyTUJnRkJFMWVmL2JXblZ4ZFZOZnZWZGRlSXFNOG53cmR2NlFqeDNmNWVIY2Z0OHJFQk5iYXRGallpcDZURXhIKzBGSlVQQVRpWWlJWXR6Z1Ztb2thZ1NZSGNEaklmWUVXSENoLzdKT1JTWjVZaVZKSzlRSVJBVzY3d05yeTkwVFVFK01Nc0Jmdit2V0JnV1dYcDZNNTM2cnhQdlRrdnh1VjF0RnptQ1VWaW1nWWw2R3o4enp3eVVPVFBqY085dkJWWHFzYlJpWlRMR3UxRGtKMnhUNnBDUnFCTHd4T1JFdi9tSEVwek9TdkNiaGdrMnlOcVhuSVpvR3RsUkRxeFJnY1VqNDhiQUZ5NDVVOVlPN2QzRHc0S25OSS9KY2VtK0cxL2VmZlVYMmtNb1pUdXFnUldhOEFtY3FSVHo5YXdVK21pNmZqMG9zRXY2eldmNStkV0ZuTGRvbituOGZmejR6eVdmMnFJdkpKbUhVWjhXd09pUmMyRm1MWjhlRmRsNzkzeFlqM3RwdWdnRGZrOUlQREkzRDhsd0xzaEtVV0g1bFNrVDZlalVGSGQ4dWNDOHFpSE1lSXkvK1Vlbk91bjFxckFGNmovZTVCT0NkN1hKWnMyR3QxZWhaTGZqaHlrVFRxWVNBd1pUc1pDVnU2QjA4R1BYdjM0M3VZRlFvMndNTkY0eXF5M215T29OR3dQdlRFakYxVVRIK1BHdkRUVCtXNGRNTGsveFdjN0dKd0t3bEplN3N0YnNIeG9XY0tWVGRvbjFtZDNrNkFmSnIvTnh2bGJpc3F4YTkwbjEvUWY5a1QxV0p4VGNtSjJEc2dtSVVta1E4OTNzbHZyczB1VmJqcUc3ZGlhcEZyTHM5ZXVkTjdLREJQMGZFWTdTUHNubC9YMWVCSDNOOVYxL3g3QzhIeU5jbUgrK1dmNDg1L1gwL2QzY1BqRVBMT0FXdTZLNkRRd3l0SjJHSlJReTRYZWRrRlZUVlRrZWVXVkN0QXZUWHF3djIycVpZd3FrL0ltclNja3NjK1BHd2ZFRWlBTGlqZitUckdEZFhOcE1EKzlZVVkvdDM1M0I0VXdra0g4dXZVN0owNkQwMUhUMG1wYUYxTHdPRStwNFZJeUlpaXFBNHRZQXJ1dXVRbGFBTTJoT2d4Qkk4RFdtM015alQycUFNYVh1TkF2amxwQTN2T25zY2pHK253U1ZkQTJjRDlVeFRSYXpQeVlreWVaSXdLMEhoZDlLc1U3SVN4K2EyOFBxWmErTEx0WXE4S1NnMnk2OWZTaE9aOUw2Z2t4YlRPMmxydks2dUhxdzZsZUR6Tlc5cXowTmQ3YjRselc4NXNFQkJvVGkxZ0xGdDFWaDUxSXJYdHhraE9rdUR2anMxTVdENUxKZHlqM0pwY2JVTURLb1V3THloOFhqZzUzSjhubVBHdk1IeDZKdWh3bE9iS2xCc0ZxRVVnSCtOQ1J3OENoU29Bb0NQZDV2YzJYUlhkTk9GWERwTjVmd09rYWdWZkFiWng3YlY0SkdSOGJpNnB6N29HSnFUWDA1YXNYQmZWU0NoMkN4Q281UXJoOHdiRW9mMUo2eDR4Rm1xYkdRYk5XNnFGdUJZdU5mc25taS96VWRHWElrenNPVXJRQWdBWDE4c0J5cmErc2hTcVM4TnNRK1gycDRuZlpuUVhvUEhSaG53MkM4VldMalBqR1NkZ05jbUp0WTR2c3VzRW1aOVgrb09STTNxcWNOTHRTekJXMndXY2I4ekN5NUJJK0RkcVltNDV2dFNXQjBTYmxsV2hrMnpVMnZzLzJDeEE0c1B5TWZRbUN3TnVxV3FjSDB2T1R2N2g4TVcvSHpjaXZQYTFiMC85eWU3dlh1S2pjblM0Sm14aG9DWlZ6M1RWVDZEVVdPeU5IaG91SGNRZjk2YWNsZ2NFdG9ZRkxnMHdIV1VLN3Y5YktVanBDQitzSDVvUis5SVIxYTFoVGlIUzZxQ1VaMlNuVm14enN4Y2sxM0NtTStLc0QzUGpqWUdCWlpkbVZJakNGeWRCT0RSRFJWNDlqZDVVZkRzWGpyMHkyQldGTVdPcG5QMVQwVGt3OXZialhCOUZadWFYVFA5bXVwR0VpVWMyMUtHN2QrZVE4NVBoYkFZYTlZMjFobVU2RFd0QmZyUHpFRGJnWWxjbFVORVJJM2F2Q0Z4N3NtQ1FNTHAwNUpUYUE5cCt5dTc2OXdycmxXSyt1OEJGYTVjNTJyZTZoTXJnUnd2YytCZ3NYeS8vaGxONSt2b2lYTDVkMm9SMTNTQ01MNHUyVnlUckhGK1Z2czN4ZWVoTnJvNWd5cSsrcFM0ZEVsUjRleGRMZnplUGkxYmk1VkhyZTd5bWc4Tmo4ZncxalVuRkM5WlhJS3NCQ1ZtOTlSaG1QUDIya3lHK3pLbm54NHYvRjZKUEtPSW01ZVY0b1h6RXZEcUZqa3I2c1krK3FDVG9vR1k3UktlM0NoUGxxYnFGSmpaT2ZReW15VVcwWDAvZng0Tk1YdTFxU3MwaWZoa2p4bnY3elJoYjJGVnhrYVNWc0NjL25HNGUxQWNNdU1WMkpWdngyWGZsc0l1eW1WZVA1bmhuWmxqY1VqdVFGV0hKQ1d1N2VVakdPVmNWSkhzcC96cVJWMUNmNDFycXlIMjRhazI1MGwvL2pFaUhnZUs3UGdzeDR5M3Q1dFFZcGJ3d2ZSRTkzbGtYNUVkbHk4dWRRY0VyK3Vsdzd0VC9XZFFCWFAvenhVNDQ4dzgrOGVJZUZ6ZVRZZGx2YTM0ZUxjSmY1NjE0ZFV0UnR3NzJIc3g3MFByeXVGcWlYV1BzOS9pcmYzMGVHV0xIRFMvWjFVNXR0eVFXdWYrUk0rT00yRFZNU3ZhR0JSNGJWSkNTR1Y0Wi9mVW9XT1NFZzVKZ2tJUVlGQUw2SkdteElDV2FxK2cyc2FUTnZ6Z1hMRDh0Mkh4VWUrbHRDTlBmajBOR3FGR09VQzlTc0JYRnlkajFHZEZPRlVoWXZ5Q1lpeTVMTmw5cnErdTBpYmgraDlLOGQxQitmZTd2WjhlcjA5T1pNOTBpaWxONStxZmlLZ2FvMDNDQnp1clZxWDgzMEJtUmRXWC9DTkc3UHd1RHp1WDVLUGtUTTNWUndxbGdNNWpVdEIvWmdhNm5aY0tsYlo1VDBnUUVWSFQwYTBPVGMvcnc4MTk5Rmh5eUlJSGg4WDdMYUhUVUhZNVMrZUUybXdkZ0hzQ0NKQjdUVFFGcFJZSitjNytGcDNDZUM0YUkxZkdqYSt5MTgzcGVRaG16eTFwUWJkUkNrQzYzdjgxc2l0b0M4Z2xOLzg1MG5kd1pkczVPNVljc2lEUEtHTGhURGtMMHRVdktWRGZubERFcVFXOE5DRUJzNWVXWW51ZUhSZDhWUUpSa2t0c1BqKytic0h3ZVd2S2NheE0vaDN2R1J3SFF4aGpkWlZ1U3d2dy9EVVhudjFtcW1leGJEMW53MmhuR1VTWFZ2RUszRHM0RG5QNng3bVBqMjNuYkxqZ3F4SVVtMFdvRk1CbkZ5Ylh5Q2g3WkVNRmpqZ1hJRHd5TXQ1bmhwNHJTSmpVekRNakE1MG5BeEVBdkQ4dENSVTJDZDhkdEdEaFBqTU9GRHZ3MllWSitPR3dCWTl1cUhBdlNQbnIwSGc4Tzg1UTZ5RERsL3ZNbUw5YnpyTHUwMEtGdnpnRFM4K1BOMkRwWVFzS1RTSWUrNlVDRjNmUnVqUEJ2OWhyeHJmT0lNZklObXAzWm5hM1ZCVnU3cVBIZTg2QTU0TnJLL0J5SFJmTDlFcFg0Yk1aU1RpL2c4WnZwbDExdlZ1b1FzcTQ3cEtxaEZvQlpCcVV1Q1hFbm5kWkNjcVErZ2plT1NBT3IwNE03M2YvNDZ5Y0xUN0FUL1pTaHlRbFZseVpnZ2xmeU9VUUozMVpqUCtlbjRDYnEyVXUvbmJhaGprL2xibExJZDgzT0E0dm5CZmRSVXRFdmpBWVJVUk4xaGY3ekNpMlZIMGhudHloWVZkSk5UWG1DZ2QyZnArSDdkL2w0ZFN1Y3AvYlpQWTBvUC9NRFBTWjBRTHhxVXdGSnlLaTVpdlFwSVVFNEpKdlNyRDBzQVhKV2dHaUpKZmVlWGFjQVE4TURkd1BScFNBbVoyMWZpZW1HOUxtMC9JRXl1QXdtbUovdUV0ZUtKU2lVMkNvbjVXOWpjMFc1MFFTSUpjSmFzcEtuV1g0ZkFVT210UHpVRmQ1UmhHNzgrM1ltVy9ITHVlZjZka2FQRDVhZmw4Lysxc2wzdHhXMWZmMmRJV0l6V2RzR0ZtdFJKWEZJZUYwaFJ3ZzhBeE83M2Rtd05SSFVQRHFIam9zMm0vR2R3Y3RzRG9rQ0FBK25KN29OL3NsRkM5c3JzUTd6bktqUGROVmVHQm9lSXNHWFQzeldrYW92MG9zc291QVhaUzhlaEJaSFJLZS9yV3FQMjlhdFl6RS9obHFaTVlyY0t6TWdmYUpTdHcvTkE0Mzk5RjdQY2JTd3haY3Q3UVU1VmI1dFgxN1NpS21kUFJlS0xEbW1CVXYveUVmajZPeTFMak9SMVlVVUJVWVM5RTE3enlNUU9mSllGUUtZT0hNWk55MXNnenY3VFJoMnprYmVyOWY0TTZRTkdnRXZEVTVFVmYzME5WNmZIc0s3TGh0dWR4YlM2TVVNUCtDSkhkMlVMcGVnYWZIR25ESFQyV290RW40KzdvS2ZERXpDZHZPMlhEN1QvSjlkQ29CYjB4SzlIck1wOGNhc1BpZ0hNUjZiYXNSSTdQVXVLSmI0REhtR1VXdnNwRVZWc25yT1F0V2hyaTJNdUlVdUtDVEZyTjc2VVBxNlJWSnVTVU81RHJMOVBuTGRnTGs4L3Y2V1NtWStYVUpEcGM0Y1B2eU1peklNZU90eVlsSTFnbDRhRjBGUHRwbGdnUTU2L0Yva3hKeFRSMk9FYUpJNGhVaUVUVkpFb0RYdDVyYy81ODdJSzdlbTNZM0Yza0hqZGk4NEF4MkxNbUQxVWNadm9RTURmcGRtSUYrTXpPUTBZWFpaMFJFUklGWUhSTG0vRlNHcGM0TW9SY25KQ0FqVG9HTHZ5bkJRK3Nxa0c4VThjelloQm9OcmwwVUFyRG80bVRVUjFVWjEwcmUyamhWVWRXa2UxaG1hRjhyZnoxbHcxWm52NmdydW1ucjVYZUlCWjQ5S2tZSDZHZlJFUFlWMmZIeGJsUHdEV3ZCTHNLZEdaSG9JeEFSUzg5RHJEaFRLV0ovb1IxN0MrM0lLWFJnVDRFZE9RVjJGSGhrczdpNGVxRjh1TXZrTG9lbVVzZ0JhRkVDN2xwVmh0OW1lNWUvMmx2b2NFOVM5L1BJQ01oeEJxTzYxNkdNbnN2WlN0RWQvQUhrNzFuclQxZ3h2aFo5WWV3aThQRDZjcnpvREd3a2FnUjhOaU1wWURsRFg0OXgzSmxSVmIya1ZWT1dXK3BBei9jS29CVGtqRFcxUWtDWlZZVGQ0MUFhbCtYOW1pZ0U0UEhSQm9pU2hHdDc2bXQ4cml6Y1o4YnNKYVdRSUdmcXZUOHRDYk43ZVU5Zzd5MjA0OHJ2U2lCQkRrSzhPelhKNy9kcTEzR1NGdU9aVWRFOFQ0YjJHQkxHdE5WZzBYNHpTaTBTUEZzeDM5SkhqeG1kYWgra3lUT0t1SFJ4aWJ1VTROTmpEZWhUTFp2b2xyNTZmTGpMaEFTTmdKZlBUOEN1ZkR1bUxTcUIwWG1mLzV5WFVDTURLVTJ2d0ROakRaampERmpkOEVNWmtyVUtUT3JnK3p4eHJsTEV4SVhGWHFVamIveXhGSXN1VG02UWtuSXZuSmVBamtGNmZ6YUU3dzlWZlc1T2JCLzRuTm90VllWTnMxTng2L0l5TERsa3dkcmpWdlQvcUJBNlpWV0p6RkZaYXN5L0lJbTk4aWltTVJoRlJFM1NyNmRzMkpFblQzYkVxUVhjMkllclFzTGhzRXZZdTdJUW16OC9nMk4vbHRhNFhhMVhvdWVrTlBTYm1ZR093NUtnYUNxelNVUkVSQkgwMjJrYi9tOWxtYnMvd0FORDQzRkRiM21GK1lzVEVuRHY2bks4OUljUnE0NVo4ZmJrUkF6SjlEMmhId3NmdTEvdGwxY3pKMmdFOUdrUld1RGhrVjhxM1ArK3RWOW9wWEVDY1pYcXFndUhKTlhxY1RSS3VWK054U0hoODczeWM5SGFvTUNnTUxMRUltSE5NU3ZXSExORzVMR1hIN0c0UzBTMXFSWUVpTFhud1dpVGZBWjhBS0RFTFBuOGVYWDJNQStMUFFWMmZIM0Fna1BGZGh3c2R1QkFrUjJsbHVEN1N0Y3IwRE5kaFlFdFZmanVvQVZ6VjhpVHVRb0IrSEI2RW40OVpjTWIyNHpZbVdmSHZhdkw4Y2JrcW93RVY2bE1BQmpZU3A3ZUtUYUwrTk9acFZiWFVwNjc4dTJZK1hXSnV4ZVlWaW5BNHBEdzVLWks3QzZ3NDgzSmlTR1h5bk5sWTJ3K1UvVWQ3YnZMa210TWhBZXo1cGdWRmM0eWFGM3JVRGJWRlV3UFZabEZDdmsrWFZOVTliNFFzbk95RW5xVkFKTmRjcGFCOHo2Mjdoa1VoNzQrK3ZCZDE4di85K0NabmJVWW1hWEdubnc3UHJzd3VVWkcxSkZTQjJaOFZlS2U2SDVyY2lLNit1bkJmSzVTZEFjV1ltR1NQNUJvblNjRHNZdkFocE5XTEQ1Z3dSZDd6U2d5VjUyQVZJcXE4OUVyVzR4NGQ2Y0pGMlJyTWFPekZwTTZhSkFSWW8rK1VvdUVhWXVLY2RpWmlYTmxkeDN1RzF4ek1ha0E0TnRMa3BFZXA4RGE0MVpjL20ySisxeDIzK0E0M05IZjkrZjN6WDMxK1BtNEZWL3NOY1Bxa0hEcDRoTE12eUNwUm9aVDlVQlV6M1FWY2dycytQYWdCWmN0THNHYmt4TkR6bnAwUGNmaGxpU05sV1AwdzExeVVEUlJJMkJzMitDZm0ybDZCZjR4UEI1N0MrMDRWT3lBMlM3QjdEd3RaY1FwOE1nSUE5cUcwY2VUS0JvWWpDS2lKdWwxajdJV3MzdnFrY3llUlNFcHo3Zml6eS9QWXN1aXN5alBxM21CbnRuTGdLSFhaS0wzbEJiUU5LT3lHRVJFUkxWbEU0SGx1UmE4c2MySWxVZmx6MWFOVXNDejR3enVIZzBBY05mQU9LVHFGTGh0ZVJsMjV0a3g2ck1pVE9tb3hlMzk5SmplS1RKWlJMdEQ2R3Z6eksrVldKQmo5dnFaQk9EOW5mSUV5a1ZkdEg2enVEd3R5REZqN1hINTl6Ky92UVlEVzlZOVdKSDFSbjZkSCtOUXNhTldqek0wVTQxTnMxUHh6ZzRUemptRFdkZjMxamZxVFB4VlI2MklVd3RJajFNZ1ZTZEFweFNnVXdrb3Q0cFljOHlLdjZ5dUt0TThxbG9HUnF3OUQwOXNyTUFUR3l1Q2J4aUE3c1h3TWdkUGxEdndaSUI5Sm1zRjlHNmhRcTkwRlhxbU9mOU9WN2tua2wvZFlzVHR5MHZna09USjRMZW15R1dXcG1kcnNmaUFHV2NxUmJ5end3U0ZBTHg4ZmlMVUNtREZFWGxWZld1RHdqMEIrV091MVQxeFBTMjc1a3A3MFhsYm9KZklJUUZ2YmpQaW54c3FVT0VzMy9iTU9BT21aMnN4YlZFeFRsZUkrT2FBQlp0T0ZlSzVjUW1ZMVZQbjl6VS9XdXJBQzVzcjhkNE9FMXl0aTlvbEt2SE5KY25vWHkxNElrRU9GS1RyRlVqUkNValdLV0JRQzFBSWdOa3VZYzF4SytZNk15OEFZTEtmckl0ZzdDTFErLzNDc082ejlMREZuZEVhVE1FOUdYVXFZK2lMUXBDeldQS01JbXdPQ1E0SmtDUzVQOU9FZG1xTXpnci91ZENyQkh4emNUS0t6Ukk2VndzeTVSVFlNZFg1V2dQQS9VUGlNTHVYRGh0UDJxQlhBNjBOU2hqVThqa2l0OVNCdTFhV3VZKzdNVTJrSDZBdmRUbFBWcGRiNHNEYUUxYXNQVzdGOGx5clZ3QUtrTi9YOXc2T3g2Mzk5UGpoc0FYUC9scUpuRUk3akRZSmkvYWJzY2k1S0tScmloSkRXNnN4b0tVYXZkTlY2SmFxUkpzRVpZMzMrTHcxNWU3Rk1IMHpWSGgzYWlMOFNZOVQ0RCtiSy9IUDlSWHU5KzN0L2ZUNGQ0QWVSSExQcTBTY0tIZGc0MGtiVEhZSlYzNVhnc2RHRy9EUThIZ29oWnFCcUp2NjZQSDJsRVRjdXJ3TTgzZWI4UDBoQzlhZktNRGwzWFM0cEtzT25WT1VhRzFRUU8rbm5ONnh1UzM4amtlQ25JMXVkVGovRmdHdGN5RkpPTUlKWEpkWXhKQzI3NTZxd3ZJakZuZC9wNnQ2Nkx5eVhxdmJkczZHSlljc1dMVGY0cFZOcGxmSnBaNHREZ2w1UmhGVEZ4V2p0VUdCR1oyMG1OQmVnL0h0TkFGN0V4SkZBNE5SUk5Ua25La1U4ZlgrcWttVE93ZldmZVZ0VXlaSndQRXRaZGo4K1Jua3JNeUhXTzNhU2FrVzBIdGFDd3libFluV2ZSSWdOT0pKRmlJaW9vWndzTmlCVGFlc1dIblVpaFZIdkNlWXhyYlY0Slh6RTN4bUE4enFxVU9uWkNWdVhsYUcvVVYyTE11MVlGbXUzRmRxYUdzMXBtZHJjZGZBK2l1SjJ6MkVyQUpmQzNxKzJtOUdqbk1DNVpvZXdhK3pqcFk2Y044YWVZSk9BUEN2TWRIdmQxVWZqcGM1OExnejJ5dE9MZUNlUWRFdlYzeGJQejFlR085L3NqRDVsVHkvdDczMFp5VldIQW1lTFpDbVYrQjZqMnlMV0h3ZW9tRkVhdzBVZ2x4U3IzMmlFdjB5Vk9pZm9VSy9ERFg2WmFqUXdjOUtmTHNJL0dWMUdkN2VYbFUyN0NXUDV2UkpXZ0dmekVqQ0JWK1Z3T0tROE5aMkU1YmxXdEhmbVVrRkFPTThKdjlmM1NJdnl1dVJwa0wzVkJYMkZ0cFJZWldRRWErQVdpRmcvaDc1ZTFJclB3dkwvamhqdzUwcnk3SE5XVkpUcnhMdzhRVkp1TlNaM2JCeGRpcXUvcjRVdjUrMjRXeWxpQnQvTE1XTGYxUmkzcEI0WE5sZEM2MVNnRjBFVmgyejRLTmRaaXcrWUhaUFpnUEFOVDEwZVBuOEJKOFRwQUtBRzM4b3habHEyWXBhcFFDYjZGMnU3S3J1dWpwbmZqV1U2M3JyZ3dZbVFoR0o5MWFhWG9HMGFxZnhyL2FiY2R2eU1tY0dsbnhlZWM1NVhwbS94K1Jlak9CTGp6UVZ6ZzlTYml6YW9uR2VMTFZJMkhyT2hqL1AyckQxckIyL243RzV5MDE2VWdyQXhBNGFYTjliajB1NmFOMEJpbXQ2NkhCMUR4MVdIYlhpZzUwbUxEbHNnZG1aZ1hXZzJJRUR4UTU4dXFkcURrU25FdEErVVltc0JBWGFKeXJ4eXNRRTNEMG9EZ3R5VEdpVG9NUVBsNmNnWHUzN2kzMXVpUU8zTFMvRHVoTlZ2K2REdytORCt1eldLdVVBNTlnRnhkaGZaSWNFNFBGZkt2RERZUXUrdXpRWlh4OHd1NE1wVjNiWDRlMHBpVkFJY3EreVRzbEtQUHRiSlVvc0V0N2JhY0o3SHNlWlFnQlVDZ0VxQmFBU0FMV3k2dDlLaFFDSEtBZWJQSU5QRGgrSnFhOVBTc1FjUDVsZC9vUVR1RjZRWTY2eGdNY1g0N3dNL0gxZDFlS0ZPZjJyM3R0MkVkaFhhTWZHVXpiOGN0S0tkU2VzWHFWU0FTQXpYb0U3QnNSaFRuODlSQWw0YTVzUmIyMDNJYzhvbDFWOVo0ZkozWmV2UTVJU2ZWdW8wTGVGL0RuVUxsR0ozaTFVSVdmVUVkVzN4dkhKVFVRVWh2ZDJHTjJyc3NhMjFhQjNJL21TMHRDc1JnZDJMczNIN3d0T0krK0FzY2J0eVpsYURMbzZFNE11YjRuNEZOYjlKeUlpQ29VRTRMcWxwZTR5V1lBOGlUSzFveFovR1J3WGRKSnVXR3MxdHQrVWhsZTNHUEhNcnhVb3RVZ29zVWpZZE1xR0owYkZSaERuOWEzeWRVT25aR1ZJazQ1L1dWM3VibXcvZDBBY2h2b3BQeGl1aFRPVDZ1VnhhaU5OcjhDTGZ4amRwWXNlSFJrZkV4TTdhb1hnMVFBK0hQMWFxSU5Pc21iR0s3RG80bVNrZUt3c2o4WG40ZUVSOGJqTlR5bklBMFVPVFA2eU9PaGpuTDNMLzRyN1Z2K3JtVTJYcEJXdzhkcFVkRTFWSVNtTXJKaExGNWU0KzIzcFZBTGVucEtJYTN0NmwxWWIzMDZEVDJjazRlcnY1Y3lwWTJVT0hQT1l5TDdHdWYzbU16WnNjWjU3Ym5RR3N6YWN0T0hPRldXb2JxS2ZyS0wzZHByY2dhZ0JMZFY0ZjJxaVYvbTN0Z2xLckwwbUZVOXVyTUIvTmxmQ0pzcmwvRzc2c1JSbktnejQyN0I0UExHeEFzLytWdW4xdUVNeTFYaHFqQ0hvT2FOdmhncG5xaDJIRm85WlpZVUF6TzZseCt1VC9BY1RnbEVwQVBzRExXdDkvM0IxU1ZHaWk1L3lkckhtWUxFRDEvOVFCcXZ6T2I5elFCeGVtWmpnenJJWjBGSU53SGN3S2l0QmlZVXovZmVVaWhYUk9FOStmOGlDbTM2c1dmNGVrQU00WTl1cWNVRW5MUzd2cHZNYktCWUFUT3Fnd2FRT0dsVGFKUHgweElwbHVSYXNPbXAxbDlKME1kc2w3Qyt5WTMrUmZGN1dxd1QwejFEaDJYRUptTjVKaTB3Lys4Z3RjYUQvUjRYdS9sRHhhZ0h2VEUzRVZkMURiM3VRcGxkZ3c3VXB1UEs3VW5kRzlLQ1djdkRqNWo1NlBQOWJKYnFscWZEUjlFVDNzYUpXeU9mdDJiMTBXTGpYaktXSExkaWRiMGVaTXlBcVNsV0JKbGxvNVZZOTZWUUNydW9SRyswYlBzc3hZN2V6ek9wRlhiVG9qampKbkFBQUlBQkpSRUZVbjZIQzk0Y3MrTmVtU3V3dHRMc0RqWjUwS2dFek9ta3hxNmNPMDdLMVVIdThoSStPTXVDaEVRYXNPaXBuVDMxLzBPd3VyM20wMUlHanBRNnYvbFMvWFpjYUU1L1YxRHh4aHBhSW1oUlJBajdhNVpFVk5ZQlpVZFdWbkxiZ3QvbW5zZTJic3pCWDFGeU4xV2xrTW9iT3lrVFhjYW5zQlVWRVJCUW1BY0JUWXd5NGVIRUpSclZSWTBabmVYTEozOFNQTDJxRlhCSnBibjg5dnRwdnhvZTd6TGhuVUp6ZkhsTGhtTlJCRTlZa25LL3RQNWlXaEZHZkZlSHgwWWFRU3ZROU1kcUFOY2VzNkppc3hETmo2eStnZGxtMzZFNHE5VXBYWWZFQk03S1RsYmgzY0h4VXgrTEtXdW5mTXZCWC9PZWQyUUFEZlBTV21kVlRoeFNkZ0VxYmhFcWJQT2xuRnlWSWtEUGtCclJVNGNMTzJocmxrdjQ1SWo1bW5nZVhSSzBDV1g3NlpvVFN4d2xBclVvYjFlWTlPcnVYRHN0eUxXZ1ZyOERYbHlUN0RkWmUwbFdMTlZlbjR1N1ZjaWxQbHh0NjZ6RTlXMzc5aDJhcThlZ29BejdhWmNML09iOEg5VzJoOHVvNUU2Y1dNS21EQnYvMmt4bnkvUGdFckRwcXhSMEQ5SmczSk41bmlWQzFRczV3dkxxSERuLzl1UndyajFweGFWY3RIaGdtdi83L0hCbVBwWWZsY2xKVE8ycHg1NEE0VE80WVdyYk1veU1OdUxpTEhTYTdCSXREZ2syVXYrTnBsWEpwdUxGdDFleUpFa0ZkVXBUNGRFWVNaaTh0eGIvSEcycGs0MDdwcU1HVFl3eXdPYXJPRVZxbGdCN3BLbHpVV1lzNFA5azJzU0NhNThucmV1bnc2UjRUVmgrelFxMEErbVdvTWFxTkd1ZTExMkJDTzAzWXoxdThXc0NsWGJYdTMrbG9xUU8vTzRQUk8vTHMyRk5neDlsS0VaMlNsWGh3ZU5WNStWNGZQYUk4WlNjcjhkRHdlRHl5b1FJRFc2cngwUVdKNkprVy90UnhxazZCNVZlazRON1ZaVGhWSWVMVmlYSkpRSjFLd050VEV6R3lqY1puV2JyMmlVcjhiVmc4L3VZOGw1anRFdkpOSXN4MndDWktzRHNBdXlUQjVwRC83em8vaENKSks5U3FmR1lrQXRjMlVRNUkvWGJhNXI0dUdwT2x4dkV5aDFjZ3FtMkNFcE03YWpDbG85d2ZMRkJ2TExVQ21KYXR4YlJzTGV4VEVySDFuQTNyVGxpeDRZUU5XOC9aM1AweHAyZHJNVGpLZlIycGVSUHNsYm5oaDVPSmlHTFUyaE5XVFB4Q1h1bVlwbFBneEowdG9PRjNGUUJBL2hFamZubm5GSGIrY0s1R0tUNXR2QklETG0ySklkZGtJcjBEQTNoRVZFVVoxeEV6ZHh5UDlqQ29FZmkrWHpzNGpFY2FkSitxRjg3aDBaRUdQRG9xTmliQVBabnRFblIrZWh4RXd1cGpWbmVaNGpjbSsrOERVVjkyNWR2UksxMFY4Z3I0UmZ2TkdOUlNqZXprNEJkbWhTWVJYKzJYVi9CZTFFWHJkNVY0TFBqdHRBMGRrNVFoTjF0dnFtTGxlYmg1bVp3QmRGVjNIYWI0Q1g2Y3FoRHh5QWE1UE5LOHdYSG83VkV5ODZjalZpemNKNytQUHBqbS8zMFV5bjdDOGZGdUV5WjIwS0tOSWJUbmIyZWVIUWVMN2NoT1Zqb3pWYndkTEhiVXlNU3hPaVRZUlVDdkZtcjBrdG1kTDVjTkE0QmIrdXBoZFVnQis1ZFV0K21VRFgxYnFMd0MxOGZMSE5Bb2haaDUvK1laUmVRYjVjbllXQy92dCthWUZkdWNBY2Y3aDBTbjdPWEpjb2ZmZ0M3VnpyRXlPVU5sU0N0MWd3VHR5cXdTVERhcFZ1ZmxCVGxtWE5sZEY5S0NrMkJzSXJ5eWVHS1ZLMlAyL1dtSkRSTHdMalNKK09tSUZiTThNbUUvM1dQR3RuTTJERzJ0eHBCV29WMHpoYXJJTEdKM3ZoMXRFNVhvNktkc0xGRkRZRENLaUpxVUczOG94YWZPR3IxM0Q0ckR5eE5xWDc2aHFUaXpwd0xyM3oyQnZTc0xJVlU3NDJkMGljUFFXWm5vTjZNbE5ESHlSWkdJWWd1RFVSUXFCcU9JaUlpSWlJakluOWhlRGtKRUZJWXlxNFN2RDFUVndiMmhkMnpVQTQ0R1NRS09ieW5GK3JkUDR0REdtalh4TzQxTXhwamIycUxEMENRSXNWdEpnWWlJaUlpSWlJaUlpSm9BQnFPSXFNbjRlcjhaSm1kOTNiNHRWT2lmMGZ6cTRFb1NjR2hETWRhL2N3TEh0OVpzVk54alVockczdFlXclh2SFJnTjBJaUlpSWlJaUlpSWlhdm9ZakNLaUp1UGozU2IzdjV0YlZwVG9rSkN6b2hEcjN6bUJjL3Nydlc1VEtBWDBuWkdCMGJlMVFZdnM2TlFjSnlJaUlpSWlJaUlpb3VhTHdTZ2lhaElPRlR2d3kwbTU2YTVLQVZ6VFV4L2xFVFVNMFE3c1dKS0hEZThlUitGUnM5ZHRLcTBDZ3k1dmlaRTNaU0c1dFRaS0l5UWlJaUlpSWlJaUlxTG1qc0VvSW1vU1B0bFRsUlUxUFZ1TGpEaEZGRWNUZVpJRTdGdGRnTlV2SDBmK0VhUFhiZHA0SllaZWs0bmhON1NCSWEzNWxTb2tJaUlpSWlJaUlpS2kyTUpnRkJFMWVxSUV6UGNvMFhkam42YWRGWFhzejFLc2VQRW9UdTRvOS9wNWZJb2F3MjlvZzZIWHRJSXVnYWQzSWlJaUlpSWlJaUlpaWcyY3JTU2lSdS9uNDFhY0tCY0JBQzMwQ2t6TGJwb2w2YzRkcU1US2w0N2k0UHBpcjUvckUxVVlmWHNXaGwyVENiVmVHYVhSRVJFUkVSRVJFUkVSRWZuR1lCUVJOWG9mNzZyS2lwclZTdzkxRTZ2UVYzektqSjlmTzQ2ZFMvSWdTVlUvVjJrVkdIRmRhNHkrTFl1WlVFUkVSRVJFUkVSRVJCU3pPSHRKUkkxYXFWWEM0b01XOS85djdLMkw0bWpxbDdIWWp2VnZuOERtejAvRFlhdUtRZ2tLQVFNdnpjRDRPOXNqc1pVbWlpTWtvdVpCZ2s0aHdDeEt3VGVsWmt1bkVBQ0kwUjRHRVJFUkVSRVJ4U2dHbzRpb1VmdHFueGttdXp4QjJqOURqVDR0R3Y5cHpXcDA0TmY1cDdIeC9aT3dWRHE4YnV0K2Zob20zdGNlTGJMam9qUTZJbXB1Sk5HR2RqbzFEaGl0MFI0S3hiQjJPalVrMFI3dFlSQVJFUkVSRVZHTWF2eXp0Z0FnU1JEMjVFTDRmVGVFL2NlQWtqTEF6QWtUb3ViZ2R1Y2Z0OVZSR2tnOTBnT1lBR0JDRHg4M2xnSjR2RUdIUTgyZFRnTWtKMExxMWg3U3NONlFlbVVEZ2hEdFVWRkRjaGd4S2RXQUE4YWlhSStFWXRpa1ZBUGdNRVo3R0VSRVJFUkVSQlNqR244dzZrd2hGQjk4S3dlaGlJaUlxSDZacmNEWkFnaG5DeUNzMndLcFczdUlOMThNWktaRmUyVFVRRVI3S1NhbnRzSDZFaDEyVlppalBSeUtRWDBNT2t4TzFVRTBuNHJLL3AvY1ZCR1YvUklSRVJFUlVkUDM2S2o0YUEraHlSRHNsYm1OdGdHQXNQOFlGQzkvQmhnNU1VSkVSTlJnNG5RUTc3c1dVcmYyMFI0Sk5SQkJxVWV4b2dWZU9sN0lnQlI1NldQUVlWNjdOS1NJK1pBY3BnYmZ2K3FGY3cyK1R5SWlJaUlpYWo3c0Q3U005aENhak1ZYmpEcFRDT1VUYnpNUVJVUkVGQTF4T2pnZW04TU1xV1pFVU9vaGFOS3hvc2lNbFVVVk9HNjJ3U3cyenN0SXFodWRRa0E3blJxVFVnMlluS3FEWkMySVNpQ0tpSWlJaUlpSUdvL0dHWXlTSkNpZStZQ2wrWWlJaUtKSTZ0WWU0ajl1WmcrcDVrUlFRS0ZLQXBSeEVCUXFBSXBvajRpaVFvUWsyZ0dIRWFLOUZKREVhQStJaUlpSWlJaUlZbHlqN0JrbDdNbGxJSXFJaUNqS2hQM0hJT3pKaGRTN1U3U0hRZzFGRWlIYWlnRmJjYlJIUWtSRVJFUkVSRVNOU0tOY3ppcjh2anZhUXlBaUlpSUF3dVk5MFI0Q0VSRVJFUkVSRVJIRnVNWVpqR0pXRkJFUlVVd1E5aDJOOWhDSWlJaUlpSWlJaUNqR05jcGdGRXJLb2owQ0lpSWlBdmlaVEVSRVJFUkVSRVJFUVRYT1lKVFpHdTBSRUJFUkVjRFBaQ0lpSWlJaUlpSWlDcXB4QnFPSWlJaUlpSWlJaUlpSWlJaW9VV0F3aW9pSWlJaUlpSWlJaUlpSWlDS0d3U2dpSWlJaUlpSWlJaUlpSWlLS0dBYWppSWlJaUlpSWlJaUlpSWlJS0dJWWpDSWlJaUlpSWlJaUlpSWlJcUtJWVRDS2lJaUlpSWlJaUlpSWlJaUlJb2JCS0NJaUlpSWlJaUlpSWlJaUlvb1lCcU9JaUlpSWlJaUlpSWlJaUlnb1loaU1JaUlpSWlJaUlpSWlJaUlpb29oaE1JcUlpSWlJaUlpSWlJaUlpSWdpaHNFb0lpSWlJaUlpSWlJaUlpSWlpaGdHbzRpSWlJaUlpSWlJaUlpSWlDaGlHSXdpSWlJaUlpSWlJaUlpSWlLaWlHRXdpb2lJaUlpSWlJaUlpSWlJaUNLR3dTZ2lJaUlpSWlJaUlpSWlJaUtLR0FhamlJaUlpSWlJaUlpSWlJaUlLR0lZakNJaUlpSWlJaUlpSWlJaUlxS0lZVENLaUlpSWlJaUlpSWlJaUlpSUlvYkJLQ0lpSWlJaUlpSWlJaUlpSW9vWUJxT0lpSWlJaUlpSWlJaUlpSWdvWWhpTUlpSWlJaUlpSWlJaUlpSWlvb2hoTUlxSWlJaUlpSWlJaUlpSWlJZ2loc0VvSWlJaUlpSWlJaUlpSWlJaWloZ0dvNGlJaUlpSWlJaUlpSWlJaUNoaUdJd2lJaUlpSWlJaUlpSWlJaUtpaUdFd2lvaUlpSWlJaUlpSWlJaUlpQ0tHd1NnaUlpSWlJaUlpSWlJaUlpS0tHQWFqaUlpSWlJaUlpSWlJaUlpSUtHSVlqQ0lpSWlJaUlpSWlJaUlpSXFLSVlUQ0tpSWlJaUlpSWlJaUlpSWlJSW9iQktDSWlJaUlpSWlJaUlpSWlJb29ZQnFPSWlJaUlpSWlJaUlpSWlJZ29ZaGlNSWlJaUlpSWlJaUlpSWlJaW9vaGhNSXFJaUlpSWlJaUlpSWlJaUlnaWhzRW9JaUlpSWlJaUlpSWlJaUlpaWhnR280aUlpSWlJaUlpSWlJaUlpQ2hpR0l3aUlpSWlJaUlpSWlJaUlpS2lpR0V3aW9pSWlJaUlpSWlJaUlpSWlDS0d3U2dpSWlJaUlpSWlJaUlpSWlLS0dGVzBCOUFveE1jQkY4MEF2bDBLR0kzUkhrM1RFQjhIZE84V2ZMdkNRdURvOGZBZmYxQi9BRUxnYlV3bUlHZGYrSThkQ1QyN0E2ZlBBQ1dsRGIvdlNlY0JXbTFvMjY1WUExaXRrUjFQSkdXMEFJcUtBYnM5MmlPSnJvSDlnTmFad2JkYnVqenlZd2xreEZCQXJRNjhUZTVSNE9TcHV1OHJtdTlCSWlJaUlpSWlJaUtpSm83QnFHQ0dEUVp1dlFGSVNRYXlXZ012dkFKSVVyUkgxZmkxYWdrOE5DLzRkcXZYQVcrK0YvN2pQM2dmb0FpUytIZmlGSERmMzhOLzdQcVUwUUs0N21wNTBuM0xkdUM1bHhyKytMcnFNaUE1S2JSdDEyMXMrR0NVUWlHL25xRll0Qmc0bE92N3RnN3RnY2YrRHB3NUMvem5WVGtvMWRDNmRnWnVtaDE4dTkwNXdHZGZSbTRjNDBZRG80WUgzeTdhd2FqYmJ3SVNESUczbWY5NTNZSlJzZkFlSkNJaUlpSWlJaUlpYXVJWWpQSW5OUVc0NVhvNUdPVXlkQkJ3eVF6Z215WFJHeGMxRFhvZGNNbE00TUpwZ05yNU5oelVINWg4UHZEVHF1aU9MZGFJSXRDL0Q2QlVCdDkyelRyZndhaE9IWUZISHdUaTQ0R0V6c0MvL3dXOCtCcXdkMy85anplUStEaWdTNmZnMnhVV1JYNHN6WjIvOStDazgrUU1RQ0lpSWlJaUlpSWlJcW8zREVaVkp3akErZU9CNjY4RzR1SnEzbjdORmNEaEk4Q08zUTArTkdvQ0JBRVlQeHE0OWlyZjJVZzN6Z0wyN0syZnNtTk5pY2tFR0lKa3lBQytTN3AxN1F3ODhqZEFyNi82V1hJUzhQaER3TWNMZ0dVckczY21URmJycXZQUzRTTkE3aEdndkNMYW80cGRRZCtEMXdKNzlnR25UamY4MklpSWlJaUlpSWlJaUpvb0JxTTh0VzRGM0hHTDNEdkVIMEVBN3YwLzRHK1BBUGtGb1QvMnpPbkF4UEYxSG1KRUxmd0cyUGhidEVmUmRIWHZDdHc4RzhqdTZIOGJ0UnE0ZHk3dzBPT0FyWm4zTmZKa3RvUVdqTkpvdlAvZnZTdnc4QU55Rmt4MVNpVnc4M1Z5cHRKYjd3T1dSdG9McTFjUE9ZUFRNNHN6cndBNG5DdjNVOXAvTUhaNm8wVmJLTzlCalFiNHkxemdIMDhFN2kyV2tnd2toVmplTWhiWmJBeTRFUkVSRVJFUkVSRlJnMkV3eW1YWVlEbklwQTdoS1Vrd0FBL2NBeno4TDNsQ0x4U0pDVURyekxxTk1kTGlmV1NDZVJyUUY1aDdhLzNzU3hYaW9UZG1oTHpmY0FYckZ3VUFiVEtCZDE0Ti83SDkrZVFMWU1NbTM3ZU5HQXJjZjNkb2o5T2h2WnpwTXYveitodGJZMmN5aDdhZFoyWlVyeDdBUCs0SHROckE5eGt6VXU1aDl1eUxRRmw1N2NjWUxkMjYxUHhaUnJyOFo4UlFPWXVUd1NoZzVEQmczbDJoYlp2ZEFianEwc0I5dTZaT0JDNjdxRjZHRmhXeDBET1BpSWlJaUlpSWlJaWFEUWFqWFBidUJ5b3JmWmR0OGlXN0kzRHJEY0NiNzBWMlhMRkVyWlo3YVRVa2pRWkkxUVRmcmpZVWl2cjlmYXBuNVhqNmM2dWNoZENtZFdpUE5YTTZzSDBuc0hOUC9ZeXRzVE9IR0l6U2VBU2pwazRNSG9oeTZkSUplT1l4NEtsL0EyZnp3aDlmTkhYdkd2ajJRNGNiWmh5QnFGVEEzWE1DYjJNMEFXOS9FTGt4L0xrTk9IdE9EanlHNHVJWndMYWRET1FSRVJFUkVSRVJFUkhWZ3hEU1I1cUpzbkxndGJmRHU4LzU0NER6eGtSbVBOUzAyT3pBbSsrSGQ1Kzc1c2haZUZTN3pLai92Z0dzWGh2NlBscTFCSjU1SE9pY0hjN0lvaXNsR2Nob0VYaWJRN2tOTTVaQUJBRVlOVHp3bnlFREl6c0dxeFY0NThQUXR4Y0UrVDBZYWtDVGlJaUlpSWlJaUlpSS9HSm1sS2NkdTREdmY1U3pVa0oxNnczQS9rUEE2VE9SR3hjMURmc09BRCt0QnFhY0g5cjJxU25Bbkp1QkYxOERKQ215WTR0MXRjbU1jamlBdHo2UWU3dGRmWGxvOTA5TUFKNTRHSGpwZjhDV2JUVnZQMzg4TUdOcThNZDUrWC9BOFpPaDdiTXV1bllPdmswc0JLTml4YzQ5Y2luTk1TTkQyejRqSGJqbWN1Q2p6eUk3TGlJaUlpSWlJaUlpb2lhT21WSFZMVmdFNUI0TmZYdXRGcmd2eEY1VFJKOHVCSXFLUTk5KytCRGd2TEdSRzA5akVXb3d5ak16Q3BDRGVGOTlCL3p2SFRrNEZRcXRCdmo3ZmI0emRSSVRnTFp0Z3YrcFBvNUlDVmFpcjZBUUtDNXBtTEUwRmg5OUpwZGtEZFVGVTBJTCtoRVJFUkVSRVJFUkVaRmZqS0JVWjdmTDViMWVlRXFlbEE1RngvYkF0VmR4OVR3Rlp6SUI3MzRFUEhoZjZQZTU1VHE1cDltWnN4RWJWc3lyVFprK1QyczNBTVhGd0YvL0F1aDF3UjluLzBGZzk5N1F4eGN0M2JvRXZyMjRCT2picStiUFU1SkRlM3hmOXcxRlNSbHcvRVR0N2h0cHBXWEFKd3VCTzI0T2JYdEJBT2JlQ2p6d1QvbnpnWWlJaUlpSWlJaUlpTUxHWUpRdnA4OEE3ODhIN3J3MTlQdk1tQXJzMmdOczJSNjVjVkhUOE1kV1lOUHZ3TWhob1cydjFRSi91UU40K0YraFovYzBOYlVwMDFmZGp0M0FFODhDano0SXhNWDUzMjVYRHZEY1M0REZFdDRZRzVwR0EzVHFHSGliTHAyQVIvOWUrMzNVOXI0YmZ3TmVmcjMyKzQyMDFXdUI4YU9EWjVhNXRHMERYSG9oOE9YaWlBNkxpSWlJaUlpSWlJaW9xV0l3eXArZjF3TUQrZ0lqaG9aK243dHVCK2I5byttV3hTb3NrdnV0MUFlRFFYNStnem1YQnh3NEZQN2poOUlUeG1RQy92VFJGNmkyenVXRnZ1MEhud0Q5ZWdQeDhhRnQzN2tUY01VbHdCZGYxVzVzalYzSW1WRkJzaGtQNVFKUFB1OC9JTFZ0Qi9EQ3E0RFZHdjRZRzFwMkIwQ3BqUFlvR2lkSkFqNzRGUGozazZIZjU3S0xnRjgzQXlkT1JXNWNSRVJFUkVSRVJFUkVUUlNEVWY1SWtseE9yWGRQSU1FUTJuMFNFb0I3N3BBbnV5WEorN2JqSjRIZi9xajNZZGFyYy9tQmJ6OThCSGpsemZyWlY2ZU9vUVdqZHU4RjNud3YvTWNmTlJ4UUJHbUpWbEJVZjc5UHVFcEtnYysrQkc2L0tmVDdYRFlUMkxGTEx0blgzTlJIWnBUTG9WemdpZWZrcko5NGo0RFVIMXVCbDE0RGJJMmtGRnUvM3RFZVFlT1dld1JZdHhFWU55cTA3WlZLNE03YmdJZWZCRVF4c21NaklpSWlJaUlpSWlKcVloaU1DcVNzSFBqb1UrRHVPMEsvVDFvYWtKWUtGQlI2LzN6OVJ2a1BrY3VxdGNDa0NYTFBzVkFjT1FwWUdrSEdUaVNFbWhrVlNqQUtrQU9yVHp3SFBPWU1TRzM4RFhqMXJjWlZCbkh3d0dpUG9QSDdmQkV3Y3FqL1htUFZkZWtrOTlIYXZnc29yNUJMdWthS1hoOTZieStUV2U2SkZvNjhNREk1aVlpSWlJaUlpSWlJNm9qQnFHRFdid0xHamdMNjlRbThuU1FCUzVZQlgzemRPRXA4VWZTSm90eWI3S2xIQW05WFdTbG5VYTFhMjN3ek1rTE5qQXBXcHM5VHJqTWdOWDQwOE5GbmpldTVUVXNOUFloSi9oVVV5dWZ0UzJjRzMvYjRDZUM5K1VET1B2bi9TNWZMZnlKbDFIRGd2djhMYmRzL3QwWXZ5NU9JaUlpSWlJaUlpQ2dFREVZRkkwbkEyeDhDTHo4SGFQMU1kSjg4QmJ6K0xuRHdjTU9PclRFcktRVytYUnA4dTBPNXRYdjhiMzhBRkVMd01VVGJ2Z055eHR4WVA2WENWcThEUGwwSWxKYzM3TGhpVFgyVzZmT1VlMFQrbzFRQ3JUT0IxcTI4LzM1dnZoeUVpRFdEQjBSN0JFM0g0aVhBK2VPQnBFVGZ0NXZNd01LdmdXVXJHMWZtSEJFUlVTTlJZTjJISXB0Y2hycHIvRVYxZXF4S3h6bWNOc3VsMFR2RW5RKzFvQS83TWZaVmZBTUFTRkYzUWt0dHZ6cU5oNGlJaUlpSXFqQVlGWXE4ZkxtYzA0M1hldjljRk9XSnpLKytiVHg5WnVxRFhnK2twdFQ5Y1g3ZUVOcDJiVnFILzlqcmZvbmNZMWRYVWlwbkw5WFdwd3VCb1lNQW5hN3FaMGVPeVQzTERoeXE4L0NhaEZETDlBVXF0eVlJY3RtejFwbEFaaXZ2d0ZQTEROODl4anEwWXpDcXFUT1o1WXpXT1Q3NnQyM1lCTXovSENndWFmaHhFUkZSbzFkaU80SmtkVWUvdCtkWmQySnZ4VmNZbERnWEJsVm1BNDZzZnAyeGJNRVI0MHFNVEhrUWdQL0ZZRGJKQkpXZ2dRQ2wxODhQRzVkaFMra2JBT29lak1xejdNVEtndnNBQU5lMVdRdTFxazNZajdHbThFRUFRTytFMlF4R0VSRVJFUkhWSXdhalF2WGpDbURNU0tDVDh3dmwwZVBBNisvSVFZUG1abUMvME10SE5RZnZmQWlzV0ZQNyt4Y1Z5d0hOMlZjRGxVWmd3U0pnNVpyR1ZUWXUwa0l1MDZlV2c2WFZNNXhjLzlacXc5dHZWdmdUR0JHbjFRSzllMFY3RkUzTG1uWEFCWk9yWHU4VHArUmdzS3NrSHhFUlVaaU9HRmRoV2Y1Y3ROWU54WkNrZTlCR044enI5ak9XTFZoODltb0FnRTZSakdISjg4TGVSNTUxRjc0NmMybTlqRGNVWGVOblltTDZpMTQvMjEvNUxWWVgvQTJBQkswaUVZT1M3dlI3L3o5TC9vZGQ1WitnaGFZWExtbzVId29oekl4MklpSWlJaUpxMUJpTUNwVW9BbSsrQnp6OW1GeGVidkVTd042TXNxRW9zcGIrQk1USHl6MW9Tc3VpUFpyWUUyb3dxbDBXOE1rNzliZmZ0akVZak9yWEcxQUhPWFcvK1I2d1pidi8yK2ZjREF3WkdIeGZ0OTRWM3RoY2JMYmEzUzlhSEE0NUEycmVYY0RDYitURkJ5ekpSMFJFdFNaaGM4bC9BUUNuelp1QkpLbkdGcG5hZ1VoU3RVZXAvUmoybEgrQmdZbHpvRmJFTi9SQTY2eWpmaUtTVkcxUmFqK096U1d2b0tXMlA3SjBJMzF1ZThyOEsreVNDWURFUUJRUkVSRVJVVFBFWUZRNGpoNEg3cmlYL1h1by90bnR3R2RmUm5zVXNVVVFBSU1CYUpNSmRNNk96aGl5NnFHTVkzMExGa1N5MllDTnZ3Y080Rm10b2UwckZ2cXFOWlJ0TzRHNTgzaCtKeUtpT2p0WStRTUtuVDJRMnVuSG9vMXV1SSt0QlBSSnZCNi9GUDBMWnJFWTI4dmV4NURrZThMYVQ2SXFDK1BUbnE2SEVRZTJ0dkJodjdkcEZBWk1TbjhaMzV5OUVpSWNXRmt3RDFkbExrR2Nzb1hYZG1heEJQbldQUUNBam5HVElqcGVJaUlpSWlLS1RReEdoWXNUbFVUMVM2TUJXcldVZzA2WnJiei9qby95Q3VGV0xlWFNmN0dTNlNNSXdNRCtnYmZadGpQMFRES3FJa2s4dnhNUlVaMDVKSXM3SzBxQUFpT1NIL0M3YlMvRFZkaGEraGFNam54c0wzc1AzUTJYSVNHTUhrYzZSUXA2R3E2czg1aURDUlNNQW9BTWJWOE1UcjRibTB2K0M1T2pFQ3NMNW1GbXk0OGhvS29mWjY3eEowaVFTMUIzaXBzYTBmRVNFUkVSRVZGc1lqQXFFaElTZ0V0bVJIc1VkWGYwT0xCK1k3UkhRYjRrSndHSkNmWHpXQ3BsOEcxY3Nsb0RsWlYxMzZmTkR2dy9lL2NkM2xaNS9uLzhmU1JMM252RTJUc0VFa0tBRUFnekJBaDc3MExaRkFxRnd2ZlhBbTJodEZCb1MxdWdGR2loaGJKM21XR0VFUWlFN0RDU0VNaWVUaHp2S1ZuV09MOC9qdTNZc1d4SnRtVFo4ZWQxWGJxc2M4NHpidG1TRSt2V2N6ODdpcTM3TjF3RDA2WjJmOHhZTUF4cnI2bk5XK01kaWNVdzREOVB3N0hUWWRKRTYzaDNDNWYwZUZnaUlpSmlXVmgxUDlVK2EwL1pjYW1ua2VzYzMyRmJ1NUhJUVprM01yZmlEcnltbTg4cWJ1ZlVndi8yVktoUmRXRG10V3h5ejZIRXM1eWlob1VzcS80WFUxcnRIN1d1L3IyVys4OFdUZTl3bkVjM2orMTBub25wRjNOa3pwM2RqbGRFUkVSRVJIcWVrbEd4a0pvQ3A1MFU3eWk2Nzh1RlNrYjFWaWNlQjJlZjN2UHozbjE3ZE1iWldnUTMzOVowZjF2dlRVWUJEQm5jZTVKUmdRQXNXR3pkQ3ZKZ3huU1ljU1RrWkZ2WC9YNVk5blU4SXhRUkVlbTN0amNzWVhuTlV3QWsyakk1Skx2alZWSE45a2svaisvclg2WEVzNXl0N25sOFUvTUVrek91akhHazBXZGc1NWpjdi9ES2p0TndHQ25rdFVyQzFmcUtLR3BZR01mbzJscm5lbyt2cS84TndObUZyMmovS2hFUkVSR1JIcUprbElqRVYyOUo5SFJrNkpCNFJ4QmNTUm04OUJxOCtnYnNQd21PUGRvNlgrK0tiMXdpSWlMOWtEZFF6NXp5VzFwSzBSMlpjeWVwOW9LUS9ReHNISjF6RDY4Vm40M2ZiR1JCNVYvSWMrN05rS1JETysyM3FpNjJlNDNtT2NaVGtEZ3BvajdaamxFY2wzYy9oWW43dDlremFtWHRDNWdFU0RDU09hdndGZXlHczAyLzViVlA4VjN0aXdCY09HaDJwM01rMmpJaWlpa1l0NytjMHNhVkFDMC9MeEVSRVJFUmlUMGxveWJzYmIyUjJ4MXo1MWtyUFdTWHo3L2NNNzRuQlhsdzNJekkrMTEyRVJ3K3JYdHp6MXNBVHozZnZUSDZnaTNiNGgzQkxsWFZVTFFkdG0yM3ZoWnR0OHBWOWhaNzd3V0RCZ2EvdHVRcnNOdmdtT21oeHlrY0VONTg0WXpWbVpvYUs2NTQwR3RRUkVSNmlFbUFUOHB2cGNabi9aOW1WTXJ4akUwOU5leit1Yzd4SEpiOUt6NnYrRDBtZnQ0dnZZN1RCenhEZ2JQanYxRkM3ZVBVWFpNenJvdzRHUVV3S21WbW0yT3Y2ZWI3dWxjQkdKMTZZcHNWVTgyU2JOa3Q5N01kb3lLYXI3T3lmcnVYQTFTSlB4RVJFUkdSK0ZJeWF0d1lPS09iK3p1dFdiZG5KRjZpYWVFU1dMd3MzbEYwMy9oeFhVdEdKU2RiK3pwMVIzSnk5L3IzRlR0TG9MRVJuTTdRYmFQQk5LMDVtNU5PTFltbkhkSFpEeXVXcGg4Qnh4elZjL1A5dEp0bGd0YXVqMTh5U3E5QkVSSHBJZk1yLzhnR2w3V2lKOW1ldzFFNWQwVTh4c1QwaXluMmZNT2ErcmZ3QnVwNVorY1ZuRnJ3WkpjU1FyM0ppcHFuYVFoVUFqQWg3Znc0UnhPWkd0OFcxcnMrNlBENnFKVGpNSWhnNzFVUkVSRVJrWDVPeVNnUmlhOUFBTFlWd2FpUjBSMjNzUkcyNzdDU1ROdTJXM01VN1lBZHhlRDFSbmN1RVJFUjZaZStyWG1LYjV2MmliSVpDY3pNZTRoa2UwNlh4cHFSKzBmcS9jVVVOU3pDRTZqbXpaMFhNelAvQVVZa0g5T3U3WFhEMTNZbjdCN1RuTXdaa0xnZmhZa0hSSDM4NmJuM3REa3VhL3llbGJYUEFUQXQrNWNrMnJKYXJ1VTRPbDVGRmN3VzkrZHNjWC9lNGZXcmgzMkx3MGlKYUV3UkVSRVJrZjVNeVNpSkhjTUFteTNlVVhTZGFjWTdndjVqeTdib0phUGVlaGRtZndLbFpmb1ppb2lJU015c3FYK2IrWlYvYkRrK0t1ZHVCaWNkM09YeGJJYURFL1AveVRzbGw3UFQ4eTArMDgzN0pkZHhRT2ExVE0yNnNWZXR3bG52K29EWnBUY0V2ZFk2VVhaMjRXdDhWL2NpR1FsRFl4TEhQbW5udFRuZTZQcW9KUmsxSnVWazBoTUd4MlJlRVJFUkVSR0puSkpSRWp1bm5naVhYQmp2S0xydXpWbXc5T3Q0UjlFL2hMTnZsTmNIampCK1pkWFdRVWxwNkhhR0FkZGVBZCtzc01wS0tuRWxJaUlpWVZwZSt6VHpLdTRCclA4LzdKOXhOWHVublJPMGJhVjNBeXRybjJOU3htVmtKZ3pyZEZ5bkxaMVRDNTdpM1pLcjJPRlpoa21BWmRXUHNyMWhFZE56N3lIYk1UcmFEeVZtS3IwYkFCaVNkRmliNDkwMWwvSHJyTTN1TWhPR1lUTmkrNmZzWHFsbk1qWHI1eDFlZHhncTV5c2lJaUlpRWdrbG8wUWsvalp2dGI3Ni9iQzllRmRKdmFLbThucmJkOENGNThJcEo0UWVLeWM3ZEJ1QVNSUGdtT25XYmNOR2VQNVZXTDVTU1NrUkVSSHAxTUtxdi9GVjliOWFqc2VtbnNLMDdGOTIySDVSMWQvWTRQcVFsYlhQTXpYcjV4eVllVjJuNHp0dGFadzY0Q2srS2J1RjlhNzNBZGpoV2NiQjl4NEtBQUFnQUVsRVFWVExPMDdsaFB4SEdKRjhkSnYyMWI3TjNYZzBsc3lFNFJHMUwzRHUyNlpFM21iM1oyeDBmZFNtell2Ymo0ODRqbkQ3L0hqd1p6RmY5ZVN3cFdwbGxZaUlpSWhJRkNrWkZTdUJRUGh0RGNPNnhXcjhydEtiOHRKVGZsZ0ROLzRTZHBaYUNhbGdhbXJDR3l1Y1pKUmh3STlhbFhVWk5STHV1QVZXL1FEUHZReHIxb1UzbDRpSWlQUXI2MTN2dDBsRTdaMTJMdE56L3dBRS83LzhUcyszYkhCOUNJQmgyQmlWTWpPc2VSS01KSTdQL3p0THFzYXd0UG9SVEFJVU9QZGxhTk1xbzlhZUx6bzI4Z2V5bTBqM29FcFBHTnltUko3TFg5WXVHU1VpSWlJaUl0S2FrbEd4VUx3VHpyczAvUGJISEFVL3ZTcjg5cSsvRFMrOEduNzdBUVZRVVFsZWIvaDlwSGZidEFXK21CK2RzUTZaR2w3NU83REsyVVhqZVZSZTBmYlk0N0ZXUkhXbUtvckpxSU9ud09nZ2UxVHRNeDd1dmRNcXovakNxN0JsYTNoemlvaUlTTDh3T3VWRXBtUmV4OUxxUjlrdjR6SU95LzQxSFNXaWdEWjdTdTJmY1RYWmpqRVJ6R1p3VU5hTkRFbzZpSG1WOTNKOC9rUFlEV2ZYZys5aEhTVzRYdHArRWhYZXRleWRkZzVINS82eHpiVkhONDhGWUdyV3pVd0pzWUpNUkVSRVJFVDZGaVdqNGkwcHlTby9GcTZkSmZEYVcrRzFUVW1CYzA2SGsyYkNyTm53M0V0ZGkxRjZud1dMclZzMDdEc0JzakxEYS92WWY2RzJOanJ6UnFvNlNza29welAwWG1aVDlvY0RKMXNKdjRjZjc1bVZpT0h3ZWEzRVhYYzVIR0N6aFc3WDNia2FHN3ZYWDBSRXBCZWFtblV6QXhMM1ozank5RTdiclhlOXp3N1BNZ0F5RW9hR0xNL1hrY0ZKMHpoLzROdDBsdlFDMkMvakNxWmwzeEwydUFzcTcrUGJtaWU3RkZOMytNd0dBR3lHbzhmbkZoRVJFUkdSK0ZFeUt0N09PRG44UkFEQTQwK0Zmb1BYYm9kanA4TUZaME42dW5YdTlKTmd5VEpZSFZrSmpxQzI3NEMzMyt1OFRmRk9LQnpRL2JuaXJhSXk5R1BkdEtYOXVkVnJ3ZDdCbS8zSnlkYktISWxNZFhWNDdiS3pyREo4SFpXWlBPdFVLTWdQUFk1aFdLKzEzcEtJQXZqMzA5YXR1MjYrSGc0N0pIUzdpeUpZc2RuYjZEVW9JaUl4RkNvUjVUTWIrTEx5VHkzSFIrWGNSWUtSMUkwWlE1ZjBOakN3WVk5Z3hBakxoRWRKWTZBT0FJZVJFcGY1UlVSRVJFUWtQcFNNbXYwSmZMa2crTFhiL2g4TUd4Szd1WE56NExTVHdtOC9id0Y4dTZMek52dFBna3QvQkVOMjIyelhNT0NHYStELy9hYjdxeDAyYnJadW9VeWVGTHBOZFUzMFZ2aEU0c0RKa0o4WHVsMUpLVHp6WXVUano1bHIzWUlwSEtBM3dydWlLc3hrbE4wT0dlbkJWMUlOTElRelRnbHZuSHBYWk9Vd3BYZlJhMUJFUk9Kb1dmV2oxUG0yQXpBMjlSU0dKaDhldEowblVFTjU0Mm9HSlIzVWsrSEZqYzkwMHhDb0JDRFpIc2IveFZ2WjZwNkgzVWpzTjk4ckVSRVJFWkU5alpKUkxwZDFDOFlYNHoyV0xqekhLaGtXam5vWFBQVjh4OWVIRG9aTGZtUWxvenBTT0FBdU9nK2VmRGF5T0dPcHBCVCtFNFdWSHBIS3p3c3ZHU1c5UjJXVnRVb3BuUEp5QXdyYUo2TU1BMzV5R1NTRStXdnZ4VmVoSms0bENVVkVSS1RQcXZTdTUrdWFmd09RYU12Z3NPemZCRzIzMmYwWm41Yi9tc1pBSGVjTS9CODVqckU5R1daY0ZEVXNhcm1mN1JnVlVkK3REZlA0cHVZSnNoMWp1SERRK3hIUEhjQWYwY294RVJFUkVSR0pyakRlMVpXWTJIY2ZtSDVFK08yZmU2bnpsU0UvT3EvelJGU3prMlphYzR2ME5YNC9sRldFMTNiUXdQYm5UajdlMmg4ckhKdTJ3RWVmaGgrYmlJaUlDR0FTWUU3NWJRUk1Id0NIWi8rR2xBNVdBQ1VZaWJqOFpmaE1ON05MZjRiWDdPQURjbnVRNVRWUEFXQTNuQXhLakd5Rms3dHBSWldKUDRKZUpqczh5L2k4NG5jOHZlMVFUSHBSK1dVUkVSRVJrWDVHeWFoNFNFNkM2NjRPdi8zcXRmRHhaNTIzZWVLWjhNdnZYWGUxdFdlS1NGOVRXaHBldTBHRmJZK0hEWVdMemc5L25pZWVzWkpmSWlJaUloSDRwdVlKZG5xK0FXQk02c25zbFhaV2gyMEhKMDFqdjR6TEFhajBidUN6OHVBcnFQWVVxK3BlWVd2RGw0QlZ1dEJwUzQrb3Y4dGZBa0JHd3JDdzJpK3Bmb2huaW83aWplSUxXRm43UEc1L0JRMytxc2lDRmhFUkVSR1JxRkdadm5pNDVNTHdTOFI1R3VIUi80QnBkdDZ1ck56YTMrYnlpME9QbVo4SGwvMEkvdmxFZURHSTlCWWxaUkRPNHFiV0s2TWNEcmpwT25DRStldHV6bHo0Zm5XWHd1dFJCeDBBMlZsZDZ6dHdRSGp0WnM3bzJ2Z0FjK2Radjc5RVJFVDZpYkxHVlN5cWVnQ0F0SVJCSEpWelY4ZytoMlQ5UDdZMXpLZTg4UWZXMXM5aWNOSTA5a2s3cjB2eis4MUdQSUVnZTJaMjByNm5ySzUvazgvTGZ3dUF3NWJLMUt5Ymc3YXpHMDc4WmlQZVFIMjdhNVdONndESWRvd08ycmVrY1FYclhSKzBIUDlROTNyTC9RUWptWkVweDJBelZLWlBSRVJFUkNSZWxJenFhZnZ0QzhkRjhBYnZrODlBMGZidzJyNy9FUnd4RGNZRS93T3RqV09tdzZLbDhOVzM0Y2NTQzRNSzRSYzM5dnk4bzBmMi9KelNmWkd1akRJTXVPWnlHRFlrelBITDRMK2Q3TTNXbTV4Nkl1d3pQclp6L09UeXJ2ZGR2RXpKS0JFUjZUY2FBN1hNTHIyQmdPbkZ3TWF4dVg4bDBaWVJzcC9kY0hKTTdsOTRyZmhNQXFhUGVSVi9ZR0RpQVdRN3hrUWN3NHJhWjFsUjI0djJoZ1U4Z1dvV1ZON0hxcnBYQUZxK04ybjJ3cUR0MHhNR1UrWGR5RnJYT3d4TFBwSVVlejRCdkt5cGU1czZmekVBZ3hLbkFGWkp4R0xQVjJ4d2ZjZ0cxNGZVK29yYWpHVmdaMmp5b1l4TlBZMVJLVE54R0NreGZLUWlJaUlpSWhLS2tsRTlLU3NUcm8rZ1BOK0N4VERuOC9EYkJ3TFdhcWY3N2daN0dKLzYrK2xWY1BPdm9LNHUvRG1pTFRVVkRvbXNYcnowWXp0Mmh0ZHVZS0dWaURyNStQRDNaak5OK01kajRIWjNQVDRSRVJIcGQwd0NmRmgyTTlXK0xRQWNrSGt0ZzVMQy8vOXRubk04VXpKL3h1S3FCL0daYmo0c3ZZbHpCcjZPM1hER0t1UW9NNm4wcm0xM2RuWDlHM3hSY1RlTmdWb0E3RVlpeCtiOWxaRXB4M1k0MGw2cFo3S282bjdxZkR0NGEyZjdpZzlaanBFTVN6NFNnQnJ2RnQ0b3ZyQmRtM3puUlBaS081T3hLU2VUYk0vdDZvTVNFUkVSRVpFb1V6S3FwemdjY092TmtKTWRYdnZTTXZqWEU2SEw4KzF1ODFaNDZ6MDQ2OVRRYmJPejRNb2Z3OS8vR2RrY0l2R3lyU2gwRzdCZWJ6T09oRXQvRlA3WXN6NkFWVDkwTFM0UkVSSHBsN3ltaTAvS2Zza1c5MXdBQ2hJbmNWQld4NnYrQS9qeEJkejRURGRlMDQwMzRNSm51c2gzVGlESmxrVkRvSXB5NzJvV1Z2MkZ3N0lqMjBOcVl2cVBtSkw1czI0OW52WTYvMXNrWUhyNXBQd1cxdGJQYWpuM1ZmVy9ySVJjNGxSc1dCK1FLM0JPWWtiZUg4bHhqT3QwdlAwenJzWnZlbGhUL3hhMXZ1MllCQUJJc2VjeEtPbGdwbVg5RXJ1UkNFQ21Zd1I1em4wb2ExeEZxbjBBNDFKUFkzemFXVjFhVlNZaUlpSWlJckduWkZSUE1BeTQ3aW9ZRzBiNVBMQldPRDM0S05TN3VqYmZhMi9Db1ZPaE1JeDlZWTQ0RkQ2YkI5K3U2TnBjSWoycGFJZVZvRFdNMEcydnZUSzhkZ0RidGx0N3JvbUlpSWlFYWIzcmZlWlgvcmxOZVRoZm9JRzNpaS9HYnpiaU14dndtdzE0VFRkKzA0UFhkQk13dldHTi9XM04wd3hMbnM3UXBNUENqaWZCU0NiRm5oL3g0K2hNdmIrazViNWh0UDNUMFJ1bzUvM1M2OWpXTUIrd1N1elYrb3BZV1BVM0dzMDZwbVQrakpuNWY2Y2hVTVdZbEJPQjBQOHZzeGtKVE0yNmlhbFpONFVWMzhGWk4yTXpIQXhKbW9hQnJkMzFBSDZxdk92Ym5IUDVkNVY5cnZDdXcyNDRnbzd0Q1ZSUjRWM1Q2Znloa21zaUlpSWlJcktMa2xFOTRhelRyS1JQdUY1NUhWYTNMM1VSdHNaRytOZVQ4THRmaGRmK3FrdmcvMzRGWGwvWDV4VHBDWTJOc0xNVUNndEN0dzAzRWVYMXdVUC9CRzk0Ync2SmlJaUlBRlI1TjdiYnB5aFU4cUl6TnNPQncwakdFNmdCVEQ0dHU0MExCcjJIMDViZWFiOURzMjhGck5WSDBmWk56Wk10OTVOdHV5bzh1UDNsekNxNWt0TEc3d0FZbFRLVDQvSWU0TU95bjdQUjlURmZWVC9HbXJxM0dKTjZDc09UajZUV3Q1MFVlMTdMcXFaUVRBS1lwaDgvUGdLbWw0RHB3OFJQd1BUaXgwZXlMUnVuTFozaHlkTTdIY2ZsTCtXbDdTZDNlUDNWSFdkMGVHMXQvYXcySzc2Q3VXNTROLzVtRXhFUkVSSHBaNVNNaXJWVFRvQUx6d20vL1pwMTFqNVJBd3NoT1FtU2s5dCtUVW1HcEdUcmE5QnJTYnV1aFd0Z0laeDZFcnorZHVTUFQ2U25iU3NLTHhrVnJzZWZoQTJib2plZWlJaUk5QXVUTWk1blJlMnp1UHhsQUNRWVNTVFpzMG15WlpKb2EvNmFTYUl0byttV2lkT1doc09XaHROSXcybEx4MmxMdzJsTHhXR2tZamVjbUFUNFgvRzVsSGlXVStjdlpsN2xINWlSKytkTzQ1aWNjVldYSDhONjEyeStxUGk5RlplUlNvS1JoTjF3WWhnMmFyeGJxZlp0Ym1sYm1IaEFxMzd2dHlTaWhpWWZ6c3k4QjdFWkRvN0x1NTk1RmZld3F1NWw2dnpGZkZQekg3NnArVStyR1ExczJNQ3dOZDNiZGQ4MC9RVHdOU1dlQXAzR2ZkN0F0OGh6N3RQbHh5MGlJaUlpSWoxUHlhaFlNUXc0KzNTNDRPekkrbzBiQTQ4L0ZKdVlPblBPNmZERmZHdXZLcEhlYk1zMm1MSi9kTWI2NEdQNDlJdm9qQ1g5VjJJaUJQeGFYU29pMHM4NGpHU095N3NmcitrbTN6bUJWSHNCNFpTaTY0eUJqYU56N3VIVkhXY1F3RTk1NDJxOHBodUhFY0VIelNLUTc5d0hsNyswVGVtNllIS2Q0eG1SUEtQbGVIemEyU3lwZnBnMGV5RW41RCtDcmFuVVhZS1J6UFRjUDdCWDJobXNySDJCVGU0NWVBUDFyVVl5Q2VBSDB3K0Ezem9Wa1d6SDZMQVRVY20ySEU0YjhIUmtFNGlJaUlpSVNFd29HUlVMaGdFWG53K25kMXdTb3RkeE91SHlpK0crQjZNMzV2c2Z3U2VmUlcrOG50WVgzbGcyREpnMkZWYXVncHJhZUVmVE05WnZpTTQ0UDZ5QnA1NlB6bGpTZjQwZERULy9LZnpwQVd2Vm5vaUk5Q3VEazZaRmZjeGM1M2dPeUx3R3U1SEkvcG5YWU1NZTlUbWFaU1FNSWNGSXhtZTZnMTVQdHVjd0lua0doMlQ5RWx1clBhTVNqR1FPemI2Tm9VbUg0VEJTMnZVYm1EaUZnWWxUOEp1TlZIazNVT3ZmUWIxdkp6NnpBUk4vVThtOVhWOGhBTml3R1hZTWJCallNUXk3dFhJS0d6YWo2UngyY3B4anczNThkc1BKa0tRSXlxV0xpSWlJaUVqTUtCa1ZLOUZhdWRHVHBoNElCK3dIWDMwYm5mRzhYdTNERTBzNTJYRDFaWERRQWZDcjMvV2ZaTlRhOWFIYmhGSlJDWDk5Q0h4OUlPSFlIUmRmSGZ3MWVOTjFWaEl6bFBNdkMzNyt0cHRoLy8yNkZWcWZaN2ZEMmFmQk9XZUF6UWE1T1VwR2lZaEkxRXpOdXJtSFpqTDR5YkRsTFVkV2VUd1RFekF3TUxCMTJIT3YxSTczVzJwbU41emtPc2VUeS9nb3hDb2lJaUlpSW4xWngzOWRTTmVaSnJ6K1RyeWo2Sm9yTGdHSEk5NVJTR2NNQTJiT2dMLy8yVXBFQWVUbHhqZW1ubFJSYWQyNnFyRVIvdkozcUtxT1hreTlsZDhmL0Jib2ZCK0cwUDBqcktlenB4bFlDSCs0QTg0N3kwcEVnWldNRWhFUjZlT2FWeVhac0hlYWlCSVJFUkVSRVltVVZrYkZ5cndGY1A1WlVKQWY3MGdpVTFnQVo1d0NyNzRSZnAvMGREaCtSdWgyZTRyUDVrRlplWHptSGpRUXJyMEM5dG50MDZYOUtSa0ZzRzZEdFpJdlVuNC8vT1doamxkWGpSc0RlNDJGano4RmQwUDNZcFE5ajJIQXNkUGhzb3NoMGRuMldwNlNVU0lpSWlJaUlpSWlJaDFSTWlwVy9INTRZeFpjYzNtOEk0bmNXYWZDNTEvQ3pwTHcybWVrd3dYbnhEYW0zbVRsOXoyZmpMTGJyVDNJemowVEhFRmV0djBwR1dXeldhK3Zybmo0Y2ZpNmt6S1U0OGZCSlJmQ3VXZkFCNS9BZTdQN3h3b3FDUzB6QTM1NlZjY2xXTFV5U2tSRVJFUkVSRVJFcEVOS1JzWFNaNTliYjJyblpNYzdrc2c0SEhERnhmREgrK01kaVFDTUhtbTlDVDVpV01kdCtrc3lLaThYYnJ5Mi9jcXdjRHo1TEh3eHYvTTJRd1paWDFOU3JLVHNhU2ZDM0hudzFudXdmUWQ4dnhwZWVpMzBYSlZWa2NjbnZkZUIrOE4xVjFrSnFZN2tLQmtsSWlJaUlpSWlJaUxTRVNXallzbnJnN2ZmZzhzdTZyazUzVzZvcTI5MXE0UDZwdnN1RjV4ekJqaWRvY2M1Y0g5ckJjRFNyMk1mc3dTWDZMUlc2Wng2b2xVZXJEUDlJUmsxYlNwY2V5V2twa1RlOTM5dndYc2ZobTQzWkhEYjQ0UUVPR1k2ekRqS2VpMjhPUXRlZXl2eSthVnZTa3FFYTY2QTQ0NE8zVllybzBSRVJFUkVSRVJFUkRxa1pGU3NmZlFwbkgyYXRhOVNKRnd1YTNWRmJaMTFxOTg5d2VTeXZyWk9QTGxjb2N1WEpTVmJLejQ2NDJtRWQyZkQ5MnNpaTFtaTYvQnA0YmZkazVOUmlZbHd4WS9obUtPNlBzYlh5ME8zTVF3WU9yamphd2NkWU4zZWZnK2VlYkhyc1VqZmNkZ2g0YmVOZGpJcVZBSmFKRjRNRzdhRVRMQ25ZTmdjZ0o2ci9aT0pHZkNDMzBYQVZ3MW1JTjRCaVlpSWlJaUlTQytuWkZSSEN2SWdOOHczK1BlYkNFdStBdE5zZjgzamdYZmVoeCtkdCt1NHZCSXFLNjFrVTBVSFh6MmU2RDJXMXQ2Y0JUT1BoclMwOXRmOGZpdDU5dHFiMmllbnI4bk1zTW9yZXIzeGppUzZSbzJBbTY2SFFZWGRHK2RINThLZDl3Wi9qVGJMeVliazVOQmoxZFIyTDViK3lPK0hCeDdwdkUxZmYrNm1wa0JTRWpRMFJHZThsRENlaXlJOXpMQW5Zemh6K0s3NmFiNnYraS9sbmxWNEEzWHhEa3Zpd0dGTEl6ZHhIL2JPdXB3Sm1aZGlObFpnK3QzeERrdEVSRVJFUkVSNk1TV2pnaGszQm03N1A4Z0ljelhUOGNkYXE0bWVmU240bTkzdnpvYUZTNjBFbER0S2IxUjJsY3RsbFJsclhUclFOSzI5ZEY1K0hYYVd4QzgyNlo3Y0hDamVHZThvb2lNNUdjNCtIVTQ5QWV6MjdvKzN6M2lZTkFHK1hkbHhtOTFMOUhWa3c4YnV4OVBmQkFMdzVjSjRSeEY3dVRsUXREMDZZKzNKcXgybFR6THN5YmpzZmo3Y2NpSkZycm54RGtmaXpCdW9vOWk5bUdMM1l0WlV2OFRNd2MrUVFySVNVaUlpSWlJaUl0SWhKYU4yZDhTaGNOM1Y0SWp3VzNQYVNXQ3pXZVc3QXJ1Vkt2RTB3dllkMFl1eHUyWi9EQ2NmRC9sNTFqNDRMN3dLVzdiR2Z0N3R4YkQwcTlqUDAxV1RKc0tJWWZHT291dnljdnQrTXNvd1lQb1JjTkY1a0pVWjNiR3Z2QVJ1dmRQYVZ5MllVU1BDRzJmOXBtaEYxSGYxMUtxZHZsYjlLemM3ZXNtb1NST2pNNDVJTkJnMkRHY09IMjQ1Z1NMWDUvR09SbnFaSXRkY1BpeTZoRE9IdlkvWnNFTWwrMFJFUkVSRVJDUW9KYU9hR1FhY2V5YWNkMmJYeHpqbEJCZ3pDaDc1Tit3b2psNXMwZWIxd2IrZXRNcEpyVjdiYy9OdTNOUzc5OXE1NnRLZVNVWkZtdWdNeDlLdllYTVBKQlJqYWZ3NHVPSmlHRFV5TnVNUEdnZzNYQU4vK1h2d0ZZejdqQTg5eHM0U2EvKzIvaXd6SS96RVhYZlliT0dWVGV5S1dMd0d2NWdQNjZLMGFtN2ZmYXgvUzBSNkNWdENKdDlWUDYxRWxIU295RFdYNzZxZlprTHF1UVM4bGZFT1IwUkVSRVJFUkhvaEphTUFuRTY0L3VySU5xdnZ5UGh4OExkNzRLWC93VWR6NGwrV3J5UGZyb2gzQlAxWE5OOWdkemZBazgvQ1oxOTB2aDlTYjVhWEN4ZWZENGRQaS8xY1V3K0VDOCtGRjE5dCsvMnkyMkh2Y2FIN3I5dlF2ZmtURTd2WHY2ZnRQd21PUEF4Y2JxaDNnZE1CaHh3VTN1UG83dk14S3pNNkpScURpZVpyME9XQ3g1K0NlUXU2UDVaaHdNUjk0SmMzUnRZdjBFZGYrOUozMkZQNHZ1cS84WTVDZXJudnEvN0xoSXhMUWNrb0VSRVJFUkVSQ1VMSnFLeE11T1VtYTUrb2FIRTY0WklMclpWV24zOEpIMzBLbTdmMDNXU0JSTmVBZ3VpTXMrb0hlUGd4S0NtTHpuanhZQmh3Njgwd2NualB6WG5XcVZCWVlLMWc5SGlzYzVQM2hhU2swSDFYck9yZTNMazUzZXZmMCtwZFZ1blNydWh1SXY2UWc3clh2elBSZWcydVhBVVBQdzVsNWJ2T2pSb0pWMTlxUGJjYXZVMWZHNjF5clI2UDliV3g2V1lZMWlvdHA5Tkt5bzRZM3JYVm1RMjk5RU1Qc3Njd2JBN0tQZDM4L1NkN3ZITFBLZ3hiL1ArMGNBY3EyZUtlUzQxdksraS8zdEpMRFU2ZXlxREVnK01kaG9pSWlJaElqNHIvWDR6eFpCandoenVnY0VCc3hrOU9ndU9Qc1c3MUxsaTdIdGF0aDZwcTY0M2FoZ1pyLzVvR0QvajhWbzE5MDJ6NmxIdlRWOVBjVlh2ZlpnT2JIZXcyNjc3ZDNuU3UxWDE3SitkdFFkbzBqOVhSdUM0M3ZQSjZiTDQvL2RWZVk3dlgzK3VENTErR2QyZjMvUVNuYWNKL25yWmVoMFlYTndqNlpnV01IUVdwcWVIM09mUmdHRHNhNWkreVN1K2RlbUo0L1phdjdGcU1ZRDIrSTNwZzlWYzBiZHdFUGg4a1JQaFBoYWNSdk42dXp6dGlPSng5ZW5odGZiN0l4Ky91YTlEbnMvYmFlK2Y5OXEvQnJkdGcrRkFyd2RSVFhLNmVtMHY2S1FOdm9DN2VRVWd2WnoxSGJIR2JQMkQ2V0ZiOVQ1YlZQRUxBOU1jdERwSHczS2hrbElpSWlJajBPLzA3R1dXYXNMVW9kc21vMWxKVHJOVVhrL2VOL1Z6UjlOR244WTVneitKSWdNTzY4WWZuaGszdzBMOWdXMUhVUW9xNzFXdGgxZ2ZoSjRTYUJRTHc0bXZ3NWl3NDhUaTQ0c2VSOWMvUGc5TlBEcjk5Y1FtVWxBYS9WcEFIeHg3ZHRPTEYyM2IxUzFLU3RRTHowSU90SkVWZjR2Vlp6N2xJVjQ1dTJkbytTWFBKaFRCeGJ5djUzcnhDeU9OcGRleXhFdUJEQnNPQms4TlBnTlZIbUlqcDdtdHdheEg4L1ZIWXRDWDRkYThYdnZ2QktuSFlVNHAzOXR4Y0lpSzlVRU9na3JkM1hrNkY5d2YyVDcrYTRTbEhrK01jaDlOSWkzZG9JaUlpSWlJaTBxUi9KNlBBS3FOMzBBSHhqcUwzK25KaDlNYWFlaUE4L2xEMHhvdTJTRmJXZE5WSngwTjZldVQ5QWdINDMxdncybHZnM3dNLzdmdmlhM0RnL2pDb01MejJGWlh3d0NQdy9XcnJlUFluMWdyRXdZTmlGK09LVGxaRlZkZFl5VFNISXpwejlhYWY4UTlySWs5R2ZmZDkrM011dDFYQ0x0b2lYUlhVMWRjZ1dFblQ1MThKdmVycm0rVTltNHphc3EzbjVoSVI2WVUrci9nOTliN3RuRlA0Qm5uT3ZlTWRqb2lJaUlpSWlBU2haTlN5YjZ4U2VlRnNhRythOEkvSFlOUUlPT1dFbUljV2QxWFYxcjVFMGVKd1FFNTI5TWJyaXc2Y0hIbWY3Y1hXYXFoMTY2TWZUMi9SMkFpUC90c3ExeGZLTnl2Z29YOUNUZTJ1YzM2L3RRZlVIKzZ3VnRmRXdyeE9Fck9lUnZoMkpVelpQenB6UmJyYUo1YldySXVzdlduQ1ovUGFuOS9jd1VxaTd0cThOYkwyWGZrWlZWUmErN010L3k2ODlsOHZoOHNqbjZaTFhDNXI5WnFJU0QrMXdmVWg2K3JmNWZpOGg1U0lFaEVSRVJFUjZjWGlWOWk5dDJoc2hJVkxRcmN6VGV2TjdzKy9oS2RmZ0hrTFloOWJ2TTFmWkszSWtlajV4Mk5RWHg5KysvYytoRi8rWnM5T1JEWDdZUTNNRFpMRWFPYnp3UXV2d0QxL2FadUlhclptSGJ6MFdteGlLeXNQblpoZCtuVjA1K3N0SWsxR3pmazhlQm5KanNyYWRVZHRIWlNXUmRibmtYOWIrL1dGYThGaStMOWZoNStJQXRoUkhIbGNYZlhsb3Q2MWtrNUVwSWV0ckgyQkhNZFlScWRHV081WFJFUkVSRVJFZXBTU1VXQWxtRUw1NXhQdzJSZlcvZVlWVXJNK2lHMWM4ZFlmRW00OXJiUU1Ibm9zZER1WEMvNTRQeno1ckxYcXByOTQ3dVhnaVlJMTYrQVh0OFByNzdUZmk2aTFOMmFGbDF5TzFPZGZkajR2d0xJb0pxUFc5cUxrWTBWbCtNbXhWVC9Bazg4RXYxWldIdjBWWHd1WGhQNjU3SzU0Snp6K1ZPaDJwZ2xQUFEvM1B3eDFkWkhOWVpwV2NqWFdHaHZoN2ZkaVA0K0lTQysycy9Gcjhwejd4RHNNRVJFUkVSRVJDVUhKS0xBMm02K283UGo2WTAvQ25MbHR6L245MWh1VkR6NGErWjRsZlVGcFdlOTZRM3hQc3V4cmVPdmRqcTl2TFlKYjc0eHVjcU92cUt5Qy83Mjk2OWpUQ1A5OURtNi9PL2hxbTkyWnB2V2EvSHA1OUdKcWFMQldxSVZTV1JXZHZYc3FLcU5iSGpNYVZxL3QvSHBwR1R6M0V0ejE1NDZUcDZZWi9WSjlIM3pVdFg2ZmZ3bHpPL2tRUW4wOS9PRSs2d01Ia1NhN21xM2IwTFYra2ZqbkU5WXFMQkdSZnN3YmNKR1JNRFRlWVlpSWlJaUlpRWdJMmpNS3JGSjBYOHlIMDA5dWYrM2ZUOEZIbjNiY2Q5NEMrSFlGbkhFS25EVFQyaGRwVC9EbG9xNi9DU3VodmZBcTdEVVd4bzlyZTM3QjRzakxpTzFwWm4wQXgwNkhrbEw0MTVPd3N5U3kvajRmL09YdmNNMFZjTlJoM1kvbjlYZXMvZFBDc1hZZERCdlN2Zm4rOTFaNFpkZis4d3lraE5qcnp1ZnJYaXpOM3AxdEphUjhQdkQ1cmE5K1A5VFdRa21aOVRNSzUvZkZwaTJ3ei9qb3hQVGVoNUh2RjlYYWY1NnlYb09GQlczUGJ5dUNQejFncmFEcWpsZ244OTk1My9wM1MwUkVNUFQ1T2hFUkVSRVJrVjVQeWFobXdaSlJUendEc3o4SjNiZTJEcDU5Q2Q1OEY2WWVBSWNjQkJNbmdLTVBmM3UvVkltK21QTDc0WUZINEs5L2dQUjA2OXlicytENVY1UUU5SHJoem51aHZLTHIzNHZHUm5qNE1hdTgzeVVYUXFLemErTjg5NzMxcG4rNDFxeURZNlozYlM2d1NvRitPQ2U4dGx1NmtZaUoxSnAxa2U4ZEZVeTA5bzM2ZnJWVjByRTczQTN3NENOd3oyL0JicmZPL2JBRzd2MWJkRmE3YnRwaXZjNmJ4NDZXMmxwNDltWDQ5UFBvamlzaUlpSWlJaUlpSWhKRGZUaGJFbVdidDFvbHRwcFhOVHoxUEx3ZllRbW8ybHI0Wks1MU13eklTSWZjWE1qTGdieGN5TXF5M2hSUGRFSmlJamlkMXEzNXVQbHJRZ0xZYk1GdjlxYXZzYlM5T0hwdkdyZFdWaDY2M0ZjOGpSNEpoUU42YnI3eUNuam9YL0RyWDFncnBkNTRwK2ZtN3UzQzNhT29NNllKc3orR0pjdmd3bk5oK3VIVzZ6SmNxMzZ3VnNoNHZlSDM2V3JDcHFJU1huL2JTbjd2eWNuSWFQeGUrV1N1dGFySkc0VlZYK3MyV0srOUgxOEEzNjZFK3g0RWo2Zjc0NEtWRU4yOEZVYU42UG9ZUHArMUtxK2lFalp1Z3JVYnJIMnkrdlBLU1JFUkVSRVJFUkVSNlpPVWpHcG1tdFkrSWhlZkQ4KzhhSlVLNis1NDFUWFdiY1BHNk1UWW1tRUVTVllaWU5McXpXelRPbTZPcC9sZzl6YTduelBOMkx3aHZucXR0UnFvdDdycVVqaWhCNU5SWU8xdDlNczdZTlBtbnAyM1A2bW9oRWNlaDVkZXM4cjJIVGJOU2pwM2xKaXFxTFQyOUhyL0k2dUVaeVMyYlFlM0c1S2J5dWY1L2J0dXZ1YXZQbXMxWlhtRlZSSnU1U3ByQlZZMGtpdTkzZFp0MXZjMDBvUjZYWjMxV3BuMUFheVA4dS9UdDkrejRwbjFRV1NKeDNDOE9RdUdEclordHI2bW05ZTc2OWpyYlhXKzFUbVB4L3EzdytYZXM1T1RJaUlpSWlJaUlpTFNieWdaMWRxOEJZQnB2VG5aMjVubXJqZTVwVytMZHlLcXJqNkNVbUo5K0kzeDhncHIvNmZYMzRHa0pHdkZTbTRPcEtaWXg5VTExajVCcTlkR25vUnFacHB3eGZWVy8wQkFpWVRkZWIzdzMrZXNGYUROMzZOQUFQd0JDUGgzT3c1WVA1UHljdGhaR3J2ZmRhWVp1MVdKOHhmRlpsd1JFUkVSRVJFUkVaRSt4dkRWYitoejc1YmFML2x0dkVPUTFweE9HREVzZEx2YU90aFJIUHQ0dXFvZ0g3SXlRN2ZiV21TdGZoRVJFUUQ4ejl3Vjd4QWtodXdwSS9uSDkvcjhrb1Iydzk0Ky9LNFlWQVRveEtPYngzSlE1bzBjbEhWRGo4NHJJaUlpSWlJaWtkRTdDOUo5alkxZDN5dW5OeWtwdFc0aUlpSWlJaUlpSWlJaUloSTFFVzdjSVNJaUlpSWlJaUlpSWlJaUloSStKYU5FUkVSRVJFUkVSRVJFUkVRa1pwU01FaEVSRVJFUkVSRVJFUkVSa1poUk1rcEVSRVJFUkVSRVJFUkVSRVJpUnNrb0VSRVJFUkVSRVJFUkVSRVJpUmtsbzBSRVJFUkVSRVJFUkVSRVJDUm1sSXdTRVJFUkVSRVJFUkVSRVJHUm1GRXlTa1JFUkVSRVJFUkVSRVJFUkdKR3lTZ1JFUkVSRVJFUkVSRVJFUkdKR1NXalJFUkVSRVJFUkVSRVJFUkVKR2FVakJJUkVSRVJFUkVSRVJFUkVaR1lVVEpLUkVSRVJFUkVSRVJFUkVSRVlrYkpLSDloKytnQUFDQUFTVVJCVkJFUkVSRVJFUkVSRVJFUkVZa1pKYU5FUkVSRVJFUkVSRVJFUkVRa1pwU01FaEVSRVJFUkVSRVJFUkVSa1poSmlIY0FJaUlpSWlKZE5UN3p4eVRZVW9KY01WbForWGlQeHlNaUlpSWlJaUlpN1NrWkpTSWlJaUo5MWhFRC9rcVNQVGZJbGI2WmpES3drK29ZUklaakdHa0p3MGgzRExQdU80YVI0UmpPeXFySCtiYmk0WGlIS1NJaUlpSWlJaElSSmFORVJFUkVwTTh5c0FjOWIyTDJjQ1RkTnpubkpnNHIrQk0ybytQL29rL0t2cDV2S3g2QlB2ajRSRVJFUkVSRXBQL1NubEVpSWlJaTBtZDFuTGpwZThtYXRUV3ZFQ3J1TE9kWWhxWWUzVE1CaVlpSWlJaUlpRVNKa2xFaUlpSWkwbWNaUmdjcm84eStsNHlxOTIxblhlM3JJZHROeUxxNkI2SVJFUkVSRVJFUmlSNlY2Uk1SRVJHUlBzdHVPSU9lTnduMFdBeUo5cXlvamJXNitubkdaWnpmYVp0UjZhZVQ0UmlKSjFBWmxUazkvcXFvakNNaUlpSWlJaUxTRVNXalJFUkVSS1JQTXJCM3ZHZVU2ZXV4T0g0eXJxekg1Z0lyQVhmcG1MVlJHKzhmMyt0UEFoRVJFUkVSRVlrdGxla1RFUkVSa1Q3SmJrdnM4RnFBbmt0R2lZaUlpSWlJaUVqbmxJd1NFUkVSa1Q2cG94SjlBS2JwNzhGSVJFUkVSRVJFUktRenFza2hJaUlpSWozbXlyRkZVUnZMd09qd1dxSTlLNnB6UGJGMmNOVEdrdjdGN2E5Z2cyczJFOUl2akhjb1BhSzA4VHV5SGFOSk1KTEM3bFBzK1pwODU0Uk9FOHpSVXVHMVNsem1PTVpBSjc5RHBHZHNjcytoTVZBTHdMalUwOXRjcS9adUl0TXhJZzVSaVlpSWlFZ3NLQmtsSWlJaUlqMG1KV0ZBRDgxazlPQmNJc0hWK29wNGUrZGxWUHMyVWVGZHh4RTV0eE9OQkVpdHJ3aWY2ZWwrZ0JIS2RvenE5SHBqb0k3WGk4OEhZSGp5VVp5US8waklNYXU4RzNtOStEenNSaUtUMGk5bFd2WXZJNHJKYnpieWVjV2RURXEvbEZ6bitKRHR2Nnk4bDYzdWVSUTQ5K1djZ2E5SE5GZEg2djBsTEsxK21HbFp0K0MwcFVWbHpFajAxdWRET09aWC9va3E3MGFnYlRLcXFHRUI3K3k4bk5HcEozSlV6bDA0YmVuZG5rdEVSRVJFNGt2SktCRVJFUkVSa1Jpd0dRa1locFY4V2xIN0RKNUFGVFB5N3NPR3ZjTStKZ0VBakU0cXFuOVk5bk4yZXI2TmJyQmh1Rzc0Mms2dmIzQjlpTDhwS1pKaXp3OXJ6UFd1RHdEd214NnlIQ01qanVtTGlydjR2dTQxVnRlL3lRRVpQK0hBek9zN1hHSFZFS2lpeUwwQWdLSEpoMGM4VnpDZVFEWHY3THlNQ3U5YWlob1djbUwrbzJRN3hyUnBVK25kRUpXNWRwZHFMOEJwUyt1MXo0ZnVXRmgxUHdIOHJLMmZ4VTdQdHh5Zi94RDV6b2t4bTA5RVJFUkVZay9KS0JFUkVSR1JHRmxkL1FJZmJyK2swelpaem5IVWVEY1NNTDB4aVdIbW9HZllLL05ITVJsYk9wZHFIOEFaQTU3bnJaMC9wdEs3bmpYMWIrTTEzUnlmOXhBMkkvaWZZc3RybnViN3VsZVprdlV6eHFTY1NGOHFKYmU2L28yVysvdW0vemlzUGh0Y3N3RnJEN2hSS1RNam5uTjA2b2xzY3MvQjVTOWxhZldqYkhSOXdqRjVmeVV2eUNxcDcycGZJSUMxbjl6QXhDbFUrelpIUEI5QWlyMEFoNUVNZ01OSUlkODVrUXJ2V3FxOEczbHR4MWtjbC84Z0k1Sm50TFIvY2Z2eFhab25sR1B6L3RxdXROMmU0cFNDSi9pdzdPZHNkYytqeHJlVjE0c3ZZRWJ1SHhtYmVtcThReE1SRVJHUkxsSXlTa1JFUkVRa0RteUdneW01dHpFbDcxZXNxWG1SajdkZkdWSC9nL0p1Sno5cE1vdkw3cUtzWVhtTW9wVHVTckhuYy9xQVozbHo1MFZVZVRleTBmVVJzOHR1NFBpOGY3UkxTTG44cFN5cGZvakdRQjJmbE4zQ2dFSDdrWjdRZnIreXN3dGZDem52RHM5UzNpaTI5cW02YVBESFpDWU1iM085MnJlWjU0dU9CZURNd2hjWm1EaWxxdy9SR3MrN2lhS0dSUUFNU3o2U2JNZm9rSDBxdmVzcGJmd09nQkhKeDVCb3k0aDQzcUZKaDNIK3dGbk1LYitWemU3UEtQZXU1clhpc3pnOCs5ZE1UTCs0cFozZjlMQ2k5dG1XNDFrbGtiM2VXanN4LzFGR3Bod0hXSy9qWS9MdUl5MmhrR1hWLzhScnVubS81S2NjbnZNYjlrM3ZQQkVkTGIzeCtkQmRpYllNVGluNEQxOVczTXZ5Mm1md214N21sTi9Hd0tTRFNMTVh4alUyRVJFUkVla2FKYU5FUkVSRVJIcllnT1NET0diZ2Y4aE5uQURBM3BtWFV1dmR3cUxTMzRmVmYzREtrUnljZndjR2RrYW5uODc2MmpkWlhIb1haWjRWc1F4YndsRGhYUU5Bc2kyWFpIc3UwSnlRZW80M2lpK2d4cmVWamE2UCthRDBaNXhZOEdpYmNueGZWdjZSeGtBZEFGTXlyd3VhaU9xdFZ0VzlBcGdBN0pkeFJRUjlMQ09TcCtQeWw0YnM0N1Nsa2RDMEtxbFpzajJIa3dzZTUrdWEvN0NvOG0rQVNZNWpYSnMyWDljOGdjdGZGbFpjb2JWZnJYWncxditSWk12aHk4cDdNUW53UmNYZHBDY01aa1R5TVMxdFp1VCttZkZwWjNVNDZvdmJUNkRTdTU1QlNWTTVZOER6VVlxMTd6S3djM2pPSGFRbURHUkI1WDBjbWZON0phSkVSRVJFK3JDK21ZeEtja0pEWTd5akVCRVJrYVRnKzNLSVNIQko5aHdPenY4ZCsyWmYyMjVQb0tsNWQxRHIzY3FxcWljN0hTUFpuc2Z4ZzUvRGFObDN5R0IwK3BtTVRqK0RkVFd2czdqc0xzbzkzOFhvRVVnb0wyMC9HWUNETW0vZ29Ld2JXODZuMmdzNGJjQXp2RjU4SGk1L0tRT1REbXp6SENocVdNVGErbmNBeUhhTVlmK01uL1JzNEYzdzZPYXhRYysvcy9PeW9PY25wbC9Na1RsM0FoQXd2YXl1MjFYVzc1UHlXOE9hODRpYzMzWlFBdEJnLzR5cktVdzhnRHJmRGdZbFRXMjVVdXNyNHF2cWZ3SXdKT2xRVGh2d2RKdWVKZ0dlM0RvVlQ2Q2FmZE12NFlpY085cU4vbHJ4MlpSNGxwTm95Mnd6ZG12N1pWeUd3NWJDWitXM016SDl3amFKcUZBcXZldW85SzRIWUZMNnBXSDM2eTJxdlpzSU5PMTNGb25XNVVrNzJsdHJSUElNMHUwRHlYWHVIYlJOdG1OVXhQT0tpSWlJU00vcm04bW9yQXdvanRhbjJrUkVSS1RMc2lJdnFTVFNrUmMyN0JkUkV1WG93a2VabUIzOERmdjF0Vy93M3Jaend4NHJOM0VDUHhyMWJkanRJMlV6RXRnMysxb096cnVUUkh0MmgrMk9MbnlVZWw4Um0rdG1kOURDNExoQlQ1R2FNQ2pvdFRFWlp6TW00eXpXMWZ5UFJXVjNVZUZaRlpYNEpUb3lFb1p3U3NHVGxEYXVZTyswWGMvUGdPbmppNHJtVlhFRzAzUHY3bkJQcWRaOXZLYXJ3K3ZlZ0t2Vi9YbzhnWnJkcnRlM2Fidjc5ZFljUmtySWVDSzExaldMaGtCbHhQM3NSdWNmZ2hpWWVDQWs3am9PbUQ0K0tyc1puOW1BRFh2UVJOUDJoaVY0QXRVQWpFaVowZTc2dXZwM0tmRllwVEFQeVB4SnArVUU5MGs3ajJ6SEtDdU9DRFFuSWpNU2hqQXlKZndrVnJONFB4OWVMVDZMeGtCdHBHRzMwZFc5dGE0YnZyWmI4NHFJaUloSXoraVR5U2h6citFWVNrYUppSWpFblRsK1JMeERrSDRzd3ptaXcydHVYMG1QeGJHdzlNNE9yNVY3VmpBaTdTUU9LL2dUT1luN2hCekxaaVJ3VU43dGJLbjdDRFBJS29OeEdlY3hQTzJFRUtNWWpNazRoOUVaWjdHMjVoVjJ1cGRTMmJnNjVOelNNL0tjNDhsemptOXpibUhWWDZud1dtK283NU4yYmxqNzlXeDBmOHpzMGh2Q212T1ZIYWQzZWozVS9rbkg1LytEMFNrZFArOUdwaHpYNldxZXQzWmV2TnNaazYrcUh3T3NFbnVuRDNnV281TS9UVGU3UDJWKzVaOEFzT1BvTk5ibThiK3QrUytHWWNjYnFLZlk4elVBQjJSZVE3Wmp6RzR0QXl5dWVyRGxlSDM5K3d4Tk9xemxPR0I2V1ZqMU44QmEzUmJPUGxEaC9QeHFmVVZ0anRjMEphUEdwSjVNbmErNDA3N0J5amYycHVlRGlJaUlpRWd3ZlRNWmRmQkVqTG5MNGgyR2lJaEl2MmRPblJEdkVLUWZTM2NNNy9CYXZXOW5qOFd4cE95ZW9PZUhwUjdId2ZtL3B6QTVlRW12M1puNCthcjhyeXdxL1gzUVJCVEFtcHFYOFp1TkhGcHdMMW5PNENYU21obllHSmR4QWFQVHoySmw1ZU1zS2JzSGR4aDc4a2o0dnE5N2pjTEV5ZTBTSEpIWTVQNlViMnFzMG93cDlqeW1aZDhTcmZCNlRLcDlBSU9URGc2Ny9RYlhSeTBsNlNablhObHVmNmZkbFRRdWI3bHZDN0V5cWlGUXlTZGx0N0RaL1JtSnRnek9IL2dPTmlPQkxlNTVUR2xWTnJIWm9xcjcyZUZaMm5LOHF1NWwwaElHTVNYek9nQk1UQTdLdW9IdmFsOWlyOVF6U1RDUzJ2U3Y4bTRFSU1zeHN0TzRkdmRzMGZTZzU3K3FmcXdsVWRlUjNyZ1M2S3FoWDNXcDN3dmJaN1o4RDN2ajR4SVJFUkdSNk9tYnlhZ0pvNnpWVWFzM3h6c1VFUkdSZnF0MGxKc0YrWDhtdVN5SEpGc1dpUWxaSk51eVNiSmxrMlRQeEdtazQ3Q2xrV2hMeDJta1I3M0VrL1J2U2ZZY3NwMGR2NEZkNTl2V2c5RzBOVFIxQmxQejdtUlF5bUdoR3plcGJsekhoOXN2bzlpOUVBQ2I0V2kxSjFSYkcycmZZbVBkTFBiTnZwYXBlYmVUWk0vdGRHeTc0V1MvbkoreGQ5YWxmRjMrQUY5WDNJODNVQmYrQTVLZ1BJRnFQaXYvRFNZQkptZGN5YUhadDBVOFJwMi9tRGxsdHdBbUJuYU95N3VmUkZ0bXhPTmNPWFJadTlKeE96eExlYVA0UWdBdUd2d3htUWx0azdmVnZzMDhYM1FzQUdjV3Z0aHVOWThuVU1NVFd5TXJOUmVPQUg0V1ZUMEFRS0l0azRscEY0WHNZNXIrbHZ1ZGxlbmIzckNFajhwdXB0NXZKYU5UN0huNFRBLzdaL3lrM1I1Y0FkUEhsNVgzc3FMMldjQmF6VFEyOVdRK3IvZzlpNnNlb002M25TTnk3c0J1SkxKWDZwbnNsWHBtdS9sYy9qSm1sVnlCMjEvQmtibS9DOW9tSG5ySDg4RUVqSWhqRnhFUkVaRTlWOTk4Vjhnd0NGeHhCdmJmUHdhdWhuaEhJeUlpMHU5NGtocjU0TlE1VkRWMHZLZkU3aEtNSkp5Mk5KeTJkQnhHcXBXa2FrcFVPZTNwT0kwMG5QWTA2NnVSanJNNWtXVkx4OUYweldHa1lHQ0w0U09Udm1Kd3luUTZlNk96cHVtVDlqM0ZiamdabDNFQmszTnVJaTlwVXRqOUFxYVhyeXNlWUhIWkgvQTE3ZWt5SlBWb1RobnlCZzViV3J2MkxsOHhMMnpZSDdlL2xHOHIvc0gzVmM4d05mOTI5c3YrR1RhajgvSmxUbHM2QitmL2xrbloxN0s0N0Erc3JQbzNBZE1iMlFPVkZ0c2FGclNzWU10emhpN0J1RHNUUHgrVjNreERvQXFBZzdOdVluRFNOQUI4cHBzU3owb0dKUjBVdllCN2llOXFuNmZTdXc2QUF6Ti9pc09XR3JKUGdNNlRVWDZ6a2NWVkQvSk56Wk9ZVFczM1NidUF3M04rVFlLUjNLNzk5b1lsZkY3eE95cThhd0RJZFk3bnhJSi9rbVRMb2lGUXplS3FCMWxWOXpKRkRRczVMT2MzakVnK09taGNSUTBMcWZYdHdNVFBKMlczc05YOUpVZmwzbzBqeUp3ZHVYRFFiTElkbzBLMnEvUnU2UEtlU2oydHpyZWQ5MHV2WjNMR2xZeE5QU1hzZmtVTkMxcGVBeDFaVS84V2RiNGRISkI1YlhmREZCRVJFWkVlMWplVFVRQURjd25jZkJHMkI1NVhRa3BFUktRSGVaSWFtWFh4NTFUbGhaK0lBdkNaRGZqOERiajgzZG4zMFdpYnRMS2xrV0NrNExBbGsyQWtrV0FrVy9kSnhtNUx0STZOWkJKc1NTVFFkTTFvYW10TEpvRWs2NXBobmJjYkNlaVQzSDNEaUJEN0psVTNydStoU0dCc3hya2NNZUIrVWhNR1J0U3Z5UFVGbnhWZlQ0Vm5WY3U1VWVtbmNjTGdGN0ViaVVIN0pOcXpHWng2Sk90cS9nZEFZNkNhZVR0L3lYZVYvK0dJQWZjelBDMzBtOVhKQ1FVY1ZmZ1FrM04remhjbHYyQmo3VHNSeFMyV2JRM3pXKzRQU1RvMDR2N3pLKzlyS1E4M0l2bG9Ec2k4Qm9DMTliT1lWM2szallGNkxocjBFV2tSUHE5NnV6cGZNVGJEUVViQ2tFNzNtV290WVBwYTd1K2VkQzFwWE1FblpiZTBKTGdTYlprY25Yc3ZvMUptdG1ubk54dlo1SjdEaXRwbjJONndwT1g4bU5TVE9Ucm5ucGFrMkpUTTY4bElHTUxjOHQ5Uzdkdk1leVUvSWQ4NWtYM1RMMlowNm9rNGpKU1d2bU5UVHlISmxzV0haVGZoQ1ZTenB2NHR5aHBYY1VMK0l4R1g3ZHRUQlBEejFzNGZVKzNid2lkbHY4Qm1PQmlkRWw0U2JYSFZRNXhaMkhFeWFvdjdDK2FVMzBiQTlGSHVYY09NM0Q5MitMdFNSRVJFUkhxZnZwdU1Bc3k5aHVPLzh4cHNUNzZwa24waUlpSTl3TnhyT0lITFp6QTkveG84Z1NvYUFsVzRBNVUwQkNyeCtIWWRlL3pWTkpxMU5KcDFOUHF0cjM2ek1Sb1JXT1A2YXFNd1Zuc0dkaHpOaVNvakdidVIySlRjU3NGaFM4SnVKR0UzSE5oeFlqTWMyQTJIOWJYcDJHYlkyeHkzdnQ1eXYzVWZFcHI2SlhRNHBoSms3VGx0Nll6Tk9LL0Q2OTVBSGJYZXJUMFdUMlhqYWxJU0NzSnU3L0x0Wkg3SnIvbSsraG1zVWxhV2lkblhjTlNBdjNkYTB0SnVKSExDNEJlWmE3K1JGWlgvYWhQRDIxdFBaa1RheVJ3eDRLOGg5NU1DeUhTT0p0bWVIM2JjMHRabTkxd0FjaDE3a1dMUGk2anZOelZQOEczVFBsRVpDVU00SnU4dk5ML09rKzA1dVAwVkFDeXFmcEJqY3Y4Y2NyekdRUHZmaWQ2bWxYYlcvWG84Z1pyZHJ0ZTNhYnY3OVdCalJzTzA3RnZZSiswOEdnSlYrRTBQY3l2dVlITEdsWjN1dTJXeUt4bGx4MW9aRlRCOUxLMytCMTlWUDlheWNtcGc0aFJtNWo5SXFuMEFZRDNHamU1UDJPcitnazN1VC9FRXFsdkd5WEtNNU5Ec1d4bVJmRXk3K2NhbG5rNkJjeEp6Sys2a3FHRUJwWTBybVZOK0czTXI3bVJZOGhFTVNUcVVFY2t6U0U4WXpORGt3emxuNE91OFYzSTFsZDROVkhqWDhtcnhtWnlZLzJoWVNVcXZXZGZ1ZTk5UnUzREY4L2xndzg2UnVYZnhic2xWQkV3Zkg1WGRoRDMvMFE1WGw3VzJ3N09VYlEzemczN2ZTanpMbVYxNmZVdGkwb3BIL3phS2lJaUk5Q1Y5T2hrRldDdWtmbjBGeG5jYk1CWi9oL0hESnFpcWdZWm92T0VsSWlMU3p5VTVJU3NEYy93SXpLa1RNQ2VNd21rWWRMNTlmSEIrczVIR1FDMk5nVG9yU1JXb3BURlFpOGVzYlVsWWVRTjFlQUsxTGRjOVRXMjhnYWIyWm4zb2lickJ4RStqV1UralA3YnpSTXJBam1FWUdOaXNtMkhETUEzQTF1cThBWVp0VnhzTXExM1RNUWJXZmRQcWIrM21ZV3ZWeG9BMmZhejc1NHhjRk9kSDM5NWVtUmNITFdIWHpHZTZTWGNNbzliYk14OVdLbXRZem9yS3g1aVVmVjJuN1h5bW02L0xIMkJaK1gxdDlteXlHUTZPR3ZBZ0U3T3ZDV3MrQXh2VEN4OG15em1HTDB0dWE3TnFaRlBkdTJ5dC81Z3BlYmR5WU82dG5hNGEyT2xld3FxcS80WTFwN1JWN2wxTm5XODdBTU9TajR5bzcrcjZONWxmYVNXWTdFWWl4K2MvM0dhZnFDRkpoekl3Y1FvN1BFdFpVL2Nta3pPdUlOZXhWNmRqUGxzMHZkUHJyK3c0dmRQcnMwcXVEQy80S01sMGpDRGQ5UEh5amxPbzlLNW5lOE5pemg3NFA1SnNXVUhidDM2Tzd5clRaMUxVc0lnQWZneHNISkI1TFZPemJteXoxNXJOU09DNzJoZlk0Vm5XY201ZzRvSHNtM0VKbzFPTzczQmZOckNTVmFjUGVJYWloZ1VzcW5xUVlzOVgrRTBQRzEwZlU5U3dpR0hKUisxNlBBbkRPS3Z3RlQ0by9SbEZEUXRKdEdXUzQyamUwMjVYd3RrdzJpZFBYdHR4ZG1mZnFpNko5L05oYU5KaFRNKzVoem5sdHhJd2ZYeFkrbk5PSC9Bc0F4TDNDOWwzWWRYZk9MdndrRFlsZWN1OXE1bFZjaFZlMHczQXFKU1p6TXg3TUdScFVoRVJFUkhwWGZwK01nckFNREFuanNhY09EcmVrWWhJRC9NL2NpNXMrUVlBMjdsL3hKaHlUcHdqRXBHTzJBMG55Zlpja3UyNVhSN0RKSURYck1manI4VnIxdE1ZcU1ObnV2RUYzSGhOTno2ekFXL0FoUTgzL29BSG45bDBQdENBRnhlK2dIWGZoeHR2d0kyZkJ1dGF3SVhYZExmc05kTGJtUGd4elRZbmd0L3ZCeEpzS1V6SnZiWFROc24yZkM0WXVZUVB0MS9DNXJvUGVpU3VSYVcvWTF6R0JTVFpjNEpjTmZtaCtua1dsTnhPblc5Ym15dHBDVU9ZT2ZoWkJxY2NFZkdjazNOdUlqOXBmOTdmZGdGdWYybkxlYi9wWVZIcFhmeFEvUUpIRno3TTBOUmpnMFFVWU83T0c0ajJFK2pSemFGWFpFWGJEM1d2YzFEV0RUMDY1MmJYcHkzM2g0ZXg0cU9sbi9zelBpMjdEVEN4WVdkbTNvUGtPeWUwYXpjMTYwYmUybmtKSmdFV1Z2NlZrd3YrSFkyd2V4V2JrY0RlYWVjeXYvSlBWUHUyTUx2MEJrNGQ4QlMySUFraWY2dTl6WnFUVVRiRHdmSDVEL05leVU4NEpQc1hRVmZUMkkxRVRzaC9oSS9LL28rQlNWTVltM0pLeE9YekJpZE40NnpDYVpSN1Y3T203azNXMUwvRG9kbTNrWmt3ckUyN1JGc21weGI4bC9tVmYySkMrbzlhVnN1MVhoVnM3OUpIT2ZxbThXbG5VZVBid3RMcVIvQ1pidDR0dVpxekMxOGgwekdpMDM0bG51V3NxSDJPU2VtWEFMRFQ4dzJ6U3E1cVdkVTJMdlUwWnVUZEYvUjVJaUlpSWlLOTI1NlJqQktSZnN1WWRCSm1Veklxc093TjdFcEdpZXpSREd3NGpYU2NDZWt4R1Q5Zytsb1NWYzFKSzEvQVNuTDVUT3Q4QUI4QjA0dmZiTVJ2ZWdrWVhnS21ENy9aaUduNjhKdGUvSGdKTkY5dk9mYnVPamE5Qk5oMVBXRDZDTkEwWmxQYkFOYVlyVmNFQ0J5WSt3dlNIRU5DdGt1eTUzRGEwSGRZVW5ZdmkwcC9qMGtncG5FMStDdFlYSFkzUnc1NG9NMzVUWFh2c3JEMFRrb2J2bW5YWjNUNm1jd1krRmdIQ1N5TE4xQm5sWEUwa29KZUg1eHlGQmVPV3NZbk82NW1jOTNzTnRlcUc5Zng1cFlUR0pkeEFVY1dQdENtSk4rcXFpZlo2VjRheVVNTVM3bzk5TThtbW1yOTIwaTB4K2IzUVdmV3VkNEhJTkdXUVdIU0FXSDEyZUZaeXV6U0cxdFc4c3pJdTQrUktlMFRoV0FsUUFZa1RtYW41eHMydXorajJQTVZoWWtkejNQbDBHVWsyakoyTzJzeXUvUkdoaVlmenZpMGN5Sis4OTRUcU9HSnJRZUcxWFpsN1hPc3JIMHVvdkVCSm1kY1FWSERRamE3UDZPb1lTSHpLKzdsOEp3NzJyVUx0QzdUMTJxMVg0bzlqM01HdnQ1eXZLanFBWlpWUHhwMHJtME44MWxTOVZERU1UYTdidmhhcG1YZnlyVHNXK2lvUEp6TlNPRHduTnZibkd1VGpETGFKNk11SERTYmJNZW9rUE5YZWpmdzR2Ync5bDZLOS9PaDJkU3NuMVBXK0FPYjNKL1FFS2prMDRwZmM4YUFGenBzWCtEY2w1TEdGU3lxL0Jzams0K2h5cmVKRDBwKzJySWlhbUw2UlJ5WmN5Y3F6eWNpSWlMU055a1pKU0o5bXJIL3FaanYvUmtDZnRpd0dMTjhDMGJ1c05BZFJVU0NzQmtKT0VuSGFVK245M3pvMmlSZytqRXhnUUNtR2NERXhEU2E3d2VhcnBtdGpnTmdtaTMzemFiN3RPclhOSExUL2FZeG0vcGpIYlcwNnkxeUV5ZHdRTzR2SStoaGNGRGVieWhJbXNMczdSZmo4VmZHTERhQUZaWC9Zci9zNjhsMGptRkwvWWNzTFAxdDBJUlBrajJId3d2dVkrK3N5em9kcjhGZndkdGJUeWJSbHNVcFE5L29NQ0dWbWpDSTA0YSt5OHJLeDVoWGNrdWJ2VjhBMXRTOHhOYjZqem15OEVIR1pWeUF4MS9KZ3BMYmc0N1ZYVDhlOG1ub1JsSDA2T2F4T0kzZDMzU1ByV3JmRnNvYVZ3RXdJdm1Zc043VTMrajZtSS9LYnNabk5nQndaTTd2R1pkNldxZDlwbVJlejdzbFZ3T3d0UHBoVGlsNHNzMzFMTWRJSm1kWTVkUVNncFJqWEZYM011dGRIN0RlOVFGRkRRczVMdStCZG0wNmsyQWt0b3dmNldxaThCa2NrM2NmTDI4L2hYcC9DY3RybjJGQTR2Nk1UVDJsVGF0QWlJUk96NG9zRWRKNnI2VUVJem5hd2JUb25jOEhnK1B5L3NacnhlZVFaTXRrWmw3bnljQ2pjdS9tdFIxbjR6VmR2RmR5RFpXK0RRU2FWc1ZOemZvNVV6Si9GbEhNSWlJaUl0SzdLQmtsSW4yYWtaYUhzZGRSbU4vUHNVNTg5U1ljZDJOOGd4SVJpU29EbTVIUStqRDQvVDJjdzViR2lVTmU2ZEtidWNQVGp1ZjhrWXQ0Yit2WmxIbFd4Q0E2UzhEME1xZjRwL2dERGV4d0x3amFabnpteFJ3KzRDOXRWaWtGVStjcjR1MHRKMVB1V1FuQU8xdFA0K1FoYitDd3BYYllaMkwyTll4SU81bDVKYmV3dHVhVk50ZmMvakptRjEzTTZ1b1hjTm95Y2Z2TElueDAwbXhkL2F5Vys2TlRUd3paZmxYZHk4d3R2N09sRE9paDJiY3lJZjJDa1AyR0p4OUZqbU1zRmQ2MWJIRi9RVW5qY2dxY2sxcXU1enIyNHREczI0TDJyZmZ2Wkg3bGZRQ2tKUXppc094Zmg1eHZkM1lqc2NQeGR6Y3U5VFFPekx5K3crdWRyZWhKc21WemJONWZlV3ZucFlESlorVy9JYys1VDV2VlFxMVhGd1ZMdEFSejRhRFpvUnVGc0x6MktiNnJmVEhzOWl0cW4yWHZ0SFBhL0o1eUJjcGI3aWNIV1FWcGxaTjFoUnpiMTdRNnFDTzk2Zm5RbXNPV3lta0RuaWJabHRQbTN6S1h2NVNsMVE5VDQ5M1NjaTdmT1lGSkdUL20yNXFuS1BldUJxd1BpUnlWY3pkN3A2bjZnWWlJaUVoZnAyU1VpUFI1eHBTelc1SlI1ckxYTVk3OUdSaTJFTDFFUktTdk1MQnozS0NueUhidTFlVXhNaDJqT0dmRVBEN2VjUVhyYXY0WHhlamEybFlmZkdWUVlmSWhIRmJ3WndhbEhCWnlqSjN1SmJ5NzdTenFmVHRhem0ydG44UC9OaC9GcVVQZkpqVmhVSWQ5MHh4RE9HSHdDK3liZlMxZmx0ektUdmVTTnRjMzFiMFg1aU9SanZ4UVo1V0ZTN1JsTWl6cDhFN2JMcTErbU1WVmYyODVucHIxY3lablhCWG1UQWFUTTY1aVRybTFSOXJTcW9jNXFlRHhpUGZscXZOdDU2bHQ3ZmRUNnFycmhxLzkvK3pkZDV4VTFkM0g4ZSs5MDNabWUyVlpwQXFDZ0tLQVJGUlVWTlNvc1dFMzBhaXhKaHJUMVBROE1USEdSRTBzSkxaWVkrK0tDQlkwS3FDaUNDS0NVcVREc24xM3Rzek12ZmY1WTVlQmhTMnpiTGxiUHUvWDYzbGw3cm5ubnZQZGRjU0grYzA1WjdjMnY1bVcwRlp6elJtUU5GbWpVODdXc3FvbkZYV3E5VWJSdFRvai96bVpoazlTMDJkR3RhYWxQTi9VdktWVjFYTmtTRG9xKzJZMVY5bFBNak1UL2htcVlwdjFYc2tmOVZIWlAzVmM3aDN4TTZ4cXJCM0ZxS2EyNUh4bTg2a0p6OUdVN3ZoKzJGV3lKeS8rT21KWGFsSEYvVnBjOFdDVEJiWkpHVC9ScXVyWnFtcjQ4MjljNnZjcFJBRUFBUFFTZkZvTG9NY3o5cDBxaGVvL0xIQktOOHBaODVITGlRQUFIY1dRcVdrRkQycnYxTlkrc0hXMEx2eEdpejE4WnJLK1BlQkpIWno3QjNYVnNyS3N3R2lkc05jek9uUEkrd2tWb3I0c2YxalByWjNhcUJDMTNiYmF6L1QwbXNrcXJQMmsxWEVHaEE3WFdVUG02enNEWDFaZVV0dk9lVUh6S21JYlZHdlhiL2M0SXZrNzhXSkpVNzZvZWlKZWlETGwwWkhaZjI3ek5tUDdKSDlIUVUrMkpPbWJtbmRVSGx2WHloTTkxeUdaMXl2WjAwK1NWQlhib3RMWTZ2aTltRk1YZisxSmNHVlVTd3JybG1oRjFmTmFVZldTT3VyUGdpMTFuMHFTNnV6eVJrV3NzdWdhU2ZYdmdaQ1oweUZ6OVVReHAwYUxLdTdUWXh1UDBpZmxNNXBkNmVVelFwcVdjM3U4NkxpNDRrRjlVL05XVjBZRkFBQkFKMkZsRklDZXorT1RlZURKc2o5NFdKTGtmUHk4akdFSHV4d0tBTkJlSHNPdm8vdmZwNUhwNTdYYTk3T1NPL1RlMXAvcjBMeWJOVDc3WnkzME5IUlF6bStVSGRoUGN6WmRxS2hkMVhHQmQ1SWZQRmdUc3EvVHNOVHZLSkVQdXlOMnBlWnV2a3BmVmJTOEpWaFZiS09lL1dhS0R1djNOKzJmMmZ5MmFOc05TVGxCUTFKTzBNYnEvMmx4eVYxYVUvV3liQ2VXNkkrQlhhUjU5OUtGZTMyZ3I4SXZLajh3dnNXKzFRMWJJZnJOVkIyZmUxZDhwVXhMYXF3U2VjMmdmQTNidkptR1QyTlN6dEdHMm5tYW5IbWQwcjJEV3R4K3JpSzJUck1LcjVBdFMvMERFM1ZrOXA4VCtLa2N2VkgwRXhWRnZwUWtIWm45Wi9VUFRFemd1WTdsTjFOMFJQYU4rcXppZmszTHViM1JhaHFyNGF3dEtmRnQrbG9TYTlqMnoyZUcyajNXZHR1TFVYNHpWZGs3cmVJc2F5aXFwWG9ITnQ1eXRjRnArVThvM1RzNGZyMTkxZEt1N2VXeHRYcGh5N203UGQvZDN3K1dFOUVYVlUvcTAvSi9xOXJhRm05UDl3N1N4SXdmYVdIWkRKWEh2bW4wVFAvQUJFM052a2x2RnYxY3Rpek4zbmFOanMrOVc0T0RSKzV4RGdBQUFMaVBZaFNBWHNHWWVMcTB2UmkxOUhYcHROOUwvdWJQMVFBQWRHOUJiNTVPM09zNTlROU9iclZ2U2QyWG1sZjRhMG1PUGlpOFhqVldrUTdOKzB1THYrRjJsUUFBSUFCSlJFRlV6d3hMUFVWbkRIbFByNjQvUlpYUmpsbHQ0aldDR3BGMnBzWm1YcWI4WU9KZml0aFkvYTdlMm5TcHlxT3JXKytzK2c5MzM5M3lZNjBQdjYycCtUTVU4dlpyOVprQm9jTTFJSFM0cXFJYnRLTGl2MXBSL2tUOFBDcTBqZGRJMHVpVXBzOTgyblVGUjZwM2dFN011MDladnNTMlVsdGI4NDdlSy9rL0RVcytYcFBTcjFHcWQ0QW1wRitsU1JuWHh2czB0LzJjTFV0dkZmOUN0aXo1elZRZGsvTjNwWG9IdERybnd2Szc0NFdISWNHak5UcmxySVN5ZG9ZaHdha2FFanhTdXhad3Q1K3BWTDhxcXYwcm1jTFdGa2xTa3BuZTdyRzIyOXhRak9vZm1DQmpwdzFJQ2h2T3FjdjBEVzNVLytLQjlTdjVBMmFhREhsMkd5L0p6RkpvcDdQbGtzek0rRE03NjY3dkI4dUo2TXVxcC9WcCtUMnFhdmg5UzFLS3Q3OG1wbCtsVVNsbnlwUkhuNVQvcThubjkwaytSYVhSMWZxa2ZJWXNKNkpaaFZkb1N0YnZOU1oxOTRJY0FBQUFlZ2FLVVFCNmgvNzdTdjFIU3B0WFNKRWFPVXRteVpqSS92SUEwQk1WaEtibzJJS0hsZW9iMUdyZmlGMnAyUnZQYTdSeTR0UGl2Nm5XS3RaUi9mL2Q2RVBoWGVVRTl0UFpReGJvMVEybksycFg3bEZXUTZiNmh5WnJuN1J6TkRMOVBQbmI4T0YyeEs3UUI0VTNhR25wZlpLY05zKzl1dklsYmFwK1Q0ZjMrMGRDcThlaytqT2xKbVJmcnduWjE2dTQ3Z3V0cm54UmE2dG1hMHZOaDNKa3RUa0Q2dFhaNVhxLzVFOWFFWDR4M3Biakg2MlQ4aDVReUpQNDFtdzFkckdpVHJWV1ZEMnYvVksvcTFRTlNQaU1wUG1sdDZpd2Jva2thV0RTWVMyKzk3ZGJVdm1JUGlyN2g2VDZ3dGxST1Rjbm5MWHo3RjVzMnI2bG05ZEk2cEFadG0rZGw5TEMrV3R0RVhOcVZOeFF3Tmw1RlZIVXFWWlJaTGtrS1Mrd2Y2Tm5rc3hNTGFxNFYxRzdXdVBUcjJqMlo2dXhpald2N0JhRlkxdDBVci8veUd5aWNOVVV0OTRQTWFkV3k2cWUxcUx5ZXhTMkN1UHRRVStXeHFkZHFiR3A1eVg4bnY1V3hyVUtXMXUwdk9wNTJiTDBic252VkJwZHFjbVoxeWM4QmdBQUFMb1BpbEVBZWdmRGtERmh1cHhYYjVJazJRdWZrNGRpRkFEMEtGNHpwTVA3M2E1eFdUOVNJcXNmTENlaTF6Wk1WMUhEeW9PZExTdjdqNkoycFk0dGVLVEZjMzJDM2p5ZFB2Z3R6ZDE4Wlp1eUd2Sm9TcisvYTNqYUdVcjI5bS9Uczl2NXpUUk56WitocWZrejl1ajU5c29PakZGMllJd095dm0xYXF3aVBiWnFqR3F0WWxleTlHUnJhOTdSTzhXL2J2VEJ1eVFORFI3ZHBrS1VWSDlXMG5hWjNxWlh2RFFsYkczVjJwcTU4ZXRWMWJPMHFucVdjdnlqTkRoNGxJWUVqMUsvd1A3YS91K1ZMVXZ6UzIvVzRvcUhKRWtCTTEwbjVOMmpKRE9qVFhtN1NzUU9TK3FZYmZWcXJPTDR5cCtnbVNWYlZzSUZudVpzclZzaXU2R1kyejlwUnpGcVhjMy80a1hlWGJkMUxJMnUxSWRsLzVEdFJGVm5WMnBLMW0rYkhIdFJ4ZjFhVWZXOEpPbjlrai9xOEt6L2F6V1BHKytIaUYycHBaWC8xZUxLaDFTejA1OGpmak5GQjZUOVFPUFNMcExQYU9zL1AwTkhaZCtzb0ptalJSWDNTcW92bUcycyswakg1UHhkMmI2UnJUd1BBQUNBN29SaUZJQmV3emp3WkRtdi9WV3lMV25OUWpsRmEyWGtERzc5UVFCQXQ1QWQyRS83Wmx5b3hMYmhjdlRtcGt1MFB2eDJzejIrcm5oR1VUdXNFL1o2V3A0V1ZsUXNMMzlVaGJXZnRpbXJJMHMrTTJXUEMxSGR6WnJLVnloRXRWRkZiTDNtbDk2aVZkV3Z4OXVDbml6VldDVjdQR1paZEpXaytxM01mR2JpMncwbmUvcnB2SUk1S29vc2p4Y2V5cUpyVkJSWnJxTEljbjFTUGtNaFQ0NEdCNDlVUWRJa0xhbDRXTnNpWDhRem41aDNmN2YrWUwvT3JwQ2tQU2htN082VDhobHlaRXVTVmxXL3JvM3JKMnRZNkRpTlNENUJCVW1UbXR3eXJ6VWJhK2RKcXQ5R3NKOS94d3FvN2U4Tm54RnNWSXh5Wk92dDRodGtPMUVGUFZtYW1ONzgrVzhIWi94TWhaSEYybFQ3c1paV1BxNHMzejRhbTNwK2kzbTYrdjJ3TGZLRlh0cjZQVVYyV21GcUdqNk5UVGxQRXpOK3FDUXpNK0d4ZG1kb2N1WXZsT0xOMS9zbGY1SWpXOFdSNVhwMjgra2FsM2FSeHFkZEliK1owbzd4QVFBQTBGVW9SZ0hvTll5VWJCbjdUcFh6eFp2MURaKytLQjM3WTNkREFRQVN0clhtUTcyd2RwcE9HZlNha2p6WnpmYXpuSWplM0hTSnZxcDRvdFV4djZsNlRhK3NQMVVuRFh4QlhpTzQyLzNsNVk5cDd1YXJsQlhZdDgxNTUyLzdyVWFrblNsZkQvOGcxSExxOUZIUmpXN0g2REVpZHFVK0taK2hKWldQeUhJaThmWVJ5U2RwU3RidjlORDZ5YkpsS1d4dGJkTzRVYWNtZnU1UXJuL3NIbVhMOFk5U2puK1V2cFh4RXhWRnZ0U3E2bGxhR1o2bDh0ZzNxcmFLOUdYVnMvcXk2dGw0ZjQ4UjBQRzVkeXZQdjk4ZXpiZGRXWFMxbGplczN1bG90aXhWeGpaSWt2eG1hb3Q5aDRhT1Zvb252OGw3aml3dGJQam5KdFdmOFJaemFsUnJsMnBaMVpOYVZ2V2tncDVzN1IwNlRzTkRKNnAvMHNRV3g5dlorb1ppVko1L3YvaEt6R3BybTFaWHo1RWtEUW9lMFdnYnZrWGw5MmxyM1dKSjBwU3MzeXZveVdwMmJOUHc2cmljdS9Uc2x0TlZHZHVvOTB0dVZMWi9aS1B0QUp2VFZlK0hIUDhvSlh0eUc0cFJoa1lrbjZTRE0zNlcwQmxWaWRvdjlYdEs4ZlRYMjhVM3FNNHVsK1ZFOUduNVBmcXk2aG1kbFBjZjVmckhkTmhjQUFBQTZCd1Vvd0QwS3NhRTArUEZLT2VUNTJWTXUxb3lXdDhqSHdEUVBSVFdmcUxuMWs3VmFZUG1LT1RkL1VQZ2lGMmhtUnVtYTBONGJoTlBOMjE5K0UyOXN2NWtmV2V2bCtUZGFadXZsUlhQNnMxTmw4UlhTYlJWZFd5TEZoYi9WWk56ZTNZaFoybnBmYXFNcm5NN1JvOVFGbDJqRjdhZTAyajFVN0luVDBkay8xRkRna2ZYWDN2elZSbmJxSy9EcjJwNDhva3FDRXlTYWJUMDF5NUhGYkVOK3FEMHB2alpTSU9EUjdZN2E0NS9YMlg2aGluSFAwWWZsZDJ1MG9aVlZ6dXpuRHE5c09WYzVmaEhhMGp3S0EwSlRXMG9SQ1N5T25HSERiWHp0S0doSU5QUjF0VzhxMWpEbVhESm5uNHQ5czN6NzY4OGYrT3ptV0pPclZaWHo5R241ZmVvSlBxVnBQcVZTcWZsUHkyUDRkT0s4SXY2S3Z5eXFtS2JWR01WYTJubDQxcGErYmhDbmx5TlNQNk9SaWFmcGh6L3FHYm5qTmlWS216WUtyUWc2YUI0KytLSy84aDJvcEtrZlpKUGFmVHpmRmgybXlScDc5RHhHaDQ2b2RYZlFkQ1RwVy9uL2x2UGJUbERsbE9uT2R1dTFka0ZyN1JweFZGbnZoOE1lVFFwNDZmNnZQSVJIWko1UTV1S1daRTJuTmMzTkhTTXpnM00wanZGdjlFM05XODMvRnlqVy96bkF3QUFnTzZEWWhTQVhzVVlkYVNVbkNtRlMrV1ViWkt6Y3I2TUVZZTZIUXNBMEFZbGRjdjA4dm9UZGZyZ3VmS2JhZkgyOHNncXZiYnhUQlhWTG1uem1CdkNjK3NMVW9OZWtkY0lhazNsSzVxOTZYdng4MXoyMU9LU08zUkExbzhWM09Wc29Ncm9PZ1U4R1kzeXV5bG1WOHR5NmhUd05QN3cybmFpK3JUa1ZwZFM5VHdadnFIYU8zUzhsbFkrTG8vaDE3aTBpelVoL2NwRzI4Y05EUjZqSlpVUEsrcFU2K1d0RjdaNWptUlBua1lrZjJjUEV6b3FpYTdVeHRvRjJsaTdRQnRxNXlsaVY4WHZlbzBralV3NVRRRXpYYXZDcjZrOFZsK0VMSW9zVTFGa21SYVczNldRSjFkRGdsTTFKSFNNQmlZZElvOFIyTU1zaVZsZis0RzhScEtDWnBhU1BCbnlHQUY1aklDaWRwVTIxTTdYZXlWL2pQZE5aRFdRN2NSVUV2MUtXK3NXYTMzdEIxcGYrNzZpRFdkT1NWS2FkNkNPeTcwalhzQTRPT05uT2pqanA5cFkrNkdXVnoybjFkV3pGWFZxVkcxdDArS0svMmh4eFgrVTdSK2xrY21uYXAva2t4WHk1RGFhYjJQdGd2aWZJLzBERXlSSjViRzE4UlZZNmQ3QkdoSTZTcEpVR2wybE9VWFh5cEd0ZE84Z0habjk1OTJ5YjJlcThaZXBjdnlqZEdqbXIvUy9rdDhyYkczVm0wVS8wMGw1RDZqbFFsSFh2Ui8yRGgybnZVUEh0WkJsZHh0ckY2amFLcEpVWHlCTVJNaVRxeFB5N3RHSzhBdjZ0UHhlVGN1NWJZKzJWZ1FBQUVEWG94Z0ZvSGZ4K0dTT1AxWDJldzlLa3B6NS82VVlCUUE5MExiYXhacTVZYnBPSGpoVEhzT3ZGZVgvMVR0YmZ0U21iOUh2YWtQMU81cTVmcnIyeTd4Q3IyODhKNzVxb1QyaWRsaWZsZnd6dmpxcXBHNlpQaTIrVlNzcUh0ZDV3ejZUMzk5ME1hbzYxcll0M0JJVjhqYTljaVFjMjZ3bjFvelh2dW5mMXdGWlZ5dmRQMXlTOUZYRms2cUtydStVTEwzVllabS9sYzhJYVV6cWVVcnpEdHp0L3FTTWExVWNYYTZOdFIrMmVld3Mzd2dkbS91UFZqK1lyN2FLVkJYYnBFcHJzNnBpbTFRYVhhWGk2SEtWUkw1U3RHRjExYzVTdlFPMGI4cVpHcHQ2dnBMTURFbjFSWmh0a2FWYUdaNnBsZFd6VkJuYjJERDJOaTJyZWxyTHFwNlcxd2hxWVBCUWpVdytUY05DeHphYlozVEtPVG8wNjVmTjNyOXYzYmhtN3kydWVFRHJhdDVyOGVlVnBDUXpRNk5TVG12VVZoeFpydlcxN3l0c2JWVkZiS1BLb210VUhsdmI1TC9ieVo0ODdaOTJvZlpQdmJDSmdvcWhBVWtIYTBEU3dUcmMrVCt0Q3MvU2wxWFBhSFBkSi9GNTVrVnUxdnpTdjJsZzhCQk5UUDlSL0F5bzdWdjBHVEtWSHhndjI0bnF6YUtmeDdkd25KaCtsWXlHd3RMODByOHBZbGZKYXdSMWZPN2Q4aHBKcXJLMnlHK2t5REJNZlZYMTBvNjhUZnk3UERiMVBHMm9uYWZWMWJNVnRyYXB4aXBWMEpQVjdkNFB1eXFMcnRIc29tc1VNck1WTU5QbE5aTlVhNVZxWGUyT2YrNDViZHhtYjJUeWFScVpmS3JhdW9vUEFBQUE3cUVZQmFEMytkYTUwdlppMUxLMzVKUnVsSkhaY1h2V0F3QzZ4b2J3WE0zWmRJRzhScEtXbHovV0lXT3VDOC9SdXZDY0RobHJ1eVVsZHlzdmFieStLTHRmYTZ2bVNISmFmZWFCcnp2bnYwdFg3eHRyOWw3VURtdEo2ZDFhVWpwREE1T1AwcGlNSCtpVDRyOTFTbzdlekRTOG1weDVmYlAzL1dhS1R1bjNtTFpGbHFvMHVrb3hwNjdWTVgxR1NPbmVRY29MSkxaRjN2dWxmOUxLOE13VysyVDZobWxvYUpxR2hZNXJkdHUwWFA5WTVmckhhbkxtOVNxc1c2S3ZxMS9WeXZCcjhmT3VZazZOMWxTL3FjSEJxUzNPWlJyZVJxdkQyaUxiTjZyVllsVElrNnZqYys5V3dFeHYxQjR3MC9SUjJSM3g3UTEzRmZSa2ExRFNGTzJkL0cwTlNqcThsZTBTNi9tTWtFYWxUTmVvbE9rcWphN1dsMVZQYTBYNEJkVllKWEprYVVQTlBCMmErWnQ0L3cyMUgwaVNzdno3eUcrbXFqQ3lSTnNpWDBpUzhnTUhhdVJPQmJScHViZnIzZUxmYUZEd2NHWDdSNm5PTHRjakc2YnNscUVnYVZLVFo5eEowdFRzbTVUdUhheEpHZGZFaTJyZDdmMndxelR2d1BvQ21iTzhtUjZHeHFkZjNxWXh0ejhIQUFDQW5vTmlGSUJleDhnZEttT2ZLWEsrZWs5eWJHbkJFOUszZis1MkxBREFIbGhaOGF6YkVWb1ZzU3YwMm9ZejNZN1JCbzdXaDkvUyt2QmJiZ2ZwMWJaL3NOOFpKcVpmcFpYaDE3Uzk4Qmt3MDVYcDIxdjlBdVBVUHpCUi9RTVRGUFJrdDJuTXZNRCt5Z3ZzcjBNemY2bE50UXUxc3ZwVnJhcCtYU21lL3RvMzVZd21ueG5Xc0MxYnJuOTBpMk1mMGxDOHkybWkzejdKSnl2Sms2R29IVmJVcVpIbFJPVW9Kc2VSQW1hcWN2MWpOQ1IwdEx4RzBtN1BwbmdMdEYvcTk3U280dDc0N3lESFAwbzUvdEhLRDR4WGxtOUVtMzRIdThyMERkTWhtVGZvNEl5ZmFWWDFiQzJyZWpKKzl0SjJoMmY5UVN2RHI4Vi8zM24rL1hWODdsMmFXL3hMSFpOem0zWXVtUGlNb0k3SjJiRXRac0JNVjZwM1FId1ZraUdQQ3BJbWFtcjJYNXJORkREVE5EbnpGNDNhdXN2N29UbW00VldXYjdpS0lsODJhdmNZQWZVTDdLL3hhVmRvVVBEd05vMEpBQUNBbnNlSWhWZTMvdFZOQU9oaG5DL255bjdvc3ZxTFVLWTh2M3BQOG5YdW1RY0EwQnQ1UWtOMTU1Y2Q5LzJsbGxidVBMNTZuSXJydnVpd3Vkb2lPekJHNXcxYjNPejlQZmtkZkhmdkw1VHBIOWxoNHlXaXVkOXZlV1NWSGxuVmRKYU9uTnVxWHRPcGMreHF4dG9SS2doOFM2Zm1kOHpLdVo1a2RmVWNKWmtaeXZBTlUyaVhNOHM2aWlOTGRYYUZrc3pNMWp1N0pPYlUxcCtIdHN1cUtiZlYycVVKL2Q0aWRwVXNKeUpIdHBMTWpJUldieldscDd3ZmJGbjFYeGFUWkJxK2pvb0dBQUNBSG9DVlVRQjZKV1BrNFRLeUJzb3BXUzlWbDhyNS9EVVo0MDlyL1VFQVFKKzAvVXdYb0tkb3k1azllOHFRcDFzWG9pVEpheVExdVdyS2JZbiszdnhtU29mTTExUGVENlk4a3VIcG9FUUFBQURvU2ZoYk40RGV5ZlJJazgrTFg5cnpIblV4REFDZ3V3dDYrN2tkQVFBQUFBQ0FYb3RpRklCZXl6em9qQjFiODYzL1hGcS94TjFBQUlCdWErL1VVNXE5WnptMVhaZ0VBQUFBQUlEZWgyMzZBUFJld1F3WkI1d3M1K05uSk5XdmpqTFAvcHZMb1FBQVhhbC9jTElpZG9YcTdBcEY3VXBaVGtTMkU1WHR4R1FhSGdVOXVScWVkcWJHWmw3ZTdCaDFWbG1INTJycDdDd0FBQUFBQUhvYmlsRUFlalh6a08vS2FpaEdPWXRueWpueEJoa3AyUzZuQWdCMGxXTUtIbENHZjU5MmpWRWErYXFEMGdBQUFBQUEwRGV4VFIrQTNxMWd0RFQ0d1ByWFZsVE94MCs3bXdjQTBLVTJWYi9mN2pFMlYzL1FBVWtBQUFBQUFPaTdLRVlCNlBYTVF5N1ljVEgvY2NtMjNBc0RBT2hTN1M5R09mcXkvTkVPeVFJQUFBQUFRRjlGTVFwQXIyZnNkNXlNbEJ4SmtsTytSYzZ5dDF4T0JBRG9LcHRxMnJlcTZmUFNlMVRHTm4wQUFBQUFBTFFMWjBZQjZQMDhQaGtIbnl2bnpUc2xTYzRIajhnWWU2ekxvUUFBWGFFOHNrcTFWb21TUEZsdGZuWmRlSTdlMy9xTFRrZ2xWY2UyZHNxNElXKy9UaGtYQUFBQUFJRDJvQmdGb0cvNDF0blMyek1rMjVLeitrTnB3MUpwcjdGdXB3SUFkSUhDMms4MEtIbGF3djJyWTF2MWFmR3RXbHg2aDJ3bjFpbVpIdmg2UUtlTWUvVytuWk1YQUFBQUFJRDJvQmdGb0U4dzB2ckpHSGVTbkVVdlNaTHN1ZitTK2IyN1hVNEZBT2dLSzhyL3E2aGRLVU1lR1RMbHlKRWpXNDRUVTh5cFZjd09xODR1VTFWMG80cnFsbWh6OVh3NTRueEJBQUFBQUFBNkNzVW9BSDJHT2ZVS1dRM0ZLT2VMTitSc1d5VWpkMitYVXdGQTMzTC9WL25OM3F1MVNqdGx6dVhsajJsNStXT2RNblpMMWxTK29rTHZKMTA2NTRyeXg1dHNyN2EyZEdtT3JyU3A3a045WEhhbjJ6RUE5REFIWlZ6dGRnUUFBSUEraFdJVWdMNmozM0FabzQrV3Mrd3R5WEhrekwxUHhsazN1NTBLQVBxVUdxdkk3UWhkNW9QQ0c3cDh6am1iTHVqeU9idURqOHZ2Y0RzQ2dCNkdZaFFBQUVEWG9oZ0ZvRTh4cDE0aGE5bGJraVJuMFl0eWpyMUdSa2FCeTZrQUFNQ2VPaWo5R2o1VUJnQUFBSUJ1em5RN0FBQjBxVUVIeUJqMnJmclh0aVg5N3dGMzh3QUFBQUFBQUFCQUwwY3hDa0NmWXh4MVJmeTEvZEhUVXJqRXhUUUFBQUFBQUFBQTBMdFJqQUxRNXhqREQ1VUdqS20vaU5iS2VmOWhkd01CQUFBQUFBQUFRQzlHTVFwQTMyTVlNcWZ1dERwcTNxTlNYWldMZ1FBQUFBQUFBQUNnOTZJWUJhQlBNc1pNazVFN3RQNml0bEwyL1ArNkd3Z0FBQUFBQUFBQWVpbUtVUUQ2SnRNajQ0aExkMXkvOTVBVXJYVXREZ0FBQUFBQUFBRDBWaFNqQVBSWnh2aFRaYVRuUzVLY3FpSTVDNTkzT1JFQUFBQUFBQUFBOUQ0VW93RDBYUjZmTk9YaStLWHo3bjJTYmJrWUNBQUFBQUFBQUFCNkg0cFJBUG8wYzlMWlVqQkRrdVNVYnBEejJjc3VKd0lBQUFBQUFBQ0Ezb1ZpRklDK0xSQ1NjZGdGOFV2bmpUc2xLK3BpSUFBQUFBQUFBQURvWFNoR0Flanp6TU8rdjJOMVZNbDYyUjgrNVc0Z0FBQUFBQUFBQU9oRktFWUJRRktxaktPdjJISDkxdDFTWGJWN2VRQUFBQUFBQUFDZ0Y2RVlCUUNTeklQUGw1R2VMMGx5cW9wa2YvQ1FxM2tBQUFBQUFBQUFvTGVnR0FVQWt1Ukxrakh0bXZpbDg4NTlVbldwaTRFQUFBQUFBQUFBb0hlZ0dBVUFEWXdKcDh2SUdWWi9VVmNsWis2OTdnWUNBQUFBQUFBQWdGNkFZaFFBYkdkNlpCei9rL2lsUGY5Uk9lVmJYQXdFQUFBQUFBQUFBRDBmeFNnQTJJa3g5amhwd0pqNmkyaWRuRGZ2Y2pjUUFBQUFBQUFBQVBSd0ZLTUFZR2VHSWZPRTYrS1h6c0puNVJTdGRqRVFBQUFBQUFBQUFQUnNGS01BWUJmRzhFTmtESjljZjJGYmNtYi93OTFBQUFBQUFBQUFBTkNEVVl3Q2dDYVl4LzhpL3RwWk1rdmErSVdMYVFBQUFBQUFBQUNnNTZJWUJRQk5HYmlmalAyT2kxL2FzLzd1WWhnQWNKTWpuNW5pZGdoMGMvWHZFZHZ0R0FBQUFBQ0Fib3BpRkFBMHd6ajJXc21vLzJQUytmcDlPYXNXdUp3SUFMcWVZMGVWSFJqdGRneDBjOW1CMFhMc21Oc3hBQUFBQUFEZEZNVW9BR2lHa1RkY3hvVFQ0OWYyYTMrVkhMNzFEYUNQc2FxMWI4WkZicWRBTjdkdnhrV1NWZTEyREFBQUFBQkFOMFV4Q2dCYVlFeTdSdkw2Nnk4MkxKWHo4YlB1QmdLQUxtYkh5alVtL1VJTkNCM2hkaFIwVXdOQ1IyaE0rb1d5WStWdVJ3RUFBQUFBZEZNVW93Q2dCVVpHZjVsSFhCYS90bWY5WGFvcGN6RVJBSFF4eDVZVEtkR3hBeDZoSUlYZERBZ2RvV01IUENJblVzTHFZUUFBQUFCQXN5aEdBVUFyakNNdms1RTVvUDZpdWxUT25IKzZHd2dBdXBoajFTaGtlWFRhb0ZtYTJ2OWZ5ZzlPa3M5TWNUc1dYT0l6VTVRZm5LU3AvZitsMHdiTlVzanl5TEZxM0k0RkFBQUFBT2pHdkc0SEFJQnV6eCtVY2RLdjVEejZRMG1TUGY5eGVRNDZTeXJZMStWZ0FOQjFIS3RHVHUxbWpVaytVMlBTTHBSaGVzWDNtdm9xVzQ0ZGs2eHEyYldiV1JFRkFBQUFBR2dWeFNnQVNJQXhacHFNRVlmSitmcDl5YkZsdmZoN2VhNThTaklNdDZNQlFOZHhiTm5SVWlsYTZuWVNBQUFBQUFEUWcvQjFWZ0JJaEdISU9QVzNrcWVoaHI5MmtaeEZMN21iQ1FBQUFBQUFBQUI2QUlwUkFKQWdJMmVZekNtWHhLK2RtWCtWNnFwY1RBUUFBQUFBQUFBQTNSL0ZLQUJvQStPb3EyU2s5Wk1rT1ZWRmN0NjR3K1ZFQUFBQUFBQUFBTkM5VVl3Q2dMWUloR1NjZUVQODB2N2dFV25yU2hjREFRQUFBQUFBQUVEM1JqRUtBTnJJR0hlaU5HeFMvWVZ0eVg3eC95VEhjVGNVQUFBQUFBQUFBSFJURktNQW9LME1RNTVUL3lDWkhrbVNzM3FCbkNXdnVac0pBQUFBQUFBQUFMb3BpbEVBc0NmNmpaQjU2QVh4UzJmbXpWSmR0WXVCQUFBQUFBQUFBS0I3b2hnRkFIdklPT1pxR1NuWmtpU25mSXVjdDJlNG5BZ0FBQURkZ1MxTHRpdzVzdHYwbkJOL3p1cWtaQUFBQUlBN0tFWUJ3SjVLU3BWeHduWHhTL3U5QjZTdEsxME1CQUFBdXJONXBUZHJYdW5OV2xSeFg1ZlBYV2VYNjZPeWYralQ4bnU2Zk82bTJFNU1uNWIvV3h0ckY3Z2RwY010cjNwZS8xNDdTdjllTzBxZlZkeWY4SE5iNno3VHZ4cWUrNkRrcGs1TUNBQUFBSFE5aWxFQTBBN0crRk9sd1FmV1gxZ3hXVS8vUXJMNUppc0FBTmpkWnhVUDZMT0tCL1JsMVROZE9xOGpTODl1UGwwTHkrL1d4K1YzcWpLMnNVUEdYVmZ6UDIyb25iY0hlV3k5c1BVY0xTaTdWWE9LcmxYWTJ0b2hlWm9TYzJwVldMZEVZYXV3MCtiWW1TMUxDOHZ2a2lRbGUvSzBYK3IzRW41MlVVUGh5bVA0ZFVENnBaMlNEd0FBQUhDTDErMEFBTkNqR2FZODAyK1M5YytUSlNzcWJWZ3ErOTM3WkU2OXd1MWtBQUNnQzIyb25hZkZGUTlxWUhDS2hnV1BVWXEzd08xSWNZWThPakQ5TXIxVC9CdFpUcDArTEx0ZHgrVDh2VjFqYnF4ZG9GbmJycExqeEhSSTFpKzFmK3FGYmNoamFtektlZHBhdDFnMVZySG1iTHRXcCtRL0psT2VQYzVqT1hXcWpHMVNwYlZKSlpHdnRDM3loWW9peTFRYVhTMUhsZzVNdTFTVE02L1Q1NVdQNnIyU1ArN3hQSWRrWHE4RDBuN1E3UDB2S2g5WFJXeDlROTlmeW1zRUV4cDNXMlNwVmxmUGtTU05UVDFQS1o3OFBjNElBQUFBZEVjVW93Q2d2Zm9ObHpIdEdqbXYzeXBKY3Q2NFF4cDl0TlJ2aE12QkFBQkFWL204OGpHdHJYbEhhMnZlVVdwdS8yNVZqSktrZlZQTzFPZVZqNms0c2x4ZmgxL1IrUFRMbGVYYjgvOWZ4V2VFRkRCVFZXMFY2ZjJTUDZrbzhxV096UHFUVENPeHYyS09URGxkMzlTOG8xWFZzN1M1YnFFK0s3OVA0OVBiOW1XZWhlVjM2WnZxdDFWcGJWS05WZHhpMzdVMTcyaHk1blV0OW1tdnF0Z21MU2k3Tlg3OVJ0RlA5RWJSVDFwOFp0K1VNelUxKzg5NnYrVFBraHhKMHVLS2g3UzQ0cUZXNXpzMDg5Y2FsL2I5ZGlRR0FBQUF1ZzdGS0FEb0FPWVJsOHI2WW82MC9uUEppc3A2K2pwNWZ2aXNaTzc1TjN3QkFFRFBFTFlLdGJiNmJVbFN5Sk9qd2FHak9uVytHV3ZiOTRVWFI3YWUzSFRDSGoxNzhjQ1BsR1JtS2krd3Y2Ym5QNnVaaFplcEpQcVZsbGM5cDhyWVJoMmZlNWNDWnJwS282dGJIV3YvdEF1MHR1WWRGU1JOMHNEZ2xJU2V5ZlFOaTcvMkdra3FqSHplWkw5QndjT1Y1eCtyTE44K3l2YVBVb1p2Nkc1OXppbDRUVWFDcTdHZTJIUmNpL2NkMlhxNytKZUsydUdFeHR2WjU1V1BhWFBkd2pZL0J3QUFBUFFrRktNQW9DT1lIcGxuL1ZYMlAwN1phYnUrZTJWT3ZkTHRaQUFBb0pNdHEzeFN0dXJQakJ5Vk1yMWQyODMxSktuZUFUbzkvMG5OTEx4VW0rcyswY2JhQlhwK3k5azZzLytMclJadmRyYXU1bDJ0cTNrM29iNVhERjRlLy8wT0NSNnR5dGdtcFhrSEtzMDdVQm0rSVhwaTA3Y2wxYThhMnJsdzFaUU0zN0FPKzJjMXYvUVdiYWlkSjBNZW5kenZJUTFJT2xpU28yVlZUMmxFOHNueUdhRW1ueXVKZnFWbk4wK1hKT1VIRHRUcCtVOUpNbFFVV2Fhb1U2MytnWWtka2c4QUFBQndHOFVvQU9nZ1J0NElHY2YrV002cytqTVk2cmZyTzRidCtnQUE2TVVpZHFXV1ZENGlTVElOci9aTC9WNm56M2x1d2V3Vzc1ZkgxaXJkTzdoTlkwYWRLdm1NbEZiN0JjeTBSdGQrTTFYZjZmZWdabTI3U2h0cTVtdEMrcFh5R2tsdG1udFBaZmlHYWtyVzc3cGtycFlzcTNwS24xVThJRW1hbEhGTlF5RktlbjNiMVZwZFBWc3J3N04wWXQ1OThoaitScy9WV0NXYVdYaVpZazZ0VEhsMFJOWWZKUm5hVUR0UHJ4VmVMcStScE9uOW4yM3pQMHNBQUFDZ082SVlCUUFkeUR6OEI3S1d6bTdZcmk4bTY2bGYxRy9YNStHUFd3QUFlcVBQS3U1WG5WMHVTVXIyOU5PWFZjKzEra3l0VmFhRjVUTVNuc05qK0hSZzJxWHg2K1pXL05oT1ZQUExidEhuRlkvcTFQekhsUjhZbjlENGppdzl1ZWtrRFE0ZW9XOWwvSFMzb2tscnZFWlFKK2JlcTYyUnhmR1ZQRmNOL3JySnZ1dHEzdFZyMjY3VW9LUXBHcGYyZlExSW10eW11YnFicFpXUDYzOGxmNUFrRFE0ZXFRbnBPMWJGRHcwZXBkWFZzN1doZHA3ZUxyNWUwM0p1azJURTd6dXlsQjhZcjhyWVJrM0t1RmJaL2xHU3BGei9HSVU4T2FxSWJkQ3N3aXQxUnYvbjVEV0NYZmxqQVFBQUFCMk9UMGNCb0NQdHVsM2Z4aS9xdCtzNzZpcTNrd0VBZ0E1V2E1ZHFjZVhEOGV2SzJFWjlWSFo3UXM4bDBtODdueEZzVkl4cXpvYmFCVnBjOFpBazZhMmlYK2lzZ2xlYTNSNXVaeXVxWGxKcGRLVktveXUxTGJKVXAvUjdMT0ZzMjVtR3I5VXQ1YlpGbG1yMnRxdGxPMUd0cTNsWG8xS21OOXMzYkJVcTJaUFg1aHhkcWM0dTE0ZGx0MHB5MUQ4d1VjZmwzcUdkaTAwalUwN1gxc2hpTGExOFhGK0hYMVcvd0lIYVAvVUNTZExubFkvb2k4b25KVW5mNmZlUTl0cXBLQmN3MDNWczdqLzEvSmF6VlJMOVdoK1YzYUZETXEvdnloOE5BQUFBNkhDbTJ3RUFvTGZadmwzZmRzNmJkMHBidm5JeEVRQUE2QXdmbE42c3FCMTJPMGJjb09BVURRK2RJRWtxajYzVEJ5Vi9hZlVaMjRucTQvSTc0dGN0RlloMnRqSThVMkdyTU9Gc0ZiSDFtbGw0cWFKT2pReDVkSFRPM3pVc2RPeHUvZXFLMGtockFBQWdBRWxFUVZUc2NyMVo5SFA5ZCtNeEtxeGJrdkQ0ZTZJc3VscWxDZjVmVXdKbXVvN0p1VlY1L3YxMFl0NTlUYTVlT2pUejE4cnhqOUxlb2VPMWI4b1o4ZlpxcTFnbDBhOVZFdjFhQTVNT2xiSExYODN6L1B0clV2cVBsZVBmVndla1hkeXhQemdBQUFEZ0FsWkdBVUFuMkcyN3ZxZXZZN3MrQUFCNmtRMjE4N1NpNm5sSjlVV0pjd3RtS2VUSmJmR1pHV3ZyejVITThBM1ZlUVZ6T2lYWGxLemZhVVB0UE5YYVpWcFc5WlJHSkora0FVbmZhcmIvMHFySFZSbmJLS2wrbTdtUnlhZTFPc2VxNmxtYVUvUVRKWm5wT2pMN3owMFdsWFpXR2wycGw3ZCtYOVZXa1V4NU5DMzNkdTBkK25hVGZTdGk2N1dxK25WWlRwMW1icnRNWitZL3J4UnZRWk45dC84K20vTEVwdU1hWFdmNVJ1aWNndGNhdFQyNTZZUVdjeWRpY1BCSURVdzZWTFYybVdKV1RaTjlqc201VFVsbWhxSjJXRkhWRnk5alRuWDhmclcxcmNubjlrazVWWHVIanQrdFQ1S1pJZFB3dFRzN0FBQUEwSlg0VkJRQU9rT1QyL1hkSS9Pb0g3cWREQUFBdEZQVXFkRTd4YitKWHgrVzladFdDMUZkSmVqSjF1VE02elMzK0ZlU0hMMVQvR3VkVS9CYWsrZEExZHFsK3Jpc2ZsVlV3RXpURWRrM0pqVEh0c2d5U1k1cTdUSzl2dTJIR3AxeWpxWmsvYmJKT1Fycmx1aVZ3b3RWWjVmTGF5VHB1Tnc3TlRoNFpMTmo1L3JINnZDc1AyaHU4UzlWWXhWcjVyYkxkWHIrVXdsdE4rZ1cwL0Rwb1EySDdQSHpiWDMyNUg0UGE2K2tQWjhQQUFBQWNBUEZLQURvSk51MzYzTm0vVjJTNUx4NWw3VHZNVkwva1M0bkF3QUE3VEczK0plcWlLMlh0SDAxMGFrdUoycHNWTXAwZlY3NW1FcWpLelV1N2VJbWkwU1M5R0haYmFxekt5VFZyNmhLOGVRbk5QN0JHVDlUbm44L3ZWVjhuYUoyV011cW50UzJ5RklkbjN1WFVyMEQ0djJXVnoydjkwcitvS2hUb3lRelV5ZmszYVA4d0lHN2pXYzdVY1djT3NXY1dsbE9uZklEQjJwQTBtUnRySjJ2NHNoeXZWMTBROE41VEkyZFArRE5SdGNmbFB4RjM5UzhKVW42VHQ2RFN2TU5qTi96YVBmZndSV0RsOHVVSjZHZnVhVlZXQUFBQUFCYVo4VENxeDIzUXdCQXIyVmJzbWFjSmExdk9QT2dZTFE4UDNxTzdmb0FBT2dBTTlhTzBFSHAxK2lnakt1N2JNNUZGZmRyZnVsZkpkV3ZRanFyLzB0Szl2Ukw2Tm1PM3FhdjJ0cW1PcnV5eVh1RmRaL0pNRHpLOWUvWDVQMnEyQ2E5V25pSkhObnFINWlnSTdOdmFuRXVRNFl5ZkVNYnRaVkV2OVpyaFpmSEMzTVp2cUU2cDJDV1RKbDZwZkJpcmE5NVA5NDMyZE5QQVROTmxsTzNVK0VwSXN1cGt5TzcxWjkxY3VZdmRHRGFaUzMwY1BUUWhrTlViUlZKa3M0dG1LMU0zN0FtKzlrTjh5VmFpSklrVzFiRE02WWtJK0hubXZOaDJlMzZwSHlHSk9tcXdWKzNlendBQUFDZ3UrUFRVQURvVEtaSDVsazM3OWl1YjlNeU9XL2RMZVBZSDd1ZERBQUF0RkhFcnRMQ3Nqc2xTUjdEcjIvbnpraTRFTlVaNXBmOVBYNXVWWHRzcnZ0a3R6T1dkdVV4L0xwODBCZU4ycko4STNSRy8rZjErcllmcWlpeVRNZmszQm92OElUTXh0c1docTJ0Q2x0YlcwbGl5R2NFNVRORDhoa2grY3lReW1QckZiWERXbEI2bS9MODQ1bzkvNm93c2pSZWlHcU83VVFiRmI0c3hWckpzenVyNFg4OVJxRE56d0lBQUFCOUdjVW9BT2hrdTI3WFo3OTl0OHhoQjhrWXpsNy9BQUQwSkg0elJWT3piOUtjb21zMU5mc201UWZHdXgzSmRVbG1oazdPZTFobHNUWEs4dTNZeW01OCttVXFqSHl1Zm9IOWxlb1pJTCtaS3ArWkxMK1JMSitaTEorUkxMKzUvWFdvNFgrRDJuWFYwZGZoVi9SRzBVL2x5TktDc3I5cmV2NHpUZWI0cHZyTlhWcHNyYXQ1VDRPQ1UrSXRMMnc5VjF2ckZuZkl6ODFxSmdBQUFLQnRLRVlCUUJjd0QvK0JyQlgvazFaL0pEbU9uQ2QrS2wzN3NvelVQTGVqQVFDQU5oaWVmS0tDbml3TlNKcnNkcFJHM0N5T21JYTNVU0ZLa2pKOXczVnV3YXgyanowaStUdjZPdnlLQXA1TUhaNzV1Mlo2T1ZvUmZxbFJ5NXRGdjlDMnlGSWRsdlViN1o5NllidHpOS2NqenBMYTB6SDZCY1pwZXY2ejdaNGZBQUFBNkFvVW93Q2dLNWdlbWVmZUp2c2ZKMHZoRWpsVnhkTGpQNVZ4NmNPU21maDVCUUFBd0gzYkMxSHZsdnhXWDFRKzJlYm55NkpyMmxTQTZNbXJjTDZvZkVLZlZ0d2pRNGErTzJCdXZMMHl0bEV2YmoxZmtuUjA5aTBxU0pva1NkcGN0MUF2YkRsWGtuUlcvNWVWNDk5WHgrWGVKWS9oYjNhT2piVUxWQm5icUZ6L0dHMkwxRzhsV0dPWFNKTGVML216Z21hMlJpU2ZwRy9uL2t1V0UybDJuRWMzSGlsSkdwbDhtaVpsc0tVeUFBQUEwSkVvUmdGQUZ6SFMrc2s4OTFiWkQxeGN2enBxOVlmMTUwZE51OGJ0YUFBQW9DZHluSVlYUm92ZE9sdHBkS1hTZlVQajUwWHRyTVl1VVdWczQyNzNiTVZVR2Rzb1NZbzV0UzJPMzFJaFNwS1dWVDB0U2RvN2RIeThHSFYwOXMxNm8raG5xcmEyNmUzaTY1WHM2YWVDcElNUytubDhackpTdlFNUzZudHV3ZXlFK3JXRjdVUmtLVnFmeFVodXRwK1hjNnNBQUFEUWcxQ01Bb0F1Wkl3NFRPYlVxMlMvZmJja3lYN3JMcGxESjNKK0ZBQUFQZERRNERGSzl2UlB1UDlIWmJkTGtwTE1UTzJmOXYxMnoyODNGQ3hNdzkyLzFyMVI5RFBWV0VYYU4rVU1UY3I0U2FONzIxY2llVHFwY0ZJUlc2K1Y0ZnJ0QVBkTy9yWVdsTjBxU1FwNSt1bjQzTHYwNHRielpUa1J6ZHAycGM3SWYxYnB2aUVkT24rbWIxaUhqaWRKSDVmZG9ZL0w3NVRVczFmRkFRQUFBRHVqR0FVQVhjeVlkclgwelVmUzZvODVQd29BZ0I1c1VQQUlEUW9la1hEL2VESEtrNkdKNlZlMWUzN0xxUzlHZWVScjkxaDdLdWJVcUNTeVFyWXNyYXQ1ZjdkaVZOU3VraVQ1ekZDbnpMK280bDQ1c2xTUWRKRFN2WU1iM2NzUGpOY2htYi9VK3lVM2FrRFN0eFR5OXV1VURBQUFBQUJhUnpFS0FMcWE2WkY1N3UyY0h3VUFBTm9sWWxkS3F0OVd6aTJGZFV0bHk1SWtEV2c0OTJsbjFWYVJKQ2xncG5YNDNPV3hkVnBlOWJ3a2FVektlVTMyMlQvMUFvWE1iQTFQUGtHMmJKVkdWN2M2YnNTdWFMRmZ1bTl3bzIwSEV4bXpMV3JzMGxiSERwaHBDbmx5T25SZUFBQUFvRE5SakFJQUYzQitGQUFBYUs4NnUwSlM1eFI2RXJXNTd1UDQ2NEtrYisxMlAyd1ZTcEtDblZBNCthRGtUN0tjaUpJOS9iUjM2TGhtK3cxUFBsR1NWRzF0MHhPYm11KzMzVmZobC9WVitPVm03MSt3MTN0SzhlVEhyeE1aYzA4MU4vYVkxSE4wUk5hTm5UWXZBQUFBME5GTXR3TUFRRjlWZjM3VWxmRnIrNjI3NUt5YzUySWlBQURRazFSWm15UkpRVSsyYXhrMjFuNG9TVExrVWYvQXhOM3VsMFMva2lTbGVncmFQZGYyRlZpU3RMbHVvYjZwbVN0SkdwOSt1VXpEdmEwS0FRQUFBTFNPbFZFQTRDSmoyalhTTng5emZoUUFBR2lUaUYycEdxdEVrcFR1SGVSS0J0dUphVXZkSWtsU3JuKzAvR1pLby92bDBXL2lxN2N5ZmNQYk41Y3NQYmJoU0kxT1BWZWpVODVVaG5lb1RNT3JrQ2RQbzFQT1NtaU1GRSsrcmhyOGRiUDNaNndkSVVrYW0vcGRIWjcxKzRTek5UZW1JMXNmbC8xVFEwUFRsT3NmbS9CNEg1ZmRvWS9MNzJ4eGJBQUFBS0NuWVdVVUFMako5TWc4NXpZcE9WT1M1RlFWeTNuOHA1SnR0ZklnQUFEb3l3b2puOGRmWi9sR3VKSmhhK1F6eFp3YVNWSkJFK2RGcmFwK1BmNjZYMkQvZHMwVnRjT3FzcmJvbzdMYnRhN21QUVU5MlJvU1BFcUhaZjVhSGlQUXJyRTd5NXRGUDlQQzhobDZmc3M1V2hGKzBlMDRBQUFBZ0tzb1JnR0F5NHowZkpubjNCcS8zbjUrRkFBQVFIUFcxcndUZjkzVTluaGRrK0hkK091Q3BJTWEzYk9jT2kydC9LOGt5VyttS0Q4d29WMXpSZXpLK091UUoxZVNkRWptTHpVc2RHeTd4dTFNWTFQUFY1S1pJY3VwMDF0RnY5QzgwcHZseUhZN0ZnQUFBT0FLdHVrRGdHN0EyR2VLektsWHlwNzdMMG4xNTBlWlF5ZktHSDZJeThrQUFNRE9xcTF0N1I3RGNldzlHc2RqK0JVdzAyVTVFWDBkZmtXU2xPekpVMjRnOFMzZ090SzZobUtVSVhPM2d0aUNzdHRVWlcyUkpJMUtuaTZQNFcvWFhHR3JNUDQ2eGR0UGtwVG0zYXRkWTNhMi9vR0ptdDcvT2Mwcy9JSEtvbXYwV2NVREtvdXUwYlRjMitVelFzMCtSOEVLQUFBQXZSSEZLQURvSm94amYxeC9mdFNhaFpManlINzhKekt2ZVVGR1J2c1AvQVlBQUIzam9RM3QvNkpJZVd6dEhvM1RMekJPMC9PZjFSZFZUNnJhS3BJa2pVdzVYWVlMRzE2RXJhMHFpaXlYSkdYNTkxSEFUSS9mVzFSeHZ4WlgvRWVTNURPVE5TSDlxb1RIOVJuSjhkZTJFNDIvTG85OTAvREtVS3AzWUp2emxrWlhKOXczWWxjazFEL1RONnpWUHVuZVFUbzkvMm05V25pSkN1dVdLT3JVeUhFc3lXaittYTExbjBsU3V3dDRBQUFBUUhkQ01Rb0F1Z3ZUSS9QYzIyWC84MlFwWENxRlMyUS9mSVU4Vno0cCtadi85aXdBQU9nN3FtS2I5RkhaUHlSSlhpT29jYW5mZHlYSDZ1clpraHhKVWtHZ2ZvdStpRjJwOTBwdTFJcndDdzI5REIyVi9WY0ZQVmtKajV2cTNmRWxuR1ZWVDhsbmhtUTVVUzJ1ZUVpU2xPRWJJcDhSYkhQZUp6WWRsM0RmcjhJdjY2dnd5NjMydTJydzF3bU5sMlJtNkpSK2oybHA1V01hbDNxUlRNT3JSUlgzYWx0a21aTE1EUG1Nb0R5R1g1WVQwZWE2VDdTbGJwR2t4SXBkQUFBQVFFOUJNUW9BdWhFalBWL20rWGZJdnYvN2ttMUptNzZVL2N3Tk1zLzdwMlMwOEJWYUFBRFFKWTdMdmRPMXVaUE1EQzJxdUQ5K2Z0SkJHZGNvNk1sMkpjdnE2am54MXdWSkI2bksycUpuTjU4V1g3Rmx5TlNoV2IvVzNxSEVpMENTRkREVE5UaDRwTmJXdktObFZVOXJXZFhUamU3dmszeHkrOE83d0djRWRXRGFwZkZyeDdHMU1qeXp4V2NPMktrL0FBQUEwTk5SakFLQWJzYlkrMkFaSi8xS3pzczNTcEtjSmJOazl4OHA4NmdmdXB3TUFBRHNIVHJlMWZtemZQdG9kZlZzcFhrSGFWemFSYTdsR0oxeWpxSjJqUW9qUzlRL2NKQkNuaHdOQ3gycnBaV1B5MittNnFqc216VXNkR3l6enllWkdUb28vV3BKVXJwdmNLTjdSMlhmckhkTGZxZU50Uitxemk2WEpBVTkyUm9ST2xIajA2N1lvN3lKcm1McUt0bitVYXJmcTg5cDFPNHhBc3J4ajlLNDFJczBQUGxFVjdJQkFBQUFuY0dJaFZjN3JYY0RBSFFweDVIOS9HL2tmTFRqMjhEbTkrNldNYmI1RDNVQUFPaHJacXdkb1lQU3I5RkJHVmU3SGFWTGJhbGJwRFR2UUlVOE9XNUhVVkZrbVhMOG95VkpNYWRHODBwdjFzVDBIeW5reVhVbHo4dGJMNVJVWDlCSzhmWjNKVU5iT2JLMXZTaGx5T051R0FBQUFLQ1RVSXdDZ083S2lzcTY5N3ZTTjUvV1gvdEQ4dnp3R1NsL0gzZHpBUURRVGZUVlloUUFBQUFBOURTbTJ3RUFBTTN3K09wWFEyVTBmS3MzVWkzN29jdWxjS203dVFBQUFBQUFBQUNnRFNoR0FVQTNacVRreUx6Z1g1SXZTWkxrbEc2UTllaVZVclRPNVdRQUFBQUFBQUFBa0JpS1VRRFEzUTBZSS9QTW0zZGNyL2xFOXJNM1NJN3RYaVlBQUFBQUFBQUFTQkRGS0FEb0FZeHhKOHFZZGszODJ2bnNWVG16YjNjeEVRQUFBQUFBQUFBa2htSVVBUFFRNXRFL2tqRmhldnphbnZ0dk9SOCs2V0lpQUFBQUFBQUFBR2dkeFNnQTZDa01RK2IwUDhrWWZraTh5WDd4RDNKVy9NL0ZVQUFBdU1sUXhLbDBPd1FBQUFBQW9CVVVvd0NnSi9GNFpYN3ZMcW5maVBwcjI1TDkzNnVsVFYrNm13c0FBQmVrZXdlcU9MTEM3UmdBQUFBQWdGWlFqQUtBbmlZcFZlYkZEOGhJemF1L3JxdVcvZUNsY3NvMnU1c0xBSUF1TmlSMHRBcnJGcXZHTG5FN0NnQUFBQUNnQlJTakFLQUhNakw2eTd6NFBpa1FraVE1RlZ2bFBIQ3hGQzUxT1JrQUFGMW5mTnJsOGhnQi9hL2tEMjVIQVFBQUFBQzBnR0lVQVBSVUJhTmxubitIWkhva1NVN2hTbGtQWGlKRndpNEhBd0NnYXdROTJUb2krMGF0Q3MvUzdLS3JXU0VGQUFBQUFOMlVFUXV2ZHR3T0FRRFljODZuTDhoKzZycjR0Ykgzd1RJdnVsL3lCVnhNQlFCQTExbGRQVWZ2RnY5V2xsT252TUQreXZhUGt0OUlkVHNXMEcwTkNFNVNRZUJiYnNjQUFBQkFIMEl4Q2dCNkFmdTlCK1c4ZWxQODJoaDdiS05WVXdBQTlIWTFWckUrcmJoSDM5UzhwZkxvZWtuOE5RZG96a0hwMStpZ2pLdmRqZ0VBQUlBK2hHSVVBUFFTenV4L3lINzc3dmkxTVhHNnpEUCtJaG1HaTZrQUFBQUFBQUFBOUhXY0dRVUF2WVJ4N0k5bFRENC9mdTBzZkU3T3pMOUtEdDg1QUFBQUFBQUFBT0FlaWxFQTBGc1loc3hUZmlmamdKUGlUZlo3RDhpZSt5OFhRd0VBQUFBQUFBRG82eWhHQVVCdllwZ3l6N3BGeHNqRDQwM083TnRsLys5K0YwTUJBQUFBQUFBQTZNc29SZ0ZBYitQeHlmenVYZExRQ2ZFbVorWmZaYi8zb0l1aEFBQUFBQUFBQVBSVkZLTUFvRGZ5QitXNTZINXAwQUh4SnVmVm0yVFBlOVRGVUFBQUFBQUFBQUQ2SW9wUkFOQmJCVkxrdWVRLzBsNWo0MDNPUzMrVU0vOXhGME1CQUFBQUFBQUE2R3NvUmdGQWI1YVVLczhQSHBJS1JzZWI3QmQvTCtlanA5ekxCQUFBQUFBQUFLQlBvUmdGQUwxZE1GMmVTeCtTK28rTU45blAvVWJPd3VmY1NnUUFBQUFBQUFDZ0Q2RVlCUUI5UVNoVG5rc2ZrZm9OanpmWnovNVN6c2ZQdUJnS0FBQUFBQUFBUUY5QU1Rb0Erb3JrTEptWFBTb2pkKy82YThlUi9leXZaTC8va0t1eEFBQUFBQUFBQVBSdUZLTUFvQTh4VW5Ka1hQNklqTHdSOFRibmxUL0xudnN2RjFNQkFBQUFBQUFBNk0wb1JnRkFIMk9rNXNtODRqR3BZSFM4elhuOU5qbXovaTQ1am92SkFBQUFBQUFBQVBSR0ZLTUFvQzlLenBMbjhrZWx3UWZHbSt4MzdwSHp5cDhreDNZeEdBQUFBQUFBQUlEZWhtSVVBUFJWU1dueVhQS1FqR0VIeDV2c0R4NlIvZXl2Sk50eU1SZ0FBQUFBQUFDQTNvUmlGQUQwWllHUXpJdnZrekhxaUhpVHMvQTUyVS8rVkxLaUxnWURBQUFBQUFBQTBGdFFqQUtBdnM2WEpQT0NmOG5ZNzdoNGs3UDROZG4vK1lGVVYrVmlNQUFBQUFBQUFBQzlBY1VvQUlEazhjazg3NTh5eHA4V2IzSld6cFAxNy9Qa1ZCYTZHQXdBQUFBQUFBQkFUMGN4Q2dCUXovVElQT3RtbVZNdTJkRzI2VXM1ZDU4dHAyaTFlN2tBQUFBQUFBQUE5R2hHTEx6YWNUc0VBS0I3c2Q5N1VNN012MGhPdzM4aWdobnlYSFN2TlBoQWQ0TUJBQUFBQUFBQTZIRllHUVVBMkkwNTVTS1o1LzVEOHZqcUcycktaTjEzZ1p4bGI3a2JEQUFBQUFBQUFFQ1BRekVLQU5Ba1k5d0pNbi93b0pTVVd0OFFyWlg5eUZWeVBuelMzV0FBQUFBQUFBQUFlaFMyNlFNQXRHekxWN0wvYzRtYzhpM3hKdlBJeTJVYy8xUEo0RHNOQUFBQUFBQUFBRnBHTVFvQTBDcW5iTE9jQnk2UlUvaDF2TTBZYzR6TXMyK1ZBaUVYa3dFQUFBQUFBQURvN2loR0FRQVNVMU11KzVFZnlWbTlZRWRiLzFFeXYzK1BqSXdDOTNJQkFBQUFBQUFBNk5iWVh3a0FrSmhndXN3ZlBDaGowdGs3MmpZdmwzUG5kR250SXZkeUFRQUFBQUFBQU9qV1dCa0ZBR2dieDVIOS9rTnladDRzT1haOW05Y3Y4OHkveURqZ1pIZXpBUUFBQUFBQUFPaDJLRVlCQVBhSXMveGQyZi85c1JRSng5dk1xVmZLT081YXlXRGhMUUFBQUFBQUFJQjZGS01BQUh0dTYwclpEMTRxcDNSRHZNa1lNMDNtMmJkSWdSUVhnd0VBQUFBQUFBRG9MaWhHQVFEYUoxd2k2OUdycERXZnhKdU0zS0V5dnpkRDZqZmN4V0FBQUFBQUFBQUF1Z1AyVVFJQXRFOXlsancvZUVUR2hPbnhKbWZiR2xsM1RaZXplS2FMd1FBQUFBQUFBQUIwQjZ5TUFnQjBETWVSOCtFVHNsKytVYkppOFdaenlrVXl2bjJkNVBHNkdBNEFBQUFBQUFDQVd5aEdBUUE2MXJyRnNoLzdrWnp5TFR2YWhrNlVlZjRkTWxKejNjc0ZBQUFBQUFBQXdCVVVvd0FBSGM2cEtwYnozMnZsckY0UWJ6TlM4MlIrOTA1cHlIZ1hrd0VBQUFBQUFBRG9haFNqQUFDZHc3Ymt2SDZiN0hmdjNkRm1lbVNjY0wzTXc3NHZHWVpyMFFBQUFBQUFBQUIwSFlwUkFJQk81WHcrVy9iVDEwdVJjTHpOR0hXRXpMTnVrWkt6WEV3R0FBQUFBQUFBb0N0UWpBSUFkRHBuMnlvNWoxd3RwL0RyZUp1Um1pdmpuRnRsREovc1lqSUFBQUFBQUFBQW5ZMWlGQUNnYTBTcVpiOXlrNXlQbnRyUlpoZ3lqN2hNeHJIWFNoNnZlOWtBQUFBQUFBQUFkQnFLVVFDQUx1VXNtU1g3dVY5THRaVTdHZ2VOazNudTdUS3lCcm9YREFBQUFBQUFBRUNub0JnRkFPaHlUdWxHMlUvOFJGcTdhRWRqSUVYbTZUZktPT0FrOTRJQkFBQUFBQUFBNkhBVW93QUE3ckF0T1cvY0tYdnVETW5aOFo4aVk4THBNay8ralpTVTZtSTRBQUFBQUFBQUFCMkZZaFFBd0ZYTzZnVnludmk1bklxdDhUWWpvNytNTTIrV01md1FGNU1CQUFBQUFBQUE2QWdVb3dBQTdndVh5bjdtQmpsZnZ0Mm8yWmg4dnN3VHJwUDhJWmVDQVFBQUFBQUFBR2d2aWxFQWdPN0JjZVI4OHJ6c2wyNlVJdUY0czVFOVNPYVp0MGhESjdnWURnQUFBQUFBQU1DZW9oZ0ZBT2hXbk5LTmNwNjVRYzZxQlRzYURVUG1ZUmZMT080bmtpL2dYamdBQUFBQUFBQUFiVVl4Q2dEUS9UaTI3UG1QeTVsMWl4U3BpVGNiZWNObG5uV0xOSEEvRjhNQmZaaGh5dlNtUzU2UUROTW55WEE3RVZ6aHlMR2prbFV0TzFZdU9iYmJnUUFBQUFBQTNSekZLQUJBdCtVVWZTUDc2ZXVrdFl0Mk5KcWUrbFZTMDM3RVdWSkFGekk4UVptK0xObnpINWExNEVFNW01ZEpkVlZ1eDRJYkFpa3krbytXNStDTDlQL3NuWGQ0RkZYM3g3L25EZ2tKaE41N0IrbFZBZWtvUlZHa3FZZ29vdjRzMlBXMXZLS3ZZaGNMS29oWUVWUVVWRkNxOU40N1NPKzk5eEpJTXZmOC9yaWJMY21XMldSVGdQTjVIaDVtNTk2NWMzY3p1enQ3ditkOGoycmFCenJ4Sk5pT0QzMmNJQWlDSUFpQ0lBaUNjTTBpWXBRZ0NJS1F2ZEUyOUlMaDRIOCtCZXhFOTI0cVVCclVkUUNvV3Nzc25Kd2dYQnVRRlF1S3QyR1B2Qjk2Mjl5c25vNlFqVkJWV3NHNmZ5UTQxaEpCU2hBRVFSQUVRUkFFUVFpSWlGR0NJQWpDRlFFZjNRWTk1aFZnM3pxZi9WUzNFK2oyL3FBOFJiSm9ab0p3bFVNS1ZzNFNTQnpjRWJ4OVhsYlBSc2lHcUNxdGtPUEpLYkF2SHhMTFBrRVFCRUVRQkVFUUJNRXZLcXNuSUFpQ0lBaE9vS0pWWVBVYkErcjhPcERUWTgvSGF5ZEJmOXdSdlBRM1dRUVZoQXhBNWNnSHZYaUVDRkZDUVBTMnVkQ0xSNWg2WW9JZ0NJSWdDSUlnQ0lMZ0J4R2pCRUVRaENzSFpVRTF1eC9xaGFtZ211MDgreStkaFI3N091eGg5d0JIdG1mZC9BVGhhc1RLQlh2SjhLeWVoWkROc1pjTUJ5eXA0eWNJZ2lBSWdpQUlnaUQ0UjhRb1FSQUU0WXFEOGhXSHVuOG8xUDFEUWZtS2V4cDJyNEw5K2UzZ3FZT0FCS2xkSWdpUmdGUVUrTkRHcko2R2tNM2hReHRCS2tkV1QwTVFCRUVRQkVFUUJFSElwb2dZSlFpQ0lGeXhVTTEyVUM5TWdicnhQb0RJN0xTVG9HY05oZjZrSTNqdFpJQ2xOS0lncEE4Q0xwL1A2a2tJMlozTDV5RS9MUVJCRUFSQkVBUkJFSVJBeUM5R1FSQUU0Y29tWnh6b2p2L0I2dmM3VUtLYWV6ZWZQZ2c5NmhuWTM5d0xITnlVaFJNVUJFRVFCRUVRQkVFUUJFRVFoR3NiRWFNRVFSQ0VxNE95ZFdFOTlSZm90bGVCbkhHZS9UdVh3LzZpQy9UWS93RVhUbVhkL0FSQkVBUkJFQVJCRUFSQkVBVGhHa1hFS0VFUUJPSHF3Y29CMWFJdjFFc3pRRGZjNWJIdVl3MWUraXZzZ1RkREx4d0IyRWxaTzA5QkVBUkJFQVJCRUFSQkVBUkJ1SVlRTVVvUUJFRzQ2cUM0UWxEZDM0WDExRGlnWEgxUHc2V3o0UEh2UUgvV0dieDlVZFpOVUJBRVFSQUVRUkFFUVJBRVFSQ3VJVVNNRWdSQkVLNWVTdFdFOWZob3FIcytCZVV0NXQ3TlI3ZEJmOXNIZXZqRHdLRXRXVGhCUVJBRVFSQUVRUkFFUVJBRVFiajZFVEZLRUFSQnVMb2hBdFc3SGVvLzA2RGFQQTdraUhZMzhlYTVzRCsvSFhyMGkrQlQrN053a29JZ0NJSWdDSUlnQ0lJZ0NJSnc5U0ppbENBSWduQnRrRE1YcU9QelVNOVBBZFZxNzluUERGNzFGL1JIN2NFVDN3TXVuTXE2T1FxQ0lBaUNJQWlDSUFpQ0lBakNWWWlJVVlJZ0NNSTFCUlVxQzNYZmw3Q2UrQjJvZUlPbndVNkVuajhjOWdkdG9HZDlDU1JjekxwSkNvSWdDSUlnQ0lJZ0NJSWdDTUpWaEloUmdpQUl3clZKMlhxd0h2a1o2c0h2Z0JMVlBQc1RMb0NuZmdiOTRVM2d4YU1BT3lucjVpZ0lnaUFJZ2lBSWdpQUlnaUFJVndHVWRHRW5aL1VrQkVFUUJDRkxZUTFlTXdFODliTlV0YU9vVUZuUVRmMUE5ZTRBckJ4Wk5FRkJ5RHFzWEJXUThKUmMrMEpvb2djbndiNjRLNnVuSVFpQ0lBaUNJQWlDSUdSRFJJd1NCRUVRaEdTU0VxQ1gvZ3FlK1dXcTJsRlVzQXlveldPZ2hsMEJLeXFMSmlnSW1ZK0lVWUpUUkl3U0JFRVFCRUVRQkVFUUFpRTJmWUlnQ0lLUVRJNW9xR1o5WUwwOEMrcm1wNENjdWR4TmZISWY5Si85b1FmZURGNHlDa2hLeU1LSkNvSWdDTm1HeEhqZzB2bndqN09Ud0N2SEFSZlBSSDVPVnhKSHRnUHhHZkFhTUlOM3JZajh1R21GZGVDMnhIancwdCtBK0xPWk54OGhiSGpOQk9nL1hvWCs0OVdNT2NINUU5QlRQZ0l1bnM2WThRWGc4Z1hvbjU4eW43MEo4YUg3SDlzRlhqc1J2SFppcGxsMzgvNTF6cjlUdEExZU93bmdNR1BNajJ3SExwMExmM0pDeG1BbmdSZU9CTTZmOE51c0o3d0RQZUVkOE01bG1UeXhiRUJTQXZqdzFxeWVSV0NPN3didlhBcmV1VFI5NDJnYk9IWEEvRXU2SEx6dmlUM2c5ZitFSGpNaEhqeGpjSGozRm1lT2dQZXZCKzlmNy93WVFRZ1RFYU1FUVJBRUlTVTU0MER0bm9iMXloeW90djJBNk56dUpqNTlFSHJjRzlBRGI0SmU5Qk9RR09KbVVSQUVRYmlxNFdXL3czNjdDZlF2endBbjk0YytBQUR2V1FYN3d6YlFZMTZDbnZ4aEJzOHdnN2x3Q3J4bVl2akhKY1JELy9JTTdFR2RvQ2QvRk5FcDhhSE4wSU02UVErN0I3eCtha1RIVGhNbjlzTCtzQzE0OFM5bXdjbWI0N3RndjlzQ2V1enJKdGdsRTdFL2JnLzc1U3F3WDY2U3FlZDFjM0lmOU45dlFYL2UrWW9JOHVIZHE4RExmd2N2L3ozeVkrOVlESHZnVGVBNTMwQ1BlU25pNHdzR1BmVlQ4UHAvb01lOEJKNy9ROGordkdrbTlLam5vRWM5QnlSY1ROdEpFeTRhQWZQVWdkRG5XeklLZW1oUDZGK2VUdjFaNGEvL3dwSFFvNTZGSHRJRHZIZXRzL2t3dy83bEtkanZOSVArNjAxbnh3Z1ppcDd3THZUNHQyRy8zd280bmpyRG5CZU1BQzhZQVJ6Y21BV3p5emg0N3hydzNqWEFpYjMrMjlkT2hQMVJPK2h2N25NZXVHTW5RZi84SlBUUFQ0S1gvSnF1K2RrRGJ6S2Z5ek1HQit5akY0eUEvcm8zOU5lOTAzVXVuRGtNKzRQV3NEOW9EZDYxTW5DL1l6dGhmOUVWK3RmbnpXc1hCRDNwZmVqcFg1am40RkRJMUl0R1FnL3VCajI0bTZQUG9FemxXSEQzQmQ2L0RucmMvNERUaHpKcFFrSmFFYzhWUVJBRVFRaEVyZ0tnRHMvQmF0a1h2R0FrOUlJZjNWR0VmT1l3OFBkYjBMT0dBYTBlaG1yY0U0aU96ZHI1Q29JZ0NKa09MeHNESkYwR2I1MFBkSC9YMFRGVW9qcEFaSTVmOFFmNCtoNmdjZzJjbjNQYlF1RFl6alROTjgwVXFRaXEwaXpWUFBSdkx3QVhUa0xsaUFiVmF1OTh2T2hZSVA2MHFkdTRmQXo0K2p0QlpldEdaS3BVcUJ6MDVRc0FBRDM1QTFnMTJvYTAyT1ZsWTV5Zm9HaEZVUGxHanJ2clAvc0RwdzVBLy9VbVZKNGl2cTlUb2ZKQVhDRWcvZ3owd3BHd212Y0JvcTZOK3drOTRUM3d4aGxtZS9Zd3FIWlBaL0dNc2c0cTF3RElYd0k0c2gyOGFUWjR5U2hRazE0UkdUdWp4VWJydzIwWk9uNms0UDNyd0l0K0JtQmViMnJ6V0lRR1ppTnd6ZmdDcXZ0N29ITDFQVzJYemtOLzIyVkR2T2tBQUNBQVNVUkJWQWU4ZngzczdZdGdQZklUVUxCTTRLSE9IQWJzUlBEVytkQVQzb1c2NDMrQnozdHlIL1MwUWVhNC9ldEFPNWNBRGo1RGVlczhreGtGQU5HNWduY1dNaHllUFF5ODJIVmROdTBGRks2UXhUUEtKTFFOL2VXZEFBQnEyQTNxTGorQk9hY1BBNmNQbXU2VFA0RHE4WDdvY2RuMkJLSEU1QVhobnJUUDBTV1M4Zm1Ub0xTUEVsa0tsd2NWcndiZXZRTDY1eWRoUFRzUnlKVS9WVGZlT3Q4dHhsRys0cUF5dGNNL0YyV2JadzNlT0FONnhPT2dpamVBMmowTnF0all0MzMzU3VpdmVnSUFkSzc4VUIyZUQvOGMrOWNiRVM2VG9QcWRvWHAra21ubnkwNklHQ1VJZ2lBSW9Zak5iektsV2p3QXZXQUVlUDZQd0NXVDdzN25qZ0lUMzRNOWV4am94dDVRVFhzRHVRdGs3WHdGUVJDRVRJSDNyZ1VmM2dJQVp1RTRKczdUR01JV1JkMzBwQkVwbU1GL0RRQTlNaElJdHR3Um05ZHozcFZqd2F2SHAyZnFZVVAxTzZjU295aHZNZUR5UllBWit2ZVhZUld2Q2hRdTczaE0xZmwvc0FkMU1sWlRFOThGOVF0REVBcEdkQ3pVN2YyaGYzb0NPTGtmdk9SWFVMUDdneDZpLyt6dmVIaTYvazQ0RmFONDJSandqaVhtdUdvdFV3dDJSRkN0SGphWkUrZU9RYy81QnFyZE00N25jaVdqYnU4UGUrdDhJK2JPL1JhNDRTNGdYL0YwamNrcnhqcnVTNDB5YjlFcEpEbHlRdDM5TWZTUTdtYVJkc3BIc0txM1RmZnJrVlZrV2JZZEFCU3BBT3MvMDN6M0pWNkMvdTFGWTVjWm14ZnFuazhCWlprMmJZTlhqZ00xNkFKWTRTMlI4WmE1NEg4K0Jic3lWdlR2cjhCNmRnS1FJOXAweUprYktGUVcyTDhPT0hVQTlyQmVzQjc5R1NoVXp1OTRxdjJ6MEh2WGdyY3ZBaS82Q1Z5eUJ1ajZIcWs3YWh0NjlJdHVxMEc2NFc1UTYwZWR6WG1lS3lNc0pnNnE5U08rYlh2WG1ybEdBTHJ4dm9pTUV5bXkzVFVKZ0djTmhaNDZ5UFA0MzJtd044NE1PSXllTlJSWTlKUGowNnFlbjBZc3lDTXJvT1o5Z0dWamdPTzd3Q3YrTkVFcllRVHVYSldRZ3JwN0lPeFBPd0ZuamtELy9ncFVuMkcrZmM0ZGd4N3R5ckROWGNDME93NXlvUURiV1FnemVPcG5ablBuTXBBZlcxSXExOEI4cnA3WVkyeVBXejlxUG4rRmJJbUlVWUlnQ0lMZ2xKaThwcFpVOHdlZ0Y0MEV6eHZ1cVhOeDRTUjQraGV3NTN3TmF0QU4xUElCVU9HS1dUdGZRUkFFSVVQaEJUK2FqUnc1b1ZvODRHbEl1Z3o3elliT3h6bTRFZmFid2NXTmJKbDlVS3d5MU8ydlFvOTkzV1FBL1BJMDFCTi9lQlppUTFHMEVxaFJEL0N5MGVDak8weTJWNUV3dmp1RENINVVxUW1vWkEzdzJTUGdDeWRBZ2ZyR3hBR1VRZTcxWjQ5NmJCaWpZcUc2dnVWL3JnMjdBWE8vQTQ3dEJNLzlEbWpRMVN4Z1gybWtJVnVQNnR3Q1h2V1hFUXNtRDRTNitjbndCa2h4dmVqZlgzWjhxSldkeENnQVZLb21xRmtmOElMaG9PdGFSL3k2cE9aOW9DS1ViYVVYL0podUM2ek1SRTk4ejMxOXFtN3ZBQVZLbVlaTDU2Ry91UTk4NEYvUXNaMVF0enF3U05RMmVPTk04THp2d1h0V2VmWkh4WUtxdFRCMUJKTS9BNG1nN2g0SWZlRWtlUHNpWThYMTliMndIaDNsL3oxT0N1cWVUNDFJZi80RTlGOXZRSldzRGlwVjAzY0swNzhBN3paV1hsU3RGVlRYQVk1ZUI5Ni8zc3dEQURYdm15cWpnamZOQXM4YTZtaXNVRmpaVEl6S1Z0aUowSCsvWlJiTnZRbGw1WGpobFBubmxLUkw0Yzh0TzJGRlFYVjZDWHJFNDBhUUdQY0c2T20vUEVMeXRVckJNbEFkbjRlZS9nV29RVmZmTnRiUXY3NEFuRDhPS0F1cTkyRFA1NTBUdk90Yk9zMk1pajhUZnUzVU1PYkVheWQ1QXIrcXRRUlZhcEs2RXhGVXMvdWh4NzhOWERnRlBlLzdzTE90cVVCcEtJY09CK2tobk9DbnF4VVJvd1JCRUFRaFhHTHlRTFY5QW1qV0IzclJ6OFp6UHZtSFFlSmw4Tkpmd2N0K0ExVnZDOVhpSWFCQ28yeVY1aTRJZ2lCRWdOTUh3ZXVuQUFDb1NVOGdybkNXVE1OSHBEcHpHT3o2UHFLaWxaeUxRa0VJRlUxT2pYdUNOczhGYjV3QlByZ0pldUo3VUYzZU5JME94QW1xMXdtNGRBN1U0a0ZueCtUSTZWN0VjQ3I0OGN5aHNHZjZYMkJWejAwQ0ZhL3FlZHpwWlZETGgxTjN2SEFTOW5zdGdhVExvQkxYaFQ2cG5XVHF2cmhFTU5YKzZjQ0xMOHFDNnZRSzlJK1B1REk0WG9CNi9MY3Jic0hOL3JoRHVvN25OUk5ncjVrUTFqSFpVcVIxa1o1TURGNHpFWFk0dGRpaVkyRzlIVHlqaFhJVkRFL3NEVWF1NEM0QXFwTnpVVEF0NkVrdWtUZDNRYWpXLytmYm1HSnV2RzZLeDY2cXhZT2dPcmQ0R21QaWdDSVZnQVAvR25FcDBFSW5BRncrRDE3eEovVENFYjZpUVV3Y3FHbHZxQlo5Z2R3RlV4OW5SVUhkUHhUNnE1N2dRNXVCTTBkZ2Y5UGJDRklGUzZmdUgxY0lxc2Y3MEQ4K0FxcDlDNmlJcjIwYmI1NERudjJWZVQ2bGE1dkZab2VmRlR6OUM3T1J1d0JVOG1mdU5VSjJ1aWIxbEkvY1FoU1Zhd0Qxd0RkQXJud0J4MDcrTEZHMzl3YzFmeUJTVTc0aW9CbzNneW8yQnU5Y0NqNjBHYnowTjFEVGU3TjZXcG5Mc1owQnYxLzF6MEVDT0xUdHQ1YVY5WitwUWI0TFhGbEhZYXhkNkZsZmdlZDk3N2cvRU1aM2Q5Smw2R21mdWVha1FMZThHTEFyTmI0Ym1EME1PSGNNUE84N29GSDM4SVM0M0FWQU45emx2SDlhRVRGS3hDaEJFQVJCU0RNNTQ2RGFQQVkwZndDODZpL3cvQi9BeVlVMW1jRWJaeHFyaFRLMW9WbzhCS3JkOFlwYldCSUVRUkQ4b3hlTU1NV2RjK1NFQ21LUFpMMHlKN3dmdzk0RVdZRHdPNmMvWHdOdm1Rc29DOVpicTlOMnpqU2d1cjhEZTg5SzRNSXA4T0pmd0ZXYWdXcTJDMnZ1dkc2eW8zNVVxaGJVMCtQU090VTB3NHQvQVpJdUExWVVxSDdua1AzMWhIYzhtUXZsRzVvc2hDQlE5VGFnT3JlQzEwMEc3MTBEUGVYanNCZFBlZXNDNFBCbTV3ZDRGWVRuZWQ4NVA2NTBIVkRGRzhLWVdlWkRMUitDNnZSS3F2MTYwZ2RoTDVvSjRlTlgwSTBreVF2L3VmSUZQUmZ2V2dFOXhtUTdVWlZtZmpPZlZKYzNZZTlhWml5dlJyOEk2N21KUUd4cVljRCt1S1BKZWtvbVR4R29HM3NiTzdxWVBNSG5tek0zMVAxRFlRL3VhdDUzcHc5QlQzakgyR2VkT2dEZXNUVFZJZFNrRjZoTVhmQzZmenc3ZFpMSnRtUUdsR1V5QzlkTjhYdktsRGFVdkg4ZGVQTWM4NXpiUHVGcksrc0hmNHZGUE84N3QramlyMTFQSFJTeHpLcElrMTJ1U1FCUXQ3MEtMbHNQdkdNSjFPMnZSU1J3NUdxR2JuMEpQS1E3QUVCUEd3U3I3bTFCeGJ1d1NJd0hFbHdaWkJsbHRXOG5RWTkvMjlRN3F0c3BmV01GK3F4eDFiVkd6dHlCczJxVCt5UnorbURxZTY5OW5xQ0dZUGNGVlB1V3ROL2Job0grNTFQZ3hCNXp6dnFkZ3djRDVjZ0oxZTVwazYyZkVBODk5aldvaDRabitCeUY4QkV4U2hBRVFSRFNTMVNNaVF5LzRTN3c1am5RODc0SGRpN3p0TzliRHozcVdWQ0JVa0N6UGxEWDl3ajlvMVVRQkVISXZwdy83b20wYjlJVHlGTWtpeWRrNEgxckFRQlVyRW9ZOVFFaVFGd2hxQzREVENZUVRJWUwxV3lYNGFlMVhsdms4NWlQN2pBWllZRmdCcThhQjZyWDJWTWJ4bDhtUTBxU0VxQVhqd0lBVU8wT2ZvdUYrNXhteFZnalhnRkFYR0dvZTc5d0ZJeWl1cndKZStjeWMzM04rdzVjdUJ5b2NjL1E4MHMrNzdySjRPVy9PKzd2alR1cTN3SFU4cUdnWWhRMTdRM1Y1WTAwemNNSitvOVgwL3c4VThJYnBqdnZmR3AvNE9NS2xnbThTT1l2VXlMU1dMS1luUkxlT0FQNjErZUJ4RXRBb2JKUTkzNmUrbjFvSndGSmw2RmFQQWc5OFgzZ3pHSG92d2FZbWxJcGNRbFJWS1lPcUZrZlVKMWJmV3BNOFlxeHdKbERwdmFVdjBYYWdtV2dlbjBPL2NORG9FWTlvTzU0M1J5M2YzMUFlMGxlTWlyd0U5UTI5T1NCQVp0VDJsRHlQNjduVkxBMHFLbVhYZVBwZzBEK2tvSFBJMFNHRTN0Z0QwbGQvOHNPSUNiNlEwLzlGSmo1WlpwT2J6MzVSOEJhWmRrZEtsTUhWTHNqZVAwL3dNVXowTk0vaDdyamYvNDdlOWNUY3ZDOXErZDhDNTR4R0VBR1pkcGVPQW45MHhQZ1hTdkF5OGRBUmVjQ1ZXK1Q1dUdzQWF2ODdrL09uck9lR2hzdzZ5bGx0aTRmMngzNHU1ODU2SDJCS2xIRHJHMmszUC93aUlESDhMTGZBb3JuZnZ2dld1Nnh3NDdOQnhVa0t5b1p1dUV1MFBMZndmdldnYmN1QU0vN0h0VHlJY2ZuRkRJSEVhTUVRUkFFSVZLUUFsVnZhd3BPNy84WGV2NzM1b1pMMndBQVBuVUFtUGdlN0dtRFFQVTZRelh0QlpTc2tjV1RGZ1JCRU1KRnovN2FMRXhHNTRKcTg3alplZllvOUY5dmdsby9BaXBaUFVQUFQrWDkyTk1kM3cxY1BHMjJTOWVPM0xsY1dVQit6K25kcjg0dG9DM2RRV1hydVFXVWRDM3NKQ1dBMTA4QjFlbmtzK0RyUTdJSWVISS85SmlYd0ljMkcvdVpBT0lnYjVnT1BlVmpZTmtZcUxzK0JKVVBYcWZMZmR6cThhYitBZ0JxRXR3ZWlMY3RnaDVuRnBtaExLaGVnNEM4UlIyZEI3a0xRTjM3T2ZTMzk1dUY1bkZ2UUZsUm9FYmRuUjEvQmNCN1ZvRnlGd0FLVndqY1o5ZHlVSzRDUUxIS0dUNGZQYkpmUkk2anhqMUIzZDcyMzlsQnBvUVFXZmp3VmxObnhnWGxLMjZpNVMrZUFlTFBnQytlRGxqbmhOZE1BTmZ2Yk9wMmVVSDFiZ00xN3dzcVV5ZkFPYmNZNis2WlEyQzl1OEZ2ZGdKVmFRYnJ1VWxBTU5FOEErQk5zOERiRmdJQTFLMHZBMWFVYVVpTWh6MmtCeWh2VVZDSDV6TjFUdGNjMnZaOFI2ZVZoSGp6TDYzbnY0SlJIWjZEdldHNnFkbTJaQlRRK2hFZ1gvSFVIZTBrejNaVVRPWk4wQTk4Y0tQNUhEcDkwT3l3b2t5R2RYcEp2QVRldGdCVTQrYmc1OSt4QkRoMzNHUmpSYnBrZ09WZjZLTXFOd2FlejlaNXpzZS9mTUZrdGJwcVdLa3Viemk3bHlJRjZ2NnV5YVJMU29DZThwR3B1MWM1OEx3QWdKZU5jVDYzdEZEaXVvRGZIZGNpSWtZSmdpQUlRa1pRdWhiVVBZUEFIZjhETEJ3QnZXdzBjUG1pYVV1SUJ5OGJEWHZaYUtCc1hhZ212VXgwWlJiZk1BdUNJQWdPT0hQWXEvN0lBMEJjSVFDQW52OERlTU4wOElicFVQMUd1N3Z6cFhNZ1Y5MmdjT0hML2d0Q1U1TmVvQ2E5ZlB1NnNxSUFBRW1Yd2F2L1R0TTVVNkk2dnVBNGFsN2QrVUZFemdtWUJXSDkreXZBbEkrZzd2NElWS2xwNE00NkNieDNqU2tLLzllYlVQZjVqeHpudVM3TG1kTUhRYTYvbTZPNXVDSnpxV1IxVUlYQUFoYnZXQXc5NGxFZ0tRRUFvRG84SDdqK1RBQ280ZzFRblYrRC9tdUFLVVQreDMraDRzK0NXZ1MzK1V1SkV5SFFmcjJPV2Rnc1VNcllTUWJqd2luWWI2WERtaTh4SHZxZlQ4RUxSNEtLVjRWNjhnOVQveXNsNTQ0Wm9TZitES2hXQjFEYmZoa3U3bVk3N0tUQUFxemdDQ3BlMVdTQnVPeWQyTnV4SUJESnI3bWRCRDN1RFZnditFYndxeTREZ05pOGdZOTNDZGJJVXlTd1RSYVFTb2lpMmgxRHZsLzFieThZVVJ4cEVQbnRSSlAxQllBcU5ESzI0UzU0M25CVFgrWGNNWkQzZDRnUWVZcFV6TlkxN3JJOVJTcUM2dDhCSE44TjZ2U3lmeUVLQUhUMkVLTjQyV2pvOGU5NnJEMkxWSUIxMzFDZklJdEFkUVgxZDMzYzI5UzBOMVN6KzN6YnYrMEQzcnNhcXU5M29Hb3QvVThnNGFLNWh6cDFBTFJ0UHRTZHFiT2NxTXFOcWE1SlBmNXQ4TUtSUUV3Y3JBRytkcys4Y1NiMGlNZk1nNHdzUGNEYVpJdWVOTm5JVkxzRHFON3RqZytuRXRkQjNmWmZjeCtsYmVpUi9hQWVHUWtxSFZnTTBobGN4NGxhUGlSaWxCZHloeU1JZ2lBSUdRZ1ZLQVhjOWlxc201OHlndFNTWDhFbjlubzY3RjBMdlhjdE1PRjlxT3U3QVkzdkFSVXVuMlh6RlFSQkVJS2pKdzgwa2ExeGhhRmFQV0oyWGp6akVhaHEzQXdxVmRQVC96UG5QNkRUQSsvMUxDVHk2dkh1aGN2MG9ub1BCcVhYd2lueEVuajU3MFpBYzdLQXdReWU3L0w1UDM4U1ZLaDg4UDZGeTRPYTl3SFAvUTc4N3pUdzVqbXBzaHA0MXdyd0htTnZRMDE2QmMzTThUbHU4eHp3NFMzbXVDQjFuM2puTXVqaGp4cExNTmM1cVBVampzNlJFbXJhRzNUK0JIakdFR09WTS9FOTBJRU5VTjNmaWR6aVdzSkZkNFE5NVNrY2tTSFZFNys3eHZQTlRPTzFrMHlkbTlPSHpPTWoyOEJiNS91TjZ1YWR5NHlZeHd4ZS93OTQvVCttbnRaTlQ3b1hjdFJ0cndJZG5vdkluSzAzVnpydXF5Y1BCQzhiN2YrNENOUjg0Y1cvZ0ZmOUJXZ2I2cW14Z1R1ZVBXcXU4YW90Z1B3bFFneXEzWnQ2MmlCZzJxQjB6ek5zTHB4TWUwWklBTHNwSjZqR2QwTXYrQkVVVjloRTFPY3VDTVFWTWtKMDdnTG1jZTZDb0Z6NXplT1lQT0FWZjVvRjNOTUh3Zk4rQUtLOTMyOGM4RndBM05kM3VqOHZJNHllTWNSa3ppb0xkSWVYZmViNTQ5Qnp2ekhiaFN1QVdqOEtUcU1GM0JWSEZsMlRRdnBRWGQ4TWJVSHNsZTFJL2dJZTBzTGhMZUJGUDZYYVRWV2FwZTU3L29TeGt0MDB5OU92WVRlVDJST2RLeUxUb2NaM2cvZXNnaDd6RXF6bnAvaXRkYVVudkF1Y09nQkV4VUMxRE1NbTFrNDAvL3U3Vi9QT3JsTlJZYzdhT1hyaSsrRDFVODJEM0FXaHVyNFY5aGpVdERkb3p4b1RtSFg1QXZUM0QwSTkrSU1JUXRrRUVhTUVRUkFFSVRPSXlRUFY4bUdneFlQZ2JRdkJTMGFCTjg3eUxCTEVuNGFlOXdNdzd3ZFE1UnRCVGU4RjFiZ3BZNk9PQkVFUWhMRGdQYXZCYXlZQUFGU3orNEhMRjRDTHA2RVgvV1FXOTYwb3FOdGV5WnJKN2MybVVlMTJvcW1Yc0dVZWFPTk1xRjZmaHl3OHp1c21lUVNnaGwxREw3Z0RVRGM5Q1h2bE9MTVFOT0U5V0ZXYSs5WnptZXFxbDVJclA5VE5UenVlUHMvNnltemtMUXFxZDV2L1B1dW5Rbzk1MFZOVHBrRlhxQzV2T2o2SFAxUzdaNkMxQnM4YWFzNngrbS9ZKzlaQzlYZy9hSGFXWTA0ZDlHekhSYWJtR1pXdDUvT1lkNjhFLy9NeGVOY0tUNThLalVCZEJwak1GUmpiUGlURW0wQ2MvQ1ZCZFR2QnFud2o5Tnh2d0l0K0FSTGp3WnRtZ3pmTkJ0VnFEOVhoZVpOWkVoTVhrVGtIelhSSmllVzErQmJPY2Q0YzNRSGVOQXZVS3ZYaUlPOWVhVEw4aU14aWVZQjZacnhscmp1S205bzhacklYQTVFWUFVdW9kS0xuZkFPZTkzMmFqazFQSmdtMStqOVlmbDdub01jMDdBWmEraXRRcWhhbzFjUGdsZVBjYlh6bU1DZzJ3R2VYbmVqK3pFSVJsOUI5NlJ4dzdwai8vcGtrYVBEK2RlQTVYd01BcUY1blVFd2U0Tmd1Y05KbDh6ZTVmQUVBb0xvTmlJaWdlcVdRVmRka0trN3NoZjN0L1pFYno0WDFmeU9CUW1ValBtNlc0NkFXSmwveXlrVFBtVHNpcCtWZHk4RzdscWZhbnpMYmlEZk5ndjdqVmVEOENiTWpOaTlVbHdFQjd4MnMvMHoxSEh2bU1QUzNmVnpqZmdBcVY5ODlCbEprMTFQRGJxRFZmeHRiNEludlFkMzlrZTg4Vm85MzI4NnB6cStIWjNtYkxFYjVxMFBvRmR3UXlLWXZ2ZkNDSHoxMW9xd2NVTDIvY0ZiYjB3L3F6dmVoenh3RzcxeHFhbzE5M1J1cTF5Q3p4cElDeVZyTVhFU01FZ1JCRUlUTWhCU29hZ3RRMVJiZzA0ZUE1YitEbDQ0R256dnE3c0xiRjRHM0x3TGxMV2FLSURmc0FpcWE4WFVUQkVFUWhCQWMrTmU5cWFkK0NrejFMWEpQTGZvYWF5aXZtZ0RXSzNQOEY3TjNRb0NDNTZsSXVndyt0TW5Nb1hSdHFNZC9UZHY1L0dHbGpuN2w5ZjlBLy95VS8rNHBmOUFyQ3loYUdkZ3lEN3h0SWV6QlhhSDZESE9MRWFtd0U2SC9jYjJ1VVRGUU56M3BiSjQ1YzBPMStqL29TUjhBNTQrREQyOXhaNmp4bG5udWhTUjF5NHNoeGJCa2VPZFNkemFWYXY1QTZ0ZUNOZlMwenp5Q0ZZeWRqTHJ6L1lqVVoxQWRuZ1BuTFFMOTk5dG1FZWo0YnVpdmU0RWFkb1ZxOTZ3amtTNFF5ZGNMQUtCRXRYVFAxV2ZzZmV2QU13YUROOC94N014WEhPcldsM3lzZG5qTFBHUDVZeWNDT1hPYjk0b3JTMFhkK2pMUTRrSG9HVVBBeThjQWRoTDQzMm13Tjg0RU5lZ0MxZTZaZEQzL3JJRG5mVyt1VHdDcVl1TlVFZHBVdnFFUnU1bkIyeFlGRmorM0wvWWM0NVdGNlpkRVQzMFoxZUU1SDR1MllPakZ2eGlySmdDcXoxZWdGT0tKWHZDak94czBXNU53MFMyNE9FWDErZHB0djRyQzVkejdlZEtIUUlkblFUbDloVkErZjlMVWluSXRHRk9adW1iL3Y5T04xWlFmTW0zaGM5c2lUKzNhVmVOZ3J4cVhxZ3ZkY0hkd0cxUWg0OUJKSm5zbEk4YTlWam5yK1UwZDBNb3ZnOUEvUHVyZXBtcXRvTHEvQytRckZ2Z0FyODlWbnl5dWZDVjhCV3MvVnMrcXk1dkdscmhkNnVBYUtsa0RWTDJ0eVFTOTRhN3dub1RMWnRpdk9PMTlYYW5JeXdtOGVyemJVaFFBVk5lM1FSVWJwMzFBS3dxcXoxZlEzL2MxN2dHSjhkQWorNWtnam5aUFM5QnZGaUppbENBSWdpQmtFWlMvQk5EdWFWRGJmdUNOTThGTGZ2RlpZT0N6UjB3MDQ1eXZnVEsxUVEyNlFkWHJCT1JLbllvdkNJSWdaRHhVdXlNd2Z6Z296dGc3SVZjQnMrQis0U1NRcHdqVVRVOUU5b1NGeXNGNkkzVTBia3I0d0VaUE5HdVpPdjVyOFdRVnBLQnUreSs0YUVYb2NXOEFKL2RCZjNrblZNK1BRVFhicGVxdVp3NEJUdTR6aDdiNnY4Q0N3Nlh6Z0ZjZ0J3Q2djbE9UWFh4VFAxQjBMSEJzSndDQXA3cXN5UXFYQjVWdjZON3ZwbEE1K0NNNUt3blJzYURHOTZTZTY4Z253QnRuZUo1cXcyNW04U21DQ3h6VXREZFVrWXJRdno1dm9xMlp3U3ZHd3Q0eUg5Wi9wcVU1UTRoM2Uyem1JbVZidzd0WGdxY09NbEhJeVVURmdsbzlCTlg2RVorb2R0NHdIWHJVYzU3cjl2SUY2SitmaHJwdk1KQ2NmWktuQ0ZUWEFVRExoNkNuRERTMlBkb0dyL2dUOXBvSlVBOStIM1pOTHI4a1hRWXZHd1BlTUFQcW9SOHlib0dxYkYzM0pxLy9KL1hyWHE2QnAzM0hrc0JpMUk0bFprTlovbTJpdlB0Nkw4d1dyK1k0STBlMWZoVDJrbEZHQkZ3N0NYU1ByNzBmMWVxWXB2dFJKeUtNbnZSQm1yTldVbzAxKzJ2UCs5Z2gxTFlmbE1zR2tpbzJCaFd2Qmo2OEJieDFQbmpyL09BSDV5dHU2c0NHeTZrRDRET0hBcmRmT09uZTVOMHJBdmR6UWVWZDJaTlZXd0QvZk9MYkdCM3J0dWhFdnVKUW5iSW9temVia05uWFpIcm1FWXBBTllpdUtVNTd2WThpRkxCQVRYc2JtejAvOFA3MXZqdHk1WVBxOUY5UW8rNFJPWGRBQ2xlQWVuaUUvN1ppbGFFZStEcHQ0N3FzaHYyTFVaN01LSXF3R01VTFJrQlBmQmRnWTRkS3JmNFBkSDJBWUt4ak82RVgvV3lDaEVKbEFNYmtnWHJvUitqaEQ1djdIallaNTNyblVuTy9scUtHbjVBNWlCZ2xDSUlnQ0ZtTmxjTVU1cXpkQVh4OEo3RGtOK2dWWTRINE01NCsrOWFEOTYySFBmRmRVUFcyb0FaZFFkZTE4aHV4TGdpQ0lHUVFlWXJBZXRsVEI0RDNyd083SXMzVnJTOTU2Z0Z3aXRvaWZxSmF3eVltRGlEbHY4MnI4SHhtK09GVDZkcm1SN3dMM2p3SHZHRjY4R051dUJ1cVFCbm9uNThFTHAyRC91a0pxSGJQZ0x3RVBENjRFVHpidFlCU3FCeFU2OEFXVzd4cEp2UnYvL0hmdG4yUi80T083NGI5U2VyTUVPdFZQd3ZNQ2ZIZzQzdmMyM3JhSUtqYisvdjhEYWpPTGVCTk13RUFxdjF6b0xxMyttWWNSUUNLS3dTcWZDT3NaeWVZT2hTYjU1aU1zZnUrVEx0VkhiT1BpTWFiWm9PcXRVcS9DRVBLczFDdUxGQ2pIbER0bndGUzFwQmEvQXYwK0xkTnhrWnNQbER0anVCbG84RTdGc01lMGdOVzMyOThhM29WS2d2VmU0Z1J1OGEvRFQ2d0FWUzBFcWpDOVlHZjRyenZZVHRjUE9hNTM1dDZTb0NwYmRhNFozalAyeUZVdHI0UjJ1TFBnUCtkQ3R6NmttOTc4YXJHVnVyeUJmQ3VaZjduZW5pTDIvcU55amNDWXZJRVA2bTNHSlUzRER2R3ZFVkJEYnNaa1c3dEpIQ1RlMzNzSWFuS2phQXFOem9mTHpzUXlvWXVPU1BBRzJWQjlmM1dpQkhiRnZyZW0zdVRLei9vdXRZbVk4OWw0VWlOdXNGcTFNM2RoZWQ4RFQzbFk3K0g2eVdqd0hPK2NmUTA5RmVwaGZHVUpBc2JWTElHMUZOalFiRjV6YlVYa3dlOFpCVDAzNllHaStyeFh1RFBFZS82TU80bndjSGJROVhWRW9RTWhvOXVkMjlUdnN6Tm5xWDZuYzE5UWhwdDVaeGd2OUVnZVB2Z2JvSHZGWjJRWEV2U1gzMHIyeXN6eW9xY25LRC8rUVE4ZTVqN01kVzl6V1N4Qit2Lzd6VFlpMytCYXY4TXFHMi80Q2VJaVlONitFZm9NUytCMTAwQllJSm43TTl1aDdydlMxRDFOcjc5VCt4SjgzTnhFeURJU1RDSUdDVUlnaUFJMlFncVhCRzQ3VlZZSFY0QWI1b0ZYam5XUkdFbS8rQnoyZFR3djlPTWpVMjl6cWFlUnNrYUViRUVFZ1JCRUp6REU5NEhtRUhsR3hwYjFXUzhGeld0S05odk5rejN1YXovVEEyWTFjQmU5YUtvZENZVVp5NVF5dGY2NWR6eGtHSVVZQmF3MWVPL1FROS9HRGg5Q0hyYVo2RERXNkh1K2hCSVNvRCsrV256ZlVjSzZxNFBITldIeURDaVkyRTk4emYwVDArQ2R5d0JMeHdKZmZHTXFjM2crcjZsK3AyaFR1d0ZpbFVHMWU0SVBlSnhINUVuRWxDeiswM05oenhGb1BwK0MxNHpFU0I0Nmtta0FWNC9CVGh6eFBONDZXL1F4M2REOVI3aTJNTFE3MXpMMVRmWmJHY09ROTM4Wk9yRm1LVEwwSCs5Q1Y3K2gzbWNyeGpVUThOQnhhcUFpMWVGbnZDT0VReUg5UEJiWjRQS053UTlOUmE4ZERSUXRsN0VNcGlvNmIzQTNHOU1kdGIwTDJBMTZBSkV4YVJ2VU85RisrU0ZRV1VabSthMUU0RVRlOEZIdG9HS2VXVXlLQXRVcHE0UlU0L3RBczRmQitJSys0NjdiYUZuMkpRTGFQNDR1c1BUMzF2Z2M0QnEveXpzTlJPTUdQdkhmMkU5ODdkSGNMOENzZDdkRUxROVlGWkovaEpROTM1dXRoTXUraTdJQXVaYXlhNzFsb2hBcFd0N0hwL1lDejNaMUplaEpyMUFWVnNFUE5UKzczVkJodzdWTG9TSFBUQjFIUnNoRFJ4Mlpaamx6QjJlQUI4QlZNOVBRbmRLTDVmT0JXOFAwNVkwRmNuV3J0Ris3cjkwb21jN1FnR3h2RzZLcnhCMS9aMVEzZDhKdUs3QmU5ZWFkUkFBVUFwVXM3MnpFMFhGUVBYNkhMcG9aZkRNTHdIV29OSzEvV1lYMndOdkR2dDVwRVJxVUFWSHhDaEJFQVJCeUk1RTVRVFZ1Y1ZFWFo4L0RsNDFIcnhxTEhCb2k2ZlBoVlBRQzBjQUMwZVloYkI2dDROcTN3SXFFdDVpZ3lBSWdoQSt2SEtjeVFKUkZxakxtNzZOdHBjWWxSbUxsS2YyZTA3OTZTMFJIOTU2Y1RwUXVIeEV4cUxpVldFOThZZXhURG00Q2J4dU12U0p2VUR1L081b1ZHcjlDTncyVTRIR3FYOEhyUHAzUkdST0FZbk5CL1hRRDBhUTJqUUx2UHB2NkVKbFRQWkQ4anh1ZGxqVEtxMmtFT1FDV2JjNUppSGVVNU1MQUZWcmFXcHE3VmdDZTNCWFdBOSs1OWpLelIrcTR3dCs5L1BCVGRDL1BROGNNVkhyVkxJNlZKOWhRUDZTNW5Heis2SHlGak0xZHVMUFF2LzZIR2pWT0tpdWIvbldYQ01GYWhJNk00UWFkWWRxL1VpcS9Yck9OK0FWZi9ydXpKVVAxT3grVS92cjNESHd3cEVnUDhlR2hlMVp0Q092endDcTN0cUlVUUN3Y1NaUUxJVUFVcTQrNE1yczQ5MnJRTFY4RjlwNHl6elBXRFhhaHB3R0g5NXNOdklVU1oxRmxSQVBFQUtMdm5tS1FMVi9EbnJpZTZaZTJlZ1hqV0I1TFFVL1hUZ0ZYRHhsdG90VXpEQXhUclY4Q0FoaTY2VW5mUWplWkxKeXJmOU1UZHRKN0NUb1g1OHppODJGeTBQZGRtM2I4MlU3VHV6TjZobGMrV2didkc4TkFGZGdUbm95aExJcDZSRTVuTmc0OHZrVFpzTmYxcTBkK1pwUlZPY1cwT0YrNEpsRFFjMGZnTHJ0MWFEZk1UekpVMU9LV3YwZlVDeU11dHBFVU8yZUJsZThIanpoUGFoN3Y4aStnUVJYT1NKR0NZSWdDRUkyaCtJS2cxbytDTFI4RURpNENieHFIUFNxdjMzODQzRmt1Nm5UTUhVUVVLS2FXOGlpd21sZlVCSUVRUkFDY1BFMDlLUVBBSmhGZENxUklrSTg4YkpuMjZ0K2svWG1TcmVGazkyL0pwQ1U0TE93WUw5ZUIwaUk5OTNucUFaRUJsc2pwZFVPTGhCNWkwSTk5aXYwVDArQXR5MEVIL2pYM1VSVm03dnJ0V1FMckNpbzNvT2h2KzVsSW5KbmZRV3VjUk9vVksxVVhkWHQvY0YrUFFMSmhRQUFJQUJKUkVGVWlvbnpvcEh1YkNEMTBIQWdybERJMCtxaGR3T0o4YWIyVlFUUjQ5LzJpSDQxMjBIZFB4UThjNml4cVR1NUQvYVhkMEhkTnlReXRaZ0FrdzAxYXloNHpyZHVnWWJxZG9LNjgvM1VRbHZ0RHJDS1Z6WFh4WkZ0NEMzellIOXlDOVJOL1VBMzNtY2kzWjJTSzc5L1VTMVhmci9kVmZNSFlNLy8wUlE0bi9NTnJDYjNoTGJBQzRhWEdPWDlHVUJWVzVvRlV0YmdqVE5CYlI3ek9ZeksxSFcvbTNuZldsOHhLakVldk10VlE2NXdCVjhyd3dEd0xtT2I2Sk1kNDBMUEdBeGUraXVvVGlkUW8rNStzKzJvK1FPZ1RiUEJPeGFELzUwRy9mY0FxRHZldUdZRUtiM2dSM2ZOcVpDTHdKZk9nYmN0QXRYdUVQNkpjaGNNYnUzbC9SbWNSckZZVC8wRXZHOGRZT1dBdXVlVGtKbW4xa3Vwc3p6MXN0OU5QZHRBN2ZPSGd4Zi9rcWI1WFpNUXVSZkRmVEwzdE8yMjQwUmNJZDhzRkorMndqNTJhWGIvbXA1eHIwRjQ3MnBQUFRTdkduMVhQSVhMbS92SGRPSWVJOWc5WFhMV2RMN2lxZHN5eUtaUHRYOE9YTFkrNkxyV1Fmdnh1aW1lZXBjRnkwQ0ZzdWNMQUZWcUNucG1mTWozQ2JWNDBGaHdPMFJQSGdpZS8wT2E1blN0SVdLVUlBaUNJRnhKbEt3T0tsa2QxaTB2Z2JmT016WitHMmY1TG5vYzJnSSt0QVU4OVRNUnBnVGhDa05WYncvVjV0bUE3VWsvM3V1SjBoYXlEUDNIcXlZZ0lIOUpxUGFwaFJOM1pLa1Y1ZC9xSk1KUXEwZEF5ZWVNRUhyK0Q4RHgzZVpCemdpTFVRQ1FNemRVMzI5aGYzS0xqejgvMVd3WGZqUnowdVhRZmZ6aEpSSUU3eGNOZGM4ZzJKL2VDaVJlQWsvL0F2U0FuL291QlV2RDM5SUdzNnZvTnlsUTVhYk83T1dTcyt2U2F4Zm5oWjQ2Q0x6OGQvTWdaMjVUMndJQTNkUVBLazloNkxHdkEvRm5vTC92QzlYamZWL3J5VFRBRzZaRFQvclE4L2VOaW9HNjdiK2dKcjBDSDFTa0F0VFQ0NkNuZlc0V2RSTGpvZi81QkpqN0xhanB2VkROK2pnUzg4SW1kMEZRNDd2QUMwYVkxMkQrY0NnL3dxSmp2SzJVdkVXMDNBVkFaZXFBOTY0eHdzREYwejRDR1JXdjZ1bTdkNDNQa0x4anFkc0NsR282c1BRNmZkQ2RiVUhsVTlRWk9YOGN2T2huSTNBdEd3MWVOdHE4OW8yNmd4cjE4THpHUkZDOVBvVTlwQWR3Nm9DcDk1VVlEOVh0blN1dWJxazlJSENOc1hRUmZ4YTg2Q2ZvK2NPQitET21Ca2t0aDlaUm1RU3ZuUWllK3gwQVYzMjdsSGF1Wnc2Ym1sTGUrS2w1UXJuemUwSWYvTlZFU1RtR0VKekNGZnphUi9MUkhkQ0RPZ0VBMUJPL2c4clc4OS8yMUZnZm9UbVVGZVhWanR1K0RmQ3BjWGZGUThvZHlKUXVRbzF4OFl5eElnVkFmc1VvYnd2cXlNb0pvWVFvSkY1eUI0RUJNRm5UNmJrL2NpTFlFb1ZuQjN5TmlzQnBRY1FvUVJBRVFiZ1NzWEtBcXJjRlZXOEx4SjhHYjVnSlhqZlpGRmYyTGlqc0xVd1Zyd3FxZTZzSVU4SzFoYktBSERGQVZBd29Lc2E5amVoY3BqaHZkQzRnT3Jmci8xeWc1TzJvV0NCbmJ1aFZZOEE3Rm9ZK1Q2UW9VQWFxZXVCRkxNcVJVOHFEWnpFODV4dDNmU1FxM3hDODVCZndoVlBBK1JQbVg4RXluam9jY1JsWHhOcWJqRmo0cE9WL21Hdk55aEZSUWNSTlVnTDBtSmRURllyV2Y3MEpkZjZrYy91N3BNdXcrNmZPVW5KQ1dIWTNCY3VBR25VSEwvN0ZXS1ZkT0FYa0x1RHMyRk1IemY5NWl6aGIyTkMyNTdzOEVtS21uUVE5Nlgzd3dwSG1zYktNUFkyWC9SM2RjQmRVenR6UW8vOWorbzk1Q2VyOGNWRExoOE0rSGU5ZUFmN25VMDhXRDR4bGtycnJRMmVXT2pseVF0MzZFcmpPTGVDLzNqU2lUZnhaOEt5dllNLzdBVlN2RTZoV1IxUHJJWUlXTzZwNVg5aUxmalpXVHd0K0JGcjBUWE4yRkYvd0NocElLWjVWYVdhRUp0YmdyUXQ4clJjTGxETGkxZVVMNFAzckFkWnVjVGJacGcxd2liYWg1ckQrSDgrRHFpMTlHMlB6UVhWN0M3endKL0QrZFdiZnNWM1FVejRHcG4wT3FuTXI2TWI3UUdYckFuR0ZZZlg5RHZaWFBZSDRNK0FWWTZHUGJJZnE5VGxRc0xTajF5TmJjUEYwWk1jN2M5aGtUaTM5emFkT0MyK1lrYTNFS042MUhQcjMvNW9IUlNvQWhjdUQ1MzRMUHJvRE9Mb0RmSFE3Y09rOHJKZG1adTFFcndGNDYzem9YNTV4MEZFN0drOS8zZHZSZDRxNjQzL3BEaTdJVXM0ZkI2OGVEMnJ4WU9BK1NRbmdWWCtiN1Z6NVFKVlQxd0s2b2psM0RQWTdONlo3R092OXpRR3ZHYmV0S3dBVUtwdTZnMC9XZitiYTIrbFpRMDJBQlFDcWV4dW9hblAvSGVQUGdnOXZBVlhJb09BRElTS0lHQ1VJZ2lBSVZ6cXgrWTI5U3FQdVhzTFVGUEMyQmI3QzFPR3Q0TU5ialRCVnJESlU5WnVNbUZXMmJzU0tnQXRDS0toSVpWRFZ0aUFyaC9FYlZ6bk1ZcmQ3MjNMOUh3V29IQ0FyQ3JDaXpZOGVLOXBrTXJpMnliM1A5WDlVVGlDSFMzU0tpakdDVW5vOXplMGsySmtwUmduWkhyMXNqSHViMTB3QXI1bmcwMDZOdWdObkRwbnR1TXd0bmgxSk9NRzF1Sm9lcTdKQW5Ec0cvY3N6SHJFaWZ3bFFneTZtaURVejlQVFBRY2QyUXQzNVFiYnk4NmRhN1kwRmxiYU5oVnFvU0Y0QVlBWWYzR2lPTDM1ZGlNNHVrbTJHZ0pCV1dpRTVkUUI2MUxQZzVDd2JJcWl1YjRHcXRVelZsZXAyZ29yT0JmM1RFNENkQ0QzcFE5RDVrNDV0YW5qN0l2Q3NZZUFkaXowN2MrUjAyZXpkRHlqbGpycDJBaFd0QlBxL2tlQTFFNkNuZlE2Y1B3NGtYUWF2R0F0ZU1kWUVFRnpYR3FyRHM0NHM2MEpTb0JTb2RrZncya2tBR0h4Z1E5cnRDcE50dEFCVHI4a0xxdFRFRkZDSHFRR1ZzZzRZRmE4SzN1T3ltenEreHdnSUFIanpITk1ocnJCUHBrUWdlTFhyc3lsL0NWREo2cjZOVmhTb1FSZnp2dHU3MWxoSnJwdGlNdTN0UlBEcXY4R3IvellGM205OUVWU3BLZFNqUDBOLzl3QncvZ1I0M3pyWW45NEMxYllmcUVWZjU0SjEvTm5RZlpJU1F2ZEpBNkhFWjBlV3FNemduVXZBaTM0R2I1enB1YzhtQmFyZEVkVDI4ZFMycmFGdzhwN3d2cDhQNHoyRTZGelF2ejRQSkY0eWo0L3RNdS92bEJDNTY3ZGRjMlRtTldrbitXWk5waGVuMTBJR3ZhY3lIR2J3c3RIUVV6NEM1U3NlVkl6aVZlUGNGdlpVKzVhSVorNWNFeHowaUZGVW9ucXFadmJPUXJjeThkN3M2QTd3M0cvTmRteGVxTTc5L1hianpYT01jOEdsODFCUC9RbEtXWk5SeURiSXUxTVFCRUVRcmlhY0NsTkh0a01mMlE3TStScklWUUJVclNXb2VodFF0UlpBVEFSc0FBUWhFTEg1a0tQbjBLeWVoV05VMlVhd1EzY1RyaUdvYkYzd3FmMUFuaUtnZk1XQVBFWE5kcDdDWnRHNVhIMXdzbUJWdUh5V3pqVmRKQytZUmZnN2dUZE1ONHNGeVZrS3hTckRlbWc0a0s4NHVIZzE2TkV2bXNYd05ST2dUeDJBNnZOVjhGb3FYcWpPcjROcUJMY3Y0N1dUb0tkOGxLYTVrMWNtRWM0ZWNYUU1IOW5xV2V3c1hkUFppUks5eEtodzZpUjVrM1FaUFBkNzZObkRQT05GeFVEZE5SQlU1NWFBaDFIMU5sRDNENFVlMmMvOEhlWitDNTE0Q1NwSXBocnZYUXYrc3ovNDhCYlBUbVdaKzQ2a3k5QlRCd0ZUQjZYdGVhU2NYL0dxNE1OYnpZT0VpK0NEbXlLNmlFN05Id0R5bFlCcTgyakErbEtPU0xhNEJFQXA3TXlvWEgwanNpWWxtUHV6bEJTckN1eFpEUURnZ3h0QVJTcVl1bXFuWFNKM3JkQldscng3cGJzV0c5Vy9JMmhmS2xzWFZQWVRvTk1ycHViUDBsK0JTK2ZOT1B2WGcxeUNLSlc0RHRianY4TCs4VEhnMkU1am16VDFVMkRoQ0tnV2ZYM3QvUUpndjlrd2FIdDJSay8vd2l4NG45enYyYWtzVUlNN29Gby81aFlOd3h2VWh2MTZlTFZ0d3VsdmZiZ05WTGc4K014aDM0YW9HRkRoOGtEUnlxQ2lsWURpVmEvWnhmdk12Q2FwZWh0SEdibDhlS3ZiaWk4WUtXMzZyaWI0OEZidzJOZkJlMWFaeDhIRWo0U0xKbUFobVhDdGZqTUIzcjhPMkxVU1ZMOXp1cTFtdmV1UE91TEVIdGdEYnc3WmpYY3RNeHRSTWY3dlg1TkZUVktaRjhqS0d2cjNWOXoxcXRUdC9VMnROSDlFNVRSQks4elFQejBKNitseHh1MUN5SFpjbTk4MmdpQUlnbkF0NENOTW5RRnZuT0VTcGhiNkZpQzllTW9kQVF0bGdjbzNBbXEwTWVKVW9RcmlmeXhFRk42LzFrUnlYaUUvRHFoTVBYZXgrZXlBZGVjWFFOS2xpSTlyajM4TmZHcHZ4TWU5R2xIZDNnYnVHaGowaHpnZjJXNDJDdnN1UXZ0YjlQSVhqUjhzUXA4M3pqUjJnQmtFM1hDWDJYQ0pVWlFyUWpWQXpoeUJuaklRdkhxODUxelZXa0hkODRtN3pnalY3UVFWVjhnSUlaZk9nZmVzZ2oya082d0h2blZtN3haWDBNZDZ6aS9wRUJnNDBldTlSODRXWXJ5dDBxaFNVMmNudW56ZXM1M0dlbDA4OTN2b2FWNENVUDRTcHBhTmc0Vkx1cTQxMUgxRFhCbFNTY0NSN2I3M0RTbjdGNjBJZmNrbHVDbkwvQjF2ZmdyMlI2R3Q1TUpGUFRjSnZHMGhlTWtvOEtaWlVGM2VkRjc3eXdGVXRwNmpyS05ROExHZG5nZEZLL2syNXNnSktsc1B2SE1aY080WStNZzJud2h1S2w3Vlk4ZDZiSmNaejJVTkNnQlVxMlBvODgvNTJ0V1pvQnAxZHpicFBFVk1GbHpieDhHTGZvWmVPQUpVcG83djYxRzRBcXlueDBILzhhb3Jnd3pBK1JQRzNtL3FJS2l1QTBBMzNPM3NmRmNZUEdPdzUwRys0cURyNzRTNjRXNGdYN0dzbTVRRHFGWjdJRzh4VVBFcVFMRXFvS0tWamIxaU5seXdGd1FreGtQUEdBS2U5NzBua0ZKWnFUSkl2ZEdUUHZESlJ1VWxvOEQ1aW9IYTlzdm8yVHJuOEhib2llOEJreitFdW04SXFFWm9jUWlBc1FTT1JMMm9VR2didkdNSkFGZU5RWC8zdU1tQkxabVlzYzd6dm5kbmRsUGRUcUNHM1FMMnBVcE5RYzM3bW5xVHgzWkMvOWtmNnA3SUJNSUlrVVhFS0VFUUJFRzRGb2pOQjJyWUhkU3d1MW5nMjdZUXZHazJlUE5zYzVPYmpMYkJPNWNDTzVlQ0ozNEFLbHpPV1BsVmF3a3ExekF5dFN1RWF4dWRCTjYzQ2xRcGdOZDNkaU02TjZqNGRlQkRHN042SmdBQVZTL3dqN0QwWU0vOEJCQXh5aG1oaEZSdGUzNDRsMHFSQ2VQOUF6NDV3dFRwUGhjOCt5dnczclhoekRnc3JCdnVNdWRNdG9yTDViQXVVaUFTTG9Mbi93ZzlaNWhuVENzSFZJY1hRQzBmU2hYd1FKV2FRRDAyQ3ZxSGg0Q3pSNEdUKzJFUHZRdnEzaThDMXdqSUxBNTRmUTdrTFJxNnY1MElYdjZIMmM1ZHdIRU5BL2FxUDRPWXRJbFIxT1pSMExiNTROMHJRWTN2TVNKREdGbFdWTDB0MU4wZmd4Y01oM3BnbUcrdGlKVEU1SUc2L1RYd3JtVlF6UjVJVlVlSUduV0RhdjljbXA0SEFPaHBnNHd0WC9KNFZacVplbEh4WnpObmtTNHRKTDlIU2ZtMWJhTktUWXdZQlFEYkZnSGVZbFNWWnNaS3NYSVR0LzBncjU5cUduTVhBRlZxSFBUVXZHTUplTk5zTTFiTmR1Rm5hTWJrQWJWOUhGYUx2djR0eGFKelFmWDZERno3RnVpL0IzZ1dnUXVWQTlYckhIUm82N1ZGNGMwbGd0Z0QwbGxEaEpSeEVtamMwMWgwcGxpczVaM0xnUE1uUURYYU9oZElTVUgxQ3IxWXlvdCtBZTllQVFDTyt2dWM0c2I3UURmZUY5WXgxeEtaZlUzcWFZT01KV1l3N0VSblkvMzhWRWhoZ0NvM2crcnlodFBwWlNtOGNTYjArTGVCVXdmYys2aGtkVkQzZHdNR1V2RHF2OEZMZmpVUG9tS016ZmVsYzlCVEIwSGxqQU0xdXo4enBoNmFDNjRnSW0wRFVTSHVJMDhmQkM4Y0NmNTNLbmozU2xpdnpzL3c2Zkd1WmU0c2JxclN3bituQkZkQVRpYUpVWHh3bzhtc0JvRDhKYUc2dmhYeUdOWHhCZWp0aThDSE5vUFhUQVJYYXVvSnNncVhwQVJuTnA3ZS9RVkhpQmdsQ0lJZ0NOY2FNWG1NcjMzdGp1YUdlUDk2OEtiWjBKdG1BWWMyKzNUbDQzdkE4NGNEODRlYm0vdHk5YzFDWWVWbVFKazYxNnlsaDVBKzlMNVZzREpZak9MREc4MlBncVFFWTFlVmRCbXd6WGJ5UGlSZEJ0dWViU1FsbXY5dHIyT1NFb0Q0TXhrNlYrSHF3dFI2TVhVY3FGeDluemJydGNYdXhYTzdmMDBnS1FIV3V4dmM3ZmJyZFlDRWVOOTlUdXFZUkpwa0N6MGc3WmxFNTQ5REx4eHBhaXg1L1ppbnNuVkJYUWFrRnVxOG9CTFh3ZW8zQnZaM2ZZSGp1OHpDMHZDSG9YcThGelFxTm1LY09RTGtLZXk3Mkh6cUFQU3NyOHkyc2tCbDZvUWNoaGVQQWx6MldOU2dxM05ibTR0ZXIxZGFiZnFVQlhYUElQQ3BBNkR5YWJPaG9ycWR6TDJDc29LTFVURFpGMVNydmYvR3FGeEF2dUpwbW9QN2VIOEVFNkl1bnZMWSthWFluK0ZjT3U4dUJFL0ZxL3FmWjZVbXdQUXZnSUpsVWdmNkZLMWtyTk5jOEpGdHdORWRacnhhSFlKZlIwbVhqVUFFQUVTZ3RvLzdOUE9Nd2VBZFMwQTEyeG1oS2xnbVlYTDl4UUJRN1E2d3FqU0RudmNkZU9GSXFKNGZoUTVheXBPRmRmUzhQOWZTZ1BYSzdPQ1drSHZYR0F2UW1EaFlyOHh4WjN3R2hjaGtZTWZtRFhvOTg2Ylp3RzdYSVhVRFo0aGtlMDRkTUo4RjJhbFdiV1pmazJlUHVUTWUwNDJYYUJPUUlwVkM5M0dBL1c0ekV5Qmk1WUQxK3RMMEJ3SjRMOXlmUFF6OTR5TnVFUjBBRUJVTDFmNXBVUE8rQWE4WDNqUWIrdmYvdWgrcjd1OENlWXRBZi84Z1lDZEJUM2dIS2pvWDZQb2U2WnRyU2s0ZEFPOWRZNzRmSGNKZTFyN2tKNXVTVCt4eGIrcy8vdXZiZU9tY1QvM09qTENXNU9WL2V1WVhxQjVtc2pORFp0U0x1blRPaUsxMm9oSHRlMzdzN0pyTEVRMjYreVB3NEs3bUdoai9EcXh5RFp4bDE2ZUFGLzBFZTlGUGFaaThFQXBaUVJJRVFSQ0VheGxsQVM1TEdxdkRjK0RUaDRETnMwM1cxSTdGdm90UGRpS3djeGw0NXpMWTA3OHdoY01yWEE5VWJnSlYrVWFneEhWaStTRTRRcy8vR3J4N3FidFFPdXhFUUNlWkxBTHZmWGFpRVV5OUhyTk8zazVDOUlkSEEwWWZKNzRiZXFGWUVOSk1Zano0eEY3ZytCN2crQzd3OGQzQXNkM2c0N3M4Rm5wRkt3WDJ0VThINm9rL0lqNW1Tdmo4Y2MrRFVMVU5FaTZDdDNwRjdTWWxBRG1pd2Z2L0JjOGVCckRMY0N5dU1GVEg1MDFkR1NmMnJ3Vkt3ZW8zR25yNHcrQjk2MHhHbXArQzJobUIvcWtmK01BR1k4VVZrOGQ4TGgzZjdiWU1vcnFkUW9wMGZHaXpwemFWRlFYVm9xL3pDWGpYZDBuUGdsKys0cUQwaUVCQTlsbzBEZ05lTWRZbm15cFR6NzE1anNmV3NMSi9hMFlxV3cvcStjbU9DcXp6bWdtZTQrcmRIclN2bnZXVnNWV0VxUlZGcFdwNUdzOGRnNTd6cmZuODJya01tUEF1cU1SMUprQ3BWb2MwTGRZaEpnNnEvYk5BbThjQ0NsZFV1RHhRK2Nid3g0NHdvV3IxaEJUK1E5UW00MlN4S3lIZW1iMG1NM2pwcjlDVFBvVHFOeHFVRlZsK3B3K0I5NjR4Qyt0MVE5Y29TaGZIZHNJZTFndFVzanBVcjgrek5Lc3hLNjlKZGR1clFJZmdtYUo4YkJmMDEvZUdIaXV6YWthZDNHK0VLQUJVc1hGRS9uWjhhSk5uZTV0dmRocFZiV0Vza1lPSTVienFMMU4vMHBWRlJpMzZtbnBNQUZUMzk2REh2R1JxQi8zWkh5cG43cUMxRWtOeWNpOTQ5akJUSDNIZlduYzJxUFcvcFdHTTRWVnJMbjlKODV0bTUzTHc1dG5nalROODI1TXBWQTVVdlkycG0rbWRMUmNUQnlBTUczM1dnSGZHZFVyT0h3Zi9hN0p2cVZTdHdOOEZ5ZG50VVVFeVA0TmxFam5OSEdJTlBlbzU0SVJ4YktBMmp6bk9MQWRNUUpPNjZVbm9hWjhaMjhkUnowSTlOVFpUN1FXRjRJZ1lKUWlDSUFpQ0c4cGZBbWpTQzlTa0Y1QVFiNnhlTnM4QmRpd0dwNHppUzdnSTNqSVgyRElYTm1CcVZGVnViR3BpVkdrcTlhYUVnUERSTGVDalcwSjNGSVJzQmkvOURYcjZGejYxQ1FJUk1FdmtTc0JyVVlUeUJCSFU0czlDLy9DUTI1WVFBUFNmcjBIZFBSQjBYV3RReTRmQmF5ZEJ0WHpJMktRRXliTHdTKzRDVUkvOEREMzZQNkRtZlVFbE0wZU1RcEdLd0w1MUp2bzVSUk9WckE3VitmWGd4NTgrYU9wZUpabUFEdFgrbWJBeWczai9Pck5oUmFXNzBMa1FTVkplRFFGNnJmckx2VTIxQXl5QVdsR09oQ2d3ZThTby9DVkNMc2lwaGwxaEwvME5zSk9NTmFNM1NRbWd4bmViT21ZdXdaTVBiUVlmMmd4TSt3d29VaEZVcHlPb3pxMmc0dFZDejgyYllCbFVqWHVDR3ZjTWI3eGdKTmVSeVc0azIzRGxLUkpheEQyNXo5VGRjdFZvd2JsakpxZ3JJNGsvWTBUMkF4dkErOWFhTEY2WHdBQUFkRjBybis3SnRvQSsrMDRlQ05xTzA0Y0NubDVQL1JRNGZ3SzhkUUhzTDN2QTZ2c2RVS2hzR3A1SStzblNhekltTHJUOTZvVk15T0FNQTk2ejByMGRrWHNiWnZETW9hbjM1eTRJZFh0L3Q2amtGenNSZXZKQThJSWZQWE9xM1FIcTFwYzlqeHQyaFRwMUFIcjY1MGJZK08wRnFOejVROWR0VExvTVByQVIyTGZPaUU3SjA5MHlEN3hsWHVxbmNlNjQ3MjlkT3ltd2E0aExXRUhlb2lhRDlPUSs2Ty82cE9wR3BXdDdNbGU5UlNHdiswN3JsYm5oQ1lJbjlzQWVHTGhHbFo3ekRlQ3FpVW5YQjZreG1KenBIVVJzVDNmV1ZzSkY2TkV2bWpVR0FGU21EbFM3cHdQMzE3WVJ5UkxqemRwRndrWGpUbENxcGdrYXVuZ2FmSGdMOUpTUG9HN3ZIOVpVcUVrdnFKdWZUTSt6U1EwN3U0KzQyaEV4U2hBRVFSQUUvMFRIZ3FxM01SRlpnTW1hMnJFWXZIMkorZDg3Y2hzQTRrK0QxMC8xcld0UXJnRlFyajVVdVlaQTZWcmhMMFFLZ2lCa0ovSVY5eFdpY3VVelVhU2xhNXYvaisxdys5dGZ5VlpLdkhhaTUwR2hjdjQ3WFRnRi9WMGY4RUVUM1V6bDZvUDNyQWF2R2dldGs2QzZ2QUhWNFhtZ3cvUHBzM1NOam9XNjcwdG5mYzhlQlk3dERON24zUEhnN1FDb1dpdGpmeFIvQnB5VUFJcUtBUXFVQmwzWHl0Z0VCb211NWNOYm9YOTQwRmo5QWFBSzE0TmEvWit6K1FObXNkWWxQbENwbXRrbjQ5amI0dXdLQ0RTaCtuZUFtcWRlNk9NRkk4Q3IvMDdib01tV1dNR0VobU03d1Z0ZGk1YUZ5b0xLMWt2YnVWendybVZ1Y1pqcTN4SDZ0UzlVRHVxQmI4eGNVOXFQRlNobEZ1TnVleFc4WnhWNDNXUWpUQ1VMRXNkMmdtY09OWXZFUlNxQzZ0NEtWYWRUMmpLbU1wS1RYdlVOTXpOelQ5dkJ6NWU4VUZ1Z3ROOW12dWl4L0xVLzdXUVdUMkdpK0NuUTUydzY0WCtuZ2RkTUFCLzQxMy9tUlRKNWk1cnNDeS8wVi9jRUhUdFVlMHBVejArZ1NabDZTY2Qyd2Y2eUIxU2ZyMVBaMlY2Uk9MZ20rY0FHNkI4ZWRqYWVUbkxXYmJCejIxclY4MlB6R1pJR2VMZExqQ0lDMVFnc2FqZ2ViL01jdDlpUUROVy9BNnJ6YTBHempubi9ldkFmcnhvQlBmbTRKdmRBZFhrejFYY2wzZndrNk9RKzhNcXhSc0FhOFRqVW83OTRMSUtUN1ZRUGVqSzA3UC9WODJTMStpTTJMNmgwTGFCMEhWQ1pPcUNDWmNCZWRVUjUvM3IvMS9QeFhlQ2pyb3pWSWhYTnZvSmxRR1hxZ1BldEE1V3VBNnA3cTdIOUMyYWRtaEVjMzIwc2hRRWdyaENvVVFBeDZzSkpzTXN1Rm5renh0cVMxMDJCbnZ5aHIvMWs0aVhvYjNvRGlRbEEwaVZ3NGlValBpVmROdjg3cksvR0MwZUFyMnR0NmswNkpUbzI4amFlWGdFQVVOZXVKSFB0UG5OQkVBUkJFTUtDOHBjQUduWXpDM0hNeHBacSsyTHdqa1hnN1V1QitCUmUvQmRPZ1RmT0JEYk9OSmxUVmc2Z1ZFMm9jZzBBbDBoRmVWTjdaZ3RYSDlHRG5mMm92bExPbWZoUlkvRGVsYUU3Q2xjZFZLNEJxTVdEWmhHaVRCMVQ3eVVaT3hIMnh4K2FmaFVibTFveDZZVjErc2Z3NXNSZVl5V1l1d0FvVjBFVG5aMGoybVRnZ0lEVEIweWRwK1RpNmxZT1VNVWJVbzl6N2hqc2IrLzMySUhkZUIvVUhmK0RIdisyS2JxOVpnTHNiUXRBZFRxQmF0d0VLbGdheUZ2TVdMdUVLNjR3bXpwdWlaYzlOZDl5NXZhN1lLVW52ZzlNZkQvTUZ5VTFWTzgyVUwwd3hVUnRnK2Q5QnoxamlDZkN1SFFkcUQ1ZitUN25FM3RNRGFDOHhVQnhoWUNvV0NBNkJraEtBQi9ZQUo3NHZxZUllRWJiWnZtQmQ2MEFZdUtNWlZqT09MTVljK2tjOU13aDdqNlVZdEU2SkpmT2hoWUpReDBmTG5rSys3V3Y0bUNaZm5ZUytNaFdVRXhlODk2SWlqRldzSW54WmxFL09USStTSmFibnZpK08vSlpOWDhBSUlMKzdRWHc2dkhoUDRlVWM1ODlEUGJzWVFIYmsyM29xRXdkVTljekVFU2c4ZzFCNVJzQ3QvY0g3MTRKWGpzWnZINkt4MmIwMkU3d2pDR3dad3d4WWttOTI0ekFubGtMcGVkUHVENmZVdGhCWGI0QVBXbWc1Nm1FZXkwR3dxczJKRmxSbnUzWXZPNThPRDY2SS9EbmV1SWw4UDUvelhiUkFEVjZ0aTN3Nmg4UDVJaUd1dmtwSTFabmxLaDIrcEFSSEwyeG9selhTRjJReTZvYitVc0FnT2V6UHlQSWtST3ExK2ZRY1lYQmkzNHlBUTNmOW9IcS9VWGdHalhaaWZSZWszWWljRDUwTUVTMlpQY3FBQUNWcVd1RXkzUkNMbEdBdHkwMDJWQjNmdUFPZnZUTCtSUFEwNzhBTC8zTmMxOUVDcXJkTTZDYitnVThUSFYvQi9yNGJ2Q2VWZWJ2OU1ORHNQcU5BY2VmaGg3U0kzV1dpcmNRRlJWanNySEwxREZpVVpuYVFLSHlxUUlDcU9SMTdzOEkvZE1Ub0J2dUJPVXE0RzduaTZmQksvNTBuNHVxdGZRYzIrVU5xRndGZ1lMK0Jld01oOWxZSFNabmNiZDhHSWlLTldMZnhWT2dnbVZOQmxiOFdlang3M2lFSDIvNzF4UllyeTBLMktabkRBRXZHUlY0UHNkM3BhcUQ1cmYybzFPc0tITVBFMy9XUE5mZlg0SDEvR1NmK2x2K1VKMWNXWGFsSTIvNXJ1Zi80SG1RdTBEZ2psYzVJa1lKZ2lBSWdoQStSS0FpRllBaUZVQk5lNWtmQm9jMlEyOWZCR3hmWWlMb0xwLzNQY1pPQXZhdWhkNjdGcGcvM0F4VG9CUlFyajVRcm9FUnFZcFZFVDluUVFoQ1l2L1M0TE9IUTNjVU1vYll2RkMzL2Rkdms1NDhFRGk1RHdCQWJSOVAzM2t1bmdHc0hPRE5Yc1c4dmFKdjB3b2YzKzA4TWhzQTNYaS9YOUdILzUzbUVhSWFkSEhiMXFuYis0TUxsSWFlTnNnRUpDeitHYno0WjkrRGxXV2lRWE5FbVlVQ2xjTWppUGtUbnZ4RXZhcmVRMEMxTzRUeHpETVFPOGxrbU13ZVprUW1GMVR4QnFnK1g2ZXlZK0t6UjZGSE9MZytpbFFFTmI0NzByTU5DZjg5d0NmcTNDK1ZHb2MzNXVyeHNDTWd4a1FDaXNrTDlsTThIZ0NnRlBTd1hzRnJhd0NnNi93dm12S3lNY2JhR0REMXVxN3ZrWTZaWmhLa1RQWmVoZXVOTUxWcEZuakZIMFo0YzFtUHVhMzhsbzZHOWRLTVRNblcwOS8zTlZtWFZoU1FNNWNyczU1TVpxcTNKVnJGOEs3RlpIajNDdk41NDFxVTVFVmVuMVBldGFHOHNzSjR6TXRBazN0UzEwdEp2R3pFeG1RUjJVL2tQYStaNk00aUJZd1ZsN3ByWUlabm5WRzFGc0NVYUNNK1ZXd01xdFFZVkxhK0k2Y0M5ZHlrc00vSGkzNHlna0hBQ1pFSlhJak5DNTc1cGFubk12SnhxSHNHbWF5UWJFeDZyMGtxVXhmV3UvODZPaGNmMlE3OVJaZVEvZFFEWHp1MzFFeXJjSHZwblB1N0xXTDJ3MFJRZDM4RVBlWmxxQjd2QlJiNEw1eUNYdmdqZU1FSTM4L2xJaFdnN3Z3d2RGYWRGUVYxLzFEWWc3c0JwdzhhVVd2T04xQmRCNWlnbGt0ZXYxVUxsQUtWcTIvZUgrWHFnMHBVZDVUVlRUVnVOb0ZKSi9jQjU0Nlo3TkpBblF1V0JsMS9wK2ZZTklvZDZiYkNjNkgvK1FTOGE3bDVVS1FDcU5uOVp2dlFadWpSTC9vL2lGUndHOFZnbVVUUnNVSG5RODM3QWd0LzhvaTJVVEVtZUNvMkg1Q3JBSkFySHhDYnoyU294ZVkxMnpGeEpuQW1KZzZJeVdNc0JIUG1Odjl5UkJ1YnhpL3ZOTFZIenh5R252QU8xSjBmQnA5SFMrZjN5U25oOVZPaC94NWdnbnFpYzV2bkVCVU5rQUtmMkFlYzJPTTVUN2tHYVQ3UGxZNklVWUlnQ0lJZ3BCOVNRTWthVUNWckFDMGZOai9LanU0QTcxa0ozcjBhMkxNU2ZHSnZxc1A0MUFFVEFiVm1vaWQ3cWxnVlVNa2FydkZxQXFXdUE2SnpaL3BURWdSQmNFeFNnanY2bktxM2RXUURvdG8rQVU1aHhhTzZ2UVBldmdqMmdFYStuZk1VaVV3MHNwTWFOWUFKT0xqK3J0UTFaNUticis4QnpQNEtWTFFTVkkvM1BaSENwRUF0K3NLcWM0dXhodnAzR3Zqd0ZrL1JhOEI4UDJqYkhZa2JOckg1QWtaUXExNkRRdG9qOHJJeDBIL2swUERDQUFBZ0FFbEVRVlNHVnpjZ0lOcUdIbm9YZVA5Nnp6NHJDcXI5czZCV0QvdGR0S2Vpb1JlZnFWd0RxRjZmbWF5cHpLWjROU0NJR0VVMzNwZm1CYlRNUUQwOEFnQkFCVXI2YmFlYitzRUtGRWxQQ2xTeXVza09Dd0NWckE3Vi9sbS9iZDczT2FyVEsrNi9IOVc3UGZQcW5hVUhLd2VvVm51ejRIenVHSGpWWDlETC8zQm50YWsyajJhZWJXU3BXc1kreTA0MDRqek9wTzVUc0F4VXM5UldqRTdnRlgrQ2wvK1J1aUZuYnAvYVNWUzFKYWhjQTJOcmVPQmZjSWpQRGlyZkVGVGpwdFQ3YTdRMWxxY245NEphUFdLdW9mVFlsenFsU0VWWUExYWx6dVp4UUZxeWU5bWg0S0hhUHd1Mm9xRC92NzM3anErNnV2ODQvajduSm9HRXNBbGJOc2hRaGlMZ0JFVWNnTHV1RmtYclQ2MnJhclZpdFZWcnRWVmJTK3VzczlVNmNhKzZBVGZMaFFOa295QjdReEtTZTcvbjk4ZkpKUGZtM3B2Y1N3SytubytIajl4N3YyY2x1WW5odnUvNW5MZis0UVA5eFRQcmZSaFY2K2VrTVlsL0h5cnN6cXRXNDd5MDcxWjBTejh2MjQxaytvMUszY0NOODJUUGVUajI5U0NpNFA1eGxYZkdoREpsRGh3dmUrUmxpWDh0YzF2S25uV2ZnbnRPa2VrNzBwZjBzeUdaQTg2UUltRWZRSFVlSk9WV3MydTJPcGtORlRydnYvNGNxd1VmbFR3M0tyQWgvK2FFSGdmNDg0ZXFLVU9Zc0pyc3BOenhYTE1OeStYZWY5RGZOa2IyeEp2SzN4QmF6ZmwxOXZCTEV2OWJNbGxaMmJJLy83dFVWQ0RUdnAvL3U3ZTJaWUdObFRucFpyazdqdmRmZ3hVbGY1UEdDY1pxUEYySHZqNmczckttMmxNbVRidmVNbjBPUzhzYWRnV0VVUUFBSVBWc1NHcmJTNlp0TDVtaHZxYTgyN3BXV3ZxNXRPUnpCVXRuU2N1K3J2cU85MGhZK25GT3lidEhuL01CbFRFeXJicEk3ZnRLN2Z2SWRPam53NnBVbFdZQmdOckt5UEl2ZGp4eWdleEpOeVhVeFl5OFVEditFOXNNT2xacTJjbVhkSkdrakFZeWVWMWxqcmsyTlM4Q04yMHJlOHp2eSt2dWg0dkt3eUVYU0tFc21lYnRaWG9kTExYcUVudWNqQWF5Sjk0azAyWGY2QytvTm0wck0vemM4ck9TQ3JkSTI5Wkw0V0lmd0FWaEtSS1JnbUkvZHlUczUwL2tZT2RHemV2UERsb2I4aTl5M0h1cVZMeGRadStqL0VIYnNjcDBTVktqNXJJL24ramZrYjE5YThuM0lQQXZ1R1Eza1RvTnFOT3d4K3g3Z3RTOGZZWHZTY21Ma0EyYlNEMkd5WFFaWFAwQTBjYmNmNXpzOGRmWGVFM0JpMytzdXNNdTFsdzlENmp4UEpKa1Jwd3YwK3RndVVqRjU2Yno1MmkyNytOZlBJcnhRcUE5NmdvRjY1YjRGMHdybEZnMHZVZEl1MElac29vYTU4a01QMWVoNGVmNklPYXJOMlQycmVaZyt4UXplL1QzcGJWY0lEbFZLTTFsZkJtMDdzTmtEejdidjFPK0p1TjMyS3R5R0pXVjQvOW1IWDJWbE51eVFrTWplOTZqZnNmUDkxOUlXOVpKTzc3RWFLelVwTFZNdHlHeHo1VEx5cEU5N1haZittcG5QeGRxRUVUdERHYmtSVExGaFZMK1J2Ly9wWG91M2MvSitzb3Q5V1dwVFp1ZTFmOWRrR28ySkhQYTdYSjNueXk1UUdhL2syVkhuRjlXVWpJWnBsMXYyWXVla1duVHF5emNzRWYrSm5WcmJkNUI5aGYvVE4xNGNZU3VtK0gvWGtqVXVxV0szTGJEV1YvTk84aWVmSXVDcDMvckE2WUtKWmxOWGplWnd5LzJKWWNqeGY1dmxJYU5aZlk4UktaTDFWMVpKc0VkcW9tME05MzNUMmlzWkpoMnZXVU9QVjhtbzRITWlQUFRlOVpnODQ3K2pTakZCZEd2TjJvaDAvY3cyYU4vdTNQZWtGQlBtZkMyUlFuOHhROEFBSkJpNFNKcCtUY0t2di9NMXlKZjlyWGN4aDhUN202YXRwWGE5L1gvT0dyVHc3L2JQSytiTDUyQmxBbmxkRlhSSmJYN1l6bnowc2twV2sxbHB2dkJNZDh4NXhhOG41WTVKU244NUFWeXE3OUx5OWoyZ0hPVWNmcDlNYS9YNXpKOVdYZUdGY2xmWE5mTHFGdUZXNkxYb3QreXhuL01iUlgvWFo3TytiREdadFQrSGFFL0ZadEtmaVp5bXNVdlB4VXVLaS8zVTZGZXY1dnZ6emt3ZVYwcWwrbEtnRnMwWGFaeGF5bXZhMUw5VW03emFybDhmMzVqU3M0c3F5WDMrVXYrUmw3WFdnVnNidGxzYVkzLzNXSUdIWmVLcGFYUDltMys1ellGWlRXUkFtdVhsTzFZcTNoV2k1enpZWUl4TzIrM1Z5MjRIK2VVL1o2cjlteWQydHE4V203ektqOVBsRFBYNGlyWTdQOC9LQ1crWThjNS9sKzNvNklDdnlOSkpXZkFWU3ozV3ZGYXB3RytIRmthdVdsUHlQMDRSNmI3c0xvNXgzRFJEUCtteEJUc0R0K2xGVzd4NXpaSnNpZmNrTnpPNmEzcmZDbHBTZmJrdjFUNm5lZm1UUGFsWi9rWlRJK0tiN1RhUmY1L3N6TVFSZ0VBZ1BvamY0UGNqM1BrZnZ4R1d2NnR0T3hidVhXTEUzdTNmQW5UckwzVXVydE1HeDlPbWRZOXBUYmRmSzFwSkMwVllWUzZaRTNjRnZNZHYzVzU1dENobDlhNHIra3lWSGFmVTJKZWo3eDJnN1I5UzQzSEx4dG5TdXJmd1VrWUJRQUFBQUNJaFRBS0FBRFViOXZ6L1VHcUpRR1YrL0ViYWRWOFh6b25HWTFhU0cyNnkrVDE4Ty9TYnRsSnBzVWVmanM5dTZsaUlveEtYdGFkU1Q0MzYwQTZ2ajZFVVFBQUFBQ0FXT3JuS3dzQUFBQ2xHdVJJWGZhUjdiSlArV1BoSW1uVmZMbVYzMG1yRjhtdG1pK3RXU2kzN29meUd1NDcyclplV3JSZWJ0Rk1TVHRVL0cvVVFtclJVYWJGSGpMTk8wb3RPa29sUVpWcDNqN3hnNFNSTUx2WEdLbFJEUThMTGhza2RzMXZPN1JtaDVydktKaitTRXJHQVFBQUFBRGdwNHd3Q2dBQTdIb3lzcVFPL1dRNjlKTWtsVlc1THQ0dXJWc3F0MnFCM0pvRjB1cUZjcXNXU0d1WCtBQXJsbTNycFczcjVYNll2ZU94MUpLeE1rM2J5TFhvS05OOEQ1a21iZVNhNU1rMGFTUFRPRSt1U1d1WnhublJENnhHVEtIUjE4dnNzVS84aGpXVU1lNmhsSXhUUkJnRkFBQUFBRUN0RVVZQkFJRGRSMllEcVcwdm1iYTlWT2tZMWlBaXQzNlozejIxZW9HMDludHAvUS9TaG1WeUc1WkxRU1QybUM2UTI3aEMycmhDVGpQTHdxb3FvVlZPYzZseEs1a21iYVFtcldXYXRKWnJYQkphTldrdGw5dFNKcWVwMUxBeGg1Y0NBQUFBQUlDZkZNSW9BQUN3KzdNaG1WYWRwVmFkWmZvY1Z2bGFFSkhidEZMYXNFeGE3Lzl6NjMrUTIvQ0R6THBsY2x0V0p6WkgvZ1lwZjRNdkdTakZEcTJNa1JvMmxXblVWQzY3aVV4Mk15bW5xVXhPTXltN21YOHNwNm1VMDB3bXU1bGNUaE9wWVdPWnJCd3BNMXNLOGVjYkFBQUFBQURZdGZCcUJnQUErR216SVpubUhhVG1IYVJ1UXlXcDhxNnE0a0s1amN0OVVMWHhSMm56V3JuTnE2UXRxK1UycjViWnZFWnU2OXJZWjFYdHlEbXBZS05jd1VaL3QvVGhpazJxNngvS2tES3pmVGlWbFMyWDJWREt5cGJKelBibmEyVTJsTEp5L1Ayc2JMbXNrZ0RMaGlRVDhwK3Y5UjlsTXlSci9VZGpLOTh2L1RpZ2EyS2ZGd0FBQUFBQVFBeUVVUUFBQU5YSmJDaVQxMTNLNjE3MmtObXhUUkNSMjdwV1prdEpVTFY1dGJSNWpkOVZ0WG1WRDYzeU44cHQyeWdWYmF2ZGVpSmhLYkpGcm5CTHBZZDNETENxQzdTcURidDJkT2U0WkZxblJORWxpZjJKbWpWeG01VFJvRlpqU0ZMbTFaL0pkT2lmY1B2YUNHYS9yUEFESjZaOW5veGZ2U3piYjNUYTU5bVJlL3ZPblQ2bnVnK1JLUW1TQVFBQUFBRDFFMkVVQUFCQWJkbFF5VmxSYldRNjlDdDd1RXBvSlVtUnNGekJKcWxnbzB6K1pybjhqWDZuMUxhTk1nV2IvZTM4VFZMQkpybjhqVEw1RzZYdDIrU0tDcVRpQXIrekNxaW5nbmZ1Mk9seld2MjZiRmNqQUFBQUFLQitJb3dDQUFEWW1VSVpNcmt0cGR5V2tzb0RxNHJCVmRRUVMvSkJWSGk3VkZ4UUZrNlpva0twcUVDdUtGOHFMcFNLOHYzMTdRVlN1RUJtZTRFVVJDUVg4VHU0QXYreDBuOHV5bU9sL3dGSkNOMDZmNmZPRjVuUWM2Zk9Cd0FBQUFDb0djSW9BQUNBWFlVeC9reW96SVl5T2Mwclg5cXhhYXdoMHJLdzFNcTZNMXd2eGdBQUFBQUFBS2xoNjNvQkFBQUFBQUFBQUFBQTJIMFJSZ0VBQUFBQUFBQUFBQ0J0S05NSEFBQ0Flc1g5OEZsQzdVekhRYjUwWVMzR2tDVFR0bytVbVoxd2V3QUFBQUFBa0J6Q0tBQUFBTlFyeGJjTlNhaGQxc1J0VWthRFdvMGhTWmxYZnliVG9YL0M3V3ZEOWorVzg2d0FBQUFBQUQ4NWxPa0RBQUFBQUFBQUFBQkEyckF6Q2dBQUFQV0tIVG8rd1lhaDJvOGhTVG5ORTI4TEFBQUFBQUNTUmhnRkFBQ0FlaVZqM0VQMVlnd0FBQUFBQUpBYWxPa0RBQUFBQUFBQUFBQkEyckF6Q2dBQUFBQlNiZjB5dWFKOG1UWTlKV1BTTzFjUThSK05UZjljdGVCV3paY2ttZFk5ZHQ0Nnc5dWxqQWFKdHkvY0lqVm81TCtXdGVDV2Z5UFR1cnVVMlREeFBrcy9sK25RVDhySXF0WGM5WWw3NXk0cHU0bk0za2RKVFZySGJ6LzlLYm1sbjB1UzdDbTNwbVlOczU2VDZYbWcxTFJ0WXUwbjN5TzNjWVZmdytHWEpMVHVhbTFaNDU5WGVkMFNhMTljb09DZHV5Ukpwdi9STWgzMnF0MzhBQUFBOVFSaEZBQUFBSkJDa2VldnFPc2xvQjRJcHR3ck4yT1MxS2k1N0ZrUHlIUWFrTGE1SXIvckxVbXl4MTBuYzhBWmFadW5pbkNSZ2hldmx6bHd2RXk3M25HYnUxZi9MRGZ2UTVtT2U4dGU4bnphbCtkbVBxUGdmN2ZKL3Z3ZlBveElRUERNMWRMNlpUTEgzeURUZVZETkppN2NxdUNlVXlWSnB2ZHcyVFB1anQ5bjdXSUY5NXdpWlRTUU9XaTg3TkcvVFc3T2NKR0NGNjZUMmZkRW1XNURhckRvTkNndVZQRGUvVkpSZ2N6cWhiSW4vREZ1RjdkNHB0em5ML3M3cVFpalZpLzAzMU5qWkVkUGtEbmtuT3Jubi9laGdqY24ranVoVE9td0MydTlCRGY5YVFWdi8xTnExazcyOUwvTGRCbGNmWWVpUXJtcDkwdVNURjUzaVRBS0FBRHNKZ2lqQUFBQXNOTVYzMWI3RjB1ekptNkx1ZU9oNkpLNit6TTNNdVdmZFRaM1BLYkxVTGtmUHF2clpleitJbUc1cjkveXQ4TkZNdTNqQnpVN2cvdjR2d3BldWpIaDl2SENyZUNsRytWbVBpdjMyWXN5STg2VFBleWkyTHQ2OGpmS0xmakUzKzUxVURMTHJwbTFTL3puV2x5bzRMR0xaUzk0U3FidG50VjJjZCs5Vi9aOWM1TW1LUFNiLzBtaDVIK1h1Sy9mOGp1eUpLbHhYbUo5WnIvaGI0UzN5N1RxbXR5RWtXSUZENTdsZzV6WnI4dWUrNGhNcDRHVjJ3UVJ1YTllVDI3Y09NeUFzZFZlZDkrOUx4VVYrTGI5RGsvcDNJbHljeWFYM0hCU3ZIQXhpQ2g0OWVieSs1RmlCYzlkSzN2T3c3VmN3eFIvWStzNm1UYTlhalVXQUFEQXJvd3dDZ0FBQUVpVnpHeGxYanBGd2VmUEt2TEp3MUwrK3VUNjJ3d3BDTWR2WjR4TXA4R3lQUTVSNU4zYjQ2N0pEajVkb1VNdWxPazRVT0VuejFmdzhVUEpyUXRKY1hPblNQa2JKVWxtd0pqa3lzVHRRa3ovby8yTC9Wdld5TDE3ajRKdjNwVTU3VzlSZDBtNWFVK1VsUk0wWFFaTDY1YldiTkxHcmFXczdQanRXbldSUGVsbUJVOWQ0WGNxUGZJcmhYNzlvcFRkTkhyNy9JMEtudnU5djUzUlFQWVgvNnhSRUNWSjdyTVh5bTdiQkhlcXVhL2ZMSms3UzJhdkk1S2JNSlFwZGR0UFdqeFRLc3BYOFBBNXN1Yy9Ydm43RU42dTRJbkxreHMzM3JUeHdxalN6Nmxocmt6M1lTbWRPMUh1MjNmOWphWnRaRHBWSDBhNVR4NlhWaTJRSkprOWgvdHdjdDRIY2pPZmtkbnY1Sm90WU1zYXVlVmYrVEg3SGk1bE42blpPQUFBQUxzQndpZ0FBQURzTkxidmtUS3RlcVJvc0ZETVM2RkRMa3JOSENVaTd5ZFFaa3VTSFhhV1RPZkJDblVlck5DWTZ4WE1mRUtSOSs4cWV6R3lpcHdXc25zZUp0djdjSm5lb3hUTWZGeVJWNitMM2phVUtkdmpFTmtCeDh2c2ZheE1zdzZTSlBmOUxBWHozNnZTM09UMWtEM29mSVdHblNYbE5DOGY1b2lyRlV4L1ZJb1VKL1E1b1RJM1kxTDhOcDlXS0VHWDJUQ2hQb2t3KzU3Z2c0ZmFzaUcvNnllR3lOK09UR3c5UFE5VTZQSlhGVXlhSURkM3F0eks3K1R1UEZIMm1HdGs5aDlYM2pDOFhjRkgveTI3R3p4Y2ZhbTBhcGQrNWoweS9VWWx0cjVCeDhvc21TVTM3VWxwL1RJRnoxL25RNllvZ2trVHBFMHIvUnduM2lqVHZrL05GcmgyaWR5aTZYNytQUStSV25lUDMyZjFRcm5sMy9nK2ZVZldLTEN3UjF5dVlQTWF1Wm5QU0FXYkZUeDRsa0lYUENrbHU4c3FWY0pGWlR1Q3pKNGpVdk84VGRhMkRXWG5UNW05anF6Mm5ESzNZcTZDMS8vbTIzWWZKbnYyQXdyK2M1N2MzS2tLWHYyTFF0MkdTQzA3SjcwRU4zZXEzNVdsa3A5ZlNaRUpQUlB1SHp3elFYcG1RdnlHV2RrSy9XbDIwdXNEQUFEWW1RaWpBQUFBc05QWS9jK1JIWGhpMnVjSm5aemFVbmtKaFZIR0tuVFlaZVgzTTdObER6aEg5b0J6NUJaOG9NaWJOeXVZKzQ1TTR6YXl3eStTN1QxS3B0TytrckZsWGV5UWNZcThkbjNaaTVlbFFvZGRydEJSMTByWnphcE1hMGRjV2lXTU1oMEhLUE9xV1ZGZmZEVXR1OG9PUFpQZFVUVVVQSGR0VXUzZFI0L0t4VytXa05EZVIwblp0WGhSdi9SNVpheVUxeTAxaTJyVVF2YXMrK1hlZjFEQkc3ZExjdElPcGNqY2V3OUpXOWVtWnI2S3orazFpK0kzSDNLSzNGZHZTamxOL2U2V0tIMWN1RWpLOEY5WDAzKzBMM0VYYit5YzVsS2o1bFVlRG1aTUtnOGZEdjVsM1BXVjlTbGRiKzhSMHBZMThUczF6SlV5Sys4UXN5ZitTY0hXdFQ0RTJycE9rUWZPVXVqQ3A2V21iYVdzSElXdW0xSDlPbDY1V2U3emx5UXBidHQ0M0ZldlM0VmJKRWxtNEpoYWpWWGpOY3grVFhLQlg4T2c0MkkzTE5pazRORUxwZUlDS1N0YjltZC84V2RNblhpVEloTkhTd1diRlhud2JJVXVtaVRsdGtweURTV2hiNVBXTXIwT3J1bW5BZ0FBc0ZzZ2pBSUFBQUJTd081emlreXI2THNnVEkrRHBlbDdTSkpjdUZDaHczNGpaVGFzMnE1NUo5bWVJeFRNbTFMcGNiZCthZFFnU3BMczNtTmxXbldYVzd1d3ZQMnlMK1dXenBEcE1qUnFIM1pIL1VRVmJ2VWZvenozYXNVWW1lSG55bmJlUjlxNFFxWmJoVFBoTml4WE1PVmUzNnpIQWJMblBsSzVyd3NVK2VNUXFXQ1R6SUZueWg3N2h5ckRCM2VkSlBmRGJDbTdxVXpYOHJFVDNjRWxTZHEyWHNGRFo4ZHQ1bWIvVDVIWnNYZU5sVEtIWFNoN3BDOTdGMnVuUy9EZ1dkSDc3ajlPOXZqci9aMUljYVd5ZnNHa0JIYkJLTVo1WGpZa2UvcEVSZTQ2U1ZxOVVOcjRvNEszNzVEOTJaLzk5U2poV1NVVnovdUsxellPTiswcGZ5TzdpY3lldzJzMVZvM1hNUE5aZjZOMWQ1azkrc2RvRkNoNDhncHAvUStTSkh2YzlWS0xqdjVhMHpheUo5eW80SW5McFBVL0tIam9sN0xuUCtHRHdFUnNYQ0UzLzJNLzdyQmZsTzNtRFYzNVp2WHJMdGlzNEc1ZkZ0QWVkVVZpWlJ1cjJmVUZBQUJRWHhCR0FRQUFBTFZsakVKSFhoUHpzdHU0VE1ITXgvMmRnazBLdm5sTmR1QkpVZHZhSVdkVUNhT0NyMTZSMjd4U3BrbmJLSE5iMlJFWEsvSnM1Zk5nSW0vY3BJeGZ2Uko5dWV5T3FySFFyZk5qWDR3VUsvTFhVZEtHNVZMVE5ncE5tRnJqYzRlcUV6UDhlT2xHNmFVYnkrNmJvYWZKbnZpbnN2dHV0VDhQUjQyVDI5MlJLTk5sMzhvUFJNSUtucnhjS2k3MFFVbVVvTWt0bmlrVmJQTDkreHhXOWZxWHIva2dTcElkY2Q1dWQrYU8rK0pWYWR1RzVEdFdESTRxYXRCSW9mSDNLbkxuU1RKN0RwYzkvb2J5YTRWYjVLWTlLVFA4M0JxSEYyNytSMUtrMk8vZ2l0Vm0xWHk1SmJNa1NhYlBTQ21VbVZScHVsS0o5ckdYUEMvVGNlL0thMWd4dDZ6MG9kMDN4bTdjSUtMZzZTdmx2dk03UzgwaDU4Z01ydng3MlF3WUk3ditCd1Z2M0M3MzR4eC9IdGVaOTBpNUxlT3V5MzM2dk4rWmxaRWxNK3kwOGd0eGRpV2FpcytIeHExVHQ0c1JBQUNnamhGR0FRQUFBTFZrQjU0azA2NXZ6T3ZCNUlsU3BLajgvcXduWTRkUkEwK1FucjdJbDR3cUZTbFdNTzNmQ2gzeHU2aDlRc1BPVnVUVjY2WEN6ZVZ6ZlBPNjNMSXZaRG9Pak43bmlLc1ZUSHRFQ3NMVmZXcElncHZ4dEEraUpOa0R6a2hMRUZWalFVUnUvb2VTSk5NbStXQWdZYzdKZmZodnlZU2tvbTNsWi9ZY2VyN1Vab2Z6NGx3ZzkrWS95dS9PZmwybTU0SGwxeVBGSmFYLzVNdWNIWGhtcGU3VkJvTjF3UFFiSlhQUStKalhnL3ZHVlg3QU9RVlQ3L08zRzdXUVBlKy9NdFU4Wjl5Y0tRcGV1OFhmcWU0TXBsWmRGYnI0V1g5ZVZHbm9WTEJaa1grTWxUYXVrTTFzV09Wcm1aRGlBbCttY3NOeW1YNmpaRSsvdlVxcFFFbitqSzVTdVMyU255Y0YzS3hueSs5MDNhOXFnM0NSZ3NkL0xmZnR1NUw4V1YxMjlGVlJ4ektIL2twbTQ0OXkwNTZVVy9xWkluY2M3ODh1MnlFQXE3d0FwMkRXYzc3L2dMRlNvN3I1T2dBQUFOUW45ZWhmUndBQUFOamRoUjg2SldWalpVM2NKbVUwaUhxdDZKS2QrR2V1c1FvZFhYWEhSeW0zWlpVaUg5NWY2YkhnMnpkOGNOUXd5aTZQQm8xbCt4K3I0Tk9uSy9mNTZDR0ZSazJvZE1aVWVaOWNoWWFjVWVWc3E4amJ0eXJqN0NlcnRsZko3cWg5VHkzZnNZWGFLUzVVTU5tWG8xTld0c3pRMDZwdEhqenZuek9tMDhBcXV6SGkyYkhNVjJtNU9qUHlRdG1LWitOVTJFWGtaajFYdGdQSGRCOVcvUVFaV1ZLNFNHN2JlaVcxZjJiYkJnV1RycEtiTzFYS2JxTFFaYS9JMmd5NWVSL0tIdjdyS3MyRE4vNWV0b05HOG1HZWE5WmVadVNGSlE4NDJjTXZrWnYrbE15K0o2Uyt2R0NxTldrajB5MTZhY3hvM0RkdiszSjZrdXdoNThpMDdWVjloNUlkWXBKaTc0d3F0ZU51bXV3bU1wMEd5bTFjb2VEMXZ5blU1MUNweFI0SnIxV1NnbmZ2S1F0YkZVU2lCbEhhdXE2OFBGNEY5dVJiRTVyRHpYaXFMTUJNdEkvWjhmUFl2azN1MHhjck5OamhXVnk0UmNGakY1ZVYwRFBkOTVjOWZXTDAzNjBsN0hIWEt3Z0NIemh2V3FuZzN0TmxqN2xXWnVpcFVmdTU3OTRySy8xbmVoNVE5ZnFzNXhVOEU3OGtZL0RNQkttYWR2YnkxK0kvYndBQUFPb0p3aWdBQUFDZ0Z1eCtQNWRwMXkvbTllQ2R2MVhlNVNUNTRHTDJ5N0pEeGtYdFl3ZWZYaVdNY3V1WEtKanp0bXpmNk9mazJJUE9yeEpHQlo4L0p6ZDJ2a3hlOUowd29aRlhFRWFsaVB2NE1Xbnpha21TR2Z3ektidHA5ZTJubDV5cFU1U2ZkQmdWcTJ5WHlXMFYvZHFHNVFyK2Q1dS9IY3FVNlQrNjJ1Rk55ODYrMU5wSGo4cGxOSkNhdFN1L21Ka2Q5UXdidDNpbUw4bTNhWlYvSUxlVlZMeGRac1I1TWlQT3E5dzRFbGJ3NnAvbFB2NnZuNi9MWUptQll4UzgrRWNGYjAyVTJmaWo3SEYva0RJYXlPeDdnZytpcXJOcFpmWFhZOGx0V2YwT294TEJteFBsSnQ4aktZVzdzWUtJZ3JjbSt0czVUV1gyLzBWQ2ZjcUU0b1JSVWRpeDF5Z3laNnJmNGZUTTFiTG5QWlo0dWI0MWkrVGVMeW5ybWQya1V2bkhTa3Q4NzRHcXYrOGttY0V4U3VYdHdDMzRTQ3JkVFpkZ255cGpUSHV5clBSamxXdExQL2ZQMDVKUXpmUTVWSGJjblRIZjJGREdobVJQdWttdVJVY0ZiLzVkQ205WDhNSjFNdE9la0JuN081a2VsUU1uVnhwTUF3QUFvQXhoRkFBQUFGQlRvVXlGanI0dTVtVzNaYlVpSDk0WDlWcnc1Zk94dzZnK1IwZzV6YVg4eW1mSkJOTWZpUmxHbVhaOVpib2ZKTGZ3d3dvTENCUjU1M1psblA2djZIMDY5SmZ0UFVyQjNMZGpmZzVJd01ZVkN0NjUwOThPWmNvZS9NdTZYVTlGYTVjbzh0QXZ5ODlsMnUva3VPZmRtUDEvSWZmaURWTEI1dkl5ZWFYWGVoMVVPWXdLRnlsNDZ4OXlIenhjRnBhWW9hZkpIbk5OOUJKdWkyZkt2WGlEM01wNXZtMjczckxqNzVWeW1zbm1iL0pqelhoYWtZWFQvTTZUUG9mRy9SUWpmejQ0YnB0bzdBVlB5blFaWEhZL2VQdU84cyt4OHo0MUdqTlI3cFBIcFZYK0RDOTc2QVZTZzBieE8xVU1vMHAzUnVWdmxMYXRqOTYrWXBrK1NXcmFWbmJFZVFyZS9xZmNvaGx5czU2VDJlOW5DYzBiUFAxYktWTHMxenYyR3FsSjY2cnR0cTZUKytTSitPT2xVN2hJd1FjUFYzMDhpTWhOK1pmL09TMTluZzRZSzN2cVg1TXFwMmtPL1pWc3kwNitYR0hoVm44MjFRUGpaVSs0VVdiWTZaSWt0Mmk2M05MUEVoNHpkTlU3Q2JlVkpMZHlub0pITDB5cUR3QUFRSDFBR0FVQUFJQzBNZTM2S2ZPYUwzZjZ2RmwzcHU4Y3BPSy9EcFg3L2xOSlV1akFjMlZheFQ1Y1BuanJGcWtvUC9xMU9XOUoyN2RLRFhLclhneGx5UTQ0UWNFbmxWOVVEYjU2SlhaNVAwbWhnMytsY01Vd1NsSXc0Nzl5WS84bzA3aE4xRDUyNUJXRVViVVV2UFRIc3UrekdYYTYxS0pqSGE5SS91eW1UeDd6WWRMMmJmNnhadTFrai94TjNLNW0yTTlsUXhseUh6OG10Kzc3U3MvaGlpR05XL2FWZ2tsWGxZVXF5bWtxZTlLZnErNmNDaGZKelpuc2Qxb3RubGsrMW9BeHNpZmRYQmJFbUpFWHliYm9xT0Q1NjZSMVN4WDg1enlaRG52SkhEQk9wdi9SVWxaT0RiOFlpWEVsZ2FKcGtDT2xPNHphdE5MdnltcmVVZWJBMk9kTVZWTHhmTGVTSFYzdWt5ZktkMWp0SUhUejExVjIvSmpoNTBqVG41UTJyMWJ3K20wSzlSc2w1VlMvaXk5NDV3NjVraEtCcHMraE1YZnlCVlB2aTdvcmFtZHlzNTZUdHF5cGVtSHpLZ1VmUGVxREtCdVNQZW9LbWVIbjFtZ08wMyswUXAwR0tYais5M0xmdlMrelIvOUtYNVBTWFhRSmE5azV1ZllGbStPM0FRQUFxSWNJb3dBQUFJQ2FhTmlrK2wxUkczNkl1U3RLa2kvVjk4My9aUGVKZm82V0hmU3pLbUdVaWdzVWZQbUM3TkRvTDE3YmdTZEt1WG5TMWdvdnhvYTNLM2p2Ym9YRzNoaTlUKy9EWlRyMGwxcytPK3AxVk05OS9aYmN0Ky82T3cxelpVZGVYTGNMS21XTUZBbVhCMGtORzh1ZWVVL2M0S0cwcnhseXFzeVFVNk5majRRVnZIdW4zSlQ3eW5lWmRCMHNlL28vcEtZbG9lZjJiWExmdmlzMzd3TzVPVk1xbDAzTDZ5bzdlb0pNMzVGVnB4NTBuRUo3OUZmdy9QVnlDeitSVy82MTNETlhTeTljTDlQcllKbWVCOGowT1V4cTNxRktYenY2cXJqbDd0d1BzeFhjZjBiOHIwR2EyZEZYU1VOT2tjdmZXRkx5N1EreUI1OGp0ZWtSdTFPa1FoZ1Y3OHlvV0RLelpZKzRUTUd6MS9nenZsNy9xK3hKTjhWczdwYk04dDluU2NwdEpYdnlMZEVicmxwUVhuYXgwd0M1NzNmK214QlVsSy9nM2J2ODdRYU55a05ZU1dyV1h2Yk11eFU4Y2Juc2FiZkxkQnNpU1g2WFdFbEp2ZEJmNXNZY092SzczcElrYzlnRnNxTXU5Y0h1THgrUysvUUZQMWJKOThQTm5WcDJGaFVBQUFBcUk0d0NBQUFBYWlCMHhBUi9MazRNa1RkdWtzTGJxeDBqbVAxUzdEQ3ExNkhSUy9YTmZEeDZHQldFRlN6NldLWlpCN210bFhjR1JENjQxNjgzSzNvcHNORGhWeXI4eUpuVnJoVlJiRm1qNElYcnkrN2FFZWRMalpyWDNYb3Fpb1JsRGo1YjFoZ0ZIejBpZThZOU11MzdwR2h3SnkyYzdvTW9ZMzNwc2xHL2xteW92RWtvUTI3YUUzSkxQaTE3eUhUWlYrYkFNMlgyT3JKeTJ4MjE2aXA3M3FNK2pIcnpINzdrV1hpNzNMZnZ5QzJhcnRDZXc2UDNDMlhHM3oyVjJURHhUelBkV25XUmlZUVYrY2RZYWZWQ1JSYk5VT2ppNTZTY1p0SGJWOW9aNWNNUE0vSkNoVWFXbDJ4ejd6K280TFZicTUzVzdIdWk5TjZEVXFSWVprRDE1NGNwbzRIVXJMMjAvZ2ZaVTI2UkdyV0l2clFYcmlzTHk4ellhK1h1aWY1N0xaMkN5ZmVXbmR0bWg1OVhaY2VZNlRKWW9hdmVyUnprQlVIbDhvY3hCNCtVdDY4NFpzWHp6TUpGQ2w3MloybVpia1BrRnMxSWFOMlJDZEhQOUFNQUFOamRFRVlCQUFBQU5SR0VwZUxDcUM5dXU5WHpGRXg3SlA0UTM3d3VSWXJLWGxpV0pCVnVWckR3UTduNTcwbkdWdTB6YjZyY3h1VXl6VHBJQlJzVmZQdUdncTllVmZEdEcxTEJ4dWdUNVc5UVpOcC9GRHJrb3FwclhmbXQzT0xwY2RlS0hiaEF3Vk5YU2x2WGxqMWtEanJMMzlpMjNwL2xrNGpDcmRLYVJkVzN5WXRkQ3JMeW1wemNnby9sUG4xUldydEk5cUpuWlE0NlM3YmJVSm5NQnZIbmlTVzdhZVZ6cGtLWnNtZmNwZURmNXcrSXRNOEFBQkw1U1VSQlZNa2NmYVZNandPcTlzbG9JSHZHM1FxZS9JMU0xOEV5QThmNk00eVNZTHJ2TDNQaC9uSXJ2NVA3N0VXNUwxNlJIWDIxMUxKVHpUNlAraWlVSWJ2ZnlRcGV1MFZhOTcyQ3h5NlIvYi8vUkEvclNzNXNrbFR6blZHU0wxTTM3azZabG50RVBkZXJJdE54YjRVdWUwWHUyM2RsWW9TQTd0TVh5c292bWdGalpUb1Bxdm5hYW1yOU1uOXVtZVNmajNzZUxFVXJYMWlicjFzY2J1cjkwcnJ2ZlVCN3pMVnkvend1YlhNQkFBRHNpZ2lqQUFBQWtENUYrWElMM3EvclZhUlc0VlpKVXVUVjZ4VjgrSUJDWTY2WEhYSm1wUmVQSTYvOHZ2SXVocGhqYlZZdysyV3BRV081QmU4cG1EZEY3b2ZQcW4rbnZnc1VtWFN4VkxoRndjSVBFNXRIVWpEbERvVU92c0FIWE1VRkNqNS9WcEdQSHBCYlJFbXBtbkR2M2lPM1lJZXZYVWt3R2J6L2tIOWhPcEZ4NWt4V1pNN2thdHVFYnAwZisyS0ZNM3FDMS81U1hzcXRWWmZ5eC85NWJFSnJpY1VjTkY3Mm1OOVhmakMzbGV3bHo1ZlA4ZWJFbUdmbHVBVWZTMi9mVWVQNVE3Zk9seGs5UVRyNktsOStNQWEzZFoxTXZNQnR3L0lhcnlNZTk4bGppbnp5V05MOXpNRy9sRms0elpkNFd6aE53YXQvbGozMkQxVWJWaWpUWnpJYlZMMmV6Snh0ZXlYZXVFRWptVUd4bjBOdTJWZitSc05jWDM2d0dzRlRWOGg5L25KQzA4YmJNVlR4NXlLWU9Va0tGMGsySkRObVFtSzduVkxNelowaVNUS0RUNVJwM3pmaGZxRWJQbzNmcU9JOEsrWW91RzljVW4wQUFBRHFBOElvQUFBQXBJMWJ0MWpGL3p5c3JwZVJObTdqTW9VZlAxZm1uZHNWT3VaUHNnTk9rRnN5WGNFWHo4ZnZYQ0w4OEdsSnp4dDg5VXJTZmR6YWhZcE0vcnUwL2dkRlpqNVcrUXdmSk1YTis2RDhiSnE2c0dtbER5N21USlpiOEVuNTQ2VmhSYlAydmhSZXlzUU9nSGFxYW9Jb1NYSlQvcVhJbEgvdHBNV2trREd5cDl6bXkvVnRYaTMzMGFOeW5RYjUzV1FWdUVoUitaMVE0anQ4M0lmL1Nhemhxdkp3SitFK0hmYVNQZkFNUlQ1NVRIYk0xVkt6ZGdtdks1WE1Ya2ZLVGI3WGw0RnMzN2M4SU51WmE5ajNCTGtOeS8zdXZXUmtOMG11ZmJ4U2xBQUFBUFVVWVJRQUFBQlFTMjdWWElVZlBGbW04K0E2ZVVkK29pSXZKdmtpS2Fwd0srWXFlT3lTOHU5elZvNVVsRitwalQzNnQ5TFJ2NjEybk5KZEgyYlFzYktuM1o3NC9MUC9wK0R4UzZOZU0zc2RJWFBZaFRJZCtsVjZQSFRyZkxrUEhsYnc2bCtrdks0S1hmbFczSG1DSnk2VCsvSTFQMjZ2Z3hOZW55U0Zybnd6cWZaUjUvL3dQM0xUbnF6MU9EdVRHWFNzN01pcXBUQkxSZjVXVFVEWXFMbnNhWDlUOE1CNHlUa0Z6MTJyVUllK2xVczBoaXVFVVVuc2pBcGV1VG5odHNuMk1ZZWNJelBtYXRsUmw4a01PVFdwT2V4SnlhL0x6WHhHN3ZzdnFxNmpReitaUG9mSkhuRjVjZ09XZmswemFyZlRUSkpNL3pHeXVYbFNUdE5handVQUFMQTdJb3dDQUFBQVVzUXRuVlhYUzBBNmJWcXA0Ti8vSjIzZkpra3kzWVpLZS9TWGUrK0JuYmVHUnMzTGI3ZnVManZvT0FWdi90MnZwL3V3S2tGVUtUUHdHT2wvdDBsckZzc3RtU1hUWlhETUtkeVBjK1JtLzgvMzZ6SllaczlEa2x0ak5XZGN1Vy9mbGZ2NkxjbEk5bWUzeE43dGxOTTgrdVBWc01kY1czNXVWNno1di85Q3dkMG5KejEyUWhvMlNmeDhyeWhNOS8xbGhwd3FOLzBwcVNoZndST1h5Vjc4bkJUSzlBMVNkV1pVR3BpUkZ5YmZaOGdwU2ZkeGk2WkxVY0lvU2JMajdreis2MUlhSkdkVlBmc3ZhWTJheSt5ZC9JN0VlT1VJQVFBQWRoZUVVUUFBQUFDUWdPRDVQMGliVnZrN3JicklubkczZ2c4ZTNxbHJNQzI3eU93L3pwOUwwM0Z2LzJCSkdGV3R4bmt5ZXc3M3BmMm0zQ2R6ZG93d0tvakl2WGk5NUp4a3JFeWNNNENTNVpiTmx2djBlWC9HMnNtM3BuVHMzWUVkUFVHUnVWT2tUYXZrTnEyVVc3TklwdTJlL21MeDl2S0dTZXprcWZiTXNRcUNaNitSbS9sTVVuM3FsWm9FZEp0WCs0KzVyVks3RmdBQUFGUkJHQVVBQUFBQUNURER6NVg3N2oycGFWdUYvdTgvZFZPT3ExazcyZU92cjFGWGMvakZQb3lhTzFWdXdjY3lQUTZvMHNhOS82RGMwczk5KzRQR3kzUWVWS3ZsVmxGY1VoYU5jMitpYTVncmU4S2Y1TjUvVVBiMGlWS1QxdVhYaWd2TGI2ZWdyQndrYlZnbVNUSjFkTmFWSklWdStEU3A5bTdGSEFYM2pVdlRhZ0FBQU5LSE1Bb0FBQUFBRW1DNkRaRVplYkhzb0dPazVoM3FlamxKTXgzM2x0bnJDTG12MzFMdzdEVUtYZnFTbEYwZXFMbTVVeFc4T2RIZmFkTkQ5c2pmcEg0Um0xZjZqMmtJOG9KWGJwWnFjRDVTZldQNkhDclRlMFRWRW9hbEplVXlHc1F1YjRqRUZSZklyU3JaQWRhNmU5MnRJN3RKY3UwSmNnRUF3QzdLMXZVQ0FBQUFBR0JYWVVmOVdtclZ0YTZYVVdQMitCdWtuR2JTaHVVS25yeENpb1FsbFp5bDlQaWxVaENSR3JWUTZLejdwY3dVbktPem96V0xKVW1tV2Z2VWo3MDdpUlkyRlJYNGp6VTUzOGdGMHZvZmFyZW0zWXhiOHBsL3Zrc3lld3lvNDlXa1NjRm11Vy9lbHZ2aVZXblR5cnBlRFFBQStJbGpaeFFBQUFBQS9GUTB6cE05NldZRmoxMHM5OTE3Q2g3L3RjeCtQMVB3eEdVKzdNaktsaDMvTDZuRkhxbWZlK3M2dVIvbitOdU5Xdmdnd0laU05ydzU5RmV5KzU1UWJSdjM0eHovdWU2S3RtL3pINVBkR2JONXRZSW5MNWU2RFpFZGRXbnExN1dMY2wrOTRXOFlJOU50YUoydEl6S2haMXJHZGJPZVUvRHluOHFmTjZFTTJhT3VsRG5rbkxUTUJ3QUFFQTloRkFBQUFBRDhoSmk5anBBZDh6c0ZyLzdaNzVyNDVtMS9JYWVwN05rUHlYUkt6eTZSWVBJOWZvZU9mQkFRdVdsL21iMk9sQmt3V3FicmtGb0hVeWEzcFpUWHJmcEdCWnRyTlVkZGNvVWxhMDhpakhKenB5cVlkSlcwYllOTTZ4NXBXdGt1cUhDcjNKZXZTcEpNaDcwcm44MjFHM0J6Sml0NDluZVNjK1VQUnNJS1hydEZ0c1VlTW5zZFVYZUxBd0FBUDFtRVVRQUFBQUR3VTlOOW1OUTRUOXF5cHV3aE0vaG5NaDMzcXRGd3B0OUltYVp0bzE4TUluS1Q3NUg3NkZGL1B6TmJLaTZRdG0yUW0vNlUzUFNucE55V0pjSFVHSm11ZzZzZkwwMUN0ODZ2M1FCckZzbk5lajQxaTlsUkVKSFdMNU1rbVlhTnEya1hsTjk4K1NiL3RaV2tqS3kwaFl5N0l2ZkpZMUxoVmttUzJlK2tPbDFMNklaUGsycnZWc3hSY04rNDZ0dThjN2ZrbkV5Ym5ySm4zUzgxeUZFd2FZTGMzS2x5ays4aGpBSUFBSFdDTUFvQUFBQUFVbVhOb3VUYUYyNU52RStyTHBLcDViRy9xeFlvbUhxZjNPY3ZsKzFTS3VYZWYwaVJieWZMSHZvcm1RRkgrOUFvUWFaamY2bGovOG9QRmhmS2ZmMlczTlQ3NUZiTzg0OWxaY3RlT0VrbWxLbmdzeGY5T2piKzZFdjRUWHRDYnRvVFV1TThtWUhIeU94N2dreTczclg3ZkZNaFVweFFNN2ZnWTdrRkg2ZGxDZTY3OTZUaVFuK25hWnZZN2RaOVgzNjdKSWd5N1hyTG5IYTdUTnRlYVZsYmpTWDdzeUtWQlVpMXNtbVZnc24zK3R2WlRXVDJPYjcyWTlaR2RwUGsyaWV3TTg2dG5DdEpNZ2VObDFwMDlMZVB1TXlIVVN2bUpyMUVBQUNBVkNDTUFnQUFBSUJVQ0NLSy9PM0lwTHE0T1pNVm1UTTVvYmFoR3o2dCtzSjFoWjFOc2pIK2VWZFVJRGQzaXR5MHArUVdmbEwrZUc0cjJkRy9sVHJ1TGZmQ2RYS0xaMGxyRnl0NFpvTDB5azErbDFMZmtUTGRoeVlXVEVYQ2Nxdm1TZDkvS2JmZ0k3bDVINWFmVnlOSkxmYVFIWGRIV2NCa2o3cENPdkkzY291bXk4MTZUdTdyTi8yNVZWdld5SDN3c053SEQvc2daWi9qWlFZZDYzZHkxVllrWE9HT1NhelA5MS80ajhtR0JrbHc4eitTTWh2SzVMYVFzcHRKbVEya2pBYlM5cTF5Q3o1UjhOS05aVzFObDhIUkI5bXd2S3owbkc5b1pBNGNMM3YwYjZXTXJMU3R2YWFTL1ZsSmlTQ2k0S2tycEtKOFNaSTk3SUxreitEYUZXUm1TK0VpYWV1NjhzZTJiZkFmc3hJUG1RRUFBRktKTUFvQUFBQUFkaUhCcEFsU0tOTy9xTHlrUW9tdjBoMHp6a21yRjhvdG1TWDMzZnR5OHo0bzMxVWpTUTBieSt6L0M5a1I1MGtsSmQvTStVL0lmZkd5Z25mdjhUdFdDcmVVbDlETGFPQkx2SFhvSjlPeHY4ekFzWDUzeGZ3UDVUYXQ4aUhJMnNYUzJxWFJkeEUxYVMxNzRIaS9TeU9qUWVWcnhzaDBIeWJUZlpoMHdoL2xacjh1Ti9NWnVaTFB5NjJZSy9mYUxkTHJmNVhwY1lETTRSZkxkTjRuc1M5VS9pYTU1ZDlJRFJxVmhERk9idHJqNVZNM2JsVzUvYW9GQ3Q2OVMycmN5bitOYkliY2trL2xGcy8wN1Z0MXFYWTZNL1EwMmJHL2kzazk4b2ZZWmZMYyt3LzU3MU04T2MxazlqMGgraGpyZnlnTFdaVFRUUGJVdjhyMEhoRi96SitRNEtVYjVSWk5seVNaTmoxbERqaHpwODBkbWRBenFjY1RFVXdjVTNiYlh2NWEyZTQzMCtzZ3VTOWZVL0R1M1RKRkJUS044eFJNK1plLzF1T0FHczhIQUFCUUc0UlJBQUFBQUpBS05sVDdjNGNTc1dhUlhPbHVuVkxaVFZTNll5WjQ1SHk1T1ZPcTltdlpXWGJJS1RMRGZpNDF6SzE4elJpWlFjY3BOUEJZdVcvZTlrSFVnby85V1VYaDdYS0xaa2lMWmtnanpwTVpPRlltdTRraWI5M2h6MzZLSnJlbFRLK0RaZm9mTGRQckVDbVV3RDg5czNKa0JwOGtNL2drYWMwaUJUTW15WDM2Z3JSdHZUOTNhc0hIc3NmK1B2NDRwWUt3Z2dmSFI3L1dzclBVdkdQbHh4cm55WDM1V3RsZHQwTVhjOUJaMWM5bk0ycSt5NlpkYnlsZUdOVTRUL2FNdTZYc3BsRXZtKzdEWkE0NlcxbzhTL2FNdTZSbTdXcTJscDJrSmo4cndWTlgrTktPTmVCV3pQWFBKOGtIckQrZldDOTNqS1dDUGVvS1JlWi9KT1Z2bEp2eXIvTG5jc1BHZmtjaUFBQkFIU0NNQWdBQUFJQmRTY3RPNWFYalFwbCtoOGN4MTVTVmtiTmpybFprM2dlK0pGMkxqako3anBBWmRFeGlPNHFNa2RuckNKbTlqdkRuT0gzMXV0eThqK1FXejVBYXRaUWRkYWx2MTZ5OXpJRm55RTI5WDhwcEtwUFhYV3JYVzZaRFg2bnpQakp0YXI3YlE1S1UxMDEyek5YU1VWZklmZjJtM0xTbnBQWjlwTHh1aVkrUjI5SzMzN0RNaDJwQnhPOTQ2cmkzLzNyWlVPWDJPVTJsSnExOTZVTlg4dko5WmtPWnZLNHlCNTBsTS9DWXFOT1l2WDI1T2RPaGI3WExzV01tK0J2dHE3WXpnNDZWeVdrbVY3VE5seW9NRjB0QlNVbkJobzFsT3ZTVDZUdFN5bXhZL1J4SFgrblh2cHVHTExWaDJ2V1d2V2lTZ3YrY0ozdk03MlhhN3BsNDU1YWQvQmc1eldvOGYraktOMnZjTnlFdDlxaDBPM1R4Y3dwZXY4Mlh5M1NCVFBkaHNxTW5KUGN6QkFBQWtFSW12RzNSam0vNEFnQUFBQ1JKb1p5dUtycUU5eThodnF3N3c0cmtMOTZwYzBZbTlKUTkvTmN5b3k3WnFmTldzbldkWE1tNUxLVWxzdW9ETi85am1SWWQvQTZnbEF3WVNJVmJLdS9LS1M2VWlyZjdFS2NPdVcvZWxpUWZMcFNFQnJVV1JDUmpKR05UTTk2dW9HQ1REOElrcVduYldnM2xmcHdqU1RLNUxYM0FsNm81VXJIRzRzSzRvVjVLRkd6Mkg3TnlFdHNaQ0FBQXNKdmpMeUlBQUFBQXFLbmNsdjRGOTNyRzlFenh1VERHVmkwUGw5bHc1N3lvSDRmcE55cjFnKzY0YStxbklMdHB6QktBeVRMdCs2Um5qbFNzY1djOVowdDJLZ0lBQU1EN0NiM05Dd0FBQUFBQUFBQUFBRHNiWVJRQUFBQUFBQUFBQUFEU2hqQUtBQUFBQUFBQUFBQUFhVU1ZQlFBQUFBQUFBQUFBZ0xRaGpBSUFBQUFBQUFBQUFFRGFFRVlCQUFBQUFBQUFBQUFnYlFpakFBQUFBQUFBQUFBQWtEYUVVUUFBQUtpR2t4cmsxdlVpVU44MXlKVVUxUFVxQUFBQUFBRDFGR0VVQUFBQVluSkJzVXk3dm5XOUROUnpwbDFmdVNCYzE4c0FBQUFBQU5SVGhGRUFBQUNJTFpLdjBMQ3o2M29WcU9kQ3c4NldJdmwxdlF3QUFBQUFRRDJWVWRjTEFBQUFRUDBWaERjcHRQOTQyVStmVWpEL3ZicGVEdW9oMjNPNDdQN2pGZG0rb2s3bUQ5NjVnM2ZZQVFBQUFQaEpNYU11cWVzbEpNMkV0eTF5ZGIwSUFBQUExRjhtbEMxVEVGSGswVE1KcEZDSjdUbGNvVE1mbGNzT3lVVUtkdnI4a1FrOWQvcWNBQUFBQUZEWFFyZk9yK3NsSkkwd0NnQUFBSEdaVUxac1pnc0ZuenlpeUxSL3k2MzRWdHErdGE2WGhiclFJRmVtWFYrRmhwMHR1Lzk0QmNYcjZ5U0lBZ0FBQUFEc09naWpBQUFBa0JoalpUT2FTcUVjR1pzaGpoLzlxUXJrZ3JBVXlWY1EzaVM1b0s0WEJBQUFBQUNvNXpnekNnQUFBSWx4Z1lMaURWTHhocnBlQ1FBQUFBQUEySVh3ZGxZQUFBQUFBQUFBQUFDa0RXRVVBQUFBQUFBQUFBQUEwb1l3Q2dBQUFBQUFBQUFBQUdsREdBVUFBQUFBQUFBQUFJQzBJWXdDQUFBQUFBQUFBQUJBMmhCR0FRQUFBQUFBQUFBQUlHMElvd0FBQUFBQUFBQUFBSkEyaEZFQUFBQUFBQUFBQUFCSUc4SW9BQUFBQUFBQUFBQUFwQTFoRkFBQUFBQUFBQUFBQU5LR01Bb0FBQUFBQUFBQUFBQnBReGdGQUFBQUFBQUFBQUNBdENHTUFnQUFBQUFBQUFBQVFOb1FSZ0VBQUFBQUFBQUFBQ0J0Q0tNQUFBQUFBQUFBQUFDUU5vUlJBQUFBQUFBQUFBQUFTQnZDS0FBQUFBQUFBQUFBQUtRTllSUUFBQUFBQUFBQUFBRFNoakFLQUFBQUFBQUFBQUFBYVVNWUJRQUFBQUFBQUFBQWdMUWhqQUlBQUFBQUFBQUFBRURhRUVZQkFBQUFBQUFBQUFBZ2JRaWpBQUFBQUFBQUFBQUFrRGFFVVFBQUFBQUFBQUFBQUVnYndpZ0FBQUFBQUFBQUFBQ2tEV0VVQUFBQUFBQUFBQUFBMG9Zd0NnQUFBQUFBQUFBQUFHbERHQVVBQUFBQUFBQUFBSUMwSVl3Q0FBQUFBQUFBQUFCQTJoQkdBUUFBQUFBQUFBQUFJRzBJb3dBQUFBQUFBQUFBQUpBMmhGRUFBQUFBQUFBQUFBQklHOElvQUFBQUFBQUFBQUFBcEExaEZBQUFBQUFBQUFBQUFOS0dNQW9BQUFBQUFBQUFBQUJwUXhnRkFBQUFBQUFBQUFDQXRDR01BZ0FBQUFBQUFBQUFRTm9RUmdFQUFBQUFBQUFBQUNCdENLTUFBQUFBQUFBQUFBQ1FOb1JSQUFBQUFBQUFBQUFBU0J2Q0tBQUFBQUFBQUFBQUFLUU5ZUlFBQUFBQUFBQUFBQURTaGpBS0FBQUFBQUFBQUFBQWFmUC9lOEZ6cHVpUUN4UUFBQUFBU1VWT1JLNUNZSUk9IiwKCSJUaGVtZSIgOiAiIiwKCSJUeXBlIiA6ICJtaW5kIiwKCSJWZXJzaW9uIiA6ICIxNiIKfQo="/>
    </extobj>
    <extobj name="C9F754DE-2CAD-44b6-B708-469DEB6407EB-29">
      <extobjdata type="C9F754DE-2CAD-44b6-B708-469DEB6407EB" data="ewoJIkZpbGVJZCIgOiAiMjMyNDM4NDY4MjEyIiwKCSJHcm91cElkIiA6ICI2MTcyNzY3ODkiLAoJIkltYWdlIiA6ICJpVkJPUncwS0dnb0FBQUFOU1VoRVVnQUFCdmNBQUFKa0NBWUFBQUFsVkgzVUFBQUFDWEJJV1hNQUFBc1RBQUFMRXdFQW1wd1lBQUFnQUVsRVFWUjRuT3pkZDF6VTlSOEg4TmNOOXBJTm9vS0tBMXlJNHQ0anpWTEwrbVY3cW1WYVpwYVZ0c3l5NlNqYnFhazVLalV6MHpMMzNvb0RFSEFneUpTOUQ3ajcvdjRBdnQ0QmQ5d2RkM0NucitmajBhUHY1KzQ3UGlBM3ZwLzM1LzMrU0NxS3Jnb2dJaUlpSWlJaUlpSWlJaUlpSW9zbmJlb09FQkVSRVJFUkVSRVJFUkVSRVpGK0dOd2pJaUlpSWlJaUlpSWlJaUlpc2hJTTdoRVJFUkVSRVJFUkVSRVJFUkZaQ1FiM2lJaUlpSWlJaUlpSWlJaUlpS3dFZzN0RVJFUkVSRVJFUkVSRVJFUkVWb0xCUFNJaUlpSWlJaUlpSWlJaUlpSXJ3ZUFlRVJFUkVSRVJFUkVSRVJFUmtaVmdjSStJaUlpSWlJaUlpSWlJaUlqSVNqQzRSMFJFUkVSRVJFUkVSRVJFUkdRbEdOd2pJaUlpSWlJaUlpSWlJaUlpc2hJTTdoRVJFUkVSRVJFUkVSRVJFUkZaQ1FiM2lJaUlpSWlJaUlpSWlJaUlpS3dFZzN0RVJFUkVSRVJFUkVSRVJFUkVWb0xCUFNJaUlpSWlJaUlpSWlJaUlpSXJ3ZUFlRVJFUkVSRVJFUkVSRVJFUmtaVmdjSStJaUlpSWlJaUlpSWlJaUlqSVNqQzRSMFJFUkVSRVJFUkVSRVJFUkdRbEdOd2pJaUlpSWlJaUlpSWlJaUlpc2hJTTdoRVJFUkVSRVJFUkVSRVJFUkZaQ1FiM2lJaUlpSWlJaUlpSWlJaUlpS3dFZzN0RVJFUkVSRVJFUkVSRVJFUkVWb0xCUFNJaUlpSWlJaUlpSWlJaUlpSXJ3ZUFlRVJFUkVSRVJFUkVSRVJFUmtaVmdjSStJaUlpSWlJaUlpSWlJaUlqSVNqQzRSMFJFUkVSRVJFUkVSRVJFUkdRbEdOd2pJaUlpSWlJaUlpSWlJaUlpc2hJTTdoRVJFUkVSRVJFUkVSRVJFUkZaQ1FiM2lJaUlpSWlJaUlpSWlJaUlpS3dFZzN0RVJFUkVSRVJFUkVSRVJFUkVWb0xCUFNJaUlpSWlJaUlpSWlJaUlpSXJ3ZUFlRVJFUkVSRVJFUkVSRVJFUmtaVmdjSStJaUlpSWlJaUlpSWlJaUlqSVNqQzRSMFJFUkVSRVJFUkVSRVJFUkdRbEdOd2pJaUlpSWlJaUlpSWlJaUlpc2hJTTdoRVJFUkVSRVJFUkVSRVJFUkZaQ1FiM2lJaUlpSWlJaUlpSWlJaUlpS3dFZzN0RVJFUkVSRVJFUkVSRVJFUkVWb0xCUFNJaUlpSWlJaUlpSWlJaUlpSXJ3ZUFlRVJFUkVSRVJFUkVSRVJFUmtaVmdjSStJaUlpSWlJaUlpSWlJaUlqSVNqQzRSMFJFUkVSRVJFUkVSRVJFUkdRbEdOd2pJaUlpSWlJaUlpSWlJaUlpc2hJTTdoRVJFUkVSRVJFUkVSRVJFUkZaQ1FiM2lJaUlpSWlJaUlpSWlJaUlpS3dFZzN0RVJFUkVSRVJFUkVSRVJFUkVWb0xCUFNJaUlpSWlJaUlpSWlJaUlpSXJ3ZUFlRVJFUkVSRVJFUkVSRVJFUmtaVmdjSStJaUlpSWlJaUlpSWlJaUlqSVNqQzRSMFJFUkVSRVJFUkVSRVJFUkdRbEdOd2pJaUlpSWlJaUlpSWlJaUlpc2hJTTdoRVJFUkVSRVJFUkVSRVJFUkZaQ1FiM2lJaUlpSWlJaUlpSWlJaUlpS3dFZzN0RVJFUkVSRVJFUkVSRVJFUkVWb0xCUFNJaUlpSWlJaUlpSWlJaUlpSXJ3ZUFlRVJFUkVSRVJFUkVSRVJFUmtaVmdjSStJaUlpSWlJaUlpSWlJaUlqSVNqQzRSMFJFUkVSRVJFUkVSRVJFUkdRbDVFM2RBU0lpSWlJaUlpS2lPNHBFQ3FuY0RaQTVRaUsxQVNCcDZoNVJreEFncU1vQlpURlVGWG1Bb0dycURoRVJFWkdWWUhDUGlJaUlpSWlJaUtpUlNHUU9nSTBubGwvZmdWVUoyeEdkbjREQ2lwS203aFkxQVdlNUEwSmRnL0JVMEJnOEd6Z0tLTStDb09UZkFoRVJFZFZQVWxGMFZXanFUaEFSRVJFUkVSRVIzZTRrTWdla3FlUjQ2dVJIT0hBenNxbTdReFpra0hjWVZrWE1oWiswZ2dFK0lpSWlxaGZYM0NNaUlpSWlJaUlpTWplSkZMRHh4Rk1uUDJSZ2oybzVjRE1TVDUzOENMRHhyUHhiSVNJaUl0S0IzeGFJaUlpSWlJaUlpTXhNS25mRGl1czdjT0RtdWFidUNsbW9BemNqc2VMNmpzcjFHSW1JaUloMFlIQ1BpSWlJaUlpSWlNamNaSTVZbGJDOXFYdEJGbTVWd25aQTV0alUzU0FpSWlJTEoyL3FEcERwbmNsTEVMZkQzWUlNT2tZQ29MdWV4K2lqVUttQXM4ek9KT2NTSUNDeEpFdHNCOWg3UU01U0ZVUW1VYWhVaU51bWVzMFNXYUp5UVFtbG9BSUF5Q1JTMkVoa1JwMUhLYWhRTGlqRnRwMVVEZ2trSnVrakVabU9RbFVCT3lsdmVjeUY5eDFFaHBGSWJSQ2RuOURVM1NBTEY1MmZBQWsvdTRpSWlLZ2UvTFp3R3hwdzVBTnh1L2p1RlFZZEk1TklVVEI2bWNuNk12SDBVcVNVNW1DQ2YwODgwcndmZ3AxOGpUNlhRbFdCa0gyenhYYk1rTThRNk9EVm9QNWxsaFdnVUtsQVVBUFBVNVBqUDgrSzI3UGFqTUg4RGcrYTdOeHJrNDlnYnV6dkFJQlc5cDQ0ME84ZGs1MjdMcW1LWEhRL01GZHNueHp3QVZvNmVKcjhPb2V5NDNBb094WnZCbzgxK2JtdFdYSnBEdHJ0blNXMjlYMU5BNXAvaC9VZDUvUGZWS091QVZRR1M0d05rTlJseWJWL3hlMUhtL2VEajUycnljNU41bEdvVk9CcVViclk3dXJhcWdsN28xMXVlUkZDOTcrSjNQSWlBTUFuSFNmaTVkYWpqRHJYcU9PZjRraE9QQUNnamFNUElnY3RnRnhpbXVCZVpsa0JIajd6TllLZGZOSFcwUmNUL0NQUTF0SEhKT2MyTllXcUF2ME96OE13cjFDTTh3MUhQL2Qya0hFQW5Dekk1UFBMRUZXUWpIdDh1bUdDZndUQ1hBUDFQbGI5Y3pSNzFBK3dsOXFZbzR2NEkrMGs5bVhGWUtSWFp3ejJESUdyM01HZzQ0dVVDandkK1FQNmViVEhJSThPQ0hNTmJMVFhJZTg3OUNOQXdPb2JoL0JJODc2dzVZRDlIVTZDd29xU3B1NEVXYmpLdnhGK255SWlJaUxkZUdkQlpwT3V5TVArN0Jpb0JBRWZYOTZLanM3TnRkNWtaNWNYNHEyWTMvQy81cjB4d3F0emc2OWRwcXJBUjVlM1lGYWJNVm9IU0M0WHBlTytVNHVoRkZUWTFlY3RCTmk3Ti9pNmpVRUZBUm1LZkFDQXJVVHpKVnd1S1BIeXhkV1lGalFDblYxYW11WjZnb0I4dFJ0UUZRU1RuTGRhZEVFeVpzZXN4NTZzYUFCQUY5ZVd1TWNuektUWElQT0pMa2pHcytkL3dsamY3cGdiUE40azU1eHo2WGR4ZTVCSFI0M2czb2Z4ZnlLeEpBc2ZkNXdJVDF0bmsxeXZKcVdnMG50UTlFSkJFblpuUnVHVjFxUE4waGRyY1NMM0N1NDk4WVhZemgrOXpDSXpIRDYrdkZVTTdMVjA4TVR6Z2NPTk9zK09tK2ZGd0I0QXpHMDMzcVEvYjJ4UktvN2t4SXZYaUdqV3htS0RlM3N5b3hCVG1JeVl3bVI4azdBVFVZTS9SV3RINzZidUZoRUFvRUpRNGIrYkY1QmZVWUtZd21RSWdFSEJ2Y2J5NC9XOU9KQjlDY3NTOThGZWFvUDRvUXNOK296NzcrWUZiTXVJeExhTVNBREF6OTJtWUdMelB1YnFya1d5OVB1T2QyTTNZZUhWN2ZqaCtoNnNESHNlN1ozOEdueGRmWlVMU21RbzhwR3V5RU9hSWhkcGlqd0VPbmhodUZlblJ1c0RFUkVSRVJHWkhvTjdaRFliVTA5QUpWUUdncHJidStOK3Y0ZzY5L3NyL1F5bVgxeUZ6TElDYkU0N2hYOTZ6MFlQdDlZTnV2YnNtRi94WStJZWJFbzlpYlhkWDBTM0dsa2tjVVZwR0g1c0FiTEtDZ0VBWTA1OGpwMjkzN1NLRENFSHRWbmo2aVhoQkFoNC92eHkvSnB5REJ0U2orUGJMcy9nSWYvZVRkRkZnMGdsVWh6S2lSUGJMMTljallHRE9oZzhhMTBmNmpQd0xZV1BuU3NTaGkxcDZtNFlaWHRHSkI0Nyt5MFVxZ3FjejA5RUt3Y3ZQQkhRMzJ6WCt6bHBQeFpjL2dzQXNDMGpFcCtFUEd6eTYxMHB6c0NJWXgvamlZRCttTnhxcU5ZczFZU1NURHh4OWp1Y3pyc0dBQmptR1dxU2JMVUpwNWJnMzV2bkczd2VVekUwaTlPU1hTM093QStKZThUMnB4MGZOcXBVWDRXZ3dqdXhtOFIyTjlkV21PaHYya0gwK01JMGpYYW9jNEJKejI5S1c5UFBpTnZkWEZzeHNHY0VTL2hzaWgrNlVLOUpUazNSMTdPRFBrSUhKMytqamoyY0hhY3hRZWwrdjU2bTZwYkpKSmZtNEZCT3JOaSt5N3VMd1pOWC9rdzdMVzQ3eUd4eGoyOTNrL1hQV2xqeWZjZkcxQk5ZZUxWeWpiWEkvT3ZvZC9oOWZCYnlDSjV0T1Zpdjh3c1FVS29zUjdHeURBWEtVaFJVbENDL29nUUZGYVZWL3k5QmJua3hzc3NLa1YxZWhLenl3cXJ0UXR3c0swQjJXUkdFR3BQemhubUdNcmhIUkVSRVJHVGxHTnl6Y0VwQmhSNEgzemI2K0xBRGN3eStucUhIYkkyWVZlY0ErTnJrSStMMkM0SER0V1kxK05zMVE0bXlERUJsYWJmN1R5M0JuajV6akM2bDgzdnFjZnhZTllCN3RUZ0RrODh2eDdIKzcwT3FWaTZ0dGFNM3Vyc0dZbGRtRkFBZ3ZpZ045NXo4QWp0N3Y0Rm1OazVHWGJleE9NaHN4ZTB5VllXNFhhd3N3NDNTYkhINzZjZ2ZjQ0UvQ1I5MGVNQ2kxNEhxNk95UDZVRWpzZWpxUHdBcXk0QytIYnNCWDNWNnNvbDdSdlVaNE5FQnJSeThFRjlVR1loNDZlSXFCRGw0WWFCSEI3TmM3M0pST2lTUVFJQ0FuUEtpeW1CMjhsRjgxK1VadERKUnFkZ3ZybXhEdWlJUFgxemRqc1hYL3NYUi91L1ZtUVhiM0s0WnJwZGtpdTN2cisvR3QxMmVNVWtmYm1jNTVVVW9ybnEvTndkdHdRbVZJR0RLK2VYaWUyWnplM2NVS0V2eFMvSmh2YzdyS3JmSGVOOGVBSUN2cnUzQXhZSWs4YmtlYnEyeE51V0l0a05yY1pNN1lKeHZ1TTU5NG9wdUJmYzhiWjB0ZHVLSlNoQ3dMZU9jMkw2dktuRHlUdXhHY1NDN01kUU1RbHRDc0V4ZGQ3Y2dITzczYmxOMzQ0NjB2U3FURFFBQ0hiejBYaE91TWYyV2Nrd01TZ0hBaTBFakREcGVvYXJBRHJWSklXTjh1aG05N2h6dk93eW56MzNIU0svT3VNdTdDLzY3ZVFGQTVmZjA2UmRYWVU5bU5MN3I4Z3hjNVBiaXZrdXUvWXVmRXZlaVJGbUdFbFU1U3BWbFVLaDkzemVWVTNuWElFQ3c2SHNFSWlJaUlpTFNqY0U5Q3lkQWM1RFBVTVljYStneFpXclpZOVdPNTE1QlpQNTFBSUNialNPbXRCcXE5ZmlJWm0yd3R2dUxlT0QwbDFBS0ttU1dGV0Q4cVVVNDNPOWRnd050bHdwVE1lM0NTckh0S25mQW11NVROVzZ3QWNCR0lzTzY4T2tZZmZ4VG5NbExBQUJFRmR6QXVKT0xzTDMzYktNSFJScUQrbm92NnNFOUo1a2R0a2E4aHVmTy9ZUS8wazRDQUJaZTNZN3JKWm40cWVza3JSa3E2b09nRFprZDN4QnZCby9EbXVURFlyblJGVW43OFdTTGdlalp3Sm5VTlJsU0Fra0F4S0JWZmNlcXYyYmFPZmtaTkV6aVpldGl3TjZXeFZYdWdOL0NYOExnby9OUlVGR0tNbFVGSGo3ek5RNzFlOWNzMlRzZmRYd0lvMzI2NGJselA0bUI3TDFaMFlnNDlBNCtEM2tVVDdZWTBLRHpKNVJrWXAzYTRHQ2Zac0ZheTl2YVN1VjRzc1VBTVNpOVB1VW8zZ3dlWjdJZzQrMXFSdFF2MkpoNndtem4xNVpwK1BuVmJScGxORk5LYy9EOCtlVjZuN2VOb3cvRysvYkFsZUlNZkhSNWk4WnpLNUwyWTBYU2ZyM1AxZDdKcjk3Z1hteFJxcmpkeWJtRjN1ZHViTWR5TCtObVdiN1l0c1NzS0d2VDJ0SGJwR3VZNnRLUTc1Y0E0Q2l6TlZ0Z29FaXBNTWw1L3JsNUsvaHNxWCtmSzI4Y0VMZTd1TFRFSUkrT0JoMi9Kek5LSXp2eGtlWjlqZTRMN3p2TWM5L2hadU9JUDNxOGdubnhmK0R6Szl2RXgvOUlPNG1MQlVsWUh6NE5JVlVaMnY1MnpYQ3QrS1pCL1RDRWpVUUdMMXNYK05xNUlVMlJCMys3Wm1hN0ZoRVJFUkVSbVJlRGUyUVczeVhzRXJlbkJZNm90OFRpWGQ1ZDhFWElvNWdadlFZQWNLMzRKcDQ2OXlNMjkzaWwxZzJ5TnBsbEJYanc5SmZpZ0pCY0lzVzY4R2xhZ3pMT01qdjgyWE1taGgxYmdNdEY2UUFxWjdGT1BMMFVmL1I4eGFoeWJZM0JVVXZtSGdEWVNlVllIZllDdkdOYzhNUDF5bG5FRzFOUHdFWHVnRzg2UDlXby9UU0VzOHdPNzdXN0g5TXVyZ0pRbVEweUszb3Q5dldkYTlLQnc4aEJDL1RldDFSVkRvOGR6K3QxckhxQTlQaUFlUm9CV0hONzRjSUtITXFPcTNlL3p2dmYxUHVjdXZhOU9QZ1RqWFpIWjMvODFIVVNIam56alpoUjkrRHByN0N2NzF5Tm1laW1NdENqQTA0TytBQXZYbHlKeldtbkFBQUZGYVhZbW40R2p3ZjAxL3Y5b2k3dnhHN1FLSFg3ZHJ2N2RPNC91ZFZRZkhWdEJ5b0VGUlNxQ3N5UDM0eWZ1azR5K3ZvQThGdVBsNkFVVkEwNlIwUDhubkljTDF5NGZVcHhBc0NoN0Rnc2lOOVMvNDcxS0ZXVjQvR3ozNG9aSCtZVVZYQkQzTzdzWWxodzcweGVBZ1ljK2FCQjE5ZTNIR3YxYXhBQVFsMENHblVOcWR2VjlsNnZJOURCcTFHdTFkQU14OFA5M3pQYmhDQlRaRi9HRkNhTDMrOEF5d3p1SGNpK3BOSEhHYTFIR1h5T1ZUY09pdHMrZHE2NHk3dXJTZnBtVGF6aHZrTXFrV0JlK3djUTdoYUVTZWVXaWNmRkZhVmgwSkVQOFgyWFovR0Fmd1RDM0hTdkNTbVhTT0VvczRPejNCNzJVaHRjTGM0UW43dmJweHZhT2ZuQlRlNklaallPYUdiakJBOGJKM2pZT01QRDFobGVOczV3czNIVTYrY2pJaUlpSWlMTFo1blJDeExKSlZLRDF6eFNIeERSOTlqcVkyUVNLUXBHTHpQb2VqV2xLbkx4Wi9xdHRUL1dKQi9XbWFueFMvZXA2T0xTRXM4SERrTk1ZWXBZMm1ibnpRdVlGLzhINXJWL29ONXJsaWpMOE9EcHJ6UnVjTC9xL0JTR2VZYnFQTTdMMWdWL1JjekN3Q01maU92djdjMkt4dE9SUDJCdDl4Y2JGQ2d3RnllMXJNSnlRUW1WSUdqMFV5cVJZSEhvNDVCQWd1K3Y3MFlMZXcrODNXNThVM1RWSUUrMkdJaXZFM1lpcGpBRmJSeDlNQzFvWkZOM3lTcWtsT1pxL04xcm84OCt4dXdMQU9OOHcvRmEyekhpYlBTWXdtUk1PcjhNdjRaUE0wdFdoNXVOSTlaMmZ4SGZYZCtGTjJOK1F5ZVhGbGdaOW55RFhxL0hjNjlnVStwSnNUM0Nxek1HZStyT25naDA4TUxqTFFaZ1pWSmwxc1g2bEtPWUhuUlhyYlYyREdFamtUVmExazZkMTVjMjNiWE40VkpoS2g0NnMxUU0yczV1ZXkvZWJ6OEJRR1VwdkdrWFY2S3ZlenRzNmpFRHR2Vk02SGp4NGtxY3kwOFUyNXQ3dm9KUlZZUG9PZVZGZUNyeWUrekppc2J5cnBNeHNibnhhL0RsVjVRZ3NTUkxiSnRpTFVkektGV1ZhMlM2UHF5V0xmUk91L3Z3UnZCWWsxN1A1NytwNHZiT1BtK2ltNnYyQWZCL2U4L1dlYTd6K1VtWUhiTmViSy9wUHRXZ0xPb2oyZkg0SUg2ejJQNno1MHpZeTdSUDZuQ1JtWDZpQTlWdjlZMUQ0blliUngvMGJHYmFhZ0NtOEhQU3JheTk1dmJ1K0Y5enc5Wkt2bG1XajMvVVN1T084dXFDNUtyTWRuMjV5UjNFakRYZWQ1ajN2Z01BeHZ2MlFHQWZMenh3Nmt1a0tuSUJWR2FxMmxaOS9yWno5TU5mRWEvQ1VXWUhSNW10K0g4bm1SMGNaWFlha3crenlnclJjdmZMWW50RzYxRUdaMzRTRVJFUkVaSDFZbkNQVE82TEs5czFNc3JVQnlucm9wNEY4WG5vSTdoWWtDU1dUL3ZpeW5hTTl1Nkt2dTd0dEI2dkVnUThlKzRubk1pOUlqNDJOM2c4bm00eFVLLytCamw0NFpld3FSaDNjaUVxcWpKbS9rby9nejFaVVJqaDFWbXZjelFtOVRYM2dNb0JWc2NhandIQW90REg0Q0szeDhQTis1cTk1RTVlZVRFS1RWQkNhMGJyMGJoU25JNW5XZzZHalVTR2xOSmNvOCtsYmUwdE1vOTMydDJQZlZreE9KbDdGUUN3TmYwTVBybjhOOTR5OFFDL3VxbUJJeERtR29nZ1IyK05vTGVoS2dRVlhycTRXbXpMSlZKOEd2S3dYc2UrMlhZczFpVWZRWm1xQWlwQndQTVhWdUJRdjNlMXJ2VnpwMXNkOWdKV2g3MWcwREY3c3FKeDc0a3Z4UGF4L3UvckZmQktMczNCZmFjV0liZThDQUF3MWpjYzc3Vy9IMERsT2s4L0pPNUJzYklNdXpPajhOejVuN0NxMnd0YUE4U2ZYdmxiRE9JQ2xWbWJvOVN5WXk0VzNNQ0I3RmlvQkFHVHp5K0RxOXdCZC90ME0ram5ySFpCYlQwL0FBMEtGcHZUNXJSVHlLbjYzVW9sRW8xU2dMWlNPV3pOK0JYVFFXcXJzM3kyb1lQYnZac0ZHL1Naa1ZkZXJOSHU1OUhlb3N0NTM0bktCYVhHR214UHR4eGtFV3VMNmNwSVRDbk5nZHUvazNVZVh6TjR0amI1aUViRytTL0poL1ZlUzdUYWEyM0c0SU1PRHhwMGpDV3h0dnNPQUFoekRjU0JmdS9nZ2ROZjRueCtJbDVyTXdaanE4bzFTeVVTaTd6L0lDSWlJaUlpeThQZzNtMW9RY2VIakQ1RzJzQ0JqNVRTSEt4STJtZjA4VFlTR2RaMGZ4RjlEcitIREVVK3BnUU9SUi8zWUozSDNDekx4OW44QkxIOVRNdkJtR3RncHRvUXp4QjgzSEVpWG85WkQzdXBEWDdzK3B6RjNsalhER0lvdEFUM0FOUTUrN2g2WFpiNlNoWVo0dTNZalZqZWdILzNtdFRYSXpHV29UUFBMVUZlZVRIOGQwM1h1VS9OZ2NHWUlaOXBMZUZteUd4NlkyYmVxNU5McFBpNTJ4VDBQZncrQ2lwS0FRQUpCbVlBR2tQWEFKeStGbDNkam90cUFaWEpyWVloeExtNVhzZTJjdkRFeTBGMzRZdXIyd0VBNS9NVDhmbVZiV1lOYWpZbGZVdmx1ZjViZDNsU1hYK3ZwaFJibElweEp4Y2hxV3FRdDdOTFM2em9ObGtjM0pkSnBQZ3RmRG9HSHBtUHhKSXNiRW85Q1QrN1p2Zzg1SkZhNXpxVUhZZDVjWCtJN1JEbkFIemNjYUxHUGdNOU9tQkZ0OGw0TXZKN1ZBaXF5aXkrdm5PMHJ0a0lWQVlmVWtwejZyeGVOYWxFQWtlWkxhNlhaT3I4ZVhYOVRyTkgvYUR6V0tBeU9Ebm95UHg2OTFPM1BIR2Z1RDNZSTRRVEtzaWliRXVQUkdaWkFZREt6NmNuQXZvM2NZOU1UNENnTWVuQVdQVmxMZGVIOXgyRzMzY0FsWlBRZHZWNUMxOWQyNEUzMnQ1cjhQRkVSRVJFUkVRTTd0MkdYbWs5dWxHT3FjdG5WN1pCVVRWNzlwWFdvNDI2NGZlemM4UEticy9qY0U0YzVnYlhmN1BzYStlRzNYM200SjRUbnlQVUpRQkxPejFwOERVQllGclFTQ1NXWkdHQ2Z3UjZOMnRyMURrYWczT05kY3hLbEdWd3J5cW5wRTRwcUJCZmxJNkxCVW1JS3JpQkN3VTNFRlZ3QTlkTE12RkY2S040TVhCRVkzWFpvaFFxRlJybDNmU2xiMUJEZloyKytsaGpBRktYTm80K1dCVDZPR1pHL1lMRm5aN0FZd0g5eE9lOGpmaWRBOERJNDU4WU5QalgydEVISndiTTAzdi9pd1ZKK09UeVZySHRiOWRNek83UzExdkI0N0FoOVlRWWdGbHdlUXY2dUxmRlVEM0tjNUhweFJXbFljU3hqOFZTeSsyZC9MQWxZbWF0aVJIZXRxNVkzMzBhaGgxYkFJV3FBcnN6THlLM3ZFZ3NUMWR0Z0VkN2ZOL2xXY3lNWGdON3FRMDI5SGlwemdrVkUvd2ljS1ZkQnQ2TDI0UnlRWW5ySlZrNmczdnhoV25vZWVnZG5UK0xTaERRN2NDY2VuOW1YZThsK3F3QmFtdGdLZGlZd2hReDB3VUFIZ25vcTJOdk1rVElQdDBsUlMxSjl3TnptN29MV3EyOGNTdm9OY1luREw1MmJnQWF0cGFmSVovdjFRWjZkTUNPM204WWZVMWR0cVZISXE0b1RXd2Jrc0ZlcEZadHdhYUJ3VDNlZHhoMzN3RlVyams5SjNpYzBjY1RFUkVSRWRHZGpjRTlLOUdRd1FoelVoOVFqQzVJRm1mUE9zdnM4R3FidTQwKzd4RFBFQXp4RE5GNy93QjdkK3p1TXdmT2N2c0dyYnVsYnltK3BsUno4S1pZV1laMFJSNHVGdHpBeGFvQTNvV0NKRndxVEJFSFBHcTZYcXc3QzRTYWhsUWlSWHNuUDQzSEtnU1Z4cG91Tlo5dnl2WFo2dkpZUUQ4TTkrb0V2NnFCMUdwRlJwWnRWUytmcFk5aUE2NVRyQ3pEazVIZm8xUlZMajYycE5QakJtZTFPc2hzc2JUelV4aC9jaEVFQ0ZBS0tqeHg5bnNjN3YrdTNsbHFUZmtlLzIvdjJiZlZHajF0SEgzUTM3MDkva28vZ3hEbkFQelQ2M1g0MkxuaWFuR0dSdms2QUhDVTIyRmEwRWpzem96QzE1MmZRbnBaUHRMTDhtdWRzN2Q3VzN6ZCtTa1VWU2hRTGlnUlc1UmE1N1hIK1lWamQyWVVKamJ2aldBblgxd3R6a0FiUngrei9KeE42YWZFdlJydGNOZWdwdWtJVVIyU1NyS3dLL09pMkg2MjVlQW03STEyNjdwUHc5QjZ2dXZ1ellyQm8yZS9xZk81aFZVWjR3RFF5YVVGVGd5WXAzZnBVZGQvSjRtbDZPdkszT045aDI2bXV1OGdJaUlpSWlKcUNBYjN5R1JtUnE4UkJ3cGVDQndPTDFzWGc0NnZ1WVpOVFRVRFZRVVZKUnJIeUNWU2xDckxVS29XREpCSUpDWXRQOW5VOGl0S0VGVndBellTbVRoSVBlRElCMktwVFgzNDJ6V3JsWm5TVUVzN1A0bWxuWTJmdVF4b0RpVE5hak1HOHh0cC9aZkh0WlRxVWdvcXJFODVXdTkrQUxCR2JYMmJSNXIzaFV6TGVtczF6MW1UaTl3ZWtZTVdhRHlXWEpxRGRudG5pZTJhejF1aW1vRTlTelV6NmhkY0tyd1ZwSG5RdjVlNDVvMmhSbmgxd2l1dFIySHh0WDhCQU5ubGhSaC9jaEYyOW5rVDNyYXVKdW12SllnZnVyRE94NC9reE9HcHlGdmxIeThOK2J6TzEwRmovRzNJSlZLc0Ruc0JiMXo2RlhPRHg0dWZSV05PZks1ekxhYUJCcGFsMU9WQTlpVUFsV1ZiTHczNTNHVG50UVJwaWp5VGxBS2t1clYyOUc2MFNSdnFXVi9HQ0hMd2FuQkpSMjBhMHJmRjEvNkZTaERFdG5xWmRYMnkyNm9ubzBnZ2dRQ2gxdk15aVZTdmpGZ0FzTmRTTnIyeUw3WndzM0hVZWJ5VGx1TVBac2ZpdU5xYWIyKzJIV3ZRbW9KS3RkK1BuWm4rRGMzTld1NDdsSUlLYjhkdXdKUld3OURhMGR1Z1BoSVJFUkVSRWVsaW5YZHpkN2cyamo2UWF3a2VtRnZOTEtKcSs3SmljREE3RmdEUXpNWUpNNDJZUFZ2ZldtTTE5VHIwWHIzN3lDUlNGSXhlWm5CZkxFRlNTUllPWnNjaXF1QUdvZ3FURVYyUWpCdWwyYlgyMHhiWXM1SEkwTjdaSDkxY1c2R0xTMHQwY1cySmJpNnQ0R25yYk82dVc1VWZ1ejVYNStPbHFuS05RSnkyL1FETjRONDNYWjdXT3VoWDg1eDNFbjFLa0Y0c1NFTGZ3L09nckJxc0E0QkQvZDVGdUZ1UXlmdnoxYlVkK0VYdDM2MkZ2VWVEU21zQndMd09EK0pJVHJ3NDRCcFhsSVo3VGl6RWY3MW5tenlnM2xTMHJhdm1XV05RdGJtOWU1TjlUZ0dWbVNpTFF4OXZzdXZySTlRbG9OYnI0bUIyTEVZZC8xUnNYeHJ5T1ZvNWVOWTZkbnRHSkI0OC9SVUF3TU9tY2QvVEYxM2RycEh0cW9zeDJUOU9NanZjdk9zN2c0KzdYV3p2OWJyT2pOOHA1NWVMMjk5MGVWcG5JRkNocXNCTEYxZUo3WnFmWTM0N3A0bmJ4bVFmYlk2WWlRNU8vZ1lmcHc5ak04ZnFDajZyLzJ6MS9XMUZGZHhBeEtGM0FRQkRQVU93Snl0YWZLNmpzejh1RmFZaXdONGRNVU0rTXlpWVptb2Z4VzhSdHpzNCtlTit2NTU2SDZzU0JJMmdwYTFFOSswZzd6c3FHWHZmc2VEeUZueDViUWQrU3R5THQ5dmRoNWVDN3RJNkNTeGRrV2RRbjdMTGl6VGFPZVZGQnAvRFFXWjdXMDJFSkNJaUlpSzZrekM0WjRWMjlINUQ2d0NydWRYTUlxcld6NzBkUWwwQ0VGMlFqUHQ4d3pIMDZFZDZuVzlsMlBNSWN3MDBkVGR2Qy8vY1BJZFhvdGJvdGErN2pSTzZ1clpFRjVlVzZPcmFDbDFkV3FLamMzT3p6YWduNjVBOTZvZjZkekppWDNONU5YcXRSbURQWEhiY1BJKzVzUnZFdGt3aXhZcHVVK3JOb0tpUFhDTEZyK0hUTWZqb2gyS0cyTVdDSkl3OC9pbis3RGxUNS90MlJoTUdNeHowekVDNW5aaDd2VXRqQXhPSHN1UEU3VUFIcnpvRGV3Qnd0ZmltdU4yWW1TRHBpandzVDlyZmFOZWoydFFuazN6VitVbWR3YjF5UWFteGY4M2dYdHJJdXNzOVdyUEZWLy9STy9oY2x3MnBKOFR0VVQ1ZE5ZSjdZM3pDY0trd0ZZa2xXVGljSFk4Qkh1MGIxRmRqL1pWK1Jzd09Cb0EzZ3NjYUZKeFZRdk56dHI3dmlyenZNTjdobkRoOGV1VnZBSldsd09kYytoMGJVay9ndTg1UG82dHJxMXI3dDk0enMwSFhlK1NNNGEvcHAxc014TGRkbm1uUWRZbUlpSWlJcUdsdzVKOU13bFlxeDVMUUp6QWo2aGM4M21JQVZ0NDRxTmR4eFFhdXA5VlFxWXBjZE4zL1ZyMzcxWnpaN2YzZlZLT3YrZFcxSGZqKyttNjk5MzhyZUJ4ZWJYTTNRcDFiMUhyT1RpcEhzSk1mSEdXMk9KbDdGUURRemJVVmp2Wi8zK2orMGUxTDM3SmhodTVyRHIrbkh0Y0liSmpMMFp4NFBIYjJXNDBnNG9jZC9tZXlRVnBmT3pkczdqa1R3NDR0RU10M1JSWGN3SkNqSCtMUG5qUFJ5YVgyNnhxb1hDK0k2SEJWSmdvQURQTG9vSFcvYTAwVTNGdDRkYnZCNjJBQ2xlVU52ZTEwbDh6TFVOUmU2NURJRURmTDhyRzhhZzAyWTIxVUMrNk45dTZLTjJKK0ZkdGpmTUt3Nk9vL0FJRDFLVWViSkxoWHBxckFuSWtoM2tRQUFDQUFTVVJCVkV1L2krMGVicTB4c1hsdmc4NVJydEpjZTlRYUo0Slp5MzFITjlkQVBOTmlzTWJmNWRtOEJBdzYraUhlYno4Qk0xcVBhdElNVUNJaUlpSWlzbTdXZHpkSEduTExpN0N3YXFEQlhHYTF1VnV2a25JRFBOcmp6NTZ2SUZXUjI2RHJtYUtVcHJhc0NaVWdpR3VwR01LWVk2cVZDMHFVSzVYMTcxaWxyR3FOajg0dUFYakl2emRDWEFJUTR0d2NIWjJibzYyakQyUVNLWFpuUm1Ic3ljcTFyM0xyV1RNRXFDemRxUkpVdDAxcFFOSjB2U1FUSWZ0bW0vVWE4VU1YYXN6Yzc3anZkWjNybHhtU0dWV2tWR2dNVnByTHVmeEVURGo5cGNiZzNrUCt2VEdqOVNpVFhpZkV1VGsyOVppQiswOHRSa0ZGS1lESzdJTWhSei9DNGs2UDYxeS9rUnJIbFRyS3ZEVzFDa0dsc1liV1FNK09XdmRWTDFQWDBibTVXZnRWTGJrMHgraXNQVWVaTFJLR0xkRzlqNUhaanRSMDdqKzUyS0lDUTR1dS90T2c0TTJoN0RqeHRkWGV5US90blB3MG51L3VHb2dBZTNja2wrWmdVK29KZk5KeElsems5ZzNxczZFU1M3STAxZzM4SXZSUmc0TkRGWUxtZDFKRDF0empmVWZkdEwxL09jdnNzTFR6a3hqajB3MVRMaXhIVmxraGdGdEIycDAzTDJKWnQwbnd0MnZXb09zVEVSRVJFZEdkeVhMdXlNa29lUlVsV0hoMXUxbXZNYW5WRUwyRFFpMGRQTkhTd1ZNYzJGZS8yVFYzR2JUYlRUTWJKNndNZTc3TzU5VFh6Y3NxSzZqM1hPL0gvWUhOYWFmd1phY25NTTQzM0dSOUpES0ZEK1AvUkVwcERnQWd5TUVMQ1NXWjRuTmxxZ284R2ZrOW5tczVCSU4xQkR2cWN5cnZHc2FkWENSbTB3RkFIL2RnZkZkUEthcFVSUzdLVlVxdDVSRzE2ZWZlRG45RnpNTDRrNHZFZFRHTGxBcE1PYjhjQjdJdTRZdlFSN25HVFJQcXN2L05wdTVDTFdmekVqUW1rZ3p5MFA3M0hsK1VKbTZIT2dlWXRWL1ZYbzlaSjJidDJVbmxVRlJOUkNIejBDZlk2YkdqN3U4SXhwelRUaXBIenFnZkRUcWYrbnQxVTRzclNzTjNCbFJKcU11eXhMM2k5di9xeUlhVFNDU1kyTHdQRmwzOUIva1ZKVmg5NHlDbUJZMXMwRFVORmV6a2krTUQ1bUZUNmttY3lydUszczNhb2tKUTRmdnJ1L0ZjeThGd2tObldlNDZhbVh1R0JQZDQzMkdjdTMyNjRlU0ErWGdxOG50eHJVQUEySnNWalY2SDNrWGt3QVh3dEhVMnVFUjZkbGtoZ3RYS2x2NFZNY3ZnakZLNWp0SytSRVJFUkVSazJSamNzeElQTis4amJqdnBjZU51TGs0eVc0MitXSnNBZS9jNmIvWjMzcnlBOGFjV2F6M08wQUVDOWNHRldXM0dZSDZIQncwNnZqNWV0cmZLbXhVcUZWQ29LclFPemtUbVg4ZFBpWHVoRkZSNCtNelhXTnY5UmR6djE5T2svYkZtK21hTDZMdWZvWU90eGhJZzRIUmVBbnE2dGE3MVhQc2EyUWJxNHRTQ0F1MmMvSFRPOTFmZnR5YTVSQWFaUktyeG1ESHI1UjNJdm9TbENmK0o3YzlESDhYL1RuOGx0bWRHcjhHNS9FVDhtWFlLbjRZOGpLbUJJNHk2eHY5T2Z5Vm0wUUZBQnlkL2JPb3hvOTZCMExsVjYrUGM3OWNUcjdRZWpYQzNJTDJ2Mjd0WlcyenY5VG9tbkY2aVVYSndUZkpoN002TXdxSk9qMkc4YncrRGZ4NXJwQlJVMkpzVmpjU1NMRHpiY25CVGQ4Y2lIYzY1VlphMnRhTzMxb0R5emJKOGpjeTlycTR0emQ2M1haa1g4V2ZhYWJFOXMvWGQrT1RLVnJOZjkwNGtaWWsrbzh5TVdpTldQbWp0NksxUnVsWWZtV1VGMkpKKzYyOThvbi9kMzNVZkMrZ3ZsdWI4N3ZwdVRBMGNZZEI2ZDZieWdIOEVIdkNQd1BXU1REd1YrUU5PNUY3Qmlkd3JXQlgyZkwyWmZEVXo5MnpyS012Tit3N1Q4N056dy9aZXIrUDl1RCt3Nk9vL0VDQUFxUHlicXA2MFoyaUpkTHNhKzl0S1pVMWVacDJJaUlpSWlCb1BnM3RXWWtXM0tYcnRaNnBacXRvQ0djMXNuUFR1QzVtUHQ2MnJSanVsTktmT2RaZVVnZ292WDF3dEJsMDZ1N1RFdmI3ZEc2V1BaQjdYU3pLeEx2a28xaVlmUm1aWkFkSkdmbE5ybjhoQkM3UWVyLzdhUGo1Z25zNUJJRjBCell1RFA5Rm9uOGxMd0lBakgranFlaTE1NWNXWWRHNFpWRUxsQU5kbzc2NjR4eWRNWTUvWXdsUUFsU1VMWjBXdncvbjhKQ3pwOUlUZW1RYnJrby9neFlzcnhVRmZvREk3Y0d1dldYQ3ZKek1ncXVBR2ZrODlEcFVnWUdQcUNmeVJkaEtSQXhjZzJNbFg3NTh4M0MwSUIvcStnd21ubHlDNklGbDhQRldSaTBmT2ZJTmRmZDVDUC9kMnRZNXJ5RHFmMnZ6ZDZ6WDBidGJXNU9mVjVXeGVBbjVMUFk3ZlVvNGhYWkdIUVI0ZExTSzRaKzZNRG1OS1RPN09qQkszUjNsMzFicmZzWnpMNHJhSGpUUGFPUG9ZZkMxREtGUVZtQm0xUm15M2RQREU2MjN2c2JqZ1huUkJNbm9lZXNlb1k5dXBaYjRZdzBmUDErdXgvdStqcTJzcm5mdFVUNXJRTmtuRGtBa2FBalN6UEhWTi9LZ3J3Rk9mczRNK1FnY25mNE9QMDRjaHI2R05xU2V3Tnl0YWJIOFI4aWdlT1AybFFkZjdKbUdubUkwYTBheU4xdmY1RU9mbUNIY0x3cG04QkZ3dHpzRDZsS040TEtDZlFkY3lwVlZKQjNHaXFwenZ4dFFUNk9Ea2o3bnR4dXM4cHF4RzFtMWRuNmU4N3pBUG1VU0srUjBlUk05bXJUSGwvSEtFT2dlWWZBSWdFUkVSRVJIZE9SamNJN0pDZGxJNTNHMmNrRk5lQkFDNFVacGRaM0R2OHl2YmNDcnZHb0RLQVlYdnV6d0RHNWJmMGFCci9iTzhxclVLNndzQzZVc3BxTEErNVdpRHpoRzY3dzF4dHJlMXo4NmVFZlVMYnBSbUE2ajhXUmFHUGxacm41L0RwdUREK0MySUtyZ0JBRmgxNHlCaUNsUHdhL2gwK05tNTZUei9pZHdybUhSZWN4MmRJQWN2N09qOUJsclllOVRidjdkak40cUJSd0NZMUhLb1FZRzlhcTBjUExHbnp4dzhkKzRuYk11SXZIWCtkdmZWR2RnREdyYk9wemJHWkZZYTYrUExXN0FwOVdTdDdNOTBSVjZqOWNHYUZDa1ZPS1JXcW0yTVR6ZXQrNm9IOTNvMWEyUFdmZ0hBd3F2Yk5kWW8vTFRqdzNxVi9pUGpWSmZJMHpaSnc1QUpHb1ZLaFViZ1VkZkVEMnRWcUZUZ3pVdS9pZTBKZmhFWTZoVnEwRGtLS2tyeGZlSWVzVDJsMVRDZCt6OGZPQnpQbjE4T0FQZ28vazg4MUx4M2szMjNtdE51UFBabHg0anZDd3N1LzRYT3JpMTBab1dYTldETlBUS044YjQ5MEtGdmM3akk3Zm05bklpSWlJaUlqTWE3T2JJNFNrRmxWTmJEbmFhNXZidEdjSyttYy9tSitQanlYMkw3cGFDN0RDb3BhQXhUL2JzdHZMcmQ2RFZkcGdXTnhPY2hqK2k5LzQ5ZG45UDYzSFBuZnNLZjZhY3gwYjgzWGdnY1htL0dSWDFLVmVWNkIvZFNGYm40SyswTU5xYWUwSGk4T3JBSEFQWldQTUMrTHZrSWZrODlMcmJmREI1Ylo0QzZwWDFsWU96eHlPK3c4K1lGQUpWQnUvNkg1K0hYOE9tSTBCSGM2TldzTGI3cTlDUm1SUDBDQVFKQ25KdGpTOFNyZWdYMjltWkZZOGZOODJMYnk5WUY4OXBQTU9SSDFPQXFkOENHSGkvajY0U2RlRHQyQXdaN2h1Q3Q0TEZHbjgvU0ZLcVZQQVdBankvWG5kWGxXMDlBdHJHb0I2c3N3YjZzR0RGcnlFbG1oNEU2MXR2Ym14VWpiZy8yRERGNzMxSkxjOFh0dTMyNjRUNi9PNk9VYkdNcHJ4Rm9rVXVsV3Zha3VzUVhwb3BydHJySTdmRnB5TU1HbitQYjY3dkU5Vmk5YkYzd29IOHZuZnRQOU8rTjkySTNJazJSaDRTU1RQeDRmWTlSYSsvcEtnZXZMN2xFaWwvQ3BxTDNvZmVRWFY0SUFRSW1uMXVHZG4zOUVPcFM5M3FjdGRmY3MrNkpRZzNWVlBjZEhaM05rL1ZLUkVSRVJFUjNEZ2IzaUt4VVMzc1BNWnZwU2xHNnhuUDVGU1Y0S3ZKN2NkQ3dtMnNydk4rQXdNVHR4RkZxaTMxOTU5YTczNDZiNThWQTNNb2JCMkVqbGVQTFRrODA2TnAyVXJuT2E2Y3FjckUyK1FpMnBwL0JxZHhyR29HOGFqS0pGQ084T3VPeGdINVdXMkwxZE40MXZCUzFXbXozY1EvR3JEWmp0Tzd2SXJmSEh6MW1ZR2IwR2l4TDNBZWc4bmQxMS9GUDhGMlhaM1d1eHpPcDFSQ1Vxc3F4SmUwME52UjRDYzMweU1KVUNRTGV1dlM3eG1NZmR2Z2YzR3djNnoyMlB0T0RSbUtBUjN1MHNQZW9kMTJrYXRwS2QrckRuQU9XcVlwY2JFNDdoWTJwSjNBODU0clcvWUtkZkRIUnZ3OGVEdWlMdG1ZdUlhbXZMdnZmYk9vdWFGQVBKQS94RE5HYVNSTmZsSWJJL090aWU3aUJHVXJHbU5sbU5INitzUjhlTnM3NHJ2TXpacitlc1lJY3ZiR3J6MXQ2N1hzczV6TGVqdDBndGpmM2ZBVXVjZ2U5cjNVNE93N3Z4VzBTMjFzalp1bVZ6ZGkyanN6Zm1pVVNIYVRXTzJtaktYUjNDMEx2Wm0xeFBQY0tQdTM0TUFMczNWR3FLdGY3K015eUFpeXVXa01QQUNhMUhGSnZKcHV0Vkk0WEFvZmovYmcvQUFBZnhHL0dmWDQ5RVdEdmJ0d1AwVUFCOXU1WTBXMHk3aisxQkFJRUZDb1ZtSGhtS1E3M2Z3K3VkZnhkbDlYNC9kZ3ljNCtJaUlpSWlNZ3E4Vzd1TnROVUdXOTU1Y1h3M3pWZDV6N2Erblpxd1B4YXM0dWRaSFlONm84NVN0cFptdFpxZytTWHF0WWxBeW96dXlhZlh5Nld3M09TMldGMTJBc2N2S2tpbFVqUXE1NTF4M0xLaXpEMXdzOWllNkJIQjN3UittaURyeTJCN21zZnpZbkh1N0ViZFo3ajh0Q0ZGcFA5Wkl4VVJTNGVPcjBVSmNveUFJQ3p6QTdMdWs0UzE1blNSaWFSNHF0T1Q2S0Z2WWM0b0twUVZlRFpjei9pYW5FRzVnU1AwM3JzOUtDUmVDRndPT1QxWEtQYXp6ZjI0M3grb3RqdTY5NE9UN1RRWHI3VlVHR3VnU1k3VjJPN1VacU5MV21uc1RudEZJN2xYdFlvVzZyT3c4WVpEL3Izd3FNQmZldDl2Ukh3WDFWV0tnQjQyN2xxM1crRFdpWnZrSU1YT3J1ME5HdS9BS0NOb3crR2UzWEdwSmFENGFPamIwM05VV2FyZHhDOFpubllvWjZoQm4xR1pwVVZhTFI3dXdmRDJjanZMZVZxd1QycFJHSlZKVSs3SDZoL29reGptTnhxS0pyWk9PSHBsb01NUHZiRCtDM0lyeWdCVURtUjVLWFdkK2wxM05UQUVmZzZZU2N5eXdwUVVGR0tWNkord1lZZUx4dDBiWHVwVGIyZmZVcEJwVmV3OGk3dkxwalY1bTU4VVZYMTRFcHhCcDQvdndMcnc2ZlYybGVoeDVwNyt1SjlSNlU3NGI2RGlJaUlpSWdzRDBmN3llTElKRkxjdk91N0JwM2pUaWpyMmRicFZuQXZwakJaM1A3c3lqWnNUVDhqdGhkMWVoenRuUHdhcFUveFF4Y2FmV3k3dmJQRTdTbXRodUgxdHZjWWRSNFh1WDJ0eDE2NHNFSmpuYXI2NUZlVUlFMXQ4UGRxY1FZaURyNWpWSC8wRlRsb0FZSWNOTXRTK3RxNVlaUjNGNnkrY1Vqak1XdFZvaXpEUTZlWElsVnhxOHpmWnlHUG9JMEIyVnl6Mjk2TEZ2WWVtSHJoWnpFejljUDRQM0cxT0FQZmRuNWE2d0M5dm9HOXZQSmlNWGdJVkdZMGZOUDVhYjJ6N0c1bm4xMzVHL1BpTnRlWlVWcFQvTkF2TERwSVVYejNDck9lMzVEUG9JS0tVbFNvclllNE11a0E4c3RMOEgzWFp6VUNSZ0lFL0o1eVRHemY1OWZUTkozVnc3ZWRuMjZ5ckNSenFDN0JDRlFHTnBweThrdHVWV0FKQUFRQkNEc3dSKzlqZXg5NlQrYzdVODFYcWo3bmZpeWd2OUdmdjAzbGZyK2VHT2JWeWVEalR1ZGR3N0trdldKN1d1Qkl2ZGZZZFpIYlkwN3dPTHdhdlJZQXNDMGpFc3NTOTJGU3F5RjZYLyszOE9rWTZkMUY1ejQ3YjE3UXUzem51KzBuNEwvTWkrTGtsQzNwcC9GMXdrNU1yMUV5dEV6UURPNVorL3E5RGRVVTl4M3BpanlrbE9hZ3U1WnkrV2Z5RWpEZ3lBY0c5MlAwOGMvMDJ1OVF2M2ZOWHFxZmlJaUlpSWpNajhHOTI0eXUwbmFHTUhTOU02bEVpdloxQkpDcXM4Y0ExUGs4d0hKQXh1cmdkR3V0anRpaVZPUlhsR0JiUmlRK2lOc3NQdjVDNEhBOEVXQzZqS1A2bUdydzEwVnViOUtCNUtTU2JJMi9SVU1sVjYzblkyNUJqbDZ3bDlwZ3JHODRIZy9vaDJGZW5aQ215Tk1JN2xrcmxTQmd5b1hsT0oxM1RYenMwWUIrUm1WYVBCclFEejUyYm5qa3pOZmliUGwxeVVlUVZKS0ZYOE9uNnowNFc1ZDM0allpcTZ4UWJML1JkbXk5NitMa2xSY2p0NklZZ1E1ZVJsL1hHblJ3OXE4VjJKTkFndjRlN1JEcTNBSS9KdTRSSDdmaCs3cmVYT1QyT05MdlBUd1IrUjBPWnNjQ0FQNUlPNG1MQlVsWUh6NGRJYzdOQVFCYjBzNW92SStaTXB1MFByZFRZQThBTXN0dnZjWmQ1UTB2dDlzUU9XcnZOd0lFZ3o2cjRnMzhYTlBuM0JsbCtYcWZMOGpCeTJ6ZjRRejVQVGpJYkEyZVRGQWhxREQxd2tveCs5akR4aGt2NjVtMVYrMjVWa1B3M2ZYZDRyL0Q2ekhyRU5Hc0RibzFjSDFlWThrbFV2elU5VGtNT1B5Qk9Qbmw3ZGdOR09UUlFXUE40QktsWmlhZ3ZjejQ0Qjd2TzR6emQ4Wlp2SFJ4TmNiNGhPR1YxcU14d0tOOVUzZUppSWlJaUlpc1VOUGYzVkNET0VodE1jS3JzOWllMytGQms1ejNuRnBKT24zV2YzR1IyeU55MElKYWo2dlBaSzNyZVRKZUY3VnliQ3BCd0NlWHQrS2JoSjNpNFBzUXp4QjhGdkpJVTNXUGpPQmg0NHlFNFV2cVhDUEhFUHJPSVBmWThYeURycU12QVFLbVhWeUpUYWtueGNmQzNZTHdkZWVuakQ3bkNLOU8yTmJyTmR4L2FnbHl5b3NBQUFlell6SGs2RWY0bytjclJxM3RkaXJ2R2xZazdSZmJuVnhhNExXMnVnY3UvMGc3aVZuUjYrQmg0NHlEL2Q2Qm93Vm5xelhVRUk4UXlDUlNLQVVWV2p0NjQ3R0Evbmdzb0I4Q0hieXdKeXRhSTdobjZXS0xVdXZmcVJINTJMbGlXNi9YOFhic0JueDFiUWVBeWtIcVFVZm00OXN1VCtOQi8xNVljUGt2Y2YrKzd1MFE0aHlnN1hRV3AwaXBRSXRkaHBVc05LZWtraXh4dTRXRFJ4UDJCTWhTQ3pSYW04MFJNelVtR3BtU3VTc3dmQlQvSnk0V0pJbnQrUjBlMEd0TlZuVTJFaG0rNmZ3MFJoMy9GQUlFS0ZRVmVQRDBsOWpUWnc1YU9uaWF1c3Q2NmVMU0VyUGIzb3VQTG04QlVMbW00NUpyLzJKRnR5bmlQb29hWlQ3dERWam5rZmNkcHJFN013b0FzRDBqRXRzeklyR3Y3MXlkSmF3YldqWVVZT2xRSWlJaUlxTGJFWU43VnM3SHpoVi9SYnhxOHZPYTQ1eGtXajUycm1odTc0NlVxcXl5SmRmK0ZaOXI1K1NIdGQxZjFMc1U0ZTF1VzYvWDlOcHZkc3g2Zkoyd0V3RFEzTjRkcHdmTWg1dU4vbGtkK1JVbDZIUG9QU1NVWklxUC9SbytIZU44dy9VK1IwTURlNVpvUnRRdldIWGpvTmoydG5YRmIrRXZOYmdVV0s5bWJiR3J6MXNZZTNLaCtEcUlMMHJEc0tNTGNHSHd4d2I5THNzRkpWNVV5K0tRU2FUNHJzc3pzSkhJdEI1ekxPY3lIajliV2NvclhaR0hWNkord1k5ZG4ydkFUMlRaM0d3YzhVNjcrOURYdlIwR2VMUzM2bEtsbHJKV21EcTVSSXBQT2s1RUQ3Y2d2SERoWjVRb3kxQ2tWT0NweUIrd0t1bWdSaURpMVRaM04yRlBqWk50UVVHc1dMVjFhbzJaQ0dCS2lXcUJ4dDdOMm1Kdlg4Mi96VkpWdWNaRURQV1Nza1ZLQmNJT3pCR3p5N3U2dHNLQnZtL3JuWm1rRkZUMXJ2bDJPOXFURlkzUHIyNFQyejNjV3VPcEZvWm5rUVBBQUkvMm1CSTRGRDljcjV6Y2tGeWFnM0VuRjJGWG43ZmdhZXRza3Y0YWFuYnd2ZmdyL1F3dUZhYmdqZUN4bU4zMlhvM25xOWU4cldiSVp6SHZPeHBPSlFqWWwzVkpiSHZidXFLbld4dWR4elMwYkNod1p5eFpRRVJFUkVSMHAyRndqOGlLOVhVUDFzaUdBb0FXOWg3NE8ySldnMG9UM29rT1pjZmhtNFJkWXZ2N0xzOFlGTmdEZ09rWFYya0U5aDV1M3NlZ3dKNnBQSzZqRk91YTVNUGk5aVBOKytvYzJGWGYxMWl2eDZ6SHNzUjlZdHRCWm90Znc2ZVpyTXhmaUhOejdPejlKc2FjK0J6WHEzNzNid1dQTlRoSSt0bmx2eldDSjdQYWpFRlB0OVk2aituakhvd25Xd3dReTZhdVNUNk0vaDd0OFZTTGdRYitGTmFqNWlBeG1kNy8vSHNqMk5FWEQ1MVpLZ1p0OW1SRmk4K0h1d1ZoakUrM3B1cWUxVk1KQWlMenI0dnRwZzd1SlJUZkZMYzlEQXdHT2NuczhIbklvM2owN0RjQWdQUDVpWmdYOXdjKzZ2aVF6dU5VZ29BMXlZZngwZVV0K0R0aVZxT3R5MnNKRWt1eThPeTVIOFdKSFBaU0cvelE1VmxJSmNaUFZ2aXd3Lzl3S0RzT1VRVTNBRlJtQm84NDlqSCtpbmkxU1RMNGJDUXlyT2cyR2VXQ0VtR3VnYldlVjgvZ3NwWEtHL1N6aytGTzVWMUZibFhGQVFDNHg2Y2IvdzJJaUlpSWlNZ29ETzVab2VzbG1RalpON3RKcmgwejVET3pyeXVsRkZRV1BidTBYRkRxek9acExFVktCVExMQ2pRZTg3UjF4dFplczdRT0psMHNTRUoyZVJFR2VYUnNqQzVhamZ5S0Vrdyt2MHdzYVRxbDFUQ05zbFA2ZVBQU2I5aVlla0pzaHpnSFlFbW5KMHphVDMzcHloNVREOWg5MCtWcG5UUDJHeHJjeTFEazQrLzBzMkpiTHBGaVRkaFU5SFZ2MTZEejF0VGEwUnU3K3J5Rk1TYyt4M2pmY0x3UU9OeWc0eVB6citPekszK0w3YTZ1clRDMzNYaTlqdjA4NUZFY3pJN0Z0YW9CK2xlajF5TENyUTFDWGF5blpPS2RZcFIzVjl5c1drOXNYZmRwNHVOTy96d0hBUUtrRWdrS1J5ODMrTHdLVlFYOGRyNG90bk5HL1NnR1c3eHRYWTNxYTNlM0lCenE5eTRlUHZNMWp1ZGUwWGp1c1lCK1ZwYzE2U1N6TTBubWlTbWN6cnVHL0lvU3NhMnJGRjVqaUZWYkk4emZycG5CeDkvbjF3T2p2YnZpMzV2bkFRQmZKdXpBU084dUdPSVpVdWYrKzdNdTRhMUx2NGtCempjdi9ZWk5QV2JVMm0vSytlWFluSFpLNTdYN0g1N1hLSCtMMnE1ajZOOVVma1VKSnB4ZWdnekZyWFVGNTNkNHNNSHYxMDR5Ty93V1BoMERqc3dYZ3pheFJha1llbXdCTnZaNHVjNEFtN2wxY21taDlUbjF6RDE5MWlya2ZZZHBiY3VJMUdpUDgrdlJhTmNtSWlJaUlxTGJDNE43UkFiWWtuNGFQMTdmcTNlWlIzTkpVK1RoZ2ROZjRteGVnc2JqanpUdnEzUDltMzFabHpBN1pqMUNuSnRqUnV2UmVMTEZBS1NPK0ZwODN1VTJMQW1wanhjdnJCU3p2Z0JnWitZRnZCSHpLKzd4RFVNLzkvWTZ5NXVxQkFGdlh2cFZMT2NKVkFaWk4vV2NjVnVXMkRTRWo1MHJEdlI3Ry9lZFdvTEl2T3Y0b2V0enVOdE1HVWNCOXU0NDBQZHRnN010UzVSbGVDYnlSNVFMU2dDQW5WU09uN3ROMWp1QTd5SzN4L0t1a3pIeStDZFFDaXFVS012d1JPVDNPTlR2SGIwR1RhbnhmRmxIc0YyaHFoQ0Qrc2FXaWExZWEwdWRldkRRV0w1MmJoampFMVlydVBkR3pLOEFnS21CSXhwOGpUdlJyeW5IeEcyWlJJcitIdTJic0RmUStCeHZZMlFXNGJKdWs5RHY4RHdrbG1SQkpRaDQrTXpYMk5ick5mUlF5ejZPTGtqR08zRWI4VS9HT1kxai84azRoMzFaTWJXQ2dhV3E4bnJYNkNxdVVkN1JYRXh4blJKbEdSNDU4dzJpQzVMRngrNzI2WVlYZ3lwZlIvb0VkN1N0VTN0dDJHSzBjZlRCdXU0dllzS3BKU2l0V3RNdXBUUUhRNDUraEE4Ny9BL1RnMFkyK0djd2xZS0tVbkhiMFlEMTlzZzAxQ2M5T2N2c01OUXp0QWw3UTdjVHhRTjc2M3g4MlA2WGNUanpRaVAzeG5MSUpUSjgyblVxQWh5OHRlNXpQdThLRnNTc2JzUmVFUkVSRVprR2czdTNnUm10UjVuMS9GOWUyMkhXODllbG9RdkhtM3JSK0RSRkhtWkdyY0dXOU5Qd3MzTXo2YmtOZFNydkdoNDk4dzF1bEdiWGVtNWQ4bEhNYS8rQTFxQkNkZm12bU1JVTdNdUt4cE10QmhnY0RMbmRaSmNYd2tGbUExZTVnNWpOY2EzNEpwWW0vSWVsQ2YraG1ZMFRSbnQzd1QwKzNUSFN1N05Hd0M2bnZBaVR6eS9IZHJWWjJONjJydGplNnpVRW1YbW11Ylh3dG5YRlA3MWV4KzdNS056djE5T3MxekxtYjNsbTlCckVGdDFhZit2OTlnOGd4Tm13TEk0KzdzR1kxV2FNbVAwWFU1aU0yVEcvWW1ubkp3M3VUMTFHSFB2WUpPZWgydFRYZ1hPVFc5Wjc0ZWEwVTNnLzdvOWFqMWNJS3N5S1hvY3plUWxZMnZtcEJxOWRhVTZMUWg4REFMM1hnRE8zTkVVZVZxdXQvOW5YUGJoSkoyR2tLL0kwUHN1TnpTRHpzSEhHdXU3VE1QellBaWhVRmNpdktNRTlKNzdBOWw2dnc4UFdHUXZpdDJCZHloR3hGR1cxUHU3Qm1CNDBFZ005T2pUbzU3QjBwYXB5VER5ekZIdlZ5dHVHdWdSZ1piZm5UWnA1T01RekJMK0ZUOGREWjVhS0FmOHlWUVgrdTNrZVV3T0hXOHo2aHVyZmtaM2tobi9mNW4xSGJmcmVkMXdwemtCTVlZcll2c3U3Syt3czVQMlI2SFlrbFVpd0l1SXRUR3lwdmFxSEFBR0w0MzVyeEY0UkVSRVJtUTd2Sm00REgzZWNhTmJ6bStzbXUwaXBRSHhSV3ExeVJUS0p0TUhsdTB4VlhrZUFnSlZKQnpBbmRnUHl5b3NCQUZsbGhSQWdORWxadE8rdTc4SmJsMzVIbVZxV2lJZU5NNVJRSWErOEdObmxoZmdsK1JDbXRCcFc1L0hxNjhGMWRHNXU5djVhQXc4YlovelVkUklVVlFOd0cxTlBZbnRHcERoUWsxdGVoRjlUanVIWGxHT3dsY294MEtNRDd2RUpnNWV0QzJiSHJFZWFJazg4VjVDREZ6Wkh6TlNaUFhrbmNwVTdtRDJ3WjR4Vk53Nks2K1VCd0FpdnpuaTU5VjFHbld0TzhEajhuWEZXekFwWm5yUVB3N3hDTGZMbnZ0MVZDQ3E0L2p2SjRPTlNGYmttK2V6UTV4eXJ3cDdILy94N2EzMStYMVlNbmp2M2s1aFY2R0hqak5mYjNvUDM0amFKNy85cms0OGd1akFGdjRlL1pMSTFMRTNOMEJLNTVqYjk0aXFOUWZqSnJZWTJZVytBWFpsUkd1MGVia0ZHbnl2Y0xRanJ3NmZqNFROZm82d3F3RGY2K0tkUXFDckV6R1Nnc2p6eUJMOEl2TlQ2TG8zTXZwcFdoNzJBMVdFdkdOd1BoYXJDNG9JVm1XVUZHZ0VWSHp0WGJPb3hBeTV5ZS9FeGJjRWRqVUNZbG4zVTEwc2I2ZDBGRzN2TXdHTm52MFYrUlFsQ25BT3dwdnVMRmhQWUF5b25KbFZ6TkNLb3hmdU8ydlQ5N05pU2RscWpQZGEzZTRPdVMyU01ZVDdHbFlLTnpJMURkbGtCM2d0OUJwUGFqRFZKWDFyK1BjRWs1Nm1MQkJKODAzMld6c0JlOVg1am0vZkhpZXdZOFhzWEVSRVJrYld3ckx0dnVpTUlFTEFtK1FqZWk5Mkk4WDQ5RUJiYStHdVI2Q082SUJrdlJhM0cwWng0amNlN3V3V2hYS1ZzMUV5RWRFVWVwbDljVld1ZGpuQzNJS3pyUGcwcmt2YUxXVVB6NC8vRVEvNjkwY3pHcWRaNTR0WFc5Z2sxTUR2cGRtY25sV09zYnpqRytvYWpSRm1HN1JubnNDSDFPUDY3ZVVFc3NWV21xc0R1ekNqc3JqRWdDd0FqdkRwaFZkZ0xjSy9qOTM0bnVGQ1ExTlJkTU1qUm5Iak1pUHBGYlB2WnVXRjV0MGxHQisxdHBYSXM2em9KZzQ3TVI0V2dBZ0JNdTdnS3ZadTFSZk1HQmw0Y1pMYVFtbUF5Z1NVTkxwTjIvMlNjdzJObnZ4WGZkMndrTXF3UG40YUJIaDBRNWhxSWlXZVdpbG5HWi9NUzBQL0lQS3p2UGszcldwYmUvMDJ0OTVxcU8yQXdhMzc4Wm8wczYwQUhMOXpYeE1IMy8yN2VLcFBXd2NuZjZEVWFxNDMyN29wZjFRSjhoV3FCcVdZMlRuaXU1V0M4RURqY0xNSGdERVUrdnJ1K0N6OG03c1hTems5aWdsOUV2Y2U4RjdjSnFhVzVHT2NianVGZW5jeFd5cmlGdlFlMjlYb2R3NDh0Z0JSUy9OTnJkcTExM0xRRmQ5U0ROa2tqdnRJclUzYTRWeWNjN1BjT25yK3dBc3U3VHJhNEV0MUpKVm5pdG92TVhzZWV0d2RMdXUvNFBmVzR1RzBqa1ptdFZEbVJMdjhNL01LbzQrNCsrQnIyWkp5R3E0MFRmT3dzYzFKUk5SdXBITXQ2dm9tSDZ3bnNWWHU5dzZObzdkUWN6NTM2R0tXTlZIS2FpSWlJeUJRWTNLTkd0VHN6Q25Oak4rQjhmaUtBeXZLSGxxQjZFTFhhdTdFYjhlVzFIUnF6M1YzbERuaS8vUVJNYVRWTVk1YTJ1ZjJXY2d5dlJxL1ZtR2tOQUUrM0dJakZuWjZBblZTT0Z3S0g0OHRyLzBLaHFrQldXU0ZtUmEvRDhtNlROZll2VTFYZ2FuR0cyTzdzMnJKUittK05IR1MyZU1BL0FnLzRSNkNnb2hSYjA4L2c4eXZiTk1vMzFoUmJsSWIzNGpaaHRIZFhEUEVNaGVNZHRON2FqNGw3OEdyMFdvM0hQcjY4Rlc4Rm0yWldyNmx0ejRqRU0rZCtGRE9ncEJJSlZuU2JZdkRBdWtvUVVLd3FRM0dGQW9YS1VzZ2xVdHpyMngxL1ZzM016eTB2d3BUenk3RzExNndHWmZwdWpaaUZmbG9DTjZaV3JsTFd2MU1qSzZ1eG5sMTlwSkRvWFRadVJkSitjZjJwTVQ1aGFPZmthM0QvbElKS1k4MU5mYTZ0TGJ0M1RmSmhUTHV3VXVPejhDaktKQUFBSUFCSlJFRlVaMm5ucDhTeWlZTTlPMkozbjdjdy90UmlwSlRtQUtnTXFvdysvaGtXZDNvY3o3WWNYT3VjcGk1VDNSVFVmeDhBREg0MXpZL2ZqSTh2YjlWNGJGSG9ZM3F2cldrTytSVWwrRHZqMXRwYmQzbDNhZkE1TXhUNUdPalJBZi8wZWgyUG5mMVdJN05jSnBIQTA5Ylo1Qk5RTGhZazRkdUVYVmlmY2xRc1JUbnQ0aXBFdUxWQlN3ZFByY2VkeXJ1R2hWZTNReVVJV0pOOEdJNHlXNHowNm9KeGZ1RVk0OTNONUNYRDJ6djVZWFBQbVhDVTJpS2tFU29YdEhQeXc1NCtjM1R1TS83VVlyUDNveVlCQWs3bFhSUGIzbll1amQ2SHhtUko5eDJ4UmFsaVB3QmdzR2VJeFFWK2lXNEhUbko3L05ibkE0ejByWCtTaWJvSFd3eEJXK2NBUEhMc1BWelRjYzlIUkVSRVpFa1kzQ096cVJtTUdudHlZYTJNcDJNNWw2RVNoRVlObHRXbDVzMytGMWUzYTdUdjhRbkRsNTJlYUhBR2ppR2lDNUx4YXZSYUhNaStwUEc0blZTT3haMmV3Tk10Qm9xUCtkbTU0Y1hBRVZoODdWOEF3UHFVb3doMUNjQ3NObVBFZlM0WHBVTlpsVkhrWnVPbzk1cHd1VFgrSFdzR0tXb0dSazFCS2FoTWR0NkdyRWQxb3pRYkcxSlA0TmZrb3pvRGUwRGxUUGhsaWZ1d0xIRWY3S3JLZDQ3eTdvcFIzbDBSYkVUQXdGck1pL3NEbjFabGphcWJINzhaQ2xVNTNtbDNuOFZrakdXV0ZlQ1R5MXZ4M2ZYZEdtVjNnaDE5c1Q4ckJqdHVua2VKc2h3S1ZUbEtsR1VvVnBXaFJGbjVYM0hWLzR1VWlzcnRxdWZxc3ljckd0OGs3TUwwb0pIbS9ORk1SajJqdzFMV1NZc3QxSHp0eWVzSnlFZ2xFcjNLeHEyK2NVZ003TmxLNWZpK3l6UHdzalY4b0x0VVZhNFIzRE9tWkYyNW9NVHNtUFg0NGZvZWpjZVhkSG9jVDdZWW9QRllKNWNXMk50bkRzYWVYSWk0cW16c2NrR0pTMnBsQjI4M3lWV0J6R3IyTXYzZTEvTXJTakR0NGtwc1NqMnA4ZmlNMXFPYVBHUG0xNVNqR3U4aEUvd05HNFNzZHEzNEpyYW1uOEZmNldkd0xQY3lJZ2N1UUYvM2RqamEvMzA4R2ZrOURtYkhBcWdzS1Q3bjB1OVljdTFmUE4xaUVCNFA2Ry8wWjFPWnFnS2IwMDdoeDhTOXRhb2JBRUIrZVFsVzN6aUV1ZTNHYXozSDdKajFHbXNBRml2THNDWDlOTGFrbjRhTlJJWkJuaDN4Z0Y4RTd2UHJVV2NsQW1QMDFGR0c5RTd4M2ZYZHlDd3JFTnR0SFcrZjd5ZVdmdC94ZThveGpmWTQzL0JHN3dQUjdhNjFrejkrN3pzZlhkM2FHblY4OTJidGNIejRUNWh5K2xQOG1YeXcvZ09JaUlpSW1waGxqTnpSYldsL2xtWlFTdjBHV3lxUjRFRy9Ybmd6ZUp6SmI3QVQxUWFuOVMxbDkwZmFxVG9mOTdKMXdSZWhqK0loSFdzam1VT3hzZ3dUVGkvUitGa0FvSTk3TUw3cC9IU2RzODdmQ0I2THRTbEhrS0hJQndDOEU3c1JHWXA4Zk5UeEljZ2xVbXhRS3dYVXd6Vkk3NzdzeTRyUmFLdXZPVk1ocU9DeDQzbTl6Nld2SmRmK3haS3FRR1ZENVk5ZUJybWV3YVhNc2dJY3pvbkR2cXdZN00rS3dhWEN1Z042UGQxYVkxYmJNVWdyemNPZjZhZHdLRHRPREp3Q2xXc083Y3FNd3E3TUtMd2VzeDdCVHI0WTdkMFZvMzI2WVlCN2U0T0NKb1hLVXIzM3JhYnYyaThOK2JkVENpcThIUFVMZms3YUx6NFc1aHFJZTN6QzhOSGxMUUNBejY3OGpXMFprVmdZK2lnR2VYVFUrOXpGZDY4d3VsKzZQSGo2SzV6SXZWTHI4YmlpdERvRGxLYnlidXhHalBEcWpJN08rcS9GT0UwdEdOaFlrd29VcWdxc1N6a2l0ajF0blBVK3RtYndSZC8zM2d4RlBteWtNcmpLSGVvTUFsOHFUTVhTaFA4MEhuTzNiZGhBdjBvUThNMzFuWmg3NlhmeHNSbXRSeGtWMkRPRnVLSTBURG0vWE9OdlV3SUpGbmQ2VE92NnFTMGRQTEc3enh6Y2Yyb3hUdVZkdzlNdEJ1TFRrSWZyM0ZlZjE5UDUvRVQwT2Z5K1VmMXZESnRyZkVicmsyVzdQK3NTcGw1WW9iSFdMQUE4RnRBUEN6bytaTkwrR2FwTVZZR0ZWLzhSMjhGT3Z1amRyTzZCU1BYUGxtb1hDcEx3VjFwbFFLOW1TV1M1dERMNDdXdm5objk3ejhiUFNRZndUdXhHTWZDUm9jakhaMWYreG1kWC9rWlB0OVlZNmQwWlF6MDdvVmV6TnZWK05wM0xUOFNhNU1QNExlV1lSb0NvbXJQTURvKzE2STlwZ1NQckRSeitIZkVhL3IxNURwdFNUK0xmbStjMUFwM2xnbElzZ2YxSzlCcmM1ZDBGRC9uM3hqMCtZV1lyM1duTjhzcUxzVFhqTEx4dFhlQmw2d0pQV3hjNHkreGdKN1dCblZRT0FaVkI0TFhKaC9GVmpmWHNobm1GTmsybnpjQ1M3enNxTTFSdmZiNUtJTUc5QnF5M3AwOTVaYUk3M1NpLzNsZ1ZNUmZ1RGZ3KzUyYmpoTi82ZklDMWlmOWgxcm12a1ZQSDV4MFJFUkdScFdCdzd6YWc3MEIrWTFJS0tzeVAzMXpuYy9mNTljRDc3UjlBZXljL284NmRWMTRNaVVRQ0Y3bDlyU3l5ekxJQ3pGSXJEK2lpUjdtYjc2L3ZyblBBL3dIL0NDd0pmUUtldHZvUGNKdUtvOHdXZi9SNEJjT09MVUIrUlFsYzVQYVkxLzRCUEI4NFRHdDVQMWU1QTM3cThoenVPN1ZFekVwYW12QWZOcWVkUW1lWEZ2Z3Y4OWJhUG4zY2c4WHRUYWtua1Z5YURTOWJGM2pZT3NOQmFndEhtUzJVZ2dwSGN5L2o0L2d0NHI3TmJKemcwY0NCOWFhbUZGUklLYzFCVW1rMnJwZGtJcXJnQmk0VTNNREYvQ1NrS25LMUhpZVhTSEdQVDNkTURScXVFYWg2UG5BWXNzb0s4VmY2YVd4T080MzlXVEcxU3NoZExrckgxMFU3OFhYQ1Rqakw3RERVcXhQdTl1NktNVDVoOExHN05VaDlwVGdEbC83UDNuM0hOMUcvY1FEL1hIYWFwbnNQV2tvSGhiWkFHVVUyZ3NpUUpTQWlEbFNVNFVZRXhRV2lvaWcvQnk3Y3luQ2dza1NRdldXV1VXZ3BwUzNkZTZkdDl2MythQnVTTmttVE5GM3d2Rjh2WHVUdXZuZjNiWnQxOTN5L3p5UExoWmZBQ1k0OElUU3NGaCtrM3B4Rkt1VjFqTm80Q3EwYWN5NnN3N2FDYzdwMTNSMTk4ZmVBRitIR2QwU2VvaHpmMXdmOXJsUmxZK3lwMVFoeDhNSms3MWdNY1l0QW9OZ05nU0ozT1BIRk5xZXIxTElzMUt3R2FsWUxOYXVCU3F1Qml0VkFxVlZEcVZWRHloUEJXK2hzc00raWtIRzRQLzR6MjM5d0k3Z01CNDQ4RWFSY0VhUThNYVE4RWFROEVXUnFPVTdWdjYvSXRTck1TL2dPQndZdXMzZ1c0d2VScyt6V3h6MUZDVGhYY1FOU25nZ1NyZ0JpcmhCaUxoOUNEbDgzQ3k2enRoanJNZzRZekdLT2RRNXVjcXhUNWFtSXIwaEhWd2N2T1BQRWtIQ0ZLRkJVWUxWZXlrTlh2c1RpbTZkdnBXelJQVmNrWENFY2VTSTRjQVVRY25pbzBTaVJWVnRxTU12U1QrUUtYNkdMTGI4R3lMVXEvRjF3SG12Uy9zRkZ2ZFJvdzl5NjQ5VlEwek9NV291YTFlTGo5TjE0TjJXYndVeGxNVmVBcjZNZng3Um1abks1Q3h6eFQ5d1NmSld4SDR1NmptdFI2dGYyOW1QMlVZZzRmTGp6SlhEaU8wREk0VUhJNGFGYW84VGhraVM4ZTMyN3JtMmcyTjFzSURaYlhvclhrLy9BYjQxbXlRQjFRZlBWa2ZlMysrL3E4NHg5QnJOa0Z3YU5OdG0ycU5GTnhjaERTNURSS0dDcFR6K05MUU1HandVT3h5VHZXTHgzZlFkK3pENkNHcjBnMnRtS2RKeXRTTWVxNnpzZzRQQVFKdkZCRDBkL3ZCRStGZDBjdkFEVTFlcmRtbjhPditlZHdwV3FiS1BuREJKN1lIN1FLRHdhT016aU5JTU9YQUh1OWVtUGUzMzZvMXFqd003Q0MvZzE1ei9zSzc2c3ExdmE4UFA4WFhBZWZ4ZWNoeU5YaUluZXNaanBOeEIzZXZTMGVPQk9SN1crOXdLTWNJODAyK1pRU1JJZXVtQzhIbUFERVZlQXB5Ly9aSFVLNHhpbkxzMmUzeGk2N3JqSjB1dU9mY1dYRFY3ekExeEM0TlBvTzRvNXQwSjZaVUphaTRncndJcWVqK1BaME9uZ1dQQzVzQ3YvSklaNTlJYWttZXVxMlYzR1lKUlhYengzNFJPYXhVY0lJWVNRRG91Q2U2UlZjQmtPNGx5NklVa3ZUVmljU3plczZqN1RJTEJraXcvVC9zR2F0SC9BZ05IZHFCWnllRkN5YWhRcHFneHVCUGR5NnRMczhYbzdCWUhMY0hTajQ5MEZqdmkwNThPWTZ0T3ZSZjFzcVI1U2Yyem9zd0RyTWc3Z281NFBJa0RrMXV3K2QzbEdZMW5ZSkx5akY1RExscGNpVzE1cTBHNnNYanF5MUpvQ0xMLzJsMFY5dXNlcmQ3dmZGTFZWalVhSklTZFc0SHAxZ2NHTlEzTTRESU1CTHQwdzNYY0FadmdPTURsYnhGM2dpRWNEaCtQUndPR29VTlhnNzhJTDJKcC9GdnVLTCt0cUVEV1FhUlRZVVJDUEhRWHgyRFZnaVVGd0w3Mm1FRFBPZldxeVA3MmRnaXpxdDYwM3NCcHJTUG5YV0tXNkJudjFnc1UrUW1kczY3Y0lidlV6dmRaR1BReGZrUXRXWGQrdVM3dVdWbE9JajlKMzYxTEhOdUF5SFBBWURyZ01CeHd3WUJqRzREbkdnb1dXWmFFRkN5MnJoWWJWUXNPeUJxOXpZOWIzWHRBa09ETEpPeGF4enNHSXI3aWhXOGVBZ1JOZkRBOStYUzBxVjRFajNQZ1N1UEFkNE1xVHdKbnZBR2UrQTF6NURwRHl4SERtaWVIRUUrc0NlZm96V2ZVcHRHckVIWHREOXpzOFU1NkdqOU4zRzZUS2JTc2xLcG5KbTU3bXpBa2MxbVJkM1kzTVRXYjNzK1k5dnA5TGlDNjRWNjFSTkhzRGMwSFFLSXVQRGRUOTNrK1ZwK0pZYVRJT2xTU2hVbDFyc0gycVR6OThFek8zWFZLUUZpb3FzQ2J0SDRQQW5xL1FCWnY3UG1zMHNHcU1JMWVJeGUzd25MSzNUVG5IY2F6MG1rVnRIL1FmWkhMYkQxbUg4V0xpcGlacG5jVmNBZGIwbUcyUXpycTlGQ2dxc1BMYXpkZWpsOUFKRDV2cDEvYjhjd2JMalFON0RCakVPZ2RqdkZkdlRQRHFaZlQ5dnlFTHdTdWhrL0JseGo3OGtIV2t5V0FXcFZhTksxWFo4QlJJRWVMZ0NibFdoWkgvdldNUUNHOTgzcUZ1RVpnZk5Bb1R2ZnUwS1AyeWhDdkVmYjV4dU04M0RpVktHZjdJTzQxTnVTZHdwanpOb0oxTW84QXZ1Zi9odDd5VE9EUGtMVVE2K3R0OHpvN0FpU2RxZGdDWmt3V0Rlb1FjSGlJZC9VeityWXh4RnpqaXA5N3pPdTEzdXNZNituWEg5M3BaRGdCZ0lxWGtKQjNNZ3ZnUDhYMzZUdDJ5WXRwQmsyMWZ2UGdaWHJ4b2VyRGNsYnZYSTlReG9NbjY4VWRmd3Y1QzQ5bHliTlhmclR1KzYvY0tJcVROWC9NRHdQdFhOK0tOSzkraXQwc1l0Z3g2RjM3TmxLbndFYm5qdDRGdjRXQmhQRjY4K0JtdVZLYWJiVThJSVlRUTB0WW91SGNMYU8yYnhXc2ExWit6MVB1UnMzQ29KQWtWNmxyOHI4ZHN6UFFiYUpmKzlKVFdYU3l3WUNIVEtDQXpjelA0aVM0am16M2VRTmRRdkJReUFlK2w3c0E0cjE3NEt2cFJpMUordFlYUkhsRVk3UkZsMVQ2dmhrNkdUQzNISjQxU0x6V0lsZ1lhMUoySnRiQUdqWS9RR2N2RDd6Vll4Mk00clpaQzBkNGN1QUpNOUk3RkI2azd6YmJ6RmJwZ3VIdDNqUFRvaWJHZTBWWS9GNXo1RHBqdFB3aXovUWVoU2kzSHpzSUwySkovRm51TEVneHVPSS8xak1Gd2Q4TlVsUkVTMDJrYkdUQllGRExPb2o1Y0dQYXVWWDAyeGRUb2ZFK0JFK1oxdVJNZnBlK0dBMWVBUC9zK2gwQ3h1MEZmWHcyZGpJbGVmYkQ4MmwvWVU1eGdVRnRKbjZZK1lHZFAvaUpYVFBicGEzVGJxdTR6c2FNZ0h2MWRRaEFsRFVDSWd6ZUVyUkRZRVhKNCtEVHFZWXc5dFZxMzdydk1RM2dtZUV5YkI1SUd1bGgvWTNOT3dGQk04T3JkWkgxejlabDREQWN2aFV5dytEd1JWZ1NpNXdRTXhRdGRMWHNOTkRoYmtZWWxTYjgwV1IvaTRJVVY0ZE9hblIzWG12eEVydmkwNTBONDVNSTZBTURkbmpINEt2clJKak5PcmVVcmNzSFNidmRZdFUrWXhBY25CeTl2MFhsYkl0YTVxMFhCdldocElGNDA4L3lhNU4wWG45M1loeVJaam01ZGpGTVhmQi96QkhwSU8wWWd5RnZvakpsK0EvRlRkdDBzZ0ZkREo4UEJUS3JKSFFYbm02eGp3R0NnYXlpbStmYkhWSjkrRnM5bWRSYzQ0cld3S1ZnV09obEhTNVB4ZTk0cDdDcThnSHhGQllDNno4a3ZvaDhGQXdZaURoK3h6bDJiQkl3Q1JHNTQwSDh3SGd3WWpKRDYyWDMyNUM1d3hMeWdPekV2NkU0a3lYTHhVL1pSYk1vNVlaQUdkS2J2d0U0ZjJMTzNDSW12UmNFOUVZZVA2YjREc0R6OFhwdFRQdE4xaC9YWEhkMGN2Q0RtQ25UcFo2MnR0MmVQNzlvZGNjWWxzZDBrdnlITk42bzMyRDBHN29LNjd4YkhpaSsyVnBkMFROVkdWamZLYk5JU25rSVhMTy81T0I0TEhtL1JiRDBOcThXaWkydnhWZXBXQU1DRjhoUU1PakFmdjkzeEZ1TGNtazlQUE5JckZtZEdmNHYxR2YvaTNhU2ZrVkZqZkFBa0lZUVFRa2hibytEZUxXQmx4UFJXUGI2dEY5bFNuZ2cvOVo0UFY3NmsyZG9yMXVoaHBONWNZMkt1QU10Q0oyR0tpUnY4alMwTG00eWUwb0IydmRGclR3MGpsZDlJL2hNcGVyT3Znc1FlK0xHM1laMjFNSWszZUF6SDZHd29Qc09GbjhnVmQzdkdZR25vUFRhbncrc29YdWc2RnVzeUR1aG03M2dMblJFbERVQ1VOQUN4enNFWTROSU5RYzJNNExTR2xDZkMvWDREY2IvZlFNZzBDdnhUZUFGYjhzN2lRTWtWdk50OVpwUDJBV0kzaURoOGd5QWduK0VpeHFrTFhnNmRpTHM5WSt6V3Q1WmFGREllMzJZZHdsZlJqNkdQaVZsR01VNWQ4RmUvNTVGVlc0TGRSWmR3c3V3NnJsWG5vMUJaaVVwMUxSUWFGVlNzeHE3QlBRWU01Z1dOTXBtdWJhaGJCSWE2UmRqdGZPWU1jK3VPMmY2RHNESG5CQjd3SDRRUEkyZTF5d3l4SUxFSHBEd1JhalJLM1V4SVk1eDRZdlJ5Nm9JNWdjTXd5KzhPRThkeU41anAzTUNCSzhBQWwyNVlGanJacWxrU2tZNSttTnRsQkRSczNjeE1MYXNGQzRBQndEQU14RndCQWtYdUdPc1pZMU53Wm43UUtPd29PSTlESlVsdzVBb3h4ak1HTS8zaU1NR3JqOTNyTHRsaWhtOGNkaFZleENEWGNNenRNc0l1eC9RVnV1RE5SZ014bWlQbUNoQmp3VXozMXRLam1VQ052OGdWOS9uR1lXbm9STE9CTUhlQkkzYjBYNFRoLzcyTk1sVTFsbmFiaUJkQ3h0azlmU09md3pOSVAybnRNK25UcUllUkpNdUZVcXZHbzRIRHpiWmRGL01ZQmg1N0V6S05BZ0VpTjh3UEdvV1pmZ1BoMzRKYW5CeUd3WEQzN3ZVRFRCNUJTblUranBVbXc0VXZRYkRlWitEU2J2ZGdmZlpSOEJndUpuckg0cUdBSWJqVHZVZWJ2WFlpSGYzd1h2ZVpXQmt4SFZ2enoySmR4Z0djS1UvRHEyRnRuMGJYWHI2SW1xTjczRVBhZEdaTFk4UGNJNUV5Y2syejdUNlBub09WRWRQcmdrOXFPV28weXZyUDE3cjAxUUtHQzAraEUzbzQrcmY0YzRpdU81cHE3cnJqbmU3MzRibXVZL0ZSK2k0Y0w3MW0xLzZSMjlQbU8xWmEzSFpsMUZ6ZDR6c1BQOXZpYzNzS1hkRGZ6VENsYjZvc0I4bFZkUU1NR21xL05xYXhRM0JQeEJWZ1hzaGt2QnI1Q0p6NWxwV0tLRmZKTVB2VUN1d3JNSncxbUNjdndlakR6K0dEbUtjd3Y5dVVaby9EWlRpWUV6d09zN3ZjaFo4eWR1T2phNy9odXN4NHVtcENDQ0dFa0xiQ3FLdlR6T2MySXgxT2hhb0dIK3VsdHJQMkpwNjFWdWlsYkh5KzYxZzQ4eDFhNVR5dkovOEJvTzZMYytNWll2cFVyQVpIUzVPaDFLcWgwS3AwdGJhMExBc0dkZW1uQnJpRXdNWENML3l0NFpMZTZHa3ZvYk5WZFRYc2lRV0xTNVZaU0tuT2g1dkFFUU5kUXMzZUdOWFdCL2hZQUJ3d0hlTG10NzJkS1U4RGwrRWdWT0p0Y1cwZ2UxT3hHdkJOakdxVmExVzZ3QWtIREVSY2ZyTnBzMm8wU3Z4YmRFbTNiSytVc2x2eWIxNEVqL1dNZ2JqUmMrZEtWYlp1Ukh0THNHQ2gwdFlGK1RRd0RQSTBEamczSk8xc0dLWExZVGpnZ2dHM1ByVm5TMUxEdFlaaVpSWE9WYVIzcU1Cc2c1YSszdlVEaFIzdDk2NHZWMTZHSEhrWitqZ0h0MXFOTHYxVXY1MjlEcGlsOU5NL1B4azBza1V6M2pXc0ZqSzFIT3I2bWJ6YSttY21BOFpzK2x0VHJzcnlJT0VLREdZVWR6VFo4bEpVcUdvc2VnL2RrbjhXMVJvRjd2ZTdvODJmWC91S3I2Q2ZjM0M3ZnFmU2w2Y29iM2FnRVFzV21YcjF6Vm95YUNlNU9rLzNPRnppYzh1a3NiUUdYWGZZOTdwRHcycWIvY3k4VVZ1TXQvUitEOS8zZXRLaVk1dnoyTVd2ZFkvZkNML1hJSkJQMmhiWG9TdUVmemFmWGNZY2Mya3p6Ym56OExNNE1MeHBDUUJMMG5LT083b1lCd3JQWVZyQUNHeUtlOU5nMjF1SlArQ2RwSjhCQURjbS9BRmZVZFBQMytHSG5zYkpraXMyOWR1Qks4UVRJWlB3WXZqOThMYWdWRVdENUtwTVREdnhLbEtNQk9HYytBNm9WTlVBQUtZSGpNRG5zUy9DaFc4K1ZiSStGaXgyNTUvQzJwUS9jYUR3WExNbEEyeWhtSFlRbWhwS0JVb0lJWVFRMHlpNFJ3Z2hoQkJDQ0NHRUVOTEtPbnR3YjE3SVpIemE1M21EYllzdXJzWG4xK3NDMHJrVHQ4SGR5SUNmL3Z2bTRsSkZxbFg5N2VMZ2pibGRKK0x4cnZmQXc4ckJzcjlrN3NQVDUvOEhXWDNHRmtlZUdDTTgrK0F1N3dHNDIyY0F1QXdIM1hjL29CdFVHU0Qyd2cvOVg4RXd6NlpwNlp0em96b1BHekwzWUVQR3YwalhHeFRTVWhUY0k0UVFRa2h6S0MwbklZUVFRZ2doaEJCQ3lHM295OWpGK0RKMnNVVnRqUVhaeXBVeTNXTXB6L2hzMjRZZ1czTkVYQUhHK3NSaFR2QjQzTzA5d0tLYWV2cHFOQXE4ZUhFdHZrL2ZpV2puRU56dEU0Y3gzdjF4aDN0MGs3VEVVLzJINFkvc1F3Q0E3TnBDakRteUNQTzdUY0hLcUxrbWZ3NWpnaVcrZUMzeUVid1crUWpPbFNWamUrNHhiTTg5aHNUS0cxYjFuUkJDQ0NIRVdoVGNJNFFRUWdnaGhCQkNDQ0ZtZVJwSmpWeXVxZ3Z1OFRrOGszVTlxOVExWm84YjZ4cU81OFB1d3dUZlFYQzBzWFRDOGVJRVBISHVmYVRLY2dBQTcwUTlpYnQ5NGt5Mm54Y3lSUmZjQStwU2JYNlp1Z1U3Y285amJaL25NZDdYZUExcWMvcTZScUN2YXdRZURSNlAzbnNmUmExR1lmVXhDQ0dFRUVJc2RYc1VoaUdFRUVJSUlZUVFRZ2doTnZNd0d0eXJBZ0JJdUNLVCt6VVgzQ3VVbDJPc3owQ2JBbnZWYWptV1hQb0NvNDg4cHd2c0FjQTM2VHZNN2pmTXN4ZkNwWUZOMW1mWEZtTHFpV1dZZHVKVm05TnN6by8va0FKN2hCQkNDR2wxTkhPUEVFSUlJWVFRUWdnaHBCTUkzelhMWVBtbGlBZndSTWhFbzIxbm5WeU9jMlhKQUlCOGVVbUx6MjEwNWw1OVdrNTNFM1h4Wk9wYXlEVktzOGZOcmkzRUN4Yyt4ZmY5WDdHcVA5dHlqMkxSaGMrUVhWdllaTnMvZWY4aHA3WUkvbUpQay92UENSNlBaUW5yakc3N08rOEU5aGFjd2ZQaDkyRngrQU53NGx1V3F2UEhHN3R3c0REZXNoK0FFRUlJSWFRRmFPWWVJWVFRUWdnaGhCQkNTQ2VRVVpOdjhLK1hTNmpKdGdXS1VsMDdoVmJWNG5ON0NKb0c4TXJxWis1NUdRbjhBVUNSb3R5aVkyL00zSU10T1Vjc2FudTVJZzBUankzRmZmKzlZVFN3QndBYVZvdGZzL2FiUGM0RFhlNENoMkZNYmxkb1ZYai82a1pFL3ZzQVByLytGNVJhdGRuakZTc3FzUFRTRjgzL0FJUVFRZ2doZGtEQlBVSUlJWVFRUWdnaGhKQk94cGt2UVYvWGlCWWQ0NFVMYStHOWZhTHVuemtlUm1iblZkVFgzUE1VdWhyZHg5TGdIZ0E4ZCtFVHN5azhzMnNMOGVTNTFlaS9meTcyRkp4dTluaS9adTR6dTkxWDVJNFJuckhOSHFkWVVZRkZGOWVpNTc4UDRydjB2NkV5RWVSYm1maURyZ1loSVlRUVFraHJvK0FlSVlRUVFnZ2hoQkJDU0NjejFLTVh1RXpMYnV2SXRRcVVxMlM2ZithNE41cTVwOUtxVWEyV0F3RDh4QjVHOXpFMXM4NllBbmtwM2sxYTMyUjllblVlbm9wZmc4amRzL0hUalYzUXNxeEZ4N3RVa1lxa3lvd202MW13U0toSXc1ZXBXMUNtckxTNGY1azFCVmdZdndhUi84N0cxMm5iRGRLTlhxM0t3TGZwZjF0OExFSUlJWVNRbHFLYWU0UVFRZ2doaEJCQ0NDR2R6Q2p2dm0xMkxoZStJL2djdzF0SStzSEFiaEkvby90bDFoUllkWjYxMS8vQVkxMG5JTXd4QUtkS0UvSDU5Yi93Wi9ZaFZOKzdENS9Idm1oOXg0MWd3Q0RhT1FUUnppRlkwRzJxVmZ1Rzc1cUZqSnA4UEhQK0k3eVYrQU1XZHB1S2VkMm1ZT21sTDZGbU5YYnBIeUdFRUVLSUpTaTRSd2doaEJCQ0NDR0VFTkxKVFBRZFluYjdxdWo1bVBIZjZ5aVFsN2I0WEI1R2F1cnBCL2U2bWdqdVpWUmJGOXhUYWRXWWMvb2RzR0J4cml6WnVrNjJzU0pGT1ZZay9vRDNremNhek9JamhCQkNDR2tMRk53amhCQkNDQ0dFRUVJSTZVUmlYY01SNk9CbHRrMmNXdytjdkhNZHB2LzNXb3NEWlo1RzZ1MTFsZmdpNjU2L0FBQ3VmS25SL1piM2ZBeXZSRDdZWkgyRnFocFIvejVrZEorelpWZGIwTk8yMTFxQnZYSjFEUklxc3NCbE9PQXlERGdNUi9lWXkzREJZUmh3R0FaY2NNRUJvMXN2NEhBaDVQSWhZdmdRY25sZ3dMUksvd2doaEJEU3ZpaTRSd2doaEJCQ0NDR0VFTktKVFBFYlpsRTdQN0VIOWcvL0JFK2VXMjEwZTNkcEVPNzBhajY5WitONmV3REFZN2p3RXJxYTNjK1pMd0VnYWJKZXlCRTBlODdiWFVKbEp1NCtiZnp2WmcwaGh3Y1JodzhSVjFEM1A0ZGZGL3pqOENHc1g1YnlSWkJ5aFpEeUhPREVFMEhLRjBQS0ZjR0pKNGFVVi8rWUw0YVVKNEtVSjRZVFR3eGVDK3M5RWtJSUlhUmxLTGhIQ0NHRUVFSUlJWVNRMjlKNWZocmkrYWx0ZHI2MTAyYmhtVDkvYWZGeHB2cGJGdHdEQURGWGlQVURYamU2N2Jtd0dYZ3ViRWF6eC9BMGtwYVRkQTRLclJvS3JSb1Y2bHE3SHRlRjV3QTNnUVR1QWluYytCSjRDS1J3RnpqQ2pWLzN2enUvN3ArSFVGcTNqZThJRGtPekNBa2hoQkI3b2VBZUlZUVFRZ2doaEJCQ2JtdXhxbTZ0Zmc2Rzc0SzNrMzVxOFhFR3V2ZEV1RFRRcW4wMHJCYmNGc3kwTWxaenJ5MFZLc3JhNUR3T1hCRWNlV0tUMjVWYVZadjBBd0NjZVE0WTdCWU9EYXVCbHEzN0d6YjgwNEtGdG1FWldtaFpWcmROcGRWQW9WVkJybFZCb1ZXM1d2L0sxVFVvVjljZ3JhYklvdlk4aGdNdm9UTjhoTTd3RmJyQVYrUUM3NGJIUWhmNENGM2dLM0tHcDhDcFJjOVZRZ2doNUhaQndUMUNDQ0dFRUVJSUlZVGMxdnFvUWxyOUhGeCtWL3lUdUxqRngza2thSnpWKyt3dE9JT3hQbkUybjdPOVorNEYvbjF2cTUvRFZTREZpVHUvTWhuY1c1ZTJEWG55a2xidlI0TVlweTdZRy9keWk0NmhaVmtvdFdySVdSVVVtcnBnWDEzUVR3VzVwdjRmcTRSTXJVQ2xXbzRxZFUzZC82cGFWR25rcUZUWG9rcGQvMWhWaXlwMTNib0tkUTIwTEd0Vlg5U3NGcm55TXVUS3pRZHFPUXdEWDZFTGdodzhFQ1R5UUpEWUExMGNQQkFzOWtDZ3lCMEJZamNJT1hRN2t4QkNDS0ZQUTBJSUlZUVFRZ2doaEpCT3dJRXJ4SXpBa1ZidjkrT05mMW9VM1BNUU5xMjVkeXZoTUF3MkRIZ0RJUkkvbzl1VEtqT3c5TktYYmR5cmx1TXdERVJjUGtUZzIvVU9vSlpsVWE2dVFhbFNoaEpsRlVwVjFTaFJ5VkNpa3FGVUlVT3BTb1ppVmQzNllrVVZpcFZWS0ZKV1dYenNISGtaY3VSbE9JR1VKdHNaTVBBVnVTQkk3STRnc1FlQ3haNElkZlJHbUlNUFFpWGVjT1UzcmZGSUNDR0UzSW9vdUVjSUlZUVFRZ2doaEJEU0Njd09HZ01wejhHaXR0K243OFFqd2VOUXBxekMzM2tuV25UZXg4NnN3bU5uVmpWWmY0L3ZJUHc1NkowbTY5V3NCZ0YvVDBXWmhRR2QxdFRYTlFKRFBYcmg0NVRmVGJaNUorcEpqUGJ1WjNTYlFxdkNRNmZmUXExRzBWcGQ3SFE0REFNM3ZnUnVmQWxDSmQ0VzdhUFVhbENvckVDK3ZBTDVpbkxrS2NxUnI2aC9MRzk0WElGQ1pZWFpXWUVzV04wTXdQL0tyamZaN2lGd1JLakVHMkVPdnJxZ1g1akVHeUVPWGhCekJUYi96SVFRUWtoSFE4RTlRZ2doaEJCQ0NDR0VrQTZPd3pCNElXeW14ZTAzWlA2TG5Ya25jSWQ3RkZRbWFxOHRpUDhRMzZmdk5Gam5MWEtEbjhnZDU4dWJ6cHBxYkx6dkhVYlhIeSsrMUNFQ2UxUDloK0dIL3NzZzVnb1I0T0NKbHk1K0FSYUdnYVA3QXUvRW92RDdUUjVqV2NJNkpGU2t0WFpYYjNrQ0RoY0JJamNFaU56TXRtdEkzNWxSVTR4TWVRa3lhb3VSV1Z1c1c4NnFMWUdhMVpyY3YxZ3BRN0ZTaHBObHFVMjJCWWs5MEVQcWp5akhBUFNVQmlES0tRQmhEajdnYzdndC92a0lJWVNRdGtiQlBVSUlJWVRWMVNIdkFBQWdBRWxFUVZRUVFnZ2hoSkFPYnFyL2NIUno5RGRZbDE2ZGg2NFNYNVA3L0oxM0FqdnovclBvK0VNOVlqQ3YyeFJNOFJ1S2NwVU12ZmZPUWJHaXdtUjdCZ3pHK1F3MHV1MVVhU0lpcEYwQUFKazFCZTB5NjIxeHhDeThIZlVFR0RBQWdHZENwOE9WNzRSNTUxWkR6V29BQUZIT0lWalhkNG5KWSt3cE9JM1ByLy9WSnYwbGRYZ01CMTNFN3VnaWRqZTZYY05xa2Erb1FFWk5NVzdJaTVCZVhZU1VtbnlrVk9manVxd0FWUnE1eVdObjFCWWpvN1lZdXdvdjZ0YnhPVnlFUzN3UjVlaVBIazRCdXNCZm9OaE45OXdoaEJCQ09pSUs3aEZDQ0NHRUVFSUlJWVIwY1BmNkQyK3lia2Z1TVR3Yk5zUHNmbzFucWpYbUpwQmkzL0JQME5PcHEyNmRwOUFGSC9WNkZnK2RYbWx5djlIZS9lQW45akM2YlVuRWJDeUptQTBBdVBQd3N6aGVuR0MyRDliNnR0L0xFSmxJc2Zqb21YZnhlWjlGZUNSNFhKTnREd2FOZ1l2QUViTlByWUJjbzBTYUxBZnJVcmZpbWJEcDRER0dzN2VLRk9WNC9NeDdKbjkvREpobWY3ZkUvcmdNQi80aVYvaUxYREVJWVFiYldMQW9WRlFpcGJxZ0x0aFhYWUNVbW55a1ZoY2d0YVlBU3EybXlmRlVXZzJ1VkdYalNsVTJrSGRLdDk2TkwwRXZweURFT2djajFqa1lmWnlDRU9UZ1FRRS9RZ2doSFFZRjl3Z2hoQkJDQ0NHRUVFSTZ1TVRLZEFBakROYnR5RHZlYkhDdk9hWEtLdVRWbGhnRTk0QzZkSldic3c5aWUrNHhvL3M5R1RLcFJlYzFaVTd3T0hnS1hiRTE1d2hTWk5sRzI5enJQeHdTbnNqb3RtUEZsNHdHOWhyYzR6c0lPd2F2eHRRVHIwQ21yc1hMQ1Y5aFUrWmVmQkc3R1AzZHV1dmF6VDM3SGdvVlpVMzI3KzBTaHYvMWVnYmJjby9pazVUTlZ2NTBwRFV4WU9BdGRJYTMwQmxEM01JTnRxbFpMZEpxQ3BGWWxZTXJzbXdrVnVVZ3NTb0hLVFg1Um12OGxhcXFjYkFrRVFkTEVuWHI5QU4rZlp5QzBNYzVHTUVVOENPRUVOSk9LTGhIQ0NHRUVFSUlJWVFRMHNHZEtrMDBXQzVVbE5sdFJ0eWJWNzdEYU85K1RkWi9IcnNJeDRvdm9yUlIvYnhnaWEvSmVuc3R0YkRidmVqbEVvcTNvNTVBVW1VR3R1WWV3ZGFjbzdoZ1FRMUFBRmlYdWcyOVhjTHdhUEI0azIyR2VmYkMzME0rd0tUalMxQ3Bxc0dsaWxRTU83UVE4ME9tWWtYUHg3RWhjemQyNTU4eTJNZEQ2SXpsUFI3SDQxMG5nTU53ME44dEVvZUt6dU5pK2ZVVy9ieWtiZkFZRHNJbFBnaVgrR0FLK3VyV3l6VXFYS3ZPd3hWWlhiRHZTbFUyRXFxeWtDTnZHdGcxRnZEekVEZ2l6aVVVQTExRE1kQWxGTEhPd1JDYm1GVktDQ0dFMkJNRjl3Z2hoQkJDQ0NHRUVFSTZ1UGl5WklQbFA3SVBRc05xN1hMc3MyVlhzU1AzT0NiNkRUWlk3eVYweGFyb0JaaDNiclhCK2pkNnpHbVN4dEllQXNSZTZPVVNxbHVPZEFwQ3BOTkRlS1g3UTBpc3ZJSFl2WTgxbXdxVEJZdUY4UjlDeEJGZ1ZwZlJKdHZkNGQ0VE80ZDhpSHVPdllRS1ZUVzBMSXN2VXYvQ2xwekRLRlBkREdaeUdRN21oVXpCR3ozbXdGVWcxYTBYY0hoWVArQjFETnovSkdyYW9hWWdzUThSbDQ4WXB5NkljZXBpc0w1UVdZa0xGVGR3cnVJR3psZG00SHpGRGFNQnYyS2xERHNMTDJCbjRRVUFkVFg4ZWpzRjZZSjlBMTFENFN0MGFaT2ZoUkJDeU8yRmdudUVFRUlJSVlRUVFnZ2hIVnlwc2dwcDFia0lrZmdCQUg3TE9tQzNZd3M1Zk5SbzVFYTNQUkk4RmovZCtBY25TaTREcUF1NHpRbzBIVFJyaVVsK1EweHVTNnZPdGJqR25aWmw4ZmpaVlJCd2VKZ1dNTUprdXdGdWtkZzFkQTBtSEhzSlpmV3pFL1BrSlFadGxrVE14dktlanhuZFAwTGFCUi8wZWhwUHhhK3hxRitrOC9BU09HR01ad3pHZU1ibzFoVXBxM0MrSWgzeGxSazRYNUdCY3hYcHlHMFU4Rk5wTlRoVG5vWXo1V2xZaXowQWdDNWlkd3h4amNCd2orNFk3aGFKTG1MM052MVpDQ0dFM0pvb3VFY0lJWVFRUWdnaGhCRFNDVndvVDBHSXhBL0pWWms0V1hMRkxzY01jdkRCTHdPWG82OXJoTkh0REJpczdmTUM0dlkvQ1RXcndTZTlud09INFZoOUhpK2hLK1lFajhjbktiOURvVlVaYlRQWjMzUndiMWZlZjFhZFQ4TnE4Y2laZHlEa0NuQ1A3eUNUN2ZxNlJtRDMwRFVZZjNReFNwU1ZUYlova3ZJN1pnZU5RWmhqZ05IOTUzYTlCM3Z5VDJOYjdsR3Ira2M2SDArQnRFbkFMMXRlaXBObDEzR3kvRHBPbGwzSHhjck1Kak5xTTJ0THNLbjJCRGJsbmdBQWRIWHd4QWozU0F4emo4Und0d2o0ME13K1FnZ2hOcURnSGlFQVpCb0ZITGxDdXh5TEJZdk0ycHNqL2Z4RmJ1RFpjT0ZqQ2FWV0RRSEg4cGR4a2l3SElRN2VFRnF4RCtuODFLd1dHYlhGdXVVQWtWdVQ1MEMydkJRQklyZTI3aHE1aGVVcHlpbjlEQ0dFMkZtbHVoWS9aUi9GYlA5QmNPTTd0bmQzQ0NIdDRIeFpDdTcxSDQ3djAzZmE1WGgzZWZmSHF1ajVjR25tUFNYS09RUlBoMDVEcGJvYXd6MzcySFF1QjU0SUs2UG00dkd1RS9CTzBzL1lsTGtYYWxhajIrNGhkTVpRajE1RzkyWEJZcWVWd1QwQVVHblZtSDFxQlhZTlhZTkI3bEVtMjVVcHE2QmkxUURxZ3BDRmlwdXpzV28wQ3N3NS9RNE9qL3pNWkNyU3IvcStoSk9sVjFBZ0w3VzZqNlJ6Q3hDNVlicnZBRXozSFFBQXFGWXJFRjl4QXljcnJ1TlVXU3BPbFYxSGlVcG1zRTk2VFJIU2E0cndROVlSQUVDRXhCY2pQTHBqdUZzUGpQQ0loQXZQb2MxL0RrSUlJWjBQM2VFblNLbk94OWVaQjNYTHI0ZE5nUk5QM0c3OXlhZ3RSdVNoSmJybG1uSGZ0L281WjU1YmkxeDVHZTcxN1lkWmZvTVFLdkcyK1ZnS3JkcWcvMGtqVmlOSTdHR1BiaHE0WEpXRjBTZmZ3MlR2V013T0dJeGhidDFOdHExVTEySmx5bFo4bGJFZmp3UU14V2RSajlpOVB5MlZMUy9GQjZrN0VTaDJ4K0lRMDRYUGlmWHk1R1dJUHZ5eWJ2bmdIYThpenFXYmJ2bS9zaFNNUGJVYU0vemk4RjczbWZEUXF5TmhxUXBWRFY1TC9rTzN2RGJxNFpaMXVvMW9XQzNlVHRtS2U3ejdvSzl6VjZOdENoV1Z1RnFkcTFzMjkxb0RnRng1R1M1V1p1cVd4M2tadjBGeEs3c3F5MFBjc1RjUTU5b05DNEpHWTZKM2JLc05jcmdkeVRRS2ZKcitMNXg1WWp3VmZGZDdkOGRpR2JYRmVDUDVUMFE2K3VIbDBJbnQzUjFpQllWV2pjV0ptM1RMemIzSDMzM3FmZDNqSGYxZnRHb2drajM5bFg4R2gwcVNjSmRIRklhN1IxcjkvYlphbzhDY0Mrc3d5QzBjdzl3aTBOc3BDTngyZWkrclZOZGlkZXJmK0RiekVDclZ0VWlvek1MWE1ZKzMyZmtMRkJXNng5NUM1elk3NzYycSs2R1hkSU1CMitKYWg5eGFMcFNuUUs1UllrUG12MWJ0Wnlvb2RhLy9jSXVQOFhxUE9RYkJPR3NKT1h3QVFMREVGOS8wVzRwWEl4OUd4TzRIZE5zbitRMHgrVDU3dml5bFNicE1TOGsxU2t3N3NReUhSM3lPY0dsZ2srMi9aTzdERStmZWgwcXJSbGVKTHk2TytRbS9aTzdESnltL0k3SHlCb0M2bW9TcnIyN0Vza2pqbjRGdUFpays3N01JMC85N3phWStrbHVIaENmRVVQY0lESFd2bXduTGdrVnlkUjRPRnlmalNHa1NqcFplUmJIU01OaVhYSjJINU9vOHJNczRDQzdEUVp4ck40enhpTUhkbmxHSWNlb0NCa3g3L0NpRUVFSTZPQXJ1RVdUSlMvSDVqYjI2NWNVaDQ5czF1TmZXQ2hRVk9GeWFCQzNMWXRYMUhlanU2R2N5dUZlcWt1R1ZwTjh3d3k4T296MU1qL3F6bEZLcnhqdlh0K0ZGRzM3bnJ5Zi9pVXAxTGRibkhFZUJzdEpzd0dGejNpbmQzL2o3ck1NWTVCcUdCL3hOcHlWcGEvOUwyNFczVXJaQXFWWERnU3ZBL1g0RGFSYVpIWW01QW9ObC9SUWhsZXBhekQ3L0JWU3NCcHR5VG1CWDRVV3M2ajRURHdlWVRvZGpqRXlqd0hkWmgzVExuU1c0dDcvNEN0NVAvUnZ2cC82TnJnNmUrQ1ptTGdhNWhobTJLYm1DeHk5K28xdHU3aWJjNGRLclZyVy9GUzFPM0FnVnE4R3gwbXM0VzU2T3MwTlhJc1RCcTcyNzFXR3BXQTMreUR1dFd4N3UxaDErSWxlamJmOHVPSStuTHYrRUltVWxITGdDM09QZHgrb0JKSC9tbmNGVGwzL1VMZWZmOWJsTi9iYkdCNms3OGU3MWJWQm8xZUF5SEl6MDZHRXd5S0Fqa0p0SUQ5WVNvdnFibUoyZGl0Vlk5UjUvdERSWjkxaHJZVzJrMXZCMXhrRWNLYjJLYnpNUFFjVGhJMlhrR3JnTExKL3R0cWNvQVRzTEwyQm40UVVBd0ErOW5zUk12NEd0MVYyemhCdytkaFNjUjZXNkZnQ3dJZWM0SHZBZmhCSHVrYTErYnJsV2hhNEhYdEF0MzQ2ZmE0UjBKSmNxVXJFeGN3K0s5WUx1bG5DMVlRQmZZNDVtcmxtdlZXVVpEWnlaMjkrcjBUWGZmUUYzbXR6Mzc3empGdlRRdEZKbEZTWWVYNHFqSXorSGwvRG05NncxMTM3RnF3bGY2MnI1eFRpSFFzamhZMDd3T013SkhvZDlCV2Z4UmVvVzdNci9ENnV1cnNkay82SG82V1I4VU9CRXY4R1kxV1UwZnNuYzE2SytrbHNMQXdiZEpYN29MdkhEdktDUjBMSXNrbVE1T0Z4eUZZZExyK0pZYVRMS1ZOVzY5aHBXaXhPbEtUaFJtb0xsMS82RXQ5QVpkM2xFWVl4bk5FWjU5SVFyWDlLT1B3MGhoSkNPaElKN3BNbjRIdzV6ZTQwSStpUHZOTFJzM1JkNVA1RXJwdnIwTjlwdWUwRThucjc4RTRxVlZkaVNmeGE3NHBhWW5PbGpxU1ZKditMcnpBUDRNKzhNTnZaWmlGNU9YU3phNzBSWkN2NHR1Z1NnN3UvMWRzUjBzKzBmQ3h5T3YvTE80bUJKSWdEZytTdnJFZWNhaW00ZDVHWjdQNWV1VUdyclVxRFVhSlI0UGZrUC9ORHJ5VlkvYjQ2OERHRUhYMnoxOCtnN051Z054RG9IdCtrNUd3ZjNHcDd2QU9ERUUrT2Q3dmZoaFNzYlVLbXVSWm1xR3ZNVHZzZVcvTFA0TXZwUitMVFM2SHlIWGNZTDB0dksxaHVORzNKdTNpVElrNWVqdTZPdnZicGtzOTVIbGxuYzFrTWd4YjZCcndDb0d5d3c0TmdiZHUzTDVyN1BJa3ppWTlVK1cvUFA0VUQ5ZXcwQUxBdWJUSUc5WnRTb0ZRWUI0VC83UG1jeXVCY2dka09KcXFwdVA0MFNpeEkzNHMrK3oxbDFQaVdyMWdVSTJrbzNpUmNVOWUvekdsYUx4eTkrZzFORFZrQmlwNVRZOXVEMjd6eTdIOVBZZTlPZW9nUThlK1ZubTQ5NWRjUUhkbjhQMWZkbjMrZGFmY1p4Z2FMQ0lGaGtqZEs3MTFrVU5NMlJsK0ZZMmMwZzR4alBhS3NDZTBEZCsxa0RNVmVBQ2Q2MnBhR3pCeUdIaDA5NlBvVHhwei9RclZ1VXVBR25oNnlrbWRIMVd2TjFZY29iWVZOcEpqSnBjL255RXJ5YnRON3EvYUtjUXl4dVc2UW9SMXAxTHVMY2VnQUFaT3BhcUZtTjJkU2RTeE8reEpaQjc1bzlya2VqbE8yMUdvWHVzWS9JSGNNOGU1dmNkM3Z1TVV1NmJ0YU42anhNT2Y0SzlnNzdHR0t1QUM5Y1hJdXZVcmNhdElsMURUZFlIdTNkRDZPOSsrRkdkUjdXcFczSG9ndHI4Yy9RRDAzT01QeGZyMmR4b0RDZTBuTVNremdNZzU3U0FQU1VCbUJoOEdob1dDMHVWMlhoVU9sVjdDMjhqR05sVjZIVTNwd2hXNkNvd0lhYzQ5aVFjeHdjaHNFQWx4Qk04T3FEU2Q1OUVkYUNyRk9FRUVJNlB3cnVkUkphbG9XeVB2KzdyWVFjbmtWVCtkc3IzVkI3MlpoelF2ZDRmdEFva3pkSWZJVXVxTlVvQWRUTlVwcDY5bU1jR0xqTTVoU2V2K2Vkd3RlWkJ3QUFhVFdGZU9MU2R6ZzVlSG16d1ZVdHkyTFoxZDkxeXcvNkQwWlVNeU1rR1RENE12cFJ4QjU5RlRVYUpXUWFCUjY3K0RYMkQxeldJVzRJRFhQcmp2dDg0L0I3M2lrQWRUTU5GNGVNUjArcDhZTGx4RHBpam1Gd3IzRXFuVmwrZDJDd2F6am1Ydm9HeDBxdkFRRCtMYnFFdmtkZnd5YzlIOUxWRHJqVlZLaHE4SGZCZWQzeVRMK0JIYUorMGJYcWZJdmJscXRyZEkrMVlLM2ExeEpDSzJjZGxhcGtlQ25wWnVxK3ZzNWQ4VUxYc1hidDArMnV0MU1RNWdRTXcvZFpod0VBdXdvdllsZmh4UTZmL3ZWZW4vNlk3bnRPTjBNeHJhWVFyeVZ2eGtjOUhyVGJPVHozTExCcHY0R3VvZGpSdiswR2VsUnJGQWExZVVucitDMzNwTUZnbG9YQm82M2FYNkZWNndaU0FjQjRyMTUycTg5c3F4SHVrWmpwTnhDLzVaNEVVSmNDK2J2TVE1Z1haSHFtUzF2cGUvUjFKTWx5N0g3YzIzMldZTnl4TjVGUWxXWDM0OTd1djlkYlFYWnRvZFg3VFBJYmJGRzdvOFdYOE5DcHQrQW1jTUs1dTc3RG45bUhrVmFkZ3lVUnMwM3VzNy93TFA2eG9CNWVvTmpUWUZtbTkxMTJadUNkSnU5RnBGWG5JcUVpemFMK0EzWFh2NnlKbWVQbnlwTHh3S25sRUhJRTJKWjd0TW4yZ2U0OWplNFhMUEhGcXVoNTZQbnZRL2dpOVM4OEUycDhnQzJsNXlUVzRqSWM5SElLUWkrbklEd1hmRGVxMVFvY0xVdkducUlFN0NtNmhMU2FJbDFiTGN2aVpGa3FUcGFsNHZYa1B4RHA2SWVKM25XQnZqN09RWlMra3hCQ2JqTVUzT3NrRHBVbTRaN1RIN2JvR0dlSHJFUVBxWCtUOVkwLy9EbTMwWmVCVStXcHVGQ1pBUUJ3NWp2Z3lTNGpUYmJ0N3hLQ2pYMFdZdHE1VDZCaHRTaFdWbUh5MmYvaCtLQTM0R0psV29TcnNqdzhsZkNqYnRtSko4YUdQZ3NzbWpYNVJjWStuQzVQQlFCSWVTSzhGVzUrMWw2RExtSjN2QlkyQmN1dS9nNUhyaEQzZVBXQmx0VUNIU0M0QndCdlJVekh0b0p6VUdqVjBMSXNsbC83QzV2N1B0dW1mZkFWdW9EUE1WNkx3bFphbGtWMk80L2E1REFNUkJ5K0x1V2NTdHQwb0VBWHNUdDJEMWlLVmRlM1kxWHFkbWhaRm1XcWFod292dEtxd1QwZXc4SDlmbmZZdE8rdnVmOUJyWmRpMUZxYjgwNGJwT0d6OXNidjdjQ0ZiM2toZHhZc0hydjREWExrWmJwMTV5clNJZDA5MSs3OW11NDdBRC8zbm0vMzQzWVd5OFB2eFI5NXAzV3o3eFluYmNKSWp4NGRQZ1hrbWg0UFlHL3haVlNvNm03a2ZaMXhFRTkyR1lsSXg2YmZUV3hSclRmNjN4bzE5UU4zT3BNdVl2ZG0yOGpVQ3BTcTZ1cTVjQmpHNG5UWGpXZDd0ellPd3lEVXdmeEFLVnNHTHZ5WWZVVDNPRm9hMkd5OTFNWU9GRjh4bU9FNnk4YlBLbnRiRVQ0TlcvUFA2bWJDZnAxNUFFOEdqYVNiZVlRUXM4SWNBL0JZOEQxbTI3QmdzZnJxSnF4SS9CNGFWb3M4ZVFuNjdadUxZQWNmYkw1anBjbjlOS3dXTDEzOHd1eXhHKzR4UkR1SEdxelBxcmtacEh3NHlQU0FzSzA1UjB4dU04WmY3R2syQUxvNy81VFI5UTVjSWZxNW12Njh1RmFWaGV1eWJLeTQ4Z09tK1krQW40blU2QlA5Qm1PTTl3RHNLVGh0ZERzaDVraDRRb3oxak1GWXp4Z0FzNUZhWFlnOXhaZXdweWdCUjBxVGRZUE9BU0JKbG9za1dTNVdwKzZFdjhnVkU3MWpNZG1uTHdhN2huZUlnZHlFRUVKYUZ3WDNTSk5hS0Z3VGhiWnZSVi9ldUprTC82bWcwYzNXdlJ2akdZMFBJeC9BQzRrYkFBRHBOVVY0NU9MWDJOTDNlWXZUbVJZcnF6RDkzQ2U2bTVBOGhvTk5zVThoM0lMVWQyazFoVmgrN1UvZGNwVmFqdUFEejF0MFhuMHlqUUp2WHZzVGIrb2R5MUpjaG9PcXNkL3FsbCs1K2hzK1NiZXVtTHNsZGhaZXNFdDZKV3RHSnUvby82TFJBSGhMbENobENOemZ0a0ZLWXh5NFFsMGdTOWxvNWw0RERzUGcxYkRKaUhNTnhhTVgxNkdMMkFNZjlYeW9WZnNsNVBEeGRjempOdTI3SmY4czFEYmV6QWVBOVRrM1Uvc01jUXRIZERNellOdWFsOUFKTis3ODJPZzJTMTRiV2FNK3RUb0ZIUXNXVHJ1ZmdJYlZnZ0VEUjY3STRuMC9TTjJKUFVVSlZwMlAyTVpESU1YaWJoUHdSdklmQU9vK2l6NUoveGRMdTVtL2FkY1NMUW1rTjNEbE8rTDFzQ2xZbkxnSnZaeTY0TjN1OXlGTTR0dWlZN2ZXVFF0YlV5akhWOXpBa0JOdm1XMHoxYWVmeFo5TjE2cnpNZVQ0Q3NqcTMrc2E2cUZlSGZHQnVkMEExTDBtR3o3bmV6a0Y0ZmdnKzZidHRSZEhyZ2dYaHBsUDQyYnQ5NEVqcFZkeHZicEF0L3hjMTd1dDd0ZFAyVGRuYzNnSm5UREdNOGJxWTdTR0xtSjN6QXNhaFkwNXgvRkMxM0dZSHpTcVF3VDJITGlDRnFYWnJkRW9UYzZ5c2NWTDNTYmdwVlo2VC9TeWNaYXdMWHhGTHFqUW05bEVpSzNlajFrQWtabkJHekoxTFI0L3V3cGJjd3huc29tNUFxeVBld01jTTUrM3E1TTM0a3BsT29DNlFKK3gyWGVoamdFNFg1NkNLZjZHZGIyemErdG1KUFYzNjI0MmJlaWYyWWVick5QQzlQZUhTWDVEOEVYcVh5YTNtL0owNkhTemRRVWJadnBWcVd1dzZPSmEvRHB3UlpNMlZlb2FMRXRZaDcwRlo2dytQeUhHZEpONFlZRmtOQllFalVhdFJvbERKVW5ZVVJDUG5ZVVhVS1NzMHJYTGtaZmhxNHo5K0NwalA5ejRFa3p4NlljWmZuRVk0aHArMjJYb0lvU1Eyd1VGOTBqZDdDMDlMYjFSWnU4NlppME44Smk2Z1phbktNZldncHUxVkRia0hOZWxDek5tZlo4RmlKWUdZbDdRblVpUzVlcFNhdTR0U3NDS2xMK3dJbnhhczMycDFTZ3gvZHluU05NYm9maHAxQ080MDcxSHMvdHFXUllMRW43b2xETU1TUHVUOElTNkdSeEtJelAzOUkzMjZJbVRnMWRBeTJvaDVOeWFIeE1ueTY3alRQbk4xRDVQQjQ5cHg5NTBIR1dxYW1qcVB4T2tQSkhGZ3hZT2xTUmhaY3JXSnV2REpENTJ1ZVdjVVZ1c202VUMzRjR6ekUxNU92Z3VmSk41RUZuMTZSMC9UTjJKaHdPR3dMZFJMUnQ3Y2JMekRNeUxsWm1ZME1LTUJJRGhaN3l4ei90TGxaa1llSHk1MlRZZGxWeXJ3b1BudjlRRjlxS2tnVmFsTWIxV25hZDdiR2xOWDMxN2l4SXcrZXhIUnJkWjg5MnNjUzNEdHZnYi9KQjFjNGFIbjhnVk0vemlyTnEvU0ZtSlhZVVhkY3QzZTBRang4cForTTQ4c1VGbWgzdlBmb3pkZW1rKzdlRzE1TTE0TFhtelhZN1Ywci9MMFVHdjI3UmZzYklLTHlYOW9rczEyaUJBNUliLzlUQ2RBckE1QW9iWDdtbFU3V0ZyUDl0cVV4TFMyRFBuUDBZZmwzQ2pNODB5YXZJeDlmZ3lYWUN1UVYvWENHd2Q5QjRjekx5V3pwZW40SjJrbTNWa3E5VnlPQm5KL1BCQnI2ZndhdVFqOEJFWnpqeFBxS2pMU1BORTEwa216NUZXbll1elpWZWJySzlVVlVQS001NWxZbVhVWExCZ3NUMzNHSEpyaTAwT0htREF3RjNvaEhESFFEd1VOQmFQZFoxZ3NoOEE4RWYySWQzakxUbEhjS0R3SE83MDZxdGJ0Ny93TE9hZCs4QmdSaUloOWlUbUNqRE9xeGZHZWZXQ2h0WGlWRmtxdGhlZXc0NkM4MGpYUzk5WnFxckc5MW1IOFgzV1lYZ0puREROZHdCbStNWmhnRXVJeGRkNGhCQkNPcjViODY3dExlaE85eDZ0ZGpORXZ4NEpBUERzbkphd28vb3c5UitESUVkejlXLzBVeDk4MEdNV0xsZGw0VVJaaXU1WVl6MWpjSWRybU1uOXRXeGR5cnFHbEpvQThHcm9aTXdKR0dwUmY5OUsyWUtqcGNtNjVhZUM3N0k2RUtzL3cyNWgwR2liVWxBMkh2RWw0UW83UkoyeVcwVnIzUHhyYlBaNTgybHp6T2xNTjhiTldaUDJqKzV4cEtNL0pucjNhY2ZlZEJ6WnRUZHZYcnRhbUc0NHZ1SUc3by8vVEJjVTFIZTNaelJXUjg1cVVaL2VULzBiSzY3ZEhIbnR5cGRnYWVqRUZoM3pWaURpOFBGYTJCVE11L1FkZ0xxVWxLOWQzWXp2ZWozUnpqMjdkZVhJeS9EWmpUMjY1VlhkWjlydDJGcVdiWEtqWlhIaUpseXVyN1hseEJOalU1K0ZWcVhNVEpiZERPNzFjUXF5VDBjN0tIUEJ4bHg1R1p4M20zOWROUDVzMjVoekFpcTlXZTdyYzQ1amZjNXhxL3EwT0dRODNvcXdMSFg2N1dwRHpuRzhuUFNiYnZBUlVEZkk4S25ndS9CYTJKUVd6UVFraEJqS3FTM0NwT05MY1dENFdvUGcyNldLVkV3OHRoVDVjc05yNGJ0OTR2QkwzSEpJZUthek9DaTBLangyNWwyRGxQOTU4bUk0OFpzT0tKSHlISXdHNGs2V1hBR2Z3OE5JcjFpVDUvazFjNS9SOWJtMUpmQnZWTU92Z1NOUGpJOTdQNHVQZTlzdmc4cmxpalJjS0U4eFdMZm80bHFjSGYwZGF0UUt2Snp3SmI1TC85dHU1eU9rT1Z5R2cwRnVZUmprRm9aVjNXY2lzU29IMnd2aXNhMGdIcGNxTTNYdENwV1YrREpqSDc3TTJJZEFzUnVtKzhSaGh0OEE5SExxMGlGbS94TkNDTEVkQmZkdUk5VWFCY3BWVGRPNjZFL2pCNEFDUllWRkgvQWlEdDlveWpjZXc3R29Gb3dwYWxhTFhMMmFUUzA1bGltNThqSjhuM1hJNXYzNURCY2IraXpFd09Odm9sQlJpU2VEUm1LZ2E2alpmWXFVbFRoZmVVTzMvR2pnY0x3YU50bWk4LzJWZndhclV3MHZGRDZ3NFlhNWZuQnZlY1EwdTR4b2ZpMXNDbDRMbTlKc093MnJ4YSs1SnpIRGR3QUVOczRHWThIaVFrVUcrdGlRS28zWVQycE5JYUlQdjJ5MmpiRWJyU2NITDBkTW85a2pOUm9sZWg5WlpsTS9iSjNGbWx5ZGgzLzBabVFzRGIySExtcnF4VmZjMEQzMkU3azIyejVKbG90SlovNm5xMHZsTG5ERTRwQUpXSGIxZDdCZzhkbU52WERoUzdBczFQUm9iRk9VV2pWZVNOeUlIN0p1cG1HU2NJWFkwdTk1UkRyNldYMjhXOUZzdjBINE9HMDNrbVE1QUlCZmMwOWlZZkJvOUhYdTJzNDl1elVWS0NvTVBrZnRGZHg3SS9rUFhLOHB3RSs5NTROZm54cDljOTRwZksvMzNQOHkrbEdFU3N6WHBXdE12MDVkYnh1Q2V4S2VTSmN5bkFXUW9uZTg1bEtKNjUvYlhqTjQyd29MRmo5bVdWZmJ5Umhidit2Y0R0SnJpdkRNNVo5d29DVFJZSDJjU3plc2pYb1lVUjBzVFhaTG1QcU9vMyt0WTZ6TlNJOGVWczNVSmNRU0NSVnB1Ty9rNjlneCtIM3dPVHljS0xtTUtjZGZSb1dxMnFEZEk4SGo4RVhzaStBMVU2NWo4Y1hQa0toM2ZRc0FpWlUzRUNHMWJMWjRzYUlDcDBzVG9kS3FFYmw3TnNiNzNvRTV3ZU53dDArY3diazNaTzR4dXYvSjBzdm9iMlU5MVpaWWw3YXR5YnFreWd3c2pGK0RmUVZua1ZOYlpHUXZRdG9HQXdZOXBRSG9LUTNBSzZHVGtGSmRnTTE1cDdBNTl4U1M5Ykk1Wk5XVzRxUDBYZmdvZlJmQ0pUNTRNR0FJSHZDN3c2SnJQMElJSVIwUFhYWGVSdFpuSDhPaXhJM050Z3MvdU5paTQ0MTA3NEdkQTVxMjlSWTZXMVFMeHBTTTJtSkVIbHFpVzI3SnNVeFpuYnBUbCtMdCthNWo4VzczKzZ3K2hvL1FHVC8ybW9malpkZndhbWp6UVRwdm9UUDJEMXlHQ2FjL1FBK3BQOWIyZk5paTgxeXV5c0s4UzUxN3RsUjh4UTA4ZmZrblhLak13SkdTSkt5enNjYmFUOW5Ic0REaEI4ejBHNGgzdTkvWGF1bm5TTnRod1JyY0JHNExINlh0MHFYbUNaUDRZTHJQQU4wMlR5TjFkTlNOYWhRYWEyTnQrMEZ1NGRqV3dWSnRhVm5Xb01aVUQwZno5U2R2MUJiam50TWY2bVpjMUFYZVhrQS81NjZvVk5kZzFmVWRBSUMzVTdhaVJDbkRCNUd6TEU0QmsxcFRpSWN2ZklYemVzRkdGNzRFdjhjK2d3RXUzYXo4eVc1ZEhJYkJpdkI3Y1YvOFdnQjFyNmNsU2I5aS84Qlh6TzZuMHQ1OGp0cVNpbnRMditjeHlpUEs2djNzWVgveFpVdzlhN3dXWldlMEpPa1hmSFpqTHdEZ3dmTmZZbU9maGNpb0xjYlRsMy9TdFhrcStDNU05ZWxuMVhIekZSVzZvRHVYNFNCS0dtQjEzd2E1aHVscTRjazBDb002WTliVXlEczFaQVZFSEw3VjUyOHZPd3N1R0h3dVdUTjdyRnF2RGl5L1VYQnZYY3hqZGttdGZyUTBHVS9XejlnRmdLUVJxMXQ4ekxhaVliWDQ5TVlldkoyeTFTQWpoZ3RmZ3BVUjAvQlk0UEJiYnJDTkpkOXhqTFVKZC9SdGplNFFnb09GOFpoMzdnTXM2RFlWazQ4dlJXV2p3YjhEM0NLeHJ1OUx6YjRXMTZWdHc5ZHAyNXVzMzFOd0dsUDloMW5VbDAyWmUzU1pkTlNzQnR0emoyRjc3akY0aTl6d1VORGRlQ1JvSEFvVVpVaXRIOFRVZFArOWVDYTBiV1pJNThsTDhIUEdicVBiZnJxeHEwMzZRSWcxd2lUZVdCWTZDYStFVHNTVnFoejhubnNTbS9OT0k2TzJXTmZtV25VKzNraitBOHV2L1lsUjdsRjRPR0FJSm5qMWhvamJlYjYzRVVMSTdZNkNlOFJtMXFUdnJGVFg0cVhFVFhneTZNNVdtVkh3UXVJR09ISkZlRFA4M21adlZDWlc1ZWhtN1RseWhWZ1VNczdtODQ1d2o4UUk5MGlMMi91TFhMRi80REk0V2xqTEtyV21FSlBQZkdSd3M2akJLMWQvczZxdmpTMVAvdFBxdEp3UkVsL01DYlRzWWszZkZ4bjdjS0V5QTBCZGFxdElxVCtlN3pyV3FtTVVLNnZ3NnRYZkFRQy81WjdFUDRVWEVBUzZDU29BQUNBQVNVUkJWRC8wSGZqZllpUE1mdXY3ak5IMGhpMTFvaXdGOTlUWHQvSVJPaU94QlRjREJReTN5YXdOTmFzMXFDVnBiRmFIME1oRkFvZGgwTlBSK3B2T0FIQkZsdDBrclhCemN1VmwrRld2cnMvaWJoTU1Yb3ZHWG11TldkS211ZmJ5ZHFpZGVhMDZIOG15WFBpTDNPQW5jb1VMM3dFaURoOWFsa1Y2YlJGV1hQc0xwL1RTQm8vMzZtWHlXSmNxTXpIbDdFZklWMVFBcUp2Ti9FdnNVK2hYLy83K1d0Z1U1TW5MOFdOOXNQRExqSDFJcnluRXQ3M21tazNqcTJWWi9KQjlHSzhrL2Fhck13WUF3V0lQYk9uL0FpSWtkTE96c1h1OCt5RFdPVmczNnpKUmxvUHIxUVZtWjNucDE5cHRISUN3QkFkTWs4L2FLclVjRXE3UTRnQ3VtdFZpYjFHQ2JqbkdxWXRGNytlM1dyM0Z3VzdoK0NieklCUmFOWFlVeEdQT2hYVklyU2xBbFZvT0FCamcwczJtQVVqNjlmYkNKYjVXcGZQczdEYjFlUW9qbS9sdWRyQWtDUStjLzl6b052MjB6VDJsQVRnOVpJWEZBU2VuM1hPaHJuOTlOWjY1NXlsd3N1Z1l6YmtteUROWURqSlNQNnNqdWxDWmdRVUpQK0NpWHBvd0FMamZieURlajd6ZmJyOGZRa2p6Tm1idXdlL1pCd3pTYVRZNFhacUVCMCs5aFcvNnZXeXkxdDdob3ZOWWRHR3QwVzIvWngzQVd6M253ck9aUVpnbHlrcXNUdDVrZEZ1QnZCUWZKditDRDVOL2dhdEFhdklZOFdYWDhGdldmc3dNSEdYMlhDMmxaYldZZis2RGR2bitUa2hMTVdBUUpRMUFWTVIwcklpWWhyUGw2ZGljZHhxLzU1NUVvYklTUU4wMTJON2lCT3d0VG9Bclg0TDcvT0x3a1A4UTlIRU91dVVHM1JCQ3lLMkdnbnZFWnZ4bTBuUTB1RktWalZublA4ZjE2Z0pzSzRqSGp2NHZvcjlMaU4zNnNUN25PTlpsSEFCUU41cjU1OTd6emFieWZDRnhnKzdHeS95Z1VmQXdjOEZnVElXUjFLYjZGSTB1a3FyVXRRYjc4QmdPNUJxbHdjVUJ3ekJ3NG9rTjlydFJXNHh4cDFZalQxRU9vTzRta1g2TlFQM1VZTGI0SXNONDdRSnpSbnRFMlJUYys3VG53MGlvekVKQ2ZlMmcxNUkzSTBvYWdORld6UHg0NWVwdktOTkxHZk5VMEYyM1hHQVBxSHRkV2ZyYXNvYWJYdjIwR28yeVJiTW9Bc1h1VFdadDVNakxFSGJ3UmQxeWM3TTZHb2c1QXB3YXNzS21mbmp1V1dCMW9HMzV0YjhNWGtlOWJxSFVYODNKbHBkaVp2eG5CdXVFSEI0MHJGYjNudGlndDFNUXhuckZHRDNPdnVJcm1IMytjMTN3Z2NNdytEcm1jWVBYTXdNR24wZlBBUUJkZ0c5MzBTWDBPL282MWtVL2hyczhvNXNjOTFKbEpwNjU4alBPbEtjWnJML0xNeHJmeGp4T04zN05lRE5zS3FhZCt3U1BCWTdBNjJGVGpLYk0xcWRrYjc0RzdKVTY4S0VMWHlLcnRnU3ZoVTNCRkorK3pkNElxRmJMTWUzY0o3cmxiMkxtWXJiL0lMdjBwVE9aN04wWFcvc3R3bjN4bjZKS0xjZGYrV2QwMjl3Rmp0alFaNEhaendSenRlWWFKTWx5TEdvSDNCcDFWU1ZjQVp6NVRlczZOVzVqek5IU1pJTkJEaTkzbTJqVlRTMk4zb0FUWVNkTnkybkpjNlZ4bXhkRHhtT2xpZnFDTlJvbDNrblppazl2N0RFWXZCUXU4Y0hIUFIreWFwQmNaMlRzTmJXbktBRlR6bjVrdGcwaHJjMVlZSy9CSDltSGtDTEx4bCtEM2tHQTJNdGcyOVdxRE13NnVieEpwb29HTW5VdEhqLzdIdjRhOUk3SnRKN1ZhamtlT3JVU1JmWFh1ZWFVTlNvaDB0aUMrQS9oTG5ER2FHL3JacmhicWxhandNTDROZGlkZjZwVmprOUlXMkxBb0w5TENQcTdoT0RkN3ZkaFgvRmxyTTgraHI4THorc3llNVNwcXJFdTR3RFdaUnhBVDJrQTVnYU94Q3ovTytCa3B2NG1JWVNROXRNNXJ6cUpUZVlIamNMOG9LYWoycTVWNXh2VWVrZ2FzZHJrS09CRmlSdnhWY1orQUpZSDl6U3NGZ1gxc3pzcTFiV1llR1lOdHZWZmhEZzdwRlk3WG5ZTnoraWxya3FveWtLT3ZOUmtjTzlRU1JLT2xpWURxRXNCOUlJTnMvWjg5ejF0VmZzQng5NXN0ZzJYNGFCcTdMZTY1V3g1S2NhZWVoL1o4bElBZFYvQ3ZveCtGSTlmL01hNnpuWVFEbHdCTnZaWmlDRW4za0tsdWhaYWxzV2NDMS9qdjhGdkl0Q0Ntb3I3aTY5Z1k4NEozZkpvanlpTDZ2eVJteHk1TjcrTXl6VHlkdXhKKzdsUW1ZRk51U2ZNdGpGMmcrMlgzUDhNWG52TjNZU3p0bjFiTVpabXMvRmdCQURvNnVDSmpYMFdHcjJodlQ3bk9KNUsrTUZnWnNwM01VOWdtbS8vSm0wWk1QZ2krbEVFT1hqaXJXdGJ3SUpGdnFJQ2s4OStoT20rQTdBeVlqcUN4QjVJclNuRXV5bmI4RnZlU1lPWm1DSU9IMjkzbjRFRlFhTm94R2d6N3ZLTXhzVmhxOURWd2RPaTlwWHFtKzhCVW03TEw5Ui96ajZHUGZXejhHYWYvd0xSMGtDOEVUNFZFN3g2VzN3TVMyZjgzWXFHdTNmSDdnRkxNUDdNaHdhRGdiNk5tWXNBa1ZzNzlxeHR5RFJ5bTJ1djJ0czdLVGZyS1VWSWZLMUtoNnBsV1YzS1p3QVFNSFNadGIvNENwNjk4alBTYTI3V29SSngrRmpjYlFJV2g0eS9iZXNTSG14VWE1Q1FqdWhpK1hVTVByQVEyd2UvaDE0dWRiWGxyMVZsWWN5UlJTaXBuKzFqeXIvNXB6RDA0RUs4MHYwaERIS1BocnV3Ym9CV2did1VSNG91NHIyckczQ2xNdDB1L2F4V3l6SHgrQkk4SERRV0M3dmRpeGlYYm5iNTNsaXBxc0hXM0NONC8rcEdYSmRsMjZHbmhIUXNQSWFEc1o0eEdPc1pneEtWREp0elQyRjl6akdjcjhqUXRibFNsWTBYRXRmajlXdS80MzYvTy9CRWw1R0l2bzBHeHhKQ1NHZHdlMTVSRVFPTlIrMlp1OURXdnhGczZRVjVqRk1YL0JyN05LYWUvUmhLclJxVjZscE1Qdk0vN0lsYmloZ255NHB0RzNOVmxvZjd6cTNWemNMaE1SeHM3TE1RZDdpR21keG5rR3NZZWtqOWtWaVZneW5lc1JqNTN6c1duZXZIM3ZQUTJ5bkk1cjVheTZIUmlQTDNJbWRpcWsrL0ZnY005RWRhRjQ3NUVvNVcxSkZwcVZDSk45WkdQWXhITHF3REFKU3FaSmg5L2d2c0cvaUsyZWRTdWFvYTh4SnUvcXhkSFR6eFUrOTV0L1dOWUZzNDgyL09ETld5TEdvMHlpYlBzMXZkMHFSZnJVN2oyWjRLRlpVV3o3YXhoSS9RR1ZIU1FKU3FaS2pWS0tIUXFpRFhxcUJsV1lpNUFrUklmREhKT3hZTGcwYzNtVW5jUU1UaDZXNllPSEtGK0NYMmFZenk2R24ydkV1NzNZTW9hUURtSjN5UEVtVmRmYjQvOGs1alIwRThocnRINGtEeGxTWXpCMGU2OThDYUhyUFJuV29PV2N6U3dCNEFnL282VWhOLzY4WTI5bG1vZTl5cjBlY2hsK0hBamUrb3E3K1lVSldGR2VjK3hRQ1hibGdkZWI5RmRSSzVGdGIrNitVVVpOQ1hXMFVmNTJCczYvY0NKcDVabzVzVisydnVTWXoyaUxMNGQyTXNIYklsYktsN2FzLzNKaTNiOXJWWGpkbGVFSThqcFZkMXkwdERKMXIxWFVNRHcvZXh6aHE0TWxWalVIK21mT00yaldjcGxxcGtXSnIwcThIQUxBQVk1ZEVUSC9kOENOMGNER2NDdFlaM3JtL0RPOWUzTmQrd0hSd3FTV3J2THBCYjBPbFM0OCtyU3IzTUo5YktsNWRnMU9IbjhNdkE1ZWdxOGNWZFIxNUFRZjNnMCtiRWwxM0RqUDlldC9uYzF0Q3lMSDY4c1FzLzN0Z0ZONEVVM2FWQmNCRklJZUpZZDYyamhSWTFhZ1d5YXd0eHJTckw1T3hFUW00MTdueEgzV1NBSzFYWjJKQjlISnR5VDZDb2Z1YXNUSzNBdDVtSDhHM21JUXgwN1lZbnV0eUpxZDc5cURZZklZUjBBSjN6cXBQWVZlT1pHK1pHR3FzTWdudVdwdzRjNmQ3RFlPWlpwYm9XVTg1K2hJTjN2R3BUclpBY2VSa21uVm1qUzlQSWdNRlgwWTlocktmeE5ISTMrOHpEeHowZXduTlgxdVBCZ0NHNmRISE5xV25qL1BwdWZFZXM3NzBBZDU1OEYwdTZUY0F6d1dNZzE2cmF0QSt0WVladkhQNHRTc0NtbkJQZ01od01kZ3VIRnVhRExjOWQyWUJjZVJtQXVtREM1dGhuNGFxWFl0S2UraDFybXd0UVN3MDQ5aVpxckV3N0NRQU9YQ0ZPTjBwMTZkcW96bG0xUm00MnVQZHQ1aUZNOG82Rmw3QjFVeUVxdENvOGVlazdtL2UxMVBhQ2VOMnMzZHRaNCtjRkFMQmdMUjdoUE1NM0RueUdoK2NUMStPUHZzL3BhdXcxWjRKWGI1d2I4amFldXZ3amRoWmVBRkQzMmJOSHIrWWFVRmRiNzczSSt6SEpPOWFpNHhMYkZOY0g0UURBbzVrVW5nM016V0NhN1Q4STQ3MTZZY1cxTGZndTY1QXU5ZDdwOGxTTS9POWR6UFNMdzhxSUdRYXBsQnNIZEMyZDVlUWxkTEpxTmxWcmFZM1pwQU5jdXVHdmZzOWo4cG4vb1VhamhKclZvRUpkWTdaT3BUNWo2WkFiQXVvQVRLWnJ0V2VncnJOU2F0VllWbC9YRndENk9uZkZUTDg0cTQ3UmtNNnFRV2NON2hXTitiTEpPcmxXQmJkLzU1bHQwK0MzM0pONEtla1hGT3VsMHZNV091UDl5UHR4bjY5MXY5TmJVWm1xV3BlbW5oQjdHbnF3ZFFhK1ZLbHJNT1g0SzNBVlNDMUtvOW5lU3BWVk9GRnl1YjI3UVVpbjFWTWFnRldSTTdFaVlqcTI1Wi9GTjFrSGNhejBtbTc3eWJKVW5DeEx4UkwrTDVnVE9Bd0xna2JCN3hZc2wwSUlJWjFGNTd6cXZNM1k4NlpMdERTd1NYMnJ4amZJK1dhQ2R2cTFxdmhXM3JTWTVYY0gwbXVLOEhiS1ZnQkF2cUlDazg3OER3Y0dMbXUyUHBDK1FrVWx4cC8rUUpleUVnQSs3REVMRDFoWXEyZUlXemkyOW50ZVY4dk9WbzFUYWRyQzNOKzJ2MHNJZGcxWWdpRnU0UzA2UjBlekp2SUJGQ3VyOEdiWVZQUnhEamJiOXZlOFU5aWNWMWZmZ0FHRDczbzlnUjdTcHFrRmIxWHBOWVZXMTVRRGpJKzY1ekVjT1BIRXFGVFhBZ0NLbFRLVE5jeXV5dkx3N0pXZnNUaHBFKzcxNlljVjRkTXNTcDlxenVXcUxFUVpTZUdoWnJYWWtITzhSY2R1VG8xR2FYRFR0ck53NEFyd1JKZVJScmUxdE9hbVBtdURGRk44K21LTVo3UlZNei9QbEtmaDk3eFRPRmRoUGdVVGwrSGdiSGthL0VTdTZPc2NUT2s0VzBsTy9ZQUpBSFlMNEx2eUpmaTQ1NE9ZMjJVNEZpVnUxTjBFWU1IaTE5eVQyRjRRajEwRGx1aHE3alllRFcvTmdLSDJvdExyczdudlNzM3BmdWdsczlzWk1PQXpYSndwVDhPZzQwMEQ4a0ZpRC93YnQ5U2ljd1h1ZjFiMzJKNHo5aC8wSDJ4MnV6WHY2MDQ4TWZMdit0eHNtOVlPUUdiV2xoaDhkbjdZNHdHcjMzOGFQNmZOMWR5THI3aUJJU2Zlc3E2VEp0ajZ1emsyNkEzRU52TTl6QnA1aW5Jc1NQakJZTkFHaDJId2VPQUlySXlZYm5KR2VHdHg0VXNNNmczYlUxcE5vYzM3YmkrSXR5aUx3RE9YZjhaM1dZZHNQbytsT2tycWNOS3hxVmxOcHdqc0VVTHNSOERoWW9aZkhHYjR4U0ZKbG90dk1nOWlVODV4WFhyL0VwVU1hOUwrd2FjMy9zVURmbmZndVpDeDZDN3hhK2RlRTBMSTdZZUNld1FWOVRmN0d6aWFxYitqWlBWbTd0bFFTMlJaNkNRa3kvSjBBWnRTbFF5cE5RVldCZmVlU1BnT0tYcnBtejdzOFFBV0JJMjJxaCtCWW5jRWl0MTFGN1Q2TjBZNjBrV3V1Y0JlUzI5MGVlMVpZUFUrb3oyaXNMMy9JcFBiazJTNW1IcjJJNHVPTmV1OCtSdDVRRjBndHdHWFlmQlMwaTk0S2VrWGk0NHY1WWx4Wm9oMU44NThoUzR0dW1GcmpKWmxEUUxSN2NsTDZLUUw3dVVweWhIcGFQekw5Nis1L3dHb0MrYi9sWDhXNzNXLzMrWnpIaW05aXRldWJnYUg0ZURRSGEvYWZKeVdlRDM1anhiZGlHc3ZqandSVm5XZmFYU2JQWU43dG1ndXNLZjRQM3YzSGRoRStjWUIvSnZWZE8vU3ZXZ3BwWU5SS0pTTkRGR21Bb3FJYkJjaWlPSkdmb0I3QUNvYndRR295QkFaeWhKa3I3TEs2S0I3NzczVGpQdjkwZmE0TkdsV1c5clM1K01mNWk2WHk2VWtsOHY3dk0vektHUzRVSGdmLytiZnc2SHNHMGl1eWxlN25ZM0lqTTNBQm9DRXlseXNTanlDVllsSDRDeTJ4bEE3ZjRUWitDTE0yaGVCRm00Nmx5Y2ttbVZ3emtuT1l1dG0zWGVRaFR1Tzkzc1AyOVBPNDhQN2UxRmM5Ky9iMWR4RktaQlExV0Jpa1hFemxBa09PdnUrMXMrNnV1OU9YYi8zdVpsWnV2WWRWaWUxcXFCSjJ3bWI4TnpONVlmdTh6VGUzOUtUTnBxYnI1a2pyZzVhaVQrenJ1RjZTU0w2V2Z0QXhpaXdPZVVVNXJrUGhZa083OCtHbVh1YWdudVBvcFA1a1NyWjJBcUd3ZGJVMDlpYWVyckorOThVUEFlejNBYnJ2UDBDejVGWTJtVmlrNTlYbmFaY2crL092S0oyZlpXOFJxZjNHU0dFRVBLd2RUTjN3WnFBNmZqWWJ3cjJaRjNCMXRRenVGMWEyNXRQcXBCamUvb0ZiRSsvZ0hHT3ZmQ1c5eGlFMldndnlVOElJYVI1ZEt4Zm5VU3RZazd2SFRPQldHTi9rUnJPd0lXaGd4YWJnK2ZnZmtVV1JEd0Jkb1VzZ0p1eHJkNlBmL2JHT3R3b1NjSnFBd0o3cE9WSUZUS2RCeTMxSldNVWV1M2JrQm5paDBPWE5IdG1ZRUZOdVZMbWhLRjBHWHpXTnRqa0pMWkNmRVVPQUNDcld2M3NXd2FNMHNEVFpLZFFneko3cmhZbjRPUFl2M0M2SUFwQWJibEZkY3dFWW8zbHZUUnhPREZmYTJiajJZSVliRTQ1eFM3M3RmWkJlSEdDUWMvWDNneTcvR21UZzJHZit6K0xNWjE2YXQxT3lzaHhwelFWbDR2aWNTby9FdWNMWXhvdFoyd2pNc00wbC82WTdUNFlnUlp1K0M4L0NsdFRUK05JYm9SU3FjWXNTVEgreUx5Q1ArcmVqK1lDTWZ6TlhlQm43Z3cvTXlmNG1UbkR5OVFlbll3czRTQzJiRkt3cFNOUk1Bd1NLeDRFd0RvYjJQc3FyaUliM3lZZHc5dWR4NmpzZ3djZVpyc1B3WmhPUGJFaytqY2N5cjZKemNGemxONlBWUTArdTZaNjlzVnBEZVh5YXZhMjZVUHNXZHNRNWJPMm5Nbk9vWmpzSElxVXFuek1pdGlDOE9JRWhCY25ZSHZQVjdSbThxbG1vMUlmbXVha2FmSmhlNUZaWGFUVTE3RmVRVTA1UmwzOUFsT2MrK0ZEM3drQWFzdm9ldWhZTlVIR0tOZ1M5Z0IwZmh3aGhCQ2lEM09oR0hQZGgyS08reEJjS1VyQW1zUWpiTXNGQVBnNzV4Yit6cm1GL2phK1dOSjVESjV3NktGWC8ySkNDQ0g2bytCZU8xQTRlb3ZhOVplTDRqQTJmQlc3ZkxiL1J3aTJWQzE3eDhWWE16QlJLbnNRM0xNUWF2N2h6QzNMYVdod3owUmdoSU45M29TMXlNeWdmVGlMcmZGdjJQczRVeEN0dGNmZW8yeEo1ekY2UDJaMTRoSDI5aUx2MFhvUGhuY3hjOUw3T2RzeWV5TUxIT3YzTHJ2c2FhcC8vMGR0TEVVbVNzL1JtbjlESjA2R1RtTmxhVS9rM1VVS0o4dHF2cGRod2ZQSExuK210RnpUWU5EendvRC9BVUNUZ2s4bnd6NWdlM3VwVXlhcnhpdDNmd1JUMTlmUlRDREdxb0RuTWVUU0p3WS9aM3VTMEF6WmlnMHp1d0ZBemlnUVg1bUR5TEowM0NwSndaV2llTndzVFVhVmh0NmtaZ0l4UnRnSFlvcHpYNHgzREZFNjk0K3dEOFFJKzBCa1NZcnhXOFlsSE02NWlldkZTZXkvVzcxeXVRVFhTNUp3dlpIU25qWWlNMndKbm90eGpyME1mTFVkUTJKbHJsSVBWeDhEZzN2dlJPL0NpYnk3MkpsK0FWTmR3dkNPejFoME5YTlcycWFUMkJJN2U4NUhRbVd1eXZQVWwvU3AxeHdsKzB3RllwV3l4QW93U3U5TmRXV0xkY1hOTXJVU0dYNjhqVTNXYURnWmhMdGRzYlFDcmljWGdRRUREd042RmJjMTNITTNydzBPK214UE84OU9CTm1YRlk2dVpzNWFzOEJxR3ZTdzF1Y2F0N0ZyZlhYK3k0L0VsQnRyRFhvc3QyOWVjeFB4QkNxZnJ4cUZqQzFuSytJSlZQb1FjaitmZkI0UEpnMkMvRldLR3JhRXBibXc5UUxxeldWMzFsVW9HQVlDSGg5bUFqRmJUV0hpOVRXSUtjL0NwM0VIa0Y1ZGlIV0JNN0hDYnhKVytFM1NhYjhwVmZub2R1YkJ0V2JNc0c5YTVQZ0pJWVFRb0hZaVgzOGJYK3p0dlFneEZabjRQdkVZZnMrOHpGWXh1RndVanlrMzFxS2J1UXNXZDM0Q1U1Mzd0NHNTL0lRUTBoNVJjSzhkTUc1azV1LytyT3ZzN1Q1VzNtd2ZHMzFsY2pKNGJFU2F5Mk5LR1c1d1QvbTQzb2pjaWVONWR3dzZCaTVaZzhGNmJiMXBkUFdvL2REOXBPc1V2Ui9ERGU1OTFPV3BadXU5MDVpN1E3ODBlT0Q0WVJEemhSaGk2OStpenlIaUNWcjhPWFRGbmNtZDBVaXAwUFhKLzdLMysxaDVvNCtWdDliOVpsWVhZWDN5Q2JYMytabzU0bld2VVpqaE9raHBmWFAwK2VsaDZhSHgvcVgzOXlobGUzN1laU0xjOWN3VTd1aTR3ZGRQNHY3QzBkdzdpQ25QVkFvT05jYkJ5QkpqT3ZYQWVNZGVHRzRmaUwxWjRjaXZLY1BQYVdjeHlOWlBwUWVqczlnYWIzY2VnN2M3ajBHT3BBVC81RWJnbjl3SVhDcUtRd2tudzd3eHZhMjhLTENuZzl1bHFVckxnUlp1ZXUvalpQNDl0dnllbkZIZzk0eEwrQ1B6TWlZNWhXSzUzeVNWODc2Njc0RmlUcUFNcUowSTBWVGhnMVQ3MDkwcFRVWFl4Ulhzc3FHWndrQnRyK0I2TmkzVXk2c3g0Y1dKYk1CYjI3bXZQVkJ3Z3ZmcUpwNjF0Zys3VE1TWndtaGNLWW9IQUh3ZWZ3aEJsbTZZNk5pNzBjYzBuTVNpVDNDdnNXdDlkUnBPek5MbnNTM3BPWmN3UE9jU3ByVHVoVnVic0QvN0dnRGd1OEFYTU1kOXFOTDkrN092NFlWYnRaL0o0WFlCT0JTNlJPbitzSXNyY0tmdW5HWFd6alAzNnN1OEFzQVFXMzhrVk9hd3diM3ByZ053c3lRWkFQQkwyamtVMVZSZ1I2OVhLU09kRUVKSW0rZHY1b0pOd1hPeHJNdlQySmg4RXR2U1RyT1QrS0xMTS9IS25aK3dNdll2dk80MUNuUGRoOEZTUzBJQklZUVEvVkJ3cjUycVVjandaOTJQWlFCNHlYTzR3ZnVxTDlNSEFGNWFNcGU0WlRrYnpyN05xeWx0a1pLTUxWWG1zYW5raktMSmZlOEllWmk4VEJ6WTI3SGwyU3IzUjVkbjRsUitKTHY4bnU5NGpmdTdWQlNIelNtbmNDRDd1a3BRdnArMUR4WjNmZ0xqTzRXQXorTmhhY3dlcFpJZExTMWl5T2ZnNDBGZ0t0akNIUXU5SGtkQlRkbERPNGJXbGpaaUxleU16T0YzK20ya1Z4ZkNTbVNLakJIck5KWkdLWk5Wdy8zVUlqWURoUnZjN1c3cGdTL2lEemY2V0Z1Uk9RYlorbUdJblQrRzJIWkZvSVdiVWhtN3haRTcyUXlON1QxZlVRbnVjVG1LclREWGZTam11ZzhGQXdiUlpabTRVaHlQeTBWeHVGR1NoUGlLSEtYM25JWFFHQnVENTJqL294QmNLTHJQM3JZM3NvQ0xzWTNlK3hocTF3MXJBMmZpeTRURGJDazRCY05nWDFZNERtYmZ3SXNlaitGRDN3a2ErK25tTnZnczJtbVpYTlFXcEhLeW1sM0Urdi9kbXVKQzRZTi90NzdXcmQvSDVPVTdQemJwOFZJTjE1Tk5OVkhIM3IrYUNIbDg3T3c1SC8wdUxFZWh0QndNR0x4MGV4dTY5SGRxdEh5M2FzKzl0aEYwYXkxU1JvNlQrZmZZNWVIMmdTcmIxQWUwZ05ydjZZYktPUm0rN1QxemIxOVdPTkxxZnROTWN1NkRieEwrWWUrYjd6a1M1VElKbHNmK0NRQTRtSE1EejkvY2dOOTZ2ZGJzbnc5Q0NDR2tKYmdZMitCVC8yZndqdTg0L0poMkJ1dVQva1YyWGJXZ3pPb2lmQml6QjEvRkg4WkxIbzloZ2Rjb09JcXRXdm1JQ1NIazBVQy9GdHFwZjNJajJGbnYxaUl6VEhFS05YaGY4WlVQZ252YWV1OXdTdzRaQ3pyMm9FVnJXM1ovWDVNZS8ybmNBWU5uQkRzYlcrTTFIWG9kdHJXNStCblZSUmh4NVhPREgzKzIvMGNxRjZFNWtoSU12Znlwd2ZzOEZmWWhYQTBZWERlRXQrbUQ0RjUwZVliSy9hczRBMDA5TFQweHRwRmVhNWVMNHJBb2NpY2l5OUliZmE3VC9aY3FMV2RKaWhGYm9ScFFiRWt2dUEzRUQ2bi93Wmd2d3M4OVhvYXdpZjNuMnF2K05sMndOK3NxU3FTVnVGbWFyREViODkvOHUreDUzdGZNVWVrN1lhSmpid3l6NjRZekJkRXdFUmdoeU1JTlBTMDkwY3ZLQzZGVzNnaXdjRzIwSjFXcHJFcXBOS0krWlFWNTRDSEF3aFVCRnE2WVc1ZjFJV1hraUsvSVFVeDVKbUxLcytCdjdxeDMvOWFPNmx6QmczNVBZVGErQnUxRHhCUGdSWTloZU1GdElMYWsvSWRWaWYrZ29LWWNRTzIvemFhVWsvZ3Q0eUkrOEoyQU43eEhxOTBIdHorVXBkQUVKb0syMzNQdmZua1dlOXZONU9HKzM4NXkrblQxczlFdHVOZXdWSzZnR2IrVmY4MjQyS1RIMXpCTkwvUGUwbHlOYmZCVGo1Znc5UFh2d0lCQnVWeUNxVGZYNGVMQTVXckx5TlkweUdqdTZFR1pvN20zMmN5MGJ1WXU4RlJ6M3I5VmtzTGVEbGFUa1ZyR0NlNDFwYVJ1Vy9CdDRsRUF0WUhqaVk2OWxZSjdBUENPejFnVVNTdndYZEl4QUVCa1dUb0twT1Z3cml1cG5pTXBNWGdnbEFHRFltbmxRODg0Sm9RUTB2RllDVTN3bHZlVFdPQTVDbjlrWHNGM2lVZHh2NkwyR3JwRVZvVlZpVWV3TnZrNFpyb054dnMrNHcyYWFFZ0lJZVNCanYycnN4MzdPZTBzZTN1VzJ5Q1ZRYkV5V1RVeXFvdmdiKzdjOEtGSzVJd0M4WndCOTg2Y3dYOTF1TUc5aG4weGZ1KzFRT3R4YXlKUnlEQTdZZ3NPNXR4UVdpL2s4YkVyNVBWR0F3MzZLSkZXd3ZuazZ4cTNhU3diNy9xZ1QxUm1hemQxb0tGQ0xqSDRzZHdTbTRaWW0zVGM0TWNHVzdpckRlNDE3SC9XbEg1cUxVSEd5SnVVQ2Rvd082MStYZFAyS2RlK1VUUHhOM2RoYjJkTFNsQXNyWUIxM1VCUFZGa0dkbWRkWWUvL1NFTnZvWVRLWEpYQW5xUFlDam1ja25WdFFSOHJiM1EyN1lUNW5pTWF6YlRvQ0FiVUJmY0E0RlIrcE1iZzNqODVEN0lyUjZ2cGFicTErNHNvbGxiQTM5eEZyODkzV29QUGlGY1RlNGFKZUFKME0zZEJOODU3bW1nWFg1R0Q2UEpNZG5td2JkY203YytZTDhJYjNxTXh6Mk1Zdm80L2pMWEpKOWpyaEZKWmxjWk0yZVRLUFBhMmF6c0p6TjR0UzJOdk4rd3YySklLYXNweG82N1hwSTlwSjNhd1g1dHl1WEpmdzdZMEtVdTVEMkx6bG1jeTVvdTBucC9rakVLbjhzS1BPd1JqU2VjbnNhcnVtaXVoTWhldjNQa0p1MEpVcjNrbFRlaTU5eWphbG5xR3ZUM05kWURLL1pYeUdsd3BqbWVYMWJVWDRMNkhMWnFoTDJkck9aWjNoejEvakhQc0JYc2pDN1hiZmViL0RES3JpM0MxT0FISCs3M0hmdGFUS3ZQUS9kd0g2Ry9qaXhsdWd6SEpxWTlPdjBFWU1EaVFmUU9meHgrQ3ZaRTVqdlo5Vit0akNDR0VrT1lnNWdzeHkyMFFacmdPeEpIY0NLeE9Pb3FyZGVYT2F4UnliRXM5ZzE4ekx1STFqNUZZNGpPR0pxQVFRb2lCT3ZhdnpuWXF0YW9BL3hWRUFhaHRQditxNXdqMnZyeWFVbnlYZUF3L3BwMkZ0NmtETGc5Y29YRmZ0MHRUVWNrWllBbTIwTnpIaFJ1TWFzNUJvbEpaRlo2NXNSYm5PV1duNnNrWUJXYmMyb1JEb1Vzd3lOYXYyWjZ6cVFROGZwTjY5d0NOQnhMYnE0YjlacWhYU052aWFtd0RDNkV4T3hQK1hsa0crNWxhSHZzbkZFeHRENlRlVnQ0WW95R1l6cDFkWnkweXcvcys0ekRlTVFTQlo5OXI5REUvOVhnWlAvVjRXZWRqclZaSVlYdjhGWFk1OS9GTkJ2V0kvQzd3Qll4UVV3cXNQU2lYVmVPRG1OMU4zczhRdXdjOUgvZGtYc1Y3UHVQVWJsY2lyVlNhWFBHMFV4K1ZiVnlOYlF6S05PVUd3TTBFWWlyRDBvd3E1VFV3MVRIcmJWOVd1Tkt5dWdDdUljd0ZZbnpjZFFwbXVnM0dPOUc3Y0R6dkRqeE03UEMrNzRSR0g4UE41TlZXRXJ3dGlDblBZck1UQVNDMklndS9wSjBEQU14Mkg5S2l6LzEzN2kzMi9EekVycHZPaitObVBSbnpSWTFtMWhxaThzbWZOTjZ2N2ZxR2V6MlpXSm1EbnVjK2JKYmpBb0RkSWE5amxFT3d4bTMremJ1cmMvbk8vL2xOd29uOGUyenZ0NE01TjdBKytWKzg3alZLYVR0dU5pTFFkbnJodFlhN1pXbHNtVzhCajQ5cEx2MVZ0am1WZjQ4TjhuWTI3YVRTbTFQR0tKU0N3T1o2OXVoWmwzd0NPek11Nkh2b3pVN0dLUEFoNTd2OFJZL0hHdDJXQng1KzZENFArVFZsU3RkYUcxTk9RczRvY0tFd0ZoY0tZOUhMMGtOamFldDZWNHNTTVAzV1JuYjVkRUVVSHJNTE1QQ1ZFRUlJSWZyajgzZ1k1OWdMNHh4NzRYSlJQTllrSG1IYmRWVExwVmlUZEJRL3BaM0YyNzVqTWQ5alJMdW81a0VJSVcwSkJmZmFvYTJwcDlsQm5uR2RlaW1WdVNtVVZ1QzdwT05nd09CMmFTck9GY1pnaUsxL1k3dkN4YUpZOXJhSUowQnZLeStOejgyZFFkc3djODlRMlpJU1RMeTJocDNST3NqV0R4Y0tIeHlYazlnSzJaSVNQSDM5Vyt6cHZiQkpQMHI1UEQ3OHpKeFUxbk1IR2RYZEQ3Uzk4a3JhQnRaYVE4TitNMjN0YjlhUUxuOURmUU93TGJGUFF4K2pUbmNMRC9aemY3RW9Gb05zL1hDMklJYTl3T2FCejdnS05RQUFJQUJKUkVGVWgxVUJ6MnZjaDdQWUdpS2VBQzk1UElhbFhTYkNSbVNHREU2SlBWMmNMN3dQYVYwd3VMKzFiNHRkeEkrMEQ5SnB1MzRYbGl0bDVXaWk3NytGcHUwMXZWOHE1VFg0dmdrWnR2VzZtYnNneU1JZDk4clNFRjJlZ2ZEaUJMVTl1M1prWEdBbmV3UmF1R0dBVFpkRzkzazA5elltMy9qZW9PT3BrRXVhL0g1ZUV6QmRhV0pMUi9WWDluVXNqLzBUZDRaOG9YVmJPYVBBVDV5c2YzOXo1MGEvN3d6bGErYUl2L29zeHBIY0NJajVva2FEam5KR3dRWktBTFNMRE16L0NpS1ZsdGNuLzh2ZWJ1bmdYcm1zR2xZaVU1UklLekhDWHZkcklPNTUyVUZzMlJLSFpyQlNhUlY3VzZLUVBmU3l6Zm9ROHZqWTJuMGVCbDM4bVAzZSt1aitYZ3l4N1lydW5GS1NWWExsVE1DMmxDblprdEtyQ3hGUmtvSnhqcjNZZFN0aTk0TkI3VytWWjV6N3FwMFVjaWpuSm50N2xJUHFkM1dwckpLOXpRTVBabnBlSjVUS3F0aXlvSzFwVytwcHhOU1Y5TzFpNW9USHRBVG9qZmhDcGNCZXFhd0tPOUxQczhzajdZTjBDdXdCdGFXWFE2MDc0MXB4SWdEZzQ5aS84RmgvQ3U0UlFnaHBIZjF0ZkxHMzl5SkVsS1pnMmYxOTdFU2dZbGtsUG9yWmk0M0pKN0hVZHlKbXVBM3FzQzAxQ0NGRVgyMTc1SjJvcUZaSThYUGRUSEVBV05CZzFuQlhNMmVNZEFqQ3YzbDNBUURya2s1b0RPNXhlKy8wdFBMVU9zQmVJWHN3MDlxa0dRWXRvc3N6TU9uNjkwaXB5Z2NBRExYeng5ckFtZWpCbWNHOU8yUWhIci82SlNya0VreTYvaDErNmZrS0pqcjJOdWo1TElUR2lCaWkybk9OTzlDczd2NjJRTURqS3cyY3RFWGNnUmdBRUhmZ1dldHRWWWlWRnh2Y08xOFFnemU4UjJOaDVIYjIvdWRkKzZPZm1zQVBsNWVKUGE0Ti9zVGd3RUNOUW9Zbnc3OW1KeWxrakZ4SE0vUmEyRFRYL2xnYVV4dTgvQ0gxdEVwd1Q4cklzVG5sRkx2OHNvYk1ncmJBU21UYTJvZlFxdEtxQ3JBNDZsY2N6YjBOb1BZenBXMHl4ZDZzY0tSWEY3TEwwMTBINnZ4OGNrYkJCalYwTWJ3dVc3YXhzb2MzUzVLVk1yY0NMZHgwS3BIWW1JZVJJZlZuMWpYMmR2MmtvNGRsZ2Rjb3ZPVHhHSTdsM2NFUVBVcXAzdU5NV0hEUnNaVG53MUxjNEhxaHJRdTJjTWU3UHVQd1dmeEJBTFdmdWUrU2ppbGxwRXNhdkllTm0ya1NYRnNWVVpxQzc1T080OCtzY0F5MTY4WmVveDdMdThPZW0zamc0UjAxMmVKRjBncnN6NzdPTG85M0RGSFpwcFNUZVdvdUZEZHI1dW5EVWlLdHhLZHhCOW5sdDMzRzZ2MDZ0cWVmVjhyQ2ZiUHpFM285L3UzT1l6RDE1bm9BcUMzM21YZW4yYksyQ1NHRUVFUDB0UFRFNGRBbE9Gc1lnNlV4ZTNDekpCbEFiVS91QmZkK3dkcWs0MWpaZFJMR080YTB5KzkvUWdoNW1DaTQxODc4bm5FSmhkTGFzbEFoVmw1cSsrVXM5QnJGQnZlTzV0MUdmRVVPZk0wY1ZiWXJsVld4TTJVQTdiMTNGQXlqVk1LenFZUHh2MmRjd3FMSUhldysrMW43WUUvSUl2YjExUXUxN296TndYTXg5L1pXU0JReVBIOXpJLzduOTNTanBlVWVWU0tlQUh0Q0ZyYjJZV2hVS0sxZ2I0dDRBbGpvV1VLSk5NN0R4RTdyTnJyMC91dG40NE4xeWJXM3J4VEg0OU80QTRpdnlBRlFHL3ordE9zeld2ZGhJakJxVXNaUHBxU1lEZXlaQ0l6YVJIMTlVNEZSazN0b05nZHV6eVluc1JVU2g2c3ZHNmR2NXR0ekxtRllmbjhmWkl3Q3V6T3Y0TzNPWTVWNnN2NlE4aCtTNm5xZzJZck04WnlhRW1wY0lyNFF0aUp6blorZmUxNDNGNGhoWkVBd3BraGF3V2FDV0xYajNrdE5JV01VV0o5OEFwL0ZIVlFLampVczRkYVFSQ0hEeXRqOVN1dDZXSHJxL0x6ZkpoM0QvKzd2MC8rQWRUVHY5bGJNdTczVjRNYzNWeVo3ZjA2MktyY0VZR1JaT2k0WHhiSEwwMXo2NDl1a1kycjMwYzNjQlZlMGxFUTNoQkZmaUFscUFpQ2EzT1gwUm0zdUxNMm00dlpvZmMxenBOYU04YlpReHZ4ZDMzRTRsSE1UTWVXWmVNOTNQTjV0Y0IzS0xTRUpQTnBsT1IrLytxVlNsWTM2SHBxbHNpb3N1cmVEWFQvTGZiRGF6TnlmMHM2eWZ5OXZVd2UxMld4bG5LdzdTd1BPK1V0OUoyS3BodjdCVGFIcis3RkNMa0ZKWFNDN3Mya250ZVZKTmFsUnlKUXkrSHRZZXVoZHdXU2NZeS80bXp1ejJZT2Z4aDJrNEI0aGhKQTJZYWl0UDg0UFdJWUQyVGV3SXZaUHhOV05TOXl2eU1Kek56ZWdyN1VQUHZHYmdzRjJUZXNUVGdnaGp6SUs3clVqY2thQmJ4T1Bzc3R2ZWorcGRyc1I5b0h3TTNOQ2JFVTJGQXlERFNuLzR0dUFGMVMyTzV4elMybW0vRk5xK2l0eFZjZ2w3TUFxQUpnYU9CQmVyWkJpU2RUditKbFRIcXlmdFE4T2hyNEZDNkd4U25BUEFLYTZoS0ZZV29rM28zNEZBd1lyWS9mamRta0tOZ1hONlZBWkhBdnY3VkNaR2Y2d2JBaWVyYldIWGw1TkdYdmJ1ZzBFYkI0bE1jTyswYnFOTG9OTmcyd2VYQmhYeW11d2huTk8rYVRybElmU0N5MktNK0JzU1ArMmxuQzYvOUxXUGdRQVFBV245TEd3R1h0V09vdXQ4WUxiSVB5U2RnNXlSb0dWc2Z1eEsyUUJBS0JZV29FdjRnK3oyeTd0TWtGcllINmtmU0RTUjY3VjZibGpLN0tWK21rZENsMkNNQnRmdlYrRDNZbFgyY0hnam5oK0NTOU93T3YzZGlobFl3RzFFeW5LT1lFK2RiNU9PTXhteU5lYmMzc0wvdTMzZ1ZLUXR5T1NNd3BjTG9wSG1JMHZUb1Y5b0hhYnJ4TCtabStMZUFJODZ4TFdhSERQUkdDa1ZLcXh0U2dZQmlmcUpub0JRQThyM1lPNTliaWZXMGJEZmRyMHU3Q2NuWE1kWnVPTHpjRnprZG1HUzRZMlJzUVQ0S2NlTDBIS3lORlRUWENjRzNBMzRndkI1ejA2TTgxTHBNcVpsdHpBbnJsQWpORU8zY0dBd2J6Ylc5a01ZUnVSR1Q3dE9rVmxYNVh5R216aVpJclBkaHVpZGxaK0VXZkNtQ0hCdmJiQXhkZ0dvK3lEY0N6dkRwYjdQYTEzaWJIZk1pNHFmVllhQnBSMXdRTVBiM1llZzFmdS9BZ0F1RkdTaEdONWQvQUVCZmdJSVlTMEFUenc4TFJUSDR6cjFBczdNaTdnczdpRHlKWVVBNmo5L1RNNi9Dczg3dEFkbjNTZGpHQWR5MUlUUWtoSFFzRzlkbVJ2VmpnU0tuTUIxTTV5ZmNwSmZXbEtIbmlZNXpFTTcwWC9BUUQ0TmYwaVZ2cE5WdmxoL0h2R0pmYTJsNGs5K2xoNWEzeitpZ2FEaC9yMnZnQ0FoTXBjdkhCckkyNXpldTJNdEEvQ3JwQUZXck5tWHZFY0Rpa2p4M3ZSZjRBQmd3UFpOM0M5T0FrLzluaEphOVpoUzVBemlvYytrL3lQek1zcS93NFB5OXFnbVZxRGU0a1Z1ZXp0aHhFa0lzcisxK1ZwQUpwN0hYWVNXeUxRd2cyUm5BQWJVQnVzZWRsanVOckhuQys4ajF4SktjWTc5bXFXUG9yMVpUY0FJTkRjVGFmSGREb3hYNmZ0VG9aOW9MRlhYRlBrMVpSaWIxWTRYdlVZb1hIUWRuZm1GV1JLaXZHbXQzNmxzd0NnbkZQNldOek1QU3ZmOXhtUDN6TXVvVVlodzhHY0d6aVljd01USFh0alVlUk9kbEpGRnpNbnZOak1KVGwvVGIvQTNyWTNzbERiNzArYkdvVk1LU3ZHcGdOTjZpaVNWbURaL1gzNE9lMmMwZ1Fib0RiVGJIM1FMSTFaV1RkTGtyRXE0WWpLK29LYWNvd04vd1lud3o2QXQ2bERzeDkzVzFZdWwrQmszajM4azNzTFIzUHZvRkJhanFUaDM2cjkzanBYR0lOOVdlSHM4Z3R1ZzJCdlpLSHpjNTB1aU1KZ1cvK0gzamZrWWxHc1VsQmdrSTJmM3Z2UTFBZFBueDU1Y1p4dFhZMXRBUURKbkdDenBxelR0aWJRb3ZIdnJLcG1yRzdSRmlnWUJ2OFZSR0ZIK25rYzV2VEhxK2RwWW85WFBVZGdqdnNRV0FwTjhHbmNBYlovTHdDc0RaeXBOc1A3MjZTajdIdlRUQ0RHbkVaNlZuSURpdTAxdUFjQXo3c09RSTFDaG1lYysrbjFPRG1qVUpxQTVXL3UzT2h2UDIyZWN3bkRKN0Yvc1lIWFQrSU9VSENQRUVKSW15TGlDekRQZlNpbXVmVEh4cFNUV0ozd0QwcnFzdmhQNU4zQnYzbDNNZFdsSDViN1RZS25pWDBySHkwaGhMUWRGTnhySjBwbFZVb2xzZDdwUEJZQ0RRTkZNMXdIWXZuOVAxR3RrS0pDTHNIdkdaZndxdWNJOXY2STBoU2NMb2hpbHljNzk5VjZER1VObXRMcms3a25aeFRZa1B3dlBvNzdTNm0wNTNUWEFkZ1lQRWRyMEtqZTYxNmpZQ1V5eFd0M2Y0YWNVU0M5dWhCUFhQMGE4enlHNHRPdXo3VHJILytQZ29US0hQWjI1dzQyV053U2xuVjVDalY2OUxsNjMzZThUdHVOZGdoV0N1NVppOHl3T2JqeFFQV1pnaWg4RVg4WU5pSXp2T016Rm9zTkNGb3A3eSthdmQzVGdHeVMxbENqa09HNW14dHd1U2dPaDNOdVlsdjNsOVJtSFg0WmZ4Z2Z4LzBGQUtpVVM3RFVWNytTWU9XY3Zqck5uWjNtWVdLSEY5MkhZV1BLU1FEQWdydmJrVmlacHhTNFdOVnRtczduWTEza1NrcXhKZlUvZG5tU1U2aEIyU3dsRGZwejJlaFJFclM5WXNEZzE0eExXQnF6Qi9tY3JHaWdkcUQ3TS85bk1OZDlxTVkrRkhrMXBaaDZjNTFTdjd4KzFqNjRXcHdBQU1pU0ZHTk0rRGM0RmZhQnhnREwyNTNINE8zT1k1cjRpb0FUZVhjeCtjYjNrRE1LQUxVbDVpNE5YUDVRZTJsTXZQNHR6aFZFSzVYQUJZRGNtbEtWNEY2cHJBcXYzSGxROHROTUlNYXlMayt4eDYrTEYyNXRnb2d2d0ZUbk1MemlPUnlkVFRzMTdRWG9hRlBkNXh5b3phQUt0bXhiTTUyanl6TFkyMjJ0WktpaHVIM1JUTnRndnoxZCsyYkdWbVRqOTR4TCtEM2prbEtmem5vRGJmeXd3R3NVeGp2MlluK0xiRXc1aWMvakQ3SGJ6SE1maHNuT29TcVB6YWd1d25lSkQ3SmVGM285M21pd3ZJZ1QzR3ZQVlRyR2RPcUpFQ3N2dlIvM1c4WWxkbEluQUx6ZFdmOStmZlZFUEFFV2VZL0d1OUc3QUFDM1NwS3A5eDRoaEpBMnlWUmdoTGM3ajhGYzk2RllsZkFQTnFXY2hFUWhBd01HZjJSZXdZR2NHM2pQWnp3V2V6L1I3Sk5oQ1NHa1BhSXpZVHNnVWNnd00ySXord1BieThRZTA5MEdOcnA5c2JRQ1daSmk5TEgyWnN2bWJFMDlveFRjK3liaEgvYTJrTWZIeXpwa2FqVE1HRE1YNk5aUExiSXNIYS9lL1JrM1NwTFlkWHdlRHl2OUptT0pBWU9GTTF3SHdrVnNqUmtSbTFGYzE0TnBXK29aSE02NWhlVitrekREZGFER3dHZHphbXFQcnFaazRhV05XQXM3bzVZZDROWW5NMUhCTUVvWldlcjZQQkw5TFBJZTNhVEhTeG01U3FBbXBTb2Z1ekl1SzYxN3hybXZ4b0g5bExwZWZrWFNDbVJWRnpmcG1BcWw1V3hnUVIvUHVZVHBWS2F5azFITGxIZDdJM0luMjNQcmJFRU0zbzNlaGQ5NnZhYTBUWkcwQXI5bVhHU1hQNHM3Q0lsY2lvL1ZsQ1ZyRERkQXJrOTJrSzVXZEoyTW8zbTNrVlNaaDBKcE9aYkc3R0h2VytBMUNxTWNncHYxK1Q2OHY0Y2Q4QmJ5K0ZqYzJiREFNTGVmSndEWVBxU3luTnkrVXNaOEVkSkdybTJSM296VkRjb3QzeTFMdzZyRUkwcDkzdW85N2RRSHF3T213MGxMZG5TUnRBTGpyNjFCQmlkN2E3aGRBQTZGTHNGcjkzN0dqcnFNeXBTcWZJd05YNFYvdzk1dmtmZGN2UnNsU1pnWnNWa3BNT1p0Nm9DTTZpSzQxV1Z6TmFjYWhReVhpdUt3bHhPOEJzRDJKT2F5TjdKQVRZTmduNHhSNElWYkc1WEttYjdyTXc1T1lpdWx2NmsyWmJJcXlCZ0YxaVdmZ0k5WnAwWXpwSnZUMllJWUhNaSt3UzRYU1NzdzRkb2FiQWlhclZQLzFucU45VEtVTXdvd2dOcHN4SEs1Qk1aOGtjWk14U0pwQlJMcmVyVHhlVHkxUGRuYUkrNDFuWm13OVh1NE5oUmIxM090bmhGZjlUdjFTRzRFcHR4UUxia3M0UEh4bEZOdnZPWDlKSG8xQ0ZSOWwzUU1TMlAyc3N1RGJidXE3YUdvWUdyTGR0Yi9uV3hFWmhxL0U3aGxPZHRDYjE1RG1RcU05QTdxMXloaytEeitJTHZjeGN3SlUxM0NtblFjczl3RzQ1TzR2OWp2NUs4Uy9xYmdIaUdFa0RiTFZtU0d6LzJmeFd0ZUkvRlozQUhzekxnSUJjT2dXaTdGeXRqOStDUGpNdFlHemNCZ1cvL1dQbFJDQ0dsVkZOeHI0NnJrTlhnaS9HdGNLMDVrMS9XMDhzU1dsUCtRWDFPR3ZKcXl1ditYSXF1NkdObVNZcFhaNkFBUVhaNkJDNFd4R0dUcmh4c2xTVGlZODJEUVo0cHpYN2pyTU5qRExSY0hBT1phZWpKSkZESjhuWEFZcXhLT0tNMFd0aFdaNDZjZUwrSHhKZ3dpajdBUHhQa0J5L0Q4elEyNFc5ZC9LRWRTZ3RmdS9vejF5U2V3b3Nza2pIWHMyU3paQUJWeUNlSXFzbFg2cXdoNGZPUTl2cWxKKzM3WVpUMWIwdTNTRkpSeXNqc05LYjFIRENObkZFaXN6RVYwZVNhaXlqSVFWWjZCeUxJTXhGZGtJMlBVZXBqWEJTUHlha294TG53VnNpVEtBYnJkbVZld3dtOVNvNE5ueVhXRHNBQVFZT0hhcEdQZGxYRlphWEQvODdpREdHemJWV3NwemJWQnM5alg4YkN0U2p5Qzdlbm4yZVVBQzFkc0NwNmpzcDJOeUF6SCtyMkwwVmUvUWxMZDMyeFY0aEhVTUhKODZUOVZwK2VLNFF5K2VwazJmN2tSYzRFWTI3cS9pRkZYdjRTQ2VWRGlzYnVsQno3dCtreXpQdGRQYVdlVnlqL1BjQnNNTHdOTHFIQ0R5cFpDazJZcEQ2dU5sSkhqQm1mQ3dnajd3QllKN0FGQVBDZW9Dd0FyWXZlcmJPTm1iSXZ2QTJmZ3lVNDl0TzR2UjFLQ3A2NS9penVjRXRodXhyYjRzY2RMNFBONFdCYzBDMmxWaFd3Ry8vMktMSXk3dGhySCs3N2JJaGt5UjNOdlkyYkVacFVKTFFleWIrQnd6aTJNZCt5RitaNGptMXhpTzdZaUc2Znk3K0ZrZmlUT0ZjUm9uRURUeGN3SjR6cjF4RmpIWGdpejlsWEtLSlV6Q3N5NXZRVW44eVBaZFFOdC9QQldaL1c5amh0VElaZEF4am5mdFVTNTZpc0RWeWd0bDBncnNUQnl1OHAycC9JajBlZjhSL2lrNnpONDJmTXhwZXVqaHZ2UTVxMm8zNUJXVllCZmU3MEdVMDc1U1Nrang3TTMxb0lISG5iMmVsVnRTVWFnTm9PenZzUnNOM1BYUjZicUFqY1laV2hmNnFZcWxWVkJ5Qk1vL2JzQXRlZUVkK3F5dHVxcGV6K09zQTlDSjdFbGNpV2xBR3JMaTg1d0hZUTN2RWVybE8rVk13cThIN01iRzVML1pkY0ZXTGhpYis5RmFtZlNyMDQ4Z25PRk1lenk1LzdQYXZ5MzUvYmd0aEsyMzh3OVEyeExPNFBVdW9sVkFMQzB5OFFtVDF5MEVCcGp1dXRBYks3cmQzaWxLQjVuQ3FJeHpLNWJrL1pMQ0NHRXRDUTNZMXRzQ3A2TFJkNVA0SzNJWDNHMjdscmlma1VXUmwvOUdzKzdETUFYM2FiQ29RVW5LUkpDU0Z0R3diMDJ6a1JncEZMKzZVRDJEYVVaMmJyYW1ub2EvVzE4c2VEZWRuWlF0N2JKdW02RFZlWHlCK1dHQkR5K3lzQkJQUVlNOW1hRlkvbjlQNVZtdkFPMUFaOWZlODF2bGxuNlBxYWRjRzdBTW53WXMwZXAvRlJVV1FhZXZia09nUlp1ZUx2ekdFeDI3bXRRcjV2Nmttakw3Ky9EUktmZTZCblFQc29IdGhadWFUOCtqOWRpZmM4NnNtcUZGUEVWMmJoZm5vMzdGVm00WDU2RnFQTGFJSjY2b0Q0QVZNdHJZQzRRSTF0U2dySGhxNVJLUE5VcmxWVmhaZXhmK0M3d0JiWDdpQzdQWkc5M2IwSVRhd1hEWUd2cWFhVjFVa2FPWjI2c3hmNCtpOUd2RFFhRXQ2YWVWaXFKN0N5MnhvRStielk2SU9sbWJJdGpmZC9GNDFlL1lzOS9hNU9PQTRCT0FiNzdGUStDZTExYXFGU2RsZEFVVmtKVHBZRm9PNUU1SkFwcHM1VTJPWlJ6RTI5Ri9jWXV1eG5iNGd2L1p3M2VIemNnM1VuY010bVpEVVdVcENqMTBKcGdZSzhqWGZ6ZUlKdVdpOC9qWWI3blNDejNtNlJUZ0R1eUxCMlRibnlQTk03QXNJWFFHUHY3dk1FTzVvdDRBdXdLV1lEaFZ6NUhWRjE1eER1bHFaaHlZeTBPOTEwQ1k3Nm9pYStvVnFXOEJoL2QzNHN0S2Y4cDlRdTBGSnF3azBIa2pJSzlyZ20wY01OOHp4RjR6cVYvbzljWWpma25Od0xQcU1rNHFzZm44ZERQMmhkak8vWEVPTWRlalphQ3JKQkxNQ3RpQzQ1d2VvZDVtdGpqOTVEWDlCNWNiMWhPMVVYYy9MM2x1bHQ2c0xjcjVUVjQ5dVk2eEZjOENCWVBzK3VHUzBWeHFGSElVQzZYNE0yb1gzRXc1d1kyQjg5bHMvaTQrOUJtZGVJUjlqdytKdndiL05Wbk1Uc3haT0c5N1d6WjVVRVhQOGJlM292VTlxampUakFiK2dqTnRsYjZ6T2xZM2FLNWZSVi9HTjhtSFdPdjA0MzRRaWdZUnVsOEQ5U1dRblZRaytrdTVndnhzc2R3YkV3K2lWYzloMk8rNTBpMVZTS3lKU1dZR2JHSnpXd0dhdDlIZjRjdVVmdjllRGpuSmx1eUdnQkdPM1RITExmQkdsOUxIdWZ6ODdDeXRkdUNZbWtGdnVDVU9BMndjTVVVSiszdEUzVHhxdWNJcGZQeE53bi9VSENQRUVKSXU5RE4zQVZIK3IyRDNabFg4VjcwTHZZNjRmZk1TemlhZHhzZmQ1MkNPVzVEREdvQlFRZ2g3UmtGOTlxQkJWNmpNTy8yVnEzYjhYazhPQmhad2tsc0JTZXhOWnpFVmtpdkxzU3B1cG5ucC9JajhXWENZYVdaL0RQY0JpSll4OEg2Qk01Z1VXTXphTThXeE9ERCszdHdpNVB0QU5TV2JuclhaeHplOTUxZ1VLQ3RNV0srRUtzRG5zZFl4NTVZZUc4N215MEQxQTV3enJuOUF6Nk0yWU81N2tNeHgzMkl4dEtEWEtmeUk3SDAvbDcyYjhYZEwxRlZLYS9CVGs0NXdzRzJYVnUwdk51alRNWW9rRlpWZ0lUS1hDUlU1Q0N1SWh0eGxUbUlyOGhHU2xXK1VyYVZMc3JsRWxSVzFXQk0rRGRJNUFUMlFxMDdvNWVsRjM2bzY0ZTJOZlUwSmppRllMaGRnTkxqc3lVbDdLQ2dpQ2RBZ0pxQldsM3R5cnlNMklwc2RubXljeWorekxxR0lta0Z4b1IvZy9WQnN6RE5wYi9CKzI5dXV6SXZZM0hrcit5eXRjZ01CMFBmMURvNXdkM0VEa2Y3dll1UlY3NUFabDM1dnJWSng4RXdETDdxOXB6R3g1NHJlSkRWME11eStTY1VuQzZJd3JTYkc1U3liT3ZYUDNiNU0rd09XZGpra3JxL3BKL0h3bnZiMllrcElwNEEyM3E4MktUc25KVEtCeE5GdEpXamJDN2NrcGdDSGg5amRjaVlNOFNaZ21oc1R6K245cjRnQzNkc0RKNk5QbGJlT3UzcnA3U3plQ2Q2bDFKUTBrSm9qQU45M2tSUWcrOTZTNkVKRHZSNUUwTXVmWUpzU1FrQTRHSlJMR1pGYk1IdnZmUVBaSEVwR0FhN01pL2owN2dES3BOOGxuUWVnLy81UFkzOVdkZndYZEl4M09aY2swU1dwZVAxZTl2eDBmMTltT1UyQ0s5NGp0QTUyM09vWFRlSStVS2xpUTVpdmhERDdBSXcwVEVFWXgxN3FnMW1jTVZWWkdQNnJVMjRWMWNSQUtqTmJqb1krcGJXeDZwVC8zZXRwMDlKVEgwVlNzc3g1Y1phWENtS1o5ZjFzL2JCd2RDM0VGdWVoWGwzdHJIWE5HY0tvaEY2WVJtKzhuOE9zOTJINlB3Y2U3S3U0bi8zLzJTWHBZeGNLWXQybEgwdy9zaThnaHFGRE1sVitYanM4bWZZMld1K1V1bS85T3BDSE1tOXpTNlBkd3d4NlBWcU12SDZ0ODIrVDIwWU1Mak9LVC92SUc2ZGE2RDY3Mmc1bzFEcUFkalF1ejdqR3Ixdm9kZmpXT3o5aE1ZQWUyRk5PYUxLSGt6OEdXampoei83dktIMlBIKzVLQTZ6SXJhdzN3bjJSaGJZR0R4YjIwdkIzZElIbjBOblkydXQyemNrWStRcUpZL2JnNC9qRHFDZzVrSFc0b291azVwdG9OTFB6QWtqN0FQWXJPVFRCVkc0VlpLc1VtcVZFRUlJYVl0NDRPRTVsekNNZGdqR2l0ajkySlo2Qmd4cUp6RXR2TGNkTzlNdllGM1FUSjNIT0FraDVGRkF3YjEyWUxKVEtENk5Pd0FoVHdCWFl4dTRHZHZDeGRnR0xzYldjQkhid01YWUJrNWlLemlLclZRRzR4SXFjekV1ZkJYbWU0NkF0NmtEcHQvYXlONW5KVExGSjNyMGd2bzc5eFo3MjdOQnViZ2NTUW5tMy8wWngvTHVxRHpPMzl3Wlc0TG5JZFM2czg3UHBhL2hkZ0c0UHVnVGZCRi9DT3VTVHlnTjdtVkppdkY1L0NIMHRlNnNOcmpYY0RieitHdXIyWUJvdlN0RjhWQXdETTBDYXNRUHFmOHBaU2hNY3huUWlrZWp1NXdHQTYrdDdVNXBLZ1pkK2xpcGpKdXU3STBzRUdEdUNqOXpKM1ExYzBaWGMyZjRtVGtqdjZZTXo5NWN4d2FaQUtDbnBTY085WGtMUEI0UGgzSnVJRnRTQWdZTVhyaTFDYWZDUGxEcWYzU3ZMSjI5SFdUcGJuQm1WMjEyNElOU2d5UHRBN0dqNTZ1UUt1UTRsSE1UVmZJYXpMdTlGYnN5THVQanJwUGgzOG85bUg1Sk80ZUZrVHZZMmUzbUFqRU85Rm1zRWlCcGpKZUpQZjdwK3paR1hmbVMvV3lzU3o0Qlk0RUlLLzBtcTMxTVJHa0syMXZWVkdDRUVCMERPcnBRTUF5K1R2Z2JuOFlmWUFQRU5pSXo5TFgyd2ZHNjgzWjBlU2JDTGk3SGNyOUpXT0E1U3UvelhibGNnc1dSTzVWS2NmSjVQUHpZNHlVTWFXSjJ6cVdpQjlraDNpWU9HclpzUHBjNVFaSkJ0bjZObGhoc3F0V0pSMVNDOW1LK0VCLzRUc0Niblo5VTZadXBUa1oxRWQ2STNLbVViUWJVbHNIK3M4OGJqV2JGdWhuYlluK2Z4Umg1NVF0VTFnVUVEK2ZjeE1MSUhkZ1lORnZ2MTFJcHI4R2V6Q3RZbTN4Y3FjUXNVQnRNWEJzMEU4ODY5d01BVEhVSncxU1hNUHhYRUlYdkVvOHFsY0FzbGxiZys2VGpXSmQ4QW1NNzljSWIzcU8xWm9PYkM4UVlhdGNOVjRyaThZUkRkMHh3Q3NIakR0MTF5blprd09DbnRMUDRJSG8zeWptbFBEMU03SEFvZElsS2xsL0RTVW9GTmVWcXM1dTRFNTNNQldLdFpUa2xCZ1lpcmhZbllHYkVacVhNc1VBTE4velZaekZFUEFFQ0xkeHdmc0F5ZkJaM0VLc1RqN0NCbjlmdS9ZSy9jeU93T1hpTzFnazU1d3Z2NCtVN1A3TG5SQzhUZS96VmU3RlNxZHJKenFHd0VwbGkyczMxcUpCTFVDNlhZTXFOdFZnVE1CMHYxZlYyWHAxNGhPMXY2Q1Myd2lCYlA2MnZqNXYxMlZadFNqbWxkQjNrWTlvNmZZZTdtanRydk4vT3lCd3IvQ2JoZWRmR3I5TXN0SlRkQjJxenlRNkZ2b1hSVjcvQ05OZitXQjB3WGUyNTZteEJES2JlWE1jRzJZejRRdXdPZVIzT1lzM0J1dWp5RE53dVRXR1gvY3cwdnk1MXZrcjRHMThsL0szMzQxcFRscVFZUDZlZFpaY0gydmhobkdNdnJZOHI1QVFEdFhuVmM0VFMrZmEzakVzVTNDT0VFTkt1MklqTThIM2dETHpnT2hBTEkzZXdFOWpDaXhNdzRPSktMUEFhaVk5OG40WjVHK3lCVEFnaHpZMkNlKzJBRVYrSXlLRmZHZlJZSDlOT2lCejZGZEtxQzFTQ0JoLzdUVmFhaVY0cXE4SzVnaGk0bWRqQ1dXd05DNkVKVEFRaXBGY1Y0dnVrNHpqTHlTanAyeUJRWjJka29USTdWc1FUNEcyZk1YalBaL3hENlk5a0lqREN4MTJuWUs3SE1DeTd2eGY3czY2ekEwTHpQVWRnVkNNOS9yaXZDNEJTWUkvUDQyR0tVMSs4N3p1aDJRTjczRjRhL0dib0RkaGFVcXNLOEhuY1FYYlozY1FPejdtRXRlSVI2Yzc3dnplYmZaOU42YVBZemNJVlJud2haSnlzbTRhc1JXWUlzbkJGb0lVYkFzeGQ0Vy91Z2dCelY3VUR5L3V5d3ZISzNaK1Vzbmo2V3Z2Z3J6NkwyYjVhVzRMbnNsa094ZElLUEg3MVMyenYrU3Fid1hlTWsyRVJadTNiNkhGeFAvL3FNbjZXUlAzR0JxNTQ0T0ZEMzRsMWZabm1ZOTd0cld4WjE1UDU5M0F5LzE2VEI1cWFFb3hmbFhoRXFSU25NVitFUGIwWDZkMUhzcXVaTXh2Z3E4K1UreWJoSDVnS3hIaFBUZGJFUVU2NTVXRjJBWTBHVXJuL25ycWNPNkxMTS9IYTNaOXh0VGlCWGVkaFlvZURvVy9Cejh3SksyUC93dGQxQTZDVjhocThGLzBIZG1WY3hrcS9TWTJlTnh2YWszVVZIOFhzWmYrTmdkcnZyZzFCc3pIRnVXbmx4QzRXeGVLL3V0NXdBQjdhSU9UbDRnZVpleE5hSUx1bzNycWdXUWk3c0p4OWo0UlllZUduSGk4M1dqYVNxMFlodzViVS8vQnAzQUdWTEowdVprN1kzMmN4ZkV3N2FkeEhUMHRQYkFtZWh4a1JEM3JJL3BKMkRwMk1MTEhDYjVMV1kyREE0SEpSUFBabGhXTlg1bVdVU0N0VnRubkNvVHUrQzV5aE5uTnR1RjBBaHRzRjRGNVpHcjVOUElhOVdWZlpheFVGdytCd3prMGN6cm1KUGxiZWVNUDdDVHpsMUx2UnJNSk5kVUVxWFFLaTllNldwV0ZKMUc5SzVRVUJvSStWTi9iMlhxUTJJR2NqTW9PUXgyZVA4K080di9CTnQybEsxenAzeTlLd0t2RUl1eHhrcVgxaVFCU25CTEl1bVpNVmNnaytpenVJZGNrbmxFcTRkek4zeFQraGI4T2FVOHBReEJOZ2hkOGtqT25VQXkvZTJjYVc3anlTRzRFK0Y1WmhTL0JjcFF3N3JuT0ZNWmh5L1hzMktHZHZaSUdEb1crcExaRTcwajRRLy9SOUcrT3ZyVWFackJweVJvSDNvdi9BU1BzZ2xNcDdRM21kQUFBZ0FFbEVRVlNxOEdQcUdYYmJlZTdEZEhxZGFWVVB6aXM4OFBUNjkyMktFbWtsRHVmZWdvT1JCZXlOTEdCblpBRnpnUmhpdmdoaXZoQU1haXM3L0paeGtTMi9YRys0ZllENm5kWVI4UGd0MHNPemg2VUhyZ3hjQVJtamdKU1JRODRvSUdjVTRJRUhPeU16K0prNU43bDNXNzBRS3kvY0d2SlpvOW5zZjJWZng5emJQeWhOdU5zUU5CdjliYnJnZG1rcVVxcnk0VzVzQzBleEZjd0VZcGdJakZERHlIRzFLQjV2UnYzS2ZyN01CR0wwczJsN1pidGJnclBZR3JlSGZJSE5LYWV3TGZVMFB0ZXhuUFc1d3Z2c2JXMGxqWjl3NkFFZjAwN29hdTZDVnoxSFlJU1c5eW9oaEJEU1ZvVmFkOGFGQWYvRGxwUlRXQm0zSCtVeUNlU01BbXVUVHVEUHJHdFlIZkE4eGp1R0tQV2FKb1NRUncwRjl6cUExT29DUEhuMWE2VVNMeE1kZTdPenFPc0plUUpNdTdWQnBjZWZPdlV6N3g4OGxvL2ZlcjJHQVJkWElxVXFIOFBzdW1GMXdIU2xES0NIeGN2RUhqdDd6c2U3UG1uNFBPNFFJc3ZUOFhFakdZcHlSb0ZQT0QxQXVKNXk2bzBWZnBOMUdtQlZwMFJhQ1I2UEJ3dWhzY3JGUkg1TkdaWncrbEZaR0ZDdXp2M1VJb09PcXpsSkZETE1pdGlzbE9ud29lK0VoeExNZlJTSmVBTDBzL2JGNllJb0NIaDgrSms1SWRqQ0hkMHRQUkJrNFlaQUN6ZTQ2bEJhVnFLUVlkbjl2VmlmL0svUytzY2RndkY3cndWS0F6K2pISUx4b2U4RWZGN1gzNldncGh6ancxZmpLYWZlY0JSYllSdW5SOTR3dTlyc3E2aXlETndvVFlhYnNRMnNoYVlROFFYWWxQSWZ1MTNEd2ZEMXlmL2lOMDQyMTB5M1FRaXo4V1ZmODQ2ZXI2Sy9qUzlXeE81bkF4UU5TL3Y2L1BjbXJJU21NQmFJSUVEdHdDUURCdks2QWN3YWhRd1NoUXdTaFJSVmNpbjI5RjZJc1oxNmF2MWJjVWtaT2Q2TjNvVXRuTmRpSWpEQ25wQ0ZCdmVrQ2Jad3g5N2VpekRoMm1wMmdITmw3SDdZaUV6eHNzZHdkcnRTV1JXMmNQN1d6N3ZXbGllTkxzOUFqVUlPVjJNYm1BdU5vV0FZcFVGa0d3M1paSVhTY255ZDhEZTJwUDdIRHNvRHdBajdRUHpTNHhVMklMekNieEo2VzNsaC90MWZVQ2l0L1o2SUtFM0J4T3Zmb3I5TkY4ejNISUVKamlFcW4yc0dEUDdKaWNBM2lmL2dXbkdpMG4yZHhKYlkxV3NCK2plU2JWV2prR0ZUeWluWUdabkRUbVFPYTFGdEgwQXpvUmdtZkNNSStYeWtWeFhpUlA0OXJFcjRoODFzRS9MNG1OaUN2ZS9xSlZibUlsZFNDcUEybUREQnNlV2UwOHZFSG11RFptSjJ4QmE4NVBHWVNwQklIUVlNL3N5Nmh1V3hmNm90Ry8yY1N4aStENXlwVXdZT1VKdHhGVldlamkvaUQ3UHJ2azc0Rzk2bURtcjdZcFZJSzNHMk1BYW44aVB4ZDg0dHBaNklYRUVXN3ZpMDZ4UThya09RT01qQ0hULzJlQWtydTA3Ryt1Ui84WFBhV2FXQTVmV1NKTXlJMkFSUEUzc3M4QnFGMmU1RFZMTHl0R1VEY2FWVkZlQ0xoTVBZa1g1ZUpYUHlWYzhSK05KL2FxUC9Ea1o4SVFiYStyR1RnN2FtbnNhTzlQUG9KTFlDRDdWQnQ0SUdtVFRjQUhGQ1pTNEVQRDVzUldZdzVvdkE1L0VSV1phT0QySjJzOXM0YU1pa2t6RUsvSlp4RVIvSC9xWHl0My9LcVRkKzZQNWlveG1MZmExOWNHWGdTbndRczV2dG5aY3JLY1hUMTcvREFxOVIrS3pyTTBxdisyUitKS2JlWE1kT0tyQVVtdUJRNkZzYWU0TDJ0ZmJCL2o2TE1mSGFHa2dWY3V3S1dRQlhZeHM4ZDJtOVVzRG1aVS9sNjlBaWFRVml5alBoS0xhQ3ZaRUZ6QVhHeUpZVTQ3M29QOWh0N0kwc3RBYW5kdmFjci9XY2ZhWWdXaW1nclk2eHdBaXYzOXV1ZFA3VVJYZExENjNQMzhQU0EzbVBhMzUrUTRoNEFyMTZLRGFWdXNDZWpGRmdaZXgrckVrOHlrNnk0NEdITlFIVE1iMHVZekM1S2cvVGJtN1E2VGxtdVExdXRqNmc3WUdIaVIwKzkzOFdIL2hPWU0vaFVrYU8zek11b1pPUkpSekVsakFUaUdITUYwSEd5SEd4TUZhcFI1K25sbExHZkI0UDF3Wi8wcUgrcG9RUVFoNWRRaDRmQzd4RzRXbW5QbmduZWhmK3lyNE9vTGF5eVhNM04yaWNaRWdJSVk4Q0dvRi94S1ZWRldEVWxTK1F3U25KNTJQYUNWdTZxMllYbVFxTTBOWGNHVkZsR1JyM09kazVWTzJBclkzSURMLzJtbytreXJ3bVoybzBoMkFMZCt3S1dZQnFoYlRSSDdBQ0hoLzlySDBRelprdDM4L2FCMS80VDJXREQ0WmFsWGdFcXhPUGdBY2V6QVJHTUJHSUllWUxVY1BJa0NjcFV5b3oxZU1oRHNRMHArTjVkNVN5Z1liWmRjTk10MEd0ZUVUNjBhVUhJN2VjcFM1MENRWnorODQxOUpuL00xQXdEQUlzWEEwYWVFbXN6TVh6dHpZcTlkWUVnUG1lSS9GVnQrZlU5cnhjMm1VaThtdksyZjU3REJqMm9yaWVyY2ljemVySWtoVGpsVHMvTm5vTTNUbWxLM2RtWE1UN01ROEdadDNyQnEwYW11ODVFbE9jKytLN3hHUFlrWEZCWldDOFRGYXRzWDhRbDVsQWpCSDJnVHB0V3k5YlVvTHB0ellxOVZrekU0aXhyL2NiR0dyWHRKS1NnMjI3NHVjZXIrQ0ZpSTFzRU9HdHFOOWdiMlNCU1U2aEFJQjFTU2RRWEZjaTJNWFlCdU02MVpiaE9wSjdHOHM0V1lRTmFTcHB0eWJ4S0xhbm4yZVhqZmhDZk9nN0FXOTNIcXVTMVRqZU1RU2gxajU0STNJbkR1ZmNaTmRmTG9yRDVhSTQ5TGJ5eHVuK1N5SGs4WkVyS2NXZXJLdlltbm9hY1dyZXkwODc5Y0hxZ09rYWUrTVo4WVZZazNnVWVUV2xqVzZqenV0ZWorc1Z3REVVdHlSbmlKV1hUa0gxcG5qV3VSOGNqYXgwZXEvdHlicUtyK0lQSzMxdjFYTXdzc1EzQWROVUp1RG80cU11VHlHeUxBT0g2djc5dTF0NjRFbUgyajZEOFJVNXVGYVNpT3ZGU1FndlRrQkVhWXJHaVVCaE5yNTR5L3RKakhYc3FmZE1XVGRqVzN6cFB4WHYrWXpEK3VRVDJKaHlTaWtiTUtVcUgrOUc3OEtuY1Fmd29zY3d2T1k1VXVkK3V2WHVscVZoOEtWUFZJSTJic2EyMkJnOEJ5TjFPSDk4N0RjRm82OSt4V1l0U3hReXBiS1lYR0UydnBqdk9aSmQzcHh5Q2hzYVRMNW9hTENhVXJiVkNpbDJaVnpDbXNTalNPRDBVQVZxSnlJczYvSVUzdkFlcmZWdmJpb3d3dmVCTXpERTFoOEw3djNDWm8xdVNQNFhGd3J2WTIvdlJYQXp0c1UvdVJGNDRkWkdkbUtDcWNBSSszcS9nWjQ2OUFNZGFPT0hmYjNmUUxHMEVxTWR1dVBWdXovaExxZVg0V3RlSTFYNkdCWkpLekRpeWhjYTkvdVlEaE10TElYR2FyUFpHMjZqalpndlJEZHpGNlcra05yWUdabGplODlYT3V3TWNZbENoakhoM3loOWwvSjVQS3dQbktYVTM3R1BsVzZsK3J1YU9lTi9mazhiZEN4TGZTZGlhWmVKQmoxV202WlVhZEFWZDNLR2lDZkFSL2YzcWx3YnFUTkdoNGxORk5namhCRHlxSEV4dHNGdnZWN0RpYnc3V0J6MUc1THJKa0FleTd1RHZoZVc0ZHZBR1hqT0phekRYcU1SUWg1ZEZOeDd4RG1LcmREVnpKa043dG1LekxHbjkwSzFEZThCb0llRlI2UEJQUUdQanpudVEvQk50K2NiZmI3ZVZ0N28zWXg5b3BxRHRoK3dYM1diaGpNRjBTaVJWV0ZOd0hSTWJhYVNrb0VXYmdCcUF5WGxkYjFuR3RNd2kxSVh6emozTTdqL21hNSt6YmlvOGY0SmppR1k1dElmdXpJdncwWmtoazNCYzlyVnhWTDhZNnUxYnFQdkFFN0VrTStidEU5ZEJrMDFzUk9aS3dYd1RBUkcrRGJnQlkxQlZ4NTQrQzd3QlhReGM4VC9ZdjlVS3Z0WTc4dHVEN0pZTlBYREUvRDRlTVA3Q1FDMVBRUVgzUDJaRFdpSitVTHM2clVBTnB4U2NWd09ScGI0elA5WkxQZWJoTXRGOFRoZkdJUElzZ3drVmVXaFdGcUJjcGtFMVlvYVNCUXlqWUdGeHgyQzlSNjRtbk43aTlKZ3BKWElGSC8yZmtOcm55OWRQZVhVRzk5MG00WWxVYjhEcUMwM0dGNmN5QWIzbnV6VUF6c3pMaUMxcWdEdmMwb1o5OUR3Zm5BU1crRWRuN0dOM3YraDd3U2NLNHhCVW1VZStscjdZRVBRTFBhODFOaitkb2U4anBQNTkvQmU5QjlzOE1qQnlCSS85M2daUWg0ZnkrN3Z3M2RKeDlUKy9idVlPZUZMLzZsNHNsTVA3WDhRQUQwczNaWDYvbWd6emFWL28xbll6WTM3WG1qSmtweGN1Z2FSWThveVZRSjdRaDRmYzl5SFlxWGZKS1ZTalByZ29iWS80bU9YUDRlTnlCUjdleStDcGRBRWNrYUJxVGZYSTdwYzg4UWZHNUVacGpqM3hZc2V3NXFsaWIyTnlBekx1anlOTjd5ZndLYVVVMWlYZElMTkxBVnFzMTNYSkI2Rm5aRUYzcXc3NStncTJNSWRyM3VOd3ByRW93QnFnODJ2ZTQzQys3NFRkT3JSQjlTV0FUbzc0Q044bmZBM0xoVEdJcittVE9sellTRTBocCtaTTZZNDk4VXJuc09WdnE4SDJIVFJHTnd6RlJqaGZWL1YwcjFuQzZLeE1IS0hTcWJoU1BzZ2ZCODRBOTZtK3ZXam5Pd2NpbDVXbm5qaDFpWkUxUFUzeTVHVXdGSm9nbXhKQ1daRmJHWURlMksrRUh0Nkw5S3BSMTY5K3V5MUg5UE9ZRWY2QlhhOW03RXQzbEZUbXRqTHhBRml2bENwakNPWHVVQ005MzBuNlB6OHphR3JtYk5Pd1QxanZnaFRuUHRpaGQ4a3ZZUE5qeEl4WDRpcEx2M1ljNmk1UUl5dFBWN0V4QWJaejY3R05yQVVtckNCNVlaTUJFWjQxcmtmUHZkL3R0SGZMQjFOc0lVN3poUkVhOXltczJrbkxPbjg1RU02SW1JNEJ1WkNFNVEzOHY0bkJBRE1oU1lBOU8vRFRraEg5N2hEZDl3WTVJOXZFdjdCNnFRamtDcmtLSlZWWTk3dHJUaWFleHZmQjg1b2REeUNFRUxhSXdydVBlS00rRUw4MFhzaFJsNzVBc21WZVRnVStoYTZtYnMydXYwS3YwbVk2VFlZMVlvYTFDaGtrREVLS0JnR1ZpSVRoRmg1d1ZaRENiajJ5a0pvak8wOVg0V055QXkrWm83TnR0OEFIVXFTbWdpTThLSHZCRHhsUUptNU5RSFR0YzVNYnlwdHdUMEFXQjgwQzNFVjJmalUveG10cFlCSXk3TVNtZUtmMExjeE92eHJLQmdHMjN1K3JQRXp6N1hBYXhTbU9QZkZqMmxuOFY5K0pMSWxKZkF5c2NkOHI1RktKUzVkaksxaElqQmlnNEJHZkNFc2hTYm9hZW1CUmQ2ajJTQkZkMHNQSE8vM0htWkdiRWF1cEJRN2U4NUhpQTc5MG96NFFneTE4OWNZN0pBeENsUXJwSkFxWkdEQWdBOWU3WDg4bmtFejBuZUhMTVFMdHpiaFpQNDl1QmpiNEdDZk56VUd3Z3d4MzNNazRpdHlzU25sSkZ2MnIxNklsUmRPOTErS1pmZjNZYTc3VUhaOVQwc1B6SFliakFwNURhb1ZVc2daQll6NUluUzNkTWRjOTZHdzU1VHU0NE9IenB6K2FoWkNZMndJbW8zMDZrSk1keDJnYytCOXBIMFFyZzM2Qkg5bFg4ZTY1Qk5ZRXpDZFBUZk9jUitDcmFtbmxRWmsvYzJkOGE3UGVEemozRmV2WGs1OXJYMXd2U1FaVlhKSm80UDVuY1NXR0dEVEJYUGRoMktrZlpETysyNnFLOFVQTXZjbU9EMmM0SjZ1bHZrOWhWdWxLVGllZHdkOEhnK1RuRUt4ck10VEdzc2s2c3BNSU1iQjBEZGhVMWN1RXFnTjJIL3Uvd3lldnY2ZHl2WU9ScFlZN1JDTVNjNmhHR0VmMkNLOTBDeUZKbmpQWnh4ZTl4cUZIMUpQNC91a1kyekpWRzlUQjd6R3lZalR4d3EveWJoY0ZBOFBFenNzNi9LVTBtZEhWOEVXN3RqWmM3N2VqK3ZUeUNRb0U0RVJodHI2WTRYZkpMWG43ZEVPM2JHc3k5TllHYnVmZmY2UHVrekUrQ1lFb0R1YmRzTHAva3Z4UWN4dWJFNDVoVlVCejhOU2FBSkxvUWwyaHl6RWN6ZlhRODRvc0R2a2RiWVhxNzZlY2U2SG83bDNjQ1EzQWp6d3NDRm9sdG9nS3AvSFEyOHJiMFNWWjZKS0xvR01VWUFCQTJ1aEdRYmJkc1ZIWFNiQzM5eFo3WE5zREpyTjNnN1E0ZHc5eEs0YjRuU1k0TE1oZURZKzZUcWxkcEtXckJxVjhwcTZYblp5eUJnRmpIZ0NPSWd0RVdEdVNpWEo2N3pzTVJ5NWtsTHN6UXJIN3BDRmpmNmIzUnJ5R2NwbDFaQW9wS2hSeUNGbDVHQVlCcFpDRS9pWU9iYjRCTGIySnREQ0RlY0tZMVNDKzBaOElkeU1iVEdtVXcrODV6UGU0QWtlNU9GaEZGSUVXSG9odkZCenNKWjBiQUdXWG1EMExBdE5DS2xsSWpEQy8veWV4aFNYdnBnZHNRWDN5dElCQVB1eXduR3BLQTdidXI5b2NOc05RZ2hwYTNpeWlrUkcrMmFrdmN1c0xrSnFWVUdUUzAwK0RFWFNDcmIvRndCODAyMWFLeDZOcXZvU2VRSWVIeXY4SmpXNm5aU1I0M3poL2JwZVlGSkk2d1l1RkF3REhtcjd4dlMxN3F6WGovRDNZM1pEVWxjQzdOT3V6OEJNeHd3RFE3MFo5U3Q3KzV0dXo2c3Q2UWpVdnRhV0dOUnRiZ3FHUVZGZDZVTUFPZ1ZIdVNXUWJFUm1LdVVNVzJLZnphRklXZ0hUdWxLd0xhRiswQldBMW4vN0hFa0o3cGFsNjFUcXJxVVZTeXN3L2RhRFBrZnJnbWF5Zy9vMUNobVczdCtMUlY2UHc3MkZhdklyR0FZN015Nm83V1BXWHZ5UmVRVUw3djJDQ1k0aG1PazJDTVBzdWpVNVk1Y0JneHBGYmU5RVJYMVBMcUZ4bytlY2xsUW1xMGJYTSs5QXdTamdZK2FJaXdQKzk5Q1BRWnNpYVFXK1R2Z2JMM2s4WmxCUXloQmhGMWNndmlJYmZhMTlNTmpXSDZNY2d0RGJ5dXVoWjJ0WHlXdndjL281Zkp0NEZGOTNtNGFubmZvWXZDOEZ3N1RJK1ZjWDNGS2pBQ0RnQzJBbU1OTDY5MlRBNEsybzN6RE1yaHNtT0lZMDY5Ly9TbEc4eW5YaXhhSlkxQ2hrZU16QXdGNDlCZ3craU5rRE1WK0lsWDZUbTdTdmpxNVVWb1VZVHZadVgydWZWanlheHBYTEpUcG53allYN3ZXVmljQklxY2R3U3oyUHFjQUlKaTMwUE9vd1lLQmdhcS9BK09DMTJqbnNVWE5MbElpYm9nVE1xeHpWNHMvRkY5bmd4L1FMV0hCVCt3UUQwbkZ0Q0ZtQ2VXNkRvSkRxMXlLQ0VLSk1vcEJoWmV4K2ZKOTBYS2sxemtMdng3R3l5MlFZQzZoVU5TR2tmYVBnSGlHRUVFTDAwaHFEdHFSMTVkV1V3bHBrMW1ZbWN0UW9aSlFwUlFnaHBGazh6T0FlZUh6d3hDNFlmZUZkbk11TGFQbm5JKzNPRUllZU9EN29hekNTVEVCREt3SkNpTzdPRlVianhkcy9JcjI2a0YwWFlPNktuM3UrM0N3dEJRZ2hwTFU4L0NueGhCQkNDR25YS0xEWDhUZ1lXYmFad0I0QUN1d1JRZ2hwbnhnRklDM0E5dENsR09MUVUvdjJwRU1aNHRBVDIwT1hBdElDQ3V3UjBveUcySFpEK09DUE1kVzVIN3N1cWp3RGd5OTlqTytTanFtVXZTYUVrUGFDTXZjSUlZUVFRZ2doaEJEU0lUM1V6TDA2UElFSklMTERUeW5Ic1QzNUNLSktrMUhPNldsTU9nNXpvUWtDTEwwd3kyc001bnFPQnFRRllPVDBYaUNrcGV6SnZJbzNJbmVnaEhQT0hXenJqMjNkWDRTN2lXMHJIaGtoaE9pUGdudUVFRUlJSVlRUVFnanBrRm9qdUFjQTRQSEJGMW9CQWxQdytFSlFZYVdPU2dGR0lRUGtsVkRJU2loamo1Q0hJSzJxRUMvZTJZYnpoVEhzT2l1aENiNE5uSUhuWE1KYThjZ0lJVVEvRk53amhCQkNDQ0dFRUVKSWg5UnF3VDFDQ0NHdFJzRXdXSmR5QXN2djcwT05RczZ1ZjlGakdMN3A5anpFMUFhQUVOSU8wTlF3UWdnaGhCQkNDQ0dFRUVJSUlSMENuOGZERzE2amNYN0EvOUROM0lWZHZ5MzFESjRJL3hwWmt1SldQRHBDQ05FTkJmY0lJWVFRUWdnaGhCQkNDQ0dFZENqQkZ1NjRPR0E1WnJzTlp0ZGRMWXJIZ0lzcmNhVW9vUldQakJCQ3RLUGdIaUdFRUVJSUlZUVFRZ2doaEpBT3gxZ2d3b2JnMlZnYk9CTWl2Z0FBa0NNcHdlandMN0V0OVF3WVVFY3JRa2piUk1FOVFnZ2hoQkJDQ0NHRUVFSUlJUjBTRHp5ODZERU14L3UrRDBleEZRQkFxcEJqVWVRT3ZINXZPeVFLV1NzZklTR0VxS0xnSGlHRUVFSUlJWVFRUWdnaGhKQU9MY3pHQjVjR0xrYy9HMTkyM2M5cDUvRDQxUytSV1YzVWlrZEdDQ0dxS0xoSENDR0VFRUlJSVlRUVFnZ2hwTU56Rmx2amVOLzM4SkxIWSt5NmE4V0pHSEJ4SlM0V3hyYmlrUkZDaURJSzdoRkNDQ0dFRUVJSUlZUVFRZ2doQUl6NEFud2ZPQU1iZ21iRHFLNFBYMjVOS1o0TS94cGJVdjZqUG55RWtEYUJnbnVFRUVJSUlZUVFRZ2doaEJCQ0NNY2M5eUg0dDk4SGNCWmJBd0JrakFKdlJ2MktCWGQvZ1ZRaGIrV2pJNFIwZEJUY0k0UVFRZ2doaEJCQ0NDR0VFRUlhQ0xYdWpFc0RsMk9BYlJkMjNTL3A1L0hNelhXb2tFbGE4Y2dJSVIwZEJmY0lJWVFRUWdnaGhCQkNDQ0dFRURVY3hWWTRFdnF1VWgrK0UzbDM4T1MxcjVGWFU5YUtSMFlJNmNoNHNvcEVLaEw4RU53U0piYjJJUkJDQ0NHRUVFSUlJWVRqcGlnQkFEQ3ZjbFFySHdraGhKQzJqZ0dEYnhLT1lFWHNuK3c2WHpOSEhPcnpGcnhNSFZyeHlBZ2hIUkVGOXg2U0gwMy9iZTFESUlRUVFnZ2hoQkJDaUJvVTNDT0VFS0tySGVrWHNPRGVMNUF6Q2dDMW1YMEgraXhHRDB2UFZqNHlRa2hIUXNFOVFnZ2hoQkJDQ0NHRUVFSUlJVVJIeC9MdVlQcXRqYWlTMXdBQUxBVEcyTjE3SVliWmRXdmxJeU9FZEJUVWM0OFFRZ2doaEJCQ0NDR0VFRUlJMGRFVER0MXhyTys3c0JPWkF3REs1TldZZUgwTjltWmViZVVqSTRSMEZCVGNJNFFRUWdnaGhCQkNDQ0dFRUVMMEVHcmRHYWY2ZndnUEV6c0FnRlFoeDZ6Ylc3QSsrVVFySHhraHBDT2dzcHlFRUVJSUlZUVFRZ2doaEJCQ2lBR3lKTVY0NnRxM3VGdVd4cTU3MC90SmZOSjFDdmc4WGlzZUdTSGtVVWFaZTRRUVFnZ2hoQkJDQ0NHRUVFS0lBWnpGMWpnUjlqNkcyRDdvdC9kdDBsRXNpdHdCQlVONU5ZU1Fsa0hCUFVJSUlZUVFRZ2doaEJCQ0NDSEVRRlpDRXh3TWZST1RuVVBaZFQrbG5jWGlxSjBVNENPRXRBZ0s3aEZDQ0NHRUVFSUlJWVFRUWdnaFRTRG1DN0c5eDZ1WTdUYVlYYmN0OVF6ZWl2b1ZEQ2pBUndocFhoVGNJNFFRUWdnaGhCQkNDQ0dFRUVLYWlNL2pZWDNRYk14d0hjU3UreUgxTk42SytvMENmSVNRWmtYQlBVSUlJWVFRUWdnaGhCQkNDQ0drR2ZCNVBHd01ubzNwcmdQWWRWdFMvc1BiVWJzb3dFY0lhVFlVM0NPRUVFSUlJWVFRUWdnaGhCQkNtb21BeDhmbTRMbVk1dEtmWGJjcDVTVGVqZjZEQW55RWtHWkJ3VDFDQ0NHRUVFSUlJWVFRUWdnaHBCa0plSHo4MEgwZW5uWHB4Njdia1B3djNvL1pUUUUrUWtpVFVYQ1BFRUlJSVlRUVFnZ2hoQkJDQ0dsbUFoNGYyN3EvaENuT2ZkbDE2NUpPNE1Qb1BSVGdJNFEwQ1FYM0NDR0VFRUlJSVlRUVFnZ2hoSkFXSU9UeDhWT1BsekhKT1pSZDkzM3ljU3lMMlVjQlBrS0l3U2k0UjhqLzJidnY4S2FxTnc3ZzN5VGRlOUFKdElXMmxMMFJSVUVVY2FLQ01wUWhRL1llTWdYWlc0WXlaRzlaTWhWUlZCd28ra01VWkZQb0huVHZsWTRrdno4Q053MWt0bW1Ud3ZmelBENzIzdHg3YzBwemtwdnpudk8rUkVSRVJFUkVSRVJFUkZYRVNpVEd6dWJEMGQyM2piQnZkZlIzV0JQOXZSbGJSVVExR1lON1JFUkVSRVJFUkVSRVJFUlZ5Rm9zd2U0V0kvR21UMnRoMyt6YlgrRlEwZ1V6dG9xSWFpb0c5NGlJaUlpSWlJaUlpSWlJcXBpMVdJSTlMVWVpbzJlWXNHLzQxVzA0bDNuTGpLMGlvcHFJd1QwaUlpSWlJaUlpSWlJaW9tcGdLN2JDb2RiajBNakpId0JRS3BlaHo3L3JjVE0vMGN3dEk2S2FoTUU5SWlJaUlpSWlJaUlpSXFKcTRtYmxnQk50SjhQUDFnMEFrRk5XaExjdnJzWTlhWmFaVzBaRU5RV0RlMFJFUkVSRVJFUkVSRVJFMWFpdXZRZE90SnNFWjRrZEFDQlJtb1h1LzZ4QlRsbVJtVnRHUkRVQmczdEVSRVJFUkVSRVJFUkVSTldzbVhOZEhHd3pGbFlpNVREOTlid0V2SDlwUFVya01qTzNqSWdzSFlON1JFUkVSRVJFUkVSRVJFUm04SUpuWTJ4cVBrVFkvalhqRmtaZDJ3RUZGR1pzRlJGWk9nYjNpSWlJaUlpSWlJaUlpSWpNcEs5L0I4eHI4SzZ3ZmVEZVg1aC81NWdaVzBSRWxvN0JQU0lpSWlJaUlpSWlJaUlpTTVvYS9EcUdCblFXdGxkRWZvdWpTUmZOMXlBaXNtZ003aEVSRVJFUkVSRVJFUkVSbVpFSUlxeHUzQit2ZWpVWDlvMjh2Z00zOHhQTjJDb2lzbFFNN2hFUkVSRVJFUkVSRVJFUm1abVZTSXlkTFVjZ3hORUhBRkJRVm96M0xxMUhUbG1SbVZ0R1JKYUd3VDBpSWlJaUlpSWlJaUlpSWd2Z2FtV1BRNjNId2RIS0ZnQVFVWkNDb1ZlMlFxNVFtTGxsUkdSSkdOd2pJaUlpSWlJaUlpSWlJcklRalp6OHNibnBFR0g3MjlUL3NDTHFsQmxiUkVTV2hzRTlJaUlpSWlJaUlpSWlJaUlMOG81Zk8weXE5NXF3dmZET0NmeVFkdFdNTFNJaVM4TGdIaEVSRVJFUkVSRVJFUkdSaFprZjlpNDZlVFFDQUNpZ3dPQXJXeEZkbUdibVZoR1JKV0J3ajRpSWlJaUlpSWlJaUlqSXdsaUp4TmpiYWlUcTJIa0FBTEpLQy9EZXBmVW9sSldZdVdWRVpHNE03aEVSRVJFUkVSRVJFUkVSV1NBdkcyY2NhRDBHTm1JSkFPQmFYanpHWDk4REJSUm1iaGtSbVJPRGUwUkVSRVJFUkVSRVJFUkVGcXFOYXoyc2JmS0JzTDMvM3A4NGRPK0NHVnRFUk9iRzRCNFJFUkVSRVJFUkVSRVJrUVViVktjakJ0WjVUdGllZUdNUDRvb3l6TmdpSWpJbkJ2ZUlpSWlJaUlpSWlJaUlpQ3pjeWtiOUVPem9EUURJTFpOaTZOV3RrQ25rWm00VkVaa0RnM3RFUkVSRVJFUkVSRVJFUkJiT3ljb1dPNXVQZ0VTa0hOYi9JL01PMWtSL2IrWldFWkU1TUxoSFJFUkVSRVJFUkVSRVJGUUR0SFdyaDFraGJ3bmJDKzRjdzMrNXNXWnNFUkdaQTRON1JFUkVSRVJFUkVSRVJFUTF4TlRnYm5qYVBSZ0FVS2FRWS9CL1cxQW9LekZ6cTRpb09qRzRSMFJFUkVSRVJFUkVSRVJVUTFpSnhOamVmRGljckd3QkFPRUZTZmc0L0xDWlcwVkUxWW5CUFNJaUlpSWlJaUlpSWlLaUdxU2VneGRXTmU0bmJHK08vUmxuMHE2WnNVVkVWSjBZM0NNaUlpSWlJaUlpSWlJaXFtSDYxMzRXM1gzYkNOc2pybTVIUm1tK0dWdEVSTldGd1QwaUlpSWlJaUlpSWlJaW9ocEdCQkhXTlIwSVAxczNBRUJxU1M1bTNXSjZUcUluQVlON1JFUkVSRVJFUkVSRVJFUTFrS2UxRTc1b05ralkzcHY0QjM3THZHMitCaEZSdFdCd2o0aUlpSWlJaUlpSWlJaW9obnJacXpsNitqMGxiSSs5dmd0RnNoSXp0b2lJcWhxRGUwUkVSRVJFUkVSRVJFUkVOZGpLUnUvRHpjb0JBQkJaa0lybGtkK1l1VVZFVkpVWTNDTWlJaUlpSWlJaUlpSWlxc0Y4YkYyeHNHRXZZWHQxMUhlNG1aOW94aFlSVVZWaWNJK0lpSWlJaUlpSWlJaUlxSVliWEtjVE9uaUVBZ0RLRkhLTXZyWUxjb1hDekswaW9xckE0QjRSRVJFUkVSRVJFUkVSVVEwbkZvbXd2dWxBV0lzbEFJQy9zeU94TmU1WDh6YUtpS29FZzN0RVJFUkVSRVJFUkVSRVJJK0JobzcrK0tqK0c4TDJKK0ZmNFo0MHk0d3RJcUtxd09BZUVSRVJFUkVSRVJFUkVkRmpZbXI5TnhEcTZBTUF5Sk5KTWYzMlFUTzNpSWhNamNFOUlpSWlJaUlpSWlJaUlxTEhoSjNFR3V1YWZpQnNIMDI2aVA5bFJacXhSVVJrYWd6dUVSRVJFUkVSRVJFUkVSRTlSanA1TkVJUDM3YkM5clRiK3lGWEtNellJaUl5SlFiM2lJaUlpSWlJaUlpSWlJZ2VNNHZDZXNGR0xBRUEvSk1kalNOSmY1dTVSVVJrS3FLeWdpaUc2NG1JaUlpSWlJaUlpSWpNUWFHQTZFWVVSQmV1UXhRZUMyVG5BdElTYzdlS2lPanhZbWNEdUxsQUVSWUlSZnVtVURTcEQ0aEU1bTVWaFRHNFIwUkVSRVJFUkVSRVJHUU9TUmtRN3ppaERPb1JFVkcxVVlRRlFqNmtPK0RuYWU2bVZBaURlMFJFUkVSRVJFUkVSRVRWVEJRZUMvR2FMNEZDcWJtYlFrVDBaSEt3ZzN4U1B5akNBczNkRXFPeDVoNFJFUkVSRVJFUkVSRlJkVXJLWUdDUGlNamNDcVhLOStLa0RITzN4R2dNN2hFUkVSRVJFUkVSRVJGVkY0VUM0aDBuR05naklySUVoVkxsZTdLaVppVzV0REozQTRpSWlJaUlpSWlJbmlnaU1jUldyb0RFQVNLeE5RQ1J1VnRFWnFHQVFsNEt5QW9oTDhzQkZISnpONGlxaWVoR0ZHdnNFUkZaRUZGNExFUTNvcUJvR216dXBoaU13VDBpSWlJaUlpSWlvbW9pa3RnRFZwNDRkRFFXUjQ1RzRtNUVEZ29MeTh6ZExESURCd2NyaElhNG91ZTd3ZWo5YmlCUWxnR0ZyTWpjemFKcUlMcHczZHhOSUNLaWg0ait2c0hnSGhFUkVSRVJFUkVScVJOSjdKR1c3WUlwMDg3aHd0OHA1bTRPbVZsaFlSbXVYTTNBbFZ5UEZ4SUFBQ0FBU1VSQlZLc1pPUFZ0TEZhdGVBWmVibUNBN3duQVZYdEVSSlpIZER2RzNFMHdDbXZ1RVJFUkVSRVJFUkZWTlpFWXNQTEU1S2wvTXJCSGo3andkd3FtVFBzTHNQSlV2bGJvOFphZGErNFdFQkhSdzJyWWV6UHZGb2lJaUlpSWlJaUlxcGpZeWhXSGo4Ymk3NHVwNW00S1dhZ0xmNmZnOE5GWVpUMUdlcnhKUzh6ZEFpSWllbGdOZTI5bWNJK0lpSWlJaUlpSXFLcEpISERrYUtTNVcwRVc3c2pSU0VEaVlPNW1FQkVSa1lWamNJK29CcE1XeTgxNnZpNGxKVlYzN2FwMC9XYSs4Sit4NTl5NFZXRFN0aFFXeWt4MkxZVUNTTHhYTFB3bmt5bE1kdTBuRGYvdGxDNWZ5WU5NL25qK1c5d01ONzR2SjZmVXJObGQ1c1orVkRsbFpmejNJL2FqbWl3M3R3eWxwZno3UFlsRVltdmNqY2d4ZHpQSXd0Mk55SUZJYkdYdVpoQVJFWkdGNDkxQ0pWeThsSXQvTHVWaTFOQTY1bTZLUlpITEFiR0ZoNDEvL1NNTG51N1dhTmJFcVVxZjU4OExPVml5S2tiWVBuVzRoY211L2V2dldaaTNOQXFEK3ZsalVEOC9vOC9QeUN6RlczMnVvRXRuRDR3ZVdnZStQalltYXhzQXpKZ2JnVHVSUlhpeG96dGU3ZXFKeGcwZERUNjNZWnUvaEordi9OVWV0amJWOTRMcU9lQ2E4UFB0ZjU4eDZoeUpXSVFiRjU4MldWdkdUQWxIU21vSlhuM0pFMisvNFlYQUFMc0tYNnVrVkk0dWIxNFN0czkrMHhxMS9XMU4wVXhCZWtZcEJvNjRJUXhXVFJ3VGdOZGY5alQ2T3NlK1RzV203WWtBQUhkM2EremYzZ1FTaWNpa2JhMk1uZ091d2NsSmdpN1BlK0ROMTJyQjA4UGEzRTJxZHBldTVLSC8wT3VvSDJTUHlXTUQ4ZUx6N3VadTBpT2t4WExZMlJyMzNpR1RLL0RaaG5oczNaMklNY1BxWU95SXVnYWRGeHNueFp0OXJ1Q1pkcTZZT0tZdUdvVVovbjczTVBZajBpVTNyd3lidGlmaTY5TnAyTE9sQ2VvSDJWZDdHOHJLRkxDeXF0aHJLVGUzRElsSnhjSjJXS2hqbGR3enNoOVZuOEpDR1haK21RUm5Kd2srZU4vNCs5RW4xV2ViNG5IOG16UzBiK3VDVjdwNG9uczNMM00zaWFxTkNJV0ZaZVp1QkZrNDVXdkV3Z2RWaUlpSXlPd1kzS3VBdTVHRldMb3FCbjllVU02NEN3dDF0TWlCVFhQNC9jOXNMRndlalZWTFFxczhjRllSeFNWeXJGZ2JpeThQSmNPcmxnMisydFBNNUVHdDh2THl5aEFSV1dqeTYzNTdKaDFUWnQwRkFDeGZFd052THh1akI2MVdySTFGUm1ZcERoOUx3WWxUYVZqL2FSZzZQZXRta3ZiSlpBcjgvbWMyOHZKbGlJZ3NoQUl3S3JoSHlvSEpDLy9rUUM0SE5tNUxRSEI5ZTYzQnZleWNNaXhmRTRNM1hxbUY1NTZwL04rd3RGU0JkWnZqTVd4UWJUZzdTUXcrYjgyR09FUkdGd0VBYW5sYW8wdG40OThYWlRJRjFtOUp3TDM3Zzc5dnZlRmxVUU9wVjY3bjQ5YjlWVjJYcitTaDZ3c2VabTVSOVpNV3l6RnpYZ1RrY2lBaXFnaWpKOTlHNnhiT21Ea2w2SkgzL2RKU0JkN3FjNlhLMmpKalNpQ2VmL2JSMTltdnYyZmg0d1dSV0RJdldPUGoyaHc1bm9vdHU1UUQrZXUzSk1EWHh4WTl1M3ZyUFcvK3NpaVVsTWp4Mi9rcy9QNVhGbzd2YjRHdzBJcWxVbUkvSW0zK3U1cUhFUk51SXlkWE9TZzhZdnh0SE5yZEZCN3UxUmZRdVJWZWdBK0czOEN6VDd1aGMwZDNkSDNSQTQ0T2huOU9mTHdnRWovK2tna0FhTjNDR2Z0M05LMlNkcklmVlZ4Wm1RS25mMGdYdHR1M2RZV1B0K1o3NWJPL1p1S1R4VkhJeUN5Rm5aMFlYWjczTUhyaTBIYy9adUNUUmFvVWhSZC9lNnBpRGE5aGZqbVhoY0pDR1g0NWx3VlBEMnNHOTRpSWlJaUl5R2dNN2xXQVdDekN4VXU1d3ZhOHBWRm8xNmFsVVlQZ2hpcS9nc2xTZUhwWTQveVBiUi9adi9LeldHemZjdzhBTUg3YUhadzQwQnl1TG8rK3hBNGNTY0dWYTNsVjJzWmw4ME0wN285UEtNYVI0OHJpNVducEpSajdVVGkrM042a1dsZUdtY0tyTDNuaXkwUEp1SFFsRHdvRk1QMlR1L0NxWlkxMnJWME1Pdi9pdjdrNCtXMmFzTjB3MUFFZDJwdXVZUGMvbDNPUmw2OUtLZmxLRnc3Y0d1djBEK21RMzg5czZ1TnRnMWRmMGh5OC9mR1hUTXhkSElYTXJGS2NPWnVKM1pzYVZ6cXd2blJWRFBaL2xZenZmOHpBMmhVTjBOaUFWVWkzd2d0dy9KdFVZWHYwc0RvVjZsY25UcVVKQTZsT2poTDA3K05yOURXcTBwSGpLY0xQNzd6cGJmTFZqeldCbFVTRTNqMThzR0ZyZ3BBNjl0S1ZQUFFlZUEzdnZPV055V01EaE5VamNvVUMwYkZGVmRhVy9QeEhVOWZ1M0plRTVXdGlBQUFmemJxTEkzdWJHN3pxdFZjUEg1ejlMUlBuem1jRFVINitCOVMxdzFOdHRMKzNudm8rWFpqc0F3QWpodFNwY0dDUC9ZaDBhZExJQ1lGMTdYRDFoakp0ZEh5aUZHT25oR1AzNWlhd3RxNmVvTlBQNTdLUWx5L0Q5ejlsNE16WkRMUnYxOGJnNE43VkcvbENZQThBWXVPbHlNdVhtZnorbWYyb2NncUxaSmcySjBMWTNyUzJvZGJnbnArdkxiS3lTd0VBVXFrY0MxZEVZOVBhaGtZOVgybXBYTzJlMFJBS0JWQlVaTHJVNWNad01DS1lyYzJkaUVMaHRRVUFyNzljUy9nNUpiVUVnMGJlclBSemFMSnZXeE91a2lZaUlpSWllb3d3dUZjQndmWHNNYkN2SDdidFZnYXlVdE5Lc0dwZExPYk5yRy9tbHBsWHU5WXVRbkF2S2JrWXMrWkhZc09xc0VlT3UvaHZEazcva0ZHbGJkRVczQXVwYjQ5cGt3S3hjSGswQUdXdHRIbExvckIwbnViakxaVkVJc0thWlEzUW8rOVZaR2FWb3JSVWdVa3o3dUQ0L3Vid3FxVjdKV0pKaVJ6emxrWUoyeTdPVmxpenJFR0ZVMnhwOHN1NUxPSG4ydjYyYU5yWVBLczRaWElGdXZXcytLcWgxOTc1eitqbk0vYWNIUnNid2MvMzBRRzVFNmRVd2RkK2ZYeTFyaGJ3OXJKQmtWUTV3RlZZS01PSUNiZHhZRWZUQ3Fmdy9QYjdkT3ovS2hrQUVKY2d4Y3k1RVRpK3Y0WE90R2xsWlFyTVdSUWxCQ05EZ2gzUTUxMGZvNSs3b0ZDR3RSdmpoZTJCZmYzZzVtbzVIMU1GaFRMaHZjdkdSb3hSdzU3TWxNeFdWaUo4K0lFL3VyMWFDOHRXeCtDN0g1WC9KZ29GY1BSa0tuNDRtNEUxeXhxWVpCVnBSYnpRMFIwYnRzUWp2MENHdkh3WlJrKytqY043bWhrVWdCQ0xnVThYaGVLZC9sZVJrRmlNc2pJRnhrOE54L2ZIVzJsOExhWm5sQXFmSndEUXVhTTd4aG1ZeXZOaDdFZWtqN1cxOHJPLysvdFhoR0RJcFN0NW1MTW9VdXQ5ajZtVi8zeHYwOUlGZmdabVA1RExnY1VyWTlUMlpXU1dZdTNHT015WlZzOWs3V00vcWw2Tkd6cWlaM2NmSEQ2bUREVCsrbnNXZnYwOUM1MDdWbTFHay9nRUtWN3VmcmxLbjBNYlExTzI2MUsrSDNsNldLTjlPOVVFa3JLeXFwc1V3eHAvUkVSRVJFU1BGOHY1bGxyRGpCNWFCOGUvU1VOR3BuSzI2dUZqS1hqbkxXODBOM0VxeW5xQmh0ZFNVVUNCbUZpcFFlZVcvOUlZRkdnSEVRd1A3SGk0YTM3WmRPN29qcjY5ZklYQXdObGZNL0hsb1dUMHM3Q1p6djE2KytMOC83THg4Mi9LTDliSHYwbERxeGJPNk4zRCtNRWZjL0x4dHNIS1JTRVlPdllXRkFybElQUEU2WGV3WjR2dWVqRHJOeWNJcWFvQVlNbThZSk92bXZqbGQ5V2d4U3Rkaks5eFl6SUtWR3FBcENMbkdudU9wb0dXLzY3bTRlWnRaYW90RjJjcjlPMmx2USsxYU9xRXo1YUhZZFRFMjVESkZjak1Lc1hRc2Jkd2RGOHp1R2hZT2F0TFpIUVJacGRMamVYc0pNSGE1UTMwMWtOYXZUNE8xMi9tQzlzUmtZVm8wdTUvQmovdmpvMk4wYUc5S3pac1NVQmFlb213ZjhQV0JHelltbUQ0THdEZ2h4T3RFRkJYRmRpczZPcm5lb0gyK081WVM3VjloNCtsb09EK1NqVVJnQ0dqako5WlAzcFlIYno1V2kzOUI5WUFQdDQyV0xPc0FkNTlPeHV6RjBZaU9VWDV0M055bEdqOUxMeng5OU5WbnRZdUtOQU9DK2NFWTlLTU93Q1VyK3VaOHlMeCtZb0dCcDN2NG1LRnRjc2E0TDNCMTJGakk4YkhVK3RwSGRTZnN5aFNTSkVZWE04ZW55NE9yWEQ5TVBZand6MU8vY2hZdGYxdDhjbU0rcGc2VzVtYU95VFlBUzlWVTFyVDFMUVMzTGlsZW8yKzhhcmhmNE9EUjVPRnJBM09UaEtJeFNMazVKYmh3RmZKZVAzbFdtalQwdGtrYldRL01weXArdEhFMFhWeCtrdzY4Z3VVN1ZtOE1nYlB0SGV0Y1ZreHF0UFA1OVR2a3lWaXkwbjNTa1JFUkVSRU5RZURleFhrNENEQmhORjE4Y2tpNVFvb3VSeFl2Q0lhQjNjMWc4aUUzODhlL2pLdlMzR0pIQzJldVdEUXVlVUhHRTRlYkdHeUwrRFRKZ2JpL0lWc3hNWXBnNHdyMXNhaWZWc1hoQVNyVXBTdFh0b0FxNWMrZW01SmlSdzJSclRqYm1RaFB0OFVqNTkreVlUaWZuekUyOHNHWTBmb243MjhaRzRJM243dkNsSlNsUU0zaTFmRW9Ia1RKelJzVUxQcXdqMzd0QnNHOXZYRHJpK1RBQUJldFd4UVVDaURpN1Btcm4zOVpyNnd1aElBaGd6d3gwdWRUVHNvR0JGWktQejlBZUFWTGVra1NidTloNUtGbndlODV3c25SOTByampvOTY0WlpVNE9FRlVUeGlWSk0rZmd1Tm4vV3lPQkFRMlpXS1VaTnZJMmlJdVZ5QjRsRWhNOVdoT21kWVBEN245bll1ZStlem1NTWNmMW1QdlljU0tyMGRhcUtUS2JBbnYycTloV1h5Q3NVL00yOUh3aDZuRHozakJ1K09kd1NTMWZGNFBnM3FWZzZQOFRvd0xLcHZkYlZFMy8renh0Zm5WQ201dnZoYkFZT0hrbkJlejFWa3pqbUxZM0NoWXU1Mmk0Qks0a0kxbFlpYk55YWdJMGFCdlZsY2dYaTRsWHZkZGs1WmVnMTRKck9kbW43WEdZL01rNU43a2YvL3BlSGZoOWVOOW4xSWlJTE1YWktlS1d1WWVoS3BGL09aUW4zV3hLSlNHdTY2SWZGSjBxeGVsMmNzRDE5VWhDc3JFU1lNVmRadTNQYW5MczRlYkNGM3M4NmZkaVBqR09xZnVUaGJvM2hRMm9MZitQNFJDbDI3azNDeUE5cm0rVDZqNXZVdEJKY3U2RXFUL0Q2SzdyN1VXVlhDbHBpaVFjaUlpSWlJaklOQnZjcTRkMjN2YkZuZnhJaW9vb1FVTWNPSDd6dlorNG1tWjJkblJqTDU0ZWc3NGZYSVpjckJ4eW1mS3lzZWFTckhzeVY2L2tZTnZZV1h1N2lnYUVmMUVaUW9QYVVnakd4VXF6YkVvL3Z5dFVrYzNLVVlPakEyaGpVenc5MmR2cWpHVzZ1VmxnNE94akR4OThDb0d6bnBCbDNjZXpMNXJDM3Ixa3pqU2VQRFVCTXJCUjkzdlhCQzUyMHAwRXFMVlZneHJ4SXlPVEtrYm0yclZ3d1pWeUF5ZHR6OUd0Vk9zbUFPblltWDgxcURJbEVaUFNnU1BsQkVFUFBmWENPUkN6Q2pZdFBHL1Y4RDB0Tks4RVBaMVZwYTQrZlN0T1p4bmJOc2xBMGJPQ0lmcjE5RVJsVkpLeWMvZjNQYkt6ZEdJZkpZL1gvamFYRmNveWFGSTY0QkZXZ1l2NnMrbnJyTU42OFhZQ0owKzhJZzcyaHdRNFZTc1hvNW1hRlNUUHVvS3hNZWFHZ1FEdTgwTEZpUVdkdFFTVnJheEhxK0t2ZVZ4NE1oR3JiLzdEVFAyUWdLYVZFNDJOR3FjR1Q4NU5TU3VEaGJxVnhNb2l6a3dSTDVnWmp5QUIvaE5RM2ZNVjVWZnA0YWoxYytEZFhDTUF0V3gyRE5xMmNFWHAvc2tseWNvbmVBWEZwc1Z4WW1hZFBSbWFwc0pyZkdPeEhGVkNEKzFGTmR2WTNWYjI4WjU5MmhidWIvcThSeXJUaGQ0VlZYUjNhdTZKbmQyOEF3TGRuMHZIN245bEl2RmVNR1o5RVlOMm5ZUldlSU1kK1ZBRW03RWNEKy9yaHdGY3BTRXBXMXBIYnZETUI3N3psQlc4dnc5SzJHaXVncmgxdS9LMzdmdXVOWHY4SkdVMTY5L0RCM0puR3AzL055NWVoNjF1WGhEUzRMWnBWZm9YcDhXL1NoTzh2dGYxdDBhYWxZZld5aVlpSWlJaUlIdmJFQnZkeTg4cFFXQ2l2OUhXR0RQQkhUSndVdlh2NHdNcEtKS3dFcXdoZkErdVdXTHFXeloweHNLKy9NSHM2L0c0aDFtNk13OVFKZ1JxUFQwMHJ3Y2dKdDVDYlY0WWpKMUp4N090VXZOTEZFeU9HMUZaYlNaZVFXSXdOVytQeDliZnBRb0RLMmxxRTkzdjZZdFRRT2dZTk1wWFg2VmszdlB1Mk40NmVWSzdzaUk0dHdzSVYwVmd5TjdnaXYzYVZ5Y2dzeFV0dlhkSjczSVYvYzNRK3JwQXJCNm9mdUhvakgyMmYvMXZuT1Q5OTNScWVIdGFHTlJUS09pRW52MVVGOTNyMjhEYnBTdFlud1paZGlXcXBPdThsRmVzOHZyamMzM1RXUjBFSXYxdUFmLzlUemdqZnVpc1JuVHU2bzNVTDdZTlJjamt3ZGZaZElWMGFBSXdkWGtjWWZOVW1OazZLb1dOdkNXbkJBdXJhWWRlbXhzTHI1ZUtsWEJ6L0pnM3paOVhYR2RnSGdHbHpJb1RWbmhLeENKOHVDaFhxTkY2NW5vL0ZLNkt4Y0U0d3drSWRkRjFHcHpyK2RtcXJwaDRFWkxYdEwwOG1WNml0M0RwNXNJVkJiWkhKRmVqeC9sWGNpU2dFb0t4Vjk5elQ1cWxEVjFrS0JUQithamhTVWtzd1luQnQ5T3JoclhHbHRiN0Ezc2NMSW5VK2JpaEQ2b3ZaMllteGJINEkrZzlWVGphUkZzc3hhY1lkSE5uWEhIYTJsakdKZy8zb3llcEhOVmxhZWduTy82VzZ6K2o1dHU3UGlBY1dmeG90cE1sMGNKQmcwUnpWUGRhQ2ordWpXNjhyS0NpVTRhZGZNL0haRjNHWU9OcjRTVWZzUitidlI3WTJZb3dmV1JjejUwVUFBSXFLNVBqMDh6aXNXRmgxdFNEMXBYZ3VscXJ1ajZ4dFJCVktDYjMzUUpJUTJBT0E4U01yWDl2dzZOZXB3cys5dXZ2d1BwbUlpSWlJaUNyc2lRM3VyVm9YaDBOSFUweDJ2UzA3RXl0OURWTVVhTGNVRThmVXhjL25Nb1VCa2wzN2t0QzNsNi9HMm03ZVhqWll2Nm9odHV4SXhHL25zeUNYQTkvOW1JSHZmc3dRNnZpZC9TMFRSMCttQ2pPcFJTTGdqVmRxWWVMb0FOU3BYZkY2Y1RNbUIrSDgvN0tSbkZLQ29FQTc5T2ptSlR4V0ZXbHN0RjFUMTRvdmhRSkNxa1JUS2luUmYwM0ZvK1hnZFByNXQweGtaaWxYcmtna0lyenpwbUdEZjVaazJrVE5RV2hEemhGVmNvUW1KYlVFaDQrbDZqOVFDeXNyRWRZdWI0RHU3MTlGUm1ZcCt2YnlSYXZtdW1lWloyYVY0c2F0QW1HN2R3OGZqQjFSVitjNWR5TUxNV3pjTGVGdjdlMWxnNTBiVlFPcHg3OUp3K3dGeWxXaWVYbGxXTHU4Z2RaQnRZM2JFdkQxYVZWQWVNZ0gvc0pBNnNWL2N6Rm8xRTNJWkFvTUdua0R1emMzUVlPUWlnK29WdFRSazZscUt5aStQSlNNQmJQcjZ6M3Y0SkVVWVNBVkFBYTg1NGZBQU8ycmtpM1p5Vy9UY08yR2NvQis0WXBvYk4yZGlORkQ2K0RkN3Q1RzFRbzZjU3BOLzBFR01DUzRCd0N0V3poallGOC83TnluVEdIWHZLa3paRExsRzl1bXp4b2EvSHpGSlhLMDdmUzNFSGcvdktkWnBWY2xzeDg5ZWYxSWs3L090cXYyNTd4eVBROGpKOXcyNnB6anA5S0VpVldlSHRaNDhYbjlxOWwyN2t2Q3dTT3FlKzJQUHdxQ3Y1L3FuczNQMXhZenB3Umg5a0psMEgvVDlrUjRlbGhqd0h1R1o4SmdQN0tjZnZUMkcxN1l2dmNlSWlLVnovUE5kMmtZOEo0dm1wa3BnMFA1Q1cwVktUK1FtMXVtbHA2MVZRdG5QRnZKZ09qRmNxdkpKUklSM24zYlM4OFpSRVJFUkVSRTJqMnh3YjJhcExCUWh0WWRkYSt3MHNUUTRGVDVPbjM2R0JxQXRMVVJZOUhzWUh3dzRnYmMzYXl4ZkVHSXhzRGVBMjFhT21QejV3MFJmcmNRbTdZbjRNelpETWpsd0srL1orSFgzN1BVanUzUTNoVWZqUTlFNDRhVnI0L243Q1RCd3RuQitQbTNURXlmSEdReHF6bHFxaU1uVllHcEZ6dTVvNWFuY25DdE1vRlNZMTZmRDdScjQ0SzlXNXBVNlBtR0RQQ3Zsbk0wMmJ3alVRaTZEaG5nWDZGQW8xY3RHNnhhRW9wL0x1ZGg3SEQ5TTh4cmVWcGovL2FtR0R6cUprSkRIREJ2bHU1QndqOHY1R0Q4MUhBaHhWb3RUMnZzMk5CSXJYOC85NHdyZkh4c2NDK3BHRC8ra29tUEYwUnFETWJrNUpiaHUzSXBSMXMyZDhiNGthckFZdHZXTG5pMXF5ZSsvVDRkV2RsbEdEenFKcjdhMDB4dGNMaXFGWmZJc1dHTGVyMjFveWRUTWJDZkg0THJhVitsbHBGWmlzKy9pQmUyUFQyc01YcFk1V2Y4bTB1UlZBNUhCNG13TWlZNXBRU2ZMSTdDN3YxSitHaDhvTTZVd09ZMllWUUFydDBvd05CQi91ajhYTVhhZWYxbWdSRFk4M0MzUnJQR2xSdXNaajk2TXZ1UkpzWm1IVEFGWnlmam4vTll1ZFZHM2J0NXdjcEtkMUQvNUxkcFdQbFpqTEE5c0s4ZjN0V3cycTluZDIvY2pTekU3dnMxNUJhdmpJRkVJa0xmWHI1NjI4UitaRm45U0N3R0pvMnVpekgzYTBBcUZNRFNWVEhZdjZPcHp2TWVUTndEOUsvR00wWlJ1WlY3RGhWSXViOWozejIxVlh2ajlFeDhNa1Q1KytUT0hkM2hWZXZ4eU5wQ1JFUkVSRVRtd2VBZVZabDJiVnd3WjNvOWRIM0J3K0F2cjJHaERsaXpyQUVpbzR1d2FYc0NUcC9KRUdhS0E4b2FiaFBIQkpna3NQZEF4dzV1Nk5paDVxVDRPcjYvT1JxRm1lNzNMKzlXZUFGNjlMMWFvWE9Ua292eHgxL1p3bmF2SGo2bWFsYWxWY1VxVEZNb0h5eS9HMW1JUThlVUt4d2NIQ1FZT3JEaUFjT24yN25pNlhhNjYrV1Y1K3RqZy8wN21zTFJRUXl4anZFdnFWU09PWXNpaFlIVWtQcjIyUEo1bzBjR043MXEyV0Q3aGtaNGI5QjE1T1NXNGNTcE5QajUybUxDS1BXQk1WY1hLNXc4MkFLbnZrL0RybjFKV0xleWdWcktOSkVJV0Q0L0JKbVpwZmpyN3h4a1pKWmkrSVRiT0xpektad2NKUWIvZnBXeGVYdWlrRzY1V1JNblhMdVJENWxjZ1hsTG9yQm5TeE90NmJRK1dSeWxWcXR0M3N6NmNIYXFualpYaGZkNyt1Q1ZMaDVZdnprQmg0NmxDS3ZmSXFPTE1HclNiVXdZVlJlamh1b2ZMTDd4OTlNVkhyeHQ5ZHlGQ3ExaXRyTVRZOSsyaWdYN0g3aDhSWlcydG1NSHQwcWxVV00vZW5MN1VVMzE3Mzk1UXUweUFHcFpEalQ1NXJ0MHpKd1hJZFFWNjlqQkRkTW1hWitzTW4xU0VPSVRwZmo1TitWa3JnWExvcEdlWG9yeG83UUhVOWlQTExNZmRlbnNnYWFObllSVXJCRlJSWWlOaytwY0pTZ3I5N1p1clNkb2JDaVpUQUZwdWVCZW9aR2ZIZGs1WmRoN0lGbllidFBTV1c4ZFluMXljOHR3cGx4TjVkN3YxTHpzRmtSRVJFUkVaRm1lMk9EZS9GbjFNVi9QQ2hWOXlnY01oZzJxalNuampLOFRVaEhkdFF5cXlPVlFTeWVrN1RoQVBUWGFXNjk3YVIzUWYvaWF4dEkyOC9yWnJ2OGdJN1BVNk92RkpValIrNE5yZW8vejlMREcrUi9iR24zOThreVJKdlhNVHhtWU1QMk9TYTlwcWJidHVTY001QUhBYzgrb0FxYjJCc3lZZmpCb0x4SnBUZ2NxRVl0Z1kydllvRTlOWElHNVlIbTBFRERwMzlzWEh1Nkcxem9FbEhWRWRTbGZ4dzhBOGd0a2F1ZElKTW9VVnVYVFdJbEVJclVCUURzN01mWnZiNG9QeDk1Q0xROXJmTDZ5QVZ5Y05YK00xQXUweDdwUHd6Qms5RTI0dVZvOWtyNnN1RVN1dGlwVFc5K3dzaExoc3hVTjBHZmdkY1FuU3RHcGc1dFJhU0FySXlaV2ltMTdsTFZENjlTMnhaN05UZkJPdjZ1SWppM0N4VXU1T0hnMEJlLzNmRFNJZmV6clZKejlOVlBZZnZzTkwzUjlVWDhLTzB2bjRXNk5UMmJVUS8vM2ZMRm9SVFQrdktDc3YrWG9JTkc0SXFlbUtDMVZZUE9PQkozSC9QU3JhZ1Y1ZG5ZWjFtK08xM0cwdWhGRDZxZ0ZDZGlQbnV4K1ZCTWRQYW1lTHRyVFUvdUVyYjBIazdCMFZZeHdQeEJTM3g1cmxqWFErWG9UaTRGVml4dWczOURydUhsYm1TWjY0N1lFUk1VVVlkRW53UnFEWit4SGx0dVBKb3lxaTVFVGI2UFBPejRZTjdLdTN0V3BwYVdxK3c1TnRWd3JvcUJBcHJiOTNZOFptRG9oME9DSkdUdjIzQk5XcWdQQXVKR1ZYN1czNTJDeVdzQ3g0ek9XdStLZGlJaUlpSWhxaGljMnVGZVRhYXMxVkZ3aVZ3dkU2YXBKVkQ2NHQzQk9mYTIxS0I2K0pwRW1hZWtsT0hKY2ZmQ3ZmTUQ0OGgvdGRaNS9KNklRYi9XNUFnQjQ1aWxYSVdnQUFNSDE3QkVaWFFRZkh4dWMvYVoxcFZiTUFNclZuNlpNKzJRTW1VeUJ1QVRwSS92L2R6RUhGLy9OQlFDNHVGamh3d3FzMm51cTgwV2pqbi83dlN0Nmo5RlVDOUxIMndiN3R6ZUJnNzFFYjFxMnA5cTRZTnY2Um1qU3lLbFNxd1Jjbksyd2NVMFlaR1VLaEFSWFg0MmpoU3VpaFRTcGswWUh3TjVlakkrbkJtSG8yRnNBZ09Xclk5QzZoVFBDUWxWdHVuR3JBUE9YUmd2YmRXdmJZZmEwZXRYVzV1cFFQOGdlT3pZMnh1a2ZNckI4VFF3Rzl2V0R0MWZOVFMxV1dpckgraTI2ZzN2bC9YWStDNytkejlKLzRIMURCdmpEMmxyOTljOSs5T1QySTJjbkNWcTMwRjBMdGFvNU9valJwSkZoR1FEU00wcng3ZmZwZW8rVHlSVll1VFlXdTc1VTFTZ0xycWQ4cnpCa1padTl2UmpiTnpUR3lBbTNjT1c2Y3RYWDl6OWw0R1o0QVpiUEQwRXJEZjltN0VlVzJZODZkbkREOThkYm9tNXR3MnI2NVpjTHhEazZtQ2E0bC9QUWhLZWs1R0pjK0NmSG9Ld0dXZGxsMkhkWXRXcXZYV3NYbzdJaGFGSlFLTVBlY3ZYN0FPak1sRUJFUkVSRVJHUUlCdmZJN0hTdE1BUlVnVWhiR3pGZWU5blRvR05OcmF4TWdjSWltZFpaNFUrNjdYdnVvYmpFK0hSNUQzeDdSalZ3Mk9sWmQ3WGczZ3VkM0JFWlhZUjdTY1g0NTNJdTJyVjJxVlJiOTJ4cEFsOGY4d1Fpa2xOSzBQbjFmeC9aMzZhbEMwS0RIWEEzc2hBdnYraUI5d1pkTitoNnE1YUVtalJGcmFHTURTUWF3aFNwVTd0MDlzQ0dWV0VtYUkzU0sxMDhjUDUvMldqVDBobXZ2MUlMZ0hKRmF2ZHVYamh4S2czU1lqbkdUd3ZINGQzTjRPcGloWlRVRW95ZGNsdm9DdzRPRW14Y0UvYllwaEY4L1dWUGRIN083WkdWRmdvRmtIaXZHSFZxUDFxTDZ1TUZrUlYrdnBJU0RVdDZhekQyb3llekh6VUljZEJiZzZ5cU5XemdpS1A3bWh0MDdLNHY5WCsrcDJlVVl2TE1PL2o3L2lRVlFKbG1mZWNYalkxYWhlN3Vab1hkbTV0ZzRvdzdRcjNsdUhncCtuNTRIWDNlOWNIRTBRRndjMVcvRDJNL3NzeCtaR2hnRHdEeTg4b0Y5eXBRRDFLVHJPeEhzeGtjT1pGcVVKQnU2NjVFRkpwNDFkNyt3OGxxcVZHSmlJaUlpSWhNZ1pFS3FqUjlnejdhVmdVK29HdUZJYUFLMkRrNVNRdytWcE91YjExR2VtYUoxc2UxclM2TGpaUGlvOWwzNFdBdndZNHZHbFZiQ3FhYUlpT3pGQWVQcGxUcUd0LzlvS3BCMHZrNWR5eGJIU05zdjlESkE5dDJLMU5SZlhNNnZkTEJQVXRrYlMzQ0p6UHFZZjZ5YVBSNDB4dEhUcVRxUHdsQWtiVGlBVlhTci9jN1B2am5jaDZHRGZKWFd6RTY2Nk1nWEx5VWk4Ujd4WWlOazJMNCtOdjRkSEVJaG8rN2phUVU1WHVNU0FTc1dCaUMwR3BjMldFT0RnN3FBOFczN3hSZzN0Sm9XRnVMc0hmTG8zWHVxbW9DaGltWkluMnlwZGI1TkFmMkk1WHNuREtOYWFjdGdhYlVpYmw1WlRqd2xlN1A5MTkvejhMc2haRkl6MUNsV20vYTJBbmJOelNDcTR2eFh6UHM3TVRZc0RvTWN4ZEhDWitGQ2dWdzhFZ0tUbjJYanNFRC9ERjZhSjFLcitLdmFSN25mcFNWclhydDZFdmhhYWhzRGNHOU0yY3pNSE5LRUR3OWRBZWM5MytWckxiOXdmQWJXby85NEgwL3pQb29TT2YxcE1WeXRSV3R4dUxuQ1JFUkVSRVJhY1BnSGxWS1lhRU1yVHYrcmZNWVM2a3pWMWdrRStxNkdTbytVWXJ1ZmE4STU2M2RFRjl0dFJWcmltMjc3Nm5WRURIV3hVdTVRcXJLZW9IMkNBcFVuKzNkcEpFamZIMXNrSnhTZ3RNL3BHUDY1RUE0T3BobTVubHViaG0yM2c4Y1ZwVmhBLzNoWXNBQVo3dldMdGo2ZVVPa3Bta1BRQnRDVXlwTlkra2JTT3JYVzNNdFRXUEk1QW9jUEtJYU5EYkZOY01hbUg3Z2N0bjhrRWRTWjdrNFcySDEwZ2JvUC9RNlNrc1Z1SEl0RDYrOTh4L0t5cFNqOWlJUk1QL2orbmlwODVOVEg2eWdVSVoxbStLeDkwQXlaSElGeEdJZ05hMEVycTdWZTV2eFlyZEx1SmRVclBWeFMvazhBdGlQbnNSKzlNSWIveHA5SDFKZE5QV05MdzhscTlVZGU5anNoWkdQVEVicDNORWRueTRPTlNnVnB6WVNzUWlMNWdTamVWTW5MRjhkSzdRaHYwQUdoVnloRnR4aVA2cjUvU2c1VlhYZlUwdFA0TTFRbXU2bFNrc1ZPSFFzQmFPSDF0RjVibVh1YVRVNThGVnloZXFNRXhFUkVSRVI2Y1BnSHBFT2RXdmJvZXNMbmtMZHdXMjdFOUd5bVJPNldQQWdTWFdLamkzQ3ZrTVZuNDBNUUczVjN4dXYxbnJrY1pFSTZQWnFMV3piZlEvNUJUSWN3K3ZKM0FBQUlBQkpSRUZVUFptS0Q5NzNxOVJ6UHBDWEw4UFdYWWttdVpZMjc3M3JZMUJ3RHdEOGZHM2g1MnNyRExLV0Q3SlpVbEJpenZUSzErd3BMcEdyRGFhYTRwcFZRVnRObkJaTm5iRDRrMkJNbXhNQkFNSkFLZ0RNbmxvUHZYdjRWRWZ6TE1LWm56S3daRlVNVXNvTjBNcmx3Tm5mc3ZET1crcHBsMi84L1hTRmExNjJldTZDeFFaR0tvTDlpUDNJa2hVVnliSG5nTzdQOXc3dDNYRHM2MVRJNWNxLzhaamhkWVZWZFNVbGNpVGNVd1hhNndmWjY3eFdWRXlSOEhOdGYxdlkyb2pSdTRjUG5tM3ZocG56SXZEM3Y3bDRvWk03eGd4WFQ1SElmbFR6KzFGeWl1cXp3MVQxVzFQVFZkZVVpRVdBU0ZuMytNdER5UmpTM3g5MmRxWXBlS2R2QldsNlJpazJHRkhUVlpONmdacjdqa3l1UUZ5OFZPOXgwYkZGR3ZjVEVSRVJFVkhOeCtCZURXUm9laFpEajJ2eHpJWEtOS2ZTWnN5Tk1PaTQvSHlad2NkcWN2N0h0bXJiVVRGRmVQM2QvL1NlTjI5bVBWeTVub2ZZT0NrVUNtRG12RWdjKzlKUll6MnBKODJDWmRFb0xWVU9JdFd0YllmNFJLbWVNOVJsWnBYaXg1OHpoZTAzTlFUM0FLQjdOMjhoTmVlK2c4bm8zOGRQNnlDWEptKytwcnF1ZzcxcEJuUXF3c0Zlck5ZV3F0bHljc3Nna1lnZ2s2a0dVcTJ0UlNndWtVTW1VMVE0aUZWVDNMNVRnQlZyWTlWcVpBS0FxNHNWcG93UFFLL3VQaWdwTlYwd1RsdnFaRk83ZmpPL1dwNkhsSjcwZm1TcE51MUlFT3FXT1RsS2tGL3c2QXErMTEvMlJFSmlBTGJ2dVlkUEY0ZWlZd2MzNGJISTZDTDA2SHRWMk5ZM1FhWDgvZGlSdmMzUXRMRVRBR1dnYi9mbUpqaDhMQVd2ZGZWODR0SnhHcXFtOWlPNUhHb0Jxb0E2aHRmcTA2WDhDbTRmSHh1MGJPYUUwejlrSUNPekZJZU9wV0JnWCsyVHhQNDYyMDdyWXovL2xxbFdPL2FacDNUWDhGdXhObGJvTys1dVZocHJBZXJ6M2JHV0d2ZG5aWmZobVM0WDlSN1h2TnozUFBZZklpSWlJcUxIQzRON1ZDa09EcEpIQm13TURabzlZR2dOcHVJU3VWbnFOVGs0U1BEcG9sQzhOL2c2WkRJRmN2UEtNSDVhT0E3dWJBb2JQZlVFSDJlbmY4akFYMytyQnZVL25ocUVrUk52RzNXTlBRZVNVSEsvWm1PTHBrNElETkE4cUJOUzN4NU5HenZoK3MxOHhDVkk4ZlhwTkhUdjVxWHhXRTFXTGdvMTZEaFRyWTdURmxoM2NiRXl1QzFrV3RHeFJSci9MdHIyNjVLYlc0WTVpNk53NXFlTVJ4NHJMVlZneGRwWUhQc21EVlBHQnFCelIvZkhiakF0T2FVRWF6Zkc0ZXZUYVpBL0ZMdnIzczBMMHlZR3dzUGROS25WalBYenFkWnEyOGtwSmVqOCtyOUdYYVBuZ0d1bWJOSmpoZjJvY2t3Vm9MNXlMUTk5QmwwWHRvL3ZiNDVHWVk0bXVUWUFKQ1FXWTljKzFhcTlZWU5xWTgyR09JM0hEaDljRysrODVZMWFubFhYNTBVaW9NKzdscjM2ekJqc1J5cnhDVksxMnQwQmRVMFQzQ3NmTUt4YjJ3NEQrL3JoOVAzNnp0djMzRU9mZDMxZ1o2djVIbDVYM2I5alg2dlMwTllMdE1meno3bHJQZmFmeTdsQzVnOEFHRE9zTGhhdGpOYmI5bHExckxGSFE4M2FpcnI2Vi9WTWpDRWlJaUlpb3VySDRGNE5wQ3Vva1o4dmcxeWhnSXV6YWY2MGNqblV2cGcrcVpvMWNjSzRFWFd4ZHFOeWNPdm03UUlzWFJXRHVUUHJWM3RiM2g5OEhhSXFpaWtxREZ4a1UxZ293L0kxTWNMMnF5OTU0cG4ydW1jdlA2eWdVSWI5aDFWcHNON3ZwYnZHVGIvZXZwZzVUN2x5Yy8yV2VIUjd0UmFzckN4c2xPb0paZXhncEttdlVaMHBTMy84T1JQemwwVWhQVU5WUHllZ2poMkdENjZORFZ2aWtYUS92VmhFWkNGR1RicU4wR0FIZlBpQlAxN3Q2cWwxSUxHbXlDK1FZY3ZPUk96Wm53UnBzZnFiUlVoOWU4eWRXUi90V3J2b3ZFYTNYbGRNMmlZbkp3bSsydFBNcE5jMEYvYWpKNk1mMVFUTDE4UUlBUmNmYnhzTTdPZW5OYmdIb0VvRGU4WmlQNnBaL2VobWVJSGFkb01RMDlRcWpJNHR2eHJRRmkyYU9hTkZVeWRjdVo2UDFMUVM3Tng3RDZQMDFONTcyTFViK2ZqM3Z6eGhlMUEvUDYzQlVvVUNXTGhjRmNocjFzUUpyNy9pYVZCd3o5WkdqS2ZhNlA0c0pTSWlJaUlpQWhqY004a2dBQUJzM1pWWTRkcGRIN3p2aDFrZkJSbDgvTEw1SVZvZm16WW5BaitjelVDMzEycWhYMi9mU3Mva0xpNlJWM2x3VDk5QXlJTy9rYWVIOVNPcE5iVWRXeFdHRGZiSHIzOWs0YityeWkvMkI0NmtvSDA3Vjd6NmttZVZQYWNtRHcrcW0wTjByRlNvcitYb0lNR015VUZHWDJQdmdXVGs1aW5URTNtNFcrUDFsM1gvTzNaN3RSWldyNDlEV25vSkVoS0xzZityWkpQVjNudWN5T1NLS3UwSE5aVzF0UWgxL0ZVckFoN1VvTkcyLzJFUlVVWDQ5UE5ZL1BwN2x0cityaTk2WU1uY0VEZzdTZkJ5Rnc4c1dCYU5VOStuQzQvZmpTekVqTGtSV0xRaUdxKzg1SWszWHFtRnRxMmNhK1NxMzFHVGJ1UGl2N2xxKzJ4c3hCajVZVzBNSDFUYm9HQzdxV3YvT0R0SlRIbzlBRGkwcTJtbHIxRitWZFhqaFAybzZtemRsUWdYWnlzRUJ0aWhRWWlEMlZhLy91OWlEbjc4UlpVdWU4S291aFlUQ0hwY3NCK3AvSE5KOVpuaTRXNE5IKy9LMTl6THppbERXcm1hZXlIQnlvRGh3SDcrbUR6ekRnQmc2KzU3Nk5YRHg2akE5SWF0cXRwNTdtNVdlRnZIWkV1UjZINnR2L3VtVHdxRXlOS1dUUklSRVJFUlVZMzN4QWYzYWdJN080bEJnNDIvbmM4U0FuRkhUcVRDMmtwVTZaVmxOdFppa3d4MFBnNGtZaEdXelF0QjkvZXZDQUcyMlFzaTBiU1IweE5YZjY5SkkwZTBiTzZNLzY3bVljYVVJUGo2MktpbFZkSW5NNnNVMjNhcmd1RjkzdlhSTzdoa2JTMUMvejYrd3VxQnp6Ykc0K1VYUGVIclUvbUJJREtkd2YzOURUcE9MbGRnOTM1VjJqZER6M3RnNTc1N1JoMWZ4OTlPclI3Tmd3Q290djBQeENWSXNXM1hQUnc5bVFxWlhGWEx5TmxKZ3BsVGd2RE9XOTdDUGhkbkszeTZPQlE5dTN0ajJlcFkzTDZqV3BHUVh5REQwWk9wT0hveUZYWjJ5bG41OHo4T2hsOE5ldjBPRzFoYkxialhwcVV6RnM0SlJ2MGdlek8yeXZSYU5ITTJkeFBZang3amZxU0pRZ0dzMjV3Z3BLbWVOakVRUXdZWTk3YzBsYi8vVWZYeHhnMGQwYjJidDQ2akxSdjdrZVgzb3d2L3FOSzd0MnBobXZmZW03ZlZWd09HM2cvdXZkYlZFOXQyT2VKbWVBRUtDMlZZdkRJYWE1WTFNT2lhdi8rWnJSWk1IVFcwanQ2Zzk3dHZlK1BtaW1oMDcrYUZ0cTFjaktxM2QrSlVHcmJ0VGtSb3NBT2VlOFlONzc1ZGMvc2hFUkVSRVJGVkhRYjNhZ0N4V1A5Z1kwNXVHV1l2aUJLMjI3Vnh3Y2RUNjFYNnVVVWl5eGpvdEJSQmdYYVlQQzRBU3o2TkFhQWNJSms2NXk0TzdLaStBS2lodFhWa2NvWGFyR0ZEM0FvdlFJKytWdzA2OXYyZVBuQjF0a0t2N3NZUE9LemZuSUQ4QWhrQTVjcS9RZjBNVzRIWC96MWY3TjZmaE15c1VoUVV5ckJnZVJRMnJtNW85UE5yWTY0VmI3bDVaWGlxODBXZHgyaHIyemVIV3dnRFZ3L1kyMWR1Rm41UlVjVlhoMDZmRkdqUWNjVWxjclhCVkVQUGU4RFl3VlJqS2FEQTFObDM4ZTJaOUVmcXluWHA3SUZQcHRmVHVzTGc2WGF1T1BabGM1ejhOZzFiZHlVaUtrWjk5WVZVS3NlOXBHTDRtbUNGUW5YcTlLd2JPclIzeGRYcitaZzhMZ0R2OS9UVlc3L0oxa1pjclducUhoZnNSNDl2UDlJa0piVkVDT3dCcGt0TldCRTl1M3RqMDQ0RWlDRENvam5CRU5mZ1JYdnNSNWJkajJManBJaUlVclZIWDFwblExMjZva3FkS1JJQlRSczVDajlQbnh5SWdTTnVBZ0MrK3pFRGIzZkxRbWNkZGZNQVplM0N4WitxMG1rR0JkcWhyNTVVOG9CeUplV0dyUW1ZUGluSTZOOGhLYmtZRVZGRmlJZ3FRcGxNd2VBZUVSRVJFUkZwOU1RSDkzNDkzYWJDNTNaKy9WL2g1NzY5ZkRGOGNPMEtYY2ZSOGRHMFlyUG1SK0p5dVMrbit1UVh5TlJTME1RblNQRm1iOVBXTm5wWStkbkZUNUwrZmZ6dy9ZOFp1SFFsRDdVOHJURnBURUNWUHArMXRRZ3Rtam9KMnc3Mit0UFEvWE01RjNNWFI2RlhEeCtEQTJjUHJsMyt1YXl0dFkvY3YvS1NKem9ZV1djUFVOWXNPWGcwV2RqK29LOGZYRjBNZXl0eWRKQmd6TEE2V0xoQ09jank4MjlaT0hna0JlLzE5REc2SFk4cmlWaUV5MyswcjlRMW1OWVRFRUdFV3A0MmFnT3A5WVBzTWV1aklEejNqSnZlODhWaW9NZWJYdWplelF1L25NdkN6aS92cWExNkd6cXd0dDdBbUNXYU42cytiRzNFRlU2ZGxwVmRobWU2cUFMWmxoajRpNHVYNmorSURNSitaSmpJNkVLMTdZY25iRlFuZno5YnRHL3Jpc1lOSGRHNFljVlR1NWVXcVZhVzJUNUc2VlBOb1NiMUk2bFVEanM3dy83ZXAzOUlWOXQrL2puOXY0c2gvcnFRTGZ3Y0dHQUhsM0wzbU8zYnV1S0ZUdTc0NVp4eUZkNmNoVkU0ZWJDNXpqUzRHN2JHSTZaY0RiK3A0d01OU2tQdDdXV0RUWjgxaEx1YjhWKzN5OWRSOVBWK3NyS0RFQkVSRVJHUjRaNzQ0SjZwVXZvNU9rcE1taDR3S2JtNFVyV0prbE5LOUI5a0lXYk1qVERvdVB4OG1jSEhWaVd4R0ZneU53UkxWa1ZqeWR3UW8rcDFWSVNyaXhVTzdXNW04UEduZjhqQWxGbDNvRkFBeTlmRXdOUERHbSsrVnN1Z2N3TUQ3QXgrTGp0Yk1leHNqWHZOeTJRS3pGNFlLUXhRdWJsYVliQVJ3VWRBbWNKejc2RWtZYUJseWFvWU5HL21oTWFWckM4SkFNTUdWU3hBL3pCajYyOUtKQ0xVQzN3MHRXSDU5d0JOandQSzFMazEwY08xMi82NW5JdTJyVXd6YTk5VVJneXBqY1BIVXVEaUxNSElEK3ZnM2JlOURSclFLMDhrQWw1ODNoMHZQdStPK0VRcHZqNmRqblBucy9HYW5ocVRsaXFnanAzK2cycTRsN3RmTm5jVERNWitWRFA3MGNPdVhNOFhmcTVJM1RGRFY5dy83UFdYUGJGNjZhTnBDVWQrV0JzdG1sWXVhME5Sa1V6NDJkYkFZSSs1c0IrWnBoK2QrU2tEcXpmRTRjenhWbnFQbGNrVk9Id3NSZGdPcm1ldjlUN0hHTms1WmZqdnFxby90Vy83NkNTMDZST0Q4TmVGSEVpTDVVaExMOEhNdVpIWTlGbERqUUhPUHkva1lNdE8xVDNkYzgrNG9VdG5ENFBiMDd5SmsvNkROSWlKVXdVVERmMSthY3pFTEV1Y1dFTkVSRVJFUk1aNzRvTjdaSDRuVHFVWmRGeHhpZHpnWTZ0YVVLQWR0bnplcU1xZkoveHVJVEl5UzlHK3JRc2tFdlZSaDcvTERVWTFhZVFJUndmbGlyNnVMM2lnVlhOblhMcVNCNFVDbURrdkFtNnVWdWpZd2JBWjBmOWR6Y1BYcDlNeGUxbzlrNmZqV3JjNUh1RjNWU3NVSm84TFVKdFJiUWdyS3hFV3pnN0dCOE52UUtFQVNrcmtHRDNwTmc3c2FBby9YK05tTjl2WmlkVm12VThaWjVwVm1MZkNWZlZlREpuQjd1Z2cwYmdTdHZ4QXplTzBVdmFYYzFtWU1QMk8ycjdoNDI5ang0WkdhTmxjLzRCeVRxN2hkV3NxdzgzVkNqczJOa0tqTUVjMGYrWUM1aTZKMG4rU0RwZCtmd3BqaHRYQm1HRjFUTlJDZXBLeEh6MCsvZWhLdVdERTArM01IMVRTRkJBeFZuNitLcmpuV01sVTBWV0ovYWp5L1NncHVSanpsMFVMTmVsS1N4VTZNejhBd09rekdVZ3FOeEd4ZXpldlNyY0RBSDc2SlZPdEhxR21sWTFCZ1hhWU9pRlF5QUx4Mi9rc3JOOGNqM0VqNjZvZGw1cFdncW16N3dvVDBseGRyTEJrYnJCSjJxbFBWTG5WdkhYOHVYS1BpSWlJaUlnMFkzRFBRdTM4b3JGQnh5MWRGU1BVQ2ZIeHRzRTNoMXZBeGRud1AydCtnUXpkMzcrQ2hNUmlZZCs2VDhQUTlRWERaNlZTMWRtMFBRSGYvWmdCRjJjcmZQaUJQMFlNVWEwcysyRDREZUhuSTN1Ym9XbGo1ZXhnYTJzUjFuMGFocDc5cnlJcHBRUmxaUXBNbUg0SFgrMXBodUI2dW1kRjc5eDNENTkrSGdlWlRBRXJLeEZtZlJSa3N0L2w0ZG5QelpvNG9lZmJGVXVuMmE2MUMvcjI4c1dYaDVYcFBaTlRTdkRobUZ2NGNudFRvOUlmZVhwWVk5dDYwd2RwcStLYWo0dXZUNmRoMXZ4SWxKVkwyUVlBaFlVeURCMTdDMStzYmFoV2R5YzFyUVRKcVNYdzk3V0ZpN01FUlZJNTFteUlFeDUzMHBEVzJKUlljMVJweTY1RXJGNFhwLzlBSTVrcUJhd3BWeUZzWFZmNS9qdHMzQzBUdEVRNzlxUEhSM0dKSEJmK3pSRzJuMzZxOG9FMVM1QndUM1ZmNlcyaGFRWFpqeXBISmxOZzkvNGtyTnNjcjFhck56T3JWT2ZxMDVJU09kWnVWUDg4cVV3SzJQS09mWjBxL0d4bkowWkhMV2xMKy9iMnhTKy9aK0dQdjVRcFBEZHNUVUM5SUh0MGUxV1o2U0l2WDRZUkUyNGpJMU9WSG5QQngvWGg3VlgxdFFsemNzdVFuS29LZklhRkd2WnY0KzlubWYyTWlJaUlpSWlxRG9ON05kakZTN25ZY3lCSjJGNzhTYkJSZ1QwQStHUlJwRnBnNzgzWGFsVjdZRS9mb095RHdWOVBEMnVjLzdHdFFjZGFpc0p5Z3gzR3lzMHJ3OCsvWlFrL0c3UEN6ZFBER3V0WE5VVGZJZGRSWENKSFlhRU00ejRLeDFkN213a3IvTFMxVnlaVERuTHRPWkNFMnY2MkdOalh1TFNabXR4TEtsYWIvV3hySThhU3VjR1ZXaG40MGZoQVhMeVVpenNSeXRuTlVURkY2UGZoZFd6ZjBNam9GWHhVUFRadVM4RG5YOFJyZlR5L1FJWVB4OXpDcDR0QzhISVhaWnF3NU5RUzlQN2dtdFp6bWpldFdNcXJ5cWhiMjg3ZytrUnhDYXpmVnRNWXVzclpYTmlQSGk5L1hjaUJWS3E2VjZoSU9zekRlNW9oTE5UNE9uMFNjZFVWTEN4L2IxbmJyK29ESXNaaVA2cWNLOWZ5OE1uaUtMVnNESUF5dTBKaHVaU3NtbXphbm9qRWNzRmZBUGpvNDd2WXQ2MnAza2xvdXR3S0w4Q2xjdlhLWCtqb3JqVjdna2dFTEowWGpMZmZ1NHJNTEdVQWI4YmNDRGpZUzlEaGFWZU1uSEJMTFF2RE8yOTU0NVdYcWljTjhEK1hjcUc0SDIrMnN4TWpvSzVoNmJCL1B0VzZDbHRGUkVSRVJFU1dpTUc5R2lydmZ2MjVCMS8rK3ZieTFaaDZScGZsYTJKdytvY01ZVHNrMkFGelo5WTNaVE9mZU5kdXFGSnQyZG9ZRjhrNmZTWUR4U1hLQVQ5cmF4SGVNTEltU3BOR2pwZzJVWlYyS0NxbUNEUG1SbURkeWpDdDU0d2VXZ2ZYcnVmajF6K1VRY1hsYTJMZzcydUxyaTlXUE9DYlgvRG83T2NwNHdNUUdtejhRR1I1OXZaaXJGOFZocDREcmlIM2ZscXNxSmdpdkRmNE9yNVkwMURyTFBERWU4WG84dWFsU2oxM1JaMzlwalZxVjNGNkpabGNZWEZCYnFsVWpqbUxJdkhOZCtuQ3ZvRjkvWVJWeDRDeTN1SFdYWWtvS1pGajRvdzdtRGc2QU1NRzFVWURIYThUYTJzUnhvNm9xL1h4cW5McVNBdUQrN09sL1MwcXlzM1ZxbEwxa1BJTFpFaEwxMXdMMXNsUkFxOWFsamY0YjJuWWp4NVBwNzVQVjl2KzlrdzZ3a0tOU3hGdGJTVXkraDZqcWwyN3Fici9NVFE0VVIzWWp5b25KN2NNcTliRjRhdmpLY0oza0FkYXQzREdndG5CT2o4cnJ0L014eFlOZFltenNzc3dlTlJOZkxtOUNlcldydGpyNVl2dDZ0ZnQ4Njd1N0JCZXRXend4Wm93REJ4eEU5SmkrZjFNRitGbzFNQVJWOHZkdjdkdDVZSjVNK3RWcUUwVmNmR1NLdTErL1NCN2s2ZklKektXbzZNMXZMM3Q0ZXRqRDZsVWhzdi9wZXMvcVpvNE9Wa2pQNzlVLzRFUHNiV1Z3TVhGQmhrWlVzamxDdjBuRUJFUkVWa29CdmRxcURrTEk5Vm12ZjcrWnphV3JZN0JpODk3b0UxTDUwZnFzNVVubHl1RE51VUhNdHpkckxCcFRjTXFUeWxVbGJKelZIVlBkUDMrcHZUdG1YUzRPRnZCM2MwS0xpNVdzTEVXdzlaV0RLbFVobDkrejhLUms2cjBRTWFtOGpsZXJyNWc1NDd1UnRlbUE0QitmWHp4KzEvWlFoMlVoTVJpWkdhVndzUGRXamhtNHZRNzZOakJEYTkyOVlTamd3UXJGb1dnWi85cmlFdVFRaTVYenFiZXU2MEptamN4ZmthNnRGaU9jUitGNDI2a2FtWjM1NDd1R1BDZWNqV2dJUU5OTFo2NW9ISC9IeiswUlVBZE8zeStvZ0ZHakw4dEJFSlRVa3ZRWjlBMWZEUSswQ1NyRGttL2ZyMTl0VDRXRnkvRnVLbmh3dXgrc1JpWU5hVWVlcjNqcmZZZU5HVmNBQW9MWmZqeWNETGtjbUQxK2poY3VaNlBaZk5EME9sWk42U2tsa0JhckZ4WmFtOG5RYU13Und6cTc0ZkdZYVpKNVVXNjllN2hnOTQ5S3BaRzk4eFBHVml3UEZycjQ5SmlPWHAyOThhUUFmNEdyMEI1SExFZlBYa3lzMHB4NW15RzJyNTloNUxScjdldnpyU0dscTY0Ukk0YnQxVEJrZVpOcWkrZEpQdFIxVkFvbERXeVYzNFdLNngwZThEWlNZS1B4Z2VpOXpzK090L0RNekpMTWZhamNMVTBxQzJiTytPL3E4clZkcWxwSlJnMDhpYjJiMjlxOU92L3hxMEMvUGl6cWkrRkJqdmc2WGI2VTl5MmFPYU1sWXRETVdGYU9PUnlaYjNBOG9HOStrSDIyTEE2RERiVkdEei82ZGRNNGVmd3U0V0lpQ3BDU1AyS1Q2NGhNbFRqUnU1NDdkVUErUGc0d01mSEhyN2V5djg3T3FxK045NUxLa0RuTGljZkNlNVhGNGxFaERhdHZkRDVlWDg4MzhrZmRXbzc0Zmt1SjVHZFhhei81SEkrSE53UWt5YTBnRXltUUZwYUVWSlNpNUNTVW9qa0ZPWC85KzIvZzhMQzZxbXBTa1FWWUc4UGVMZ0Q5NUpRNVc5SXp6NnRlYjlNQnZ6dll0VTlyMGhVOWIrYnBmTndCL0x5Z0ZLK0g1dU5SS0o4clpORlkzQ3ZCc3JPS1lPZG5SaE9qaExrRnlnN1dYeWlGTHUrVE1LdUw1UGc0bUtGNTU5MXc0dlBlNkJqQnplMWdGMU9iaGxtekkzQUwrZXloSDJlSHRiWStVVmoxS2xkTTFJWlptU1d3c1haQ3RiV3FoR0VzaklGTm14SkVMWmRLeEFJcTRqTk94S0Z0SkQ2UE4zT1JmOUI5MFhIRnVIS05WVnFvZTV2ZUJuZHRnZVd6Z3RCajc1WDhPWnJYaGcvc3E3YXY1dGNyaHhFK1A2bkRDeGNIbzJkWHpSR3F4Yk9XUGRwR1BvTXVnYXBWSTdpRWpuR1RnbkhrYjNOakFwUUZwZklNV1p5T1A3NlcxVkxLRFRZQWF1V2hKcDBBUC9wZHE1WXZ5b01ZNmFFbytSK2dLKzBWSUZ6NTdQUi96MWZ2V25IQnZmM04xMWpOTmk1NzE2VlhsOFRlL3ZLRFVJVkdabE9kczUwelRQYVQzNmJob1hMbzRYM0tXdHJFVllzRE1WclhUMkZZT3pEMTNGeWttRHpEdVhzKzdPL1p1S3QzdjloOGR3UWRHai9lTlNoMGlVbnR3d3V6bGFQVFlBckk3TVU4NWRGNDRmN3dRczdPekVtalFuQTBsVXh3akhUSndWaTVXZXhXUGxaTE02ZHo4YkMyZlhOdnNySFhLdkUySTlNb3liMW8vMWZwYUMwOU5GNmIvT1dSdUdMTlEzTjFLcktPLzlYanRydlZaM3BLdG1QS3Era1JQMDFHWDYzRUZ0MkpxcWx2SHpnbFpjOE1YdHFrTjdWMXptNVpSZzY5aGFTVTFRcnVEdTBkOFcyOVkweGUyR2tVQ3N2OFY0eEJvKzZpWDNibXFoTlJOTkZvUUFXcll4V0cvOGFOYlNPUWVjQ1FOY1hQREI4Y0cxc2VtamxuMWdNZkxva3ROcStVd0RLSUdYNWxMWXltUUpMVjhWZyt3YldjcWFxbDE5UWloSERtdWo4L1BUM2MwU3JsclZ3NlhMMXJkN3pxbVdIVHAzODBibVRQNTd0NEFkblovWDNoc0VmaEdITjUxY052cDY5blJVR0RsQit4a29rSXZqNk9zRFgxd0dBTWt2TzVmL1NzV1hiVFpPMW44amlIZG1yL2JHQkk0QUNQZU5kenM3QXpvM2FIKzg1b0dMdDBxVmRhMkQ4U0tCSUNrVEhBQkZSUUdTMDhyK1VWTU9EWWtFQlFJeWV1dktUeG1qZVgxeXNPN2huWlFXVVZTQW9KUklCTDNRQ2VuUURscXdDa3BLTnY0WXUyOVlEYmpydVphdmk3d1VBZlhzQkhiUUVTaFB2QVV0WHFlL3o5Z0xtendKeWNvQ1Zud01abVpyUHJTZ25KMkRkU3UyUFQ1d081T1JxZjl3UTJ2cFdhUm53L3VES1hWdVhMN2RwM244ekhGaXM0M2N1VHlJQlh1c0tkTzhHTEZnR3hDWG9QNGZNaHNHOUdzak4xUXJMNW9lZzVHTTV6djJaamU5K3lNRFA1ektGQWZuYzNESjg4MTA2dnZrdUhkYldJclJyN1lJdXozdkEzZDBhUzFmRnFLVkdxMVBiRmxzK2I0VDZRYWFiRVJvWlZXU3lhMmt5YzE0RXpwM1BocE9qQlBiMkV0allpSkNSV2FwV3M2WlZjLzJ6eENPaks5L09zRkFIZzRKNzl2WmlEQjFZMitEcjdpazNnOXpEM1JyUFArZGVvZllCeWxXWjN4MXRwVEhnY3krcFdKaEJMUzJXbzFZdDVaZWxzRkFITFBpNFBxYk5pUUNnbkUwOVprbzQ5bTFyWW5ENnA4eXNNa1JHcS81dFBEMnNzV2x0UTdXYWY5cUNVT1dEUzlxT0tmL0ZzMk1ITjJ4YTJ4QVRwb1VqTDErR2tHQUhmTGFpZ1VIMWhLWlBDdFI3VEdWVVZYQ3ZxRWlPNk5paVI5S1BTc1FpWFA2amZhV3VYZG5nUmxaMkdlWXZqY0wzUDZsbTBYdTRXMlB0OGdaNHFvM3VJUGVrTVFHbzdXZUxoU3VpVVZxcVFGSktDWWFNdm9uZVBYd3dlVndBM0Z3cjlyR1ZjRStLMTk3NXorRDkxUzB0dlFUOWh0NUF3d2FPV0Q0L3BOSUJXbk9TeVJUNDZuZ3ExbXlJUTg3OWxMa0JkZTJ3L3RNd2VOV3lVUXZ1RGU3dmp6citkcGc2K3k0dS9KT0ROM3Rmd2FpaGRUQjRnSi9GcFJtc2J1eEh4cXRKL1NnenF4UTc5Nm8rSDhKQ0hSQVZVNFRTVWdWK09aZUZyYnNTTVd5UTRmY05sdVRVOTZyTUF3MGJPS0tXcDJGQm1xckFmbVM4bURqMSsrTTFHeDRkOVBMenNjSGNtZlhSdWFQKys5UDBqRklNSDZkZXc4N1B4d1lyRm9aQ0xBWVdmRndmU2NuRndtU3dxSmdpZkRqbUZuWnZibXhRTGZHRFIxTnd1Vnpnc1ZHWUkxNDFvajdlaVZOcDJIdmcwWUV6dVJ3WVB1NFc1a3lyVjIzMTlnNGRUWGxrMy9uL1pXUC9WOG5vMjB2N3FsUWlVNGlMeThlNTMrL2grVTY2Sno2KzltcEF0UWIzQmcxc2lPRkRHMnQ5ZkVEL01HemJlUXQ1ZVlhbDUremRPeGdlSHRvbk5hL2JvTDIyS2hGWmlFYjNTODNZMndHTkd5ci9lMkRsWjhDRmYzU2ZiMk1EakJrR1BOME9XTDRHdUhURnRPMExxQXZNbWdKczNnRmNObnp5QVJxRkFZUDdBL1dEbE51VHh3S3o1ajBlSzlkc2JBQmZiODJQeVI5YUdlYnJEY3liQmRUeUJMeHFBY3NYQUt2V0FiZkNUZGNla1FodzFqRUJVZGRNRjRrRXNMVUZDZzFiNkZIdGJMVjh4dGthdUZpamRRdGdVRC9BLzM0bXRJbGpnT21mQUtYR3A4R202c0hnWGcxbVl5UEdTNTA5OEZKbkQwaUw1ZmpsWEJaT24wbkh1ZlBad2l6azBsSUYvcnlRZ3o4djVEeHkvck5QdTJIMVV0UE9TUDMyKzNUTW1CZWh0dS9uMzdMdzR2TVZEMDQ5ckdWelo1dzduNDM4QXBrd0E3czhXeHN4QnZiVG5ZN3h4S2swekY0WXFiYnYrNTh5akJvTUFHQlFVRFNrdmowV3pnNUdZSUJocTFHeWM4clVVbksrOTY0UHJLd3F0d1JCMndCblJMbmdtNnVMbFZxZGs3ZGU5OEwvTHVZS3M2bXYzY2pIN0FXUldMa28xS0RuOVBPeHdjNHZHcVB2a09zUWkwWFl2Ym5KSS9YbXRBV2h5Z2VYL3Zkek80TUcrVHUwZDhWWGU1cGo1dndJckZnWVVxTlR6T3J5SURYVzZ2VnhlUGxGRHpSdVdIMTFZQXh4NGxRYWxxMk9VVXVUMjY2TkMxWXZDVFc0cmxydmQzd1FFdXlBeVRQdkNMUDhEeDlQd2Zkbk16QitSRjI4MTlQNFBsRmFxa0IwN0tNQmZXMzdxMU5tVmlrR2pieUp1SGdwNHVLbGlFK1E0b3MxRGVIclU3UFM4aWtVd09rZjB2SFpGL0dJaTVjSys3dDA5c0N5K1NGd2RwSWdLL3ZSTHlaZFgvVEE3aTFOTUhxU3NqYm4ybzF4T0hRc0JaUEcxRVczVjcwcVhHOG9NNnNVTXgvNlBNck9LZE03SUQveXc4b0hWQjVlQVdJczlpUGoxYlIrOVBtbWVCUVVxdTVoWmt3T3d1V3JlZmo4aTNnQXlvQ0txNHNWZXI5VHNYUzQ1cEtXWG9LenY2cXlRN3owUXNWcjlsWVcrMUhGZlAydDlrRjdzUmpvMzhjUEUwZlhoWU9EL3Z1c094R0ZHREhoTnBLU1ZhdlJIQjBrMlBSWkl5SG9hMlVsd3Vjcnc5QjN5SFVoamZ1dDhBS01uaFNPN1JzYjZid0hqRXVRWXVWbnNXcjdabjBVWk5EblJtNXVHUllzajM2azdtVjU2Um1sbUREOURsN281STRaazRJTXZwZXZpSnpjTW56OW5lciszOC9IQmtuM1gzT0xWOFRBejhjV0wzUXkzZmNwSWswT0hJclFHOXg3dVd0ZExGNWFmZlhMZCswSngrQ0JEV0Z0cmJsak96dGJZMEMvQnRpNDZZYmVhOW5aU1RCc2lQYVZzSmYvUzhmdmZ5UnBmWnlJTEVTakJwcjNsNVlCVjY3clB0ZkRIWmd4Q2FoL2Z4emxvL0hBZ3VXZlZUYUlBQUFnQUVsRVFWVEE3VHVtYVp1TmpYSzFYeTFQWU5aSHdJbFR3TUdqdWxNYmV0Y0NCcndQUFBPVSt2NTZnY0FIZllIdGUwelRObk9TU3JVL1psWHUrN212ajNMRm5tZTU3eEJ1cnNDOG1jRE9mY0QzUDFWZEd3M1ZzSUd5alNtcFFIUXNFQlZ6Ly8vUmxWL3RaMDUxL0lHQi9ZQld6ZFgzQjlRQlBuai84WGdkUHFZWTNIdE0yTm1LOFZwWFQ3elcxUk1GaFRMODlFc21OdTlJUkZTTTlrR0NxSmdpck5rUWgrZWZkY2N6VDduQ3pxNXlNOXozSEVqQzBsVXhqNnlBbnp6ekRyWnRhSVMyclF4UFM2bDIvcmdBQUlDanZYSVFJVFRZUWVOeEloSFF2S2t6Wmt3S1JIQTk3VUczelRzU05jNUNuakx6THZMelplalpYY3RzRWcyNnYrbU5zRkJIeU9RS3lHVUt5QldxREFCMnRtSUUxTFZEY0QzNy83TjMxdUZSWEYwWWYxZXpjWGNuSVNRaE9KVGl0QlNINGhRcjdrNHBVS3c0eFZyY3RiaExvY0JIV3dyRjNTTVFnUkIzVDNhejh2MHhaRGViM1ZuZkdQZjNQSGxJWnU3Y3VleU9udmVlOTJobEQzYjBWSkkwQzVIRFlXQVFUZjJZMGhiY0pka3gybEpTNXdSUW51MjRjTFl2bnIvTWxSNUhmLzR2RFVNR3VLS2VoaFpidnQ2bTJMa3BDS1k4WnJuVUMvSHg1dUhZdmhDajc2ZWl1UHNnRzJzM2ZwRE9mdjhZcitJQnFaeDVFNWFQVmIrOXg2T25zb2NaSmhNWU84SWRVOFo3YXBSRldacUc5U3h4NFhnOUxGd2VMYlYxek1rUll2bmFHT3c3bklCeEk5elIrMXNuT1p2WnFncUh3NFN6RTFlYVRSd1drWTkrUTE5aHg0WkExQTZxL0RXY1JHSUpidnlYaWEyNzRoQmFLalBEeW9xTldkTzgwYmVIazlwcllMMFFpMC9mZHhUKy9TOFRpVWw4ekY0WWlhMjc0ekIydUR1NmRYYlFLcFB2eGF0Y1RKdnpWczRDRGdDK0cvNEt1ellHeVFWb21Vd0d2RHhrZjArZjZLWHhmdWk0L0Q5WmxoQlRpMk9mbkVlNlU1WE9vN3NQc3VVeWRPcUZXS0RaRjlabzB0QUtkKzluNC9HekhJakZ3TThyb2hIem9SQS9UUGF1TXQvUnZrT0owZ2xtREFiUXRXUDVaRHlWaHB4SHVuUC9VVFpPWDFETUhnT283TkpsQy8wMHJzRjg4bXd5VnE1N2p5Syt6STNCM0l5RjNWdUNVS3VtL0xPOHBRVUx1ellIb2YvUVYxS0hrY2ZQY2pCejdqdHNYS3ZjaVVFZ0VHUEdUMjlSVUVvazc5WGRFVTBhcW43ZkVJdUJVK2VTc1dGYnJNS0VrOTdmT3VHN1BzNzRlWG1VdERZakFQejdYeWIrdTUyRkxoM3RNWDZVaDhyM0RGM1p1Uzllem9WazYyK0JXTDMrQXg0OHpvWklMTUcwT1cveDQxUXZEQjFJNmtrVGpNZU5tL0ZJVGk2QXM3UHk5MjJBc3VZTXFXMkgxMjhNYkpGR1EycHFJUzc4RVlPK2ZmeG8yd3daWEF1Nzk0YWh1RmgxYVlIdkI5ZFMrWC9ic0ZHTERCc0NvYkpScnc3Z2FXRFhoNDd0QUlHYWJCMjZMS0VTdW5YU2JkK1hyaXBmYm1rQnVOTk1Rbmo5UnJXSTVPOEh6SmtPMk5ySWxuRzVsTmczZnhsbEQ2a3ZZNGJKdmdjR0EralZuY3JJVzc5VnViVmtZQUN3NkNlQVErTjAwYms5OFB3VjhPU1ovbU9yU0FvMUVQZk16WUdsOHlrQnRpd3NGakI2R0pYSmQvaEV4ZFlqclBVcDRjSFppZnI1c2duMTk2V3J3SUVqRlRjdWZRaXFSUW1vTEpySmU1MitBUjQvQTE0b3lXNVhaZTFibmtUSEFMTi9ydWhSVkFpZnBiaW5yTGFHdm9oRUVvUDFxNDhWV1dLeUFKZi9SMWx5cWhMMkFDQXhpWS9qcDVOeC9IUXl1RndtbWpTMFFwdVdObWpUd2xicm1hbS9iWW5GcnYyeVRBVlhGeFA0K1pyaTlyMHNGUEhGR0RZdUZNTUd1V0xLT0UrWW1qSng1Ni9HR3ZjOXRvd3RWZnV2N1BEaVhsUHdpOFFRRkV0US9NbFcwc2FLcmRLQ1N5d0dWcXlOd1pHVE11c2RMMDhlV2pXendaR1RTUkNKSlZpd0xBcVhyNlZoemd3ZmhjQ0RNbHlkdVhBMVlGYUFRQ0RHa1JPeThYWHQ2RUJyWjJWcHlVYk9KMUh2MmNzOHRQalNSbWs3T29SQ0NTNWVrYzFXYnRwRTBYZmIxSlNKOWFzQzBIL29LL0I0VFB6MlMwMk5oYjBTTkEwQ0VlUXBLOWlPbkJpcWtJSDc3RVV1eEdMb25ObGtDR0xqaXJCbFp4d3VYa21WZTc1eWRUSEJpcC85OUtwTlpHM0Z4cVkxQWJoOExSMHIxc1lnUFlONnNVaEk1R1BSeW1oczJSV0gvcjJjMEwrM001eWRWSitIdnQ2bXVISzJ2dHA5VmtTOU5Vc0xGblp2RHNLaWxkRTRmWjdLbEUxTkUyREltTmRZLzB1QVJyWm5GVUZHWmpGT1gwakI4ZFBKU0Vqa3k2M3IydEVCODM3MGdiMmQ1blo4RHZZY2JGOGZpUE9YVXJGeTNYdms1QXJ4SWJZSTg1ZEdZZTNHRCtqOXJSTjZkbk5FZ0wvcWEvUHgwOGxZc1M1R1d2UEwxSlNKb0FCelBIMlJpdyt4UmVnOStDVkdESEhGOENGdXNEQm5nY2RqNHRxRkJ0cC9BQ3JRdGo5eUh1bFBWVG1QVXRNRW1MczRVdTU3bmptVnNvZG1zeG5ZOGl0VjgvWkRMUFVDdlA5d0l2NjlsWWtwNHp6UnNaMjkzcG44eHVSRGJCR09sbnJHYXZHbERYeTlqVCt4cHdSeUh1blBydjN4RUpkNW5lRnltWmcweGdPamhycHBkUHdsSlF1d1pGVzBYSDF2Z0NvcnNHTkRJT3JUV09lN09uT3hjMk1nQm8xNkxSVzUvcjZSZ2NVcm9yRnNvV0pRZitucUdMd0prMDBvY1hUZ1l1NFBQaXJIZHZ0ZUZuN2RIQ3RuRVFvQVptWXNMSmxYQTkwN093QUFUaCtxaS9WYlkzSGdTSUwwOHhDSnFlZm1QLytYaHE5YTI2Rm5OMGUwYldsckVGRTNQb0V2OS96ZnBLRVZnZ1BOc1hhNVAvb1BlNFdrWkFFRUFqRldybnVQLys1a1llSVlqM0k5dHdpVkUwY0hIdTdlNmwwaCt6NTNXc2RndlJKcUJoMVYyK2IzUXhFcXhUMUhCeDYrN2U2RE0yZWphZHRZV25Jd2JneTl2V2RXRmg4QkFUWUlDTkR1blZvWmhZVkNuRGdWcWI0aGdXQklXalVEMnJZeWJKK0QrdXZmeC9EQnVtMUhKKzZGQk5OYkp0NVRVUVBQemhaWU9vOFM4OHBpWVFFc25BM01YUXhrWm1rOVZDbnQybEwxOHNvU0dBQ3NYUTVNbXczazVzbXZleHRKMVRQelUrSElOSGtNOE1NOC9jWlcwV2lTdVplZkQ1dzZUd21rZEVHdUhsMEJHeHRnMjI3VjJaREdwQmFObTFuRU8rUHV0M043WU5SUTVldjByWlVZL3BhcVgrbFBjNjlsTUNncjJ4ay9xYS9EU1NoM1BqdHhUeVNTb0Y2ekJ3YnZkOStoQk93N1pKamFXbThlZmdrV1M3TVh4WXpNWWp4NWxvdjdqN0p4LzFFMmJSMjV1clV0TUdhNE8xTFNCTGoyVHdZZVA4MkJTQ3lMZkFnRVl0eTVuNFU3OTdPd2N0MTdlSHZ4MExhbExkcTB0RVdUaGxhMEw2NGlzUVNMVjBUajFLZEFHa0FGVVk3c3FRMExjeFlHalhxTnlPaENpRVFTN0R1VWdOUG5VOUM2aFEyK2FtMEwveHBtY0xEbndOYUdvN1U0WWNKbEtvaWdFZ24xL3lnV1NsQmNMRUZ4c1JqRnhSSXdHSUNEUFJlekZyeVRxN25pN21hQ2d6dHJ3OW1KQzc1QUxBMEczbjJRalI0RFhpQzRsam5hdHJKRm93YVdjSExrd3NHZUMwc0xGbGdzaGxhWmVHWEh5QmVJSWVDTFVjUVhneThRZzgrWGdNOFh3OTZPZzVnUGhYTDJVY05WMkl2VzhqZVR6a28vY0RnQklVSG1hTlBTVnFPeFpXUVdZK21xR01RblVBRjVGcE9COWpUV1diVnFtbUh0Y24vVURySlFzTlVrR0k4SGorU0Z2TkxDSHBNSmRPN2dnSW1qUFF3dTdKVVdhUmdxK281K1g0aWQrK0p4NlVxYTNMV0V4V0pnNkVCWFRCM3ZhYkI2VjEwNjJLTmxNMnRzM1A0UngwOG5ReVNpOXBlYUpzRFczWEhZc1RjZXpacGFvMHNIZTN6emxaMUdOWG9xR3l3V0E4c1grc0hlam9PZCs2aUpFb1dGWWt6NklRSkxGOVJBbng2YVp4UWJFNzVBakhzUHNuSDVXanF1L3AwT1FabEpMYjdlcHBnNzB3ZXRXK2dlR09uWnpSSE5tMXBqMVcvdmNlV3ZkRWdrbEoxbXlYM1d2NFlwMnJXMVE4dG1ObWhRMTFJYWJPWUx4Rmp5UzR6VVNoZ0FMTXhaMkxzMUNBSCs1aGd4TVJUUFgrWWl2MENFTGJ2aWNPQklJbG8yczBHcjVqYW9IV1FPSjBjdWJHMDRPbC9mU3lNU2w5eUhaUGVpNG1JSnpNMVpzTFdSSFova1BESXNsZjA4S2l3VVk5eTBjQ1NueURKS3UzVnlrS3Y5Wm1QTnh0RzlJUmd6SlF5aDRaUUE4ZjVERVdiT2U0ZmxOakZvMjhwV3dWbzJKMWVJN0J3aDJHd0dXQ3lHMGl3bmtWZ0NrVWdDa1ZBQ29ZajZuYytuSnFZSkJHSklKRkNvNGFvTkVnbVZhVmg2b3R2STcxVmJ1eGtLY2g0WmpxWHovZEJ6NEF1cDdYMUlzQVhXTHZmWFNFZ3FMcGJneU1ra2JDNWpPUXRRemdxN05nYkJ5MVAxNU1IZ1FIUDhzdGdmTTM2U1dXT2RPcDhDT3pzT1preVNaVlh2UDV3Z2ZXNEhxT2VpTmN2OFlhV2sxSUJJTE1ILy9zN0FuZ1B4Y3RubEpiUnNab09mZi9LVnkrRG1jQmlZUGQwYjNUbzVZTTJHRDdoZjZwbE1MQWIrdVpHQmYyNWt3TXFLalU3ZjJPT3JWclpvVk45UzZmN1ZJWkVBODVkR3laMDdVeWQ0QWdDY0hMbllzemtJSXlhR1NUTWFiOS9Md3UxN1dRcmZTVkt5QUNZbVRKaHdHV0NXZW84VWlTUVFDQ1FRQ0tqM2p2eDhFZklMUk9Dd0dhaFhSMzJOY2dLaE1oQWVrWVVuVDFQUnFLRWpiWnNSd3dKVmluc1R4dFdHdFRYOTVBc2JHeFBNbjl0UXIzR1drSlplUk1ROUFzRllOS0U1VDBVaTRPRVQrdTB5TW9IVDUra0ZTd2Q3WU80UHdNSVZBSit2dkkwcWF2cFJtV1YwWFA2Zm9yQUhVQThXVzNjRGE1ZlJaMDFaV2dKVHhnUExWbGRzeHBvK3FNemNLL1gvL3VzNmtKVkZXWnNxRTJJQm9FMEx3TW9TV0xkSi9ydmF2cDQrQTNMMFpPM0hyQXdHQTZqbHIzeWRzY1U5WXlLUkFOdjNBbXRVSElkMnRzRHdJY0RXWGVVN05vSmFxdFliNTJlS1NDeEJTb29BQ1VrQ3hDY1U0VzFrQVNMZVVUOHBxUUxhN1Znc0JyNXVZNHZ2QjdqS0JZNEc5M2RCWnBZUWYvMmJqbXYvWk9EK28yd0loZkkzaUEreFJmajlhQ0orUDVvSU16TVdtbjloalRhdGJQRjFhMXU1VEl3WHIvTGtoRDE3T3c1KzN4a01OMWRLQlBwOVoyMU1uUldCSjg4cCs4ZWNYQ0V1WFUyVHEyL0JZRkIyV2l3V0pUS3hXQXhaZ0lyRkFKdkZBSXNOc0ZrTVNDU1FCa3NGbjRLbGdrK0IwNUlBUzFsNmRIWEVrdmsxcEdNQUFEdGJEdlp2QzViVzRsbSswQTllbmp4czJ2NVIrbG1FUnVRckRRS1VmTGJzVCtOVSt2TnBySHlCR0VWRjRrOHYxQktGUUhocER1MnFqV1pmV09Qdml3MXgrSGdpWXVPS0VCaEFIMmo3dHF1alZOekx5eGRoL1BSdzhIaE0yTm1xenBRcExwWWdMVjBnOTB6UXA0Y1RQTnpwaGJzTzdjcmZWcXU4cUlpWjhlb1FpU1hZdE9PajBuVWQydGxqeGlSUG5XZHM1K1FLd1dReVlHN0dVaEF4TWpLTHNYeHRqUFR2c25VTEpSTGcxdDBzSERxZWlOdjNzaFNlSyt2V3RzRFNCVFZVSHJlNlltWEp4c0xadmhqYzN3VnJOMzZReXdnUWlTWFNZSmVGT1V1djQzWHlXQThBZ0swTi9YbGtqQWtpSmN5WTVBVjdPdzVXcm5zUGdQcS96VjhhaFp4Y0VVWU1xUmdycmlLK0dOZHZadUt2NittNGVTZEx6Z0t0QkM4UEhpYU84VUQzTGc1YVc5NHB3OG1SaTk5K0NjQzRrUVhZdUQwVzEyL0t2dS9JNkVKRVJzZGo1NzU0OEV5WUNBNDB4NC9Udk9IcmJTbzNnWVBIWTJMMzVpQnA4UExBOW1ETVd4S0p5OWVvTm5uNUlsejlPMTF1R3phYkFaNEpFOHhQMTNnbWs3cmVNNW1mL3Y1MG4yS3lHQkFKSlNnV1V2Y2ZnVUFtNEJVTHhRcVpMeVhzMkJpSU5pMXN5WG1Feis4OHlzc1hZZnkwY0tsZ0IxQkMzcHdaM2dwdDdlMDRPTEluQk9zMmY4RFJrMG5TWXlRelM0aHpGMU1WMmc4YkY2cjMrRHArWTQrTnEybnFsMmpBNWgwZjhlQ3hUQUJwMDhKV3IwdzVkWkQ3RVlXaHp5TVBkeE1zbVZjRE0rZS93OEMrenBqM282L2F6RFNKQkxqeVZ6cldiNGxWYWhmZXZiTURGcytyQVhNTmF2UUJRT2YyOW5nWDZZRnRlK0treTNidWk0ZVhCdzk5ZWpqaDB0VTByTmtnWDJkdjNFZ1BOUHRDL25oTFRPTGovS1ZVblBrakJYSHhpa0U2WnljdTVzNzBVVmx2T3pqUUhBZDJCT1BtblV6OHVpa1dieVBsWnlybjVBaHg4bXd5VHA1TkJwTUpCUGliWStwNFQ2MXFqZTgvbkNBbkhyWnJheWRuTGVydlo0WVRCMEl3ZmM1YnZId2pDd3FXcmMvWXRvdUtnS1lTcGsvMEl1SWVvVXB4K09oYkJYRlBKSkxnOVpzTTNMbWJoSHYzazhCa01pQVdLOFlFZkgydE1IeG9ZSGtObFVBZ0dBc1dDMmhFNDM3QVlBQWJWdEZ2ZS80U2NQWWlWZFB0NnpiSzI5VHdCYVpQQk5aczBFNUVzN01GNXN3QU9EUWg5dHYzZ05NWDZMZVAvUWljK1FQbzM0dStUZDNhUU5lTzlCbU5sWjFDRmM1eTdES2YyNk9ud09KZmdMa3pLUnRXWmRRT3BHb1NscTZWYUdORC94MFlDbmRYS3RPekxHbnBsSUJjbGZud0VmamZQMENYRHZSdHZtb0YzTDBQUENNMjFwVUpJdTVWWW9xS3hPZ3o1Q1hleHhiUkNsZGxZVEtCZW5VczBhV0RQYnAwY0tDMVJMTzFZYU4vTDJmMDcrV01uRndocnQvTXhMWHI2Ymg5TDF0QmdDb29FT0h2R3huNCswWUd2SFlHdzk1Tzl2TGNzSjRsNnRXeHhJdFh1YkF3WjJIUGxpQzVtYS8yZGh3YzNGMGJKODRrWS9mK2VHbGgrTktVWk53Wmk2NGRIY0F6WVdMc0NEZXNXUHNlUEI0VE96Y0dLc3dlSGp2Y0hlM2EyR0hMem8vNDY5OE1CY0d6TktLU1dlLzAycXBXMVBBeFJaTlBBcXlyTXhlenBpa0crOHJTNTFzbjNMaVZpWDl1eUh5N2k0ckVDdlo0NnZpeWlUWG0vS0IrZjRUeWc4VmtvSDVkUzBSR3l4NkE2dGUxeEp6cDNtaFFUNzlBek80RENkaDlJQjRNQm1CcXlvSXBqd2t1aHdGQnNRUVptY1Z5ejdCQnRlU0RvaElKY09wOE1tN2RsYmVEY0hjendhUXhIdWpaemNub0ZxRTFmRXl4ZlgwZ1hyM0p3K2FkSC9IZkhkbFkrdlJ3VWdpa2xnU3JMU3cwQ3lwT0h1ZHB1TUhxeU5DQnJ1QndtRmk2S2xyNmZheGUveDdXVml6MC9yYjhNNDlZVEFhT25VcVNxMTlWZ29lN0NjYVA5RUN2N280YVo1eHJRNjJhWnRqMkcvVjliOXNUaC85dVo4bGw1aFR4eFhCMjRxSitIVXN3bWNDUTcxeXdhMzg4Mkd3R05xK3RKWGUrVU5iQ0FlaldLUk5iZG41VU9ubERLSlFnVDJnY2V3OHZEeDVhTjdjbDUxRTVVZG5Pby9sTG8vRDRtZXdjWWpDQU5jdHF3dEZCK1l4VVUxTW1GczcyUmE5dWp0aXhOeDcvM013dzZrVGRYdDNvc3lIVWNmRktHcmJ2bFFreEpsd21mcHBwM09jS2NoNFpqNjZkSE9EZ3dFSFR4dXJGMlQrdlV0OTk2ZWVWRXV6dE9KZzMwd2RkT3psb1BZWXA0ejN4THFvQWYvMUxQZU1HZlhMVEFLaGFmcVhQaGJhdGJER2wxR2NWR1YySUZXdGpjUDlSdHRKenhzcUtqZUdEWFRGOGtDdk1OQlFjMjdTd1Jac1d0cmg5THdzSGppVGl6bjFGUVZrc0J0TFNCV2pjUVBQbnRCdTNNN0Z1azB5b3RMUmdZY0VzSDRWMmJxNG1PSFlnQk1kT0ptUDM3L0Z5MmIrNndPVXlNYUN2czE1OUVBakdZTi91cjlDcXBlYVRjRmdzQnVyVnRVZTl1dmFZT0w2Mnd2b1N5ODlGQ3hxRHc2bkFPZ1lFQXNFd0JOV2k2cklwZzhrRWJGUTh1L0ErVFdiZnVSOXdkQVRxME5qME5ta0lEUGtPT0hSY3N6R1ptQUEvL1VDLzc4Z29Lak5QSFdmL0FGbzBwYThuQ0FDRCsxTTF6ejdHMDdlcHJCU3BpRk1xeTdaN0d3a3NYQTRzbVFkWWw2bW56QmNBcTM2VkYvYktDenBMVGdkN3pXdlBjZGlhdDMzMEJGaTlRYk8yaHVENEdhREZsNHFmZVduR2pRU20vNlRhYXBWUXJueDI0aDZMeFVENGsyWVZQUXlONFBHWWFOZldUcTZXblRLY0hMbG8ydGdLelp2YW9IVUxHNjFxSEFIVURPU2UzUnpSczVzajhndEV1SDR6RS8vN094MjM3bWJKV2NTMGJXbXI5RVYvNGhoM1RQb2hBcHZXMWxJUUF3QXFNRHlvbndzRzlISEJ3eWZadVBjd0crRVJCWWhQTEVKdW5naUZuekxiaWdVU3VhQ3RJYkMzNDZERmw5U1krL2QyeHQ2RENWZ3cyeGQxYU9yQStmbWFZdjJxQUdSa0Z1Ty9PMWw0K2p3WDBlOExrWklxUUg2QkNIdytsWjBoRkJwMnJQMTZhZitDeldRQ205Zld3dWtMeWJoNE9RMFI3d3FRbXlkVUcveGpNaW1iVWg4dkhucDFkMEszVGc0R3FSZFNWUmt6M01CRnA4dXcrNEJ1RDE1elovcmcvcU5zNU9hS3NIQ09MN3JwRUJ4VFJrbTlNb21FRXU2VlpXR1ZNTEJNNElmSkJOYXRxSWtobzkvZzFaczh1RGh6TVg2a0IvcjJkQ3IzT2xCMWFsdGcxNllnaEVYa1krL0JCRHg1bm91ZmxOVGE2YWhpUnI2dXVMcVlhR3pkcUszWVhzTEF2czVnTVNtYk80QUtiTFpycTl3NjE5aHdPQXhzWGxjTHZRYStRR0t5Z01vS2IyMkwvcjJkMGVKTG0zS3ArVmludGdXMnJ3OUVjb29BNXk2bTRzeUZGSHlNTDBMOXVwWll2ZFJmT29aUlE5MXc3RlFTRnN6MlJhdm15cTFCdjI1amk2L2IyQ0kwSWgvLzNjN0N5emU1aVAxWWhNd3NJUXFMeENndUZrTW9sQmhjU0JuWXowVTZUbkllZlg3bjBlU3hIdmp2VGlZS0M2bm5xbkVqM1RXeXJ3MEp0c0NXWDJzaE5VMkFmMjVrNHRIVEhFUkVGaUFoa1kvQ1FwRkJqbE1lajRsbU9tYlovWEU1RlhNWFJjbU5ZODRQM2thdkIwYnVSeFRHT284MEVmWUFJREttVUVIWVk3RVk2Ti9MQ1RNbWVlbGtVd25JeE84QkkxN0J5b3FON2VzRHBXNENXOWJWa3RyKzEvUXp3N29WTmVYdVE5NmVQR1RuS0Q0UFcxbXlNV3l3SzRZTmNsVndKdENVbHMxczBMS1pEU0tqQzNIc1ZCSXVYMHREWnBiTVRuL0JiRi90L3M4U2dNRmdVTDhBK1BtbkduQjFVZTZrd1dJeU1HU0FDd2IwZGNhOWg5bTRkVGNMWVcvemtaeE12YU9VbENZUWlTUnE3MkZmdFZhMDl5VVFxaXZkdW5palJYT1hpaDRHZ1VBd0JGODAwcjhQa1FoWXR4SDRaVEhnUmpPWm9FZFhTamg2OUZSMVgwd204TU5rb0lhUDh2WHBHY0NxOVVCeHNmcHhDWVhBam4zQTB2bjBOUVU1SE1xZWMrN2lpcXMzcHl1cWJEa1pETXFDVTFCbThsSmNQTEI0SmJCa1BtWERDVkNDMG9wMVFGaUU4Y2FxQ2pweHI3cFFVQUFjUFFsTUdFM2Z4c0VlR05RUDJLZWhRRWt3T3VTcHZwSXplcWdianA1TWt0YStjTERuSU1EZkRMVnFtaU1rMkJ6MTYxZ2F0QTZhdVJrTDNUczdvSHRuQnhRVWlQRHZmNW00K2s4Njd0N1B4cXpweW1kaHQybGhpOTJiZ3hUc2NNckNaRkpaWWw4Mm9XOG5Ga05xczFsaWMxYnl0MFFzQVJoVXZUc21FMkNBc2t3REEyQ1dXZzRHQTB3R2RYOHdNV0ZLczBsTXVFd2MzMTlIYXNXcENqdGJqbFR3VkRYV0VrczJvVkJXVjZsRStHTXhLU3MzRnBzQjFpZHJOMVlwbTdlU3VqZ2xObSs2d0dSQ21vRkowSTJaVTd6VU45SURYY1U5Y3pNV2ZsMFpBQnNyTnJ5OVZOZW8wUWIvR3VvRHJqd1RKaWFOOVZCcUoyYkNaV0x6MmxyNCs5OE05Ty90QkM2M1ltZkJCdFV5eDdvVk5TRVVTc290b0h2MVhIMkZtcDkwNkdQNzJyKzNNd3FMeERqN1J3cjJidytHdFk1QlVrTmdZODNHcjc4RTROR1RIUFRwNFFRSGUrMG1rUmdLWnljdXhvOXl4N2lSN25qNEpCditOY3pramtGckt6YU9INmdEUDEvMXgzbHdMWE1FSzVtUVVvSkkvT2w2THZ4MGpmLzByMGhFMVhKbE1CaGdzUUFtazdyL2xOUmpaVEtwYXp1RENUQ2x5eGx5d1dkeUhuMSs1MUZOUHpNc25sc0RjMzZPUk85dm5UQnRnbmIzSGtjSExnYjBkWmJMdGhHTGdjSWlFUVNDVDNibEF0a3ppRmdzZ1ZoTUhjZWZkQU5wc0oveDZSbUpPbFlCSG8rbDhYZFJGbDl2VTdpNmNxVzJoMTA3T21CUXYvSUpvcEx6cVB6T0l6cW1qdmRFYUZnK2J0N0pCSk1KZFByR0hsUEhlOEhIVy8vbkZsTlR5bHJaMnBvdDkzKzBzbUpqMi9wQVRKMzFGanMzQmlvSWRSd09BNyt1cklrZUExNUNJQkNqcHA4WkJ2WnpSbyt1amhwYmc2ckR2NFlwRnM3eHhid2ZmWEQ3ZmhZdVhVbERXbnF4U290UFpiUnRaWXZGODJwZzRiSW9EQi9zaXU2ZDFVL2tZck1aYU5YY2huWUNTd2tpc1FUaVQzRy9rbk9lOGVsOXlSQzFaUW1FcW9DRFBRK0xGamF1NkdFUUNPWERsbDNVajdhb3lpQWFOZzdJTDZCZkQxRDE0UFp2bzEvZjkzdnR4NlFNTmh0b1phQkVqZndDeW5yemx5V0FxWkpubHZ1UGdPZXYxUGZqNFFhRTBHUUE1aGRRSWxSV3R2TDF5Z2lMQUc3Y0FyNXFUZCttaGcvUXNSMXcrWnJtL1ZZR2lsVFljZ0xLeFQyQXlsSmMvQXV3WkM1MURDeGJRMlgxVlJUMTZsVGN2c3VMNi84QlhUb0MzaXBjUkRxM0IvNjdTMldtRWlvY0l1NVZjcXlzMk5pN0xSZ3NKdUR0WlFwTERhMThESUdaR1F0ZE96bWdheWNIdFlFS2RjS2VwakNabExCQVpjd2IvditxaWJDbktVd21GVmd5TVZ5WFZSb3VoNGwvTGhxbUNQbmxNeklmZGE2QkxWUXNMVmtZUDhxNDJYcWxLYjB2UzB2dGp1bDZJVFQrNGtvb3lVQlVsMFZWMDg4TSs3WUZVNks1b0VTd29HcUVNUmhVYlovNmRTeFV6angzY2VaaXlBRDlncmRNQnNPZ3RaQ01IVWcxTlpWOXNOcnNTVzQ3SGFKcHd3YTVZa0JmWjUwRDc0YWtZVDFMTk5UVEZ0YVV4elRJK2NkZzBHZVdhQ0xzYVFLTHlRQ0x5d0NNZEkwbjU1R08yMVhoODZoSFYwY1VGSXJSdjdlVFFZTHJUQ1kxRWNUY1RQKytkS1ZPYlF1Y1BWSVhVMzU4Q3hZTFdMV0Vwc0M4R2twbit2Rk1OUCtleUhtazQzWUdVbmNZREdETmNuL3MyQnVQZ2YyYzVhejVEWUdUby9JTHNKY0hEMmVPMUtHZEhPZnJiWXBmRnZuQnlZa3JWNy9PMExCWURLbGxwem80SEliUzk2VitQWjFneW1PaVN3ZkRPRFJJeC9aSnZDZDh2cXpmOUJMUjBZcVc2dVZOL1hyMkdEVWlxRUwydlhUSkY3Q3hNZHhFYUFLQlVJRTBhVWdKaVlZaUxnSFlzaE9ZTlUxKythV3J3TzlITmF1NUZ4c0hMRnNOekpzSm1KVjZJQzhXQXF2WFU3WDB0T1hRY1NwRFVabjlhR0VoY09Jc2NQVnY3ZnV0YUZUWmNnS0FDUmZJbzFrWCt4Rllzb29TOXlLalpjc3RMWUhjWElNTlVTMiszb0I5eGJqQWxDc1NDWER3S0xCd0RuMmJWNkd5ejM3ZUV2MzN1V0NXL0RsVUZrMzI4Um5iaEJKeHJ3cWdUWURmV0pTM3hSR2g2c0Znd0dCWnBEVjhqR2ZuWldYSnh2U0p4czNXSzAxNTdVdlRERVEybTRIbU90cXZHUklPaDRIengrcFc5REEwNXRudHB1VzZYV2txV3BBd0pEd2VzMXpQditvT09ZODBwN0tjUjJYdGpxc0txaXp0clN6WjJMczFDRUtoUkdlYjd5dG42NnR2WkNUSWVhUWYxbFpzekpsUi9yV2IxYmxlNkZMcno1aFltTE93Zjd2eTJmMkdzbDRuRUVyejhHRXlIajlKcmVoaFZDanQyM25Rcm52eU5CVURoL3hsMUhxMkJFS1ZZUHRlK25WOERXcThGaFdxN3NOUWZOM0c4SDArZUF5Y3ZRajA3azRKR3I4ZnBjUTliUWgvQ3l4YUNmdzhoeEtiSkJKZ3cxWWdORnkzTWVYa0FrZFBBMk9HeVMrL2RaY2FuemFaZ0pXSlFqV1plM1JaRTF3dTRPb011TG9BN3E1QWx3NlVuYXE3SzFYdmNOQW95dEswUEdoc21HU0dLc0dMMTFUMmF2MHltWXE1dWNDQkk4RE5PN0psaHNpa0ZJbFZyNi9JYk0wcUFCSDNDQVFDZ1VBZ0VBZ0VnczZ3MlF3eUVZeEFJQkFxT1QvK1VCL1dWbHdjT0JTT3FDak5zdnFzcmJqbzJJSGVtdXZ5MVZqazVXbFFUNm9TSVJKSnNHakpJNlhDM3J1d1FRckx3c016MGIzWGxYSVlHWUdnSjdZMlFEc0RpbUE5dStyZlI5OGUyclcvY1J0SVM1ZGY1bUN2S0RLVWNQQVk4TWRsM2NZR0FNZE9BWjV1bEZoeC81RnVmY1I4QUJZdUIzNytDVGg5bmhJTjllR3Y2NVQxcHBjSGxiVzIrL2VLcXpGbktGVFYzQU1vOGM3UmdSTHVTbjdjWGFsTU9WV09FMjR1VkFabGVkQzRRZm5zcDdKdzVBUlFMMFQyK2QrNFJRbk11WFFwbG9TS2dvaDdCQUtCUUNBUUNBUUNnVUFnRUFqVmxIcDE3VEZtVkJDWVRBWUdmT2VQMjNjU2NlQmdCUDY3bGFBeWU4M1Qwd0lybHRGbi90NjVtMlF3Y1cvYmp0YzRlWnFxMzFQVDN4cFRKeXNQNXE5YTh3enhDZmxLMTFsWWNMRGs1eVlxNjdBZU9CaU9pTGRaK2crWVFLaHMyTUFHRFJNQUFDQUFTVVJCVk5rQ0EvcFc5Q2owNDNXWW9yalhwWU55Z2FkWUNQejduMzc3azBpQTFSdjA2d09nYkQ2bi93UVVxS2xScUFsaU1iRHZFT0RqQlZ6NUN4Q0o5Tyt6b2hHTHFacDZYSm9NdmJremRldlh3NzE4eEQxYkc2cmVZVm5FWW1EVUpLQkFTV2JpaVFQSyt5b1dBa05HYTdaZnNacU1ObU1TOHdHNGN4L3c4d1YyN2dkZWgxYmNXQWdxSWVJZWdVQWdFQWdFQW9GQUlCQUlCRUkxaE0xbVl1WHlwbUNXc3JOdDJjSVZMVnU0SWlZbUJ3Y09SZURNMldqdytZb0JaQk1UMVRYRGxXMmpLNlZ0UkxPejZXMnNiOTlKcEJYbkprNElVU25zZllqTnhjWk5yM1FmSklGQUtGL016WUgyWHl0ZmQrZWVkbGxFNW1iQTd6c05NeTRURStEMEljM2JEeHNINUdzaC9MME9yWnBpQ29zRk9EdktaOStWL0U0bjdPbURoN3ZoKzFSR293YktCZWEza2JwbHNsVVZ3WGJmSVNycnNyaHFaZWgvYmhCeGowQWdFQWdFQW9GQUlCQUlCQUtoR2pKK2JEQUNhdG9vWGVmcmE0VWxQemZCMUVsMThQdWhDQnc1K2c0NXViSTZXeVpjMWVKZVlaRnhBcFFNME51d2ljWDBxWWJiZDd4R1hsNHg1dnpZUUVIa2swaUFuK1k5UUdGUk9kVm5JaEFJK3RQNUc4Q1VwM3pkUldLWFcrbFlzd3p3cHJkeU5qZ2VidVd6bjVRVVNzZ0w4SmRmL3ZSNStleS9vc2pKcmVnUkVEU0FpSHNFQW9GQUlCQUlCQUtCUUNBUUNOVU1MeThMVEJnWG9yYWR2VDBQUDB5dmgzRmpnbkhzUkNUMi94Nk9sSlJDbFZsd0FGQllhQnloak1taUYvZFUyWWhLSk1EQlF4RjQ5Q2dGV3plMWdxZW5oWFJkVVpFUU02YlZsV3YvKzhFSVhQdjdvOTdqQlFBV2l3RTJtMm5RYkVZQzRiT0d5d1c2ZEtSZnYzS1JadjJjdTBUVndxdHVhSk01YU13K28yT0EyVDlUdjhmRmw3TzRWMDZaZXkvZlVEOWVua0NuYjRBMkxRRVRMbkJmei9xS0JJSUJJT0llZ1VBZ0VBZ0VBb0ZBSUJBSUJFSVZRU0FRNDlidFJOcjEyZGxVOWwxc2JCNm16cmlOaWVOcW8yNWRlN1g5bXB0ek1IcGtFUHIzODBPYnJ5K0FxOEtXazg4WHFjeWlBNEMwdEVLVjQ2U0RxVUpURkt0Uzl6NFJGcDZKWG4ydllzTnZMZEN5aFNzQXdOU1VqUythT01tMXUvcS9XSzNIVm9LdHJRa2ExSGRBd3dhT2FOakFBWFZDN0RGKzBrM2N1WnVrYzU4RUFxRVVEQUJtcHZUclRVdzA2NGREUXQvbHhvZVBRSXN2amRlL1NBUWtKVk0xRHVQaXFmMlZKN0VmZ1YzN2dhT25nR1pmQUFuYTM5OElCRU5Ecm5BRUFvRkFJQkFJQkFLQlFDQVFDRldFN0J3QlJvNzVWNk8yLzF5UHd6L1g0OUNxcFN1bVQ2bXJrY2kzZTA4WTh2S0tZV25Kb1cyVGw2ZStCcy9qSjZrYWo3TTBwZXNEbGtXaVJsQXNJVHRIZ05IamJtREJ2RVlZTWloQTZ6R1VIVTlOZjJzMGFPQWdGZlI4dkMwVjJvbEVtbzJOUUNoM3ZodGV1ZXA4YVpJaHhoY0FrZEZBb0g3bmI2WGpxMWJBcExIYWJWUFp2ajg2WWcwa3Rna0VsSEJXSXVMRkpWQS9pVWtWOHpuUUhhL2pSbWpmRjRldFhZWWtudzhNSHEzOWZ0UlJuWS9Eend3aTdoRUlCQUtCUUNBUUNBUUNnVUFnVkJOWUxBYU9IVzZQNXkvU3NIdFBLRkxUaW5EcmRpSnUzVTdFVjIzZDhjTzB1Z2dNdEZXNmJWUlVEdmJzQ3dNQVdGbHlhZmVScTRHNHB5dHNObjNxbnIwOVQ2TmFmOWxaQWhRV0NiRmsyV085eEQxZlh5czhlZEFYRmhiMFFtY0p4Y1ZpbmZkRElCQ1VFQnBSL2NTOTZveXU0dDc3V09EV1habVFsNUtxMm9PWlFDQklJZUllZ1VBZ0VBZ0VBb0ZBSUJBSUJFSTFZY1N3UURTb1QyV1pEZnl1Sm80ZWY0ZWR1OThnSTRPUGYyL0U0OGJOZUhUcjZvTVpVK3ZLMWFVRGdFVkxIMEVvcEVRcWEydDZjUzhuUjJDMDhiTlUxTnc3ZHJpOVJuM01uSDBYZjF4OHI3YWRtNnM1QWdOdGFNVk9FeE1XVEZUWWs1YUdpSHVFU3MzUytSVTlBb29YcnpWdkd4NEJvTHZSaGlMSDBsWDZiZi96VDRZWlIxVW1KUTBvTEFSTVM5bXBTaVJBZWdiQVpnTTIxc3EzaS8wSVhQaVR2dCtoQTRIbkw2bTZkd1FDUVE0aTdoRUlCQUtCUUNBUUNBUUNnVUFnVkFQYzNjd3hkVW9kNmQ4OEhnc2pod2RpUUg5L0hEZ1lnVDM3UXBHYlc0eUxsOTdqeXRWWURCcmdqOGtUNjhEVzFnVG5Mc1Rnd2NOazZiYVdLakwzU3VyNkdRT09pc3c5VGVIejFXZjN6Wi9iQ0Q4dmFLejN2clRacHpiazVBa1JIcEZ2MEQ0SmxZZG01YjNENE1EeTNxTnkwak0wYi9zdXluampLQXNSamd6RDVXdVVvQmVmQ01RblVEOThBVEM0UDlDTFJxaTFWVDY1QWdDVnVmbHRGK3JuNVJ2ZzhBa2dPc1k0WXljUXFpQkUzQ01RQ0FRQ2dVQWdFQWdFQW9GQXFBWXNYdFFFcGp6RlVJK1pHUnNUeDlmR29BSCsyTDd6RFE0ZmZRdUJRSXlEaDkvaTdQa1lqQjRaaEVOSDNzcHRZMmRyUXJ1ZnJDeSt3Y2RlZ2lwYlRrMXhkakpGOTI0K3FCTmlSOXRHVllhZ0xoaGEzQXVQeU1mUXNhRUc3Wk5RZVhoWHU2SkhVQVhJelFPU2tnRVhaK0R3Y2VEOG44Q1dYd0VYSitYdCszNWZ2dU1qS0hMc3RQTGwyVG4wMjlqWjBLOGIyRmYyZTkzYXdPb2x3TDJIMUg0U2szUWJJNEZRalNEaUhvRkFJQkFJQkFLQlFDQVFDSVRQa3NCRzk4cHhiOGJkVjVmT1htamIyazFsR3hzYkU4eWQweEJEdjYrRjN6YTh3TVZMNzVHWFY0d05tMTRxdEhWMk5sWFNBMFY2UnBIZTQ2V0R5OVZmM0JzOUtoaXVMbVlHR0kzbUZCbFkzQ01RQ0FDaVlvRENJdURpMVlvZVNlVmkyRGp0dDltMEZyQzJNbXlmSWczdGlGV0tlelNUTUpvMkJtb0h5UzlqTUlEbVRhbDFHN1pSUWgrQjhCbER4RDBDZ1VBZ0VBZ0VBb0ZBSUJBSW56V1R4M29hZlI4TWpnMDJiMzFsdFA3ejg0V0lpc3FCbjUrSzRPMG4zTjNNOGV1YTVoZytOQkFyZm5tQ0owOVRGZHE0T05PTFkybHB4aFAzTksxeHA0cW56MUxSdGJPM0FVWkRVVmdveE9zM0dYaitJZzFqUmdVcmJWTlVaRmh4ejhxU2pTYU4xSCtYaENxS29VK2hyR3pnajh2SzE0a3JXVDFJdW5GbUtMSHNESXNBemx3QVJFWVd6emV0TVc3L0pSUVVBa2twaXN2cHNoSHB5Qy9RZnQ4U2llSDcxSlRzYlBwMXBqeUF4d09LU3AwVUpseGcrR0Q2YlFvS2dKZGExRy9VaCsrR2E3L05pUVBLbHhjTGdTR2pOZTlIM1hlbUs0WTZEZ2tWRGhIM0NBUUNnVUFnRUFnRUFvRkFJSHkyVEI3cmljbmpQSXkrSDVhWnIxSEZ2WnYvSmVEMm5VVDA2TzZMNmRQcWFwUzVWaWZFRHE2dXl0czVxeEQzVWxJS2RSNm5PbmhLYkVXMTVlbXpOSU9JZS9IeCtaZzQ1VDlFdk0yQ1NDUUJrOG1nRmZjS0M0VjY3NjgwZ1FIbU9MU0xlRGRXVzRZYXVMLzBET0RnTWUyM3UzTWZXTC9Wd0lNQmNQb1EvVHB0eG5udGV2bUlrMjZ1eHQ4SEFEeDRUUDJVUmRYblZSMUl6MVM5M3NrUmlQMG8rN3RmYjhEUmdiNzkwZFBHRlNOTFkyaGgyZGhDdFNaOHJzZGhOVVIvcndNQ2dVQWdFQWdFQW9GQUlCQUlCRUtGSXhKSmNQWjhOTnAzdW9pMXZ6NUhibTZ4eXZiWC80M0hwVDgvS0N4M3NPZXB0TWRNU2paZVVOWGNYTG00bDVwYWlKcEJSK1YrTWpPVjEvNTcrVElkSXBINmpBZXhXSUtZbUJ4Y3ZQUmU2ZnJjWEFGQ3d6S2xmVEZveXZTSnhSS0QxOXdqRUFpb2ZGbUhCTjFJU1ZXZGhlYm1JdnM5TUFEbzBZVys3ZnRZNE85L0RUYzJBcUVLUXpMM0NBUUNnVUFnRUFnRUFvRkFJQkNxRVh5K0NMdjJoT0wwMlNqTW5GRWZmWHZYQUpNcHIwemw1aFpqNFdMbDlZcjgvS3hWOWgrZmtHK3dzWmJGMG9LamRIbG1scUtReDJZckZ5Q3pjd1NJaXM1R1FFMGIydjNzMmhPS3JkdGZvNkNBeXJqcjNzMUg3ZGk0SE9XV29ZYTI1Q1FRQ0FDTzdWZGN4bFpoMjZ1cy9aVnJ1bVUwRWd4TGNURlZkOCtHNXQ1U0l1Nlo4b0NwNCtsblVrZ2t3TjZEeHJPckpCQ3FHRVRjSXhBSUJBS0JRQ0FRQ0FRQ2dVQ29obVJrOERGLzRRTWNQdklXaXhZMlJxT0dqdEoxdjZ4K1NtdXY2YStpYnA5SUpFRkNndkV5OTV5Y1RKVXV6OG9TS0N4amM1UUhnQVY4RVc3ZFRrUmNYRDYrL3NwZGFadWtwQUtwc0tjcGRObU0rVnIyUXlBUU5JQ2paZGhhV1h1Vy9qVThDUVlpSlpWZTNITjFwUVM5U1dNcGkwNDZMbCtqNmpCV0JJYXdyT1N3dGV1bjcvZjY3NU5RclNIaUhvRkFJQkFJQkFLQlFDQVFDQVJDTlNZc1BCTURoL3lGWGoxcllQYk0rZ2lQeU1LcE0xRzA3VlZsN3NYRjUwRW9OSjVWbnB1cnVkTGxXVW95OXpnMG1Yc0NnUWlyMWp3REFMd0xHMlN3c1ZsYWNaVXV6ODlYYlg5S0lGUmFXbnhKL1JBSXhpWStFUWp3Vjc3TzNSWG84eTN3WlJQNjdST1NnQ01ualRNMkFxR0tRc1E5QW9GQUlCQUlCQUtCUUNBUUNJUXFRSjBRTzV3OTFVbnZmbG8wZDlGWjlQTDJzalNZWUZZejZLakNNbGMzNWVLZU5yYWNmTDV4eE1lYS9zcEZUeUx1RVFoVkhIMHpwQXlSMVZYZGlZdW5YK2ZyQTlUMG8xOHZrUUJiZGdJQ3hReHVBdUZ6aG9oN0JBS0JRQ0FRQ0FRQ2dVQWdFQWlFQ29mRFljTEJucWQwWFdKaWdVSmJPZ1RGaHFtQloyN09RYXVXcmdBQWF5c3VKazRJVWRvdUo0ZUlld1FDZ2FDU2ozSDA2OVJac0o0K0Q3eU5OT3g0Q0lScUFCSDNDQVFDZ1VBZ0VBZ0VBb0ZBSUJBSUZVNU5mMnN3bEpmUlExeDhudHpmWEM1OUxTMCszekRpSG92TndONWRYOUdPcVlUc2JNV3NRZ0tCUUNDVUlsYUZ1S2VLWnkrQmsrY01PeFlDb1pwQXhEMENnVUFnRUFnRUFvRkFJQkFJQkVLRlU3ZU9QZTI2K1BoOHViL3BNdmVFUWpFa0VzT01KeWRiQUlGQURCOXZTNVh0VXRPS0RMTkRBc0ZZSktWVTlBZ29Nck0wYjZ2TUtuUExyNENMaytidHF6dE1KaUEyWGcxVWc1S1dEdVRrQWxhcXI2ZHlwS1FCRzdmRFlCZDFndUV4TVFIOGZJSFE4SW9leVdjSkVmY0lCQUtCUUNBUUNBUUNnVUFnRUFnVlRraUlIZTI2ajNIeTRoNlBwenh6VHlBd2JLRDd4WXQwdGVMZXk1ZnBCdDBuZ1dCd0pzK3M2QkZVYnRZc3JlZ1JhQWVEQVhUdkROaFlBd2VQVmZSb05DY3lHbWhZVDdPMnhjWEF1azFBWHA3NnRoWEo1cDNBNDZmeXkzN2ZxYnh0c1JBWVBVbCtXZU9Hd0pSeHhobWJzZkd2QVV5YkFMeU5JdUplQlVIRVBRS0JRQ0FRQ0FRQ2dVQWdFQWdFUW9VVFVsdTV1SmVmWDR5VUZQbWFlMXl1OHN3OVExbHlsaEFla1lrZThLRmRuNVJVZ1AvOTlkR2creVFRQ09WTURkK0tIb0htZUxvREU4Y0FOZjJBQjQ4cmVqVGFFUm1sbWJnbmtRQWJ0Z0hSTWZMTDY5VUJrcEtCNUVxU2lRb0FBZ0dRWDZDK1hRbGwyd29FaGgxUGVjQmtBcjIvQmZyMUJGZ3NLc09TVUNFUWNlOFRCUVVpbUpuUis3VnJnMFFDSkNUSy9OWmRuTGxnc2RRWXRCTUk1WUJJSkNISG9oNElCR0lVRllsaFpVVXVuWjhEeGNVU2NEamFuUy9rSEtONEhTcWJXUmNTYktIVk5nd0dBN1dEekEwMkZuSi9KeEFNaTBBZ3BnMm1FalFuSjBjSUV4NFRKbHArbGltcEFqZzVjbzAwS2dLQlVCVklUU3ZDM3YxaFJ1bmIwOE1DSGRwN3FteHo2TWhiQ0FTR0ZjOUtzTFUxUVZDZ3JkSjFZZUZaQ3E1c1pxYkszOHNNUGI1M2tka3ExOXZaOGJCOHlSYzRmUFF0bmowbkFVNUNKY0RjakQ1enFETHlPZHBwNmdLYlRRa3F2YnRUdndPQXJVM0Zqa2tiV0N6QXhWbXp0cnNQS0JjdXYyb0ZOUHNDdUhVWE9IY0ppRTh3NkJBSkd1RG1Ba3daVDRuTEpkaGFWOXg0UG5OSWhQb1RrMlpHSURsRmdFN2YyS05IVjBkNGUvRjA3a3RRTEVhNzdySjAzSDh1Tm9TN200a2hoZ2tBeU00UlFpSUJiS3lyMTlmMzUvL1NjTytoN0tIWnhJU0pXVk85d2VNWlA0Q1VsbDZNWWVQZW9MaVllbHVZUHNrTFhUclFlLzNUY2ZhUEZPellHdzhBc0xYbDRPamUycFVxOE52MysxZXdzR0NoWFJzN2RPL3NBSHM3amxIMnMyMVBITTVmVEFWQUJiOFA3S2dOcHBaZlkxUk1JU2JNQ0FjK3ZjRE5tdTZOOWwvUlc3UVlrN3g4RVk2ZlRzYnZSeE5STzhnY096WUVWc2c0cWhQeENYeTU2MlQ0azJaRzI5ZlZ2OU5oYWNGQ2l5ODFlK2pOeVJGaTdwSW9pRVFTYlAydEZsaE16Yy9oa1JQRDRPUE53NHhKWHRYdUdxME5mYjkvSmYxZDArKzJaQnNXazRFM2o3NDAyRmdxKy8wOUk3TVlCUVZpZUxnYjdqa0JBQUliM1pQK1BtYTRPMlpPOFRKWTMrY3ZwV0x0eGc4QUFIZFhFNXc4V01kZ2ZTc2pKVldBcm4yZlMvLys0MFE5dUxwbzlubGQvVHNkOXg5bG8yVXpHM3paeEJvVzV0b0p2WVdGWXN5Yy94YU42bHZoaTBaV0NBNHkxK3FhVUIzNWFWRWsza1lWNHV0V3R1alUzaDdCZ1pxTDhhV1B5eGYzbW1vdGJCbUQrQVErZnRzU0MvOGFwcGd3MnFOYzlubjE3M1FzV3gyRGRtM3RzSFIrRFkyM0U0a2w2RC9zRlpoTUJqcTJzOGZBZnM3dzh0RDltcVlweTliRXdOT2RoNTdkSEt2VXZhMzA4Ylo3Y3hCYU5kZnNPZURXM1N5TW1TSVRUb3o1akVJZzZFSlNVZ0ZXclhsbThINjl2U3h4K1BkMkt0dWtweGZoOHBWWVBIbWFZcFR5UjIxYnU0RkpjNThORGN0VVdHWktJKzd4K1lhMTVYejdscW9SSmhTS2taNWVoTVNrQXJ6L2tBdUJRSXorZmYzQTVUTHhiWGNmZk52ZEIxRlJPYmg2TFJhbnprUXAxQWdrRUFnRW5Ra09CTWFOQU56ZDVKZmJLWjhRVWVtd3NRWm1UZ0dDYXFsdmUrb2NjTzI2OG5VdXpwUkkyTFlWMEtZbFpZZDUvazlnNEFqRGpwZWdDSU1CZE8wSURPNFBjTXRNTnF4S0luTTFvK3E4blJtUnRQUmlQSGljRGJHWUVpWDhhcGpTQnYreXNvVll2ZjQ5dW5aMFFNdG0raCs0eGNVU2JONzVFV09HdThQU1FyT0EwODU5OFRoNExCSE5tMXFqU3djSGRPL2lVT1VEVFM5ZTVlS25SWkZTY1EwQXBvejNMQmRoRHdEV2I0MUZWRXdoQU1EQm5vTjJiYlcvT1lwRUVtelpGU2ZONnZpMnEyT2xFdlpldk01RFdBVDFjdkhzUmE3UmhMS0VSRDUyN28wSC8xT2RnKzhIdW1ndDdBSEE3Z1B4aVAxSUZTVjNjdVNpVFl1S3UxR01uQkNLbDIrb3JLSWJ0d1M0OWs4Nk9yVFRYdndsbEQvYjk4UmgwNDZQTU9FeXNXTmpJTDVzb25vMlVXYVdFSDJHdkpTZXh3dVhSV1BsSWorVjI1Unc1YTkwUEhpY2pRZVBzM0gxcjNUTSs5RUhQYm82NnYxL0lPaE9aYisvZjRndHdwZ3BZUkNKSlRpeUp3UXV6bFVqRzBjaUFkSXppZ0VBM0RMWnJVS2hCSXRXUm1Qb1FGZlVxbWxta1AySnhVQnVua2p1YjAwNWVqSUpENS9rNFBqcFpKaHdtYmh4cFJGc2JUUi8vUDN2VGlhdTM2UitBR0RkaXBybzFzbEI4d0ZVTTBRaUNXN2R6VUp1bmdpUlVRV1FBRnFKZTVXTlhmdmpzV1ZYSEFRQ01WaE1CcHA5WVkzNmRWWFhWTktYMTZGNW1EN25MUURnNU5sa05HMWtoYTRhSGxPMzdtWWhLWm15N2RsL09BSGRPeHYvV0l5S0tjVFJrMG1RU0lEZnRzVGkxeFUxMGY3cmlwbHNSU0FRakVmblRsNVl2dlFMV0ZtcWZoYXh0K2ZoMk9GdmtKeGNnQ3YvaThYbEs3RjQvaUxOWUVMZlYyM2RhZGVGaG1Vb0xETTNWejVaVlZCczJNeTl4S1FDMUd0MEVnVUZRcm5sMy9YelIvKys4dThLZm41V21EUWhCUEh4K1RoMUpzcWc0eUFRQ0ZwZ2FRRTBhZ0RjdUZYUkk5R2Z5V09CVnMyVnI3TzFvU3dTdFhsSkttL3ExS1pxeW1raVJBcUZ3Si9YbEs5ak1BQVBOL20vbXpTaWZ1NDlCSDdkYkpqeEVwU3piSUY4dGw1cExDMEJFeE9BejFlK25tQTBpTGdINFBLMU5PazEwTm1KaTA3ZktBL2EvL1Z2QmhhdGlFWkdaakgrOTA4R2Z0OFJqRHExTmJNYm8rT1hYOS9qNktra1hQMHJIUnZXQkNDNGx1b0FTUkZmakRNWFVpQVVTdkRmblN3VUZJalJzMXZWRGg2bnBSZGoycHkzY3NJZUFCdzVrWVJlM1J6aDVtclliSWF5aEVYazQ5eEZtVmZ6eERFZU9zMGtQMzhwVlNvSVdKaXpNT1E3RjRPTjBSQ2NQcGNzL2IxM2R5ZURacE9XWnQybUQxSmh6OVhGQlAxN2E1aHlYNHE0ZUQ0dVhaWFptWXdaN2xhaEZtQXpKbnRoeElSUTZkOHJmMzJQVnMxdFlXcHF1REVWRkJqSDJzWVFjTGxNc05tVlI2aldsSS94UmRoN01BRVNDWFh0SEQ4OUhMczNCYUZKSXl2YWJXeHQyR2pUd2diSFRsUG55OWsvVXVEbXdzWGtjYXJ0aVFvTHhWaXo0WVAwNzV4Y0lSenNqWk1aUzhmcjBEeTVqRGw5cUM1WkNwWDUvaDd6b1JDRFJyNUdaaFlWSkJvKzRRMk83QWt4V2thMUlURXhrVjM3aW9XeWU3ZEVBc3hkSEltTFY5THc1Ly9Tc0dLaG44YWloVEZJU2hiZzhiTWM2ZCt0Vzlob0pld0J3TFhyc2tBaXo0U0pyMXNiZG1aczZjeWk4dUx5bWZxbzRXT3EwN2FQbitYSUNhMGQyMVZ0a2NmTGt3ZkJwMmNXa1ZpQzJRc2pjZUY0UFlQZTM4c1NFbXlCdmoyZGNQbzg5ZXo1ODRwb05HeGdCVmNOeFAzVDUyVFBxL1hyV3BhTHNIcmdjSUkwYUc5bXlrU3pwc1J5aDBDb1R2aDRXK0xISCtxall3ZlZ6N3BsY1hZMncvQ2hnUmcrTkJBSmlmbTRjcFVTK2w2K1N0ZDVMR3cyRXkxYnVOS3VmL0ZDc1c5cksrWFhUa1BYM0FPZ0lPd0JRSEFRL1hOQjdNYzgyblVFQXNISXRHa0JEQnRNV1RaV0IzR1BUdGdEcUN3MmV6c2d0UkphQXJQWndNQyt3TGRkS0NGTzAyMjZkZ0JPbkZWYzUrZ0E4SXp2V2xFcGVmU1VxalZZa2RBSmV5VTRPd0t4Y2RyM3l6TnUzTCs2UThROVVLSk1DWU8vYzZITnRuSnk1S0t3aUhwSUxDZ1FZZHkwY0J6YkY2S3p4ZGVmVjlOdzlGUVNBQ0EycmdoekYwWGkzTkY2S3JPYy92Z3pGZGs1MUVNbGd3SE1udUZOMnpZcFdZQzJYWjdvTkRZNkRCM3d6Y3NYWWN5VU1Pa3M1TkprWkJaandveHdITjBYQW5NRDFVc3FpMUFvd2NMbDBkTGdyNytmR2I3cm83MFlsVjhnd29adHNnTGF3d2E1VmlyYm92d0NFUzVmbzE2R3VGd21Kb3d4anUzVWpWdVowdjBBd0k5VHZYUVNTbGY5OWg3Q1R3RmpOMWNURE9oVHNVSnBzeStzMGY1ck8vejFLY2libEN6QTlqMXgrTUdBTm5jTld6MDBXRitHWnZaMGI0ejgzazE5dzBxR3B6c1AyOWNIWXRUa01HbTl4TEhUd3JCdmF6QWExS1BQekpnL3l4ZVIwWVY0OUpRU0JiYnNpb09uQjA5bEZ0NjJQWEZJVEpMTlVCb3p6RjFqRzFCQXR3Qi9lUWx3SXJFRTNmcSswSG43enIyZnEyOVVabi9hYnJOdlc1QlNtOGJLZkgvM2RPY2hPTkFDZCs1VE5rL3ZQeFJoeElSUUhONWR1OUxYOWVTVkZ2ZEtUY3dwS2hKTDcrZEZSV0xNblA4TzRlOEs4TU5rTDQzZjVRekpwYXRwY2hOWXZ4OUlIekJVaGtBZ3hzM2JNZ3V3cjFyYkdxeCtZMVhsMy85a240ZTdtNG5HTlRVcks1MitzVWVYRHZiU1o1Zll1Q0tzMi9RQkMrZjRHblcvYzJiNDRPYnRMS1NtQ1pCZklNS1NYNkxWV240bnB3anc3eTNaNXo5c2tIYkhzeTRrcHdody9rL1pkWFRjU0ErbDFyWWxreFNNZ1pVVnE4bzdsQkFJbFpHZ1FGc01IUktBWGoxcjZPMDI0K1pxamxFamdqQnFSQkRpNHZKdytXb3Mvcno4UWFtTnBpbzZkZkNFcGFYeVNVNHBLWVdJakZLc2UrZnFwdHdsb0dUaWhyYThmcU9ZSFJnVGs2T2tKVVhUTCtoakJ4OWljM1VhQTRGQTBBTWZMMkQwTUNBd2dQbzdVd3NuRVgzci9wMCtwTi8yK3VEc1ZQbkV2Y0FBWVB3bytVdzdUZW5TRWJqeUY1QlQ1anJxcldJaXl2dFk3ZmRUbFVoTHAzNHFNMDQ2aUh0MnRnQ244azl3cnN4VTd1aFJPZkQ4WlM1Q3d5bXJRaXRMTmdiMW94Y1I2b1ZZWU9QcVdwZ3dQUndpc1FRWm1jVVlQVGtNWnc3WDBUb1FGeFZUaUFYTFpSWU5saFlzYkZnZG9GTFlrMGlBQTBjU3BYOTM2ZUNBdW5wbUZsUWtBb0VZazJkR1NLMGlBZURiTG82b1Y4Y0N5MWJIQUFBaTNoVmd3dlJ3N05vY0pCZE1OQlMvYlluRjYxRFpqTHJJcUFMVWJuSmY0KzMzYlF0Rzg2YlcyTG9yRHFscE1vRnk2KzQ0Yk4ydDNRWHQydmtHOFBLVUJaSjFuYzN2NjIyS0syZnJ5eTA3ZVRZWitaOHl3eGlnYkNhMVplSVlENVgyVDZscEFzeGRIQ20zYk9hOGQ1ZzU3NTFHL2JkdGFZc2RHd054KzE0Vy9yNGhlNmxLU09TanpwZWFmeWNBbGFGejgwb2pyYlpSeDZ4cDNyaHhLMU1heU41L0pBRjllampwVmIrTFlIeWFOTExDNnFYKytHSHVXMGdrVkliZHVPbmhPTHk3TmdMOGxUL29zOWtNYkZ3VGdENURYa2tGdTRYTG8rSGpiWXA2SVlyWDNNaW9BdXcvTEN2aTNMaUJGYVpOMG03MmM2VkdRbVdaNllvdTIycTdUZG5NYjZEeTM5L1piQVkycnczQTBIR2gwdnZRMjhnQ2pKNGNoZ003Z2l1MWlGVGFNbHRRTEF1ZW1ab3lzWGRyRUdZdmpNVFZ2NmtYajkwSDRoR2ZVSVJWUy94cE03QkwzKy8weVNvcnk2bnpzcG1OZ1FIbStFSkYxcTR5N2o3SVJsNitiT2IvdDEyTTY1VEE0ekdOSm9JV0ZockdwcWUwdU5TeG10aFR6NS9saTl2M3NwR1RTd2xVUjA4bFlXQmZaL2o3R2NaV1ZobVdGaXpNbitVanRlZThjU3NUVi85T3A4MHVCaWdiVHBHSXV0YTV1NW1nUXpsa1RlNC9uQ0M5dnJxNW1tQndmK1ZCN0didEhobHRET2VPMWtXUUdtY1RBb0dnR1E3MlBMUnY3NG1lMy9xaVlRUGpaTlo3ZUZoZzdPaGdqQjBkak9qb0hGeTRHSU1MRjk5clZIdHU4S0FBMm5WMzd5Y3BYZDZLSnRNdk43ZFlvL0d5MmZMUEpyMzZYdFZvTzRBU1NQMzhsRDlicEtVWElTbXBRT08rQ0lSeVo5aTQ4dDJmbVJtd2ZiM3g5N05tR2VSZXZNeU45enduaDc3WlpQcThCSWhFVlBaZVpjSFNrc3JXYS8rVjd2OHZjelBLeG5QbHI1RHpmZmIxb2Q4bU1scTNmVlVHYkF6a2pLSHZ5NlErMnhjVUFIazYxSm45cHEzdSt5UUFJT0llRHAyUVBTUitQOEJGNld6VTByUnVZWU41czN5azR0UEgrQ0xNblA4T096Y0dhVnhYTENPekdCT21oMHNETFN3V0F4dlgxSUt2dCtwZzF2V2JHWWgrVHdVOFRiaE0vREJadTZ3aFhTeUdKQkpxOXIyaEtlS0xNWEZHT080L2tzMithMVRmRWl0KzlnT0h3MEI4QWgvN0RsSEI4b2RQY2pEbHh3aHMvYldXUWEwWmI5M05rZ3ZJNjhycjBEd2NQSmFvdm1FRklSSkpjUENvYkh4OGdWaW5ZSHRPRHYyc2JKR0lzckxTZCtaMlRvNFFDNVpWenJvRVhoNDhET3JuZ3Q5TGZaWVBuK1lRY2E4SzBMbTlQZUxpdmZEclptb21WMDZPRUtNbWhlSFl2aEI0dUN0UC83ZXo1V0Q5THpVeGVQUWJpRVFTQ0FSaVRKOGRnVDlQMTVjVFhjUmlZTUh5YUdtbXFiMGRCNy85VXJOU1pCbmN2TkpJNDJ2bWk5ZTVHRDh0M01naktsK3F3djNkekl5Rlhac0NNWERrYTN5SXBXcU12bnlUaDBrekk3QnpZMkNGMmhHcm9yUzRWMVpZNVhLWitPMlhBTmpieGVESVNlbzd1SHd0SFJibWJDeGRVS1BjeHZqd1NZNzBNd1dBRVVPMHozSTZjMEZtZ1dodngwRnJJOWQrUFh1a3JzR0V6YklZd3Y0ek1xcEE3alB0cUVLSUtpOUt4QzU5c0xGbVk4cDRENnhZK3g3QnRjd3hhN28zZkgxTTllcGJreXlZVHQvWW8xVnpHOXk2bTRXMnJXelJwQ0c5K0p5ZEk4VEpVcGFjMmRsQ3ZUS3FTK2pUd3dtamh5bWZUWjJXWG96anAyVUMrZlNKbnBYMm1rUWdFSlREWWpGUXU3WWRtalYxUnV0V2JtamN5QkZNTFo5UnM3TDR5TW9Xd01kYiszcWtOV3BZWWNhMGVwZyt0UjZlUEUzQmhUL2U0OHJWV0dUbktMcjJCTmF5UWVORzlKTm9ZbUp5NE9acWpzSWlJUW9MaFRBelkyUEFkelhSdkpueXlWc1ptVVZLbDVjbHBMWnVFeVZNVEZoWU1JOStNdW16NTVVc2c0WkFLRXQrRlJhZnVTcXlmTXErdUZtWGs1MjRPcnRDZGVncURyNy9BR3pkRGNSOFVOL1cyREFZUU5lT1FMOWVoaEZWRzlRRHZ1c05IRDhqV3haSU13bEVJdEZPM0t2b2NFMXdJQ1hvRlJZQ0ZoWkFqNjdLMjJsYjBOWld6L2RWTXgyL3Q2Y3ZnQjE3Z1l4TXF0WWxBQlFVVXNJekhUd2VKZXoxN2FtNjc4cGNTN0tTOEZtTGV5bXBBbHo3UjViU2V1NVNxcHlsWUZuV1FMM1Bkd0FBSUFCSlJFRlVyNnFKd0FCekRPN3ZncWpvUXFubDFxMjdXZGl3TFZZanNhMklMOGFFR1JHSWpaTTliQzZaVndQTk5haGZzWE5mdlBUMzRVTmNGV3FtU1NTcVJmWm50NXVxM1VkWmpHSHRtVjhnd3ZqcDRYajBSR1p2NGVQTnc1WmZBOEhoVVArQldkTzhrWkRJbDg3OHYzVTNDMk9taEdQYitsb0dzZWdNRGMvSDlEbHZwZGZKbW41bWFObE0rNHVnalEwYk0zNTZLdzNzKzNqejhGVXIzVjRRNkxKRE9Cd0dQTnhrTi9vU1lZNXVlVmt1WDB0SG9oTGJVNjJoT2JZa0VtREJzaWpjZXlnVGF2djBjSUtWWmVuL2o0UytnMC80MXpERmd1WFJVa3MzRXk0VEEvczVneUU5cU5YM1VZS1ZwWEZtTFkwZjVZR0xWOUxRc1owZHhvMzBnSXNHOVhFMFJWK0x4Y1FrUHI3dTlsUjZUSzlmRllETzdZMFhlRFgwdFVIZndMTzZ6Mi9NY0hlOGpTekF4U3ZVaTNacW1nQWpKNGJpNkw0UTJ0cDQ5ZXRhWXVZVUw2elo4QUZXVm16TStjRkhJWnZxNk1ra1BIOUpXVVd3bUF5c1h4VUFKMGY5am91SE41cVVPWDhvTXJPRVdtVkgyTml3TmJiRnRiU2dmeHhnc1JoYUg1K2x2MDlOdHkzWmhzVms0TTJqTDdYYVgxbXEwdjNkenBhRHZWdUMwVy9vUytrRWlYc1BzekZ6L2p0c1hGMUxZMkd4UERFdEplNEpoUktJeGZMdjBVd21LRnREQmxVLzE5V1ppOG5qakdNSFRjZkpzekpSd3RtSmk2NGR0Y3RRU004b2xzdFNhOTNDUnFtRnVDb3NMVmlWM21KVkc4NzhJYk5uOVBMZ1ZRcjNpTnBmYUpmWnI0N1FpSHk1R3J1Nm91bDFiK0ZzWDl4N21LM1dFdjdROFNTNTJyeDUrU0xrNWV1ZVVWMUNlZ1o5WnN2dUEvRW80bE12MDhHQjV1amV1ZUpyZkwrTEtrRDMvcnFKbW1PbWhPbThYMjJlVVc1ZmExenVOWGNKaEJJY0hVMVJKOFFPZFVMc1VTZkVEZzBiT05MYVhHcENkSFFPeGt5NGdkallQRFJwN0lSK2ZmM1FxYU1uVEhuYTNkc1lES0J4SXljMGJ1U0VueGMweHI4MzQzSGhqL2U0Y1ROZWFwL1p1SkdUeWo0bWpnL0JqR24xTk41bldTdE5vVkNza0tVSEFOMjcrU0Fqc3dqMzdpZWpxRWg5blQ1VFV6YjgvYXpRcDdjZmZIM29CYzk3OTVSbkdoSUlCRDFoc2FqTU1FM2hzS24ydVhyWTVMSllsRzBnbjY4b3RqQVlnSDhOWU13dzFYMkkxQWdVN2xwT1JCU0pnRlBuZ1hNWFZRc281WWxFQWpTcXI3bXdKNUVBUXFGcVM4YStQU25ieGhObkFWTlRvRGFOamYzSE9DQmZpNnd4UTJYSzZZcUhHekIyaFBwMlJYejFiVXBUcnc3OU9rMkVRazkzN2ZaWFdBanNQd0pjdnlsYjFxRWRsYmtKQUFJQmRkNElSZFJ4S2hSUndRSlRIbUJocmxtbVlKRm1rM1UrWjZwUHhFRUhkaDJJbDV0eG5wQ28rcVRoODJVWDQzay8raURpWFQ2ZVBLZHVFTHNQeEtOdEsxczBWRkhIU1N3R1ppMTRoeGV2WkRlVnlXTTkwTGVuNmdkWkFMaDVKeE12MzFDMlhZNE9YSXdiSVgvQ1pXVUwwZmY3bCtqMGpUMEc5WE9CbTJ2bExFYVptTVRIK09uaGlIZ25teVhrNDgzRHdaMjFZV3NqT3h3WkRHRGRpcG9RQ2lWU2k4WUhqN1B4L1pnMzJMa3hFSTRPdWdmUFA4UVdZZlRrTUtsTnBaY25Ed2QyQk1QZWpycWhQSHFhZzNNWFU3RmtYZzJwMkVqSDdJV1IwbG5zTENZRDY1YlhsTmFmZWZFNkR5dld4R0RaUWovVXFxbjdyQlVQTjU2Y3pXWkpnSUZ1ZVdsRVlnbTJsYklIdlhDOG5rWmpFWWtsNkRYd0pkNUdVdDhUbTgxQVM1cjZZV3MzZnNDNWk3S0EzL2hSN3BnK2tRcUU1K1FJc1dobE5FeE5XVmkrMEU5bGtIckgzbmk1WVB6czZkNFkvQjAxRXpNaGtZODVpeUxSb0s2bDFobXJxOWQvTUVpR1ptbU9uVTdHc2RPR0tXUnJxTHBwbDY2bVNlL1ZUbzVjZFBqYStIWmRWWTNsUC9zaDVrT1IxQUt4aG8rcDJvem1FVVBjVUZBZ1FyOWV6bkIya3IvdXhNWVZZZDFtMlF5NUg2ZDVhVzM3UnpBT1ZlbitEZ0FlN2laWXZ5b0FveWFGU2JPRi92NDNBM2NmWk9rMDhjVFltUExrUlc2QlFDeVh6VmZDd3RtK01EZGo0ZHN1am5xTDN1cFFGWHhQVGhFZ3BLbHFFYWpzdGZqQ242blNpVHNBY081aXF0eTlUaFBHRG5jM2FHM1dpa1FvbE9CQ3FkcHJmWHM1VlVnZHhhcUlKc0xRb3BYS1p4cWZPQkFDRDNjZTloOHk3SE9NT2hLVCtITFBPWE5tZUd2OGZaOCtWSWUyRm1QcHorTEc1VWEwazZRTWtXbEtJSHdPZE96Z2lWWXRYZUZYd3hyK2ZsYXdzVEZjRE9EU254L3c4NUtIVW52TFI0OVQ4T2h4Q3BZdWY0eHVYYjNScjQ4ZjZ0YlJmaUloaDhORWgyODgwZUViVDJUbkNMQnQrMnZzT3hDT1UyZWlNR3hvTGFVWmdxL2ZaQ0E5dlFodFdtdGV0NmxzNWx4bWxnQ09Eb3FaTVF3R01IeG9JSVlQVlYzM1ZCdkVZZ211L3ErYTEzNGlFQ29LYjA5S3NOTUdlMXY5eEQxblIyRFRXdXAzb1pENkVZdXBIeE9lK3ZGSUpKVEFvWXFHbWs5ZXdQdFlZUE1PNE1OSHpiY3BMM1lkQUg1YnFiNkdXbjRCc0dFYjRPc0ZET3F2dXUzWGJhZ2ZWYnhTTWptUHc1RUppS1d4c0FCNmRsUGRuN0Y1bzZGclVtcXA5MDh6TTZDV1AvWFpGUlZSUDRKaW9GZ0k4RXlvYk1CaEErbjdFbWd3VWZYTEpwcU5Dd0JDdzRITk94VnJQVDUvS1JQM3VGenFSeDhxZTUzQlNzQm5LKzRscHdodzhteUsrb1kwc05rTWJGZ2RnSjREWHlJOW94aUQrcm1nUVYzVnMwY3lNb3Z4Smt3Mms2Qi9MMmRNSHFlK0xwTkVBbXphTHJ0by96alZTeUY3Wk9lK2VNVEY4N0huOXdUc1A1U0lFNytId01IZXVJRTBiWG41Smc4VFo0UWpMVjAyUzdoRTJGTVc5Q3Y1akdmTWZZdS9ybE1DWDJoNFBub1Bmb1ZOYXdMUVFFV2dsWTUzVVFVWU15VU1HWm5VR0p3Y3VkaS9UU2JzbmJ1WWlnVkxveUFTUzVDYks4U0cxUUcwMWtyYjlzVGhqOHV5QyszSW9XN1NZTWFqSnprWVBpRVVJcEVFdzhlL3dlODc2ZXQ3R1pNekYxTGtNdnFPbkVqU3lCYnQrT2xrcWJBSEFOOFBjRld3bnhTTGdUVWIzc3ZWZ2V6V3lRSFRKc2dDbVpOL2pNRERUeG1hRW9rRUt4ZjVLdzBPL1gwakF4dTN5MTZBMnJXMWt3cDdmSUVZZzBlL1FXSVNINCtlNUtDd1VJeDVQL3FRb0dJWlNqTFNBT0M3UHM0YVdZTHBBNXZOMEdzU2dVZ2tRWEtLN09HaVBDWWttSENaMkx3MkFMMEh2OFMzWFJ3eFo0YVBuT0Q4ZGJlbnROdWVWUkxVejhzVHlka1dIenFlaEVQSGxjL1MvZU5FUGJXMmtOV0oyZE85ZGQ2R29lZkpYWlh1NzZYNXNvazE1c3p3eHNwMTcySENaZUtYSmY2VlV0Z0RGRzIrK1RUaUhnQ2xFekx5OGtXUVNLak10c3FJUkFLY09xZjdNVlNDdWdsQ1ZZbnJOek9rejA0c0ZnTzl1MnNtWEJQMForUDJqOUlKYVZaV2JQeHpzYUhSejUwTjJ6NUtzMm0rYm1PTHBvMHJlSFl6Z1VCUVNrcEtJZnIyOWpQb2MzOXFXaEdXclhpTUsxZVZpMU41ZWNVNGZpSVN4MDlFSXFDbURmcjFyWUVlM1gxaGE2djlzN3kxRlZjcUh2TDVJaXhlK2dnSDluNnQwTzdpcGZmZzhWZ2FpM3NaR1h3OGZpTC83QjRXbGduSFZ0cGJkT3ZDalpzSlNFMGptUWFFU3M3cFF4VTlBdDFvb2FYRHk1c3dJRE5MdjMwbUpBRkpLWUNMRThCbVV6L2FrSjZoT212SzJncm8zRjU5UDJJeGNPRlBLb3V0ckdCVldVaE1Bczc4QVF6b1E5L21Zenl3ZWoyUWxBeThEZ1crK1FwdzB0TWg0cGtTWjRjdm13RFRKbEFaWTRKaVFGeVNOYVpCR1FSalcwSEdKd0JaMmVvekNNUGZ5WDZYU0lCNVArcGVGMDlkUFR3SGU2Q0Q0ajFZQVpHSXNrbzlmMG41Y1IzOW5oTFR0Y213VlVYMGU4UDBVNDM1Yk1XOW5mdGtGaEFqdjNmVEtSRHA2TURGcnl0cjR2R3pYRXdlcTk1dXlzR2VnNk43UXpCaVFpaHErcHRoOFR6TmFzOWN1cG9tRFJvMnJHZUpIbDNsTDNwSnlRSWNQU2tMS0xkdWFZT1FZQXV0N2FPTXlhSGppVml6NFlOY0prWHRJSFBzM0JpazBycUd6V1pndzZvQXpGMGNKUlhTVXRNRStIN3NHOHljNG9YaGc5MDB2cTdkZlpDTnFiTWlrSmRQQlVnYzdEbll0elZJenQ2MFpUTnJPRHR6a1pESXgxLy9abUQrMGlpc1d1S3YwRmQyamhCWFNsbTgxYTlyaWFualpZSGN4ZzJ0MEttOVBmNjhtb2JNTENGR1RBakZxWU4xeWpXamtpOFFZK3V1T0xsbFp5NmtZTmhnVi9qNTB0L00wak9LNWNSa2V6c09KbzZSUDc3NUFqRituUDlPS3JvQ1FQT20xdmhsc2J4NHQzaGVEUXdZL2hvNXVVS2N1NWdLYzNNV0ZzenlWZGhubXhhMldEakhGeHUyZm9TVEl3ZHJsc2srY3hNdUUydVcrbVBrcEZBVUYwdHc2SGdpV0N6Z3B4OThOUDBvcWoydjN1Ukp4Vmd1bDRrQmF1eTlESUdEUFFmWEx6WFVlZnY0QkQ3YWRaZUphZnIwcFEydUxpYTRlTEsrMHV1T3V1d3VkYWphWGl6V3Z5NVVWV0xrOTVyUHJOWm5HMlZVcGZ0N1dZWU9kRVZDSWgrZHZyRkhmVFdDWWtWU2RvSlJVWkVZMWtxU1ZrVmlDZDUvS0VMRXV3SzhqY3ovOUc4QjRoUDRtRC9MQjk4UEtKOGdtN1pjdjVraE56RkdtNXJGSmZVV0FTbzdRUnU2OUhtdVZmdnk1SFNwK29OZnQ3YVZYa1AxeWJDcTEreUIxdHMwYVdTRlE3dHFLMTIzYzFNZ3JjdUFzYmw5UHd2anBpcWZnVnU2NW1aS3FrQXExTGs0Y3hXeVlNc1NHOGZIbWZPeXozN0VZRmRhWWUvSXB6cWpKaVpNamJPR2xmSHFUWjcwbVp2RFllQ25HVDV5NnhNUytaZzYreTJHRG5SQjE0NE9ScDlNVkpxYWZtWmFPUjZVUGo1M2J3NUNxK2FhSFI5VU9RQ1pqYWVoWEJZSUJFUHo3SGthOXV3THc3Z3h3WHIzeGVlTHNPOUErUC9aTysvd0tLb3VqTDlic3VrOXBQZWVVRVVCVVVBRUJGUlVCS1NMQ05LYkZDbEtFU2xDNkZYcFJVQlE4YU1KaW9LZzBrV2xwMWZTU0crYnpaYVo3NDhodXp2WjN0SzR2K2ZoSVRzN08zTjNkMmJ1N0huUGVRKyszdmtBUXFGK1FlUEVwRktzK1BJZnhLMzlENzE2K3VPOWdXSG84cktQM3IvUGhVSXBmanFuY01HNGNqVVA1My9MUXU5ZWl0L1ZZakdGSDAra0lTcFMvK3Y3d1VNSmtFallnZGxmem1laVd6MkllelFOYk54ODErTDdJUkNlU2R4Y2dUNDk5VnUzU2dnY1BBSmN1S3g3WFgzNDV6L2dqZDdHdlRZbFRmdnpZakZRVWFsZERDa3NZaXJkNGhPTkcwTjljdUlNMEwwckk0Ylc1Y2JmVExWWHJkV2lSQUpzK2dwWXRsQzFYNksrVkZXcHI5ejc5eTRqUlBGNGdLMkJpWEZDMCszdmRaS1FCSFI2UWZQek5BMzg5cnZpY1hVMUl3cjZHMmlkV1V2V1krM1BsNVFDbVZsQXVKYitrVThLZ1kzYmdNUmt6ZXZRTkhEblB0REZUUGZQTjgzYktxdzU4a3lLZTBrcFFoeDcyb3ZGem82bnNaRzhQcnpZd1JrdmR0QS9tOVhiUzRBamUxdkIzbzZyMTNWTEtKUmgzVlBiTng2WHcvU3dxY09XSFZtb2VSckl0TFhsWXJHYWRScUtzbklwRmk1TFlZbEFBSk1Gdkc1RnBGNEJNeDZQZzdobDRRandzOGEycHhhVFVpbU4xUnN5OFBzZkpWaTFORnluYUNZU1VWaTBQRVV1N0lXSDJtTG41aGlWMTdYd0VHRFB0aGdNSFgwZlplVlNuRGhUQUI5dmE4eVl4SzdBY0hiaTQrVFJ0amp6Y3dIMkg4ckZsaldSckF4OURnZFl2VFFjeGNVU1hMdFpocUppQ2NiUGlNZlJmYTNxclhwbng1NXNlV1ZVNjVZT3VQZWdFaktLeHVjclUzRndaMHVOUDdvV3IwaEZXYm5pQjkzbkMwSlZBa21wYWRXNGNVdlJ4K0MxSG01WXR5SkNwVW9oTk5nV20rSWk4ZEdVUjVCUk5BNGR6VVBMYUFlOCs1WkNvRzZqRk56YnNqWVNFYUYyS24wVk96enZoT1dMd2pCdk1UT0I3RCtjaStoSWUvVHZwenU3Wi9JNGYzd3dYTDhmY3BmL0ttRlpZMzJ6c3lVQy9JMXNiRnlQSEQrbENQeTkyY2RkWG9sYTMxUld5YkJpVFJxR3YrZU4xaGJveGJSc2RScnM3SGo0ZUhLQVNjRkUwZ3ZIT0JxclRacHkwTFVwemUrYWFBcUpDM1oyN0Rjb0VsRW9MSklnTVZtSWhLU25JbDZTRU1scDFYS2h0UzdaT2FhSjZkcllIQmVKRnp0cS8rNnUzeXpEOUxucWZ4enZPcUN3UUl3TXQ4UEpvMjMxRGxTMjdIaGRicTNhWENyM2N2TnE4TmMxUmNiemUrOWFQb0hFR0xnY2pzcmNVQ1dVd2RhR3AvYzVLWlBSK1BPcTRyMUdSOXJyMVYrWHErVUFVYlpRbno0M1VXNUIvc1ZuWWVqMnN1Wmd0WXlpTVh6TUE4aWVKb2U0T1BNeFNzdjl6TEs0TlBsNnhvcDdGTVhNdGJWSnVCK084RVZnQVBzK0tHNWpCdTQvck1UY1Jjbll1dk14VGh4cFk5UytDQVNDZWRpeTdSNTY5L0pIU0loeDF2QVZGUko4ZXl3Sit3L0VHMTF0SnBGUU9QZHpKczc5bkltQUFBY01HeEtPZ2UrR3djMU4rMi8wTTJjelZJVEV1RFgvb1VkM1AzbC92RE5uMDFGYVdvT0hqNHJWYlVLRnBPUXk3TjZyMm1QemZ5ZlRNT3I5S0lORVFtUFl1T1V1SHNXWDZGNlJRQ0FZamtRS1ZJc0FHeDB4bWh0L0E3c1BtRjZ4cDh4L2Q0MFg5NjdxU0dpckZnRnJOd05mTGdXczFkeDMzcm9OYk4zSkNKWk5BYWtVT1BJZE1HdXFZbG1ObUJGYmY3bWd1bjVDRXJEL01ERG1mZVAyZC9tSytyNkRsWlhNdG1NTnRGM095YXVmeXNpa0ZPM2kzb2t6cWxWcktlbkdpM3YzZGZTZmxzbUFEZHVCdFN1WW5uaDF1ZjBmc1Bsci9Yb2JKaVNaUjl6THlnYisvdGYwN1RSem5rbHg3NHZWYWZMQXk4akIzbkJ6TlN6UVcxNmgvU1JYcms0RG1JQzM4bXQ0UEVCVVE4bWIxQU9NRFptNlROd3RPN0xrRlhnamgzb2pKc3FlOVh4Q2toRC9PNjBJN00rWUZBZ2Y3OGJSYisvQ3BXSXNXWm5Lc3VFRWdBK0crNmpZNGVuRHRJa0JDQXl3d2FMbHFmSmc0YzNiNWVnMytBNG1qZlhENkJHK0dnTnBOalpjSE5uVENtT25Qb0tIbXhVMnI0bUVrNlA2d3o4a3lCWmIxa1poek9TSGNISG1xOWhwMW9ncFZyYTVwbXhlUHArRFRYR1JHUExCZldSbGk5RHRKUmZ3dVBVVDZFdlBFR0gzUVNZNDZlOW5qWU03V21MQWlMdEl5NmpHclgvS2NmUjRQb1lOVWczTy9YanFDUzVjVXZ4d2V1Zk5GbmhOVGUrMm1DaDdITndaaTlFVEgrSzFWOTN3K1dlaEd0OWI1NDdPbURNakVIRWJNekIybEMvZWZzT0Q5Ynh5NE5mZDFVcWpVUHZPbXkwUW55akVOMGR6TVdXY1A5NnFzeDFOT0RydzlMYXZzclptSDVUK2Z0WjZCZlhNaWFrQ2lqRjlvVFJ4OW5nN2hBYnJZVmtBSURGWmlHbWZKQ0FqVTRUZmZpL0c3bTJ4YU52S2ZBTGYvMDRYNFBEVEN1V2J0OHV4NGNzSWkxYkNYcnZRZ2RVSDFCZ2FxeGpXbkdsSzgzdFRwYUpTaHFRVUlmaDhqcnduM2NDUmQrWEpNL3JnMlVJQUp5ZkwzWUxhMnZJMHp2SEs2NmpqMXUxeS9IZFgwWk5qMGtmK0JqbWZLRmZwQ2dTR3pmbitmdGF3NHB1Z0RHdEJ1UkxSVUhZZnpHRTUweWpieGVxVHBGVmJ6Y2pocUhkdTRYRTVFRmpyOTFuWldCdjIrY3ljbjRpYzNCcE1teENBM2ozZGRYNlhWVUlaSm42c3FNQmJ0VFJjcjBRaWZaRktGUjhrbjY5OU1QdSt5V1gxOFp3d3hrOGwrY25jSFBzeFg5N2oyOGRMZ0VrZnNTdVhiLzFUanA5L1V6aFhkTy9pcWxMSlN5QVE2cGVhR2hrV0w3MkZiL2JyV2MzeWxIdjNpL0hEanlrNGRUb2RsWlVTM1MvUWs2eXNTc1N0L1E4Yk45OUYzejZCR0RZa0FpODhyLzQ2K3QzM3Fwbi9HWmtWT0h3a0NSK01pZ0pGMGZoNkoxT05VVkVoUVU1dUZYeDk3RlZlVTh1aitCSk1tSFFaTlRXcTl5UVNDWVh4RXkvanEyM2RFQnZqYXVTNzA0eFFLTVdXYmZmVUNvc0VBc0ZNVkZRd0l0ZkNUOVJiRTFaVUFMc1BBbGUwOTlvMmlvUms1a2JXVUV2RTFEVGQ0aDRBWkQ0R2R1NERwazFRTEtNbzRQQjNqQlZuVStQYVRTQTVGUWdQWlVTc3pWOHpscDJhT0h1ZXNjdXM3ZFdtTDFJcGNPWm56Yy8vZTlkd2NlL0dMY1BXTjVha0ZOVmxGQVdrWlFCbmYyRkV5N3FrcFFPdnZHejR2dEl6dFZmYjFaTC9oRGtPWjB4aUwvL2hKSERzdUhaN1dXV1MxZmNUTjRqcWFtRFRkc3RicERZRG5qbHg3L3F0TXR4NjJnUE15WW1Qc1VaazlYZnNidGlKL3M1UU5kNi9kZUJ4T1hod2krMGRmZnUvQ2h3NHd2UXo4L0lVWVBvazFmNDlxemVreTQvejJHaDd2RC9NMjZDeFdZTENJZ2xXclUvSG1aL1pUVFVkN0hsWXNUZ01mWG9aM25pN2xuZmViSUdJTUR2TVhKQ0lqRXdtczVDcGJzekU4Vk5QTUh0YUVIcDFkMU03MzNwNUNuQmtUMHZZMmZKMEJsUTZQdStFM1Z0ajBETEd3YVNnckpNakg5czNSRUVtcFJFZVZuODk5NWJGcGNsRnM1bVRBMkZyeThWbm53VGpvNm5NajQzVjY5UFJ2cTBqb2lJVVkzcndxQXBMdjFUWUJRVDQyV0RoWE0xVm9OR1I5amp4YlZ1OXhLOFBSL3FpNC9QT2FCbWorY2VZUHN5ZUZvaDMzdlJBZEtScDI5RkVUUTE3MHRBVS9DV29JcFBSS0N4a0FnTVZsVEtNbmZ3UXU3ZkdtTVZhOE85L3k3RjRoZUxHSnlHeENubFB4UFZxYzB0Z0UraHZVNjlXYk1ySVpEUXlINnRtbGplbCtiMnBrSnRYZzV1M3k1R1lMRVJTaWhCSnlVTGtxckg4MWlUczhma2NoQWJiSWliS0h0R1Jkb2lLc0VkTWxMM0p3cmtsMmJKRFlVc2RHbXlMUGozMXYyZWhLUGJ2SFVPRnVwMmJZL1JPcURBVVk1TU5DZ3JGK0tGTy8wSGw1S3gvLytxazlmV0p5VUs4UFlRNVR6cDNkTWJWRzJYeTU4SkNiSkdTVmcwdkx3RXVuRzV2OWw2NlA1NTZnait1TUJuYk0rWWxJanJTSHRNbkJxREhLL29IZFUycHdsVkhyU0FPYUJmM3lzdWwyTGt2Vy80NE9Nakc0amEyT2JrMVdMdEpZWS8zMmR3UWxuZ3JvMmdzVzYyNFQvVDJFbURHWk1ONmk5WTN5dU52cURtTFFLZ1BydC9JeDRsVGFlai90bllIbjBmeEpmajF0OGY0K1pkTUpDV1hhVjNYVk1SaUNxZE9wK1BVNlhSRVJyaGcrTEFJdlBOV01Cd2NtTVNyaE1SUzNMbGJwUGExMjc2K2owRURRL0hyaGNkSVMxTzR4Y1RIbDhMTDB3NVNLWVhxYWluS3lzVjQ4cVFhcVdubGpLWG5yMW55SkM5MTVPUldZZURnWC9ERzY0SG8yeWNRTFdOZDRlWnFBeHNkRnNucXFLcVNvS1NrQm1ucEZmanJTaTVPLzVTQmdvSjZzSEVqRUo1MTd0d0Rmdm9GNk5lWHZmenZmNEd2OXpCOXpDeEJWUlVqVHZrYWNEK1dtUVdzMnFDL0lITDVMeUEyQ3VqWm5hbm1XNytGRWFlYUlqUU5IUHdXYUJYRDlPQlRWMWxYbCtNbm1jOTQwbGo5K3VJQndLRmp3Qk10eWUzNkNGcktsSlFDcDg1cGZuNlFrZFdGNm9oUEJLYlBaWG9CU21XTVBXdGxsWFl4S3lOTDgzT2FrTW1Bci9mcXYvNmZWNEYyYlJnUlVTWUR0dTBDL2xBak5Hb2pQVU5oaVdvTXFXbU1rSitwdzBxVUFPQVpGUGVlYitlRWlEQTdKS1VJMGJ1SEc0YU92cS9YNjlhdGpFQnN0R1VFQlhXVWwwc3hhMEdpL0p4MmM3WEN5clhwb0NnYU1oa1QzS3lzbE1tREpGd3U4SVdXNnFuNlFDYWpjZkRiUEd6ZGtTWHZKMUpMYkxROU5xNk9SS0FaTEE1am8rM3g0K0UyK0h4bEtrNmZVd2lJNlJraVRKdVRnTmdvZTB5YkdJRHVYVjFWQWtXR0JtNzF3UnpWT1QyN3UySGJ1aWd6aklhaFQwODNYTGxlaXVmYk9lS05Qa3lGVzVmT0x1amZyd1ZPbkNtQXFJYkM5TGtKK081QWF6Zzc4WkgvUkl5cHMrUGw5cTUyZGp4czN4Q2xVOWlzRmZaZUgyQ2VQa0hUNXliQ1dtQjhKSzFUQnlkOHZzQzRYbGNBSUt4bUg3ZUc5Rm15Qk5xcU9HcXJNRGdjSURoUTk0MVBlbWExL0o1U3VmK1BwdTBhU2t5VVBiYXVpOEw0Nlk4Z2tkQ29ySkxobzZtUDhNMnVsaW9WeDRhUWtsYU5LYk1TNUJWVFBCNEhHK01pMGI1dDQrMUgxbGd3cHArVnZoemMyYkxlcTFwcnljc1hvL3NicXI3clRXVitiMHI4L21jSnZsaWxvMGZFVTV5ZCtJaU9aRVM4bUNoN1JFWFlJVHpVcmtsWlUvNzZlekZ1M2xZRUVTZDk1RytRdUZPM3Q2YWhsWHVOa1QwSGMrVDNCc2J3MHkrSys3UnVMN3V5eEwxWHU3a2lKYTBhT2JrMStQdmZjblJvYjdpbDNLYlZrZksvNjU3SFhDNEhMczU4bEpZeDFiWHhpVldZUENzZWJWczc0dFBaUVdqYld2YzhvdTk5ZFd5MFBXc3NtbEFXOTZ5MGlIdE9UbnljKzdFZDloL094YUZqdVZnd08xamVwOWJaaVk5VHg5cnFOUzU5a1ZFMDVpMU9sdCsvdjliRERiMjZ1NEdtQWJHRVFrME5oUjlPUEpIMzl3V0FoWE5ETEY1SmFDcTZ4R2ROZEgzSmhmVFpJelE1NHRiOGkxNDkvT1hpR1FEazVRbHgvV1krYnR4OGdxdFg4NUNUcTRlVmxnVklUQ3JGNTEvY3d1bzEvK0tkdDRJeGJHZ0VmanloT2F1L3BLUUdXN2JkeCttZjBsbkxKMHcydlhlV1ZLb1FIUW1FWjVyOWgrdDNmd0lyWVBoZzgyenI4REdnVFVzZ01JRHAyYmJ2RUhEK29ubTJyWTM0Uk1EcnFmVTVUVE1pakl4aXhCbUpsQkZucW9TTVFIWDdYK0N2Ni9xSldzcnNQZ2g0ZWdMZkhHVUVqcWJNdzNqbW55RmN2UUU4ZUFRTUhnQjA3d0pZYTBqb2xzbUFZejlxcjlvRG1Bb3lpdEl2WTYrMndyQ2lRdmU2NWtBbUEzSnlEWHVOcnI1NWRha1NNajN5a3RWVUNXcGo5MzRnSkFqNDVsdmpCR2FKRk1qSUJFS2ZKaDFSRlBOK3BWTEZ1U0lXTXlLMlVNajBuQ3d0WTRUYXBCVEcxcE9nTjgrY3VHZGx4Y0hpK1NGWXVpb043NzdsaVI5T1BOSDlJZ0RWb3ZvdEE3V3k0cUswVkdIMTlTaWhDbzhTTk4rTWp4emlnMWF4Mmkzd0xHa1JkLzVDRVRac3k5SW9ER1E5Rm1Id3FIc1cyYmVIdXhYTCt2TmhRaFVtell4SFNKQXRSZzcxeHJ2OVdqeHpsa0dEQjNqaDczOHJNRzYwTDB2Zy9IUk9NRzc5VTQ3c25CcGtaSW93Zm5vODFxNEl4L2hwOGZKcURBNEhpRnNXamdnREtnMU5zZnRTSmlmWHRCNU1RUUdtaWNkVlN0VW5QQzdISktIUkhHaXI0cWc5bjIxc3VLeCtQcHA0cnNzTnVUV2F0dlZOdVU1MDd1aU1GWXZETUhjUmt4MVZXU1hEK09sTXIway9YOE9yN1BMeXhmaG95a041RDBnT0IxaTVKQXpkdTJpdnVsRHVhYVFPUSt4R0NVMkhwaksvUHlrUW84Kzd1bjNqNndhbG4rdGl2Rmk3NzFBT0RoM1QvNGZEbEhFQitPZ0RYN1h6Z0VEQVJYQ2dEV3h0dUxoem43SHZpNDJ5eDQ5TnZPK1dSRUpqelVaRjFWTHJsZzdvMTFjLysrZGFsSVViZ0xtWGE4b1VGVXR3OUhpK1NkczRkNTV0NGJocWZicjg4YXZkM0xEN2FYL0QwMmNMalJMM3RMbEI5Ty9YQXE5MmM4V203Vms0ZGp4ZjNydnV6cjBLRFAzd1B2cjE5Y0RzYVVHc1JJVzY4UmQ5eFdsM055dTluQ21VclgzcldvR3IyK2JzYVlFWS82RWZIQjE0OGo3S2RWMEdES0dvV0lLNzl5c1JHbXlMb0VERlBkT05XK1c0OVk5QzJQN2pyMUswNlh4RFk4L012cjNjMGF1N3FtMDdnVUJvT0FvS1JWaTg5QlpDUTV4dy8wRXg3ajhvUm41KzQrclBWRjB0eGRIdmtuSDB1MlNkMWJSNzloRjdTd0xCb3VnU1JjeU52WjM1eEQySkZOaTRIWmczRTFpM1JiVXZtU2FxaE1ESWNjYnZkL3R1NXA4bGtVaUFwVjlhZGgrTm5iSnlZTmQrUnVCOHJnMFFFUWI0ZUFIMjlvQll3bFJFWHZ3RGVKeXRjMU9vcVdHcU9yMmZ0aVdpWk13MnhHS21EMkJwR1NQRzNuOW9IaXRKUzFOYXhoekg5bHJpdGRYVlFIWXUweVB2M0s5TTcwRkRxUllCY3hlWjFudHczaExtZjMwclZ3bEc4OHlKZXdEUW9iMFRkbTJPeHBNQ1ZXc3BRekNIMVphbVFMcXRMUmVkT3puajBwL3Nac3c4TGdlT2pqeUlSSXFlUHQ1ZUFuemNRTFk0S1duVm1MOGtHZmNlcUY0c3drSnM4Zm1DVUx3Ly9nRXFLZzNNVmpHQWN6OCtoL1ZiTW5Ec3gzeFc5WEphUmpYV2I4bkVLeThyK29HTUdHeTZiYW1Nb25IMEIwV3d5eHpiaklvMHYyWG5xcVhoS3NrcFRvNThyUDh5RWlNL3VnK0poTWFkZXhWNGZjQi84b0FraHdNcy9TejBtUTNZVkFrVkI1QzkvYk1sQ0p1THQ5OW9nYXpzR216NW1yRUxLQ2dVWSt6VWgvaDJiMnVEclBpS2lpVVlQZWtCeXdMd3N6a2hlT2ROOC9VK2F1NFlVbmxLVTJEMWlUT0U4bklwZGowTjBGdUtjUi80NnRXanJTbk03eFNsNkVGbUNNYThwaFpzaXhOcEFBQWdBRWxFUVZTcGxGWVJuclFoa1REN2lncTN3NXQ5UFJBUmFvZXdVRnVFaDlvaU1NQUdQQzRIVjIrVVljeGtwZzlPbVk1ZWhRQWo5bE15MnFLOTlrd2hKN2VHbFFqMDJaeGdnMjBpSlhVK1k0R0JWWXZqcHoreVdNODlZOWg5SUFjaUU4VHZXLytVeXkxMFE0SnNFUnpFVHNCcEdXTVBieThCOHZMRk9IdStFUE5tQlptOUVzelppWS9GODBNd1pLQVhsc2VseVFVc21nWk9ueXZFcjc4WDQ4Q09sdkllc1hYdDNNd3QwQ29mSS9vZUg4YmF3NHRFRkI3RVYrSHUvUXJjdlYrSk8vY3I1VWxVWDIrTVpvbDdyV0x0d2VOeTVBS290bXBOVnhjK0ZzM1RidjFISUJBYWh0Tm4waHQ2Q0hxanpUNlRRQ0NZQVZFTnNHRmJRNDlDZ2JuSGsva1krSGcrSTRZWk5BN1Y5ZzdQRkxNV21OOTMzbEtJUkV6dnZtczNUZHRPM0ViempNZFFac3hUdjV3Mk1ibDR4bHpHN3JLMmVwU2lBSXArV2hVbk1ieGFWQk9tQ0hzQUVmWHFrY1laWWFrSGZMeXQ0ZU50TGJkY1VRN0NOUllibG9sai9OQzdoeHQ4dkszaDdTV0FtNnNWbkJ6NXlNMnJRYi9CVFA4U0RnZFl0akJNcjhvMGJWWjhtdERVMjZnV2J5OEJ5c3JZSjd5Tk5SY1R4L3BqN0NqZmVySGpjblRnWWNtQ1VBeDQyeE1yMTZYajN6dUtFdW9GczRQaDc2ZW9HREpITUtKR1RMSEV2Y1lhNE5BMFg3ZHQ1Y0NxcmxJTytDNzhKQVNEMy9VeWVGK21uRFBLNTk0UDM3VFdXWUZxU1NvcUZjZXlyUzBYSmFVbVRtWks4TGhvdEVGdGN6TmxuRDlTMDZybGRteGxaVkprWmxYRDFVVi9LODM1UzVLUm5xRzQ5bnoyU1RCR0R0VlBTT2R4VmEzVVpGVFR1YkV3bDMzd3JVc2RkZllYcmVYMmZ4VVlNVlkvRzh1NlZGVEtzR3UvSGxsekpqQjBvSmZlNTA5VG1OK2JDazVPZkt4YkVhSDJPUmRueGZlaHo3Vnl3N1pNL1BKYkVaWXNDTVZycnphK0JKS2dRQnVjK0xZTnp2MWFoTHYzSzlHdWpTTmtNaHFIanVWaHlFQXYyT2lvc2dKVUsvY0VCbFovUDg0MnJYcmRuS1JsVkJ0VTdha081YXEvTjlWVVFYSTRRTCsrSHRoOUlBZVZWVEljUC9rRW80WlpwcTljVklRZER1NXNpUjlPUHNHYVRSa29mMW9SSGhaaWkxYXhDanZQdW1LbXJ1bzZRMUd1dXF1OWwxZkhvcmtoR0RGRS8rUXg1V092U2lqRHU4UHZJakZacURGNFhqZjV3OG1SanphdEhmRHZuUXB3T0lDOUhRK09Eanc0T1BCUlUwT3hmZ3NzL0NRRTdtNVdkVGRacjZTbVYrT05nZWF4aERlRmp6N3d4WnpwUVEwOURBS0JRQ0FRVkpISmdDdlhHM29VQ2l3eEhrT0ZQUUpRWGsrV2t3UWcyMElKMEpicUswbG9zandia2VZbVNyczJqbWpYUmpVWXZtaDVLb1JQZTJLTUhPS0RyaSs1NkxVOWZhejc2cUtwdDFFdDluWTh4QzBMeC9DeDkwSFR3SnQ5UERCN2VoQjhsQ3lPNml1WTJycWxBNzdkMndxLy8xR0NUVjlsd2MyVmowSDlQZXRsMzAyTnNuSXBlRHdPSytoalpjVkJqWmlDVEVicnRFbHBydFRhUHdKQS9oTXhPdmMwWDQvR3NCQmIvUFNENGVkZ1UyWEZrakNrcGxlRHorZGc4NW9vMWpWQnI5Y3ZEc09VMlFtNDk2QVNDejhKMFZ2WUE0QU5xMVQ3SGxuU2xyaXhVRGVJeXpWekQ5YTNYbGNFNSswYXNCK2xuUzJYTlphbWhyZVhRTzI4K09mVlVveWJwdG1DeXRDNVZQbVlIemZhRDdPbkJScjBlbDI0dWlxQyswS2hER0l4cFZITWVoaGZoYVBmTTdhSTArWWtZTlBxU0wwc0RCdUMxMTl6eCt1dnVTTTdwd2F6UGszQ25Yc1Z1SE92QXV0V1J1cXM1S3Q3RGpibG5udGZyRXFUVzBnRytOa2dLOXV3TE9maUVnbCt2VmdzZi95V0JvdlQvdjA4NWRhY2g0N21ZZVFRSDVPU2lkTXpSTmh6TUJ2alB2UlQ2ZlBNNFFEdjlmZEVqMjZ1V0I2WGhsOS9MOGFLeFdHc1pCQ1JxRTd2WFJ2TGlYdmFFR2dSRlNrYStPZE9CUjdGVitGaFFoVWV4VmNoS1ZWaHZTZVIwRnF0L0FIQXhrWTFLWERIeG1pQUF6alk4K1hmZ1l5aU1XejBmWGt2Kzk0OTNkVUt0YzhxRHZia3B6U0JRQ0FRQ0FRQ2dVQm9PTWd2a2liR3R6L2s0OHIxVWdCQVJKZ2Q1c3d3YjdET0dOcTFjY1NDMmNGbzA4cFJibXZVa0x6YXpSWGR1N3FpU21nNUs5RDZKQzJqV3Ewd29XbTVOc3JMcFZpMEloVy8vS2JhajB3aW9SRzNNUU0vbmk3QTdLbUI2TjdWMVdCTHNxWk9xUmtyOWVyaTRQQnNYVzV0ckxuWXRTVUdUbzQ4ZzZ0WEFNQ3poUUNIZHJmRXRadGxPbnZzTlRlMFZVUVVGV3ZPVHBRcHhZdzVIUE83YmF4WnJyNkNxeTdtU3VqUWRIMXpjdUxyUFJhQzVYQjNaVi9UOGd2RUNQQlQ3WHNxbzJoOHZqSlZYajBiRldHSG5rM0Erdm1IazA5dzV4NlQyWHIyZkJGQ2c3TXdkWUoyQy9SYU85TmFCQVphT2xxeUg2Z2g5d3RuenhmaDJrMUZSdWhubndSajRzZnhCdTN2NExlNThuNXRiVnM1c0N3Z2xRa1B0VVdyV0FmY2YxaUp6TWNpbkRwYmdQNzlqTGRmWHJrdURYOWNLY1dQcHdyUTczVVBUQmpqcC9LWnVydFpZY09xU0dSbWlSQllwMWR2WlJYNzN0SEJTRXRNVFNqYlhkWmEzTlpTVUNpVzc3L1dzck95U29iNHhDbzhqRmVJZGVYbFVnd2ZvN3ZTMnR0TGdIYXRIZEcydFNPZWErT0FKU3RUa1pERWlJRHFFalRVVlVmdk9aQ0R1MCt0OXozY3JiRDAwMUNkK3gzNTBRTnc5RGowK3c3NHQ4bmZaOXJiTnhGYkt3S0JRQ0FRQ0FRQ2dkQXNlYmFpelUyY2xMUnFyRjZmRG9DeGVscTNNZ0xXUmdUTkxjSDdReTFqbzJRc0hBN2dvRWZQTkhOVTg1aXlqZnEwaVB2MVlqR1dya3BGWVpGQ0hBajB0OEg0RC8yd2JXZVd2TGRaY29vUWsyYkdJeUxNRG1OSCthTHZhKzU2MlpFMUJ3cUtUT3ZUcFExamUrYm9vcnFhcXRlcXRLVmZwdUx5bFZLVHQxTzN3cVZIdjM4MHJ2c0YwdlRlN3NVejdZMGVVMlBoM0kvdDRPU29PajJYbEVxMVZwTXFWNFNZdTJxUFFLaUxRTUNGc3hOZlh2R2NsNmRlM051NU4xc3VEdkM0SEt4WUhLYTNYV3hETW5XOFA2N2ZLcE5iZlcvYjlSaFJFZlo0cllkbVliSzIwcTJXcGxpNUp4VEtzSHBEdXZ4eDMxN3U2TnpKMmFCdFZBbGxPUEtkd3BKejJIdmFLNjlIRFBiR2dzOFpxL0N0TzdQUXI2K0hVY2ZJWDlkSzhjZlQrVWxHMFRqNVV3Rk9ueXRBMzE3dStIaHlvSXFRVi9jeG9Oby8wdHlKT2NyWDZSKythYzI2MXMrY240aHp2ekxKVndJQkZ5Zk9GR0RCNThsNnRhdHdkZUhMN1hFZEhYZzQ4MzA3ZUhteUsrYVY1MTFiTlpWN2RZbFByTUxXblkvbGo1Y3ZEdE9yZDY2Ky9WdE42ZWNZR215cjl6MzAwUi95OGZtWHFmTEhwdDU3ZCsxekd3V0Z6UDJpdVh0RUVnZ0VBb0ZBSUJBSUJJSWhFSEhQQkdRVVhXOUJkYUZRaGhsekUrUS9tT2RNRDBSa3VGMjk3SnZRc0ZoWmNlRHZxd2hBcFdWVWExMWVsK1RVYXF6ZG5JRkxmNWF3bHIvV3d3MHJsNFREMFlHSDNqM2Q4TVdxTkp6NXVWRCtmRktLRVBPWEpHTjVYQnI2OUhMSG0zMDg4TUp6amhBSXVFaEtFZUl0TGIxaWpHWFErL2ZNdHEyOTIyUHhrZ0VCU1pvR2NuTVY0dDdvRVQ2WVB5dllwREc4UHVBLytmZGlLWEd2dmlrcWtTSW4xL3g5b1N5eHpXY041YUN4dWZ0RVBXdlU1L3plbFBIeUZNakZ2ZHg4MVhQNFlVSVZ0dTFTaUFNZmpQQ3BsNzZxMnV4TjlZWEg0MkREbDVIb1Ard09Tc3Vrb0dsZzNwSmtCQWUxUWtTWSt2c3ZTWjJlZTFhTkpBSExFTkl5Uk1oL29oQXVqSmtIdi9rMkQrVlBSVEkzVnl1ODBWdTdCV3Uvdmg1WXZ6VVRCWVZpUE02dXdaSHY4NHpxdmZkaUIyZDh2aUFVWCsxNUxIOFBGTVZVSXA2L1dJeWhnN3d3WlZ5QVZvR3F1Smd0N3VralpobUNXS3hraDg1bkh4L0tWWDNXQWk3OGZhM1ZDbnM4SGdjOVhuRkZUSlE5WWlMdEVSTmxEMjh2Z2Z5YXhlTnhWSVE5QUtpcFVXek1Ya2NDbkVoRVlkYUNKSG4xNWVBQlhzOWNGYjBtaEVyT0lFVGNJeEFJQkFLQlFDQVFDQTBKRWZlYUFCUUZmTElvR2NtcGpFalFwYk5MbzZ1VWF3NThPTkpYci9Vb2lzYUJJN2tHdjY2V2ZZY01hNnJxNzJ2RDZwZFlHN3pSdEx5V3pNY2k3TjZmZytNbm44anQwQUJHWkZvd094Z0QzbGIwSTNSeTVHUHRpZ2dNNnUrSlZlc3pFSitvc0grcXJKTGgrTWtuT0g3eUNXeHN1T2o0dkJOR0cvaWVtd0pGeFJJVnV5eFRxYWhVQkFrZDFWUmltUU1lajZOWC83SFQ1d3BWcXVVSW1qRm52OFg2b2x5cDRzVFprUVFjQ1piSDE5c2FpY21NelY5R0pyc25XMldWRExNWEpFSDZWUENLamJMSHpDa05ieVZ1Q041ZUFzUXRpOENFR1k5QTAweFFmOHJzQkJ3LzFFWnR3b1pZYkpvdFoyT2daWXc5MnJWeHhIOTNLekIvZGpDOHZRU3N1VkVYeFNVUzdENlFMWDg4WktDWFRtdG1LeXNPUmc3eHhvWnRtUUNBVGR1ejBMdUhPN3dON05YSzUzTXdkSkFYM24yN0JZNThsNGVkKzdMbDFXeFNLWTFEUi9OdzRuUUJwb3ozMTNqdlZpc0tBb3dEaExtZEM1U3IycXlzMk5XSnlzS2Z0VFVITVZIMkNBKzFSVmlvSFZwRzIyUDlWdWJ6Y1hUZ1ljdWFLSVAzWFMxU0ZxVzB2NjlsY1dsSVRXZCtkNFFHMitMVDJjRjY3K2VIYjFwckZQR1Y3MVV2blgxZTQzZmNtSk1ybEQ5SFM5M2JFUWdFQW9GQUlCQUlCSUkrUEhPL1NNb3JwT2pZWFh2UVZ0TVB5dFBmdFZYSjFyWlYwN1BDRUtxcnRRZE1hQnI0ZkdVcUxsd3FCc0JrUUs5YUdzN3FVVkZhSmtWdVhnMXk4OFRJZTFLRDRUcnNqK3FEcXpmS01HYnl3M3JkNTY0dE1lajZrb3ZScjU4M00waXY5V3JFRkV2YzAvZDF0UmdxN2hrS0RScWZMRXpDVDc4VWdxcHplUFhzN29iRjgwTFVablFEVE5iN2o0ZmI0T1JQQmRpMVAxc2UyS2xGSktLUWsxc0RYeTlyaEFSWnBpK1F1VkRYVDBZYkQrSXJXWStEekNEdVZWWXFBa0RPYW5yWm1BT0JnSU5WUzhOMXJ2ZkxoU0pVVjVzdTdtMk9pelRwOVdJeGhkbWZKZUhYaThXczVUd2VCMXZXUktISEs2UXl3RmhxSzZnQTliMlQ2b3VHQ3NvMnRmbTlPZUR2YnkzL095Vk5NVi9RTkRCL2NiSzhjdG5XbG92MVgwYXFpQm1Xd2xyQUJWZUh2azNKb0pkbzFlMWxGNHo3d0E4Nzl6T0NWV2FXQ0o4dVRWWXJyb2hOdE9WOFkrQi9CcTF2S1lZTjhvS3pJeC92OWZmVXZYSWR0dTU0TE84YloyL0h3K2dSK2lXampSenFqUU5IY2xGY0lrR1ZVSVl2VnFkaSsvcG9nL2NQTU4vL2h5TjlNV1NBRjc3ZWs0MTloM1BrbHFtVlZUS1VsR2p1cjV1VnJSQ3B2YjJ0TmE1bkRCSUpMUmVBdVZ4bTNsTkdXUndXQ0xqZzh6azQ4NzBpaWF0VzNET1cybnNTUHAralZYQTk4bjBlanA5OEFvQVJJTmV0aklDTlRkTVRxaTFCZFRYRnVyZldWUUZKSUJBSUJBS0JRQ0FRQ0pia21SUDN6QW1QeThHL2YzVXlhUnZhZ3FBeUdZMzVTNUp4K3B6Q0tqRTgxQllidDJjaU4wL01DSHI1TmF3QW9wdXJWYU1ROXdnTkJ3Y2NlTGdMV01HSDBHQmJmRG9uR0YwNjZ4WS91VnpnM2JkYW9IKy9Gdmo5anhMc081eURXN2ZMNWM5LzlJRWZnb1BZVllPV1JGUkR5Y1Z0QU9qMXFwdEZlazBxdjBjQUdtM1g5RVVxcFZrWitrNmtrZ29WbFRKTW5oV3Y4bGtEelBWdTV2eEU3TjRXZ3c3dG5ScGdkR3g4dkFUZ1BPMWJsNXRYSTdkRzgvWVNzUHJaS2R1SmFudXVQaWdvVVBUVGJFaHhyemxnNmZtOXVhQ2NCSkdjS3BUL3ZXTnZObjVUdW00dm5oZUs0Q0RURXliMFpldTZLSjNKUG45ZUxkWGJ2blBHNUFEOGVhMFVqeEtZcXZaZkx4Ymp3SkZjZkRDY0xWeEpKR3l4c0xIMFJUYVVQcjNjRGJLMXJ1WGVnMG9jUFo0bmZ6eHF1SS9laVMzMmRqeE1HZWVQWlhGTWo5V0xsMHR3OUlkOERCM2taZkE0YXJHejQySFd0RUFNZk1jVEs5ZW00L0tWRXZqNldHUHlPSCtOcjBsVFNtcnk5eld2dUZlbFpPZm82TUJuSmVvQlFJMVM1WjY1S3dabE1zVTlpVFlyeVdzM3k3QnliYnI4OGF5cFFZaUpza2QxTllXMHpHcWtwVmNqTmEwYXFlblZTRW1yeHZSSkFlalZYWE1meXVaR1pSVmJHRzR1bHVzRUFvRkFJQkFJQkFLaGFmTE1SZjk0UEk3YWlpUGxmbVdhS3BMcTNWNkpBMVp3REFCdTNpN0hUVFdCOFZvOFcyaTJNSHA5Z09FWjRjVEdUNVc2d3NUZi81YmpoZWNhWG94UVpzSVlQM3ozWXo2Y0hIbVlPTllmQTkveEJKOXZXQVVCaHdQMGVNVVZQVjV4UlZhMkNLZk9GdUtQSzZWNFhVZnZISE5UV2lyRjdFK1Q1SS8vT3Y4Q3JOM05meTdlK0Z2eHZRWUgyV2c5bC9SQnVZb0tZS3hQbjJVS0NzVVlOeTFlYnZuYW9iMFRidjJqK014YmVBaFFVQ2pHK09tUHNIMTlORHAzTkR5d2JDcktRYm9UUjl2S2c5S3RYN3d1ci9vNDhXMWJ1RGdydmt0bEFlZm92dFlzaTdFT3I5eVUvODJwRzhXMUFNbzl6MjdkTG04d2NXbmNhRCt6YkdmWC9temRLeW5ScE9iM1prSllpQ0lKSWpXOUdwVlZNbHk4WEl4Tlh5a3FqRVlNOGNhN2I3Vm9pT0daRFI2UGd5OC9EOE9nOSsvSmJVYlhiczVBeCtlZEVCTmxMMTlQdWU4bFlIanZTMzgvYTVVK2JPWkNVMTllZGRoWWMyRmpiZGdjS0pQUldMZ3NSWjVZNU9MTXg0ZDZWdTNWTW1TZ0Y3NDVsb3YwREtaNmJ1VzZkTFJwN1lCWXBjL1lHSUlDYmJCamN6UisvNk1FMXRaY2pWVm9Nb3JHSXlWYjh2QlE4em9VbEpRcUVqRFVpWjRTc2VYNnBwYVdLVlYyYTdnZnVmZWdFbE5tSjhpUGNSNlBnMHQvbG1ELzRSeVdYYWt5M2hxY0lKb3J0VldwdFZqS2xZRkFJQkFJQkFLQlFDQVE5T0daKzBWaWI4ZFRXM0drSEFTdHI0b2tYZkM0SExTT2RWQXI1dkc0SEhoNUNlRHZhdzEvUHh2NCsxbkR6OGNhVVJHYXE0ME1DZXlZbXdjM1gxU3hIeklIOVIyOC92MlBFc3lZbDhoYU5uNTZQUFp1aTBHN05vNDZYMTlYOExFVUxzNTg3TjBlZzVnb2U3VHBmQU5MVnFhYXRMMS8vdXlJS2VQOE1VVkx0bnRUSmlOVGhIc1BGTGFjblY0d1hWaXErMTA3T3o5emwxczV5U2xDVFBnNEh0azVqUGpVNlFWbkxQMDBGSDBIL0N0ZlordTZLTHcvN2dHcXF5bE1tQkdQZFNzaThGcVArcTBHdUhXNW84b3lVUTBsRi9ZQXBnZVRLZHV6SkhWN250VVhOalpjVmxYdzdHbm02YXRXV3lWVnV3OWROS1g1dmJtZ2ZNOUJVY0QyWFk5eDhOdGNlYVhyaXgyY0RlclYxWmlKanJUSHhERisyTHJ6TVFER1luSHZOemxZc3p4Q3ZrNU5EVHNoeXREcXE1MmJZeEFhYkJuTGEwdmZMMjNaa1lXRUpFWDE1cXhwZ1FaWEVQUDVIQ3hiR0laUjR4K0FwaG1ieXNrejQvSHQzbGJ3VVdPUkthTm91UkNsRHkrOXlNenRtdXhZN3orc1lybGhSSWJiR2RSdnNDNTFLemNMQ2hYaW5vdWFld0xsZlptN2NrLzV1Mm5oWWFWMm5Tdlh5eUJVcWk2VXlXamMrTHRNNjNhOXZjeGIzZGpZS1NlSld3UUNnVUFnRUFnRUFxRVJRWDZSTkhKNnZlb0dlM3NlQXYxdG1IOEJ6UDkrdnRZR1YySVJUT1BVMlFKOHVqUkZKWkFrRk1ydzBkUkgrR3BqTk10TzhFbUJHSGxQeFBEMXRvYVRJdy9WSWdvYnRpbXFHUXdSQ1l5aGJXdmRZaU9Cb2JhM1RDM2RUT2pkV0V0WkdUc0FwQzZROXl4dzhxY0NMRm1aQ3BHSUNWcTJhK09JN1J1aVVGcksvbnphdG5MQXlpVmgrR1JoRXNSaUN0UG5KbURHcEVCTUhHdWVLakJqcWFoUWpMTzJCMUpqaEtLQUpDVmJSSDE2amlsRFUyRFp5QnFDdTVzVmRtK05NZXExMnJERU5nbm14ZDNOQ2w2ZUFubFZ6OTV2RkQxbGc0TnNzQ2t1MGlLSlBRM0Z4TEgrK08xU0NaSlRoWmowa1Q4bWptRmZuK3FlUTlyNm1qVW5ydDRvdzg1OWlrcmIxaTBkTU9nZDQrdzBPN1Izd3ZEM3ZISDRPOGJlTXk5ZmpMRlRIdUh3bmxad2RXSFBvM3NPNW1EOUZ0UDYwR2xqN3FKa3pGMlViUFRyNDI5M1pqMStVcUNvZnZQeFVSWEZXT0tlaVQzdTh2TEZzTGJtd3RHQmg2SmlDVFovblNWL0xpWmFmU1ZrbTFZT0dyZkg1M01RNkcrRDBHQmJoQWJiSWlUWUZpRkJObkIzVXk4VU5sZEtsY1E5R3h0dXZmVVJKUkFJQkFLQlFDQVFDQVIxUEp2UjVpYkVxR0UrR0RYTU1Gc2pUZFFOTXVoRFhyNFkzZCs0YlpiOU4yVzI3MzZNelY5bGFYeStza3FHc1ZNZVllM3ljUFR1eWRoVzVqMFJZL0NvZXhwZm95MklZaWtDL0d4VWVyeG9Jdk94N2lxZ1dRc1NjZlo4a1ltak1vd3V2Zi9XdVk0aHgzcDFOWVhqcHhUaW5ydWJGYnAzZFRWcWJNb1VsMGhZajExZExCTUFFNHVaM3B6NnJGZWYxSWdwckloTHgzZi95NWN2YTlmR0VidTN4c0RlanFjaTdnRkF2NzRlS0N1WFl0bnFOTkEwc0hGN0poNG1WR0g1b2xDTFo4Zi8va2NKWHUybStyMW5QbFpZWFdxcWRtZ01KS1VJV1JVbkIzZTFSRnNEcmpHMy82dkFpTEgzTFRFMFFqT25mVnRIblB1VlBRLzRlQW13YjN0c3M3T3M0L001aUZzV0RxbVVScXdhZ2FTNldsSDFaR1hGQWZjWjBQWnljbXZ3eWNJa3VSMm50WUNMbFV2Q1RIcnZjNllINGRZLzVVaE1aaElXVXRPck1XTHNmZXpaRnFPMmdxK3BrSzVVWGEydW41L3lOZHhVY1cvUHdSeDhjelJYN1hPOU5WVEZ0NHExaDQwTkZ5RkJ0Z2dMc1VWNHFCM0NRbXdSRm1xTG9BQ2JaaVhVRzB0SmllTGV4ZlVaVGRvaUVBZ0VBb0ZBSUJBSWpRZnlxOFFFWkJUZFlEMk5DUFdEU0VSaDBmSVVuRDVYS0YvMndYQWZIRGlpQ0ppTUcrMkhYZnV6SVJaVCtIaCtJajZlSEloeG8vMFFHYWJaSXRYS2lvT3BFd0lzT25aMW5QbWhyWXBObENhZWxXTjczK0VjRkJVcmhMaTMzL0F3U3dDcnBMUitLdmRrTWhvbnpoUllaTnZHa3BrbHdzZnpFdkZReVZheFMyY1hiRmtUQlZ0YjdjZmZpTUhla0VwcHJGcWZEcG9Hemw4b3dyMzdGWWhiRm9FT3o1dS90eVZGQVN2V3B1SGlaZlhpWG1xNndzNDRPTkF5ZG5sMTZkeER0NEJkbDZzM1N1Vi84L2tjUkVkcXZ2NllnK3ljR3ZSODZ4K0w3a01URjA2M2g1K2F3TGc1YWV6enUxUktONG9xMHVwcUNzVWw3R3VkcXdzZmU3YkhhaFJoRXBLRUtDdVhvcU1GenVmNklESmM4N2xWVzZFTUFMWTI3TkxaK1V1Uzhjc0Y3Y2t3QTBiYzFUc0J4eFEwN2VmZnZ6b1p0SjNLS2hrbXpJaG56YUd6cHdjaVFzdjlqejdZMm5LeGRWMFVCcjEvVDI2RG1KcGVqYUVmM3NkWEc2TFZDcXROZ1l4TXhYd1M0R2VqOHJ4UVNSdzIxWll6SmtyOWQvQnFOMWVOMXVOT2puejgrMWVuZWprR215cks5d1NXU3RvaUVBZ0VBb0ZBSUJBSUJIMGg0bDR6UXlTaUlCWlRCdmM1ZVZZWk1kaGI0M09aV1NKTSt5UkIzcWVFeXdVK25SMkM5d1o0c3NTOTJkTUNJUlRLY1BpN1BGQVVzSDVySnU3Y3I4U3FwZUhvOXJJTDhwK0lJYXFoSUpQUnNMWGhJU2JLSHFOSCtpQTJxbWtHcDVUeDhoUWdKTWl5Z29kTVJyT3FDQU1EYk1Eam1pZnlWRlFzd2Q2RENoczVQcCtENFZxT0NVTW9MbVZYN3JtNU52OGdrSXlpY2ZCSUhqWjlsY2tLY3ZmdjF3TExGNFhwTFVaOE1Od0hUbzU4TFB3aUJUS0tSbTYrR0tNbVBNQ1FnVjZZUFMwSWpnN21zYlFWMVZDWTgya1NmcnRVREQ2ZkE0cUNTclhKblhzVjhyK0RnMVNEc2ZyeTA4K0Y4UEd4UnZ1MnV1MXlaWlRoVlpiS0NRalB0M1BTVzhRbk5EMSt2VmlNSTkvbllkOVhzUTA2am9KQ01TWitISThIajZwWXk5OStvNFhXdm5IWGI1WGh5M1hwQ0ErMXhaajNmVEhnYlUvY3ZOUkIvcnlEZmRPOWY2bFM2bGRXdC9KS0xLWllsVm5xVUw1dVdoSno3RWRVUTJIYW5BUWtwU2pzZ0x0M2RjWDdReG0zQ1gzRThiYWRiNmhkL3RmNUZ4RG9iNFBOY1pHWU1EMWVibGVaLzBTTUlhUHZZYzcwSUh3dzNBZmpSL3RoL0dqVHJadi91RktLU1IvSHk2KzlzVkgyT0g2NGpkbEZya2VKaXM5S1hZL3MydStGeCtXWWJPa2FIbVlISjBjK1pETG1QYm01V3FIdmErNllNdDRmSmFWU2JOMlpoWGZlYklFMkxka1Yza1RZMDg3Zi95ajZvSHQ1Q1Jwd0pBUUNnVUFnRUFnRUFvRkF4RDJUMFZXRm9ndGRnUjV0VUJTUWxsR05ldzhxOGQrOUN0eTlWNG1FWkNIV3JZeEEzMTd1Sm8zcldXSFJ2QkMxeTAvK1ZJQmxxOU5RV2NVRTZxeXNPSWhiRm9IWFgzTm45VVJSM282REF3ODc5akk5Wnk1Y0tzYmJnLy9EaWlYaGVLbVQrZ3pwNXNDOG1jR1lOMVA3T2ovOVVvaEhDVldZTlRYSUtKdXV1dGF3Ui9hMGdvZTdlWVN5VHo5UGtYL0hBREQ0WFMrMTJmVEdVRkNnRVBjYzdIa1c2OHRpYTh2VnE5cml1UzQzVExyZTZDSXhXWWpQdmtqQnZRZVY4bVZjTGpCekNsUEphaWp2dnRVQ1hwNENmRHcvRWVYbFV0QTBjUFNIZlB6MmV6RStuaHlJZDk5dVlaTElXMWdrd2FTWjhmTHhTcVUwOGd2RThGRUsxdEUwY09uUEV2bmpGNTR6dnRMbzRwOGwrT25uUW9RRzIyTDhoMzdvMzYrRjBkdXF5ODNiNVhnWXJ4QlllblkzM1ZiV1VENGM2V3ZSN2U4N2xLTjdKVFBUa1BPN09nb0t4ZmhpZFJwK3ZWaU1GaDRORzFTKys2QVNNejVKUUc2K1dPVzVrejhWWU9iVVFJMlZSNCt6R2F2YjVOUnFYTHRaaGdGdmUxcmNkcmUrVUJiM1REMStHak0xWWdwVFppWGcyczB5K2JLSU1EdXNXeGxoVm5Ib3hRN08yTG91Q2xObUowRDg5TjVMSXFIeHg1VlNqQnpxYlpaRW4zc1BLakZyUVNJcnFjTGYzd1o1VDlqemdha0loVEtrcGltU3hXTHFKSGlKYWlqUVQ0ZGdqbU9uVFVzSGxtaXVUSHBHTlE0Znk4UGhZM2tJOUxmQjk5KzBibllXdXBiZ2Y2Y0w4TThkUmNLUE9vR1dRQ0FRQ0FRQ2dVQWdFT29UOGt0T0Q2cXJLYVJsVkt2WUFQRzRISU10ak9waWlPMVhWcllJOXg5VzRjR2pTdHg3VUlYN0R5dFpnYVJheUE5MDR5a3BsV0xwbDZuNCtUZUZkWmFicXhVMnJvN1VhU0UyYzBvZy9IeXNzU3d1RFJJSlUyMDBadkpEREg3WEM3T21CUnB0eS9nNFI0VFhCL3luOS9MR3hORWY4dkhGNnRTblFyUUlhNWRITkpxQTU2R2plYmg4UlNIYzJOcHlNWG1jdjltMlgxQ29DSG8zNTZvOXNaakMxM3V5c1hOL05xUlNSWERVeFptUHVHVVI2UGF5aTlIYmZxbVRNMzQ0MkJyVDV5WWlQcEVScndxTEpGaTRMQVVIanVUaTQ4a0I2UEdLbThIQjVQaEVJZFpzVEpjTEUxd3VNR3Rxa0VvZzkrTGxZaFFXU2VUcm1DTFVDNTllcTFQVHEzSGo3ekt0NHQ3TlN4ME1FanRxa3dvQVFDRGc0dTAzekNjYzZzdThtVUVXM2I2bHhMM0dNcjlyZzZhQjcwL2tZKzJtVEpSWE1CYUZKYVVTMEhURFZOa2NPcHFIMVJ2VElaR3d6M2VLQXNvcnBDZ3RrK0xIVTA4dy9EMzFWZENQY3hTVjJPR2h6U3M0WG1zaENRQjJ0dXdLNC9WZlJtTDlsNFp2VXl5bVRLN2lNamZGSlZLa3BDbXEwTnpkclBEMXhtalkyeW5lczZhNVhsbjAxclNPOG5IZDlTVVhmTDB4R2pQbUpxQ2lVb2J3TUR0c2lvczBpN0IzNmM4U3pGeVFxQ0xFbjc5UWhBdS9GNlBucTI1NGY0aTNXU3loLy82M1F0NlhNRHpVVHFXeWsvMjVtS2M2WFJONVQ4U3N2eDBkOUo5dnBGSWFDVWxDSnFud2ZpV2ViK2VJd1FPOExESE1lbVhXZ2tRSUJGejQrMXJEMjhzYTl2WTgyTnB5SWJEaUlpZTNCbjllSzhVdnY3RnRkWHYzSUltVUJBS0JRQ0FRQ0FRQ29XRWhLcEFXYUJvNGNhWUE2N2Rtb25jUE44UkdxNi95c2hTL1hTckdQLzlWNEZGQ0ZSN0VWN0dDUnByZ2NUbG1zNng3MWpoeHBnQ3IxcWVqdEV6eE9YZDQzZ25yVjBib1hTVXhlSUFYd3NQc01HdEJJdktlQ2dmZi9TOGZQMThvd3ZRSkFSZzZ5TXZnUGtrU0NZMjBqR3E5bHpjbUh1ZUk1TUdzQzVlS01XTHNmZXpZSE4zZ1ZTZFhycGRpMVlaMDFyTDVNNFBOVmhFSUFDbHBpdS9HczBYenMyNmlhZURzTDRWWXZ5MFQyVGsxck9mYXRuYkV4dFdSWnFsNkNBeXd3WGNIV2lGdVV3WU9IYzJUTDA5S0VXTEs3QVJFaHR0aC9JZCtlUDAxZDQyOUVwV3JNd0hnazgrUzVGVWE5blk4ckZzWmdlNWQyZFZ1WWpHRkRkdXo1SSs3ZG5ZMUtVb2M3Z01BQUNBQVNVUkJWSEdpb2tJeEJpOVA4eDBQWjg4WDRjcDFSYis5Zm4wOUxOYmZzVG5SMFBPN3ZpU2xDTEZrUlNxcldnUUFXc1k0UUNxbExWWVJySTdDSWdrV3IwakJ4Y3Nsck9XdFloMndPUzRTeDM3TWx3dk5XNzdPUXI4K0htb3R3cFhucmZEUSt1bGpXVi9rNWlsRUUyV2h5eGlLaWlYNDVtZ3V2djArSDBzL0M5WExrV0g5MWt3OEtSRGp0VmZkOEhKbkY1UDd0bW5DeDB1QWZWL0ZZdmlZKytCeU9UaXdvNlZLSDB4TjRyaXk2SDM5WWdlOUxJUmY2dVNNN3crMndZS2x5WWhiRmc0SGU5TStXNUdJd3ByTkdUanlYWjY4V2c1Z3F1eHI1d3NaUmVQOGhTS2N2MUNFeUhBN2pCemlqYmZmYUtFaXl1bkxYOWNVMSttWFgxUk5lcW11cnIrcVQrVTVPempRUnFPckFrMERXWTlGZUJCZmhidjNLM0RuWGlVZVBLcGlPVmhZdXI5cmZTR3FvWEQydlBhZW1NcTgvcHA3ayszOVNDQVFDQVFDZ1VBZ0VKb1BKQUtvZ2FzM3lyQm1Vd1llSlREVklsblpJaDJ2TUQ5bnpoV3lLc2pVNGV0ampYYXRIZEM2SmZPdlZZeUQwWUdIWjVVSGo2cXdhbjA2YmluMTBlQnlnZkVmK21IYXhBQ0RzOFBidDNYRXlhTnRzV2g1S3M1ZllMNi84bklwbHE5Snc5NURPWmp3b1I4R3ZPMVpyMEhaaG1MTzlDQjRlMXBqeGRvMDBEVHdNS0VLUTBiZng1NXRNUmJ2MWFlSnV3OHFNWFZPQXF2S3JIc1hWd3daYUw3TTgreWNHaVNuS3FvYS9QMnN0YXpkOUxqeGR4bmlObWFvOU5yaThUaVlPTVlQazhmNWF4VGFqRUVnNEdMaEp5SG8wYzBOUzFha3NxN0hpY2xDelBrc0NYRWJNekQ0WFUrODk2NlhpbmlXbEN4a1BhNFY5dno5clBIMWhtaUVoNmtHSjVldVNrT3lVaStwc1IrWVpqdFpWS3l3YWZYMk5NL3hVRm9teFlvMWFmTEhmRDRIa3o4eVgvVnBjNlV4ek8vcXFHdjV2SDVMSnZZZXltRmRxeHpzZVpnNUpSREQzdk0yeXViWVdNNzhYSWhscTlOUVZpZkphRkIvVHl5ZUZ3S0JnSXVSUTd5eDcxQXV4R0lLSmFWU0xGK1RqcmhsNGF6MUpSSWFXVmtLWVNFcXdqTEI4WEhUSGxsa3U5cWdhV1orcWNYTnpiaGtrWVFrSWI0NW1vdFRad3ZsVnBTTGw2ZWliU3NIK0hocnZuYmNmVkNKM1FleVFWR01jRzFqdzBYWGwxencycXR1Nk43VjFleldweUZCdHRpeE9RYTJOdHg2RVdtRGcyenc3ZDVXSm0yRG9vQlRad3V3WlVlV1NsTEt1TkYrbURFcEFELy9Wb1M5QjNQd01FRXh2eVVtQzdGNFJTcldic25Fd0xjOU1XS3d0MEh6T2tVQnYxeFEzTTkzZlVsVjNGT3U5bmZRSUF4enVjeTJLcXRra0ZHMHl2MXAvTzNPZW8wbk1WbTE5eDlGTVpYbEQrTXI4VENlU1NxTVQ2aENSYVdxUTRneTZxcEtCNzEvVDY5eEtGdXVOelFSWVhZcWlRdWE2UHFTQzFZdUNkZTlJb0ZBSUJBSUJBS0JRQ0JZR0NMdUFTckJxakdUSCtMcWpUTFdzbi92TUhZNjlSbE02OTdWbFNYdVdRdTRhQlZyai9idG5OQzJ0UU9lYStNSWR5T0RSd1FnODdFSVczYzh4dWx6QmF6TWJSOXZhNnhZSEdhU0JaK3pFeCtiNHlKeDlud1JWcXhKa3dmMmMzSnJzR1JsS3JidWZJekI3M3BpOEFCVklhSXVJVUcyT1Bkak81MzdOSmNGbkxrWk9kUWJycTU4ekZ1Y0RLbVVSazV1RFlaOWVCODdOa1dqYld0SG5hOVhEbXlieXEzYjVaZ3lPNEZsZitYdlo0MFZTOExNdGc4QWlOdVV3VHFtMnJmVi9UNmJBb1ZGRWl6OElnV1gvbElOZ0lXRjJHTGw1K0ZvMjhyQll2dC9xWk16VG4vZkZ0dDNQc2IrSTdueXdEY0FQQ2tRWTl1dXgyamIybEhsblByZm1RS1ZiVDNmemhGYjEwWEQxWVU5RFZJVXNHWlRCbzZmZkNKZjFyMnJxMDViWGdEUWRxVG01aXNDeVlFQnFuMGR6NTk0VHY2M2c3M3VxVmttb3pGamJpSkxOSHgvcUdFQloyVW9tZm5PczhaRVk1M2YxWkgxbUMwMjdOeWZ6WHJjNHhWWExKa2ZhdGJLVDEwa3BRaXhiSFVhYnQ0dVp5MFhDTGhZUEM4RWcvcDd5cGUxOEJEZy9hSGUySE9Rc1ZBOWRiWUFFV0cycko2YjZablZjbkhkeVpHdjkvRmFhMGRhUzBQWWtlcmkwTEZjRkpjb3pzY2dOZWU1SmlRU0dyOWNLTUtSNy9KVXFqUUJvS0pTaXVNbm4yRHFoQUNOMi9oeVhicThVaDVncXROK3ZWaU1YeThXZzgvbm9PUHpUbmk5dHdmNjlIQlRXMUZwREcxYVd1NTZiMDVFSWdxbmZ5N0Uva001cktwNkFIQjA0T0h6QmFGNHM2OEhBS2I2dVY5ZkQxeTlVWVk5QjNOWWxkSGw1VkxzTzVTREEwZHkwS09iR3o1ODN4ZlB0OU05djErN1dZcjhwMWFZN201VzZQU0M2bnh5K3ovRjk2N0ozY0RCZ1kveWNpbWtVaHAvLzFPT1RpOFlmcDlhWGlIRmI3OFh5eCszaW1XK3d6TS9GMkR1b21TZHIrZHhPUWdMdFVXcldBZTBqTEZIejFmY0RCNURZK1M1dG82SURMZERlWVVVVlZVeTFJaHBTS1VVS0lyNS9lWHVib1hXTFIzdzl1c2VSdG1CRXdnRUFvRkFJQkFJQklJbElPSWVnQnUzMklFKzVjQWZsd3U4M3RzRGt6L3lOM3ZnTHlkWEVjampxTmwyMTVkYzhNckxybmlodlNNNlB1K0UyR2dIcmRWZXozVzV3WHBNMDlxZjF3ZHQyMWk5TkJ5OWUrclhiNkpseCtzRzc5dFNwS1pYWThmZWJKdzVWeWdQTWdKTTFkR29ZVDZZUGpIQWJKWkliL1IyUjVmT3p0ajBWUmFPL3BBUDJkTUFla0VoSTBSOHZTY2JuVHM1NDQzZTd1ajFxcHZaTStzYkMyLzI4WUNkTFE4ejVpVkNMS1pnYTh1RHM1Tit3dlIvOTlpQlRtc2piY1orK3JrUTh6OVBadldKY25YaFkvZVdXSjBpK2NYTEpiaCtxd3krUHRidzhoVEF3OTBLSHU1V2NITGt3OTZlQnlzckRxUlNHdkdKUXV6WSs1aVYvUzBRY1BGcU4xY3RXOWZNK09tUFlNWFgvbjVGSWtxdjNvc2lrU0xxYTJ5dlJsY1hQa1ExN09vaVBwK0Q4YVA5TU9rai8zcXBScld4NW1MV3RFQU1IdUNGZFZzeThQTnZSZkxyMU1naFBpb1ZFVVhGRXZ6djlCUFdzdjc5V21EWndqQ1Y4UllWUy9EWkZ5bTQ5S2ZpKy9QMXNjWktMZUl2bjgrUkM5QzVlVFZxclVoVDBxcFpuMzl3b0dyUVg1M2dwNDBWYTlKeDQyL0ZYT1hyWTQzcEV3TU4ya2JkTWRaaXpxckxocWF4enUvcTBGU3A3K1pxaGMvbUJNdkZoL3BDSktJd1lVWTg2NzBBVEJCODJjSXd0ZFZha3o3eXg0a3pCWExSZWQyV1RCUVZTL0RKakNEd2VCejg5RXVoZk4xV3NmcFg3VjJ2OHoxYXVpZFpMZVVWVWx5OFhBSlhWejdjWEt6ZzZtSUZPenN1cksyWlhsdzBUU01ydXdZbnpoU285SVhVSjBIb1lVSVZUcHd1d0ptZkMxbkNZQzEyZGp5ODI2OEZSZzN6UVpDYTY0WXkrN2JINHRKZkpUajNheEV1LzFuQ3VsWkxwVFN1M2lqRDFSdGwrR0pWS3JxOTdJbzMrM2lneHl1dUZyUHViR2hvR3ZqblRnWE9uaS9FNmJPRktnSXh3RlR0TDU0ZkFsOGZWWkg1cFU3T2VLbVRNeEtTaE5oek1BYy8vVklvdjRlaktNWTYvN2RMeFdqVDBnRWZ2dStMM2ozZE5Ebzk3RDZnT0RiZWV0MERPWGsxY0hXeGdyMGREeFROQ0hXN2xNVDhtR2oxVnBkUkVYYTQ5VlJvbjc4a0JRcy9DY1lMN1ozMHNvd3VLNWZpL3NOS2JOaVd4VW9LcVQxT1gzN1JCUnlPNm4yL2t4TWY3ZHM0b24wN1I3UnQ3WURXc1E2d005Rnl0akhTdllzcnVuY3g3bDZOUUNBUUNBUUNnVUFnRUJxSzVxa2tHSUNNb3JINTZ5eTF6L1h1Nlk2WlV3S010ZzhzcjVDQ3krWEEzbzZua3VGWlhDTEJjaVU3TlhYOVE5emRyTEJqYzdUZSsxT3VSakxtZVVQM0lURmpSWldsb1duZ3o2dWwrT1pvTHY2NlZxb1N2R2pUMGdGZkxBeEZkS1Q1TGNLY0hQbFlORGNFSXdaN1k4Mm1EUHoraDBJNGtGRTAvcnBXaXIrdWxjTEJucWUzV0txT3FlTVpPejVYRjgxQ1Zkdk9oZ3U4NXVMVmJxN1l0aTRLNjdkbTRxc04wZkQyRXFDb1dJSno1NHZnNHNLSHN4TWpsQW1zT0xDeTRxS2lVb283OXlybFBad0FKc2hrYUsrZEdqR0Z0WnN5Y2VoWUx1dDdkM1RnNGV0Tk1RZ08waTJxeUdRMERuNmJhOUIrYXhrMnlNdm9Ib09QczJ0MHJrUFRNTGozb3JHOUduazhEamJGUldMQWlMdkl6cW5CaXgyY3NYQnVTSVAwemZMM3M4YUdWWkdZa0ZpRmJic2VJekZaaU5uVFZNVXRkemNyTEprZmlvWExVZ0F3MW10MTE1TlJOSTUrbjQ5TlgyV3hBc0JlbmdMczJ4NExOMWZONTVTM2wwRCtQVzNjbG9uVlg0U3pyUE1LQ3NWWXRUNWQvdGpaaVE5dkw5TnNPYmZ1eU1LUjd4WDlCM2s4RHRhdWlOQ1lsUEE0dXdhUGMwUndzT2ZCem80SFd4c3VCQUl1clBnYzFJZ3AvSGUzRWx0MktPWkJZM3BQTnNiSzRjWTh2OWZsOExFODNMbW5XckgxK212dVdEdy9WS1hDdEQ2d3NlRml4NlpvREI5ekh4V1ZNdGpiOFRCcmFpQ0dEL2JXV0xYaVlNL0RxcVhoR0QvOWtmeDZ1Lzl3TG43NXJRaFJFZmI0NDZwaS9udXVqYUxpNmR5dlJjakxGOFBObFE5blp6NXNiYml3c2VHQmt0SDQ1MDRGdHUxNkxGL1h5WW12czYva2hsV1JlTEdEZG5IdCtxMHl6SnlmcVAwenNPWmkwZklVVmxLSVBzUkUyV3ZjZjNxR0NPY3ZGdUhNejRVc2UwUmwvSHl0TVhLSU53YjE5OUs3ajdLTkRSZDllN21qYnk5M1ZGZFR1SGk1R0tmUEZlTFBhNlZ5VVFwZ3FnUXZYQ3JHaFV2RnNMUGpvVmQzTi9UcjY0R1hYM1J1OHNKK2VZVVVOLzR1eDlYcnBiaHd1UVJQQ3NScTE0dUtzTVBzYVVIbzlyS3FQYWE2ZGVPV2hXUG0xRUFjUEpLRDczNThnaXFod3FyeTdvTkt6SnlmQ0Q5ZmE0d2E1b1AzK251eXhLOXJOOHR3N1NZalR2TjRIQXgvenh1RFI5MURTYWtVWEM3QUFZZVZhTWJoTUFsUjZuanJkUSs1dUplYlY0TXBzeE4wZnloYWVMR0RNeUtlMmxLN3UxbWhaWXdEY3ZOcTBLRzlFenErNElRWG5uTkNSSmlkd1ZWcSs3NktOZmwrdW5QUFd5YTlua0FnRUFnRUFvRkFJQkNlQlo1NWNZL0g1YUJkRzBja3B5cUMzZTNhT0dMZXgwRjR6a1FydlYzN2M3QnJmelk0SENiTDNOYUdDNEVWQjJJSmplSVNDVXRvaUlscTNrM1pkUVhpaktXMFREVVRXeDAwRFh4L0loOS9YaTFsTGZmenRjYVVjZjdvMzgvVDRwWnNvY0cyK0dwRE5PNDlZQUxwZjF4UmpHWGdPNTRxd3Q2bTFaRUFBQWM5QTN2YTdMb2FDMTFmY2tHWHppN3lRSkcxTlZmZWowOGZlcjdpYWxDUUtTdGJoTWt6RTVDVXdnNmdlbmtLc0d0TERDTEQxV2ZIMTBYZjllclM4WGtudFlKVFU4YlppWStOcXlLUmxWMkROM29iTDBhYmkraEllMnhaRTRVYU1RVnJOYjEvQUtZdldHNWVEUXFLSkt6dm82SlNodS8vbDQ5dmp1WWhONDh0cExhTXNjZTJkWXdJclkxWHVyamk4REZHYUx0NXV4eXZ2dm1QMXZWZjdlWnEwclZtNjQ0c2JOMzVtTFZzenZSQXJkYXZpY2xDVEo0VnIvYys5TEVnYlFvMHBmazlOdG9lUEs0aXlPL3F3c2ZuQzBMUnAxZkRubU1SWVhiWXNDb1NSNzdQdzZKNW9Xb3JVK3ZTOVNVWFRCa2ZnSzFLZ25GdXZoaTUrV3loNVpXdWlpcVp6Q3dSTm16TDFHdE1QYnJwbmdjYzdIazZCVkY5UkZlQmdJdUlVRHRXL3pWZHVMcndzVzVsaE1vWWE4UVVobzIrcjNGYkhBN1FvYjBUUmc3eFJzOVhOVmVCNllPdExSZHY5dlhBbTMwOVVGSXF4ZG56aFRqMVV3SHUzSzlrclNjVXluRHFiQUhPL0Z5QVUwZmJxdTAvMnBqSnlCVGh6djBLM0gxUWlUdjNLdkh3VVJWTEtLdkxjMjBkOGRFb1g2TnNGWDI4QkpnM014Z1R4L3Jqd09GY0hEcVd4MG9HeWM2cHdaZnIwckYxUnhhR0RQVEMrME45NE9VcHdQNURpc1NnZDk1c2djQUFHN1J1NllBL3JwUSt0VkZsajNmTSs3NXl3YTB1Zzk3eHdvWGZTM0Q1aW42OTRiUVJHR0NETDVleSs4YnQyUmFqVnhXZ0xod2RkSjkvQkFLQlFDQVFDQVFDZ1VBd0hmTExDOENDMmNHNGZxc01GUlV5TEpvWGduNW1zcjZxRlFSb21nbWdDSVdhbTlJUEcrUmw4djdpYjNjMmVSdVc0c3F2TDFna0kxemZhaEV1RjFpN0lnSWpQM3FBZXc4cTRlMGx3TVF4L2hqVTN4TjhmdjFtcXJkdTZZQ2RtMlB3S0tFS2V3N200UFovRlpnL0sxaGxQVXNFZFgyOHJmVU9hTlcxWWpNWHl2dDNzT2Nod004R21ZOUZPbC9uNDIyTm1WTU1FOHBhZUFoVXFoNmlJdXp3OWFZWXZZTFV0Zmo3V2JQc0YzWGg2c0xIcUdFK0dEZmF6NlRqNit6eGRnZ05ydCtxT0gzT3FkWXRIZEM2a2ZWYTBpVHMxVEp0WW9CSzBQZVBLeVdJMjVqQldzYmpjakI2cEE4K25oeW9sODNvbEhIKytPT3ZVbVJsNno2R1czZ0lUQko3UlRVVS9yekd0aWNjT3NnTEg0NzAxZnE2MkdqOWswZHNyTG1ZOEtHZjdoWHJvTnhYelJMc3F0Ti9UbCtheXZ6K1hGdEhqQi9qaDY5MlAwYjNycTVZc1RpczBmVFU3ZEtaU2Nvd2hLbmovVkZWSlZPeHFxd2xPdEtlMWE5Tlg0dk9GaDRDZytjQlV3a0pzZFZMM0xNV2NQRjZiM2ZNbkJLb3RpOGkwemZaUVdWYlBsNEM5SC9MRSsrKzFRS0Ivb2JaOCtxRHF3c2ZJd1o3WThSZ2J5U25WdVA0eVh5Yy9JbHRBOXF2YjRzbUorekpLQnBUNWlRZ09VVjk5V010ems1OHZOSGJIVU1HZXBuRm5jSFppWS9wa3dJd1pwUXZEaDNOdy83RE9heEVzNHBLR1hZZnlJR3JpeFhHanZMRlozT0RjV2RVQmFSU0d0TW1Na2xZN2RzNjRjNjlTbEFVRFJrRldBczRDQW15eGVBQlh1amZyNFhHZlhPNXdQWU5VZmoyKzN5Y1BGdUF4Q1FoYXNUNnUzSllDN2dJRDdORm41N3VHRG5FVzhWZTB4ekNIb0ZBMEFjYWRuWjhDSVg2SmFrU25rM3M3UGdBVEhkZUloQUlCQUtCMEx3aHYrSUEyTnZ4c0c1bEpGeWMrRHA3bWhpQ1BsWjFOdFpjVEJudmI1SWRJMEUvckFWY2JGa1RoZDkrTDhiZ0FaNFE2QkFETEUxTWxEM1dyb2lBVkVyWG04RDQ4Ly9hNlJSQmFxa3ZtNzN3TUZ1TjRoNlB4MEdndncxNnZPS0tjYVA5REs0QXRiSG00dXROMFJnKzlnRlNVb1VZT2NRSG44d0lOUGk3NS9FNHVIVDJlWlNWUzFGWkpVTlZsUXpWMVRLSVJCVEVFaG9TS2ZQRHk4R2VqNkFBRzBSSDJabFVkVUd3REhXL2t6ZjdlT0RLOVRMOGVJcnB5ZGZwQldmTW54VmtVQ1cxbTZzVmpoOXFqWU5IODNEOVpobUtpaVVzQ3p3dUQvRDBFS0JkYTBkOCtMNnZTZFVNTnRaY0hOZ1JpNC9uSmVMU255VjRvN2M3RnMwTDBmazZieTlHNUs2bzFDeEFjVGlNVGVLOFdjRkdCZmt0WGFGcXJMalhsT2IzcWVQOUVSbHVoOWRmYXg3M0EvTm1CcUY5VzBlczI1cUI5QXpGTmQ3UDF4cHJWMFN3MWcwT3RBV1B4d0ZGMFNxVjNIdytCMTZlQXJ6eXNpc21qdldEWnd2MWlSbkxGaWw2WTJxcWZGS20wd3RPdUhUMmVaM3JMVjhZaGpuVEFsRWxwRkFsbEVFa2trRXFwU0dWMFpCSkFTc3JEdHpkckJBUlpxY3pJV0RpV0Q4Y1AvVUVmQjRIdlY1MXc0QzNXNkJ6UnhlTE93ZlVFaDVxaTNremd6RjdXaEIrdVZDRUk5L2w0Yzc5U2t5ZDRGOC9BekFqUEM0SG44d0l4SVRwcWxYSjdtNVc2UHFTQy9xKzVvNHVMN3BZNUI3THdaNkhpV1A5OE1Gd0h4ejVQZzk3djhtUjk3SUw4TFBCKzBPOUFRQ0IvalpZc3p3Q1R3ckU4cVNpaVdQOU1IR3NjUWtSUEI0SEk0ZDZZK1RUN1Vza05DZzk3QTk0WEk1Rjd6VkhEZk9SLyszdWJwd1Z1VEl6SmluY0tEU2Q4d1JDVTRXbUpJZ0lkOGFkdStwNzdSSUlBQkFSN2d5YUlnSXdnVUFnRUFnRTdSQng3eWx0VytsZmhWSmJvYUFyR0JNUlpvZTkyMk1obGxDUWlHbElwRFNrVWdvVXhRUlNYVjJzMEs2MUE1eWFZYWFzc3hNZkhaU3QzU3dVVDFBT211clRKOHJiU3lBUGlCZ0xsOE14YTI4K1N3dDd5bjI0RE5rVDYzV0crbGNad1BiMVRGOUppZ0pvbXBiL0Q4QXNBcXlUSXgrN05rY2pKYTNhNE9vVFpUemNyWXpxUldZb3lnRS9iZjBUTGNVc0paSEdrcFZERGc0OFZqQ3dvZmgwVGpDcXEyVjQ3MTB2dk5SSmU0OHVUVGc1OFRGMXZMKzg3NlVsc2JGbWtoUU9IY3ZGcU9FK2VvdklsODg5ajJvUkJZbUVab1FKS1EwWlJZT21hUEQ1WEhoNFdCblV6OUxSa1dkMGNOb1lsUGZsNkdoWTM4Mm1Nci96ZUJ5ekNudi9POUpHL25kOVhMdlU4Vm9QTi9SNjFRMlBFcXVRbmlHQ2l6TWY3ZHM2d3NhRy9RSDcrVnJqd2MwWEFUeWRDMEFETkRQMzZDdDh2ZGZmMDZDeENRUmNuYmE3QURNWDJ0cWExaWV6Rmw4ZmEremNISTNXc1ExNzc4Zm5jL0JtSHcrODJjY0RUd3JFT3NVVGdSVVhGMDYzTjh1K3p4NXZ4OXF1S2J6eXNpdGlvdXlSbGxHTmRxMGQwZkVGSjNUcDdJTFdzUTRHMjI0YWk2MHRGMk5IK1dMRUVHOTgvNzk4N0RtWWd6blQyVWxFWFY4eS90NURGNHlnM1BESlJKL09DVGJyOWlaOVpMNzV0RTByQjVaWVNDQTBPREloQmcwTUkrSWVRU3VEQm9ZQk11M1Y2UVFDZ1VBZ0VBZ2NhVldxbnQydUNBUUNnVUFnRUFnRUFxRnhVRlFzZ2JNVHY5NHQxalVoa2RCNldUb1RDSVRHUmZUejF6QjFmRUQ5VkRKenVPQUlmREZxekIrNGNUUGY4dnNqTkRrNmRmVEN3YjNkUUl0ekFKcFljelpuZU9PWEF5S3g3aFVKQkFLQlVIL1lDQ0RidWJDaFI2RTNEZXRMU0NBUUNBUUNnVUFnRUFoRzRPNW0xV2lFUFFCRTJDTVFDTHFoS1VCYWhIVnhuZEdwbys2K3ZJUm5pMDRkdmJBdXJqTWdMU0xDM3JPQWk1UHVkUWdFQW9GUXZ6U3hhM1B6ODRNa0VBZ0VBb0ZBSUJBSUJBS0JRR2lFMExKcXRIQUJEdTd0aHUrT1orQ0g0eWxJU2k2RFVFaDZyRDJMMk5ueEVSSHVqRUVEd3pCNFlCQWdMUUl0cTI3b1lSSHFBVG9xQ0p5OHdvWWVCb0ZBSUJDVW9LT0RHM29JQmtIRVBRS0JRQ0FRQ0FRQ2dVQWdFQWlFZW9LV1ZRTlVEb2E4NjRFaGd3TEI0ZkpCakpXZVZTalFsQlNRQ1VFUks4NW5DcnBUSzNBdTMyN29ZUkFJQkFKQkNicGp5NFllZ2tFUWNZOUFJQkFJQkFLQlFDQVFDQVFDb1Q2aEtWQ1NFa0JTMHRBaklSQUlEUURkTXBTcDNrdklhT2loRUFnRUFnRk0xUjdkTXJTaGgyRVFKRFdNUUNBUUNBUUNnVUFnRUFnRUFvRkFJQkRxQ3c0SDFKaitnSjFOUTQrRVFDQVFDSGEyb0Q1OEIrQTByVDdxUk53akVBZ0VBb0ZBSUJBSUJBS0JRQ0FRQ0lUNnhNY2QxTXdSUk9BakVBaUVoc1RPRnRUTTRZQ1BlME9QeEdDSXVFY2dFQWdFQW9GQUlCQUlCQUtCUUNBUUNQVU1IUlVFMlpJSm9LT0NHbm9vQkFLQjhNekJYSVBITjlsck1PbTVSeUFRQ0FRQ2dVQWdFQWdFQW9GQUlCQUlEWUdQTzZoUHg0RHpJQldjbXcvQWlVOEhTc3NCa2JpaFIwWWdFQWpOQ3hzQjRPTEU5TmZyMkpMcHNkZkVyRGlWSWVJZWdVQWdFQWdFQW9GQUlCQUlCQUtCUUNBMEZCd082Rlpob0Z1Rk5mUklDTTJReXN0NVNIcmpQUE9BQTBULzlTWnMyelU5QzBJQ2djQ0cySElTQ0FRQ2dVQWdFQWdFQW9GQUlCQUlCQUtCME15Z1pUUWV6N3NsZit3MlBJd0lld1JDTTRHSWV3UUNnVUFnRUFnRUFvSHdmL2J1TzdDdDhtb0QrSE8xTGN0Nzd4Vm43eEJDRmhra1lZU3dDNVJWUnNzcWhaWityRUxabEZJb3RBRUtGQXFVRFdHVkdVZ0kyWU9RblRqTGUrOHB5OXIzKzBQSmxXWEp0bVJMbHNmeit5ZTZWMWRYcjZQOW52ZWNRMFJFUkVRMHpEUytXNENPQTAwQUFGbUlIRWtQVHd2eWlJaklYeGpjSXlJaUlpSWlJaUlpSWlJYVJteDZLNm9lM2lOdEoveCtJbFRKMmlDT2lJajhpY0U5SWlJaUlpSWlJaUlpSXFKaHBQclJQYkRVZEFBQWxJa2hpUC85aENDUGlJajhpY0U5SWlJaUlpSWlJaUlpSXFKaHdyQ3JBYlV2SFpHMmt4K2ZBWmxPRWNRUkVaRy9EZGxYOUF1dmxBZDdDRVJFUkVSRVJFUkVSRVJFZzRab0ZWRjYyemJBTGdJQXdoWWxJZnJ5N0NDUGlvajhiZWdHOS81ZEZ1d2hFQkVSRVJFUkVSRVJFUkVOR3JVdjVxRmpmeU1BUUthUkkyM2xiRUFJOHFDSXlPK0diSER2eUs3WndSNENFUkVSRVJFUkVSRVJFZEdnWUNyUm8vcnhmZEoyNHYxVG9NN1dCWEZFUkJRbzdMbEhSRVJFUkVSRVJFUkVSRFNVaVVENTczZkFickFDQURRVG94RC91d2xCSGhRUkJRcURlMFJFUkVSRVJFUkVSRVJFUTFqVEo4Vm8vYjdDc1NFQUdTL01ocUJrUFU2aTRZckJQU0lpSWlJaUlpSWlJaUtpSWNyV2JFYkZYVDlKMjNFM2o0VjJabXdRUjBSRWdjYmdIaEVSRVJFUkVSRVJFUkhSRUZWeDcwNVlhbzBBQUZXS0Zra1BUdy95aUlnbzBCamNJeUlpSWlJaUlpSWlJaUlhZ3ByL1Y0cUd0d3VrN2RSblowR3VVd1J4UkVRMEVCamNJeUlpSWlJaUlpSWlJaUlhWWl4VkJwVDlkcHUwSGYzTGJFU2NteGJFRVJIUlFHRndqNGlJaUlpSWlJaUlpSWhvS0xHTEtMbHhDNnhOSmdDQUtqMFVxYy9PQ3ZLZ2lHaWdNTGhIUkVSRVJFUkVSRVJFUkRTRTFMMThCRzNycWh3YkFwRDUybnpJdzVYQkhSUVJEUmdHOTRpSWlJaUlpSWlJaUlpSWhnaGpYak1xSHRnbGJTZitjU0pDNThZSGNVUkVOTkFZM0NNaUlpSWlJaUlpSWlJaUdnSkVreDFGMTIyQ2FMSURBRUtteGlEeC9xbEJIaFVSRFRRRzk0aUlpSWlJaUlpSWlJaUlob0NxUi9iQWVMQUpBQ0FMa1NQempYa1FWSnptSnhwcCtLb25JaUlpSWlJaUlpSWlJaHJrOUJ1cVViUHlrTFNkOHVSTWFFWkhCSEZFUkJRc0RPNFJFUkVSRVJFUkVSRVJFUTFpbHVvT0ZGKy9DUkFkMitGbnBpRDIxNk9ET3lnaUNob0c5NGlJaUlpSWlJaUlpSWlJQmluUmJFZlJWZXRocWU0QUFDaGkxVWgvZVM0Z0JIbGdSQlEwRE80UkVSRVJFUkVSRVJFUkVRMVNGWC82R2UzYjZod2JNZ0ZaYnkyQU1sNFQzRUVSVVZBeHVFZEVSRVJFUkVSRVJFUkVOQWcxdmwrSXVwZU9TTnZKajArSGJrRmlFRWRFUklNQmczdEVSRVJFUkVSRVJFUkVSSU5NeC81R2xOMjJUZHFPdkNnRENiZFBDT0tJaUdpd1lIQ1BpSWlJaUlpSWlJaUlpR2dRc1RhWlVQVEw5YkFiYlFDQWtMR1JTSCtKZmZhSXlJSEJQU0lpSWlJaUlpSWlJaUtpUVVLMGlTaStkaE5NeFhvQWdEeE1pY3dQRmtLdVV3UjVaRVEwV0RDNFIwUkVSRVJFUkVSRVJFUTBTRlEvc1E5dGF5dWw3WXpYNWtHVEd4N0VFUkhSWU1QZ0hoRVJFUkVSRVJFUkVSSFJJTkR5VlJtcW45b3ZiU2ZlUFFrUjU2WUZjVVJFTkJneHVFZEVSRVJFUkVSRVJFUkVGR1NHM1Ewb3ZtNlR0QjIySkJtSkQwd040b2lJYUxCaWNJK0lpSWlJaUlpSWlJaUlLSWhNUlcwb3VPZ0gyQTFXQUlBNlU0Zk1OK2REa0F0Qkhoa1JEVVlNN2hFUkVSRVJFUkVSRVJFUkJZbTEwWVRDQzMrQXRjNElBRkJFcVpIOStSSW9vdFJCSGhrUkRWWU03aEVSRVJFUkVSRVJFUkVSQllHOXc0YkNYNnlEOFhnckFFQlF5NUM5YWpFMHVlRkJIaGtSRFdZTTdoRVJFUkVSRVJFUkVSRVJEVERSSnFMaytrMW8zMTduMkNFQW1hK2ZqdERaY2NFZEdCRU5lZ3p1RVJFUkVSRVJFUkVSRVJFTkpCR291R2NubXI4b2xYYWwvbTBtSWk5SUQrS2dpR2lvWUhDUGlJaUlpSWlJaUlpSWlHZ0ExVDZmaDdxWGpramI4YmVQUjl5dDQ0STRJaUlhU2hqY0l5SWlJaUlpSWlJaUlpSWFJRTJyaWxCeDM4L1NkdFRGbVVoNVlrWVFSMFJFUXcyRGUwUkVSRVJFUkVSRVJFUkVBMEMvc1JvbE4yNlJ0blh6RXBEKzc3bUFUQWppcUlob3FHRndqNGlJaUlpSWlJaUlpSWdvd1BTYmExQnc4VHFJWmpzQVFETW1BdGtmTG9KTUl3L3l5SWhvcUdGd2o0aUlpSWlJaUlpSWlJZ29nTnEzMUtMZ29oOWdOMWdCQUtwa0xYSStYd0o1cENySUl5T2lvWWpCUFNJaUlpSWlJaUlpSWlLaUFHbmZWb2Y4aTliQzN1NEk3Q21UdE1qNTlreW8wa09EUERJaUdxb1kzQ01pSWlJaUlpSWlJaUlpQ2dERFQzVW91R0FON1BvVGdiM0VFSXo2ZGhrMG84S0NQRElpR3NvWTNDTWlJaUlpSWlJaUlpSWk4alBEem5ya243Y1d0cE9CdllRVGdiM2M4Q0NQaklpR09nYjNpSWlJaUlpSWlJaUlpSWo4eUxDckFma3Ixc0RXWmdFQUtPTTFqc0RlK1F4S2x3QUFJQUJKUkVGVTZJZ2dqNHlJaGdNRzk0aUlpSWlJaUlpSWlJaUkvS1JqVDZOTFlFOFJxMGJPdDh1Z0djUEFIaEg1aHlMWUF5QWlJaUlpSWlJaUlpSWlHZzQ2OWpYaStMbmZ3OVppQnVBSTdPVitleVkwWXlPRFBESWlHazZZdVVkRVJFUkVSRVJFUkVSRTFFK0duZlhJWDc0R3R1WVRnYjBZTlhLL09ST2E4UXpzRVpGL01YT1BpSWlJaUlpSWlJaUlpS2dmV3IrclFORlZHMkEzV0FFQWltZzFjcjlaQnMwRUJ2YUl5UDhZM0NNaUlpSWlJaUlpSWlJaTZxT0dkL0pSZHVzMmlEWVJBS0NNMXlEbmk2WFFUSXdLOHNpSWFMaGljSStJaUlpSWlJaUlpSWlJeUZjaVVQMzNnNmg2YUxlMFN6TXFETm1mTDRFNkt5eUlBeU9pNFk3QlBTSWlJaUlpSWlJaUlpSWlINGcyRVJWMzcwVGR5MGVrZmRvWk1jajVkQWtVc2VvZ2pveUlSZ0lHOTRpSWlJaUlpSWlJaUlpSXZHUTMybER5Njgxby9xeEUyaGUrTEFWWmJ5K0FUTWNwZHlJS1BMN1RFQkVSRVJFUkVSRVJFUkY1d2RaaVJ1RmxQMEsvcVViYUYzMWxEdEpmbkFOQktRUnhaRVEwa2pDNFIwUkVSRVJFUkVSRVJFVFVDMHVWQWZubnI0WHhVTE8wTC9IL0ppTHA0ZWtBNDNwRU5JQVkzQ01pSWlJaUlpSWlJaUlpNm9IeFdBc0t6bHNMYzFtN1k0Y0FwRDU5S3VKdUdSdmNnUkhSaU1UZ0hoRVJFUkVSRVJFUkVSRlJOMXBYVjZENHVvMnd0Vm9BQUlKS2hzei96RWZrUlJsQkhoa1JqVlFNN2hFUkVSRVJFUkVSRVJFUmRXVVhVZjMwQVZROXRoY1FIYnZrWVVwa3Ixb0UzZnpFNEk2TmlFWTBCdmVJaUlpSWlJaUlpSWlJaURxeHRWbFE4cHN0YVBteVZOcW56Z2xEOW9lTG9Sa1hFY1NSRVJFeHVFZEVSRVJFUkVSRVJFUkVKREVlYTBIUlpldGhQTllpN1FzL013V1piOHlIUEVJVnhKRVJFVGt3dUVkRVJFUkVSRVJFUkVSRUJLRGw2ektVWEw4Sk5yMVYycGQ0NzJRazNUOEZrQWxCSEJrUmtST0RlMFJFUkVSRVJFUkVSRVEwc3RsRlZEKzVIMVYvMlNmdGt1c1V5SGh0SGlKV3BBZHhZRVJFN2hqY0l5SWlJaUlpSWlJaUlxSVJ5OVpxUWZIMW05RDZiYm0wVDVNYmpxd1BGMEV6aHYzMWlHandZWENQaUlpSWlJaUlpSWlJaUVha2ppUE5LTDdzUnhqejI2UjlFY3ZUa1BIYVBNakRsVUVjR1JGUjl4amNJeUlpSWlJaUlpSWlJcUtSUlFRYVB5eEUyUjNiWWUvY1grK0JLVWk2WnpMNzZ4SFJvTWJnSGhFUkVSRVJFUkhSUUJKa2tDa2lBTGtXZ2t3SmdCUElJNU1JMFc0QmJBYllyUzJBYUEvMmdJaEdERnV6R1dWM2JFZlR4OFhTUG5tWUVobXZ6MGZFT2FuQkd4Z1JrWmNZM0NNaUlpSWlJaUlpR2lDQ1BBUXlSUXpxL3JNZjlhL3ZRY2VoT3RqMTVtQVBpNEpBcGxNaFpFSWNZcStmaHJnYkpzTnViWUJvNndqMnNJaUd2YmIxMVNqOXpXYVlLdzNTUHMzNFNHUzl0eENhM1BBZ2pveUl5SHVDdGIxUURQWWdpSWlJaUlpSWlJaUdPMEVlQW10OUtJcXUraFJ0NjR1RFBSd2FSTUlXWmlMcm5ZdWdpRzFuZ0k4b1FPeEdHNm9lM28zYTV3Kzc3SSsvZlR5U0hwb0dtVVllcEpFUkVmbU93VDBpSWlJaUlpSWlva0FUWkpDcmtuSDBqSGZSdHFFazJLT2hRU2hzWVNiR3JMMENObk1sUzNRUytabnhZQk9LcnRzRVkxNnp0RStWb2tYR3EvT2dXNUFZeEpFUkVmV05MTmdESUNJaUlpSWlJaUlhN21TS0NOVDlaejhEZTlTdHR2WEZxUHZQZmtjL1JpTHlEN3VJMnBWNU9ETC9hNWZBWHRRdnNqRDJwL01ZMkNPaUlZdkJQU0lpSWlJaUlpS2lRSk5yVWYvNm5tQ1BnZ2E1K3RmM0FISnRzSWRCTkN5WXl3MDR2bndOS3U3N0dhTFprUTByRDFjaTg0MzV5SHh6UHVTUnFpQ1BrSWlvN3hUQkhnQVJBSWhtT3dTVmI3Rm0wU3BDVUFnQkd0SFF3LzhQT3NsYzFnNTVsQXB5blRMWVEvRklOTnVsTDlVUUFGa29QNHI2bzMxSEhiUlRveUdvMlJ0Z3BCRXRkdGhhTGRLMlBFenA4MmNwRVRuWmpUYjJXU0dpZ0JKa1NuUWNxZ3YyTUdpUTZ6aFVCMEhHMzBoRS9kVzBxZ2hsZCt5QXJjVXM3ZFBOVDBUR3EzT2hTZ3NONHNpSWlQeUQzeGFHdVk1OWpTaTgvRWRwTyt2ZGhkQk9qd25ZL1RWL1dnSjVoQkpoWnlSN2RieXQyWXlTbTdZQU5oRlpIeTZDSVBjK09KVy9ZZzAwdWVGSWVuZ2FGTkhxdmc1NTJDaTZhajFNUjF1aFc1Q0k4S1hKaUZpZUZ1d2hlV1RYVzFIN2ZCN2s0VXJFL1haY3NJY3pySWcyRVhVdkhrYlY0M3VobTVlQTdGV0xmWHBOOVllNVdBOVZwczZyWXlzZjJvM2FsWG1PRFptQWFXMVhCM0JrdzV1bHlvQmppNytGVEt1QWJsNENZcTdOUmVUNTZRTTZodVpQUzlDMm9RcmhTMUtnVzVnSWVaaHZRV1Y3dXhYRjEyMkNiazQ4ZFBNVEVESTFac0NldDBPWmFMR2o0S0lmMExhdUNnQ2dpTlZnM0s3em9JalZCSGxrUkVPUHFhZ05WWS91aFdGblBjWnNYUTU1ZU9CWGNEZC9VWXJLUCsyQ2JsNENkUE1URVAzTGJFRG0rdDUzL0t6dnBNdWp2bGpxVmZDKzVybURxUC8zVVlSTWlFTDhIZU9obSsrZk1sT2lUVVRKcnpjamJHRVNJczVKaFNMT3QvY2EvYVpxMVB3alQ5ck9lSG1Peitmd0d4R291SGNuSXM3UGdHNU9mSERHUUNPWUFMdmUzUHRoTktJNW5pTmNzRVhVVjlZNkk4cnYvZ2xOSHhWTCt3U2xnS1JIcGlQaGQrUGR2bk1SRVExVkRPNEZrR2kydzI2d3d0NXVoYTNkQW51YkJUYTkxZkZ2cXhtMlpqTnNyUmFFTFV4QzZHbHhBUm1EM1dTRHViVGR1VzIwQmVSK0FLRDZxZjJvZW13dlpCbzVzajg1QTJHOTFLeTJOcGh3ZE41WDB2aktmcnNONlMvUDhlcSttajRwaG41ak5mUWJxOUgwYVFsU241N3BtQlFab1d4NkM5cldWTUp1dE1GNHJBVzJGdk9BQmZkRWl4MU5ueFJMMjJHbkowS1o3TG1FU010WFpTaTliUnVzZFViSXRBcEVuSnNHVllaM0FhR1RtajRwUnRsdDI2WHR5VldYOTJuY3cxSEZQVHRSOTlJUkFFRHJkeFdvdUdjblVwODVOZUQzMi94WkNZcXYzNFM0VzhZaDVZa1pRQy9mazZXc1BZQkJuSDVxK2JZY0FHQTNXTkg2ZlFVaXp4dll3QjRBMVAzN0tQU2JxbEgvMmpISU5ISk1PSFlKRkRIZUw3aG8vYjRDTFYrWG9lWHJNZ0JBNWh2ekVYVnBWcUNHT3p5SVFPa3RXNlhBSGdEQUxzSlNhV0J3YjVnUmJhTFg3NU1kQjVyUXRxNFM4WGRNQ1BDb2hwZlc3eXRRZU9tUEVDMk96NmF5MjdZajg2M1RBMzYvYldzcllTcHFnNm1vRGZydHRZaStNc2Z0R1AybUd1bXlhQmQ3KzNnRkFCaDJOOEJjMmc1emFUdGlieHpqdC9IcU4xYWo2YU1pTkgxVUJNZ0U1SDY5RkxyVHZROGNtaXNNYUYxZExtM2JEVmEvamMxWERXL2xvL2FGdzZoOTRURENGaVloNmNHcENKMFZtTjlpUkVSRU5JRHNJdXJmT0k3S1ArOTJ5ZGJUakl0QTVodW5JMlJTVkJBSFIwVGtmeU02dU5leHZ4RnQ2NnNoMnV5QVZZUm9FeUZhN1JDdG91TUh2dFVPMFdLSGFCRmhOOXNjcGVRc2puSnlvc2tHdStuRXYwWWJSS01OZHBQTkVjenJzRUUwV2lGYVJhL0dZZGRiQWhiY0d5aW1vamJVUG5jSUVBRjdodzJGbDZ4RHpxZG5RRGMvb2R2YktHTFVDRDh6RmZXdkhnVUFOTHlkRDJWYUtKTHVuOUxqZmRuYnJhaThmNWUwYldzMlFSay9zSk9aaHQwTk9Eci9hNytjYTFyN05mMCtSOHRYWlM2QjI2aGZETnpFdU4xZ1Jja05tNlh0N0k4WEk2S2I0SjR5TlJUV0JwTjB1L0kvL29Uc2p4ZjdkSCtPTW5TK3IzWTl0dWhibU12YmV6K3dCMk8zbll1NmZ4MUIwNmZGL1RwUForUDNYdUMzY3lYZU94a3RYNVhCWE9iNE8rdGVPb0tRS2RHSXVYcVUzKzZqcTVhdnkxQjB6VVpIZytwL0hvS2x1Z01acjh5Qm9PeCtwV2t3Z252bVlqM3lMMWc3SVBmVjJhalBsM2lkMGRnWHJhc3JwTXN5clFLUnY4Z00ySDE1WXFrd1FML0ZPZmtjdml6RnA4QWVBRFQvcjBTNkxBdVJJK0tjNEdRZGkyWTdEcC82UlVETzdjL1hPVVNnN0k3dGFIeS8wR1czdGRHRTQrZXN3YWl2bGtJN05kcC85MGRCWXlwb3cvR2xxeEY5VlE1aWZ6T20yOUpCNW1JOWlxN1pDTU91ZWdCQTJLSWtoRXp1LzNPZzRPSjFMc0dZWVBQSDl5VlB3aFlsSVdSU0ZBeTdHd0E0RmhHRm41bmlNZGptVDUyRDgvNWNrTld4cDFHNkhETEZmKzhGblJkeXlVTVYwSjQ2TkgrN1dPdU5xT2owTzZKdGZSV2lMc3RpY0krSWlHaUk2OWpmaU5JN2RzRHdVNmZTeHdJUWY5czRKRDA4bmFYWGlXaFlHdEhCUFd1akNSWDMvUnpzWWNCVTJCYnNJZlNiT2lzTTJhc1dJLy84dFk2QXA4R0tnb3Qvd0tndmx2WVl1RXg5ZWlhTWg1dWgzK3lZSEs3K3l6Nm9zOE42ek1Lci91dCtLWGdCQUFsM1R2UzZEQ2dBN0FsOXkrdGpUd3JVaEpLL05MNlZMMTFXeEdvUXZ0VDcvNCtCcEowYWpkaHJjMUgvK2pFQWpxeWpsbS9MRVhGMmFzRHYyMUp0Z0tYUzBLOXppRFlSbG1vRFRNZGIvVFFxLzFMRWFwRDF6Z0ljTytOYmFYRkIyUjA3RURvakZwcnhrUUc1ejdDRlNkRE5UWUIrVXpVQW9PbkRRbGhyTzVEOXdTTElkSjQvWXV3bVp5QmFVQTNNRjJ5NzJSYVV4ODF1RGx5MnRMM2RpcloxbGRKMjVFVVpBOTVuc2ZHalFzRHVYTWdTZCt0WW4yNHZtbXd1QWNxSWM5SzZmZDRFbW1nWEIrMXJXMklYVVhyYk5qVDgxL21lSDNsUkJndy8xOE5jMmc1Ymt3bjVaMzJIclBjWElteFJVci92cnZHRHd0NFBDaEo1cUJJUkt3Wm4rV2wvcVhubUFDdzFIYWo1KzBIVS91TVF4bXc5RnlFVDNWY2JLNU8xTUpmb3BlMjZsNDhnL1YvZVZVSWdRRkRLa1BuNmZCeVo4NVdVVFZaKzkwNkVMMDJCSWtDTHgwd0Zqb3k5ay93VjNMTzFtS1h6S2hOQ29Fd0k4Y3Q1UmF1SWxpOUtwZTJJYzlPRzdBUlorZDAvdzlaa2tyWjFjK01EdWdpS2lJaUlBc3VtdDZMNjhUMm9mZkdJeTIvVGtDblJTSDkrTnJRekF0ZWFpSWdvMkVaMGNFOTdTcXlqenJMZHV3dzdGNEpqVWxvOE9Va3RBT3JzTU1oQ0ZKQ0ZLaHovYXVXUWFSWE9mVm9GWkRvRlpLRkt5RS84SzlNcG9Pb215Mm1vMGMxUFFNYXJjMUg4cTQyT0RMNTJSNEF2OS9zekVUTEJjK3E3b0pRaDY5MEZPRHJ2YXlsZ1YvcmJiVkNQQ2tmb3pGaTM0NDJIbTFIN3ZMTmZoMjV1UEpJZW1oYVlQMmlJTUpmbzBiYXhXdHFPdWl5cng2eXBZRXQ2YUNxYVZoWEIxbVlCQUZUY3RSTmhpNUtHN0NUUllLTTlKUmFKOTA5RjFTTjdJSTlVSWZteDZkQ01DMHhnRHdCa29RcmtmSFlHQ2k5ZEoyVWh0UDFZaGZ3VmE1RHorUm1RUjdqM0xSSTdCYnhrV2o3dWZkV3l1aHoyRHVmL1pld05vd2Q4REExdk9vTk1JWk9pZk83dDFMcXVTbm92QUlDb3kvdGVYdGxTWWNEQjBSLzM2YmFEZlFFSDRNaDJMcjV1RTFxK0twUDJSVjZZZ2N3M1Q0ZTFwZ1A1NTY2QjhXZ0xiRzBXRkZ6NEE5S2VQNjNmRTlhZHM3SUhHMVY2NkxBTzdwbUw5UzdabWFHbnhYa003QUdBb0pJaDV1b2MxRHgzQ0FEUStFRVJFdStkQWxXNjUwdy9jcWZPRFVmaW55YWo4b0hkQUJ3OW9hditzZzlwLzVnVmtQdHJYZXRjbUtHSTFVRG5wd29laHIyZHN2YW0rVzhpUzcraFNxcThBQXhzaFFoL2F2NWZLWm8rZEw2dUJLVU1hU3RuOTFwT25JaUlpQVloMGZIWlhuSFhUekIzV3NndDF5bVE5TkEweE40NEZvS0NIL0pFTkx5TjZPQ2VYS2RFOW9lTElGcnRrS2xrRUpReUNDb1pCS1VjZ2xLQW9KSTd0bFV5eU5SeUNHbzVCTFVNc2hQN0FXY1dtRXlyd1BqOUZ3Ynp6L0hLOGFXci9YS2VrRWxSR0x0OWhkditxSXN6WVM3Um8vTFB6c21SZ3ZQV1l2UVBaM2RibWs0UnEwSG1mMC9IOFdXckhTVlJUVFlVWDdVQjQzYWQ3NXJCWVJkUit0dHRVazhVUmJ6amRvT2haOWZFNDVkQVVIc1hwRERzckVQQnhldTZ2YjdpdnA5UnV6S3YyK3Q3VS9maVlkUzllTGpQdCs5TmZ5ZkJGYkVhSk53MUNaVVBPcDRqcHFJMjFLN01RK0xkay93eFBLOU1xYm1pVDdlVGhTcVEvcTg1SGpNaVJJc2QreExlbHdMKzJhc1dJK0ljM3pJUzdVWWI5c1c4MjZleGVXSnJOcVBzZDl0UjlydnR2Ui9jZzk0ZWMxbUlITm1yRnFQb2l2Vm8vYzZSaGRYK1V4Mk9uLzA5Um4yeHhLMEhtR2h5bHVXVWFZUHpNUlRJWUU1ZnNvUDdvdmx6WnpuTGtNblJDQjNnRW1uNlRkVXc1VHN6M2ZyUzU4c2w2emhlZy9CbEtYNFptejkwOXh6cC9QaE9hYmpTNDhJRWY3K1dMWlVHRkY3Nkl3eDdHcVI5VWIvSVJNYXI4eURJQlNpVHRjaGRleFlLTHZnQmhsMzFFQzEybE42OEZSMTdHcER5MTVuU2R4WWFPaW9mM0MxOTN3R0FwQWVtOW5oODdHL0dvUGI1UE9sN1ZOVmplNUh4NnR4K2pTSDdnNFVRYlgxWUFPY25UYXVLVUhyelZxK1A3NXk5MkJlUjUyV2cvclZqTUplMkkrYktITVRkTXJiUDU1UkhxQ0NQZEYvY2NsTG5jcWNSNTZRNkZodjZRWHVuTXNtNjJmNzdUSEFweVJtbFJ0amkvbWNHRHpScm5SRmx0N3QrSDByNDQwUm94a1lFYVVSRVJFVFVWNlppUGNydjNDSE5QNXdVZVZFR1VwNmFPV3lTS0lpSWVqT2lnM3NBZko1OHA5NGwzRGtSSFFlYnBaV3hsdW9PNUs5WWc5eTFaM1ZiSGloMFZoeVNINTJPaWovdGdqeFNoWlFuVDNFcnpWYjN5bEcwNzNEVXpoYmtBckxlT2gzS3BQNTlZRSt1dk54alpwRzF3WVFENlI5NmZSNTV0TnJyekROWmVQZVRQU05GM0cvSG9mN1ZvMUsyWnMwekJ4QnpkVTYvSDA5dkJhTHNYOGVoWnBkTVh0MmNlTC9meDJBbTA4aVIvZjVDRkZ5MERtM3JIUmw4SGZzYWNmeXM3ekYyeTNLWDRMZTF3U2hkOXZUNkc0bjYyOGV6WTMrajM0S0tZell0aDNaNjd4a2Y5YThmbHk0cms3V0l1aVRUcC91eDFoblI4cTF6Z2p0OFdRb3NGYjcxeFhTWlFGY0lIak9WektYT2M2clNRb2RjaGtiYkQ1VW92bjR6clBYTzEwM2NUV09RK3N5cExnRUJSYlFhdWQ4c2MyVFJibkJrYzllOWNoVHRQemNnODgzNVVHZUhEZmpZcVcvYWQ5UzVCRlBDbHlSRGQzclBXYkdxREIyaXJ4cUZoamNkcjh2R0R3b1JmOXU0ZnZWY0U1UXlDQU5iNmRmdC9uMXhhUHluZnJ2dmhyZnowZkIyZnU4SGRpUCs5dkZJZWZJVWo5ZFo2NHd1SlpXakx2TmZGbHpyOTg0SnJ0RFozZmU5OW9WTmIwSFRKODdGSk5HWEQrNEtFUjZKUU9rdFcxM2VSME9tUkNQeDNzbEJIQlFSRVJINVNqVGJVYk15RHpWUDdvUGQ2S3hpbzg0S1ErcHpweUo4NmVCWkxFcEVOQkJHZkhCdnBKR0Z5UDJ5T3JpM2JKdjBmODJHNlhnTERMc2RXUWJxMFJHUWhmWjhtL2piSjhDbXR5TDJ1bHdvdTZ5eU1SVzJTWmxlQUpEOCtBeWZ5Ny9SNENIVHlKSDB3RlNVM0xRRmdLT0VhK1VEdTVIeG4zbEJIbG5mR1hiWFM1ZER4a2YxdUdMZlcrcmM4SDZmbzYvNjBudE1VTXVSL2RFaTVKKzNCdTNiNnlBb0JDVGVOZEV0cTlWUzJ5bTQ1NGYvSnhvWVBRVVBMWlVHN0kxOHA4ZmJkODJFYTN5dndDVXpxZkdkQWpTK1UrRFRtQkwrT0JISmowNEg0T2d2TmVId3hXN0hkQjczdUwwWERKa1N3S0xaanFvbjlxSG0yWU5TK1hCQklTRGxxWm1JdTNrc0lEb1dvaWhpMU5KdFpEb0ZjajVmZ29wN2Q2THVsYU1BQU1PdWVoeVo5U1dTSDVtR3VGdkcrUlRjN0crR2EvN3lOVkt3M3gvbkd3bEVxK2lTWFhUeU1mZEc0ajJUSGE4cnN4MndpeWk1ZVN2R2JGck9ja1NEVE5OSFJWSmZYR1d5Rm1HOUJHNjlaVzB3b1gyWDQzdTNvSkw1cmI5TTQ5c0ZzT3VkNVpOamZwWHJsL01PcE5wL0huSlpUQ0tvNWNoOGJkN1FDMUlTRVJHTllQcE5OU2k3WXp1TVIxdWtmWUpTUU1LZGs1QncxeVRIZkNjUjBRZ3pJb043Z1NpWlptKzMrdTI4M1pYNThvZWNMNVlPU0VhUlRDTkgxbnNMY1hUdVY0aitaYlpqOVhLbm9PS2hjWjkwZTl2R2Q5eFhTdHRhTExBYnJOSjIzVXVIVWZlUzU5S1RZMzg2RC9Ld0lDNDE3NmZreDJaNDFVZlExbVJDM3RUL1NSTXVtdEVSR0xObHVkOUtPd1ZhOUJYWnFQbkhJUmdQTndNQUdqOHNSTnl0WTZHZDRkNXJjU2c0R2NnR2dOQzUvbm1OamQ5N1FiZlhtUXJhVUhqSk9rU2NsNDdZNjNLN0xYdmJGLzBwS1hpeUIxL0JoVDhnNGM2SmlGanUzaFBMV3VjTTdpbGkxVzdYMHdnZ0F2VnZITy85dUY0TTEzS1RodDBOS0xscEM0eDV6ZEkrUlp5akZIWFlna1RZV3N3b3VXRXpUQVZ0R0wzK2JKY01XRUVsUStxenN4QTZOd0dsdDI2RFhlLzQvQ3kvYXllYVZoVWo5Wm1aUS9aOWRpU29mZTRnT2c0MlNkdXh2eG5qZGRsQVZYb280bjgzSGpWL1B3akFrZEZiODh3QlppY05NbzBmT0h1K1JWMmFCVnViQlVjWGZOUHI3WTZjOW1XMzE0M2Zld0hhMWxaSUN3RkVzOTJyei9HTVYrWWkrcXFjN2c4UWdicFhqa2liMnVreENKbmt1ZmZqWU5XK3JSYVZEKzEyMlpmODBGUm94dmZjajdqaHJYdzB2cDJQeEFlbUltd0JGeFFTRVJFRmk2bFFqNnBIOTZCcFZaSExmdDM4UktTdG5BWE5hSmJZSnFLUmEwUUc5MmhncU5KQ01YYm5lUjVMY1hZdWs5WVhQZDdlSHJ6K01QNGdLQVFJaXQ2RHU5VXZIblpaU1oxNC81U2c5Uy9yRTVtQTVJZW5vZkN5SHgzYklsQit6ODhZdmZhc0htL1dPZE5uTUdVamRBN3U2ZWI2cHhSV2QreDZLd292K3hIR1l5MHdQbk1BOWE4ZHhiaGQ1ME9aNkxuczdVQ1RoNnN3ZXUzWkhqT0VSS3NJVzR0WjJsWW1zaGErSjFNYXJoelErL05uZnpodnRIeGQ1cElkMmx0bWQyZjJkdWRDRDBFMXZGWm4ybHJNcUhwaUgrcGZQdUxTNnl4c1FTSXkzcGp2K0R3VkhSbHhKL3Z2RlY2K0hxTytXT0tXZ1JKMWNTYTBrNk5SZE9VR2RCeHlCSXZhZjZyRDBRWGZJUHJLSENUOWFRcFVHZjViRkVEOTEzR3dDZFYvM1M5dEs1TzBTSHF3NTE1N1hTWGVOd1ZOSHhkTHZlS3EvN0lQb2FmRklXemgwT3VSMWg4cFQ4MUUvRzNqZ2owTU42YmpyUzdmRjZKL21RM1JLbnFWTGQvYk1TMnJLM3E4dmk5YWY2aDB1ZCtZYTRkVzFwNmxwZ05GMTJ5VU1pVUJJUHpNRk1UZjNuT1BXRXVWQVJYMy9neGJpeG41NTN3UDNkeDRwRDQ3Q3lFVGgxWmdrNGlJYUNpejFIU2c1cS83VWYvNk1aZlBja1dzR2lsUHpVVDBaZGxEcnVVQ0VaRy9EYUZJZ1AvRTN6N2ViK2VxWFprSHdORVhKTzZXc1g0NXA2QVlQcGtJM2ZYWW8vNngxSFJJSmRjQUlHUkNGS0l1enV6MWR1YXlkaGgrZHBhUGpMd3dJeEREODFyRXVXblFUbytSSnJxTWVjMHc1YmRDUGFxSGNwU2RKcno5VVU2cHB5elN6anFYKzh1YitybmI5ZWJDTnVseTVaOTNvZXJ4dlQyZXI2ZXN2QjdaUlJUL2VwT1U4U2lvWk1oNmIrR0FCdmFzZFVhWDdEdWZidHRnQXJyRTN6dG5KL1dGUEVJRlpZcHZRVUpQaitGZ010aExSMmE5dXdCaGkzb09GclQ5V0lXaUt6ZDR2SzdtMllQUzVaQUpVUmk3WTRYWFA4ejJScnd0L2JpVERaUE1QZEVtb3VHL3gxSDF5RjZYbmxBeWpSeEpEMDF6QkNsT1ptVUxRT0s5azZXRkVmcU4xU2k5YlJzeVhwbnJkbDUxYmpoR2J6Z0hsWC9lNWZqTXNJdUE2Q2lCMnZSaEVhS3Z6RUhDSHliMC9KNUxBOEp1c0tMNG1vMHV2VVBTbnBzRnVZOTllbVVoY3FRL2Z4cnl6MThMaUk3blZ2SFZHekZtODNLdmc3bUJxSERocmR6Vnk0WjEyZlg2TjEwemxrTW1SamsrRi92SnByZWc1ZXN5YVZzOUt0enRQZFZTM2c1N2grUDVwVXpSUXFaVlFCYmVjNldMdXBlT3VHenJaZytkZnNKMm93MkZsLzRJUzZWQjJxZEtEVVhHYS9ONi9id3B1Mk9IeTBLa2pyd1dseExJUkVSRUZEaTJOZ3Rxbnp1RTJoZnlYQmQyeWdYRVhEY2F5WTlNWTNzUElxSVRSbVJ3cjdzRzkzMGhCZmRVTXIrZWR5U1pWSHBadjM4d0IzTWlLaGlxLzdyZnBVeHA0Z05UdkpvWTEyK3BRY2tObTZYdHdkRC9LT25CcVNpOFpCMWlyaCtOcEFlbTl2cGNFTTJkTXZmOGtMWFRseXpTM2xiUDl6Y3p0VnQyRVNVM2JVWExsODRKUEZWYUtCcmZMVURqdTc3MUt2TWtiRUVpb3Evc29UelhDWFgvT296cXZ4M285LzBCUU8zemVhaDlQcTlmNTRpNkxCdVpyL3ZXcjdFdlBRWDdSUVNhUHl0QnhJcTBZZEhqUnhhcWNDa0YyZDB4bnVnMzFhQjlSNTIwblhEUEpKOVdYSGJPYUF0a1dVNXZQbGY2bmZGb0Y5SDBjVEdxbnRnSFU3N3JjekowVmh6U1g1N2pzY3hNeExscFNQakRCTlE4ZHdpQUkxaW5uUjZMdUp2R3VCMHJDNUVqOVpsVEVYMUZEc3B1M3k1bC9Ja1dPeHJlUEk2Ry94NUgrQm5KaUwxcExNS1hwUXlxak9pUnBPd1BPMXo2aDBSZGtvbUlGZTVsamIwUmRrWXk0dStZZ05wL09KNGYxa1lUOHM5Zmk5RnJ6b0lpVHVPWDhaTHZiSG9MR2w1M0wwZXNpRkYzKzMyczgvdFFUMlg3Rzk0NExrMStxVWVGWS93Kzl3VkVSK2QvTFMybXlueno5RjdMOUJ2em10SDZ2Zit6QVFkSzZTMWJYUmEwQ1VvWk12OTdPaFRSUFgvUGJQcW95Q1ZRQ2dEcHo1OEdaUklyRFJBUkVRV1NhTEtqN3RVanFQbmJBYmZGVDVFWHBDUHA0ZW5RNUhKUkloRlJaeU15dUVjMGxKa0syOURRYWVXM2RtbzBJbGVrQjNGRS9STytOQVhqOWw0QWRWYVlWOGZiMnB5bFNJZHliMFZQQkptQTBPNVd4WXRBNmEzYjBQaWVheERQVk5BR1UwR2I1OXY0U0thUkkvcktIQWd5WVVqMTFCa0syVnZtaW5ZVVhiMEJpbmdOb2kvUFJzS2RFMGZzSkh2VkUvdWt5NXJSRVlqeUpZUDRST2JaU1VPMUxLZG90cVB4ZzBMVS91T1FTMEFIQU9TUktpUS9PaDJ4MTQvdU1laVo5TWgwdE8rc2gzNXpEUUNnNHA2ZDBFNk5SdWlzT0kvSGE2ZkhZTXpHYzFEMzhoRlVQYnJYK1Y0cUFxMXJLOUc2dGhLS0dEVWlMOHhBOG1QVGZjNFlvNzZyWFptSHhuZWM3KzJxMUZDa3JUeXRYK2RNZm1RNjJyZlZTb0YwMC9GVzVKKzdCcm5mbmNtVnpoN1ltczFvL2FFU2JXc3FJWTlTZWIxZ3oxcHJoQ0xldS9meWh2OGNnNjNWM1B1QmZkQTVJN0R6NHEvT2JNM08rMVo0OFJ5b2ZHajNrQzExWC9uUUhqUjk1TnFYSisyZnB5SDBOTS92anlkWjY0d28vNytmWFBaRlg1a1Q5RW9YUkVSRXc1bG9FOUgwWVNHcUh0dnJ0bEJhZDNvaVVoNmJEdTBwN0JsT1JPUUpnM3NuZEo1VTZRdlJLdmJwSExKUWhkYy9HQzAxSFRpWXZjcm4rK2pzK05MVmZiN3RZTWp5R3F3R3NsOVYyZTNiWGJMWGtoK2RQdVRyakhzYjJBUGdVaVpKNXNmZ25qbzdETG1yejNUWmQveXM3MkFxN0Q1d3BzNE45Nm04WnQ3VXozdk1HQk5VTW84OUIwV3pIYVcvZFEvcytkM0pxbjhxR2NadVh4SFkrL0tqdm1UQ0JmTDl6RlBHMThuU285WmFJMnBYNWlIMk4yTkdaSEN2K1l0UzZEZFZTOXVKOTA1eWxwdjBRdWVzUFFBUTFJRUw3S3E3V1JYYStUWGMzVEZkait0TXY2a0d4ZGR1aEtXNncvVUttWUNZYTBZaCtlRnBYajAzQkxtQWpQL013NUZaWDhMV2JJWm9zYU4yWlI2eTNsM1EvWTFrQXVKdUhZZklpekpSOWZoZU5MNVQ0TkxIMU5wZ2dxV3FJNkNCUGYybWF0aGFMSWc0dDI5WmFjTk42M2NWcUh4Z2w3Ujk4bkh0TFRPMk40SkNRTmI3QzNGczRUZlNKRW5Id1NZY1gvWWRjajQ3bzhkU3hsTnFydWpYZmZlSEVCS2NnSDMxMHdla1RFZEZuQVlwZnptbDErOVdsZ29ERG83K0dKcnhrUWhma295b1gyUkJPejNHNDdHaXhZN2FGdy83ZTlnQWdJNURUUzRaYXAxTCszWm1iWEorZitvdHdOdStvdzR0MzVUN1o0QURyUGI1UE5RODQxcGRJUDYyY1lqNTFhaGViMXYyaHgwdW1RS3FUQjFTbnozVjcyTWtJaUlpT0JZWnJpNUh4WU83M1ZwMWhFeUtRc3JqTXhCMlJ2S1FuKzhpSWdva0J2ZE9LTGxwUzc5dUw1cHNmVHFIS2oxMFNLOEdMYnB5QTVvL0wrbjIrbkY3enZkWVVvejZwdkhkQXJUOVdDVnRSLzBpMC9GbFp3VHBQT21paVBWai94TzU0RDdaS1EvK3QwaGJrd21GdjF3UC9hWWF0K3QwOHhPUTg5a3JlMjBaQUFBZ0FFbEVRVlFTeVBvd0dkcndkajdLZnJkZG10aFh4R29RZCtzNHIyNmI5T2VwU0x4L3FzLzNDUUQ1SzlaQXY5RVIzRkZuaFdGY0gzc1BIc3o2Q05aR3gzTWhrS1VaKzZKemFkT1RRUkxEM2tacG56SXhCT3BzN3dQYXc0Vm90cVB5Zm1jUVF6c2pGbEdYWnZ0MmprNkJLQ0N3V1p2ZEJlNDdCMi9IYmwvaHNVeWUzV2pyZHRHSGRsb01CTFhyYmNJV0pDTGxxWmsrWjh5cVVrT1IvdnhzRkYyekFmRzNUM0FzOXZDQ01qRUU2Uy9NUnVJOWsxSHo5QUUwdkowUDBXeUhQRUtGOUJkbSt6UUdYMWdiVFNpK2JqTXNWUWFFbjVtQzFHZE9IWkd2aFpQYXQ5V2k2S29OTGtIcjVNZG5RRGN2d1MvblZ5YUVJT2V6SlRpMitGdHBZVXpIb1NZY1hmUU5jajQ3QXlFVFBEL2ZaTHJoOC9QQXJyZWk1ZHR5Tkg5YURGRVVrZjNCSW8vSDZXYkhPOHVZMWhuUnNiOFJJVk9pZXp4MzIzckg5ekZqWGpPTWVjMVFKbXU3RGU0MXJTcUNwY0xnOGJyK3FudmVOV2dvbXUyd3RacGRnL1JpcDhWUkFxQ0k3N2xQYitWRHUvMDl6QUhSK0c0Qkt1NzcyV1ZmK0prcFNQNUw3NW1ZVFI4WG8va3o1MjhhUVM0Zzg3VjVrT3VHVjVVSUlpS2l3YUI5ZXgwcS9yd0w3VnRyWGZhck0zVkllbWdhb2k3SjlHa1JLQkhSU0RWOGZyMlBRREtOUEtEQkI5RXFRalRaQW5iKzRhUzczbEllMlVYWU8zei9mN1hXRzFGeHIzUENRaDZoUXVyZlJ0NXE0czZUWThwZUpxZUNvZXozTzJDdGM2eWE3ekdEeGd1bTQ2MG91UGdIWjlsTkFZaTdaUndhWGo4R3U5RUcvYVlhRkY2NkR0bnZML0o2TWxhMGlxaDZaQTlxbmowbzdaTkhxVEhxNjZYUWpQRXlFQzhUSVBRaHBpTGFSQmgyTzdNTHRLZkU5TG0vbDczVGU1TTN3VDFCY0wwZjBXUnpDN0Q0UzhhLzU3cnRhOS91L05HaW05KzNpWHR6V1RzT3ovaGZuOGQxMHBUYTRHVGxtRXYxTHUrVnFVL1A5SGtWcG1oMURlNE54YktjTXAwQ3FVL1BST0dsUDBJN1BRWkpEMDFEK0pLK0w5S0l2Q2dEWTBldlFNaEUzMHZwcXRJYzVSOFQ3cDZFbXFjUElHUnl0TmNsQnZ1aTlOYXRzRlE1M3NOYnY2dkFrUTFmSVA3T2lVajQ0OFJ1ZTRrTlZ4MzdHbEZ3OFRxWEVvcFJsMlloL3ZieGZyMGZ6ZGdJWkgrOEdBVVgvZ0M3M2xHSzFWSmh3TEZGM3lMdHVWbGU5VmtkeWhyK2V4emxkKzhFNE1qeXRqV2JQV2F0ZFMzWDJQcERaZS9CdlU2THJRQWc0cXhVajhlSlpqdXFuOXp2eTdDOVpqcmU2akdyMzFwamRBbnUyWnBOVW9sTlJaeW14OC9lMXJXVkhoY1VkZFhmZnRlSHhuL3EwL0hqOTE4SWRVNzNpd0VhM3l0QXljMWJYVW8zaDg2S1E5WTdDeUQwOG52SlZOU0dzdHUydWV5THYzTmk5NlhTaVlpSXFFODY5alNpNnNsOWJ2MXRGYkZxSk40M0JiSFhqeDUwaTNlSmlBWXpCdmU2VUtXSFlzTGhpNzArL3VRUFcxbW93cWNKMC83K0lBYUE3SThYSTJ4UlVyL1AwNTNHRHdwUmNzUG1IbzhSNUlMYkQrYXVaZE1Hcy8zSkgvamxQSk1yTHZlNk5LQithMjJmeXFPVzMvMnpsS2tFQU1tUFR3L29KT3hnWmE1dzFtQlhKZzIrNEY3cmQrVnVkZUw3b3ZHRFFwVGRzVU9hakJYVWNtUzhPaGRSRjJkQ055OEJ4VmM3c2ozYTFsWGg2S0p2a1AzUm9sN0xteHFQdGFEa2hzMHc3RzZROXFsenc1R3phbkdQNVFYOXBlTkFFK3g2NTBTMmRrYmY2K2FMeHM3QnZkNkRBbDBEOEIwSG1nYXNicisxMWdqOUJtY3B5ckRGZlF6azJFWFkyejMzVWhvSzFLUENNWGI3Q2pSOVVnekR6L1VJblJVSDBTcWk3dVVqaUwxaHRGY1pxS0tsYTFuT29Sa1FpbGllaHR6Vnk2Q2JuK2gyM2FGeG53VDB2clBlWGVpV1hhUktEVVhhUC92WDQ4MGJYY3Q5Mm8wMlZQOWxINW8rS0VUYVAyYU5tRXgwdzgvMXlEOS9yVXVaNmREVDRwRCtyems5M3M1U1pZQm9FYUZLRC9YcC9uUno0akhxaXlVb09IK3QxR3ZSM201RnlZMWIwTGFoR3FsL1AzWFk5YkE5S2Z5c1ZPQkVjRSswMk5IOFpTbGlybll2ejZpSTFVQTlLaHltZkVjNTNiYjExVWk0YzJLUDUyNWI3M3hmVjJlSGRmczVXdmV2dzFLSmIwVzhCaktWSE9ieS9uOVBBSUNxSi9aSzM3dGxJWEpwOFppcHFNMWxQS1ppdlhSWmxkTDk4MGMwMlZCeDEwNXBXNUFMUStKN2ZlTTdCU2k1WmF0TGowRE4yQWprZkxJWU1tM1BQM2RGc3gzRnY5cmswdE5aT3lNV1NmZFBDZGg0aVlpSVJoUVJhRnRYaVpwbkQ3cDhmd0ljQ3gvajc1aUErTnNuUUQ2TXFrY1FFUTBVdm5OU3YyUytkYnJiUG44RUxnYzd0K3lSQUpkdmJQcW9DRTBmRmtyYm9iUGpFWHZkNklEZTU2QmtGMkh1MUFOUDVVT3Z2cUhDMW1aQjJSMDdYQjV2ZWJnSzJSOHRsQUlCa2VlbkkvUHRCU2krYmhORWt3M0d2R1ljbmZNMVV2NHlBekhYNVhvOFovV1QrMUgzMG1HWGZvM2hTMU9RK2ViOFhudnYrRXY3TnRlU0c2RjlESzZKVnRGbHNsSG1SZDgxWldJSTVHRkthZkt1N0k3dHlIaGpmbURMQm91T1lINzUvLzBFKzRsZ3BFd2pSOFRabnJNN1JvcW9pek1SZFhFbXpDVjZGRis3Q2UwLzFjR3dzdzZaYjU3ZWF5WmYxL2Zlcm85OWI1OC9ua3BsWnJ3eUY5RlhEWHoya3FmQUhnQy9MQTdvaWQwWXZJejhqSC9QUmZTVk9TaTdmYnNVUkFFQVUyRWI4czliaTZoTHM1RDYxTXhodlhCRnY2a2FCWmY4S0MzY0FBRE42QWprZkx5NDF3QjN4ZjI3MGZ4eEVTSXZ6RUQ4SFJPNkxRSHBTZWlzT0l6Nlpoa0tMdjRCMWxwblQ3Ykdkd3ZRdHE0S3FYOC9GWkhucC92K0J3MXk2aHhIME8xa0Q4em1UMHM4QnZjQVI0RDE1UE95ZlVjdFJLdlliWWFiTWE5WnlrSUZUZ1FSUGJEV0cxSDlWMmZXWHVJOWsxSDM4cEUrL1MyZXh0RDBpYk9NWk1ML1RVTFZZM3NkMXgxclJmaXlGT2s2YzVFenVOZFRLZHlxSi9iQmVLeEYybzY5YVN6cS9oV1lYb0grVXZmS1VaVC9jWWRMeHA0Nkp3eWp2bHdLZVZUdjVkc3IvN3dMaGwzT3FnS0thTFVqMjY4UC9YeUppSWpJU2JTS2FQNjBHRFhQSGtUSGdTYVg2d1NsZ05qZmpFWGkzWk5HWkM5NklpSi9ZWENQUmpSRm5NYnpaTElJcWJTaVI1MVhNUXNJYUMxdzQ3RVdsSFlwRlpUODBMUVIyVlRZVk5qbU1qSGRVM21tb2Fyc3RtMW8rcmhZMnRhTWlVRFdld3VoR2VzYWhJbzhQeDJqdmxxSzRxczN3RkxkQVZ1ckdhVzNiVVBqK3dWSWZtUTZRbWZIdzlacVJ2Mi9qNkwyK2NPdzFqdWZ6N0pRQlpJZm00RzRHOGNNNlBPbzlmc0s1eGcwY29STTlYNWl1ak94UzNCQzhLYWNuMHhBNU1XWmFIanpPQUJIRDd6RDAvNEhlWVFLOGdqL1o2eUlWaEhXQnBOYmFlT1lYNDN5MjQrWGFlM1hlSFdjcGNLQWc2TS85c3Q5K2xQRGYvUFIvbE1kQUVldkkvWG9pRjR6SlRvSHA0R2hXWll6MklRZzk2NElXNUNJY1QrdFFQVlRCMUR6M0VHWHg3VHBveUswZmxlQjVNZW1JL2I2MGNQdWM2N3gvVUtVM3JyVjVXOVdaZXFROCtXU1hvTVFIWWVhMExTcUNMQ0xhUHE0R0UyZmxtRDhudk9oSHVWOTFyVjJlZ3pHYkZpT2dvdC9nREd2V2RwdnFUS2c2SXIxeUYxekZuUnozTXNRN290L3ordjc4TmFvTDVjaWRGWmM3d2YyVWVkS3pCRm5wNkwyZUI0QVI1ODhtOTdpc1krYWJuWThHdDl4bExpMDY2M28yTnZRYllaMzY5cEtsKzN1Rm0xVVBiSlhXbFNpeXRRaDlvYlJmZ3Z1S2VJMFVLV0Z3bHlpaHlvdEZBbC9tSURxcC9aRE5OdGRndWNBWUNwMkxvenE3cnVUWVc4amF2OTVTTnJXellsSHpGVTUzUWIzY2o0L3c2Znh0cTJ2bHZvYUFvNWd2eStCZkUvVkdpb2Yzb09hcHcrNDdGUG5oaVAzMjJWUUptbmRqdStxNVp0eTFMN1E2ZStUQ2NoNGZaN1AyYkZFUkVUa1pHKzNvdUd0Zk5TdVBPUzJjRkVXcWtEc2RhTVJkOXM0cU5MNGVVdEUxRjhNN25WaExtM3ZVK2FadmQwNklqTFdocHZ4K3k2QVBNSTlhOG5hWU1LQjlBKzd2WjFMdjY4QVp1M1pEVllVWGJIQnJSUmYxMkNFdHhOdm90VzF0SkszdDFObmhXSHNqaFZlSFJ0SWhuMk5MdHNoRTN6dk1UWFlwVDEvR2t4RmVoaDIxU1Bxc215a1AzOWF0ejBkZFhQaU1YYmJDcFRjc2hXdHE4c0JBUG90dFRpMlpEVkNaOGZEZUxESnBjd1VBRVNjazRxVXAyYjJ1SEkvRUd3dFpyU3RkL1luQ2x1VTVKS2xZcWt3b09OUWswdW1RWGZzWFFKbTNnWjRraCtkRHYyV0dpbUQ0K1M0T3BmR0M2VHdNMU9RL1BpTUFibXZvU0R4VDFQUXRxRUs3ZHNkQWI3cUovY2haR0pVajlsRGJzRzlMcGw3bmlaa08vK2dWS1dGdWdXTXVudDk1VTM5dk1meEE4Q1IwNzdzOVJoZmVSdTA5ZGJ4czcrSGZxT2ovSTA2Tnh6YUdYMExxdnVUb0pZajZjR3BpUHBGSmtwdTJ1cVNOV05yTWFQczl1MW9XbFdFOUJkbSt4UzhHc3phZjZwRHlhOWRTNTJyTW5YSVhYMG1WS205VDJ4VS9ubTNTOG5CMkYrUDd0UC9qU285RktQWG5ZMlNHemE3OURwSmVtQ3F4OEFlZ0lDVUEvWjdxVWQ3bC9OMSttNFdmbFlxYWxjNmdudWkyWTdXN3lvUWRYR20yeW02OWxmVGI2N3BOcmpYdHM3NWVTYlRLYUdiNTk1TFZiU0thSHpmMlE4ditjR3B2V2FEOWZTKzQrbjlKdWZqeFRpNjRCc2szajhGZ2xvT1ZWb29UQVZ0TUI1cGRqbE82dDBMUURNdTB1TllTMi9lSW4xUEZCUUMwdjU1bWx1MmRHZmhTM3Yvdk83TTJtQnkyZGJOUzRBcVErZlRPVTRTelhiSGdxWjNYZnNOYWtaSFlOUzN5NkJNN0wxc3U3bThIU1UzYm5IWmwzVGZaSi8vTGlJaUluS3cxcHRRLy9JUjFMMThCTlltMTg5OVJhd2FjYmVPUSt5Tlk2RHdJck9laUlpOHcrQWVVUitjN0drQ2VKazExRWRsdDIrSDhYQnpyOGYxZGVMTjI5dlpEWU9qejFmN2xocnBzaUpXQTJWeTc2dXloeHA1dUFvNW55NUc2L2NWaUw2aTkxS0JpbmdOY2o1WmpOcVZlYWo0MDg5U1dhcXVKVENWeVZwa3ZEWVBZUXM4bHdJTXRKYXZ5bHdDTXhIbnBrbVhqVWRhVUhEK1dsaXFEY2g4NDNSRVhwVFI0N202WnU3SnZId05LbUxVR0xOcE9lcWV6MFB6bDJVd0ZiYTY5QUQwTjFtSUhNb2tMVFJqSWhCOVZRNGl6azN2dHNUYlVGTnd3US85UG9lZ0VKRDExZ0ljT2UxTFJ6OVJFU2k1Y1RNMHVlZEFNOTU5OGhud1ZKYlQ5YkgzMURPMzg4S2JjWHN2OFByNTBqa0kzSjlqZ3FucGsySXBzQWNBcVg4OVpWQ1ZtdE9NaThUb0g4OUc3VDhQb2ZxSmZTNloyZnBOTlRoeTJwZEl2SDhLNG0rZkVQRHkxNEVXZW1vYzB2NTVHc3ArdngwUVQvUUQrOThTcndKN2JldXIwUHFkTS9OWkVhdEI4c1BUK2p3V2VaZ1MyUjh0UXUwTGgxSDU1MTBJVzVDRXhIc245L2w4ZzRIZDFQMTdnMjVPdkV0WjVwYXZ5andHOXpTakl5Q1BVc04yWWpKS3Y3MFc4WmpnZmw4ZE51ZzNPVjlYNFV1VElhamNYMWVDUWtENG1hbG8vcndFdXZrSmlMb3N1OWUvbzZmM0ZFL1hhY1pISXV2OWhRaGY3T2pCclI0VkRsTkJHd3k3R3lEYVJPbDEwem1BSGpJNTJ1MDhiV3NyWE1wbHhmOXVQRFRqSTlHeHY5SHQyR0N6MWhwUmVNVjY5MUxmTTJPUi9ja1pVTVQwUG1Fb211MG92bmFUOUZnRGptRGxVSDhkRUJFUkJZT3BxQTExSy9QUThGYStXd3NBZFZZWTR1K1lnT2lyY3J6cXNVNUVSTDVoY0s4TFpaSVdvNzVaNnZYeGg2ZjlEd0FnMHlvd1pzdHluMjlINkRGRGJyRHFuT21qaUF6TXFxUGFsWGxvZkwrdzl3TkhrTFlOenNtMDBOTjhLK2NsV3Z5Y0pkRHRIWjM0dHgvejBJcFlUYStCUGRGc2gyRlhQVnErcTBEcjZuSzNHdlpkV1NvTktMNTJJOElXSkNKc1FSSzBwOFpDa3h2aGNVSXlFSm8rZGZZRmdreEF4RG5PNEY3SlRWdGdMbmRrVnhWZnV4RVoxbm1JdWpTcjIzTjEvY0hnYmJBR2NFeHFKLzVwQ2hMLzFIUDVSeG9ZeWhRdE12NHpEd1VYL1FDSWpsSjRoWmYvaURHYmwwTWU3cDVWM2JYTXFhRG1EOFR1MkExV1ZONi9TOW9PWDViU2JWK3dZQkxrQWhMdW5JaUljOU5RZXROV3FWUXI0QWlpVkQ2d0c4MmZsU0xqdGJtQjdaRTVBR0ovUFJwMm93MHRYNVFnKzZQRjN2VTd0WXVvdUcrWHk2N2t4NmQ3ckRyZ3EvamJ4am15cDFLMVhuOW1kVmU2MHh1QnJIQWhtcnUrTnpnLzJ3U2xER0ZMa3RIOG1lTnpxUFc3Q29nV3UzdWdXM0QwZ20xZDR3aWtHbmJXd3hQOXhtcVh6NkdJNVdrZWp3T0E2Q3R6MFBKTkdkTCtlWnBQZjQ4dndwY2tTNWUxMDJMUStsMEY3TzFXZEJ4b2duWnFOT3p0VnFrTXF5eFVBWFd1ZThhbmJtRVNGREZxV0J0TUNKa1NqYVFIK3g0OERxU09nMDBvdkhpZDlKM2hwSWh6VXBINTM5TWgwM3IzMDdic2p1MHV3VUZWZWlneTM1Z1gwREw3UkVSRXcwM0hua2JVL09PZzQ3ZCtseW9LSWRPaWtmQ0hpWWk4SUdQSUw5SWpJaHJNR056clFsQUtmWnM4RWpEa0o1M0llN1pHNTBwZnJ5Ym5mTlMwcXRpUmhYV0NJQmQ2TEdIbGJSbTN4ZzhLVVhLRHN5eVl2OHUvQlpJcHZ4WEdJeTNTdHFjU1dEMDVtZkhqUythVXJka1J4UFVsMDhWMkloUE1yNzNBUk1CY3FvZGhieVBhZDlTaC9hYzZkT3hwY0F0eW5hUk1DRUhFK2Vrd0ZiUkJ2NzVLZXU1WWE0MW9XbFdNcGxYRmpqRXFCS2l6dzZFWkh3bDFsZzZLaEJBb0UwS2dUQXlCSWs0RFFTT0hMRVFCbVVZT1FTM3Y4MG83VTJHYlM3ODkzZXc0bHo0N1dlOHN3UEVscTJFdWI0ZG9FMUY4dzJhSVZudTNBVTYzQUU4QXMyZTkxYmErQ21XLzN5RnRqOTk3UVJCSEUzZ3lqZHlsN0oxSE5ySGI1MmhuNGN0U2tIRG5STlQ4L1NBQVIvbTQwcHUzSXV1OWhXN0hkczNPQ1dSd3VydjN4ODRCaWlrTlYzb01MdHVOTnV5TGVUZGdZd01BdzU0R2FLZDFYMkt6K204SFlDNXpUSUFMU2hsUy96WXpvT1BwTDgzb0NPU3VQUXMxVCsxMzlBM3JWRWJhc0tzZVIyZC9oYVNIcGlIK3RuRkRlZ0krL3JaeGlMdDVyTmVmUmZWdkhIZkpuZ3FkSFkrWXEwYjViVHphcWU1WlhFTlIxd29ETW8zclQ1eUlzMU9sNEo2dHhZejI3YlhRelhmUFpBK1pHQ2tGOXl6VkhUQ1h0YnYxZytuOGVTYklCVVNjMVgwWngvQWx5VWgrWkRvMFkzejdqU0FMVldCSzdSVWVyOXNYLzE2M2xSZTAwNTN2Q2UzYmE2R2RHaTFsOFFHT0RGSlBFMnd5alJ3eDE0eEMzU3RIa2ZYZjB3ZHM0WSt2bEFraGtPbGNIOXU0bThjaTVXOHp2WjQ0ckQyUldYQ1NvSllqNjkyRjNmYTlOQjF2UmQyL2p5TGxyNmR3Y3BLSWlFWTgwU3FpZFhVNTZsNDZqTGIxMVc3WGg1MlJqTVEvVG9UdTlNUmgxeitiaUdnd1luQ1BnazZWR2dxY21FTXdsN1ZMbVUvS0ZLM0xqK2pPZlpONnVtNGdXS283cE12eUtQOEc5OW8yVktQa3hzM09EREFBcVg4LzFTVndNRnpZRFZhdlYxazNmVkxzc2gzaFl3YUthRGtSM09zaFVHZlRXOUQwUVJHVWlTRXc3RzJBdGM0SXdMZkgyTjd1S1B2VnRWeWdONngxUnBqTDJtRXUxY05jckVmSDRXWVlEN2ZBZUtTNTF4S3E4bkFWSXM1TFEvUmwyZEF0U0pSZUg5WmFJNW8rTGtMVHg4VXcvRnp2RWlRV3JTS014MXBnUE5iUzNXa2xJUk9qTUdiejhqNlY5S3Q3OFhDWFhsRmpYSzVYcFlWaTFGZExjV3pKYWxqcmpZQmRSTWxOV3lFb1pCNHorTHIyRWZUMk9SUkk5amJyb0MvUjZFOVpIeXpzdFM5UjY1b0tyOHQzSmowNERhMXJLcVVnUnZQL1NsSDd3bUZISUtlVHJqMzNmTW5hN0kyZ2xDSGpsYm1EN2x4dVJLRHlrVDJvZWZvQTRuODNIaWxQbnVMMnc5bXdxeDYxengyVXR1Ti9QOEZqdHM1Z0k4Z0ZKUDVwQ3NLWHBhRDRoczB3NVR0ZlUzYWpEUlgzL1F4VldpZ2lMK3k1ZE85ZzUyMWd6OVppUnRVamU1eTNVOG1RL3VKc1RwUjQwTFdmbXlMV05WQVR2aXpGOGY5MjRxT29aWFdGeCtDZVpxSnJMOS8ybityY2duc3QzNVpMbDBQbkpuUWJGQUljajFuODdlTzkrUlA4UWp2RDJTT3diVjBWNG00ZWk3Wk9wWGw3V2hnVmMyMHUxS1BDQi9WN2hTSk9nOXh2ejhTeHhkL0NVbVZBMmo5UFEvUlZ2WmN3UDZsMWRUa3E3bmZOaE0xNGFiWkxVUFFrMFdSRDlUTUhVZlAzZ3hCTk5pamlORWk4ZTFLLy93WWlJcUtoeUZMZGdZWTNqNlBoOVdNd1Z4aGNyNVFKaUxva0F3bC9tT2l4L0RjUkVRVk84R2RFcWMveXoxMFQ3Q0gwV2VkeWEyTzNueXROak95TmVrZWF2QjI3ZlFVVTBjNEprODdaRW1OK1BBZktGR2UvdGYxSkh6aFBQZ0NUWHVaeTU1Y1ovYVlhdjVXYTZqalFoS0xMZm5TWndJNi9Zd0ppcmhzOTdJSjd6WitWb1BMaFBSaS9yL2NNSjlFbW91SDE0OUsyWmt5RXo1TlBkcjBqSUNRb3V3OEd5RU9WcUh4Z2wxdndLTFRUWkZtUDR6VFpwTWRPSHUxOVFMRHBveUtVM3JyVnBaZGpid1M1QU8zMEdJU2RrWXl3eGNrSVBUWFdZK0JORWE5QjNLM2pFSGZyT05oYXpkQnZxWVYrWXpYMEc2dlJjYUNweDR4UWlVeEErc3R6K2hUWXM3V1kwZkMyYzRXOElsNkR5QXZjSitiVnVlRVk5Y1VTSEQvcmU5aGF6WTRBMzQxYklBOVh1cFVTZEF2dXNYYi9rQ2NvQkdUOGV5Nk96djlhQ3NSWC9ua1h3azVQY1BtQktCcGRnOXorek5vVTVJSlBrOFFEZGE2dWFwL1BRODNUQjZUTHRoYXpJK0J6SXB2TjNtRTdrZjNxZUcycmM4T1JkTi9RNmlPbFBTVVdZN2VkaTdJLzdFRGpPd1hTL29qbGFVTStzT2VMeWdkM3V3U3RFdStaM0dzR21LM0ZERnV6R2FvTVhhQ0hONmk0QmZmaU5HN2JtbkdSVW5uSzF1OHFrUExFRExmemhFeHdEZTRaZGpXNDlPY3o1alhEWEtLWHRpUFBTKy92MFAxS21SZ0N6ZGdJR0krMG9PMkhTdGoxVmpSLzdpeUxIYjQwdWR2YnFrZUZRejFxOEFiMlRsTEVhNUR6K1Jtd3RaaGRncG05TVI1dVJ0R3ZOcmtzTmtxNmYwcTN2UkJ0N1ZiVXYzcFVxaFpRL1pkOWlEZ3JoWk9XUkVRMGNvaU9jdVIxcng1Rnk1ZWxMcFUxQU1mdjhKaGY1U0x1ZCtPaHpoeFozejJKaUFZTEJ2ZTZNSmUyOXlsUVkyKzNCclNYeUhBenVlcHl0MzMyRHB0TFVFc2VwdXpYK1FMSlZCQ1lESjMyYmJVdWdZdklDek9ROHZoMGlQWWVialRFbU12YVVmNkhIZExLZDlGczc3WDhVL1BIUlM3OVZYeWROTGQzMktRdm9yS3dIdDcyQkVBOU9nS0dYYzQrT3pLTkhBbDNlYmRTMjFUWUpsMVd4b2Q0UGI3SWl6TlJ1eklQaGowTjNSNmppTk5BT3kwRzJoa3gwTTZJaFc1T3ZNODlsK1RoS2tTY25ZcUlzeDNCTXRGa2cvRm9DenJ5bW1FODFBemo0V2FZaXZXd1ZCcGMra3JHWHBmYlkvbS9udFQ4L2FCTDFtSHM5YU83ZmJ4RHBrUWplOVVpNUs5WUE5RnNoMml4bytpcURjajVmSWxMdGtIbnNRR2VNL2NPWkgzVXAvSDJsZGlsWEdSdjl4OHlQZ3FqdnZhK3YrdElFRElwQ2dsM1RVTDFYL1lCY0x3MzFQd2pENW12ejVPTzZVKy94YUhJcm5lK2RtUmFPU0FURUhmeldPZzNWa3Z2b1ExdjVjUGVZVVhHYS9NaEtBVG9OMVpMV2NjUWdQUVg1N2oxSnRSdnJJWmhUd1BpNzVnd1lIK0xyMlJhQlRKZW1ZdXdCWWtvKy8wT3lNTlZTSDk1VHJDSE5XQU1QOWVqdnRPaWxwQUpVVWo0NDhRZWI5UDhhUW5LLys4bnlLUFZHTFB4bkVHUjFUeFFyTld1SzhnVkhqNkR3eFlrU3NFOTQrRm1tTXZiSGRVak90R01pWUNnRUtUdkRCMzdHbDJ1Yi9tbXpHVTdZa1gzL2ZhQ0pYeFpDb3hIV21BMzJsRDdZcDcwTnlzVFFxQ2Q3bjB3YkREek5RaHBiVENoNEpKMTBrSXZBSWk2TEx2SC9ydUthRFhTbnAyRm9xczNBSEJVZ0NpK1lUUEdibDdPZnE5RVJEU3NXUnRNYUh5L0FBMnZIWVBSUTNVYXphZ3d4Tnd3QnRGWDUwRFJRd1VESWlJS3ZKSHpxMzhZOHFyblVUK0lWdEd0dDFVZ2RaNndGOVR5UG1VSkRRaTdDT1BoWm1uVDU4ZkJMbmFib1JYN216Rm8vcUlVYlQ5V0lYeFpDakpmbisvSXhyQjdrVjAxeUlsV0VYVXY1cUhxaVgwdXdSNXJ2UkhLWkczM3R6UFpVUG5JWHBkOTJpbStyWnAyNlpFWTNuTkFURGMzSG9JTVVNUnFFREk1R3RGWDVrQ2RFK2JWL1JpUE9iLzRxbnhZdVNiSUJTUS9OaDM1NTY1eFpCZmtoa3Vsc1RTakl4QXlKZHF0TEpnL0NHbzVRaVpIZTF5RmJ1K3d3VkpwZ0tYU2dKQkpVUjV1M1R0VFFSdHFuOCtUdG1XaENzVGVPS2FIV3poS2htVzhNaGZGMTI4Q1JNYzRpcTdlZ0FtSExwSW1xdTJ0WFRMM1F0MC95cXkxeGo2TjJWOTZ1MzlyUW5ESE4xZ2wzajBKTFYrV3duaWtCWW4zVEhZTHJIZDk3eHdPd2IycVIvZENGcXBBMUdWWkxvRUcwU3BpWDhKNzB2YlliZWNpWkhJMEJKVU1XZTh0Uk9IbFA2TDFPMGZ2cjZaVnhiQWJiTWg2WndIQ3owekJwTUpmb1A3MTQ3RFdHYUdiRysrOE03dUk2cjhkUU5VVCt3QzdDR1dTMW1QcDI4RWsrb29jYUUrSmhhM1I3SkxOUDV5SkZqdEtmN3ROK3V3WDVBTFMvelc3eCs5RjdkdnJwQ0NFcGFZRFpiL2ZnWXgvQjZnMDdDQmt6SGN1cnBHSEthR0ljWCt1NkU1UFJOMUxSNlR0dGpXVmlMa3UxK1VZUVNXRE9qZEMrcDVuNkJMY2EvN0NHZHpUbmhMckZod2NETUxQU2tYdFNzZG5iL1ZUQjZUOWtSZG1qTWlTcnZZT0d3b3YreEhtWW1mR3BXNXVQREs4V0N3UWVWRUdJbGVsby9tTFVnQ096TTNLUi9kNnpQb2tJaUlheWtTTGlOWTFGV2g4T3g4dDM1WkJ0TGpPUVFseUFSSG5waUgyTjJNUXRpQnhTUGZBSmlJYVRoamM2MElSclVieVk5TzlQcjcwdDlzQU9DYkowNTQ5MWVmYjlVZjJ4NHNSdGlpcDMrZnBUdU1IaFNpNVliUGZ6OXZ5VFRraXpuSHZsK2FTOVpUb2ZkYlRRT3ZJYysxL05tcjFtUWlkNmYxS2FQM1dXaHhmdXRyemxRS1Evc0pzbE4yNUExbnZMdXcxbzIyb2FQK3BEbVcvMjQ2T2cwMHUrd1dsck5kZWN0Vi9PK0JTQWdzQWlxL2JoTncxWi9WYW51d2tTNmNWL1lwZXltV21QSG1LVitmMHBQTUtmODFZNzhaMlV0aWlKRXl1L3FWYnhxbzB5VHRBVGs0R3kwTGtVT2VFZVIzWTlLVGkzcDJ1Sldadkh3OWxRdSt2N2FoTHMyQXExcVBxa1QyUWg2dVE5ZllDbHd3VVcydnZtWHNqd1hETUZoZVVNbVQ4Wng1RWl3anRWQTlCWjRQei9VSlF5Zno2by9MUXVFOTh2czNocVo5N05Wa3UweW93YnRmNWJ2c2RtVFdIWWRkYlVQblFibVM4T2cvUnYvUmNJcTR6UVNWRDl2c0xVWGo1ZXJSKzd3and0WHhkaHNKZnJrZjJld3NncU9XSXUyV3MyKzFFbStOSCs4bWdVZWt0VzZISzFDSDAxTGplLzRnZzBvejI3ZjEwcUt2KzJ3R1h6OHY0T3lkQ2UwclAzek5DVDR0RHpOV2pwRExJamU4V1FEY3ZBVEhYakFyb1dBZUx6djBaMWQwOFg4TG1KN2owM1d2OXdUMjRCd0FoRXlPbDRKNnR5UVJ6YVR0VTZhR3dWQmhnMk8zTTdJOGFwQ1ZpZGZNU29Fd01nYVc2dzJXUm5qZnZMY09OYUxHajZJcjFhTjlXSysxVGp3cEgxZ2VMdlA2T25mcVBXV2piV0ExYnMrTzdSKzNLUEVRc1Q0TnVUbnd2dHlRaUlocjhqSG5OYUhnN0g0M3ZGenFyZjNTaVROSWk5cnBjUkYrWEMxVVBpN0tKaUNnNFJ1YU1hQTlrT2dWaXJuWC9vZDhkS2JpbkVQcDBPNS9HcHBHNzlLcFN4R3Q2T0xyL1ZHazZqNzJ4K3N3dW92eXVuV2o1dXN4emNPOVlpM1I1b0hwK0hFajcwT2ZidEsycmtpNExTbG1mczVxNm84clVJZWZUTS94NnptQ3hOWmxRK2VBZTFMOXhUSnBNT3lsMGRqelNYNWpkWSs4OHcrNEcxUHo5b050K2E0TUorY3ZYSUhmTm1WQm45UjU4c2xSM1NKZDd5aExzcjlidnlxWExvVE45bnl6M1ZJcFd0SWxvZkxmQXc5R0I0YTlNajZaUGl0SHlqZlAvUTVrUWdvVGY5MXhTcnJQRXV5ZkIzbXBHMUtWWmJwbUZ0aTZaZTNLZCsvL2J0UFpyZXIyUHFpZjJRVHM5UmlwVDJoOHRYNWFoOFBJZmZicC84cXhyejZ2T09nZjNaQ0grL1FwakxtM3YvYUN1dHluejdqYWVza3NCb0cxdHBiTk1uQWlFenZMK2ZVTlF5NUg5d1VMa243OFcrazAxQUlEY0I0Y0FBQ0FBU1VSQlZJRFcxZVdPQU4vN0MxM0x4dGxGUUNaQVVNcVE5ZTVDSEozekZTdzFIYkQvUDN2M0hkOUdmZjRCL0hOMzJwWmx5M3ZQN0QzSklJTXNkaGcvWnBtbFVGb290RUJMS1JBMkJjb29GTXFlcFJUS2hsQldDRE5rUUphemgrTjQ3eUhiMnV2dTk4YzVKOG5hc3J5ZjkrdmxsM1hTNmU1c3JkUDMrVDdQWXhNeldzYi9jRnEvWkFlVDZGbktPcVNlaWdDZ25wYUM3TnVEbHc3MGx2dm9YSmgrYklhOVVwd3NWWGZUVDBpWWt3YlZwT1IrT2RhaHhGcm1OYmxtWE9EekNrNnZoSHBxQ3F5N3hYV04zelZKcncxdjZzbDZHTjZ0QXFkVFFMc29RK29EMnZseHRjKzVURnpQa2VPSTRSaWsvS0lFelkvdms2NVRUOVdIRFJDUE9MeUE2aXQvbENaQUFPSnpvUFQ5NVZGbEFjc3oxY2g3ZUM2cXI5NG9iYmZtTnhzeFljdnFvTy90aEJCQ3lGRG1hclBEOEY0bDJ0ODRBdXZPRHIvYkdZNkI3cVJjcEZ3NkJrbW41SU9SVTVZZUlZUU1WZlNOcE1mMDVvdkVDd09VS0RXajYxTHhRaFNma1Z5U0FzWC9YaEkyVThGWmI0RThOM1FBdzlsb2dmRzdwcEN6ZUxYSFowQjdmQWFzZXd4UVQrN2J3QkJ2ZGFQcWloL1E5VW10V0ZZcXdHQ0srZWRXNmJJcVJNQW5ITU03bFZEa0p5QmhRZmdadFlJNytuS1hocmVQU3BjVEZtU01pTEp3Y1NlSVdRUDF0MitIcTgxMzloZW5VeURuL2xsSSs5VzRrTTkvVjZzTlJ5LzhWaHBVQThTQmIvTlA0dlBFMldqQmtkTyt3cmoxSjRjTjJQbGtoZWIwendDMnM5N2lVNzVyTkErVTI0OGFVZHRyQWtQMkhUUEFhcVA3eU1tNVAzRFpxOTdCdldpM0N3Q3R6eDRVZTd1eERITHZueldrZTQ4Rk14b0hGYjM3SmNValk5UFphQUZ2ZGczWWhKTGVPaitzbGk2cnA2VkFXUkpkcGl5ajVGRHl6aktVbi9nbHJIdkVUQy9qZDAydzdPeEF3dnllUUNFdllOL2tENUJ5VVNsU0xpbUZzamdSUlc4c3haRlR2b1RnRXVCcXNlSG9lZDlnM0RlbmpOb3MyS0dDdDdwUmZjVUc2WE9QVVhJb2VtVlJ4R1hLT2EwY2hTOHRRdm1KWDBCd2l5WEFLeS83QWVNM25BWldQWExQVmR6ZER0aktQUlBFUWdXeEVwZG1TY0U5dDhFT3k4NTJhR2I3cnA5OGJoRVNsMlZEUFRNVmpGZlpkZS9YcTJaT1dsVGx0d2RheWtXbFBzRzlqT3NtRGVMUkRJNmEzMitCNGYwcWFablZ5akhtb3hVeHZkK25YRnlLanY5VXdQaDlFd0R4UEtmKzFtM0lmM0ordkE2WEVOSlBkQ2VWSXV2R0JVRnZyL2pGZTNBYnFGdytHZm5jWFE1MGZsSUR3N3RWTUgzYkdIQXNURDBoR2ZyTFNwRnlZVWxFRlhjSUlZUU12dEU5aXNNTEVjKzZEMHVBWCtuQWFNanpFbndHRUFJeGJXeEJ6ZTgySWZmQk9YNlpKb0tUUjl0TGg5SHgzNk93YkcvRHBKMW5CY3lJY2xTYlVQdjdMZWorcGhIZ0JhZ21KRUV6TXpYZy9td0hPdEY0YnhrNjE5WWc3NUc1U0w5MllreC9tN1BaaXFQbmZRdkw5amJwV0IwTkZ0OCtKUUxRL1lWblptMUNIMHJkZEgxZUI4TTdsVkNOUzBMbXpWT1FjbEZwek52cXpiU2hDUmF2MmVISnArZkhiZHZERlcvejdZRmwyMnRBODJON2ZVb2dIWk44ZGlIeUhqMHViTmxWdDhHT0kyZXNoN1BlVTA0emNWazJ4cXhkaVpwck4wdGx4eHpWSmltRFQ1WVdQSlBWWHVFSjdzVlNacEkzdTlENjNFRmsvakY0NWxuTFAvZjd6T2d2UDJVZFN0NWRGdlQxRmF0NFo0VHhOamQycGY0bmJ0c1RIRHlxTHZzQmJxTW5DSk80TER1cXpPWndmUHB6Y2t6VUFRbmU0a0x6NHowWm9ieUErdHUydzNhb0Mvbi9tRDkwZTMwR01MM2xvc0UraEFIbk5ubGw3c1VTM0hRTE1HOXVRZmU2ZW5SOVdRL3JyZzVrWEQ4SnVRL05pZmkxNVYwT2RYcjd4VEZQOEJEc2JuUjk2dW5mcFQ4bnRpd2dUcWRBNmNjcmNYajU1M0MxMmxEeTlqSlBZQS9pWjdDanhveW1oM2FqNlcrN01XblgyZEF1ekVETy9iTlIvNWR0QUFEckhnTnFydDJFb3RlV3hIUU1JMFg1U1YvQzlLT1lCY21xT0V5dHVXQkFnK2gxTi80RW0xY1ZnNXk3WjBJMU1ickpWUW56MDVGeDB4UXArODkyb0JQMXQyeU5XeEFpYUZueFFXVGUxT0x6K2FzTk1ibEx1eVJMNmdXckxFNlVTaTE2VXhZbkFyMnFBamdiTFRCNW5kZm96eW5xMjBIM00rLzNGZ0N3N2pNRVdYTmtxcjk5TzlwZkxaZVdXVFdIMHZlVzl5bDdNZi9KK1RnNDd4UHB2TGZ0NWNOSS9yOUNKSjRRdmtXQzIyQUhsNndjbFQwUHljakRjQXdZbFF4c3p3K2prb0ZWeThGcXZINFNQSmU1QklYUDlSMXY3NFBweDVvQk8xNUZmaEowSndVZkQyQ1ZNcmlEM2tySThNYWJYZUw0Mkh0VjZQNnl6cWRseGpGY2tnTDY4NHVRZXNrWWNjSVRmVllSUXNpd01xcURlMjZqRS9zbWZSQ1hiZkVXVjUrMk5lWHd1YUd6N1hnQmRYLzZHZmJ5Ymh3OTl4dm96eWxDMGV1ZVFUaEd4cUxscWYxU2dMSHRwVVBJL2R0Y3Y4M0lNdFZpY0txbjMwN0w0L3Q4dHVPdDlxYWZZZnBCbktIYWNNOU9KSzB1aURvYnlicmJnSWJidDhOUjF4TkVaUm5rM0R2VE43QUhjUkRDMld5VjF0RXRqNzJYNExITUR0dmhMaGkvYndvWjNKdldjQ0c0cE5BOTJMdzFQZUlwRWNrb09laEhZZitTM3V4SGpEN0xEWGZ2OUZ0SGtaZUF2Q2ZtUlZUKzBObHNSY1haWDBzejY0L2R2L0RsUlFETElQK3ArWERVbW1IOFRpeVBhanZjaFNPcjEyUHNGeWNHZlN5dGU3ektkVVhZcHc4UUE5SHRyNVdqNmNIZGNEWmJrZkdIeVdCa0RESnZFb044c25ReG9PaHFzNkh0bGNPK2YwZWpCZVVuZm9uQ0Y0NUhjazlmbnJSZmpRdFl4MzdFNEFWVVgvVWpMRHZicGFzNHZSS0ZMeDRmMXk4SjN0bWdiSUJTcHVHd0dobkdyVHNaUjFaL0pXVjF0di9yQ0J6VlpoUy90UlNjTHZMM0JES3d2QWZpWThreTJ6dm1QYitlamZZcVk1QzErMWYzK2daUEVKd0I5QmZFL25raXoxUmp6TnBWY0xYWi9FcDcyaXM5RTQ5WUZTZGxHMlZjUHdubW4xcWxiQ1REdTFYUXpFd2RsbG1zOFNBNGVXa1NFZ0FrcnNnWjBNQmUrK3RIcElrckFLQmJtWU9NNjJQTHRzcStiVHE2UHEyRmJiL1lONjd0NWNOSVhKWXRmUmFOTkoyZmVBSlpuRTRCMVpUZ3BYMjFpektRYys4c0pKMmFGMVhnMVBCdWxTZUF5RExRbjFjVTI4RU9BTnVCVGpRK3VOdm51dGFuRHlEbHdoS29wL3YzTWgxcG1oL1pnNVluUEZtTGpJSkY4VnNuUUxzNHMwL2JWWTdSSWZPV2FXaTh4M09lVzN2ZEZrejRlWFhJenlObmt4WGxKMzRCOWRRVUZMNXcvS2pNdWlmOVN6a21CYm9WeFdCa0xCZ1pDL1Q4OXZ1UmMrSnRjaGFzZ2dOejdFY3A4MTFXY0o1bHZ5Q2VUTnhISHdndWZrQ0RlNFNNTnJ6VkRlUFhEVEM4WDRtdVQrdkFtMTErNnpCeUJycFZ1ZENmWDR5azFRVlVqWW9RUW9ZeCtuWXhUTFM5ZE5nbjJLRTVybGRmSGdiUW4xc2s5U2RyLzNjRnN1K2U1VmVHaVZWeFNMdHFISm9lRXIvMGQzNVVEZnRSWThCU1lMa1B6c0doeFo4Q3ZBRGU1RUxkVFQraDVOM2xJWS9UTzFzSEFLcC90VUZLOTJlMWNoUzl0dGcvNjlEdTlna0k2VmJsZ05OSDNndkQ3eGk4c25yaTJmRFg4RjRWakY4M1NNc3A1eGRIMWJOanBPcDRLMFEvT0paQitqVVRrSFBuekloS0oxcjNHWEQwbkc5OE1tcFpyUndsN3krWHlrSXdjaGJGYnkzRjRSVmZTQU9YMXQwZE9IcmVOeWhkdThyL3hKUVhwSEoxQUNMcVBTUzRCQmplT1lxbWgzYjdaUDA1R3l4UUZDUWc1NzVaWGlzRDFiL2VDTDRubzBpUm53Qkd6c0orMUFqZTRrTGxwZDhqZTgwTVpQMWxHakorUDRMTFlnbEF6WFdiZlVwZ0FVREJQK2REbmgzZlBvZTJBNTNTNVZoN0tDcUt0Qmk3N2lRY09mMHIyQTZLbVRMRzd4cFJ2dXBMbEg2NG9sOTdNOFpLbHFGRzZVY2pveDluckx6Zkc3akV3TzhwZ3BPSGVVc3J1citxUi9kWERUNjM5UTdzQWY0VEZBWksyNHVlQ1FIYVJabDlMdVdyTEUwTW1KbHNQK1RKQkZOUFMvR3BFbER3N0VKWWQzVklRZTZHTzNaQVBUMGxva3lVa2NaUzFnSGU2cG03bjN4R3dZRHQyN3k1QmJWLzJDSXR5N1BVS0h4cFVjeVRJaGdGaThJWEYrSHcwazhodU1SenNKcnJOaU5oWG5xZjM5dFlOUmUyUEh4RXh4aW1Xa1drQkNmdms2V21PeVV2NUxZNW5TSmtGbjR3SGYvMWxHUlBYSklWOTgrMTNuaXp5eWRMT0pyN1ZWMitBWUxkTnc5RmNBdW91dXBIalAvdTFKRWJYQktBK2pYYmZRTjdISU9pMTVaQXR5bzNMcnZJdkhFeURPOVVTdWNoOWtvakd1OHJRKzZEY3dLdTcycXo0Y2lwNjJDdk1Jby9SNDBvZlc5NTJQWUpoRVJEbHF4QzRYT25EL1poUkN4aFRzNWdId0loSTQ3TFlFZjM1M1hvK3FRVzNlc2JmUHFVSDhOd0RMUW5aRU4vWGpHU1YrZURTNllKcllRUU1oS00wRzkza1dFVDVDaDVMM1N3S3B5ajUzNGpia3ZGb2VpTnBURnZoMHNOSGlSeU5sblJjSmNuK0tVY3EwUDZiOGI3cmFjL3YxZ0s3cm03SERDOFU0blV5OGY0clpkMjVUZzBQN29IZ2t1QTRCYlE4dFIrNUQ4K3oyODl6WXdVcEY1Y0tzMGs3L3FzRGwyZjFpTHB0T0NsS0czN09uMldqd1gyRkVWYWxMNjNQT0FzNmRvYmZ2SVpyTSs4c1c5WkE4NFdUMWFQUERjK2ZjOWNIWGJVM2Z5enRNeklXV1Q5WlZwY3RqMmNHYjl2UXZ1L2pnUzhUVDFGajRLbkYwUmNBcW50bGNPby8vTlduOEhWWS8xUjFMMW00WE02QlVvL1hJSERTeitEczBuTStEUnRiRUhWTDM5QThYOU84Qm5Zcyt4c2wyYXJLY2ZvZkFPeXZjck04MVkzMnY5VmpwWi83SU9qeHJka2IrSUoyV0FVL2pOVm14N2FqZTUxbnBLeWVZL1BROExzTkJ3NWM3MFlrQmVBeHZ2S1lEdlVoWUpuRjQ3TVdYRzhnTHFidC9vOUZ6SnZub3JrcytLYktXTGUwdXJ6MkVUYm84eWJQRnVEc2V0T3hwRlQxOEc2Vnd3QVcvY2FjSGpGNXhqenlhcEI2OE1XREt2bTRqWkEyVmNWWjMwOThEc1ZBTXMyVDJhVkxOMjN2Ry9YcDdWb2Y3VWN4ZzFOVXJBOUdGbUdDcnFWdWRDZGxBdmR5b0VmWkxLWGQ2Tjd2ZWQ5SStWaS93eHpwdGZiVGU5ZWs1RTYxcWNVQUJKNlRRemlFdVVvZW4wSkRpLy9ISUtERndNQWwvMkFDVnRXRDhrQWQzL3lMaVhOY0F4MHA0YlBOSStIcnMvcVVIWEZCaytaSkpaQjRTdUxwY3p3aVBFQ2VJc2J2TVVGdDhrSlJzWWc2ZlFDZEg0a1ptYTZPeDJvdm5vanhueXlxaytaMUtWclYwSGJoOUxwMGZEdXVSdE01NGZWUGhueCtuN0lUclR1TmNEcTFWTTM1YUtoVzdXaCtyY2JwUktjRE1lZzRQbmpVWHY5WnZCV04yejdPMUg5MjQwby9uZnMzMWVHS21lekZkVy8zdWd6Q1E4TVVQRDg4VWcrTTRKQXZTQUdSdDFtSjNpakUyNlRxK2QzejdMUjgxdWVwZmI1M3RMNjlBSG96eThPV0lhZFViQ1E1MmhnNjVsa1lkM2RnVU5MUGtYSmU4dmpYcmFkakY2V3NpYndGaWRZVGZUVkxBYURabWEyT0VtRTkrLzNOUmdLL25rcWVGdm84OFpZMU4vMk5SdzFYZUZYSkNSR2psb3p1djVYaTg2MU5UQnZiQTdZUXc4UUp4SHF6eTFHOGxrRjBaOWZFa0lJR2ZKR2RYQ1BrVEVSbFFtTUNCZkhiZlZTZC9QUFB0a0dlUS9QRGRnWFNqMUZEOVhFWk9rTFovdS9qd1FNN3Nsek5FZzZOUitkYThWeUdCMXZIa1h1L2JNRHp1VE52bnNtREI5VVNjR1J1cHUzUXJjeUI0d3ljSUNpNHovK1dWemFoUmtvL3U4eXlIb0hNSGxCN0lueHVpY2drSFJLSHJTTHN3SnUyNXNnQlA4eTROMm5MVkFXdzZUZFowdVh1UWhLK2drdUFaVVhmdytYVjlBdy9ab0pVbW16cUFVNTZZcFc1NGZWcUw5dFcxVDM2VjJTWWQvRTk2UGU3K1FENTBpWG14L2Q0L2ZGakZGeXlMNTFHakp1bUJ4Ui96Sm52UVcxTjJ4QjEyZDFQdGZMVXBRb2VXKzVYNG01WXhSNUNTaDVmd1hLVjMwaHpVenIrcVFXdGIvZmdvS25QVTNUamQ4MVNaZTkrMUFCZ0x2VDdqbU9SZ3YyVFh6ZnIyeW1kbEVtc3UrWUFlMGkvM0pPamZlWG9jbXI5SlgrbkNMcGZXRHN1cE53OUx4dllkb2c3dC93VGlVY3RXYVV2cmQ4Uk0yUzQ4MHVWUDFxQTdyKzU5dmZKK1hpVXVUY1BUT3UrM0oxMkZGejNXYWY2L3FhWVNSTFZXTE01eWZpeU9sZlNZTzNyalk3WEcxMktQM2ZQb01mbThFZWZxV2hhb2dNcm9UVCt1d0JuNUtzdlFPNzFuMmQ2UHE4cnZmZFJDeURoTGxwMEoyWUM5Mkp1ZUtnNmlEMmsyaDk3cUEwdVlEVEtRTDM3Mklac0ZxNVZHcmFzcU05NFB0UUtPNHVCenE5WHB1Qnl0SnBacVlpNTU1WnFMOTFHOEF5U0x0cWZOaStxQ09SZVlzbnVKZHdmR2EvWithNzJteG8rdHNldEQ1N3dHZWlpYkkwRWFidkd0SDlSUjE0bXh1Q3pRM2VKZ2J0ZUl0TFhMYTRwRUFlYjNHQnQ3cDhKc1lFWS95MkVTMVBIMERHZGJIMVVCNW8zaE01QWsydUFZQ1dmeDZRTHN2U1ZOQ2RHUDlnZllkWHVWUldLNHY3cEpXQUdFUTl3YVR4dmpKMGZsQXRMV2ZjTUJrcHZ5aUJxOVVtdnI0QmRINVFqZnE4YlVFenpZWWIzdXhDMjh1SDBmVGdici9NYk5YRVpGajNHbEIzMDA5d20zdGVLeVlYZUhOUDhNN2NFOEF6TzhYejR4Zy9DZ1czZ0pwck4yUDhodFBBeUh3L1dEaWRBcVVmclVUdDd6ZExFNkNjVFZhVW4vUWxpdjYxcE4rK081TFJSWER4c0d4dmhIYnh3R1djOXdXYklJZDZZaHFzKzFyRHJ6d0E5T2YwejJkaTg2T2JLTGhINGtwd0M3RHViRWZYdW5wMGZWb0hhMWw3NEJWWkJ0cUZHVWhhblkva3M0dWdvR3h4UWdnWjBVWjFjRzg0TUx4ZjVmTkZQZm1NQXVoT0RKNjVvVCszQ0kzM2xRRVFCNnFjOVphQXBWOVNyeHduQmZkNGt4T0c5Nm9DQndLejFNajg0eFEwM2l0dTAxRnRRc3MvRHdRc2FlUnF0YUg5RGQvTW5aU0xTbEh3OUFLL1FSbFhxdzAxMTJ6eUdZaFZGQ1NnNExtRlFmODJSczVLczdpZHRXYS92bjBBWUR2VTVWT0NRRm5xUHpBU0tPQVhTdDNObnQ2RHg0NHplODJNcUxiUit4aVA2VDBJRUEzZTdQTExMb3RXWCs5ZjhOUUNISnovaVZTT1ZUTXJGVVd2TElaeWJQZ0JLY0hCby9YNWcyaThmNWMwZUgyTWNxd09wZSt2Q1B0WWFXYWtvT0M1aGFpNjdBZnB1dmJYeWlGTFYwbUJwYzZQUFQwZGRDdDlYenVtVFo3QlhON2s4c24yMGN4SlE4NmRNNUM0d24rZ2tEZTdVUGVubjMwQzA4cXhPdVI1WmNCeWlYS00rWGdGcW42NVFYcXRtVGUzNFBDS3oxSDYwY28rbCtBYkNoeDFaaHc5NzF1ZmtzR0EyQ3VxNEpuZ3IyVnZybFlibXYrK0YvSWNqZmlUcFFHWDJOUFRROFdCWVJrNFc2d3cvZENFbHFjT3dObm9DZDZ6R2xuZ29FaVVaQ2xLalAxMEZjcFArd3EyL1owb2ZuT3BYeUE0SE8reWNMSDBnaHRNOWlxVHozSWtRZmw0Y1hjNTBQVy9Xc2pTVkpDbEtTRkxWWUhWaW84OXErQUFRWUM5eW9TT055clE4dFIrbi9zbXJ2QU43UGJPSm1MVkhCS1g1eURwOUh3a25ab0hXZHJRbUtucU5qblIvb1puSWt6S1JTVkJuek9hYVhycGZhcjVrVDFpeWN5bDRTZkFBT0pzM3ByZmJvSzdKL0RNYW1SQmcrRVoxMCtDWldjN1VpOHBEZmllTnhxWXZETDNCcUlrNTlIenZvWDVaLytCVFh0NU41b2UzdE52KzIyOGF3ZDBxM0tpNmorYi9qdlB3R2M4eTUySEl0amRNTHpsS1lVcFMvVi8vUnJlUHVyVEp6SHR5bkhTNUxPcXkzK0E0YjJxdUI4WGIzSmhWOGFiRWEwNzAzeFp6UHRoTlRKTUtqc3I0dlZiL3JGUEtya1BBQWx6MDZSejFZenJKcUo3ZllPVTFkYnlwUGhlT2hJQ2ZHMHZIa0w5N2RzRDNtYmIzeW1WYis5djF0MGRhUG5Idm9EZmp4Z1pnNEpuRmtLV29VYnpJK0pybXplN1VIbkJ0OGovNXdLa1hoYkZUQ0pDZ2pEdjZQL2dublYvS3dTN0c0TEREZDd1OHIzc2NFT3dCNzdNOTZ3bjJGM1NaWGZuQ081QlRrZ2N1VnB0NkY3ZmdPNTE5VEN1YjRDckkvQ0VVa2JKSW5GNURwTFBLRURTcWZtUXBWSDdHRUlJR1MyRzF3aGtITmlQZEtQdDVjUGhWNHlTNE9DbFdiRjlsWFg3ZEhCYU9aek5WdFRkK0pOMFBac2dRKzdEYzBQZU4rbjBmQ200QndFd2ZGQ0ZqT3Y5KzN3bExzdUdQRnNqRFpTM3ZYSTRZSEFQRUFmOVdwODdLR1d1TlQyOEI2bVhqL0ViS0pXbHE1RC94SHpVWExzSkFKQjUweFRmM21RUVp4dTF2WGdJamZlVytmVEdrK2RvTU9hVFZTRUhYK1c1R2poNkJxRWI3aWxENFl2SCt3UkluRTFXMU4vaWVRdzR2UktLdkw0TlFqWCtkUmZhWGpna0xUTXlCa1d2TEE3YXI4UlJaWUs5MmdRdVVRNVdLd1lvV0JVSFJzNkN0N2xoL3FrVmpYOHRrOWFYWlF6djdBaEZrUmI1VDg1SDFSVWJrUGJyOFdKV2FaRFo5UkpCREZvMzNyMFQ5a3IvWGxmNkMwcVEvK1E4Y05ySVNzdm96eW1DYlgrbno2Qlc4eU43b0N4SmhIWlJwalR3eDhnWTZGWjVCcTBGQjQrbXYva1BvS29tSmlQbnJwbElXaDI0L0t6NTUxWlVYL1dqVHk4K1JWNEN4dnh2bFY5MktxTVV5L1hXWExzSkhUMkQrYmFEWFRpODdIT1VmcndDNnNtKzVVWWpFVXNQbnY3UThaOEsxTjI4MWVkMURJaUQ0b1d2TG80NGNNMGxLOUQ2M0VGUFNib29aUDV4Q21RWjhRblljSG94d0dmZTJ1WlgrdEswcVFXbURVM2drcFhnZEhLd0NUS3dhZzRNeDhMWllrWG5oOVUrbVl2SzR0aExoZllYKzVGdXVGcHRrS1dwd0tVb3hmY2xGUWRYbXcwTnZRWkdJL21mRnIyK0pHeldwUEc3UnAvQWV5Q3Npa1BOZFp1amZ2elYwMUtRdU5SMy81bzVhWkRuYUpDNFBCdkpweGNnY1VWMjJFRHIvcWtmUnJYZjNnN09XUnRWQnVDWXowNFVTd1VmbTlEUTA1YzBHUDJGSlZKd3o5Vmh4NUZUMTRIVnlzSm1sZkZXdDE4V2N0clY0NFAzMm1LQW9sY1hSLzZIakREMm8wWlBkajR6TU1HOWpCc25vL0lYMzhWMW13d25abnR5aVhLd2lYTHBYSVEzdTZUeXJMek5qWnJmYk1UWXIwK0p1TzlkWHBoenoyaDByNnVIWlVlN2VKd0pNckFhRG94S0JsYkpTaE1MN05VbXRMMXd5T2NjUVRQTHQ0U2hxOFdHK3RzODcxMnNta1BhMWY0bDYwZUQxdWNPK3Z3dlpPa3FzVVQ1c2ZNeGxrSFJhNHR4NlBqL1NaTzZXcDdjRDBlTkdRWFBMNHo0Zkdzb1NyMWlMQm9mM08wM1NheXZHQVVMVHFjQWx5UVhmK3ZrNEpJVVlIdCtjem81M04xT3REN3R5Unh0ZW1BWGtzOHFERG94TGVmdW1aQ25xMUQzNTYwQWVqTCtydGtFZDZkalpQZGtKZ09pOWRtdE1HK3BnK0IwUTNEeTRtOFg3N25zL2RzVjRMcWU5V2UyM3hLMFFzKyt5YzhNOEY5RnlPZ2p1QVJZdHJhaCs2dDZkSzJyZzNWblI5QjF1VVE1ZEtma0lmbU1BaVN1eWdXbkhYWER1NFFRUWpBS2czdU9Xck0wWXpXZUJDY2Z0KzFtM0RBWlhJSWMxVmY5Q0ZlN1oyWk96bDB6dzJiN3FLZm9vU2pVd2xFdEJzRTZQNmdPR054ak9BWXBGeGFqK1hHeDZieGxXeHVzK3d3Qmd3MnNSb2FzbTZlaTdtYnh5eWh2Y3FMNTBiM0lmY2gveG0vcTVXUGdxRFhCMVd6ekNleTV1eDFvZjdVY3JjOGVoS1BXTjF0TU16TVZKVzh2Qzl0Y1B1bmtQTEdVR1FEVGhpYnNteEM2cEdUU3FYbGlQZjhZTmY1MUY1b2UyT1Z6WGM1OXM1R3dJSGl2R2VzK0E0NmUvMjNFKzRpa0JHa3dLWmVVSXVVUy96NU5BMDEvZmpIa1dXcG9sNFQvV3d6dlZLTHBiN3RoTytoZm9rU1dya0xldzNPaFA3ODQ2bVBJWGpNRHR2MmRVb2FjZWxvS2trN09RL05qbnVDZDdxUThuM0tZdGdPZHNPN3huQ3pMczlUSXZuc21VaTh1RGZpOHNWY2EwWGh2R1F6dlZ2cVVibEpOU0VMSk84c0RacElDNG11dDhObUZFSndDREcrTFdRak9SZ3ZLVjM2SmtuZE82Tk56WURDNFdtMm8vczFHZEg5WjczZGIydFhqa2YvWWNWRzk3aGc1QzlYWUpLbEhVS1JTTHh1RHJGdmkyL2VTMHlzRFprYnpScWVVdlJ5SjVMT0dYbGtrMCtZVzFQeDJVOWoxbEdOMGtHZUduM1RBNmVUK3BaWURyQk1PbytURTBtbTdnbjl4N1UyV3FrVFJ2eGI3QmRWWUZZY3A1ZWRHdkIxQURPcjBSYUFKQ3FFSURoN0paeFJnd2srcjBmejNmUkFjN3BDbDk5S3VHSXZ1eit0OHN0eDVrd3VPTUQwRmUwczhJUnM1ZDhhZWNUN1NlWmZrMU14S0MzcytFZy9KWnhSQU15c1ZsaDFlSlpVWXNZeWZMRTBKVHErRVRLOEVwMWRBcGxlSWt3dVNGV0pnSWJrbjJLQVRBdzlTSUM5SThGYXd1M0ZnM2lld2wzY0RBTXhiMjhRc281djhzNHo2bTZ2RDdwbUVGb1hlRTlCcXJ0c3M5ZHdGeEhQbmtWQk9OdWwwY1dJUnE0NnNQMi92YzFWV3hhSDR6UlA4bnNPeUZDVktQMXFKOHBWZlNMUCtPeitxQnBlczhDbGxQdHh3U1Fxa1hUa09MZi9ZNTNjYnErWWdTeFVudE1oU3hOY1NsNnlBTEZrQlR0L3pldElwd0NYTHZWNVg0bXNzMHYrL2JWOG5qTjgxQXVnSm5GKzNHV00vUHpIbyt1bS9td2hHd2FMMnhwK2tjOG42VzdlQjB5dVFlaWxsOEpIWTJRNjF3M1lvU0lrK1FzalF4UXV3N2pYQStIMHpURDgwd3ZSamM4ZysyNnJ4U1dMUDhCTnpvVDArTS96RWFrSUlJU1BlcUF2dURSZU9Pck0wQ0FNQUNmUFNRODd1OTVaMFdqNWFuemtBUnNsQm5xMkc0QklDWnRFa24xdU1sbWNPSW5sMVBsSXZId3YxcE9CWlJPSVg1LzF3MUltQnVlNnY2cEh6MTlrQlozMW5yNW5oMTh5Mys4c0duMW5GZ0JqMFNMOStFbkx1bWhuUlNVbldyZFBRL1dWOVJJT3A4aXcxY3U2ZEZYYTlZSGlyRzhiMURUN1hwVjAxTHV6TVdzMk0xSkMzZTJQVkhMSnVIdmlCdGY0UVNXQVBFTFBXZWdmMkdCbUQxQ3ZHSWVmdW1iSDNvbU9Bd3BjV3diNzhjM0I2QlVyZVhRNHVVUTR1MlJOODZGMzJTRDA5QlFYL1hJRHFxemVLMllLUEh3Y3VLZkQrWGEwMkhGNzZtVSt3SFFDU3p5NUU0WFBIZ3cwM1M0NWxVUGppOFJDY2Jxbk1ycnZiQWV0dVE5VEJ2WlNMNHh6UWRRdm8rTy9SOE92MVlEVXlPQnV0UHRjeE1nYlpkODlFNW8yeFBaOFZ4ZHFJZzN1YW1hbkl1SEZ5WE1weFJrbzlOZklNUy9YMEZHVDhmbkkvSGsxczFGTlRJbG92ZXhBQ1FLcnhTUkVGOTFnVmgrUnppc1RzaHdFcURkaGYxRlAwS0hwbFVmZ2VUeXlENHJlWG9mM1ZjblQ4OXlocyt6cmhOanJDMzY4blNLU2Vxa2ZLTDBxUWN1bVlpTE8wUmlQelprOTV6T1F6QW1kdDk0ZmNCK2FnNjM4MTBNeEpoM3BLTXBRbGlVRXpKdnFDVVhJb2VHbyt5azllSjEzWDl2SmhaRnczYWNBSGhZTDEwUTBsOWZJeFNEck45M0hKK1Awa2RLOXZnR0IzUTVHZjRCZW96SDlpSG5JZkdINWxKMHZlWGhieHVpMVA3dmNKN0RFY2c2TFhsdmlWS0Q1R05UNEpwUit2eEpIVHZvSzcyd0ZXSzBmV1grSTdTV1l3WkZ3L0VhNW1LOVRUVTZBYXA0T2lLQkh5SERVNFhmLzNOODU3L0RnY1BPNFRDRTRlWEpJQytuT0x4UGZuRUcrM2FiOGVEM0FNYXEvZkFrQ2NrSlo4K3NDOTd4QkNDQmxFZ2pqSjJQaDlFMHcvTk1HMG9UbGs3M1pXSzViVjE1MllDOTJxWENnS2huOXJEMElJSWZFMTZvSjdpY3V5KzlRRFl5Qk4rR2sxYXEvZmdxNHY2MUQ0MHFLSXMyRlNMeTJGWm5vS2tzN0lEL25GVmpNakJWT1BuaGRSUUlWUmNzaThaU29hN3kxRDFsK21pWDFOUWd3VTlyNU5mMTRSakY4M29QM2ZZbzh5N1pJczVQMXREdFRUSWh0d0JnQlptZ3JqZnp3TnJjOGNnUEc3UmpoYmJJQjNFSkZqSU0vU0lPRzROR1Q4WVhMWXJKSlFXRFdITVorZGlLcEx2MGZYNTNYUW4xdUV2TC9QQzNzL2VhNEduRTRCZDdjaitFb01rREEvQTdrUHpvRnFZbkxNeHpnY1pkOHhBNWF5ZGpIcmkyV2cvNzlDWksrWkVWR1B2bkRZQkJsS1Axb0JUaStXSEFURWdMQThWNE9XeC9lSm1aeTlwRnhjQ25tMldNWXZGRm02Q3FVZnIwVDV5ZXZBbTV4aVQ3Lzdaa1UxeTVyaHhKS3VsUTRlWFovV0l1K3hlVWovVGZRbHhBcGZPRDdxKzRUQzI5elJCZmNTWkNoNWR4a09MZjRVcmhZYkZFVmFGTDJ5T0tZQjIyUHlIamtPR1grWURON2lnbUR0NmMzUlV6WUlCTXFoamdBQUlBQkpSRUZVdlBoNjVGS1UwRXhMaVZzWnptakljMEsvcmxrMUIrWFlKQ1NmWFlpTTZ5WU95WjU3cW5FNmNNbUtudEpMUE9BV0lQQUNJSWlQcVdaNkNqSnVuQkx3ZFhLTWQzWkhxTWtneHlRdXljS1V3K0V6NlFyK3VRQTU5ODRDYjNiQmJYUkNzTHA2SG44Qmdvc0hvMkFoUzFkRFBTazU3b0dJUVQ4ZmlPQmpuZUVZcEYwMURtbFhqZXYvNHhtbFRGNlplMGtEVUpMekdPM2lUR2dYWnc3UXZyS1FjbEVwT3Q2c1FNb3ZTcEQzNkhHRE10dGJXYWdGcTVXTHIzTUJBQjg0VXMwbHlxR2VrWUxVWDQ1RnlvVWxmcmRyRjJXaTRKa0ZxUG5OUmhTOXV0anZmWmZUSzhGRlgvbDZXRW05YkF3NjNqb3E5cjFsR2VRL3ZTQm9TZkZqTkxOU01mYXJrMUJ4NW5wazNEaGxSUFQvbFdkclVQanlva0hadDJwY0VqS3Vud1JIclFsNUR4OFg4VGxLMnEvR2diZTQwZkh2SXhqejZTcHdldXFOUktJelI3aHJSTzN6d053WFlkN1dFSDVGUW9ZWndTbkF0dGNBMDVZV21EWTF3L1JERTF4dHdZTjVBS0Nhbkl5a1ZXSjJYc0tDRE1yT0k0UVFFaExqTWg4Tk4vK2JEREo3cFhGSTlIQVNYQUlFbXp0OGxsSVFicU1UdGIvYmpOUXJ4aUp4V2VoZ3lsQWhPSGkwUG5kUUxLTVRZZFlEYjNLQnQ3b2dPSGhwSUYzZ0JZQVh3TWhZeUxMVTRCS2o3Mi9DMjl6U1pWYkpSZFhuYVNoeEcreG9lbmdQMG40OUhzcVNnWGxldTFwdGtLWDNQU2gwckpsMTlwcnBNYzhJRnh3OGpOODJRbmVTZi9uSGdPdjM5S2s4SnYyM2tXWHdSbnc4TVc3ZnZMa0ZiYStWSSsvUjQySjZQZzlyQWdCQmdNQURZUHduTThTQ3Q3aDhzbHA3OTVjaVpEanFYbGNQWjRORldrNzk1ZGhCUEpyQTNDWW45bzEvSCtBQlpXa2l4djk0Mm1BZlVyOXh0ZGxnMmQ0ZThlZlBnT0lGTWRnbkFBeUxpQ2UwbWJlMklXRnVXcjhlV3J4Vm5QMjFWSVZpVXRsWmZkcVdxOFdHd3lzK1I5WnQwNUh5Qy84Z2FEQ09PalBrV1pydy9YRUZnTGVQalBQUGZoTW1VeThVM3VhV0pxU1IwWVBURkdNYmMwK2Z0akVZd2IzKzFKL0J2YlNyWnFIb3hkVkJiOStWL1JpY1RhWisyWGRmelJIdWd0dFNPZGlIUWFMZzZyREQ4bE1yekZ0YVlQcXBGWlp0YmVDdDdwRDNVWTNWUWJzMEc5b2xtVWhja2hXWGNRdENDQ0dqQndYM0NDR0VFRUlJSVdRWTRxM3VpSHZFRVVJR0h3WDMvRkZ3THpBSzdnMXRnbE9BN1lBQjV1M3RzUHpVQXZPV1Z0aThXdXNFb3loSVFPTFNMR2hQeUlaMlNSWVV3N3pkQUNHRWtNRTE5R3FIRVVJSUlZUVFRZ2dKaXdKN2hCQkNTUDhTbkFKcyt3Mnc3R3lIWldjSExEdmJZTjFyZ0dEblE5K1JBVlFUazZHZG53SE52RFJvRjJWQldhUWRtSU1taEJBeUtsQndqeEJDQ0NHRUVFSUlJV1FZTUg1ZjNTL2JUVnhTQURDQjY4ejIxejRCd0cwTTNZT01rSUhFbThWMkNkWTlIWjVBM2g0REJFZVlRQjRBVml0RHdwdzBKTXpQZ0haQkJqUnowOEFseGRiT2d4QkNDSWtFQmZjSUlZUVFRZ2doaEJCQ2hvRkRKN3pXTDl1ZGJWc0RSaGs0RzdpLzlobUp6QnZteDN6ZmhQbDVJVzlQKy9VczhFWkh6TnMvcHZtSkxYM2VCaGxZZ29PSC9VZzNyUHNNc08zcmhIVi9KMno3TzJHdk1vcjlWTU5oR2FqRzY2Q1ptUWJObkRSb0Y2UkROVWtmdnA4dElZUVFFa2NVM0NPRUVFSUlJWVFRUWdnaFEwNys0eWYxMjdaejcxMFdsKzFRY0cvbzRrMHUyQ3U2WVR2U0RYdDVOMndIT21IZFo0Qzl2QnVDSzVJb0hzUkEzb1FrYUdhbVNqL3FxWHF3Q1RTa1NnZ2haSERSSnhFaGhCQkNDQ0dFRUVMSU1KVjArampJMHpSOTJ3Z1hQT01vN1pjeityYnRIbTJ2bGNWbE80UjRFeHc4N05VbTJNdTdZVDhXeE91NTdHeTBSTFV0VnMxQk5URVo2c25KVUUrblFCNGhoSkNoalQ2ZENDR0VFRUlJSVlRUVFvYXAzTHRQZ0daMmRyOXR2K2pWTStPeUhRcnVrVmdJTGdIT0Jnc2NOU1k0YWt5d1Y1dmdyREZMdngwMUpnanVDTFB3am1FWnFFb1RvWnFpaDJweU10U1Q5VkJQMWtOUnBBVVRJdEJOQ0NHRURDVVUzQ09FRUVJSUlZUVFRZ2doaEF3b3dTbkEyV0tGcThrS1o1TUZ6aVlyWEkxVzJIc0NlYzRhTXh4MTV1aURkejFZRlFkRmFTSlVZM1ZRamRGQk9TNEo2c25KVUk1UEJxc08zR09TRUVJSUdTNG91RWNJSVlRUVFnZ2hoQkJDQ09rejN1YUdxOE1PdnNNT1Y0Y2Ryalk3bkswMnVCb3RQUUU4bXllUTEyWURZb3ZiZWJBTWxFVUpVSTVKZ21xc0Rvb3hPcWpHNnFBY280TWlWd093bElsSENDRmtaS0xnSGlHRUVFSUlJWVFRUWdnaEJPQUZ1QzF1dUxzZDRJMU84TjFPdUUxT3VMdWRjQnNkNEx1ZGNIVTY0RzYzdzlWaGc2dk5EbGVIQSs0T0cxenRkdkJtVjN5UGh3RVV1UnJJQzdSUUZtaWhLUFQ2S2RCQ2thY0JvMkRqdTA5Q0NDRmtHS0RnSGlHRUVFSUlJWVFRUXNnSXRJMjVKNkwxWnR2V2dGRUdMbE1ZNlRZQVlGTFpiNkdabmhueCtuM1IrZkVoSERucnYvMituN0gvdXdoSnA0M3Q5LzMwNXU1MHdGTFdBYmg1Q0x3QXVBSEJ6WXNsS25ueE10eUF3UE1BTDBCd1ExelhLWUMzdWNIYjNZRE5MVjBXanYyMjkxeG44MXdXakM2NGpRNHhnR2R5OWoyYkxrSU14MENlcVlZc1N3MTVsaHJ5YkExa1dXb284aEtnTE5SQ1hwQUFSVzRDQmU4SUlZU1FBQ2k0UndnaGhCQkNDQ0dFRUVMSUVHTGQwNEVqcDYwYjdNT0lHcU5nSVV0VmdVdFJRSmFxZ2l4TkNYbWFxaWVBcDRFOFd3emt5Ykkwa0tVcXdYQlVOcE1RUWdpSkJRWDNDQ0dFRUVJSUlZUVFNaXJ0VEhoOXNBK0JrQ0dIMDhyQTZSUmdFK1ZnRStYZ0V1WGdkSEp3aVFxd092R3lMRlVKTGxVRmVhb1NYSW9TWEtvUzhsUVYyQVFaUVBFNlFnZ2hwTjlSY0k4UVFnZ2hoQkJDQ0NHald2WnQwL3Q5SDR3OEdRMzNmTi92Ky9FMlI3aHJTR3lEUkk5TFVrQzdKRXZNYk9NWU1HelA3NTRmc0Y2L3ZXOVRjR0JWSEJnbEMwWjE3RElIVnUxMVdkWHJjcUljckxZbmdKY2dBMWlLemhGQ0NDRkRIUVgzQ0NHRUVFSUlJWVFRTW1wbDN6WWRXYmYzZjNDUDB4UVBlSENQREYvcWFTa1krL21KZzMwWWhCQkNDQm1pcUNNdElZUVFRZ2doaEJCQ0NDR0VFRUlJSWNNRVplNFJRZ2doaEJCQ0NDR0VqRUNXN1kwUnJhZVpsUVV3Z1VzeFJyb05BRkJOU2dlcnBxRW1RZ2doaEpEK1JtZGNoQkJDQ0NHRUVFSUlJU1BRL2prdlJMVGViTnNhTUVxdVQ5c0FnRWxsdjRWbWVtYkU2L2RGOHBuanFSOGdJWVFRUWtZdEtzdEpDQ0dFRUVJSUlZUVFRZ2doaEJCQ3lEQkJtWHVFRUVJSUlZUVFRZ2doSTFEYUwyZEV0aUlYdUNSblZOc0FJRXRSUjd3dUlZUVFRZ2lKSFFYM0NDR0VFRUlJSVlRUVFrYWdvbGZQSEJMYklJUVFRZ2doOFVWbE9Ra2hoQkJDQ0NHRUVFSUlJWVFRUWdnWkppaTRSd2doaEJCQ0NDR0VFRUlJSVlRUVFzZ3dRV1U1Q1NHRUVFSUlJWVFRUXNpUVUzdmpsNE45Q0lRUVFnZ2hReElGOXdnaGhCQkNDQ0dFRUVLR3FmMXpYdWp6Tm1iYjFvQlJjZ0Z2MjhiYzArZnR4NnI1aVMyRHR1OXdFdWJud2JLOVliQVBneEJDQ0NHakZKWGxKSVFRUW9ZeDN1eUNvOG9VY2gxM2x3TnVnMzJBam9qRWcrRGdvMXJmZHFBVGd0M2RUMGREaGlyQkpjQmVZWlIrQWowSEhIWG1RVGd5TXBJNUd5MkRmUWlFa0ZHQ1Zjc3c4ZWRmSSt2bWhaQ2xxS08rUHlPTGNNaUxBUktPeTBYV254WkdkRXhwVjg3RXBCMi93Y1ROVnlMMThobFJIeGNoaEJCQ1NEeFE1cDRYVjVzTmxiLzREc3BTSFpSakVwRjhkaEdVcFltRGZWZ0JDWFkzRGg3L0tSS1haeU41ZFFFU0ZtYUE0WmpCUGl3Zm5XdHIwSERiZG1nWFpVSzdPQk1wdnlnQldOOWpMRC9aVTJKanpOcFZZQlRoVDc2Ykg5K0x0aGNPUVQxWmo0dy9USUoyY1ZiY2ozMm9HZzZQKzBEWWsvKzJkTG5vamFWSVhCcjljMkNrUEQ5NWt3c3RUKzBIcDVNai9YY1QrM1ZmbzlHQk9XdWx5NWszVEViS0phWDlzeU5lUU1kYlJ3TStEOE5wZTdVYzliZHNoWHFxSGttckM1QjV3MlN3Q1o2UGQ4UGJSMUYzeXpab1pxYWk5SU1Wd0NDK1pUaXFUZGczNlFOcGVhYjVzc0U3bUJBRWx5QmRabGhFL1pqMGxYV3ZBZVVydjBEU21RVkl2YVEwNVB1STIraEU0MzFsYUh2dUlGSXZINHY4cCtZUDRKRkd4bEZuUnZPamU2SElUMERtSDZjTTl1R01LTTVHQy9aUCsxQmFIdmZOS1VpWWx5NHRtemUzb1B5VWRkQ2ZXNFRjaCtaQWxxYUtlaC91TGdjYTd0Z2hMZWMvT2ZTZVk0RUliZ0ZOOTVjaDZmUjhhR2FuQlZ6SDFXS0Q3VkNudEJ6dU05dlpZSUZsVjRlMG5IUktYbndPZGhpeEhlckN3WG1mSUdGZU90Si9Pd0ZKcXd2QXlFYmZ1U2doUTBYU3lXT2dISk1TbjQyRitGNlpjZDF4OGRsSGo1Wi8vaHpSZW1sWHpFVEMzQndrek0xQnpqM0wwUEdmM1doKzZtZFlkemNIWEYrV29rYmlpbUxvVnBVaTZjUlN0TCt4Ry9WcnZnbTRMaU5ua2JpMENNbG5UMER5bVJPZ3lCWEhmc3piR21EOHJzcHZmZVdZRkdSY013ZHBWOHdFcC9kOG5tYmZ0aGp0L3lxRDRJeHVZaFloaEJCQ1NGOVJjTStMN1ZBM1RKdGFZTnJVQWdEUXpFMGZzc0c5N204YVlUdlFDZHVCVHJRK2ZRQ1Q5cDROWmZIUU9sYmorZ2JZSzQyd1Z4cGgydEtDbEl2OUI4Vk5HenduNVFJdlJEVG1iTm5SRGtlTkdZNGFNOUt1SGgvSEl4NzZoc1BqUGhCY0haNE1KTUVSVzZiS1VIMStDazRlaHZlcnBPWEVKVm1RNTJnQ3J0djF2MXJVWExjWnJsWWJXSTBNU2FmblExR29qV3AvaHZlclVIdWRwOVROdE1ZTG96N21rY3gyd0RQbzYycTM5Y3MrZUlzTFZWZHNRTmYvYW1IYTFJS0NmeTZJT0FBbnVBVzBQbnNBQUdEZFk0RGdFcEI5MjNUcDlzNjFOYWo2MVk4QWdPNTE5V2grWWk4eWI2VGdTamhsU2YrV0xxZi9aanp5L2o1dlFQZmZjT2NPdUkxT2RMeFJBVmVMTFdUQXdmQk9KVnFmRnA4RGJhOGNSc0xDRERGSVBFUTBQNzRYamZlV1FYRHdZRFV5NkM4b2hpSXZZYkFQYThSZzFiN2wwd1MzSnpEdDduYWc4cEx2SVRoNWRMeDFGRjFmMUNQM3dkbEl2WFJNVlB2Z1RTNjB2WHhZV2g0dXdUM2oxdzFvZW5nUG1oN2VBMlZ4SWdwZU9CN2FoUmsrNjNSLzA0RHFLMytVbHNOTk9ERCswQlRWK2lOUjNSOS9odURrWWZxeEdaWnRiWml3OVF3b1MwYmZ1U2doUTBYYVZiT2dQNmYvSi9nVlBIVktYTGNYVVhDUFpaQjUwd0xQb2xxR3RLdG1JZTJxV1REK1VJM0crMzlBOTFkSEljOU1RTWIxODZCYlZZS0VPVGsrazdKU0w1MkcranUrQVFUZlRXZmV0QUE1ZHl3Qmwrdy82U1h6aHZsK3dUM05qQ3hNMm5FMXdQaWZwQ3VMazVGNitReTB2YlREN3paQ0NDR0VrUDVFd1Qwdjl2SXVuMlgxeE9SQk9wTHd1ajZwa1M2cnA2Y015UUNQOFp0RzZYTFNhZmx4MjY1MXAyZkd0SHA2bkdZcERoUEQ0WEVmTG9icTg1TzN1SHdHRGt2ZVc0NmtJTUU5ZVY0Q1hPMTI2WDUxZi93WkplOHRqMnAvZ3BPSHU5c1IzVUVLWWluSXdjQnFSOTdIVnRXdnhNQWVBTFMvVmc1V3lVWWNUT3I2cE1hbkpHZm1INmY0QkFhVFZ4Y2djVVVPakYrTHZVQWE3OTRKN2FJc0pNd05uTVZDQnA5cFV3dTZ2NndYRjFnR09mZk5DcmwrMnEvR29mT0RhaGkvRTkvVGFtL1lnb1RqaHM3a3BJUTVhVktKVWQ3aVFzTWRPMUQwNnVKKzM2K3ozb0s5NDk3cjkvMTRHNy9oTkdobXBRN29QbGwxci9kRTNqTjZ5ZWtVeVBucmJOVGQrRFBjM1dKcDNwcmZia0xuaDlVb2VHWWg1Rm5SbHplTHhNNkUxK082dlZnRGFCMy9xWkF1T3hzdFVFMUlpdGNoeFd6L2pJOGlYbGVlcnNMWXIwNEdJSmJwUFhEYzJqRDNpRTdwdTh1aEhLdUw2ajZkSDFYRCtLM24vQ25ydHVrVTJDT0U5SnVVQ3laRFdhb1BlRnZpa2tLMDU0dnY2N3pOaGN3L0xnQ3I4ditlb0NoSVF1S3lZaGkvcWZTNTNsSGRHVEN3QndESnE4ZEJXYXFIdmNJZ1hXY3BhNEw1cDNva3pBK2NzVTNaZTRRUVFnZ1pEQ052bExRUGJJZTdwY3V5VkNWa0dkR1hMaG9RdklDdXorcWt4ZVN6Q2dFQURYZnNRUFBmOXc3WVlZUWFiTEZYaUJsUng4UXJlT0x1Y2tqYmxXZXFJYy9zbjRHcElXa0lQdTY4TGJhc09WYkpEV3Bwd0pIeS9OVE1TRUhhTDhlaTdSVXhvNkxyOHpwMGZWN1g3MlhDN0VlTlBtWGdCdEpJekpMSXVYTW1UQnVhNGU0VWc2eXR6eDhDcTVFaDUvN1pZZS9iOHRSKzZiS2lJQUg2ODRwOVYyQ0F3dWNYNHNEY1QrQTIyQ0c0QkZULytrZE0yTHphTCtPSERBRzhnSWJidDB1THFSZVhRajBsOEtDV2hBRUtubDJJQTdNL0JtOXhnVGU1VUgzbEJveGRmOHFRS0pXblhad0YvZm5GTUx3akRxb1ozcXRDNXArbVFEMDV6TjlGSWhJcWN3OEFVaTRzZ1haaEpxcC8vU05NUDRyWjZOMWYxdVBBbkxYSWYySWU5T2NXRGRTaERpaDNsME9hTkFFQSt2T0xJVXRSRHVJUmllemwzZUZYNnVIdThreThFWGdocXZ0R2dsRkc5eG5nNnJDajdzOWJwV1hON0RSazNEQTVyc2RFQ0NFU0JzaStmVW5RbXgxMTNXaC9ZemNBd04xbFI5Zi9Ea04vN3FTQTY2WmROdDB2dU5lNTloQ2NUU2JJc3dKVVBXRVpaUDUrSG1yKzhJWFAxUTMzL1lDeG4xNFVjQitVdlVjSUlZU1F3VURCUFMvMnc1N01QZFdrb1R2b1pOclNDbGVycHp5Yy91ekNRVHlhd0xyWE4waVhaV2txYU9lbmgxZzdjcFl5cjZ5b21RTTdPMzZ3RGNYSGZWZnFmMks2MzhTZFowSTFidkJtMEkrazUyZjJYVE5nZUxjU2JxTVRBRkIvODFZa0xzc0dxNkxBelhDaG1wU01rbmVYbytLTXI4QmJ4WUI1OCtQN3dHcmx5UHJMdEtEM00yMXFnWGxMcTdTYzllZHBBWU01OG13TjhoNmRLMldFMnN1NzBYREhkdVE5R3QvZUtVTU9MOEMwMFZOYVYxR2MyTy9sSUIwMVpqaXFQUk1Ib3UyNTJmTE1RWmgvRmg5VFZpdEh6cjJocy9hT1VSUWtJSHZOZE5UZnRoMnNWaXpSSzJad0RYNXdEd0J5N3BtRnpvOXJJTmpkQUMrZzhaNHlsTHl6YkVDUFFaNnRBU09QOC8rREYvc0pEaXFXQWF2aXBNazJnVXBWS3dvU01QYnpFOUg0NEc0MFBiUWI0QVc0RFhZWXYybm8xK0FlSTJPZ3Z5QzJFckdHdDQvNjlMNk0rdjd2VnZsTVFFcS9sbnJTOXNZbHl5TmZXUUNxci93UnpucUxkSlZsZXh2S2RQOE9jYWZZNk04dFF0Ry9nZy9vRTBKR0IvMjVrNkNlSFB3N1d2TmptMzArOHpyZTNCTTB1SmY4ZnhQQlh2TS84RlpQNVJIQnlhUHRsWjNJdmkxd05ZRzBYODFFL1IzZnd0M3RhUWZSOVZrNUxEdWJvSmtaK1B3dSs3YkZhSCt0RElLTHN2Y0lJWVFRTWpBb3VPZkZ1czlUZGtFOU5icmdubVZIT3c0dC9yUlArNDgwSTZYem8ycnBzbXBTY3RRbGRRWkM5eGVlRExPa1UvTjg2dDczaGRscm9GYTdJRDRCbWVGaU9EenV3OFZJZW43SzBsVEl2SGtxR3U0VVo0bmFLNDFvZVhJL3N2NDhkVUQyVCtKRHV6QURSYTh2UmVXRjMwcVpONDMzbFlGTGxDUDlkNEVIcFJ2djJTbGRWcFlrSWlWRUg2MlVDMHZROGU4S3FYUmoxMmQxeUw1ckpyakVLQVozaHhuZXdhUDg1SFhTY3U0RHM1SHhoLzdOTXVsNHF3S045NVpKeTlGa210cVBHbjBlVTk3a3hKN2lkNkkrQnQ3a1FzTmRPOUZ3MTg3d0svZkNjQXhtZEY4cUxkZmZ1ZzB0VCs0UGNZL1lkSDFhRzVmU2pkSDhmOGVzWFFuVnBQaVdXM2UxMjdHbjRPMjRiak1XckVibUZkd0xNcURJTXNpK2ZUcTA4OU5SZGNVR0tBcTB5SCs4ZjN0Sk1rb09oUzhjSDlOOU96K3FodUNLdmZ4enh4dEhwTXZhUlpsUm45ZjNOMW1HQ2xNcnp3OTRXeVN2amFrMUYwQ1dHbVVtb2lEMkV4WGNBc0FBbkRieTkvL21SL2VnZTExOWRQc2poQXlJaW5PalAxY0laclp0VGRDczNtM01QWEhiVDFnc2c1dzdsd2E5MmRsc1J1dnoyM3l1Ni9yOENOemRkbkE2Ly9kR0xsR0I1RE1ub09PL3Z0VnUybDdjZ2V5L0xBcjRYWkRWS3BCNjJYUy8zb0JORC8ySWtyZlBEWGhjeXVKa3BGdzRSY29vSklRUVFnanBieFRjNitIdWRzQlI0NWw5clo0MnRBWUJqdUZ0Ym5TOGVWUmFUcm5RTXlNNis0NFp5TG9sZUpaSExIWmx2aWxkSHJ2dVpHZ2k2Q0htYXJYQitJMG5NMHAvUVhHSXRhUGpQYkNRc0NBemJ0c2Q2b2JENHo1Y2pNVG5aL3J2SnFMdHhVTncxSXJ2WWMyUDdrSHFwYVdRWndmdTFkZFh5dEpFek9pNk5PUTZCK1o4TEpVUVM3MWlMUEtmbUIvMWZ0emREdXlmL0tIVUV6RGh1SkVkMEU4Nk5ROTVqeDJIMmh0K2txNnJ1MlVyT0wwQ0tSZVYrcXpidmI1QktyRUhBTmxycG9jdHdaai9qM2s0ZVB5blNMOTZQTEp1blFaV0UvMHBRTHo3bVBVMXdETml5clR5QW1xdTNRVGVNamk5TE1ud3hpYklnQTR4c3lCb2NLOUg0b29jVE5pOEdnSXZSRjJXY2Jnd2IybUZlV3VidEJ4c2dzUm80ekxZcGNralhLSWk0b2xOeHUrYjBIaGZtZC8xOFpwazVxZ3hpMW05eDhScHdoVWhaUGhLdlhncTFGTXlndDdlOVBCR255dzhRT3k3MS9ueElhUmVHdmg3Y2NwRlUvMkNlL2FxVG5TdHEwRFN5WUVueUtYL2RvNWZjSy9qdmYzSUtlK0FhbXpnNzhlWmYxcEl3VDFDQ0NHRURCZ0s3dld3N3VuMFdkWk1HNXJCak02UHF1RTI5SlNHWUJtZklBK2pZTUVvMkg3Yk42dm13R3JEUDJVTTcxUktwWlRrT1Jva0xvbXVMRmt3cm5ZN3pOdmJBWWgvcTJiMjZDbkxPUndlOTdGZm5CaTBCTjFReVc0QVJ1YnprMVZ4eUY0ekE5Vy8yUWdBNE0wdU5LelpnY0tYRi9YYlBzTUZrZ1NyWjZDT1ZYSXg5ZjVxZmVhQUZOZ0R4QUJXTEdMdERkbWI0QkppN3pPcFlDTWFzRXo3OVhoWWRuV2cvZFh5bnAwQ3h1K2EvSUo3M2hsZUFORDR3RzQwUGhoK0lJSFR5dEQ1U1EwNlA2a0p1MjdSYTB1Z21URTBQd3RIbW9aN3kyRGE0QW5XcHY5dUloZ3V1dGVNZDRaZCtyVVRZM3JOOWQ0bm15QWJFbjNLUm9xS2M3N3h5Unp2RDVXWGZCL3pmVWRLc055N0Q3RnFZaktTVnhjTTR0RU1IVTZ2RXJLY1hoSFJmU3c3MmxGNXdiZCt2UndCSU9ta1hPVCtiVzZmanFucDRUMCtuMmVjWGhuM0NXdUVrT0dGa2JQSXVmdUVvTGU3V3N4b2ZXNWJ3TnNNNys4UEd0eExPcWtVbkY0RnQ4SG1jMzM3YTJWQmczdnF5ZW5RTGk2QWFZUFhlVE12b1BtUmpTaDhZWFhBKzJpbVowSjNZaW02MTFVRS9Sc0lJWVFRUXVKbDFBWDNCQ2NQWjRQRjczcnZ2anhnR2JBYUdSelZwcERiVWhRR2FMN2NZM3I3eFdHUHhiYlhnRU5MUHd1N25yZjJsdzlMbHhPWFpFR2UyeitaT1gzUjhWOVBocG4rL0dLNGpjNkkvczZEOHo4SmV0dWtzck5nWEYvZjAwTkluSmtlU2IrM3d1ZVBSOG9scFdIWEcrcUd3K00rWEl6VTUyZktSU1ZvZm1JZmJBZkVpUW9kYng5RityVVRvSm1kRnBmdFI4dDdObTBzMlNIdVRnZGFuejRvTFNmTVQwZmlpcHlZamlYVzNwQzlOZHk1UXlwL0dxM0NseGY1Qk9WRHlmLzdQTmdPZE1LOHBSVlp0MHhEOXAwemZHN3YvS0FhbGgzdFB0ZlpqM1JIZmpCTjFvaFdDNWhGSm1PZ0tJaTliNTNnRW53K2cvdXlyWkdpODROcU5EK3l4K2U2dkllakh6RDNEdTdsM0RVem9ra1o0V1N2bVlIc05UUENyaWU0QlJqZVBncjl1Y1d4VHpZUkFFdFpPelNqckovdVVHT3ZNR0wvdEE5RHJoTW80M2JDNXRPaDdqVXhqcmU0c0gvR1J6RWRSNnhackxiRFhlajZyRlphenZyejFLSFNlbkxRZVg5dXlIUENuMGZhRG5haDRzejFVazlmV2FvU21YK2FpdnJidGdFQzBQTFBBK0NTbGNpNk5mcGduT0RnVVh2VFQ1NkpMQkFuRTVSK3NCeXFDWVBYazVtUTRVQTlKUU9UOTF3ejRQdWRJOXpWYjlzK01QZEZtTGVKbFZYU3I1NE5aVW53S2txTkQyd0FiM0VHdkszN3l3cndKZ2RZcmY4RUJrYkJRZjkvRTlIMnN1OEV1YzYxaDRLVzh3U0FqR3ZtK2diM0FMUzl2Z3M1OXkySFBEUHdlV3pXbnhaU2NJOFFRZ2doQTJMVUJmZnM1ZDA0TUhkdDZKVjRJYUxCaUZBem5GbFYrTUhzYUFmQWJBZTdZTnJVSWkyblhCVFpRUEZBc3BkMyt3d2VwUHlpQklKTGtNcnpoYnR2S0YxZmpNNWVIOFBoY1k5RjFlVS93UEJlVlorM1UzSFcxd0d2RC9UNkhOSFBUNVpCenQwemNmU0NiOFZsQWFpN1pSdkdyVDg1NU4wRXA2ZUVXeXlaUHNIdzNwbDdDZEYvMUxUOFkxK3ZyTDN3QVlhUmdsR3dLSDd6QkppK2I0TCtmTit5c2J6SmhicS9iQjJrSXdQa21XcE1QbkJPelBkM1ZKdXdiOUlIMG5KZnRqVVNXUGNhVVAzYmpZTjlHSDFpMmRHTzJ1czN3MUxXQWVQM1RTaDhQclllYSsydkgwSE50WnVnUDc4WXVRL003cmV5d21RQUNlRS9PK090NWUvN2dKNGtNK1ZZSGZUbkZrbTM3Y3A0MDIvOVk1bjhvZGFKZG4zdHdreVVmclFpd2lNZUlMeUE5dGM5ZlFqVllmcFBPcXBNT0hMNlYzRDFsSHNWQTI4cm9KbVRCbmVYQTAwUGlabmlqZmVYd2RWdUV5Y2tSRmhPMDE1aFJOWGxQOEN5MDNNK3hpVXJVUEwyc2hGZmZwc1FFaHFuVTRiTTJuUFVkcU1sU05ZZTBGT2E4OU55cEZ3UXVNZHl5bm1UL1lKN3ZOVUZ3d2NIa1BiTHdOODE5T2RNaEN4ZEExZXJaM0thWUhlajVhbWZrSHYvOG9EMzBhMHFnV1o2Sml5N21nUGVUZ2doaEJBU0w2TXV1RGVjdGIxNHlHZDVLTTV1YjN1dDNHZFpQVVVQVjd1OXo5dDFtNXpvK3RRekUxczVSdWMzRTl0Wlo1WUNDdkpjRFZpTkRLeE8zdWQ5RDdiaDhMZ1BGeVA5K1psMGVqNDBzMUtsQUtadGZ5ZnNSN3JGNHdsNjhKNkJTa1llbi9LdWdrdnd5YnJnemRGbFlMZzY3R2g1eHBPMXAxMllnY1JsMlhFNXR1RkNucW4yQyt3QlFPTmZ5K0NzOTgwK243ei8vMEpta3J1N0hOaWQ4MTlwZVZyRGhlQ1NJaXZKRmdtMzBZbTZQLzJNOUt2SDkwdW1hTjFOUDRGTmtDUDdycGx4RFVBUE5udUZFUlZuZlIzdzlWRi9hL0NCcTBnMDNMTXo2ditWYW53U1VuODVOdXA5dFQ1ekFKYXlEZ0JBeHhzVlVFOUtSc1lmQWcrcUJlTnFzNkgrOXUwQXhOTEpYWi9WWWRLT00wZGNsbnJKZjA4SVdONndyOHliVzNEazlLOEFBUElzTlNidCs3K1l0OFVvV1A5ZWFtNEI5cU5HYVRGUXJ6VW0wS1EybG9GNmN1Z2dVakRXZloxU05ueWtuQTBXZEx6dHljN1ArdE5VbjRCVEpKOUYwWDVlQlZxZnR3MTg3MHg3ZVRkc0I3c2d6OVZBbnFNQmw2d1FKeHJ5QXV5VkpqVGV1eFBtbjFxbDlYV241QVhkbG5WM0J5ck8vaHJPbml4dlJpNU9PTkhNRWQvZnM5Zk1nTFBSZ3ZaL2ljSEMxbWNQd2w1cFF1R0x4NGN1NDhzTGFIdTFIUFczYlFOdjh2eVBGRVZhbEg2NEFxcHhsTEZIeUdpWGZlc2l5TktDZi9ZMzNQdTliNC9PQURvL09oZzB1SmU0dkRoZ2FjNk9OM1lIRE80SkxoNm1qYlZRNU9sOGduc0EwUExNVm1UZnVoaHNRdUR2YzVrM0g0L0tTejRJZUJzaGhCQkNTTHhRY0crWWNEWlowZDRyTURIVXVFMU90TC9pZjR5eVZHWFFMRWZ2MGs3VDJ5OE9tdkhZL21xNU5JQ2lIS1BEcEYxbithMXphUEduVWxDajZMVWwwQzRNM29SN3VCZ09qL3R3TVZxZW45bDN6c0RSYzc5QjZxL0dJWHZORE1oU1EvZkxFaHhlbVh1SzZNdG5Cc0tiZkV2bGRINVFoZHkvem82NE5GckxFL3Q4dHBFVng2eTlhTXBqQXI3UGdkd0haa2NWdEFoVXVxNHZyUHNNYUgzbVFGeTMyVmZXZlFaVVh2UTk3RWU2MGJXMkZxVnJWeUpoYnZ3Q2ZCMXZWS0QxZVhHQ2crbkhaaFQ5YThtSUtPWHBxRExoeUtucjRHd1VCNG9ZQmV2eld2UXVzUm1MV0o0bnVwVTVNUVgzOHArY0QrdGVBNng3REFDQStqVTdvSnFzaDI1bDVHVjA2Mi9kN3VrckN5RGpkeE5IWEdBUEVJTWtURC9NT2VMMG52ZDUzdXlLcUhwRU1JcjhCRXdxOC8wTWM5WmJzSGZjZTlKeTc5dURZZFVjSm13SjNKTW9uRjBaYjBZZGFHdTRlNmZQNjBqOHVOMGZBQUFnQUVsRVFWUTlMWGhadDVIR1VXZkcwUXUvOWJtT1VYS0FtL2ZMTnRUTVNFSFN5WUdEZThhdkczRDBvdTg5bjhFc2c4SVhqdmQ5UFROQXdkTUxBVUFLOEhWL1VZZURjOWVpNExtRjBLM0s5ZHV1ZFhjSGFuKy9CZWF0YlQ3WDYxYmxpa0hCZEZWVWZ5OGhaR1FTWER4NG13dXN5bitZeW5hNEhlMnZsWVhkUnRkbjVSQWNicC92TmU1dU8wd2JhbUQ4cmdwTWdDemo3bStyNEtnM1FwR2JDSGVuRFYyZkgwSG5KNGZROWZrUnVEdHRmdXNEZ050Z1E5dXJPNUZ4M1hGK3QxbjN0OEs4cFg5NzdCSkNDQ0dFQUtNd3VLZWFsT3cza0cvYTBJenlrNytVbGljZk9DZmc0R0hYWjNVNGV0NDNBQkI2Wm1vL2FIbDhMM2hiNkZscXg4UXlvTXdteURDOTVhS283K2V0L2VYRFBtWDA0c2s3NHlwWUh4WjNwMmZmc3VUNFphVU1wdUh3dU1lcThLVkZLSWl4Zkp0M0Q3V1NkNWNqY1huNHJLN1I4dnpVcmNyRnhMS3pvQ3hPakdqOVk3MTBBSUJMak0rb3M4dmdtdzNwcURYRCtFTVRFcGRtaGI5dnV4MnR6M3RsN1MzS2pPaCtJeDR2b1BiM1cvd0dhUWVkVzVDeU85emREbFNzL2dxbEg2OUV3cnkrbDFZemJXeEJ6ZldicFdYcm5nNDQ2ODNEUHJqbnFET2ovSlF2NGFnemkxY3dRTUd6QzFGOTVZK0RlMkF4WWpVeUZMK3hGSWNXZlNxK24vQUNxcS9ZZ1BHYlRvY2lQL3hqWmZ5bUVSMXZldnJTNkZibUlIdk45UDQ4NUJHSDgrcXY2STR5SURaU1dNbzYwUEhXMFpEckJKckkwL0hmb3o2dnZWQWw5Mk5aZjZDb0p2cG5TQWJLYmxFV0o2TG9qYVVCSjl0MHZGR0JtdDl0a2o1bkdBV0x3cGNXUVg5T2tmL0tERkR3ekVJb2loTFJlTzlPUUJBbnBGV2M5VFgwNXhZaDU5NVpVQlJxWWE4d291bUJYZWg0cDlJbkU1TlZjY2k1YnhiU3I1bElQUkVKaVJKdmRzRDRmZlZnSDBaY3VZM2lkNGY2Tzc1RjYvUGJrWFBQQ1VpOWZBWVl6dk1HVVgvYjF4QmNmTEJOZUxiVmJVZm54NGZBSmlwZy9LNEt4bStyWU5uZUVEcHpuaGRRYysybmNCdkZJR0FrK3dHQTVpZTJJT05hc1N3eGIzWEI4TzQrdEw2d0hhYU50ZUh2VEFnaGhCQVNCNk11dUJlSWFhT25GcnFpVUJ0MDROQzdKSkVpd29IemVIQTJXOUgyOHVFQjIxOHNCQ2VQbHFmN0o2UEV1czhBeXpiUFRGOVhXK0RaY3k2REozakNqWURnM25CNDNQc2lYaGtNakp3Sm02VXcycDZma1FiMkFMRms0ekZzbklKNzdnQ2xUdHRmSzQ4b1NOZjgyRjZmY2wwMHlDOXFlbVFQekZ0YXc2ODR3TlRUVWxEeTlnbW9PUHRyQ0E0ZWJxTVRGV2V1eDloMUowRTlMU1htN2RvT2RlSG9CZDlLV1RpTWpFSHhHMHVSc0dENFoyU3pHdDlUcjl3SDV5RDVyTUkrQnd4OE1vMmJMd0tySGJoVFBPVVlIZktmV29DcVgvNEFRQ3l0VzNuSjl4ajMxY2toK3d1N094Mm8vbzJuNTZDeU9CRkZyeTJPdUhjWEVmbVUyZVhGc3NpOW4yY2pYZjFmdGtaZHhuTXd1VnBzY2MzdWxtZXB4VkxqSFhid1ZqY0V1MXVjSE1ZTFlOVWNWT09Ua0hSR0FkS3ZtUUJPRi9nY2hGRnlBTU1BRU1CcVpTaDVhMW5ZeVZOWmY1NEs5ZVJrMUZ5elNTcHpibml2Q3AyZjFDSnhhUmFNM3pUNFRVcEpQQ0ViZVg4L0RxcnhWSWFUa0ZqWUt6dHg2SVRYQnZzdytvMmpyaHRWVjY1RjB5T2JrUHZYNWRELzMwU1l0OVRCOEg3azMrVXF6bjgzNnYxMnJqMFVmcVZlN0JVR05EMjJHWTZhTHJUL2V4ZmNYWDF2OTBBSUlZUVFFbzNSOWMwL0NOT1BudUNlZG5GbTBQVWNWVjc5Um9xRDl6ZUt0NWEvNzVWNmRVV0ZRZGd5TjY2V3dJR0lhQm5lcmZUckF4VXZyVS81bnNnTERoN3Vib2Z2NElUZ0ZhUmdBRm1HdWwrT1pTQU5oOGQ5dUtEblozRGVQUWRsYWZISlNIWjErSCt4N2Z5b0dxNi96WVVzSS9SenMzZVB5ZktUMXdWZE4vMTNFNUgzOE56WURuSUlxTGwyRXd6dlZRVzlmY0xHMDZFY3E0TmxXeHVhSHRnbFhhK1prK1lUVUI1c2lTZGsrMlNldVkxT1ZKejlOY1o5YzBySVhvREJPT3N0cURoanZhZE1Jd01VUEhjOGRFSEt5QTAzc2hRbGlsNWZpdklWbnlQejVxbkl1SDVTeEJuYVE1bit2Q0owZjFtSGpyZU9ndUVZYUJkbVFPQ0ZrRWs1dFRkc2diTkJmRzltdFRLVXZMUE1wOFJrUEIyWXU3WmZ0aHVyZy9NK0NacnBIUXFya1dIQ1Q3NmxMbnYvejNoejZPQmUyMHVIa1h4R1FkajM0NzRTN0c1VVg3MHgvSXBCN2h1cHpyVTFNRzFvRHIvaUNOZjdlUUVBRUJCeFpweit2Q0l3Y2dhMU4vNkUwbmVYU3ozMndrazZMUjhUdDUySm11czJTLzJIQmJzYjNldnFmZFpURkduRnlReG5GRVIyUUlTUVVjMTJzQTBWNTd5RGhMazUvZEt2Tmw3cS92elZZQjhDSVlRUVFrYXhVUi9jRTF3Q3pEOTdzaUVTbHdUUExQSE8zRk5OOEM5LzB4K2M5WmFZczdkWWpReFRLODhQdVU0OFpnMExEaDVORCs3dTgzWUNzWmQzKzVUck9zYlZiUE1KbnJnNzdkS01iVm02Q294c2VNLzZIdzZQZTd6eE5uZWYrZ1FGUTgvUDBMeURudkk0QlIyZGpWYS82d1FIajdaWERpUHJMOU5DM2plV3dlN2hpcmZ4SVh0S0NZSUEzdVJDMWE4MmVNcWt5VmtVUExNQUI0LzdaS0FPTXlJcEY1YkFVV2xDNC8xaUx4Um5reFZIemx5UGNWK2ZFcmJ2b3pkWGl3M2xwNjN6bEt3RWtQZkljVWo1UmVSOUVvZURoTGxwR1BQWmlkQXVDajZoYURqS2UrdzR1TnJ0eUw1ekJqUXpVME91YTNpbkVvWjNxOFFGQmloNmFURlVrd2JtM0dvb3NGY2FvKzRwQjRqbHRIdGpaQXc0blVJcVBlMXF0d2VkNUdNNzFJWGFQMnhCM2MwL0kvbnNJdVRjTXpPaThxbWhXUGNhb0o3aTM5OU9jQW5vK0kvL1oyUTg4UllYR203ZjNxLzc2QStzUm9hMHE4WUZ2SzJ2UFRkOVJIbTZrWHhXSVhRbjVrYVYrV25lMmdiRHU1V3diQTg5NllUaEdGaTJ0VUdSbzRGbWRocVY0eVNFUk1TOHRXR3dENEVRUWdnaFpNZ2E5Y0U5eTg1Mm44RVY3ZUlRd2IzeWJ1bXlhdUxBbEpLcCsvTldLWHVMVVhKUnpXUWVLSzNQSEpBQ243SU1GVmdGNXpNdzJ4ZU5meTJUWnVxeGFrNzZYOWdyalZDTzFVbnIyYXRNMG1WRjd2RHV4d1FNajhjOVhuaVRDNjB2SGtUTGsvdVIvL2Q1U0Q2N01LN2JwK2RuYUk1NnovOUNuaDJ2NEo0bllNaHdETUNJZzd5dHp4MUV4dThueGExY0hETUtCZ2FkTFZhcE5DVUFaUDV4Q3RTVGZRZlJqNXoyRlJBcVlOeHJzdk9oSlorRkhWVGxkQXFNLytIVXFJNDE2OVpwc0IzcWxBSTI3ZzQ3N0JYZGtLVkczbit2K3VxTlBwKzFlWS9NUmZvMUU2STZqbURxYjl1Tyt0dWlEd0swUG44SXJjOUhYNm9wbkZDQnZiNU93TmlWK1diVTk5R3R6RUhweHl1RDNtNDcySVdLczlkSHRLM0tpNzRMdTQ1M0JqbkRNYWo3ODgrbysvUFBFVzJmUzFSZ3dzOEJzcFJDa0dkcndNamovS2JCSTI2ZkozMGx5MUJKd1Qxbm93V3FDWUhQVTQvMXBSTWNQRG8vckVMZVEzTmkzcWRwUXhQcTErd0F3eklZOSswcE1XK25MeHJ1M09FeitXNjRZTFV5NUQ0WStIOGYxK0JlRE1KOVJndDJOMHdiVzlEOVZUMDYxOWJBNFhXTzQ0M1RLejBaMkFEc0ZVWTBQN1lYelkvdGhUeGJBKzJTTEdqbnB5TmhmanBVay9VK3ZiVUlJWVFRUWdnaGhJUTM2b043NWsyZU1qN0s0c1NnL2ZaY3JUYWZ3WU8rOUJLS1ZQZjZCblIrNUdtV25YbkRaRFQ5clg4eWtHTGxhck9oNlNIUE1XWGRNZzJ0engyTXk3WnQrenRoZU4vcjcvL1RWRFRlSjJhRjJBNTNRM2Rpcm5TYm85SXpzS0FzR2JoK2lQMWhPRHp1Z1ZTYzlUVVF3OEJNeGRucllkclVBZ0JvdUhzbmtsWVgvSDk3OXgwbVZYbitEZnc3dlcyYjJkNHJ2YU5VQVdtaVlEU1dHT3lKR28xR1kwbmlhMkkzaVpyWThvc2xhbUt3SkdLUEhWRVFLYUlnMG1GWjJNNzIzbmY2blBlUGtUTnoySjIyZmRqdjU3cTRyajB6cCsyZU00WG5mdTc3SHJETU50NmZBYmdFMkFhaGw2anR1T2YzVmFYcVlaZ2RqNVozeStCb3NLQnhUU0VTYnBuZ2M5c3B4MWY3Zks3dDB3b2N2K2tiY1RsaXNmOWVRQ05kMXBvRnlGcXpRUExZeVVFZFRVNGt4bTVlaGFKVlgwQ21VZlNhK1dndERXMWcyMXJVSG5BZFh6MlpBc2w0L2d4WWpyWkRwcElqZSsyWlVLZUZGc3pPZUg0ZVNsWnZSdmZ1UnFROU1YdkFBbnZVZjRMTkNkdnh3UWxrQ1E0aHBIMHJvdXdoSHlQdm8rVURuaG5vYUxMaVlNWmIvZDVQTUQwV0F3VjhWVWs2OGJYdFBjRkNRbkJuVEo1Z3ZDaXJUNlU1dTNZMm9PYVArOUN4dVFhQXU5eGliK1FHSmFiVlh4N3kvZ0ZnZjhMYWdKbU5uVnRySlovcGh0bnhrbW9jcDdKalM5YjF1emRsNmlPbkkzcFY0SExIZ3QwRjg0Rm1kSDdiZ0k1TjFlamNWdWN6eTE1aDFNQjBXUTVpZjVZSDNTUWpPcjZxUWVPL2pxSnRYWVdrOTU2OXBoc3RiNVdnNVMxM3NGa2VvWVIyZkF5MFk2S2dIUmNOelpnb3FMTWlvVXJRdWlzZXFIejM3aVFpSWlJaUlocXRSbjF3cjMyanA4eEQxTm1wUHRmcjJ1RVpMRkNhTklNK1FDOVluYWo4elU1eFdaMXVRT0tkVTBaY2tLZm1vWDF3ZHJnSDJkUlpFWWk3YnV5QUJVK1U4VnFvMHcyd2xYZTZmLzg3M0VFdXdlYnFNVGh0OWU2SG1EdUNnaWNoQ3BmcjNwdSs5b3lLdTM2Y0dOeXpGcldqNmVWamlMdCszSUNjRSs5UC82d2xIWkxyTmxEblppM3h5bFRNaWtUOHpSUEUzbkwxLzNjWWNkZU5oVnpYZXdsV2Z5VWNtLzlUNURuWE1WR0lQa1Y2c0FXaVN0Smh6UHF6NFdpeGp2Z0JUcmxPZ2R3UGxrRVpvNFpNRTNxWlhWV3lIbU8rT0J1ZG0ydE9tUjU3ZlpING04a2hiMVAzMUNIeDU0UmJKMEttRE8xZTBZeU5DcnhTR0ZIR2FUQm0vUXB4dVMvOUh3TlJSS2treHhqT3Y2RXF5Wk41M1Z0cFpBQm8vNklLdG5MUCszTmZnK2ZIbG40bVdmYk9MZ2FBY2R2T0JZQitaV0tOM1hDTzN4NUx6azQ3eW4rNVhjeE1saHVVU0h0OEZvNmV1YTdQeHd3bjF1TCtaeXVleVBUMEpqZ0ZXSXZiWVRuVWl1NjlUZWphV1kvdVBVMStlMERMRFVwRUxVdEJ6TVZaaURrdlhmTGVIN2swR1pGTGsyR3Y2VWJ6MmhLMGZYd2NYZDgzOXNnb2QzVTYwUDE5bzg5K3NncWpCcGt2ekVmMGo5TDc5c3NTRVJFUkVSR2Rna1oxY00vVjVVRG45bnB4T1dxbDc0SEV6aDJlOWZTemd5OHgxbGQxVHgyVy9NYzk5UytuK3h3TUh5NkNRMER6RzU1ZUtpbjNUdzg0OEp3Ly9RT2Z6eFhNN2RsREt2ZmRwVGg2NWpvazNUTU5NbzBDNm5RRHJNVWRzQlMwU3Riei9sdHBKNFJ2ejU1d3VPNER6ZmlUTE5RK2VnQ1dZMjBBZ05xL0hJRHBpdHgrbDI3ay9SbFk5LzVteWZMSjVSNzd5bHJZSnY2c3lZbUVZWFk4RExQaTBMV3JFZmFhYnRRL2ZSaEpkL252dmRmalhIYzNpa0ZnQUVqNDljUlIxYTlIbWFEMW1XRXpLZjhpdjRFTFo1c05CMUxlRkplblZsOEtSWFJvbVhrVnQrOUUrK2VWSVczVEcrL01EUUE0UE9FOTN5dmZzZFAzY3llWmRPVGlIby9KTlFwTXlyOG82SDE0T3p6eGYrTFBwc3R6a1h6dnRLQzJhM2loWUVCSzZxWDhhV2JJMjNnSDk1THZtUTU1eE9CK3hadDQ0TUlSTlZuaFpES053bStwOVFFNWhrbys2TWNJbG5mZlBIdFY3MW1ROWM5NjdrMzk2WEhRbng0WGNMLzI2bTdKZHQ0MGVWRkl1SGtDVEZmbFNSN1h6L1RmYnpFWXVtbitLMlJVMzdOYmt1MlpmUGMwcVByWk8zQzBrWGxsL3RYOGFSL2ExMWZDVXRBVzFHUXRaYndXMFN2VEVIMWVCaUtYSnFQMTNUSTRHaTFvZkxrUUVRc1NlL1JnVkNYcmtmamJ5VWo4N1dUWTY4eG8rN1FDN2VzcTBmbE5QWnh0UFlPTUo5UFBqR1ZnajRpSWlJaUk2Q1NqT3JqWHNibEc3R1VtTnlnUnVkQjMvNXZPSDBvUEFVRGttWU0va09OZFVpbDZaUnBpTGhqWVBtUURRYWFVSWVyc05MUitVSTZJaFlrd3JzNEp1STEzTDZWZ250Tk9qRUgyRzRzUnRkUmRmaytURndWcmNRZTY5elJCY0FyaXJQRHUzWjZadmtOUk1uV3doTU4xOTJYTStoVStCem45bGk2VHk1QjQxeFNVWC9jMUFNQmVhMGJEQ3dWOXlsenh4dnN6c0s3dG5yTEV5amd0VkNuNmZ1L1QwV3lGdmRhVE5YSWltQmwveTBSMC9Xd3JBSGNRSXZiblk2QktETDdIWCsyam51eFZaYXdHcHN0eiszMnVGRHhIZzJWUVNqSU9WcGxIQUlCc1lMSzFGSkhLb1BlamlPbGJPVk9pL2xKbmVRS3RscU05UDY4c0JXM28yT1Q1THB2MC82YjQzVi9uTi9Wb2ZMRUFyUitVOXdqS0crYkVJK0cyU1lnNUx4MlF5MUIxejI2MGZWclJ6OThnZUJQM1hTQXBTYW1iWWtUOExSUGhhTEw0MmVyVU11WDRhaWhqTlRnODdqM1lLcnVnaUZaamF1VnF2NlU2bloxMkhFeC9TOHkwOUE3dTZxYWFKR1hNVDZZMGFSQ3hJQkVSQ3hNUnNTakpQUm5JNjFBVnQrOFFzL3V5WGxuVUk3am5UWldvUTl5MVl4RjM3VmhBQUN4SFd0RzVveDVkM3phZ2UzY2pyTVh0a250T0hxRkN4ai9tQmZ5YkVCRVJFUkVSalRhak9yalgva1dWK0hQazRtU2ZKY1NzaGUzbzN1ZkpjSWxjT3ZoOW5oSnVuNFRHbHd1aE5HbVE4WS81ZzM2OHZqSmRrWXUyZFJWSS8vdmNRVHRHMVBJVThXZjlqRmkwZjE0RlY1Y0Q1b010MEU4M3dkWGxnQ1hmblNrbE55aWhHUk8rcGNYQzVib1BOT01sMmFqNTB6N1l5dHpsd3VxZVBJUzQ2OGRCRWFucTEzNTVmL3JYc2FWVy9Oa3dkMkF5a3MzN1Rzb0cvS0hIbGZIaUxOUTlkUWptL2Mxd2RUcFFkZWN1WkwyMktLaDl0bStvUXR0bm5xeXhwTHVtOWptajlmaXZ2a1hGclR2NnRHMzFnM3RSOC9EK1BtMUxvMFBTWFZORHprcnRUZlY5ZS9xMWZjM0QrMEl1eTNtQ0tsbUgrRi81N29zcEdtR1pzL2FxYmh4Yi9sbmdGWDBZdTNsVmp3a0g5am96amkzdWU1bkhzUnRYUXBYYS8wa1R3ZkF1RjM5eTlqZ0ExRDErVVB4WlA5MkU2SE43ejRMcStyWWVGYmZ0aFBsd2k4OWpqZDIwVXJKc3J6SDduUnd6R0dLdnlFWGpQNDlDcmxVZ2E4M0NBZXZWRzI0TTgrSmhlNmNMempZYnV2YzArYzNHN1BpaVdnenNhZktpSlBkTXpJOHpFSGxtRWpxMjFFS3VVMEEzMlFqZDlGam9aOFJDZjNvc2RCT05QbC96em5hYnBHeW5yLzdsdlpLNUowcHBKOGE0ZzMxdzkvaXpGbmZBY3FRVmxxTnQwSTZMRHJsL0t4RVJFUkVSMFdqQTRONFBsUEc5bHpzRElQYUtBdHg5dS96TlJoMG9tcHhJUkMxTFFkeDFZMzJXWWhzSm9wYW5JT1dobWRDT2l3NXBPN2xCaVduMWwvZjYzUDZFdFhCMU9YcDl6cnZVVTllT2V1aW5tOFFzS1FBd3pJN3ZWNCtYNFJZdTEzMmd5UlF5SlA1bXNoaDBjYmJhMFBCTVBwTHVEcTRVbmkrOFAzMnpGclhEVXVBcG54bXh3SGZtY2lpNnZFb1lRK2IxTjVFQmFYODVIWVVydndBQXRMeFhCdFBsT1FIN3FnazJGeXJ2M0NVdWE4WkVJZTZHdnZka0ZLeE9DTlkrYm10ejllZ3ROVnBrdjM1bXY3WVhyRTZVWGJNTnJSOGVsend1VThxUXZYYXh6MEREYU9WZFlyTXYrbE1hVkRmRjJHdHc3K1QrWnlQbHZld0V3ZUhxWHlhb281ZitiZzZoWC9zVUhFUDNmdUg5T1dldk5jUFphaE16U1MzNXJXaCt1MVI4UHVtZTZUNzNZeTNwNkJIWVV5WHFZSy9ydlkvZmNOR2ZIZ2ROVGlUaWJ4d1A3Y1NSVSs1NnFCbm1KYUxsblRJQVFQdW1Hci9CUGUvc3l0NzZqR2YrYXdFY3JWWm94OGVFOVBxMlZVaGZJK3FzL21WTXkxUnlhTWRIUXpzK3RPOXVSRVJFUkVSRW84Mm9EZTQ1TysyU2tpOU5yeFRDMlc1RDV2Tm5TUHZVQ0VEeld5WGlZc3lQaDY1TVlzWno4NFpzeG5kZnlkUnlKTnc2Y2NpT3B6L05NMmpSc2FrRzhUZU9SOGRXVC9iUlFBVW9obE00WFBmQllMb2lGelYvM0FkSG83dXNWdjB6UnhCL3l3UW9vdnBlNW02MDNaK3Via2ZRdlFwYjNpdVRMRWNIQ0xJRnErTXJUOWszVFY2VXBFeGh4S0lrUks5S1E5czZkeGJlOFp1L3hmaWQ1MEVaNXp1UVhmdm9ma2xHU09xZlR3dllPNUZHRm1lN0RTVS8vUXFkMitwNlBDYzRCSlJkdlJXNUh5NGYwTmVIcTl1QlRxK3lzN3FwcHBES3dQYUhvOUdDN3IxTjRuTEVHWW45N2lFNkVwd2MyT2JyY0dSUnBlb2hqMURCMVdrSEFKZ1B0WWl2cWVvSDl3SXU5M2RlL1dseGlGN2wrLzNldXp5eklrYU5wTHVtSXZxOGRPUlBmdC9uTmxsckZpQnJ6WUtnejlWbGNXSi83T3ZpOHJTNnkvdlVJekx0YjNNUXRTd2w4SW9qa0t2VGdhby9mTi92L1hpM0NtaDV1OVJudVZWbm13MnRIM2ttVi9SVzlsMlZxdS9UOTAvdkFMamNvQnl5OTFvaUlpSWlJcUxSTHZ4SG0vcElFYUhDK08wL1F1blZXOFFCeDliL2xjTjhzQVU1Ynk0Ulo0dTJmbGd1R1ZpT3ZXcm8ranlOeGdCUElLb2tIYlRqbzkyOVk3NnNocXZUZ2RZUHlzWG5vODRLejBFZWI2UDF1c3UxQ3NUL2NweFk5dERaYmtQRDh3VURVdUp1cUF6bi9kbjZmam1xSDl5TGlmc3ZDTGl1NEJUUXRLWlFYTmFPaXg2UWNxR09aaXU2ZGphSXk1R0xldlpnVEgza2RIUjhWUU9YMlFsN3JSbmxOMnhIN252TGVpMzMxYkdwQnJWUGVES1lvcGFuSVBwSC9jdnd5dnozQXBndURkeC84WVM5aHRlOHp2MDBKTncycVUvYmpsYjJXak9LTDlnSTgwRjNKbERFZ2tSMGZ1MEp1cW1TZE81MUx2b1NPVzh2UWVUaWdTbDdiYTh4by9pQ0w4WGxyRmNXd1hoSjFvRHNPNUN1WFkwbytja21jWG5pZ1F1aHlZMzBzMFZQTTdxdUh1alQ2amZCZmxKd1R6MnlnM3ZCL0ExRGZZME94ajc3dWsxdjlOT002Tnp1enA3dS9LYmUvWHJiV3V2SjJKSUJhWS9QOHJzUFZiSWVNcFVjY2RlUFEvTGRVNkV3YW1DdjZ2YTd6Y2s2dDlXSldZdUd1UWw5THFNY2lIZFpiSDhLNW40c3ZnY0ZFdXExOExlK3YvdkYxZTNvVjRidENkcngwZEJOTnNKOHFBV1dJNjNvK3E0Qmh0azl5MnczdlZZRVY3ZTc2b0J1a2hFUjh4Tjg3clB0czBySmUxZ29YRjJPZnQvUGFVL09SdnlONC91MUR5SWlJaUlpb3RGZzFBYjNBRUNab0VYZUp5dFFmZDl1OFQvWTFzSjJIRjMwS1RLZW13L2pUN0pRKzZpbnVieGhYZ0swRThLbjlJK3J5NEdENlc4Tjkya011S2dWcWJBVXRNRmxjYUwrdVh5eG41a3FVUWY5VE4vbGlFYUxjTDd1Y1RlTVErMFRoeUJZM2IxYnZNdEdob3Vodmo5dEZWMm92R09uMkpOT3NMa0NEcnEzdmxzS1c2Vm5wcjNweW9HWnRORDJjWVdrZEY5a0x3T3ZtakZSU1BuemFhajg3WGNBZ1BiUHExRHo4RDRrM3lzdEUyZXY2VWJadGR2RWJCT0ZVWU9NRjBaUEg4cFFGSjI3QWZEWGIrcWthb05IRjYwTDJDOU5FYVhHdUsycituVmVsaU90S0w1NEUyemw3bDZhRVl1U2tQSDBYT1JQLzBCY0ovdk5KU2c4KzNPNHVod292bWdUc2w1ZWlKZ2ZaL1RydU9GSXBwRDFPM0E5Mkp6dGRzbXlURHM0QVJ2cU8vM01PRTl3YjJzdFhMZE94UEZmZTNxTW1pN0xoV0dPLy82cTZzd0lUTmgxZnA4bmZBZzJGd3BYZlNHK2QwK3RYQTBNVW5DUDNFeVg1YURxbnQwQWdNWi9IdTBSM0JQc0xqUytlRlJjanJ0KzdKQ2VYNmk4TS82SmlJaUlpSWpJdDFFZDNBUGMvWDVTSHowZCtwbHhPSDdUZHJqTVRyaTZIQ2o3K1ZZMHZWb0k4eUhQVE4vRU80TFAyQmdwSE0xOWJDNDFna1dka3lZR1kydi9lbEI4UE9iQ3pJQUQxcU5GdUY1M1pad1d4Z3N6WWF2dVJzb0RNMkNZNjM4UWNpUWFxdnRUY0Fob2VDNGZOUS92bC9RQWREUmFKR1hWZW14bmRhTDZvWDJTeC9UVFRBTnlUazMvS1JKL2x1dVZQck1xNG44NUh1MmZWYUo5WXpVQW9QYlJBOUNPallieHA5a0EzRm1ieFJkdGdxUEJJbTZUOGN4Y3FKSkhaMVpySU5iU2p0RFdMMm9QdUU1L3l1RUNRUE1iSmFpNGRZZVlLV0tZRTQrY2Q1YkEyU1I5YnpMTWlrUG1DL05SZHUwMkNGWW5TcS9Zak9UN1ovZ3NMWGVxa3Fua3lIbHJ5WENmaGwvT0ZzKzFrNm5rVUVTb2h2RnNUaTNxREVQQWRZTHAvZWNkMU9uYTJZRGFQKzhUWCsveUNCVlMvand6NEQ3a09rVy9Ncm50MWQxaVlFK3VVMEJoMVBSNVh3TkZybGRDYmhqKy8vS2NtTGdFdUxPV0p4ZGYwdXQ2b1dhK0dWZG5vL3FCUFJBY0FscmVMa1hpblZNa1BSZ2IvM2xVL0p4UW1qUXdYdVkvZTEydWxrTnBDdjY2ZVgvbmxFY29JVmVISHN4MXRGakZpU2o5L2Z3aElpSWlJaUlhTFliL2Y3b2poUEdTTEdqeUlsR3kraXV4L0pCMzd5ajl6RmhFcnhyWnMrcEhpNGdGaVdJcE4rK0JFbE9Bd1FvS0QrblB6QTNyL2xSRGNYOTJmZGVBaWwvdmtFdytBTndEN3Q2QnZ0N1VQblpRektRNm9leWFiUml6NFJ6SllHQ296QWVhMGZWdHZiZ2N2VExOOTNXVUFSa3Zub0dDT1IrTFBSYkxiOWdPdVVHSnlLVXBLTGw0RTh3SG1zWFZZNi9LY3dkSGFjUnpXWnlvL04xM2FIclpVL2JWTUNjZXVSOHVoeUpDMVNPNEJ3REduMmJEMFdKRDVXOTJBZ0pRODlCZW1QYzNJK01mODZDSUhqMkR2QlczN29ETDRneTg0aURJZUc1ZXdCNTYzc0YyWnRZTXJFbEhMZzY0VGpBQkgrKytsYTV1QityK2RsaGNUdjNUekNIcGhXYitJVnNkQUZTcGdZT1dRMkhzcHBYRGZRb0FBS2ZYNTdOTU9YQmxiVlhKZXBpdXpFUFRLNFVRbkFKcUh0cUw3TFdMM2Nkc3RhSDJMNTRxSkVsM1R3c1ltSTljbG9JcEZhdURPcmExc0YyU2paMzM0Vmw5bXBpMVArNTF1TXp1OXorK3Z4QVJFUkVSRVFVbmZFZlFCNEYrUml6R2JUc1hwWmR0bHZTTkFnRFQ1YmxobHhVbU55Z3hyZjd5NFQ2TkFTZFR5R0M2TEVjeWFLV2JZb1QrZEpia0JNTC91b2R6WUE4WTNQdlQyV0pGOWYxNzBmanlzUjZsRmczekVwRHg3RHkvR1JmZGU1cFE5K1NoSG84N21xd29PbmNEeG13NEc1cnMwSHFEbmVDZHBRZ0FzZGY1TC91bFN0SWg1NTBsS0ZyMUJWeG1Kd1M3QzZWWGJvRnVxZ25kM3plSzYwV2NrWUQwdjgvcDB6bWRhbHhtWjYrOXF5YmxYd1IxWm9UUDdaeHROaHhJZVZOY25scDk2YUFFemF6RkhTaTlhZ3ZNK3oyQjJhamxLY2hldXpoZzFrejhMOGRCc0x0UTlmdGRnQUMwZmxDTzd1OGJrZm5TQWtRc1RQUzc3YW1pK2MyU2dNSDV3WkwrOUZ6SUFpVGlXVXM4R2FKREVTUWlxZVQ3M2FXTC9aVmRWaVpvb1p0a2hQbXdkT0pINUxJVXhOMHdydGR0T3JmVndWNXZSc3g1R1FQU1I3RjdqK2Y5V3pjcHVGTDIreFBYQnJYZW1BM24rTzBWMXgrT0JndGEzaWwxOTNxVCsvN0MzL0oyS2V6VjNVaTRQZlJxSHE1T3IrQ2VabUI3VmliZE5SWE5hNHNoMkZ4by9mQTRXajg4anBnZlo2RGl0aDFpWnAxbVRCVGlmakd3SlRtOU0vYVZjVm9ZWm9mK1hVZXd1Y1RBSGdBb2pRenVFUkVSRVJFUkJXTmcvMmQ1Q2xBbDZoQzlLcTNINDFXLzM0V0c1d3VHNFl5b042YkxwVDNDRW02Wk9FeG5RdFRUZ04rZkF0RDgzMkxrVC84UWpXdWtnVDFGbEJycFQ4L0YyQTNuUUR2ZWQrYWRvOEdDa2t1L2dtQjNpWTk1OTE2eTEzU2o2TndON3BKcUllcmUyNFRXRDh2RlplM0VHRVNlbVJSd084UHNlR1N1V1NnT3BBbzJseVN3cHgwYmpaeTNsa0NtWWI4bXk5RTJsRjJ6ZGJoUG8xZUNVMEQ5MC9rb21QdXhKTEJudWp3WE9lOHVEYm9jWHNJdEU1RDV3aG1RS2R6M2c2MnlDNFVyUDBmRmJUdmdiTGNOeXJsVDhMekx1V3B5K2pZSmdEeVM3NTJPbEQvT1JNb2ZBNWZLQk56Qm02UzdwaUx4anNsKzE0dGFJUzJIckloUkk5TlB2OUtPelRVb3Uzb3JEdWE4Zy9xL0gvYTVYckE2dDlTS1ArdW14L1o3ZjBOQnNMbFFjdGxtVk42NUM0WG5iaEFyZUp5czlxOEhVSGJOTmxUZHN4dTFqK3dQK1RpdVRrL2ZTa1hNd0pZclZXY1lFUGNMVHdDMzRwWnZVZjkvaDlIeWJwbjRXTnJqc3dKbTZJYkNVVzlCZzFjdnY1aUxNdjBHUm4xeHRrbmYzME10NVdvKzBJelN5emZqUU5wYjJCKy9Gb1VyMXFOalUwM2dEWW1JaUlpSWlNSmNlS2ZJRElMVzk4dFIvV1FTQlhjQUFDQUFTVVJCVk9EZUhvOExEZ0dWdi9zTzNYdWEzR1VEdFNOM3NEbnR5ZGtBL00vdURuZHRuMVpJbGsrZXBSNklzOFhxSGxnSnMyeE1mNGI3dXJ2TVRzbXNkTWx6dzVTTk1sejZjMytlWEpiUGNxZ0ZkVThla3BTOFBDSG13a3lrUFRFYnFpVC9XVFRPRml1S3p0OG9HYkNNWEpLTXZJK1c0L2l2dmhWbjN0dktPOFVNUG1XY05yZ1RGb0RLMzMwbkNUZ20zVFUxdUcwQnhKeWZnYVRmVFVidFk5TE1QOGhseUhwbDRZam8xelRjTFBtdEtEejNDd2gySWZES1E4eDh1QVhIYi9vVzNiczlRVm5JWlVoNWFBWVNmK00vQ05FYjA1VzVVS1hvVVhyVkZqaGJiWUFBTkw1MERHMGZWeUQ1Z1Jrd1haa3JCdjlPWlZPT3I0WXlkbkR2L1pENmVya0VkTzlwRWhjMXVRenU5VmZDcmYyYjlDSFlYVDBDTmJieVRqUy9XU3A1ekhoSnR0OCtyQ2ZLTkR0YnJMRFhtUHQxVG81bWE0L0tGOEV3cnM2QlRCbjRkYTFLQ1BKektVUVZ0KzBRUDJNN3Q5YWk4cTVkeVA3dm1aSjFuQzFXTlArM1dGeXVlWGcvWEJabjBNRlp3SjNkZklJeWJ1QmYzeWtQekVEN1o1V3dsbmJBMFd4RjFUMjd4ZWZpYjU2QXFMTlNCL1I0VlhkL0x3WXNaVW9aRW0vclcyOXlSNHUwWEhNby9mNWEzaTVGK1EzYkpST1hPcmZYbytqOERVaC9laTdpcmgzWVRFVWlJaUlpSXFLUmhNRTlMeDFiYWxIK2k2L0ZRV3FsU1lQRU82ZTRtOVRiM1A5cGJGNWJETXVSVnVTOHRRU3FWTitESmNNcC9zYnh3MzBLZzhweXBCVTFqeDZRUE5idzNCR1lMczJCYnBvcDRQYjJXak1LVjZ5SGJvb0ptZjg4SStpc2twRnV1Szk3OFlWZkR1dnhSNHIrM3AvV29nN0pjbStURGRScEJxVDkzeHhFcit5WlpYd3llNTBaeFJkK0tlbGhwMDR6SVBQZkN3QzVET25QeklXdG9nc2RtOTJ6M0MzSDJsQjAza2FNV2I4aXFOS05qUzhkUmRjT3oyQ3VicW9KeG91Qzc0L1h2TFlZOWYvb0pTdmFKYUQ0d2krUjl1VHNVZDF2cjN0Zk00clAzd0RIRDczcTdMWG1nTUhjb1NCWW5haDk3Q0Rxbmp3a0dWUlZtalRJL1BjQ1JLM28reUJ5NU5Ka2pOdDZMa3F2MkF6elFYZGczRjVueHZGZmZZUDZaL09SOHNBTVJKK2Jma3BOemhqcHV2YzN3OW5oeVRyU3p3NjlweGIxamVBVVlDdnBnUGxJS3l4SFdtSEpiNFg1Y0N1c1JlMllXbmtwNUJIdTd6Q09CZ3VLenRzQWU0MDA2NnpselJLa1BERGQ1MFFKN3g2czJvbkJsZEgwcGVXTkVnaE96eVNFMmtmMkkySkJZc0JTbWhsUHp4Vi9qNkZXOStRaE5MM21LUzJwblJpRGpIL002N0dld3FoQjNtY3JVSFRPRjdDV2RvamJDbllYVWg4OVBhaGpXWTU2K2hGcXNueVhVdTRyZVlRU21mODZBOGRXZkE2NFBOZEJOOVdFMUQ4Rkg0UU1SdU9hWTJoK28wUmNObDJWQjNVZmZ5ZnZvTElpVWhYMEpEWHpvUmFVLzFJYTJCTUpRT1Z2dm9OaFZqeDBVNHg5T2k4aUlpSWlJcUtSN3RTSWFneUF0czhxVVhibEZqRnJScWFTSTN2dFlrUXNUSVIrdWdrbHF6ZUxaY0c2OXphaFlNRW55Rm03R0laNXZROVk3RThJb24rSWErUmxZUXdWVjVjanRLd0JyKzNLZnJZTmdsV2EzU1E0QlpUOTRtdU0yN3pLYjdETzBXaEIwYW92WUMzdWNQOHI2VUR1dTB0SGJLQ1doc2R3M1o4QTBQeEdzZThuNVRMRTN6UWVLZmZQQ0dvZzFIeTRCU1VYYjRLdG9zdXppd2dWY3Q1Ykt2Yk1rcW5reUg3alRCeGJ0aDZXZlBmQW8vbEFNMG91MllUY2o4N3ltNlZzTGVsQTFiMjdKWStsUFQ0cnFMSmN6bFliS3U3WWlaYTNTMzJ1WTY4em8vVEtMWWhlbFliVVIwK0hKczkzUDhGVFVlZTJPbFRmczFzTXFzajF5aCt5SklZeHVDY0FMZStVb3ZyQnZaS2dBT0F1czVyMW4wVlFweG42ZlJoTmJpVEdiVm1GcW50MlMwcGlXL0piVWJMNksrZ21HWkg0dThtSXVTZ3JxSXdmNmgvdjBuNlF5d2F0NzlsbzVySTRZUzFxaCtWb0c2ekgybUU1MmdwTGZoc3NSZTA5UGxNODJ6Z2dqMURDWG10RzBZODJTRExEVG5CMjJGSDl4MzFJLzF2dnZVdk5SOXJFbi9zVkJIRUphUGpYVWNsRGd0MkZrcDkraGR6M2xrcktRSThVamY4Nml1cjc5NGpMcW1ROWN0OWZCa1ZVN3hOYjFHa0c1SDIyQW9WbmZ5NisvOVUvblE4QVFRWDRMQVdldi9WZ2ZaNHBvdFZRUkt2aDlNcUdVNW8wY05sY1VBeFFpZXZXajQ2ajhyZmZpY3ZxTkFOU0h6bXR6L3Z6RGtnclEram5XZmZrSVhIeXBXRnVQREpmV2dBQU9IN1ROK2pjVmdmQjdrTGRVNGVROWZMQ1BwOGJFUkVSRVJIUlNIYnExbTBNUWZQcnhTaTliTE9rSEY3Nk0zTVJzVEFSQUJDeEtBbGpOcDR0S1d2a3FMZWdjT1VYN3Y1WHZYQjFPUUwvTS9jK1dETlM5SmdKT3dMR1Q4dHYzQzZXT0pRcFpNaDhhUUhrT3ZkZ2hTVy9GZVUzYnZlN3ZVd3RsMXhIODRGbUhGMzBLYnIzTnZuWmFuUVppZGM5WFBUMy91ellVb3VtVjR0NmZVNDMyWWh4WDYxRTJtT3pnZ3JzTmE0NWhtTm5ydXNSMk12N1lCbDBrNlVEdUlvb05YTGZYeWJKQ092Y1hvK3luMitWWkdGNEU2eE9sRjI5VlZLSzFYUmxMaUlXSlBvL01aZUF4bjhmUS83VTkzc0U5bUt2eXNQWXphdDZuRi9idWtvY21ma2h5cTc5R3BhamJUaFZuVnpXdHVLMkhXSmdUeEd0UnQ1SHk0YzF3Tm01dFJaSEYzNktzbXUyU1FKN01xVU1TWCtZaWpFYnpobVF3SjY0WDQwQ2FVL01SdDRuWjBHVExTMERhVDdjZ3JKcnR1SHcrUGRROC9EK1B2V0twT0M0dWgyU2NvUVJDeEtETDl0TEVvSkRnTFcwQXgxZlZxUGh4YU9vdkhNWGlpLzRFdm1UMzhmKytMVW9tUE14eXE3ZWlwby83MFBMTzJVd0gyN3hHZGdEM084WnR1TmRLRHhyUFN4SFBGbGhobGx4aUx2QjAzK3Q4VjlIMGZGVnp4NWs5bHF6R0FTU3FlVFE5U056ci9uTkVsZ0xQWDBaalJkbkFmaWhMUFM1WDZENXpSSWZXdzZQNWpkTFVISEhUbkZaRWFORzdnZkxBcjZIcWRNTkdMTnVoZVM3WlAzVCthajYvZmNCajltNXJVNzhXVDlqNFBzUmRteXV3YkZsNnlXQlBmSHh4ZXNrZlRQN3F1blZJcFJkdVVVTXFzbFVjbVMrZEliUGdHZ3d2RDlQUXNsTTkrN3ZtUEg4ZkdpeUk2SEpqaFNEZkNldlEwUkVSRVJFZEtvWjFabDdndDJGcXJ0MlNackJBMEQ2MytZZzlxbzh5V082U1VhTTNiUVNSZWR0RUFjdkJMc0wxbE40b05tN1B4ZUFnZTB6S0F0OTFuTE5uL2FoOVgvbDRuTEM3Wk5ndWl3SGpnWUxxdjdnSGxScC9WODVxdEsrOXptRFdoR2xSdTRIeTFGeDY3ZGlFTVZlYTBiaDJaOGo2OVZGUVpVNVBOWDE5YnFQV2I4Q0VRdVRlbjNPMFdURndZeTMrbjF1Z0R1Ynk1dE1NUWh6RklicC9xeDc0bUNQakY2WlJvSGtQMHhGd3UyVGV2Ulg2bzI5cWhzVnQrOUEyN3BLeWVOS2t3WTU3L3JPbmxDbkdaRHozaklVbnJVZXJtNTNrS250NHdwVTNMb0RHYy8xTEZGV2NjZE9TVkJjbGFSRDJsOW4rVDIzOW8zVnFMNXZqNlJFS09BdUpaYng5RndZVitjQUFNWnRPeGZWRCs1Ri9UUDU0dDlEY0Fwb2Vhc0VMZStVSW5wVkdreFg1Q0w2bkxTUWUweVdYL2MxeXEvN09xUnRUcWk2ZXplcTd0NGRlTVUrNnRHYjhVU0o2SGd0OGo0NXEwZlE4NFNpY3pjQS9yTFhUb3JQSGwyMExxaWdmY1FaaWNoNGJ0NFBKVEcvUmZ2NnloN3JhTWRGSStQRk0yQ1lGUmQ0aDMwVXVTUVo0M2VkajlwSDk2UCsyU09TWUllOXBodTFqKzZIWVhhYzM3NWkxSGVOL3pvS1I2TkZYRFpkbmpPTVp4TzhrejhyaHB2NVFET09MdndVZ2lQMHFnM0tPQzIwRTJLZ0hSY0Y3ZGhvYU1aRlF6czJHbzVHQzBwV2Z5VUpidXVubTVENzRYSkFMa1BiUjhkaHJ6VURBbEI2NVJhTS9YSWx0T09qeFhVdFh1ODV1c2xHeVBxWTJlWHNzS1Btb1gzaWN1U3lGR1M5dWdpQzNZWFdqNDdEWlhhaS9McXYwZkpHQ1pJZm1pazVoK0hROUVvaEttN2RJYjQzeWlPVXlIMi81OFFYWDlSWkVjajc5Q3dVbnZXNStOcW9meVlmTW8wQ0tRL042SFdiN24zTnNGVzZKOXZJOVVyb1p3NWdjTThsb1BieGc2ajU4Mzd4TTFOaDFNQXdPdzd0bjFjQmNHY05Gc3o3Qk1uM1QwZkN6Uk9DeXJDWEhLTFRnWXJiZDBoS2NVTHVuc1RrNjd0ZnNEcTNlM29LaDFMYTA5SGsvdHZMRkRKb3gzcnVLWFdhQVFxakJzNFdLeHpOVmwrYkV4RVJFUkVSaGIxUkc5eXpGcmFqL0lidDZQck8weXNLTWlEOXFUbVMyYzdlMU9rR2pQMXlKWW92K2hMZDN6Y2k5bWQ1U1AxTDc0UFpNN3F1RG5nTzVnUE5LSmozU1ovT2Z5aTBmbEF1V1ZiR0Q5eE1mYmxlaVluN0xnaDYvZnEvSDBidFh6eDl6QXl6NHBCODczUUFRTUl0RTlDK3NSb2RYMWE3MXcxUUlrbW1sQ0hqSC9PaFROQ2g3dkdEQU55WmxxV3J2MEw2cy9NUWUzVmVyOXVORm9ONTNRZEMrMmZTQUlNaVdqWGd4eGl1K3pQam1Ya29tUHV4bUsybG54bUxyRFVMb1JrVE9OQW8yRnhvZUxFQU5YL2UvMFBwUmcvTm1Damt2cmNNbXR4SUgxdTc2YWVia1BIQ2ZKUmR2VlY4ck9tVlFpamp0VWg1MEROZ1dmOTB2alREVUM1RDVyOFhRQkhUYythKzRCVFErbjQ1NnA0NkJQUCs1aDdQUnkxUFFkcmY1a0NUNHprM21WcU8xRWRPZy9HbjJhaSsrM3QwZU0rOGR3bG8rNlFDYlo5VVFCR2podkdpTEVTdFRFUEUvSVJlang5T21sNHQ3UEdZS2tXUE1ldFcrTDBIVHZSL0NsYXcyUnVhVFBjZ3F6SldDOEVzelNxVXFlUkkvTzFrSk4wMU5lUUFhMS9JZFFxay9IRW00cTRkaStyNzk2RGxmMlhpd0h6OFRSTVFkWmIvSG45bFA5K0tzcDl2OWJ1T0x3MHZIdTB4Q1dpMHNCM3ZRczBqKzhWbGRib0JwdFhoRWR3N2xQUE9nTyt6TCtXYVQ5Qk9pSUZNcllEZ2NQaGNSeEdqaG02eUVicEpNZTVnM3ZnWWFDZkdRQm5iczE5ZXk3dGxPSDdqZGtrVkNNUHNlT1QrYjZuWUx6WGpoZmtvdnNEZEQ5Zlpha1BoaXZYSWVuVVJJcGNrQXdEYTFsZDV0cDNydTJ5bWQyVUxtYUpuVUtqeU45K0pnU3ZJZ09TN3B3RXlJT3UxUlNqL3hkZGlXZGYyamRWbzMxamQvNncxbHhCeWNPcUV1aWNQU1VweHlyVUs1THk5RklZUSswaHF4MFlqNzVPelVMamljN0ZzZjkwVEJ5RTNLSkgwLzZiMFdML3RRODkzcThqRlNUNERxZDdYVXhiRTcyZ3BhTVB4WDMyRHJwMmUvOCtvTXd6SS9YQTV0R09pVWYzUVhzOTMzVzRIcW43L1BWcmVMRUh5Z3pNQ3ZtK2UwUEoyS2FydjIrTzV4bkIvVG1jOE53L0duMlFGdFE5Zk9yZlhTN0pLUTdrM0ZDWU5IUFVXQ0U0QjF1SU84VHVPbzlFQ1o1djdtdlQyMmlFaUlpSWlJanBWakxyZ251QVEzQVB4ait5WERGYklkUXBrdkhpR1dFYklGMldzQm1NK1hZR0dGd3VRZU1la3NDNVoyUFJxRWVSYU9SUW1EUlJSYXNnMENzZzFjcmk2SE9qWVdvdmFrd2IwaHFzTVY4TUxCWkpzR1dXOEZ0bXZML1lNS010bHlIcGxJWTZlOFFsc3g5MEREL1ZQNThOMnZBc1pMODZISXFMMzRFL0tnek9naXRlaTh2L3RBdUFPUWh5LzZSczRXMjFJdUhYaTRQNVN3MmdrWC9lMlR5cGdMZW1BTWxielE5OFlGZVFHRldScU9WeWREblIrVTRmYXYzcUNhSkRMb0IzWDl6SmlBMkVnNzA5MVZnVFNuNTZMc211MkllNzZjVWg3YkZiZ3dJa0F0THhYaHBvSDkvWWE1REd1emtINjAzTjh2ZzU2ckg5eEZpejVyWkpnWmQzakI2SEppVVRzMVhsb2Vic1VWWGRMeTQ4bDNUa0ZrWXVUSlkvWktyclF2TFlZVGE4VndWWW03YzBHdUlOV2FYK2RoWmlMTW4yZWkzNjZDWG5yVnFEOTh5cDN4dDlKbVczT1Zoc2ExeHh6bDBlV3k2Q2JGSVBrKzZZait0ejBvSDdYa2NSOHFBVk4vNUgyVzFTbkdaQzNma1dQa3BSRFRhYVVJZnYxTTFGd3hxZXdsWGNpOHN3a3BEMDFaMWl5YjlSWkVjaDZiUkVTNzV5QzJrZjN3M3k0MVdlbVREZ2JxRXpuL2hDc1RwVDlYRnA2TitudWFVTVN6RDBWeVZSeUdHYkhvMk56RFdRS0dUUmpvcUNiYW9KdXFoRzZTZTUvd2ZUL0ZheE9WTisvQi9YUEhwRThIclVpRmRtdm53bTUzdlBWUHVxc1ZDVDlZU3BxSDNXL256dWFyQ2c2YndOaUxzaUVLbEdIeHBjOFFldklNOTN2NFpiOFZuVHZhWUlxVFE5RnRCb3lsUndOTDNqNlhwN2NFNjMrMlNOb1h1dDU3NHE5S2s4TUZNcFVjbVM5dWdpR3VRbW9mbkN2T1BIazVGTG9CM1BmZ1RKR0RabFdJUWEwQkVFQVhBSUV1d3VDelFXWDFRWEI2b1RMN0VET1cwdENmcC92clZxSFhPY083RVdlMmJmTU05MFVJM0xlWG9LaUgyOFVNNHBySHRvTFpZeGFNbEhRMlc1RHd6ODl4elZkbGdzQXNCeHBoV0J6UVpXcWh6eENCYmdFZDhiNkR4UkczNEVwWjdNVmRZOGZSTU9MQldLSlRBQ0lYSnFNckZjV2lVR3RsQWRud0hCYUhJNy82aHN4aTYxN1h6T0tML2dTaG5rSmlMOXhQR0xPeitqNXVoYUF0azhyVVBmRVFYVHRhcFE4cFV6USt1MDdMdGhjYUhpaHdQMWR6cVNCTXNiZEIxQnVVRUt1VXdKS0dleVZYV2pmVU8wT1BQNlFiU2hUeWhEejR3eWZ2L1BKSWhjbGlZSGo4dXUySWZQZkM2R0lVcUg4K3UzaVBpUE9DRkFxbklpSWlJaUlLSXlOdXVDZW85Nk11aWNQU1FKN3FtUTljdDVlRW5TSkhIbUVFb20vblR4WXB6aGttdGNXby9QcnVzQXJBakJka1RzZ3g0eitrWHN3NWtRZnNrQnFIdDR2Q1RiSnRRcGtyMTNjWXdCTWFkSWc5NFBsS0Z5K1hoeThhUDJnSElvWWRhOGxCVStJdjNrQ1pHcTV1Ky9LRDFrZ1ZYLzRIZ3FqdWtkcDFsUEZjRngzbVZvdUNmNTREejU2czVaMWlpVXNneEY5VG1wUS9lZUMzdDhJdUQrTlA4MkdLa21IaUVXQkJ4dGIzaTVGN1Y4UHdGTFFzenl3TWw2THRNZG13ZmpUN0tCK0YyL0o5MDZISmI4VnJSOGRCd0RvcHBvUWZZNjdaRzNqbWtKSm1jZm9sV2xJdm5lYXVHd3BhRVBsYjc5RHg1YWFIdVVnQVhkbVNzS3ZKeUxobG9sQlg3dW9zMU1SZFhZcTJqZFdvK0daZkxSL1dkMXozeTRCam5wTHdJRzhqQmZtdzNoSjZIK1R2dGdmKzNyUTYrb21HV0g2YWJiWWwwcWRia0RlWjhFRjlpYmxYd1IxWnZDbHpQcENZZFFnK3orTFlDM3Q3SGVteGtEUVRURWllKzFpdUN6T2dTMFpUYUsyejZzazJVQ1JaeWFGMWVkaU1HVmFRKzNWR0V3V3RYZmZ1Wk9sUEh3YTRCS2duUmpUcC92V1d0S0IwaXUyOUNodEhIL1RlS1QrWlJaa3ZaVG5UYjVuT2h4TlZqU2VDQzRKUU92N0oyWG9telNJT3R1ZHhXV3ZOYVA4bDc3N3crcW1tc1NmbS85YkxQbk1WcWNia1BySWFUMjJpYjlwUEl3L3lVTGQveDFHODMrSzRHaVNsa3AwZGRwaE95bmozQmU1UVluSVpTbEJyWHVDdmRhTTBpdTNvT3RiVC9sSHVVR0ozSGVYQnZWWjYwL0V3a1JrclZtQTBxdTJpZ0dsaXQ5K0IyV2NWcHk4VXYvTUVUaGIzWmxrcWhTOStGMmo3Yk5LVk4rM3AvY2RBMzU3Mk5ZOWRRaE5yM2t5NkdWcU9aTHZudWIrLzhsSkdYL1I1NlZqL0t6ejNTVzdQNjRRSCsvNnRoNWQzOVpEZjFvY3htNWFDWmxTQmtlOUJjMXZsNkx4cGFPOTNzc3hGMllpN1luWmZudmp5ZFJ5MUQxMUNJNEdpODkxZWhOLzgwU29rb012cjV4dyt5UzB2bDhPd1NtZ2ExY2o4cWUrTDExQkxqdWxKK3NSRVJFUkVSR051dUNlS2tXUDlML1BGY3R6UloyZGlvem41ME9WR0h3RDkxNzNtNnpydFF5UFA1b3gwUmovN1kvNmRkeiswTStNRFNySW81dGlITEJnWnM1YlM0SmV0LzdwZkVuZ1JLYVFJZXVWUllpWTMvdE1ZZTI0YU9SK3VCeEY1MjZBczkwR2VZUUtTYitmR3ZBNGNkZVBBeFF5VlB4NkJ3RDN3RlhNajhJdjh5ZFlBM25keDM2MVV2eFpPOEYzQnAwaVVvVzhUODhLZkc0aGxHTlN4bXFRR3FESFc2aEd5djBaN0dDanBhQ3RSMkJQcHBRaDlwcXhTSGx3UnQvTFZNcUF6SmNXd0xyME15aU1hdVM4c3hTS1NIZm1YODZiaTNGczJXZXdGTFJCT3pFR21TOHZsQXdrYW5JaTRXeTE5Z2krS2FMZFFiMzRXeWFJK3dwVjFQSVVSQzFQZ2FXZ0RZMy9MRURMdTJXU1FlSzBKMllIL0oxbEt2bklEQWJKM0lGSGU1MFpsb0kyNUswYi9veTlrK2xQaTRQK3RNSHJyZGNYdnE2bE9pc0NrNC85WklqUHhxMWpjdzNLYi9BZEhBbUc4WklzeU5TRGU1ODJ2MTdzOS9tWTh6Tmd1alFIelcrV1FHSFVJT1A1K1dGVnJXQnlZZURySDJxWnpXREtOZnZicDM2NnllZHp3VkRHYWlRQlBMbE9nYlJlK2tSTHlOeTlwTFY1VWFoK1lJK2s3T01KcVg4NVhjemMwbzd6blpFclU4aVFlSnM3V0dJKzBJempOMy9qeWJyU3VDZTMrTW8yVThacmtmcndhVWg1WUFhNmR0U2pZMnN0TFBtdHNKWjJ3dGxxaGF2VEFaZkZDY0hxaE9EMDNaY3dha1ZxeU8vaFpkZHNrd1QyRk5GcTVMeTcxT2ZuZGFoaUxzaEUybU96VVBtNzc5d1B1QVIwN1dvUWczdlJLOVBRL044aTJJNTNTVW9aNjZmNXZoOVVTVG9rL3M3M2Q3Q2t1NmVoYzFzZHJLVWRNTXlPUi9xemM2R2I1THRub0NwSmg1dzNsNkI5WXpXcTd0b2xmbmRReG11UnRXWUJaRW9acXUvYmcvcS9IKzcxNzY4WkU0WFVSMDhQdWplMWJxcEpMRWNlRE5PbE9VajU0OHlnMXdmYzN4blQvallIRmJmdjdOR3ZHRElnN2ErblEzLzZ5UHJNSW5JVElJOVF3OVZwRys0VG9SRk1IcUVHNEFxNEhoRVJFWTF1b3k2NEI3Z0h6ZG8rcTBURS9BVEUvV0xzZ094VGxheEg4Z09obFFhVDZ4U1NHZEJEVFR2UmZ6bERWYW9leGt1eWtmVDdxVDR6clFaVDdOVjVhSDZqeEQxRFhTNUQrblB6RUgyZS82Q2JmbVlzeG13NEc4VS8zb2lFT3laRG5XNEk2bGh4MTQ2RnE5dUo1djhVSWUvVHMveVdRZ3AzQTNuZFErMVJFNGh1WWpUa0VVb0lWaGNFZSsvL21WRW1hQkY5VGhxUzdwNFc5UFVkREVONWYvcVNmTjkwZE85clF2dm5WWUJjQnVORm1VaStkM3BRMlNXQnlBMUs1SDZ3REFxalJqS1Fxb2h4Qi90S0w5K00zUDh0NnhHb2s2bmx5SHBsRVk3TStSaUMxUW50eEJqRVh6OE94c3R6Z2k0TkdvaDJmRFRTbnBxRDFNZG1vK1BMYWpTL1ZRcEhuZGxuaWMvMHY4OFZmellNNFVCZnFNZVZxZVRJZm5NeEhEVm1TUTlDQ3AxTUlRdXF4T0ZnVUpqNi8vbVI5dVNjUWU4VkZTaTRCd0Rwejg2RHBhZ2RxWCtlT2VqWm9SU1lJbHJ0N3ZOMnpoZUFTMERXS3d2OVRxenhGbi96Qk1UOEpBdE5hd3JSc2FrYTlsb3oxSmtSaUw5cHZLVEVwU3BGRDdsT0lRWUJaV281RkZGcTZLYVprSERyUkhIeWlXNnFDV1BXbjQzU24yMkZvOTZDN05jV0JWVUJRNmFXSTJKUmt0OUpMSUpEZ0dCeFFyQTdJUWcvOUo2VEFaRExJUGZScTg2Zm5MZVhvT3pLTFdqZldBMVZpaDY1SHl6ekd3anJpL2lieHNOYTNJNkc1d3NRZitONFNWOWQvY3hZak4yMEV0WDM3VUhjdFdQRXgzWFRUSWo5V1I1YzNlN0FKcHdDWkZvRjlGTk5pTDFtaktRc3Vrd3VrM3d1S0NKVlNIOXVIdXlWWFRCZG5odDA0RDFxZVFxaWRwMlBsdmZMMGZEc0VhUTlPUnVhUFBkM2h0aHJ4cUR4WDBmRnZyK0FPOWliZE5jVXhQd2t1OWQraTc0WVpzZWhlM2NqWEdhbldMTDBaTW9FTFNMbUp5TDJtakdJV2g1YU51WUpjZGVOaFhaOGpMdDg2SGNOZ012OTkwNzgzV1N4dHlUUlNDTzQ3TkJOaWtmWHpxckFLOU9vcFpzVUQ4SGx1MDh2RVJFUkVRRElIRjBsdnFmSDBvaFQ4N0FuVXlqK2huRlF4dmU5SDVyZ0ZPRHF0RU53Q0lCVGdPQVM0QjVGa1VFUnFZTGMwTGVBWHZHRlg0cTl2NEtaNWU2UG85NkNZOHMrUTlMZDAyQzZMQ2ZvN1d5VlhWQWw2WHN0VWVYUFNDM3hGZzdYZlRBSWRwZDdrTS9wQWx3QzVCb0ZaSDBZMlBNV3p2ZG5iNXd0VnRRK2RoQngxNDhiMG9DUTRCVDhEdlMxdkYwS1ZZcmViMWt4NnJ2R2w0NkpQeHN2elI2d3dPbGdjN1pZVWZPb3A1OWoybU1EbTMwYnpxcis4TDA0Q0o3eXA5TUcvYjI0OGpjN3haOVRINXZ0OC8xSXNMc2dVNFZCbnoyWEFFZUxKd3NpbU9Db2QrYXYwcWp1VWM1d1VQWTVBSnd0VnNqMXluNS9Idm9pT0g3NFhnQUV2UGIyT2pNc2gxcENMcFU1R0p5dE5wUmVzVVZjVG45bXJ2aTVLTmhjcUxwM054SitQWEh3SmdhNUJEVDl0eGl4VjRkUCtkcVR0YnhWZ3VNM2Y0dm84eklRKzdNOGR5L0cvdDdDQWlEWW5IRFpYY0FQV1lGeWcycEF2Z01SRFpTOWh0ZVFmUGMwSk4wekxmREsvU1JYR2RINGNqSEtmL25Kb0IrTHdsZm1pejlDM0RXNWNObGJBcTlNUkVSRW94YURlelRpdWN6T29IdWdFUTAxM3A5RVJFUjBxbkIxT2dhMG56RlJPQmpLNEI1a2NpalVLVGk2ZkMwNk5wY04vdkVvN0VRdXpzSzRqWmZEYWFzR0JKYm1KQ0lpSXQvQ1lDbzJqWFlNbk5CSXh2dVRpSWlJVGhVTTdCRU5Nc0VGbDZNSjJmKzlDSkdMczRiN2JHaUVpVnljaGV6L1hnU1hvNG1CUFNJaUlncUkvM3NqSWlJaUlpSWlJaG9DZ3RNTVpSd3didVBsYVBqM0FUU3UyUXZ6NFFhNE9tMkJONlpUamp4Q0RkMmtlTVJkT3dQeDEwMkZ5OUVFd1drZTd0TWlJaUtpTU1EZ0hoRVJFUkVSRVJIUkVCR2NaamhkMVlpN0poZHh2NWdDbVZ3SkZsWWFyVndRWEE3QTJjMVNuRVJFUkJRU0J2ZUlpSWlJaUlpSWlJYVM0SUxMM2dMWVc0YjdUSWlJaUlnb0RIRnFHQkVSRVJFUkVSRVJFUkVSRVZHWVlIQ1BpSWlJaUlpSWlJaUlpSWlJS0V3d3VFZEVSRVJFUkVSRVJFUkVSRVFVSmhqY0l5SWlJaUlpSWlJaUlpSWlJZ29URE80UkVSRVJFUkVSRVJFUkVSRVJoUWtHOTRpSWlJaUlpSWlJaUlpSWlJakNCSU43UkVSRVJFUkVSRVJFUkVSRVJHR0N3VDBpSWlJaUlpSWlJaUlpSWlLaU1NSGdIaEVSRVJFUkVSRVJFUkVSRVZHWVlIQ1BpSWlJaUlpSWlJaUlpSWlJS0V3b2gvc0UrcXIyNGYzRGZRcEVSRVJFUkVSRVJFUkVSRVJFUXlwc2czczFqekM0UjBSRVJFUkVSRVJFUkVSRVJLT0x6TkZWSWd6M1NSQVJFUkVSRVJFUkVSRVJFUkZSWU95NVIwUkVSRVJFUkVSRVJFUkVSQlFtR053aklpSWlJaUlpSWlJaUlpSWlDaE1NN2hFUkVSRVJFUkVSRVJFUkVSR0ZDUWIzaUlpSWlJaUlpSWlJaUlpSWlNSUVnM3RFUkVSRVJFUkVSRVJFUkVSRVlZTEJQU0lpSWlJaUlpSWlJaUlpSXFJd3dlQWVFUkVSRVJFUkVSRVJFUkVSVVpoZ2NJK0lpSWlJaUlpSWlJaUlpSWdvVERDNFIwUkVSRVJFUkVSRVJFUkVSQlFtR053aklpSWlJaUlpSWlJaUlpSWlDaE1NN2hFUkVSRVJFUkVSRVJFUkVSR0ZDUWIzaUlpSWlJaUlpSWlJaUlpSWlNSUVnM3RFUkVSRVJFUkVSRVJFUkVSRVlZTEJQU0lpSWlJaUlpSWlJaUlpSXFJd3dlQWVFUkVSRVJFUkVSRVJFUkVSVVpoZ2NJK0lpSWlJaUlpSWlJaUlpSWdvVERDNFIwUkVSRVJFUkVSRVJFUkVSQlFtR053aklpSWlJaUlpSWlJaUlpSWlDaE1NN2hFUkVSRVJFUkVSRVJFUkVSR0ZDUWIzaUlpSWlJaUlpSWlJaUlpSWlNSUVnM3RFUkVSRVJFUkVSRVJFUkVSRVlZTEJQU0lpSWlJaUlpSWlJaUlpSXFJd3dlQWVFUkVSRVJFUkVSRVJFUkVSVVpoZ2NJK0lpSWlJaUlpSWlJaUlpSWdvVERDNFIwUkVSRVJFUkVSRVJFUkVSQlFtR053aklpSWlJaUlpSWlJaUlpSWlDaE1NN2hFUkVSRVJFUkVSRVJFUkVSR0ZDUWIzaUlpSWlJaUlpSWlJaUlpSWlNSUVnM3RFUkVSRVJFUkVSRVJFUkVSRVlZTEJQU0lpSWlJaUlpSWlJaUlpSXFJd3dlQWVFUkVSRVJFUkVSRVJFUkVSVVpoZ2NJK0lpSWlJaUlpSWlJaUlpSWdvVERDNFIwUkVSRVJFUkVSRVJFUkVSQlFtR053aklpSWlJaUlpSWlJaUlpSWlDaE1NN2hFUkVSRVJFUkVSRVJFUkVSR0ZDUWIzaUlpSWlJaUlpSWlJaUlpSWlNSUVnM3RFUkVSRVJFUkVSRVJFUkVSRVlZTEJQU0lpSWlJaUlpSWlJaUlpSXFJd3dlQWVFUkVSRVJFUkVSRVJFUkVSVVpoZ2NJK0lpSWlJaUlpSWlJaUlpSWdvVERDNFIwUkVSRVJFUkVSRUdCU0x3Z0FBQUM1SlJFRlVSRVJFUkJRbUdOd2pJaUlpSWlJaUlpSWlJaUlpQ2hNTTdoRVJFUkVSRVJFUkVSRVJFUkdGaWY4UE9vVTUvejBDbG93QUFBQUFTVVZPUks1Q1lJST0iLAoJIlRoZW1lIiA6ICIiLAoJIlR5cGUiIDogIm1pbmQiLAoJIlZlcnNpb24iIDogIjE1Igp9Cg=="/>
    </extobj>
  </extobjs>
</s:customData>
</file>

<file path=customXml/itemProps61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4067</Words>
  <Application>WPS 演示</Application>
  <PresentationFormat>宽屏</PresentationFormat>
  <Paragraphs>372</Paragraphs>
  <Slides>50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63" baseType="lpstr">
      <vt:lpstr>Arial</vt:lpstr>
      <vt:lpstr>宋体</vt:lpstr>
      <vt:lpstr>Wingdings</vt:lpstr>
      <vt:lpstr>思源黑体 CN Medium</vt:lpstr>
      <vt:lpstr>黑体</vt:lpstr>
      <vt:lpstr>阿里巴巴普惠体 M</vt:lpstr>
      <vt:lpstr>微软雅黑</vt:lpstr>
      <vt:lpstr>Arial Unicode MS</vt:lpstr>
      <vt:lpstr>等线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赵艺</cp:lastModifiedBy>
  <cp:revision>127</cp:revision>
  <dcterms:created xsi:type="dcterms:W3CDTF">2022-12-09T12:51:00Z</dcterms:created>
  <dcterms:modified xsi:type="dcterms:W3CDTF">2023-05-15T01:48:56Z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FF0234DC1EB1437792590843B658985E_12</vt:lpwstr>
  </property>
  <property fmtid="{D5CDD505-2E9C-101B-9397-08002B2CF9AE}" pid="3" name="KSOProductBuildVer">
    <vt:lpwstr>2052-11.1.0.14309</vt:lpwstr>
  </property>
</Properties>
</file>