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708" r:id="rId3"/>
    <p:sldId id="619" r:id="rId5"/>
    <p:sldId id="422" r:id="rId6"/>
    <p:sldId id="1001" r:id="rId7"/>
    <p:sldId id="398" r:id="rId8"/>
    <p:sldId id="994" r:id="rId9"/>
    <p:sldId id="995" r:id="rId10"/>
    <p:sldId id="996" r:id="rId11"/>
    <p:sldId id="997" r:id="rId12"/>
    <p:sldId id="999" r:id="rId13"/>
    <p:sldId id="993" r:id="rId14"/>
  </p:sldIdLst>
  <p:sldSz cx="12192000" cy="6858000"/>
  <p:notesSz cx="6858000" cy="9144000"/>
  <p:custDataLst>
    <p:tags r:id="rId1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7" userDrawn="1">
          <p15:clr>
            <a:srgbClr val="A4A3A4"/>
          </p15:clr>
        </p15:guide>
        <p15:guide id="2"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757D"/>
    <a:srgbClr val="848CC4"/>
    <a:srgbClr val="B3D78B"/>
    <a:srgbClr val="BCBDC0"/>
    <a:srgbClr val="865E22"/>
    <a:srgbClr val="A37229"/>
    <a:srgbClr val="F6E0C3"/>
    <a:srgbClr val="C78D38"/>
    <a:srgbClr val="FDC7A0"/>
    <a:srgbClr val="1B4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4" autoAdjust="0"/>
    <p:restoredTop sz="91312" autoAdjust="0"/>
  </p:normalViewPr>
  <p:slideViewPr>
    <p:cSldViewPr snapToGrid="0" showGuides="1">
      <p:cViewPr varScale="1">
        <p:scale>
          <a:sx n="64" d="100"/>
          <a:sy n="64" d="100"/>
        </p:scale>
        <p:origin x="996" y="66"/>
      </p:cViewPr>
      <p:guideLst>
        <p:guide orient="horz" pos="2167"/>
        <p:guide pos="388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86.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8AD23-66B7-4493-96DA-E7A86A20F8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68580" tIns="34290" rIns="68580" bIns="34290"/>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a:prstGeom prst="rect">
            <a:avLst/>
          </a:prstGeom>
        </p:spPr>
        <p:txBody>
          <a:bodyPr lIns="68580" tIns="34290" rIns="68580" bIns="34290"/>
          <a:lstStyle/>
          <a:p>
            <a:fld id="{94412CCE-ADD6-42CD-851E-5C028327A23D}" type="datetimeFigureOut">
              <a:rPr lang="zh-CN" altLang="en-US" smtClean="0"/>
            </a:fld>
            <a:endParaRPr lang="zh-CN" altLang="en-US"/>
          </a:p>
        </p:txBody>
      </p:sp>
      <p:sp>
        <p:nvSpPr>
          <p:cNvPr id="4" name="页脚占位符 3"/>
          <p:cNvSpPr>
            <a:spLocks noGrp="1"/>
          </p:cNvSpPr>
          <p:nvPr>
            <p:ph type="ftr" sz="quarter" idx="11"/>
          </p:nvPr>
        </p:nvSpPr>
        <p:spPr>
          <a:xfrm>
            <a:off x="4038600" y="6356351"/>
            <a:ext cx="4114800" cy="365125"/>
          </a:xfrm>
          <a:prstGeom prst="rect">
            <a:avLst/>
          </a:prstGeom>
        </p:spPr>
        <p:txBody>
          <a:bodyPr lIns="68580" tIns="34290" rIns="68580" bIns="34290"/>
          <a:lstStyle/>
          <a:p>
            <a:endParaRPr lang="zh-CN" altLang="en-US"/>
          </a:p>
        </p:txBody>
      </p:sp>
      <p:sp>
        <p:nvSpPr>
          <p:cNvPr id="5" name="灯片编号占位符 4"/>
          <p:cNvSpPr>
            <a:spLocks noGrp="1"/>
          </p:cNvSpPr>
          <p:nvPr>
            <p:ph type="sldNum" sz="quarter" idx="12"/>
          </p:nvPr>
        </p:nvSpPr>
        <p:spPr>
          <a:xfrm>
            <a:off x="8610600" y="6356351"/>
            <a:ext cx="2743200" cy="365125"/>
          </a:xfrm>
          <a:prstGeom prst="rect">
            <a:avLst/>
          </a:prstGeom>
        </p:spPr>
        <p:txBody>
          <a:bodyPr lIns="68580" tIns="34290" rIns="68580" bIns="34290"/>
          <a:lstStyle/>
          <a:p>
            <a:fld id="{6024CF4C-2EA2-4F37-B5BF-1976E1C013A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85.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0" Type="http://schemas.openxmlformats.org/officeDocument/2006/relationships/notesSlide" Target="../notesSlides/notesSlide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9" Type="http://schemas.openxmlformats.org/officeDocument/2006/relationships/notesSlide" Target="../notesSlides/notesSlide6.xml"/><Relationship Id="rId48" Type="http://schemas.openxmlformats.org/officeDocument/2006/relationships/slideLayout" Target="../slideLayouts/slideLayout5.xml"/><Relationship Id="rId47" Type="http://schemas.openxmlformats.org/officeDocument/2006/relationships/tags" Target="../tags/tag58.xml"/><Relationship Id="rId46" Type="http://schemas.openxmlformats.org/officeDocument/2006/relationships/tags" Target="../tags/tag57.xml"/><Relationship Id="rId45" Type="http://schemas.openxmlformats.org/officeDocument/2006/relationships/tags" Target="../tags/tag56.xml"/><Relationship Id="rId44" Type="http://schemas.openxmlformats.org/officeDocument/2006/relationships/tags" Target="../tags/tag55.xml"/><Relationship Id="rId43" Type="http://schemas.openxmlformats.org/officeDocument/2006/relationships/tags" Target="../tags/tag54.xml"/><Relationship Id="rId42" Type="http://schemas.openxmlformats.org/officeDocument/2006/relationships/tags" Target="../tags/tag53.xml"/><Relationship Id="rId41" Type="http://schemas.openxmlformats.org/officeDocument/2006/relationships/tags" Target="../tags/tag52.xml"/><Relationship Id="rId40" Type="http://schemas.openxmlformats.org/officeDocument/2006/relationships/tags" Target="../tags/tag51.xml"/><Relationship Id="rId4" Type="http://schemas.openxmlformats.org/officeDocument/2006/relationships/tags" Target="../tags/tag15.xml"/><Relationship Id="rId39" Type="http://schemas.openxmlformats.org/officeDocument/2006/relationships/tags" Target="../tags/tag50.xml"/><Relationship Id="rId38" Type="http://schemas.openxmlformats.org/officeDocument/2006/relationships/tags" Target="../tags/tag49.xml"/><Relationship Id="rId37" Type="http://schemas.openxmlformats.org/officeDocument/2006/relationships/tags" Target="../tags/tag48.xml"/><Relationship Id="rId36" Type="http://schemas.openxmlformats.org/officeDocument/2006/relationships/tags" Target="../tags/tag47.xml"/><Relationship Id="rId35" Type="http://schemas.openxmlformats.org/officeDocument/2006/relationships/tags" Target="../tags/tag46.xml"/><Relationship Id="rId34" Type="http://schemas.openxmlformats.org/officeDocument/2006/relationships/tags" Target="../tags/tag45.xml"/><Relationship Id="rId33" Type="http://schemas.openxmlformats.org/officeDocument/2006/relationships/tags" Target="../tags/tag44.xml"/><Relationship Id="rId32" Type="http://schemas.openxmlformats.org/officeDocument/2006/relationships/tags" Target="../tags/tag43.xml"/><Relationship Id="rId31" Type="http://schemas.openxmlformats.org/officeDocument/2006/relationships/tags" Target="../tags/tag42.xml"/><Relationship Id="rId30" Type="http://schemas.openxmlformats.org/officeDocument/2006/relationships/tags" Target="../tags/tag41.xml"/><Relationship Id="rId3" Type="http://schemas.openxmlformats.org/officeDocument/2006/relationships/tags" Target="../tags/tag14.xml"/><Relationship Id="rId29" Type="http://schemas.openxmlformats.org/officeDocument/2006/relationships/tags" Target="../tags/tag40.xml"/><Relationship Id="rId28" Type="http://schemas.openxmlformats.org/officeDocument/2006/relationships/tags" Target="../tags/tag39.xml"/><Relationship Id="rId27" Type="http://schemas.openxmlformats.org/officeDocument/2006/relationships/tags" Target="../tags/tag38.xml"/><Relationship Id="rId26" Type="http://schemas.openxmlformats.org/officeDocument/2006/relationships/tags" Target="../tags/tag37.xml"/><Relationship Id="rId25" Type="http://schemas.openxmlformats.org/officeDocument/2006/relationships/tags" Target="../tags/tag36.xml"/><Relationship Id="rId24" Type="http://schemas.openxmlformats.org/officeDocument/2006/relationships/tags" Target="../tags/tag35.xml"/><Relationship Id="rId23" Type="http://schemas.openxmlformats.org/officeDocument/2006/relationships/tags" Target="../tags/tag34.xml"/><Relationship Id="rId22" Type="http://schemas.openxmlformats.org/officeDocument/2006/relationships/tags" Target="../tags/tag33.xml"/><Relationship Id="rId21" Type="http://schemas.openxmlformats.org/officeDocument/2006/relationships/tags" Target="../tags/tag32.xml"/><Relationship Id="rId20" Type="http://schemas.openxmlformats.org/officeDocument/2006/relationships/tags" Target="../tags/tag31.xml"/><Relationship Id="rId2" Type="http://schemas.openxmlformats.org/officeDocument/2006/relationships/tags" Target="../tags/tag13.xml"/><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3" Type="http://schemas.openxmlformats.org/officeDocument/2006/relationships/notesSlide" Target="../notesSlides/notesSlide7.xml"/><Relationship Id="rId22" Type="http://schemas.openxmlformats.org/officeDocument/2006/relationships/slideLayout" Target="../slideLayouts/slideLayout5.xml"/><Relationship Id="rId21" Type="http://schemas.openxmlformats.org/officeDocument/2006/relationships/tags" Target="../tags/tag79.xml"/><Relationship Id="rId20" Type="http://schemas.openxmlformats.org/officeDocument/2006/relationships/tags" Target="../tags/tag78.xml"/><Relationship Id="rId2" Type="http://schemas.openxmlformats.org/officeDocument/2006/relationships/tags" Target="../tags/tag60.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80.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5.xml"/><Relationship Id="rId4" Type="http://schemas.openxmlformats.org/officeDocument/2006/relationships/tags" Target="../tags/tag83.xml"/><Relationship Id="rId3" Type="http://schemas.openxmlformats.org/officeDocument/2006/relationships/image" Target="../media/image3.png"/><Relationship Id="rId2" Type="http://schemas.openxmlformats.org/officeDocument/2006/relationships/tags" Target="../tags/tag82.xml"/><Relationship Id="rId1" Type="http://schemas.openxmlformats.org/officeDocument/2006/relationships/tags" Target="../tags/tag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461663" y="2603397"/>
            <a:ext cx="6738325" cy="1014730"/>
          </a:xfrm>
          <a:prstGeom prst="rect">
            <a:avLst/>
          </a:prstGeom>
          <a:ln>
            <a:noFill/>
          </a:ln>
          <a:effectLst/>
        </p:spPr>
        <p:txBody>
          <a:bodyPr wrap="square">
            <a:spAutoFit/>
          </a:bodyPr>
          <a:lstStyle/>
          <a:p>
            <a:pPr algn="dist"/>
            <a:r>
              <a:rPr sz="6000" b="1" dirty="0">
                <a:latin typeface="思源黑体 CN Bold" panose="020B0800000000000000" pitchFamily="34" charset="-122"/>
                <a:ea typeface="思源黑体 CN Bold" panose="020B0800000000000000" pitchFamily="34" charset="-122"/>
                <a:cs typeface="Open Sans" panose="020B0606030504020204" pitchFamily="34" charset="0"/>
              </a:rPr>
              <a:t>　新编普通话教程</a:t>
            </a:r>
            <a:endParaRPr sz="60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3104136" y="3916045"/>
            <a:ext cx="6096000" cy="398780"/>
          </a:xfrm>
          <a:prstGeom prst="rect">
            <a:avLst/>
          </a:prstGeom>
          <a:noFill/>
        </p:spPr>
        <p:txBody>
          <a:bodyPr wrap="square" rtlCol="0" anchor="t">
            <a:spAutoFit/>
          </a:bodyPr>
          <a:p>
            <a:pPr algn="ctr"/>
            <a:r>
              <a:rPr lang="zh-CN" altLang="en-US" sz="2000" b="1" dirty="0">
                <a:latin typeface="思源宋体 CN" panose="02020400000000000000" pitchFamily="18" charset="-122"/>
                <a:ea typeface="思源黑体 CN Bold" panose="020B0800000000000000" pitchFamily="34" charset="-122"/>
                <a:sym typeface="+mn-ea"/>
              </a:rPr>
              <a:t>主编</a:t>
            </a:r>
            <a:r>
              <a:rPr lang="en-US" altLang="zh-CN" sz="2000" b="1" dirty="0">
                <a:latin typeface="思源宋体 CN" panose="02020400000000000000" pitchFamily="18" charset="-122"/>
                <a:ea typeface="思源黑体 CN Bold" panose="020B0800000000000000" pitchFamily="34" charset="-122"/>
                <a:sym typeface="+mn-ea"/>
              </a:rPr>
              <a:t> </a:t>
            </a:r>
            <a:r>
              <a:rPr lang="zh-CN" altLang="en-US" sz="2000" b="1" dirty="0">
                <a:latin typeface="思源宋体 CN" panose="02020400000000000000" pitchFamily="18" charset="-122"/>
                <a:ea typeface="思源黑体 CN Bold" panose="020B0800000000000000" pitchFamily="34" charset="-122"/>
                <a:sym typeface="+mn-ea"/>
              </a:rPr>
              <a:t>◎</a:t>
            </a:r>
            <a:r>
              <a:rPr lang="en-US" altLang="zh-CN" sz="2000" b="1" dirty="0">
                <a:latin typeface="思源宋体 CN" panose="02020400000000000000" pitchFamily="18" charset="-122"/>
                <a:ea typeface="思源黑体 CN Bold" panose="020B0800000000000000" pitchFamily="34" charset="-122"/>
                <a:sym typeface="+mn-ea"/>
              </a:rPr>
              <a:t> 张楠  贺雅静  刘芳</a:t>
            </a:r>
            <a:endParaRPr lang="en-US" altLang="zh-CN" sz="2000" b="1" dirty="0">
              <a:latin typeface="思源宋体 CN" panose="02020400000000000000" pitchFamily="18" charset="-122"/>
              <a:ea typeface="思源黑体 CN Bold" panose="020B0800000000000000" pitchFamily="34" charset="-122"/>
              <a:sym typeface="+mn-ea"/>
            </a:endParaRPr>
          </a:p>
        </p:txBody>
      </p:sp>
      <p:pic>
        <p:nvPicPr>
          <p:cNvPr id="5" name="图片 4"/>
          <p:cNvPicPr>
            <a:picLocks noChangeAspect="1"/>
          </p:cNvPicPr>
          <p:nvPr>
            <p:custDataLst>
              <p:tags r:id="rId2"/>
            </p:custDataLst>
          </p:nvPr>
        </p:nvPicPr>
        <p:blipFill>
          <a:blip r:embed="rId3"/>
          <a:stretch>
            <a:fillRect/>
          </a:stretch>
        </p:blipFill>
        <p:spPr>
          <a:xfrm>
            <a:off x="4880548" y="5511165"/>
            <a:ext cx="2431415" cy="638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718414" y="1404609"/>
            <a:ext cx="10898467" cy="2946499"/>
            <a:chOff x="808583" y="2412507"/>
            <a:chExt cx="10898467" cy="2946499"/>
          </a:xfrm>
        </p:grpSpPr>
        <p:grpSp>
          <p:nvGrpSpPr>
            <p:cNvPr id="11" name="组合 10"/>
            <p:cNvGrpSpPr/>
            <p:nvPr/>
          </p:nvGrpSpPr>
          <p:grpSpPr>
            <a:xfrm rot="0">
              <a:off x="808583" y="2431965"/>
              <a:ext cx="6309559" cy="2927041"/>
              <a:chOff x="464457" y="2453733"/>
              <a:chExt cx="6568534" cy="3047182"/>
            </a:xfrm>
          </p:grpSpPr>
          <p:sp>
            <p:nvSpPr>
              <p:cNvPr id="14" name="矩形 13"/>
              <p:cNvSpPr/>
              <p:nvPr/>
            </p:nvSpPr>
            <p:spPr>
              <a:xfrm>
                <a:off x="464457" y="5131582"/>
                <a:ext cx="435429" cy="369332"/>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5" name="矩形 14"/>
              <p:cNvSpPr/>
              <p:nvPr/>
            </p:nvSpPr>
            <p:spPr>
              <a:xfrm>
                <a:off x="1022012" y="4339771"/>
                <a:ext cx="435429" cy="1161143"/>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6" name="矩形 15"/>
              <p:cNvSpPr/>
              <p:nvPr/>
            </p:nvSpPr>
            <p:spPr>
              <a:xfrm>
                <a:off x="1579567" y="3759201"/>
                <a:ext cx="435429" cy="1741714"/>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7" name="矩形 16"/>
              <p:cNvSpPr/>
              <p:nvPr/>
            </p:nvSpPr>
            <p:spPr>
              <a:xfrm>
                <a:off x="2137122" y="4934856"/>
                <a:ext cx="435429" cy="566057"/>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8" name="矩形 17"/>
              <p:cNvSpPr/>
              <p:nvPr/>
            </p:nvSpPr>
            <p:spPr>
              <a:xfrm>
                <a:off x="2694677" y="4775200"/>
                <a:ext cx="435429" cy="725714"/>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9" name="矩形 18"/>
              <p:cNvSpPr/>
              <p:nvPr/>
            </p:nvSpPr>
            <p:spPr>
              <a:xfrm>
                <a:off x="3252232" y="4615543"/>
                <a:ext cx="435429" cy="885371"/>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0" name="矩形 19"/>
              <p:cNvSpPr/>
              <p:nvPr/>
            </p:nvSpPr>
            <p:spPr>
              <a:xfrm>
                <a:off x="3809787" y="4012885"/>
                <a:ext cx="435429" cy="1488029"/>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1" name="矩形 20"/>
              <p:cNvSpPr/>
              <p:nvPr/>
            </p:nvSpPr>
            <p:spPr>
              <a:xfrm>
                <a:off x="4367342" y="3636919"/>
                <a:ext cx="435429" cy="1863996"/>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2" name="矩形 21"/>
              <p:cNvSpPr/>
              <p:nvPr/>
            </p:nvSpPr>
            <p:spPr>
              <a:xfrm>
                <a:off x="4924897" y="3759201"/>
                <a:ext cx="435429" cy="1741713"/>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3" name="矩形 22"/>
              <p:cNvSpPr/>
              <p:nvPr/>
            </p:nvSpPr>
            <p:spPr>
              <a:xfrm>
                <a:off x="5482452" y="3429001"/>
                <a:ext cx="435429" cy="2071914"/>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4" name="矩形 23"/>
              <p:cNvSpPr/>
              <p:nvPr/>
            </p:nvSpPr>
            <p:spPr>
              <a:xfrm>
                <a:off x="6040007" y="2453733"/>
                <a:ext cx="435429" cy="3047182"/>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5" name="矩形 24"/>
              <p:cNvSpPr/>
              <p:nvPr/>
            </p:nvSpPr>
            <p:spPr>
              <a:xfrm>
                <a:off x="6597562" y="3134413"/>
                <a:ext cx="435429" cy="2366502"/>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7" name="speech-bubble_1612"/>
              <p:cNvSpPr>
                <a:spLocks noChangeAspect="1"/>
              </p:cNvSpPr>
              <p:nvPr/>
            </p:nvSpPr>
            <p:spPr bwMode="auto">
              <a:xfrm>
                <a:off x="2394857" y="2788307"/>
                <a:ext cx="1632644" cy="885371"/>
              </a:xfrm>
              <a:custGeom>
                <a:avLst/>
                <a:gdLst>
                  <a:gd name="T0" fmla="*/ 2843 w 2910"/>
                  <a:gd name="T1" fmla="*/ 1760 h 1760"/>
                  <a:gd name="T2" fmla="*/ 853 w 2910"/>
                  <a:gd name="T3" fmla="*/ 1760 h 1760"/>
                  <a:gd name="T4" fmla="*/ 0 w 2910"/>
                  <a:gd name="T5" fmla="*/ 907 h 1760"/>
                  <a:gd name="T6" fmla="*/ 907 w 2910"/>
                  <a:gd name="T7" fmla="*/ 0 h 1760"/>
                  <a:gd name="T8" fmla="*/ 2003 w 2910"/>
                  <a:gd name="T9" fmla="*/ 0 h 1760"/>
                  <a:gd name="T10" fmla="*/ 2910 w 2910"/>
                  <a:gd name="T11" fmla="*/ 907 h 1760"/>
                  <a:gd name="T12" fmla="*/ 2910 w 2910"/>
                  <a:gd name="T13" fmla="*/ 1693 h 1760"/>
                  <a:gd name="T14" fmla="*/ 2843 w 2910"/>
                  <a:gd name="T15" fmla="*/ 1760 h 17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0" h="1760">
                    <a:moveTo>
                      <a:pt x="2843" y="1760"/>
                    </a:moveTo>
                    <a:lnTo>
                      <a:pt x="853" y="1760"/>
                    </a:lnTo>
                    <a:cubicBezTo>
                      <a:pt x="383" y="1760"/>
                      <a:pt x="0" y="1377"/>
                      <a:pt x="0" y="907"/>
                    </a:cubicBezTo>
                    <a:cubicBezTo>
                      <a:pt x="0" y="407"/>
                      <a:pt x="407" y="0"/>
                      <a:pt x="907" y="0"/>
                    </a:cubicBezTo>
                    <a:lnTo>
                      <a:pt x="2003" y="0"/>
                    </a:lnTo>
                    <a:cubicBezTo>
                      <a:pt x="2503" y="0"/>
                      <a:pt x="2910" y="407"/>
                      <a:pt x="2910" y="907"/>
                    </a:cubicBezTo>
                    <a:lnTo>
                      <a:pt x="2910" y="1693"/>
                    </a:lnTo>
                    <a:cubicBezTo>
                      <a:pt x="2910" y="1730"/>
                      <a:pt x="2880" y="1760"/>
                      <a:pt x="2843" y="1760"/>
                    </a:cubicBezTo>
                    <a:close/>
                  </a:path>
                </a:pathLst>
              </a:custGeom>
              <a:solidFill>
                <a:srgbClr val="B3D78B"/>
              </a:solidFill>
              <a:ln>
                <a:noFill/>
              </a:ln>
            </p:spPr>
            <p:txBody>
              <a:bodyPr/>
              <a:lstStyle/>
              <a:p>
                <a:pPr>
                  <a:lnSpc>
                    <a:spcPct val="120000"/>
                  </a:lnSpc>
                </a:pPr>
                <a:endParaRPr lang="zh-CN" altLang="en-US" dirty="0">
                  <a:solidFill>
                    <a:schemeClr val="tx2"/>
                  </a:solidFill>
                  <a:cs typeface="+mn-ea"/>
                  <a:sym typeface="+mn-lt"/>
                </a:endParaRPr>
              </a:p>
            </p:txBody>
          </p:sp>
          <p:sp>
            <p:nvSpPr>
              <p:cNvPr id="28" name="文本框 27"/>
              <p:cNvSpPr txBox="1"/>
              <p:nvPr/>
            </p:nvSpPr>
            <p:spPr>
              <a:xfrm>
                <a:off x="2395042" y="3001755"/>
                <a:ext cx="1654642" cy="479271"/>
              </a:xfrm>
              <a:prstGeom prst="rect">
                <a:avLst/>
              </a:prstGeom>
              <a:noFill/>
            </p:spPr>
            <p:txBody>
              <a:bodyPr wrap="square" rtlCol="0" anchor="t" anchorCtr="0">
                <a:spAutoFit/>
              </a:bodyPr>
              <a:lstStyle/>
              <a:p>
                <a:pPr algn="ctr">
                  <a:lnSpc>
                    <a:spcPct val="100000"/>
                  </a:lnSpc>
                </a:pPr>
                <a:r>
                  <a:rPr lang="en-US" altLang="zh-CN" sz="2400" b="1" dirty="0">
                    <a:solidFill>
                      <a:schemeClr val="bg1"/>
                    </a:solidFill>
                    <a:latin typeface="微软雅黑" panose="020B0503020204020204" charset="-122"/>
                    <a:ea typeface="微软雅黑" panose="020B0503020204020204" charset="-122"/>
                    <a:cs typeface="微软雅黑" panose="020B0503020204020204" charset="-122"/>
                    <a:sym typeface="+mn-lt"/>
                  </a:rPr>
                  <a:t>实践操练</a:t>
                </a:r>
                <a:endParaRPr lang="en-US" altLang="zh-CN" sz="2400"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grpSp>
          <p:nvGrpSpPr>
            <p:cNvPr id="32" name="组合 31"/>
            <p:cNvGrpSpPr/>
            <p:nvPr/>
          </p:nvGrpSpPr>
          <p:grpSpPr>
            <a:xfrm>
              <a:off x="7460803" y="2412507"/>
              <a:ext cx="4246247" cy="2862408"/>
              <a:chOff x="999268" y="1954526"/>
              <a:chExt cx="4246247" cy="2862408"/>
            </a:xfrm>
          </p:grpSpPr>
          <p:sp>
            <p:nvSpPr>
              <p:cNvPr id="33" name="文本框 32"/>
              <p:cNvSpPr txBox="1"/>
              <p:nvPr/>
            </p:nvSpPr>
            <p:spPr>
              <a:xfrm>
                <a:off x="999903" y="4048584"/>
                <a:ext cx="4240530" cy="768350"/>
              </a:xfrm>
              <a:prstGeom prst="rect">
                <a:avLst/>
              </a:prstGeom>
              <a:noFill/>
            </p:spPr>
            <p:txBody>
              <a:bodyPr wrap="square" rtlCol="0">
                <a:spAutoFit/>
              </a:bodyPr>
              <a:lstStyle/>
              <a:p>
                <a:pPr>
                  <a:lnSpc>
                    <a:spcPct val="100000"/>
                  </a:lnSpc>
                  <a:defRPr/>
                </a:pPr>
                <a:r>
                  <a:rPr kumimoji="0" lang="en-US" altLang="zh-CN" sz="2400" b="1" i="0" u="none" strike="noStrike" kern="0" cap="none" spc="0" normalizeH="0" baseline="0" dirty="0">
                    <a:solidFill>
                      <a:srgbClr val="848CC4"/>
                    </a:solidFill>
                    <a:latin typeface="微软雅黑" panose="020B0503020204020204" charset="-122"/>
                    <a:ea typeface="微软雅黑" panose="020B0503020204020204" charset="-122"/>
                    <a:cs typeface="+mn-ea"/>
                    <a:sym typeface="+mn-lt"/>
                  </a:rPr>
                  <a:t>二、</a:t>
                </a:r>
                <a:r>
                  <a:rPr kumimoji="0" lang="en-US" altLang="zh-CN" sz="2000" b="0" i="0" u="none" strike="noStrike" kern="0" cap="none" spc="0" normalizeH="0" baseline="0" dirty="0">
                    <a:latin typeface="楷体" panose="02010609060101010101" charset="-122"/>
                    <a:ea typeface="楷体" panose="02010609060101010101" charset="-122"/>
                    <a:cs typeface="+mn-ea"/>
                    <a:sym typeface="+mn-lt"/>
                  </a:rPr>
                  <a:t>按照以上方法，同桌合作训练，一人朗读，一人测评。</a:t>
                </a:r>
                <a:endParaRPr kumimoji="0" lang="en-US" altLang="zh-CN" sz="2000" b="0" i="0" u="none" strike="noStrike" kern="0" cap="none" spc="0" normalizeH="0" baseline="0" dirty="0">
                  <a:latin typeface="楷体" panose="02010609060101010101" charset="-122"/>
                  <a:ea typeface="楷体" panose="02010609060101010101" charset="-122"/>
                  <a:cs typeface="+mn-ea"/>
                  <a:sym typeface="+mn-lt"/>
                </a:endParaRPr>
              </a:p>
            </p:txBody>
          </p:sp>
          <p:sp>
            <p:nvSpPr>
              <p:cNvPr id="34" name="文本框 33"/>
              <p:cNvSpPr txBox="1"/>
              <p:nvPr/>
            </p:nvSpPr>
            <p:spPr>
              <a:xfrm>
                <a:off x="999268" y="1954526"/>
                <a:ext cx="4246247" cy="1691640"/>
              </a:xfrm>
              <a:prstGeom prst="rect">
                <a:avLst/>
              </a:prstGeom>
              <a:noFill/>
            </p:spPr>
            <p:txBody>
              <a:bodyPr wrap="square" rtlCol="0">
                <a:spAutoFit/>
              </a:bodyPr>
              <a:lstStyle/>
              <a:p>
                <a:pPr>
                  <a:lnSpc>
                    <a:spcPct val="100000"/>
                  </a:lnSpc>
                </a:pPr>
                <a:r>
                  <a:rPr lang="zh-CN" altLang="en-US" sz="2400" b="1" dirty="0">
                    <a:solidFill>
                      <a:srgbClr val="848CC4"/>
                    </a:solidFill>
                    <a:latin typeface="微软雅黑" panose="020B0503020204020204" charset="-122"/>
                    <a:ea typeface="微软雅黑" panose="020B0503020204020204" charset="-122"/>
                    <a:cs typeface="微软雅黑" panose="020B0503020204020204" charset="-122"/>
                    <a:sym typeface="+mn-lt"/>
                  </a:rPr>
                  <a:t>一、</a:t>
                </a:r>
                <a:r>
                  <a:rPr lang="zh-CN" altLang="en-US" sz="2000" dirty="0">
                    <a:latin typeface="楷体" panose="02010609060101010101" charset="-122"/>
                    <a:ea typeface="楷体" panose="02010609060101010101" charset="-122"/>
                    <a:cs typeface="楷体" panose="02010609060101010101" charset="-122"/>
                    <a:sym typeface="+mn-lt"/>
                  </a:rPr>
                  <a:t>下面是 </a:t>
                </a:r>
                <a:r>
                  <a:rPr lang="zh-CN" altLang="en-US" sz="2000" u="sng" dirty="0">
                    <a:solidFill>
                      <a:srgbClr val="F2757D"/>
                    </a:solidFill>
                    <a:latin typeface="楷体" panose="02010609060101010101" charset="-122"/>
                    <a:ea typeface="楷体" panose="02010609060101010101" charset="-122"/>
                    <a:cs typeface="楷体" panose="02010609060101010101" charset="-122"/>
                    <a:sym typeface="+mn-lt"/>
                  </a:rPr>
                  <a:t>60 篇普通话水平测试</a:t>
                </a:r>
                <a:r>
                  <a:rPr lang="zh-CN" altLang="en-US" sz="2000" dirty="0">
                    <a:latin typeface="楷体" panose="02010609060101010101" charset="-122"/>
                    <a:ea typeface="楷体" panose="02010609060101010101" charset="-122"/>
                    <a:cs typeface="楷体" panose="02010609060101010101" charset="-122"/>
                    <a:sym typeface="+mn-lt"/>
                  </a:rPr>
                  <a:t>用的作品。学生依次上台，根据文中的注音和朗读提示，按照本模块“任务三”中的要求进行朗读训练。教师现场评分并指出问题。</a:t>
                </a:r>
                <a:endParaRPr lang="zh-CN" altLang="en-US" sz="2000" dirty="0">
                  <a:latin typeface="楷体" panose="02010609060101010101" charset="-122"/>
                  <a:ea typeface="楷体" panose="02010609060101010101" charset="-122"/>
                  <a:cs typeface="楷体" panose="02010609060101010101" charset="-122"/>
                  <a:sym typeface="+mn-lt"/>
                </a:endParaRPr>
              </a:p>
            </p:txBody>
          </p:sp>
        </p:grpSp>
      </p:grpSp>
      <p:sp>
        <p:nvSpPr>
          <p:cNvPr id="2" name="Text Box 7"/>
          <p:cNvSpPr txBox="1">
            <a:spLocks noChangeArrowheads="1"/>
          </p:cNvSpPr>
          <p:nvPr>
            <p:custDataLst>
              <p:tags r:id="rId1"/>
            </p:custDataLst>
          </p:nvPr>
        </p:nvSpPr>
        <p:spPr bwMode="gray">
          <a:xfrm>
            <a:off x="9255760" y="947420"/>
            <a:ext cx="1598930" cy="38608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600" dirty="0">
                <a:solidFill>
                  <a:srgbClr val="F2757D"/>
                </a:solidFill>
                <a:latin typeface="+mn-lt"/>
                <a:ea typeface="+mn-ea"/>
                <a:cs typeface="+mn-ea"/>
                <a:sym typeface="+mn-lt"/>
              </a:rPr>
              <a:t>详见</a:t>
            </a:r>
            <a:r>
              <a:rPr lang="en-US" altLang="zh-CN" sz="1600" dirty="0">
                <a:solidFill>
                  <a:srgbClr val="F2757D"/>
                </a:solidFill>
                <a:latin typeface="+mn-lt"/>
                <a:ea typeface="+mn-ea"/>
                <a:cs typeface="+mn-ea"/>
                <a:sym typeface="+mn-lt"/>
              </a:rPr>
              <a:t>word</a:t>
            </a:r>
            <a:r>
              <a:rPr lang="zh-CN" altLang="en-US" sz="1600" dirty="0">
                <a:solidFill>
                  <a:srgbClr val="F2757D"/>
                </a:solidFill>
                <a:latin typeface="+mn-lt"/>
                <a:ea typeface="+mn-ea"/>
                <a:cs typeface="+mn-ea"/>
                <a:sym typeface="+mn-lt"/>
              </a:rPr>
              <a:t>文档</a:t>
            </a:r>
            <a:endParaRPr lang="zh-CN" altLang="en-US" sz="1600" dirty="0">
              <a:solidFill>
                <a:srgbClr val="F2757D"/>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674388" y="2738652"/>
            <a:ext cx="6738325" cy="1445260"/>
          </a:xfrm>
          <a:prstGeom prst="rect">
            <a:avLst/>
          </a:prstGeom>
          <a:ln>
            <a:noFill/>
          </a:ln>
          <a:effectLst/>
        </p:spPr>
        <p:txBody>
          <a:bodyPr wrap="square">
            <a:spAutoFit/>
          </a:bodyPr>
          <a:lstStyle/>
          <a:p>
            <a:pPr algn="ctr"/>
            <a:r>
              <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rPr>
              <a:t>感谢观看</a:t>
            </a:r>
            <a:endPar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圆角 68"/>
          <p:cNvSpPr/>
          <p:nvPr/>
        </p:nvSpPr>
        <p:spPr>
          <a:xfrm rot="2704502">
            <a:off x="367825" y="-2193337"/>
            <a:ext cx="4074308" cy="4122559"/>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382335" y="3409508"/>
            <a:ext cx="3654165" cy="769441"/>
          </a:xfrm>
          <a:prstGeom prst="rect">
            <a:avLst/>
          </a:prstGeom>
          <a:ln>
            <a:noFill/>
          </a:ln>
        </p:spPr>
        <p:txBody>
          <a:bodyPr wrap="square">
            <a:spAutoFit/>
            <a:scene3d>
              <a:camera prst="orthographicFront"/>
              <a:lightRig rig="threePt" dir="t"/>
            </a:scene3d>
            <a:sp3d contourW="12700"/>
          </a:bodyPr>
          <a:lstStyle/>
          <a:p>
            <a:pPr algn="dist"/>
            <a:r>
              <a:rPr lang="en-US" altLang="zh-CN" sz="4400" b="1" dirty="0">
                <a:latin typeface="思源黑体 CN Bold" panose="020B0800000000000000" pitchFamily="34" charset="-122"/>
                <a:ea typeface="思源黑体 CN Medium" panose="020B0600000000000000" pitchFamily="34" charset="-122"/>
                <a:sym typeface="Arial" panose="020B0604020202020204" pitchFamily="34" charset="0"/>
              </a:rPr>
              <a:t>CONTENTS</a:t>
            </a:r>
            <a:endParaRPr lang="zh-CN" altLang="en-US" sz="5400" b="1" dirty="0">
              <a:latin typeface="思源黑体 CN Bold" panose="020B0800000000000000" pitchFamily="34" charset="-122"/>
              <a:ea typeface="思源黑体 CN Medium" panose="020B0600000000000000" pitchFamily="34" charset="-122"/>
              <a:sym typeface="Arial" panose="020B0604020202020204" pitchFamily="34" charset="0"/>
            </a:endParaRPr>
          </a:p>
        </p:txBody>
      </p:sp>
      <p:grpSp>
        <p:nvGrpSpPr>
          <p:cNvPr id="36" name="组合 35"/>
          <p:cNvGrpSpPr/>
          <p:nvPr/>
        </p:nvGrpSpPr>
        <p:grpSpPr>
          <a:xfrm rot="16200000">
            <a:off x="10790321" y="87457"/>
            <a:ext cx="572274" cy="1360418"/>
            <a:chOff x="476760" y="5175149"/>
            <a:chExt cx="572274" cy="1360418"/>
          </a:xfrm>
          <a:solidFill>
            <a:srgbClr val="848CC4"/>
          </a:solidFill>
        </p:grpSpPr>
        <p:sp>
          <p:nvSpPr>
            <p:cNvPr id="37" name="椭圆 3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图文框 67"/>
          <p:cNvSpPr/>
          <p:nvPr/>
        </p:nvSpPr>
        <p:spPr>
          <a:xfrm>
            <a:off x="1608196" y="1236689"/>
            <a:ext cx="1207975" cy="4717401"/>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矩形: 圆角 69"/>
          <p:cNvSpPr/>
          <p:nvPr/>
        </p:nvSpPr>
        <p:spPr>
          <a:xfrm rot="2704502">
            <a:off x="-1660673" y="1448064"/>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p:cNvSpPr/>
          <p:nvPr/>
        </p:nvSpPr>
        <p:spPr>
          <a:xfrm rot="2704502">
            <a:off x="11034914" y="5278625"/>
            <a:ext cx="2558959" cy="2454727"/>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883025" y="381000"/>
            <a:ext cx="7294880" cy="5764530"/>
            <a:chOff x="4433" y="600"/>
            <a:chExt cx="11488" cy="9078"/>
          </a:xfrm>
        </p:grpSpPr>
        <p:sp>
          <p:nvSpPr>
            <p:cNvPr id="151" name="文本框 150"/>
            <p:cNvSpPr txBox="1"/>
            <p:nvPr/>
          </p:nvSpPr>
          <p:spPr>
            <a:xfrm>
              <a:off x="4433" y="600"/>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任务一　声母训练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2" name="文本框 1"/>
            <p:cNvSpPr txBox="1"/>
            <p:nvPr>
              <p:custDataLst>
                <p:tags r:id="rId1"/>
              </p:custDataLst>
            </p:nvPr>
          </p:nvSpPr>
          <p:spPr>
            <a:xfrm>
              <a:off x="4433" y="1632"/>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任务二　韵母训练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5" name="文本框 4"/>
            <p:cNvSpPr txBox="1"/>
            <p:nvPr>
              <p:custDataLst>
                <p:tags r:id="rId2"/>
              </p:custDataLst>
            </p:nvPr>
          </p:nvSpPr>
          <p:spPr>
            <a:xfrm>
              <a:off x="4433" y="266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任务三　声调训练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6" name="文本框 5"/>
            <p:cNvSpPr txBox="1"/>
            <p:nvPr>
              <p:custDataLst>
                <p:tags r:id="rId3"/>
              </p:custDataLst>
            </p:nvPr>
          </p:nvSpPr>
          <p:spPr>
            <a:xfrm>
              <a:off x="4433" y="369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任务四　语流音变训练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7" name="文本框 6"/>
            <p:cNvSpPr txBox="1"/>
            <p:nvPr>
              <p:custDataLst>
                <p:tags r:id="rId4"/>
              </p:custDataLst>
            </p:nvPr>
          </p:nvSpPr>
          <p:spPr>
            <a:xfrm>
              <a:off x="4433" y="4728"/>
              <a:ext cx="1148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任务五　普通话水平测试的内容、标准和流程</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8" name="文本框 7"/>
            <p:cNvSpPr txBox="1"/>
            <p:nvPr>
              <p:custDataLst>
                <p:tags r:id="rId5"/>
              </p:custDataLst>
            </p:nvPr>
          </p:nvSpPr>
          <p:spPr>
            <a:xfrm>
              <a:off x="4433" y="5760"/>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任务六　识读字词</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9" name="文本框 8"/>
            <p:cNvSpPr txBox="1"/>
            <p:nvPr>
              <p:custDataLst>
                <p:tags r:id="rId6"/>
              </p:custDataLst>
            </p:nvPr>
          </p:nvSpPr>
          <p:spPr>
            <a:xfrm>
              <a:off x="4433" y="6792"/>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任务七　朗读作品</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0" name="文本框 9"/>
            <p:cNvSpPr txBox="1"/>
            <p:nvPr>
              <p:custDataLst>
                <p:tags r:id="rId7"/>
              </p:custDataLst>
            </p:nvPr>
          </p:nvSpPr>
          <p:spPr>
            <a:xfrm>
              <a:off x="4433" y="782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任务八　命题说话</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custDataLst>
                <p:tags r:id="rId8"/>
              </p:custDataLst>
            </p:nvPr>
          </p:nvSpPr>
          <p:spPr>
            <a:xfrm>
              <a:off x="4433" y="885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任务九　综合模拟训练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97738" y="2970602"/>
            <a:ext cx="3535680" cy="1106805"/>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66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朗读作品</a:t>
            </a:r>
            <a:endParaRPr lang="zh-CN" altLang="en-US" sz="66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nvSpPr>
        <p:spPr>
          <a:xfrm>
            <a:off x="1513719" y="2862523"/>
            <a:ext cx="1379220" cy="1322070"/>
          </a:xfrm>
          <a:prstGeom prst="rect">
            <a:avLst/>
          </a:prstGeom>
          <a:noFill/>
        </p:spPr>
        <p:txBody>
          <a:bodyPr wrap="none" rtlCol="0">
            <a:spAutoFit/>
            <a:scene3d>
              <a:camera prst="orthographicFront"/>
              <a:lightRig rig="threePt" dir="t"/>
            </a:scene3d>
            <a:sp3d contourW="12700"/>
          </a:bodyPr>
          <a:lstStyle/>
          <a:p>
            <a:pPr lvl="0" defTabSz="914400">
              <a:defRPr/>
            </a:pPr>
            <a:r>
              <a:rPr lang="en-US" altLang="zh-CN" sz="8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07</a:t>
            </a:r>
            <a:endParaRPr lang="zh-CN" altLang="en-US" sz="8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47" name="矩形: 圆角 46"/>
          <p:cNvSpPr/>
          <p:nvPr/>
        </p:nvSpPr>
        <p:spPr>
          <a:xfrm rot="2704502">
            <a:off x="5894711" y="-3127867"/>
            <a:ext cx="7240602" cy="5208530"/>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rot="2704502">
            <a:off x="9680012" y="4849540"/>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图文框 49"/>
          <p:cNvSpPr/>
          <p:nvPr/>
        </p:nvSpPr>
        <p:spPr>
          <a:xfrm>
            <a:off x="963513" y="2283269"/>
            <a:ext cx="2409372" cy="2540000"/>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1" name="组合 50"/>
          <p:cNvGrpSpPr/>
          <p:nvPr/>
        </p:nvGrpSpPr>
        <p:grpSpPr>
          <a:xfrm rot="16200000">
            <a:off x="1619544" y="257180"/>
            <a:ext cx="572274" cy="1360418"/>
            <a:chOff x="476760" y="5175149"/>
            <a:chExt cx="572274" cy="1360418"/>
          </a:xfrm>
          <a:solidFill>
            <a:srgbClr val="848CC4"/>
          </a:solidFill>
        </p:grpSpPr>
        <p:sp>
          <p:nvSpPr>
            <p:cNvPr id="52" name="椭圆 5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9959213" y="717088"/>
            <a:ext cx="572274" cy="1360418"/>
            <a:chOff x="476760" y="5175149"/>
            <a:chExt cx="572274" cy="1360418"/>
          </a:xfrm>
          <a:solidFill>
            <a:schemeClr val="bg1"/>
          </a:solidFill>
        </p:grpSpPr>
        <p:sp>
          <p:nvSpPr>
            <p:cNvPr id="74" name="椭圆 73"/>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矩形: 圆角 94"/>
          <p:cNvSpPr/>
          <p:nvPr/>
        </p:nvSpPr>
        <p:spPr>
          <a:xfrm rot="2704502">
            <a:off x="-1285490" y="4995935"/>
            <a:ext cx="2558959" cy="2454727"/>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rot="16200000">
            <a:off x="7207847" y="5068666"/>
            <a:ext cx="572274" cy="1360418"/>
            <a:chOff x="476760" y="5175149"/>
            <a:chExt cx="572274" cy="1360418"/>
          </a:xfrm>
          <a:solidFill>
            <a:srgbClr val="848CC4"/>
          </a:solidFill>
        </p:grpSpPr>
        <p:sp>
          <p:nvSpPr>
            <p:cNvPr id="97" name="椭圆 9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ŝḷiḋè"/>
          <p:cNvSpPr/>
          <p:nvPr/>
        </p:nvSpPr>
        <p:spPr>
          <a:xfrm>
            <a:off x="964853" y="1758651"/>
            <a:ext cx="2428892" cy="1550916"/>
          </a:xfrm>
          <a:prstGeom prst="bentArrow">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pPr>
            <a:endParaRPr>
              <a:cs typeface="+mn-ea"/>
              <a:sym typeface="+mn-lt"/>
            </a:endParaRPr>
          </a:p>
        </p:txBody>
      </p:sp>
      <p:sp>
        <p:nvSpPr>
          <p:cNvPr id="30" name="ísļíḋe"/>
          <p:cNvSpPr/>
          <p:nvPr/>
        </p:nvSpPr>
        <p:spPr bwMode="auto">
          <a:xfrm>
            <a:off x="1976120" y="2552700"/>
            <a:ext cx="405765" cy="38735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tx2"/>
          </a:solidFill>
          <a:ln>
            <a:noFill/>
          </a:ln>
        </p:spPr>
        <p:txBody>
          <a:bodyPr lIns="0" tIns="0" rIns="0" bIns="0" anchor="ctr"/>
          <a:lstStyle/>
          <a:p>
            <a:pPr algn="ctr">
              <a:lnSpc>
                <a:spcPct val="120000"/>
              </a:lnSpc>
            </a:pPr>
            <a:endParaRPr>
              <a:cs typeface="+mn-ea"/>
              <a:sym typeface="+mn-lt"/>
            </a:endParaRPr>
          </a:p>
        </p:txBody>
      </p:sp>
      <p:sp>
        <p:nvSpPr>
          <p:cNvPr id="23" name="i$ľíďé"/>
          <p:cNvSpPr txBox="1"/>
          <p:nvPr/>
        </p:nvSpPr>
        <p:spPr bwMode="auto">
          <a:xfrm>
            <a:off x="3667125" y="1758950"/>
            <a:ext cx="737552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00000"/>
              </a:lnSpc>
            </a:pPr>
            <a:r>
              <a:rPr lang="zh-CN" altLang="en-US" sz="2000" dirty="0">
                <a:cs typeface="+mn-ea"/>
                <a:sym typeface="+mn-lt"/>
              </a:rPr>
              <a:t>本任务旨在使学生了解普通话水平测试中有关朗读作品方面的内容与评分细则，掌握朗读作品测评过程中的应对技巧，减少在该项测试中的失分率。</a:t>
            </a:r>
            <a:endParaRPr lang="zh-CN" altLang="en-US" sz="2000" dirty="0">
              <a:cs typeface="+mn-ea"/>
              <a:sym typeface="+mn-lt"/>
            </a:endParaRPr>
          </a:p>
        </p:txBody>
      </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训练目标</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15645" y="1069975"/>
            <a:ext cx="10994808" cy="5242560"/>
            <a:chOff x="1514872" y="1080120"/>
            <a:chExt cx="10729852" cy="5116146"/>
          </a:xfrm>
          <a:blipFill dpi="0" rotWithShape="1">
            <a:blip r:embed="rId1" cstate="screen"/>
            <a:srcRect/>
            <a:tile tx="0" ty="0" sx="100000" sy="100000" flip="none" algn="tl"/>
          </a:blipFill>
        </p:grpSpPr>
        <p:sp>
          <p:nvSpPr>
            <p:cNvPr id="19" name="矩形: 圆角 18"/>
            <p:cNvSpPr/>
            <p:nvPr/>
          </p:nvSpPr>
          <p:spPr>
            <a:xfrm>
              <a:off x="1514872" y="1080120"/>
              <a:ext cx="2382737" cy="2209188"/>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24" name="矩形: 圆角 23"/>
            <p:cNvSpPr/>
            <p:nvPr/>
          </p:nvSpPr>
          <p:spPr>
            <a:xfrm>
              <a:off x="9679820" y="3631362"/>
              <a:ext cx="2564904" cy="2564904"/>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grpSp>
      <p:sp>
        <p:nvSpPr>
          <p:cNvPr id="40" name="TextBox 7"/>
          <p:cNvSpPr txBox="1"/>
          <p:nvPr/>
        </p:nvSpPr>
        <p:spPr>
          <a:xfrm>
            <a:off x="715645" y="3429000"/>
            <a:ext cx="8251190" cy="3138170"/>
          </a:xfrm>
          <a:prstGeom prst="rect">
            <a:avLst/>
          </a:prstGeom>
          <a:noFill/>
        </p:spPr>
        <p:txBody>
          <a:bodyPr wrap="square" rtlCol="0">
            <a:spAutoFit/>
          </a:bodyPr>
          <a:lstStyle/>
          <a:p>
            <a:pPr algn="l">
              <a:lnSpc>
                <a:spcPct val="100000"/>
              </a:lnSpc>
            </a:pPr>
            <a:r>
              <a:rPr lang="en-US" altLang="zh-CN" b="1" dirty="0">
                <a:latin typeface="微软雅黑" panose="020B0503020204020204" charset="-122"/>
                <a:ea typeface="微软雅黑" panose="020B0503020204020204" charset="-122"/>
                <a:cs typeface="+mn-ea"/>
                <a:sym typeface="+mn-lt"/>
              </a:rPr>
              <a:t>（二）评分细则</a:t>
            </a:r>
            <a:endParaRPr lang="en-US" altLang="zh-CN" dirty="0">
              <a:cs typeface="+mn-ea"/>
              <a:sym typeface="+mn-lt"/>
            </a:endParaRPr>
          </a:p>
          <a:p>
            <a:pPr algn="l">
              <a:lnSpc>
                <a:spcPct val="100000"/>
              </a:lnSpc>
            </a:pPr>
            <a:r>
              <a:rPr lang="en-US" altLang="zh-CN" b="1" dirty="0">
                <a:solidFill>
                  <a:srgbClr val="FF0000"/>
                </a:solidFill>
                <a:latin typeface="微软雅黑" panose="020B0503020204020204" charset="-122"/>
                <a:ea typeface="微软雅黑" panose="020B0503020204020204" charset="-122"/>
                <a:cs typeface="微软雅黑" panose="020B0503020204020204" charset="-122"/>
                <a:sym typeface="+mn-lt"/>
              </a:rPr>
              <a:t>此项成绩占总分的 30%，即 30 分。</a:t>
            </a:r>
            <a:endParaRPr lang="en-US" altLang="zh-CN" b="1" dirty="0">
              <a:solidFill>
                <a:srgbClr val="FF0000"/>
              </a:solidFill>
              <a:latin typeface="微软雅黑" panose="020B0503020204020204" charset="-122"/>
              <a:ea typeface="微软雅黑" panose="020B0503020204020204" charset="-122"/>
              <a:cs typeface="微软雅黑" panose="020B0503020204020204" charset="-122"/>
              <a:sym typeface="+mn-lt"/>
            </a:endParaRPr>
          </a:p>
          <a:p>
            <a:pPr algn="l">
              <a:lnSpc>
                <a:spcPct val="100000"/>
              </a:lnSpc>
            </a:pPr>
            <a:r>
              <a:rPr lang="en-US" altLang="zh-CN" b="1" dirty="0">
                <a:solidFill>
                  <a:srgbClr val="FF0000"/>
                </a:solidFill>
                <a:latin typeface="微软雅黑" panose="020B0503020204020204" charset="-122"/>
                <a:ea typeface="微软雅黑" panose="020B0503020204020204" charset="-122"/>
                <a:cs typeface="微软雅黑" panose="020B0503020204020204" charset="-122"/>
                <a:sym typeface="+mn-lt"/>
              </a:rPr>
              <a:t>对每篇材料的前 400 字（不包括标点）做累积计算。</a:t>
            </a:r>
            <a:endParaRPr lang="en-US" altLang="zh-CN" dirty="0">
              <a:cs typeface="+mn-ea"/>
              <a:sym typeface="+mn-lt"/>
            </a:endParaRPr>
          </a:p>
          <a:p>
            <a:pPr algn="l">
              <a:lnSpc>
                <a:spcPct val="100000"/>
              </a:lnSpc>
            </a:pPr>
            <a:r>
              <a:rPr lang="en-US" altLang="zh-CN" sz="1600" dirty="0">
                <a:latin typeface="仿宋" panose="02010609060101010101" charset="-122"/>
                <a:ea typeface="仿宋" panose="02010609060101010101" charset="-122"/>
                <a:cs typeface="仿宋" panose="02010609060101010101" charset="-122"/>
                <a:sym typeface="+mn-lt"/>
              </a:rPr>
              <a:t>（1）每读错一个音节扣 0.1 分，漏读或增读一个音节扣 0.1 分。</a:t>
            </a:r>
            <a:endParaRPr lang="en-US" altLang="zh-CN" sz="1600" dirty="0">
              <a:latin typeface="仿宋" panose="02010609060101010101" charset="-122"/>
              <a:ea typeface="仿宋" panose="02010609060101010101" charset="-122"/>
              <a:cs typeface="仿宋" panose="02010609060101010101" charset="-122"/>
              <a:sym typeface="+mn-lt"/>
            </a:endParaRPr>
          </a:p>
          <a:p>
            <a:pPr algn="l">
              <a:lnSpc>
                <a:spcPct val="100000"/>
              </a:lnSpc>
            </a:pPr>
            <a:r>
              <a:rPr lang="en-US" altLang="zh-CN" sz="1600" dirty="0">
                <a:latin typeface="仿宋" panose="02010609060101010101" charset="-122"/>
                <a:ea typeface="仿宋" panose="02010609060101010101" charset="-122"/>
                <a:cs typeface="仿宋" panose="02010609060101010101" charset="-122"/>
                <a:sym typeface="+mn-lt"/>
              </a:rPr>
              <a:t>（2）声母或韵母的系统性缺陷，视程度扣 0.5 分、1 分。</a:t>
            </a:r>
            <a:endParaRPr lang="en-US" altLang="zh-CN" sz="1600" dirty="0">
              <a:latin typeface="仿宋" panose="02010609060101010101" charset="-122"/>
              <a:ea typeface="仿宋" panose="02010609060101010101" charset="-122"/>
              <a:cs typeface="仿宋" panose="02010609060101010101" charset="-122"/>
              <a:sym typeface="+mn-lt"/>
            </a:endParaRPr>
          </a:p>
          <a:p>
            <a:pPr algn="l">
              <a:lnSpc>
                <a:spcPct val="100000"/>
              </a:lnSpc>
            </a:pPr>
            <a:r>
              <a:rPr lang="en-US" altLang="zh-CN" sz="1600" dirty="0">
                <a:latin typeface="仿宋" panose="02010609060101010101" charset="-122"/>
                <a:ea typeface="仿宋" panose="02010609060101010101" charset="-122"/>
                <a:cs typeface="仿宋" panose="02010609060101010101" charset="-122"/>
                <a:sym typeface="+mn-lt"/>
              </a:rPr>
              <a:t>（3）语调偏误（主要指语流中显现的与普通话语调不一致的问题，如音节的调值和调形不准确，词语的轻重格式不恰当，音节的长短不合理，连读音变不自然，语调的轻重、快慢、高低、停连的配置与变化同普通话语调有差异等），视程度扣 0.5 分、1 分、2 分。</a:t>
            </a:r>
            <a:endParaRPr lang="en-US" altLang="zh-CN" sz="1600" dirty="0">
              <a:latin typeface="仿宋" panose="02010609060101010101" charset="-122"/>
              <a:ea typeface="仿宋" panose="02010609060101010101" charset="-122"/>
              <a:cs typeface="仿宋" panose="02010609060101010101" charset="-122"/>
              <a:sym typeface="+mn-lt"/>
            </a:endParaRPr>
          </a:p>
          <a:p>
            <a:pPr algn="l">
              <a:lnSpc>
                <a:spcPct val="100000"/>
              </a:lnSpc>
            </a:pPr>
            <a:r>
              <a:rPr lang="en-US" altLang="zh-CN" sz="1600" dirty="0">
                <a:latin typeface="仿宋" panose="02010609060101010101" charset="-122"/>
                <a:ea typeface="仿宋" panose="02010609060101010101" charset="-122"/>
                <a:cs typeface="仿宋" panose="02010609060101010101" charset="-122"/>
                <a:sym typeface="+mn-lt"/>
              </a:rPr>
              <a:t>（4）停连不当（主要指割裂词语、肢解句子、使人产生歧义等停连问题），视程度扣 0.5 分、1 分或 2 分。</a:t>
            </a:r>
            <a:endParaRPr lang="en-US" altLang="zh-CN" sz="1600" dirty="0">
              <a:latin typeface="仿宋" panose="02010609060101010101" charset="-122"/>
              <a:ea typeface="仿宋" panose="02010609060101010101" charset="-122"/>
              <a:cs typeface="仿宋" panose="02010609060101010101" charset="-122"/>
              <a:sym typeface="+mn-lt"/>
            </a:endParaRPr>
          </a:p>
          <a:p>
            <a:pPr algn="l">
              <a:lnSpc>
                <a:spcPct val="100000"/>
              </a:lnSpc>
            </a:pPr>
            <a:r>
              <a:rPr lang="en-US" altLang="zh-CN" sz="1600" dirty="0">
                <a:latin typeface="仿宋" panose="02010609060101010101" charset="-122"/>
                <a:ea typeface="仿宋" panose="02010609060101010101" charset="-122"/>
                <a:cs typeface="仿宋" panose="02010609060101010101" charset="-122"/>
                <a:sym typeface="+mn-lt"/>
              </a:rPr>
              <a:t>（5）朗读不流畅（包括回读），视程度扣 0.5 分、1 分、2 分。</a:t>
            </a:r>
            <a:endParaRPr lang="en-US" altLang="zh-CN" sz="1600" dirty="0">
              <a:latin typeface="仿宋" panose="02010609060101010101" charset="-122"/>
              <a:ea typeface="仿宋" panose="02010609060101010101" charset="-122"/>
              <a:cs typeface="仿宋" panose="02010609060101010101" charset="-122"/>
              <a:sym typeface="+mn-lt"/>
            </a:endParaRPr>
          </a:p>
          <a:p>
            <a:pPr algn="l">
              <a:lnSpc>
                <a:spcPct val="100000"/>
              </a:lnSpc>
            </a:pPr>
            <a:r>
              <a:rPr lang="en-US" altLang="zh-CN" sz="1600" dirty="0">
                <a:latin typeface="仿宋" panose="02010609060101010101" charset="-122"/>
                <a:ea typeface="仿宋" panose="02010609060101010101" charset="-122"/>
                <a:cs typeface="仿宋" panose="02010609060101010101" charset="-122"/>
                <a:sym typeface="+mn-lt"/>
              </a:rPr>
              <a:t>（6）限时 4 分钟，超时扣 1 分。</a:t>
            </a:r>
            <a:endParaRPr lang="en-US" altLang="zh-CN" sz="1600" dirty="0">
              <a:latin typeface="仿宋" panose="02010609060101010101" charset="-122"/>
              <a:ea typeface="仿宋" panose="02010609060101010101" charset="-122"/>
              <a:cs typeface="仿宋" panose="02010609060101010101" charset="-122"/>
              <a:sym typeface="+mn-lt"/>
            </a:endParaRPr>
          </a:p>
        </p:txBody>
      </p:sp>
      <p:sp>
        <p:nvSpPr>
          <p:cNvPr id="26" name="TextBox 9"/>
          <p:cNvSpPr txBox="1"/>
          <p:nvPr/>
        </p:nvSpPr>
        <p:spPr>
          <a:xfrm>
            <a:off x="3321685" y="1069975"/>
            <a:ext cx="8388985" cy="2266315"/>
          </a:xfrm>
          <a:prstGeom prst="rect">
            <a:avLst/>
          </a:prstGeom>
          <a:noFill/>
        </p:spPr>
        <p:txBody>
          <a:bodyPr wrap="square" rtlCol="0">
            <a:spAutoFit/>
          </a:bodyPr>
          <a:lstStyle/>
          <a:p>
            <a:pPr indent="0" algn="l" fontAlgn="auto">
              <a:lnSpc>
                <a:spcPct val="100000"/>
              </a:lnSpc>
              <a:spcAft>
                <a:spcPts val="800"/>
              </a:spcAft>
            </a:pPr>
            <a:r>
              <a:rPr lang="en-US" altLang="zh-CN" sz="2000" b="1" dirty="0">
                <a:latin typeface="微软雅黑" panose="020B0503020204020204" charset="-122"/>
                <a:ea typeface="微软雅黑" panose="020B0503020204020204" charset="-122"/>
                <a:cs typeface="+mn-ea"/>
                <a:sym typeface="+mn-lt"/>
              </a:rPr>
              <a:t>（一）测试内容</a:t>
            </a:r>
            <a:endParaRPr lang="en-US" altLang="zh-CN" dirty="0">
              <a:cs typeface="+mn-ea"/>
              <a:sym typeface="+mn-lt"/>
            </a:endParaRPr>
          </a:p>
          <a:p>
            <a:pPr indent="0" algn="l" fontAlgn="auto">
              <a:lnSpc>
                <a:spcPct val="100000"/>
              </a:lnSpc>
              <a:spcAft>
                <a:spcPts val="800"/>
              </a:spcAft>
            </a:pPr>
            <a:r>
              <a:rPr lang="en-US" altLang="zh-CN" b="1" dirty="0">
                <a:solidFill>
                  <a:srgbClr val="FF0000"/>
                </a:solidFill>
                <a:latin typeface="微软雅黑" panose="020B0503020204020204" charset="-122"/>
                <a:ea typeface="微软雅黑" panose="020B0503020204020204" charset="-122"/>
                <a:cs typeface="仿宋" panose="02010609060101010101" charset="-122"/>
                <a:sym typeface="+mn-lt"/>
              </a:rPr>
              <a:t>接受普通话水平测试的考生将朗读一篇短文。</a:t>
            </a:r>
            <a:endParaRPr lang="en-US" altLang="zh-CN" b="1" dirty="0">
              <a:solidFill>
                <a:srgbClr val="F2757D"/>
              </a:solidFill>
              <a:latin typeface="微软雅黑" panose="020B0503020204020204" charset="-122"/>
              <a:ea typeface="微软雅黑" panose="020B0503020204020204" charset="-122"/>
              <a:cs typeface="仿宋" panose="02010609060101010101" charset="-122"/>
              <a:sym typeface="+mn-lt"/>
            </a:endParaRPr>
          </a:p>
          <a:p>
            <a:pPr indent="0" algn="l" fontAlgn="auto">
              <a:lnSpc>
                <a:spcPct val="100000"/>
              </a:lnSpc>
              <a:spcAft>
                <a:spcPts val="800"/>
              </a:spcAft>
            </a:pPr>
            <a:r>
              <a:rPr lang="en-US" altLang="zh-CN" dirty="0">
                <a:latin typeface="仿宋" panose="02010609060101010101" charset="-122"/>
                <a:ea typeface="仿宋" panose="02010609060101010101" charset="-122"/>
                <a:cs typeface="仿宋" panose="02010609060101010101" charset="-122"/>
                <a:sym typeface="+mn-lt"/>
              </a:rPr>
              <a:t>《普通话水平测试实施纲要》中的“普通话水平测试用朗读作品”共有 60 篇，测试的短文将从这 60 篇中随机抽取。该项测试的量化要求是朗读 400 个音节，每篇作品在第 400 个音节处有“ //”标识。该项测试的目的是考查应试人用普通话朗读书面材料的水平，在测查声母、韵母、声调读音标准程度的同时，重点测查连读音变、停连、语调以及流畅程度。</a:t>
            </a:r>
            <a:endParaRPr lang="en-US" altLang="zh-CN" dirty="0">
              <a:latin typeface="仿宋" panose="02010609060101010101" charset="-122"/>
              <a:ea typeface="仿宋" panose="02010609060101010101" charset="-122"/>
              <a:cs typeface="仿宋" panose="02010609060101010101" charset="-122"/>
              <a:sym typeface="+mn-lt"/>
            </a:endParaRPr>
          </a:p>
        </p:txBody>
      </p:sp>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一、测试内容与评分细则</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6"/>
          <p:cNvGrpSpPr/>
          <p:nvPr/>
        </p:nvGrpSpPr>
        <p:grpSpPr>
          <a:xfrm rot="0">
            <a:off x="1688465" y="1978025"/>
            <a:ext cx="1763395" cy="832485"/>
            <a:chOff x="3597042" y="1309582"/>
            <a:chExt cx="2312747" cy="1091512"/>
          </a:xfrm>
        </p:grpSpPr>
        <p:cxnSp>
          <p:nvCxnSpPr>
            <p:cNvPr id="62" name="Straight Connector 54"/>
            <p:cNvCxnSpPr/>
            <p:nvPr>
              <p:custDataLst>
                <p:tags r:id="rId1"/>
              </p:custDataLst>
            </p:nvPr>
          </p:nvCxnSpPr>
          <p:spPr>
            <a:xfrm flipH="1" flipV="1">
              <a:off x="4873630" y="1377949"/>
              <a:ext cx="1036159"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59"/>
            <p:cNvCxnSpPr/>
            <p:nvPr>
              <p:custDataLst>
                <p:tags r:id="rId2"/>
              </p:custDataLst>
            </p:nvPr>
          </p:nvCxnSpPr>
          <p:spPr>
            <a:xfrm flipH="1">
              <a:off x="3597042" y="1377949"/>
              <a:ext cx="1276586" cy="1023145"/>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4" name="Oval 61"/>
            <p:cNvSpPr/>
            <p:nvPr>
              <p:custDataLst>
                <p:tags r:id="rId3"/>
              </p:custDataLst>
            </p:nvPr>
          </p:nvSpPr>
          <p:spPr>
            <a:xfrm>
              <a:off x="4793618" y="1309582"/>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5" name="Group 67"/>
          <p:cNvGrpSpPr/>
          <p:nvPr/>
        </p:nvGrpSpPr>
        <p:grpSpPr>
          <a:xfrm rot="0">
            <a:off x="2168525" y="3014980"/>
            <a:ext cx="1282700" cy="479425"/>
            <a:chOff x="4227286" y="2668956"/>
            <a:chExt cx="1682498" cy="629076"/>
          </a:xfrm>
        </p:grpSpPr>
        <p:cxnSp>
          <p:nvCxnSpPr>
            <p:cNvPr id="59" name="Straight Connector 55"/>
            <p:cNvCxnSpPr/>
            <p:nvPr>
              <p:custDataLst>
                <p:tags r:id="rId4"/>
              </p:custDataLst>
            </p:nvPr>
          </p:nvCxnSpPr>
          <p:spPr>
            <a:xfrm flipH="1" flipV="1">
              <a:off x="4873626" y="2740551"/>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62"/>
            <p:cNvCxnSpPr/>
            <p:nvPr>
              <p:custDataLst>
                <p:tags r:id="rId5"/>
              </p:custDataLst>
            </p:nvPr>
          </p:nvCxnSpPr>
          <p:spPr>
            <a:xfrm flipH="1">
              <a:off x="4227286" y="2748966"/>
              <a:ext cx="646342" cy="549066"/>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1" name="Oval 65"/>
            <p:cNvSpPr/>
            <p:nvPr>
              <p:custDataLst>
                <p:tags r:id="rId6"/>
              </p:custDataLst>
            </p:nvPr>
          </p:nvSpPr>
          <p:spPr>
            <a:xfrm>
              <a:off x="4793618" y="2668956"/>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2" name="Group 79"/>
          <p:cNvGrpSpPr/>
          <p:nvPr/>
        </p:nvGrpSpPr>
        <p:grpSpPr>
          <a:xfrm rot="0" flipV="1">
            <a:off x="1688465" y="4337050"/>
            <a:ext cx="1763395" cy="832485"/>
            <a:chOff x="3597042" y="1309582"/>
            <a:chExt cx="2312742" cy="1091512"/>
          </a:xfrm>
        </p:grpSpPr>
        <p:cxnSp>
          <p:nvCxnSpPr>
            <p:cNvPr id="3" name="Straight Connector 84"/>
            <p:cNvCxnSpPr/>
            <p:nvPr>
              <p:custDataLst>
                <p:tags r:id="rId7"/>
              </p:custDataLst>
            </p:nvPr>
          </p:nvCxnSpPr>
          <p:spPr>
            <a:xfrm flipH="1" flipV="1">
              <a:off x="4873626" y="1377949"/>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85"/>
            <p:cNvCxnSpPr/>
            <p:nvPr>
              <p:custDataLst>
                <p:tags r:id="rId8"/>
              </p:custDataLst>
            </p:nvPr>
          </p:nvCxnSpPr>
          <p:spPr>
            <a:xfrm flipH="1">
              <a:off x="3597042" y="1377949"/>
              <a:ext cx="1276586" cy="1023145"/>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Oval 86"/>
            <p:cNvSpPr/>
            <p:nvPr>
              <p:custDataLst>
                <p:tags r:id="rId9"/>
              </p:custDataLst>
            </p:nvPr>
          </p:nvSpPr>
          <p:spPr>
            <a:xfrm>
              <a:off x="4793618" y="1309582"/>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8" name="Group 80"/>
          <p:cNvGrpSpPr/>
          <p:nvPr/>
        </p:nvGrpSpPr>
        <p:grpSpPr>
          <a:xfrm rot="0" flipV="1">
            <a:off x="2168525" y="3653155"/>
            <a:ext cx="1282700" cy="479425"/>
            <a:chOff x="4227286" y="2668956"/>
            <a:chExt cx="1682498" cy="629076"/>
          </a:xfrm>
        </p:grpSpPr>
        <p:cxnSp>
          <p:nvCxnSpPr>
            <p:cNvPr id="9" name="Straight Connector 81"/>
            <p:cNvCxnSpPr/>
            <p:nvPr>
              <p:custDataLst>
                <p:tags r:id="rId10"/>
              </p:custDataLst>
            </p:nvPr>
          </p:nvCxnSpPr>
          <p:spPr>
            <a:xfrm flipH="1" flipV="1">
              <a:off x="4873626" y="2740551"/>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82"/>
            <p:cNvCxnSpPr/>
            <p:nvPr>
              <p:custDataLst>
                <p:tags r:id="rId11"/>
              </p:custDataLst>
            </p:nvPr>
          </p:nvCxnSpPr>
          <p:spPr>
            <a:xfrm flipH="1">
              <a:off x="4227286" y="2748966"/>
              <a:ext cx="646342" cy="549066"/>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83"/>
            <p:cNvSpPr/>
            <p:nvPr>
              <p:custDataLst>
                <p:tags r:id="rId12"/>
              </p:custDataLst>
            </p:nvPr>
          </p:nvSpPr>
          <p:spPr>
            <a:xfrm>
              <a:off x="4793618" y="2668956"/>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12" name="Group 3"/>
          <p:cNvGrpSpPr/>
          <p:nvPr/>
        </p:nvGrpSpPr>
        <p:grpSpPr>
          <a:xfrm rot="0">
            <a:off x="393065" y="2682240"/>
            <a:ext cx="1775460" cy="1777365"/>
            <a:chOff x="508001" y="3192543"/>
            <a:chExt cx="1829552" cy="1830906"/>
          </a:xfrm>
        </p:grpSpPr>
        <p:sp>
          <p:nvSpPr>
            <p:cNvPr id="13" name="Oval 87"/>
            <p:cNvSpPr>
              <a:spLocks noChangeArrowheads="1"/>
            </p:cNvSpPr>
            <p:nvPr>
              <p:custDataLst>
                <p:tags r:id="rId13"/>
              </p:custDataLst>
            </p:nvPr>
          </p:nvSpPr>
          <p:spPr bwMode="auto">
            <a:xfrm>
              <a:off x="508001" y="3192543"/>
              <a:ext cx="1829552" cy="1830906"/>
            </a:xfrm>
            <a:prstGeom prst="ellipse">
              <a:avLst/>
            </a:prstGeom>
            <a:solidFill>
              <a:schemeClr val="bg1">
                <a:lumMod val="85000"/>
              </a:schemeClr>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14" name="Oval 88"/>
            <p:cNvSpPr>
              <a:spLocks noChangeArrowheads="1"/>
            </p:cNvSpPr>
            <p:nvPr>
              <p:custDataLst>
                <p:tags r:id="rId14"/>
              </p:custDataLst>
            </p:nvPr>
          </p:nvSpPr>
          <p:spPr bwMode="auto">
            <a:xfrm>
              <a:off x="655779" y="3342869"/>
              <a:ext cx="1532750" cy="153025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en-US" sz="1400" dirty="0">
                <a:cs typeface="+mn-ea"/>
                <a:sym typeface="+mn-lt"/>
              </a:endParaRPr>
            </a:p>
          </p:txBody>
        </p:sp>
      </p:grpSp>
      <p:grpSp>
        <p:nvGrpSpPr>
          <p:cNvPr id="15" name="Group 76"/>
          <p:cNvGrpSpPr/>
          <p:nvPr/>
        </p:nvGrpSpPr>
        <p:grpSpPr>
          <a:xfrm rot="0">
            <a:off x="795655" y="3014980"/>
            <a:ext cx="970915" cy="1111250"/>
            <a:chOff x="6326188" y="3460750"/>
            <a:chExt cx="484188" cy="554038"/>
          </a:xfrm>
          <a:solidFill>
            <a:schemeClr val="tx1">
              <a:lumMod val="75000"/>
              <a:lumOff val="25000"/>
            </a:schemeClr>
          </a:solidFill>
        </p:grpSpPr>
        <p:sp>
          <p:nvSpPr>
            <p:cNvPr id="16" name="Freeform 227"/>
            <p:cNvSpPr/>
            <p:nvPr>
              <p:custDataLst>
                <p:tags r:id="rId15"/>
              </p:custDataLst>
            </p:nvPr>
          </p:nvSpPr>
          <p:spPr bwMode="auto">
            <a:xfrm>
              <a:off x="6326188" y="3460750"/>
              <a:ext cx="276225" cy="288925"/>
            </a:xfrm>
            <a:custGeom>
              <a:avLst/>
              <a:gdLst>
                <a:gd name="T0" fmla="*/ 1475 w 1743"/>
                <a:gd name="T1" fmla="*/ 2 h 1815"/>
                <a:gd name="T2" fmla="*/ 1507 w 1743"/>
                <a:gd name="T3" fmla="*/ 21 h 1815"/>
                <a:gd name="T4" fmla="*/ 1733 w 1743"/>
                <a:gd name="T5" fmla="*/ 252 h 1815"/>
                <a:gd name="T6" fmla="*/ 1743 w 1743"/>
                <a:gd name="T7" fmla="*/ 287 h 1815"/>
                <a:gd name="T8" fmla="*/ 1733 w 1743"/>
                <a:gd name="T9" fmla="*/ 320 h 1815"/>
                <a:gd name="T10" fmla="*/ 1507 w 1743"/>
                <a:gd name="T11" fmla="*/ 552 h 1815"/>
                <a:gd name="T12" fmla="*/ 1475 w 1743"/>
                <a:gd name="T13" fmla="*/ 570 h 1815"/>
                <a:gd name="T14" fmla="*/ 1440 w 1743"/>
                <a:gd name="T15" fmla="*/ 570 h 1815"/>
                <a:gd name="T16" fmla="*/ 1408 w 1743"/>
                <a:gd name="T17" fmla="*/ 552 h 1815"/>
                <a:gd name="T18" fmla="*/ 1389 w 1743"/>
                <a:gd name="T19" fmla="*/ 520 h 1815"/>
                <a:gd name="T20" fmla="*/ 1389 w 1743"/>
                <a:gd name="T21" fmla="*/ 484 h 1815"/>
                <a:gd name="T22" fmla="*/ 1408 w 1743"/>
                <a:gd name="T23" fmla="*/ 452 h 1815"/>
                <a:gd name="T24" fmla="*/ 1410 w 1743"/>
                <a:gd name="T25" fmla="*/ 361 h 1815"/>
                <a:gd name="T26" fmla="*/ 1228 w 1743"/>
                <a:gd name="T27" fmla="*/ 388 h 1815"/>
                <a:gd name="T28" fmla="*/ 1056 w 1743"/>
                <a:gd name="T29" fmla="*/ 438 h 1815"/>
                <a:gd name="T30" fmla="*/ 893 w 1743"/>
                <a:gd name="T31" fmla="*/ 510 h 1815"/>
                <a:gd name="T32" fmla="*/ 741 w 1743"/>
                <a:gd name="T33" fmla="*/ 602 h 1815"/>
                <a:gd name="T34" fmla="*/ 602 w 1743"/>
                <a:gd name="T35" fmla="*/ 710 h 1815"/>
                <a:gd name="T36" fmla="*/ 480 w 1743"/>
                <a:gd name="T37" fmla="*/ 835 h 1815"/>
                <a:gd name="T38" fmla="*/ 373 w 1743"/>
                <a:gd name="T39" fmla="*/ 975 h 1815"/>
                <a:gd name="T40" fmla="*/ 284 w 1743"/>
                <a:gd name="T41" fmla="*/ 1129 h 1815"/>
                <a:gd name="T42" fmla="*/ 215 w 1743"/>
                <a:gd name="T43" fmla="*/ 1293 h 1815"/>
                <a:gd name="T44" fmla="*/ 167 w 1743"/>
                <a:gd name="T45" fmla="*/ 1468 h 1815"/>
                <a:gd name="T46" fmla="*/ 143 w 1743"/>
                <a:gd name="T47" fmla="*/ 1650 h 1815"/>
                <a:gd name="T48" fmla="*/ 138 w 1743"/>
                <a:gd name="T49" fmla="*/ 1763 h 1815"/>
                <a:gd name="T50" fmla="*/ 120 w 1743"/>
                <a:gd name="T51" fmla="*/ 1794 h 1815"/>
                <a:gd name="T52" fmla="*/ 89 w 1743"/>
                <a:gd name="T53" fmla="*/ 1812 h 1815"/>
                <a:gd name="T54" fmla="*/ 51 w 1743"/>
                <a:gd name="T55" fmla="*/ 1812 h 1815"/>
                <a:gd name="T56" fmla="*/ 20 w 1743"/>
                <a:gd name="T57" fmla="*/ 1794 h 1815"/>
                <a:gd name="T58" fmla="*/ 2 w 1743"/>
                <a:gd name="T59" fmla="*/ 1763 h 1815"/>
                <a:gd name="T60" fmla="*/ 3 w 1743"/>
                <a:gd name="T61" fmla="*/ 1645 h 1815"/>
                <a:gd name="T62" fmla="*/ 28 w 1743"/>
                <a:gd name="T63" fmla="*/ 1451 h 1815"/>
                <a:gd name="T64" fmla="*/ 76 w 1743"/>
                <a:gd name="T65" fmla="*/ 1265 h 1815"/>
                <a:gd name="T66" fmla="*/ 147 w 1743"/>
                <a:gd name="T67" fmla="*/ 1090 h 1815"/>
                <a:gd name="T68" fmla="*/ 237 w 1743"/>
                <a:gd name="T69" fmla="*/ 926 h 1815"/>
                <a:gd name="T70" fmla="*/ 346 w 1743"/>
                <a:gd name="T71" fmla="*/ 774 h 1815"/>
                <a:gd name="T72" fmla="*/ 473 w 1743"/>
                <a:gd name="T73" fmla="*/ 639 h 1815"/>
                <a:gd name="T74" fmla="*/ 615 w 1743"/>
                <a:gd name="T75" fmla="*/ 519 h 1815"/>
                <a:gd name="T76" fmla="*/ 772 w 1743"/>
                <a:gd name="T77" fmla="*/ 416 h 1815"/>
                <a:gd name="T78" fmla="*/ 940 w 1743"/>
                <a:gd name="T79" fmla="*/ 333 h 1815"/>
                <a:gd name="T80" fmla="*/ 1119 w 1743"/>
                <a:gd name="T81" fmla="*/ 272 h 1815"/>
                <a:gd name="T82" fmla="*/ 1308 w 1743"/>
                <a:gd name="T83" fmla="*/ 232 h 1815"/>
                <a:gd name="T84" fmla="*/ 1505 w 1743"/>
                <a:gd name="T85" fmla="*/ 217 h 1815"/>
                <a:gd name="T86" fmla="*/ 1397 w 1743"/>
                <a:gd name="T87" fmla="*/ 105 h 1815"/>
                <a:gd name="T88" fmla="*/ 1387 w 1743"/>
                <a:gd name="T89" fmla="*/ 71 h 1815"/>
                <a:gd name="T90" fmla="*/ 1397 w 1743"/>
                <a:gd name="T91" fmla="*/ 36 h 1815"/>
                <a:gd name="T92" fmla="*/ 1423 w 1743"/>
                <a:gd name="T93" fmla="*/ 10 h 1815"/>
                <a:gd name="T94" fmla="*/ 1457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457" y="0"/>
                  </a:moveTo>
                  <a:lnTo>
                    <a:pt x="1475" y="2"/>
                  </a:lnTo>
                  <a:lnTo>
                    <a:pt x="1492" y="10"/>
                  </a:lnTo>
                  <a:lnTo>
                    <a:pt x="1507" y="21"/>
                  </a:lnTo>
                  <a:lnTo>
                    <a:pt x="1722" y="237"/>
                  </a:lnTo>
                  <a:lnTo>
                    <a:pt x="1733" y="252"/>
                  </a:lnTo>
                  <a:lnTo>
                    <a:pt x="1741" y="269"/>
                  </a:lnTo>
                  <a:lnTo>
                    <a:pt x="1743" y="287"/>
                  </a:lnTo>
                  <a:lnTo>
                    <a:pt x="1741" y="304"/>
                  </a:lnTo>
                  <a:lnTo>
                    <a:pt x="1733" y="320"/>
                  </a:lnTo>
                  <a:lnTo>
                    <a:pt x="1722" y="335"/>
                  </a:lnTo>
                  <a:lnTo>
                    <a:pt x="1507" y="552"/>
                  </a:lnTo>
                  <a:lnTo>
                    <a:pt x="1492" y="562"/>
                  </a:lnTo>
                  <a:lnTo>
                    <a:pt x="1475" y="570"/>
                  </a:lnTo>
                  <a:lnTo>
                    <a:pt x="1458" y="572"/>
                  </a:lnTo>
                  <a:lnTo>
                    <a:pt x="1440" y="570"/>
                  </a:lnTo>
                  <a:lnTo>
                    <a:pt x="1423" y="562"/>
                  </a:lnTo>
                  <a:lnTo>
                    <a:pt x="1408" y="552"/>
                  </a:lnTo>
                  <a:lnTo>
                    <a:pt x="1397" y="536"/>
                  </a:lnTo>
                  <a:lnTo>
                    <a:pt x="1389" y="520"/>
                  </a:lnTo>
                  <a:lnTo>
                    <a:pt x="1387" y="502"/>
                  </a:lnTo>
                  <a:lnTo>
                    <a:pt x="1389" y="484"/>
                  </a:lnTo>
                  <a:lnTo>
                    <a:pt x="1397" y="467"/>
                  </a:lnTo>
                  <a:lnTo>
                    <a:pt x="1408" y="452"/>
                  </a:lnTo>
                  <a:lnTo>
                    <a:pt x="1504" y="357"/>
                  </a:lnTo>
                  <a:lnTo>
                    <a:pt x="1410" y="361"/>
                  </a:lnTo>
                  <a:lnTo>
                    <a:pt x="1318" y="371"/>
                  </a:lnTo>
                  <a:lnTo>
                    <a:pt x="1228" y="388"/>
                  </a:lnTo>
                  <a:lnTo>
                    <a:pt x="1140" y="411"/>
                  </a:lnTo>
                  <a:lnTo>
                    <a:pt x="1056" y="438"/>
                  </a:lnTo>
                  <a:lnTo>
                    <a:pt x="972" y="472"/>
                  </a:lnTo>
                  <a:lnTo>
                    <a:pt x="893" y="510"/>
                  </a:lnTo>
                  <a:lnTo>
                    <a:pt x="815" y="553"/>
                  </a:lnTo>
                  <a:lnTo>
                    <a:pt x="741" y="602"/>
                  </a:lnTo>
                  <a:lnTo>
                    <a:pt x="670" y="654"/>
                  </a:lnTo>
                  <a:lnTo>
                    <a:pt x="602" y="710"/>
                  </a:lnTo>
                  <a:lnTo>
                    <a:pt x="539" y="771"/>
                  </a:lnTo>
                  <a:lnTo>
                    <a:pt x="480" y="835"/>
                  </a:lnTo>
                  <a:lnTo>
                    <a:pt x="424" y="904"/>
                  </a:lnTo>
                  <a:lnTo>
                    <a:pt x="373" y="975"/>
                  </a:lnTo>
                  <a:lnTo>
                    <a:pt x="326" y="1050"/>
                  </a:lnTo>
                  <a:lnTo>
                    <a:pt x="284" y="1129"/>
                  </a:lnTo>
                  <a:lnTo>
                    <a:pt x="247" y="1209"/>
                  </a:lnTo>
                  <a:lnTo>
                    <a:pt x="215" y="1293"/>
                  </a:lnTo>
                  <a:lnTo>
                    <a:pt x="188" y="1379"/>
                  </a:lnTo>
                  <a:lnTo>
                    <a:pt x="167" y="1468"/>
                  </a:lnTo>
                  <a:lnTo>
                    <a:pt x="152" y="1558"/>
                  </a:lnTo>
                  <a:lnTo>
                    <a:pt x="143" y="1650"/>
                  </a:lnTo>
                  <a:lnTo>
                    <a:pt x="140" y="1744"/>
                  </a:lnTo>
                  <a:lnTo>
                    <a:pt x="138" y="1763"/>
                  </a:lnTo>
                  <a:lnTo>
                    <a:pt x="130" y="1780"/>
                  </a:lnTo>
                  <a:lnTo>
                    <a:pt x="120" y="1794"/>
                  </a:lnTo>
                  <a:lnTo>
                    <a:pt x="105" y="1805"/>
                  </a:lnTo>
                  <a:lnTo>
                    <a:pt x="89" y="1812"/>
                  </a:lnTo>
                  <a:lnTo>
                    <a:pt x="70" y="1815"/>
                  </a:lnTo>
                  <a:lnTo>
                    <a:pt x="51" y="1812"/>
                  </a:lnTo>
                  <a:lnTo>
                    <a:pt x="34" y="1805"/>
                  </a:lnTo>
                  <a:lnTo>
                    <a:pt x="20" y="1794"/>
                  </a:lnTo>
                  <a:lnTo>
                    <a:pt x="10" y="1780"/>
                  </a:lnTo>
                  <a:lnTo>
                    <a:pt x="2" y="1763"/>
                  </a:lnTo>
                  <a:lnTo>
                    <a:pt x="0" y="1744"/>
                  </a:lnTo>
                  <a:lnTo>
                    <a:pt x="3" y="1645"/>
                  </a:lnTo>
                  <a:lnTo>
                    <a:pt x="13" y="1547"/>
                  </a:lnTo>
                  <a:lnTo>
                    <a:pt x="28" y="1451"/>
                  </a:lnTo>
                  <a:lnTo>
                    <a:pt x="50" y="1357"/>
                  </a:lnTo>
                  <a:lnTo>
                    <a:pt x="76" y="1265"/>
                  </a:lnTo>
                  <a:lnTo>
                    <a:pt x="109" y="1176"/>
                  </a:lnTo>
                  <a:lnTo>
                    <a:pt x="147" y="1090"/>
                  </a:lnTo>
                  <a:lnTo>
                    <a:pt x="190" y="1007"/>
                  </a:lnTo>
                  <a:lnTo>
                    <a:pt x="237" y="926"/>
                  </a:lnTo>
                  <a:lnTo>
                    <a:pt x="290" y="849"/>
                  </a:lnTo>
                  <a:lnTo>
                    <a:pt x="346" y="774"/>
                  </a:lnTo>
                  <a:lnTo>
                    <a:pt x="408" y="704"/>
                  </a:lnTo>
                  <a:lnTo>
                    <a:pt x="473" y="639"/>
                  </a:lnTo>
                  <a:lnTo>
                    <a:pt x="542" y="576"/>
                  </a:lnTo>
                  <a:lnTo>
                    <a:pt x="615" y="519"/>
                  </a:lnTo>
                  <a:lnTo>
                    <a:pt x="691" y="465"/>
                  </a:lnTo>
                  <a:lnTo>
                    <a:pt x="772" y="416"/>
                  </a:lnTo>
                  <a:lnTo>
                    <a:pt x="854" y="372"/>
                  </a:lnTo>
                  <a:lnTo>
                    <a:pt x="940" y="333"/>
                  </a:lnTo>
                  <a:lnTo>
                    <a:pt x="1028" y="299"/>
                  </a:lnTo>
                  <a:lnTo>
                    <a:pt x="1119" y="272"/>
                  </a:lnTo>
                  <a:lnTo>
                    <a:pt x="1212" y="248"/>
                  </a:lnTo>
                  <a:lnTo>
                    <a:pt x="1308" y="232"/>
                  </a:lnTo>
                  <a:lnTo>
                    <a:pt x="1405" y="221"/>
                  </a:lnTo>
                  <a:lnTo>
                    <a:pt x="1505" y="217"/>
                  </a:lnTo>
                  <a:lnTo>
                    <a:pt x="1408" y="120"/>
                  </a:lnTo>
                  <a:lnTo>
                    <a:pt x="1397" y="105"/>
                  </a:lnTo>
                  <a:lnTo>
                    <a:pt x="1389" y="88"/>
                  </a:lnTo>
                  <a:lnTo>
                    <a:pt x="1387" y="71"/>
                  </a:lnTo>
                  <a:lnTo>
                    <a:pt x="1389" y="53"/>
                  </a:lnTo>
                  <a:lnTo>
                    <a:pt x="1397" y="36"/>
                  </a:lnTo>
                  <a:lnTo>
                    <a:pt x="1408" y="21"/>
                  </a:lnTo>
                  <a:lnTo>
                    <a:pt x="1423" y="10"/>
                  </a:lnTo>
                  <a:lnTo>
                    <a:pt x="1440" y="2"/>
                  </a:lnTo>
                  <a:lnTo>
                    <a:pt x="1457"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17" name="Freeform 228"/>
            <p:cNvSpPr/>
            <p:nvPr>
              <p:custDataLst>
                <p:tags r:id="rId16"/>
              </p:custDataLst>
            </p:nvPr>
          </p:nvSpPr>
          <p:spPr bwMode="auto">
            <a:xfrm>
              <a:off x="6534151" y="3727450"/>
              <a:ext cx="276225" cy="287338"/>
            </a:xfrm>
            <a:custGeom>
              <a:avLst/>
              <a:gdLst>
                <a:gd name="T0" fmla="*/ 1691 w 1743"/>
                <a:gd name="T1" fmla="*/ 3 h 1815"/>
                <a:gd name="T2" fmla="*/ 1722 w 1743"/>
                <a:gd name="T3" fmla="*/ 21 h 1815"/>
                <a:gd name="T4" fmla="*/ 1740 w 1743"/>
                <a:gd name="T5" fmla="*/ 52 h 1815"/>
                <a:gd name="T6" fmla="*/ 1739 w 1743"/>
                <a:gd name="T7" fmla="*/ 170 h 1815"/>
                <a:gd name="T8" fmla="*/ 1714 w 1743"/>
                <a:gd name="T9" fmla="*/ 364 h 1815"/>
                <a:gd name="T10" fmla="*/ 1666 w 1743"/>
                <a:gd name="T11" fmla="*/ 549 h 1815"/>
                <a:gd name="T12" fmla="*/ 1595 w 1743"/>
                <a:gd name="T13" fmla="*/ 724 h 1815"/>
                <a:gd name="T14" fmla="*/ 1505 w 1743"/>
                <a:gd name="T15" fmla="*/ 889 h 1815"/>
                <a:gd name="T16" fmla="*/ 1395 w 1743"/>
                <a:gd name="T17" fmla="*/ 1040 h 1815"/>
                <a:gd name="T18" fmla="*/ 1269 w 1743"/>
                <a:gd name="T19" fmla="*/ 1176 h 1815"/>
                <a:gd name="T20" fmla="*/ 1126 w 1743"/>
                <a:gd name="T21" fmla="*/ 1296 h 1815"/>
                <a:gd name="T22" fmla="*/ 971 w 1743"/>
                <a:gd name="T23" fmla="*/ 1399 h 1815"/>
                <a:gd name="T24" fmla="*/ 802 w 1743"/>
                <a:gd name="T25" fmla="*/ 1481 h 1815"/>
                <a:gd name="T26" fmla="*/ 622 w 1743"/>
                <a:gd name="T27" fmla="*/ 1543 h 1815"/>
                <a:gd name="T28" fmla="*/ 434 w 1743"/>
                <a:gd name="T29" fmla="*/ 1582 h 1815"/>
                <a:gd name="T30" fmla="*/ 238 w 1743"/>
                <a:gd name="T31" fmla="*/ 1598 h 1815"/>
                <a:gd name="T32" fmla="*/ 346 w 1743"/>
                <a:gd name="T33" fmla="*/ 1710 h 1815"/>
                <a:gd name="T34" fmla="*/ 354 w 1743"/>
                <a:gd name="T35" fmla="*/ 1743 h 1815"/>
                <a:gd name="T36" fmla="*/ 346 w 1743"/>
                <a:gd name="T37" fmla="*/ 1778 h 1815"/>
                <a:gd name="T38" fmla="*/ 320 w 1743"/>
                <a:gd name="T39" fmla="*/ 1805 h 1815"/>
                <a:gd name="T40" fmla="*/ 285 w 1743"/>
                <a:gd name="T41" fmla="*/ 1815 h 1815"/>
                <a:gd name="T42" fmla="*/ 250 w 1743"/>
                <a:gd name="T43" fmla="*/ 1805 h 1815"/>
                <a:gd name="T44" fmla="*/ 20 w 1743"/>
                <a:gd name="T45" fmla="*/ 1578 h 1815"/>
                <a:gd name="T46" fmla="*/ 2 w 1743"/>
                <a:gd name="T47" fmla="*/ 1546 h 1815"/>
                <a:gd name="T48" fmla="*/ 2 w 1743"/>
                <a:gd name="T49" fmla="*/ 1510 h 1815"/>
                <a:gd name="T50" fmla="*/ 20 w 1743"/>
                <a:gd name="T51" fmla="*/ 1479 h 1815"/>
                <a:gd name="T52" fmla="*/ 251 w 1743"/>
                <a:gd name="T53" fmla="*/ 1251 h 1815"/>
                <a:gd name="T54" fmla="*/ 285 w 1743"/>
                <a:gd name="T55" fmla="*/ 1243 h 1815"/>
                <a:gd name="T56" fmla="*/ 320 w 1743"/>
                <a:gd name="T57" fmla="*/ 1251 h 1815"/>
                <a:gd name="T58" fmla="*/ 346 w 1743"/>
                <a:gd name="T59" fmla="*/ 1279 h 1815"/>
                <a:gd name="T60" fmla="*/ 354 w 1743"/>
                <a:gd name="T61" fmla="*/ 1313 h 1815"/>
                <a:gd name="T62" fmla="*/ 346 w 1743"/>
                <a:gd name="T63" fmla="*/ 1348 h 1815"/>
                <a:gd name="T64" fmla="*/ 239 w 1743"/>
                <a:gd name="T65" fmla="*/ 1458 h 1815"/>
                <a:gd name="T66" fmla="*/ 424 w 1743"/>
                <a:gd name="T67" fmla="*/ 1443 h 1815"/>
                <a:gd name="T68" fmla="*/ 601 w 1743"/>
                <a:gd name="T69" fmla="*/ 1404 h 1815"/>
                <a:gd name="T70" fmla="*/ 770 w 1743"/>
                <a:gd name="T71" fmla="*/ 1343 h 1815"/>
                <a:gd name="T72" fmla="*/ 927 w 1743"/>
                <a:gd name="T73" fmla="*/ 1262 h 1815"/>
                <a:gd name="T74" fmla="*/ 1072 w 1743"/>
                <a:gd name="T75" fmla="*/ 1161 h 1815"/>
                <a:gd name="T76" fmla="*/ 1204 w 1743"/>
                <a:gd name="T77" fmla="*/ 1043 h 1815"/>
                <a:gd name="T78" fmla="*/ 1318 w 1743"/>
                <a:gd name="T79" fmla="*/ 911 h 1815"/>
                <a:gd name="T80" fmla="*/ 1416 w 1743"/>
                <a:gd name="T81" fmla="*/ 765 h 1815"/>
                <a:gd name="T82" fmla="*/ 1495 w 1743"/>
                <a:gd name="T83" fmla="*/ 605 h 1815"/>
                <a:gd name="T84" fmla="*/ 1554 w 1743"/>
                <a:gd name="T85" fmla="*/ 436 h 1815"/>
                <a:gd name="T86" fmla="*/ 1590 w 1743"/>
                <a:gd name="T87" fmla="*/ 256 h 1815"/>
                <a:gd name="T88" fmla="*/ 1603 w 1743"/>
                <a:gd name="T89" fmla="*/ 70 h 1815"/>
                <a:gd name="T90" fmla="*/ 1612 w 1743"/>
                <a:gd name="T91" fmla="*/ 35 h 1815"/>
                <a:gd name="T92" fmla="*/ 1637 w 1743"/>
                <a:gd name="T93" fmla="*/ 9 h 1815"/>
                <a:gd name="T94" fmla="*/ 1673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673" y="0"/>
                  </a:moveTo>
                  <a:lnTo>
                    <a:pt x="1691" y="3"/>
                  </a:lnTo>
                  <a:lnTo>
                    <a:pt x="1708" y="9"/>
                  </a:lnTo>
                  <a:lnTo>
                    <a:pt x="1722" y="21"/>
                  </a:lnTo>
                  <a:lnTo>
                    <a:pt x="1733" y="35"/>
                  </a:lnTo>
                  <a:lnTo>
                    <a:pt x="1740" y="52"/>
                  </a:lnTo>
                  <a:lnTo>
                    <a:pt x="1743" y="70"/>
                  </a:lnTo>
                  <a:lnTo>
                    <a:pt x="1739" y="170"/>
                  </a:lnTo>
                  <a:lnTo>
                    <a:pt x="1730" y="268"/>
                  </a:lnTo>
                  <a:lnTo>
                    <a:pt x="1714" y="364"/>
                  </a:lnTo>
                  <a:lnTo>
                    <a:pt x="1693" y="458"/>
                  </a:lnTo>
                  <a:lnTo>
                    <a:pt x="1666" y="549"/>
                  </a:lnTo>
                  <a:lnTo>
                    <a:pt x="1634" y="638"/>
                  </a:lnTo>
                  <a:lnTo>
                    <a:pt x="1595" y="724"/>
                  </a:lnTo>
                  <a:lnTo>
                    <a:pt x="1553" y="808"/>
                  </a:lnTo>
                  <a:lnTo>
                    <a:pt x="1505" y="889"/>
                  </a:lnTo>
                  <a:lnTo>
                    <a:pt x="1452" y="966"/>
                  </a:lnTo>
                  <a:lnTo>
                    <a:pt x="1395" y="1040"/>
                  </a:lnTo>
                  <a:lnTo>
                    <a:pt x="1334" y="1110"/>
                  </a:lnTo>
                  <a:lnTo>
                    <a:pt x="1269" y="1176"/>
                  </a:lnTo>
                  <a:lnTo>
                    <a:pt x="1199" y="1239"/>
                  </a:lnTo>
                  <a:lnTo>
                    <a:pt x="1126" y="1296"/>
                  </a:lnTo>
                  <a:lnTo>
                    <a:pt x="1050" y="1350"/>
                  </a:lnTo>
                  <a:lnTo>
                    <a:pt x="971" y="1399"/>
                  </a:lnTo>
                  <a:lnTo>
                    <a:pt x="888" y="1442"/>
                  </a:lnTo>
                  <a:lnTo>
                    <a:pt x="802" y="1481"/>
                  </a:lnTo>
                  <a:lnTo>
                    <a:pt x="713" y="1515"/>
                  </a:lnTo>
                  <a:lnTo>
                    <a:pt x="622" y="1543"/>
                  </a:lnTo>
                  <a:lnTo>
                    <a:pt x="529" y="1566"/>
                  </a:lnTo>
                  <a:lnTo>
                    <a:pt x="434" y="1582"/>
                  </a:lnTo>
                  <a:lnTo>
                    <a:pt x="338" y="1594"/>
                  </a:lnTo>
                  <a:lnTo>
                    <a:pt x="238" y="1598"/>
                  </a:lnTo>
                  <a:lnTo>
                    <a:pt x="334" y="1695"/>
                  </a:lnTo>
                  <a:lnTo>
                    <a:pt x="346" y="1710"/>
                  </a:lnTo>
                  <a:lnTo>
                    <a:pt x="352" y="1726"/>
                  </a:lnTo>
                  <a:lnTo>
                    <a:pt x="354" y="1743"/>
                  </a:lnTo>
                  <a:lnTo>
                    <a:pt x="352" y="1761"/>
                  </a:lnTo>
                  <a:lnTo>
                    <a:pt x="346" y="1778"/>
                  </a:lnTo>
                  <a:lnTo>
                    <a:pt x="334" y="1793"/>
                  </a:lnTo>
                  <a:lnTo>
                    <a:pt x="320" y="1805"/>
                  </a:lnTo>
                  <a:lnTo>
                    <a:pt x="303" y="1811"/>
                  </a:lnTo>
                  <a:lnTo>
                    <a:pt x="285" y="1815"/>
                  </a:lnTo>
                  <a:lnTo>
                    <a:pt x="267" y="1811"/>
                  </a:lnTo>
                  <a:lnTo>
                    <a:pt x="250" y="1805"/>
                  </a:lnTo>
                  <a:lnTo>
                    <a:pt x="235" y="1793"/>
                  </a:lnTo>
                  <a:lnTo>
                    <a:pt x="20" y="1578"/>
                  </a:lnTo>
                  <a:lnTo>
                    <a:pt x="9" y="1563"/>
                  </a:lnTo>
                  <a:lnTo>
                    <a:pt x="2" y="1546"/>
                  </a:lnTo>
                  <a:lnTo>
                    <a:pt x="0" y="1528"/>
                  </a:lnTo>
                  <a:lnTo>
                    <a:pt x="2" y="1510"/>
                  </a:lnTo>
                  <a:lnTo>
                    <a:pt x="9" y="1493"/>
                  </a:lnTo>
                  <a:lnTo>
                    <a:pt x="20" y="1479"/>
                  </a:lnTo>
                  <a:lnTo>
                    <a:pt x="235" y="1263"/>
                  </a:lnTo>
                  <a:lnTo>
                    <a:pt x="251" y="1251"/>
                  </a:lnTo>
                  <a:lnTo>
                    <a:pt x="267" y="1245"/>
                  </a:lnTo>
                  <a:lnTo>
                    <a:pt x="285" y="1243"/>
                  </a:lnTo>
                  <a:lnTo>
                    <a:pt x="303" y="1245"/>
                  </a:lnTo>
                  <a:lnTo>
                    <a:pt x="320" y="1251"/>
                  </a:lnTo>
                  <a:lnTo>
                    <a:pt x="334" y="1263"/>
                  </a:lnTo>
                  <a:lnTo>
                    <a:pt x="346" y="1279"/>
                  </a:lnTo>
                  <a:lnTo>
                    <a:pt x="352" y="1295"/>
                  </a:lnTo>
                  <a:lnTo>
                    <a:pt x="354" y="1313"/>
                  </a:lnTo>
                  <a:lnTo>
                    <a:pt x="352" y="1331"/>
                  </a:lnTo>
                  <a:lnTo>
                    <a:pt x="346" y="1348"/>
                  </a:lnTo>
                  <a:lnTo>
                    <a:pt x="334" y="1363"/>
                  </a:lnTo>
                  <a:lnTo>
                    <a:pt x="239" y="1458"/>
                  </a:lnTo>
                  <a:lnTo>
                    <a:pt x="332" y="1454"/>
                  </a:lnTo>
                  <a:lnTo>
                    <a:pt x="424" y="1443"/>
                  </a:lnTo>
                  <a:lnTo>
                    <a:pt x="513" y="1426"/>
                  </a:lnTo>
                  <a:lnTo>
                    <a:pt x="601" y="1404"/>
                  </a:lnTo>
                  <a:lnTo>
                    <a:pt x="687" y="1376"/>
                  </a:lnTo>
                  <a:lnTo>
                    <a:pt x="770" y="1343"/>
                  </a:lnTo>
                  <a:lnTo>
                    <a:pt x="850" y="1304"/>
                  </a:lnTo>
                  <a:lnTo>
                    <a:pt x="927" y="1262"/>
                  </a:lnTo>
                  <a:lnTo>
                    <a:pt x="1001" y="1213"/>
                  </a:lnTo>
                  <a:lnTo>
                    <a:pt x="1072" y="1161"/>
                  </a:lnTo>
                  <a:lnTo>
                    <a:pt x="1140" y="1105"/>
                  </a:lnTo>
                  <a:lnTo>
                    <a:pt x="1204" y="1043"/>
                  </a:lnTo>
                  <a:lnTo>
                    <a:pt x="1263" y="980"/>
                  </a:lnTo>
                  <a:lnTo>
                    <a:pt x="1318" y="911"/>
                  </a:lnTo>
                  <a:lnTo>
                    <a:pt x="1370" y="840"/>
                  </a:lnTo>
                  <a:lnTo>
                    <a:pt x="1416" y="765"/>
                  </a:lnTo>
                  <a:lnTo>
                    <a:pt x="1459" y="686"/>
                  </a:lnTo>
                  <a:lnTo>
                    <a:pt x="1495" y="605"/>
                  </a:lnTo>
                  <a:lnTo>
                    <a:pt x="1528" y="522"/>
                  </a:lnTo>
                  <a:lnTo>
                    <a:pt x="1554" y="436"/>
                  </a:lnTo>
                  <a:lnTo>
                    <a:pt x="1574" y="347"/>
                  </a:lnTo>
                  <a:lnTo>
                    <a:pt x="1590" y="256"/>
                  </a:lnTo>
                  <a:lnTo>
                    <a:pt x="1600" y="164"/>
                  </a:lnTo>
                  <a:lnTo>
                    <a:pt x="1603" y="70"/>
                  </a:lnTo>
                  <a:lnTo>
                    <a:pt x="1605" y="52"/>
                  </a:lnTo>
                  <a:lnTo>
                    <a:pt x="1612" y="35"/>
                  </a:lnTo>
                  <a:lnTo>
                    <a:pt x="1623" y="21"/>
                  </a:lnTo>
                  <a:lnTo>
                    <a:pt x="1637" y="9"/>
                  </a:lnTo>
                  <a:lnTo>
                    <a:pt x="1654" y="3"/>
                  </a:lnTo>
                  <a:lnTo>
                    <a:pt x="1673"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20" name="Freeform 229"/>
            <p:cNvSpPr>
              <a:spLocks noEditPoints="1"/>
            </p:cNvSpPr>
            <p:nvPr>
              <p:custDataLst>
                <p:tags r:id="rId17"/>
              </p:custDataLst>
            </p:nvPr>
          </p:nvSpPr>
          <p:spPr bwMode="auto">
            <a:xfrm>
              <a:off x="6497638" y="3667125"/>
              <a:ext cx="142875" cy="142875"/>
            </a:xfrm>
            <a:custGeom>
              <a:avLst/>
              <a:gdLst>
                <a:gd name="T0" fmla="*/ 410 w 901"/>
                <a:gd name="T1" fmla="*/ 143 h 905"/>
                <a:gd name="T2" fmla="*/ 331 w 901"/>
                <a:gd name="T3" fmla="*/ 164 h 905"/>
                <a:gd name="T4" fmla="*/ 260 w 901"/>
                <a:gd name="T5" fmla="*/ 206 h 905"/>
                <a:gd name="T6" fmla="*/ 203 w 901"/>
                <a:gd name="T7" fmla="*/ 262 h 905"/>
                <a:gd name="T8" fmla="*/ 163 w 901"/>
                <a:gd name="T9" fmla="*/ 333 h 905"/>
                <a:gd name="T10" fmla="*/ 142 w 901"/>
                <a:gd name="T11" fmla="*/ 413 h 905"/>
                <a:gd name="T12" fmla="*/ 142 w 901"/>
                <a:gd name="T13" fmla="*/ 493 h 905"/>
                <a:gd name="T14" fmla="*/ 163 w 901"/>
                <a:gd name="T15" fmla="*/ 572 h 905"/>
                <a:gd name="T16" fmla="*/ 204 w 901"/>
                <a:gd name="T17" fmla="*/ 644 h 905"/>
                <a:gd name="T18" fmla="*/ 260 w 901"/>
                <a:gd name="T19" fmla="*/ 701 h 905"/>
                <a:gd name="T20" fmla="*/ 330 w 901"/>
                <a:gd name="T21" fmla="*/ 741 h 905"/>
                <a:gd name="T22" fmla="*/ 408 w 901"/>
                <a:gd name="T23" fmla="*/ 763 h 905"/>
                <a:gd name="T24" fmla="*/ 491 w 901"/>
                <a:gd name="T25" fmla="*/ 763 h 905"/>
                <a:gd name="T26" fmla="*/ 569 w 901"/>
                <a:gd name="T27" fmla="*/ 741 h 905"/>
                <a:gd name="T28" fmla="*/ 640 w 901"/>
                <a:gd name="T29" fmla="*/ 700 h 905"/>
                <a:gd name="T30" fmla="*/ 696 w 901"/>
                <a:gd name="T31" fmla="*/ 643 h 905"/>
                <a:gd name="T32" fmla="*/ 738 w 901"/>
                <a:gd name="T33" fmla="*/ 572 h 905"/>
                <a:gd name="T34" fmla="*/ 759 w 901"/>
                <a:gd name="T35" fmla="*/ 493 h 905"/>
                <a:gd name="T36" fmla="*/ 759 w 901"/>
                <a:gd name="T37" fmla="*/ 413 h 905"/>
                <a:gd name="T38" fmla="*/ 738 w 901"/>
                <a:gd name="T39" fmla="*/ 333 h 905"/>
                <a:gd name="T40" fmla="*/ 696 w 901"/>
                <a:gd name="T41" fmla="*/ 262 h 905"/>
                <a:gd name="T42" fmla="*/ 639 w 901"/>
                <a:gd name="T43" fmla="*/ 205 h 905"/>
                <a:gd name="T44" fmla="*/ 569 w 901"/>
                <a:gd name="T45" fmla="*/ 164 h 905"/>
                <a:gd name="T46" fmla="*/ 491 w 901"/>
                <a:gd name="T47" fmla="*/ 143 h 905"/>
                <a:gd name="T48" fmla="*/ 450 w 901"/>
                <a:gd name="T49" fmla="*/ 0 h 905"/>
                <a:gd name="T50" fmla="*/ 547 w 901"/>
                <a:gd name="T51" fmla="*/ 11 h 905"/>
                <a:gd name="T52" fmla="*/ 638 w 901"/>
                <a:gd name="T53" fmla="*/ 41 h 905"/>
                <a:gd name="T54" fmla="*/ 721 w 901"/>
                <a:gd name="T55" fmla="*/ 90 h 905"/>
                <a:gd name="T56" fmla="*/ 791 w 901"/>
                <a:gd name="T57" fmla="*/ 155 h 905"/>
                <a:gd name="T58" fmla="*/ 846 w 901"/>
                <a:gd name="T59" fmla="*/ 234 h 905"/>
                <a:gd name="T60" fmla="*/ 884 w 901"/>
                <a:gd name="T61" fmla="*/ 328 h 905"/>
                <a:gd name="T62" fmla="*/ 901 w 901"/>
                <a:gd name="T63" fmla="*/ 427 h 905"/>
                <a:gd name="T64" fmla="*/ 896 w 901"/>
                <a:gd name="T65" fmla="*/ 527 h 905"/>
                <a:gd name="T66" fmla="*/ 867 w 901"/>
                <a:gd name="T67" fmla="*/ 626 h 905"/>
                <a:gd name="T68" fmla="*/ 818 w 901"/>
                <a:gd name="T69" fmla="*/ 715 h 905"/>
                <a:gd name="T70" fmla="*/ 752 w 901"/>
                <a:gd name="T71" fmla="*/ 789 h 905"/>
                <a:gd name="T72" fmla="*/ 669 w 901"/>
                <a:gd name="T73" fmla="*/ 847 h 905"/>
                <a:gd name="T74" fmla="*/ 581 w 901"/>
                <a:gd name="T75" fmla="*/ 886 h 905"/>
                <a:gd name="T76" fmla="*/ 494 w 901"/>
                <a:gd name="T77" fmla="*/ 903 h 905"/>
                <a:gd name="T78" fmla="*/ 401 w 901"/>
                <a:gd name="T79" fmla="*/ 902 h 905"/>
                <a:gd name="T80" fmla="*/ 306 w 901"/>
                <a:gd name="T81" fmla="*/ 881 h 905"/>
                <a:gd name="T82" fmla="*/ 219 w 901"/>
                <a:gd name="T83" fmla="*/ 841 h 905"/>
                <a:gd name="T84" fmla="*/ 143 w 901"/>
                <a:gd name="T85" fmla="*/ 784 h 905"/>
                <a:gd name="T86" fmla="*/ 80 w 901"/>
                <a:gd name="T87" fmla="*/ 712 h 905"/>
                <a:gd name="T88" fmla="*/ 34 w 901"/>
                <a:gd name="T89" fmla="*/ 626 h 905"/>
                <a:gd name="T90" fmla="*/ 5 w 901"/>
                <a:gd name="T91" fmla="*/ 527 h 905"/>
                <a:gd name="T92" fmla="*/ 0 w 901"/>
                <a:gd name="T93" fmla="*/ 427 h 905"/>
                <a:gd name="T94" fmla="*/ 17 w 901"/>
                <a:gd name="T95" fmla="*/ 328 h 905"/>
                <a:gd name="T96" fmla="*/ 56 w 901"/>
                <a:gd name="T97" fmla="*/ 233 h 905"/>
                <a:gd name="T98" fmla="*/ 114 w 901"/>
                <a:gd name="T99" fmla="*/ 151 h 905"/>
                <a:gd name="T100" fmla="*/ 188 w 901"/>
                <a:gd name="T101" fmla="*/ 84 h 905"/>
                <a:gd name="T102" fmla="*/ 277 w 901"/>
                <a:gd name="T103" fmla="*/ 35 h 905"/>
                <a:gd name="T104" fmla="*/ 362 w 901"/>
                <a:gd name="T105" fmla="*/ 8 h 905"/>
                <a:gd name="T106" fmla="*/ 450 w 901"/>
                <a:gd name="T10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1" h="905">
                  <a:moveTo>
                    <a:pt x="450" y="140"/>
                  </a:moveTo>
                  <a:lnTo>
                    <a:pt x="410" y="143"/>
                  </a:lnTo>
                  <a:lnTo>
                    <a:pt x="370" y="152"/>
                  </a:lnTo>
                  <a:lnTo>
                    <a:pt x="331" y="164"/>
                  </a:lnTo>
                  <a:lnTo>
                    <a:pt x="294" y="182"/>
                  </a:lnTo>
                  <a:lnTo>
                    <a:pt x="260" y="206"/>
                  </a:lnTo>
                  <a:lnTo>
                    <a:pt x="230" y="232"/>
                  </a:lnTo>
                  <a:lnTo>
                    <a:pt x="203" y="262"/>
                  </a:lnTo>
                  <a:lnTo>
                    <a:pt x="181" y="296"/>
                  </a:lnTo>
                  <a:lnTo>
                    <a:pt x="163" y="333"/>
                  </a:lnTo>
                  <a:lnTo>
                    <a:pt x="149" y="372"/>
                  </a:lnTo>
                  <a:lnTo>
                    <a:pt x="142" y="413"/>
                  </a:lnTo>
                  <a:lnTo>
                    <a:pt x="138" y="453"/>
                  </a:lnTo>
                  <a:lnTo>
                    <a:pt x="142" y="493"/>
                  </a:lnTo>
                  <a:lnTo>
                    <a:pt x="149" y="533"/>
                  </a:lnTo>
                  <a:lnTo>
                    <a:pt x="163" y="572"/>
                  </a:lnTo>
                  <a:lnTo>
                    <a:pt x="181" y="610"/>
                  </a:lnTo>
                  <a:lnTo>
                    <a:pt x="204" y="644"/>
                  </a:lnTo>
                  <a:lnTo>
                    <a:pt x="231" y="675"/>
                  </a:lnTo>
                  <a:lnTo>
                    <a:pt x="260" y="701"/>
                  </a:lnTo>
                  <a:lnTo>
                    <a:pt x="294" y="723"/>
                  </a:lnTo>
                  <a:lnTo>
                    <a:pt x="330" y="741"/>
                  </a:lnTo>
                  <a:lnTo>
                    <a:pt x="368" y="754"/>
                  </a:lnTo>
                  <a:lnTo>
                    <a:pt x="408" y="763"/>
                  </a:lnTo>
                  <a:lnTo>
                    <a:pt x="450" y="765"/>
                  </a:lnTo>
                  <a:lnTo>
                    <a:pt x="491" y="763"/>
                  </a:lnTo>
                  <a:lnTo>
                    <a:pt x="530" y="754"/>
                  </a:lnTo>
                  <a:lnTo>
                    <a:pt x="569" y="741"/>
                  </a:lnTo>
                  <a:lnTo>
                    <a:pt x="606" y="722"/>
                  </a:lnTo>
                  <a:lnTo>
                    <a:pt x="640" y="700"/>
                  </a:lnTo>
                  <a:lnTo>
                    <a:pt x="670" y="673"/>
                  </a:lnTo>
                  <a:lnTo>
                    <a:pt x="696" y="643"/>
                  </a:lnTo>
                  <a:lnTo>
                    <a:pt x="720" y="609"/>
                  </a:lnTo>
                  <a:lnTo>
                    <a:pt x="738" y="572"/>
                  </a:lnTo>
                  <a:lnTo>
                    <a:pt x="750" y="533"/>
                  </a:lnTo>
                  <a:lnTo>
                    <a:pt x="759" y="493"/>
                  </a:lnTo>
                  <a:lnTo>
                    <a:pt x="761" y="453"/>
                  </a:lnTo>
                  <a:lnTo>
                    <a:pt x="759" y="413"/>
                  </a:lnTo>
                  <a:lnTo>
                    <a:pt x="750" y="372"/>
                  </a:lnTo>
                  <a:lnTo>
                    <a:pt x="738" y="333"/>
                  </a:lnTo>
                  <a:lnTo>
                    <a:pt x="719" y="296"/>
                  </a:lnTo>
                  <a:lnTo>
                    <a:pt x="696" y="262"/>
                  </a:lnTo>
                  <a:lnTo>
                    <a:pt x="670" y="231"/>
                  </a:lnTo>
                  <a:lnTo>
                    <a:pt x="639" y="205"/>
                  </a:lnTo>
                  <a:lnTo>
                    <a:pt x="605" y="182"/>
                  </a:lnTo>
                  <a:lnTo>
                    <a:pt x="569" y="164"/>
                  </a:lnTo>
                  <a:lnTo>
                    <a:pt x="531" y="152"/>
                  </a:lnTo>
                  <a:lnTo>
                    <a:pt x="491" y="143"/>
                  </a:lnTo>
                  <a:lnTo>
                    <a:pt x="450" y="140"/>
                  </a:lnTo>
                  <a:close/>
                  <a:moveTo>
                    <a:pt x="450" y="0"/>
                  </a:moveTo>
                  <a:lnTo>
                    <a:pt x="500" y="3"/>
                  </a:lnTo>
                  <a:lnTo>
                    <a:pt x="547" y="11"/>
                  </a:lnTo>
                  <a:lnTo>
                    <a:pt x="594" y="23"/>
                  </a:lnTo>
                  <a:lnTo>
                    <a:pt x="638" y="41"/>
                  </a:lnTo>
                  <a:lnTo>
                    <a:pt x="681" y="64"/>
                  </a:lnTo>
                  <a:lnTo>
                    <a:pt x="721" y="90"/>
                  </a:lnTo>
                  <a:lnTo>
                    <a:pt x="757" y="121"/>
                  </a:lnTo>
                  <a:lnTo>
                    <a:pt x="791" y="155"/>
                  </a:lnTo>
                  <a:lnTo>
                    <a:pt x="820" y="193"/>
                  </a:lnTo>
                  <a:lnTo>
                    <a:pt x="846" y="234"/>
                  </a:lnTo>
                  <a:lnTo>
                    <a:pt x="867" y="279"/>
                  </a:lnTo>
                  <a:lnTo>
                    <a:pt x="884" y="328"/>
                  </a:lnTo>
                  <a:lnTo>
                    <a:pt x="896" y="378"/>
                  </a:lnTo>
                  <a:lnTo>
                    <a:pt x="901" y="427"/>
                  </a:lnTo>
                  <a:lnTo>
                    <a:pt x="901" y="477"/>
                  </a:lnTo>
                  <a:lnTo>
                    <a:pt x="896" y="527"/>
                  </a:lnTo>
                  <a:lnTo>
                    <a:pt x="884" y="577"/>
                  </a:lnTo>
                  <a:lnTo>
                    <a:pt x="867" y="626"/>
                  </a:lnTo>
                  <a:lnTo>
                    <a:pt x="845" y="671"/>
                  </a:lnTo>
                  <a:lnTo>
                    <a:pt x="818" y="715"/>
                  </a:lnTo>
                  <a:lnTo>
                    <a:pt x="786" y="754"/>
                  </a:lnTo>
                  <a:lnTo>
                    <a:pt x="752" y="789"/>
                  </a:lnTo>
                  <a:lnTo>
                    <a:pt x="711" y="821"/>
                  </a:lnTo>
                  <a:lnTo>
                    <a:pt x="669" y="847"/>
                  </a:lnTo>
                  <a:lnTo>
                    <a:pt x="622" y="870"/>
                  </a:lnTo>
                  <a:lnTo>
                    <a:pt x="581" y="886"/>
                  </a:lnTo>
                  <a:lnTo>
                    <a:pt x="538" y="896"/>
                  </a:lnTo>
                  <a:lnTo>
                    <a:pt x="494" y="903"/>
                  </a:lnTo>
                  <a:lnTo>
                    <a:pt x="450" y="905"/>
                  </a:lnTo>
                  <a:lnTo>
                    <a:pt x="401" y="902"/>
                  </a:lnTo>
                  <a:lnTo>
                    <a:pt x="352" y="894"/>
                  </a:lnTo>
                  <a:lnTo>
                    <a:pt x="306" y="881"/>
                  </a:lnTo>
                  <a:lnTo>
                    <a:pt x="261" y="863"/>
                  </a:lnTo>
                  <a:lnTo>
                    <a:pt x="219" y="841"/>
                  </a:lnTo>
                  <a:lnTo>
                    <a:pt x="180" y="815"/>
                  </a:lnTo>
                  <a:lnTo>
                    <a:pt x="143" y="784"/>
                  </a:lnTo>
                  <a:lnTo>
                    <a:pt x="110" y="750"/>
                  </a:lnTo>
                  <a:lnTo>
                    <a:pt x="80" y="712"/>
                  </a:lnTo>
                  <a:lnTo>
                    <a:pt x="55" y="670"/>
                  </a:lnTo>
                  <a:lnTo>
                    <a:pt x="34" y="626"/>
                  </a:lnTo>
                  <a:lnTo>
                    <a:pt x="17" y="577"/>
                  </a:lnTo>
                  <a:lnTo>
                    <a:pt x="5" y="527"/>
                  </a:lnTo>
                  <a:lnTo>
                    <a:pt x="0" y="477"/>
                  </a:lnTo>
                  <a:lnTo>
                    <a:pt x="0" y="427"/>
                  </a:lnTo>
                  <a:lnTo>
                    <a:pt x="5" y="378"/>
                  </a:lnTo>
                  <a:lnTo>
                    <a:pt x="17" y="328"/>
                  </a:lnTo>
                  <a:lnTo>
                    <a:pt x="34" y="279"/>
                  </a:lnTo>
                  <a:lnTo>
                    <a:pt x="56" y="233"/>
                  </a:lnTo>
                  <a:lnTo>
                    <a:pt x="82" y="190"/>
                  </a:lnTo>
                  <a:lnTo>
                    <a:pt x="114" y="151"/>
                  </a:lnTo>
                  <a:lnTo>
                    <a:pt x="149" y="116"/>
                  </a:lnTo>
                  <a:lnTo>
                    <a:pt x="188" y="84"/>
                  </a:lnTo>
                  <a:lnTo>
                    <a:pt x="232" y="57"/>
                  </a:lnTo>
                  <a:lnTo>
                    <a:pt x="277" y="35"/>
                  </a:lnTo>
                  <a:lnTo>
                    <a:pt x="320" y="20"/>
                  </a:lnTo>
                  <a:lnTo>
                    <a:pt x="362" y="8"/>
                  </a:lnTo>
                  <a:lnTo>
                    <a:pt x="405" y="2"/>
                  </a:lnTo>
                  <a:lnTo>
                    <a:pt x="450"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dirty="0">
                <a:cs typeface="+mn-ea"/>
                <a:sym typeface="+mn-lt"/>
              </a:endParaRPr>
            </a:p>
          </p:txBody>
        </p:sp>
        <p:sp>
          <p:nvSpPr>
            <p:cNvPr id="21" name="Freeform 230"/>
            <p:cNvSpPr>
              <a:spLocks noEditPoints="1"/>
            </p:cNvSpPr>
            <p:nvPr>
              <p:custDataLst>
                <p:tags r:id="rId18"/>
              </p:custDataLst>
            </p:nvPr>
          </p:nvSpPr>
          <p:spPr bwMode="auto">
            <a:xfrm>
              <a:off x="6405563" y="3575050"/>
              <a:ext cx="327025" cy="327025"/>
            </a:xfrm>
            <a:custGeom>
              <a:avLst/>
              <a:gdLst>
                <a:gd name="T0" fmla="*/ 599 w 2059"/>
                <a:gd name="T1" fmla="*/ 201 h 2062"/>
                <a:gd name="T2" fmla="*/ 653 w 2059"/>
                <a:gd name="T3" fmla="*/ 375 h 2062"/>
                <a:gd name="T4" fmla="*/ 421 w 2059"/>
                <a:gd name="T5" fmla="*/ 624 h 2062"/>
                <a:gd name="T6" fmla="*/ 211 w 2059"/>
                <a:gd name="T7" fmla="*/ 598 h 2062"/>
                <a:gd name="T8" fmla="*/ 139 w 2059"/>
                <a:gd name="T9" fmla="*/ 743 h 2062"/>
                <a:gd name="T10" fmla="*/ 287 w 2059"/>
                <a:gd name="T11" fmla="*/ 819 h 2062"/>
                <a:gd name="T12" fmla="*/ 312 w 2059"/>
                <a:gd name="T13" fmla="*/ 1172 h 2062"/>
                <a:gd name="T14" fmla="*/ 144 w 2059"/>
                <a:gd name="T15" fmla="*/ 1304 h 2062"/>
                <a:gd name="T16" fmla="*/ 197 w 2059"/>
                <a:gd name="T17" fmla="*/ 1457 h 2062"/>
                <a:gd name="T18" fmla="*/ 336 w 2059"/>
                <a:gd name="T19" fmla="*/ 1411 h 2062"/>
                <a:gd name="T20" fmla="*/ 532 w 2059"/>
                <a:gd name="T21" fmla="*/ 1567 h 2062"/>
                <a:gd name="T22" fmla="*/ 598 w 2059"/>
                <a:gd name="T23" fmla="*/ 1845 h 2062"/>
                <a:gd name="T24" fmla="*/ 749 w 2059"/>
                <a:gd name="T25" fmla="*/ 1920 h 2062"/>
                <a:gd name="T26" fmla="*/ 867 w 2059"/>
                <a:gd name="T27" fmla="*/ 1747 h 2062"/>
                <a:gd name="T28" fmla="*/ 1184 w 2059"/>
                <a:gd name="T29" fmla="*/ 1747 h 2062"/>
                <a:gd name="T30" fmla="*/ 1303 w 2059"/>
                <a:gd name="T31" fmla="*/ 1919 h 2062"/>
                <a:gd name="T32" fmla="*/ 1457 w 2059"/>
                <a:gd name="T33" fmla="*/ 1861 h 2062"/>
                <a:gd name="T34" fmla="*/ 1405 w 2059"/>
                <a:gd name="T35" fmla="*/ 1705 h 2062"/>
                <a:gd name="T36" fmla="*/ 1603 w 2059"/>
                <a:gd name="T37" fmla="*/ 1484 h 2062"/>
                <a:gd name="T38" fmla="*/ 1845 w 2059"/>
                <a:gd name="T39" fmla="*/ 1462 h 2062"/>
                <a:gd name="T40" fmla="*/ 1917 w 2059"/>
                <a:gd name="T41" fmla="*/ 1322 h 2062"/>
                <a:gd name="T42" fmla="*/ 1788 w 2059"/>
                <a:gd name="T43" fmla="*/ 1252 h 2062"/>
                <a:gd name="T44" fmla="*/ 1756 w 2059"/>
                <a:gd name="T45" fmla="*/ 960 h 2062"/>
                <a:gd name="T46" fmla="*/ 1915 w 2059"/>
                <a:gd name="T47" fmla="*/ 755 h 2062"/>
                <a:gd name="T48" fmla="*/ 1848 w 2059"/>
                <a:gd name="T49" fmla="*/ 598 h 2062"/>
                <a:gd name="T50" fmla="*/ 1637 w 2059"/>
                <a:gd name="T51" fmla="*/ 624 h 2062"/>
                <a:gd name="T52" fmla="*/ 1406 w 2059"/>
                <a:gd name="T53" fmla="*/ 375 h 2062"/>
                <a:gd name="T54" fmla="*/ 1458 w 2059"/>
                <a:gd name="T55" fmla="*/ 200 h 2062"/>
                <a:gd name="T56" fmla="*/ 1305 w 2059"/>
                <a:gd name="T57" fmla="*/ 143 h 2062"/>
                <a:gd name="T58" fmla="*/ 1172 w 2059"/>
                <a:gd name="T59" fmla="*/ 313 h 2062"/>
                <a:gd name="T60" fmla="*/ 819 w 2059"/>
                <a:gd name="T61" fmla="*/ 287 h 2062"/>
                <a:gd name="T62" fmla="*/ 1315 w 2059"/>
                <a:gd name="T63" fmla="*/ 0 h 2062"/>
                <a:gd name="T64" fmla="*/ 1590 w 2059"/>
                <a:gd name="T65" fmla="*/ 151 h 2062"/>
                <a:gd name="T66" fmla="*/ 1684 w 2059"/>
                <a:gd name="T67" fmla="*/ 455 h 2062"/>
                <a:gd name="T68" fmla="*/ 1946 w 2059"/>
                <a:gd name="T69" fmla="*/ 492 h 2062"/>
                <a:gd name="T70" fmla="*/ 2047 w 2059"/>
                <a:gd name="T71" fmla="*/ 805 h 2062"/>
                <a:gd name="T72" fmla="*/ 1900 w 2059"/>
                <a:gd name="T73" fmla="*/ 1068 h 2062"/>
                <a:gd name="T74" fmla="*/ 2056 w 2059"/>
                <a:gd name="T75" fmla="*/ 1286 h 2062"/>
                <a:gd name="T76" fmla="*/ 1925 w 2059"/>
                <a:gd name="T77" fmla="*/ 1584 h 2062"/>
                <a:gd name="T78" fmla="*/ 1646 w 2059"/>
                <a:gd name="T79" fmla="*/ 1647 h 2062"/>
                <a:gd name="T80" fmla="*/ 1579 w 2059"/>
                <a:gd name="T81" fmla="*/ 1933 h 2062"/>
                <a:gd name="T82" fmla="*/ 1288 w 2059"/>
                <a:gd name="T83" fmla="*/ 2060 h 2062"/>
                <a:gd name="T84" fmla="*/ 1067 w 2059"/>
                <a:gd name="T85" fmla="*/ 1903 h 2062"/>
                <a:gd name="T86" fmla="*/ 797 w 2059"/>
                <a:gd name="T87" fmla="*/ 2053 h 2062"/>
                <a:gd name="T88" fmla="*/ 489 w 2059"/>
                <a:gd name="T89" fmla="*/ 1946 h 2062"/>
                <a:gd name="T90" fmla="*/ 454 w 2059"/>
                <a:gd name="T91" fmla="*/ 1687 h 2062"/>
                <a:gd name="T92" fmla="*/ 157 w 2059"/>
                <a:gd name="T93" fmla="*/ 1596 h 2062"/>
                <a:gd name="T94" fmla="*/ 0 w 2059"/>
                <a:gd name="T95" fmla="*/ 1317 h 2062"/>
                <a:gd name="T96" fmla="*/ 166 w 2059"/>
                <a:gd name="T97" fmla="*/ 1144 h 2062"/>
                <a:gd name="T98" fmla="*/ 23 w 2059"/>
                <a:gd name="T99" fmla="*/ 828 h 2062"/>
                <a:gd name="T100" fmla="*/ 94 w 2059"/>
                <a:gd name="T101" fmla="*/ 510 h 2062"/>
                <a:gd name="T102" fmla="*/ 339 w 2059"/>
                <a:gd name="T103" fmla="*/ 499 h 2062"/>
                <a:gd name="T104" fmla="*/ 460 w 2059"/>
                <a:gd name="T105" fmla="*/ 181 h 2062"/>
                <a:gd name="T106" fmla="*/ 714 w 2059"/>
                <a:gd name="T107" fmla="*/ 4 h 2062"/>
                <a:gd name="T108" fmla="*/ 888 w 2059"/>
                <a:gd name="T109" fmla="*/ 96 h 2062"/>
                <a:gd name="T110" fmla="*/ 1217 w 2059"/>
                <a:gd name="T111" fmla="*/ 34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9" h="2062">
                  <a:moveTo>
                    <a:pt x="745" y="140"/>
                  </a:moveTo>
                  <a:lnTo>
                    <a:pt x="743" y="140"/>
                  </a:lnTo>
                  <a:lnTo>
                    <a:pt x="741" y="140"/>
                  </a:lnTo>
                  <a:lnTo>
                    <a:pt x="739" y="141"/>
                  </a:lnTo>
                  <a:lnTo>
                    <a:pt x="606" y="196"/>
                  </a:lnTo>
                  <a:lnTo>
                    <a:pt x="603" y="197"/>
                  </a:lnTo>
                  <a:lnTo>
                    <a:pt x="601" y="199"/>
                  </a:lnTo>
                  <a:lnTo>
                    <a:pt x="599" y="201"/>
                  </a:lnTo>
                  <a:lnTo>
                    <a:pt x="598" y="205"/>
                  </a:lnTo>
                  <a:lnTo>
                    <a:pt x="597" y="206"/>
                  </a:lnTo>
                  <a:lnTo>
                    <a:pt x="597" y="209"/>
                  </a:lnTo>
                  <a:lnTo>
                    <a:pt x="597" y="212"/>
                  </a:lnTo>
                  <a:lnTo>
                    <a:pt x="598" y="215"/>
                  </a:lnTo>
                  <a:lnTo>
                    <a:pt x="649" y="337"/>
                  </a:lnTo>
                  <a:lnTo>
                    <a:pt x="653" y="356"/>
                  </a:lnTo>
                  <a:lnTo>
                    <a:pt x="653" y="375"/>
                  </a:lnTo>
                  <a:lnTo>
                    <a:pt x="647" y="393"/>
                  </a:lnTo>
                  <a:lnTo>
                    <a:pt x="637" y="409"/>
                  </a:lnTo>
                  <a:lnTo>
                    <a:pt x="622" y="422"/>
                  </a:lnTo>
                  <a:lnTo>
                    <a:pt x="576" y="456"/>
                  </a:lnTo>
                  <a:lnTo>
                    <a:pt x="532" y="493"/>
                  </a:lnTo>
                  <a:lnTo>
                    <a:pt x="492" y="533"/>
                  </a:lnTo>
                  <a:lnTo>
                    <a:pt x="455" y="577"/>
                  </a:lnTo>
                  <a:lnTo>
                    <a:pt x="421" y="624"/>
                  </a:lnTo>
                  <a:lnTo>
                    <a:pt x="408" y="638"/>
                  </a:lnTo>
                  <a:lnTo>
                    <a:pt x="392" y="648"/>
                  </a:lnTo>
                  <a:lnTo>
                    <a:pt x="374" y="653"/>
                  </a:lnTo>
                  <a:lnTo>
                    <a:pt x="355" y="654"/>
                  </a:lnTo>
                  <a:lnTo>
                    <a:pt x="336" y="649"/>
                  </a:lnTo>
                  <a:lnTo>
                    <a:pt x="215" y="599"/>
                  </a:lnTo>
                  <a:lnTo>
                    <a:pt x="212" y="598"/>
                  </a:lnTo>
                  <a:lnTo>
                    <a:pt x="211" y="598"/>
                  </a:lnTo>
                  <a:lnTo>
                    <a:pt x="209" y="597"/>
                  </a:lnTo>
                  <a:lnTo>
                    <a:pt x="206" y="598"/>
                  </a:lnTo>
                  <a:lnTo>
                    <a:pt x="203" y="599"/>
                  </a:lnTo>
                  <a:lnTo>
                    <a:pt x="200" y="600"/>
                  </a:lnTo>
                  <a:lnTo>
                    <a:pt x="197" y="603"/>
                  </a:lnTo>
                  <a:lnTo>
                    <a:pt x="194" y="607"/>
                  </a:lnTo>
                  <a:lnTo>
                    <a:pt x="140" y="739"/>
                  </a:lnTo>
                  <a:lnTo>
                    <a:pt x="139" y="743"/>
                  </a:lnTo>
                  <a:lnTo>
                    <a:pt x="139" y="748"/>
                  </a:lnTo>
                  <a:lnTo>
                    <a:pt x="140" y="751"/>
                  </a:lnTo>
                  <a:lnTo>
                    <a:pt x="141" y="753"/>
                  </a:lnTo>
                  <a:lnTo>
                    <a:pt x="143" y="755"/>
                  </a:lnTo>
                  <a:lnTo>
                    <a:pt x="145" y="756"/>
                  </a:lnTo>
                  <a:lnTo>
                    <a:pt x="148" y="758"/>
                  </a:lnTo>
                  <a:lnTo>
                    <a:pt x="270" y="809"/>
                  </a:lnTo>
                  <a:lnTo>
                    <a:pt x="287" y="819"/>
                  </a:lnTo>
                  <a:lnTo>
                    <a:pt x="299" y="832"/>
                  </a:lnTo>
                  <a:lnTo>
                    <a:pt x="309" y="849"/>
                  </a:lnTo>
                  <a:lnTo>
                    <a:pt x="313" y="867"/>
                  </a:lnTo>
                  <a:lnTo>
                    <a:pt x="312" y="888"/>
                  </a:lnTo>
                  <a:lnTo>
                    <a:pt x="301" y="959"/>
                  </a:lnTo>
                  <a:lnTo>
                    <a:pt x="297" y="1030"/>
                  </a:lnTo>
                  <a:lnTo>
                    <a:pt x="301" y="1102"/>
                  </a:lnTo>
                  <a:lnTo>
                    <a:pt x="312" y="1172"/>
                  </a:lnTo>
                  <a:lnTo>
                    <a:pt x="313" y="1192"/>
                  </a:lnTo>
                  <a:lnTo>
                    <a:pt x="309" y="1211"/>
                  </a:lnTo>
                  <a:lnTo>
                    <a:pt x="299" y="1227"/>
                  </a:lnTo>
                  <a:lnTo>
                    <a:pt x="287" y="1241"/>
                  </a:lnTo>
                  <a:lnTo>
                    <a:pt x="270" y="1251"/>
                  </a:lnTo>
                  <a:lnTo>
                    <a:pt x="148" y="1301"/>
                  </a:lnTo>
                  <a:lnTo>
                    <a:pt x="146" y="1302"/>
                  </a:lnTo>
                  <a:lnTo>
                    <a:pt x="144" y="1304"/>
                  </a:lnTo>
                  <a:lnTo>
                    <a:pt x="141" y="1307"/>
                  </a:lnTo>
                  <a:lnTo>
                    <a:pt x="140" y="1309"/>
                  </a:lnTo>
                  <a:lnTo>
                    <a:pt x="139" y="1311"/>
                  </a:lnTo>
                  <a:lnTo>
                    <a:pt x="139" y="1314"/>
                  </a:lnTo>
                  <a:lnTo>
                    <a:pt x="139" y="1317"/>
                  </a:lnTo>
                  <a:lnTo>
                    <a:pt x="140" y="1320"/>
                  </a:lnTo>
                  <a:lnTo>
                    <a:pt x="194" y="1453"/>
                  </a:lnTo>
                  <a:lnTo>
                    <a:pt x="197" y="1457"/>
                  </a:lnTo>
                  <a:lnTo>
                    <a:pt x="200" y="1459"/>
                  </a:lnTo>
                  <a:lnTo>
                    <a:pt x="203" y="1461"/>
                  </a:lnTo>
                  <a:lnTo>
                    <a:pt x="206" y="1462"/>
                  </a:lnTo>
                  <a:lnTo>
                    <a:pt x="209" y="1462"/>
                  </a:lnTo>
                  <a:lnTo>
                    <a:pt x="211" y="1462"/>
                  </a:lnTo>
                  <a:lnTo>
                    <a:pt x="212" y="1461"/>
                  </a:lnTo>
                  <a:lnTo>
                    <a:pt x="215" y="1461"/>
                  </a:lnTo>
                  <a:lnTo>
                    <a:pt x="336" y="1411"/>
                  </a:lnTo>
                  <a:lnTo>
                    <a:pt x="355" y="1406"/>
                  </a:lnTo>
                  <a:lnTo>
                    <a:pt x="374" y="1406"/>
                  </a:lnTo>
                  <a:lnTo>
                    <a:pt x="392" y="1412"/>
                  </a:lnTo>
                  <a:lnTo>
                    <a:pt x="408" y="1422"/>
                  </a:lnTo>
                  <a:lnTo>
                    <a:pt x="421" y="1437"/>
                  </a:lnTo>
                  <a:lnTo>
                    <a:pt x="455" y="1484"/>
                  </a:lnTo>
                  <a:lnTo>
                    <a:pt x="492" y="1527"/>
                  </a:lnTo>
                  <a:lnTo>
                    <a:pt x="532" y="1567"/>
                  </a:lnTo>
                  <a:lnTo>
                    <a:pt x="576" y="1605"/>
                  </a:lnTo>
                  <a:lnTo>
                    <a:pt x="622" y="1639"/>
                  </a:lnTo>
                  <a:lnTo>
                    <a:pt x="637" y="1651"/>
                  </a:lnTo>
                  <a:lnTo>
                    <a:pt x="647" y="1667"/>
                  </a:lnTo>
                  <a:lnTo>
                    <a:pt x="652" y="1685"/>
                  </a:lnTo>
                  <a:lnTo>
                    <a:pt x="653" y="1704"/>
                  </a:lnTo>
                  <a:lnTo>
                    <a:pt x="648" y="1723"/>
                  </a:lnTo>
                  <a:lnTo>
                    <a:pt x="598" y="1845"/>
                  </a:lnTo>
                  <a:lnTo>
                    <a:pt x="596" y="1853"/>
                  </a:lnTo>
                  <a:lnTo>
                    <a:pt x="599" y="1860"/>
                  </a:lnTo>
                  <a:lnTo>
                    <a:pt x="605" y="1864"/>
                  </a:lnTo>
                  <a:lnTo>
                    <a:pt x="738" y="1920"/>
                  </a:lnTo>
                  <a:lnTo>
                    <a:pt x="741" y="1921"/>
                  </a:lnTo>
                  <a:lnTo>
                    <a:pt x="743" y="1921"/>
                  </a:lnTo>
                  <a:lnTo>
                    <a:pt x="746" y="1921"/>
                  </a:lnTo>
                  <a:lnTo>
                    <a:pt x="749" y="1920"/>
                  </a:lnTo>
                  <a:lnTo>
                    <a:pt x="752" y="1919"/>
                  </a:lnTo>
                  <a:lnTo>
                    <a:pt x="756" y="1915"/>
                  </a:lnTo>
                  <a:lnTo>
                    <a:pt x="758" y="1912"/>
                  </a:lnTo>
                  <a:lnTo>
                    <a:pt x="807" y="1790"/>
                  </a:lnTo>
                  <a:lnTo>
                    <a:pt x="818" y="1773"/>
                  </a:lnTo>
                  <a:lnTo>
                    <a:pt x="832" y="1761"/>
                  </a:lnTo>
                  <a:lnTo>
                    <a:pt x="848" y="1751"/>
                  </a:lnTo>
                  <a:lnTo>
                    <a:pt x="867" y="1747"/>
                  </a:lnTo>
                  <a:lnTo>
                    <a:pt x="886" y="1748"/>
                  </a:lnTo>
                  <a:lnTo>
                    <a:pt x="957" y="1758"/>
                  </a:lnTo>
                  <a:lnTo>
                    <a:pt x="1029" y="1762"/>
                  </a:lnTo>
                  <a:lnTo>
                    <a:pt x="1100" y="1758"/>
                  </a:lnTo>
                  <a:lnTo>
                    <a:pt x="1171" y="1748"/>
                  </a:lnTo>
                  <a:lnTo>
                    <a:pt x="1175" y="1748"/>
                  </a:lnTo>
                  <a:lnTo>
                    <a:pt x="1180" y="1747"/>
                  </a:lnTo>
                  <a:lnTo>
                    <a:pt x="1184" y="1747"/>
                  </a:lnTo>
                  <a:lnTo>
                    <a:pt x="1200" y="1749"/>
                  </a:lnTo>
                  <a:lnTo>
                    <a:pt x="1215" y="1754"/>
                  </a:lnTo>
                  <a:lnTo>
                    <a:pt x="1229" y="1763"/>
                  </a:lnTo>
                  <a:lnTo>
                    <a:pt x="1241" y="1775"/>
                  </a:lnTo>
                  <a:lnTo>
                    <a:pt x="1249" y="1790"/>
                  </a:lnTo>
                  <a:lnTo>
                    <a:pt x="1299" y="1912"/>
                  </a:lnTo>
                  <a:lnTo>
                    <a:pt x="1301" y="1915"/>
                  </a:lnTo>
                  <a:lnTo>
                    <a:pt x="1303" y="1919"/>
                  </a:lnTo>
                  <a:lnTo>
                    <a:pt x="1306" y="1920"/>
                  </a:lnTo>
                  <a:lnTo>
                    <a:pt x="1309" y="1921"/>
                  </a:lnTo>
                  <a:lnTo>
                    <a:pt x="1313" y="1921"/>
                  </a:lnTo>
                  <a:lnTo>
                    <a:pt x="1316" y="1921"/>
                  </a:lnTo>
                  <a:lnTo>
                    <a:pt x="1319" y="1920"/>
                  </a:lnTo>
                  <a:lnTo>
                    <a:pt x="1451" y="1864"/>
                  </a:lnTo>
                  <a:lnTo>
                    <a:pt x="1454" y="1863"/>
                  </a:lnTo>
                  <a:lnTo>
                    <a:pt x="1457" y="1861"/>
                  </a:lnTo>
                  <a:lnTo>
                    <a:pt x="1459" y="1859"/>
                  </a:lnTo>
                  <a:lnTo>
                    <a:pt x="1460" y="1857"/>
                  </a:lnTo>
                  <a:lnTo>
                    <a:pt x="1461" y="1855"/>
                  </a:lnTo>
                  <a:lnTo>
                    <a:pt x="1461" y="1853"/>
                  </a:lnTo>
                  <a:lnTo>
                    <a:pt x="1461" y="1850"/>
                  </a:lnTo>
                  <a:lnTo>
                    <a:pt x="1460" y="1845"/>
                  </a:lnTo>
                  <a:lnTo>
                    <a:pt x="1409" y="1723"/>
                  </a:lnTo>
                  <a:lnTo>
                    <a:pt x="1405" y="1705"/>
                  </a:lnTo>
                  <a:lnTo>
                    <a:pt x="1405" y="1686"/>
                  </a:lnTo>
                  <a:lnTo>
                    <a:pt x="1411" y="1668"/>
                  </a:lnTo>
                  <a:lnTo>
                    <a:pt x="1421" y="1652"/>
                  </a:lnTo>
                  <a:lnTo>
                    <a:pt x="1435" y="1639"/>
                  </a:lnTo>
                  <a:lnTo>
                    <a:pt x="1482" y="1606"/>
                  </a:lnTo>
                  <a:lnTo>
                    <a:pt x="1525" y="1569"/>
                  </a:lnTo>
                  <a:lnTo>
                    <a:pt x="1566" y="1527"/>
                  </a:lnTo>
                  <a:lnTo>
                    <a:pt x="1603" y="1484"/>
                  </a:lnTo>
                  <a:lnTo>
                    <a:pt x="1637" y="1437"/>
                  </a:lnTo>
                  <a:lnTo>
                    <a:pt x="1649" y="1423"/>
                  </a:lnTo>
                  <a:lnTo>
                    <a:pt x="1665" y="1413"/>
                  </a:lnTo>
                  <a:lnTo>
                    <a:pt x="1683" y="1407"/>
                  </a:lnTo>
                  <a:lnTo>
                    <a:pt x="1702" y="1407"/>
                  </a:lnTo>
                  <a:lnTo>
                    <a:pt x="1721" y="1412"/>
                  </a:lnTo>
                  <a:lnTo>
                    <a:pt x="1843" y="1462"/>
                  </a:lnTo>
                  <a:lnTo>
                    <a:pt x="1845" y="1462"/>
                  </a:lnTo>
                  <a:lnTo>
                    <a:pt x="1846" y="1464"/>
                  </a:lnTo>
                  <a:lnTo>
                    <a:pt x="1848" y="1464"/>
                  </a:lnTo>
                  <a:lnTo>
                    <a:pt x="1851" y="1464"/>
                  </a:lnTo>
                  <a:lnTo>
                    <a:pt x="1855" y="1462"/>
                  </a:lnTo>
                  <a:lnTo>
                    <a:pt x="1858" y="1460"/>
                  </a:lnTo>
                  <a:lnTo>
                    <a:pt x="1861" y="1458"/>
                  </a:lnTo>
                  <a:lnTo>
                    <a:pt x="1863" y="1454"/>
                  </a:lnTo>
                  <a:lnTo>
                    <a:pt x="1917" y="1322"/>
                  </a:lnTo>
                  <a:lnTo>
                    <a:pt x="1918" y="1318"/>
                  </a:lnTo>
                  <a:lnTo>
                    <a:pt x="1918" y="1314"/>
                  </a:lnTo>
                  <a:lnTo>
                    <a:pt x="1917" y="1311"/>
                  </a:lnTo>
                  <a:lnTo>
                    <a:pt x="1916" y="1309"/>
                  </a:lnTo>
                  <a:lnTo>
                    <a:pt x="1915" y="1307"/>
                  </a:lnTo>
                  <a:lnTo>
                    <a:pt x="1913" y="1304"/>
                  </a:lnTo>
                  <a:lnTo>
                    <a:pt x="1910" y="1302"/>
                  </a:lnTo>
                  <a:lnTo>
                    <a:pt x="1788" y="1252"/>
                  </a:lnTo>
                  <a:lnTo>
                    <a:pt x="1771" y="1243"/>
                  </a:lnTo>
                  <a:lnTo>
                    <a:pt x="1758" y="1229"/>
                  </a:lnTo>
                  <a:lnTo>
                    <a:pt x="1749" y="1212"/>
                  </a:lnTo>
                  <a:lnTo>
                    <a:pt x="1745" y="1193"/>
                  </a:lnTo>
                  <a:lnTo>
                    <a:pt x="1746" y="1174"/>
                  </a:lnTo>
                  <a:lnTo>
                    <a:pt x="1756" y="1103"/>
                  </a:lnTo>
                  <a:lnTo>
                    <a:pt x="1760" y="1031"/>
                  </a:lnTo>
                  <a:lnTo>
                    <a:pt x="1756" y="960"/>
                  </a:lnTo>
                  <a:lnTo>
                    <a:pt x="1746" y="889"/>
                  </a:lnTo>
                  <a:lnTo>
                    <a:pt x="1745" y="870"/>
                  </a:lnTo>
                  <a:lnTo>
                    <a:pt x="1749" y="851"/>
                  </a:lnTo>
                  <a:lnTo>
                    <a:pt x="1757" y="834"/>
                  </a:lnTo>
                  <a:lnTo>
                    <a:pt x="1771" y="820"/>
                  </a:lnTo>
                  <a:lnTo>
                    <a:pt x="1788" y="810"/>
                  </a:lnTo>
                  <a:lnTo>
                    <a:pt x="1910" y="760"/>
                  </a:lnTo>
                  <a:lnTo>
                    <a:pt x="1915" y="755"/>
                  </a:lnTo>
                  <a:lnTo>
                    <a:pt x="1918" y="748"/>
                  </a:lnTo>
                  <a:lnTo>
                    <a:pt x="1917" y="740"/>
                  </a:lnTo>
                  <a:lnTo>
                    <a:pt x="1863" y="608"/>
                  </a:lnTo>
                  <a:lnTo>
                    <a:pt x="1861" y="603"/>
                  </a:lnTo>
                  <a:lnTo>
                    <a:pt x="1858" y="601"/>
                  </a:lnTo>
                  <a:lnTo>
                    <a:pt x="1855" y="599"/>
                  </a:lnTo>
                  <a:lnTo>
                    <a:pt x="1851" y="598"/>
                  </a:lnTo>
                  <a:lnTo>
                    <a:pt x="1848" y="598"/>
                  </a:lnTo>
                  <a:lnTo>
                    <a:pt x="1846" y="599"/>
                  </a:lnTo>
                  <a:lnTo>
                    <a:pt x="1843" y="599"/>
                  </a:lnTo>
                  <a:lnTo>
                    <a:pt x="1721" y="650"/>
                  </a:lnTo>
                  <a:lnTo>
                    <a:pt x="1702" y="654"/>
                  </a:lnTo>
                  <a:lnTo>
                    <a:pt x="1683" y="654"/>
                  </a:lnTo>
                  <a:lnTo>
                    <a:pt x="1665" y="649"/>
                  </a:lnTo>
                  <a:lnTo>
                    <a:pt x="1649" y="638"/>
                  </a:lnTo>
                  <a:lnTo>
                    <a:pt x="1637" y="624"/>
                  </a:lnTo>
                  <a:lnTo>
                    <a:pt x="1603" y="577"/>
                  </a:lnTo>
                  <a:lnTo>
                    <a:pt x="1566" y="533"/>
                  </a:lnTo>
                  <a:lnTo>
                    <a:pt x="1525" y="493"/>
                  </a:lnTo>
                  <a:lnTo>
                    <a:pt x="1482" y="456"/>
                  </a:lnTo>
                  <a:lnTo>
                    <a:pt x="1435" y="422"/>
                  </a:lnTo>
                  <a:lnTo>
                    <a:pt x="1421" y="409"/>
                  </a:lnTo>
                  <a:lnTo>
                    <a:pt x="1411" y="393"/>
                  </a:lnTo>
                  <a:lnTo>
                    <a:pt x="1406" y="375"/>
                  </a:lnTo>
                  <a:lnTo>
                    <a:pt x="1405" y="356"/>
                  </a:lnTo>
                  <a:lnTo>
                    <a:pt x="1410" y="337"/>
                  </a:lnTo>
                  <a:lnTo>
                    <a:pt x="1460" y="215"/>
                  </a:lnTo>
                  <a:lnTo>
                    <a:pt x="1462" y="211"/>
                  </a:lnTo>
                  <a:lnTo>
                    <a:pt x="1461" y="208"/>
                  </a:lnTo>
                  <a:lnTo>
                    <a:pt x="1460" y="205"/>
                  </a:lnTo>
                  <a:lnTo>
                    <a:pt x="1460" y="202"/>
                  </a:lnTo>
                  <a:lnTo>
                    <a:pt x="1458" y="200"/>
                  </a:lnTo>
                  <a:lnTo>
                    <a:pt x="1455" y="198"/>
                  </a:lnTo>
                  <a:lnTo>
                    <a:pt x="1452" y="196"/>
                  </a:lnTo>
                  <a:lnTo>
                    <a:pt x="1320" y="142"/>
                  </a:lnTo>
                  <a:lnTo>
                    <a:pt x="1317" y="141"/>
                  </a:lnTo>
                  <a:lnTo>
                    <a:pt x="1315" y="140"/>
                  </a:lnTo>
                  <a:lnTo>
                    <a:pt x="1311" y="141"/>
                  </a:lnTo>
                  <a:lnTo>
                    <a:pt x="1308" y="142"/>
                  </a:lnTo>
                  <a:lnTo>
                    <a:pt x="1305" y="143"/>
                  </a:lnTo>
                  <a:lnTo>
                    <a:pt x="1302" y="146"/>
                  </a:lnTo>
                  <a:lnTo>
                    <a:pt x="1300" y="149"/>
                  </a:lnTo>
                  <a:lnTo>
                    <a:pt x="1250" y="271"/>
                  </a:lnTo>
                  <a:lnTo>
                    <a:pt x="1239" y="288"/>
                  </a:lnTo>
                  <a:lnTo>
                    <a:pt x="1226" y="301"/>
                  </a:lnTo>
                  <a:lnTo>
                    <a:pt x="1210" y="310"/>
                  </a:lnTo>
                  <a:lnTo>
                    <a:pt x="1191" y="314"/>
                  </a:lnTo>
                  <a:lnTo>
                    <a:pt x="1172" y="313"/>
                  </a:lnTo>
                  <a:lnTo>
                    <a:pt x="1101" y="302"/>
                  </a:lnTo>
                  <a:lnTo>
                    <a:pt x="1030" y="299"/>
                  </a:lnTo>
                  <a:lnTo>
                    <a:pt x="958" y="302"/>
                  </a:lnTo>
                  <a:lnTo>
                    <a:pt x="888" y="313"/>
                  </a:lnTo>
                  <a:lnTo>
                    <a:pt x="868" y="314"/>
                  </a:lnTo>
                  <a:lnTo>
                    <a:pt x="850" y="310"/>
                  </a:lnTo>
                  <a:lnTo>
                    <a:pt x="833" y="301"/>
                  </a:lnTo>
                  <a:lnTo>
                    <a:pt x="819" y="287"/>
                  </a:lnTo>
                  <a:lnTo>
                    <a:pt x="809" y="270"/>
                  </a:lnTo>
                  <a:lnTo>
                    <a:pt x="759" y="148"/>
                  </a:lnTo>
                  <a:lnTo>
                    <a:pt x="757" y="145"/>
                  </a:lnTo>
                  <a:lnTo>
                    <a:pt x="755" y="142"/>
                  </a:lnTo>
                  <a:lnTo>
                    <a:pt x="751" y="141"/>
                  </a:lnTo>
                  <a:lnTo>
                    <a:pt x="748" y="140"/>
                  </a:lnTo>
                  <a:lnTo>
                    <a:pt x="745" y="140"/>
                  </a:lnTo>
                  <a:close/>
                  <a:moveTo>
                    <a:pt x="1315" y="0"/>
                  </a:moveTo>
                  <a:lnTo>
                    <a:pt x="1344" y="3"/>
                  </a:lnTo>
                  <a:lnTo>
                    <a:pt x="1374" y="12"/>
                  </a:lnTo>
                  <a:lnTo>
                    <a:pt x="1506" y="67"/>
                  </a:lnTo>
                  <a:lnTo>
                    <a:pt x="1529" y="78"/>
                  </a:lnTo>
                  <a:lnTo>
                    <a:pt x="1548" y="92"/>
                  </a:lnTo>
                  <a:lnTo>
                    <a:pt x="1565" y="109"/>
                  </a:lnTo>
                  <a:lnTo>
                    <a:pt x="1579" y="129"/>
                  </a:lnTo>
                  <a:lnTo>
                    <a:pt x="1590" y="151"/>
                  </a:lnTo>
                  <a:lnTo>
                    <a:pt x="1599" y="180"/>
                  </a:lnTo>
                  <a:lnTo>
                    <a:pt x="1602" y="211"/>
                  </a:lnTo>
                  <a:lnTo>
                    <a:pt x="1599" y="241"/>
                  </a:lnTo>
                  <a:lnTo>
                    <a:pt x="1590" y="270"/>
                  </a:lnTo>
                  <a:lnTo>
                    <a:pt x="1561" y="340"/>
                  </a:lnTo>
                  <a:lnTo>
                    <a:pt x="1605" y="375"/>
                  </a:lnTo>
                  <a:lnTo>
                    <a:pt x="1646" y="415"/>
                  </a:lnTo>
                  <a:lnTo>
                    <a:pt x="1684" y="455"/>
                  </a:lnTo>
                  <a:lnTo>
                    <a:pt x="1720" y="499"/>
                  </a:lnTo>
                  <a:lnTo>
                    <a:pt x="1790" y="470"/>
                  </a:lnTo>
                  <a:lnTo>
                    <a:pt x="1819" y="461"/>
                  </a:lnTo>
                  <a:lnTo>
                    <a:pt x="1849" y="458"/>
                  </a:lnTo>
                  <a:lnTo>
                    <a:pt x="1876" y="460"/>
                  </a:lnTo>
                  <a:lnTo>
                    <a:pt x="1901" y="467"/>
                  </a:lnTo>
                  <a:lnTo>
                    <a:pt x="1925" y="477"/>
                  </a:lnTo>
                  <a:lnTo>
                    <a:pt x="1946" y="492"/>
                  </a:lnTo>
                  <a:lnTo>
                    <a:pt x="1965" y="509"/>
                  </a:lnTo>
                  <a:lnTo>
                    <a:pt x="1981" y="530"/>
                  </a:lnTo>
                  <a:lnTo>
                    <a:pt x="1993" y="554"/>
                  </a:lnTo>
                  <a:lnTo>
                    <a:pt x="2047" y="686"/>
                  </a:lnTo>
                  <a:lnTo>
                    <a:pt x="2056" y="716"/>
                  </a:lnTo>
                  <a:lnTo>
                    <a:pt x="2059" y="746"/>
                  </a:lnTo>
                  <a:lnTo>
                    <a:pt x="2056" y="776"/>
                  </a:lnTo>
                  <a:lnTo>
                    <a:pt x="2047" y="805"/>
                  </a:lnTo>
                  <a:lnTo>
                    <a:pt x="2036" y="827"/>
                  </a:lnTo>
                  <a:lnTo>
                    <a:pt x="2022" y="847"/>
                  </a:lnTo>
                  <a:lnTo>
                    <a:pt x="2005" y="864"/>
                  </a:lnTo>
                  <a:lnTo>
                    <a:pt x="1985" y="878"/>
                  </a:lnTo>
                  <a:lnTo>
                    <a:pt x="1964" y="890"/>
                  </a:lnTo>
                  <a:lnTo>
                    <a:pt x="1893" y="918"/>
                  </a:lnTo>
                  <a:lnTo>
                    <a:pt x="1900" y="994"/>
                  </a:lnTo>
                  <a:lnTo>
                    <a:pt x="1900" y="1068"/>
                  </a:lnTo>
                  <a:lnTo>
                    <a:pt x="1893" y="1143"/>
                  </a:lnTo>
                  <a:lnTo>
                    <a:pt x="1964" y="1172"/>
                  </a:lnTo>
                  <a:lnTo>
                    <a:pt x="1985" y="1184"/>
                  </a:lnTo>
                  <a:lnTo>
                    <a:pt x="2005" y="1198"/>
                  </a:lnTo>
                  <a:lnTo>
                    <a:pt x="2022" y="1215"/>
                  </a:lnTo>
                  <a:lnTo>
                    <a:pt x="2037" y="1234"/>
                  </a:lnTo>
                  <a:lnTo>
                    <a:pt x="2047" y="1257"/>
                  </a:lnTo>
                  <a:lnTo>
                    <a:pt x="2056" y="1286"/>
                  </a:lnTo>
                  <a:lnTo>
                    <a:pt x="2059" y="1316"/>
                  </a:lnTo>
                  <a:lnTo>
                    <a:pt x="2056" y="1347"/>
                  </a:lnTo>
                  <a:lnTo>
                    <a:pt x="2047" y="1376"/>
                  </a:lnTo>
                  <a:lnTo>
                    <a:pt x="1993" y="1508"/>
                  </a:lnTo>
                  <a:lnTo>
                    <a:pt x="1981" y="1532"/>
                  </a:lnTo>
                  <a:lnTo>
                    <a:pt x="1965" y="1553"/>
                  </a:lnTo>
                  <a:lnTo>
                    <a:pt x="1946" y="1571"/>
                  </a:lnTo>
                  <a:lnTo>
                    <a:pt x="1925" y="1584"/>
                  </a:lnTo>
                  <a:lnTo>
                    <a:pt x="1901" y="1595"/>
                  </a:lnTo>
                  <a:lnTo>
                    <a:pt x="1876" y="1601"/>
                  </a:lnTo>
                  <a:lnTo>
                    <a:pt x="1849" y="1605"/>
                  </a:lnTo>
                  <a:lnTo>
                    <a:pt x="1819" y="1601"/>
                  </a:lnTo>
                  <a:lnTo>
                    <a:pt x="1790" y="1592"/>
                  </a:lnTo>
                  <a:lnTo>
                    <a:pt x="1720" y="1563"/>
                  </a:lnTo>
                  <a:lnTo>
                    <a:pt x="1684" y="1607"/>
                  </a:lnTo>
                  <a:lnTo>
                    <a:pt x="1646" y="1647"/>
                  </a:lnTo>
                  <a:lnTo>
                    <a:pt x="1605" y="1686"/>
                  </a:lnTo>
                  <a:lnTo>
                    <a:pt x="1561" y="1721"/>
                  </a:lnTo>
                  <a:lnTo>
                    <a:pt x="1590" y="1792"/>
                  </a:lnTo>
                  <a:lnTo>
                    <a:pt x="1599" y="1821"/>
                  </a:lnTo>
                  <a:lnTo>
                    <a:pt x="1602" y="1852"/>
                  </a:lnTo>
                  <a:lnTo>
                    <a:pt x="1599" y="1881"/>
                  </a:lnTo>
                  <a:lnTo>
                    <a:pt x="1590" y="1911"/>
                  </a:lnTo>
                  <a:lnTo>
                    <a:pt x="1579" y="1933"/>
                  </a:lnTo>
                  <a:lnTo>
                    <a:pt x="1565" y="1952"/>
                  </a:lnTo>
                  <a:lnTo>
                    <a:pt x="1548" y="1971"/>
                  </a:lnTo>
                  <a:lnTo>
                    <a:pt x="1527" y="1984"/>
                  </a:lnTo>
                  <a:lnTo>
                    <a:pt x="1506" y="1995"/>
                  </a:lnTo>
                  <a:lnTo>
                    <a:pt x="1374" y="2050"/>
                  </a:lnTo>
                  <a:lnTo>
                    <a:pt x="1344" y="2059"/>
                  </a:lnTo>
                  <a:lnTo>
                    <a:pt x="1315" y="2062"/>
                  </a:lnTo>
                  <a:lnTo>
                    <a:pt x="1288" y="2060"/>
                  </a:lnTo>
                  <a:lnTo>
                    <a:pt x="1263" y="2053"/>
                  </a:lnTo>
                  <a:lnTo>
                    <a:pt x="1238" y="2043"/>
                  </a:lnTo>
                  <a:lnTo>
                    <a:pt x="1217" y="2029"/>
                  </a:lnTo>
                  <a:lnTo>
                    <a:pt x="1198" y="2011"/>
                  </a:lnTo>
                  <a:lnTo>
                    <a:pt x="1183" y="1990"/>
                  </a:lnTo>
                  <a:lnTo>
                    <a:pt x="1171" y="1966"/>
                  </a:lnTo>
                  <a:lnTo>
                    <a:pt x="1142" y="1896"/>
                  </a:lnTo>
                  <a:lnTo>
                    <a:pt x="1067" y="1903"/>
                  </a:lnTo>
                  <a:lnTo>
                    <a:pt x="992" y="1903"/>
                  </a:lnTo>
                  <a:lnTo>
                    <a:pt x="918" y="1896"/>
                  </a:lnTo>
                  <a:lnTo>
                    <a:pt x="888" y="1966"/>
                  </a:lnTo>
                  <a:lnTo>
                    <a:pt x="876" y="1990"/>
                  </a:lnTo>
                  <a:lnTo>
                    <a:pt x="860" y="2011"/>
                  </a:lnTo>
                  <a:lnTo>
                    <a:pt x="841" y="2029"/>
                  </a:lnTo>
                  <a:lnTo>
                    <a:pt x="820" y="2043"/>
                  </a:lnTo>
                  <a:lnTo>
                    <a:pt x="797" y="2053"/>
                  </a:lnTo>
                  <a:lnTo>
                    <a:pt x="771" y="2060"/>
                  </a:lnTo>
                  <a:lnTo>
                    <a:pt x="745" y="2062"/>
                  </a:lnTo>
                  <a:lnTo>
                    <a:pt x="714" y="2059"/>
                  </a:lnTo>
                  <a:lnTo>
                    <a:pt x="686" y="2050"/>
                  </a:lnTo>
                  <a:lnTo>
                    <a:pt x="553" y="1995"/>
                  </a:lnTo>
                  <a:lnTo>
                    <a:pt x="528" y="1982"/>
                  </a:lnTo>
                  <a:lnTo>
                    <a:pt x="507" y="1966"/>
                  </a:lnTo>
                  <a:lnTo>
                    <a:pt x="489" y="1946"/>
                  </a:lnTo>
                  <a:lnTo>
                    <a:pt x="474" y="1924"/>
                  </a:lnTo>
                  <a:lnTo>
                    <a:pt x="464" y="1899"/>
                  </a:lnTo>
                  <a:lnTo>
                    <a:pt x="458" y="1873"/>
                  </a:lnTo>
                  <a:lnTo>
                    <a:pt x="457" y="1846"/>
                  </a:lnTo>
                  <a:lnTo>
                    <a:pt x="460" y="1820"/>
                  </a:lnTo>
                  <a:lnTo>
                    <a:pt x="469" y="1792"/>
                  </a:lnTo>
                  <a:lnTo>
                    <a:pt x="497" y="1722"/>
                  </a:lnTo>
                  <a:lnTo>
                    <a:pt x="454" y="1687"/>
                  </a:lnTo>
                  <a:lnTo>
                    <a:pt x="414" y="1648"/>
                  </a:lnTo>
                  <a:lnTo>
                    <a:pt x="375" y="1607"/>
                  </a:lnTo>
                  <a:lnTo>
                    <a:pt x="339" y="1563"/>
                  </a:lnTo>
                  <a:lnTo>
                    <a:pt x="270" y="1593"/>
                  </a:lnTo>
                  <a:lnTo>
                    <a:pt x="240" y="1601"/>
                  </a:lnTo>
                  <a:lnTo>
                    <a:pt x="209" y="1605"/>
                  </a:lnTo>
                  <a:lnTo>
                    <a:pt x="183" y="1602"/>
                  </a:lnTo>
                  <a:lnTo>
                    <a:pt x="157" y="1596"/>
                  </a:lnTo>
                  <a:lnTo>
                    <a:pt x="134" y="1586"/>
                  </a:lnTo>
                  <a:lnTo>
                    <a:pt x="113" y="1571"/>
                  </a:lnTo>
                  <a:lnTo>
                    <a:pt x="94" y="1554"/>
                  </a:lnTo>
                  <a:lnTo>
                    <a:pt x="78" y="1532"/>
                  </a:lnTo>
                  <a:lnTo>
                    <a:pt x="66" y="1509"/>
                  </a:lnTo>
                  <a:lnTo>
                    <a:pt x="11" y="1377"/>
                  </a:lnTo>
                  <a:lnTo>
                    <a:pt x="3" y="1347"/>
                  </a:lnTo>
                  <a:lnTo>
                    <a:pt x="0" y="1317"/>
                  </a:lnTo>
                  <a:lnTo>
                    <a:pt x="3" y="1286"/>
                  </a:lnTo>
                  <a:lnTo>
                    <a:pt x="11" y="1258"/>
                  </a:lnTo>
                  <a:lnTo>
                    <a:pt x="23" y="1236"/>
                  </a:lnTo>
                  <a:lnTo>
                    <a:pt x="37" y="1215"/>
                  </a:lnTo>
                  <a:lnTo>
                    <a:pt x="55" y="1198"/>
                  </a:lnTo>
                  <a:lnTo>
                    <a:pt x="74" y="1185"/>
                  </a:lnTo>
                  <a:lnTo>
                    <a:pt x="96" y="1173"/>
                  </a:lnTo>
                  <a:lnTo>
                    <a:pt x="166" y="1144"/>
                  </a:lnTo>
                  <a:lnTo>
                    <a:pt x="159" y="1069"/>
                  </a:lnTo>
                  <a:lnTo>
                    <a:pt x="159" y="995"/>
                  </a:lnTo>
                  <a:lnTo>
                    <a:pt x="166" y="919"/>
                  </a:lnTo>
                  <a:lnTo>
                    <a:pt x="96" y="890"/>
                  </a:lnTo>
                  <a:lnTo>
                    <a:pt x="74" y="879"/>
                  </a:lnTo>
                  <a:lnTo>
                    <a:pt x="54" y="864"/>
                  </a:lnTo>
                  <a:lnTo>
                    <a:pt x="37" y="847"/>
                  </a:lnTo>
                  <a:lnTo>
                    <a:pt x="23" y="828"/>
                  </a:lnTo>
                  <a:lnTo>
                    <a:pt x="11" y="806"/>
                  </a:lnTo>
                  <a:lnTo>
                    <a:pt x="3" y="776"/>
                  </a:lnTo>
                  <a:lnTo>
                    <a:pt x="0" y="747"/>
                  </a:lnTo>
                  <a:lnTo>
                    <a:pt x="3" y="716"/>
                  </a:lnTo>
                  <a:lnTo>
                    <a:pt x="11" y="687"/>
                  </a:lnTo>
                  <a:lnTo>
                    <a:pt x="66" y="555"/>
                  </a:lnTo>
                  <a:lnTo>
                    <a:pt x="78" y="530"/>
                  </a:lnTo>
                  <a:lnTo>
                    <a:pt x="94" y="510"/>
                  </a:lnTo>
                  <a:lnTo>
                    <a:pt x="113" y="492"/>
                  </a:lnTo>
                  <a:lnTo>
                    <a:pt x="134" y="478"/>
                  </a:lnTo>
                  <a:lnTo>
                    <a:pt x="157" y="468"/>
                  </a:lnTo>
                  <a:lnTo>
                    <a:pt x="183" y="461"/>
                  </a:lnTo>
                  <a:lnTo>
                    <a:pt x="209" y="458"/>
                  </a:lnTo>
                  <a:lnTo>
                    <a:pt x="240" y="461"/>
                  </a:lnTo>
                  <a:lnTo>
                    <a:pt x="270" y="471"/>
                  </a:lnTo>
                  <a:lnTo>
                    <a:pt x="339" y="499"/>
                  </a:lnTo>
                  <a:lnTo>
                    <a:pt x="374" y="456"/>
                  </a:lnTo>
                  <a:lnTo>
                    <a:pt x="414" y="416"/>
                  </a:lnTo>
                  <a:lnTo>
                    <a:pt x="454" y="376"/>
                  </a:lnTo>
                  <a:lnTo>
                    <a:pt x="497" y="340"/>
                  </a:lnTo>
                  <a:lnTo>
                    <a:pt x="469" y="270"/>
                  </a:lnTo>
                  <a:lnTo>
                    <a:pt x="460" y="242"/>
                  </a:lnTo>
                  <a:lnTo>
                    <a:pt x="457" y="211"/>
                  </a:lnTo>
                  <a:lnTo>
                    <a:pt x="460" y="181"/>
                  </a:lnTo>
                  <a:lnTo>
                    <a:pt x="469" y="152"/>
                  </a:lnTo>
                  <a:lnTo>
                    <a:pt x="480" y="129"/>
                  </a:lnTo>
                  <a:lnTo>
                    <a:pt x="494" y="110"/>
                  </a:lnTo>
                  <a:lnTo>
                    <a:pt x="511" y="92"/>
                  </a:lnTo>
                  <a:lnTo>
                    <a:pt x="531" y="78"/>
                  </a:lnTo>
                  <a:lnTo>
                    <a:pt x="553" y="68"/>
                  </a:lnTo>
                  <a:lnTo>
                    <a:pt x="686" y="13"/>
                  </a:lnTo>
                  <a:lnTo>
                    <a:pt x="714" y="4"/>
                  </a:lnTo>
                  <a:lnTo>
                    <a:pt x="745" y="1"/>
                  </a:lnTo>
                  <a:lnTo>
                    <a:pt x="771" y="3"/>
                  </a:lnTo>
                  <a:lnTo>
                    <a:pt x="797" y="9"/>
                  </a:lnTo>
                  <a:lnTo>
                    <a:pt x="820" y="20"/>
                  </a:lnTo>
                  <a:lnTo>
                    <a:pt x="841" y="34"/>
                  </a:lnTo>
                  <a:lnTo>
                    <a:pt x="860" y="52"/>
                  </a:lnTo>
                  <a:lnTo>
                    <a:pt x="876" y="73"/>
                  </a:lnTo>
                  <a:lnTo>
                    <a:pt x="888" y="96"/>
                  </a:lnTo>
                  <a:lnTo>
                    <a:pt x="918" y="166"/>
                  </a:lnTo>
                  <a:lnTo>
                    <a:pt x="992" y="160"/>
                  </a:lnTo>
                  <a:lnTo>
                    <a:pt x="1067" y="160"/>
                  </a:lnTo>
                  <a:lnTo>
                    <a:pt x="1142" y="166"/>
                  </a:lnTo>
                  <a:lnTo>
                    <a:pt x="1171" y="96"/>
                  </a:lnTo>
                  <a:lnTo>
                    <a:pt x="1183" y="72"/>
                  </a:lnTo>
                  <a:lnTo>
                    <a:pt x="1198" y="52"/>
                  </a:lnTo>
                  <a:lnTo>
                    <a:pt x="1217" y="34"/>
                  </a:lnTo>
                  <a:lnTo>
                    <a:pt x="1238" y="19"/>
                  </a:lnTo>
                  <a:lnTo>
                    <a:pt x="1263" y="8"/>
                  </a:lnTo>
                  <a:lnTo>
                    <a:pt x="1288" y="2"/>
                  </a:lnTo>
                  <a:lnTo>
                    <a:pt x="1315"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sp>
        <p:nvSpPr>
          <p:cNvPr id="22" name="Round Same Side Corner Rectangle 94"/>
          <p:cNvSpPr/>
          <p:nvPr>
            <p:custDataLst>
              <p:tags r:id="rId19"/>
            </p:custDataLst>
          </p:nvPr>
        </p:nvSpPr>
        <p:spPr>
          <a:xfrm rot="16200000">
            <a:off x="4375785" y="628650"/>
            <a:ext cx="956310" cy="2804160"/>
          </a:xfrm>
          <a:prstGeom prst="round2SameRect">
            <a:avLst>
              <a:gd name="adj1" fmla="val 50000"/>
              <a:gd name="adj2" fmla="val 0"/>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sp>
        <p:nvSpPr>
          <p:cNvPr id="23" name="Oval 95"/>
          <p:cNvSpPr/>
          <p:nvPr>
            <p:custDataLst>
              <p:tags r:id="rId20"/>
            </p:custDataLst>
          </p:nvPr>
        </p:nvSpPr>
        <p:spPr>
          <a:xfrm>
            <a:off x="3553460" y="1642745"/>
            <a:ext cx="774700" cy="774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dirty="0">
              <a:cs typeface="+mn-ea"/>
              <a:sym typeface="+mn-lt"/>
            </a:endParaRPr>
          </a:p>
        </p:txBody>
      </p:sp>
      <p:sp>
        <p:nvSpPr>
          <p:cNvPr id="25" name="Round Same Side Corner Rectangle 96"/>
          <p:cNvSpPr/>
          <p:nvPr>
            <p:custDataLst>
              <p:tags r:id="rId21"/>
            </p:custDataLst>
          </p:nvPr>
        </p:nvSpPr>
        <p:spPr>
          <a:xfrm rot="16200000">
            <a:off x="4375785" y="1655445"/>
            <a:ext cx="956310" cy="2804160"/>
          </a:xfrm>
          <a:prstGeom prst="round2SameRect">
            <a:avLst>
              <a:gd name="adj1" fmla="val 50000"/>
              <a:gd name="adj2" fmla="val 0"/>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sp>
        <p:nvSpPr>
          <p:cNvPr id="27" name="Oval 97"/>
          <p:cNvSpPr/>
          <p:nvPr>
            <p:custDataLst>
              <p:tags r:id="rId22"/>
            </p:custDataLst>
          </p:nvPr>
        </p:nvSpPr>
        <p:spPr>
          <a:xfrm>
            <a:off x="3553460" y="2669540"/>
            <a:ext cx="774700" cy="774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dirty="0">
              <a:cs typeface="+mn-ea"/>
              <a:sym typeface="+mn-lt"/>
            </a:endParaRPr>
          </a:p>
        </p:txBody>
      </p:sp>
      <p:sp>
        <p:nvSpPr>
          <p:cNvPr id="28" name="Round Same Side Corner Rectangle 98"/>
          <p:cNvSpPr/>
          <p:nvPr>
            <p:custDataLst>
              <p:tags r:id="rId23"/>
            </p:custDataLst>
          </p:nvPr>
        </p:nvSpPr>
        <p:spPr>
          <a:xfrm rot="16200000">
            <a:off x="4375785" y="2682240"/>
            <a:ext cx="956310" cy="2804160"/>
          </a:xfrm>
          <a:prstGeom prst="round2SameRect">
            <a:avLst>
              <a:gd name="adj1" fmla="val 50000"/>
              <a:gd name="adj2" fmla="val 0"/>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sp>
        <p:nvSpPr>
          <p:cNvPr id="29" name="Oval 99"/>
          <p:cNvSpPr/>
          <p:nvPr>
            <p:custDataLst>
              <p:tags r:id="rId24"/>
            </p:custDataLst>
          </p:nvPr>
        </p:nvSpPr>
        <p:spPr>
          <a:xfrm>
            <a:off x="3553460" y="3696970"/>
            <a:ext cx="774700" cy="774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sp>
        <p:nvSpPr>
          <p:cNvPr id="30" name="Round Same Side Corner Rectangle 100"/>
          <p:cNvSpPr/>
          <p:nvPr>
            <p:custDataLst>
              <p:tags r:id="rId25"/>
            </p:custDataLst>
          </p:nvPr>
        </p:nvSpPr>
        <p:spPr>
          <a:xfrm rot="16200000">
            <a:off x="4375785" y="3709035"/>
            <a:ext cx="956310" cy="2804160"/>
          </a:xfrm>
          <a:prstGeom prst="round2SameRect">
            <a:avLst>
              <a:gd name="adj1" fmla="val 50000"/>
              <a:gd name="adj2" fmla="val 0"/>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sp>
        <p:nvSpPr>
          <p:cNvPr id="31" name="Oval 101"/>
          <p:cNvSpPr/>
          <p:nvPr>
            <p:custDataLst>
              <p:tags r:id="rId26"/>
            </p:custDataLst>
          </p:nvPr>
        </p:nvSpPr>
        <p:spPr>
          <a:xfrm>
            <a:off x="3553460" y="4723765"/>
            <a:ext cx="774700" cy="774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nvGrpSpPr>
          <p:cNvPr id="32" name="Group 102"/>
          <p:cNvGrpSpPr/>
          <p:nvPr/>
        </p:nvGrpSpPr>
        <p:grpSpPr>
          <a:xfrm rot="0">
            <a:off x="3673475" y="2863850"/>
            <a:ext cx="534670" cy="386715"/>
            <a:chOff x="4451350" y="1993900"/>
            <a:chExt cx="550863" cy="398462"/>
          </a:xfrm>
          <a:solidFill>
            <a:srgbClr val="B3D78B"/>
          </a:solidFill>
        </p:grpSpPr>
        <p:sp>
          <p:nvSpPr>
            <p:cNvPr id="33" name="Freeform 62"/>
            <p:cNvSpPr>
              <a:spLocks noEditPoints="1"/>
            </p:cNvSpPr>
            <p:nvPr>
              <p:custDataLst>
                <p:tags r:id="rId27"/>
              </p:custDataLst>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65" name="Freeform 63"/>
            <p:cNvSpPr>
              <a:spLocks noEditPoints="1"/>
            </p:cNvSpPr>
            <p:nvPr>
              <p:custDataLst>
                <p:tags r:id="rId28"/>
              </p:custDataLst>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66" name="Freeform 64"/>
            <p:cNvSpPr/>
            <p:nvPr>
              <p:custDataLst>
                <p:tags r:id="rId29"/>
              </p:custDataLst>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67" name="Freeform 65"/>
            <p:cNvSpPr/>
            <p:nvPr>
              <p:custDataLst>
                <p:tags r:id="rId30"/>
              </p:custDataLst>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grpSp>
        <p:nvGrpSpPr>
          <p:cNvPr id="68" name="Group 107"/>
          <p:cNvGrpSpPr/>
          <p:nvPr/>
        </p:nvGrpSpPr>
        <p:grpSpPr>
          <a:xfrm rot="0">
            <a:off x="3702050" y="1762760"/>
            <a:ext cx="477520" cy="534670"/>
            <a:chOff x="3471863" y="1916113"/>
            <a:chExt cx="492125" cy="550863"/>
          </a:xfrm>
          <a:solidFill>
            <a:srgbClr val="848CC4"/>
          </a:solidFill>
        </p:grpSpPr>
        <p:sp>
          <p:nvSpPr>
            <p:cNvPr id="69" name="Freeform 70"/>
            <p:cNvSpPr>
              <a:spLocks noEditPoints="1"/>
            </p:cNvSpPr>
            <p:nvPr>
              <p:custDataLst>
                <p:tags r:id="rId31"/>
              </p:custDataLst>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70" name="Freeform 71"/>
            <p:cNvSpPr>
              <a:spLocks noEditPoints="1"/>
            </p:cNvSpPr>
            <p:nvPr>
              <p:custDataLst>
                <p:tags r:id="rId32"/>
              </p:custDataLst>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71" name="Freeform 72"/>
            <p:cNvSpPr/>
            <p:nvPr>
              <p:custDataLst>
                <p:tags r:id="rId33"/>
              </p:custDataLst>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grpSp>
        <p:nvGrpSpPr>
          <p:cNvPr id="72" name="Group 111"/>
          <p:cNvGrpSpPr/>
          <p:nvPr/>
        </p:nvGrpSpPr>
        <p:grpSpPr>
          <a:xfrm rot="0">
            <a:off x="3672840" y="4843780"/>
            <a:ext cx="535940" cy="534670"/>
            <a:chOff x="8153400" y="2690813"/>
            <a:chExt cx="552450" cy="550862"/>
          </a:xfrm>
          <a:solidFill>
            <a:schemeClr val="accent4"/>
          </a:solidFill>
        </p:grpSpPr>
        <p:sp>
          <p:nvSpPr>
            <p:cNvPr id="73" name="Freeform 123"/>
            <p:cNvSpPr/>
            <p:nvPr>
              <p:custDataLst>
                <p:tags r:id="rId34"/>
              </p:custDataLst>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solidFill>
              <a:srgbClr val="B3D78B"/>
            </a:solidFill>
            <a:ln w="0">
              <a:noFill/>
              <a:prstDash val="solid"/>
              <a:round/>
            </a:ln>
          </p:spPr>
          <p:txBody>
            <a:bodyPr vert="horz" wrap="square" lIns="91440" tIns="45720" rIns="91440" bIns="45720" numCol="1" anchor="t" anchorCtr="0" compatLnSpc="1"/>
            <a:lstStyle/>
            <a:p>
              <a:pPr>
                <a:lnSpc>
                  <a:spcPct val="120000"/>
                </a:lnSpc>
              </a:pPr>
              <a:endParaRPr lang="en-US" sz="1400" dirty="0">
                <a:cs typeface="+mn-ea"/>
                <a:sym typeface="+mn-lt"/>
              </a:endParaRPr>
            </a:p>
          </p:txBody>
        </p:sp>
        <p:sp>
          <p:nvSpPr>
            <p:cNvPr id="74" name="Freeform 124"/>
            <p:cNvSpPr>
              <a:spLocks noEditPoints="1"/>
            </p:cNvSpPr>
            <p:nvPr>
              <p:custDataLst>
                <p:tags r:id="rId35"/>
              </p:custDataLst>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solidFill>
              <a:srgbClr val="B3D78B"/>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grpSp>
        <p:nvGrpSpPr>
          <p:cNvPr id="75" name="Group 114"/>
          <p:cNvGrpSpPr/>
          <p:nvPr/>
        </p:nvGrpSpPr>
        <p:grpSpPr>
          <a:xfrm rot="0">
            <a:off x="3672840" y="3853180"/>
            <a:ext cx="535940" cy="462280"/>
            <a:chOff x="4411663" y="2727325"/>
            <a:chExt cx="552451" cy="476251"/>
          </a:xfrm>
          <a:solidFill>
            <a:srgbClr val="848CC4"/>
          </a:solidFill>
        </p:grpSpPr>
        <p:sp>
          <p:nvSpPr>
            <p:cNvPr id="76" name="Freeform 153"/>
            <p:cNvSpPr/>
            <p:nvPr>
              <p:custDataLst>
                <p:tags r:id="rId36"/>
              </p:custDataLst>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77" name="Freeform 154"/>
            <p:cNvSpPr/>
            <p:nvPr>
              <p:custDataLst>
                <p:tags r:id="rId37"/>
              </p:custDataLst>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78" name="Freeform 155"/>
            <p:cNvSpPr/>
            <p:nvPr>
              <p:custDataLst>
                <p:tags r:id="rId38"/>
              </p:custDataLst>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79" name="Freeform 156"/>
            <p:cNvSpPr/>
            <p:nvPr>
              <p:custDataLst>
                <p:tags r:id="rId39"/>
              </p:custDataLst>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sp>
        <p:nvSpPr>
          <p:cNvPr id="80" name="Inhaltsplatzhalter 4"/>
          <p:cNvSpPr txBox="1"/>
          <p:nvPr>
            <p:custDataLst>
              <p:tags r:id="rId40"/>
            </p:custDataLst>
          </p:nvPr>
        </p:nvSpPr>
        <p:spPr>
          <a:xfrm>
            <a:off x="4476750" y="1876743"/>
            <a:ext cx="1623695" cy="30734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00000"/>
              </a:lnSpc>
              <a:spcAft>
                <a:spcPts val="0"/>
              </a:spcAft>
              <a:buNone/>
            </a:pPr>
            <a:r>
              <a:rPr lang="en-US" sz="2000" b="1" dirty="0">
                <a:latin typeface="微软雅黑" panose="020B0503020204020204" charset="-122"/>
                <a:ea typeface="微软雅黑" panose="020B0503020204020204" charset="-122"/>
                <a:cs typeface="+mn-ea"/>
                <a:sym typeface="+mn-lt"/>
              </a:rPr>
              <a:t>发音准确清晰</a:t>
            </a:r>
            <a:endParaRPr lang="en-US" sz="2000" b="1" dirty="0">
              <a:latin typeface="微软雅黑" panose="020B0503020204020204" charset="-122"/>
              <a:ea typeface="微软雅黑" panose="020B0503020204020204" charset="-122"/>
              <a:cs typeface="+mn-ea"/>
              <a:sym typeface="+mn-lt"/>
            </a:endParaRPr>
          </a:p>
        </p:txBody>
      </p:sp>
      <p:sp>
        <p:nvSpPr>
          <p:cNvPr id="81" name="Inhaltsplatzhalter 4"/>
          <p:cNvSpPr txBox="1"/>
          <p:nvPr>
            <p:custDataLst>
              <p:tags r:id="rId41"/>
            </p:custDataLst>
          </p:nvPr>
        </p:nvSpPr>
        <p:spPr>
          <a:xfrm>
            <a:off x="4476750" y="2879408"/>
            <a:ext cx="1548765" cy="30734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00000"/>
              </a:lnSpc>
              <a:spcAft>
                <a:spcPts val="0"/>
              </a:spcAft>
              <a:buNone/>
            </a:pPr>
            <a:r>
              <a:rPr lang="en-US" sz="2000" b="1" dirty="0">
                <a:latin typeface="微软雅黑" panose="020B0503020204020204" charset="-122"/>
                <a:ea typeface="微软雅黑" panose="020B0503020204020204" charset="-122"/>
                <a:cs typeface="+mn-ea"/>
                <a:sym typeface="+mn-lt"/>
              </a:rPr>
              <a:t>语调自然流畅</a:t>
            </a:r>
            <a:endParaRPr lang="en-US" sz="2000" b="1" dirty="0">
              <a:latin typeface="微软雅黑" panose="020B0503020204020204" charset="-122"/>
              <a:ea typeface="微软雅黑" panose="020B0503020204020204" charset="-122"/>
              <a:cs typeface="+mn-ea"/>
              <a:sym typeface="+mn-lt"/>
            </a:endParaRPr>
          </a:p>
        </p:txBody>
      </p:sp>
      <p:sp>
        <p:nvSpPr>
          <p:cNvPr id="82" name="Inhaltsplatzhalter 4"/>
          <p:cNvSpPr txBox="1"/>
          <p:nvPr>
            <p:custDataLst>
              <p:tags r:id="rId42"/>
            </p:custDataLst>
          </p:nvPr>
        </p:nvSpPr>
        <p:spPr>
          <a:xfrm>
            <a:off x="4476750" y="3914458"/>
            <a:ext cx="1548765" cy="30734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00000"/>
              </a:lnSpc>
              <a:spcAft>
                <a:spcPts val="0"/>
              </a:spcAft>
              <a:buNone/>
            </a:pPr>
            <a:r>
              <a:rPr lang="en-US" sz="2000" b="1" dirty="0">
                <a:latin typeface="微软雅黑" panose="020B0503020204020204" charset="-122"/>
                <a:ea typeface="微软雅黑" panose="020B0503020204020204" charset="-122"/>
                <a:cs typeface="+mn-ea"/>
                <a:sym typeface="+mn-lt"/>
              </a:rPr>
              <a:t>语速快慢适中</a:t>
            </a:r>
            <a:endParaRPr lang="en-US" sz="2000" b="1" dirty="0">
              <a:latin typeface="微软雅黑" panose="020B0503020204020204" charset="-122"/>
              <a:ea typeface="微软雅黑" panose="020B0503020204020204" charset="-122"/>
              <a:cs typeface="+mn-ea"/>
              <a:sym typeface="+mn-lt"/>
            </a:endParaRPr>
          </a:p>
        </p:txBody>
      </p:sp>
      <p:sp>
        <p:nvSpPr>
          <p:cNvPr id="83" name="Inhaltsplatzhalter 4"/>
          <p:cNvSpPr txBox="1"/>
          <p:nvPr>
            <p:custDataLst>
              <p:tags r:id="rId43"/>
            </p:custDataLst>
          </p:nvPr>
        </p:nvSpPr>
        <p:spPr>
          <a:xfrm>
            <a:off x="4476750" y="4963478"/>
            <a:ext cx="1548765" cy="30734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00000"/>
              </a:lnSpc>
              <a:spcAft>
                <a:spcPts val="0"/>
              </a:spcAft>
              <a:buNone/>
            </a:pPr>
            <a:r>
              <a:rPr lang="en-US" sz="2000" b="1" dirty="0">
                <a:latin typeface="微软雅黑" panose="020B0503020204020204" charset="-122"/>
                <a:ea typeface="微软雅黑" panose="020B0503020204020204" charset="-122"/>
                <a:cs typeface="+mn-ea"/>
                <a:sym typeface="+mn-lt"/>
              </a:rPr>
              <a:t>表达真情实感</a:t>
            </a:r>
            <a:endParaRPr lang="en-US" sz="2000" b="1" dirty="0">
              <a:latin typeface="微软雅黑" panose="020B0503020204020204" charset="-122"/>
              <a:ea typeface="微软雅黑" panose="020B0503020204020204" charset="-122"/>
              <a:cs typeface="+mn-ea"/>
              <a:sym typeface="+mn-lt"/>
            </a:endParaRPr>
          </a:p>
        </p:txBody>
      </p:sp>
      <p:sp>
        <p:nvSpPr>
          <p:cNvPr id="88" name="Inhaltsplatzhalter 4"/>
          <p:cNvSpPr txBox="1"/>
          <p:nvPr>
            <p:custDataLst>
              <p:tags r:id="rId44"/>
            </p:custDataLst>
          </p:nvPr>
        </p:nvSpPr>
        <p:spPr>
          <a:xfrm>
            <a:off x="6415405" y="1584960"/>
            <a:ext cx="4912995" cy="83058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spcAft>
                <a:spcPts val="0"/>
              </a:spcAft>
            </a:pPr>
            <a:r>
              <a:rPr sz="1800" dirty="0">
                <a:solidFill>
                  <a:schemeClr val="tx1"/>
                </a:solidFill>
                <a:latin typeface="+mn-lt"/>
                <a:cs typeface="+mn-ea"/>
                <a:sym typeface="+mn-lt"/>
              </a:rPr>
              <a:t>朗读短文时仍然要把语音的准确性放在重要地位，吐字要清晰，既不能含混不清，也不能咬得太死。</a:t>
            </a:r>
            <a:endParaRPr sz="1800" dirty="0">
              <a:solidFill>
                <a:schemeClr val="tx1"/>
              </a:solidFill>
              <a:latin typeface="+mn-lt"/>
              <a:cs typeface="+mn-ea"/>
              <a:sym typeface="+mn-lt"/>
            </a:endParaRPr>
          </a:p>
        </p:txBody>
      </p:sp>
      <p:sp>
        <p:nvSpPr>
          <p:cNvPr id="89" name="Inhaltsplatzhalter 4"/>
          <p:cNvSpPr txBox="1"/>
          <p:nvPr>
            <p:custDataLst>
              <p:tags r:id="rId45"/>
            </p:custDataLst>
          </p:nvPr>
        </p:nvSpPr>
        <p:spPr>
          <a:xfrm>
            <a:off x="6415405" y="2520950"/>
            <a:ext cx="4912995" cy="83058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spcAft>
                <a:spcPts val="0"/>
              </a:spcAft>
            </a:pPr>
            <a:r>
              <a:rPr sz="1800" dirty="0">
                <a:solidFill>
                  <a:schemeClr val="tx1"/>
                </a:solidFill>
                <a:latin typeface="+mn-lt"/>
                <a:cs typeface="+mn-ea"/>
                <a:sym typeface="+mn-lt"/>
              </a:rPr>
              <a:t>朗读应该忠实原文，严格按照文字材料去读，要做到“不颠倒、不添字、不漏字”。</a:t>
            </a:r>
            <a:endParaRPr sz="1800" dirty="0">
              <a:solidFill>
                <a:schemeClr val="tx1"/>
              </a:solidFill>
              <a:latin typeface="+mn-lt"/>
              <a:cs typeface="+mn-ea"/>
              <a:sym typeface="+mn-lt"/>
            </a:endParaRPr>
          </a:p>
          <a:p>
            <a:pPr>
              <a:lnSpc>
                <a:spcPct val="100000"/>
              </a:lnSpc>
              <a:spcAft>
                <a:spcPts val="0"/>
              </a:spcAft>
            </a:pPr>
            <a:r>
              <a:rPr sz="1800" dirty="0">
                <a:solidFill>
                  <a:schemeClr val="tx1"/>
                </a:solidFill>
                <a:latin typeface="+mn-lt"/>
                <a:cs typeface="+mn-ea"/>
                <a:sym typeface="+mn-lt"/>
              </a:rPr>
              <a:t>应试人要避免在朗读中流露出方言色彩。</a:t>
            </a:r>
            <a:endParaRPr sz="1800" dirty="0">
              <a:solidFill>
                <a:schemeClr val="tx1"/>
              </a:solidFill>
              <a:latin typeface="+mn-lt"/>
              <a:cs typeface="+mn-ea"/>
              <a:sym typeface="+mn-lt"/>
            </a:endParaRPr>
          </a:p>
        </p:txBody>
      </p:sp>
      <p:sp>
        <p:nvSpPr>
          <p:cNvPr id="90" name="Inhaltsplatzhalter 4"/>
          <p:cNvSpPr txBox="1"/>
          <p:nvPr>
            <p:custDataLst>
              <p:tags r:id="rId46"/>
            </p:custDataLst>
          </p:nvPr>
        </p:nvSpPr>
        <p:spPr>
          <a:xfrm>
            <a:off x="6415405" y="3456940"/>
            <a:ext cx="4912995" cy="110744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spcAft>
                <a:spcPts val="0"/>
              </a:spcAft>
            </a:pPr>
            <a:r>
              <a:rPr sz="1800" dirty="0">
                <a:solidFill>
                  <a:schemeClr val="tx1"/>
                </a:solidFill>
                <a:latin typeface="+mn-lt"/>
                <a:cs typeface="+mn-ea"/>
                <a:sym typeface="+mn-lt"/>
              </a:rPr>
              <a:t>朗读的语速总体上来说是舒缓的、中等的。</a:t>
            </a:r>
            <a:endParaRPr sz="1800" dirty="0">
              <a:solidFill>
                <a:schemeClr val="tx1"/>
              </a:solidFill>
              <a:latin typeface="+mn-lt"/>
              <a:cs typeface="+mn-ea"/>
              <a:sym typeface="+mn-lt"/>
            </a:endParaRPr>
          </a:p>
          <a:p>
            <a:pPr>
              <a:lnSpc>
                <a:spcPct val="100000"/>
              </a:lnSpc>
              <a:spcAft>
                <a:spcPts val="0"/>
              </a:spcAft>
            </a:pPr>
            <a:r>
              <a:rPr sz="1800" dirty="0">
                <a:solidFill>
                  <a:schemeClr val="tx1"/>
                </a:solidFill>
                <a:latin typeface="+mn-lt"/>
                <a:cs typeface="+mn-ea"/>
                <a:sym typeface="+mn-lt"/>
              </a:rPr>
              <a:t>朗读中的节奏虽然应该有变化，但不能是随意性的忽快忽慢，应该与文章内容和思想表达的需要相吻合。</a:t>
            </a:r>
            <a:endParaRPr sz="1800" dirty="0">
              <a:solidFill>
                <a:schemeClr val="tx1"/>
              </a:solidFill>
              <a:latin typeface="+mn-lt"/>
              <a:cs typeface="+mn-ea"/>
              <a:sym typeface="+mn-lt"/>
            </a:endParaRPr>
          </a:p>
        </p:txBody>
      </p:sp>
      <p:sp>
        <p:nvSpPr>
          <p:cNvPr id="91" name="Inhaltsplatzhalter 4"/>
          <p:cNvSpPr txBox="1"/>
          <p:nvPr>
            <p:custDataLst>
              <p:tags r:id="rId47"/>
            </p:custDataLst>
          </p:nvPr>
        </p:nvSpPr>
        <p:spPr>
          <a:xfrm>
            <a:off x="6415405" y="4669790"/>
            <a:ext cx="4912995" cy="83058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spcAft>
                <a:spcPts val="0"/>
              </a:spcAft>
            </a:pPr>
            <a:r>
              <a:rPr sz="1800" dirty="0">
                <a:solidFill>
                  <a:schemeClr val="tx1"/>
                </a:solidFill>
                <a:latin typeface="+mn-lt"/>
                <a:cs typeface="+mn-ea"/>
                <a:sym typeface="+mn-lt"/>
              </a:rPr>
              <a:t>朗读要求正确理解作品的思想内容，准确把握作品的思想感情，表达真情实感，最好是发自内心的真实感受。</a:t>
            </a:r>
            <a:endParaRPr sz="1800" dirty="0">
              <a:solidFill>
                <a:schemeClr val="tx1"/>
              </a:solidFill>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7"/>
          <p:cNvSpPr txBox="1"/>
          <p:nvPr>
            <p:custDataLst>
              <p:tags r:id="rId1"/>
            </p:custDataLst>
          </p:nvPr>
        </p:nvSpPr>
        <p:spPr>
          <a:xfrm>
            <a:off x="1970405" y="965200"/>
            <a:ext cx="8251190" cy="398780"/>
          </a:xfrm>
          <a:prstGeom prst="rect">
            <a:avLst/>
          </a:prstGeom>
          <a:noFill/>
        </p:spPr>
        <p:txBody>
          <a:bodyPr wrap="square" rtlCol="0">
            <a:spAutoFit/>
          </a:bodyPr>
          <a:p>
            <a:pPr algn="ctr">
              <a:lnSpc>
                <a:spcPct val="100000"/>
              </a:lnSpc>
            </a:pP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sym typeface="+mn-lt"/>
              </a:rPr>
              <a:t>除了以上几方面，朗读时还应注意以下要点。</a:t>
            </a:r>
            <a:endParaRPr lang="en-US" altLang="zh-CN" sz="2000" b="1" dirty="0">
              <a:solidFill>
                <a:srgbClr val="FF0000"/>
              </a:solidFill>
              <a:latin typeface="微软雅黑" panose="020B0503020204020204" charset="-122"/>
              <a:ea typeface="微软雅黑" panose="020B0503020204020204" charset="-122"/>
              <a:cs typeface="微软雅黑" panose="020B0503020204020204" charset="-122"/>
              <a:sym typeface="+mn-lt"/>
            </a:endParaRPr>
          </a:p>
        </p:txBody>
      </p:sp>
      <p:grpSp>
        <p:nvGrpSpPr>
          <p:cNvPr id="19" name="组合 18"/>
          <p:cNvGrpSpPr/>
          <p:nvPr>
            <p:custDataLst>
              <p:tags r:id="rId2"/>
            </p:custDataLst>
          </p:nvPr>
        </p:nvGrpSpPr>
        <p:grpSpPr>
          <a:xfrm>
            <a:off x="4333109" y="3198889"/>
            <a:ext cx="1578768" cy="1195200"/>
            <a:chOff x="2532408" y="3083319"/>
            <a:chExt cx="1578768" cy="1195200"/>
          </a:xfrm>
        </p:grpSpPr>
        <p:sp>
          <p:nvSpPr>
            <p:cNvPr id="24" name="菱形 23"/>
            <p:cNvSpPr/>
            <p:nvPr>
              <p:custDataLst>
                <p:tags r:id="rId3"/>
              </p:custDataLst>
            </p:nvPr>
          </p:nvSpPr>
          <p:spPr>
            <a:xfrm>
              <a:off x="2917376" y="3084019"/>
              <a:ext cx="1193800" cy="1193800"/>
            </a:xfrm>
            <a:prstGeom prst="diamond">
              <a:avLst/>
            </a:prstGeom>
            <a:noFill/>
            <a:ln>
              <a:solidFill>
                <a:srgbClr val="7067AF"/>
              </a:solidFill>
            </a:ln>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000" b="1" dirty="0">
                  <a:solidFill>
                    <a:srgbClr val="848CC4"/>
                  </a:solidFill>
                  <a:latin typeface="微软雅黑" panose="020B0503020204020204" charset="-122"/>
                  <a:ea typeface="微软雅黑" panose="020B0503020204020204" charset="-122"/>
                  <a:cs typeface="微软雅黑" panose="020B0503020204020204" charset="-122"/>
                </a:rPr>
                <a:t>（1）</a:t>
              </a:r>
              <a:endParaRPr lang="en-US" altLang="zh-CN" sz="2000" b="1" dirty="0">
                <a:solidFill>
                  <a:srgbClr val="848CC4"/>
                </a:solidFill>
                <a:latin typeface="微软雅黑" panose="020B0503020204020204" charset="-122"/>
                <a:ea typeface="微软雅黑" panose="020B0503020204020204" charset="-122"/>
                <a:cs typeface="微软雅黑" panose="020B0503020204020204" charset="-122"/>
              </a:endParaRPr>
            </a:p>
          </p:txBody>
        </p:sp>
        <p:sp>
          <p:nvSpPr>
            <p:cNvPr id="26" name="燕尾形 25"/>
            <p:cNvSpPr/>
            <p:nvPr>
              <p:custDataLst>
                <p:tags r:id="rId4"/>
              </p:custDataLst>
            </p:nvPr>
          </p:nvSpPr>
          <p:spPr>
            <a:xfrm rot="10800000">
              <a:off x="2532408" y="3083319"/>
              <a:ext cx="969962" cy="1195200"/>
            </a:xfrm>
            <a:prstGeom prst="chevron">
              <a:avLst>
                <a:gd name="adj" fmla="val 61583"/>
              </a:avLst>
            </a:prstGeom>
            <a:solidFill>
              <a:srgbClr val="7067AF"/>
            </a:solidFill>
            <a:ln>
              <a:solidFill>
                <a:srgbClr val="7067AF"/>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a:solidFill>
                  <a:srgbClr val="FFFFFF"/>
                </a:solidFill>
              </a:endParaRPr>
            </a:p>
          </p:txBody>
        </p:sp>
      </p:grpSp>
      <p:grpSp>
        <p:nvGrpSpPr>
          <p:cNvPr id="84" name="组合 83"/>
          <p:cNvGrpSpPr/>
          <p:nvPr>
            <p:custDataLst>
              <p:tags r:id="rId5"/>
            </p:custDataLst>
          </p:nvPr>
        </p:nvGrpSpPr>
        <p:grpSpPr>
          <a:xfrm>
            <a:off x="5141642" y="2043652"/>
            <a:ext cx="1348047" cy="1554448"/>
            <a:chOff x="3340940" y="1928082"/>
            <a:chExt cx="1348047" cy="1554448"/>
          </a:xfrm>
        </p:grpSpPr>
        <p:sp>
          <p:nvSpPr>
            <p:cNvPr id="85" name="菱形 84"/>
            <p:cNvSpPr/>
            <p:nvPr>
              <p:custDataLst>
                <p:tags r:id="rId6"/>
              </p:custDataLst>
            </p:nvPr>
          </p:nvSpPr>
          <p:spPr>
            <a:xfrm rot="20520000">
              <a:off x="3495187" y="2288730"/>
              <a:ext cx="1193800" cy="1193800"/>
            </a:xfrm>
            <a:prstGeom prst="diamond">
              <a:avLst/>
            </a:prstGeom>
            <a:noFill/>
            <a:ln>
              <a:solidFill>
                <a:srgbClr val="B3D78B"/>
              </a:solidFill>
            </a:ln>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000" b="1" dirty="0">
                  <a:solidFill>
                    <a:srgbClr val="B3D78B"/>
                  </a:solidFill>
                  <a:latin typeface="微软雅黑" panose="020B0503020204020204" charset="-122"/>
                  <a:ea typeface="微软雅黑" panose="020B0503020204020204" charset="-122"/>
                  <a:cs typeface="微软雅黑" panose="020B0503020204020204" charset="-122"/>
                </a:rPr>
                <a:t>（2）</a:t>
              </a:r>
              <a:endParaRPr lang="en-US" altLang="zh-CN" sz="2000" b="1" dirty="0">
                <a:solidFill>
                  <a:srgbClr val="B3D78B"/>
                </a:solidFill>
                <a:latin typeface="微软雅黑" panose="020B0503020204020204" charset="-122"/>
                <a:ea typeface="微软雅黑" panose="020B0503020204020204" charset="-122"/>
                <a:cs typeface="微软雅黑" panose="020B0503020204020204" charset="-122"/>
              </a:endParaRPr>
            </a:p>
          </p:txBody>
        </p:sp>
        <p:sp>
          <p:nvSpPr>
            <p:cNvPr id="86" name="燕尾形 85"/>
            <p:cNvSpPr/>
            <p:nvPr>
              <p:custDataLst>
                <p:tags r:id="rId7"/>
              </p:custDataLst>
            </p:nvPr>
          </p:nvSpPr>
          <p:spPr>
            <a:xfrm rot="15120000">
              <a:off x="3453559" y="1815463"/>
              <a:ext cx="969962" cy="1195200"/>
            </a:xfrm>
            <a:prstGeom prst="chevron">
              <a:avLst>
                <a:gd name="adj" fmla="val 61583"/>
              </a:avLst>
            </a:prstGeom>
            <a:solidFill>
              <a:srgbClr val="B3D78B"/>
            </a:solidFill>
            <a:ln>
              <a:solidFill>
                <a:srgbClr val="B3D78B"/>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b="1" dirty="0" err="1">
                <a:solidFill>
                  <a:srgbClr val="B3D78B"/>
                </a:solidFill>
                <a:latin typeface="微软雅黑" panose="020B0503020204020204" charset="-122"/>
                <a:ea typeface="微软雅黑" panose="020B0503020204020204" charset="-122"/>
              </a:endParaRPr>
            </a:p>
          </p:txBody>
        </p:sp>
      </p:grpSp>
      <p:grpSp>
        <p:nvGrpSpPr>
          <p:cNvPr id="87" name="组合 86"/>
          <p:cNvGrpSpPr/>
          <p:nvPr>
            <p:custDataLst>
              <p:tags r:id="rId8"/>
            </p:custDataLst>
          </p:nvPr>
        </p:nvGrpSpPr>
        <p:grpSpPr>
          <a:xfrm>
            <a:off x="6230807" y="2415311"/>
            <a:ext cx="1483871" cy="1486563"/>
            <a:chOff x="4430105" y="2299740"/>
            <a:chExt cx="1483871" cy="1486563"/>
          </a:xfrm>
        </p:grpSpPr>
        <p:sp>
          <p:nvSpPr>
            <p:cNvPr id="92" name="菱形 91"/>
            <p:cNvSpPr/>
            <p:nvPr>
              <p:custDataLst>
                <p:tags r:id="rId9"/>
              </p:custDataLst>
            </p:nvPr>
          </p:nvSpPr>
          <p:spPr>
            <a:xfrm rot="3240000">
              <a:off x="4430105" y="2592503"/>
              <a:ext cx="1193800" cy="1193800"/>
            </a:xfrm>
            <a:prstGeom prst="diamond">
              <a:avLst/>
            </a:prstGeom>
            <a:noFill/>
            <a:ln>
              <a:solidFill>
                <a:srgbClr val="7067AF"/>
              </a:solidFill>
            </a:ln>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000" b="1" dirty="0">
                  <a:solidFill>
                    <a:srgbClr val="848CC4"/>
                  </a:solidFill>
                  <a:latin typeface="微软雅黑" panose="020B0503020204020204" charset="-122"/>
                  <a:ea typeface="微软雅黑" panose="020B0503020204020204" charset="-122"/>
                  <a:cs typeface="微软雅黑" panose="020B0503020204020204" charset="-122"/>
                </a:rPr>
                <a:t>（3）</a:t>
              </a:r>
              <a:endParaRPr lang="en-US" altLang="zh-CN" sz="2000" b="1" dirty="0">
                <a:solidFill>
                  <a:srgbClr val="848CC4"/>
                </a:solidFill>
                <a:latin typeface="微软雅黑" panose="020B0503020204020204" charset="-122"/>
                <a:ea typeface="微软雅黑" panose="020B0503020204020204" charset="-122"/>
                <a:cs typeface="微软雅黑" panose="020B0503020204020204" charset="-122"/>
              </a:endParaRPr>
            </a:p>
          </p:txBody>
        </p:sp>
        <p:sp>
          <p:nvSpPr>
            <p:cNvPr id="93" name="燕尾形 92"/>
            <p:cNvSpPr/>
            <p:nvPr>
              <p:custDataLst>
                <p:tags r:id="rId10"/>
              </p:custDataLst>
            </p:nvPr>
          </p:nvSpPr>
          <p:spPr>
            <a:xfrm rot="19440000">
              <a:off x="4944014" y="2299740"/>
              <a:ext cx="969962" cy="1195200"/>
            </a:xfrm>
            <a:prstGeom prst="chevron">
              <a:avLst>
                <a:gd name="adj" fmla="val 61583"/>
              </a:avLst>
            </a:prstGeom>
            <a:solidFill>
              <a:srgbClr val="7067AF"/>
            </a:solidFill>
            <a:ln>
              <a:solidFill>
                <a:srgbClr val="7067AF"/>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b="1" dirty="0" err="1">
                <a:solidFill>
                  <a:srgbClr val="848CC4"/>
                </a:solidFill>
                <a:latin typeface="微软雅黑" panose="020B0503020204020204" charset="-122"/>
                <a:ea typeface="微软雅黑" panose="020B0503020204020204" charset="-122"/>
              </a:endParaRPr>
            </a:p>
          </p:txBody>
        </p:sp>
      </p:grpSp>
      <p:grpSp>
        <p:nvGrpSpPr>
          <p:cNvPr id="94" name="组合 93"/>
          <p:cNvGrpSpPr/>
          <p:nvPr>
            <p:custDataLst>
              <p:tags r:id="rId11"/>
            </p:custDataLst>
          </p:nvPr>
        </p:nvGrpSpPr>
        <p:grpSpPr>
          <a:xfrm>
            <a:off x="6230807" y="3691105"/>
            <a:ext cx="1483871" cy="1486563"/>
            <a:chOff x="4430105" y="3575534"/>
            <a:chExt cx="1483871" cy="1486563"/>
          </a:xfrm>
        </p:grpSpPr>
        <p:sp>
          <p:nvSpPr>
            <p:cNvPr id="95" name="菱形 94"/>
            <p:cNvSpPr/>
            <p:nvPr>
              <p:custDataLst>
                <p:tags r:id="rId12"/>
              </p:custDataLst>
            </p:nvPr>
          </p:nvSpPr>
          <p:spPr>
            <a:xfrm rot="18360000">
              <a:off x="4430105" y="3575534"/>
              <a:ext cx="1193800" cy="1193800"/>
            </a:xfrm>
            <a:prstGeom prst="diamond">
              <a:avLst/>
            </a:prstGeom>
            <a:noFill/>
            <a:ln>
              <a:solidFill>
                <a:srgbClr val="F2757D"/>
              </a:solidFill>
            </a:ln>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000" b="1" dirty="0">
                  <a:solidFill>
                    <a:srgbClr val="F2757D"/>
                  </a:solidFill>
                  <a:latin typeface="微软雅黑" panose="020B0503020204020204" charset="-122"/>
                  <a:ea typeface="微软雅黑" panose="020B0503020204020204" charset="-122"/>
                  <a:cs typeface="微软雅黑" panose="020B0503020204020204" charset="-122"/>
                </a:rPr>
                <a:t>（4）</a:t>
              </a:r>
              <a:endParaRPr lang="en-US" altLang="zh-CN" sz="2000" b="1" dirty="0">
                <a:solidFill>
                  <a:srgbClr val="F2757D"/>
                </a:solidFill>
                <a:latin typeface="微软雅黑" panose="020B0503020204020204" charset="-122"/>
                <a:ea typeface="微软雅黑" panose="020B0503020204020204" charset="-122"/>
                <a:cs typeface="微软雅黑" panose="020B0503020204020204" charset="-122"/>
              </a:endParaRPr>
            </a:p>
          </p:txBody>
        </p:sp>
        <p:sp>
          <p:nvSpPr>
            <p:cNvPr id="96" name="燕尾形 95"/>
            <p:cNvSpPr/>
            <p:nvPr>
              <p:custDataLst>
                <p:tags r:id="rId13"/>
              </p:custDataLst>
            </p:nvPr>
          </p:nvSpPr>
          <p:spPr>
            <a:xfrm rot="2160000">
              <a:off x="4944014" y="3866897"/>
              <a:ext cx="969962" cy="1195200"/>
            </a:xfrm>
            <a:prstGeom prst="chevron">
              <a:avLst>
                <a:gd name="adj" fmla="val 61583"/>
              </a:avLst>
            </a:prstGeom>
            <a:solidFill>
              <a:srgbClr val="F2757D"/>
            </a:solidFill>
            <a:ln>
              <a:solidFill>
                <a:srgbClr val="F2757D"/>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400" b="1" dirty="0" err="1">
                <a:solidFill>
                  <a:srgbClr val="848CC4"/>
                </a:solidFill>
                <a:latin typeface="微软雅黑" panose="020B0503020204020204" charset="-122"/>
                <a:ea typeface="微软雅黑" panose="020B0503020204020204" charset="-122"/>
              </a:endParaRPr>
            </a:p>
          </p:txBody>
        </p:sp>
      </p:grpSp>
      <p:grpSp>
        <p:nvGrpSpPr>
          <p:cNvPr id="97" name="组合 96"/>
          <p:cNvGrpSpPr/>
          <p:nvPr>
            <p:custDataLst>
              <p:tags r:id="rId14"/>
            </p:custDataLst>
          </p:nvPr>
        </p:nvGrpSpPr>
        <p:grpSpPr>
          <a:xfrm>
            <a:off x="5141642" y="3994877"/>
            <a:ext cx="1348047" cy="1554448"/>
            <a:chOff x="3340940" y="3879307"/>
            <a:chExt cx="1348047" cy="1554448"/>
          </a:xfrm>
        </p:grpSpPr>
        <p:sp>
          <p:nvSpPr>
            <p:cNvPr id="98" name="菱形 97"/>
            <p:cNvSpPr/>
            <p:nvPr>
              <p:custDataLst>
                <p:tags r:id="rId15"/>
              </p:custDataLst>
            </p:nvPr>
          </p:nvSpPr>
          <p:spPr>
            <a:xfrm rot="1080000">
              <a:off x="3495187" y="3879307"/>
              <a:ext cx="1193800" cy="1193800"/>
            </a:xfrm>
            <a:prstGeom prst="diamond">
              <a:avLst/>
            </a:prstGeom>
            <a:noFill/>
            <a:ln>
              <a:solidFill>
                <a:srgbClr val="B3D78B"/>
              </a:solidFill>
            </a:ln>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000" b="1" dirty="0">
                  <a:solidFill>
                    <a:srgbClr val="B3D78B"/>
                  </a:solidFill>
                  <a:latin typeface="微软雅黑" panose="020B0503020204020204" charset="-122"/>
                  <a:ea typeface="微软雅黑" panose="020B0503020204020204" charset="-122"/>
                  <a:cs typeface="微软雅黑" panose="020B0503020204020204" charset="-122"/>
                </a:rPr>
                <a:t>（5）</a:t>
              </a:r>
              <a:endParaRPr lang="en-US" altLang="zh-CN" sz="2000" b="1" dirty="0">
                <a:solidFill>
                  <a:srgbClr val="B3D78B"/>
                </a:solidFill>
                <a:latin typeface="微软雅黑" panose="020B0503020204020204" charset="-122"/>
                <a:ea typeface="微软雅黑" panose="020B0503020204020204" charset="-122"/>
                <a:cs typeface="微软雅黑" panose="020B0503020204020204" charset="-122"/>
              </a:endParaRPr>
            </a:p>
          </p:txBody>
        </p:sp>
        <p:sp>
          <p:nvSpPr>
            <p:cNvPr id="99" name="燕尾形 98"/>
            <p:cNvSpPr/>
            <p:nvPr>
              <p:custDataLst>
                <p:tags r:id="rId16"/>
              </p:custDataLst>
            </p:nvPr>
          </p:nvSpPr>
          <p:spPr>
            <a:xfrm rot="6480000">
              <a:off x="3453559" y="4351174"/>
              <a:ext cx="969962" cy="1195200"/>
            </a:xfrm>
            <a:prstGeom prst="chevron">
              <a:avLst>
                <a:gd name="adj" fmla="val 61583"/>
              </a:avLst>
            </a:prstGeom>
            <a:solidFill>
              <a:srgbClr val="B3D78B"/>
            </a:solidFill>
            <a:ln>
              <a:solidFill>
                <a:srgbClr val="B3D78B"/>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400" b="1" dirty="0" err="1">
                <a:solidFill>
                  <a:srgbClr val="B3D78B"/>
                </a:solidFill>
                <a:latin typeface="微软雅黑" panose="020B0503020204020204" charset="-122"/>
                <a:ea typeface="微软雅黑" panose="020B0503020204020204" charset="-122"/>
              </a:endParaRPr>
            </a:p>
          </p:txBody>
        </p:sp>
      </p:grpSp>
      <p:sp>
        <p:nvSpPr>
          <p:cNvPr id="100" name="矩形 99"/>
          <p:cNvSpPr/>
          <p:nvPr>
            <p:custDataLst>
              <p:tags r:id="rId17"/>
            </p:custDataLst>
          </p:nvPr>
        </p:nvSpPr>
        <p:spPr>
          <a:xfrm>
            <a:off x="627380" y="1510665"/>
            <a:ext cx="6017260" cy="368300"/>
          </a:xfrm>
          <a:prstGeom prst="rect">
            <a:avLst/>
          </a:prstGeom>
        </p:spPr>
        <p:txBody>
          <a:bodyPr wrap="square" anchor="t" anchorCtr="0">
            <a:spAutoFit/>
          </a:bodyPr>
          <a:p>
            <a:pPr algn="l">
              <a:lnSpc>
                <a:spcPct val="100000"/>
              </a:lnSpc>
            </a:pPr>
            <a:r>
              <a:rPr lang="pt-BR" altLang="zh-CN" b="1" kern="0" dirty="0"/>
              <a:t>停顿要恰当，以免因停顿不当而破坏句子意思的完整性。</a:t>
            </a:r>
            <a:endParaRPr lang="pt-BR" altLang="zh-CN" b="1" kern="0" dirty="0"/>
          </a:p>
        </p:txBody>
      </p:sp>
      <p:sp>
        <p:nvSpPr>
          <p:cNvPr id="104" name="矩形 103"/>
          <p:cNvSpPr/>
          <p:nvPr>
            <p:custDataLst>
              <p:tags r:id="rId18"/>
            </p:custDataLst>
          </p:nvPr>
        </p:nvSpPr>
        <p:spPr>
          <a:xfrm>
            <a:off x="1056640" y="3496310"/>
            <a:ext cx="3195320" cy="645160"/>
          </a:xfrm>
          <a:prstGeom prst="rect">
            <a:avLst/>
          </a:prstGeom>
        </p:spPr>
        <p:txBody>
          <a:bodyPr wrap="square" anchor="t" anchorCtr="0">
            <a:spAutoFit/>
          </a:bodyPr>
          <a:p>
            <a:pPr algn="l">
              <a:lnSpc>
                <a:spcPct val="100000"/>
              </a:lnSpc>
            </a:pPr>
            <a:r>
              <a:rPr lang="pt-BR" altLang="zh-CN" b="1" kern="0" dirty="0"/>
              <a:t>控制好响度，不要声音太小，以免测试员听得太费力。</a:t>
            </a:r>
            <a:endParaRPr lang="pt-BR" altLang="zh-CN" b="1" kern="0" dirty="0"/>
          </a:p>
        </p:txBody>
      </p:sp>
      <p:sp>
        <p:nvSpPr>
          <p:cNvPr id="105" name="文本框 104"/>
          <p:cNvSpPr txBox="1"/>
          <p:nvPr/>
        </p:nvSpPr>
        <p:spPr>
          <a:xfrm>
            <a:off x="627380" y="1924050"/>
            <a:ext cx="4675505" cy="1322070"/>
          </a:xfrm>
          <a:prstGeom prst="rect">
            <a:avLst/>
          </a:prstGeom>
          <a:noFill/>
        </p:spPr>
        <p:txBody>
          <a:bodyPr wrap="square" rtlCol="0" anchor="t">
            <a:spAutoFit/>
          </a:bodyPr>
          <a:p>
            <a:pPr>
              <a:lnSpc>
                <a:spcPct val="100000"/>
              </a:lnSpc>
            </a:pPr>
            <a:r>
              <a:rPr lang="zh-CN" altLang="en-US" sz="1600">
                <a:solidFill>
                  <a:srgbClr val="FF0000"/>
                </a:solidFill>
                <a:latin typeface="仿宋" panose="02010609060101010101" charset="-122"/>
                <a:ea typeface="仿宋" panose="02010609060101010101" charset="-122"/>
                <a:cs typeface="仿宋" panose="02010609060101010101" charset="-122"/>
              </a:rPr>
              <a:t>例如，“火 | 烧云上来了”，在“火”后的停顿就是不正确的。</a:t>
            </a:r>
            <a:endParaRPr lang="zh-CN" altLang="en-US" sz="1600">
              <a:solidFill>
                <a:srgbClr val="FF0000"/>
              </a:solidFill>
              <a:latin typeface="仿宋" panose="02010609060101010101" charset="-122"/>
              <a:ea typeface="仿宋" panose="02010609060101010101" charset="-122"/>
              <a:cs typeface="仿宋" panose="02010609060101010101" charset="-122"/>
            </a:endParaRPr>
          </a:p>
          <a:p>
            <a:pPr>
              <a:lnSpc>
                <a:spcPct val="100000"/>
              </a:lnSpc>
            </a:pPr>
            <a:r>
              <a:rPr lang="zh-CN" altLang="en-US" sz="1600">
                <a:solidFill>
                  <a:srgbClr val="0070C0"/>
                </a:solidFill>
                <a:latin typeface="仿宋" panose="02010609060101010101" charset="-122"/>
                <a:ea typeface="仿宋" panose="02010609060101010101" charset="-122"/>
                <a:cs typeface="仿宋" panose="02010609060101010101" charset="-122"/>
              </a:rPr>
              <a:t>应对的方法是：平时要养成良好的读书习惯，并在测试前把作品读熟（可在应该停顿的地方做符号“ |”加强训练）。</a:t>
            </a:r>
            <a:endParaRPr lang="zh-CN" altLang="en-US" sz="1600">
              <a:solidFill>
                <a:srgbClr val="0070C0"/>
              </a:solidFill>
              <a:latin typeface="仿宋" panose="02010609060101010101" charset="-122"/>
              <a:ea typeface="仿宋" panose="02010609060101010101" charset="-122"/>
              <a:cs typeface="仿宋" panose="02010609060101010101" charset="-122"/>
            </a:endParaRPr>
          </a:p>
        </p:txBody>
      </p:sp>
      <p:sp>
        <p:nvSpPr>
          <p:cNvPr id="106" name="矩形 105"/>
          <p:cNvSpPr/>
          <p:nvPr>
            <p:custDataLst>
              <p:tags r:id="rId19"/>
            </p:custDataLst>
          </p:nvPr>
        </p:nvSpPr>
        <p:spPr>
          <a:xfrm>
            <a:off x="3843655" y="5634355"/>
            <a:ext cx="3195320" cy="368300"/>
          </a:xfrm>
          <a:prstGeom prst="rect">
            <a:avLst/>
          </a:prstGeom>
        </p:spPr>
        <p:txBody>
          <a:bodyPr wrap="square" anchor="t" anchorCtr="0">
            <a:spAutoFit/>
          </a:bodyPr>
          <a:p>
            <a:pPr algn="l">
              <a:lnSpc>
                <a:spcPct val="100000"/>
              </a:lnSpc>
            </a:pPr>
            <a:r>
              <a:rPr lang="pt-BR" altLang="zh-CN" b="1" kern="0" dirty="0"/>
              <a:t>巧妙地利用抽签后的准备时间。</a:t>
            </a:r>
            <a:endParaRPr lang="pt-BR" altLang="zh-CN" b="1" kern="0" dirty="0"/>
          </a:p>
        </p:txBody>
      </p:sp>
      <p:sp>
        <p:nvSpPr>
          <p:cNvPr id="107" name="矩形 106"/>
          <p:cNvSpPr/>
          <p:nvPr>
            <p:custDataLst>
              <p:tags r:id="rId20"/>
            </p:custDataLst>
          </p:nvPr>
        </p:nvSpPr>
        <p:spPr>
          <a:xfrm>
            <a:off x="7810500" y="4661535"/>
            <a:ext cx="3195320" cy="645160"/>
          </a:xfrm>
          <a:prstGeom prst="rect">
            <a:avLst/>
          </a:prstGeom>
        </p:spPr>
        <p:txBody>
          <a:bodyPr wrap="square" anchor="t" anchorCtr="0">
            <a:spAutoFit/>
          </a:bodyPr>
          <a:p>
            <a:pPr algn="l">
              <a:lnSpc>
                <a:spcPct val="100000"/>
              </a:lnSpc>
            </a:pPr>
            <a:r>
              <a:rPr lang="pt-BR" altLang="zh-CN" b="1" kern="0" dirty="0"/>
              <a:t>读到双斜线后的标点处就可以停止。</a:t>
            </a:r>
            <a:endParaRPr lang="pt-BR" altLang="zh-CN" b="1" kern="0" dirty="0"/>
          </a:p>
        </p:txBody>
      </p:sp>
      <p:sp>
        <p:nvSpPr>
          <p:cNvPr id="108" name="矩形 107"/>
          <p:cNvSpPr/>
          <p:nvPr>
            <p:custDataLst>
              <p:tags r:id="rId21"/>
            </p:custDataLst>
          </p:nvPr>
        </p:nvSpPr>
        <p:spPr>
          <a:xfrm>
            <a:off x="7743190" y="2471420"/>
            <a:ext cx="3195320" cy="1198880"/>
          </a:xfrm>
          <a:prstGeom prst="rect">
            <a:avLst/>
          </a:prstGeom>
        </p:spPr>
        <p:txBody>
          <a:bodyPr wrap="square" anchor="t" anchorCtr="0">
            <a:spAutoFit/>
          </a:bodyPr>
          <a:p>
            <a:pPr algn="l">
              <a:lnSpc>
                <a:spcPct val="100000"/>
              </a:lnSpc>
            </a:pPr>
            <a:r>
              <a:rPr lang="pt-BR" altLang="zh-CN" b="1" kern="0" dirty="0"/>
              <a:t>外国人名、地名的汉字译名要按其汉字的标准音读</a:t>
            </a:r>
            <a:r>
              <a:rPr lang="zh-CN" altLang="pt-BR" b="1" kern="0" dirty="0"/>
              <a:t>。</a:t>
            </a:r>
            <a:endParaRPr lang="zh-CN" altLang="pt-BR" b="1" kern="0" dirty="0"/>
          </a:p>
          <a:p>
            <a:pPr algn="l">
              <a:lnSpc>
                <a:spcPct val="100000"/>
              </a:lnSpc>
            </a:pPr>
            <a:r>
              <a:rPr lang="pt-BR" altLang="zh-CN" kern="0" dirty="0">
                <a:solidFill>
                  <a:srgbClr val="0070C0"/>
                </a:solidFill>
                <a:latin typeface="仿宋" panose="02010609060101010101" charset="-122"/>
                <a:ea typeface="仿宋" panose="02010609060101010101" charset="-122"/>
              </a:rPr>
              <a:t>如阿诺德、布鲁诺、里约热内卢</a:t>
            </a:r>
            <a:r>
              <a:rPr lang="zh-CN" altLang="pt-BR" kern="0" dirty="0">
                <a:solidFill>
                  <a:srgbClr val="0070C0"/>
                </a:solidFill>
                <a:latin typeface="仿宋" panose="02010609060101010101" charset="-122"/>
                <a:ea typeface="仿宋" panose="02010609060101010101" charset="-122"/>
              </a:rPr>
              <a:t>。</a:t>
            </a:r>
            <a:endParaRPr lang="zh-CN" altLang="pt-BR" b="1" kern="0" dirty="0">
              <a:solidFill>
                <a:srgbClr val="0070C0"/>
              </a:solidFill>
              <a:latin typeface="仿宋" panose="02010609060101010101" charset="-122"/>
              <a:ea typeface="仿宋" panose="02010609060101010101" charset="-122"/>
            </a:endParaRPr>
          </a:p>
        </p:txBody>
      </p:sp>
      <p:grpSp>
        <p:nvGrpSpPr>
          <p:cNvPr id="111" name="组合 110"/>
          <p:cNvGrpSpPr/>
          <p:nvPr/>
        </p:nvGrpSpPr>
        <p:grpSpPr>
          <a:xfrm>
            <a:off x="496570" y="4783455"/>
            <a:ext cx="3296285" cy="980440"/>
            <a:chOff x="782" y="7533"/>
            <a:chExt cx="5191" cy="1544"/>
          </a:xfrm>
        </p:grpSpPr>
        <p:sp>
          <p:nvSpPr>
            <p:cNvPr id="109" name="文本框 108"/>
            <p:cNvSpPr txBox="1"/>
            <p:nvPr/>
          </p:nvSpPr>
          <p:spPr>
            <a:xfrm>
              <a:off x="782" y="7533"/>
              <a:ext cx="5032" cy="1113"/>
            </a:xfrm>
            <a:prstGeom prst="rect">
              <a:avLst/>
            </a:prstGeom>
            <a:noFill/>
          </p:spPr>
          <p:txBody>
            <a:bodyPr wrap="square" rtlCol="0" anchor="t">
              <a:spAutoFit/>
            </a:bodyPr>
            <a:p>
              <a:r>
                <a:rPr lang="zh-CN" altLang="en-US" sz="20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rPr>
                <a:t>如何利用这点极为有限的时间突击准备一下呢？</a:t>
              </a:r>
              <a:endParaRPr lang="zh-CN" altLang="en-US" sz="20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endParaRPr>
            </a:p>
          </p:txBody>
        </p:sp>
        <p:sp>
          <p:nvSpPr>
            <p:cNvPr id="110" name="右箭头 109"/>
            <p:cNvSpPr/>
            <p:nvPr/>
          </p:nvSpPr>
          <p:spPr>
            <a:xfrm rot="1860000">
              <a:off x="5131" y="8535"/>
              <a:ext cx="842" cy="54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11"/>
                                        </p:tgtEl>
                                        <p:attrNameLst>
                                          <p:attrName>style.visibility</p:attrName>
                                        </p:attrNameLst>
                                      </p:cBhvr>
                                      <p:to>
                                        <p:strVal val="visible"/>
                                      </p:to>
                                    </p:set>
                                    <p:animEffect transition="in" filter="blinds(horizontal)">
                                      <p:cBhvr>
                                        <p:cTn id="13"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91498" y="1926321"/>
            <a:ext cx="5775257" cy="1155700"/>
            <a:chOff x="5248343" y="2045893"/>
            <a:chExt cx="5775257" cy="1155700"/>
          </a:xfrm>
          <a:solidFill>
            <a:schemeClr val="accent2"/>
          </a:solidFill>
        </p:grpSpPr>
        <p:sp>
          <p:nvSpPr>
            <p:cNvPr id="7" name="矩形 6"/>
            <p:cNvSpPr/>
            <p:nvPr/>
          </p:nvSpPr>
          <p:spPr>
            <a:xfrm>
              <a:off x="5248343" y="2045893"/>
              <a:ext cx="5775257"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6509774" y="2307361"/>
              <a:ext cx="4357271" cy="583565"/>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t" anchorCtr="0">
              <a:spAutoFit/>
            </a:bodyPr>
            <a:lstStyle/>
            <a:p>
              <a:pPr>
                <a:lnSpc>
                  <a:spcPct val="100000"/>
                </a:lnSpc>
              </a:pPr>
              <a:r>
                <a:rPr lang="en-US" altLang="zh-CN" sz="1600" dirty="0">
                  <a:solidFill>
                    <a:schemeClr val="bg1"/>
                  </a:solidFill>
                  <a:cs typeface="+mn-ea"/>
                  <a:sym typeface="+mn-lt"/>
                </a:rPr>
                <a:t>马上准确地判断出该作品的节奏类型，选择恰当的语气、语速、感情等表达手段来进行朗读。</a:t>
              </a:r>
              <a:endParaRPr lang="en-US" altLang="zh-CN" sz="1600" dirty="0">
                <a:solidFill>
                  <a:schemeClr val="bg1"/>
                </a:solidFill>
                <a:cs typeface="+mn-ea"/>
                <a:sym typeface="+mn-lt"/>
              </a:endParaRPr>
            </a:p>
          </p:txBody>
        </p:sp>
      </p:grpSp>
      <p:sp>
        <p:nvSpPr>
          <p:cNvPr id="13" name="文本框 12"/>
          <p:cNvSpPr txBox="1"/>
          <p:nvPr/>
        </p:nvSpPr>
        <p:spPr>
          <a:xfrm>
            <a:off x="5240602" y="3489765"/>
            <a:ext cx="1234239" cy="744291"/>
          </a:xfrm>
          <a:prstGeom prst="rect">
            <a:avLst/>
          </a:prstGeom>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latin typeface="+mn-lt"/>
                <a:ea typeface="+mn-ea"/>
                <a:cs typeface="+mn-ea"/>
                <a:sym typeface="+mn-lt"/>
              </a:rPr>
              <a:t>02.</a:t>
            </a:r>
            <a:endParaRPr lang="zh-CN" altLang="en-US" sz="4400" dirty="0">
              <a:latin typeface="+mn-lt"/>
              <a:ea typeface="+mn-ea"/>
              <a:cs typeface="+mn-ea"/>
              <a:sym typeface="+mn-lt"/>
            </a:endParaRPr>
          </a:p>
        </p:txBody>
      </p:sp>
      <p:sp>
        <p:nvSpPr>
          <p:cNvPr id="14" name="矩形 13"/>
          <p:cNvSpPr/>
          <p:nvPr/>
        </p:nvSpPr>
        <p:spPr>
          <a:xfrm>
            <a:off x="6352928" y="3184722"/>
            <a:ext cx="4357271" cy="1198880"/>
          </a:xfrm>
          <a:prstGeom prst="rect">
            <a:avLst/>
          </a:prstGeom>
        </p:spPr>
        <p:txBody>
          <a:bodyPr vert="horz" lIns="91440" tIns="45720" rIns="91440" bIns="45720" rtlCol="0" anchor="t" anchorCtr="0">
            <a:spAutoFit/>
          </a:bodyPr>
          <a:lstStyle/>
          <a:p>
            <a:pPr>
              <a:lnSpc>
                <a:spcPct val="100000"/>
              </a:lnSpc>
            </a:pPr>
            <a:r>
              <a:rPr lang="en-US" altLang="zh-CN" dirty="0">
                <a:cs typeface="+mn-ea"/>
                <a:sym typeface="+mn-lt"/>
              </a:rPr>
              <a:t>用较快的速度看一下文后的语音提示，弄清一些字词在文章中的特殊读音和难字词的读音，记住提示中的连读变调、轻声词等。</a:t>
            </a:r>
            <a:endParaRPr lang="en-US" altLang="zh-CN" dirty="0">
              <a:cs typeface="+mn-ea"/>
              <a:sym typeface="+mn-lt"/>
            </a:endParaRPr>
          </a:p>
        </p:txBody>
      </p:sp>
      <p:sp>
        <p:nvSpPr>
          <p:cNvPr id="15" name="文本框 14"/>
          <p:cNvSpPr txBox="1"/>
          <p:nvPr/>
        </p:nvSpPr>
        <p:spPr>
          <a:xfrm>
            <a:off x="5240602" y="4641800"/>
            <a:ext cx="972775" cy="703555"/>
          </a:xfrm>
          <a:prstGeom prst="rect">
            <a:avLst/>
          </a:prstGeom>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latin typeface="+mn-lt"/>
                <a:ea typeface="+mn-ea"/>
                <a:cs typeface="+mn-ea"/>
                <a:sym typeface="+mn-lt"/>
              </a:rPr>
              <a:t>03.</a:t>
            </a:r>
            <a:endParaRPr lang="zh-CN" altLang="en-US" sz="4400" dirty="0">
              <a:latin typeface="+mn-lt"/>
              <a:ea typeface="+mn-ea"/>
              <a:cs typeface="+mn-ea"/>
              <a:sym typeface="+mn-lt"/>
            </a:endParaRPr>
          </a:p>
        </p:txBody>
      </p:sp>
      <p:sp>
        <p:nvSpPr>
          <p:cNvPr id="16" name="矩形 15"/>
          <p:cNvSpPr/>
          <p:nvPr/>
        </p:nvSpPr>
        <p:spPr>
          <a:xfrm>
            <a:off x="6337687" y="4545992"/>
            <a:ext cx="4357271" cy="922020"/>
          </a:xfrm>
          <a:prstGeom prst="rect">
            <a:avLst/>
          </a:prstGeom>
        </p:spPr>
        <p:txBody>
          <a:bodyPr vert="horz" lIns="91440" tIns="45720" rIns="91440" bIns="45720" rtlCol="0" anchor="t" anchorCtr="0">
            <a:spAutoFit/>
          </a:bodyPr>
          <a:lstStyle/>
          <a:p>
            <a:pPr>
              <a:lnSpc>
                <a:spcPct val="100000"/>
              </a:lnSpc>
            </a:pPr>
            <a:r>
              <a:rPr lang="en-US" altLang="zh-CN" dirty="0">
                <a:cs typeface="+mn-ea"/>
                <a:sym typeface="+mn-lt"/>
              </a:rPr>
              <a:t>快速默读一遍全文，体味一下文中各句尤其是一些长句或难句的表达方式，明白应该如何停连断句、保持语气连贯等。</a:t>
            </a:r>
            <a:endParaRPr lang="en-US" altLang="zh-CN" dirty="0">
              <a:cs typeface="+mn-ea"/>
              <a:sym typeface="+mn-lt"/>
            </a:endParaRPr>
          </a:p>
        </p:txBody>
      </p:sp>
      <p:sp>
        <p:nvSpPr>
          <p:cNvPr id="6" name="矩形: 圆角 5"/>
          <p:cNvSpPr/>
          <p:nvPr/>
        </p:nvSpPr>
        <p:spPr>
          <a:xfrm>
            <a:off x="1325245" y="1657985"/>
            <a:ext cx="3041015" cy="4291330"/>
          </a:xfrm>
          <a:prstGeom prst="roundRect">
            <a:avLst>
              <a:gd name="adj" fmla="val 6093"/>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0" name="文本框 19"/>
          <p:cNvSpPr txBox="1"/>
          <p:nvPr/>
        </p:nvSpPr>
        <p:spPr>
          <a:xfrm>
            <a:off x="1587500" y="2129155"/>
            <a:ext cx="2495550" cy="953135"/>
          </a:xfrm>
          <a:prstGeom prst="rect">
            <a:avLst/>
          </a:prstGeom>
        </p:spPr>
        <p:txBody>
          <a:bodyPr vert="horz" wrap="square"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800" b="1" dirty="0">
                <a:solidFill>
                  <a:schemeClr val="bg1"/>
                </a:solidFill>
                <a:latin typeface="微软雅黑" panose="020B0503020204020204" charset="-122"/>
                <a:ea typeface="微软雅黑" panose="020B0503020204020204" charset="-122"/>
                <a:cs typeface="+mn-ea"/>
                <a:sym typeface="+mn-lt"/>
              </a:rPr>
              <a:t>可以分为三步进行准备。</a:t>
            </a:r>
            <a:endParaRPr lang="en-US" altLang="zh-CN" sz="2800" b="1" dirty="0">
              <a:solidFill>
                <a:schemeClr val="bg1"/>
              </a:solidFill>
              <a:latin typeface="微软雅黑" panose="020B0503020204020204" charset="-122"/>
              <a:ea typeface="微软雅黑" panose="020B0503020204020204" charset="-122"/>
              <a:cs typeface="+mn-ea"/>
              <a:sym typeface="+mn-lt"/>
            </a:endParaRPr>
          </a:p>
        </p:txBody>
      </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custDataLst>
              <p:tags r:id="rId1"/>
            </p:custDataLst>
          </p:nvPr>
        </p:nvSpPr>
        <p:spPr>
          <a:xfrm>
            <a:off x="1003300" y="200025"/>
            <a:ext cx="46532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fltVal val="0"/>
                                          </p:val>
                                        </p:tav>
                                        <p:tav tm="100000">
                                          <p:val>
                                            <p:strVal val="#ppt_w"/>
                                          </p:val>
                                        </p:tav>
                                      </p:tavLst>
                                    </p:anim>
                                    <p:anim calcmode="lin" valueType="num">
                                      <p:cBhvr>
                                        <p:cTn id="8" dur="750" fill="hold"/>
                                        <p:tgtEl>
                                          <p:spTgt spid="13"/>
                                        </p:tgtEl>
                                        <p:attrNameLst>
                                          <p:attrName>ppt_h</p:attrName>
                                        </p:attrNameLst>
                                      </p:cBhvr>
                                      <p:tavLst>
                                        <p:tav tm="0">
                                          <p:val>
                                            <p:fltVal val="0"/>
                                          </p:val>
                                        </p:tav>
                                        <p:tav tm="100000">
                                          <p:val>
                                            <p:strVal val="#ppt_h"/>
                                          </p:val>
                                        </p:tav>
                                      </p:tavLst>
                                    </p:anim>
                                    <p:animEffect transition="in" filter="fade">
                                      <p:cBhvr>
                                        <p:cTn id="9" dur="750"/>
                                        <p:tgtEl>
                                          <p:spTgt spid="13"/>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750" fill="hold"/>
                                        <p:tgtEl>
                                          <p:spTgt spid="15"/>
                                        </p:tgtEl>
                                        <p:attrNameLst>
                                          <p:attrName>ppt_w</p:attrName>
                                        </p:attrNameLst>
                                      </p:cBhvr>
                                      <p:tavLst>
                                        <p:tav tm="0">
                                          <p:val>
                                            <p:fltVal val="0"/>
                                          </p:val>
                                        </p:tav>
                                        <p:tav tm="100000">
                                          <p:val>
                                            <p:strVal val="#ppt_w"/>
                                          </p:val>
                                        </p:tav>
                                      </p:tavLst>
                                    </p:anim>
                                    <p:anim calcmode="lin" valueType="num">
                                      <p:cBhvr>
                                        <p:cTn id="14" dur="750" fill="hold"/>
                                        <p:tgtEl>
                                          <p:spTgt spid="15"/>
                                        </p:tgtEl>
                                        <p:attrNameLst>
                                          <p:attrName>ppt_h</p:attrName>
                                        </p:attrNameLst>
                                      </p:cBhvr>
                                      <p:tavLst>
                                        <p:tav tm="0">
                                          <p:val>
                                            <p:fltVal val="0"/>
                                          </p:val>
                                        </p:tav>
                                        <p:tav tm="100000">
                                          <p:val>
                                            <p:strVal val="#ppt_h"/>
                                          </p:val>
                                        </p:tav>
                                      </p:tavLst>
                                    </p:anim>
                                    <p:animEffect transition="in" filter="fade">
                                      <p:cBhvr>
                                        <p:cTn id="15" dur="750"/>
                                        <p:tgtEl>
                                          <p:spTgt spid="15"/>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750"/>
                                        <p:tgtEl>
                                          <p:spTgt spid="5"/>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750"/>
                                        <p:tgtEl>
                                          <p:spTgt spid="14"/>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custDataLst>
              <p:tags r:id="rId1"/>
            </p:custDataLst>
          </p:nvPr>
        </p:nvSpPr>
        <p:spPr>
          <a:xfrm>
            <a:off x="1003300" y="200025"/>
            <a:ext cx="46532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grpSp>
        <p:nvGrpSpPr>
          <p:cNvPr id="2" name="组合 1"/>
          <p:cNvGrpSpPr/>
          <p:nvPr/>
        </p:nvGrpSpPr>
        <p:grpSpPr>
          <a:xfrm>
            <a:off x="3977879" y="1562285"/>
            <a:ext cx="4236143" cy="3007662"/>
            <a:chOff x="-86724" y="3066431"/>
            <a:chExt cx="3375639" cy="2396704"/>
          </a:xfrm>
        </p:grpSpPr>
        <p:pic>
          <p:nvPicPr>
            <p:cNvPr id="3" name="图片 2"/>
            <p:cNvPicPr>
              <a:picLocks noChangeAspect="1"/>
            </p:cNvPicPr>
            <p:nvPr>
              <p:custDataLst>
                <p:tags r:id="rId2"/>
              </p:custDataLst>
            </p:nvPr>
          </p:nvPicPr>
          <p:blipFill>
            <a:blip r:embed="rId3" cstate="email"/>
            <a:stretch>
              <a:fillRect/>
            </a:stretch>
          </p:blipFill>
          <p:spPr>
            <a:xfrm>
              <a:off x="-86724" y="3066431"/>
              <a:ext cx="3375639" cy="2396704"/>
            </a:xfrm>
            <a:prstGeom prst="rect">
              <a:avLst/>
            </a:prstGeom>
          </p:spPr>
        </p:pic>
        <p:sp>
          <p:nvSpPr>
            <p:cNvPr id="8" name="矩形 7"/>
            <p:cNvSpPr/>
            <p:nvPr>
              <p:custDataLst>
                <p:tags r:id="rId4"/>
              </p:custDataLst>
            </p:nvPr>
          </p:nvSpPr>
          <p:spPr>
            <a:xfrm>
              <a:off x="317946" y="3146919"/>
              <a:ext cx="2571781" cy="1605507"/>
            </a:xfrm>
            <a:prstGeom prst="rect">
              <a:avLst/>
            </a:prstGeom>
            <a:solidFill>
              <a:srgbClr val="B3D78B"/>
            </a:solidFill>
            <a:ln w="3175">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4F81BD">
                    <a:lumMod val="60000"/>
                    <a:lumOff val="40000"/>
                  </a:srgbClr>
                </a:solidFill>
                <a:cs typeface="+mn-ea"/>
                <a:sym typeface="+mn-lt"/>
              </a:endParaRPr>
            </a:p>
          </p:txBody>
        </p:sp>
      </p:grpSp>
      <p:sp>
        <p:nvSpPr>
          <p:cNvPr id="17" name="文本框 16"/>
          <p:cNvSpPr txBox="1"/>
          <p:nvPr/>
        </p:nvSpPr>
        <p:spPr>
          <a:xfrm>
            <a:off x="5128895" y="2378710"/>
            <a:ext cx="1941830" cy="583565"/>
          </a:xfrm>
          <a:prstGeom prst="rect">
            <a:avLst/>
          </a:prstGeom>
          <a:noFill/>
        </p:spPr>
        <p:txBody>
          <a:bodyPr wrap="square" rtlCol="0" anchor="t">
            <a:spAutoFit/>
          </a:bodyPr>
          <a:p>
            <a:pPr algn="ctr"/>
            <a:r>
              <a:rPr lang="zh-CN" altLang="en-US" sz="3200" b="1"/>
              <a:t>回顾思考</a:t>
            </a:r>
            <a:endParaRPr lang="zh-CN" altLang="en-US" sz="3200" b="1"/>
          </a:p>
        </p:txBody>
      </p:sp>
      <p:sp>
        <p:nvSpPr>
          <p:cNvPr id="19" name="文本框 18"/>
          <p:cNvSpPr txBox="1"/>
          <p:nvPr/>
        </p:nvSpPr>
        <p:spPr>
          <a:xfrm>
            <a:off x="1003300" y="4383405"/>
            <a:ext cx="10187940" cy="932180"/>
          </a:xfrm>
          <a:prstGeom prst="rect">
            <a:avLst/>
          </a:prstGeom>
          <a:noFill/>
        </p:spPr>
        <p:txBody>
          <a:bodyPr wrap="square" rtlCol="0" anchor="t">
            <a:spAutoFit/>
          </a:bodyPr>
          <a:p>
            <a:pPr indent="0" fontAlgn="auto">
              <a:lnSpc>
                <a:spcPct val="100000"/>
              </a:lnSpc>
              <a:spcAft>
                <a:spcPts val="800"/>
              </a:spcAft>
            </a:pPr>
            <a:r>
              <a:rPr lang="zh-CN" altLang="en-US" sz="2400"/>
              <a:t>一、普通话水平测试中“朗读作品”一项的测试目的和评分标准是什么？</a:t>
            </a:r>
            <a:endParaRPr lang="zh-CN" altLang="en-US" sz="2400"/>
          </a:p>
          <a:p>
            <a:pPr indent="0" fontAlgn="auto">
              <a:lnSpc>
                <a:spcPct val="100000"/>
              </a:lnSpc>
              <a:spcAft>
                <a:spcPts val="800"/>
              </a:spcAft>
            </a:pPr>
            <a:r>
              <a:rPr lang="zh-CN" altLang="en-US" sz="2400"/>
              <a:t>二、在“朗读作品”的测试过程中，应该注意哪些问题？</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TAG_VERSION" val="1.0"/>
  <p:tag name="KSO_WM_BEAUTIFY_FLAG" val="#wm#"/>
  <p:tag name="KSO_WM_UNIT_TYPE" val="i"/>
  <p:tag name="KSO_WM_UNIT_ID" val="diagram160499_2*i*1"/>
  <p:tag name="KSO_WM_TEMPLATE_CATEGORY" val="diagram"/>
  <p:tag name="KSO_WM_TEMPLATE_INDEX" val="160499"/>
  <p:tag name="KSO_WM_UNIT_INDEX" val="1"/>
</p:tagLst>
</file>

<file path=ppt/tags/tag61.xml><?xml version="1.0" encoding="utf-8"?>
<p:tagLst xmlns:p="http://schemas.openxmlformats.org/presentationml/2006/main">
  <p:tag name="KSO_WM_TEMPLATE_CATEGORY" val="diagram"/>
  <p:tag name="KSO_WM_TEMPLATE_INDEX" val="160499"/>
  <p:tag name="KSO_WM_UNIT_TYPE" val="q_h_a"/>
  <p:tag name="KSO_WM_UNIT_INDEX" val="1_5_1"/>
  <p:tag name="KSO_WM_UNIT_ID" val="257*q_h_a*1_5_1"/>
  <p:tag name="KSO_WM_UNIT_CLEAR" val="1"/>
  <p:tag name="KSO_WM_UNIT_LAYERLEVEL" val="1_1_1"/>
  <p:tag name="KSO_WM_UNIT_VALUE" val="25"/>
  <p:tag name="KSO_WM_UNIT_HIGHLIGHT" val="0"/>
  <p:tag name="KSO_WM_UNIT_COMPATIBLE" val="0"/>
  <p:tag name="KSO_WM_BEAUTIFY_FLAG" val="#wm#"/>
  <p:tag name="KSO_WM_DIAGRAM_GROUP_CODE" val="q1-1"/>
  <p:tag name="KSO_WM_TAG_VERSION" val="1.0"/>
  <p:tag name="KSO_WM_UNIT_PRESET_TEXT" val="AMET"/>
  <p:tag name="KSO_WM_UNIT_LINE_FORE_SCHEMECOLOR_INDEX" val="6"/>
  <p:tag name="KSO_WM_UNIT_LINE_FILL_TYPE" val="2"/>
  <p:tag name="KSO_WM_UNIT_TEXT_FILL_FORE_SCHEMECOLOR_INDEX" val="13"/>
  <p:tag name="KSO_WM_UNIT_TEXT_FILL_TYPE" val="1"/>
</p:tagLst>
</file>

<file path=ppt/tags/tag62.xml><?xml version="1.0" encoding="utf-8"?>
<p:tagLst xmlns:p="http://schemas.openxmlformats.org/presentationml/2006/main">
  <p:tag name="KSO_WM_TEMPLATE_CATEGORY" val="diagram"/>
  <p:tag name="KSO_WM_TEMPLATE_INDEX" val="160499"/>
  <p:tag name="KSO_WM_UNIT_TYPE" val="q_i"/>
  <p:tag name="KSO_WM_UNIT_INDEX" val="1_1"/>
  <p:tag name="KSO_WM_UNIT_ID" val="257*q_i*1_1"/>
  <p:tag name="KSO_WM_UNIT_CLEAR" val="1"/>
  <p:tag name="KSO_WM_UNIT_LAYERLEVEL" val="1_1"/>
  <p:tag name="KSO_WM_BEAUTIFY_FLAG" val="#wm#"/>
  <p:tag name="KSO_WM_DIAGRAM_GROUP_CODE" val="q1-1"/>
  <p:tag name="KSO_WM_TAG_VERSION" val="1.0"/>
  <p:tag name="KSO_WM_UNIT_FILL_FORE_SCHEMECOLOR_INDEX" val="6"/>
  <p:tag name="KSO_WM_UNIT_FILL_TYPE" val="1"/>
  <p:tag name="KSO_WM_UNIT_LINE_FORE_SCHEMECOLOR_INDEX" val="6"/>
  <p:tag name="KSO_WM_UNIT_LINE_FILL_TYPE" val="2"/>
</p:tagLst>
</file>

<file path=ppt/tags/tag63.xml><?xml version="1.0" encoding="utf-8"?>
<p:tagLst xmlns:p="http://schemas.openxmlformats.org/presentationml/2006/main">
  <p:tag name="KSO_WM_TAG_VERSION" val="1.0"/>
  <p:tag name="KSO_WM_BEAUTIFY_FLAG" val="#wm#"/>
  <p:tag name="KSO_WM_UNIT_TYPE" val="i"/>
  <p:tag name="KSO_WM_UNIT_ID" val="diagram160499_2*i*6"/>
  <p:tag name="KSO_WM_TEMPLATE_CATEGORY" val="diagram"/>
  <p:tag name="KSO_WM_TEMPLATE_INDEX" val="160499"/>
  <p:tag name="KSO_WM_UNIT_INDEX" val="6"/>
</p:tagLst>
</file>

<file path=ppt/tags/tag64.xml><?xml version="1.0" encoding="utf-8"?>
<p:tagLst xmlns:p="http://schemas.openxmlformats.org/presentationml/2006/main">
  <p:tag name="KSO_WM_TEMPLATE_CATEGORY" val="diagram"/>
  <p:tag name="KSO_WM_TEMPLATE_INDEX" val="160499"/>
  <p:tag name="KSO_WM_UNIT_TYPE" val="q_h_a"/>
  <p:tag name="KSO_WM_UNIT_INDEX" val="1_1_1"/>
  <p:tag name="KSO_WM_UNIT_ID" val="257*q_h_a*1_1_1"/>
  <p:tag name="KSO_WM_UNIT_CLEAR" val="1"/>
  <p:tag name="KSO_WM_UNIT_LAYERLEVEL" val="1_1_1"/>
  <p:tag name="KSO_WM_UNIT_VALUE" val="25"/>
  <p:tag name="KSO_WM_UNIT_HIGHLIGHT" val="0"/>
  <p:tag name="KSO_WM_UNIT_COMPATIBLE" val="0"/>
  <p:tag name="KSO_WM_BEAUTIFY_FLAG" val="#wm#"/>
  <p:tag name="KSO_WM_DIAGRAM_GROUP_CODE" val="q1-1"/>
  <p:tag name="KSO_WM_TAG_VERSION" val="1.0"/>
  <p:tag name="KSO_WM_UNIT_PRESET_TEXT" val="AMET"/>
  <p:tag name="KSO_WM_UNIT_LINE_FORE_SCHEMECOLOR_INDEX" val="5"/>
  <p:tag name="KSO_WM_UNIT_LINE_FILL_TYPE" val="2"/>
  <p:tag name="KSO_WM_UNIT_TEXT_FILL_FORE_SCHEMECOLOR_INDEX" val="13"/>
  <p:tag name="KSO_WM_UNIT_TEXT_FILL_TYPE" val="1"/>
</p:tagLst>
</file>

<file path=ppt/tags/tag65.xml><?xml version="1.0" encoding="utf-8"?>
<p:tagLst xmlns:p="http://schemas.openxmlformats.org/presentationml/2006/main">
  <p:tag name="KSO_WM_TEMPLATE_CATEGORY" val="diagram"/>
  <p:tag name="KSO_WM_TEMPLATE_INDEX" val="160499"/>
  <p:tag name="KSO_WM_UNIT_TYPE" val="q_i"/>
  <p:tag name="KSO_WM_UNIT_INDEX" val="1_2"/>
  <p:tag name="KSO_WM_UNIT_ID" val="257*q_i*1_2"/>
  <p:tag name="KSO_WM_UNIT_CLEAR" val="1"/>
  <p:tag name="KSO_WM_UNIT_LAYERLEVEL" val="1_1"/>
  <p:tag name="KSO_WM_BEAUTIFY_FLAG" val="#wm#"/>
  <p:tag name="KSO_WM_DIAGRAM_GROUP_CODE" val="q1-1"/>
  <p:tag name="KSO_WM_TAG_VERSION" val="1.0"/>
  <p:tag name="KSO_WM_UNIT_FILL_FORE_SCHEMECOLOR_INDEX" val="5"/>
  <p:tag name="KSO_WM_UNIT_FILL_TYPE" val="1"/>
  <p:tag name="KSO_WM_UNIT_LINE_FORE_SCHEMECOLOR_INDEX" val="5"/>
  <p:tag name="KSO_WM_UNIT_LINE_FILL_TYPE" val="2"/>
</p:tagLst>
</file>

<file path=ppt/tags/tag66.xml><?xml version="1.0" encoding="utf-8"?>
<p:tagLst xmlns:p="http://schemas.openxmlformats.org/presentationml/2006/main">
  <p:tag name="KSO_WM_TAG_VERSION" val="1.0"/>
  <p:tag name="KSO_WM_BEAUTIFY_FLAG" val="#wm#"/>
  <p:tag name="KSO_WM_UNIT_TYPE" val="i"/>
  <p:tag name="KSO_WM_UNIT_ID" val="diagram160499_2*i*11"/>
  <p:tag name="KSO_WM_TEMPLATE_CATEGORY" val="diagram"/>
  <p:tag name="KSO_WM_TEMPLATE_INDEX" val="160499"/>
  <p:tag name="KSO_WM_UNIT_INDEX" val="11"/>
</p:tagLst>
</file>

<file path=ppt/tags/tag67.xml><?xml version="1.0" encoding="utf-8"?>
<p:tagLst xmlns:p="http://schemas.openxmlformats.org/presentationml/2006/main">
  <p:tag name="KSO_WM_TEMPLATE_CATEGORY" val="diagram"/>
  <p:tag name="KSO_WM_TEMPLATE_INDEX" val="160499"/>
  <p:tag name="KSO_WM_UNIT_TYPE" val="q_h_a"/>
  <p:tag name="KSO_WM_UNIT_INDEX" val="1_2_1"/>
  <p:tag name="KSO_WM_UNIT_ID" val="257*q_h_a*1_2_1"/>
  <p:tag name="KSO_WM_UNIT_CLEAR" val="1"/>
  <p:tag name="KSO_WM_UNIT_LAYERLEVEL" val="1_1_1"/>
  <p:tag name="KSO_WM_UNIT_VALUE" val="25"/>
  <p:tag name="KSO_WM_UNIT_HIGHLIGHT" val="0"/>
  <p:tag name="KSO_WM_UNIT_COMPATIBLE" val="0"/>
  <p:tag name="KSO_WM_BEAUTIFY_FLAG" val="#wm#"/>
  <p:tag name="KSO_WM_DIAGRAM_GROUP_CODE" val="q1-1"/>
  <p:tag name="KSO_WM_TAG_VERSION" val="1.0"/>
  <p:tag name="KSO_WM_UNIT_PRESET_TEXT" val="AMET"/>
  <p:tag name="KSO_WM_UNIT_LINE_FORE_SCHEMECOLOR_INDEX" val="6"/>
  <p:tag name="KSO_WM_UNIT_LINE_FILL_TYPE" val="2"/>
  <p:tag name="KSO_WM_UNIT_TEXT_FILL_FORE_SCHEMECOLOR_INDEX" val="13"/>
  <p:tag name="KSO_WM_UNIT_TEXT_FILL_TYPE" val="1"/>
</p:tagLst>
</file>

<file path=ppt/tags/tag68.xml><?xml version="1.0" encoding="utf-8"?>
<p:tagLst xmlns:p="http://schemas.openxmlformats.org/presentationml/2006/main">
  <p:tag name="KSO_WM_TEMPLATE_CATEGORY" val="diagram"/>
  <p:tag name="KSO_WM_TEMPLATE_INDEX" val="160499"/>
  <p:tag name="KSO_WM_UNIT_TYPE" val="q_i"/>
  <p:tag name="KSO_WM_UNIT_INDEX" val="1_3"/>
  <p:tag name="KSO_WM_UNIT_ID" val="257*q_i*1_3"/>
  <p:tag name="KSO_WM_UNIT_CLEAR" val="1"/>
  <p:tag name="KSO_WM_UNIT_LAYERLEVEL" val="1_1"/>
  <p:tag name="KSO_WM_BEAUTIFY_FLAG" val="#wm#"/>
  <p:tag name="KSO_WM_DIAGRAM_GROUP_CODE" val="q1-1"/>
  <p:tag name="KSO_WM_TAG_VERSION" val="1.0"/>
  <p:tag name="KSO_WM_UNIT_FILL_FORE_SCHEMECOLOR_INDEX" val="6"/>
  <p:tag name="KSO_WM_UNIT_FILL_TYPE" val="1"/>
  <p:tag name="KSO_WM_UNIT_LINE_FORE_SCHEMECOLOR_INDEX" val="6"/>
  <p:tag name="KSO_WM_UNIT_LINE_FILL_TYPE" val="2"/>
</p:tagLst>
</file>

<file path=ppt/tags/tag69.xml><?xml version="1.0" encoding="utf-8"?>
<p:tagLst xmlns:p="http://schemas.openxmlformats.org/presentationml/2006/main">
  <p:tag name="KSO_WM_TAG_VERSION" val="1.0"/>
  <p:tag name="KSO_WM_BEAUTIFY_FLAG" val="#wm#"/>
  <p:tag name="KSO_WM_UNIT_TYPE" val="i"/>
  <p:tag name="KSO_WM_UNIT_ID" val="diagram160499_2*i*16"/>
  <p:tag name="KSO_WM_TEMPLATE_CATEGORY" val="diagram"/>
  <p:tag name="KSO_WM_TEMPLATE_INDEX" val="160499"/>
  <p:tag name="KSO_WM_UNIT_INDEX" val="16"/>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TEMPLATE_CATEGORY" val="diagram"/>
  <p:tag name="KSO_WM_TEMPLATE_INDEX" val="160499"/>
  <p:tag name="KSO_WM_UNIT_TYPE" val="q_h_a"/>
  <p:tag name="KSO_WM_UNIT_INDEX" val="1_3_1"/>
  <p:tag name="KSO_WM_UNIT_ID" val="257*q_h_a*1_3_1"/>
  <p:tag name="KSO_WM_UNIT_CLEAR" val="1"/>
  <p:tag name="KSO_WM_UNIT_LAYERLEVEL" val="1_1_1"/>
  <p:tag name="KSO_WM_UNIT_VALUE" val="25"/>
  <p:tag name="KSO_WM_UNIT_HIGHLIGHT" val="0"/>
  <p:tag name="KSO_WM_UNIT_COMPATIBLE" val="0"/>
  <p:tag name="KSO_WM_BEAUTIFY_FLAG" val="#wm#"/>
  <p:tag name="KSO_WM_DIAGRAM_GROUP_CODE" val="q1-1"/>
  <p:tag name="KSO_WM_TAG_VERSION" val="1.0"/>
  <p:tag name="KSO_WM_UNIT_PRESET_TEXT" val="AMET"/>
  <p:tag name="KSO_WM_UNIT_LINE_FORE_SCHEMECOLOR_INDEX" val="7"/>
  <p:tag name="KSO_WM_UNIT_LINE_FILL_TYPE" val="2"/>
  <p:tag name="KSO_WM_UNIT_TEXT_FILL_FORE_SCHEMECOLOR_INDEX" val="13"/>
  <p:tag name="KSO_WM_UNIT_TEXT_FILL_TYPE" val="1"/>
</p:tagLst>
</file>

<file path=ppt/tags/tag71.xml><?xml version="1.0" encoding="utf-8"?>
<p:tagLst xmlns:p="http://schemas.openxmlformats.org/presentationml/2006/main">
  <p:tag name="KSO_WM_TEMPLATE_CATEGORY" val="diagram"/>
  <p:tag name="KSO_WM_TEMPLATE_INDEX" val="160499"/>
  <p:tag name="KSO_WM_UNIT_TYPE" val="q_i"/>
  <p:tag name="KSO_WM_UNIT_INDEX" val="1_4"/>
  <p:tag name="KSO_WM_UNIT_ID" val="257*q_i*1_4"/>
  <p:tag name="KSO_WM_UNIT_CLEAR" val="1"/>
  <p:tag name="KSO_WM_UNIT_LAYERLEVEL" val="1_1"/>
  <p:tag name="KSO_WM_BEAUTIFY_FLAG" val="#wm#"/>
  <p:tag name="KSO_WM_DIAGRAM_GROUP_CODE" val="q1-1"/>
  <p:tag name="KSO_WM_TAG_VERSION" val="1.0"/>
  <p:tag name="KSO_WM_UNIT_FILL_FORE_SCHEMECOLOR_INDEX" val="7"/>
  <p:tag name="KSO_WM_UNIT_FILL_TYPE" val="1"/>
  <p:tag name="KSO_WM_UNIT_LINE_FORE_SCHEMECOLOR_INDEX" val="7"/>
  <p:tag name="KSO_WM_UNIT_LINE_FILL_TYPE" val="2"/>
</p:tagLst>
</file>

<file path=ppt/tags/tag72.xml><?xml version="1.0" encoding="utf-8"?>
<p:tagLst xmlns:p="http://schemas.openxmlformats.org/presentationml/2006/main">
  <p:tag name="KSO_WM_TAG_VERSION" val="1.0"/>
  <p:tag name="KSO_WM_BEAUTIFY_FLAG" val="#wm#"/>
  <p:tag name="KSO_WM_UNIT_TYPE" val="i"/>
  <p:tag name="KSO_WM_UNIT_ID" val="diagram160499_2*i*21"/>
  <p:tag name="KSO_WM_TEMPLATE_CATEGORY" val="diagram"/>
  <p:tag name="KSO_WM_TEMPLATE_INDEX" val="160499"/>
  <p:tag name="KSO_WM_UNIT_INDEX" val="21"/>
</p:tagLst>
</file>

<file path=ppt/tags/tag73.xml><?xml version="1.0" encoding="utf-8"?>
<p:tagLst xmlns:p="http://schemas.openxmlformats.org/presentationml/2006/main">
  <p:tag name="KSO_WM_TEMPLATE_CATEGORY" val="diagram"/>
  <p:tag name="KSO_WM_TEMPLATE_INDEX" val="160499"/>
  <p:tag name="KSO_WM_UNIT_TYPE" val="q_h_a"/>
  <p:tag name="KSO_WM_UNIT_INDEX" val="1_4_1"/>
  <p:tag name="KSO_WM_UNIT_ID" val="257*q_h_a*1_4_1"/>
  <p:tag name="KSO_WM_UNIT_CLEAR" val="1"/>
  <p:tag name="KSO_WM_UNIT_LAYERLEVEL" val="1_1_1"/>
  <p:tag name="KSO_WM_UNIT_VALUE" val="25"/>
  <p:tag name="KSO_WM_UNIT_HIGHLIGHT" val="0"/>
  <p:tag name="KSO_WM_UNIT_COMPATIBLE" val="0"/>
  <p:tag name="KSO_WM_BEAUTIFY_FLAG" val="#wm#"/>
  <p:tag name="KSO_WM_DIAGRAM_GROUP_CODE" val="q1-1"/>
  <p:tag name="KSO_WM_TAG_VERSION" val="1.0"/>
  <p:tag name="KSO_WM_UNIT_PRESET_TEXT" val="AMET"/>
  <p:tag name="KSO_WM_UNIT_LINE_FORE_SCHEMECOLOR_INDEX" val="5"/>
  <p:tag name="KSO_WM_UNIT_LINE_FILL_TYPE" val="2"/>
  <p:tag name="KSO_WM_UNIT_TEXT_FILL_FORE_SCHEMECOLOR_INDEX" val="13"/>
  <p:tag name="KSO_WM_UNIT_TEXT_FILL_TYPE" val="1"/>
</p:tagLst>
</file>

<file path=ppt/tags/tag74.xml><?xml version="1.0" encoding="utf-8"?>
<p:tagLst xmlns:p="http://schemas.openxmlformats.org/presentationml/2006/main">
  <p:tag name="KSO_WM_TEMPLATE_CATEGORY" val="diagram"/>
  <p:tag name="KSO_WM_TEMPLATE_INDEX" val="160499"/>
  <p:tag name="KSO_WM_UNIT_TYPE" val="q_i"/>
  <p:tag name="KSO_WM_UNIT_INDEX" val="1_5"/>
  <p:tag name="KSO_WM_UNIT_ID" val="257*q_i*1_5"/>
  <p:tag name="KSO_WM_UNIT_CLEAR" val="1"/>
  <p:tag name="KSO_WM_UNIT_LAYERLEVEL" val="1_1"/>
  <p:tag name="KSO_WM_BEAUTIFY_FLAG" val="#wm#"/>
  <p:tag name="KSO_WM_DIAGRAM_GROUP_CODE" val="q1-1"/>
  <p:tag name="KSO_WM_TAG_VERSION" val="1.0"/>
  <p:tag name="KSO_WM_UNIT_FILL_FORE_SCHEMECOLOR_INDEX" val="5"/>
  <p:tag name="KSO_WM_UNIT_FILL_TYPE" val="1"/>
  <p:tag name="KSO_WM_UNIT_LINE_FORE_SCHEMECOLOR_INDEX" val="5"/>
  <p:tag name="KSO_WM_UNIT_LINE_FILL_TYPE" val="2"/>
</p:tagLst>
</file>

<file path=ppt/tags/tag75.xml><?xml version="1.0" encoding="utf-8"?>
<p:tagLst xmlns:p="http://schemas.openxmlformats.org/presentationml/2006/main">
  <p:tag name="KSO_WM_TEMPLATE_CATEGORY" val="diagram"/>
  <p:tag name="KSO_WM_TEMPLATE_INDEX" val="160499"/>
  <p:tag name="KSO_WM_UNIT_TYPE" val="q_h_f"/>
  <p:tag name="KSO_WM_UNIT_INDEX" val="1_1_1"/>
  <p:tag name="KSO_WM_UNIT_ID" val="257*q_h_f*1_1_1"/>
  <p:tag name="KSO_WM_UNIT_CLEAR" val="1"/>
  <p:tag name="KSO_WM_UNIT_LAYERLEVEL" val="1_1_1"/>
  <p:tag name="KSO_WM_UNIT_VALUE" val="22"/>
  <p:tag name="KSO_WM_UNIT_HIGHLIGHT" val="0"/>
  <p:tag name="KSO_WM_UNIT_COMPATIBLE" val="0"/>
  <p:tag name="KSO_WM_BEAUTIFY_FLAG" val="#wm#"/>
  <p:tag name="KSO_WM_DIAGRAM_GROUP_CODE" val="q1-1"/>
  <p:tag name="KSO_WM_TAG_VERSION" val="1.0"/>
  <p:tag name="KSO_WM_UNIT_PRESET_TEXT" val="SED DO EIUSMOD TEMPOR INCIDIDUNT UT "/>
  <p:tag name="KSO_WM_UNIT_TEXT_FILL_FORE_SCHEMECOLOR_INDEX" val="13"/>
  <p:tag name="KSO_WM_UNIT_TEXT_FILL_TYPE" val="1"/>
</p:tagLst>
</file>

<file path=ppt/tags/tag76.xml><?xml version="1.0" encoding="utf-8"?>
<p:tagLst xmlns:p="http://schemas.openxmlformats.org/presentationml/2006/main">
  <p:tag name="KSO_WM_TEMPLATE_CATEGORY" val="diagram"/>
  <p:tag name="KSO_WM_TEMPLATE_INDEX" val="160499"/>
  <p:tag name="KSO_WM_UNIT_TYPE" val="q_h_f"/>
  <p:tag name="KSO_WM_UNIT_INDEX" val="1_5_1"/>
  <p:tag name="KSO_WM_UNIT_ID" val="257*q_h_f*1_5_1"/>
  <p:tag name="KSO_WM_UNIT_CLEAR" val="1"/>
  <p:tag name="KSO_WM_UNIT_LAYERLEVEL" val="1_1_1"/>
  <p:tag name="KSO_WM_UNIT_VALUE" val="22"/>
  <p:tag name="KSO_WM_UNIT_HIGHLIGHT" val="0"/>
  <p:tag name="KSO_WM_UNIT_COMPATIBLE" val="0"/>
  <p:tag name="KSO_WM_BEAUTIFY_FLAG" val="#wm#"/>
  <p:tag name="KSO_WM_DIAGRAM_GROUP_CODE" val="q1-1"/>
  <p:tag name="KSO_WM_TAG_VERSION" val="1.0"/>
  <p:tag name="KSO_WM_UNIT_PRESET_TEXT" val="SED DO EIUSMOD TEMPOR INCIDIDUNT UT "/>
  <p:tag name="KSO_WM_UNIT_TEXT_FILL_FORE_SCHEMECOLOR_INDEX" val="13"/>
  <p:tag name="KSO_WM_UNIT_TEXT_FILL_TYPE" val="1"/>
</p:tagLst>
</file>

<file path=ppt/tags/tag77.xml><?xml version="1.0" encoding="utf-8"?>
<p:tagLst xmlns:p="http://schemas.openxmlformats.org/presentationml/2006/main">
  <p:tag name="KSO_WM_TEMPLATE_CATEGORY" val="diagram"/>
  <p:tag name="KSO_WM_TEMPLATE_INDEX" val="160499"/>
  <p:tag name="KSO_WM_UNIT_TYPE" val="q_h_f"/>
  <p:tag name="KSO_WM_UNIT_INDEX" val="1_5_1"/>
  <p:tag name="KSO_WM_UNIT_ID" val="257*q_h_f*1_5_1"/>
  <p:tag name="KSO_WM_UNIT_CLEAR" val="1"/>
  <p:tag name="KSO_WM_UNIT_LAYERLEVEL" val="1_1_1"/>
  <p:tag name="KSO_WM_UNIT_VALUE" val="22"/>
  <p:tag name="KSO_WM_UNIT_HIGHLIGHT" val="0"/>
  <p:tag name="KSO_WM_UNIT_COMPATIBLE" val="0"/>
  <p:tag name="KSO_WM_BEAUTIFY_FLAG" val=""/>
  <p:tag name="KSO_WM_DIAGRAM_GROUP_CODE" val="q1-1"/>
  <p:tag name="KSO_WM_TAG_VERSION" val="1.0"/>
  <p:tag name="KSO_WM_UNIT_PRESET_TEXT" val="SED DO EIUSMOD TEMPOR INCIDIDUNT UT "/>
  <p:tag name="KSO_WM_UNIT_TEXT_FILL_FORE_SCHEMECOLOR_INDEX" val="13"/>
  <p:tag name="KSO_WM_UNIT_TEXT_FILL_TYPE" val="1"/>
</p:tagLst>
</file>

<file path=ppt/tags/tag78.xml><?xml version="1.0" encoding="utf-8"?>
<p:tagLst xmlns:p="http://schemas.openxmlformats.org/presentationml/2006/main">
  <p:tag name="KSO_WM_TEMPLATE_CATEGORY" val="diagram"/>
  <p:tag name="KSO_WM_TEMPLATE_INDEX" val="160499"/>
  <p:tag name="KSO_WM_UNIT_TYPE" val="q_h_f"/>
  <p:tag name="KSO_WM_UNIT_INDEX" val="1_5_1"/>
  <p:tag name="KSO_WM_UNIT_ID" val="257*q_h_f*1_5_1"/>
  <p:tag name="KSO_WM_UNIT_CLEAR" val="1"/>
  <p:tag name="KSO_WM_UNIT_LAYERLEVEL" val="1_1_1"/>
  <p:tag name="KSO_WM_UNIT_VALUE" val="22"/>
  <p:tag name="KSO_WM_UNIT_HIGHLIGHT" val="0"/>
  <p:tag name="KSO_WM_UNIT_COMPATIBLE" val="0"/>
  <p:tag name="KSO_WM_BEAUTIFY_FLAG" val=""/>
  <p:tag name="KSO_WM_DIAGRAM_GROUP_CODE" val="q1-1"/>
  <p:tag name="KSO_WM_TAG_VERSION" val="1.0"/>
  <p:tag name="KSO_WM_UNIT_PRESET_TEXT" val="SED DO EIUSMOD TEMPOR INCIDIDUNT UT "/>
  <p:tag name="KSO_WM_UNIT_TEXT_FILL_FORE_SCHEMECOLOR_INDEX" val="13"/>
  <p:tag name="KSO_WM_UNIT_TEXT_FILL_TYPE" val="1"/>
</p:tagLst>
</file>

<file path=ppt/tags/tag79.xml><?xml version="1.0" encoding="utf-8"?>
<p:tagLst xmlns:p="http://schemas.openxmlformats.org/presentationml/2006/main">
  <p:tag name="KSO_WM_TEMPLATE_CATEGORY" val="diagram"/>
  <p:tag name="KSO_WM_TEMPLATE_INDEX" val="160499"/>
  <p:tag name="KSO_WM_UNIT_TYPE" val="q_h_f"/>
  <p:tag name="KSO_WM_UNIT_INDEX" val="1_5_1"/>
  <p:tag name="KSO_WM_UNIT_ID" val="257*q_h_f*1_5_1"/>
  <p:tag name="KSO_WM_UNIT_CLEAR" val="1"/>
  <p:tag name="KSO_WM_UNIT_LAYERLEVEL" val="1_1_1"/>
  <p:tag name="KSO_WM_UNIT_VALUE" val="22"/>
  <p:tag name="KSO_WM_UNIT_HIGHLIGHT" val="0"/>
  <p:tag name="KSO_WM_UNIT_COMPATIBLE" val="0"/>
  <p:tag name="KSO_WM_BEAUTIFY_FLAG" val=""/>
  <p:tag name="KSO_WM_DIAGRAM_GROUP_CODE" val="q1-1"/>
  <p:tag name="KSO_WM_TAG_VERSION" val="1.0"/>
  <p:tag name="KSO_WM_UNIT_PRESET_TEXT" val="SED DO EIUSMOD TEMPOR INCIDIDUNT UT "/>
  <p:tag name="KSO_WM_UNIT_TEXT_FILL_FORE_SCHEMECOLOR_INDEX" val="13"/>
  <p:tag name="KSO_WM_UNIT_TEXT_FILL_TYPE"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PA" val="v3.0.1"/>
</p:tagLst>
</file>

<file path=ppt/tags/tag86.xml><?xml version="1.0" encoding="utf-8"?>
<p:tagLst xmlns:p="http://schemas.openxmlformats.org/presentationml/2006/main">
  <p:tag name="ISPRING_PRESENTATION_TITLE" val="黄蓝色简约商务汇报PPT模板"/>
  <p:tag name="KSO_WPP_MARK_KEY" val="029ff544-3c53-4b6b-942a-ee89cfa3dcb1"/>
  <p:tag name="COMMONDATA" val="eyJoZGlkIjoiZWNhYzc5NThlMmQ4YTlhZTI0ZTMyYWFhZWUyMTMxNjc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44">
      <a:dk1>
        <a:sysClr val="windowText" lastClr="000000"/>
      </a:dk1>
      <a:lt1>
        <a:sysClr val="window" lastClr="FFFFFF"/>
      </a:lt1>
      <a:dk2>
        <a:srgbClr val="39302A"/>
      </a:dk2>
      <a:lt2>
        <a:srgbClr val="E5DEDB"/>
      </a:lt2>
      <a:accent1>
        <a:srgbClr val="FFC000"/>
      </a:accent1>
      <a:accent2>
        <a:srgbClr val="EC7016"/>
      </a:accent2>
      <a:accent3>
        <a:srgbClr val="FFC000"/>
      </a:accent3>
      <a:accent4>
        <a:srgbClr val="EC7016"/>
      </a:accent4>
      <a:accent5>
        <a:srgbClr val="FFC000"/>
      </a:accent5>
      <a:accent6>
        <a:srgbClr val="EC7016"/>
      </a:accent6>
      <a:hlink>
        <a:srgbClr val="FFC000"/>
      </a:hlink>
      <a:folHlink>
        <a:srgbClr val="EC7016"/>
      </a:folHlink>
    </a:clrScheme>
    <a:fontScheme name="Temp">
      <a:majorFont>
        <a:latin typeface="思源黑体 CN Normal"/>
        <a:ea typeface="思源黑体 CN Normal"/>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F5F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1633</Words>
  <Application>WPS 演示</Application>
  <PresentationFormat>宽屏</PresentationFormat>
  <Paragraphs>131</Paragraphs>
  <Slides>11</Slides>
  <Notes>21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11</vt:i4>
      </vt:variant>
    </vt:vector>
  </HeadingPairs>
  <TitlesOfParts>
    <vt:vector size="31" baseType="lpstr">
      <vt:lpstr>Arial</vt:lpstr>
      <vt:lpstr>宋体</vt:lpstr>
      <vt:lpstr>Wingdings</vt:lpstr>
      <vt:lpstr>思源黑体 CN Bold</vt:lpstr>
      <vt:lpstr>Open Sans</vt:lpstr>
      <vt:lpstr>Segoe Print</vt:lpstr>
      <vt:lpstr>思源宋体 CN</vt:lpstr>
      <vt:lpstr>思源黑体 CN Medium</vt:lpstr>
      <vt:lpstr>经典综艺体简</vt:lpstr>
      <vt:lpstr>微软雅黑</vt:lpstr>
      <vt:lpstr>仿宋</vt:lpstr>
      <vt:lpstr>Calibri Light</vt:lpstr>
      <vt:lpstr>Symbol</vt:lpstr>
      <vt:lpstr>字魂59号-创粗黑</vt:lpstr>
      <vt:lpstr>黑体</vt:lpstr>
      <vt:lpstr>楷体</vt:lpstr>
      <vt:lpstr>思源黑体 CN Normal</vt:lpstr>
      <vt:lpstr>Arial Unicode MS</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黄蓝色简约商务汇报PPT模板</dc:title>
  <dc:creator>.</dc:creator>
  <cp:keywords>www.1ppt.com</cp:keywords>
  <dc:description>第一PPT，www.1ppt.com</dc:description>
  <cp:lastModifiedBy>薛东西</cp:lastModifiedBy>
  <cp:revision>410</cp:revision>
  <dcterms:created xsi:type="dcterms:W3CDTF">2017-08-18T03:02:00Z</dcterms:created>
  <dcterms:modified xsi:type="dcterms:W3CDTF">2023-05-30T07:15:45Z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40A4C394572C403286015C0A33306871_13</vt:lpwstr>
  </property>
</Properties>
</file>