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708" r:id="rId3"/>
    <p:sldId id="619" r:id="rId5"/>
    <p:sldId id="422" r:id="rId6"/>
    <p:sldId id="994" r:id="rId7"/>
    <p:sldId id="398" r:id="rId8"/>
    <p:sldId id="1050" r:id="rId9"/>
    <p:sldId id="1092" r:id="rId10"/>
    <p:sldId id="995" r:id="rId11"/>
    <p:sldId id="1093" r:id="rId12"/>
    <p:sldId id="1094" r:id="rId13"/>
    <p:sldId id="387" r:id="rId14"/>
    <p:sldId id="1069" r:id="rId15"/>
    <p:sldId id="1008" r:id="rId16"/>
    <p:sldId id="263" r:id="rId17"/>
    <p:sldId id="1096" r:id="rId18"/>
    <p:sldId id="1097" r:id="rId19"/>
    <p:sldId id="1098" r:id="rId20"/>
    <p:sldId id="1099" r:id="rId21"/>
    <p:sldId id="1100" r:id="rId22"/>
    <p:sldId id="1101" r:id="rId23"/>
    <p:sldId id="1102" r:id="rId24"/>
    <p:sldId id="1103" r:id="rId25"/>
    <p:sldId id="1105" r:id="rId26"/>
    <p:sldId id="1104" r:id="rId27"/>
    <p:sldId id="993" r:id="rId28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 userDrawn="1">
          <p15:clr>
            <a:srgbClr val="A4A3A4"/>
          </p15:clr>
        </p15:guide>
        <p15:guide id="2" pos="37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8CC4"/>
    <a:srgbClr val="C7EAFC"/>
    <a:srgbClr val="F2757D"/>
    <a:srgbClr val="BCBDC0"/>
    <a:srgbClr val="B3D78B"/>
    <a:srgbClr val="865E22"/>
    <a:srgbClr val="A37229"/>
    <a:srgbClr val="F6E0C3"/>
    <a:srgbClr val="C78D38"/>
    <a:srgbClr val="FDC7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4" autoAdjust="0"/>
    <p:restoredTop sz="91312" autoAdjust="0"/>
  </p:normalViewPr>
  <p:slideViewPr>
    <p:cSldViewPr snapToGrid="0" showGuides="1">
      <p:cViewPr varScale="1">
        <p:scale>
          <a:sx n="64" d="100"/>
          <a:sy n="64" d="100"/>
        </p:scale>
        <p:origin x="996" y="66"/>
      </p:cViewPr>
      <p:guideLst>
        <p:guide orient="horz" pos="2130"/>
        <p:guide pos="37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26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94412CCE-ADD6-42CD-851E-5C028327A2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024CF4C-2EA2-4F37-B5BF-1976E1C01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: 圆角 46"/>
          <p:cNvSpPr/>
          <p:nvPr/>
        </p:nvSpPr>
        <p:spPr>
          <a:xfrm rot="2704502">
            <a:off x="-3474601" y="2373523"/>
            <a:ext cx="7240602" cy="5208530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文框 1"/>
          <p:cNvSpPr/>
          <p:nvPr/>
        </p:nvSpPr>
        <p:spPr>
          <a:xfrm>
            <a:off x="1695512" y="1688431"/>
            <a:ext cx="8800976" cy="3545305"/>
          </a:xfrm>
          <a:prstGeom prst="frame">
            <a:avLst>
              <a:gd name="adj1" fmla="val 6250"/>
            </a:avLst>
          </a:prstGeom>
          <a:solidFill>
            <a:srgbClr val="BCBD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PA_矩形 29"/>
          <p:cNvSpPr/>
          <p:nvPr>
            <p:custDataLst>
              <p:tags r:id="rId1"/>
            </p:custDataLst>
          </p:nvPr>
        </p:nvSpPr>
        <p:spPr>
          <a:xfrm>
            <a:off x="2461663" y="2603397"/>
            <a:ext cx="6738325" cy="101473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dist"/>
            <a:r>
              <a:rPr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anose="020B0606030504020204" pitchFamily="34" charset="0"/>
              </a:rPr>
              <a:t>　新编普通话教程</a:t>
            </a:r>
            <a:endParaRPr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46" name="矩形: 圆角 45"/>
          <p:cNvSpPr/>
          <p:nvPr/>
        </p:nvSpPr>
        <p:spPr>
          <a:xfrm rot="2704502">
            <a:off x="9633623" y="108169"/>
            <a:ext cx="4074308" cy="4122559"/>
          </a:xfrm>
          <a:prstGeom prst="roundRect">
            <a:avLst>
              <a:gd name="adj" fmla="val 26079"/>
            </a:avLst>
          </a:prstGeom>
          <a:solidFill>
            <a:srgbClr val="F27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663790" y="4577888"/>
            <a:ext cx="572274" cy="1360418"/>
            <a:chOff x="476760" y="5175149"/>
            <a:chExt cx="572274" cy="1360418"/>
          </a:xfrm>
          <a:solidFill>
            <a:schemeClr val="bg1"/>
          </a:solidFill>
        </p:grpSpPr>
        <p:sp>
          <p:nvSpPr>
            <p:cNvPr id="50" name="椭圆 49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rot="16200000">
            <a:off x="2562062" y="104189"/>
            <a:ext cx="572274" cy="1360418"/>
            <a:chOff x="476760" y="5175149"/>
            <a:chExt cx="572274" cy="1360418"/>
          </a:xfrm>
          <a:solidFill>
            <a:srgbClr val="F2757D"/>
          </a:solidFill>
        </p:grpSpPr>
        <p:sp>
          <p:nvSpPr>
            <p:cNvPr id="72" name="椭圆 71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" name="矩形: 圆角 92"/>
          <p:cNvSpPr/>
          <p:nvPr/>
        </p:nvSpPr>
        <p:spPr>
          <a:xfrm rot="2704502">
            <a:off x="7505079" y="-1868091"/>
            <a:ext cx="2558959" cy="2454727"/>
          </a:xfrm>
          <a:prstGeom prst="roundRect">
            <a:avLst>
              <a:gd name="adj" fmla="val 26079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 rot="16200000">
            <a:off x="9178631" y="5411716"/>
            <a:ext cx="572274" cy="1360418"/>
            <a:chOff x="476760" y="5175149"/>
            <a:chExt cx="572274" cy="1360418"/>
          </a:xfrm>
          <a:solidFill>
            <a:srgbClr val="848CC4"/>
          </a:solidFill>
        </p:grpSpPr>
        <p:sp>
          <p:nvSpPr>
            <p:cNvPr id="96" name="椭圆 9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104136" y="391604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dirty="0">
                <a:latin typeface="思源宋体 CN" panose="02020400000000000000" pitchFamily="18" charset="-122"/>
                <a:ea typeface="思源黑体 CN Bold" panose="020B0800000000000000" pitchFamily="34" charset="-122"/>
                <a:sym typeface="+mn-ea"/>
              </a:rPr>
              <a:t>主编</a:t>
            </a:r>
            <a:r>
              <a:rPr lang="en-US" altLang="zh-CN" sz="2000" b="1" dirty="0">
                <a:latin typeface="思源宋体 CN" panose="02020400000000000000" pitchFamily="18" charset="-122"/>
                <a:ea typeface="思源黑体 CN Bold" panose="020B0800000000000000" pitchFamily="34" charset="-122"/>
                <a:sym typeface="+mn-ea"/>
              </a:rPr>
              <a:t> </a:t>
            </a:r>
            <a:r>
              <a:rPr lang="zh-CN" altLang="en-US" sz="2000" b="1" dirty="0">
                <a:latin typeface="思源宋体 CN" panose="02020400000000000000" pitchFamily="18" charset="-122"/>
                <a:ea typeface="思源黑体 CN Bold" panose="020B0800000000000000" pitchFamily="34" charset="-122"/>
                <a:sym typeface="+mn-ea"/>
              </a:rPr>
              <a:t>◎</a:t>
            </a:r>
            <a:r>
              <a:rPr lang="en-US" altLang="zh-CN" sz="2000" b="1" dirty="0">
                <a:latin typeface="思源宋体 CN" panose="02020400000000000000" pitchFamily="18" charset="-122"/>
                <a:ea typeface="思源黑体 CN Bold" panose="020B0800000000000000" pitchFamily="34" charset="-122"/>
                <a:sym typeface="+mn-ea"/>
              </a:rPr>
              <a:t> 张楠  贺雅静  刘芳</a:t>
            </a:r>
            <a:endParaRPr lang="en-US" altLang="zh-CN" sz="2000" b="1" dirty="0">
              <a:latin typeface="思源宋体 CN" panose="02020400000000000000" pitchFamily="18" charset="-122"/>
              <a:ea typeface="思源黑体 CN Bold" panose="020B0800000000000000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880548" y="5511165"/>
            <a:ext cx="2431415" cy="638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三、调值与调类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1305560"/>
            <a:ext cx="10389870" cy="40786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将图1-5 中的竖线去掉，就可以得到普通话的声调符号“ ˉˊˇˋ”，简称调号。《汉语拼音方案》规定，调号一律标在韵母的韵腹上，只有iou、uei、uen 三个韵母例外。这三个韵母在与辅音声母相拼时，省略了代表韵腹的字母。于是，拼音方案规定，iu、ui 的调号标在后一个元音字母上，un 的调号标在u 上。调类是声调的种类，是按照声调的实际读法（即调值）归纳出来的类别。普通话有四种调值，自然可以归纳出四种调类。凡调值为高平（55）的，归为一类，叫阴平；凡调值为中升（35）的，归为一类，叫阳平；凡调值为降升（214）的，归为一类，叫上声；凡调值为全降（51）的，归为一类，叫去声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: 圆角 88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91" name="椭圆 90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/>
          <p:cNvSpPr txBox="1"/>
          <p:nvPr>
            <p:custDataLst>
              <p:tags r:id="rId1"/>
            </p:custDataLst>
          </p:nvPr>
        </p:nvSpPr>
        <p:spPr>
          <a:xfrm>
            <a:off x="1003300" y="200025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普通话的调值、调类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72160" y="1617345"/>
            <a:ext cx="10956290" cy="3327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6"/>
          <p:cNvGrpSpPr/>
          <p:nvPr/>
        </p:nvGrpSpPr>
        <p:grpSpPr>
          <a:xfrm rot="0">
            <a:off x="1759585" y="2093595"/>
            <a:ext cx="1763395" cy="832485"/>
            <a:chOff x="3597042" y="1309582"/>
            <a:chExt cx="2312747" cy="1091512"/>
          </a:xfrm>
        </p:grpSpPr>
        <p:cxnSp>
          <p:nvCxnSpPr>
            <p:cNvPr id="62" name="Straight Connector 54"/>
            <p:cNvCxnSpPr/>
            <p:nvPr/>
          </p:nvCxnSpPr>
          <p:spPr>
            <a:xfrm flipH="1" flipV="1">
              <a:off x="4873630" y="1377949"/>
              <a:ext cx="1036159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59"/>
            <p:cNvCxnSpPr/>
            <p:nvPr/>
          </p:nvCxnSpPr>
          <p:spPr>
            <a:xfrm flipH="1">
              <a:off x="3597042" y="1377949"/>
              <a:ext cx="1276586" cy="1023145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1"/>
            <p:cNvSpPr/>
            <p:nvPr/>
          </p:nvSpPr>
          <p:spPr>
            <a:xfrm>
              <a:off x="4793618" y="1309582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5" name="Group 67"/>
          <p:cNvGrpSpPr/>
          <p:nvPr/>
        </p:nvGrpSpPr>
        <p:grpSpPr>
          <a:xfrm rot="0">
            <a:off x="2239645" y="3130550"/>
            <a:ext cx="1282700" cy="479425"/>
            <a:chOff x="4227286" y="2668956"/>
            <a:chExt cx="1682498" cy="629076"/>
          </a:xfrm>
        </p:grpSpPr>
        <p:cxnSp>
          <p:nvCxnSpPr>
            <p:cNvPr id="59" name="Straight Connector 55"/>
            <p:cNvCxnSpPr/>
            <p:nvPr/>
          </p:nvCxnSpPr>
          <p:spPr>
            <a:xfrm flipH="1" flipV="1">
              <a:off x="4873626" y="2740551"/>
              <a:ext cx="1036158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62"/>
            <p:cNvCxnSpPr/>
            <p:nvPr/>
          </p:nvCxnSpPr>
          <p:spPr>
            <a:xfrm flipH="1">
              <a:off x="4227286" y="2748966"/>
              <a:ext cx="646342" cy="54906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Oval 65"/>
            <p:cNvSpPr/>
            <p:nvPr/>
          </p:nvSpPr>
          <p:spPr>
            <a:xfrm>
              <a:off x="4793618" y="2668956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6" name="Group 79"/>
          <p:cNvGrpSpPr/>
          <p:nvPr/>
        </p:nvGrpSpPr>
        <p:grpSpPr>
          <a:xfrm rot="0" flipV="1">
            <a:off x="1759585" y="4452620"/>
            <a:ext cx="1763395" cy="832485"/>
            <a:chOff x="3597042" y="1309582"/>
            <a:chExt cx="2312742" cy="1091512"/>
          </a:xfrm>
        </p:grpSpPr>
        <p:cxnSp>
          <p:nvCxnSpPr>
            <p:cNvPr id="56" name="Straight Connector 84"/>
            <p:cNvCxnSpPr/>
            <p:nvPr/>
          </p:nvCxnSpPr>
          <p:spPr>
            <a:xfrm flipH="1" flipV="1">
              <a:off x="4873626" y="1377949"/>
              <a:ext cx="1036158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85"/>
            <p:cNvCxnSpPr/>
            <p:nvPr/>
          </p:nvCxnSpPr>
          <p:spPr>
            <a:xfrm flipH="1">
              <a:off x="3597042" y="1377949"/>
              <a:ext cx="1276586" cy="1023145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Oval 86"/>
            <p:cNvSpPr/>
            <p:nvPr/>
          </p:nvSpPr>
          <p:spPr>
            <a:xfrm>
              <a:off x="4793618" y="1309582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7" name="Group 80"/>
          <p:cNvGrpSpPr/>
          <p:nvPr/>
        </p:nvGrpSpPr>
        <p:grpSpPr>
          <a:xfrm rot="0" flipV="1">
            <a:off x="2239645" y="3768725"/>
            <a:ext cx="1282700" cy="479425"/>
            <a:chOff x="4227286" y="2668956"/>
            <a:chExt cx="1682498" cy="629076"/>
          </a:xfrm>
        </p:grpSpPr>
        <p:cxnSp>
          <p:nvCxnSpPr>
            <p:cNvPr id="53" name="Straight Connector 81"/>
            <p:cNvCxnSpPr/>
            <p:nvPr/>
          </p:nvCxnSpPr>
          <p:spPr>
            <a:xfrm flipH="1" flipV="1">
              <a:off x="4873626" y="2740551"/>
              <a:ext cx="1036158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82"/>
            <p:cNvCxnSpPr/>
            <p:nvPr/>
          </p:nvCxnSpPr>
          <p:spPr>
            <a:xfrm flipH="1">
              <a:off x="4227286" y="2748966"/>
              <a:ext cx="646342" cy="54906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Oval 83"/>
            <p:cNvSpPr/>
            <p:nvPr/>
          </p:nvSpPr>
          <p:spPr>
            <a:xfrm>
              <a:off x="4793618" y="2668956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8" name="Group 3"/>
          <p:cNvGrpSpPr/>
          <p:nvPr/>
        </p:nvGrpSpPr>
        <p:grpSpPr>
          <a:xfrm rot="0">
            <a:off x="464185" y="2797810"/>
            <a:ext cx="1775460" cy="1777365"/>
            <a:chOff x="508001" y="3192543"/>
            <a:chExt cx="1829552" cy="1830906"/>
          </a:xfrm>
        </p:grpSpPr>
        <p:sp>
          <p:nvSpPr>
            <p:cNvPr id="51" name="Oval 87"/>
            <p:cNvSpPr>
              <a:spLocks noChangeArrowheads="1"/>
            </p:cNvSpPr>
            <p:nvPr/>
          </p:nvSpPr>
          <p:spPr bwMode="auto">
            <a:xfrm>
              <a:off x="508001" y="3192543"/>
              <a:ext cx="1829552" cy="18309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52" name="Oval 88"/>
            <p:cNvSpPr>
              <a:spLocks noChangeArrowheads="1"/>
            </p:cNvSpPr>
            <p:nvPr/>
          </p:nvSpPr>
          <p:spPr bwMode="auto">
            <a:xfrm>
              <a:off x="655779" y="3342869"/>
              <a:ext cx="1532750" cy="153025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9" name="Group 76"/>
          <p:cNvGrpSpPr/>
          <p:nvPr/>
        </p:nvGrpSpPr>
        <p:grpSpPr>
          <a:xfrm rot="0">
            <a:off x="866775" y="3130550"/>
            <a:ext cx="970915" cy="1111250"/>
            <a:chOff x="6326188" y="3460750"/>
            <a:chExt cx="484188" cy="5540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" name="Freeform 227"/>
            <p:cNvSpPr/>
            <p:nvPr/>
          </p:nvSpPr>
          <p:spPr bwMode="auto">
            <a:xfrm>
              <a:off x="6326188" y="3460750"/>
              <a:ext cx="276225" cy="288925"/>
            </a:xfrm>
            <a:custGeom>
              <a:avLst/>
              <a:gdLst>
                <a:gd name="T0" fmla="*/ 1475 w 1743"/>
                <a:gd name="T1" fmla="*/ 2 h 1815"/>
                <a:gd name="T2" fmla="*/ 1507 w 1743"/>
                <a:gd name="T3" fmla="*/ 21 h 1815"/>
                <a:gd name="T4" fmla="*/ 1733 w 1743"/>
                <a:gd name="T5" fmla="*/ 252 h 1815"/>
                <a:gd name="T6" fmla="*/ 1743 w 1743"/>
                <a:gd name="T7" fmla="*/ 287 h 1815"/>
                <a:gd name="T8" fmla="*/ 1733 w 1743"/>
                <a:gd name="T9" fmla="*/ 320 h 1815"/>
                <a:gd name="T10" fmla="*/ 1507 w 1743"/>
                <a:gd name="T11" fmla="*/ 552 h 1815"/>
                <a:gd name="T12" fmla="*/ 1475 w 1743"/>
                <a:gd name="T13" fmla="*/ 570 h 1815"/>
                <a:gd name="T14" fmla="*/ 1440 w 1743"/>
                <a:gd name="T15" fmla="*/ 570 h 1815"/>
                <a:gd name="T16" fmla="*/ 1408 w 1743"/>
                <a:gd name="T17" fmla="*/ 552 h 1815"/>
                <a:gd name="T18" fmla="*/ 1389 w 1743"/>
                <a:gd name="T19" fmla="*/ 520 h 1815"/>
                <a:gd name="T20" fmla="*/ 1389 w 1743"/>
                <a:gd name="T21" fmla="*/ 484 h 1815"/>
                <a:gd name="T22" fmla="*/ 1408 w 1743"/>
                <a:gd name="T23" fmla="*/ 452 h 1815"/>
                <a:gd name="T24" fmla="*/ 1410 w 1743"/>
                <a:gd name="T25" fmla="*/ 361 h 1815"/>
                <a:gd name="T26" fmla="*/ 1228 w 1743"/>
                <a:gd name="T27" fmla="*/ 388 h 1815"/>
                <a:gd name="T28" fmla="*/ 1056 w 1743"/>
                <a:gd name="T29" fmla="*/ 438 h 1815"/>
                <a:gd name="T30" fmla="*/ 893 w 1743"/>
                <a:gd name="T31" fmla="*/ 510 h 1815"/>
                <a:gd name="T32" fmla="*/ 741 w 1743"/>
                <a:gd name="T33" fmla="*/ 602 h 1815"/>
                <a:gd name="T34" fmla="*/ 602 w 1743"/>
                <a:gd name="T35" fmla="*/ 710 h 1815"/>
                <a:gd name="T36" fmla="*/ 480 w 1743"/>
                <a:gd name="T37" fmla="*/ 835 h 1815"/>
                <a:gd name="T38" fmla="*/ 373 w 1743"/>
                <a:gd name="T39" fmla="*/ 975 h 1815"/>
                <a:gd name="T40" fmla="*/ 284 w 1743"/>
                <a:gd name="T41" fmla="*/ 1129 h 1815"/>
                <a:gd name="T42" fmla="*/ 215 w 1743"/>
                <a:gd name="T43" fmla="*/ 1293 h 1815"/>
                <a:gd name="T44" fmla="*/ 167 w 1743"/>
                <a:gd name="T45" fmla="*/ 1468 h 1815"/>
                <a:gd name="T46" fmla="*/ 143 w 1743"/>
                <a:gd name="T47" fmla="*/ 1650 h 1815"/>
                <a:gd name="T48" fmla="*/ 138 w 1743"/>
                <a:gd name="T49" fmla="*/ 1763 h 1815"/>
                <a:gd name="T50" fmla="*/ 120 w 1743"/>
                <a:gd name="T51" fmla="*/ 1794 h 1815"/>
                <a:gd name="T52" fmla="*/ 89 w 1743"/>
                <a:gd name="T53" fmla="*/ 1812 h 1815"/>
                <a:gd name="T54" fmla="*/ 51 w 1743"/>
                <a:gd name="T55" fmla="*/ 1812 h 1815"/>
                <a:gd name="T56" fmla="*/ 20 w 1743"/>
                <a:gd name="T57" fmla="*/ 1794 h 1815"/>
                <a:gd name="T58" fmla="*/ 2 w 1743"/>
                <a:gd name="T59" fmla="*/ 1763 h 1815"/>
                <a:gd name="T60" fmla="*/ 3 w 1743"/>
                <a:gd name="T61" fmla="*/ 1645 h 1815"/>
                <a:gd name="T62" fmla="*/ 28 w 1743"/>
                <a:gd name="T63" fmla="*/ 1451 h 1815"/>
                <a:gd name="T64" fmla="*/ 76 w 1743"/>
                <a:gd name="T65" fmla="*/ 1265 h 1815"/>
                <a:gd name="T66" fmla="*/ 147 w 1743"/>
                <a:gd name="T67" fmla="*/ 1090 h 1815"/>
                <a:gd name="T68" fmla="*/ 237 w 1743"/>
                <a:gd name="T69" fmla="*/ 926 h 1815"/>
                <a:gd name="T70" fmla="*/ 346 w 1743"/>
                <a:gd name="T71" fmla="*/ 774 h 1815"/>
                <a:gd name="T72" fmla="*/ 473 w 1743"/>
                <a:gd name="T73" fmla="*/ 639 h 1815"/>
                <a:gd name="T74" fmla="*/ 615 w 1743"/>
                <a:gd name="T75" fmla="*/ 519 h 1815"/>
                <a:gd name="T76" fmla="*/ 772 w 1743"/>
                <a:gd name="T77" fmla="*/ 416 h 1815"/>
                <a:gd name="T78" fmla="*/ 940 w 1743"/>
                <a:gd name="T79" fmla="*/ 333 h 1815"/>
                <a:gd name="T80" fmla="*/ 1119 w 1743"/>
                <a:gd name="T81" fmla="*/ 272 h 1815"/>
                <a:gd name="T82" fmla="*/ 1308 w 1743"/>
                <a:gd name="T83" fmla="*/ 232 h 1815"/>
                <a:gd name="T84" fmla="*/ 1505 w 1743"/>
                <a:gd name="T85" fmla="*/ 217 h 1815"/>
                <a:gd name="T86" fmla="*/ 1397 w 1743"/>
                <a:gd name="T87" fmla="*/ 105 h 1815"/>
                <a:gd name="T88" fmla="*/ 1387 w 1743"/>
                <a:gd name="T89" fmla="*/ 71 h 1815"/>
                <a:gd name="T90" fmla="*/ 1397 w 1743"/>
                <a:gd name="T91" fmla="*/ 36 h 1815"/>
                <a:gd name="T92" fmla="*/ 1423 w 1743"/>
                <a:gd name="T93" fmla="*/ 10 h 1815"/>
                <a:gd name="T94" fmla="*/ 1457 w 1743"/>
                <a:gd name="T95" fmla="*/ 0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3" h="1815">
                  <a:moveTo>
                    <a:pt x="1457" y="0"/>
                  </a:moveTo>
                  <a:lnTo>
                    <a:pt x="1475" y="2"/>
                  </a:lnTo>
                  <a:lnTo>
                    <a:pt x="1492" y="10"/>
                  </a:lnTo>
                  <a:lnTo>
                    <a:pt x="1507" y="21"/>
                  </a:lnTo>
                  <a:lnTo>
                    <a:pt x="1722" y="237"/>
                  </a:lnTo>
                  <a:lnTo>
                    <a:pt x="1733" y="252"/>
                  </a:lnTo>
                  <a:lnTo>
                    <a:pt x="1741" y="269"/>
                  </a:lnTo>
                  <a:lnTo>
                    <a:pt x="1743" y="287"/>
                  </a:lnTo>
                  <a:lnTo>
                    <a:pt x="1741" y="304"/>
                  </a:lnTo>
                  <a:lnTo>
                    <a:pt x="1733" y="320"/>
                  </a:lnTo>
                  <a:lnTo>
                    <a:pt x="1722" y="335"/>
                  </a:lnTo>
                  <a:lnTo>
                    <a:pt x="1507" y="552"/>
                  </a:lnTo>
                  <a:lnTo>
                    <a:pt x="1492" y="562"/>
                  </a:lnTo>
                  <a:lnTo>
                    <a:pt x="1475" y="570"/>
                  </a:lnTo>
                  <a:lnTo>
                    <a:pt x="1458" y="572"/>
                  </a:lnTo>
                  <a:lnTo>
                    <a:pt x="1440" y="570"/>
                  </a:lnTo>
                  <a:lnTo>
                    <a:pt x="1423" y="562"/>
                  </a:lnTo>
                  <a:lnTo>
                    <a:pt x="1408" y="552"/>
                  </a:lnTo>
                  <a:lnTo>
                    <a:pt x="1397" y="536"/>
                  </a:lnTo>
                  <a:lnTo>
                    <a:pt x="1389" y="520"/>
                  </a:lnTo>
                  <a:lnTo>
                    <a:pt x="1387" y="502"/>
                  </a:lnTo>
                  <a:lnTo>
                    <a:pt x="1389" y="484"/>
                  </a:lnTo>
                  <a:lnTo>
                    <a:pt x="1397" y="467"/>
                  </a:lnTo>
                  <a:lnTo>
                    <a:pt x="1408" y="452"/>
                  </a:lnTo>
                  <a:lnTo>
                    <a:pt x="1504" y="357"/>
                  </a:lnTo>
                  <a:lnTo>
                    <a:pt x="1410" y="361"/>
                  </a:lnTo>
                  <a:lnTo>
                    <a:pt x="1318" y="371"/>
                  </a:lnTo>
                  <a:lnTo>
                    <a:pt x="1228" y="388"/>
                  </a:lnTo>
                  <a:lnTo>
                    <a:pt x="1140" y="411"/>
                  </a:lnTo>
                  <a:lnTo>
                    <a:pt x="1056" y="438"/>
                  </a:lnTo>
                  <a:lnTo>
                    <a:pt x="972" y="472"/>
                  </a:lnTo>
                  <a:lnTo>
                    <a:pt x="893" y="510"/>
                  </a:lnTo>
                  <a:lnTo>
                    <a:pt x="815" y="553"/>
                  </a:lnTo>
                  <a:lnTo>
                    <a:pt x="741" y="602"/>
                  </a:lnTo>
                  <a:lnTo>
                    <a:pt x="670" y="654"/>
                  </a:lnTo>
                  <a:lnTo>
                    <a:pt x="602" y="710"/>
                  </a:lnTo>
                  <a:lnTo>
                    <a:pt x="539" y="771"/>
                  </a:lnTo>
                  <a:lnTo>
                    <a:pt x="480" y="835"/>
                  </a:lnTo>
                  <a:lnTo>
                    <a:pt x="424" y="904"/>
                  </a:lnTo>
                  <a:lnTo>
                    <a:pt x="373" y="975"/>
                  </a:lnTo>
                  <a:lnTo>
                    <a:pt x="326" y="1050"/>
                  </a:lnTo>
                  <a:lnTo>
                    <a:pt x="284" y="1129"/>
                  </a:lnTo>
                  <a:lnTo>
                    <a:pt x="247" y="1209"/>
                  </a:lnTo>
                  <a:lnTo>
                    <a:pt x="215" y="1293"/>
                  </a:lnTo>
                  <a:lnTo>
                    <a:pt x="188" y="1379"/>
                  </a:lnTo>
                  <a:lnTo>
                    <a:pt x="167" y="1468"/>
                  </a:lnTo>
                  <a:lnTo>
                    <a:pt x="152" y="1558"/>
                  </a:lnTo>
                  <a:lnTo>
                    <a:pt x="143" y="1650"/>
                  </a:lnTo>
                  <a:lnTo>
                    <a:pt x="140" y="1744"/>
                  </a:lnTo>
                  <a:lnTo>
                    <a:pt x="138" y="1763"/>
                  </a:lnTo>
                  <a:lnTo>
                    <a:pt x="130" y="1780"/>
                  </a:lnTo>
                  <a:lnTo>
                    <a:pt x="120" y="1794"/>
                  </a:lnTo>
                  <a:lnTo>
                    <a:pt x="105" y="1805"/>
                  </a:lnTo>
                  <a:lnTo>
                    <a:pt x="89" y="1812"/>
                  </a:lnTo>
                  <a:lnTo>
                    <a:pt x="70" y="1815"/>
                  </a:lnTo>
                  <a:lnTo>
                    <a:pt x="51" y="1812"/>
                  </a:lnTo>
                  <a:lnTo>
                    <a:pt x="34" y="1805"/>
                  </a:lnTo>
                  <a:lnTo>
                    <a:pt x="20" y="1794"/>
                  </a:lnTo>
                  <a:lnTo>
                    <a:pt x="10" y="1780"/>
                  </a:lnTo>
                  <a:lnTo>
                    <a:pt x="2" y="1763"/>
                  </a:lnTo>
                  <a:lnTo>
                    <a:pt x="0" y="1744"/>
                  </a:lnTo>
                  <a:lnTo>
                    <a:pt x="3" y="1645"/>
                  </a:lnTo>
                  <a:lnTo>
                    <a:pt x="13" y="1547"/>
                  </a:lnTo>
                  <a:lnTo>
                    <a:pt x="28" y="1451"/>
                  </a:lnTo>
                  <a:lnTo>
                    <a:pt x="50" y="1357"/>
                  </a:lnTo>
                  <a:lnTo>
                    <a:pt x="76" y="1265"/>
                  </a:lnTo>
                  <a:lnTo>
                    <a:pt x="109" y="1176"/>
                  </a:lnTo>
                  <a:lnTo>
                    <a:pt x="147" y="1090"/>
                  </a:lnTo>
                  <a:lnTo>
                    <a:pt x="190" y="1007"/>
                  </a:lnTo>
                  <a:lnTo>
                    <a:pt x="237" y="926"/>
                  </a:lnTo>
                  <a:lnTo>
                    <a:pt x="290" y="849"/>
                  </a:lnTo>
                  <a:lnTo>
                    <a:pt x="346" y="774"/>
                  </a:lnTo>
                  <a:lnTo>
                    <a:pt x="408" y="704"/>
                  </a:lnTo>
                  <a:lnTo>
                    <a:pt x="473" y="639"/>
                  </a:lnTo>
                  <a:lnTo>
                    <a:pt x="542" y="576"/>
                  </a:lnTo>
                  <a:lnTo>
                    <a:pt x="615" y="519"/>
                  </a:lnTo>
                  <a:lnTo>
                    <a:pt x="691" y="465"/>
                  </a:lnTo>
                  <a:lnTo>
                    <a:pt x="772" y="416"/>
                  </a:lnTo>
                  <a:lnTo>
                    <a:pt x="854" y="372"/>
                  </a:lnTo>
                  <a:lnTo>
                    <a:pt x="940" y="333"/>
                  </a:lnTo>
                  <a:lnTo>
                    <a:pt x="1028" y="299"/>
                  </a:lnTo>
                  <a:lnTo>
                    <a:pt x="1119" y="272"/>
                  </a:lnTo>
                  <a:lnTo>
                    <a:pt x="1212" y="248"/>
                  </a:lnTo>
                  <a:lnTo>
                    <a:pt x="1308" y="232"/>
                  </a:lnTo>
                  <a:lnTo>
                    <a:pt x="1405" y="221"/>
                  </a:lnTo>
                  <a:lnTo>
                    <a:pt x="1505" y="217"/>
                  </a:lnTo>
                  <a:lnTo>
                    <a:pt x="1408" y="120"/>
                  </a:lnTo>
                  <a:lnTo>
                    <a:pt x="1397" y="105"/>
                  </a:lnTo>
                  <a:lnTo>
                    <a:pt x="1389" y="88"/>
                  </a:lnTo>
                  <a:lnTo>
                    <a:pt x="1387" y="71"/>
                  </a:lnTo>
                  <a:lnTo>
                    <a:pt x="1389" y="53"/>
                  </a:lnTo>
                  <a:lnTo>
                    <a:pt x="1397" y="36"/>
                  </a:lnTo>
                  <a:lnTo>
                    <a:pt x="1408" y="21"/>
                  </a:lnTo>
                  <a:lnTo>
                    <a:pt x="1423" y="10"/>
                  </a:lnTo>
                  <a:lnTo>
                    <a:pt x="1440" y="2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848CC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8" name="Freeform 228"/>
            <p:cNvSpPr/>
            <p:nvPr/>
          </p:nvSpPr>
          <p:spPr bwMode="auto">
            <a:xfrm>
              <a:off x="6534151" y="3727450"/>
              <a:ext cx="276225" cy="287338"/>
            </a:xfrm>
            <a:custGeom>
              <a:avLst/>
              <a:gdLst>
                <a:gd name="T0" fmla="*/ 1691 w 1743"/>
                <a:gd name="T1" fmla="*/ 3 h 1815"/>
                <a:gd name="T2" fmla="*/ 1722 w 1743"/>
                <a:gd name="T3" fmla="*/ 21 h 1815"/>
                <a:gd name="T4" fmla="*/ 1740 w 1743"/>
                <a:gd name="T5" fmla="*/ 52 h 1815"/>
                <a:gd name="T6" fmla="*/ 1739 w 1743"/>
                <a:gd name="T7" fmla="*/ 170 h 1815"/>
                <a:gd name="T8" fmla="*/ 1714 w 1743"/>
                <a:gd name="T9" fmla="*/ 364 h 1815"/>
                <a:gd name="T10" fmla="*/ 1666 w 1743"/>
                <a:gd name="T11" fmla="*/ 549 h 1815"/>
                <a:gd name="T12" fmla="*/ 1595 w 1743"/>
                <a:gd name="T13" fmla="*/ 724 h 1815"/>
                <a:gd name="T14" fmla="*/ 1505 w 1743"/>
                <a:gd name="T15" fmla="*/ 889 h 1815"/>
                <a:gd name="T16" fmla="*/ 1395 w 1743"/>
                <a:gd name="T17" fmla="*/ 1040 h 1815"/>
                <a:gd name="T18" fmla="*/ 1269 w 1743"/>
                <a:gd name="T19" fmla="*/ 1176 h 1815"/>
                <a:gd name="T20" fmla="*/ 1126 w 1743"/>
                <a:gd name="T21" fmla="*/ 1296 h 1815"/>
                <a:gd name="T22" fmla="*/ 971 w 1743"/>
                <a:gd name="T23" fmla="*/ 1399 h 1815"/>
                <a:gd name="T24" fmla="*/ 802 w 1743"/>
                <a:gd name="T25" fmla="*/ 1481 h 1815"/>
                <a:gd name="T26" fmla="*/ 622 w 1743"/>
                <a:gd name="T27" fmla="*/ 1543 h 1815"/>
                <a:gd name="T28" fmla="*/ 434 w 1743"/>
                <a:gd name="T29" fmla="*/ 1582 h 1815"/>
                <a:gd name="T30" fmla="*/ 238 w 1743"/>
                <a:gd name="T31" fmla="*/ 1598 h 1815"/>
                <a:gd name="T32" fmla="*/ 346 w 1743"/>
                <a:gd name="T33" fmla="*/ 1710 h 1815"/>
                <a:gd name="T34" fmla="*/ 354 w 1743"/>
                <a:gd name="T35" fmla="*/ 1743 h 1815"/>
                <a:gd name="T36" fmla="*/ 346 w 1743"/>
                <a:gd name="T37" fmla="*/ 1778 h 1815"/>
                <a:gd name="T38" fmla="*/ 320 w 1743"/>
                <a:gd name="T39" fmla="*/ 1805 h 1815"/>
                <a:gd name="T40" fmla="*/ 285 w 1743"/>
                <a:gd name="T41" fmla="*/ 1815 h 1815"/>
                <a:gd name="T42" fmla="*/ 250 w 1743"/>
                <a:gd name="T43" fmla="*/ 1805 h 1815"/>
                <a:gd name="T44" fmla="*/ 20 w 1743"/>
                <a:gd name="T45" fmla="*/ 1578 h 1815"/>
                <a:gd name="T46" fmla="*/ 2 w 1743"/>
                <a:gd name="T47" fmla="*/ 1546 h 1815"/>
                <a:gd name="T48" fmla="*/ 2 w 1743"/>
                <a:gd name="T49" fmla="*/ 1510 h 1815"/>
                <a:gd name="T50" fmla="*/ 20 w 1743"/>
                <a:gd name="T51" fmla="*/ 1479 h 1815"/>
                <a:gd name="T52" fmla="*/ 251 w 1743"/>
                <a:gd name="T53" fmla="*/ 1251 h 1815"/>
                <a:gd name="T54" fmla="*/ 285 w 1743"/>
                <a:gd name="T55" fmla="*/ 1243 h 1815"/>
                <a:gd name="T56" fmla="*/ 320 w 1743"/>
                <a:gd name="T57" fmla="*/ 1251 h 1815"/>
                <a:gd name="T58" fmla="*/ 346 w 1743"/>
                <a:gd name="T59" fmla="*/ 1279 h 1815"/>
                <a:gd name="T60" fmla="*/ 354 w 1743"/>
                <a:gd name="T61" fmla="*/ 1313 h 1815"/>
                <a:gd name="T62" fmla="*/ 346 w 1743"/>
                <a:gd name="T63" fmla="*/ 1348 h 1815"/>
                <a:gd name="T64" fmla="*/ 239 w 1743"/>
                <a:gd name="T65" fmla="*/ 1458 h 1815"/>
                <a:gd name="T66" fmla="*/ 424 w 1743"/>
                <a:gd name="T67" fmla="*/ 1443 h 1815"/>
                <a:gd name="T68" fmla="*/ 601 w 1743"/>
                <a:gd name="T69" fmla="*/ 1404 h 1815"/>
                <a:gd name="T70" fmla="*/ 770 w 1743"/>
                <a:gd name="T71" fmla="*/ 1343 h 1815"/>
                <a:gd name="T72" fmla="*/ 927 w 1743"/>
                <a:gd name="T73" fmla="*/ 1262 h 1815"/>
                <a:gd name="T74" fmla="*/ 1072 w 1743"/>
                <a:gd name="T75" fmla="*/ 1161 h 1815"/>
                <a:gd name="T76" fmla="*/ 1204 w 1743"/>
                <a:gd name="T77" fmla="*/ 1043 h 1815"/>
                <a:gd name="T78" fmla="*/ 1318 w 1743"/>
                <a:gd name="T79" fmla="*/ 911 h 1815"/>
                <a:gd name="T80" fmla="*/ 1416 w 1743"/>
                <a:gd name="T81" fmla="*/ 765 h 1815"/>
                <a:gd name="T82" fmla="*/ 1495 w 1743"/>
                <a:gd name="T83" fmla="*/ 605 h 1815"/>
                <a:gd name="T84" fmla="*/ 1554 w 1743"/>
                <a:gd name="T85" fmla="*/ 436 h 1815"/>
                <a:gd name="T86" fmla="*/ 1590 w 1743"/>
                <a:gd name="T87" fmla="*/ 256 h 1815"/>
                <a:gd name="T88" fmla="*/ 1603 w 1743"/>
                <a:gd name="T89" fmla="*/ 70 h 1815"/>
                <a:gd name="T90" fmla="*/ 1612 w 1743"/>
                <a:gd name="T91" fmla="*/ 35 h 1815"/>
                <a:gd name="T92" fmla="*/ 1637 w 1743"/>
                <a:gd name="T93" fmla="*/ 9 h 1815"/>
                <a:gd name="T94" fmla="*/ 1673 w 1743"/>
                <a:gd name="T95" fmla="*/ 0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3" h="1815">
                  <a:moveTo>
                    <a:pt x="1673" y="0"/>
                  </a:moveTo>
                  <a:lnTo>
                    <a:pt x="1691" y="3"/>
                  </a:lnTo>
                  <a:lnTo>
                    <a:pt x="1708" y="9"/>
                  </a:lnTo>
                  <a:lnTo>
                    <a:pt x="1722" y="21"/>
                  </a:lnTo>
                  <a:lnTo>
                    <a:pt x="1733" y="35"/>
                  </a:lnTo>
                  <a:lnTo>
                    <a:pt x="1740" y="52"/>
                  </a:lnTo>
                  <a:lnTo>
                    <a:pt x="1743" y="70"/>
                  </a:lnTo>
                  <a:lnTo>
                    <a:pt x="1739" y="170"/>
                  </a:lnTo>
                  <a:lnTo>
                    <a:pt x="1730" y="268"/>
                  </a:lnTo>
                  <a:lnTo>
                    <a:pt x="1714" y="364"/>
                  </a:lnTo>
                  <a:lnTo>
                    <a:pt x="1693" y="458"/>
                  </a:lnTo>
                  <a:lnTo>
                    <a:pt x="1666" y="549"/>
                  </a:lnTo>
                  <a:lnTo>
                    <a:pt x="1634" y="638"/>
                  </a:lnTo>
                  <a:lnTo>
                    <a:pt x="1595" y="724"/>
                  </a:lnTo>
                  <a:lnTo>
                    <a:pt x="1553" y="808"/>
                  </a:lnTo>
                  <a:lnTo>
                    <a:pt x="1505" y="889"/>
                  </a:lnTo>
                  <a:lnTo>
                    <a:pt x="1452" y="966"/>
                  </a:lnTo>
                  <a:lnTo>
                    <a:pt x="1395" y="1040"/>
                  </a:lnTo>
                  <a:lnTo>
                    <a:pt x="1334" y="1110"/>
                  </a:lnTo>
                  <a:lnTo>
                    <a:pt x="1269" y="1176"/>
                  </a:lnTo>
                  <a:lnTo>
                    <a:pt x="1199" y="1239"/>
                  </a:lnTo>
                  <a:lnTo>
                    <a:pt x="1126" y="1296"/>
                  </a:lnTo>
                  <a:lnTo>
                    <a:pt x="1050" y="1350"/>
                  </a:lnTo>
                  <a:lnTo>
                    <a:pt x="971" y="1399"/>
                  </a:lnTo>
                  <a:lnTo>
                    <a:pt x="888" y="1442"/>
                  </a:lnTo>
                  <a:lnTo>
                    <a:pt x="802" y="1481"/>
                  </a:lnTo>
                  <a:lnTo>
                    <a:pt x="713" y="1515"/>
                  </a:lnTo>
                  <a:lnTo>
                    <a:pt x="622" y="1543"/>
                  </a:lnTo>
                  <a:lnTo>
                    <a:pt x="529" y="1566"/>
                  </a:lnTo>
                  <a:lnTo>
                    <a:pt x="434" y="1582"/>
                  </a:lnTo>
                  <a:lnTo>
                    <a:pt x="338" y="1594"/>
                  </a:lnTo>
                  <a:lnTo>
                    <a:pt x="238" y="1598"/>
                  </a:lnTo>
                  <a:lnTo>
                    <a:pt x="334" y="1695"/>
                  </a:lnTo>
                  <a:lnTo>
                    <a:pt x="346" y="1710"/>
                  </a:lnTo>
                  <a:lnTo>
                    <a:pt x="352" y="1726"/>
                  </a:lnTo>
                  <a:lnTo>
                    <a:pt x="354" y="1743"/>
                  </a:lnTo>
                  <a:lnTo>
                    <a:pt x="352" y="1761"/>
                  </a:lnTo>
                  <a:lnTo>
                    <a:pt x="346" y="1778"/>
                  </a:lnTo>
                  <a:lnTo>
                    <a:pt x="334" y="1793"/>
                  </a:lnTo>
                  <a:lnTo>
                    <a:pt x="320" y="1805"/>
                  </a:lnTo>
                  <a:lnTo>
                    <a:pt x="303" y="1811"/>
                  </a:lnTo>
                  <a:lnTo>
                    <a:pt x="285" y="1815"/>
                  </a:lnTo>
                  <a:lnTo>
                    <a:pt x="267" y="1811"/>
                  </a:lnTo>
                  <a:lnTo>
                    <a:pt x="250" y="1805"/>
                  </a:lnTo>
                  <a:lnTo>
                    <a:pt x="235" y="1793"/>
                  </a:lnTo>
                  <a:lnTo>
                    <a:pt x="20" y="1578"/>
                  </a:lnTo>
                  <a:lnTo>
                    <a:pt x="9" y="1563"/>
                  </a:lnTo>
                  <a:lnTo>
                    <a:pt x="2" y="1546"/>
                  </a:lnTo>
                  <a:lnTo>
                    <a:pt x="0" y="1528"/>
                  </a:lnTo>
                  <a:lnTo>
                    <a:pt x="2" y="1510"/>
                  </a:lnTo>
                  <a:lnTo>
                    <a:pt x="9" y="1493"/>
                  </a:lnTo>
                  <a:lnTo>
                    <a:pt x="20" y="1479"/>
                  </a:lnTo>
                  <a:lnTo>
                    <a:pt x="235" y="1263"/>
                  </a:lnTo>
                  <a:lnTo>
                    <a:pt x="251" y="1251"/>
                  </a:lnTo>
                  <a:lnTo>
                    <a:pt x="267" y="1245"/>
                  </a:lnTo>
                  <a:lnTo>
                    <a:pt x="285" y="1243"/>
                  </a:lnTo>
                  <a:lnTo>
                    <a:pt x="303" y="1245"/>
                  </a:lnTo>
                  <a:lnTo>
                    <a:pt x="320" y="1251"/>
                  </a:lnTo>
                  <a:lnTo>
                    <a:pt x="334" y="1263"/>
                  </a:lnTo>
                  <a:lnTo>
                    <a:pt x="346" y="1279"/>
                  </a:lnTo>
                  <a:lnTo>
                    <a:pt x="352" y="1295"/>
                  </a:lnTo>
                  <a:lnTo>
                    <a:pt x="354" y="1313"/>
                  </a:lnTo>
                  <a:lnTo>
                    <a:pt x="352" y="1331"/>
                  </a:lnTo>
                  <a:lnTo>
                    <a:pt x="346" y="1348"/>
                  </a:lnTo>
                  <a:lnTo>
                    <a:pt x="334" y="1363"/>
                  </a:lnTo>
                  <a:lnTo>
                    <a:pt x="239" y="1458"/>
                  </a:lnTo>
                  <a:lnTo>
                    <a:pt x="332" y="1454"/>
                  </a:lnTo>
                  <a:lnTo>
                    <a:pt x="424" y="1443"/>
                  </a:lnTo>
                  <a:lnTo>
                    <a:pt x="513" y="1426"/>
                  </a:lnTo>
                  <a:lnTo>
                    <a:pt x="601" y="1404"/>
                  </a:lnTo>
                  <a:lnTo>
                    <a:pt x="687" y="1376"/>
                  </a:lnTo>
                  <a:lnTo>
                    <a:pt x="770" y="1343"/>
                  </a:lnTo>
                  <a:lnTo>
                    <a:pt x="850" y="1304"/>
                  </a:lnTo>
                  <a:lnTo>
                    <a:pt x="927" y="1262"/>
                  </a:lnTo>
                  <a:lnTo>
                    <a:pt x="1001" y="1213"/>
                  </a:lnTo>
                  <a:lnTo>
                    <a:pt x="1072" y="1161"/>
                  </a:lnTo>
                  <a:lnTo>
                    <a:pt x="1140" y="1105"/>
                  </a:lnTo>
                  <a:lnTo>
                    <a:pt x="1204" y="1043"/>
                  </a:lnTo>
                  <a:lnTo>
                    <a:pt x="1263" y="980"/>
                  </a:lnTo>
                  <a:lnTo>
                    <a:pt x="1318" y="911"/>
                  </a:lnTo>
                  <a:lnTo>
                    <a:pt x="1370" y="840"/>
                  </a:lnTo>
                  <a:lnTo>
                    <a:pt x="1416" y="765"/>
                  </a:lnTo>
                  <a:lnTo>
                    <a:pt x="1459" y="686"/>
                  </a:lnTo>
                  <a:lnTo>
                    <a:pt x="1495" y="605"/>
                  </a:lnTo>
                  <a:lnTo>
                    <a:pt x="1528" y="522"/>
                  </a:lnTo>
                  <a:lnTo>
                    <a:pt x="1554" y="436"/>
                  </a:lnTo>
                  <a:lnTo>
                    <a:pt x="1574" y="347"/>
                  </a:lnTo>
                  <a:lnTo>
                    <a:pt x="1590" y="256"/>
                  </a:lnTo>
                  <a:lnTo>
                    <a:pt x="1600" y="164"/>
                  </a:lnTo>
                  <a:lnTo>
                    <a:pt x="1603" y="70"/>
                  </a:lnTo>
                  <a:lnTo>
                    <a:pt x="1605" y="52"/>
                  </a:lnTo>
                  <a:lnTo>
                    <a:pt x="1612" y="35"/>
                  </a:lnTo>
                  <a:lnTo>
                    <a:pt x="1623" y="21"/>
                  </a:lnTo>
                  <a:lnTo>
                    <a:pt x="1637" y="9"/>
                  </a:lnTo>
                  <a:lnTo>
                    <a:pt x="1654" y="3"/>
                  </a:lnTo>
                  <a:lnTo>
                    <a:pt x="1673" y="0"/>
                  </a:lnTo>
                  <a:close/>
                </a:path>
              </a:pathLst>
            </a:custGeom>
            <a:solidFill>
              <a:srgbClr val="848CC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9" name="Freeform 229"/>
            <p:cNvSpPr>
              <a:spLocks noEditPoints="1"/>
            </p:cNvSpPr>
            <p:nvPr/>
          </p:nvSpPr>
          <p:spPr bwMode="auto">
            <a:xfrm>
              <a:off x="6497638" y="3667125"/>
              <a:ext cx="142875" cy="142875"/>
            </a:xfrm>
            <a:custGeom>
              <a:avLst/>
              <a:gdLst>
                <a:gd name="T0" fmla="*/ 410 w 901"/>
                <a:gd name="T1" fmla="*/ 143 h 905"/>
                <a:gd name="T2" fmla="*/ 331 w 901"/>
                <a:gd name="T3" fmla="*/ 164 h 905"/>
                <a:gd name="T4" fmla="*/ 260 w 901"/>
                <a:gd name="T5" fmla="*/ 206 h 905"/>
                <a:gd name="T6" fmla="*/ 203 w 901"/>
                <a:gd name="T7" fmla="*/ 262 h 905"/>
                <a:gd name="T8" fmla="*/ 163 w 901"/>
                <a:gd name="T9" fmla="*/ 333 h 905"/>
                <a:gd name="T10" fmla="*/ 142 w 901"/>
                <a:gd name="T11" fmla="*/ 413 h 905"/>
                <a:gd name="T12" fmla="*/ 142 w 901"/>
                <a:gd name="T13" fmla="*/ 493 h 905"/>
                <a:gd name="T14" fmla="*/ 163 w 901"/>
                <a:gd name="T15" fmla="*/ 572 h 905"/>
                <a:gd name="T16" fmla="*/ 204 w 901"/>
                <a:gd name="T17" fmla="*/ 644 h 905"/>
                <a:gd name="T18" fmla="*/ 260 w 901"/>
                <a:gd name="T19" fmla="*/ 701 h 905"/>
                <a:gd name="T20" fmla="*/ 330 w 901"/>
                <a:gd name="T21" fmla="*/ 741 h 905"/>
                <a:gd name="T22" fmla="*/ 408 w 901"/>
                <a:gd name="T23" fmla="*/ 763 h 905"/>
                <a:gd name="T24" fmla="*/ 491 w 901"/>
                <a:gd name="T25" fmla="*/ 763 h 905"/>
                <a:gd name="T26" fmla="*/ 569 w 901"/>
                <a:gd name="T27" fmla="*/ 741 h 905"/>
                <a:gd name="T28" fmla="*/ 640 w 901"/>
                <a:gd name="T29" fmla="*/ 700 h 905"/>
                <a:gd name="T30" fmla="*/ 696 w 901"/>
                <a:gd name="T31" fmla="*/ 643 h 905"/>
                <a:gd name="T32" fmla="*/ 738 w 901"/>
                <a:gd name="T33" fmla="*/ 572 h 905"/>
                <a:gd name="T34" fmla="*/ 759 w 901"/>
                <a:gd name="T35" fmla="*/ 493 h 905"/>
                <a:gd name="T36" fmla="*/ 759 w 901"/>
                <a:gd name="T37" fmla="*/ 413 h 905"/>
                <a:gd name="T38" fmla="*/ 738 w 901"/>
                <a:gd name="T39" fmla="*/ 333 h 905"/>
                <a:gd name="T40" fmla="*/ 696 w 901"/>
                <a:gd name="T41" fmla="*/ 262 h 905"/>
                <a:gd name="T42" fmla="*/ 639 w 901"/>
                <a:gd name="T43" fmla="*/ 205 h 905"/>
                <a:gd name="T44" fmla="*/ 569 w 901"/>
                <a:gd name="T45" fmla="*/ 164 h 905"/>
                <a:gd name="T46" fmla="*/ 491 w 901"/>
                <a:gd name="T47" fmla="*/ 143 h 905"/>
                <a:gd name="T48" fmla="*/ 450 w 901"/>
                <a:gd name="T49" fmla="*/ 0 h 905"/>
                <a:gd name="T50" fmla="*/ 547 w 901"/>
                <a:gd name="T51" fmla="*/ 11 h 905"/>
                <a:gd name="T52" fmla="*/ 638 w 901"/>
                <a:gd name="T53" fmla="*/ 41 h 905"/>
                <a:gd name="T54" fmla="*/ 721 w 901"/>
                <a:gd name="T55" fmla="*/ 90 h 905"/>
                <a:gd name="T56" fmla="*/ 791 w 901"/>
                <a:gd name="T57" fmla="*/ 155 h 905"/>
                <a:gd name="T58" fmla="*/ 846 w 901"/>
                <a:gd name="T59" fmla="*/ 234 h 905"/>
                <a:gd name="T60" fmla="*/ 884 w 901"/>
                <a:gd name="T61" fmla="*/ 328 h 905"/>
                <a:gd name="T62" fmla="*/ 901 w 901"/>
                <a:gd name="T63" fmla="*/ 427 h 905"/>
                <a:gd name="T64" fmla="*/ 896 w 901"/>
                <a:gd name="T65" fmla="*/ 527 h 905"/>
                <a:gd name="T66" fmla="*/ 867 w 901"/>
                <a:gd name="T67" fmla="*/ 626 h 905"/>
                <a:gd name="T68" fmla="*/ 818 w 901"/>
                <a:gd name="T69" fmla="*/ 715 h 905"/>
                <a:gd name="T70" fmla="*/ 752 w 901"/>
                <a:gd name="T71" fmla="*/ 789 h 905"/>
                <a:gd name="T72" fmla="*/ 669 w 901"/>
                <a:gd name="T73" fmla="*/ 847 h 905"/>
                <a:gd name="T74" fmla="*/ 581 w 901"/>
                <a:gd name="T75" fmla="*/ 886 h 905"/>
                <a:gd name="T76" fmla="*/ 494 w 901"/>
                <a:gd name="T77" fmla="*/ 903 h 905"/>
                <a:gd name="T78" fmla="*/ 401 w 901"/>
                <a:gd name="T79" fmla="*/ 902 h 905"/>
                <a:gd name="T80" fmla="*/ 306 w 901"/>
                <a:gd name="T81" fmla="*/ 881 h 905"/>
                <a:gd name="T82" fmla="*/ 219 w 901"/>
                <a:gd name="T83" fmla="*/ 841 h 905"/>
                <a:gd name="T84" fmla="*/ 143 w 901"/>
                <a:gd name="T85" fmla="*/ 784 h 905"/>
                <a:gd name="T86" fmla="*/ 80 w 901"/>
                <a:gd name="T87" fmla="*/ 712 h 905"/>
                <a:gd name="T88" fmla="*/ 34 w 901"/>
                <a:gd name="T89" fmla="*/ 626 h 905"/>
                <a:gd name="T90" fmla="*/ 5 w 901"/>
                <a:gd name="T91" fmla="*/ 527 h 905"/>
                <a:gd name="T92" fmla="*/ 0 w 901"/>
                <a:gd name="T93" fmla="*/ 427 h 905"/>
                <a:gd name="T94" fmla="*/ 17 w 901"/>
                <a:gd name="T95" fmla="*/ 328 h 905"/>
                <a:gd name="T96" fmla="*/ 56 w 901"/>
                <a:gd name="T97" fmla="*/ 233 h 905"/>
                <a:gd name="T98" fmla="*/ 114 w 901"/>
                <a:gd name="T99" fmla="*/ 151 h 905"/>
                <a:gd name="T100" fmla="*/ 188 w 901"/>
                <a:gd name="T101" fmla="*/ 84 h 905"/>
                <a:gd name="T102" fmla="*/ 277 w 901"/>
                <a:gd name="T103" fmla="*/ 35 h 905"/>
                <a:gd name="T104" fmla="*/ 362 w 901"/>
                <a:gd name="T105" fmla="*/ 8 h 905"/>
                <a:gd name="T106" fmla="*/ 450 w 901"/>
                <a:gd name="T107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1" h="905">
                  <a:moveTo>
                    <a:pt x="450" y="140"/>
                  </a:moveTo>
                  <a:lnTo>
                    <a:pt x="410" y="143"/>
                  </a:lnTo>
                  <a:lnTo>
                    <a:pt x="370" y="152"/>
                  </a:lnTo>
                  <a:lnTo>
                    <a:pt x="331" y="164"/>
                  </a:lnTo>
                  <a:lnTo>
                    <a:pt x="294" y="182"/>
                  </a:lnTo>
                  <a:lnTo>
                    <a:pt x="260" y="206"/>
                  </a:lnTo>
                  <a:lnTo>
                    <a:pt x="230" y="232"/>
                  </a:lnTo>
                  <a:lnTo>
                    <a:pt x="203" y="262"/>
                  </a:lnTo>
                  <a:lnTo>
                    <a:pt x="181" y="296"/>
                  </a:lnTo>
                  <a:lnTo>
                    <a:pt x="163" y="333"/>
                  </a:lnTo>
                  <a:lnTo>
                    <a:pt x="149" y="372"/>
                  </a:lnTo>
                  <a:lnTo>
                    <a:pt x="142" y="413"/>
                  </a:lnTo>
                  <a:lnTo>
                    <a:pt x="138" y="453"/>
                  </a:lnTo>
                  <a:lnTo>
                    <a:pt x="142" y="493"/>
                  </a:lnTo>
                  <a:lnTo>
                    <a:pt x="149" y="533"/>
                  </a:lnTo>
                  <a:lnTo>
                    <a:pt x="163" y="572"/>
                  </a:lnTo>
                  <a:lnTo>
                    <a:pt x="181" y="610"/>
                  </a:lnTo>
                  <a:lnTo>
                    <a:pt x="204" y="644"/>
                  </a:lnTo>
                  <a:lnTo>
                    <a:pt x="231" y="675"/>
                  </a:lnTo>
                  <a:lnTo>
                    <a:pt x="260" y="701"/>
                  </a:lnTo>
                  <a:lnTo>
                    <a:pt x="294" y="723"/>
                  </a:lnTo>
                  <a:lnTo>
                    <a:pt x="330" y="741"/>
                  </a:lnTo>
                  <a:lnTo>
                    <a:pt x="368" y="754"/>
                  </a:lnTo>
                  <a:lnTo>
                    <a:pt x="408" y="763"/>
                  </a:lnTo>
                  <a:lnTo>
                    <a:pt x="450" y="765"/>
                  </a:lnTo>
                  <a:lnTo>
                    <a:pt x="491" y="763"/>
                  </a:lnTo>
                  <a:lnTo>
                    <a:pt x="530" y="754"/>
                  </a:lnTo>
                  <a:lnTo>
                    <a:pt x="569" y="741"/>
                  </a:lnTo>
                  <a:lnTo>
                    <a:pt x="606" y="722"/>
                  </a:lnTo>
                  <a:lnTo>
                    <a:pt x="640" y="700"/>
                  </a:lnTo>
                  <a:lnTo>
                    <a:pt x="670" y="673"/>
                  </a:lnTo>
                  <a:lnTo>
                    <a:pt x="696" y="643"/>
                  </a:lnTo>
                  <a:lnTo>
                    <a:pt x="720" y="609"/>
                  </a:lnTo>
                  <a:lnTo>
                    <a:pt x="738" y="572"/>
                  </a:lnTo>
                  <a:lnTo>
                    <a:pt x="750" y="533"/>
                  </a:lnTo>
                  <a:lnTo>
                    <a:pt x="759" y="493"/>
                  </a:lnTo>
                  <a:lnTo>
                    <a:pt x="761" y="453"/>
                  </a:lnTo>
                  <a:lnTo>
                    <a:pt x="759" y="413"/>
                  </a:lnTo>
                  <a:lnTo>
                    <a:pt x="750" y="372"/>
                  </a:lnTo>
                  <a:lnTo>
                    <a:pt x="738" y="333"/>
                  </a:lnTo>
                  <a:lnTo>
                    <a:pt x="719" y="296"/>
                  </a:lnTo>
                  <a:lnTo>
                    <a:pt x="696" y="262"/>
                  </a:lnTo>
                  <a:lnTo>
                    <a:pt x="670" y="231"/>
                  </a:lnTo>
                  <a:lnTo>
                    <a:pt x="639" y="205"/>
                  </a:lnTo>
                  <a:lnTo>
                    <a:pt x="605" y="182"/>
                  </a:lnTo>
                  <a:lnTo>
                    <a:pt x="569" y="164"/>
                  </a:lnTo>
                  <a:lnTo>
                    <a:pt x="531" y="152"/>
                  </a:lnTo>
                  <a:lnTo>
                    <a:pt x="491" y="143"/>
                  </a:lnTo>
                  <a:lnTo>
                    <a:pt x="450" y="140"/>
                  </a:lnTo>
                  <a:close/>
                  <a:moveTo>
                    <a:pt x="450" y="0"/>
                  </a:moveTo>
                  <a:lnTo>
                    <a:pt x="500" y="3"/>
                  </a:lnTo>
                  <a:lnTo>
                    <a:pt x="547" y="11"/>
                  </a:lnTo>
                  <a:lnTo>
                    <a:pt x="594" y="23"/>
                  </a:lnTo>
                  <a:lnTo>
                    <a:pt x="638" y="41"/>
                  </a:lnTo>
                  <a:lnTo>
                    <a:pt x="681" y="64"/>
                  </a:lnTo>
                  <a:lnTo>
                    <a:pt x="721" y="90"/>
                  </a:lnTo>
                  <a:lnTo>
                    <a:pt x="757" y="121"/>
                  </a:lnTo>
                  <a:lnTo>
                    <a:pt x="791" y="155"/>
                  </a:lnTo>
                  <a:lnTo>
                    <a:pt x="820" y="193"/>
                  </a:lnTo>
                  <a:lnTo>
                    <a:pt x="846" y="234"/>
                  </a:lnTo>
                  <a:lnTo>
                    <a:pt x="867" y="279"/>
                  </a:lnTo>
                  <a:lnTo>
                    <a:pt x="884" y="328"/>
                  </a:lnTo>
                  <a:lnTo>
                    <a:pt x="896" y="378"/>
                  </a:lnTo>
                  <a:lnTo>
                    <a:pt x="901" y="427"/>
                  </a:lnTo>
                  <a:lnTo>
                    <a:pt x="901" y="477"/>
                  </a:lnTo>
                  <a:lnTo>
                    <a:pt x="896" y="527"/>
                  </a:lnTo>
                  <a:lnTo>
                    <a:pt x="884" y="577"/>
                  </a:lnTo>
                  <a:lnTo>
                    <a:pt x="867" y="626"/>
                  </a:lnTo>
                  <a:lnTo>
                    <a:pt x="845" y="671"/>
                  </a:lnTo>
                  <a:lnTo>
                    <a:pt x="818" y="715"/>
                  </a:lnTo>
                  <a:lnTo>
                    <a:pt x="786" y="754"/>
                  </a:lnTo>
                  <a:lnTo>
                    <a:pt x="752" y="789"/>
                  </a:lnTo>
                  <a:lnTo>
                    <a:pt x="711" y="821"/>
                  </a:lnTo>
                  <a:lnTo>
                    <a:pt x="669" y="847"/>
                  </a:lnTo>
                  <a:lnTo>
                    <a:pt x="622" y="870"/>
                  </a:lnTo>
                  <a:lnTo>
                    <a:pt x="581" y="886"/>
                  </a:lnTo>
                  <a:lnTo>
                    <a:pt x="538" y="896"/>
                  </a:lnTo>
                  <a:lnTo>
                    <a:pt x="494" y="903"/>
                  </a:lnTo>
                  <a:lnTo>
                    <a:pt x="450" y="905"/>
                  </a:lnTo>
                  <a:lnTo>
                    <a:pt x="401" y="902"/>
                  </a:lnTo>
                  <a:lnTo>
                    <a:pt x="352" y="894"/>
                  </a:lnTo>
                  <a:lnTo>
                    <a:pt x="306" y="881"/>
                  </a:lnTo>
                  <a:lnTo>
                    <a:pt x="261" y="863"/>
                  </a:lnTo>
                  <a:lnTo>
                    <a:pt x="219" y="841"/>
                  </a:lnTo>
                  <a:lnTo>
                    <a:pt x="180" y="815"/>
                  </a:lnTo>
                  <a:lnTo>
                    <a:pt x="143" y="784"/>
                  </a:lnTo>
                  <a:lnTo>
                    <a:pt x="110" y="750"/>
                  </a:lnTo>
                  <a:lnTo>
                    <a:pt x="80" y="712"/>
                  </a:lnTo>
                  <a:lnTo>
                    <a:pt x="55" y="670"/>
                  </a:lnTo>
                  <a:lnTo>
                    <a:pt x="34" y="626"/>
                  </a:lnTo>
                  <a:lnTo>
                    <a:pt x="17" y="577"/>
                  </a:lnTo>
                  <a:lnTo>
                    <a:pt x="5" y="527"/>
                  </a:lnTo>
                  <a:lnTo>
                    <a:pt x="0" y="477"/>
                  </a:lnTo>
                  <a:lnTo>
                    <a:pt x="0" y="427"/>
                  </a:lnTo>
                  <a:lnTo>
                    <a:pt x="5" y="378"/>
                  </a:lnTo>
                  <a:lnTo>
                    <a:pt x="17" y="328"/>
                  </a:lnTo>
                  <a:lnTo>
                    <a:pt x="34" y="279"/>
                  </a:lnTo>
                  <a:lnTo>
                    <a:pt x="56" y="233"/>
                  </a:lnTo>
                  <a:lnTo>
                    <a:pt x="82" y="190"/>
                  </a:lnTo>
                  <a:lnTo>
                    <a:pt x="114" y="151"/>
                  </a:lnTo>
                  <a:lnTo>
                    <a:pt x="149" y="116"/>
                  </a:lnTo>
                  <a:lnTo>
                    <a:pt x="188" y="84"/>
                  </a:lnTo>
                  <a:lnTo>
                    <a:pt x="232" y="57"/>
                  </a:lnTo>
                  <a:lnTo>
                    <a:pt x="277" y="35"/>
                  </a:lnTo>
                  <a:lnTo>
                    <a:pt x="320" y="20"/>
                  </a:lnTo>
                  <a:lnTo>
                    <a:pt x="362" y="8"/>
                  </a:lnTo>
                  <a:lnTo>
                    <a:pt x="405" y="2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848CC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50" name="Freeform 230"/>
            <p:cNvSpPr>
              <a:spLocks noEditPoints="1"/>
            </p:cNvSpPr>
            <p:nvPr/>
          </p:nvSpPr>
          <p:spPr bwMode="auto">
            <a:xfrm>
              <a:off x="6405563" y="3575050"/>
              <a:ext cx="327025" cy="327025"/>
            </a:xfrm>
            <a:custGeom>
              <a:avLst/>
              <a:gdLst>
                <a:gd name="T0" fmla="*/ 599 w 2059"/>
                <a:gd name="T1" fmla="*/ 201 h 2062"/>
                <a:gd name="T2" fmla="*/ 653 w 2059"/>
                <a:gd name="T3" fmla="*/ 375 h 2062"/>
                <a:gd name="T4" fmla="*/ 421 w 2059"/>
                <a:gd name="T5" fmla="*/ 624 h 2062"/>
                <a:gd name="T6" fmla="*/ 211 w 2059"/>
                <a:gd name="T7" fmla="*/ 598 h 2062"/>
                <a:gd name="T8" fmla="*/ 139 w 2059"/>
                <a:gd name="T9" fmla="*/ 743 h 2062"/>
                <a:gd name="T10" fmla="*/ 287 w 2059"/>
                <a:gd name="T11" fmla="*/ 819 h 2062"/>
                <a:gd name="T12" fmla="*/ 312 w 2059"/>
                <a:gd name="T13" fmla="*/ 1172 h 2062"/>
                <a:gd name="T14" fmla="*/ 144 w 2059"/>
                <a:gd name="T15" fmla="*/ 1304 h 2062"/>
                <a:gd name="T16" fmla="*/ 197 w 2059"/>
                <a:gd name="T17" fmla="*/ 1457 h 2062"/>
                <a:gd name="T18" fmla="*/ 336 w 2059"/>
                <a:gd name="T19" fmla="*/ 1411 h 2062"/>
                <a:gd name="T20" fmla="*/ 532 w 2059"/>
                <a:gd name="T21" fmla="*/ 1567 h 2062"/>
                <a:gd name="T22" fmla="*/ 598 w 2059"/>
                <a:gd name="T23" fmla="*/ 1845 h 2062"/>
                <a:gd name="T24" fmla="*/ 749 w 2059"/>
                <a:gd name="T25" fmla="*/ 1920 h 2062"/>
                <a:gd name="T26" fmla="*/ 867 w 2059"/>
                <a:gd name="T27" fmla="*/ 1747 h 2062"/>
                <a:gd name="T28" fmla="*/ 1184 w 2059"/>
                <a:gd name="T29" fmla="*/ 1747 h 2062"/>
                <a:gd name="T30" fmla="*/ 1303 w 2059"/>
                <a:gd name="T31" fmla="*/ 1919 h 2062"/>
                <a:gd name="T32" fmla="*/ 1457 w 2059"/>
                <a:gd name="T33" fmla="*/ 1861 h 2062"/>
                <a:gd name="T34" fmla="*/ 1405 w 2059"/>
                <a:gd name="T35" fmla="*/ 1705 h 2062"/>
                <a:gd name="T36" fmla="*/ 1603 w 2059"/>
                <a:gd name="T37" fmla="*/ 1484 h 2062"/>
                <a:gd name="T38" fmla="*/ 1845 w 2059"/>
                <a:gd name="T39" fmla="*/ 1462 h 2062"/>
                <a:gd name="T40" fmla="*/ 1917 w 2059"/>
                <a:gd name="T41" fmla="*/ 1322 h 2062"/>
                <a:gd name="T42" fmla="*/ 1788 w 2059"/>
                <a:gd name="T43" fmla="*/ 1252 h 2062"/>
                <a:gd name="T44" fmla="*/ 1756 w 2059"/>
                <a:gd name="T45" fmla="*/ 960 h 2062"/>
                <a:gd name="T46" fmla="*/ 1915 w 2059"/>
                <a:gd name="T47" fmla="*/ 755 h 2062"/>
                <a:gd name="T48" fmla="*/ 1848 w 2059"/>
                <a:gd name="T49" fmla="*/ 598 h 2062"/>
                <a:gd name="T50" fmla="*/ 1637 w 2059"/>
                <a:gd name="T51" fmla="*/ 624 h 2062"/>
                <a:gd name="T52" fmla="*/ 1406 w 2059"/>
                <a:gd name="T53" fmla="*/ 375 h 2062"/>
                <a:gd name="T54" fmla="*/ 1458 w 2059"/>
                <a:gd name="T55" fmla="*/ 200 h 2062"/>
                <a:gd name="T56" fmla="*/ 1305 w 2059"/>
                <a:gd name="T57" fmla="*/ 143 h 2062"/>
                <a:gd name="T58" fmla="*/ 1172 w 2059"/>
                <a:gd name="T59" fmla="*/ 313 h 2062"/>
                <a:gd name="T60" fmla="*/ 819 w 2059"/>
                <a:gd name="T61" fmla="*/ 287 h 2062"/>
                <a:gd name="T62" fmla="*/ 1315 w 2059"/>
                <a:gd name="T63" fmla="*/ 0 h 2062"/>
                <a:gd name="T64" fmla="*/ 1590 w 2059"/>
                <a:gd name="T65" fmla="*/ 151 h 2062"/>
                <a:gd name="T66" fmla="*/ 1684 w 2059"/>
                <a:gd name="T67" fmla="*/ 455 h 2062"/>
                <a:gd name="T68" fmla="*/ 1946 w 2059"/>
                <a:gd name="T69" fmla="*/ 492 h 2062"/>
                <a:gd name="T70" fmla="*/ 2047 w 2059"/>
                <a:gd name="T71" fmla="*/ 805 h 2062"/>
                <a:gd name="T72" fmla="*/ 1900 w 2059"/>
                <a:gd name="T73" fmla="*/ 1068 h 2062"/>
                <a:gd name="T74" fmla="*/ 2056 w 2059"/>
                <a:gd name="T75" fmla="*/ 1286 h 2062"/>
                <a:gd name="T76" fmla="*/ 1925 w 2059"/>
                <a:gd name="T77" fmla="*/ 1584 h 2062"/>
                <a:gd name="T78" fmla="*/ 1646 w 2059"/>
                <a:gd name="T79" fmla="*/ 1647 h 2062"/>
                <a:gd name="T80" fmla="*/ 1579 w 2059"/>
                <a:gd name="T81" fmla="*/ 1933 h 2062"/>
                <a:gd name="T82" fmla="*/ 1288 w 2059"/>
                <a:gd name="T83" fmla="*/ 2060 h 2062"/>
                <a:gd name="T84" fmla="*/ 1067 w 2059"/>
                <a:gd name="T85" fmla="*/ 1903 h 2062"/>
                <a:gd name="T86" fmla="*/ 797 w 2059"/>
                <a:gd name="T87" fmla="*/ 2053 h 2062"/>
                <a:gd name="T88" fmla="*/ 489 w 2059"/>
                <a:gd name="T89" fmla="*/ 1946 h 2062"/>
                <a:gd name="T90" fmla="*/ 454 w 2059"/>
                <a:gd name="T91" fmla="*/ 1687 h 2062"/>
                <a:gd name="T92" fmla="*/ 157 w 2059"/>
                <a:gd name="T93" fmla="*/ 1596 h 2062"/>
                <a:gd name="T94" fmla="*/ 0 w 2059"/>
                <a:gd name="T95" fmla="*/ 1317 h 2062"/>
                <a:gd name="T96" fmla="*/ 166 w 2059"/>
                <a:gd name="T97" fmla="*/ 1144 h 2062"/>
                <a:gd name="T98" fmla="*/ 23 w 2059"/>
                <a:gd name="T99" fmla="*/ 828 h 2062"/>
                <a:gd name="T100" fmla="*/ 94 w 2059"/>
                <a:gd name="T101" fmla="*/ 510 h 2062"/>
                <a:gd name="T102" fmla="*/ 339 w 2059"/>
                <a:gd name="T103" fmla="*/ 499 h 2062"/>
                <a:gd name="T104" fmla="*/ 460 w 2059"/>
                <a:gd name="T105" fmla="*/ 181 h 2062"/>
                <a:gd name="T106" fmla="*/ 714 w 2059"/>
                <a:gd name="T107" fmla="*/ 4 h 2062"/>
                <a:gd name="T108" fmla="*/ 888 w 2059"/>
                <a:gd name="T109" fmla="*/ 96 h 2062"/>
                <a:gd name="T110" fmla="*/ 1217 w 2059"/>
                <a:gd name="T111" fmla="*/ 34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59" h="2062">
                  <a:moveTo>
                    <a:pt x="745" y="140"/>
                  </a:moveTo>
                  <a:lnTo>
                    <a:pt x="743" y="140"/>
                  </a:lnTo>
                  <a:lnTo>
                    <a:pt x="741" y="140"/>
                  </a:lnTo>
                  <a:lnTo>
                    <a:pt x="739" y="141"/>
                  </a:lnTo>
                  <a:lnTo>
                    <a:pt x="606" y="196"/>
                  </a:lnTo>
                  <a:lnTo>
                    <a:pt x="603" y="197"/>
                  </a:lnTo>
                  <a:lnTo>
                    <a:pt x="601" y="199"/>
                  </a:lnTo>
                  <a:lnTo>
                    <a:pt x="599" y="201"/>
                  </a:lnTo>
                  <a:lnTo>
                    <a:pt x="598" y="205"/>
                  </a:lnTo>
                  <a:lnTo>
                    <a:pt x="597" y="206"/>
                  </a:lnTo>
                  <a:lnTo>
                    <a:pt x="597" y="209"/>
                  </a:lnTo>
                  <a:lnTo>
                    <a:pt x="597" y="212"/>
                  </a:lnTo>
                  <a:lnTo>
                    <a:pt x="598" y="215"/>
                  </a:lnTo>
                  <a:lnTo>
                    <a:pt x="649" y="337"/>
                  </a:lnTo>
                  <a:lnTo>
                    <a:pt x="653" y="356"/>
                  </a:lnTo>
                  <a:lnTo>
                    <a:pt x="653" y="375"/>
                  </a:lnTo>
                  <a:lnTo>
                    <a:pt x="647" y="393"/>
                  </a:lnTo>
                  <a:lnTo>
                    <a:pt x="637" y="409"/>
                  </a:lnTo>
                  <a:lnTo>
                    <a:pt x="622" y="422"/>
                  </a:lnTo>
                  <a:lnTo>
                    <a:pt x="576" y="456"/>
                  </a:lnTo>
                  <a:lnTo>
                    <a:pt x="532" y="493"/>
                  </a:lnTo>
                  <a:lnTo>
                    <a:pt x="492" y="533"/>
                  </a:lnTo>
                  <a:lnTo>
                    <a:pt x="455" y="577"/>
                  </a:lnTo>
                  <a:lnTo>
                    <a:pt x="421" y="624"/>
                  </a:lnTo>
                  <a:lnTo>
                    <a:pt x="408" y="638"/>
                  </a:lnTo>
                  <a:lnTo>
                    <a:pt x="392" y="648"/>
                  </a:lnTo>
                  <a:lnTo>
                    <a:pt x="374" y="653"/>
                  </a:lnTo>
                  <a:lnTo>
                    <a:pt x="355" y="654"/>
                  </a:lnTo>
                  <a:lnTo>
                    <a:pt x="336" y="649"/>
                  </a:lnTo>
                  <a:lnTo>
                    <a:pt x="215" y="599"/>
                  </a:lnTo>
                  <a:lnTo>
                    <a:pt x="212" y="598"/>
                  </a:lnTo>
                  <a:lnTo>
                    <a:pt x="211" y="598"/>
                  </a:lnTo>
                  <a:lnTo>
                    <a:pt x="209" y="597"/>
                  </a:lnTo>
                  <a:lnTo>
                    <a:pt x="206" y="598"/>
                  </a:lnTo>
                  <a:lnTo>
                    <a:pt x="203" y="599"/>
                  </a:lnTo>
                  <a:lnTo>
                    <a:pt x="200" y="600"/>
                  </a:lnTo>
                  <a:lnTo>
                    <a:pt x="197" y="603"/>
                  </a:lnTo>
                  <a:lnTo>
                    <a:pt x="194" y="607"/>
                  </a:lnTo>
                  <a:lnTo>
                    <a:pt x="140" y="739"/>
                  </a:lnTo>
                  <a:lnTo>
                    <a:pt x="139" y="743"/>
                  </a:lnTo>
                  <a:lnTo>
                    <a:pt x="139" y="748"/>
                  </a:lnTo>
                  <a:lnTo>
                    <a:pt x="140" y="751"/>
                  </a:lnTo>
                  <a:lnTo>
                    <a:pt x="141" y="753"/>
                  </a:lnTo>
                  <a:lnTo>
                    <a:pt x="143" y="755"/>
                  </a:lnTo>
                  <a:lnTo>
                    <a:pt x="145" y="756"/>
                  </a:lnTo>
                  <a:lnTo>
                    <a:pt x="148" y="758"/>
                  </a:lnTo>
                  <a:lnTo>
                    <a:pt x="270" y="809"/>
                  </a:lnTo>
                  <a:lnTo>
                    <a:pt x="287" y="819"/>
                  </a:lnTo>
                  <a:lnTo>
                    <a:pt x="299" y="832"/>
                  </a:lnTo>
                  <a:lnTo>
                    <a:pt x="309" y="849"/>
                  </a:lnTo>
                  <a:lnTo>
                    <a:pt x="313" y="867"/>
                  </a:lnTo>
                  <a:lnTo>
                    <a:pt x="312" y="888"/>
                  </a:lnTo>
                  <a:lnTo>
                    <a:pt x="301" y="959"/>
                  </a:lnTo>
                  <a:lnTo>
                    <a:pt x="297" y="1030"/>
                  </a:lnTo>
                  <a:lnTo>
                    <a:pt x="301" y="1102"/>
                  </a:lnTo>
                  <a:lnTo>
                    <a:pt x="312" y="1172"/>
                  </a:lnTo>
                  <a:lnTo>
                    <a:pt x="313" y="1192"/>
                  </a:lnTo>
                  <a:lnTo>
                    <a:pt x="309" y="1211"/>
                  </a:lnTo>
                  <a:lnTo>
                    <a:pt x="299" y="1227"/>
                  </a:lnTo>
                  <a:lnTo>
                    <a:pt x="287" y="1241"/>
                  </a:lnTo>
                  <a:lnTo>
                    <a:pt x="270" y="1251"/>
                  </a:lnTo>
                  <a:lnTo>
                    <a:pt x="148" y="1301"/>
                  </a:lnTo>
                  <a:lnTo>
                    <a:pt x="146" y="1302"/>
                  </a:lnTo>
                  <a:lnTo>
                    <a:pt x="144" y="1304"/>
                  </a:lnTo>
                  <a:lnTo>
                    <a:pt x="141" y="1307"/>
                  </a:lnTo>
                  <a:lnTo>
                    <a:pt x="140" y="1309"/>
                  </a:lnTo>
                  <a:lnTo>
                    <a:pt x="139" y="1311"/>
                  </a:lnTo>
                  <a:lnTo>
                    <a:pt x="139" y="1314"/>
                  </a:lnTo>
                  <a:lnTo>
                    <a:pt x="139" y="1317"/>
                  </a:lnTo>
                  <a:lnTo>
                    <a:pt x="140" y="1320"/>
                  </a:lnTo>
                  <a:lnTo>
                    <a:pt x="194" y="1453"/>
                  </a:lnTo>
                  <a:lnTo>
                    <a:pt x="197" y="1457"/>
                  </a:lnTo>
                  <a:lnTo>
                    <a:pt x="200" y="1459"/>
                  </a:lnTo>
                  <a:lnTo>
                    <a:pt x="203" y="1461"/>
                  </a:lnTo>
                  <a:lnTo>
                    <a:pt x="206" y="1462"/>
                  </a:lnTo>
                  <a:lnTo>
                    <a:pt x="209" y="1462"/>
                  </a:lnTo>
                  <a:lnTo>
                    <a:pt x="211" y="1462"/>
                  </a:lnTo>
                  <a:lnTo>
                    <a:pt x="212" y="1461"/>
                  </a:lnTo>
                  <a:lnTo>
                    <a:pt x="215" y="1461"/>
                  </a:lnTo>
                  <a:lnTo>
                    <a:pt x="336" y="1411"/>
                  </a:lnTo>
                  <a:lnTo>
                    <a:pt x="355" y="1406"/>
                  </a:lnTo>
                  <a:lnTo>
                    <a:pt x="374" y="1406"/>
                  </a:lnTo>
                  <a:lnTo>
                    <a:pt x="392" y="1412"/>
                  </a:lnTo>
                  <a:lnTo>
                    <a:pt x="408" y="1422"/>
                  </a:lnTo>
                  <a:lnTo>
                    <a:pt x="421" y="1437"/>
                  </a:lnTo>
                  <a:lnTo>
                    <a:pt x="455" y="1484"/>
                  </a:lnTo>
                  <a:lnTo>
                    <a:pt x="492" y="1527"/>
                  </a:lnTo>
                  <a:lnTo>
                    <a:pt x="532" y="1567"/>
                  </a:lnTo>
                  <a:lnTo>
                    <a:pt x="576" y="1605"/>
                  </a:lnTo>
                  <a:lnTo>
                    <a:pt x="622" y="1639"/>
                  </a:lnTo>
                  <a:lnTo>
                    <a:pt x="637" y="1651"/>
                  </a:lnTo>
                  <a:lnTo>
                    <a:pt x="647" y="1667"/>
                  </a:lnTo>
                  <a:lnTo>
                    <a:pt x="652" y="1685"/>
                  </a:lnTo>
                  <a:lnTo>
                    <a:pt x="653" y="1704"/>
                  </a:lnTo>
                  <a:lnTo>
                    <a:pt x="648" y="1723"/>
                  </a:lnTo>
                  <a:lnTo>
                    <a:pt x="598" y="1845"/>
                  </a:lnTo>
                  <a:lnTo>
                    <a:pt x="596" y="1853"/>
                  </a:lnTo>
                  <a:lnTo>
                    <a:pt x="599" y="1860"/>
                  </a:lnTo>
                  <a:lnTo>
                    <a:pt x="605" y="1864"/>
                  </a:lnTo>
                  <a:lnTo>
                    <a:pt x="738" y="1920"/>
                  </a:lnTo>
                  <a:lnTo>
                    <a:pt x="741" y="1921"/>
                  </a:lnTo>
                  <a:lnTo>
                    <a:pt x="743" y="1921"/>
                  </a:lnTo>
                  <a:lnTo>
                    <a:pt x="746" y="1921"/>
                  </a:lnTo>
                  <a:lnTo>
                    <a:pt x="749" y="1920"/>
                  </a:lnTo>
                  <a:lnTo>
                    <a:pt x="752" y="1919"/>
                  </a:lnTo>
                  <a:lnTo>
                    <a:pt x="756" y="1915"/>
                  </a:lnTo>
                  <a:lnTo>
                    <a:pt x="758" y="1912"/>
                  </a:lnTo>
                  <a:lnTo>
                    <a:pt x="807" y="1790"/>
                  </a:lnTo>
                  <a:lnTo>
                    <a:pt x="818" y="1773"/>
                  </a:lnTo>
                  <a:lnTo>
                    <a:pt x="832" y="1761"/>
                  </a:lnTo>
                  <a:lnTo>
                    <a:pt x="848" y="1751"/>
                  </a:lnTo>
                  <a:lnTo>
                    <a:pt x="867" y="1747"/>
                  </a:lnTo>
                  <a:lnTo>
                    <a:pt x="886" y="1748"/>
                  </a:lnTo>
                  <a:lnTo>
                    <a:pt x="957" y="1758"/>
                  </a:lnTo>
                  <a:lnTo>
                    <a:pt x="1029" y="1762"/>
                  </a:lnTo>
                  <a:lnTo>
                    <a:pt x="1100" y="1758"/>
                  </a:lnTo>
                  <a:lnTo>
                    <a:pt x="1171" y="1748"/>
                  </a:lnTo>
                  <a:lnTo>
                    <a:pt x="1175" y="1748"/>
                  </a:lnTo>
                  <a:lnTo>
                    <a:pt x="1180" y="1747"/>
                  </a:lnTo>
                  <a:lnTo>
                    <a:pt x="1184" y="1747"/>
                  </a:lnTo>
                  <a:lnTo>
                    <a:pt x="1200" y="1749"/>
                  </a:lnTo>
                  <a:lnTo>
                    <a:pt x="1215" y="1754"/>
                  </a:lnTo>
                  <a:lnTo>
                    <a:pt x="1229" y="1763"/>
                  </a:lnTo>
                  <a:lnTo>
                    <a:pt x="1241" y="1775"/>
                  </a:lnTo>
                  <a:lnTo>
                    <a:pt x="1249" y="1790"/>
                  </a:lnTo>
                  <a:lnTo>
                    <a:pt x="1299" y="1912"/>
                  </a:lnTo>
                  <a:lnTo>
                    <a:pt x="1301" y="1915"/>
                  </a:lnTo>
                  <a:lnTo>
                    <a:pt x="1303" y="1919"/>
                  </a:lnTo>
                  <a:lnTo>
                    <a:pt x="1306" y="1920"/>
                  </a:lnTo>
                  <a:lnTo>
                    <a:pt x="1309" y="1921"/>
                  </a:lnTo>
                  <a:lnTo>
                    <a:pt x="1313" y="1921"/>
                  </a:lnTo>
                  <a:lnTo>
                    <a:pt x="1316" y="1921"/>
                  </a:lnTo>
                  <a:lnTo>
                    <a:pt x="1319" y="1920"/>
                  </a:lnTo>
                  <a:lnTo>
                    <a:pt x="1451" y="1864"/>
                  </a:lnTo>
                  <a:lnTo>
                    <a:pt x="1454" y="1863"/>
                  </a:lnTo>
                  <a:lnTo>
                    <a:pt x="1457" y="1861"/>
                  </a:lnTo>
                  <a:lnTo>
                    <a:pt x="1459" y="1859"/>
                  </a:lnTo>
                  <a:lnTo>
                    <a:pt x="1460" y="1857"/>
                  </a:lnTo>
                  <a:lnTo>
                    <a:pt x="1461" y="1855"/>
                  </a:lnTo>
                  <a:lnTo>
                    <a:pt x="1461" y="1853"/>
                  </a:lnTo>
                  <a:lnTo>
                    <a:pt x="1461" y="1850"/>
                  </a:lnTo>
                  <a:lnTo>
                    <a:pt x="1460" y="1845"/>
                  </a:lnTo>
                  <a:lnTo>
                    <a:pt x="1409" y="1723"/>
                  </a:lnTo>
                  <a:lnTo>
                    <a:pt x="1405" y="1705"/>
                  </a:lnTo>
                  <a:lnTo>
                    <a:pt x="1405" y="1686"/>
                  </a:lnTo>
                  <a:lnTo>
                    <a:pt x="1411" y="1668"/>
                  </a:lnTo>
                  <a:lnTo>
                    <a:pt x="1421" y="1652"/>
                  </a:lnTo>
                  <a:lnTo>
                    <a:pt x="1435" y="1639"/>
                  </a:lnTo>
                  <a:lnTo>
                    <a:pt x="1482" y="1606"/>
                  </a:lnTo>
                  <a:lnTo>
                    <a:pt x="1525" y="1569"/>
                  </a:lnTo>
                  <a:lnTo>
                    <a:pt x="1566" y="1527"/>
                  </a:lnTo>
                  <a:lnTo>
                    <a:pt x="1603" y="1484"/>
                  </a:lnTo>
                  <a:lnTo>
                    <a:pt x="1637" y="1437"/>
                  </a:lnTo>
                  <a:lnTo>
                    <a:pt x="1649" y="1423"/>
                  </a:lnTo>
                  <a:lnTo>
                    <a:pt x="1665" y="1413"/>
                  </a:lnTo>
                  <a:lnTo>
                    <a:pt x="1683" y="1407"/>
                  </a:lnTo>
                  <a:lnTo>
                    <a:pt x="1702" y="1407"/>
                  </a:lnTo>
                  <a:lnTo>
                    <a:pt x="1721" y="1412"/>
                  </a:lnTo>
                  <a:lnTo>
                    <a:pt x="1843" y="1462"/>
                  </a:lnTo>
                  <a:lnTo>
                    <a:pt x="1845" y="1462"/>
                  </a:lnTo>
                  <a:lnTo>
                    <a:pt x="1846" y="1464"/>
                  </a:lnTo>
                  <a:lnTo>
                    <a:pt x="1848" y="1464"/>
                  </a:lnTo>
                  <a:lnTo>
                    <a:pt x="1851" y="1464"/>
                  </a:lnTo>
                  <a:lnTo>
                    <a:pt x="1855" y="1462"/>
                  </a:lnTo>
                  <a:lnTo>
                    <a:pt x="1858" y="1460"/>
                  </a:lnTo>
                  <a:lnTo>
                    <a:pt x="1861" y="1458"/>
                  </a:lnTo>
                  <a:lnTo>
                    <a:pt x="1863" y="1454"/>
                  </a:lnTo>
                  <a:lnTo>
                    <a:pt x="1917" y="1322"/>
                  </a:lnTo>
                  <a:lnTo>
                    <a:pt x="1918" y="1318"/>
                  </a:lnTo>
                  <a:lnTo>
                    <a:pt x="1918" y="1314"/>
                  </a:lnTo>
                  <a:lnTo>
                    <a:pt x="1917" y="1311"/>
                  </a:lnTo>
                  <a:lnTo>
                    <a:pt x="1916" y="1309"/>
                  </a:lnTo>
                  <a:lnTo>
                    <a:pt x="1915" y="1307"/>
                  </a:lnTo>
                  <a:lnTo>
                    <a:pt x="1913" y="1304"/>
                  </a:lnTo>
                  <a:lnTo>
                    <a:pt x="1910" y="1302"/>
                  </a:lnTo>
                  <a:lnTo>
                    <a:pt x="1788" y="1252"/>
                  </a:lnTo>
                  <a:lnTo>
                    <a:pt x="1771" y="1243"/>
                  </a:lnTo>
                  <a:lnTo>
                    <a:pt x="1758" y="1229"/>
                  </a:lnTo>
                  <a:lnTo>
                    <a:pt x="1749" y="1212"/>
                  </a:lnTo>
                  <a:lnTo>
                    <a:pt x="1745" y="1193"/>
                  </a:lnTo>
                  <a:lnTo>
                    <a:pt x="1746" y="1174"/>
                  </a:lnTo>
                  <a:lnTo>
                    <a:pt x="1756" y="1103"/>
                  </a:lnTo>
                  <a:lnTo>
                    <a:pt x="1760" y="1031"/>
                  </a:lnTo>
                  <a:lnTo>
                    <a:pt x="1756" y="960"/>
                  </a:lnTo>
                  <a:lnTo>
                    <a:pt x="1746" y="889"/>
                  </a:lnTo>
                  <a:lnTo>
                    <a:pt x="1745" y="870"/>
                  </a:lnTo>
                  <a:lnTo>
                    <a:pt x="1749" y="851"/>
                  </a:lnTo>
                  <a:lnTo>
                    <a:pt x="1757" y="834"/>
                  </a:lnTo>
                  <a:lnTo>
                    <a:pt x="1771" y="820"/>
                  </a:lnTo>
                  <a:lnTo>
                    <a:pt x="1788" y="810"/>
                  </a:lnTo>
                  <a:lnTo>
                    <a:pt x="1910" y="760"/>
                  </a:lnTo>
                  <a:lnTo>
                    <a:pt x="1915" y="755"/>
                  </a:lnTo>
                  <a:lnTo>
                    <a:pt x="1918" y="748"/>
                  </a:lnTo>
                  <a:lnTo>
                    <a:pt x="1917" y="740"/>
                  </a:lnTo>
                  <a:lnTo>
                    <a:pt x="1863" y="608"/>
                  </a:lnTo>
                  <a:lnTo>
                    <a:pt x="1861" y="603"/>
                  </a:lnTo>
                  <a:lnTo>
                    <a:pt x="1858" y="601"/>
                  </a:lnTo>
                  <a:lnTo>
                    <a:pt x="1855" y="599"/>
                  </a:lnTo>
                  <a:lnTo>
                    <a:pt x="1851" y="598"/>
                  </a:lnTo>
                  <a:lnTo>
                    <a:pt x="1848" y="598"/>
                  </a:lnTo>
                  <a:lnTo>
                    <a:pt x="1846" y="599"/>
                  </a:lnTo>
                  <a:lnTo>
                    <a:pt x="1843" y="599"/>
                  </a:lnTo>
                  <a:lnTo>
                    <a:pt x="1721" y="650"/>
                  </a:lnTo>
                  <a:lnTo>
                    <a:pt x="1702" y="654"/>
                  </a:lnTo>
                  <a:lnTo>
                    <a:pt x="1683" y="654"/>
                  </a:lnTo>
                  <a:lnTo>
                    <a:pt x="1665" y="649"/>
                  </a:lnTo>
                  <a:lnTo>
                    <a:pt x="1649" y="638"/>
                  </a:lnTo>
                  <a:lnTo>
                    <a:pt x="1637" y="624"/>
                  </a:lnTo>
                  <a:lnTo>
                    <a:pt x="1603" y="577"/>
                  </a:lnTo>
                  <a:lnTo>
                    <a:pt x="1566" y="533"/>
                  </a:lnTo>
                  <a:lnTo>
                    <a:pt x="1525" y="493"/>
                  </a:lnTo>
                  <a:lnTo>
                    <a:pt x="1482" y="456"/>
                  </a:lnTo>
                  <a:lnTo>
                    <a:pt x="1435" y="422"/>
                  </a:lnTo>
                  <a:lnTo>
                    <a:pt x="1421" y="409"/>
                  </a:lnTo>
                  <a:lnTo>
                    <a:pt x="1411" y="393"/>
                  </a:lnTo>
                  <a:lnTo>
                    <a:pt x="1406" y="375"/>
                  </a:lnTo>
                  <a:lnTo>
                    <a:pt x="1405" y="356"/>
                  </a:lnTo>
                  <a:lnTo>
                    <a:pt x="1410" y="337"/>
                  </a:lnTo>
                  <a:lnTo>
                    <a:pt x="1460" y="215"/>
                  </a:lnTo>
                  <a:lnTo>
                    <a:pt x="1462" y="211"/>
                  </a:lnTo>
                  <a:lnTo>
                    <a:pt x="1461" y="208"/>
                  </a:lnTo>
                  <a:lnTo>
                    <a:pt x="1460" y="205"/>
                  </a:lnTo>
                  <a:lnTo>
                    <a:pt x="1460" y="202"/>
                  </a:lnTo>
                  <a:lnTo>
                    <a:pt x="1458" y="200"/>
                  </a:lnTo>
                  <a:lnTo>
                    <a:pt x="1455" y="198"/>
                  </a:lnTo>
                  <a:lnTo>
                    <a:pt x="1452" y="196"/>
                  </a:lnTo>
                  <a:lnTo>
                    <a:pt x="1320" y="142"/>
                  </a:lnTo>
                  <a:lnTo>
                    <a:pt x="1317" y="141"/>
                  </a:lnTo>
                  <a:lnTo>
                    <a:pt x="1315" y="140"/>
                  </a:lnTo>
                  <a:lnTo>
                    <a:pt x="1311" y="141"/>
                  </a:lnTo>
                  <a:lnTo>
                    <a:pt x="1308" y="142"/>
                  </a:lnTo>
                  <a:lnTo>
                    <a:pt x="1305" y="143"/>
                  </a:lnTo>
                  <a:lnTo>
                    <a:pt x="1302" y="146"/>
                  </a:lnTo>
                  <a:lnTo>
                    <a:pt x="1300" y="149"/>
                  </a:lnTo>
                  <a:lnTo>
                    <a:pt x="1250" y="271"/>
                  </a:lnTo>
                  <a:lnTo>
                    <a:pt x="1239" y="288"/>
                  </a:lnTo>
                  <a:lnTo>
                    <a:pt x="1226" y="301"/>
                  </a:lnTo>
                  <a:lnTo>
                    <a:pt x="1210" y="310"/>
                  </a:lnTo>
                  <a:lnTo>
                    <a:pt x="1191" y="314"/>
                  </a:lnTo>
                  <a:lnTo>
                    <a:pt x="1172" y="313"/>
                  </a:lnTo>
                  <a:lnTo>
                    <a:pt x="1101" y="302"/>
                  </a:lnTo>
                  <a:lnTo>
                    <a:pt x="1030" y="299"/>
                  </a:lnTo>
                  <a:lnTo>
                    <a:pt x="958" y="302"/>
                  </a:lnTo>
                  <a:lnTo>
                    <a:pt x="888" y="313"/>
                  </a:lnTo>
                  <a:lnTo>
                    <a:pt x="868" y="314"/>
                  </a:lnTo>
                  <a:lnTo>
                    <a:pt x="850" y="310"/>
                  </a:lnTo>
                  <a:lnTo>
                    <a:pt x="833" y="301"/>
                  </a:lnTo>
                  <a:lnTo>
                    <a:pt x="819" y="287"/>
                  </a:lnTo>
                  <a:lnTo>
                    <a:pt x="809" y="270"/>
                  </a:lnTo>
                  <a:lnTo>
                    <a:pt x="759" y="148"/>
                  </a:lnTo>
                  <a:lnTo>
                    <a:pt x="757" y="145"/>
                  </a:lnTo>
                  <a:lnTo>
                    <a:pt x="755" y="142"/>
                  </a:lnTo>
                  <a:lnTo>
                    <a:pt x="751" y="141"/>
                  </a:lnTo>
                  <a:lnTo>
                    <a:pt x="748" y="140"/>
                  </a:lnTo>
                  <a:lnTo>
                    <a:pt x="745" y="140"/>
                  </a:lnTo>
                  <a:close/>
                  <a:moveTo>
                    <a:pt x="1315" y="0"/>
                  </a:moveTo>
                  <a:lnTo>
                    <a:pt x="1344" y="3"/>
                  </a:lnTo>
                  <a:lnTo>
                    <a:pt x="1374" y="12"/>
                  </a:lnTo>
                  <a:lnTo>
                    <a:pt x="1506" y="67"/>
                  </a:lnTo>
                  <a:lnTo>
                    <a:pt x="1529" y="78"/>
                  </a:lnTo>
                  <a:lnTo>
                    <a:pt x="1548" y="92"/>
                  </a:lnTo>
                  <a:lnTo>
                    <a:pt x="1565" y="109"/>
                  </a:lnTo>
                  <a:lnTo>
                    <a:pt x="1579" y="129"/>
                  </a:lnTo>
                  <a:lnTo>
                    <a:pt x="1590" y="151"/>
                  </a:lnTo>
                  <a:lnTo>
                    <a:pt x="1599" y="180"/>
                  </a:lnTo>
                  <a:lnTo>
                    <a:pt x="1602" y="211"/>
                  </a:lnTo>
                  <a:lnTo>
                    <a:pt x="1599" y="241"/>
                  </a:lnTo>
                  <a:lnTo>
                    <a:pt x="1590" y="270"/>
                  </a:lnTo>
                  <a:lnTo>
                    <a:pt x="1561" y="340"/>
                  </a:lnTo>
                  <a:lnTo>
                    <a:pt x="1605" y="375"/>
                  </a:lnTo>
                  <a:lnTo>
                    <a:pt x="1646" y="415"/>
                  </a:lnTo>
                  <a:lnTo>
                    <a:pt x="1684" y="455"/>
                  </a:lnTo>
                  <a:lnTo>
                    <a:pt x="1720" y="499"/>
                  </a:lnTo>
                  <a:lnTo>
                    <a:pt x="1790" y="470"/>
                  </a:lnTo>
                  <a:lnTo>
                    <a:pt x="1819" y="461"/>
                  </a:lnTo>
                  <a:lnTo>
                    <a:pt x="1849" y="458"/>
                  </a:lnTo>
                  <a:lnTo>
                    <a:pt x="1876" y="460"/>
                  </a:lnTo>
                  <a:lnTo>
                    <a:pt x="1901" y="467"/>
                  </a:lnTo>
                  <a:lnTo>
                    <a:pt x="1925" y="477"/>
                  </a:lnTo>
                  <a:lnTo>
                    <a:pt x="1946" y="492"/>
                  </a:lnTo>
                  <a:lnTo>
                    <a:pt x="1965" y="509"/>
                  </a:lnTo>
                  <a:lnTo>
                    <a:pt x="1981" y="530"/>
                  </a:lnTo>
                  <a:lnTo>
                    <a:pt x="1993" y="554"/>
                  </a:lnTo>
                  <a:lnTo>
                    <a:pt x="2047" y="686"/>
                  </a:lnTo>
                  <a:lnTo>
                    <a:pt x="2056" y="716"/>
                  </a:lnTo>
                  <a:lnTo>
                    <a:pt x="2059" y="746"/>
                  </a:lnTo>
                  <a:lnTo>
                    <a:pt x="2056" y="776"/>
                  </a:lnTo>
                  <a:lnTo>
                    <a:pt x="2047" y="805"/>
                  </a:lnTo>
                  <a:lnTo>
                    <a:pt x="2036" y="827"/>
                  </a:lnTo>
                  <a:lnTo>
                    <a:pt x="2022" y="847"/>
                  </a:lnTo>
                  <a:lnTo>
                    <a:pt x="2005" y="864"/>
                  </a:lnTo>
                  <a:lnTo>
                    <a:pt x="1985" y="878"/>
                  </a:lnTo>
                  <a:lnTo>
                    <a:pt x="1964" y="890"/>
                  </a:lnTo>
                  <a:lnTo>
                    <a:pt x="1893" y="918"/>
                  </a:lnTo>
                  <a:lnTo>
                    <a:pt x="1900" y="994"/>
                  </a:lnTo>
                  <a:lnTo>
                    <a:pt x="1900" y="1068"/>
                  </a:lnTo>
                  <a:lnTo>
                    <a:pt x="1893" y="1143"/>
                  </a:lnTo>
                  <a:lnTo>
                    <a:pt x="1964" y="1172"/>
                  </a:lnTo>
                  <a:lnTo>
                    <a:pt x="1985" y="1184"/>
                  </a:lnTo>
                  <a:lnTo>
                    <a:pt x="2005" y="1198"/>
                  </a:lnTo>
                  <a:lnTo>
                    <a:pt x="2022" y="1215"/>
                  </a:lnTo>
                  <a:lnTo>
                    <a:pt x="2037" y="1234"/>
                  </a:lnTo>
                  <a:lnTo>
                    <a:pt x="2047" y="1257"/>
                  </a:lnTo>
                  <a:lnTo>
                    <a:pt x="2056" y="1286"/>
                  </a:lnTo>
                  <a:lnTo>
                    <a:pt x="2059" y="1316"/>
                  </a:lnTo>
                  <a:lnTo>
                    <a:pt x="2056" y="1347"/>
                  </a:lnTo>
                  <a:lnTo>
                    <a:pt x="2047" y="1376"/>
                  </a:lnTo>
                  <a:lnTo>
                    <a:pt x="1993" y="1508"/>
                  </a:lnTo>
                  <a:lnTo>
                    <a:pt x="1981" y="1532"/>
                  </a:lnTo>
                  <a:lnTo>
                    <a:pt x="1965" y="1553"/>
                  </a:lnTo>
                  <a:lnTo>
                    <a:pt x="1946" y="1571"/>
                  </a:lnTo>
                  <a:lnTo>
                    <a:pt x="1925" y="1584"/>
                  </a:lnTo>
                  <a:lnTo>
                    <a:pt x="1901" y="1595"/>
                  </a:lnTo>
                  <a:lnTo>
                    <a:pt x="1876" y="1601"/>
                  </a:lnTo>
                  <a:lnTo>
                    <a:pt x="1849" y="1605"/>
                  </a:lnTo>
                  <a:lnTo>
                    <a:pt x="1819" y="1601"/>
                  </a:lnTo>
                  <a:lnTo>
                    <a:pt x="1790" y="1592"/>
                  </a:lnTo>
                  <a:lnTo>
                    <a:pt x="1720" y="1563"/>
                  </a:lnTo>
                  <a:lnTo>
                    <a:pt x="1684" y="1607"/>
                  </a:lnTo>
                  <a:lnTo>
                    <a:pt x="1646" y="1647"/>
                  </a:lnTo>
                  <a:lnTo>
                    <a:pt x="1605" y="1686"/>
                  </a:lnTo>
                  <a:lnTo>
                    <a:pt x="1561" y="1721"/>
                  </a:lnTo>
                  <a:lnTo>
                    <a:pt x="1590" y="1792"/>
                  </a:lnTo>
                  <a:lnTo>
                    <a:pt x="1599" y="1821"/>
                  </a:lnTo>
                  <a:lnTo>
                    <a:pt x="1602" y="1852"/>
                  </a:lnTo>
                  <a:lnTo>
                    <a:pt x="1599" y="1881"/>
                  </a:lnTo>
                  <a:lnTo>
                    <a:pt x="1590" y="1911"/>
                  </a:lnTo>
                  <a:lnTo>
                    <a:pt x="1579" y="1933"/>
                  </a:lnTo>
                  <a:lnTo>
                    <a:pt x="1565" y="1952"/>
                  </a:lnTo>
                  <a:lnTo>
                    <a:pt x="1548" y="1971"/>
                  </a:lnTo>
                  <a:lnTo>
                    <a:pt x="1527" y="1984"/>
                  </a:lnTo>
                  <a:lnTo>
                    <a:pt x="1506" y="1995"/>
                  </a:lnTo>
                  <a:lnTo>
                    <a:pt x="1374" y="2050"/>
                  </a:lnTo>
                  <a:lnTo>
                    <a:pt x="1344" y="2059"/>
                  </a:lnTo>
                  <a:lnTo>
                    <a:pt x="1315" y="2062"/>
                  </a:lnTo>
                  <a:lnTo>
                    <a:pt x="1288" y="2060"/>
                  </a:lnTo>
                  <a:lnTo>
                    <a:pt x="1263" y="2053"/>
                  </a:lnTo>
                  <a:lnTo>
                    <a:pt x="1238" y="2043"/>
                  </a:lnTo>
                  <a:lnTo>
                    <a:pt x="1217" y="2029"/>
                  </a:lnTo>
                  <a:lnTo>
                    <a:pt x="1198" y="2011"/>
                  </a:lnTo>
                  <a:lnTo>
                    <a:pt x="1183" y="1990"/>
                  </a:lnTo>
                  <a:lnTo>
                    <a:pt x="1171" y="1966"/>
                  </a:lnTo>
                  <a:lnTo>
                    <a:pt x="1142" y="1896"/>
                  </a:lnTo>
                  <a:lnTo>
                    <a:pt x="1067" y="1903"/>
                  </a:lnTo>
                  <a:lnTo>
                    <a:pt x="992" y="1903"/>
                  </a:lnTo>
                  <a:lnTo>
                    <a:pt x="918" y="1896"/>
                  </a:lnTo>
                  <a:lnTo>
                    <a:pt x="888" y="1966"/>
                  </a:lnTo>
                  <a:lnTo>
                    <a:pt x="876" y="1990"/>
                  </a:lnTo>
                  <a:lnTo>
                    <a:pt x="860" y="2011"/>
                  </a:lnTo>
                  <a:lnTo>
                    <a:pt x="841" y="2029"/>
                  </a:lnTo>
                  <a:lnTo>
                    <a:pt x="820" y="2043"/>
                  </a:lnTo>
                  <a:lnTo>
                    <a:pt x="797" y="2053"/>
                  </a:lnTo>
                  <a:lnTo>
                    <a:pt x="771" y="2060"/>
                  </a:lnTo>
                  <a:lnTo>
                    <a:pt x="745" y="2062"/>
                  </a:lnTo>
                  <a:lnTo>
                    <a:pt x="714" y="2059"/>
                  </a:lnTo>
                  <a:lnTo>
                    <a:pt x="686" y="2050"/>
                  </a:lnTo>
                  <a:lnTo>
                    <a:pt x="553" y="1995"/>
                  </a:lnTo>
                  <a:lnTo>
                    <a:pt x="528" y="1982"/>
                  </a:lnTo>
                  <a:lnTo>
                    <a:pt x="507" y="1966"/>
                  </a:lnTo>
                  <a:lnTo>
                    <a:pt x="489" y="1946"/>
                  </a:lnTo>
                  <a:lnTo>
                    <a:pt x="474" y="1924"/>
                  </a:lnTo>
                  <a:lnTo>
                    <a:pt x="464" y="1899"/>
                  </a:lnTo>
                  <a:lnTo>
                    <a:pt x="458" y="1873"/>
                  </a:lnTo>
                  <a:lnTo>
                    <a:pt x="457" y="1846"/>
                  </a:lnTo>
                  <a:lnTo>
                    <a:pt x="460" y="1820"/>
                  </a:lnTo>
                  <a:lnTo>
                    <a:pt x="469" y="1792"/>
                  </a:lnTo>
                  <a:lnTo>
                    <a:pt x="497" y="1722"/>
                  </a:lnTo>
                  <a:lnTo>
                    <a:pt x="454" y="1687"/>
                  </a:lnTo>
                  <a:lnTo>
                    <a:pt x="414" y="1648"/>
                  </a:lnTo>
                  <a:lnTo>
                    <a:pt x="375" y="1607"/>
                  </a:lnTo>
                  <a:lnTo>
                    <a:pt x="339" y="1563"/>
                  </a:lnTo>
                  <a:lnTo>
                    <a:pt x="270" y="1593"/>
                  </a:lnTo>
                  <a:lnTo>
                    <a:pt x="240" y="1601"/>
                  </a:lnTo>
                  <a:lnTo>
                    <a:pt x="209" y="1605"/>
                  </a:lnTo>
                  <a:lnTo>
                    <a:pt x="183" y="1602"/>
                  </a:lnTo>
                  <a:lnTo>
                    <a:pt x="157" y="1596"/>
                  </a:lnTo>
                  <a:lnTo>
                    <a:pt x="134" y="1586"/>
                  </a:lnTo>
                  <a:lnTo>
                    <a:pt x="113" y="1571"/>
                  </a:lnTo>
                  <a:lnTo>
                    <a:pt x="94" y="1554"/>
                  </a:lnTo>
                  <a:lnTo>
                    <a:pt x="78" y="1532"/>
                  </a:lnTo>
                  <a:lnTo>
                    <a:pt x="66" y="1509"/>
                  </a:lnTo>
                  <a:lnTo>
                    <a:pt x="11" y="1377"/>
                  </a:lnTo>
                  <a:lnTo>
                    <a:pt x="3" y="1347"/>
                  </a:lnTo>
                  <a:lnTo>
                    <a:pt x="0" y="1317"/>
                  </a:lnTo>
                  <a:lnTo>
                    <a:pt x="3" y="1286"/>
                  </a:lnTo>
                  <a:lnTo>
                    <a:pt x="11" y="1258"/>
                  </a:lnTo>
                  <a:lnTo>
                    <a:pt x="23" y="1236"/>
                  </a:lnTo>
                  <a:lnTo>
                    <a:pt x="37" y="1215"/>
                  </a:lnTo>
                  <a:lnTo>
                    <a:pt x="55" y="1198"/>
                  </a:lnTo>
                  <a:lnTo>
                    <a:pt x="74" y="1185"/>
                  </a:lnTo>
                  <a:lnTo>
                    <a:pt x="96" y="1173"/>
                  </a:lnTo>
                  <a:lnTo>
                    <a:pt x="166" y="1144"/>
                  </a:lnTo>
                  <a:lnTo>
                    <a:pt x="159" y="1069"/>
                  </a:lnTo>
                  <a:lnTo>
                    <a:pt x="159" y="995"/>
                  </a:lnTo>
                  <a:lnTo>
                    <a:pt x="166" y="919"/>
                  </a:lnTo>
                  <a:lnTo>
                    <a:pt x="96" y="890"/>
                  </a:lnTo>
                  <a:lnTo>
                    <a:pt x="74" y="879"/>
                  </a:lnTo>
                  <a:lnTo>
                    <a:pt x="54" y="864"/>
                  </a:lnTo>
                  <a:lnTo>
                    <a:pt x="37" y="847"/>
                  </a:lnTo>
                  <a:lnTo>
                    <a:pt x="23" y="828"/>
                  </a:lnTo>
                  <a:lnTo>
                    <a:pt x="11" y="806"/>
                  </a:lnTo>
                  <a:lnTo>
                    <a:pt x="3" y="776"/>
                  </a:lnTo>
                  <a:lnTo>
                    <a:pt x="0" y="747"/>
                  </a:lnTo>
                  <a:lnTo>
                    <a:pt x="3" y="716"/>
                  </a:lnTo>
                  <a:lnTo>
                    <a:pt x="11" y="687"/>
                  </a:lnTo>
                  <a:lnTo>
                    <a:pt x="66" y="555"/>
                  </a:lnTo>
                  <a:lnTo>
                    <a:pt x="78" y="530"/>
                  </a:lnTo>
                  <a:lnTo>
                    <a:pt x="94" y="510"/>
                  </a:lnTo>
                  <a:lnTo>
                    <a:pt x="113" y="492"/>
                  </a:lnTo>
                  <a:lnTo>
                    <a:pt x="134" y="478"/>
                  </a:lnTo>
                  <a:lnTo>
                    <a:pt x="157" y="468"/>
                  </a:lnTo>
                  <a:lnTo>
                    <a:pt x="183" y="461"/>
                  </a:lnTo>
                  <a:lnTo>
                    <a:pt x="209" y="458"/>
                  </a:lnTo>
                  <a:lnTo>
                    <a:pt x="240" y="461"/>
                  </a:lnTo>
                  <a:lnTo>
                    <a:pt x="270" y="471"/>
                  </a:lnTo>
                  <a:lnTo>
                    <a:pt x="339" y="499"/>
                  </a:lnTo>
                  <a:lnTo>
                    <a:pt x="374" y="456"/>
                  </a:lnTo>
                  <a:lnTo>
                    <a:pt x="414" y="416"/>
                  </a:lnTo>
                  <a:lnTo>
                    <a:pt x="454" y="376"/>
                  </a:lnTo>
                  <a:lnTo>
                    <a:pt x="497" y="340"/>
                  </a:lnTo>
                  <a:lnTo>
                    <a:pt x="469" y="270"/>
                  </a:lnTo>
                  <a:lnTo>
                    <a:pt x="460" y="242"/>
                  </a:lnTo>
                  <a:lnTo>
                    <a:pt x="457" y="211"/>
                  </a:lnTo>
                  <a:lnTo>
                    <a:pt x="460" y="181"/>
                  </a:lnTo>
                  <a:lnTo>
                    <a:pt x="469" y="152"/>
                  </a:lnTo>
                  <a:lnTo>
                    <a:pt x="480" y="129"/>
                  </a:lnTo>
                  <a:lnTo>
                    <a:pt x="494" y="110"/>
                  </a:lnTo>
                  <a:lnTo>
                    <a:pt x="511" y="92"/>
                  </a:lnTo>
                  <a:lnTo>
                    <a:pt x="531" y="78"/>
                  </a:lnTo>
                  <a:lnTo>
                    <a:pt x="553" y="68"/>
                  </a:lnTo>
                  <a:lnTo>
                    <a:pt x="686" y="13"/>
                  </a:lnTo>
                  <a:lnTo>
                    <a:pt x="714" y="4"/>
                  </a:lnTo>
                  <a:lnTo>
                    <a:pt x="745" y="1"/>
                  </a:lnTo>
                  <a:lnTo>
                    <a:pt x="771" y="3"/>
                  </a:lnTo>
                  <a:lnTo>
                    <a:pt x="797" y="9"/>
                  </a:lnTo>
                  <a:lnTo>
                    <a:pt x="820" y="20"/>
                  </a:lnTo>
                  <a:lnTo>
                    <a:pt x="841" y="34"/>
                  </a:lnTo>
                  <a:lnTo>
                    <a:pt x="860" y="52"/>
                  </a:lnTo>
                  <a:lnTo>
                    <a:pt x="876" y="73"/>
                  </a:lnTo>
                  <a:lnTo>
                    <a:pt x="888" y="96"/>
                  </a:lnTo>
                  <a:lnTo>
                    <a:pt x="918" y="166"/>
                  </a:lnTo>
                  <a:lnTo>
                    <a:pt x="992" y="160"/>
                  </a:lnTo>
                  <a:lnTo>
                    <a:pt x="1067" y="160"/>
                  </a:lnTo>
                  <a:lnTo>
                    <a:pt x="1142" y="166"/>
                  </a:lnTo>
                  <a:lnTo>
                    <a:pt x="1171" y="96"/>
                  </a:lnTo>
                  <a:lnTo>
                    <a:pt x="1183" y="72"/>
                  </a:lnTo>
                  <a:lnTo>
                    <a:pt x="1198" y="52"/>
                  </a:lnTo>
                  <a:lnTo>
                    <a:pt x="1217" y="34"/>
                  </a:lnTo>
                  <a:lnTo>
                    <a:pt x="1238" y="19"/>
                  </a:lnTo>
                  <a:lnTo>
                    <a:pt x="1263" y="8"/>
                  </a:lnTo>
                  <a:lnTo>
                    <a:pt x="1288" y="2"/>
                  </a:lnTo>
                  <a:lnTo>
                    <a:pt x="1315" y="0"/>
                  </a:lnTo>
                  <a:close/>
                </a:path>
              </a:pathLst>
            </a:custGeom>
            <a:solidFill>
              <a:srgbClr val="848CC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sp>
        <p:nvSpPr>
          <p:cNvPr id="10" name="Round Same Side Corner Rectangle 94"/>
          <p:cNvSpPr/>
          <p:nvPr/>
        </p:nvSpPr>
        <p:spPr>
          <a:xfrm rot="16200000">
            <a:off x="4131310" y="1059180"/>
            <a:ext cx="956310" cy="217360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11" name="Oval 95"/>
          <p:cNvSpPr/>
          <p:nvPr/>
        </p:nvSpPr>
        <p:spPr>
          <a:xfrm>
            <a:off x="3624580" y="1758315"/>
            <a:ext cx="774700" cy="774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12" name="Round Same Side Corner Rectangle 96"/>
          <p:cNvSpPr/>
          <p:nvPr/>
        </p:nvSpPr>
        <p:spPr>
          <a:xfrm rot="16200000">
            <a:off x="4131310" y="2085975"/>
            <a:ext cx="956310" cy="217360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13" name="Oval 97"/>
          <p:cNvSpPr/>
          <p:nvPr/>
        </p:nvSpPr>
        <p:spPr>
          <a:xfrm>
            <a:off x="3624580" y="2785110"/>
            <a:ext cx="774700" cy="774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14" name="Round Same Side Corner Rectangle 98"/>
          <p:cNvSpPr/>
          <p:nvPr/>
        </p:nvSpPr>
        <p:spPr>
          <a:xfrm rot="16200000">
            <a:off x="4131310" y="3112770"/>
            <a:ext cx="956310" cy="217360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15" name="Oval 99"/>
          <p:cNvSpPr/>
          <p:nvPr/>
        </p:nvSpPr>
        <p:spPr>
          <a:xfrm>
            <a:off x="3624580" y="3812540"/>
            <a:ext cx="774700" cy="774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16" name="Round Same Side Corner Rectangle 100"/>
          <p:cNvSpPr/>
          <p:nvPr/>
        </p:nvSpPr>
        <p:spPr>
          <a:xfrm rot="16200000">
            <a:off x="4131310" y="4139565"/>
            <a:ext cx="956310" cy="217360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17" name="Oval 101"/>
          <p:cNvSpPr/>
          <p:nvPr/>
        </p:nvSpPr>
        <p:spPr>
          <a:xfrm>
            <a:off x="3624580" y="4839335"/>
            <a:ext cx="774700" cy="774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cs typeface="+mn-ea"/>
              <a:sym typeface="+mn-lt"/>
            </a:endParaRPr>
          </a:p>
        </p:txBody>
      </p:sp>
      <p:grpSp>
        <p:nvGrpSpPr>
          <p:cNvPr id="18" name="Group 102"/>
          <p:cNvGrpSpPr/>
          <p:nvPr/>
        </p:nvGrpSpPr>
        <p:grpSpPr>
          <a:xfrm rot="0">
            <a:off x="3744595" y="2979420"/>
            <a:ext cx="534670" cy="386715"/>
            <a:chOff x="4451350" y="1993900"/>
            <a:chExt cx="550863" cy="398462"/>
          </a:xfrm>
          <a:solidFill>
            <a:srgbClr val="B3D78B"/>
          </a:solidFill>
        </p:grpSpPr>
        <p:sp>
          <p:nvSpPr>
            <p:cNvPr id="43" name="Freeform 62"/>
            <p:cNvSpPr>
              <a:spLocks noEditPoints="1"/>
            </p:cNvSpPr>
            <p:nvPr/>
          </p:nvSpPr>
          <p:spPr bwMode="auto">
            <a:xfrm>
              <a:off x="4451350" y="1993900"/>
              <a:ext cx="369888" cy="398462"/>
            </a:xfrm>
            <a:custGeom>
              <a:avLst/>
              <a:gdLst>
                <a:gd name="T0" fmla="*/ 987 w 2332"/>
                <a:gd name="T1" fmla="*/ 170 h 2514"/>
                <a:gd name="T2" fmla="*/ 851 w 2332"/>
                <a:gd name="T3" fmla="*/ 274 h 2514"/>
                <a:gd name="T4" fmla="*/ 785 w 2332"/>
                <a:gd name="T5" fmla="*/ 434 h 2514"/>
                <a:gd name="T6" fmla="*/ 792 w 2332"/>
                <a:gd name="T7" fmla="*/ 983 h 2514"/>
                <a:gd name="T8" fmla="*/ 854 w 2332"/>
                <a:gd name="T9" fmla="*/ 1053 h 2514"/>
                <a:gd name="T10" fmla="*/ 872 w 2332"/>
                <a:gd name="T11" fmla="*/ 1535 h 2514"/>
                <a:gd name="T12" fmla="*/ 839 w 2332"/>
                <a:gd name="T13" fmla="*/ 1605 h 2514"/>
                <a:gd name="T14" fmla="*/ 771 w 2332"/>
                <a:gd name="T15" fmla="*/ 1642 h 2514"/>
                <a:gd name="T16" fmla="*/ 647 w 2332"/>
                <a:gd name="T17" fmla="*/ 1709 h 2514"/>
                <a:gd name="T18" fmla="*/ 481 w 2332"/>
                <a:gd name="T19" fmla="*/ 1811 h 2514"/>
                <a:gd name="T20" fmla="*/ 291 w 2332"/>
                <a:gd name="T21" fmla="*/ 1944 h 2514"/>
                <a:gd name="T22" fmla="*/ 160 w 2332"/>
                <a:gd name="T23" fmla="*/ 2060 h 2514"/>
                <a:gd name="T24" fmla="*/ 140 w 2332"/>
                <a:gd name="T25" fmla="*/ 2374 h 2514"/>
                <a:gd name="T26" fmla="*/ 2182 w 2332"/>
                <a:gd name="T27" fmla="*/ 2082 h 2514"/>
                <a:gd name="T28" fmla="*/ 2089 w 2332"/>
                <a:gd name="T29" fmla="*/ 1980 h 2514"/>
                <a:gd name="T30" fmla="*/ 1896 w 2332"/>
                <a:gd name="T31" fmla="*/ 1841 h 2514"/>
                <a:gd name="T32" fmla="*/ 1722 w 2332"/>
                <a:gd name="T33" fmla="*/ 1731 h 2514"/>
                <a:gd name="T34" fmla="*/ 1586 w 2332"/>
                <a:gd name="T35" fmla="*/ 1655 h 2514"/>
                <a:gd name="T36" fmla="*/ 1510 w 2332"/>
                <a:gd name="T37" fmla="*/ 1616 h 2514"/>
                <a:gd name="T38" fmla="*/ 1462 w 2332"/>
                <a:gd name="T39" fmla="*/ 1555 h 2514"/>
                <a:gd name="T40" fmla="*/ 1468 w 2332"/>
                <a:gd name="T41" fmla="*/ 1067 h 2514"/>
                <a:gd name="T42" fmla="*/ 1528 w 2332"/>
                <a:gd name="T43" fmla="*/ 1005 h 2514"/>
                <a:gd name="T44" fmla="*/ 1550 w 2332"/>
                <a:gd name="T45" fmla="*/ 479 h 2514"/>
                <a:gd name="T46" fmla="*/ 1504 w 2332"/>
                <a:gd name="T47" fmla="*/ 309 h 2514"/>
                <a:gd name="T48" fmla="*/ 1384 w 2332"/>
                <a:gd name="T49" fmla="*/ 189 h 2514"/>
                <a:gd name="T50" fmla="*/ 1214 w 2332"/>
                <a:gd name="T51" fmla="*/ 143 h 2514"/>
                <a:gd name="T52" fmla="*/ 1270 w 2332"/>
                <a:gd name="T53" fmla="*/ 4 h 2514"/>
                <a:gd name="T54" fmla="*/ 1469 w 2332"/>
                <a:gd name="T55" fmla="*/ 74 h 2514"/>
                <a:gd name="T56" fmla="*/ 1617 w 2332"/>
                <a:gd name="T57" fmla="*/ 222 h 2514"/>
                <a:gd name="T58" fmla="*/ 1687 w 2332"/>
                <a:gd name="T59" fmla="*/ 422 h 2514"/>
                <a:gd name="T60" fmla="*/ 1680 w 2332"/>
                <a:gd name="T61" fmla="*/ 1006 h 2514"/>
                <a:gd name="T62" fmla="*/ 1600 w 2332"/>
                <a:gd name="T63" fmla="*/ 1134 h 2514"/>
                <a:gd name="T64" fmla="*/ 1685 w 2332"/>
                <a:gd name="T65" fmla="*/ 1549 h 2514"/>
                <a:gd name="T66" fmla="*/ 1854 w 2332"/>
                <a:gd name="T67" fmla="*/ 1648 h 2514"/>
                <a:gd name="T68" fmla="*/ 2062 w 2332"/>
                <a:gd name="T69" fmla="*/ 1785 h 2514"/>
                <a:gd name="T70" fmla="*/ 2254 w 2332"/>
                <a:gd name="T71" fmla="*/ 1936 h 2514"/>
                <a:gd name="T72" fmla="*/ 2322 w 2332"/>
                <a:gd name="T73" fmla="*/ 2062 h 2514"/>
                <a:gd name="T74" fmla="*/ 2328 w 2332"/>
                <a:gd name="T75" fmla="*/ 2463 h 2514"/>
                <a:gd name="T76" fmla="*/ 2280 w 2332"/>
                <a:gd name="T77" fmla="*/ 2512 h 2514"/>
                <a:gd name="T78" fmla="*/ 35 w 2332"/>
                <a:gd name="T79" fmla="*/ 2505 h 2514"/>
                <a:gd name="T80" fmla="*/ 0 w 2332"/>
                <a:gd name="T81" fmla="*/ 2445 h 2514"/>
                <a:gd name="T82" fmla="*/ 20 w 2332"/>
                <a:gd name="T83" fmla="*/ 2027 h 2514"/>
                <a:gd name="T84" fmla="*/ 104 w 2332"/>
                <a:gd name="T85" fmla="*/ 1911 h 2514"/>
                <a:gd name="T86" fmla="*/ 324 w 2332"/>
                <a:gd name="T87" fmla="*/ 1748 h 2514"/>
                <a:gd name="T88" fmla="*/ 524 w 2332"/>
                <a:gd name="T89" fmla="*/ 1619 h 2514"/>
                <a:gd name="T90" fmla="*/ 679 w 2332"/>
                <a:gd name="T91" fmla="*/ 1531 h 2514"/>
                <a:gd name="T92" fmla="*/ 705 w 2332"/>
                <a:gd name="T93" fmla="*/ 1105 h 2514"/>
                <a:gd name="T94" fmla="*/ 644 w 2332"/>
                <a:gd name="T95" fmla="*/ 968 h 2514"/>
                <a:gd name="T96" fmla="*/ 654 w 2332"/>
                <a:gd name="T97" fmla="*/ 368 h 2514"/>
                <a:gd name="T98" fmla="*/ 746 w 2332"/>
                <a:gd name="T99" fmla="*/ 179 h 2514"/>
                <a:gd name="T100" fmla="*/ 908 w 2332"/>
                <a:gd name="T101" fmla="*/ 49 h 2514"/>
                <a:gd name="T102" fmla="*/ 1117 w 2332"/>
                <a:gd name="T103" fmla="*/ 0 h 2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32" h="2514">
                  <a:moveTo>
                    <a:pt x="1117" y="143"/>
                  </a:moveTo>
                  <a:lnTo>
                    <a:pt x="1071" y="145"/>
                  </a:lnTo>
                  <a:lnTo>
                    <a:pt x="1028" y="155"/>
                  </a:lnTo>
                  <a:lnTo>
                    <a:pt x="987" y="170"/>
                  </a:lnTo>
                  <a:lnTo>
                    <a:pt x="948" y="189"/>
                  </a:lnTo>
                  <a:lnTo>
                    <a:pt x="912" y="213"/>
                  </a:lnTo>
                  <a:lnTo>
                    <a:pt x="879" y="241"/>
                  </a:lnTo>
                  <a:lnTo>
                    <a:pt x="851" y="274"/>
                  </a:lnTo>
                  <a:lnTo>
                    <a:pt x="828" y="309"/>
                  </a:lnTo>
                  <a:lnTo>
                    <a:pt x="808" y="348"/>
                  </a:lnTo>
                  <a:lnTo>
                    <a:pt x="793" y="389"/>
                  </a:lnTo>
                  <a:lnTo>
                    <a:pt x="785" y="434"/>
                  </a:lnTo>
                  <a:lnTo>
                    <a:pt x="781" y="479"/>
                  </a:lnTo>
                  <a:lnTo>
                    <a:pt x="781" y="931"/>
                  </a:lnTo>
                  <a:lnTo>
                    <a:pt x="784" y="957"/>
                  </a:lnTo>
                  <a:lnTo>
                    <a:pt x="792" y="983"/>
                  </a:lnTo>
                  <a:lnTo>
                    <a:pt x="804" y="1005"/>
                  </a:lnTo>
                  <a:lnTo>
                    <a:pt x="820" y="1025"/>
                  </a:lnTo>
                  <a:lnTo>
                    <a:pt x="840" y="1042"/>
                  </a:lnTo>
                  <a:lnTo>
                    <a:pt x="854" y="1053"/>
                  </a:lnTo>
                  <a:lnTo>
                    <a:pt x="864" y="1067"/>
                  </a:lnTo>
                  <a:lnTo>
                    <a:pt x="870" y="1083"/>
                  </a:lnTo>
                  <a:lnTo>
                    <a:pt x="872" y="1100"/>
                  </a:lnTo>
                  <a:lnTo>
                    <a:pt x="872" y="1535"/>
                  </a:lnTo>
                  <a:lnTo>
                    <a:pt x="870" y="1556"/>
                  </a:lnTo>
                  <a:lnTo>
                    <a:pt x="864" y="1575"/>
                  </a:lnTo>
                  <a:lnTo>
                    <a:pt x="853" y="1592"/>
                  </a:lnTo>
                  <a:lnTo>
                    <a:pt x="839" y="1605"/>
                  </a:lnTo>
                  <a:lnTo>
                    <a:pt x="821" y="1616"/>
                  </a:lnTo>
                  <a:lnTo>
                    <a:pt x="809" y="1622"/>
                  </a:lnTo>
                  <a:lnTo>
                    <a:pt x="792" y="1631"/>
                  </a:lnTo>
                  <a:lnTo>
                    <a:pt x="771" y="1642"/>
                  </a:lnTo>
                  <a:lnTo>
                    <a:pt x="746" y="1656"/>
                  </a:lnTo>
                  <a:lnTo>
                    <a:pt x="716" y="1671"/>
                  </a:lnTo>
                  <a:lnTo>
                    <a:pt x="683" y="1689"/>
                  </a:lnTo>
                  <a:lnTo>
                    <a:pt x="647" y="1709"/>
                  </a:lnTo>
                  <a:lnTo>
                    <a:pt x="610" y="1732"/>
                  </a:lnTo>
                  <a:lnTo>
                    <a:pt x="568" y="1756"/>
                  </a:lnTo>
                  <a:lnTo>
                    <a:pt x="526" y="1783"/>
                  </a:lnTo>
                  <a:lnTo>
                    <a:pt x="481" y="1811"/>
                  </a:lnTo>
                  <a:lnTo>
                    <a:pt x="436" y="1841"/>
                  </a:lnTo>
                  <a:lnTo>
                    <a:pt x="388" y="1874"/>
                  </a:lnTo>
                  <a:lnTo>
                    <a:pt x="340" y="1908"/>
                  </a:lnTo>
                  <a:lnTo>
                    <a:pt x="291" y="1944"/>
                  </a:lnTo>
                  <a:lnTo>
                    <a:pt x="243" y="1981"/>
                  </a:lnTo>
                  <a:lnTo>
                    <a:pt x="194" y="2020"/>
                  </a:lnTo>
                  <a:lnTo>
                    <a:pt x="175" y="2039"/>
                  </a:lnTo>
                  <a:lnTo>
                    <a:pt x="160" y="2060"/>
                  </a:lnTo>
                  <a:lnTo>
                    <a:pt x="150" y="2083"/>
                  </a:lnTo>
                  <a:lnTo>
                    <a:pt x="142" y="2109"/>
                  </a:lnTo>
                  <a:lnTo>
                    <a:pt x="140" y="2135"/>
                  </a:lnTo>
                  <a:lnTo>
                    <a:pt x="140" y="2374"/>
                  </a:lnTo>
                  <a:lnTo>
                    <a:pt x="2191" y="2374"/>
                  </a:lnTo>
                  <a:lnTo>
                    <a:pt x="2191" y="2134"/>
                  </a:lnTo>
                  <a:lnTo>
                    <a:pt x="2189" y="2107"/>
                  </a:lnTo>
                  <a:lnTo>
                    <a:pt x="2182" y="2082"/>
                  </a:lnTo>
                  <a:lnTo>
                    <a:pt x="2171" y="2059"/>
                  </a:lnTo>
                  <a:lnTo>
                    <a:pt x="2155" y="2038"/>
                  </a:lnTo>
                  <a:lnTo>
                    <a:pt x="2138" y="2019"/>
                  </a:lnTo>
                  <a:lnTo>
                    <a:pt x="2089" y="1980"/>
                  </a:lnTo>
                  <a:lnTo>
                    <a:pt x="2039" y="1943"/>
                  </a:lnTo>
                  <a:lnTo>
                    <a:pt x="1991" y="1907"/>
                  </a:lnTo>
                  <a:lnTo>
                    <a:pt x="1944" y="1873"/>
                  </a:lnTo>
                  <a:lnTo>
                    <a:pt x="1896" y="1841"/>
                  </a:lnTo>
                  <a:lnTo>
                    <a:pt x="1850" y="1810"/>
                  </a:lnTo>
                  <a:lnTo>
                    <a:pt x="1805" y="1782"/>
                  </a:lnTo>
                  <a:lnTo>
                    <a:pt x="1762" y="1755"/>
                  </a:lnTo>
                  <a:lnTo>
                    <a:pt x="1722" y="1731"/>
                  </a:lnTo>
                  <a:lnTo>
                    <a:pt x="1683" y="1709"/>
                  </a:lnTo>
                  <a:lnTo>
                    <a:pt x="1648" y="1689"/>
                  </a:lnTo>
                  <a:lnTo>
                    <a:pt x="1616" y="1671"/>
                  </a:lnTo>
                  <a:lnTo>
                    <a:pt x="1586" y="1655"/>
                  </a:lnTo>
                  <a:lnTo>
                    <a:pt x="1561" y="1641"/>
                  </a:lnTo>
                  <a:lnTo>
                    <a:pt x="1540" y="1631"/>
                  </a:lnTo>
                  <a:lnTo>
                    <a:pt x="1522" y="1622"/>
                  </a:lnTo>
                  <a:lnTo>
                    <a:pt x="1510" y="1616"/>
                  </a:lnTo>
                  <a:lnTo>
                    <a:pt x="1492" y="1605"/>
                  </a:lnTo>
                  <a:lnTo>
                    <a:pt x="1478" y="1590"/>
                  </a:lnTo>
                  <a:lnTo>
                    <a:pt x="1468" y="1574"/>
                  </a:lnTo>
                  <a:lnTo>
                    <a:pt x="1462" y="1555"/>
                  </a:lnTo>
                  <a:lnTo>
                    <a:pt x="1459" y="1534"/>
                  </a:lnTo>
                  <a:lnTo>
                    <a:pt x="1459" y="1100"/>
                  </a:lnTo>
                  <a:lnTo>
                    <a:pt x="1462" y="1083"/>
                  </a:lnTo>
                  <a:lnTo>
                    <a:pt x="1468" y="1067"/>
                  </a:lnTo>
                  <a:lnTo>
                    <a:pt x="1477" y="1053"/>
                  </a:lnTo>
                  <a:lnTo>
                    <a:pt x="1490" y="1042"/>
                  </a:lnTo>
                  <a:lnTo>
                    <a:pt x="1511" y="1025"/>
                  </a:lnTo>
                  <a:lnTo>
                    <a:pt x="1528" y="1005"/>
                  </a:lnTo>
                  <a:lnTo>
                    <a:pt x="1540" y="983"/>
                  </a:lnTo>
                  <a:lnTo>
                    <a:pt x="1547" y="957"/>
                  </a:lnTo>
                  <a:lnTo>
                    <a:pt x="1550" y="931"/>
                  </a:lnTo>
                  <a:lnTo>
                    <a:pt x="1550" y="479"/>
                  </a:lnTo>
                  <a:lnTo>
                    <a:pt x="1547" y="434"/>
                  </a:lnTo>
                  <a:lnTo>
                    <a:pt x="1538" y="389"/>
                  </a:lnTo>
                  <a:lnTo>
                    <a:pt x="1524" y="348"/>
                  </a:lnTo>
                  <a:lnTo>
                    <a:pt x="1504" y="309"/>
                  </a:lnTo>
                  <a:lnTo>
                    <a:pt x="1480" y="274"/>
                  </a:lnTo>
                  <a:lnTo>
                    <a:pt x="1451" y="241"/>
                  </a:lnTo>
                  <a:lnTo>
                    <a:pt x="1419" y="213"/>
                  </a:lnTo>
                  <a:lnTo>
                    <a:pt x="1384" y="189"/>
                  </a:lnTo>
                  <a:lnTo>
                    <a:pt x="1345" y="170"/>
                  </a:lnTo>
                  <a:lnTo>
                    <a:pt x="1303" y="155"/>
                  </a:lnTo>
                  <a:lnTo>
                    <a:pt x="1259" y="145"/>
                  </a:lnTo>
                  <a:lnTo>
                    <a:pt x="1214" y="143"/>
                  </a:lnTo>
                  <a:lnTo>
                    <a:pt x="1117" y="143"/>
                  </a:lnTo>
                  <a:close/>
                  <a:moveTo>
                    <a:pt x="1117" y="0"/>
                  </a:moveTo>
                  <a:lnTo>
                    <a:pt x="1214" y="0"/>
                  </a:lnTo>
                  <a:lnTo>
                    <a:pt x="1270" y="4"/>
                  </a:lnTo>
                  <a:lnTo>
                    <a:pt x="1323" y="13"/>
                  </a:lnTo>
                  <a:lnTo>
                    <a:pt x="1375" y="28"/>
                  </a:lnTo>
                  <a:lnTo>
                    <a:pt x="1424" y="49"/>
                  </a:lnTo>
                  <a:lnTo>
                    <a:pt x="1469" y="74"/>
                  </a:lnTo>
                  <a:lnTo>
                    <a:pt x="1512" y="105"/>
                  </a:lnTo>
                  <a:lnTo>
                    <a:pt x="1551" y="140"/>
                  </a:lnTo>
                  <a:lnTo>
                    <a:pt x="1586" y="179"/>
                  </a:lnTo>
                  <a:lnTo>
                    <a:pt x="1617" y="222"/>
                  </a:lnTo>
                  <a:lnTo>
                    <a:pt x="1642" y="268"/>
                  </a:lnTo>
                  <a:lnTo>
                    <a:pt x="1662" y="316"/>
                  </a:lnTo>
                  <a:lnTo>
                    <a:pt x="1678" y="368"/>
                  </a:lnTo>
                  <a:lnTo>
                    <a:pt x="1687" y="422"/>
                  </a:lnTo>
                  <a:lnTo>
                    <a:pt x="1690" y="478"/>
                  </a:lnTo>
                  <a:lnTo>
                    <a:pt x="1690" y="930"/>
                  </a:lnTo>
                  <a:lnTo>
                    <a:pt x="1687" y="969"/>
                  </a:lnTo>
                  <a:lnTo>
                    <a:pt x="1680" y="1006"/>
                  </a:lnTo>
                  <a:lnTo>
                    <a:pt x="1666" y="1042"/>
                  </a:lnTo>
                  <a:lnTo>
                    <a:pt x="1648" y="1075"/>
                  </a:lnTo>
                  <a:lnTo>
                    <a:pt x="1626" y="1105"/>
                  </a:lnTo>
                  <a:lnTo>
                    <a:pt x="1600" y="1134"/>
                  </a:lnTo>
                  <a:lnTo>
                    <a:pt x="1600" y="1504"/>
                  </a:lnTo>
                  <a:lnTo>
                    <a:pt x="1623" y="1516"/>
                  </a:lnTo>
                  <a:lnTo>
                    <a:pt x="1651" y="1531"/>
                  </a:lnTo>
                  <a:lnTo>
                    <a:pt x="1685" y="1549"/>
                  </a:lnTo>
                  <a:lnTo>
                    <a:pt x="1722" y="1569"/>
                  </a:lnTo>
                  <a:lnTo>
                    <a:pt x="1763" y="1594"/>
                  </a:lnTo>
                  <a:lnTo>
                    <a:pt x="1807" y="1619"/>
                  </a:lnTo>
                  <a:lnTo>
                    <a:pt x="1854" y="1648"/>
                  </a:lnTo>
                  <a:lnTo>
                    <a:pt x="1903" y="1678"/>
                  </a:lnTo>
                  <a:lnTo>
                    <a:pt x="1955" y="1712"/>
                  </a:lnTo>
                  <a:lnTo>
                    <a:pt x="2008" y="1747"/>
                  </a:lnTo>
                  <a:lnTo>
                    <a:pt x="2062" y="1785"/>
                  </a:lnTo>
                  <a:lnTo>
                    <a:pt x="2116" y="1825"/>
                  </a:lnTo>
                  <a:lnTo>
                    <a:pt x="2171" y="1867"/>
                  </a:lnTo>
                  <a:lnTo>
                    <a:pt x="2226" y="1911"/>
                  </a:lnTo>
                  <a:lnTo>
                    <a:pt x="2254" y="1936"/>
                  </a:lnTo>
                  <a:lnTo>
                    <a:pt x="2277" y="1965"/>
                  </a:lnTo>
                  <a:lnTo>
                    <a:pt x="2296" y="1994"/>
                  </a:lnTo>
                  <a:lnTo>
                    <a:pt x="2312" y="2027"/>
                  </a:lnTo>
                  <a:lnTo>
                    <a:pt x="2322" y="2062"/>
                  </a:lnTo>
                  <a:lnTo>
                    <a:pt x="2329" y="2098"/>
                  </a:lnTo>
                  <a:lnTo>
                    <a:pt x="2332" y="2135"/>
                  </a:lnTo>
                  <a:lnTo>
                    <a:pt x="2332" y="2445"/>
                  </a:lnTo>
                  <a:lnTo>
                    <a:pt x="2328" y="2463"/>
                  </a:lnTo>
                  <a:lnTo>
                    <a:pt x="2322" y="2480"/>
                  </a:lnTo>
                  <a:lnTo>
                    <a:pt x="2311" y="2494"/>
                  </a:lnTo>
                  <a:lnTo>
                    <a:pt x="2297" y="2505"/>
                  </a:lnTo>
                  <a:lnTo>
                    <a:pt x="2280" y="2512"/>
                  </a:lnTo>
                  <a:lnTo>
                    <a:pt x="2261" y="2514"/>
                  </a:lnTo>
                  <a:lnTo>
                    <a:pt x="71" y="2514"/>
                  </a:lnTo>
                  <a:lnTo>
                    <a:pt x="52" y="2512"/>
                  </a:lnTo>
                  <a:lnTo>
                    <a:pt x="35" y="2505"/>
                  </a:lnTo>
                  <a:lnTo>
                    <a:pt x="20" y="2494"/>
                  </a:lnTo>
                  <a:lnTo>
                    <a:pt x="9" y="2480"/>
                  </a:lnTo>
                  <a:lnTo>
                    <a:pt x="2" y="2463"/>
                  </a:lnTo>
                  <a:lnTo>
                    <a:pt x="0" y="2445"/>
                  </a:lnTo>
                  <a:lnTo>
                    <a:pt x="0" y="2135"/>
                  </a:lnTo>
                  <a:lnTo>
                    <a:pt x="2" y="2098"/>
                  </a:lnTo>
                  <a:lnTo>
                    <a:pt x="9" y="2062"/>
                  </a:lnTo>
                  <a:lnTo>
                    <a:pt x="20" y="2027"/>
                  </a:lnTo>
                  <a:lnTo>
                    <a:pt x="36" y="1994"/>
                  </a:lnTo>
                  <a:lnTo>
                    <a:pt x="55" y="1964"/>
                  </a:lnTo>
                  <a:lnTo>
                    <a:pt x="78" y="1936"/>
                  </a:lnTo>
                  <a:lnTo>
                    <a:pt x="104" y="1911"/>
                  </a:lnTo>
                  <a:lnTo>
                    <a:pt x="159" y="1867"/>
                  </a:lnTo>
                  <a:lnTo>
                    <a:pt x="215" y="1825"/>
                  </a:lnTo>
                  <a:lnTo>
                    <a:pt x="269" y="1785"/>
                  </a:lnTo>
                  <a:lnTo>
                    <a:pt x="324" y="1748"/>
                  </a:lnTo>
                  <a:lnTo>
                    <a:pt x="376" y="1712"/>
                  </a:lnTo>
                  <a:lnTo>
                    <a:pt x="428" y="1679"/>
                  </a:lnTo>
                  <a:lnTo>
                    <a:pt x="477" y="1648"/>
                  </a:lnTo>
                  <a:lnTo>
                    <a:pt x="524" y="1619"/>
                  </a:lnTo>
                  <a:lnTo>
                    <a:pt x="568" y="1594"/>
                  </a:lnTo>
                  <a:lnTo>
                    <a:pt x="610" y="1570"/>
                  </a:lnTo>
                  <a:lnTo>
                    <a:pt x="646" y="1549"/>
                  </a:lnTo>
                  <a:lnTo>
                    <a:pt x="679" y="1531"/>
                  </a:lnTo>
                  <a:lnTo>
                    <a:pt x="708" y="1516"/>
                  </a:lnTo>
                  <a:lnTo>
                    <a:pt x="732" y="1504"/>
                  </a:lnTo>
                  <a:lnTo>
                    <a:pt x="732" y="1134"/>
                  </a:lnTo>
                  <a:lnTo>
                    <a:pt x="705" y="1105"/>
                  </a:lnTo>
                  <a:lnTo>
                    <a:pt x="682" y="1075"/>
                  </a:lnTo>
                  <a:lnTo>
                    <a:pt x="665" y="1042"/>
                  </a:lnTo>
                  <a:lnTo>
                    <a:pt x="652" y="1006"/>
                  </a:lnTo>
                  <a:lnTo>
                    <a:pt x="644" y="968"/>
                  </a:lnTo>
                  <a:lnTo>
                    <a:pt x="641" y="930"/>
                  </a:lnTo>
                  <a:lnTo>
                    <a:pt x="641" y="478"/>
                  </a:lnTo>
                  <a:lnTo>
                    <a:pt x="644" y="422"/>
                  </a:lnTo>
                  <a:lnTo>
                    <a:pt x="654" y="368"/>
                  </a:lnTo>
                  <a:lnTo>
                    <a:pt x="669" y="316"/>
                  </a:lnTo>
                  <a:lnTo>
                    <a:pt x="690" y="268"/>
                  </a:lnTo>
                  <a:lnTo>
                    <a:pt x="715" y="222"/>
                  </a:lnTo>
                  <a:lnTo>
                    <a:pt x="746" y="179"/>
                  </a:lnTo>
                  <a:lnTo>
                    <a:pt x="780" y="140"/>
                  </a:lnTo>
                  <a:lnTo>
                    <a:pt x="819" y="105"/>
                  </a:lnTo>
                  <a:lnTo>
                    <a:pt x="862" y="74"/>
                  </a:lnTo>
                  <a:lnTo>
                    <a:pt x="908" y="49"/>
                  </a:lnTo>
                  <a:lnTo>
                    <a:pt x="956" y="28"/>
                  </a:lnTo>
                  <a:lnTo>
                    <a:pt x="1008" y="13"/>
                  </a:lnTo>
                  <a:lnTo>
                    <a:pt x="1062" y="4"/>
                  </a:lnTo>
                  <a:lnTo>
                    <a:pt x="1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4" name="Freeform 63"/>
            <p:cNvSpPr>
              <a:spLocks noEditPoints="1"/>
            </p:cNvSpPr>
            <p:nvPr/>
          </p:nvSpPr>
          <p:spPr bwMode="auto">
            <a:xfrm>
              <a:off x="4764088" y="2005013"/>
              <a:ext cx="238125" cy="222250"/>
            </a:xfrm>
            <a:custGeom>
              <a:avLst/>
              <a:gdLst>
                <a:gd name="T0" fmla="*/ 215 w 1498"/>
                <a:gd name="T1" fmla="*/ 144 h 1402"/>
                <a:gd name="T2" fmla="*/ 176 w 1498"/>
                <a:gd name="T3" fmla="*/ 163 h 1402"/>
                <a:gd name="T4" fmla="*/ 150 w 1498"/>
                <a:gd name="T5" fmla="*/ 196 h 1402"/>
                <a:gd name="T6" fmla="*/ 140 w 1498"/>
                <a:gd name="T7" fmla="*/ 239 h 1402"/>
                <a:gd name="T8" fmla="*/ 142 w 1498"/>
                <a:gd name="T9" fmla="*/ 887 h 1402"/>
                <a:gd name="T10" fmla="*/ 161 w 1498"/>
                <a:gd name="T11" fmla="*/ 926 h 1402"/>
                <a:gd name="T12" fmla="*/ 195 w 1498"/>
                <a:gd name="T13" fmla="*/ 953 h 1402"/>
                <a:gd name="T14" fmla="*/ 237 w 1498"/>
                <a:gd name="T15" fmla="*/ 963 h 1402"/>
                <a:gd name="T16" fmla="*/ 388 w 1498"/>
                <a:gd name="T17" fmla="*/ 965 h 1402"/>
                <a:gd name="T18" fmla="*/ 419 w 1498"/>
                <a:gd name="T19" fmla="*/ 983 h 1402"/>
                <a:gd name="T20" fmla="*/ 437 w 1498"/>
                <a:gd name="T21" fmla="*/ 1014 h 1402"/>
                <a:gd name="T22" fmla="*/ 440 w 1498"/>
                <a:gd name="T23" fmla="*/ 1167 h 1402"/>
                <a:gd name="T24" fmla="*/ 647 w 1498"/>
                <a:gd name="T25" fmla="*/ 972 h 1402"/>
                <a:gd name="T26" fmla="*/ 680 w 1498"/>
                <a:gd name="T27" fmla="*/ 963 h 1402"/>
                <a:gd name="T28" fmla="*/ 1282 w 1498"/>
                <a:gd name="T29" fmla="*/ 960 h 1402"/>
                <a:gd name="T30" fmla="*/ 1320 w 1498"/>
                <a:gd name="T31" fmla="*/ 941 h 1402"/>
                <a:gd name="T32" fmla="*/ 1348 w 1498"/>
                <a:gd name="T33" fmla="*/ 908 h 1402"/>
                <a:gd name="T34" fmla="*/ 1357 w 1498"/>
                <a:gd name="T35" fmla="*/ 865 h 1402"/>
                <a:gd name="T36" fmla="*/ 1355 w 1498"/>
                <a:gd name="T37" fmla="*/ 217 h 1402"/>
                <a:gd name="T38" fmla="*/ 1336 w 1498"/>
                <a:gd name="T39" fmla="*/ 178 h 1402"/>
                <a:gd name="T40" fmla="*/ 1302 w 1498"/>
                <a:gd name="T41" fmla="*/ 151 h 1402"/>
                <a:gd name="T42" fmla="*/ 1260 w 1498"/>
                <a:gd name="T43" fmla="*/ 141 h 1402"/>
                <a:gd name="T44" fmla="*/ 237 w 1498"/>
                <a:gd name="T45" fmla="*/ 0 h 1402"/>
                <a:gd name="T46" fmla="*/ 1298 w 1498"/>
                <a:gd name="T47" fmla="*/ 3 h 1402"/>
                <a:gd name="T48" fmla="*/ 1369 w 1498"/>
                <a:gd name="T49" fmla="*/ 26 h 1402"/>
                <a:gd name="T50" fmla="*/ 1428 w 1498"/>
                <a:gd name="T51" fmla="*/ 70 h 1402"/>
                <a:gd name="T52" fmla="*/ 1471 w 1498"/>
                <a:gd name="T53" fmla="*/ 129 h 1402"/>
                <a:gd name="T54" fmla="*/ 1494 w 1498"/>
                <a:gd name="T55" fmla="*/ 200 h 1402"/>
                <a:gd name="T56" fmla="*/ 1498 w 1498"/>
                <a:gd name="T57" fmla="*/ 865 h 1402"/>
                <a:gd name="T58" fmla="*/ 1486 w 1498"/>
                <a:gd name="T59" fmla="*/ 940 h 1402"/>
                <a:gd name="T60" fmla="*/ 1452 w 1498"/>
                <a:gd name="T61" fmla="*/ 1006 h 1402"/>
                <a:gd name="T62" fmla="*/ 1401 w 1498"/>
                <a:gd name="T63" fmla="*/ 1057 h 1402"/>
                <a:gd name="T64" fmla="*/ 1335 w 1498"/>
                <a:gd name="T65" fmla="*/ 1091 h 1402"/>
                <a:gd name="T66" fmla="*/ 1260 w 1498"/>
                <a:gd name="T67" fmla="*/ 1104 h 1402"/>
                <a:gd name="T68" fmla="*/ 419 w 1498"/>
                <a:gd name="T69" fmla="*/ 1383 h 1402"/>
                <a:gd name="T70" fmla="*/ 387 w 1498"/>
                <a:gd name="T71" fmla="*/ 1400 h 1402"/>
                <a:gd name="T72" fmla="*/ 355 w 1498"/>
                <a:gd name="T73" fmla="*/ 1401 h 1402"/>
                <a:gd name="T74" fmla="*/ 324 w 1498"/>
                <a:gd name="T75" fmla="*/ 1386 h 1402"/>
                <a:gd name="T76" fmla="*/ 303 w 1498"/>
                <a:gd name="T77" fmla="*/ 1352 h 1402"/>
                <a:gd name="T78" fmla="*/ 300 w 1498"/>
                <a:gd name="T79" fmla="*/ 1104 h 1402"/>
                <a:gd name="T80" fmla="*/ 199 w 1498"/>
                <a:gd name="T81" fmla="*/ 1101 h 1402"/>
                <a:gd name="T82" fmla="*/ 129 w 1498"/>
                <a:gd name="T83" fmla="*/ 1076 h 1402"/>
                <a:gd name="T84" fmla="*/ 70 w 1498"/>
                <a:gd name="T85" fmla="*/ 1034 h 1402"/>
                <a:gd name="T86" fmla="*/ 26 w 1498"/>
                <a:gd name="T87" fmla="*/ 975 h 1402"/>
                <a:gd name="T88" fmla="*/ 2 w 1498"/>
                <a:gd name="T89" fmla="*/ 904 h 1402"/>
                <a:gd name="T90" fmla="*/ 0 w 1498"/>
                <a:gd name="T91" fmla="*/ 239 h 1402"/>
                <a:gd name="T92" fmla="*/ 12 w 1498"/>
                <a:gd name="T93" fmla="*/ 164 h 1402"/>
                <a:gd name="T94" fmla="*/ 45 w 1498"/>
                <a:gd name="T95" fmla="*/ 98 h 1402"/>
                <a:gd name="T96" fmla="*/ 97 w 1498"/>
                <a:gd name="T97" fmla="*/ 47 h 1402"/>
                <a:gd name="T98" fmla="*/ 163 w 1498"/>
                <a:gd name="T99" fmla="*/ 13 h 1402"/>
                <a:gd name="T100" fmla="*/ 237 w 1498"/>
                <a:gd name="T101" fmla="*/ 0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98" h="1402">
                  <a:moveTo>
                    <a:pt x="237" y="141"/>
                  </a:moveTo>
                  <a:lnTo>
                    <a:pt x="215" y="144"/>
                  </a:lnTo>
                  <a:lnTo>
                    <a:pt x="195" y="151"/>
                  </a:lnTo>
                  <a:lnTo>
                    <a:pt x="176" y="163"/>
                  </a:lnTo>
                  <a:lnTo>
                    <a:pt x="161" y="178"/>
                  </a:lnTo>
                  <a:lnTo>
                    <a:pt x="150" y="196"/>
                  </a:lnTo>
                  <a:lnTo>
                    <a:pt x="142" y="217"/>
                  </a:lnTo>
                  <a:lnTo>
                    <a:pt x="140" y="239"/>
                  </a:lnTo>
                  <a:lnTo>
                    <a:pt x="140" y="865"/>
                  </a:lnTo>
                  <a:lnTo>
                    <a:pt x="142" y="887"/>
                  </a:lnTo>
                  <a:lnTo>
                    <a:pt x="150" y="908"/>
                  </a:lnTo>
                  <a:lnTo>
                    <a:pt x="161" y="926"/>
                  </a:lnTo>
                  <a:lnTo>
                    <a:pt x="176" y="941"/>
                  </a:lnTo>
                  <a:lnTo>
                    <a:pt x="195" y="953"/>
                  </a:lnTo>
                  <a:lnTo>
                    <a:pt x="215" y="960"/>
                  </a:lnTo>
                  <a:lnTo>
                    <a:pt x="237" y="963"/>
                  </a:lnTo>
                  <a:lnTo>
                    <a:pt x="369" y="963"/>
                  </a:lnTo>
                  <a:lnTo>
                    <a:pt x="388" y="965"/>
                  </a:lnTo>
                  <a:lnTo>
                    <a:pt x="405" y="973"/>
                  </a:lnTo>
                  <a:lnTo>
                    <a:pt x="419" y="983"/>
                  </a:lnTo>
                  <a:lnTo>
                    <a:pt x="430" y="997"/>
                  </a:lnTo>
                  <a:lnTo>
                    <a:pt x="437" y="1014"/>
                  </a:lnTo>
                  <a:lnTo>
                    <a:pt x="440" y="1033"/>
                  </a:lnTo>
                  <a:lnTo>
                    <a:pt x="440" y="1167"/>
                  </a:lnTo>
                  <a:lnTo>
                    <a:pt x="632" y="982"/>
                  </a:lnTo>
                  <a:lnTo>
                    <a:pt x="647" y="972"/>
                  </a:lnTo>
                  <a:lnTo>
                    <a:pt x="662" y="965"/>
                  </a:lnTo>
                  <a:lnTo>
                    <a:pt x="680" y="963"/>
                  </a:lnTo>
                  <a:lnTo>
                    <a:pt x="1260" y="963"/>
                  </a:lnTo>
                  <a:lnTo>
                    <a:pt x="1282" y="960"/>
                  </a:lnTo>
                  <a:lnTo>
                    <a:pt x="1302" y="953"/>
                  </a:lnTo>
                  <a:lnTo>
                    <a:pt x="1320" y="941"/>
                  </a:lnTo>
                  <a:lnTo>
                    <a:pt x="1336" y="926"/>
                  </a:lnTo>
                  <a:lnTo>
                    <a:pt x="1348" y="908"/>
                  </a:lnTo>
                  <a:lnTo>
                    <a:pt x="1355" y="887"/>
                  </a:lnTo>
                  <a:lnTo>
                    <a:pt x="1357" y="865"/>
                  </a:lnTo>
                  <a:lnTo>
                    <a:pt x="1357" y="239"/>
                  </a:lnTo>
                  <a:lnTo>
                    <a:pt x="1355" y="217"/>
                  </a:lnTo>
                  <a:lnTo>
                    <a:pt x="1348" y="196"/>
                  </a:lnTo>
                  <a:lnTo>
                    <a:pt x="1336" y="178"/>
                  </a:lnTo>
                  <a:lnTo>
                    <a:pt x="1320" y="163"/>
                  </a:lnTo>
                  <a:lnTo>
                    <a:pt x="1302" y="151"/>
                  </a:lnTo>
                  <a:lnTo>
                    <a:pt x="1282" y="144"/>
                  </a:lnTo>
                  <a:lnTo>
                    <a:pt x="1260" y="141"/>
                  </a:lnTo>
                  <a:lnTo>
                    <a:pt x="237" y="141"/>
                  </a:lnTo>
                  <a:close/>
                  <a:moveTo>
                    <a:pt x="237" y="0"/>
                  </a:moveTo>
                  <a:lnTo>
                    <a:pt x="1260" y="0"/>
                  </a:lnTo>
                  <a:lnTo>
                    <a:pt x="1298" y="3"/>
                  </a:lnTo>
                  <a:lnTo>
                    <a:pt x="1335" y="13"/>
                  </a:lnTo>
                  <a:lnTo>
                    <a:pt x="1369" y="26"/>
                  </a:lnTo>
                  <a:lnTo>
                    <a:pt x="1401" y="47"/>
                  </a:lnTo>
                  <a:lnTo>
                    <a:pt x="1428" y="70"/>
                  </a:lnTo>
                  <a:lnTo>
                    <a:pt x="1452" y="98"/>
                  </a:lnTo>
                  <a:lnTo>
                    <a:pt x="1471" y="129"/>
                  </a:lnTo>
                  <a:lnTo>
                    <a:pt x="1486" y="164"/>
                  </a:lnTo>
                  <a:lnTo>
                    <a:pt x="1494" y="200"/>
                  </a:lnTo>
                  <a:lnTo>
                    <a:pt x="1498" y="239"/>
                  </a:lnTo>
                  <a:lnTo>
                    <a:pt x="1498" y="865"/>
                  </a:lnTo>
                  <a:lnTo>
                    <a:pt x="1494" y="903"/>
                  </a:lnTo>
                  <a:lnTo>
                    <a:pt x="1486" y="940"/>
                  </a:lnTo>
                  <a:lnTo>
                    <a:pt x="1471" y="974"/>
                  </a:lnTo>
                  <a:lnTo>
                    <a:pt x="1452" y="1006"/>
                  </a:lnTo>
                  <a:lnTo>
                    <a:pt x="1428" y="1033"/>
                  </a:lnTo>
                  <a:lnTo>
                    <a:pt x="1401" y="1057"/>
                  </a:lnTo>
                  <a:lnTo>
                    <a:pt x="1369" y="1076"/>
                  </a:lnTo>
                  <a:lnTo>
                    <a:pt x="1335" y="1091"/>
                  </a:lnTo>
                  <a:lnTo>
                    <a:pt x="1298" y="1101"/>
                  </a:lnTo>
                  <a:lnTo>
                    <a:pt x="1260" y="1104"/>
                  </a:lnTo>
                  <a:lnTo>
                    <a:pt x="709" y="1104"/>
                  </a:lnTo>
                  <a:lnTo>
                    <a:pt x="419" y="1383"/>
                  </a:lnTo>
                  <a:lnTo>
                    <a:pt x="404" y="1394"/>
                  </a:lnTo>
                  <a:lnTo>
                    <a:pt x="387" y="1400"/>
                  </a:lnTo>
                  <a:lnTo>
                    <a:pt x="369" y="1402"/>
                  </a:lnTo>
                  <a:lnTo>
                    <a:pt x="355" y="1401"/>
                  </a:lnTo>
                  <a:lnTo>
                    <a:pt x="342" y="1397"/>
                  </a:lnTo>
                  <a:lnTo>
                    <a:pt x="324" y="1386"/>
                  </a:lnTo>
                  <a:lnTo>
                    <a:pt x="311" y="1370"/>
                  </a:lnTo>
                  <a:lnTo>
                    <a:pt x="303" y="1352"/>
                  </a:lnTo>
                  <a:lnTo>
                    <a:pt x="300" y="1332"/>
                  </a:lnTo>
                  <a:lnTo>
                    <a:pt x="300" y="1104"/>
                  </a:lnTo>
                  <a:lnTo>
                    <a:pt x="237" y="1104"/>
                  </a:lnTo>
                  <a:lnTo>
                    <a:pt x="199" y="1101"/>
                  </a:lnTo>
                  <a:lnTo>
                    <a:pt x="163" y="1091"/>
                  </a:lnTo>
                  <a:lnTo>
                    <a:pt x="129" y="1076"/>
                  </a:lnTo>
                  <a:lnTo>
                    <a:pt x="97" y="1057"/>
                  </a:lnTo>
                  <a:lnTo>
                    <a:pt x="70" y="1034"/>
                  </a:lnTo>
                  <a:lnTo>
                    <a:pt x="45" y="1006"/>
                  </a:lnTo>
                  <a:lnTo>
                    <a:pt x="26" y="975"/>
                  </a:lnTo>
                  <a:lnTo>
                    <a:pt x="12" y="940"/>
                  </a:lnTo>
                  <a:lnTo>
                    <a:pt x="2" y="904"/>
                  </a:lnTo>
                  <a:lnTo>
                    <a:pt x="0" y="865"/>
                  </a:lnTo>
                  <a:lnTo>
                    <a:pt x="0" y="239"/>
                  </a:lnTo>
                  <a:lnTo>
                    <a:pt x="2" y="201"/>
                  </a:lnTo>
                  <a:lnTo>
                    <a:pt x="12" y="164"/>
                  </a:lnTo>
                  <a:lnTo>
                    <a:pt x="26" y="129"/>
                  </a:lnTo>
                  <a:lnTo>
                    <a:pt x="45" y="98"/>
                  </a:lnTo>
                  <a:lnTo>
                    <a:pt x="70" y="71"/>
                  </a:lnTo>
                  <a:lnTo>
                    <a:pt x="97" y="47"/>
                  </a:lnTo>
                  <a:lnTo>
                    <a:pt x="128" y="28"/>
                  </a:lnTo>
                  <a:lnTo>
                    <a:pt x="163" y="13"/>
                  </a:lnTo>
                  <a:lnTo>
                    <a:pt x="199" y="3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5" name="Freeform 64"/>
            <p:cNvSpPr/>
            <p:nvPr/>
          </p:nvSpPr>
          <p:spPr bwMode="auto">
            <a:xfrm>
              <a:off x="4814889" y="2060575"/>
              <a:ext cx="136525" cy="22225"/>
            </a:xfrm>
            <a:custGeom>
              <a:avLst/>
              <a:gdLst>
                <a:gd name="T0" fmla="*/ 69 w 856"/>
                <a:gd name="T1" fmla="*/ 0 h 141"/>
                <a:gd name="T2" fmla="*/ 785 w 856"/>
                <a:gd name="T3" fmla="*/ 0 h 141"/>
                <a:gd name="T4" fmla="*/ 804 w 856"/>
                <a:gd name="T5" fmla="*/ 3 h 141"/>
                <a:gd name="T6" fmla="*/ 821 w 856"/>
                <a:gd name="T7" fmla="*/ 10 h 141"/>
                <a:gd name="T8" fmla="*/ 836 w 856"/>
                <a:gd name="T9" fmla="*/ 21 h 141"/>
                <a:gd name="T10" fmla="*/ 846 w 856"/>
                <a:gd name="T11" fmla="*/ 35 h 141"/>
                <a:gd name="T12" fmla="*/ 854 w 856"/>
                <a:gd name="T13" fmla="*/ 52 h 141"/>
                <a:gd name="T14" fmla="*/ 856 w 856"/>
                <a:gd name="T15" fmla="*/ 70 h 141"/>
                <a:gd name="T16" fmla="*/ 854 w 856"/>
                <a:gd name="T17" fmla="*/ 89 h 141"/>
                <a:gd name="T18" fmla="*/ 846 w 856"/>
                <a:gd name="T19" fmla="*/ 106 h 141"/>
                <a:gd name="T20" fmla="*/ 836 w 856"/>
                <a:gd name="T21" fmla="*/ 120 h 141"/>
                <a:gd name="T22" fmla="*/ 821 w 856"/>
                <a:gd name="T23" fmla="*/ 132 h 141"/>
                <a:gd name="T24" fmla="*/ 804 w 856"/>
                <a:gd name="T25" fmla="*/ 139 h 141"/>
                <a:gd name="T26" fmla="*/ 785 w 856"/>
                <a:gd name="T27" fmla="*/ 141 h 141"/>
                <a:gd name="T28" fmla="*/ 69 w 856"/>
                <a:gd name="T29" fmla="*/ 141 h 141"/>
                <a:gd name="T30" fmla="*/ 51 w 856"/>
                <a:gd name="T31" fmla="*/ 138 h 141"/>
                <a:gd name="T32" fmla="*/ 34 w 856"/>
                <a:gd name="T33" fmla="*/ 132 h 141"/>
                <a:gd name="T34" fmla="*/ 20 w 856"/>
                <a:gd name="T35" fmla="*/ 120 h 141"/>
                <a:gd name="T36" fmla="*/ 9 w 856"/>
                <a:gd name="T37" fmla="*/ 106 h 141"/>
                <a:gd name="T38" fmla="*/ 2 w 856"/>
                <a:gd name="T39" fmla="*/ 89 h 141"/>
                <a:gd name="T40" fmla="*/ 0 w 856"/>
                <a:gd name="T41" fmla="*/ 70 h 141"/>
                <a:gd name="T42" fmla="*/ 2 w 856"/>
                <a:gd name="T43" fmla="*/ 52 h 141"/>
                <a:gd name="T44" fmla="*/ 9 w 856"/>
                <a:gd name="T45" fmla="*/ 35 h 141"/>
                <a:gd name="T46" fmla="*/ 20 w 856"/>
                <a:gd name="T47" fmla="*/ 21 h 141"/>
                <a:gd name="T48" fmla="*/ 34 w 856"/>
                <a:gd name="T49" fmla="*/ 10 h 141"/>
                <a:gd name="T50" fmla="*/ 51 w 856"/>
                <a:gd name="T51" fmla="*/ 3 h 141"/>
                <a:gd name="T52" fmla="*/ 69 w 856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6" h="141">
                  <a:moveTo>
                    <a:pt x="69" y="0"/>
                  </a:moveTo>
                  <a:lnTo>
                    <a:pt x="785" y="0"/>
                  </a:lnTo>
                  <a:lnTo>
                    <a:pt x="804" y="3"/>
                  </a:lnTo>
                  <a:lnTo>
                    <a:pt x="821" y="10"/>
                  </a:lnTo>
                  <a:lnTo>
                    <a:pt x="836" y="21"/>
                  </a:lnTo>
                  <a:lnTo>
                    <a:pt x="846" y="35"/>
                  </a:lnTo>
                  <a:lnTo>
                    <a:pt x="854" y="52"/>
                  </a:lnTo>
                  <a:lnTo>
                    <a:pt x="856" y="70"/>
                  </a:lnTo>
                  <a:lnTo>
                    <a:pt x="854" y="89"/>
                  </a:lnTo>
                  <a:lnTo>
                    <a:pt x="846" y="106"/>
                  </a:lnTo>
                  <a:lnTo>
                    <a:pt x="836" y="120"/>
                  </a:lnTo>
                  <a:lnTo>
                    <a:pt x="821" y="132"/>
                  </a:lnTo>
                  <a:lnTo>
                    <a:pt x="804" y="139"/>
                  </a:lnTo>
                  <a:lnTo>
                    <a:pt x="785" y="141"/>
                  </a:lnTo>
                  <a:lnTo>
                    <a:pt x="69" y="141"/>
                  </a:lnTo>
                  <a:lnTo>
                    <a:pt x="51" y="138"/>
                  </a:lnTo>
                  <a:lnTo>
                    <a:pt x="34" y="132"/>
                  </a:lnTo>
                  <a:lnTo>
                    <a:pt x="20" y="120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6" name="Freeform 65"/>
            <p:cNvSpPr/>
            <p:nvPr/>
          </p:nvSpPr>
          <p:spPr bwMode="auto">
            <a:xfrm>
              <a:off x="4814889" y="2101850"/>
              <a:ext cx="136525" cy="22225"/>
            </a:xfrm>
            <a:custGeom>
              <a:avLst/>
              <a:gdLst>
                <a:gd name="T0" fmla="*/ 69 w 857"/>
                <a:gd name="T1" fmla="*/ 0 h 141"/>
                <a:gd name="T2" fmla="*/ 786 w 857"/>
                <a:gd name="T3" fmla="*/ 0 h 141"/>
                <a:gd name="T4" fmla="*/ 805 w 857"/>
                <a:gd name="T5" fmla="*/ 3 h 141"/>
                <a:gd name="T6" fmla="*/ 822 w 857"/>
                <a:gd name="T7" fmla="*/ 10 h 141"/>
                <a:gd name="T8" fmla="*/ 836 w 857"/>
                <a:gd name="T9" fmla="*/ 21 h 141"/>
                <a:gd name="T10" fmla="*/ 848 w 857"/>
                <a:gd name="T11" fmla="*/ 35 h 141"/>
                <a:gd name="T12" fmla="*/ 854 w 857"/>
                <a:gd name="T13" fmla="*/ 52 h 141"/>
                <a:gd name="T14" fmla="*/ 857 w 857"/>
                <a:gd name="T15" fmla="*/ 71 h 141"/>
                <a:gd name="T16" fmla="*/ 854 w 857"/>
                <a:gd name="T17" fmla="*/ 90 h 141"/>
                <a:gd name="T18" fmla="*/ 848 w 857"/>
                <a:gd name="T19" fmla="*/ 107 h 141"/>
                <a:gd name="T20" fmla="*/ 836 w 857"/>
                <a:gd name="T21" fmla="*/ 121 h 141"/>
                <a:gd name="T22" fmla="*/ 822 w 857"/>
                <a:gd name="T23" fmla="*/ 131 h 141"/>
                <a:gd name="T24" fmla="*/ 805 w 857"/>
                <a:gd name="T25" fmla="*/ 139 h 141"/>
                <a:gd name="T26" fmla="*/ 786 w 857"/>
                <a:gd name="T27" fmla="*/ 141 h 141"/>
                <a:gd name="T28" fmla="*/ 69 w 857"/>
                <a:gd name="T29" fmla="*/ 141 h 141"/>
                <a:gd name="T30" fmla="*/ 51 w 857"/>
                <a:gd name="T31" fmla="*/ 139 h 141"/>
                <a:gd name="T32" fmla="*/ 34 w 857"/>
                <a:gd name="T33" fmla="*/ 131 h 141"/>
                <a:gd name="T34" fmla="*/ 20 w 857"/>
                <a:gd name="T35" fmla="*/ 121 h 141"/>
                <a:gd name="T36" fmla="*/ 9 w 857"/>
                <a:gd name="T37" fmla="*/ 107 h 141"/>
                <a:gd name="T38" fmla="*/ 2 w 857"/>
                <a:gd name="T39" fmla="*/ 90 h 141"/>
                <a:gd name="T40" fmla="*/ 0 w 857"/>
                <a:gd name="T41" fmla="*/ 71 h 141"/>
                <a:gd name="T42" fmla="*/ 2 w 857"/>
                <a:gd name="T43" fmla="*/ 52 h 141"/>
                <a:gd name="T44" fmla="*/ 9 w 857"/>
                <a:gd name="T45" fmla="*/ 35 h 141"/>
                <a:gd name="T46" fmla="*/ 20 w 857"/>
                <a:gd name="T47" fmla="*/ 21 h 141"/>
                <a:gd name="T48" fmla="*/ 34 w 857"/>
                <a:gd name="T49" fmla="*/ 10 h 141"/>
                <a:gd name="T50" fmla="*/ 51 w 857"/>
                <a:gd name="T51" fmla="*/ 3 h 141"/>
                <a:gd name="T52" fmla="*/ 69 w 857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7" h="141">
                  <a:moveTo>
                    <a:pt x="69" y="0"/>
                  </a:moveTo>
                  <a:lnTo>
                    <a:pt x="786" y="0"/>
                  </a:lnTo>
                  <a:lnTo>
                    <a:pt x="805" y="3"/>
                  </a:lnTo>
                  <a:lnTo>
                    <a:pt x="822" y="10"/>
                  </a:lnTo>
                  <a:lnTo>
                    <a:pt x="836" y="21"/>
                  </a:lnTo>
                  <a:lnTo>
                    <a:pt x="848" y="35"/>
                  </a:lnTo>
                  <a:lnTo>
                    <a:pt x="854" y="52"/>
                  </a:lnTo>
                  <a:lnTo>
                    <a:pt x="857" y="71"/>
                  </a:lnTo>
                  <a:lnTo>
                    <a:pt x="854" y="90"/>
                  </a:lnTo>
                  <a:lnTo>
                    <a:pt x="848" y="107"/>
                  </a:lnTo>
                  <a:lnTo>
                    <a:pt x="836" y="121"/>
                  </a:lnTo>
                  <a:lnTo>
                    <a:pt x="822" y="131"/>
                  </a:lnTo>
                  <a:lnTo>
                    <a:pt x="805" y="139"/>
                  </a:lnTo>
                  <a:lnTo>
                    <a:pt x="786" y="141"/>
                  </a:lnTo>
                  <a:lnTo>
                    <a:pt x="69" y="141"/>
                  </a:lnTo>
                  <a:lnTo>
                    <a:pt x="51" y="139"/>
                  </a:lnTo>
                  <a:lnTo>
                    <a:pt x="34" y="131"/>
                  </a:lnTo>
                  <a:lnTo>
                    <a:pt x="20" y="121"/>
                  </a:lnTo>
                  <a:lnTo>
                    <a:pt x="9" y="107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19" name="Group 107"/>
          <p:cNvGrpSpPr/>
          <p:nvPr/>
        </p:nvGrpSpPr>
        <p:grpSpPr>
          <a:xfrm rot="0">
            <a:off x="3773170" y="1878330"/>
            <a:ext cx="477520" cy="534670"/>
            <a:chOff x="3471863" y="1916113"/>
            <a:chExt cx="492125" cy="550863"/>
          </a:xfrm>
          <a:solidFill>
            <a:srgbClr val="848CC4"/>
          </a:solidFill>
        </p:grpSpPr>
        <p:sp>
          <p:nvSpPr>
            <p:cNvPr id="40" name="Freeform 70"/>
            <p:cNvSpPr>
              <a:spLocks noEditPoints="1"/>
            </p:cNvSpPr>
            <p:nvPr/>
          </p:nvSpPr>
          <p:spPr bwMode="auto">
            <a:xfrm>
              <a:off x="3633788" y="1916113"/>
              <a:ext cx="330200" cy="330200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1" name="Freeform 71"/>
            <p:cNvSpPr>
              <a:spLocks noEditPoints="1"/>
            </p:cNvSpPr>
            <p:nvPr/>
          </p:nvSpPr>
          <p:spPr bwMode="auto">
            <a:xfrm>
              <a:off x="3729038" y="2011363"/>
              <a:ext cx="139700" cy="13970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2" name="Freeform 72"/>
            <p:cNvSpPr/>
            <p:nvPr/>
          </p:nvSpPr>
          <p:spPr bwMode="auto">
            <a:xfrm>
              <a:off x="3471863" y="2006601"/>
              <a:ext cx="403225" cy="460375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20" name="Group 111"/>
          <p:cNvGrpSpPr/>
          <p:nvPr/>
        </p:nvGrpSpPr>
        <p:grpSpPr>
          <a:xfrm rot="0">
            <a:off x="3743960" y="4959350"/>
            <a:ext cx="535940" cy="534670"/>
            <a:chOff x="8153400" y="2690813"/>
            <a:chExt cx="552450" cy="550862"/>
          </a:xfrm>
          <a:solidFill>
            <a:schemeClr val="accent4"/>
          </a:solidFill>
        </p:grpSpPr>
        <p:sp>
          <p:nvSpPr>
            <p:cNvPr id="38" name="Freeform 123"/>
            <p:cNvSpPr/>
            <p:nvPr/>
          </p:nvSpPr>
          <p:spPr bwMode="auto">
            <a:xfrm>
              <a:off x="8315325" y="2835275"/>
              <a:ext cx="228600" cy="239712"/>
            </a:xfrm>
            <a:custGeom>
              <a:avLst/>
              <a:gdLst>
                <a:gd name="T0" fmla="*/ 803 w 1447"/>
                <a:gd name="T1" fmla="*/ 4 h 1516"/>
                <a:gd name="T2" fmla="*/ 937 w 1447"/>
                <a:gd name="T3" fmla="*/ 47 h 1516"/>
                <a:gd name="T4" fmla="*/ 1045 w 1447"/>
                <a:gd name="T5" fmla="*/ 131 h 1516"/>
                <a:gd name="T6" fmla="*/ 1117 w 1447"/>
                <a:gd name="T7" fmla="*/ 249 h 1516"/>
                <a:gd name="T8" fmla="*/ 1143 w 1447"/>
                <a:gd name="T9" fmla="*/ 388 h 1516"/>
                <a:gd name="T10" fmla="*/ 1134 w 1447"/>
                <a:gd name="T11" fmla="*/ 803 h 1516"/>
                <a:gd name="T12" fmla="*/ 1093 w 1447"/>
                <a:gd name="T13" fmla="*/ 884 h 1516"/>
                <a:gd name="T14" fmla="*/ 1095 w 1447"/>
                <a:gd name="T15" fmla="*/ 1191 h 1516"/>
                <a:gd name="T16" fmla="*/ 1188 w 1447"/>
                <a:gd name="T17" fmla="*/ 1242 h 1516"/>
                <a:gd name="T18" fmla="*/ 1308 w 1447"/>
                <a:gd name="T19" fmla="*/ 1315 h 1516"/>
                <a:gd name="T20" fmla="*/ 1418 w 1447"/>
                <a:gd name="T21" fmla="*/ 1388 h 1516"/>
                <a:gd name="T22" fmla="*/ 1447 w 1447"/>
                <a:gd name="T23" fmla="*/ 1434 h 1516"/>
                <a:gd name="T24" fmla="*/ 1435 w 1447"/>
                <a:gd name="T25" fmla="*/ 1486 h 1516"/>
                <a:gd name="T26" fmla="*/ 1394 w 1447"/>
                <a:gd name="T27" fmla="*/ 1513 h 1516"/>
                <a:gd name="T28" fmla="*/ 1349 w 1447"/>
                <a:gd name="T29" fmla="*/ 1510 h 1516"/>
                <a:gd name="T30" fmla="*/ 1233 w 1447"/>
                <a:gd name="T31" fmla="*/ 1433 h 1516"/>
                <a:gd name="T32" fmla="*/ 1119 w 1447"/>
                <a:gd name="T33" fmla="*/ 1364 h 1516"/>
                <a:gd name="T34" fmla="*/ 1032 w 1447"/>
                <a:gd name="T35" fmla="*/ 1316 h 1516"/>
                <a:gd name="T36" fmla="*/ 980 w 1447"/>
                <a:gd name="T37" fmla="*/ 1290 h 1516"/>
                <a:gd name="T38" fmla="*/ 941 w 1447"/>
                <a:gd name="T39" fmla="*/ 1250 h 1516"/>
                <a:gd name="T40" fmla="*/ 932 w 1447"/>
                <a:gd name="T41" fmla="*/ 872 h 1516"/>
                <a:gd name="T42" fmla="*/ 950 w 1447"/>
                <a:gd name="T43" fmla="*/ 826 h 1516"/>
                <a:gd name="T44" fmla="*/ 993 w 1447"/>
                <a:gd name="T45" fmla="*/ 783 h 1516"/>
                <a:gd name="T46" fmla="*/ 1003 w 1447"/>
                <a:gd name="T47" fmla="*/ 388 h 1516"/>
                <a:gd name="T48" fmla="*/ 975 w 1447"/>
                <a:gd name="T49" fmla="*/ 275 h 1516"/>
                <a:gd name="T50" fmla="*/ 902 w 1447"/>
                <a:gd name="T51" fmla="*/ 189 h 1516"/>
                <a:gd name="T52" fmla="*/ 796 w 1447"/>
                <a:gd name="T53" fmla="*/ 144 h 1516"/>
                <a:gd name="T54" fmla="*/ 640 w 1447"/>
                <a:gd name="T55" fmla="*/ 144 h 1516"/>
                <a:gd name="T56" fmla="*/ 533 w 1447"/>
                <a:gd name="T57" fmla="*/ 189 h 1516"/>
                <a:gd name="T58" fmla="*/ 459 w 1447"/>
                <a:gd name="T59" fmla="*/ 275 h 1516"/>
                <a:gd name="T60" fmla="*/ 432 w 1447"/>
                <a:gd name="T61" fmla="*/ 388 h 1516"/>
                <a:gd name="T62" fmla="*/ 442 w 1447"/>
                <a:gd name="T63" fmla="*/ 783 h 1516"/>
                <a:gd name="T64" fmla="*/ 485 w 1447"/>
                <a:gd name="T65" fmla="*/ 826 h 1516"/>
                <a:gd name="T66" fmla="*/ 503 w 1447"/>
                <a:gd name="T67" fmla="*/ 872 h 1516"/>
                <a:gd name="T68" fmla="*/ 494 w 1447"/>
                <a:gd name="T69" fmla="*/ 1250 h 1516"/>
                <a:gd name="T70" fmla="*/ 454 w 1447"/>
                <a:gd name="T71" fmla="*/ 1290 h 1516"/>
                <a:gd name="T72" fmla="*/ 400 w 1447"/>
                <a:gd name="T73" fmla="*/ 1317 h 1516"/>
                <a:gd name="T74" fmla="*/ 311 w 1447"/>
                <a:gd name="T75" fmla="*/ 1366 h 1516"/>
                <a:gd name="T76" fmla="*/ 196 w 1447"/>
                <a:gd name="T77" fmla="*/ 1436 h 1516"/>
                <a:gd name="T78" fmla="*/ 93 w 1447"/>
                <a:gd name="T79" fmla="*/ 1502 h 1516"/>
                <a:gd name="T80" fmla="*/ 41 w 1447"/>
                <a:gd name="T81" fmla="*/ 1500 h 1516"/>
                <a:gd name="T82" fmla="*/ 3 w 1447"/>
                <a:gd name="T83" fmla="*/ 1459 h 1516"/>
                <a:gd name="T84" fmla="*/ 6 w 1447"/>
                <a:gd name="T85" fmla="*/ 1406 h 1516"/>
                <a:gd name="T86" fmla="*/ 75 w 1447"/>
                <a:gd name="T87" fmla="*/ 1346 h 1516"/>
                <a:gd name="T88" fmla="*/ 205 w 1447"/>
                <a:gd name="T89" fmla="*/ 1265 h 1516"/>
                <a:gd name="T90" fmla="*/ 310 w 1447"/>
                <a:gd name="T91" fmla="*/ 1206 h 1516"/>
                <a:gd name="T92" fmla="*/ 361 w 1447"/>
                <a:gd name="T93" fmla="*/ 907 h 1516"/>
                <a:gd name="T94" fmla="*/ 302 w 1447"/>
                <a:gd name="T95" fmla="*/ 814 h 1516"/>
                <a:gd name="T96" fmla="*/ 291 w 1447"/>
                <a:gd name="T97" fmla="*/ 388 h 1516"/>
                <a:gd name="T98" fmla="*/ 316 w 1447"/>
                <a:gd name="T99" fmla="*/ 249 h 1516"/>
                <a:gd name="T100" fmla="*/ 389 w 1447"/>
                <a:gd name="T101" fmla="*/ 131 h 1516"/>
                <a:gd name="T102" fmla="*/ 496 w 1447"/>
                <a:gd name="T103" fmla="*/ 47 h 1516"/>
                <a:gd name="T104" fmla="*/ 630 w 1447"/>
                <a:gd name="T105" fmla="*/ 4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47" h="1516">
                  <a:moveTo>
                    <a:pt x="679" y="0"/>
                  </a:moveTo>
                  <a:lnTo>
                    <a:pt x="755" y="0"/>
                  </a:lnTo>
                  <a:lnTo>
                    <a:pt x="803" y="4"/>
                  </a:lnTo>
                  <a:lnTo>
                    <a:pt x="851" y="13"/>
                  </a:lnTo>
                  <a:lnTo>
                    <a:pt x="895" y="27"/>
                  </a:lnTo>
                  <a:lnTo>
                    <a:pt x="937" y="47"/>
                  </a:lnTo>
                  <a:lnTo>
                    <a:pt x="976" y="70"/>
                  </a:lnTo>
                  <a:lnTo>
                    <a:pt x="1013" y="98"/>
                  </a:lnTo>
                  <a:lnTo>
                    <a:pt x="1045" y="131"/>
                  </a:lnTo>
                  <a:lnTo>
                    <a:pt x="1073" y="166"/>
                  </a:lnTo>
                  <a:lnTo>
                    <a:pt x="1097" y="206"/>
                  </a:lnTo>
                  <a:lnTo>
                    <a:pt x="1117" y="249"/>
                  </a:lnTo>
                  <a:lnTo>
                    <a:pt x="1131" y="293"/>
                  </a:lnTo>
                  <a:lnTo>
                    <a:pt x="1139" y="340"/>
                  </a:lnTo>
                  <a:lnTo>
                    <a:pt x="1143" y="388"/>
                  </a:lnTo>
                  <a:lnTo>
                    <a:pt x="1143" y="741"/>
                  </a:lnTo>
                  <a:lnTo>
                    <a:pt x="1141" y="772"/>
                  </a:lnTo>
                  <a:lnTo>
                    <a:pt x="1134" y="803"/>
                  </a:lnTo>
                  <a:lnTo>
                    <a:pt x="1125" y="831"/>
                  </a:lnTo>
                  <a:lnTo>
                    <a:pt x="1110" y="858"/>
                  </a:lnTo>
                  <a:lnTo>
                    <a:pt x="1093" y="884"/>
                  </a:lnTo>
                  <a:lnTo>
                    <a:pt x="1072" y="907"/>
                  </a:lnTo>
                  <a:lnTo>
                    <a:pt x="1072" y="1179"/>
                  </a:lnTo>
                  <a:lnTo>
                    <a:pt x="1095" y="1191"/>
                  </a:lnTo>
                  <a:lnTo>
                    <a:pt x="1123" y="1205"/>
                  </a:lnTo>
                  <a:lnTo>
                    <a:pt x="1153" y="1222"/>
                  </a:lnTo>
                  <a:lnTo>
                    <a:pt x="1188" y="1242"/>
                  </a:lnTo>
                  <a:lnTo>
                    <a:pt x="1226" y="1264"/>
                  </a:lnTo>
                  <a:lnTo>
                    <a:pt x="1266" y="1288"/>
                  </a:lnTo>
                  <a:lnTo>
                    <a:pt x="1308" y="1315"/>
                  </a:lnTo>
                  <a:lnTo>
                    <a:pt x="1353" y="1343"/>
                  </a:lnTo>
                  <a:lnTo>
                    <a:pt x="1385" y="1365"/>
                  </a:lnTo>
                  <a:lnTo>
                    <a:pt x="1418" y="1388"/>
                  </a:lnTo>
                  <a:lnTo>
                    <a:pt x="1432" y="1401"/>
                  </a:lnTo>
                  <a:lnTo>
                    <a:pt x="1441" y="1417"/>
                  </a:lnTo>
                  <a:lnTo>
                    <a:pt x="1447" y="1434"/>
                  </a:lnTo>
                  <a:lnTo>
                    <a:pt x="1447" y="1451"/>
                  </a:lnTo>
                  <a:lnTo>
                    <a:pt x="1444" y="1469"/>
                  </a:lnTo>
                  <a:lnTo>
                    <a:pt x="1435" y="1486"/>
                  </a:lnTo>
                  <a:lnTo>
                    <a:pt x="1423" y="1499"/>
                  </a:lnTo>
                  <a:lnTo>
                    <a:pt x="1409" y="1508"/>
                  </a:lnTo>
                  <a:lnTo>
                    <a:pt x="1394" y="1513"/>
                  </a:lnTo>
                  <a:lnTo>
                    <a:pt x="1378" y="1516"/>
                  </a:lnTo>
                  <a:lnTo>
                    <a:pt x="1363" y="1515"/>
                  </a:lnTo>
                  <a:lnTo>
                    <a:pt x="1349" y="1510"/>
                  </a:lnTo>
                  <a:lnTo>
                    <a:pt x="1337" y="1503"/>
                  </a:lnTo>
                  <a:lnTo>
                    <a:pt x="1276" y="1460"/>
                  </a:lnTo>
                  <a:lnTo>
                    <a:pt x="1233" y="1433"/>
                  </a:lnTo>
                  <a:lnTo>
                    <a:pt x="1193" y="1408"/>
                  </a:lnTo>
                  <a:lnTo>
                    <a:pt x="1155" y="1385"/>
                  </a:lnTo>
                  <a:lnTo>
                    <a:pt x="1119" y="1364"/>
                  </a:lnTo>
                  <a:lnTo>
                    <a:pt x="1087" y="1345"/>
                  </a:lnTo>
                  <a:lnTo>
                    <a:pt x="1058" y="1329"/>
                  </a:lnTo>
                  <a:lnTo>
                    <a:pt x="1032" y="1316"/>
                  </a:lnTo>
                  <a:lnTo>
                    <a:pt x="1010" y="1304"/>
                  </a:lnTo>
                  <a:lnTo>
                    <a:pt x="993" y="1296"/>
                  </a:lnTo>
                  <a:lnTo>
                    <a:pt x="980" y="1290"/>
                  </a:lnTo>
                  <a:lnTo>
                    <a:pt x="964" y="1279"/>
                  </a:lnTo>
                  <a:lnTo>
                    <a:pt x="951" y="1265"/>
                  </a:lnTo>
                  <a:lnTo>
                    <a:pt x="941" y="1250"/>
                  </a:lnTo>
                  <a:lnTo>
                    <a:pt x="934" y="1232"/>
                  </a:lnTo>
                  <a:lnTo>
                    <a:pt x="932" y="1213"/>
                  </a:lnTo>
                  <a:lnTo>
                    <a:pt x="932" y="872"/>
                  </a:lnTo>
                  <a:lnTo>
                    <a:pt x="934" y="855"/>
                  </a:lnTo>
                  <a:lnTo>
                    <a:pt x="940" y="839"/>
                  </a:lnTo>
                  <a:lnTo>
                    <a:pt x="950" y="826"/>
                  </a:lnTo>
                  <a:lnTo>
                    <a:pt x="963" y="814"/>
                  </a:lnTo>
                  <a:lnTo>
                    <a:pt x="980" y="801"/>
                  </a:lnTo>
                  <a:lnTo>
                    <a:pt x="993" y="783"/>
                  </a:lnTo>
                  <a:lnTo>
                    <a:pt x="1000" y="763"/>
                  </a:lnTo>
                  <a:lnTo>
                    <a:pt x="1003" y="741"/>
                  </a:lnTo>
                  <a:lnTo>
                    <a:pt x="1003" y="388"/>
                  </a:lnTo>
                  <a:lnTo>
                    <a:pt x="1000" y="348"/>
                  </a:lnTo>
                  <a:lnTo>
                    <a:pt x="991" y="311"/>
                  </a:lnTo>
                  <a:lnTo>
                    <a:pt x="975" y="275"/>
                  </a:lnTo>
                  <a:lnTo>
                    <a:pt x="955" y="242"/>
                  </a:lnTo>
                  <a:lnTo>
                    <a:pt x="931" y="214"/>
                  </a:lnTo>
                  <a:lnTo>
                    <a:pt x="902" y="189"/>
                  </a:lnTo>
                  <a:lnTo>
                    <a:pt x="870" y="169"/>
                  </a:lnTo>
                  <a:lnTo>
                    <a:pt x="834" y="154"/>
                  </a:lnTo>
                  <a:lnTo>
                    <a:pt x="796" y="144"/>
                  </a:lnTo>
                  <a:lnTo>
                    <a:pt x="756" y="141"/>
                  </a:lnTo>
                  <a:lnTo>
                    <a:pt x="680" y="141"/>
                  </a:lnTo>
                  <a:lnTo>
                    <a:pt x="640" y="144"/>
                  </a:lnTo>
                  <a:lnTo>
                    <a:pt x="601" y="154"/>
                  </a:lnTo>
                  <a:lnTo>
                    <a:pt x="566" y="169"/>
                  </a:lnTo>
                  <a:lnTo>
                    <a:pt x="533" y="189"/>
                  </a:lnTo>
                  <a:lnTo>
                    <a:pt x="505" y="213"/>
                  </a:lnTo>
                  <a:lnTo>
                    <a:pt x="479" y="242"/>
                  </a:lnTo>
                  <a:lnTo>
                    <a:pt x="459" y="275"/>
                  </a:lnTo>
                  <a:lnTo>
                    <a:pt x="445" y="310"/>
                  </a:lnTo>
                  <a:lnTo>
                    <a:pt x="435" y="348"/>
                  </a:lnTo>
                  <a:lnTo>
                    <a:pt x="432" y="388"/>
                  </a:lnTo>
                  <a:lnTo>
                    <a:pt x="432" y="741"/>
                  </a:lnTo>
                  <a:lnTo>
                    <a:pt x="434" y="763"/>
                  </a:lnTo>
                  <a:lnTo>
                    <a:pt x="442" y="783"/>
                  </a:lnTo>
                  <a:lnTo>
                    <a:pt x="454" y="801"/>
                  </a:lnTo>
                  <a:lnTo>
                    <a:pt x="471" y="814"/>
                  </a:lnTo>
                  <a:lnTo>
                    <a:pt x="485" y="826"/>
                  </a:lnTo>
                  <a:lnTo>
                    <a:pt x="494" y="839"/>
                  </a:lnTo>
                  <a:lnTo>
                    <a:pt x="500" y="855"/>
                  </a:lnTo>
                  <a:lnTo>
                    <a:pt x="503" y="872"/>
                  </a:lnTo>
                  <a:lnTo>
                    <a:pt x="503" y="1213"/>
                  </a:lnTo>
                  <a:lnTo>
                    <a:pt x="500" y="1232"/>
                  </a:lnTo>
                  <a:lnTo>
                    <a:pt x="494" y="1250"/>
                  </a:lnTo>
                  <a:lnTo>
                    <a:pt x="484" y="1265"/>
                  </a:lnTo>
                  <a:lnTo>
                    <a:pt x="470" y="1279"/>
                  </a:lnTo>
                  <a:lnTo>
                    <a:pt x="454" y="1290"/>
                  </a:lnTo>
                  <a:lnTo>
                    <a:pt x="440" y="1296"/>
                  </a:lnTo>
                  <a:lnTo>
                    <a:pt x="422" y="1305"/>
                  </a:lnTo>
                  <a:lnTo>
                    <a:pt x="400" y="1317"/>
                  </a:lnTo>
                  <a:lnTo>
                    <a:pt x="374" y="1331"/>
                  </a:lnTo>
                  <a:lnTo>
                    <a:pt x="344" y="1347"/>
                  </a:lnTo>
                  <a:lnTo>
                    <a:pt x="311" y="1366"/>
                  </a:lnTo>
                  <a:lnTo>
                    <a:pt x="275" y="1387"/>
                  </a:lnTo>
                  <a:lnTo>
                    <a:pt x="237" y="1410"/>
                  </a:lnTo>
                  <a:lnTo>
                    <a:pt x="196" y="1436"/>
                  </a:lnTo>
                  <a:lnTo>
                    <a:pt x="153" y="1463"/>
                  </a:lnTo>
                  <a:lnTo>
                    <a:pt x="110" y="1492"/>
                  </a:lnTo>
                  <a:lnTo>
                    <a:pt x="93" y="1502"/>
                  </a:lnTo>
                  <a:lnTo>
                    <a:pt x="75" y="1505"/>
                  </a:lnTo>
                  <a:lnTo>
                    <a:pt x="58" y="1505"/>
                  </a:lnTo>
                  <a:lnTo>
                    <a:pt x="41" y="1500"/>
                  </a:lnTo>
                  <a:lnTo>
                    <a:pt x="25" y="1489"/>
                  </a:lnTo>
                  <a:lnTo>
                    <a:pt x="12" y="1476"/>
                  </a:lnTo>
                  <a:lnTo>
                    <a:pt x="3" y="1459"/>
                  </a:lnTo>
                  <a:lnTo>
                    <a:pt x="0" y="1441"/>
                  </a:lnTo>
                  <a:lnTo>
                    <a:pt x="1" y="1423"/>
                  </a:lnTo>
                  <a:lnTo>
                    <a:pt x="6" y="1406"/>
                  </a:lnTo>
                  <a:lnTo>
                    <a:pt x="15" y="1390"/>
                  </a:lnTo>
                  <a:lnTo>
                    <a:pt x="29" y="1378"/>
                  </a:lnTo>
                  <a:lnTo>
                    <a:pt x="75" y="1346"/>
                  </a:lnTo>
                  <a:lnTo>
                    <a:pt x="121" y="1317"/>
                  </a:lnTo>
                  <a:lnTo>
                    <a:pt x="164" y="1291"/>
                  </a:lnTo>
                  <a:lnTo>
                    <a:pt x="205" y="1265"/>
                  </a:lnTo>
                  <a:lnTo>
                    <a:pt x="243" y="1243"/>
                  </a:lnTo>
                  <a:lnTo>
                    <a:pt x="278" y="1223"/>
                  </a:lnTo>
                  <a:lnTo>
                    <a:pt x="310" y="1206"/>
                  </a:lnTo>
                  <a:lnTo>
                    <a:pt x="338" y="1192"/>
                  </a:lnTo>
                  <a:lnTo>
                    <a:pt x="361" y="1179"/>
                  </a:lnTo>
                  <a:lnTo>
                    <a:pt x="361" y="907"/>
                  </a:lnTo>
                  <a:lnTo>
                    <a:pt x="337" y="878"/>
                  </a:lnTo>
                  <a:lnTo>
                    <a:pt x="317" y="848"/>
                  </a:lnTo>
                  <a:lnTo>
                    <a:pt x="302" y="814"/>
                  </a:lnTo>
                  <a:lnTo>
                    <a:pt x="293" y="778"/>
                  </a:lnTo>
                  <a:lnTo>
                    <a:pt x="291" y="741"/>
                  </a:lnTo>
                  <a:lnTo>
                    <a:pt x="291" y="388"/>
                  </a:lnTo>
                  <a:lnTo>
                    <a:pt x="293" y="340"/>
                  </a:lnTo>
                  <a:lnTo>
                    <a:pt x="302" y="293"/>
                  </a:lnTo>
                  <a:lnTo>
                    <a:pt x="316" y="249"/>
                  </a:lnTo>
                  <a:lnTo>
                    <a:pt x="336" y="206"/>
                  </a:lnTo>
                  <a:lnTo>
                    <a:pt x="360" y="166"/>
                  </a:lnTo>
                  <a:lnTo>
                    <a:pt x="389" y="131"/>
                  </a:lnTo>
                  <a:lnTo>
                    <a:pt x="420" y="98"/>
                  </a:lnTo>
                  <a:lnTo>
                    <a:pt x="456" y="70"/>
                  </a:lnTo>
                  <a:lnTo>
                    <a:pt x="496" y="47"/>
                  </a:lnTo>
                  <a:lnTo>
                    <a:pt x="538" y="27"/>
                  </a:lnTo>
                  <a:lnTo>
                    <a:pt x="583" y="13"/>
                  </a:lnTo>
                  <a:lnTo>
                    <a:pt x="630" y="4"/>
                  </a:lnTo>
                  <a:lnTo>
                    <a:pt x="679" y="0"/>
                  </a:lnTo>
                  <a:close/>
                </a:path>
              </a:pathLst>
            </a:custGeom>
            <a:solidFill>
              <a:srgbClr val="B3D78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39" name="Freeform 124"/>
            <p:cNvSpPr>
              <a:spLocks noEditPoints="1"/>
            </p:cNvSpPr>
            <p:nvPr/>
          </p:nvSpPr>
          <p:spPr bwMode="auto">
            <a:xfrm>
              <a:off x="8153400" y="2690813"/>
              <a:ext cx="552450" cy="550862"/>
            </a:xfrm>
            <a:custGeom>
              <a:avLst/>
              <a:gdLst>
                <a:gd name="T0" fmla="*/ 1469 w 3480"/>
                <a:gd name="T1" fmla="*/ 545 h 3470"/>
                <a:gd name="T2" fmla="*/ 1148 w 3480"/>
                <a:gd name="T3" fmla="*/ 664 h 3470"/>
                <a:gd name="T4" fmla="*/ 878 w 3480"/>
                <a:gd name="T5" fmla="*/ 864 h 3470"/>
                <a:gd name="T6" fmla="*/ 673 w 3480"/>
                <a:gd name="T7" fmla="*/ 1129 h 3470"/>
                <a:gd name="T8" fmla="*/ 545 w 3480"/>
                <a:gd name="T9" fmla="*/ 1445 h 3470"/>
                <a:gd name="T10" fmla="*/ 516 w 3480"/>
                <a:gd name="T11" fmla="*/ 1720 h 3470"/>
                <a:gd name="T12" fmla="*/ 516 w 3480"/>
                <a:gd name="T13" fmla="*/ 1853 h 3470"/>
                <a:gd name="T14" fmla="*/ 598 w 3480"/>
                <a:gd name="T15" fmla="*/ 2188 h 3470"/>
                <a:gd name="T16" fmla="*/ 766 w 3480"/>
                <a:gd name="T17" fmla="*/ 2481 h 3470"/>
                <a:gd name="T18" fmla="*/ 1006 w 3480"/>
                <a:gd name="T19" fmla="*/ 2715 h 3470"/>
                <a:gd name="T20" fmla="*/ 1303 w 3480"/>
                <a:gd name="T21" fmla="*/ 2877 h 3470"/>
                <a:gd name="T22" fmla="*/ 1643 w 3480"/>
                <a:gd name="T23" fmla="*/ 2952 h 3470"/>
                <a:gd name="T24" fmla="*/ 2000 w 3480"/>
                <a:gd name="T25" fmla="*/ 2925 h 3470"/>
                <a:gd name="T26" fmla="*/ 2324 w 3480"/>
                <a:gd name="T27" fmla="*/ 2802 h 3470"/>
                <a:gd name="T28" fmla="*/ 2597 w 3480"/>
                <a:gd name="T29" fmla="*/ 2597 h 3470"/>
                <a:gd name="T30" fmla="*/ 2803 w 3480"/>
                <a:gd name="T31" fmla="*/ 2325 h 3470"/>
                <a:gd name="T32" fmla="*/ 2926 w 3480"/>
                <a:gd name="T33" fmla="*/ 2002 h 3470"/>
                <a:gd name="T34" fmla="*/ 2953 w 3480"/>
                <a:gd name="T35" fmla="*/ 1645 h 3470"/>
                <a:gd name="T36" fmla="*/ 2876 w 3480"/>
                <a:gd name="T37" fmla="*/ 1301 h 3470"/>
                <a:gd name="T38" fmla="*/ 2709 w 3480"/>
                <a:gd name="T39" fmla="*/ 1002 h 3470"/>
                <a:gd name="T40" fmla="*/ 2469 w 3480"/>
                <a:gd name="T41" fmla="*/ 761 h 3470"/>
                <a:gd name="T42" fmla="*/ 2168 w 3480"/>
                <a:gd name="T43" fmla="*/ 595 h 3470"/>
                <a:gd name="T44" fmla="*/ 1824 w 3480"/>
                <a:gd name="T45" fmla="*/ 518 h 3470"/>
                <a:gd name="T46" fmla="*/ 1776 w 3480"/>
                <a:gd name="T47" fmla="*/ 9 h 3470"/>
                <a:gd name="T48" fmla="*/ 1811 w 3480"/>
                <a:gd name="T49" fmla="*/ 70 h 3470"/>
                <a:gd name="T50" fmla="*/ 2085 w 3480"/>
                <a:gd name="T51" fmla="*/ 422 h 3470"/>
                <a:gd name="T52" fmla="*/ 2418 w 3480"/>
                <a:gd name="T53" fmla="*/ 559 h 3470"/>
                <a:gd name="T54" fmla="*/ 2700 w 3480"/>
                <a:gd name="T55" fmla="*/ 776 h 3470"/>
                <a:gd name="T56" fmla="*/ 2916 w 3480"/>
                <a:gd name="T57" fmla="*/ 1058 h 3470"/>
                <a:gd name="T58" fmla="*/ 3053 w 3480"/>
                <a:gd name="T59" fmla="*/ 1390 h 3470"/>
                <a:gd name="T60" fmla="*/ 3409 w 3480"/>
                <a:gd name="T61" fmla="*/ 1665 h 3470"/>
                <a:gd name="T62" fmla="*/ 3471 w 3480"/>
                <a:gd name="T63" fmla="*/ 1699 h 3470"/>
                <a:gd name="T64" fmla="*/ 3471 w 3480"/>
                <a:gd name="T65" fmla="*/ 1771 h 3470"/>
                <a:gd name="T66" fmla="*/ 3409 w 3480"/>
                <a:gd name="T67" fmla="*/ 1805 h 3470"/>
                <a:gd name="T68" fmla="*/ 3053 w 3480"/>
                <a:gd name="T69" fmla="*/ 2080 h 3470"/>
                <a:gd name="T70" fmla="*/ 2916 w 3480"/>
                <a:gd name="T71" fmla="*/ 2412 h 3470"/>
                <a:gd name="T72" fmla="*/ 2700 w 3480"/>
                <a:gd name="T73" fmla="*/ 2694 h 3470"/>
                <a:gd name="T74" fmla="*/ 2418 w 3480"/>
                <a:gd name="T75" fmla="*/ 2911 h 3470"/>
                <a:gd name="T76" fmla="*/ 2085 w 3480"/>
                <a:gd name="T77" fmla="*/ 3048 h 3470"/>
                <a:gd name="T78" fmla="*/ 1811 w 3480"/>
                <a:gd name="T79" fmla="*/ 3400 h 3470"/>
                <a:gd name="T80" fmla="*/ 1776 w 3480"/>
                <a:gd name="T81" fmla="*/ 3461 h 3470"/>
                <a:gd name="T82" fmla="*/ 1704 w 3480"/>
                <a:gd name="T83" fmla="*/ 3461 h 3470"/>
                <a:gd name="T84" fmla="*/ 1669 w 3480"/>
                <a:gd name="T85" fmla="*/ 3400 h 3470"/>
                <a:gd name="T86" fmla="*/ 1392 w 3480"/>
                <a:gd name="T87" fmla="*/ 3051 h 3470"/>
                <a:gd name="T88" fmla="*/ 1057 w 3480"/>
                <a:gd name="T89" fmla="*/ 2915 h 3470"/>
                <a:gd name="T90" fmla="*/ 772 w 3480"/>
                <a:gd name="T91" fmla="*/ 2698 h 3470"/>
                <a:gd name="T92" fmla="*/ 554 w 3480"/>
                <a:gd name="T93" fmla="*/ 2415 h 3470"/>
                <a:gd name="T94" fmla="*/ 414 w 3480"/>
                <a:gd name="T95" fmla="*/ 2081 h 3470"/>
                <a:gd name="T96" fmla="*/ 71 w 3480"/>
                <a:gd name="T97" fmla="*/ 1805 h 3470"/>
                <a:gd name="T98" fmla="*/ 9 w 3480"/>
                <a:gd name="T99" fmla="*/ 1771 h 3470"/>
                <a:gd name="T100" fmla="*/ 9 w 3480"/>
                <a:gd name="T101" fmla="*/ 1699 h 3470"/>
                <a:gd name="T102" fmla="*/ 71 w 3480"/>
                <a:gd name="T103" fmla="*/ 1665 h 3470"/>
                <a:gd name="T104" fmla="*/ 414 w 3480"/>
                <a:gd name="T105" fmla="*/ 1389 h 3470"/>
                <a:gd name="T106" fmla="*/ 553 w 3480"/>
                <a:gd name="T107" fmla="*/ 1055 h 3470"/>
                <a:gd name="T108" fmla="*/ 772 w 3480"/>
                <a:gd name="T109" fmla="*/ 772 h 3470"/>
                <a:gd name="T110" fmla="*/ 1056 w 3480"/>
                <a:gd name="T111" fmla="*/ 555 h 3470"/>
                <a:gd name="T112" fmla="*/ 1392 w 3480"/>
                <a:gd name="T113" fmla="*/ 419 h 3470"/>
                <a:gd name="T114" fmla="*/ 1669 w 3480"/>
                <a:gd name="T115" fmla="*/ 70 h 3470"/>
                <a:gd name="T116" fmla="*/ 1704 w 3480"/>
                <a:gd name="T117" fmla="*/ 9 h 3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80" h="3470">
                  <a:moveTo>
                    <a:pt x="1733" y="515"/>
                  </a:moveTo>
                  <a:lnTo>
                    <a:pt x="1643" y="518"/>
                  </a:lnTo>
                  <a:lnTo>
                    <a:pt x="1555" y="529"/>
                  </a:lnTo>
                  <a:lnTo>
                    <a:pt x="1469" y="545"/>
                  </a:lnTo>
                  <a:lnTo>
                    <a:pt x="1385" y="566"/>
                  </a:lnTo>
                  <a:lnTo>
                    <a:pt x="1303" y="593"/>
                  </a:lnTo>
                  <a:lnTo>
                    <a:pt x="1224" y="626"/>
                  </a:lnTo>
                  <a:lnTo>
                    <a:pt x="1148" y="664"/>
                  </a:lnTo>
                  <a:lnTo>
                    <a:pt x="1076" y="707"/>
                  </a:lnTo>
                  <a:lnTo>
                    <a:pt x="1006" y="755"/>
                  </a:lnTo>
                  <a:lnTo>
                    <a:pt x="941" y="808"/>
                  </a:lnTo>
                  <a:lnTo>
                    <a:pt x="878" y="864"/>
                  </a:lnTo>
                  <a:lnTo>
                    <a:pt x="820" y="924"/>
                  </a:lnTo>
                  <a:lnTo>
                    <a:pt x="767" y="989"/>
                  </a:lnTo>
                  <a:lnTo>
                    <a:pt x="717" y="1058"/>
                  </a:lnTo>
                  <a:lnTo>
                    <a:pt x="673" y="1129"/>
                  </a:lnTo>
                  <a:lnTo>
                    <a:pt x="633" y="1204"/>
                  </a:lnTo>
                  <a:lnTo>
                    <a:pt x="598" y="1282"/>
                  </a:lnTo>
                  <a:lnTo>
                    <a:pt x="569" y="1362"/>
                  </a:lnTo>
                  <a:lnTo>
                    <a:pt x="545" y="1445"/>
                  </a:lnTo>
                  <a:lnTo>
                    <a:pt x="527" y="1530"/>
                  </a:lnTo>
                  <a:lnTo>
                    <a:pt x="516" y="1617"/>
                  </a:lnTo>
                  <a:lnTo>
                    <a:pt x="510" y="1707"/>
                  </a:lnTo>
                  <a:lnTo>
                    <a:pt x="516" y="1720"/>
                  </a:lnTo>
                  <a:lnTo>
                    <a:pt x="517" y="1735"/>
                  </a:lnTo>
                  <a:lnTo>
                    <a:pt x="516" y="1750"/>
                  </a:lnTo>
                  <a:lnTo>
                    <a:pt x="510" y="1763"/>
                  </a:lnTo>
                  <a:lnTo>
                    <a:pt x="516" y="1853"/>
                  </a:lnTo>
                  <a:lnTo>
                    <a:pt x="527" y="1940"/>
                  </a:lnTo>
                  <a:lnTo>
                    <a:pt x="545" y="2025"/>
                  </a:lnTo>
                  <a:lnTo>
                    <a:pt x="568" y="2108"/>
                  </a:lnTo>
                  <a:lnTo>
                    <a:pt x="598" y="2188"/>
                  </a:lnTo>
                  <a:lnTo>
                    <a:pt x="633" y="2266"/>
                  </a:lnTo>
                  <a:lnTo>
                    <a:pt x="672" y="2341"/>
                  </a:lnTo>
                  <a:lnTo>
                    <a:pt x="717" y="2412"/>
                  </a:lnTo>
                  <a:lnTo>
                    <a:pt x="766" y="2481"/>
                  </a:lnTo>
                  <a:lnTo>
                    <a:pt x="820" y="2546"/>
                  </a:lnTo>
                  <a:lnTo>
                    <a:pt x="878" y="2606"/>
                  </a:lnTo>
                  <a:lnTo>
                    <a:pt x="941" y="2662"/>
                  </a:lnTo>
                  <a:lnTo>
                    <a:pt x="1006" y="2715"/>
                  </a:lnTo>
                  <a:lnTo>
                    <a:pt x="1076" y="2763"/>
                  </a:lnTo>
                  <a:lnTo>
                    <a:pt x="1148" y="2806"/>
                  </a:lnTo>
                  <a:lnTo>
                    <a:pt x="1224" y="2844"/>
                  </a:lnTo>
                  <a:lnTo>
                    <a:pt x="1303" y="2877"/>
                  </a:lnTo>
                  <a:lnTo>
                    <a:pt x="1385" y="2904"/>
                  </a:lnTo>
                  <a:lnTo>
                    <a:pt x="1469" y="2925"/>
                  </a:lnTo>
                  <a:lnTo>
                    <a:pt x="1555" y="2941"/>
                  </a:lnTo>
                  <a:lnTo>
                    <a:pt x="1643" y="2952"/>
                  </a:lnTo>
                  <a:lnTo>
                    <a:pt x="1733" y="2955"/>
                  </a:lnTo>
                  <a:lnTo>
                    <a:pt x="1824" y="2952"/>
                  </a:lnTo>
                  <a:lnTo>
                    <a:pt x="1913" y="2941"/>
                  </a:lnTo>
                  <a:lnTo>
                    <a:pt x="2000" y="2925"/>
                  </a:lnTo>
                  <a:lnTo>
                    <a:pt x="2086" y="2903"/>
                  </a:lnTo>
                  <a:lnTo>
                    <a:pt x="2168" y="2875"/>
                  </a:lnTo>
                  <a:lnTo>
                    <a:pt x="2248" y="2841"/>
                  </a:lnTo>
                  <a:lnTo>
                    <a:pt x="2324" y="2802"/>
                  </a:lnTo>
                  <a:lnTo>
                    <a:pt x="2398" y="2758"/>
                  </a:lnTo>
                  <a:lnTo>
                    <a:pt x="2469" y="2709"/>
                  </a:lnTo>
                  <a:lnTo>
                    <a:pt x="2535" y="2655"/>
                  </a:lnTo>
                  <a:lnTo>
                    <a:pt x="2597" y="2597"/>
                  </a:lnTo>
                  <a:lnTo>
                    <a:pt x="2655" y="2535"/>
                  </a:lnTo>
                  <a:lnTo>
                    <a:pt x="2709" y="2469"/>
                  </a:lnTo>
                  <a:lnTo>
                    <a:pt x="2759" y="2399"/>
                  </a:lnTo>
                  <a:lnTo>
                    <a:pt x="2803" y="2325"/>
                  </a:lnTo>
                  <a:lnTo>
                    <a:pt x="2842" y="2249"/>
                  </a:lnTo>
                  <a:lnTo>
                    <a:pt x="2876" y="2169"/>
                  </a:lnTo>
                  <a:lnTo>
                    <a:pt x="2904" y="2087"/>
                  </a:lnTo>
                  <a:lnTo>
                    <a:pt x="2926" y="2002"/>
                  </a:lnTo>
                  <a:lnTo>
                    <a:pt x="2942" y="1915"/>
                  </a:lnTo>
                  <a:lnTo>
                    <a:pt x="2953" y="1825"/>
                  </a:lnTo>
                  <a:lnTo>
                    <a:pt x="2956" y="1735"/>
                  </a:lnTo>
                  <a:lnTo>
                    <a:pt x="2953" y="1645"/>
                  </a:lnTo>
                  <a:lnTo>
                    <a:pt x="2942" y="1555"/>
                  </a:lnTo>
                  <a:lnTo>
                    <a:pt x="2926" y="1468"/>
                  </a:lnTo>
                  <a:lnTo>
                    <a:pt x="2904" y="1384"/>
                  </a:lnTo>
                  <a:lnTo>
                    <a:pt x="2876" y="1301"/>
                  </a:lnTo>
                  <a:lnTo>
                    <a:pt x="2842" y="1222"/>
                  </a:lnTo>
                  <a:lnTo>
                    <a:pt x="2803" y="1145"/>
                  </a:lnTo>
                  <a:lnTo>
                    <a:pt x="2759" y="1071"/>
                  </a:lnTo>
                  <a:lnTo>
                    <a:pt x="2709" y="1002"/>
                  </a:lnTo>
                  <a:lnTo>
                    <a:pt x="2655" y="936"/>
                  </a:lnTo>
                  <a:lnTo>
                    <a:pt x="2597" y="873"/>
                  </a:lnTo>
                  <a:lnTo>
                    <a:pt x="2535" y="815"/>
                  </a:lnTo>
                  <a:lnTo>
                    <a:pt x="2469" y="761"/>
                  </a:lnTo>
                  <a:lnTo>
                    <a:pt x="2398" y="712"/>
                  </a:lnTo>
                  <a:lnTo>
                    <a:pt x="2325" y="668"/>
                  </a:lnTo>
                  <a:lnTo>
                    <a:pt x="2248" y="629"/>
                  </a:lnTo>
                  <a:lnTo>
                    <a:pt x="2168" y="595"/>
                  </a:lnTo>
                  <a:lnTo>
                    <a:pt x="2086" y="567"/>
                  </a:lnTo>
                  <a:lnTo>
                    <a:pt x="2000" y="545"/>
                  </a:lnTo>
                  <a:lnTo>
                    <a:pt x="1913" y="529"/>
                  </a:lnTo>
                  <a:lnTo>
                    <a:pt x="1824" y="518"/>
                  </a:lnTo>
                  <a:lnTo>
                    <a:pt x="1733" y="515"/>
                  </a:lnTo>
                  <a:close/>
                  <a:moveTo>
                    <a:pt x="1740" y="0"/>
                  </a:moveTo>
                  <a:lnTo>
                    <a:pt x="1759" y="2"/>
                  </a:lnTo>
                  <a:lnTo>
                    <a:pt x="1776" y="9"/>
                  </a:lnTo>
                  <a:lnTo>
                    <a:pt x="1790" y="20"/>
                  </a:lnTo>
                  <a:lnTo>
                    <a:pt x="1801" y="35"/>
                  </a:lnTo>
                  <a:lnTo>
                    <a:pt x="1807" y="52"/>
                  </a:lnTo>
                  <a:lnTo>
                    <a:pt x="1811" y="70"/>
                  </a:lnTo>
                  <a:lnTo>
                    <a:pt x="1811" y="377"/>
                  </a:lnTo>
                  <a:lnTo>
                    <a:pt x="1903" y="386"/>
                  </a:lnTo>
                  <a:lnTo>
                    <a:pt x="1995" y="401"/>
                  </a:lnTo>
                  <a:lnTo>
                    <a:pt x="2085" y="422"/>
                  </a:lnTo>
                  <a:lnTo>
                    <a:pt x="2172" y="448"/>
                  </a:lnTo>
                  <a:lnTo>
                    <a:pt x="2257" y="479"/>
                  </a:lnTo>
                  <a:lnTo>
                    <a:pt x="2339" y="517"/>
                  </a:lnTo>
                  <a:lnTo>
                    <a:pt x="2418" y="559"/>
                  </a:lnTo>
                  <a:lnTo>
                    <a:pt x="2494" y="607"/>
                  </a:lnTo>
                  <a:lnTo>
                    <a:pt x="2566" y="659"/>
                  </a:lnTo>
                  <a:lnTo>
                    <a:pt x="2634" y="715"/>
                  </a:lnTo>
                  <a:lnTo>
                    <a:pt x="2700" y="776"/>
                  </a:lnTo>
                  <a:lnTo>
                    <a:pt x="2760" y="841"/>
                  </a:lnTo>
                  <a:lnTo>
                    <a:pt x="2817" y="910"/>
                  </a:lnTo>
                  <a:lnTo>
                    <a:pt x="2868" y="982"/>
                  </a:lnTo>
                  <a:lnTo>
                    <a:pt x="2916" y="1058"/>
                  </a:lnTo>
                  <a:lnTo>
                    <a:pt x="2958" y="1137"/>
                  </a:lnTo>
                  <a:lnTo>
                    <a:pt x="2995" y="1219"/>
                  </a:lnTo>
                  <a:lnTo>
                    <a:pt x="3027" y="1303"/>
                  </a:lnTo>
                  <a:lnTo>
                    <a:pt x="3053" y="1390"/>
                  </a:lnTo>
                  <a:lnTo>
                    <a:pt x="3073" y="1479"/>
                  </a:lnTo>
                  <a:lnTo>
                    <a:pt x="3087" y="1571"/>
                  </a:lnTo>
                  <a:lnTo>
                    <a:pt x="3095" y="1665"/>
                  </a:lnTo>
                  <a:lnTo>
                    <a:pt x="3409" y="1665"/>
                  </a:lnTo>
                  <a:lnTo>
                    <a:pt x="3428" y="1668"/>
                  </a:lnTo>
                  <a:lnTo>
                    <a:pt x="3445" y="1674"/>
                  </a:lnTo>
                  <a:lnTo>
                    <a:pt x="3460" y="1686"/>
                  </a:lnTo>
                  <a:lnTo>
                    <a:pt x="3471" y="1699"/>
                  </a:lnTo>
                  <a:lnTo>
                    <a:pt x="3478" y="1716"/>
                  </a:lnTo>
                  <a:lnTo>
                    <a:pt x="3480" y="1735"/>
                  </a:lnTo>
                  <a:lnTo>
                    <a:pt x="3478" y="1754"/>
                  </a:lnTo>
                  <a:lnTo>
                    <a:pt x="3471" y="1771"/>
                  </a:lnTo>
                  <a:lnTo>
                    <a:pt x="3460" y="1784"/>
                  </a:lnTo>
                  <a:lnTo>
                    <a:pt x="3445" y="1796"/>
                  </a:lnTo>
                  <a:lnTo>
                    <a:pt x="3428" y="1802"/>
                  </a:lnTo>
                  <a:lnTo>
                    <a:pt x="3409" y="1805"/>
                  </a:lnTo>
                  <a:lnTo>
                    <a:pt x="3095" y="1805"/>
                  </a:lnTo>
                  <a:lnTo>
                    <a:pt x="3087" y="1899"/>
                  </a:lnTo>
                  <a:lnTo>
                    <a:pt x="3073" y="1991"/>
                  </a:lnTo>
                  <a:lnTo>
                    <a:pt x="3053" y="2080"/>
                  </a:lnTo>
                  <a:lnTo>
                    <a:pt x="3027" y="2167"/>
                  </a:lnTo>
                  <a:lnTo>
                    <a:pt x="2995" y="2251"/>
                  </a:lnTo>
                  <a:lnTo>
                    <a:pt x="2958" y="2333"/>
                  </a:lnTo>
                  <a:lnTo>
                    <a:pt x="2916" y="2412"/>
                  </a:lnTo>
                  <a:lnTo>
                    <a:pt x="2868" y="2488"/>
                  </a:lnTo>
                  <a:lnTo>
                    <a:pt x="2817" y="2560"/>
                  </a:lnTo>
                  <a:lnTo>
                    <a:pt x="2760" y="2629"/>
                  </a:lnTo>
                  <a:lnTo>
                    <a:pt x="2700" y="2694"/>
                  </a:lnTo>
                  <a:lnTo>
                    <a:pt x="2634" y="2755"/>
                  </a:lnTo>
                  <a:lnTo>
                    <a:pt x="2566" y="2811"/>
                  </a:lnTo>
                  <a:lnTo>
                    <a:pt x="2494" y="2863"/>
                  </a:lnTo>
                  <a:lnTo>
                    <a:pt x="2418" y="2911"/>
                  </a:lnTo>
                  <a:lnTo>
                    <a:pt x="2339" y="2953"/>
                  </a:lnTo>
                  <a:lnTo>
                    <a:pt x="2257" y="2991"/>
                  </a:lnTo>
                  <a:lnTo>
                    <a:pt x="2172" y="3022"/>
                  </a:lnTo>
                  <a:lnTo>
                    <a:pt x="2085" y="3048"/>
                  </a:lnTo>
                  <a:lnTo>
                    <a:pt x="1995" y="3069"/>
                  </a:lnTo>
                  <a:lnTo>
                    <a:pt x="1903" y="3084"/>
                  </a:lnTo>
                  <a:lnTo>
                    <a:pt x="1811" y="3093"/>
                  </a:lnTo>
                  <a:lnTo>
                    <a:pt x="1811" y="3400"/>
                  </a:lnTo>
                  <a:lnTo>
                    <a:pt x="1807" y="3418"/>
                  </a:lnTo>
                  <a:lnTo>
                    <a:pt x="1801" y="3435"/>
                  </a:lnTo>
                  <a:lnTo>
                    <a:pt x="1790" y="3450"/>
                  </a:lnTo>
                  <a:lnTo>
                    <a:pt x="1776" y="3461"/>
                  </a:lnTo>
                  <a:lnTo>
                    <a:pt x="1759" y="3468"/>
                  </a:lnTo>
                  <a:lnTo>
                    <a:pt x="1740" y="3470"/>
                  </a:lnTo>
                  <a:lnTo>
                    <a:pt x="1721" y="3468"/>
                  </a:lnTo>
                  <a:lnTo>
                    <a:pt x="1704" y="3461"/>
                  </a:lnTo>
                  <a:lnTo>
                    <a:pt x="1690" y="3450"/>
                  </a:lnTo>
                  <a:lnTo>
                    <a:pt x="1679" y="3435"/>
                  </a:lnTo>
                  <a:lnTo>
                    <a:pt x="1673" y="3418"/>
                  </a:lnTo>
                  <a:lnTo>
                    <a:pt x="1669" y="3400"/>
                  </a:lnTo>
                  <a:lnTo>
                    <a:pt x="1669" y="3094"/>
                  </a:lnTo>
                  <a:lnTo>
                    <a:pt x="1575" y="3086"/>
                  </a:lnTo>
                  <a:lnTo>
                    <a:pt x="1483" y="3071"/>
                  </a:lnTo>
                  <a:lnTo>
                    <a:pt x="1392" y="3051"/>
                  </a:lnTo>
                  <a:lnTo>
                    <a:pt x="1304" y="3026"/>
                  </a:lnTo>
                  <a:lnTo>
                    <a:pt x="1219" y="2995"/>
                  </a:lnTo>
                  <a:lnTo>
                    <a:pt x="1136" y="2957"/>
                  </a:lnTo>
                  <a:lnTo>
                    <a:pt x="1057" y="2915"/>
                  </a:lnTo>
                  <a:lnTo>
                    <a:pt x="980" y="2867"/>
                  </a:lnTo>
                  <a:lnTo>
                    <a:pt x="907" y="2816"/>
                  </a:lnTo>
                  <a:lnTo>
                    <a:pt x="837" y="2759"/>
                  </a:lnTo>
                  <a:lnTo>
                    <a:pt x="772" y="2698"/>
                  </a:lnTo>
                  <a:lnTo>
                    <a:pt x="711" y="2633"/>
                  </a:lnTo>
                  <a:lnTo>
                    <a:pt x="654" y="2565"/>
                  </a:lnTo>
                  <a:lnTo>
                    <a:pt x="601" y="2492"/>
                  </a:lnTo>
                  <a:lnTo>
                    <a:pt x="554" y="2415"/>
                  </a:lnTo>
                  <a:lnTo>
                    <a:pt x="510" y="2336"/>
                  </a:lnTo>
                  <a:lnTo>
                    <a:pt x="472" y="2254"/>
                  </a:lnTo>
                  <a:lnTo>
                    <a:pt x="441" y="2169"/>
                  </a:lnTo>
                  <a:lnTo>
                    <a:pt x="414" y="2081"/>
                  </a:lnTo>
                  <a:lnTo>
                    <a:pt x="394" y="1992"/>
                  </a:lnTo>
                  <a:lnTo>
                    <a:pt x="380" y="1899"/>
                  </a:lnTo>
                  <a:lnTo>
                    <a:pt x="371" y="1805"/>
                  </a:lnTo>
                  <a:lnTo>
                    <a:pt x="71" y="1805"/>
                  </a:lnTo>
                  <a:lnTo>
                    <a:pt x="52" y="1802"/>
                  </a:lnTo>
                  <a:lnTo>
                    <a:pt x="35" y="1796"/>
                  </a:lnTo>
                  <a:lnTo>
                    <a:pt x="20" y="1784"/>
                  </a:lnTo>
                  <a:lnTo>
                    <a:pt x="9" y="1771"/>
                  </a:lnTo>
                  <a:lnTo>
                    <a:pt x="2" y="1754"/>
                  </a:lnTo>
                  <a:lnTo>
                    <a:pt x="0" y="1735"/>
                  </a:lnTo>
                  <a:lnTo>
                    <a:pt x="2" y="1716"/>
                  </a:lnTo>
                  <a:lnTo>
                    <a:pt x="9" y="1699"/>
                  </a:lnTo>
                  <a:lnTo>
                    <a:pt x="20" y="1686"/>
                  </a:lnTo>
                  <a:lnTo>
                    <a:pt x="35" y="1674"/>
                  </a:lnTo>
                  <a:lnTo>
                    <a:pt x="52" y="1668"/>
                  </a:lnTo>
                  <a:lnTo>
                    <a:pt x="71" y="1665"/>
                  </a:lnTo>
                  <a:lnTo>
                    <a:pt x="371" y="1665"/>
                  </a:lnTo>
                  <a:lnTo>
                    <a:pt x="380" y="1571"/>
                  </a:lnTo>
                  <a:lnTo>
                    <a:pt x="394" y="1478"/>
                  </a:lnTo>
                  <a:lnTo>
                    <a:pt x="414" y="1389"/>
                  </a:lnTo>
                  <a:lnTo>
                    <a:pt x="441" y="1301"/>
                  </a:lnTo>
                  <a:lnTo>
                    <a:pt x="472" y="1216"/>
                  </a:lnTo>
                  <a:lnTo>
                    <a:pt x="510" y="1134"/>
                  </a:lnTo>
                  <a:lnTo>
                    <a:pt x="553" y="1055"/>
                  </a:lnTo>
                  <a:lnTo>
                    <a:pt x="601" y="978"/>
                  </a:lnTo>
                  <a:lnTo>
                    <a:pt x="653" y="905"/>
                  </a:lnTo>
                  <a:lnTo>
                    <a:pt x="710" y="837"/>
                  </a:lnTo>
                  <a:lnTo>
                    <a:pt x="772" y="772"/>
                  </a:lnTo>
                  <a:lnTo>
                    <a:pt x="837" y="711"/>
                  </a:lnTo>
                  <a:lnTo>
                    <a:pt x="907" y="654"/>
                  </a:lnTo>
                  <a:lnTo>
                    <a:pt x="980" y="603"/>
                  </a:lnTo>
                  <a:lnTo>
                    <a:pt x="1056" y="555"/>
                  </a:lnTo>
                  <a:lnTo>
                    <a:pt x="1136" y="513"/>
                  </a:lnTo>
                  <a:lnTo>
                    <a:pt x="1218" y="475"/>
                  </a:lnTo>
                  <a:lnTo>
                    <a:pt x="1304" y="444"/>
                  </a:lnTo>
                  <a:lnTo>
                    <a:pt x="1392" y="419"/>
                  </a:lnTo>
                  <a:lnTo>
                    <a:pt x="1483" y="399"/>
                  </a:lnTo>
                  <a:lnTo>
                    <a:pt x="1575" y="384"/>
                  </a:lnTo>
                  <a:lnTo>
                    <a:pt x="1669" y="376"/>
                  </a:lnTo>
                  <a:lnTo>
                    <a:pt x="1669" y="70"/>
                  </a:lnTo>
                  <a:lnTo>
                    <a:pt x="1673" y="52"/>
                  </a:lnTo>
                  <a:lnTo>
                    <a:pt x="1679" y="35"/>
                  </a:lnTo>
                  <a:lnTo>
                    <a:pt x="1690" y="20"/>
                  </a:lnTo>
                  <a:lnTo>
                    <a:pt x="1704" y="9"/>
                  </a:lnTo>
                  <a:lnTo>
                    <a:pt x="1721" y="2"/>
                  </a:lnTo>
                  <a:lnTo>
                    <a:pt x="1740" y="0"/>
                  </a:lnTo>
                  <a:close/>
                </a:path>
              </a:pathLst>
            </a:custGeom>
            <a:solidFill>
              <a:srgbClr val="B3D78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21" name="Group 114"/>
          <p:cNvGrpSpPr/>
          <p:nvPr/>
        </p:nvGrpSpPr>
        <p:grpSpPr>
          <a:xfrm rot="0">
            <a:off x="3743960" y="3968750"/>
            <a:ext cx="535940" cy="462280"/>
            <a:chOff x="4411663" y="2727325"/>
            <a:chExt cx="552451" cy="476251"/>
          </a:xfrm>
          <a:solidFill>
            <a:srgbClr val="848CC4"/>
          </a:solidFill>
        </p:grpSpPr>
        <p:sp>
          <p:nvSpPr>
            <p:cNvPr id="34" name="Freeform 153"/>
            <p:cNvSpPr/>
            <p:nvPr/>
          </p:nvSpPr>
          <p:spPr bwMode="auto">
            <a:xfrm>
              <a:off x="4510088" y="2727325"/>
              <a:ext cx="360363" cy="103188"/>
            </a:xfrm>
            <a:custGeom>
              <a:avLst/>
              <a:gdLst>
                <a:gd name="T0" fmla="*/ 1169 w 2271"/>
                <a:gd name="T1" fmla="*/ 1 h 651"/>
                <a:gd name="T2" fmla="*/ 1347 w 2271"/>
                <a:gd name="T3" fmla="*/ 21 h 651"/>
                <a:gd name="T4" fmla="*/ 1519 w 2271"/>
                <a:gd name="T5" fmla="*/ 60 h 651"/>
                <a:gd name="T6" fmla="*/ 1685 w 2271"/>
                <a:gd name="T7" fmla="*/ 120 h 651"/>
                <a:gd name="T8" fmla="*/ 1843 w 2271"/>
                <a:gd name="T9" fmla="*/ 198 h 651"/>
                <a:gd name="T10" fmla="*/ 1991 w 2271"/>
                <a:gd name="T11" fmla="*/ 296 h 651"/>
                <a:gd name="T12" fmla="*/ 2129 w 2271"/>
                <a:gd name="T13" fmla="*/ 410 h 651"/>
                <a:gd name="T14" fmla="*/ 2130 w 2271"/>
                <a:gd name="T15" fmla="*/ 262 h 651"/>
                <a:gd name="T16" fmla="*/ 2147 w 2271"/>
                <a:gd name="T17" fmla="*/ 230 h 651"/>
                <a:gd name="T18" fmla="*/ 2179 w 2271"/>
                <a:gd name="T19" fmla="*/ 212 h 651"/>
                <a:gd name="T20" fmla="*/ 2198 w 2271"/>
                <a:gd name="T21" fmla="*/ 209 h 651"/>
                <a:gd name="T22" fmla="*/ 2233 w 2271"/>
                <a:gd name="T23" fmla="*/ 219 h 651"/>
                <a:gd name="T24" fmla="*/ 2258 w 2271"/>
                <a:gd name="T25" fmla="*/ 244 h 651"/>
                <a:gd name="T26" fmla="*/ 2268 w 2271"/>
                <a:gd name="T27" fmla="*/ 279 h 651"/>
                <a:gd name="T28" fmla="*/ 2268 w 2271"/>
                <a:gd name="T29" fmla="*/ 596 h 651"/>
                <a:gd name="T30" fmla="*/ 2251 w 2271"/>
                <a:gd name="T31" fmla="*/ 627 h 651"/>
                <a:gd name="T32" fmla="*/ 2220 w 2271"/>
                <a:gd name="T33" fmla="*/ 645 h 651"/>
                <a:gd name="T34" fmla="*/ 1901 w 2271"/>
                <a:gd name="T35" fmla="*/ 651 h 651"/>
                <a:gd name="T36" fmla="*/ 1882 w 2271"/>
                <a:gd name="T37" fmla="*/ 649 h 651"/>
                <a:gd name="T38" fmla="*/ 1852 w 2271"/>
                <a:gd name="T39" fmla="*/ 631 h 651"/>
                <a:gd name="T40" fmla="*/ 1833 w 2271"/>
                <a:gd name="T41" fmla="*/ 601 h 651"/>
                <a:gd name="T42" fmla="*/ 1833 w 2271"/>
                <a:gd name="T43" fmla="*/ 564 h 651"/>
                <a:gd name="T44" fmla="*/ 1851 w 2271"/>
                <a:gd name="T45" fmla="*/ 532 h 651"/>
                <a:gd name="T46" fmla="*/ 1881 w 2271"/>
                <a:gd name="T47" fmla="*/ 514 h 651"/>
                <a:gd name="T48" fmla="*/ 2029 w 2271"/>
                <a:gd name="T49" fmla="*/ 510 h 651"/>
                <a:gd name="T50" fmla="*/ 1894 w 2271"/>
                <a:gd name="T51" fmla="*/ 398 h 651"/>
                <a:gd name="T52" fmla="*/ 1748 w 2271"/>
                <a:gd name="T53" fmla="*/ 305 h 651"/>
                <a:gd name="T54" fmla="*/ 1591 w 2271"/>
                <a:gd name="T55" fmla="*/ 232 h 651"/>
                <a:gd name="T56" fmla="*/ 1427 w 2271"/>
                <a:gd name="T57" fmla="*/ 180 h 651"/>
                <a:gd name="T58" fmla="*/ 1256 w 2271"/>
                <a:gd name="T59" fmla="*/ 149 h 651"/>
                <a:gd name="T60" fmla="*/ 1080 w 2271"/>
                <a:gd name="T61" fmla="*/ 140 h 651"/>
                <a:gd name="T62" fmla="*/ 901 w 2271"/>
                <a:gd name="T63" fmla="*/ 154 h 651"/>
                <a:gd name="T64" fmla="*/ 727 w 2271"/>
                <a:gd name="T65" fmla="*/ 190 h 651"/>
                <a:gd name="T66" fmla="*/ 559 w 2271"/>
                <a:gd name="T67" fmla="*/ 249 h 651"/>
                <a:gd name="T68" fmla="*/ 402 w 2271"/>
                <a:gd name="T69" fmla="*/ 329 h 651"/>
                <a:gd name="T70" fmla="*/ 255 w 2271"/>
                <a:gd name="T71" fmla="*/ 429 h 651"/>
                <a:gd name="T72" fmla="*/ 121 w 2271"/>
                <a:gd name="T73" fmla="*/ 550 h 651"/>
                <a:gd name="T74" fmla="*/ 90 w 2271"/>
                <a:gd name="T75" fmla="*/ 569 h 651"/>
                <a:gd name="T76" fmla="*/ 54 w 2271"/>
                <a:gd name="T77" fmla="*/ 569 h 651"/>
                <a:gd name="T78" fmla="*/ 21 w 2271"/>
                <a:gd name="T79" fmla="*/ 551 h 651"/>
                <a:gd name="T80" fmla="*/ 2 w 2271"/>
                <a:gd name="T81" fmla="*/ 520 h 651"/>
                <a:gd name="T82" fmla="*/ 2 w 2271"/>
                <a:gd name="T83" fmla="*/ 484 h 651"/>
                <a:gd name="T84" fmla="*/ 20 w 2271"/>
                <a:gd name="T85" fmla="*/ 452 h 651"/>
                <a:gd name="T86" fmla="*/ 156 w 2271"/>
                <a:gd name="T87" fmla="*/ 329 h 651"/>
                <a:gd name="T88" fmla="*/ 304 w 2271"/>
                <a:gd name="T89" fmla="*/ 224 h 651"/>
                <a:gd name="T90" fmla="*/ 463 w 2271"/>
                <a:gd name="T91" fmla="*/ 139 h 651"/>
                <a:gd name="T92" fmla="*/ 631 w 2271"/>
                <a:gd name="T93" fmla="*/ 74 h 651"/>
                <a:gd name="T94" fmla="*/ 806 w 2271"/>
                <a:gd name="T95" fmla="*/ 28 h 651"/>
                <a:gd name="T96" fmla="*/ 986 w 2271"/>
                <a:gd name="T97" fmla="*/ 4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1" h="651">
                  <a:moveTo>
                    <a:pt x="1079" y="0"/>
                  </a:moveTo>
                  <a:lnTo>
                    <a:pt x="1169" y="1"/>
                  </a:lnTo>
                  <a:lnTo>
                    <a:pt x="1258" y="8"/>
                  </a:lnTo>
                  <a:lnTo>
                    <a:pt x="1347" y="21"/>
                  </a:lnTo>
                  <a:lnTo>
                    <a:pt x="1433" y="38"/>
                  </a:lnTo>
                  <a:lnTo>
                    <a:pt x="1519" y="60"/>
                  </a:lnTo>
                  <a:lnTo>
                    <a:pt x="1603" y="87"/>
                  </a:lnTo>
                  <a:lnTo>
                    <a:pt x="1685" y="120"/>
                  </a:lnTo>
                  <a:lnTo>
                    <a:pt x="1765" y="157"/>
                  </a:lnTo>
                  <a:lnTo>
                    <a:pt x="1843" y="198"/>
                  </a:lnTo>
                  <a:lnTo>
                    <a:pt x="1918" y="244"/>
                  </a:lnTo>
                  <a:lnTo>
                    <a:pt x="1991" y="296"/>
                  </a:lnTo>
                  <a:lnTo>
                    <a:pt x="2062" y="351"/>
                  </a:lnTo>
                  <a:lnTo>
                    <a:pt x="2129" y="410"/>
                  </a:lnTo>
                  <a:lnTo>
                    <a:pt x="2127" y="281"/>
                  </a:lnTo>
                  <a:lnTo>
                    <a:pt x="2130" y="262"/>
                  </a:lnTo>
                  <a:lnTo>
                    <a:pt x="2137" y="245"/>
                  </a:lnTo>
                  <a:lnTo>
                    <a:pt x="2147" y="230"/>
                  </a:lnTo>
                  <a:lnTo>
                    <a:pt x="2162" y="220"/>
                  </a:lnTo>
                  <a:lnTo>
                    <a:pt x="2179" y="212"/>
                  </a:lnTo>
                  <a:lnTo>
                    <a:pt x="2197" y="209"/>
                  </a:lnTo>
                  <a:lnTo>
                    <a:pt x="2198" y="209"/>
                  </a:lnTo>
                  <a:lnTo>
                    <a:pt x="2217" y="212"/>
                  </a:lnTo>
                  <a:lnTo>
                    <a:pt x="2233" y="219"/>
                  </a:lnTo>
                  <a:lnTo>
                    <a:pt x="2247" y="230"/>
                  </a:lnTo>
                  <a:lnTo>
                    <a:pt x="2258" y="244"/>
                  </a:lnTo>
                  <a:lnTo>
                    <a:pt x="2265" y="261"/>
                  </a:lnTo>
                  <a:lnTo>
                    <a:pt x="2268" y="279"/>
                  </a:lnTo>
                  <a:lnTo>
                    <a:pt x="2271" y="577"/>
                  </a:lnTo>
                  <a:lnTo>
                    <a:pt x="2268" y="596"/>
                  </a:lnTo>
                  <a:lnTo>
                    <a:pt x="2262" y="613"/>
                  </a:lnTo>
                  <a:lnTo>
                    <a:pt x="2251" y="627"/>
                  </a:lnTo>
                  <a:lnTo>
                    <a:pt x="2237" y="638"/>
                  </a:lnTo>
                  <a:lnTo>
                    <a:pt x="2220" y="645"/>
                  </a:lnTo>
                  <a:lnTo>
                    <a:pt x="2201" y="648"/>
                  </a:lnTo>
                  <a:lnTo>
                    <a:pt x="1901" y="651"/>
                  </a:lnTo>
                  <a:lnTo>
                    <a:pt x="1900" y="651"/>
                  </a:lnTo>
                  <a:lnTo>
                    <a:pt x="1882" y="649"/>
                  </a:lnTo>
                  <a:lnTo>
                    <a:pt x="1866" y="642"/>
                  </a:lnTo>
                  <a:lnTo>
                    <a:pt x="1852" y="631"/>
                  </a:lnTo>
                  <a:lnTo>
                    <a:pt x="1840" y="617"/>
                  </a:lnTo>
                  <a:lnTo>
                    <a:pt x="1833" y="601"/>
                  </a:lnTo>
                  <a:lnTo>
                    <a:pt x="1831" y="582"/>
                  </a:lnTo>
                  <a:lnTo>
                    <a:pt x="1833" y="564"/>
                  </a:lnTo>
                  <a:lnTo>
                    <a:pt x="1840" y="547"/>
                  </a:lnTo>
                  <a:lnTo>
                    <a:pt x="1851" y="532"/>
                  </a:lnTo>
                  <a:lnTo>
                    <a:pt x="1865" y="522"/>
                  </a:lnTo>
                  <a:lnTo>
                    <a:pt x="1881" y="514"/>
                  </a:lnTo>
                  <a:lnTo>
                    <a:pt x="1900" y="511"/>
                  </a:lnTo>
                  <a:lnTo>
                    <a:pt x="2029" y="510"/>
                  </a:lnTo>
                  <a:lnTo>
                    <a:pt x="1964" y="451"/>
                  </a:lnTo>
                  <a:lnTo>
                    <a:pt x="1894" y="398"/>
                  </a:lnTo>
                  <a:lnTo>
                    <a:pt x="1822" y="349"/>
                  </a:lnTo>
                  <a:lnTo>
                    <a:pt x="1748" y="305"/>
                  </a:lnTo>
                  <a:lnTo>
                    <a:pt x="1671" y="266"/>
                  </a:lnTo>
                  <a:lnTo>
                    <a:pt x="1591" y="232"/>
                  </a:lnTo>
                  <a:lnTo>
                    <a:pt x="1510" y="204"/>
                  </a:lnTo>
                  <a:lnTo>
                    <a:pt x="1427" y="180"/>
                  </a:lnTo>
                  <a:lnTo>
                    <a:pt x="1342" y="162"/>
                  </a:lnTo>
                  <a:lnTo>
                    <a:pt x="1256" y="149"/>
                  </a:lnTo>
                  <a:lnTo>
                    <a:pt x="1169" y="142"/>
                  </a:lnTo>
                  <a:lnTo>
                    <a:pt x="1080" y="140"/>
                  </a:lnTo>
                  <a:lnTo>
                    <a:pt x="989" y="144"/>
                  </a:lnTo>
                  <a:lnTo>
                    <a:pt x="901" y="154"/>
                  </a:lnTo>
                  <a:lnTo>
                    <a:pt x="812" y="169"/>
                  </a:lnTo>
                  <a:lnTo>
                    <a:pt x="727" y="190"/>
                  </a:lnTo>
                  <a:lnTo>
                    <a:pt x="642" y="217"/>
                  </a:lnTo>
                  <a:lnTo>
                    <a:pt x="559" y="249"/>
                  </a:lnTo>
                  <a:lnTo>
                    <a:pt x="480" y="286"/>
                  </a:lnTo>
                  <a:lnTo>
                    <a:pt x="402" y="329"/>
                  </a:lnTo>
                  <a:lnTo>
                    <a:pt x="327" y="377"/>
                  </a:lnTo>
                  <a:lnTo>
                    <a:pt x="255" y="429"/>
                  </a:lnTo>
                  <a:lnTo>
                    <a:pt x="187" y="487"/>
                  </a:lnTo>
                  <a:lnTo>
                    <a:pt x="121" y="550"/>
                  </a:lnTo>
                  <a:lnTo>
                    <a:pt x="107" y="562"/>
                  </a:lnTo>
                  <a:lnTo>
                    <a:pt x="90" y="569"/>
                  </a:lnTo>
                  <a:lnTo>
                    <a:pt x="72" y="571"/>
                  </a:lnTo>
                  <a:lnTo>
                    <a:pt x="54" y="569"/>
                  </a:lnTo>
                  <a:lnTo>
                    <a:pt x="37" y="563"/>
                  </a:lnTo>
                  <a:lnTo>
                    <a:pt x="21" y="551"/>
                  </a:lnTo>
                  <a:lnTo>
                    <a:pt x="10" y="536"/>
                  </a:lnTo>
                  <a:lnTo>
                    <a:pt x="2" y="520"/>
                  </a:lnTo>
                  <a:lnTo>
                    <a:pt x="0" y="502"/>
                  </a:lnTo>
                  <a:lnTo>
                    <a:pt x="2" y="484"/>
                  </a:lnTo>
                  <a:lnTo>
                    <a:pt x="9" y="467"/>
                  </a:lnTo>
                  <a:lnTo>
                    <a:pt x="20" y="452"/>
                  </a:lnTo>
                  <a:lnTo>
                    <a:pt x="87" y="388"/>
                  </a:lnTo>
                  <a:lnTo>
                    <a:pt x="156" y="329"/>
                  </a:lnTo>
                  <a:lnTo>
                    <a:pt x="229" y="275"/>
                  </a:lnTo>
                  <a:lnTo>
                    <a:pt x="304" y="224"/>
                  </a:lnTo>
                  <a:lnTo>
                    <a:pt x="382" y="179"/>
                  </a:lnTo>
                  <a:lnTo>
                    <a:pt x="463" y="139"/>
                  </a:lnTo>
                  <a:lnTo>
                    <a:pt x="545" y="104"/>
                  </a:lnTo>
                  <a:lnTo>
                    <a:pt x="631" y="74"/>
                  </a:lnTo>
                  <a:lnTo>
                    <a:pt x="717" y="48"/>
                  </a:lnTo>
                  <a:lnTo>
                    <a:pt x="806" y="28"/>
                  </a:lnTo>
                  <a:lnTo>
                    <a:pt x="895" y="14"/>
                  </a:lnTo>
                  <a:lnTo>
                    <a:pt x="986" y="4"/>
                  </a:lnTo>
                  <a:lnTo>
                    <a:pt x="10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5" name="Freeform 154"/>
            <p:cNvSpPr/>
            <p:nvPr/>
          </p:nvSpPr>
          <p:spPr bwMode="auto">
            <a:xfrm>
              <a:off x="4497388" y="3100388"/>
              <a:ext cx="360363" cy="103188"/>
            </a:xfrm>
            <a:custGeom>
              <a:avLst/>
              <a:gdLst>
                <a:gd name="T0" fmla="*/ 370 w 2271"/>
                <a:gd name="T1" fmla="*/ 0 h 654"/>
                <a:gd name="T2" fmla="*/ 405 w 2271"/>
                <a:gd name="T3" fmla="*/ 10 h 654"/>
                <a:gd name="T4" fmla="*/ 430 w 2271"/>
                <a:gd name="T5" fmla="*/ 35 h 654"/>
                <a:gd name="T6" fmla="*/ 441 w 2271"/>
                <a:gd name="T7" fmla="*/ 70 h 654"/>
                <a:gd name="T8" fmla="*/ 431 w 2271"/>
                <a:gd name="T9" fmla="*/ 106 h 654"/>
                <a:gd name="T10" fmla="*/ 406 w 2271"/>
                <a:gd name="T11" fmla="*/ 131 h 654"/>
                <a:gd name="T12" fmla="*/ 371 w 2271"/>
                <a:gd name="T13" fmla="*/ 141 h 654"/>
                <a:gd name="T14" fmla="*/ 308 w 2271"/>
                <a:gd name="T15" fmla="*/ 201 h 654"/>
                <a:gd name="T16" fmla="*/ 449 w 2271"/>
                <a:gd name="T17" fmla="*/ 303 h 654"/>
                <a:gd name="T18" fmla="*/ 601 w 2271"/>
                <a:gd name="T19" fmla="*/ 386 h 654"/>
                <a:gd name="T20" fmla="*/ 761 w 2271"/>
                <a:gd name="T21" fmla="*/ 449 h 654"/>
                <a:gd name="T22" fmla="*/ 929 w 2271"/>
                <a:gd name="T23" fmla="*/ 491 h 654"/>
                <a:gd name="T24" fmla="*/ 1103 w 2271"/>
                <a:gd name="T25" fmla="*/ 511 h 654"/>
                <a:gd name="T26" fmla="*/ 1281 w 2271"/>
                <a:gd name="T27" fmla="*/ 508 h 654"/>
                <a:gd name="T28" fmla="*/ 1458 w 2271"/>
                <a:gd name="T29" fmla="*/ 483 h 654"/>
                <a:gd name="T30" fmla="*/ 1629 w 2271"/>
                <a:gd name="T31" fmla="*/ 436 h 654"/>
                <a:gd name="T32" fmla="*/ 1792 w 2271"/>
                <a:gd name="T33" fmla="*/ 366 h 654"/>
                <a:gd name="T34" fmla="*/ 1944 w 2271"/>
                <a:gd name="T35" fmla="*/ 276 h 654"/>
                <a:gd name="T36" fmla="*/ 2085 w 2271"/>
                <a:gd name="T37" fmla="*/ 166 h 654"/>
                <a:gd name="T38" fmla="*/ 2165 w 2271"/>
                <a:gd name="T39" fmla="*/ 91 h 654"/>
                <a:gd name="T40" fmla="*/ 2200 w 2271"/>
                <a:gd name="T41" fmla="*/ 81 h 654"/>
                <a:gd name="T42" fmla="*/ 2235 w 2271"/>
                <a:gd name="T43" fmla="*/ 91 h 654"/>
                <a:gd name="T44" fmla="*/ 2262 w 2271"/>
                <a:gd name="T45" fmla="*/ 117 h 654"/>
                <a:gd name="T46" fmla="*/ 2271 w 2271"/>
                <a:gd name="T47" fmla="*/ 152 h 654"/>
                <a:gd name="T48" fmla="*/ 2263 w 2271"/>
                <a:gd name="T49" fmla="*/ 187 h 654"/>
                <a:gd name="T50" fmla="*/ 2185 w 2271"/>
                <a:gd name="T51" fmla="*/ 266 h 654"/>
                <a:gd name="T52" fmla="*/ 2043 w 2271"/>
                <a:gd name="T53" fmla="*/ 380 h 654"/>
                <a:gd name="T54" fmla="*/ 1890 w 2271"/>
                <a:gd name="T55" fmla="*/ 475 h 654"/>
                <a:gd name="T56" fmla="*/ 1726 w 2271"/>
                <a:gd name="T57" fmla="*/ 551 h 654"/>
                <a:gd name="T58" fmla="*/ 1554 w 2271"/>
                <a:gd name="T59" fmla="*/ 605 h 654"/>
                <a:gd name="T60" fmla="*/ 1376 w 2271"/>
                <a:gd name="T61" fmla="*/ 640 h 654"/>
                <a:gd name="T62" fmla="*/ 1194 w 2271"/>
                <a:gd name="T63" fmla="*/ 654 h 654"/>
                <a:gd name="T64" fmla="*/ 1086 w 2271"/>
                <a:gd name="T65" fmla="*/ 650 h 654"/>
                <a:gd name="T66" fmla="*/ 912 w 2271"/>
                <a:gd name="T67" fmla="*/ 630 h 654"/>
                <a:gd name="T68" fmla="*/ 742 w 2271"/>
                <a:gd name="T69" fmla="*/ 590 h 654"/>
                <a:gd name="T70" fmla="*/ 579 w 2271"/>
                <a:gd name="T71" fmla="*/ 531 h 654"/>
                <a:gd name="T72" fmla="*/ 424 w 2271"/>
                <a:gd name="T73" fmla="*/ 453 h 654"/>
                <a:gd name="T74" fmla="*/ 278 w 2271"/>
                <a:gd name="T75" fmla="*/ 356 h 654"/>
                <a:gd name="T76" fmla="*/ 143 w 2271"/>
                <a:gd name="T77" fmla="*/ 242 h 654"/>
                <a:gd name="T78" fmla="*/ 142 w 2271"/>
                <a:gd name="T79" fmla="*/ 392 h 654"/>
                <a:gd name="T80" fmla="*/ 124 w 2271"/>
                <a:gd name="T81" fmla="*/ 422 h 654"/>
                <a:gd name="T82" fmla="*/ 94 w 2271"/>
                <a:gd name="T83" fmla="*/ 441 h 654"/>
                <a:gd name="T84" fmla="*/ 74 w 2271"/>
                <a:gd name="T85" fmla="*/ 443 h 654"/>
                <a:gd name="T86" fmla="*/ 39 w 2271"/>
                <a:gd name="T87" fmla="*/ 434 h 654"/>
                <a:gd name="T88" fmla="*/ 14 w 2271"/>
                <a:gd name="T89" fmla="*/ 410 h 654"/>
                <a:gd name="T90" fmla="*/ 4 w 2271"/>
                <a:gd name="T91" fmla="*/ 374 h 654"/>
                <a:gd name="T92" fmla="*/ 3 w 2271"/>
                <a:gd name="T93" fmla="*/ 56 h 654"/>
                <a:gd name="T94" fmla="*/ 20 w 2271"/>
                <a:gd name="T95" fmla="*/ 26 h 654"/>
                <a:gd name="T96" fmla="*/ 51 w 2271"/>
                <a:gd name="T97" fmla="*/ 7 h 654"/>
                <a:gd name="T98" fmla="*/ 369 w 2271"/>
                <a:gd name="T9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1" h="654">
                  <a:moveTo>
                    <a:pt x="369" y="0"/>
                  </a:moveTo>
                  <a:lnTo>
                    <a:pt x="370" y="0"/>
                  </a:lnTo>
                  <a:lnTo>
                    <a:pt x="389" y="4"/>
                  </a:lnTo>
                  <a:lnTo>
                    <a:pt x="405" y="10"/>
                  </a:lnTo>
                  <a:lnTo>
                    <a:pt x="420" y="22"/>
                  </a:lnTo>
                  <a:lnTo>
                    <a:pt x="430" y="35"/>
                  </a:lnTo>
                  <a:lnTo>
                    <a:pt x="438" y="52"/>
                  </a:lnTo>
                  <a:lnTo>
                    <a:pt x="441" y="70"/>
                  </a:lnTo>
                  <a:lnTo>
                    <a:pt x="438" y="89"/>
                  </a:lnTo>
                  <a:lnTo>
                    <a:pt x="431" y="106"/>
                  </a:lnTo>
                  <a:lnTo>
                    <a:pt x="421" y="120"/>
                  </a:lnTo>
                  <a:lnTo>
                    <a:pt x="406" y="131"/>
                  </a:lnTo>
                  <a:lnTo>
                    <a:pt x="389" y="138"/>
                  </a:lnTo>
                  <a:lnTo>
                    <a:pt x="371" y="141"/>
                  </a:lnTo>
                  <a:lnTo>
                    <a:pt x="241" y="142"/>
                  </a:lnTo>
                  <a:lnTo>
                    <a:pt x="308" y="201"/>
                  </a:lnTo>
                  <a:lnTo>
                    <a:pt x="376" y="254"/>
                  </a:lnTo>
                  <a:lnTo>
                    <a:pt x="449" y="303"/>
                  </a:lnTo>
                  <a:lnTo>
                    <a:pt x="523" y="348"/>
                  </a:lnTo>
                  <a:lnTo>
                    <a:pt x="601" y="386"/>
                  </a:lnTo>
                  <a:lnTo>
                    <a:pt x="680" y="420"/>
                  </a:lnTo>
                  <a:lnTo>
                    <a:pt x="761" y="449"/>
                  </a:lnTo>
                  <a:lnTo>
                    <a:pt x="845" y="473"/>
                  </a:lnTo>
                  <a:lnTo>
                    <a:pt x="929" y="491"/>
                  </a:lnTo>
                  <a:lnTo>
                    <a:pt x="1016" y="503"/>
                  </a:lnTo>
                  <a:lnTo>
                    <a:pt x="1103" y="511"/>
                  </a:lnTo>
                  <a:lnTo>
                    <a:pt x="1192" y="513"/>
                  </a:lnTo>
                  <a:lnTo>
                    <a:pt x="1281" y="508"/>
                  </a:lnTo>
                  <a:lnTo>
                    <a:pt x="1371" y="499"/>
                  </a:lnTo>
                  <a:lnTo>
                    <a:pt x="1458" y="483"/>
                  </a:lnTo>
                  <a:lnTo>
                    <a:pt x="1545" y="462"/>
                  </a:lnTo>
                  <a:lnTo>
                    <a:pt x="1629" y="436"/>
                  </a:lnTo>
                  <a:lnTo>
                    <a:pt x="1712" y="403"/>
                  </a:lnTo>
                  <a:lnTo>
                    <a:pt x="1792" y="366"/>
                  </a:lnTo>
                  <a:lnTo>
                    <a:pt x="1870" y="323"/>
                  </a:lnTo>
                  <a:lnTo>
                    <a:pt x="1944" y="276"/>
                  </a:lnTo>
                  <a:lnTo>
                    <a:pt x="2016" y="223"/>
                  </a:lnTo>
                  <a:lnTo>
                    <a:pt x="2085" y="166"/>
                  </a:lnTo>
                  <a:lnTo>
                    <a:pt x="2150" y="102"/>
                  </a:lnTo>
                  <a:lnTo>
                    <a:pt x="2165" y="91"/>
                  </a:lnTo>
                  <a:lnTo>
                    <a:pt x="2182" y="85"/>
                  </a:lnTo>
                  <a:lnTo>
                    <a:pt x="2200" y="81"/>
                  </a:lnTo>
                  <a:lnTo>
                    <a:pt x="2218" y="85"/>
                  </a:lnTo>
                  <a:lnTo>
                    <a:pt x="2235" y="91"/>
                  </a:lnTo>
                  <a:lnTo>
                    <a:pt x="2250" y="102"/>
                  </a:lnTo>
                  <a:lnTo>
                    <a:pt x="2262" y="117"/>
                  </a:lnTo>
                  <a:lnTo>
                    <a:pt x="2269" y="134"/>
                  </a:lnTo>
                  <a:lnTo>
                    <a:pt x="2271" y="152"/>
                  </a:lnTo>
                  <a:lnTo>
                    <a:pt x="2269" y="170"/>
                  </a:lnTo>
                  <a:lnTo>
                    <a:pt x="2263" y="187"/>
                  </a:lnTo>
                  <a:lnTo>
                    <a:pt x="2251" y="202"/>
                  </a:lnTo>
                  <a:lnTo>
                    <a:pt x="2185" y="266"/>
                  </a:lnTo>
                  <a:lnTo>
                    <a:pt x="2115" y="325"/>
                  </a:lnTo>
                  <a:lnTo>
                    <a:pt x="2043" y="380"/>
                  </a:lnTo>
                  <a:lnTo>
                    <a:pt x="1968" y="430"/>
                  </a:lnTo>
                  <a:lnTo>
                    <a:pt x="1890" y="475"/>
                  </a:lnTo>
                  <a:lnTo>
                    <a:pt x="1809" y="515"/>
                  </a:lnTo>
                  <a:lnTo>
                    <a:pt x="1726" y="551"/>
                  </a:lnTo>
                  <a:lnTo>
                    <a:pt x="1641" y="580"/>
                  </a:lnTo>
                  <a:lnTo>
                    <a:pt x="1554" y="605"/>
                  </a:lnTo>
                  <a:lnTo>
                    <a:pt x="1466" y="625"/>
                  </a:lnTo>
                  <a:lnTo>
                    <a:pt x="1376" y="640"/>
                  </a:lnTo>
                  <a:lnTo>
                    <a:pt x="1285" y="649"/>
                  </a:lnTo>
                  <a:lnTo>
                    <a:pt x="1194" y="654"/>
                  </a:lnTo>
                  <a:lnTo>
                    <a:pt x="1176" y="654"/>
                  </a:lnTo>
                  <a:lnTo>
                    <a:pt x="1086" y="650"/>
                  </a:lnTo>
                  <a:lnTo>
                    <a:pt x="999" y="643"/>
                  </a:lnTo>
                  <a:lnTo>
                    <a:pt x="912" y="630"/>
                  </a:lnTo>
                  <a:lnTo>
                    <a:pt x="827" y="613"/>
                  </a:lnTo>
                  <a:lnTo>
                    <a:pt x="742" y="590"/>
                  </a:lnTo>
                  <a:lnTo>
                    <a:pt x="660" y="563"/>
                  </a:lnTo>
                  <a:lnTo>
                    <a:pt x="579" y="531"/>
                  </a:lnTo>
                  <a:lnTo>
                    <a:pt x="501" y="494"/>
                  </a:lnTo>
                  <a:lnTo>
                    <a:pt x="424" y="453"/>
                  </a:lnTo>
                  <a:lnTo>
                    <a:pt x="350" y="406"/>
                  </a:lnTo>
                  <a:lnTo>
                    <a:pt x="278" y="356"/>
                  </a:lnTo>
                  <a:lnTo>
                    <a:pt x="209" y="301"/>
                  </a:lnTo>
                  <a:lnTo>
                    <a:pt x="143" y="242"/>
                  </a:lnTo>
                  <a:lnTo>
                    <a:pt x="144" y="373"/>
                  </a:lnTo>
                  <a:lnTo>
                    <a:pt x="142" y="392"/>
                  </a:lnTo>
                  <a:lnTo>
                    <a:pt x="135" y="409"/>
                  </a:lnTo>
                  <a:lnTo>
                    <a:pt x="124" y="422"/>
                  </a:lnTo>
                  <a:lnTo>
                    <a:pt x="110" y="434"/>
                  </a:lnTo>
                  <a:lnTo>
                    <a:pt x="94" y="441"/>
                  </a:lnTo>
                  <a:lnTo>
                    <a:pt x="75" y="443"/>
                  </a:lnTo>
                  <a:lnTo>
                    <a:pt x="74" y="443"/>
                  </a:lnTo>
                  <a:lnTo>
                    <a:pt x="56" y="441"/>
                  </a:lnTo>
                  <a:lnTo>
                    <a:pt x="39" y="434"/>
                  </a:lnTo>
                  <a:lnTo>
                    <a:pt x="25" y="423"/>
                  </a:lnTo>
                  <a:lnTo>
                    <a:pt x="14" y="410"/>
                  </a:lnTo>
                  <a:lnTo>
                    <a:pt x="6" y="393"/>
                  </a:lnTo>
                  <a:lnTo>
                    <a:pt x="4" y="374"/>
                  </a:lnTo>
                  <a:lnTo>
                    <a:pt x="0" y="75"/>
                  </a:lnTo>
                  <a:lnTo>
                    <a:pt x="3" y="56"/>
                  </a:lnTo>
                  <a:lnTo>
                    <a:pt x="9" y="39"/>
                  </a:lnTo>
                  <a:lnTo>
                    <a:pt x="20" y="26"/>
                  </a:lnTo>
                  <a:lnTo>
                    <a:pt x="35" y="14"/>
                  </a:lnTo>
                  <a:lnTo>
                    <a:pt x="51" y="7"/>
                  </a:lnTo>
                  <a:lnTo>
                    <a:pt x="70" y="5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6" name="Freeform 155"/>
            <p:cNvSpPr/>
            <p:nvPr/>
          </p:nvSpPr>
          <p:spPr bwMode="auto">
            <a:xfrm>
              <a:off x="4411663" y="2857500"/>
              <a:ext cx="220663" cy="234950"/>
            </a:xfrm>
            <a:custGeom>
              <a:avLst/>
              <a:gdLst>
                <a:gd name="T0" fmla="*/ 766 w 1387"/>
                <a:gd name="T1" fmla="*/ 3 h 1483"/>
                <a:gd name="T2" fmla="*/ 885 w 1387"/>
                <a:gd name="T3" fmla="*/ 49 h 1483"/>
                <a:gd name="T4" fmla="*/ 973 w 1387"/>
                <a:gd name="T5" fmla="*/ 137 h 1483"/>
                <a:gd name="T6" fmla="*/ 1019 w 1387"/>
                <a:gd name="T7" fmla="*/ 256 h 1483"/>
                <a:gd name="T8" fmla="*/ 1020 w 1387"/>
                <a:gd name="T9" fmla="*/ 585 h 1483"/>
                <a:gd name="T10" fmla="*/ 988 w 1387"/>
                <a:gd name="T11" fmla="*/ 663 h 1483"/>
                <a:gd name="T12" fmla="*/ 992 w 1387"/>
                <a:gd name="T13" fmla="*/ 874 h 1483"/>
                <a:gd name="T14" fmla="*/ 1082 w 1387"/>
                <a:gd name="T15" fmla="*/ 925 h 1483"/>
                <a:gd name="T16" fmla="*/ 1194 w 1387"/>
                <a:gd name="T17" fmla="*/ 996 h 1483"/>
                <a:gd name="T18" fmla="*/ 1315 w 1387"/>
                <a:gd name="T19" fmla="*/ 1088 h 1483"/>
                <a:gd name="T20" fmla="*/ 1368 w 1387"/>
                <a:gd name="T21" fmla="*/ 1155 h 1483"/>
                <a:gd name="T22" fmla="*/ 1387 w 1387"/>
                <a:gd name="T23" fmla="*/ 1238 h 1483"/>
                <a:gd name="T24" fmla="*/ 1377 w 1387"/>
                <a:gd name="T25" fmla="*/ 1448 h 1483"/>
                <a:gd name="T26" fmla="*/ 1335 w 1387"/>
                <a:gd name="T27" fmla="*/ 1480 h 1483"/>
                <a:gd name="T28" fmla="*/ 1280 w 1387"/>
                <a:gd name="T29" fmla="*/ 1474 h 1483"/>
                <a:gd name="T30" fmla="*/ 1249 w 1387"/>
                <a:gd name="T31" fmla="*/ 1432 h 1483"/>
                <a:gd name="T32" fmla="*/ 1243 w 1387"/>
                <a:gd name="T33" fmla="*/ 1222 h 1483"/>
                <a:gd name="T34" fmla="*/ 1188 w 1387"/>
                <a:gd name="T35" fmla="*/ 1165 h 1483"/>
                <a:gd name="T36" fmla="*/ 1075 w 1387"/>
                <a:gd name="T37" fmla="*/ 1085 h 1483"/>
                <a:gd name="T38" fmla="*/ 974 w 1387"/>
                <a:gd name="T39" fmla="*/ 1024 h 1483"/>
                <a:gd name="T40" fmla="*/ 902 w 1387"/>
                <a:gd name="T41" fmla="*/ 985 h 1483"/>
                <a:gd name="T42" fmla="*/ 859 w 1387"/>
                <a:gd name="T43" fmla="*/ 961 h 1483"/>
                <a:gd name="T44" fmla="*/ 832 w 1387"/>
                <a:gd name="T45" fmla="*/ 916 h 1483"/>
                <a:gd name="T46" fmla="*/ 832 w 1387"/>
                <a:gd name="T47" fmla="*/ 634 h 1483"/>
                <a:gd name="T48" fmla="*/ 861 w 1387"/>
                <a:gd name="T49" fmla="*/ 593 h 1483"/>
                <a:gd name="T50" fmla="*/ 881 w 1387"/>
                <a:gd name="T51" fmla="*/ 556 h 1483"/>
                <a:gd name="T52" fmla="*/ 868 w 1387"/>
                <a:gd name="T53" fmla="*/ 238 h 1483"/>
                <a:gd name="T54" fmla="*/ 810 w 1387"/>
                <a:gd name="T55" fmla="*/ 167 h 1483"/>
                <a:gd name="T56" fmla="*/ 720 w 1387"/>
                <a:gd name="T57" fmla="*/ 140 h 1483"/>
                <a:gd name="T58" fmla="*/ 602 w 1387"/>
                <a:gd name="T59" fmla="*/ 153 h 1483"/>
                <a:gd name="T60" fmla="*/ 531 w 1387"/>
                <a:gd name="T61" fmla="*/ 210 h 1483"/>
                <a:gd name="T62" fmla="*/ 504 w 1387"/>
                <a:gd name="T63" fmla="*/ 301 h 1483"/>
                <a:gd name="T64" fmla="*/ 514 w 1387"/>
                <a:gd name="T65" fmla="*/ 584 h 1483"/>
                <a:gd name="T66" fmla="*/ 547 w 1387"/>
                <a:gd name="T67" fmla="*/ 619 h 1483"/>
                <a:gd name="T68" fmla="*/ 557 w 1387"/>
                <a:gd name="T69" fmla="*/ 652 h 1483"/>
                <a:gd name="T70" fmla="*/ 548 w 1387"/>
                <a:gd name="T71" fmla="*/ 933 h 1483"/>
                <a:gd name="T72" fmla="*/ 510 w 1387"/>
                <a:gd name="T73" fmla="*/ 971 h 1483"/>
                <a:gd name="T74" fmla="*/ 464 w 1387"/>
                <a:gd name="T75" fmla="*/ 995 h 1483"/>
                <a:gd name="T76" fmla="*/ 381 w 1387"/>
                <a:gd name="T77" fmla="*/ 1042 h 1483"/>
                <a:gd name="T78" fmla="*/ 274 w 1387"/>
                <a:gd name="T79" fmla="*/ 1110 h 1483"/>
                <a:gd name="T80" fmla="*/ 160 w 1387"/>
                <a:gd name="T81" fmla="*/ 1196 h 1483"/>
                <a:gd name="T82" fmla="*/ 140 w 1387"/>
                <a:gd name="T83" fmla="*/ 1238 h 1483"/>
                <a:gd name="T84" fmla="*/ 131 w 1387"/>
                <a:gd name="T85" fmla="*/ 1448 h 1483"/>
                <a:gd name="T86" fmla="*/ 89 w 1387"/>
                <a:gd name="T87" fmla="*/ 1480 h 1483"/>
                <a:gd name="T88" fmla="*/ 35 w 1387"/>
                <a:gd name="T89" fmla="*/ 1474 h 1483"/>
                <a:gd name="T90" fmla="*/ 2 w 1387"/>
                <a:gd name="T91" fmla="*/ 1432 h 1483"/>
                <a:gd name="T92" fmla="*/ 2 w 1387"/>
                <a:gd name="T93" fmla="*/ 1209 h 1483"/>
                <a:gd name="T94" fmla="*/ 33 w 1387"/>
                <a:gd name="T95" fmla="*/ 1130 h 1483"/>
                <a:gd name="T96" fmla="*/ 112 w 1387"/>
                <a:gd name="T97" fmla="*/ 1055 h 1483"/>
                <a:gd name="T98" fmla="*/ 231 w 1387"/>
                <a:gd name="T99" fmla="*/ 971 h 1483"/>
                <a:gd name="T100" fmla="*/ 337 w 1387"/>
                <a:gd name="T101" fmla="*/ 906 h 1483"/>
                <a:gd name="T102" fmla="*/ 417 w 1387"/>
                <a:gd name="T103" fmla="*/ 863 h 1483"/>
                <a:gd name="T104" fmla="*/ 384 w 1387"/>
                <a:gd name="T105" fmla="*/ 639 h 1483"/>
                <a:gd name="T106" fmla="*/ 364 w 1387"/>
                <a:gd name="T107" fmla="*/ 556 h 1483"/>
                <a:gd name="T108" fmla="*/ 378 w 1387"/>
                <a:gd name="T109" fmla="*/ 214 h 1483"/>
                <a:gd name="T110" fmla="*/ 439 w 1387"/>
                <a:gd name="T111" fmla="*/ 103 h 1483"/>
                <a:gd name="T112" fmla="*/ 539 w 1387"/>
                <a:gd name="T113" fmla="*/ 29 h 1483"/>
                <a:gd name="T114" fmla="*/ 665 w 1387"/>
                <a:gd name="T115" fmla="*/ 0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7" h="1483">
                  <a:moveTo>
                    <a:pt x="665" y="0"/>
                  </a:moveTo>
                  <a:lnTo>
                    <a:pt x="721" y="0"/>
                  </a:lnTo>
                  <a:lnTo>
                    <a:pt x="766" y="3"/>
                  </a:lnTo>
                  <a:lnTo>
                    <a:pt x="808" y="13"/>
                  </a:lnTo>
                  <a:lnTo>
                    <a:pt x="848" y="29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3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1"/>
                  </a:lnTo>
                  <a:lnTo>
                    <a:pt x="1022" y="556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3" y="639"/>
                  </a:lnTo>
                  <a:lnTo>
                    <a:pt x="988" y="663"/>
                  </a:lnTo>
                  <a:lnTo>
                    <a:pt x="970" y="685"/>
                  </a:lnTo>
                  <a:lnTo>
                    <a:pt x="970" y="863"/>
                  </a:lnTo>
                  <a:lnTo>
                    <a:pt x="992" y="874"/>
                  </a:lnTo>
                  <a:lnTo>
                    <a:pt x="1019" y="889"/>
                  </a:lnTo>
                  <a:lnTo>
                    <a:pt x="1049" y="906"/>
                  </a:lnTo>
                  <a:lnTo>
                    <a:pt x="1082" y="925"/>
                  </a:lnTo>
                  <a:lnTo>
                    <a:pt x="1118" y="947"/>
                  </a:lnTo>
                  <a:lnTo>
                    <a:pt x="1155" y="971"/>
                  </a:lnTo>
                  <a:lnTo>
                    <a:pt x="1194" y="996"/>
                  </a:lnTo>
                  <a:lnTo>
                    <a:pt x="1234" y="1024"/>
                  </a:lnTo>
                  <a:lnTo>
                    <a:pt x="1275" y="1055"/>
                  </a:lnTo>
                  <a:lnTo>
                    <a:pt x="1315" y="1088"/>
                  </a:lnTo>
                  <a:lnTo>
                    <a:pt x="1336" y="1108"/>
                  </a:lnTo>
                  <a:lnTo>
                    <a:pt x="1354" y="1130"/>
                  </a:lnTo>
                  <a:lnTo>
                    <a:pt x="1368" y="1155"/>
                  </a:lnTo>
                  <a:lnTo>
                    <a:pt x="1378" y="1181"/>
                  </a:lnTo>
                  <a:lnTo>
                    <a:pt x="1385" y="1209"/>
                  </a:lnTo>
                  <a:lnTo>
                    <a:pt x="1387" y="1238"/>
                  </a:lnTo>
                  <a:lnTo>
                    <a:pt x="1387" y="1413"/>
                  </a:lnTo>
                  <a:lnTo>
                    <a:pt x="1384" y="1432"/>
                  </a:lnTo>
                  <a:lnTo>
                    <a:pt x="1377" y="1448"/>
                  </a:lnTo>
                  <a:lnTo>
                    <a:pt x="1366" y="1462"/>
                  </a:lnTo>
                  <a:lnTo>
                    <a:pt x="1352" y="1474"/>
                  </a:lnTo>
                  <a:lnTo>
                    <a:pt x="1335" y="1480"/>
                  </a:lnTo>
                  <a:lnTo>
                    <a:pt x="1316" y="1483"/>
                  </a:lnTo>
                  <a:lnTo>
                    <a:pt x="1297" y="1480"/>
                  </a:lnTo>
                  <a:lnTo>
                    <a:pt x="1280" y="1474"/>
                  </a:lnTo>
                  <a:lnTo>
                    <a:pt x="1267" y="1462"/>
                  </a:lnTo>
                  <a:lnTo>
                    <a:pt x="1255" y="1448"/>
                  </a:lnTo>
                  <a:lnTo>
                    <a:pt x="1249" y="1432"/>
                  </a:lnTo>
                  <a:lnTo>
                    <a:pt x="1245" y="1413"/>
                  </a:lnTo>
                  <a:lnTo>
                    <a:pt x="1245" y="1238"/>
                  </a:lnTo>
                  <a:lnTo>
                    <a:pt x="1243" y="1222"/>
                  </a:lnTo>
                  <a:lnTo>
                    <a:pt x="1237" y="1207"/>
                  </a:lnTo>
                  <a:lnTo>
                    <a:pt x="1226" y="1196"/>
                  </a:lnTo>
                  <a:lnTo>
                    <a:pt x="1188" y="1165"/>
                  </a:lnTo>
                  <a:lnTo>
                    <a:pt x="1149" y="1137"/>
                  </a:lnTo>
                  <a:lnTo>
                    <a:pt x="1111" y="1110"/>
                  </a:lnTo>
                  <a:lnTo>
                    <a:pt x="1075" y="1085"/>
                  </a:lnTo>
                  <a:lnTo>
                    <a:pt x="1039" y="1062"/>
                  </a:lnTo>
                  <a:lnTo>
                    <a:pt x="1006" y="1042"/>
                  </a:lnTo>
                  <a:lnTo>
                    <a:pt x="974" y="1024"/>
                  </a:lnTo>
                  <a:lnTo>
                    <a:pt x="947" y="1009"/>
                  </a:lnTo>
                  <a:lnTo>
                    <a:pt x="923" y="995"/>
                  </a:lnTo>
                  <a:lnTo>
                    <a:pt x="902" y="985"/>
                  </a:lnTo>
                  <a:lnTo>
                    <a:pt x="887" y="976"/>
                  </a:lnTo>
                  <a:lnTo>
                    <a:pt x="875" y="971"/>
                  </a:lnTo>
                  <a:lnTo>
                    <a:pt x="859" y="961"/>
                  </a:lnTo>
                  <a:lnTo>
                    <a:pt x="847" y="949"/>
                  </a:lnTo>
                  <a:lnTo>
                    <a:pt x="837" y="934"/>
                  </a:lnTo>
                  <a:lnTo>
                    <a:pt x="832" y="916"/>
                  </a:lnTo>
                  <a:lnTo>
                    <a:pt x="830" y="898"/>
                  </a:lnTo>
                  <a:lnTo>
                    <a:pt x="830" y="652"/>
                  </a:lnTo>
                  <a:lnTo>
                    <a:pt x="832" y="634"/>
                  </a:lnTo>
                  <a:lnTo>
                    <a:pt x="837" y="619"/>
                  </a:lnTo>
                  <a:lnTo>
                    <a:pt x="848" y="605"/>
                  </a:lnTo>
                  <a:lnTo>
                    <a:pt x="861" y="593"/>
                  </a:lnTo>
                  <a:lnTo>
                    <a:pt x="871" y="584"/>
                  </a:lnTo>
                  <a:lnTo>
                    <a:pt x="878" y="570"/>
                  </a:lnTo>
                  <a:lnTo>
                    <a:pt x="881" y="556"/>
                  </a:lnTo>
                  <a:lnTo>
                    <a:pt x="881" y="301"/>
                  </a:lnTo>
                  <a:lnTo>
                    <a:pt x="877" y="268"/>
                  </a:lnTo>
                  <a:lnTo>
                    <a:pt x="868" y="238"/>
                  </a:lnTo>
                  <a:lnTo>
                    <a:pt x="853" y="210"/>
                  </a:lnTo>
                  <a:lnTo>
                    <a:pt x="834" y="187"/>
                  </a:lnTo>
                  <a:lnTo>
                    <a:pt x="810" y="167"/>
                  </a:lnTo>
                  <a:lnTo>
                    <a:pt x="782" y="153"/>
                  </a:lnTo>
                  <a:lnTo>
                    <a:pt x="753" y="143"/>
                  </a:lnTo>
                  <a:lnTo>
                    <a:pt x="720" y="140"/>
                  </a:lnTo>
                  <a:lnTo>
                    <a:pt x="664" y="140"/>
                  </a:lnTo>
                  <a:lnTo>
                    <a:pt x="633" y="143"/>
                  </a:lnTo>
                  <a:lnTo>
                    <a:pt x="602" y="153"/>
                  </a:lnTo>
                  <a:lnTo>
                    <a:pt x="575" y="167"/>
                  </a:lnTo>
                  <a:lnTo>
                    <a:pt x="552" y="187"/>
                  </a:lnTo>
                  <a:lnTo>
                    <a:pt x="531" y="210"/>
                  </a:lnTo>
                  <a:lnTo>
                    <a:pt x="517" y="238"/>
                  </a:lnTo>
                  <a:lnTo>
                    <a:pt x="507" y="268"/>
                  </a:lnTo>
                  <a:lnTo>
                    <a:pt x="504" y="301"/>
                  </a:lnTo>
                  <a:lnTo>
                    <a:pt x="504" y="556"/>
                  </a:lnTo>
                  <a:lnTo>
                    <a:pt x="506" y="570"/>
                  </a:lnTo>
                  <a:lnTo>
                    <a:pt x="514" y="584"/>
                  </a:lnTo>
                  <a:lnTo>
                    <a:pt x="524" y="593"/>
                  </a:lnTo>
                  <a:lnTo>
                    <a:pt x="537" y="605"/>
                  </a:lnTo>
                  <a:lnTo>
                    <a:pt x="547" y="619"/>
                  </a:lnTo>
                  <a:lnTo>
                    <a:pt x="554" y="634"/>
                  </a:lnTo>
                  <a:lnTo>
                    <a:pt x="556" y="652"/>
                  </a:lnTo>
                  <a:lnTo>
                    <a:pt x="557" y="652"/>
                  </a:lnTo>
                  <a:lnTo>
                    <a:pt x="557" y="898"/>
                  </a:lnTo>
                  <a:lnTo>
                    <a:pt x="555" y="916"/>
                  </a:lnTo>
                  <a:lnTo>
                    <a:pt x="548" y="933"/>
                  </a:lnTo>
                  <a:lnTo>
                    <a:pt x="539" y="949"/>
                  </a:lnTo>
                  <a:lnTo>
                    <a:pt x="526" y="961"/>
                  </a:lnTo>
                  <a:lnTo>
                    <a:pt x="510" y="971"/>
                  </a:lnTo>
                  <a:lnTo>
                    <a:pt x="500" y="976"/>
                  </a:lnTo>
                  <a:lnTo>
                    <a:pt x="484" y="985"/>
                  </a:lnTo>
                  <a:lnTo>
                    <a:pt x="464" y="995"/>
                  </a:lnTo>
                  <a:lnTo>
                    <a:pt x="440" y="1009"/>
                  </a:lnTo>
                  <a:lnTo>
                    <a:pt x="411" y="1024"/>
                  </a:lnTo>
                  <a:lnTo>
                    <a:pt x="381" y="1042"/>
                  </a:lnTo>
                  <a:lnTo>
                    <a:pt x="347" y="1062"/>
                  </a:lnTo>
                  <a:lnTo>
                    <a:pt x="311" y="1085"/>
                  </a:lnTo>
                  <a:lnTo>
                    <a:pt x="274" y="1110"/>
                  </a:lnTo>
                  <a:lnTo>
                    <a:pt x="236" y="1137"/>
                  </a:lnTo>
                  <a:lnTo>
                    <a:pt x="198" y="1165"/>
                  </a:lnTo>
                  <a:lnTo>
                    <a:pt x="160" y="1196"/>
                  </a:lnTo>
                  <a:lnTo>
                    <a:pt x="150" y="1207"/>
                  </a:lnTo>
                  <a:lnTo>
                    <a:pt x="143" y="1222"/>
                  </a:lnTo>
                  <a:lnTo>
                    <a:pt x="140" y="1238"/>
                  </a:lnTo>
                  <a:lnTo>
                    <a:pt x="140" y="1413"/>
                  </a:lnTo>
                  <a:lnTo>
                    <a:pt x="138" y="1432"/>
                  </a:lnTo>
                  <a:lnTo>
                    <a:pt x="131" y="1448"/>
                  </a:lnTo>
                  <a:lnTo>
                    <a:pt x="120" y="1462"/>
                  </a:lnTo>
                  <a:lnTo>
                    <a:pt x="105" y="1474"/>
                  </a:lnTo>
                  <a:lnTo>
                    <a:pt x="89" y="1480"/>
                  </a:lnTo>
                  <a:lnTo>
                    <a:pt x="71" y="1483"/>
                  </a:lnTo>
                  <a:lnTo>
                    <a:pt x="52" y="1480"/>
                  </a:lnTo>
                  <a:lnTo>
                    <a:pt x="35" y="1474"/>
                  </a:lnTo>
                  <a:lnTo>
                    <a:pt x="20" y="1462"/>
                  </a:lnTo>
                  <a:lnTo>
                    <a:pt x="9" y="1448"/>
                  </a:lnTo>
                  <a:lnTo>
                    <a:pt x="2" y="1432"/>
                  </a:lnTo>
                  <a:lnTo>
                    <a:pt x="0" y="1413"/>
                  </a:lnTo>
                  <a:lnTo>
                    <a:pt x="0" y="1238"/>
                  </a:lnTo>
                  <a:lnTo>
                    <a:pt x="2" y="1209"/>
                  </a:lnTo>
                  <a:lnTo>
                    <a:pt x="8" y="1181"/>
                  </a:lnTo>
                  <a:lnTo>
                    <a:pt x="19" y="1154"/>
                  </a:lnTo>
                  <a:lnTo>
                    <a:pt x="33" y="1130"/>
                  </a:lnTo>
                  <a:lnTo>
                    <a:pt x="51" y="1108"/>
                  </a:lnTo>
                  <a:lnTo>
                    <a:pt x="71" y="1088"/>
                  </a:lnTo>
                  <a:lnTo>
                    <a:pt x="112" y="1055"/>
                  </a:lnTo>
                  <a:lnTo>
                    <a:pt x="152" y="1026"/>
                  </a:lnTo>
                  <a:lnTo>
                    <a:pt x="192" y="997"/>
                  </a:lnTo>
                  <a:lnTo>
                    <a:pt x="231" y="971"/>
                  </a:lnTo>
                  <a:lnTo>
                    <a:pt x="269" y="947"/>
                  </a:lnTo>
                  <a:lnTo>
                    <a:pt x="304" y="925"/>
                  </a:lnTo>
                  <a:lnTo>
                    <a:pt x="337" y="906"/>
                  </a:lnTo>
                  <a:lnTo>
                    <a:pt x="367" y="889"/>
                  </a:lnTo>
                  <a:lnTo>
                    <a:pt x="393" y="874"/>
                  </a:lnTo>
                  <a:lnTo>
                    <a:pt x="417" y="863"/>
                  </a:lnTo>
                  <a:lnTo>
                    <a:pt x="417" y="685"/>
                  </a:lnTo>
                  <a:lnTo>
                    <a:pt x="398" y="663"/>
                  </a:lnTo>
                  <a:lnTo>
                    <a:pt x="384" y="639"/>
                  </a:lnTo>
                  <a:lnTo>
                    <a:pt x="373" y="612"/>
                  </a:lnTo>
                  <a:lnTo>
                    <a:pt x="367" y="585"/>
                  </a:lnTo>
                  <a:lnTo>
                    <a:pt x="364" y="556"/>
                  </a:lnTo>
                  <a:lnTo>
                    <a:pt x="364" y="301"/>
                  </a:lnTo>
                  <a:lnTo>
                    <a:pt x="368" y="256"/>
                  </a:lnTo>
                  <a:lnTo>
                    <a:pt x="378" y="214"/>
                  </a:lnTo>
                  <a:lnTo>
                    <a:pt x="392" y="174"/>
                  </a:lnTo>
                  <a:lnTo>
                    <a:pt x="413" y="137"/>
                  </a:lnTo>
                  <a:lnTo>
                    <a:pt x="439" y="103"/>
                  </a:lnTo>
                  <a:lnTo>
                    <a:pt x="468" y="74"/>
                  </a:lnTo>
                  <a:lnTo>
                    <a:pt x="502" y="49"/>
                  </a:lnTo>
                  <a:lnTo>
                    <a:pt x="539" y="29"/>
                  </a:lnTo>
                  <a:lnTo>
                    <a:pt x="579" y="13"/>
                  </a:lnTo>
                  <a:lnTo>
                    <a:pt x="621" y="3"/>
                  </a:lnTo>
                  <a:lnTo>
                    <a:pt x="6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7" name="Freeform 156"/>
            <p:cNvSpPr/>
            <p:nvPr/>
          </p:nvSpPr>
          <p:spPr bwMode="auto">
            <a:xfrm>
              <a:off x="4743451" y="2857500"/>
              <a:ext cx="220663" cy="234950"/>
            </a:xfrm>
            <a:custGeom>
              <a:avLst/>
              <a:gdLst>
                <a:gd name="T0" fmla="*/ 765 w 1386"/>
                <a:gd name="T1" fmla="*/ 3 h 1482"/>
                <a:gd name="T2" fmla="*/ 885 w 1386"/>
                <a:gd name="T3" fmla="*/ 49 h 1482"/>
                <a:gd name="T4" fmla="*/ 974 w 1386"/>
                <a:gd name="T5" fmla="*/ 137 h 1482"/>
                <a:gd name="T6" fmla="*/ 1019 w 1386"/>
                <a:gd name="T7" fmla="*/ 256 h 1482"/>
                <a:gd name="T8" fmla="*/ 1020 w 1386"/>
                <a:gd name="T9" fmla="*/ 585 h 1482"/>
                <a:gd name="T10" fmla="*/ 988 w 1386"/>
                <a:gd name="T11" fmla="*/ 663 h 1482"/>
                <a:gd name="T12" fmla="*/ 993 w 1386"/>
                <a:gd name="T13" fmla="*/ 874 h 1482"/>
                <a:gd name="T14" fmla="*/ 1082 w 1386"/>
                <a:gd name="T15" fmla="*/ 925 h 1482"/>
                <a:gd name="T16" fmla="*/ 1194 w 1386"/>
                <a:gd name="T17" fmla="*/ 996 h 1482"/>
                <a:gd name="T18" fmla="*/ 1315 w 1386"/>
                <a:gd name="T19" fmla="*/ 1087 h 1482"/>
                <a:gd name="T20" fmla="*/ 1367 w 1386"/>
                <a:gd name="T21" fmla="*/ 1154 h 1482"/>
                <a:gd name="T22" fmla="*/ 1386 w 1386"/>
                <a:gd name="T23" fmla="*/ 1237 h 1482"/>
                <a:gd name="T24" fmla="*/ 1376 w 1386"/>
                <a:gd name="T25" fmla="*/ 1447 h 1482"/>
                <a:gd name="T26" fmla="*/ 1334 w 1386"/>
                <a:gd name="T27" fmla="*/ 1479 h 1482"/>
                <a:gd name="T28" fmla="*/ 1280 w 1386"/>
                <a:gd name="T29" fmla="*/ 1473 h 1482"/>
                <a:gd name="T30" fmla="*/ 1248 w 1386"/>
                <a:gd name="T31" fmla="*/ 1431 h 1482"/>
                <a:gd name="T32" fmla="*/ 1244 w 1386"/>
                <a:gd name="T33" fmla="*/ 1221 h 1482"/>
                <a:gd name="T34" fmla="*/ 1188 w 1386"/>
                <a:gd name="T35" fmla="*/ 1164 h 1482"/>
                <a:gd name="T36" fmla="*/ 1075 w 1386"/>
                <a:gd name="T37" fmla="*/ 1084 h 1482"/>
                <a:gd name="T38" fmla="*/ 975 w 1386"/>
                <a:gd name="T39" fmla="*/ 1023 h 1482"/>
                <a:gd name="T40" fmla="*/ 902 w 1386"/>
                <a:gd name="T41" fmla="*/ 984 h 1482"/>
                <a:gd name="T42" fmla="*/ 861 w 1386"/>
                <a:gd name="T43" fmla="*/ 960 h 1482"/>
                <a:gd name="T44" fmla="*/ 832 w 1386"/>
                <a:gd name="T45" fmla="*/ 915 h 1482"/>
                <a:gd name="T46" fmla="*/ 832 w 1386"/>
                <a:gd name="T47" fmla="*/ 633 h 1482"/>
                <a:gd name="T48" fmla="*/ 862 w 1386"/>
                <a:gd name="T49" fmla="*/ 592 h 1482"/>
                <a:gd name="T50" fmla="*/ 881 w 1386"/>
                <a:gd name="T51" fmla="*/ 555 h 1482"/>
                <a:gd name="T52" fmla="*/ 869 w 1386"/>
                <a:gd name="T53" fmla="*/ 237 h 1482"/>
                <a:gd name="T54" fmla="*/ 810 w 1386"/>
                <a:gd name="T55" fmla="*/ 166 h 1482"/>
                <a:gd name="T56" fmla="*/ 721 w 1386"/>
                <a:gd name="T57" fmla="*/ 139 h 1482"/>
                <a:gd name="T58" fmla="*/ 602 w 1386"/>
                <a:gd name="T59" fmla="*/ 152 h 1482"/>
                <a:gd name="T60" fmla="*/ 533 w 1386"/>
                <a:gd name="T61" fmla="*/ 209 h 1482"/>
                <a:gd name="T62" fmla="*/ 505 w 1386"/>
                <a:gd name="T63" fmla="*/ 300 h 1482"/>
                <a:gd name="T64" fmla="*/ 514 w 1386"/>
                <a:gd name="T65" fmla="*/ 583 h 1482"/>
                <a:gd name="T66" fmla="*/ 548 w 1386"/>
                <a:gd name="T67" fmla="*/ 618 h 1482"/>
                <a:gd name="T68" fmla="*/ 556 w 1386"/>
                <a:gd name="T69" fmla="*/ 897 h 1482"/>
                <a:gd name="T70" fmla="*/ 538 w 1386"/>
                <a:gd name="T71" fmla="*/ 948 h 1482"/>
                <a:gd name="T72" fmla="*/ 500 w 1386"/>
                <a:gd name="T73" fmla="*/ 975 h 1482"/>
                <a:gd name="T74" fmla="*/ 439 w 1386"/>
                <a:gd name="T75" fmla="*/ 1008 h 1482"/>
                <a:gd name="T76" fmla="*/ 347 w 1386"/>
                <a:gd name="T77" fmla="*/ 1061 h 1482"/>
                <a:gd name="T78" fmla="*/ 236 w 1386"/>
                <a:gd name="T79" fmla="*/ 1136 h 1482"/>
                <a:gd name="T80" fmla="*/ 149 w 1386"/>
                <a:gd name="T81" fmla="*/ 1206 h 1482"/>
                <a:gd name="T82" fmla="*/ 141 w 1386"/>
                <a:gd name="T83" fmla="*/ 1412 h 1482"/>
                <a:gd name="T84" fmla="*/ 120 w 1386"/>
                <a:gd name="T85" fmla="*/ 1461 h 1482"/>
                <a:gd name="T86" fmla="*/ 70 w 1386"/>
                <a:gd name="T87" fmla="*/ 1482 h 1482"/>
                <a:gd name="T88" fmla="*/ 20 w 1386"/>
                <a:gd name="T89" fmla="*/ 1461 h 1482"/>
                <a:gd name="T90" fmla="*/ 0 w 1386"/>
                <a:gd name="T91" fmla="*/ 1412 h 1482"/>
                <a:gd name="T92" fmla="*/ 9 w 1386"/>
                <a:gd name="T93" fmla="*/ 1180 h 1482"/>
                <a:gd name="T94" fmla="*/ 50 w 1386"/>
                <a:gd name="T95" fmla="*/ 1107 h 1482"/>
                <a:gd name="T96" fmla="*/ 152 w 1386"/>
                <a:gd name="T97" fmla="*/ 1025 h 1482"/>
                <a:gd name="T98" fmla="*/ 268 w 1386"/>
                <a:gd name="T99" fmla="*/ 946 h 1482"/>
                <a:gd name="T100" fmla="*/ 367 w 1386"/>
                <a:gd name="T101" fmla="*/ 888 h 1482"/>
                <a:gd name="T102" fmla="*/ 416 w 1386"/>
                <a:gd name="T103" fmla="*/ 684 h 1482"/>
                <a:gd name="T104" fmla="*/ 373 w 1386"/>
                <a:gd name="T105" fmla="*/ 612 h 1482"/>
                <a:gd name="T106" fmla="*/ 364 w 1386"/>
                <a:gd name="T107" fmla="*/ 300 h 1482"/>
                <a:gd name="T108" fmla="*/ 393 w 1386"/>
                <a:gd name="T109" fmla="*/ 174 h 1482"/>
                <a:gd name="T110" fmla="*/ 467 w 1386"/>
                <a:gd name="T111" fmla="*/ 74 h 1482"/>
                <a:gd name="T112" fmla="*/ 578 w 1386"/>
                <a:gd name="T113" fmla="*/ 13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6" h="1482">
                  <a:moveTo>
                    <a:pt x="666" y="0"/>
                  </a:moveTo>
                  <a:lnTo>
                    <a:pt x="721" y="0"/>
                  </a:lnTo>
                  <a:lnTo>
                    <a:pt x="765" y="3"/>
                  </a:lnTo>
                  <a:lnTo>
                    <a:pt x="808" y="13"/>
                  </a:lnTo>
                  <a:lnTo>
                    <a:pt x="848" y="28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4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0"/>
                  </a:lnTo>
                  <a:lnTo>
                    <a:pt x="1022" y="555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2" y="639"/>
                  </a:lnTo>
                  <a:lnTo>
                    <a:pt x="988" y="663"/>
                  </a:lnTo>
                  <a:lnTo>
                    <a:pt x="970" y="684"/>
                  </a:lnTo>
                  <a:lnTo>
                    <a:pt x="970" y="862"/>
                  </a:lnTo>
                  <a:lnTo>
                    <a:pt x="993" y="874"/>
                  </a:lnTo>
                  <a:lnTo>
                    <a:pt x="1019" y="888"/>
                  </a:lnTo>
                  <a:lnTo>
                    <a:pt x="1048" y="905"/>
                  </a:lnTo>
                  <a:lnTo>
                    <a:pt x="1082" y="925"/>
                  </a:lnTo>
                  <a:lnTo>
                    <a:pt x="1117" y="946"/>
                  </a:lnTo>
                  <a:lnTo>
                    <a:pt x="1155" y="970"/>
                  </a:lnTo>
                  <a:lnTo>
                    <a:pt x="1194" y="996"/>
                  </a:lnTo>
                  <a:lnTo>
                    <a:pt x="1234" y="1025"/>
                  </a:lnTo>
                  <a:lnTo>
                    <a:pt x="1275" y="1055"/>
                  </a:lnTo>
                  <a:lnTo>
                    <a:pt x="1315" y="1087"/>
                  </a:lnTo>
                  <a:lnTo>
                    <a:pt x="1336" y="1107"/>
                  </a:lnTo>
                  <a:lnTo>
                    <a:pt x="1353" y="1130"/>
                  </a:lnTo>
                  <a:lnTo>
                    <a:pt x="1367" y="1154"/>
                  </a:lnTo>
                  <a:lnTo>
                    <a:pt x="1378" y="1180"/>
                  </a:lnTo>
                  <a:lnTo>
                    <a:pt x="1384" y="1208"/>
                  </a:lnTo>
                  <a:lnTo>
                    <a:pt x="1386" y="1237"/>
                  </a:lnTo>
                  <a:lnTo>
                    <a:pt x="1386" y="1412"/>
                  </a:lnTo>
                  <a:lnTo>
                    <a:pt x="1384" y="1431"/>
                  </a:lnTo>
                  <a:lnTo>
                    <a:pt x="1376" y="1447"/>
                  </a:lnTo>
                  <a:lnTo>
                    <a:pt x="1366" y="1461"/>
                  </a:lnTo>
                  <a:lnTo>
                    <a:pt x="1351" y="1473"/>
                  </a:lnTo>
                  <a:lnTo>
                    <a:pt x="1334" y="1479"/>
                  </a:lnTo>
                  <a:lnTo>
                    <a:pt x="1316" y="1482"/>
                  </a:lnTo>
                  <a:lnTo>
                    <a:pt x="1297" y="1479"/>
                  </a:lnTo>
                  <a:lnTo>
                    <a:pt x="1280" y="1473"/>
                  </a:lnTo>
                  <a:lnTo>
                    <a:pt x="1266" y="1461"/>
                  </a:lnTo>
                  <a:lnTo>
                    <a:pt x="1255" y="1447"/>
                  </a:lnTo>
                  <a:lnTo>
                    <a:pt x="1248" y="1431"/>
                  </a:lnTo>
                  <a:lnTo>
                    <a:pt x="1246" y="1412"/>
                  </a:lnTo>
                  <a:lnTo>
                    <a:pt x="1246" y="1237"/>
                  </a:lnTo>
                  <a:lnTo>
                    <a:pt x="1244" y="1221"/>
                  </a:lnTo>
                  <a:lnTo>
                    <a:pt x="1237" y="1206"/>
                  </a:lnTo>
                  <a:lnTo>
                    <a:pt x="1227" y="1195"/>
                  </a:lnTo>
                  <a:lnTo>
                    <a:pt x="1188" y="1164"/>
                  </a:lnTo>
                  <a:lnTo>
                    <a:pt x="1150" y="1136"/>
                  </a:lnTo>
                  <a:lnTo>
                    <a:pt x="1112" y="1109"/>
                  </a:lnTo>
                  <a:lnTo>
                    <a:pt x="1075" y="1084"/>
                  </a:lnTo>
                  <a:lnTo>
                    <a:pt x="1039" y="1061"/>
                  </a:lnTo>
                  <a:lnTo>
                    <a:pt x="1006" y="1041"/>
                  </a:lnTo>
                  <a:lnTo>
                    <a:pt x="975" y="1023"/>
                  </a:lnTo>
                  <a:lnTo>
                    <a:pt x="947" y="1008"/>
                  </a:lnTo>
                  <a:lnTo>
                    <a:pt x="923" y="994"/>
                  </a:lnTo>
                  <a:lnTo>
                    <a:pt x="902" y="984"/>
                  </a:lnTo>
                  <a:lnTo>
                    <a:pt x="886" y="975"/>
                  </a:lnTo>
                  <a:lnTo>
                    <a:pt x="876" y="970"/>
                  </a:lnTo>
                  <a:lnTo>
                    <a:pt x="861" y="960"/>
                  </a:lnTo>
                  <a:lnTo>
                    <a:pt x="848" y="948"/>
                  </a:lnTo>
                  <a:lnTo>
                    <a:pt x="839" y="933"/>
                  </a:lnTo>
                  <a:lnTo>
                    <a:pt x="832" y="915"/>
                  </a:lnTo>
                  <a:lnTo>
                    <a:pt x="830" y="897"/>
                  </a:lnTo>
                  <a:lnTo>
                    <a:pt x="830" y="651"/>
                  </a:lnTo>
                  <a:lnTo>
                    <a:pt x="832" y="633"/>
                  </a:lnTo>
                  <a:lnTo>
                    <a:pt x="839" y="618"/>
                  </a:lnTo>
                  <a:lnTo>
                    <a:pt x="848" y="604"/>
                  </a:lnTo>
                  <a:lnTo>
                    <a:pt x="862" y="592"/>
                  </a:lnTo>
                  <a:lnTo>
                    <a:pt x="872" y="583"/>
                  </a:lnTo>
                  <a:lnTo>
                    <a:pt x="879" y="569"/>
                  </a:lnTo>
                  <a:lnTo>
                    <a:pt x="881" y="555"/>
                  </a:lnTo>
                  <a:lnTo>
                    <a:pt x="881" y="300"/>
                  </a:lnTo>
                  <a:lnTo>
                    <a:pt x="878" y="267"/>
                  </a:lnTo>
                  <a:lnTo>
                    <a:pt x="869" y="237"/>
                  </a:lnTo>
                  <a:lnTo>
                    <a:pt x="854" y="209"/>
                  </a:lnTo>
                  <a:lnTo>
                    <a:pt x="834" y="186"/>
                  </a:lnTo>
                  <a:lnTo>
                    <a:pt x="810" y="166"/>
                  </a:lnTo>
                  <a:lnTo>
                    <a:pt x="784" y="152"/>
                  </a:lnTo>
                  <a:lnTo>
                    <a:pt x="753" y="142"/>
                  </a:lnTo>
                  <a:lnTo>
                    <a:pt x="721" y="139"/>
                  </a:lnTo>
                  <a:lnTo>
                    <a:pt x="666" y="139"/>
                  </a:lnTo>
                  <a:lnTo>
                    <a:pt x="633" y="142"/>
                  </a:lnTo>
                  <a:lnTo>
                    <a:pt x="602" y="152"/>
                  </a:lnTo>
                  <a:lnTo>
                    <a:pt x="576" y="166"/>
                  </a:lnTo>
                  <a:lnTo>
                    <a:pt x="552" y="186"/>
                  </a:lnTo>
                  <a:lnTo>
                    <a:pt x="533" y="209"/>
                  </a:lnTo>
                  <a:lnTo>
                    <a:pt x="518" y="237"/>
                  </a:lnTo>
                  <a:lnTo>
                    <a:pt x="509" y="267"/>
                  </a:lnTo>
                  <a:lnTo>
                    <a:pt x="505" y="300"/>
                  </a:lnTo>
                  <a:lnTo>
                    <a:pt x="505" y="555"/>
                  </a:lnTo>
                  <a:lnTo>
                    <a:pt x="508" y="569"/>
                  </a:lnTo>
                  <a:lnTo>
                    <a:pt x="514" y="583"/>
                  </a:lnTo>
                  <a:lnTo>
                    <a:pt x="524" y="592"/>
                  </a:lnTo>
                  <a:lnTo>
                    <a:pt x="538" y="604"/>
                  </a:lnTo>
                  <a:lnTo>
                    <a:pt x="548" y="618"/>
                  </a:lnTo>
                  <a:lnTo>
                    <a:pt x="554" y="633"/>
                  </a:lnTo>
                  <a:lnTo>
                    <a:pt x="556" y="651"/>
                  </a:lnTo>
                  <a:lnTo>
                    <a:pt x="556" y="897"/>
                  </a:lnTo>
                  <a:lnTo>
                    <a:pt x="554" y="915"/>
                  </a:lnTo>
                  <a:lnTo>
                    <a:pt x="548" y="932"/>
                  </a:lnTo>
                  <a:lnTo>
                    <a:pt x="538" y="948"/>
                  </a:lnTo>
                  <a:lnTo>
                    <a:pt x="526" y="960"/>
                  </a:lnTo>
                  <a:lnTo>
                    <a:pt x="511" y="970"/>
                  </a:lnTo>
                  <a:lnTo>
                    <a:pt x="500" y="975"/>
                  </a:lnTo>
                  <a:lnTo>
                    <a:pt x="484" y="984"/>
                  </a:lnTo>
                  <a:lnTo>
                    <a:pt x="464" y="994"/>
                  </a:lnTo>
                  <a:lnTo>
                    <a:pt x="439" y="1008"/>
                  </a:lnTo>
                  <a:lnTo>
                    <a:pt x="412" y="1023"/>
                  </a:lnTo>
                  <a:lnTo>
                    <a:pt x="381" y="1041"/>
                  </a:lnTo>
                  <a:lnTo>
                    <a:pt x="347" y="1061"/>
                  </a:lnTo>
                  <a:lnTo>
                    <a:pt x="311" y="1084"/>
                  </a:lnTo>
                  <a:lnTo>
                    <a:pt x="274" y="1109"/>
                  </a:lnTo>
                  <a:lnTo>
                    <a:pt x="236" y="1136"/>
                  </a:lnTo>
                  <a:lnTo>
                    <a:pt x="199" y="1164"/>
                  </a:lnTo>
                  <a:lnTo>
                    <a:pt x="160" y="1195"/>
                  </a:lnTo>
                  <a:lnTo>
                    <a:pt x="149" y="1206"/>
                  </a:lnTo>
                  <a:lnTo>
                    <a:pt x="143" y="1221"/>
                  </a:lnTo>
                  <a:lnTo>
                    <a:pt x="141" y="1237"/>
                  </a:lnTo>
                  <a:lnTo>
                    <a:pt x="141" y="1412"/>
                  </a:lnTo>
                  <a:lnTo>
                    <a:pt x="138" y="1431"/>
                  </a:lnTo>
                  <a:lnTo>
                    <a:pt x="131" y="1447"/>
                  </a:lnTo>
                  <a:lnTo>
                    <a:pt x="120" y="1461"/>
                  </a:lnTo>
                  <a:lnTo>
                    <a:pt x="106" y="1473"/>
                  </a:lnTo>
                  <a:lnTo>
                    <a:pt x="89" y="1479"/>
                  </a:lnTo>
                  <a:lnTo>
                    <a:pt x="70" y="1482"/>
                  </a:lnTo>
                  <a:lnTo>
                    <a:pt x="52" y="1479"/>
                  </a:lnTo>
                  <a:lnTo>
                    <a:pt x="35" y="1473"/>
                  </a:lnTo>
                  <a:lnTo>
                    <a:pt x="20" y="1461"/>
                  </a:lnTo>
                  <a:lnTo>
                    <a:pt x="10" y="1447"/>
                  </a:lnTo>
                  <a:lnTo>
                    <a:pt x="2" y="1431"/>
                  </a:lnTo>
                  <a:lnTo>
                    <a:pt x="0" y="1412"/>
                  </a:lnTo>
                  <a:lnTo>
                    <a:pt x="0" y="1237"/>
                  </a:lnTo>
                  <a:lnTo>
                    <a:pt x="2" y="1208"/>
                  </a:lnTo>
                  <a:lnTo>
                    <a:pt x="9" y="1180"/>
                  </a:lnTo>
                  <a:lnTo>
                    <a:pt x="18" y="1153"/>
                  </a:lnTo>
                  <a:lnTo>
                    <a:pt x="33" y="1129"/>
                  </a:lnTo>
                  <a:lnTo>
                    <a:pt x="50" y="1107"/>
                  </a:lnTo>
                  <a:lnTo>
                    <a:pt x="71" y="1087"/>
                  </a:lnTo>
                  <a:lnTo>
                    <a:pt x="111" y="1054"/>
                  </a:lnTo>
                  <a:lnTo>
                    <a:pt x="152" y="1025"/>
                  </a:lnTo>
                  <a:lnTo>
                    <a:pt x="192" y="996"/>
                  </a:lnTo>
                  <a:lnTo>
                    <a:pt x="231" y="970"/>
                  </a:lnTo>
                  <a:lnTo>
                    <a:pt x="268" y="946"/>
                  </a:lnTo>
                  <a:lnTo>
                    <a:pt x="304" y="924"/>
                  </a:lnTo>
                  <a:lnTo>
                    <a:pt x="338" y="905"/>
                  </a:lnTo>
                  <a:lnTo>
                    <a:pt x="367" y="888"/>
                  </a:lnTo>
                  <a:lnTo>
                    <a:pt x="394" y="873"/>
                  </a:lnTo>
                  <a:lnTo>
                    <a:pt x="416" y="862"/>
                  </a:lnTo>
                  <a:lnTo>
                    <a:pt x="416" y="684"/>
                  </a:lnTo>
                  <a:lnTo>
                    <a:pt x="398" y="663"/>
                  </a:lnTo>
                  <a:lnTo>
                    <a:pt x="383" y="639"/>
                  </a:lnTo>
                  <a:lnTo>
                    <a:pt x="373" y="612"/>
                  </a:lnTo>
                  <a:lnTo>
                    <a:pt x="366" y="585"/>
                  </a:lnTo>
                  <a:lnTo>
                    <a:pt x="364" y="555"/>
                  </a:lnTo>
                  <a:lnTo>
                    <a:pt x="364" y="300"/>
                  </a:lnTo>
                  <a:lnTo>
                    <a:pt x="367" y="256"/>
                  </a:lnTo>
                  <a:lnTo>
                    <a:pt x="377" y="214"/>
                  </a:lnTo>
                  <a:lnTo>
                    <a:pt x="393" y="174"/>
                  </a:lnTo>
                  <a:lnTo>
                    <a:pt x="413" y="137"/>
                  </a:lnTo>
                  <a:lnTo>
                    <a:pt x="438" y="103"/>
                  </a:lnTo>
                  <a:lnTo>
                    <a:pt x="467" y="74"/>
                  </a:lnTo>
                  <a:lnTo>
                    <a:pt x="501" y="49"/>
                  </a:lnTo>
                  <a:lnTo>
                    <a:pt x="538" y="28"/>
                  </a:lnTo>
                  <a:lnTo>
                    <a:pt x="578" y="13"/>
                  </a:lnTo>
                  <a:lnTo>
                    <a:pt x="621" y="3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</p:grpSp>
      <p:sp>
        <p:nvSpPr>
          <p:cNvPr id="22" name="Inhaltsplatzhalter 4"/>
          <p:cNvSpPr txBox="1"/>
          <p:nvPr/>
        </p:nvSpPr>
        <p:spPr>
          <a:xfrm>
            <a:off x="4547870" y="1961515"/>
            <a:ext cx="1065530" cy="36893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一声高平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3" name="Inhaltsplatzhalter 4"/>
          <p:cNvSpPr txBox="1"/>
          <p:nvPr/>
        </p:nvSpPr>
        <p:spPr>
          <a:xfrm>
            <a:off x="4547870" y="2988310"/>
            <a:ext cx="859155" cy="36893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二声扬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4" name="Inhaltsplatzhalter 4"/>
          <p:cNvSpPr txBox="1"/>
          <p:nvPr/>
        </p:nvSpPr>
        <p:spPr>
          <a:xfrm>
            <a:off x="4230370" y="3968751"/>
            <a:ext cx="1466850" cy="36893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20000"/>
              </a:lnSpc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三声曲折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5" name="Inhaltsplatzhalter 4"/>
          <p:cNvSpPr txBox="1"/>
          <p:nvPr/>
        </p:nvSpPr>
        <p:spPr>
          <a:xfrm>
            <a:off x="4547870" y="5048568"/>
            <a:ext cx="1065530" cy="36893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四声降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6193155" y="1882140"/>
            <a:ext cx="5440045" cy="417195"/>
            <a:chOff x="9753" y="3216"/>
            <a:chExt cx="8567" cy="657"/>
          </a:xfrm>
        </p:grpSpPr>
        <p:sp>
          <p:nvSpPr>
            <p:cNvPr id="26" name="Freeform 24"/>
            <p:cNvSpPr/>
            <p:nvPr/>
          </p:nvSpPr>
          <p:spPr bwMode="auto">
            <a:xfrm>
              <a:off x="9753" y="3216"/>
              <a:ext cx="263" cy="657"/>
            </a:xfrm>
            <a:prstGeom prst="roundRect">
              <a:avLst/>
            </a:prstGeom>
            <a:solidFill>
              <a:srgbClr val="848C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0" name="Inhaltsplatzhalter 4"/>
            <p:cNvSpPr txBox="1"/>
            <p:nvPr/>
          </p:nvSpPr>
          <p:spPr>
            <a:xfrm>
              <a:off x="10215" y="3231"/>
              <a:ext cx="8105" cy="58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Aft>
                  <a:spcPts val="0"/>
                </a:spcAft>
                <a:buNone/>
              </a:pPr>
              <a:r>
                <a:rPr lang="zh-CN" altLang="en-US" sz="2000" b="1" dirty="0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lt"/>
                </a:rPr>
                <a:t>普通话的阴平调既高且平，清晰响亮。</a:t>
              </a:r>
              <a:endParaRPr lang="zh-CN" altLang="en-US" sz="2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193155" y="2963863"/>
            <a:ext cx="5206365" cy="417830"/>
            <a:chOff x="9753" y="4832"/>
            <a:chExt cx="8199" cy="658"/>
          </a:xfrm>
        </p:grpSpPr>
        <p:sp>
          <p:nvSpPr>
            <p:cNvPr id="27" name="Freeform 25"/>
            <p:cNvSpPr/>
            <p:nvPr/>
          </p:nvSpPr>
          <p:spPr bwMode="auto">
            <a:xfrm>
              <a:off x="9753" y="4832"/>
              <a:ext cx="263" cy="658"/>
            </a:xfrm>
            <a:prstGeom prst="roundRect">
              <a:avLst/>
            </a:prstGeom>
            <a:solidFill>
              <a:srgbClr val="B3D7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1" name="Inhaltsplatzhalter 4"/>
            <p:cNvSpPr txBox="1"/>
            <p:nvPr/>
          </p:nvSpPr>
          <p:spPr>
            <a:xfrm>
              <a:off x="10215" y="4848"/>
              <a:ext cx="7737" cy="58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Aft>
                  <a:spcPts val="0"/>
                </a:spcAft>
                <a:buNone/>
              </a:pPr>
              <a:r>
                <a:rPr lang="zh-CN" altLang="en-US" sz="2000" b="1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普通话的阳平调自然上扬，柔美动听。</a:t>
              </a:r>
              <a:endParaRPr lang="zh-CN" altLang="en-US" sz="20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193155" y="4013200"/>
            <a:ext cx="5206365" cy="417195"/>
            <a:chOff x="9753" y="6450"/>
            <a:chExt cx="8199" cy="657"/>
          </a:xfrm>
        </p:grpSpPr>
        <p:sp>
          <p:nvSpPr>
            <p:cNvPr id="28" name="Freeform 26"/>
            <p:cNvSpPr/>
            <p:nvPr/>
          </p:nvSpPr>
          <p:spPr bwMode="auto">
            <a:xfrm>
              <a:off x="9753" y="6450"/>
              <a:ext cx="263" cy="657"/>
            </a:xfrm>
            <a:prstGeom prst="roundRect">
              <a:avLst/>
            </a:prstGeom>
            <a:solidFill>
              <a:srgbClr val="848C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2" name="Inhaltsplatzhalter 4"/>
            <p:cNvSpPr txBox="1"/>
            <p:nvPr/>
          </p:nvSpPr>
          <p:spPr>
            <a:xfrm>
              <a:off x="10215" y="6465"/>
              <a:ext cx="7737" cy="58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Aft>
                  <a:spcPts val="0"/>
                </a:spcAft>
                <a:buNone/>
              </a:pPr>
              <a:r>
                <a:rPr lang="zh-CN" altLang="en-US" sz="2000" b="1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普通话的上声调曲折行进，舒缓柔滑。</a:t>
              </a:r>
              <a:endParaRPr lang="zh-CN" altLang="en-US" sz="20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93790" y="4999355"/>
            <a:ext cx="5206365" cy="417195"/>
            <a:chOff x="9753" y="8067"/>
            <a:chExt cx="8199" cy="657"/>
          </a:xfrm>
        </p:grpSpPr>
        <p:sp>
          <p:nvSpPr>
            <p:cNvPr id="29" name="Freeform 27"/>
            <p:cNvSpPr/>
            <p:nvPr/>
          </p:nvSpPr>
          <p:spPr bwMode="auto">
            <a:xfrm>
              <a:off x="9753" y="8067"/>
              <a:ext cx="263" cy="657"/>
            </a:xfrm>
            <a:prstGeom prst="roundRect">
              <a:avLst/>
            </a:prstGeom>
            <a:solidFill>
              <a:srgbClr val="B3D7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3" name="Inhaltsplatzhalter 4"/>
            <p:cNvSpPr txBox="1"/>
            <p:nvPr/>
          </p:nvSpPr>
          <p:spPr>
            <a:xfrm>
              <a:off x="10215" y="8082"/>
              <a:ext cx="7737" cy="58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Aft>
                  <a:spcPts val="0"/>
                </a:spcAft>
                <a:buNone/>
              </a:pPr>
              <a:r>
                <a:rPr lang="zh-CN" altLang="en-US" sz="2000" b="1">
                  <a:solidFill>
                    <a:schemeClr val="tx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普通话的去声调从高处降落，坚实有力。</a:t>
              </a:r>
              <a:endParaRPr lang="zh-CN" altLang="en-US" sz="20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endParaRPr>
            </a:p>
          </p:txBody>
        </p:sp>
      </p:grpSp>
      <p:sp>
        <p:nvSpPr>
          <p:cNvPr id="89" name="矩形: 圆角 88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91" name="椭圆 90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/>
          <p:cNvSpPr txBox="1"/>
          <p:nvPr>
            <p:custDataLst>
              <p:tags r:id="rId1"/>
            </p:custDataLst>
          </p:nvPr>
        </p:nvSpPr>
        <p:spPr>
          <a:xfrm>
            <a:off x="1003300" y="200025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四、普通话四声的特点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文本框 75"/>
          <p:cNvSpPr txBox="1"/>
          <p:nvPr/>
        </p:nvSpPr>
        <p:spPr>
          <a:xfrm>
            <a:off x="15494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回顾思考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7" name="矩形: 圆角 76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82" name="椭圆 81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07135" y="1286510"/>
            <a:ext cx="8837930" cy="2887980"/>
            <a:chOff x="2340" y="5513"/>
            <a:chExt cx="13918" cy="4548"/>
          </a:xfrm>
        </p:grpSpPr>
        <p:sp>
          <p:nvSpPr>
            <p:cNvPr id="7" name="圆角矩形 6"/>
            <p:cNvSpPr/>
            <p:nvPr/>
          </p:nvSpPr>
          <p:spPr>
            <a:xfrm>
              <a:off x="2340" y="5513"/>
              <a:ext cx="13918" cy="4548"/>
            </a:xfrm>
            <a:prstGeom prst="roundRect">
              <a:avLst/>
            </a:prstGeom>
            <a:solidFill>
              <a:srgbClr val="C7EAFC"/>
            </a:solidFill>
            <a:ln>
              <a:solidFill>
                <a:srgbClr val="C7EAFC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957" y="5880"/>
              <a:ext cx="12348" cy="3815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0" fontAlgn="auto">
                <a:lnSpc>
                  <a:spcPct val="150000"/>
                </a:lnSpc>
              </a:pPr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一、什么是声调？声调的作用是什么？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  <a:p>
              <a:pPr indent="0" fontAlgn="auto">
                <a:lnSpc>
                  <a:spcPct val="150000"/>
                </a:lnSpc>
              </a:pPr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二、什么是调值？什么是调类？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  <a:p>
              <a:pPr indent="0" fontAlgn="auto">
                <a:lnSpc>
                  <a:spcPct val="150000"/>
                </a:lnSpc>
              </a:pPr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三、普通话有几种调值和调类？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一、同声韵单音节练习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87730" y="1491615"/>
            <a:ext cx="9839325" cy="5123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05790" y="999490"/>
            <a:ext cx="11077575" cy="5543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二、双音节组合练习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7730" y="1508125"/>
            <a:ext cx="10982960" cy="4961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（一）阴阴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latin typeface="方正楷体_GBK" panose="03000509000000000000" charset="-122"/>
                <a:ea typeface="方正楷体_GBK" panose="03000509000000000000" charset="-122"/>
              </a:rPr>
              <a:t>播音　芭蕉　包抄　工兵　交通　丰收　插花　粗心　单一　多边　翻车　东风</a:t>
            </a:r>
            <a:endParaRPr lang="zh-CN" altLang="en-US" sz="2200"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（二）阴阳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latin typeface="方正楷体_GBK" panose="03000509000000000000" charset="-122"/>
                <a:ea typeface="方正楷体_GBK" panose="03000509000000000000" charset="-122"/>
              </a:rPr>
              <a:t>资源　鲜明　中国　青年　高潮　宣传　新型　通俗　相同　安全　发言　加强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（三）阴上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latin typeface="方正楷体_GBK" panose="03000509000000000000" charset="-122"/>
                <a:ea typeface="方正楷体_GBK" panose="03000509000000000000" charset="-122"/>
              </a:rPr>
              <a:t>发展　充满　艰苦　生产　思想　包揽　边卡　冰点　抽水　出使　粗纺　冬笋</a:t>
            </a:r>
            <a:endParaRPr lang="zh-CN" altLang="en-US" sz="2200"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（四）阴去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latin typeface="方正楷体_GBK" panose="03000509000000000000" charset="-122"/>
                <a:ea typeface="方正楷体_GBK" panose="03000509000000000000" charset="-122"/>
              </a:rPr>
              <a:t>播送　音乐　单位　根据　方向　经济　夫妇　区域　失事　希望　封建　欢乐</a:t>
            </a:r>
            <a:endParaRPr lang="zh-CN" altLang="en-US" sz="2200"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（五）阳阴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latin typeface="方正楷体_GBK" panose="03000509000000000000" charset="-122"/>
                <a:ea typeface="方正楷体_GBK" panose="03000509000000000000" charset="-122"/>
              </a:rPr>
              <a:t>革新　南方　国歌　平均　农村　节约　承担　回音　泥沙　航空　长江　房间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（六）阳阳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latin typeface="方正楷体_GBK" panose="03000509000000000000" charset="-122"/>
                <a:ea typeface="方正楷体_GBK" panose="03000509000000000000" charset="-122"/>
              </a:rPr>
              <a:t>人民　红旗　团结　联合　儿童　杂粮　闸门　博学　陈年　驰名　纯熟　独裁</a:t>
            </a:r>
            <a:endParaRPr lang="zh-CN" altLang="en-US" sz="2200">
              <a:latin typeface="方正楷体_GBK" panose="03000509000000000000" charset="-122"/>
              <a:ea typeface="方正楷体_GBK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87730" y="1001395"/>
            <a:ext cx="10982960" cy="5773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（七）阳上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描写　食品　杂草　情感　调解　文选　停止　从缓　平坦　遥远　民主　难免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（八）阳去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革命　群众　局势　神韵　模范　实用　俗话　谈论　情愿　提示　辽阔　同志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（九）上阴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北京　广播　演出　养伤　纺织　野炊　友军　语音　掌声　指标　打通　胆汁</a:t>
            </a:r>
            <a:endParaRPr lang="zh-CN" altLang="en-US" sz="2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（十）上阳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朗读　考察　苦寒　垮台　老娘　普及　谴责　紧急　里程　脸皮　领衔　柳琴</a:t>
            </a:r>
            <a:endParaRPr lang="zh-CN" altLang="en-US" sz="2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（十一）上上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感想　总理　简短　彼此　表演　广场　打倒　许久　顶点　耳语　减少　反省</a:t>
            </a:r>
            <a:endParaRPr lang="zh-CN" altLang="en-US" sz="2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（十二）上去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想象　土地　广大　努力　舞剧　款待　讨论　诡辩　典范　感谢　选派　广阔</a:t>
            </a:r>
            <a:endParaRPr lang="zh-CN" altLang="en-US" sz="2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（十三）去阴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象征　卫星　列车　认真　地方　月刊　病菌　录音　印刷　退休　必须　验收</a:t>
            </a:r>
            <a:endParaRPr lang="zh-CN" altLang="en-US" sz="2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87730" y="1001395"/>
            <a:ext cx="10982960" cy="2526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（十四）去阳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要闻　政权　配合　热诚　共同　措词　电台　月球　预防　自觉　告别　未来</a:t>
            </a:r>
            <a:endParaRPr lang="zh-CN" altLang="en-US" sz="2200">
              <a:latin typeface="方正楷体_GBK" panose="03000509000000000000" charset="-122"/>
              <a:ea typeface="方正楷体_GBK" panose="03000509000000000000" charset="-122"/>
            </a:endParaRPr>
          </a:p>
          <a:p>
            <a:pPr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（十五）去上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放手　沸点　购买　恰巧　电影　跳舞　制止　大脑　办法　队长　况且　信仰</a:t>
            </a:r>
            <a:endParaRPr lang="zh-CN" altLang="en-US" sz="2200"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（十六）去去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陆续　见面　互助　示范　电报　破例　宴会　浪费　致意　教室　愤怒　万岁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三、四音节组合练习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7730" y="1508125"/>
            <a:ext cx="10982960" cy="53676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（一）同声调相连音节练习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阴平　居安思危　江山多娇　春天花开　珍惜光阴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　　　　　息息相关　卑躬屈膝　攀登高峰　机车公司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　　阳平　儿童文学　严格执行　牛羊成群　闻名全球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　　　　　提前完成　轮船航行　和平繁荣　勤劳人民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　　去声　爱护备至　变幻莫测　意气用事　胜利闭幕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　　　　　创造纪录　竞赛项目　背信弃义　浴血奋战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（二）两调重叠音节练习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忧心如焚　高瞻远瞩　标新立异　言为心声　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　　釜底抽薪　近在咫尺　原形毕露　意气风发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（三）四声顺序音节练习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兵强马壮　山穷水尽　山明水秀　山盟海誓　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　　千锤百炼　风调雨顺　光明磊落　优柔寡断　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: 圆角 68"/>
          <p:cNvSpPr/>
          <p:nvPr/>
        </p:nvSpPr>
        <p:spPr>
          <a:xfrm rot="2704502">
            <a:off x="367825" y="-2193337"/>
            <a:ext cx="4074308" cy="4122559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382335" y="3409508"/>
            <a:ext cx="3654165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4400" b="1" dirty="0">
                <a:latin typeface="思源黑体 CN Bold" panose="020B08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CONTENTS</a:t>
            </a:r>
            <a:endParaRPr lang="zh-CN" altLang="en-US" sz="5400" b="1" dirty="0">
              <a:latin typeface="思源黑体 CN Bold" panose="020B08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 rot="16200000">
            <a:off x="10790321" y="87457"/>
            <a:ext cx="572274" cy="1360418"/>
            <a:chOff x="476760" y="5175149"/>
            <a:chExt cx="572274" cy="1360418"/>
          </a:xfrm>
          <a:solidFill>
            <a:srgbClr val="848CC4"/>
          </a:solidFill>
        </p:grpSpPr>
        <p:sp>
          <p:nvSpPr>
            <p:cNvPr id="37" name="椭圆 36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图文框 67"/>
          <p:cNvSpPr/>
          <p:nvPr/>
        </p:nvSpPr>
        <p:spPr>
          <a:xfrm>
            <a:off x="1608196" y="1236689"/>
            <a:ext cx="1207975" cy="4717401"/>
          </a:xfrm>
          <a:prstGeom prst="frame">
            <a:avLst>
              <a:gd name="adj1" fmla="val 6250"/>
            </a:avLst>
          </a:prstGeom>
          <a:solidFill>
            <a:srgbClr val="BCBD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矩形: 圆角 69"/>
          <p:cNvSpPr/>
          <p:nvPr/>
        </p:nvSpPr>
        <p:spPr>
          <a:xfrm rot="2704502">
            <a:off x="-1660673" y="1448064"/>
            <a:ext cx="2558959" cy="2454727"/>
          </a:xfrm>
          <a:prstGeom prst="roundRect">
            <a:avLst>
              <a:gd name="adj" fmla="val 26079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: 圆角 70"/>
          <p:cNvSpPr/>
          <p:nvPr/>
        </p:nvSpPr>
        <p:spPr>
          <a:xfrm rot="2704502">
            <a:off x="11034914" y="5278625"/>
            <a:ext cx="2558959" cy="2454727"/>
          </a:xfrm>
          <a:prstGeom prst="roundRect">
            <a:avLst>
              <a:gd name="adj" fmla="val 26079"/>
            </a:avLst>
          </a:prstGeom>
          <a:solidFill>
            <a:srgbClr val="F27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883025" y="381000"/>
            <a:ext cx="7294880" cy="5764530"/>
            <a:chOff x="4433" y="600"/>
            <a:chExt cx="11488" cy="9078"/>
          </a:xfrm>
        </p:grpSpPr>
        <p:sp>
          <p:nvSpPr>
            <p:cNvPr id="151" name="文本框 150"/>
            <p:cNvSpPr txBox="1"/>
            <p:nvPr/>
          </p:nvSpPr>
          <p:spPr>
            <a:xfrm>
              <a:off x="4433" y="600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任务一　声母训练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1"/>
              </p:custDataLst>
            </p:nvPr>
          </p:nvSpPr>
          <p:spPr>
            <a:xfrm>
              <a:off x="4433" y="1632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任务二　韵母训练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2"/>
              </p:custDataLst>
            </p:nvPr>
          </p:nvSpPr>
          <p:spPr>
            <a:xfrm>
              <a:off x="4433" y="2664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任务三　声调训练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3"/>
              </p:custDataLst>
            </p:nvPr>
          </p:nvSpPr>
          <p:spPr>
            <a:xfrm>
              <a:off x="4433" y="3696"/>
              <a:ext cx="588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任务四　语流音变训练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4"/>
              </p:custDataLst>
            </p:nvPr>
          </p:nvSpPr>
          <p:spPr>
            <a:xfrm>
              <a:off x="4433" y="4728"/>
              <a:ext cx="1148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任务五　普通话水平测试的内容、标准和流程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5"/>
              </p:custDataLst>
            </p:nvPr>
          </p:nvSpPr>
          <p:spPr>
            <a:xfrm>
              <a:off x="4433" y="5760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任务六　识读字词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6"/>
              </p:custDataLst>
            </p:nvPr>
          </p:nvSpPr>
          <p:spPr>
            <a:xfrm>
              <a:off x="4433" y="6792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任务七　朗读作品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7"/>
              </p:custDataLst>
            </p:nvPr>
          </p:nvSpPr>
          <p:spPr>
            <a:xfrm>
              <a:off x="4433" y="7824"/>
              <a:ext cx="476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任务八　命题说话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8"/>
              </p:custDataLst>
            </p:nvPr>
          </p:nvSpPr>
          <p:spPr>
            <a:xfrm>
              <a:off x="4433" y="8856"/>
              <a:ext cx="5888" cy="82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lvl="0" algn="l" defTabSz="914400">
                <a:defRPr/>
              </a:pPr>
              <a:r>
                <a:rPr lang="zh-CN" altLang="en-US" sz="2800" b="1" dirty="0">
                  <a:latin typeface="思源宋体 CN" panose="02020400000000000000" pitchFamily="18" charset="-122"/>
                  <a:ea typeface="思源黑体 CN Bold" panose="020B0800000000000000" pitchFamily="34" charset="-122"/>
                  <a:cs typeface="经典综艺体简" panose="02010609000101010101" pitchFamily="49" charset="-122"/>
                  <a:sym typeface="Arial" panose="020B0604020202020204" pitchFamily="34" charset="0"/>
                </a:rPr>
                <a:t>任务九　综合模拟训练</a:t>
              </a:r>
              <a:endParaRPr lang="zh-CN" altLang="en-US" sz="28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87730" y="956945"/>
            <a:ext cx="10982960" cy="2526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（四）四声逆序音节练习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逆水行舟　妙手回春　驷马难追　信以为真　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　　背井离乡　遍体鳞伤　地广人稀　调虎离山　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（五）四声交错音节练习</a:t>
            </a:r>
            <a:endParaRPr lang="zh-CN" altLang="en-US" sz="2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神通广大　班门弄斧　和风细雨　始终不渝　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　　火树银花　虚怀若谷　敬而远之　继往开来　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四、绕口令练习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7730" y="1508125"/>
            <a:ext cx="10982960" cy="4556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大猫毛短，小猫毛长。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大猫毛比小猫毛短，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小猫毛比大猫毛长。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老石老是叫老史，老史老是喊老石。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老石老是骗老史，老史说老石不老实。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学好声韵辨四声，阴阳上去要分明。部位方法须找准，开齐合撮属口形。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双唇班报必百波，舌尖当地头点丁。舌根高狗工根故，舌面积结教坚精。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翘舌主争真知照，平舌资则早在增。擦音发翻飞分复，送气查柴产彻称。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合口呼午枯胡古，开口河坡歌安争；撮口虚学寻徐剧，齐齿衣优摇业英。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前鼻恩因烟弯稳，后鼻昂迎中拥生。咬紧字头归字尾，阴阳上去记变声。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循序渐进坚持练，不难达到纯和清。　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417185" y="1174115"/>
            <a:ext cx="2139950" cy="9036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</a:rPr>
              <a:t>施氏食狮史</a:t>
            </a:r>
            <a:endParaRPr lang="zh-CN" altLang="en-US" sz="2400" b="1">
              <a:solidFill>
                <a:srgbClr val="00B0F0"/>
              </a:solidFill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altLang="en-US" sz="2000" b="1">
                <a:solidFill>
                  <a:srgbClr val="00B0F0"/>
                </a:solidFill>
                <a:latin typeface="方正楷体_GBK" panose="03000509000000000000" charset="-122"/>
                <a:ea typeface="方正楷体_GBK" panose="03000509000000000000" charset="-122"/>
              </a:rPr>
              <a:t>赵元任</a:t>
            </a:r>
            <a:endParaRPr lang="zh-CN" altLang="en-US" sz="2000" b="1">
              <a:solidFill>
                <a:srgbClr val="00B0F0"/>
              </a:solidFill>
              <a:latin typeface="方正楷体_GBK" panose="03000509000000000000" charset="-122"/>
              <a:ea typeface="方正楷体_GBK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7730" y="2059305"/>
            <a:ext cx="10982960" cy="1714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　　石室诗士施氏，嗜狮，誓食十狮。施氏时时适市视狮。十时，适十狮适市。是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时，适施氏适市。氏视是十狮，恃矢势，使是十狮逝世。氏拾是十狮尸，适石室。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石室湿，氏使侍拭石室。石室拭，氏始试食十狮尸。食时，始识是十狮尸，实十石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algn="just" fontAlgn="auto"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狮尸。试释是事。</a:t>
            </a:r>
            <a:endParaRPr lang="zh-CN" altLang="en-US" sz="22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五、诗词练习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7730" y="1508125"/>
            <a:ext cx="10982960" cy="3561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ct val="120000"/>
              </a:lnSpc>
            </a:pPr>
            <a:r>
              <a:rPr lang="zh-CN" altLang="en-US" sz="2800" b="1">
                <a:solidFill>
                  <a:srgbClr val="00B0F0"/>
                </a:solidFill>
                <a:latin typeface="方正楷体_GBK" panose="03000509000000000000" charset="-122"/>
                <a:ea typeface="方正楷体_GBK" panose="03000509000000000000" charset="-122"/>
              </a:rPr>
              <a:t>黄鹤楼送孟浩然之广陵</a:t>
            </a:r>
            <a:endParaRPr lang="zh-CN" altLang="en-US" sz="2400" b="1">
              <a:solidFill>
                <a:srgbClr val="00B0F0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altLang="en-US">
                <a:solidFill>
                  <a:srgbClr val="00B0F0"/>
                </a:solidFill>
                <a:latin typeface="方正楷体_GBK" panose="03000509000000000000" charset="-122"/>
                <a:ea typeface="方正楷体_GBK" panose="03000509000000000000" charset="-122"/>
              </a:rPr>
              <a:t>李白</a:t>
            </a:r>
            <a:endParaRPr lang="zh-CN" altLang="en-US" sz="2400">
              <a:solidFill>
                <a:srgbClr val="00B0F0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故人西辞黄鹤楼，烟花三月下扬州。</a:t>
            </a:r>
            <a:endParaRPr lang="zh-CN" altLang="en-US" sz="24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孤帆远影碧空尽，唯见长江天际流。</a:t>
            </a:r>
            <a:endParaRPr lang="zh-CN" altLang="en-US" sz="24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altLang="en-US" sz="2800" b="1">
                <a:solidFill>
                  <a:srgbClr val="00B0F0"/>
                </a:solidFill>
                <a:latin typeface="方正楷体_GBK" panose="03000509000000000000" charset="-122"/>
                <a:ea typeface="方正楷体_GBK" panose="03000509000000000000" charset="-122"/>
              </a:rPr>
              <a:t>暮江吟</a:t>
            </a:r>
            <a:endParaRPr lang="zh-CN" altLang="en-US" sz="2800" b="1">
              <a:solidFill>
                <a:srgbClr val="00B0F0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altLang="en-US">
                <a:solidFill>
                  <a:srgbClr val="00B0F0"/>
                </a:solidFill>
                <a:latin typeface="方正楷体_GBK" panose="03000509000000000000" charset="-122"/>
                <a:ea typeface="方正楷体_GBK" panose="03000509000000000000" charset="-122"/>
              </a:rPr>
              <a:t>白居易</a:t>
            </a:r>
            <a:endParaRPr lang="zh-CN" altLang="en-US">
              <a:solidFill>
                <a:srgbClr val="00B0F0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一道残阳铺水中，半江瑟瑟半江红。</a:t>
            </a:r>
            <a:endParaRPr lang="zh-CN" altLang="en-US" sz="24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可怜九月初三夜，露似真珠月似弓。</a:t>
            </a:r>
            <a:endParaRPr lang="zh-CN" altLang="en-US" sz="24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1003300" y="17716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实践操练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68" name="椭圆 67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87730" y="9855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B0F0"/>
                </a:solidFill>
              </a:rPr>
              <a:t>五、诗词练习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7730" y="1508125"/>
            <a:ext cx="10982960" cy="4669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ct val="120000"/>
              </a:lnSpc>
            </a:pPr>
            <a:r>
              <a:rPr lang="zh-CN" altLang="en-US" sz="2800" b="1">
                <a:solidFill>
                  <a:srgbClr val="00B0F0"/>
                </a:solidFill>
                <a:latin typeface="方正楷体_GBK" panose="03000509000000000000" charset="-122"/>
                <a:ea typeface="方正楷体_GBK" panose="03000509000000000000" charset="-122"/>
              </a:rPr>
              <a:t>念奴娇·赤壁怀古</a:t>
            </a:r>
            <a:endParaRPr lang="zh-CN" altLang="en-US" sz="2400" b="1">
              <a:solidFill>
                <a:srgbClr val="00B0F0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方正楷体_GBK" panose="03000509000000000000" charset="-122"/>
                <a:ea typeface="方正楷体_GBK" panose="03000509000000000000" charset="-122"/>
              </a:rPr>
              <a:t>苏轼</a:t>
            </a:r>
            <a:endParaRPr lang="zh-CN" altLang="en-US" sz="2400" b="1">
              <a:solidFill>
                <a:srgbClr val="00B0F0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algn="l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方正楷体_GBK" panose="03000509000000000000" charset="-122"/>
                <a:ea typeface="方正楷体_GBK" panose="03000509000000000000" charset="-122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大江东去，浪淘尽，千古风流人物。故垒西边，人道是，三国周郎赤壁。乱石穿空，惊涛拍岸，卷起千堆雪。江山如画，一时多少豪杰！</a:t>
            </a:r>
            <a:endParaRPr lang="zh-CN" altLang="en-US" sz="24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algn="l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　　遥想公瑾当年，小乔初嫁了，雄姿英发。羽扇纶巾，谈笑间，樯橹灰飞烟灭。故国神游，多情应笑我，早生华发。人生如梦，一尊还酹江月。</a:t>
            </a:r>
            <a:endParaRPr lang="zh-CN" altLang="en-US" sz="24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altLang="en-US" sz="2800" b="1">
                <a:solidFill>
                  <a:srgbClr val="00B0F0"/>
                </a:solidFill>
                <a:latin typeface="方正楷体_GBK" panose="03000509000000000000" charset="-122"/>
                <a:ea typeface="方正楷体_GBK" panose="03000509000000000000" charset="-122"/>
              </a:rPr>
              <a:t>醉花阴</a:t>
            </a:r>
            <a:endParaRPr lang="zh-CN" altLang="en-US" sz="2400" b="1">
              <a:solidFill>
                <a:srgbClr val="00B0F0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方正楷体_GBK" panose="03000509000000000000" charset="-122"/>
                <a:ea typeface="方正楷体_GBK" panose="03000509000000000000" charset="-122"/>
              </a:rPr>
              <a:t>李清照</a:t>
            </a:r>
            <a:endParaRPr lang="zh-CN" altLang="en-US" sz="2400" b="1">
              <a:solidFill>
                <a:srgbClr val="00B0F0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薄雾浓云愁永昼，瑞脑消金兽。佳节又重阳，玉枕纱厨，半夜凉初透。</a:t>
            </a:r>
            <a:endParaRPr lang="zh-CN" altLang="en-US" sz="24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方正楷体_GBK" panose="03000509000000000000" charset="-122"/>
                <a:ea typeface="方正楷体_GBK" panose="03000509000000000000" charset="-122"/>
              </a:rPr>
              <a:t>东篱把酒黄昏后，有暗香盈袖。莫道不消魂，帘卷西风，人比黄花瘦！</a:t>
            </a:r>
            <a:endParaRPr lang="zh-CN" altLang="en-US" sz="2400">
              <a:solidFill>
                <a:schemeClr val="tx1"/>
              </a:solidFill>
              <a:latin typeface="方正楷体_GBK" panose="03000509000000000000" charset="-122"/>
              <a:ea typeface="方正楷体_GBK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: 圆角 46"/>
          <p:cNvSpPr/>
          <p:nvPr/>
        </p:nvSpPr>
        <p:spPr>
          <a:xfrm rot="2704502">
            <a:off x="-3474601" y="2373523"/>
            <a:ext cx="7240602" cy="5208530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文框 1"/>
          <p:cNvSpPr/>
          <p:nvPr/>
        </p:nvSpPr>
        <p:spPr>
          <a:xfrm>
            <a:off x="1695512" y="1688431"/>
            <a:ext cx="8800976" cy="3545305"/>
          </a:xfrm>
          <a:prstGeom prst="frame">
            <a:avLst>
              <a:gd name="adj1" fmla="val 6250"/>
            </a:avLst>
          </a:prstGeom>
          <a:solidFill>
            <a:srgbClr val="BCBD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PA_矩形 29"/>
          <p:cNvSpPr/>
          <p:nvPr>
            <p:custDataLst>
              <p:tags r:id="rId1"/>
            </p:custDataLst>
          </p:nvPr>
        </p:nvSpPr>
        <p:spPr>
          <a:xfrm>
            <a:off x="2674388" y="2738652"/>
            <a:ext cx="6738325" cy="144526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8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anose="020B0606030504020204" pitchFamily="34" charset="0"/>
              </a:rPr>
              <a:t>感谢观看</a:t>
            </a:r>
            <a:endParaRPr lang="zh-CN" altLang="en-US" sz="8800" b="1" dirty="0">
              <a:latin typeface="思源黑体 CN Bold" panose="020B0800000000000000" pitchFamily="34" charset="-122"/>
              <a:ea typeface="思源黑体 CN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46" name="矩形: 圆角 45"/>
          <p:cNvSpPr/>
          <p:nvPr/>
        </p:nvSpPr>
        <p:spPr>
          <a:xfrm rot="2704502">
            <a:off x="9633623" y="108169"/>
            <a:ext cx="4074308" cy="4122559"/>
          </a:xfrm>
          <a:prstGeom prst="roundRect">
            <a:avLst>
              <a:gd name="adj" fmla="val 26079"/>
            </a:avLst>
          </a:prstGeom>
          <a:solidFill>
            <a:srgbClr val="F27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663790" y="4577888"/>
            <a:ext cx="572274" cy="1360418"/>
            <a:chOff x="476760" y="5175149"/>
            <a:chExt cx="572274" cy="1360418"/>
          </a:xfrm>
          <a:solidFill>
            <a:schemeClr val="bg1"/>
          </a:solidFill>
        </p:grpSpPr>
        <p:sp>
          <p:nvSpPr>
            <p:cNvPr id="50" name="椭圆 49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rot="16200000">
            <a:off x="2562062" y="104189"/>
            <a:ext cx="572274" cy="1360418"/>
            <a:chOff x="476760" y="5175149"/>
            <a:chExt cx="572274" cy="1360418"/>
          </a:xfrm>
          <a:solidFill>
            <a:srgbClr val="F2757D"/>
          </a:solidFill>
        </p:grpSpPr>
        <p:sp>
          <p:nvSpPr>
            <p:cNvPr id="72" name="椭圆 71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" name="矩形: 圆角 92"/>
          <p:cNvSpPr/>
          <p:nvPr/>
        </p:nvSpPr>
        <p:spPr>
          <a:xfrm rot="2704502">
            <a:off x="7505079" y="-1868091"/>
            <a:ext cx="2558959" cy="2454727"/>
          </a:xfrm>
          <a:prstGeom prst="roundRect">
            <a:avLst>
              <a:gd name="adj" fmla="val 26079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 rot="16200000">
            <a:off x="9178631" y="5411716"/>
            <a:ext cx="572274" cy="1360418"/>
            <a:chOff x="476760" y="5175149"/>
            <a:chExt cx="572274" cy="1360418"/>
          </a:xfrm>
          <a:solidFill>
            <a:srgbClr val="848CC4"/>
          </a:solidFill>
        </p:grpSpPr>
        <p:sp>
          <p:nvSpPr>
            <p:cNvPr id="96" name="椭圆 9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997738" y="2970602"/>
            <a:ext cx="3550920" cy="11068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l" defTabSz="914400">
              <a:defRPr/>
            </a:pPr>
            <a:r>
              <a:rPr lang="zh-CN" altLang="en-US" sz="6600" b="1" dirty="0">
                <a:latin typeface="思源宋体 CN" panose="02020400000000000000" pitchFamily="18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rPr>
              <a:t>声调训练</a:t>
            </a:r>
            <a:endParaRPr lang="zh-CN" altLang="en-US" sz="6600" b="1" dirty="0">
              <a:latin typeface="思源黑体 CN Bold" panose="020B0800000000000000" pitchFamily="34" charset="-122"/>
              <a:ea typeface="思源黑体 CN Bold" panose="020B0800000000000000" pitchFamily="34" charset="-122"/>
              <a:cs typeface="经典综艺体简" panose="0201060900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13719" y="2862523"/>
            <a:ext cx="1207770" cy="13220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defTabSz="914400">
              <a:defRPr/>
            </a:pPr>
            <a:r>
              <a:rPr lang="en-US" altLang="zh-CN" sz="8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经典综艺体简" panose="02010609000101010101" pitchFamily="49" charset="-122"/>
                <a:sym typeface="Arial" panose="020B0604020202020204" pitchFamily="34" charset="0"/>
              </a:rPr>
              <a:t>03</a:t>
            </a:r>
            <a:endParaRPr lang="zh-CN" altLang="en-US" sz="8000" b="1" dirty="0">
              <a:latin typeface="思源黑体 CN Bold" panose="020B0800000000000000" pitchFamily="34" charset="-122"/>
              <a:ea typeface="思源黑体 CN Bold" panose="020B0800000000000000" pitchFamily="34" charset="-122"/>
              <a:cs typeface="经典综艺体简" panose="0201060900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7" name="矩形: 圆角 46"/>
          <p:cNvSpPr/>
          <p:nvPr/>
        </p:nvSpPr>
        <p:spPr>
          <a:xfrm rot="2704502">
            <a:off x="5894711" y="-3127867"/>
            <a:ext cx="7240602" cy="5208530"/>
          </a:xfrm>
          <a:prstGeom prst="roundRect">
            <a:avLst>
              <a:gd name="adj" fmla="val 26079"/>
            </a:avLst>
          </a:prstGeom>
          <a:solidFill>
            <a:srgbClr val="B3D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: 圆角 48"/>
          <p:cNvSpPr/>
          <p:nvPr/>
        </p:nvSpPr>
        <p:spPr>
          <a:xfrm rot="2704502">
            <a:off x="9680012" y="4849540"/>
            <a:ext cx="4074308" cy="4122559"/>
          </a:xfrm>
          <a:prstGeom prst="roundRect">
            <a:avLst>
              <a:gd name="adj" fmla="val 26079"/>
            </a:avLst>
          </a:prstGeom>
          <a:solidFill>
            <a:srgbClr val="F27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图文框 49"/>
          <p:cNvSpPr/>
          <p:nvPr/>
        </p:nvSpPr>
        <p:spPr>
          <a:xfrm>
            <a:off x="963513" y="2283269"/>
            <a:ext cx="2409372" cy="2540000"/>
          </a:xfrm>
          <a:prstGeom prst="frame">
            <a:avLst>
              <a:gd name="adj1" fmla="val 6250"/>
            </a:avLst>
          </a:prstGeom>
          <a:solidFill>
            <a:srgbClr val="BCBD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 rot="16200000">
            <a:off x="1619544" y="257180"/>
            <a:ext cx="572274" cy="1360418"/>
            <a:chOff x="476760" y="5175149"/>
            <a:chExt cx="572274" cy="1360418"/>
          </a:xfrm>
          <a:solidFill>
            <a:srgbClr val="848CC4"/>
          </a:solidFill>
        </p:grpSpPr>
        <p:sp>
          <p:nvSpPr>
            <p:cNvPr id="52" name="椭圆 51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959213" y="717088"/>
            <a:ext cx="572274" cy="1360418"/>
            <a:chOff x="476760" y="5175149"/>
            <a:chExt cx="572274" cy="1360418"/>
          </a:xfrm>
          <a:solidFill>
            <a:schemeClr val="bg1"/>
          </a:solidFill>
        </p:grpSpPr>
        <p:sp>
          <p:nvSpPr>
            <p:cNvPr id="74" name="椭圆 73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矩形: 圆角 94"/>
          <p:cNvSpPr/>
          <p:nvPr/>
        </p:nvSpPr>
        <p:spPr>
          <a:xfrm rot="2704502">
            <a:off x="-1285490" y="4995935"/>
            <a:ext cx="2558959" cy="2454727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 rot="16200000">
            <a:off x="7207847" y="5068666"/>
            <a:ext cx="572274" cy="1360418"/>
            <a:chOff x="476760" y="5175149"/>
            <a:chExt cx="572274" cy="1360418"/>
          </a:xfrm>
          <a:solidFill>
            <a:srgbClr val="848CC4"/>
          </a:solidFill>
        </p:grpSpPr>
        <p:sp>
          <p:nvSpPr>
            <p:cNvPr id="97" name="椭圆 96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1323340" y="177165"/>
            <a:ext cx="181610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cs typeface="+mn-ea"/>
                <a:sym typeface="+mn-lt"/>
              </a:rPr>
              <a:t>训练目标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53" name="矩形: 圆角 52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55" name="椭圆 54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83715" y="1286510"/>
            <a:ext cx="8837930" cy="2887980"/>
            <a:chOff x="2340" y="5513"/>
            <a:chExt cx="13918" cy="4548"/>
          </a:xfrm>
        </p:grpSpPr>
        <p:sp>
          <p:nvSpPr>
            <p:cNvPr id="4" name="圆角矩形 3"/>
            <p:cNvSpPr/>
            <p:nvPr>
              <p:custDataLst>
                <p:tags r:id="rId1"/>
              </p:custDataLst>
            </p:nvPr>
          </p:nvSpPr>
          <p:spPr>
            <a:xfrm>
              <a:off x="2340" y="5513"/>
              <a:ext cx="13918" cy="4548"/>
            </a:xfrm>
            <a:prstGeom prst="roundRect">
              <a:avLst/>
            </a:prstGeom>
            <a:solidFill>
              <a:srgbClr val="C7EAFC"/>
            </a:solidFill>
            <a:ln>
              <a:solidFill>
                <a:srgbClr val="C7EAFC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>
              <p:custDataLst>
                <p:tags r:id="rId2"/>
              </p:custDataLst>
            </p:nvPr>
          </p:nvSpPr>
          <p:spPr>
            <a:xfrm>
              <a:off x="2957" y="5880"/>
              <a:ext cx="12348" cy="3815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0" fontAlgn="auto">
                <a:lnSpc>
                  <a:spcPct val="150000"/>
                </a:lnSpc>
              </a:pPr>
              <a:r>
                <a:rPr lang="zh-CN" altLang="en-US" sz="24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　　掌握普通话声调的标准读音，并能在普通话口语实践中正确而熟练地运用，克服声调中的方音。</a:t>
              </a:r>
              <a:endPara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一、声调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1030605"/>
            <a:ext cx="10262235" cy="142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声调是指每一个音节中能区别意义的声音的高低升降形式；又因一个汉字读音就是一个音节，所以声调又称字调。声调和声母、韵母三者共同构成汉语普通话的音节。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二、声调的作用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1030605"/>
            <a:ext cx="10262235" cy="50571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8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（一）区别词义</a:t>
            </a:r>
            <a:endParaRPr lang="zh-CN" altLang="en-US" sz="28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声调和声母、韵母一样，具有区别词义的作用。例如，mā（妈）和hā（哈），韵母相同，声母不同则词义不同；fā（发）和fū（夫），声母相同，韵母不同则词义也不同；mā（妈）和mà（骂）的声母、韵母完全一样，但声调不同，词的含义也不一样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400">
                <a:latin typeface="方正楷体_GBK" panose="03000509000000000000" charset="-122"/>
                <a:ea typeface="方正楷体_GBK" panose="03000509000000000000" charset="-122"/>
                <a:cs typeface="方正楷体_GBK" panose="03000509000000000000" charset="-122"/>
              </a:rPr>
              <a:t>【发音例词】</a:t>
            </a:r>
            <a:endParaRPr lang="zh-CN" altLang="en-US" sz="2400">
              <a:latin typeface="方正楷体_GBK" panose="03000509000000000000" charset="-122"/>
              <a:ea typeface="方正楷体_GBK" panose="03000509000000000000" charset="-122"/>
              <a:cs typeface="方正楷体_GBK" panose="03000509000000000000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方正楷体_GBK" panose="03000509000000000000" charset="-122"/>
                <a:ea typeface="方正楷体_GBK" panose="03000509000000000000" charset="-122"/>
                <a:cs typeface="方正楷体_GBK" panose="03000509000000000000" charset="-122"/>
              </a:rPr>
              <a:t>　　hánjiàn（函件） hǎnjiàn（罕见）</a:t>
            </a:r>
            <a:endParaRPr lang="zh-CN" altLang="en-US" sz="2400">
              <a:latin typeface="方正楷体_GBK" panose="03000509000000000000" charset="-122"/>
              <a:ea typeface="方正楷体_GBK" panose="03000509000000000000" charset="-122"/>
              <a:cs typeface="方正楷体_GBK" panose="03000509000000000000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方正楷体_GBK" panose="03000509000000000000" charset="-122"/>
                <a:ea typeface="方正楷体_GBK" panose="03000509000000000000" charset="-122"/>
                <a:cs typeface="方正楷体_GBK" panose="03000509000000000000" charset="-122"/>
              </a:rPr>
              <a:t>　　lǐjiě（理解） lìjiè（历届）</a:t>
            </a:r>
            <a:endParaRPr lang="zh-CN" altLang="en-US" sz="2400">
              <a:latin typeface="方正楷体_GBK" panose="03000509000000000000" charset="-122"/>
              <a:ea typeface="方正楷体_GBK" panose="03000509000000000000" charset="-122"/>
              <a:cs typeface="方正楷体_GBK" panose="03000509000000000000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方正楷体_GBK" panose="03000509000000000000" charset="-122"/>
                <a:ea typeface="方正楷体_GBK" panose="03000509000000000000" charset="-122"/>
                <a:cs typeface="方正楷体_GBK" panose="03000509000000000000" charset="-122"/>
              </a:rPr>
              <a:t>　　yǔyán（语言） yùyǎn（预演）</a:t>
            </a:r>
            <a:endParaRPr lang="zh-CN" altLang="en-US" sz="2400">
              <a:latin typeface="方正楷体_GBK" panose="03000509000000000000" charset="-122"/>
              <a:ea typeface="方正楷体_GBK" panose="03000509000000000000" charset="-122"/>
              <a:cs typeface="方正楷体_GBK" panose="03000509000000000000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方正楷体_GBK" panose="03000509000000000000" charset="-122"/>
                <a:ea typeface="方正楷体_GBK" panose="03000509000000000000" charset="-122"/>
                <a:cs typeface="方正楷体_GBK" panose="03000509000000000000" charset="-122"/>
              </a:rPr>
              <a:t>　　jiàoshī（教师） jiāoshí（礁石）</a:t>
            </a:r>
            <a:endParaRPr lang="zh-CN" altLang="en-US" sz="2400">
              <a:latin typeface="方正楷体_GBK" panose="03000509000000000000" charset="-122"/>
              <a:ea typeface="方正楷体_GBK" panose="03000509000000000000" charset="-122"/>
              <a:cs typeface="方正楷体_GBK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二、声调的作用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1030605"/>
            <a:ext cx="10262235" cy="1570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800" b="1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（二）使语言富有节奏感</a:t>
            </a:r>
            <a:endParaRPr lang="zh-CN" altLang="en-US" sz="2800" b="1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声调高低、升降、曲直、长短的变化，使语言富有音乐性。在汉语中，各种声调的有规则排列，可以构成诗歌的节律美。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三、调值与调类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03300" y="1030605"/>
            <a:ext cx="10262235" cy="2826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调值是声调的实际读音，也就是声调的高低升降的变化形式。普通话声调的调值有四种形态：高平调、中升调、降升调、全降调。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为了详细而准确地描写声调的调值，一般采用“五度标记法”。具体标法是：先画一条竖线作为比较线，分成四格五点，从下到上分别用1、2、3、4、5 表示低、半低、中、半高、高五个等级，再在比较线的左边用横线、斜线、折线表示声调的音高变化，如图1-5 所示。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003300" y="200025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848CC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三、调值与调类</a:t>
            </a:r>
            <a:endParaRPr lang="zh-CN" altLang="en-US" sz="3200" b="1" dirty="0">
              <a:solidFill>
                <a:srgbClr val="848CC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 rot="2704502">
            <a:off x="-565150" y="-94615"/>
            <a:ext cx="1070610" cy="951865"/>
          </a:xfrm>
          <a:prstGeom prst="roundRect">
            <a:avLst>
              <a:gd name="adj" fmla="val 26079"/>
            </a:avLst>
          </a:prstGeom>
          <a:solidFill>
            <a:srgbClr val="84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99390" y="315595"/>
            <a:ext cx="334010" cy="697865"/>
            <a:chOff x="476760" y="5175149"/>
            <a:chExt cx="572274" cy="1360418"/>
          </a:xfrm>
          <a:solidFill>
            <a:srgbClr val="B3D78B"/>
          </a:solidFill>
        </p:grpSpPr>
        <p:sp>
          <p:nvSpPr>
            <p:cNvPr id="36" name="椭圆 35"/>
            <p:cNvSpPr/>
            <p:nvPr/>
          </p:nvSpPr>
          <p:spPr>
            <a:xfrm>
              <a:off x="967097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21929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76760" y="517514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7097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21929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76760" y="5388644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7097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21929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6760" y="560213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7097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1929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6760" y="581563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7097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21929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76760" y="6029130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67097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21929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760" y="6242625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67097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21929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76760" y="6456119"/>
              <a:ext cx="81937" cy="79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76275" y="1737995"/>
            <a:ext cx="10839450" cy="3381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ISPRING_PRESENTATION_TITLE" val="黄蓝色简约商务汇报PPT模板"/>
  <p:tag name="KSO_WPP_MARK_KEY" val="029ff544-3c53-4b6b-942a-ee89cfa3dcb1"/>
  <p:tag name="COMMONDATA" val="eyJoZGlkIjoiZTViMmU4N2NkNWQ3NjhjMzRjMTI0MGM5Y2MxMmZjMmE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">
  <a:themeElements>
    <a:clrScheme name="自定义 44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000"/>
      </a:accent1>
      <a:accent2>
        <a:srgbClr val="EC7016"/>
      </a:accent2>
      <a:accent3>
        <a:srgbClr val="FFC000"/>
      </a:accent3>
      <a:accent4>
        <a:srgbClr val="EC7016"/>
      </a:accent4>
      <a:accent5>
        <a:srgbClr val="FFC000"/>
      </a:accent5>
      <a:accent6>
        <a:srgbClr val="EC7016"/>
      </a:accent6>
      <a:hlink>
        <a:srgbClr val="FFC000"/>
      </a:hlink>
      <a:folHlink>
        <a:srgbClr val="EC7016"/>
      </a:folHlink>
    </a:clrScheme>
    <a:fontScheme name="Temp">
      <a:majorFont>
        <a:latin typeface="思源黑体 CN Normal"/>
        <a:ea typeface="思源黑体 CN Normal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8F5F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3007</Words>
  <Application>WPS 演示</Application>
  <PresentationFormat>宽屏</PresentationFormat>
  <Paragraphs>218</Paragraphs>
  <Slides>25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6" baseType="lpstr">
      <vt:lpstr>Arial</vt:lpstr>
      <vt:lpstr>宋体</vt:lpstr>
      <vt:lpstr>Wingdings</vt:lpstr>
      <vt:lpstr>思源黑体 CN Bold</vt:lpstr>
      <vt:lpstr>黑体</vt:lpstr>
      <vt:lpstr>Open Sans</vt:lpstr>
      <vt:lpstr>思源宋体 CN</vt:lpstr>
      <vt:lpstr>思源黑体 CN Medium</vt:lpstr>
      <vt:lpstr>经典综艺体简</vt:lpstr>
      <vt:lpstr>仿宋</vt:lpstr>
      <vt:lpstr>微软雅黑</vt:lpstr>
      <vt:lpstr>汉仪粗圆简</vt:lpstr>
      <vt:lpstr>Calibri Light</vt:lpstr>
      <vt:lpstr>Symbol</vt:lpstr>
      <vt:lpstr>思源黑体 CN Normal</vt:lpstr>
      <vt:lpstr>Arial Unicode MS</vt:lpstr>
      <vt:lpstr>等线</vt:lpstr>
      <vt:lpstr>方正楷体_GBK</vt:lpstr>
      <vt:lpstr>Calibri</vt:lpstr>
      <vt:lpstr>方正楷体繁体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黄蓝色简约商务汇报PPT模板</dc:title>
  <dc:creator>.</dc:creator>
  <cp:keywords>www.1ppt.com</cp:keywords>
  <dc:description>第一PPT，www.1ppt.com</dc:description>
  <cp:lastModifiedBy>赵艺</cp:lastModifiedBy>
  <cp:revision>450</cp:revision>
  <dcterms:created xsi:type="dcterms:W3CDTF">2017-08-18T03:02:00Z</dcterms:created>
  <dcterms:modified xsi:type="dcterms:W3CDTF">2023-05-30T07:33:36Z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C1F4895AA69D4072AA71D8D99968F72B_13</vt:lpwstr>
  </property>
</Properties>
</file>