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3.xml" ContentType="application/vnd.openxmlformats-officedocument.theme+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4.xml" ContentType="application/vnd.openxmlformats-officedocument.theme+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tags/tag661.xml" ContentType="application/vnd.openxmlformats-officedocument.presentationml.tags+xml"/>
  <Override PartName="/ppt/tags/tag66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theme/themeOverride2.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3.xml" ContentType="application/vnd.openxmlformats-officedocument.themeOverride+xml"/>
  <Override PartName="/ppt/notesSlides/notesSlide6.xml" ContentType="application/vnd.openxmlformats-officedocument.presentationml.notesSlide+xml"/>
  <Override PartName="/ppt/theme/themeOverride4.xml" ContentType="application/vnd.openxmlformats-officedocument.themeOverride+xml"/>
  <Override PartName="/ppt/notesSlides/notesSlide7.xml" ContentType="application/vnd.openxmlformats-officedocument.presentationml.notesSlide+xml"/>
  <Override PartName="/ppt/theme/themeOverride5.xml" ContentType="application/vnd.openxmlformats-officedocument.themeOverride+xml"/>
  <Override PartName="/ppt/notesSlides/notesSlide8.xml" ContentType="application/vnd.openxmlformats-officedocument.presentationml.notesSlide+xml"/>
  <Override PartName="/ppt/theme/themeOverride6.xml" ContentType="application/vnd.openxmlformats-officedocument.themeOverride+xml"/>
  <Override PartName="/ppt/notesSlides/notesSlide9.xml" ContentType="application/vnd.openxmlformats-officedocument.presentationml.notesSlide+xml"/>
  <Override PartName="/ppt/theme/themeOverride7.xml" ContentType="application/vnd.openxmlformats-officedocument.themeOverride+xml"/>
  <Override PartName="/ppt/notesSlides/notesSlide10.xml" ContentType="application/vnd.openxmlformats-officedocument.presentationml.notesSlide+xml"/>
  <Override PartName="/ppt/theme/themeOverride8.xml" ContentType="application/vnd.openxmlformats-officedocument.themeOverride+xml"/>
  <Override PartName="/ppt/notesSlides/notesSlide11.xml" ContentType="application/vnd.openxmlformats-officedocument.presentationml.notesSlide+xml"/>
  <Override PartName="/ppt/theme/themeOverride9.xml" ContentType="application/vnd.openxmlformats-officedocument.themeOverride+xml"/>
  <Override PartName="/ppt/notesSlides/notesSlide12.xml" ContentType="application/vnd.openxmlformats-officedocument.presentationml.notesSlide+xml"/>
  <Override PartName="/ppt/theme/themeOverride10.xml" ContentType="application/vnd.openxmlformats-officedocument.themeOverride+xml"/>
  <Override PartName="/ppt/notesSlides/notesSlide13.xml" ContentType="application/vnd.openxmlformats-officedocument.presentationml.notesSlide+xml"/>
  <Override PartName="/ppt/theme/themeOverride11.xml" ContentType="application/vnd.openxmlformats-officedocument.themeOverride+xml"/>
  <Override PartName="/ppt/notesSlides/notesSlide14.xml" ContentType="application/vnd.openxmlformats-officedocument.presentationml.notesSlide+xml"/>
  <Override PartName="/ppt/theme/themeOverride12.xml" ContentType="application/vnd.openxmlformats-officedocument.themeOverride+xml"/>
  <Override PartName="/ppt/notesSlides/notesSlide15.xml" ContentType="application/vnd.openxmlformats-officedocument.presentationml.notesSlide+xml"/>
  <Override PartName="/ppt/theme/themeOverride13.xml" ContentType="application/vnd.openxmlformats-officedocument.themeOverride+xml"/>
  <Override PartName="/ppt/notesSlides/notesSlide16.xml" ContentType="application/vnd.openxmlformats-officedocument.presentationml.notesSlide+xml"/>
  <Override PartName="/ppt/theme/themeOverride14.xml" ContentType="application/vnd.openxmlformats-officedocument.themeOverride+xml"/>
  <Override PartName="/ppt/notesSlides/notesSlide17.xml" ContentType="application/vnd.openxmlformats-officedocument.presentationml.notesSlide+xml"/>
  <Override PartName="/ppt/theme/themeOverride15.xml" ContentType="application/vnd.openxmlformats-officedocument.themeOverride+xml"/>
  <Override PartName="/ppt/notesSlides/notesSlide18.xml" ContentType="application/vnd.openxmlformats-officedocument.presentationml.notesSlide+xml"/>
  <Override PartName="/ppt/theme/themeOverride16.xml" ContentType="application/vnd.openxmlformats-officedocument.themeOverride+xml"/>
  <Override PartName="/ppt/notesSlides/notesSlide19.xml" ContentType="application/vnd.openxmlformats-officedocument.presentationml.notesSlide+xml"/>
  <Override PartName="/ppt/theme/themeOverride17.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heme/themeOverride18.xml" ContentType="application/vnd.openxmlformats-officedocument.themeOverride+xml"/>
  <Override PartName="/ppt/notesSlides/notesSlide22.xml" ContentType="application/vnd.openxmlformats-officedocument.presentationml.notesSlide+xml"/>
  <Override PartName="/ppt/theme/themeOverride19.xml" ContentType="application/vnd.openxmlformats-officedocument.themeOverride+xml"/>
  <Override PartName="/ppt/notesSlides/notesSlide23.xml" ContentType="application/vnd.openxmlformats-officedocument.presentationml.notesSlide+xml"/>
  <Override PartName="/ppt/theme/themeOverride20.xml" ContentType="application/vnd.openxmlformats-officedocument.themeOverride+xml"/>
  <Override PartName="/ppt/notesSlides/notesSlide24.xml" ContentType="application/vnd.openxmlformats-officedocument.presentationml.notesSlide+xml"/>
  <Override PartName="/ppt/theme/themeOverride21.xml" ContentType="application/vnd.openxmlformats-officedocument.themeOverride+xml"/>
  <Override PartName="/ppt/notesSlides/notesSlide25.xml" ContentType="application/vnd.openxmlformats-officedocument.presentationml.notesSlide+xml"/>
  <Override PartName="/ppt/theme/themeOverride22.xml" ContentType="application/vnd.openxmlformats-officedocument.themeOverride+xml"/>
  <Override PartName="/ppt/notesSlides/notesSlide26.xml" ContentType="application/vnd.openxmlformats-officedocument.presentationml.notesSlide+xml"/>
  <Override PartName="/ppt/theme/themeOverride23.xml" ContentType="application/vnd.openxmlformats-officedocument.themeOverride+xml"/>
  <Override PartName="/ppt/notesSlides/notesSlide27.xml" ContentType="application/vnd.openxmlformats-officedocument.presentationml.notesSlide+xml"/>
  <Override PartName="/ppt/theme/themeOverride24.xml" ContentType="application/vnd.openxmlformats-officedocument.themeOverride+xml"/>
  <Override PartName="/ppt/notesSlides/notesSlide28.xml" ContentType="application/vnd.openxmlformats-officedocument.presentationml.notesSlide+xml"/>
  <Override PartName="/ppt/theme/themeOverride25.xml" ContentType="application/vnd.openxmlformats-officedocument.themeOverride+xml"/>
  <Override PartName="/ppt/notesSlides/notesSlide29.xml" ContentType="application/vnd.openxmlformats-officedocument.presentationml.notesSlide+xml"/>
  <Override PartName="/ppt/theme/themeOverride26.xml" ContentType="application/vnd.openxmlformats-officedocument.themeOverride+xml"/>
  <Override PartName="/ppt/notesSlides/notesSlide30.xml" ContentType="application/vnd.openxmlformats-officedocument.presentationml.notesSlide+xml"/>
  <Override PartName="/ppt/theme/themeOverride27.xml" ContentType="application/vnd.openxmlformats-officedocument.themeOverride+xml"/>
  <Override PartName="/ppt/notesSlides/notesSlide31.xml" ContentType="application/vnd.openxmlformats-officedocument.presentationml.notesSlide+xml"/>
  <Override PartName="/ppt/theme/themeOverride28.xml" ContentType="application/vnd.openxmlformats-officedocument.themeOverride+xml"/>
  <Override PartName="/ppt/notesSlides/notesSlide32.xml" ContentType="application/vnd.openxmlformats-officedocument.presentationml.notesSlide+xml"/>
  <Override PartName="/ppt/theme/themeOverride29.xml" ContentType="application/vnd.openxmlformats-officedocument.themeOverride+xml"/>
  <Override PartName="/ppt/notesSlides/notesSlide33.xml" ContentType="application/vnd.openxmlformats-officedocument.presentationml.notesSlide+xml"/>
  <Override PartName="/ppt/theme/themeOverride30.xml" ContentType="application/vnd.openxmlformats-officedocument.themeOverr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heme/themeOverride31.xml" ContentType="application/vnd.openxmlformats-officedocument.themeOverride+xml"/>
  <Override PartName="/ppt/notesSlides/notesSlide36.xml" ContentType="application/vnd.openxmlformats-officedocument.presentationml.notesSlide+xml"/>
  <Override PartName="/ppt/theme/themeOverride32.xml" ContentType="application/vnd.openxmlformats-officedocument.themeOverride+xml"/>
  <Override PartName="/ppt/notesSlides/notesSlide37.xml" ContentType="application/vnd.openxmlformats-officedocument.presentationml.notesSlide+xml"/>
  <Override PartName="/ppt/theme/themeOverride33.xml" ContentType="application/vnd.openxmlformats-officedocument.themeOverride+xml"/>
  <Override PartName="/ppt/notesSlides/notesSlide38.xml" ContentType="application/vnd.openxmlformats-officedocument.presentationml.notesSlide+xml"/>
  <Override PartName="/ppt/theme/themeOverride34.xml" ContentType="application/vnd.openxmlformats-officedocument.themeOverride+xml"/>
  <Override PartName="/ppt/notesSlides/notesSlide39.xml" ContentType="application/vnd.openxmlformats-officedocument.presentationml.notesSlide+xml"/>
  <Override PartName="/ppt/theme/themeOverride35.xml" ContentType="application/vnd.openxmlformats-officedocument.themeOverride+xml"/>
  <Override PartName="/ppt/notesSlides/notesSlide40.xml" ContentType="application/vnd.openxmlformats-officedocument.presentationml.notesSlide+xml"/>
  <Override PartName="/ppt/theme/themeOverride36.xml" ContentType="application/vnd.openxmlformats-officedocument.themeOverride+xml"/>
  <Override PartName="/ppt/notesSlides/notesSlide41.xml" ContentType="application/vnd.openxmlformats-officedocument.presentationml.notesSlide+xml"/>
  <Override PartName="/ppt/theme/themeOverride37.xml" ContentType="application/vnd.openxmlformats-officedocument.themeOverride+xml"/>
  <Override PartName="/ppt/notesSlides/notesSlide42.xml" ContentType="application/vnd.openxmlformats-officedocument.presentationml.notesSlide+xml"/>
  <Override PartName="/ppt/theme/themeOverride38.xml" ContentType="application/vnd.openxmlformats-officedocument.themeOverride+xml"/>
  <Override PartName="/ppt/notesSlides/notesSlide43.xml" ContentType="application/vnd.openxmlformats-officedocument.presentationml.notesSlide+xml"/>
  <Override PartName="/ppt/theme/themeOverride39.xml" ContentType="application/vnd.openxmlformats-officedocument.themeOverride+xml"/>
  <Override PartName="/ppt/notesSlides/notesSlide44.xml" ContentType="application/vnd.openxmlformats-officedocument.presentationml.notesSlide+xml"/>
  <Override PartName="/ppt/theme/themeOverride40.xml" ContentType="application/vnd.openxmlformats-officedocument.themeOverr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2"/>
    <p:sldMasterId id="2147483686" r:id="rId3"/>
    <p:sldMasterId id="2147483705" r:id="rId4"/>
  </p:sldMasterIdLst>
  <p:notesMasterIdLst>
    <p:notesMasterId r:id="rId50"/>
  </p:notesMasterIdLst>
  <p:handoutMasterIdLst>
    <p:handoutMasterId r:id="rId51"/>
  </p:handoutMasterIdLst>
  <p:sldIdLst>
    <p:sldId id="369" r:id="rId5"/>
    <p:sldId id="318" r:id="rId6"/>
    <p:sldId id="437" r:id="rId7"/>
    <p:sldId id="322" r:id="rId8"/>
    <p:sldId id="398" r:id="rId9"/>
    <p:sldId id="400" r:id="rId10"/>
    <p:sldId id="453" r:id="rId11"/>
    <p:sldId id="454" r:id="rId12"/>
    <p:sldId id="455" r:id="rId13"/>
    <p:sldId id="456" r:id="rId14"/>
    <p:sldId id="457" r:id="rId15"/>
    <p:sldId id="458" r:id="rId16"/>
    <p:sldId id="459" r:id="rId17"/>
    <p:sldId id="460" r:id="rId18"/>
    <p:sldId id="461" r:id="rId19"/>
    <p:sldId id="462" r:id="rId20"/>
    <p:sldId id="463" r:id="rId21"/>
    <p:sldId id="464" r:id="rId22"/>
    <p:sldId id="465" r:id="rId23"/>
    <p:sldId id="466" r:id="rId24"/>
    <p:sldId id="418" r:id="rId25"/>
    <p:sldId id="467" r:id="rId26"/>
    <p:sldId id="468" r:id="rId27"/>
    <p:sldId id="469" r:id="rId28"/>
    <p:sldId id="470" r:id="rId29"/>
    <p:sldId id="471" r:id="rId30"/>
    <p:sldId id="473" r:id="rId31"/>
    <p:sldId id="474" r:id="rId32"/>
    <p:sldId id="475" r:id="rId33"/>
    <p:sldId id="486" r:id="rId34"/>
    <p:sldId id="476" r:id="rId35"/>
    <p:sldId id="477" r:id="rId36"/>
    <p:sldId id="487" r:id="rId37"/>
    <p:sldId id="478" r:id="rId38"/>
    <p:sldId id="485" r:id="rId39"/>
    <p:sldId id="479" r:id="rId40"/>
    <p:sldId id="480" r:id="rId41"/>
    <p:sldId id="488" r:id="rId42"/>
    <p:sldId id="481" r:id="rId43"/>
    <p:sldId id="489" r:id="rId44"/>
    <p:sldId id="482" r:id="rId45"/>
    <p:sldId id="483" r:id="rId46"/>
    <p:sldId id="490" r:id="rId47"/>
    <p:sldId id="484" r:id="rId48"/>
    <p:sldId id="491" r:id="rId49"/>
  </p:sldIdLst>
  <p:sldSz cx="9144000" cy="5143500" type="screen16x9"/>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70">
          <p15:clr>
            <a:srgbClr val="A4A3A4"/>
          </p15:clr>
        </p15:guide>
        <p15:guide id="2" pos="28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7061"/>
    <a:srgbClr val="E06741"/>
    <a:srgbClr val="4A5A6F"/>
    <a:srgbClr val="F9F9F9"/>
    <a:srgbClr val="F7C6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15" d="100"/>
          <a:sy n="115" d="100"/>
        </p:scale>
        <p:origin x="684" y="96"/>
      </p:cViewPr>
      <p:guideLst>
        <p:guide orient="horz" pos="1670"/>
        <p:guide pos="288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gs" Target="tags/tag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黑体" panose="02010609060101010101" charset="-122"/>
              </a:rPr>
              <a:pPr/>
              <a:t>2020/10/29</a:t>
            </a:fld>
            <a:endParaRPr lang="zh-CN" altLang="en-US">
              <a:cs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黑体" panose="02010609060101010101" charset="-122"/>
              </a:rPr>
              <a:pPr/>
              <a:t>‹#›</a:t>
            </a:fld>
            <a:endParaRPr lang="zh-CN" altLang="en-US">
              <a:cs typeface="黑体" panose="02010609060101010101" charset="-122"/>
            </a:endParaRPr>
          </a:p>
        </p:txBody>
      </p:sp>
    </p:spTree>
    <p:extLst>
      <p:ext uri="{BB962C8B-B14F-4D97-AF65-F5344CB8AC3E}">
        <p14:creationId xmlns:p14="http://schemas.microsoft.com/office/powerpoint/2010/main" val="17646279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EE56F87-A81A-4EDE-81AE-3C76F245D5E1}" type="datetimeFigureOut">
              <a:rPr lang="zh-CN" altLang="en-US" smtClean="0"/>
              <a:pPr/>
              <a:t>2020/10/29</a:t>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324DC7B0-EBAC-4569-9993-246641655C40}" type="slidenum">
              <a:rPr lang="zh-CN" altLang="en-US" smtClean="0"/>
              <a:pPr/>
              <a:t>‹#›</a:t>
            </a:fld>
            <a:endParaRPr lang="zh-CN" altLang="en-US"/>
          </a:p>
        </p:txBody>
      </p:sp>
    </p:spTree>
    <p:extLst>
      <p:ext uri="{BB962C8B-B14F-4D97-AF65-F5344CB8AC3E}">
        <p14:creationId xmlns:p14="http://schemas.microsoft.com/office/powerpoint/2010/main" val="26418511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458900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5714511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9322640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4106540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0151586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1630792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3367228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2018155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196441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0923237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7960533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pPr/>
              <a:t>2</a:t>
            </a:fld>
            <a:endParaRPr lang="zh-CN" altLang="en-US"/>
          </a:p>
        </p:txBody>
      </p:sp>
    </p:spTree>
    <p:extLst>
      <p:ext uri="{BB962C8B-B14F-4D97-AF65-F5344CB8AC3E}">
        <p14:creationId xmlns:p14="http://schemas.microsoft.com/office/powerpoint/2010/main" val="14089374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2224710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latin typeface="Calibri" panose="020F0502020204030204"/>
                <a:ea typeface="宋体" panose="02010600030101010101" pitchFamily="2" charset="-122"/>
              </a:rPr>
              <a:pPr/>
              <a:t>21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9912667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4568547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0703627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6142215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6317685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63337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3665441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86347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705104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latin typeface="Calibri" panose="020F0502020204030204"/>
                <a:ea typeface="宋体" panose="02010600030101010101" pitchFamily="2" charset="-122"/>
              </a:rPr>
              <a:pPr/>
              <a:t>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6315497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5648076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6199647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4517223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1583623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0815894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latin typeface="Calibri" panose="020F0502020204030204"/>
                <a:ea typeface="宋体" panose="02010600030101010101" pitchFamily="2" charset="-122"/>
              </a:rPr>
              <a:pPr/>
              <a:t>35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9257314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5154263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1408327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3527260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9368415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pPr/>
              <a:t>4</a:t>
            </a:fld>
            <a:endParaRPr lang="zh-CN" altLang="en-US"/>
          </a:p>
        </p:txBody>
      </p:sp>
    </p:spTree>
    <p:extLst>
      <p:ext uri="{BB962C8B-B14F-4D97-AF65-F5344CB8AC3E}">
        <p14:creationId xmlns:p14="http://schemas.microsoft.com/office/powerpoint/2010/main" val="16912418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40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5820987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41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543633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42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0067187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43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8458972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44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4048399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45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8226899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943701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8407220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000482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0038269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79398247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0.xml"/><Relationship Id="rId7"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9" Type="http://schemas.openxmlformats.org/officeDocument/2006/relationships/image" Target="file:///C:\Users\1V994W2\PycharmProjects\PPT_Background_Generation/pic_temp/pic_sup.png" TargetMode="Externa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1.xml"/><Relationship Id="rId7" Type="http://schemas.openxmlformats.org/officeDocument/2006/relationships/slideMaster" Target="../slideMasters/slideMaster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73.xml"/><Relationship Id="rId10" Type="http://schemas.openxmlformats.org/officeDocument/2006/relationships/image" Target="../media/image3.png"/><Relationship Id="rId4" Type="http://schemas.openxmlformats.org/officeDocument/2006/relationships/tags" Target="../tags/tag72.xml"/><Relationship Id="rId9" Type="http://schemas.openxmlformats.org/officeDocument/2006/relationships/image" Target="file:///C:\Users\1V994W2\PycharmProjects\PPT_Background_Generation/pic_temp/0_pic_quater_right_down.png" TargetMode="Externa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7.xml"/><Relationship Id="rId7" Type="http://schemas.openxmlformats.org/officeDocument/2006/relationships/slideMaster" Target="../slideMasters/slideMaster1.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9" Type="http://schemas.openxmlformats.org/officeDocument/2006/relationships/image" Target="file:///C:\Users\1V994W2\PycharmProjects\PPT_Background_Generation/pic_temp/pic_sup.png" TargetMode="External"/></Relationships>
</file>

<file path=ppt/slideLayouts/_rels/slideLayout1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image" Target="../media/image3.png"/><Relationship Id="rId5" Type="http://schemas.openxmlformats.org/officeDocument/2006/relationships/tags" Target="../tags/tag85.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84.xml"/><Relationship Id="rId9"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image" Target="../media/image3.png"/><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image" Target="../media/image2.png"/><Relationship Id="rId5" Type="http://schemas.openxmlformats.org/officeDocument/2006/relationships/tags" Target="../tags/tag92.xml"/><Relationship Id="rId10" Type="http://schemas.openxmlformats.org/officeDocument/2006/relationships/slideMaster" Target="../slideMasters/slideMaster1.xml"/><Relationship Id="rId4" Type="http://schemas.openxmlformats.org/officeDocument/2006/relationships/tags" Target="../tags/tag91.xml"/><Relationship Id="rId9" Type="http://schemas.openxmlformats.org/officeDocument/2006/relationships/tags" Target="../tags/tag96.xml"/><Relationship Id="rId14" Type="http://schemas.openxmlformats.org/officeDocument/2006/relationships/image" Target="file:///C:\Users\1V994W2\PycharmProjects\PPT_Background_Generation/pic_temp/1_pic_quater_left_down.png" TargetMode="Externa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04.xml"/><Relationship Id="rId3" Type="http://schemas.openxmlformats.org/officeDocument/2006/relationships/tags" Target="../tags/tag99.xml"/><Relationship Id="rId7" Type="http://schemas.openxmlformats.org/officeDocument/2006/relationships/tags" Target="../tags/tag103.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01.xml"/><Relationship Id="rId10" Type="http://schemas.openxmlformats.org/officeDocument/2006/relationships/image" Target="../media/image2.png"/><Relationship Id="rId4" Type="http://schemas.openxmlformats.org/officeDocument/2006/relationships/tags" Target="../tags/tag100.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1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07.xml"/><Relationship Id="rId7" Type="http://schemas.openxmlformats.org/officeDocument/2006/relationships/tags" Target="../tags/tag111.xml"/><Relationship Id="rId12" Type="http://schemas.openxmlformats.org/officeDocument/2006/relationships/image" Target="../media/image2.png"/><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11" Type="http://schemas.openxmlformats.org/officeDocument/2006/relationships/slideMaster" Target="../slideMasters/slideMaster1.xml"/><Relationship Id="rId5" Type="http://schemas.openxmlformats.org/officeDocument/2006/relationships/tags" Target="../tags/tag10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14.xml"/><Relationship Id="rId4" Type="http://schemas.openxmlformats.org/officeDocument/2006/relationships/tags" Target="../tags/tag108.xml"/><Relationship Id="rId9" Type="http://schemas.openxmlformats.org/officeDocument/2006/relationships/tags" Target="../tags/tag113.xml"/><Relationship Id="rId1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17.xml"/><Relationship Id="rId7" Type="http://schemas.openxmlformats.org/officeDocument/2006/relationships/tags" Target="../tags/tag121.xml"/><Relationship Id="rId12" Type="http://schemas.openxmlformats.org/officeDocument/2006/relationships/image" Target="../media/image2.png"/><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slideMaster" Target="../slideMasters/slideMaster1.xml"/><Relationship Id="rId5" Type="http://schemas.openxmlformats.org/officeDocument/2006/relationships/tags" Target="../tags/tag11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24.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Master" Target="../slideMasters/slideMaster1.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tags" Target="../tags/tag136.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26.xml"/><Relationship Id="rId16" Type="http://schemas.openxmlformats.org/officeDocument/2006/relationships/image" Target="../media/image3.png"/><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tags" Target="../tags/tag135.xml"/><Relationship Id="rId5" Type="http://schemas.openxmlformats.org/officeDocument/2006/relationships/tags" Target="../tags/tag129.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image" Target="../media/image3.png"/><Relationship Id="rId3" Type="http://schemas.openxmlformats.org/officeDocument/2006/relationships/tags" Target="../tags/tag139.xml"/><Relationship Id="rId7" Type="http://schemas.openxmlformats.org/officeDocument/2006/relationships/tags" Target="../tags/tag143.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image" Target="../media/image6.png"/><Relationship Id="rId5" Type="http://schemas.openxmlformats.org/officeDocument/2006/relationships/tags" Target="../tags/tag141.xml"/><Relationship Id="rId10" Type="http://schemas.openxmlformats.org/officeDocument/2006/relationships/slideMaster" Target="../slideMasters/slideMaster1.xml"/><Relationship Id="rId4" Type="http://schemas.openxmlformats.org/officeDocument/2006/relationships/tags" Target="../tags/tag140.xml"/><Relationship Id="rId9" Type="http://schemas.openxmlformats.org/officeDocument/2006/relationships/tags" Target="../tags/tag145.xml"/><Relationship Id="rId14" Type="http://schemas.openxmlformats.org/officeDocument/2006/relationships/image" Target="file:///C:\Users\1V994W2\PycharmProjects\PPT_Background_Generation/pic_temp/1_pic_quater_left_down.png" TargetMode="Externa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159.xml"/><Relationship Id="rId3" Type="http://schemas.openxmlformats.org/officeDocument/2006/relationships/tags" Target="../tags/tag154.xml"/><Relationship Id="rId7" Type="http://schemas.openxmlformats.org/officeDocument/2006/relationships/tags" Target="../tags/tag158.xml"/><Relationship Id="rId12" Type="http://schemas.openxmlformats.org/officeDocument/2006/relationships/image" Target="file:///C:\Users\1V994W2\PycharmProjects\PPT_Background_Generation/pic_temp/pic_sup.png" TargetMode="Externa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tags" Target="../tags/tag157.xml"/><Relationship Id="rId11" Type="http://schemas.openxmlformats.org/officeDocument/2006/relationships/image" Target="../media/image7.png"/><Relationship Id="rId5" Type="http://schemas.openxmlformats.org/officeDocument/2006/relationships/tags" Target="../tags/tag156.xml"/><Relationship Id="rId10" Type="http://schemas.openxmlformats.org/officeDocument/2006/relationships/slideMaster" Target="../slideMasters/slideMaster2.xml"/><Relationship Id="rId4" Type="http://schemas.openxmlformats.org/officeDocument/2006/relationships/tags" Target="../tags/tag155.xml"/><Relationship Id="rId9" Type="http://schemas.openxmlformats.org/officeDocument/2006/relationships/tags" Target="../tags/tag160.xml"/></Relationships>
</file>

<file path=ppt/slideLayouts/_rels/slideLayout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image" Target="../media/image3.png"/><Relationship Id="rId5" Type="http://schemas.openxmlformats.org/officeDocument/2006/relationships/tags" Target="../tags/tag1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7.xml"/><Relationship Id="rId9"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63.xml"/><Relationship Id="rId7" Type="http://schemas.openxmlformats.org/officeDocument/2006/relationships/tags" Target="../tags/tag167.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tags" Target="../tags/tag166.xml"/><Relationship Id="rId11" Type="http://schemas.openxmlformats.org/officeDocument/2006/relationships/image" Target="../media/image9.png"/><Relationship Id="rId5" Type="http://schemas.openxmlformats.org/officeDocument/2006/relationships/tags" Target="../tags/tag165.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164.xml"/><Relationship Id="rId9" Type="http://schemas.openxmlformats.org/officeDocument/2006/relationships/image" Target="../media/image8.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170.xml"/><Relationship Id="rId7" Type="http://schemas.openxmlformats.org/officeDocument/2006/relationships/slideMaster" Target="../slideMasters/slideMaster2.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9" Type="http://schemas.openxmlformats.org/officeDocument/2006/relationships/image" Target="file:///C:\Users\1V994W2\PycharmProjects\PPT_Background_Generation/pic_temp/pic_half_top.png" TargetMode="Externa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81.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176.xml"/><Relationship Id="rId7" Type="http://schemas.openxmlformats.org/officeDocument/2006/relationships/tags" Target="../tags/tag180.xml"/><Relationship Id="rId12" Type="http://schemas.openxmlformats.org/officeDocument/2006/relationships/image" Target="../media/image9.png"/><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178.xml"/><Relationship Id="rId10" Type="http://schemas.openxmlformats.org/officeDocument/2006/relationships/image" Target="../media/image8.png"/><Relationship Id="rId4" Type="http://schemas.openxmlformats.org/officeDocument/2006/relationships/tags" Target="../tags/tag177.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89.xml"/><Relationship Id="rId13" Type="http://schemas.openxmlformats.org/officeDocument/2006/relationships/image" Target="file:///C:\Users\1V994W2\PycharmProjects\PPT_Background_Generation/pic_temp/0_pic_quater_left_up.png" TargetMode="External"/><Relationship Id="rId3" Type="http://schemas.openxmlformats.org/officeDocument/2006/relationships/tags" Target="../tags/tag184.xml"/><Relationship Id="rId7" Type="http://schemas.openxmlformats.org/officeDocument/2006/relationships/tags" Target="../tags/tag188.xml"/><Relationship Id="rId12" Type="http://schemas.openxmlformats.org/officeDocument/2006/relationships/image" Target="../media/image8.png"/><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tags" Target="../tags/tag187.xml"/><Relationship Id="rId11" Type="http://schemas.openxmlformats.org/officeDocument/2006/relationships/slideMaster" Target="../slideMasters/slideMaster2.xml"/><Relationship Id="rId5" Type="http://schemas.openxmlformats.org/officeDocument/2006/relationships/tags" Target="../tags/tag186.xml"/><Relationship Id="rId15" Type="http://schemas.openxmlformats.org/officeDocument/2006/relationships/image" Target="file:///C:\Users\1V994W2\PycharmProjects\PPT_Background_Generation/pic_temp/1_pic_quater_right_up.png" TargetMode="External"/><Relationship Id="rId10" Type="http://schemas.openxmlformats.org/officeDocument/2006/relationships/tags" Target="../tags/tag191.xml"/><Relationship Id="rId4" Type="http://schemas.openxmlformats.org/officeDocument/2006/relationships/tags" Target="../tags/tag185.xml"/><Relationship Id="rId9" Type="http://schemas.openxmlformats.org/officeDocument/2006/relationships/tags" Target="../tags/tag190.xml"/><Relationship Id="rId14" Type="http://schemas.openxmlformats.org/officeDocument/2006/relationships/image" Target="../media/image9.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194.xml"/><Relationship Id="rId7" Type="http://schemas.openxmlformats.org/officeDocument/2006/relationships/slideMaster" Target="../slideMasters/slideMaster2.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tags" Target="../tags/tag197.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196.xml"/><Relationship Id="rId10" Type="http://schemas.openxmlformats.org/officeDocument/2006/relationships/image" Target="../media/image9.png"/><Relationship Id="rId4" Type="http://schemas.openxmlformats.org/officeDocument/2006/relationships/tags" Target="../tags/tag195.xml"/><Relationship Id="rId9" Type="http://schemas.openxmlformats.org/officeDocument/2006/relationships/image" Target="file:///C:\Users\1V994W2\Documents\Tencent%20Files\574576071\FileRecv\&#25340;&#35013;&#32032;&#26448;\&#20845;&#21313;\\11\subject_holdright_128,92,92_0_staid_full_0.png" TargetMode="Externa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208.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203.xml"/><Relationship Id="rId7" Type="http://schemas.openxmlformats.org/officeDocument/2006/relationships/tags" Target="../tags/tag207.xml"/><Relationship Id="rId12" Type="http://schemas.openxmlformats.org/officeDocument/2006/relationships/image" Target="../media/image9.png"/><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tags" Target="../tags/tag206.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05.xml"/><Relationship Id="rId10" Type="http://schemas.openxmlformats.org/officeDocument/2006/relationships/image" Target="../media/image8.png"/><Relationship Id="rId4" Type="http://schemas.openxmlformats.org/officeDocument/2006/relationships/tags" Target="../tags/tag204.xml"/><Relationship Id="rId9"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11.xml"/><Relationship Id="rId7" Type="http://schemas.openxmlformats.org/officeDocument/2006/relationships/tags" Target="../tags/tag215.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tags" Target="../tags/tag214.xml"/><Relationship Id="rId11" Type="http://schemas.openxmlformats.org/officeDocument/2006/relationships/image" Target="../media/image9.png"/><Relationship Id="rId5" Type="http://schemas.openxmlformats.org/officeDocument/2006/relationships/tags" Target="../tags/tag213.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212.xml"/><Relationship Id="rId9" Type="http://schemas.openxmlformats.org/officeDocument/2006/relationships/image" Target="../media/image8.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218.xml"/><Relationship Id="rId7" Type="http://schemas.openxmlformats.org/officeDocument/2006/relationships/slideMaster" Target="../slideMasters/slideMaster2.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tags" Target="../tags/tag221.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220.xml"/><Relationship Id="rId10" Type="http://schemas.openxmlformats.org/officeDocument/2006/relationships/image" Target="../media/image9.png"/><Relationship Id="rId4" Type="http://schemas.openxmlformats.org/officeDocument/2006/relationships/tags" Target="../tags/tag219.xml"/><Relationship Id="rId9" Type="http://schemas.openxmlformats.org/officeDocument/2006/relationships/image" Target="file:///C:\Users\1V994W2\PycharmProjects\PPT_Background_Generation/pic_temp/0_pic_quater_left_up.png" TargetMode="External"/></Relationships>
</file>

<file path=ppt/slideLayouts/_rels/slideLayout29.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24.xml"/><Relationship Id="rId7" Type="http://schemas.openxmlformats.org/officeDocument/2006/relationships/tags" Target="../tags/tag228.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tags" Target="../tags/tag227.xml"/><Relationship Id="rId5" Type="http://schemas.openxmlformats.org/officeDocument/2006/relationships/tags" Target="../tags/tag226.xml"/><Relationship Id="rId10" Type="http://schemas.openxmlformats.org/officeDocument/2006/relationships/image" Target="file:///C:\Users\1V994W2\PycharmProjects\PPT_Background_Generation/pic_temp/pic_sup.png" TargetMode="External"/><Relationship Id="rId4" Type="http://schemas.openxmlformats.org/officeDocument/2006/relationships/tags" Target="../tags/tag225.xml"/><Relationship Id="rId9"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3.xml"/><Relationship Id="rId7" Type="http://schemas.openxmlformats.org/officeDocument/2006/relationships/slideMaster" Target="../slideMasters/slideMaster1.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9" Type="http://schemas.openxmlformats.org/officeDocument/2006/relationships/image" Target="file:///C:\Users\1V994W2\PycharmProjects\PPT_Background_Generation/pic_temp/pic_half_top.png" TargetMode="External"/></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231.xml"/><Relationship Id="rId7" Type="http://schemas.openxmlformats.org/officeDocument/2006/relationships/slideMaster" Target="../slideMasters/slideMaster2.xml"/><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tags" Target="../tags/tag234.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233.xml"/><Relationship Id="rId10" Type="http://schemas.openxmlformats.org/officeDocument/2006/relationships/image" Target="../media/image9.png"/><Relationship Id="rId4" Type="http://schemas.openxmlformats.org/officeDocument/2006/relationships/tags" Target="../tags/tag232.xml"/><Relationship Id="rId9" Type="http://schemas.openxmlformats.org/officeDocument/2006/relationships/image" Target="file:///C:\Users\1V994W2\PycharmProjects\PPT_Background_Generation/pic_temp/0_pic_quater_left_up.png" TargetMode="Externa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242.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237.xml"/><Relationship Id="rId7" Type="http://schemas.openxmlformats.org/officeDocument/2006/relationships/tags" Target="../tags/tag241.xml"/><Relationship Id="rId12" Type="http://schemas.openxmlformats.org/officeDocument/2006/relationships/image" Target="../media/image9.png"/><Relationship Id="rId2" Type="http://schemas.openxmlformats.org/officeDocument/2006/relationships/tags" Target="../tags/tag236.xml"/><Relationship Id="rId1" Type="http://schemas.openxmlformats.org/officeDocument/2006/relationships/tags" Target="../tags/tag235.xml"/><Relationship Id="rId6" Type="http://schemas.openxmlformats.org/officeDocument/2006/relationships/tags" Target="../tags/tag240.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39.xml"/><Relationship Id="rId10" Type="http://schemas.openxmlformats.org/officeDocument/2006/relationships/image" Target="../media/image8.png"/><Relationship Id="rId4" Type="http://schemas.openxmlformats.org/officeDocument/2006/relationships/tags" Target="../tags/tag238.xml"/><Relationship Id="rId9"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250.xml"/><Relationship Id="rId3" Type="http://schemas.openxmlformats.org/officeDocument/2006/relationships/tags" Target="../tags/tag245.xml"/><Relationship Id="rId7" Type="http://schemas.openxmlformats.org/officeDocument/2006/relationships/tags" Target="../tags/tag249.xml"/><Relationship Id="rId2" Type="http://schemas.openxmlformats.org/officeDocument/2006/relationships/tags" Target="../tags/tag244.xml"/><Relationship Id="rId1" Type="http://schemas.openxmlformats.org/officeDocument/2006/relationships/tags" Target="../tags/tag243.xml"/><Relationship Id="rId6" Type="http://schemas.openxmlformats.org/officeDocument/2006/relationships/tags" Target="../tags/tag248.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47.xml"/><Relationship Id="rId10" Type="http://schemas.openxmlformats.org/officeDocument/2006/relationships/image" Target="../media/image8.png"/><Relationship Id="rId4" Type="http://schemas.openxmlformats.org/officeDocument/2006/relationships/tags" Target="../tags/tag246.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258.xml"/><Relationship Id="rId13" Type="http://schemas.openxmlformats.org/officeDocument/2006/relationships/image" Target="../media/image9.png"/><Relationship Id="rId3" Type="http://schemas.openxmlformats.org/officeDocument/2006/relationships/tags" Target="../tags/tag253.xml"/><Relationship Id="rId7" Type="http://schemas.openxmlformats.org/officeDocument/2006/relationships/tags" Target="../tags/tag257.xml"/><Relationship Id="rId12" Type="http://schemas.openxmlformats.org/officeDocument/2006/relationships/image" Target="file:///C:\Users\1V994W2\PycharmProjects\PPT_Background_Generation/pic_temp/0_pic_quater_left_up.png" TargetMode="External"/><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tags" Target="../tags/tag256.xml"/><Relationship Id="rId11" Type="http://schemas.openxmlformats.org/officeDocument/2006/relationships/image" Target="../media/image8.png"/><Relationship Id="rId5" Type="http://schemas.openxmlformats.org/officeDocument/2006/relationships/tags" Target="../tags/tag255.xml"/><Relationship Id="rId10" Type="http://schemas.openxmlformats.org/officeDocument/2006/relationships/slideMaster" Target="../slideMasters/slideMaster2.xml"/><Relationship Id="rId4" Type="http://schemas.openxmlformats.org/officeDocument/2006/relationships/tags" Target="../tags/tag254.xml"/><Relationship Id="rId9" Type="http://schemas.openxmlformats.org/officeDocument/2006/relationships/tags" Target="../tags/tag259.xml"/><Relationship Id="rId14" Type="http://schemas.openxmlformats.org/officeDocument/2006/relationships/image" Target="file:///C:\Users\1V994W2\PycharmProjects\PPT_Background_Generation/pic_temp/1_pic_quater_right_up.png" TargetMode="Externa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267.xml"/><Relationship Id="rId13" Type="http://schemas.openxmlformats.org/officeDocument/2006/relationships/image" Target="../media/image9.png"/><Relationship Id="rId3" Type="http://schemas.openxmlformats.org/officeDocument/2006/relationships/tags" Target="../tags/tag262.xml"/><Relationship Id="rId7" Type="http://schemas.openxmlformats.org/officeDocument/2006/relationships/tags" Target="../tags/tag266.xml"/><Relationship Id="rId12" Type="http://schemas.openxmlformats.org/officeDocument/2006/relationships/image" Target="file:///C:\Users\1V994W2\PycharmProjects\PPT_Background_Generation/pic_temp/0_pic_quater_left_up.png" TargetMode="External"/><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tags" Target="../tags/tag265.xml"/><Relationship Id="rId11" Type="http://schemas.openxmlformats.org/officeDocument/2006/relationships/image" Target="../media/image8.png"/><Relationship Id="rId5" Type="http://schemas.openxmlformats.org/officeDocument/2006/relationships/tags" Target="../tags/tag264.xml"/><Relationship Id="rId10" Type="http://schemas.openxmlformats.org/officeDocument/2006/relationships/slideMaster" Target="../slideMasters/slideMaster2.xml"/><Relationship Id="rId4" Type="http://schemas.openxmlformats.org/officeDocument/2006/relationships/tags" Target="../tags/tag263.xml"/><Relationship Id="rId9" Type="http://schemas.openxmlformats.org/officeDocument/2006/relationships/tags" Target="../tags/tag268.xml"/><Relationship Id="rId14" Type="http://schemas.openxmlformats.org/officeDocument/2006/relationships/image" Target="file:///C:\Users\1V994W2\PycharmProjects\PPT_Background_Generation/pic_temp/1_pic_quater_right_up.png" TargetMode="Externa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276.xml"/><Relationship Id="rId13" Type="http://schemas.openxmlformats.org/officeDocument/2006/relationships/image" Target="../media/image8.png"/><Relationship Id="rId3" Type="http://schemas.openxmlformats.org/officeDocument/2006/relationships/tags" Target="../tags/tag271.xml"/><Relationship Id="rId7" Type="http://schemas.openxmlformats.org/officeDocument/2006/relationships/tags" Target="../tags/tag275.xml"/><Relationship Id="rId12" Type="http://schemas.openxmlformats.org/officeDocument/2006/relationships/slideMaster" Target="../slideMasters/slideMaster2.xml"/><Relationship Id="rId2" Type="http://schemas.openxmlformats.org/officeDocument/2006/relationships/tags" Target="../tags/tag270.xml"/><Relationship Id="rId16" Type="http://schemas.openxmlformats.org/officeDocument/2006/relationships/image" Target="file:///C:\Users\1V994W2\PycharmProjects\PPT_Background_Generation/pic_temp/1_pic_quater_right_up.png" TargetMode="External"/><Relationship Id="rId1" Type="http://schemas.openxmlformats.org/officeDocument/2006/relationships/tags" Target="../tags/tag269.xml"/><Relationship Id="rId6" Type="http://schemas.openxmlformats.org/officeDocument/2006/relationships/tags" Target="../tags/tag274.xml"/><Relationship Id="rId11" Type="http://schemas.openxmlformats.org/officeDocument/2006/relationships/tags" Target="../tags/tag279.xml"/><Relationship Id="rId5" Type="http://schemas.openxmlformats.org/officeDocument/2006/relationships/tags" Target="../tags/tag273.xml"/><Relationship Id="rId15" Type="http://schemas.openxmlformats.org/officeDocument/2006/relationships/image" Target="../media/image9.png"/><Relationship Id="rId10" Type="http://schemas.openxmlformats.org/officeDocument/2006/relationships/tags" Target="../tags/tag278.xml"/><Relationship Id="rId4" Type="http://schemas.openxmlformats.org/officeDocument/2006/relationships/tags" Target="../tags/tag272.xml"/><Relationship Id="rId9" Type="http://schemas.openxmlformats.org/officeDocument/2006/relationships/tags" Target="../tags/tag277.xml"/><Relationship Id="rId14" Type="http://schemas.openxmlformats.org/officeDocument/2006/relationships/image" Target="file:///C:\Users\1V994W2\PycharmProjects\PPT_Background_Generation/pic_temp/0_pic_quater_left_up.png" TargetMode="Externa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287.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82.xml"/><Relationship Id="rId7" Type="http://schemas.openxmlformats.org/officeDocument/2006/relationships/tags" Target="../tags/tag286.xml"/><Relationship Id="rId12" Type="http://schemas.openxmlformats.org/officeDocument/2006/relationships/image" Target="../media/image13.png"/><Relationship Id="rId2" Type="http://schemas.openxmlformats.org/officeDocument/2006/relationships/tags" Target="../tags/tag281.xml"/><Relationship Id="rId1" Type="http://schemas.openxmlformats.org/officeDocument/2006/relationships/tags" Target="../tags/tag280.xml"/><Relationship Id="rId6" Type="http://schemas.openxmlformats.org/officeDocument/2006/relationships/tags" Target="../tags/tag285.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284.xml"/><Relationship Id="rId10" Type="http://schemas.openxmlformats.org/officeDocument/2006/relationships/image" Target="../media/image12.png"/><Relationship Id="rId4" Type="http://schemas.openxmlformats.org/officeDocument/2006/relationships/tags" Target="../tags/tag283.xml"/><Relationship Id="rId9"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96.xml"/><Relationship Id="rId7" Type="http://schemas.openxmlformats.org/officeDocument/2006/relationships/slideMaster" Target="../slideMasters/slideMaster3.xml"/><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9" Type="http://schemas.openxmlformats.org/officeDocument/2006/relationships/image" Target="file:///C:\Users\1V994W2\PycharmProjects\PPT_Background_Generation/pic_temp/pic_sup.png" TargetMode="External"/></Relationships>
</file>

<file path=ppt/slideLayouts/_rels/slideLayout38.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02.xml"/><Relationship Id="rId7" Type="http://schemas.openxmlformats.org/officeDocument/2006/relationships/tags" Target="../tags/tag306.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01.xml"/><Relationship Id="rId1" Type="http://schemas.openxmlformats.org/officeDocument/2006/relationships/tags" Target="../tags/tag300.xml"/><Relationship Id="rId6" Type="http://schemas.openxmlformats.org/officeDocument/2006/relationships/tags" Target="../tags/tag305.xml"/><Relationship Id="rId11" Type="http://schemas.openxmlformats.org/officeDocument/2006/relationships/image" Target="../media/image3.png"/><Relationship Id="rId5" Type="http://schemas.openxmlformats.org/officeDocument/2006/relationships/tags" Target="../tags/tag304.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03.xml"/><Relationship Id="rId9"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309.xml"/><Relationship Id="rId7" Type="http://schemas.openxmlformats.org/officeDocument/2006/relationships/slideMaster" Target="../slideMasters/slideMaster3.xml"/><Relationship Id="rId2" Type="http://schemas.openxmlformats.org/officeDocument/2006/relationships/tags" Target="../tags/tag308.xml"/><Relationship Id="rId1" Type="http://schemas.openxmlformats.org/officeDocument/2006/relationships/tags" Target="../tags/tag307.xml"/><Relationship Id="rId6" Type="http://schemas.openxmlformats.org/officeDocument/2006/relationships/tags" Target="../tags/tag312.xml"/><Relationship Id="rId5" Type="http://schemas.openxmlformats.org/officeDocument/2006/relationships/tags" Target="../tags/tag311.xml"/><Relationship Id="rId4" Type="http://schemas.openxmlformats.org/officeDocument/2006/relationships/tags" Target="../tags/tag310.xml"/><Relationship Id="rId9" Type="http://schemas.openxmlformats.org/officeDocument/2006/relationships/image" Target="file:///C:\Users\1V994W2\PycharmProjects\PPT_Background_Generation/pic_temp/pic_half_top.png" TargetMode="Externa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image" Target="../media/image3.pn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1.xml"/><Relationship Id="rId10" Type="http://schemas.openxmlformats.org/officeDocument/2006/relationships/image" Target="../media/image2.png"/><Relationship Id="rId4" Type="http://schemas.openxmlformats.org/officeDocument/2006/relationships/tags" Target="../tags/tag30.xml"/><Relationship Id="rId9"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320.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315.xml"/><Relationship Id="rId7" Type="http://schemas.openxmlformats.org/officeDocument/2006/relationships/tags" Target="../tags/tag319.xml"/><Relationship Id="rId12" Type="http://schemas.openxmlformats.org/officeDocument/2006/relationships/image" Target="../media/image3.png"/><Relationship Id="rId2" Type="http://schemas.openxmlformats.org/officeDocument/2006/relationships/tags" Target="../tags/tag314.xml"/><Relationship Id="rId1" Type="http://schemas.openxmlformats.org/officeDocument/2006/relationships/tags" Target="../tags/tag313.xml"/><Relationship Id="rId6" Type="http://schemas.openxmlformats.org/officeDocument/2006/relationships/tags" Target="../tags/tag31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17.xml"/><Relationship Id="rId10" Type="http://schemas.openxmlformats.org/officeDocument/2006/relationships/image" Target="../media/image2.png"/><Relationship Id="rId4" Type="http://schemas.openxmlformats.org/officeDocument/2006/relationships/tags" Target="../tags/tag316.xml"/><Relationship Id="rId9"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32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23.xml"/><Relationship Id="rId7" Type="http://schemas.openxmlformats.org/officeDocument/2006/relationships/tags" Target="../tags/tag327.xml"/><Relationship Id="rId12" Type="http://schemas.openxmlformats.org/officeDocument/2006/relationships/image" Target="../media/image2.png"/><Relationship Id="rId2" Type="http://schemas.openxmlformats.org/officeDocument/2006/relationships/tags" Target="../tags/tag322.xml"/><Relationship Id="rId1" Type="http://schemas.openxmlformats.org/officeDocument/2006/relationships/tags" Target="../tags/tag321.xml"/><Relationship Id="rId6" Type="http://schemas.openxmlformats.org/officeDocument/2006/relationships/tags" Target="../tags/tag326.xml"/><Relationship Id="rId11" Type="http://schemas.openxmlformats.org/officeDocument/2006/relationships/slideMaster" Target="../slideMasters/slideMaster3.xml"/><Relationship Id="rId5" Type="http://schemas.openxmlformats.org/officeDocument/2006/relationships/tags" Target="../tags/tag32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330.xml"/><Relationship Id="rId4" Type="http://schemas.openxmlformats.org/officeDocument/2006/relationships/tags" Target="../tags/tag324.xml"/><Relationship Id="rId9" Type="http://schemas.openxmlformats.org/officeDocument/2006/relationships/tags" Target="../tags/tag329.xml"/><Relationship Id="rId14"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333.xml"/><Relationship Id="rId7" Type="http://schemas.openxmlformats.org/officeDocument/2006/relationships/slideMaster" Target="../slideMasters/slideMaster3.xml"/><Relationship Id="rId2" Type="http://schemas.openxmlformats.org/officeDocument/2006/relationships/tags" Target="../tags/tag332.xml"/><Relationship Id="rId1" Type="http://schemas.openxmlformats.org/officeDocument/2006/relationships/tags" Target="../tags/tag331.xml"/><Relationship Id="rId6" Type="http://schemas.openxmlformats.org/officeDocument/2006/relationships/tags" Target="../tags/tag336.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335.xml"/><Relationship Id="rId10" Type="http://schemas.openxmlformats.org/officeDocument/2006/relationships/image" Target="../media/image3.png"/><Relationship Id="rId4" Type="http://schemas.openxmlformats.org/officeDocument/2006/relationships/tags" Target="../tags/tag334.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 Id="rId4"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347.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342.xml"/><Relationship Id="rId7" Type="http://schemas.openxmlformats.org/officeDocument/2006/relationships/tags" Target="../tags/tag346.xml"/><Relationship Id="rId12" Type="http://schemas.openxmlformats.org/officeDocument/2006/relationships/image" Target="../media/image3.png"/><Relationship Id="rId2" Type="http://schemas.openxmlformats.org/officeDocument/2006/relationships/tags" Target="../tags/tag341.xml"/><Relationship Id="rId1" Type="http://schemas.openxmlformats.org/officeDocument/2006/relationships/tags" Target="../tags/tag340.xml"/><Relationship Id="rId6" Type="http://schemas.openxmlformats.org/officeDocument/2006/relationships/tags" Target="../tags/tag345.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44.xml"/><Relationship Id="rId10" Type="http://schemas.openxmlformats.org/officeDocument/2006/relationships/image" Target="../media/image2.png"/><Relationship Id="rId4" Type="http://schemas.openxmlformats.org/officeDocument/2006/relationships/tags" Target="../tags/tag343.xml"/><Relationship Id="rId9"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50.xml"/><Relationship Id="rId7" Type="http://schemas.openxmlformats.org/officeDocument/2006/relationships/tags" Target="../tags/tag354.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tags" Target="../tags/tag353.xml"/><Relationship Id="rId11" Type="http://schemas.openxmlformats.org/officeDocument/2006/relationships/image" Target="../media/image3.png"/><Relationship Id="rId5" Type="http://schemas.openxmlformats.org/officeDocument/2006/relationships/tags" Target="../tags/tag352.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51.xml"/><Relationship Id="rId9" Type="http://schemas.openxmlformats.org/officeDocument/2006/relationships/image" Target="../media/image2.pn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57.xml"/><Relationship Id="rId7" Type="http://schemas.openxmlformats.org/officeDocument/2006/relationships/slideMaster" Target="../slideMasters/slideMaster3.xml"/><Relationship Id="rId2" Type="http://schemas.openxmlformats.org/officeDocument/2006/relationships/tags" Target="../tags/tag356.xml"/><Relationship Id="rId1" Type="http://schemas.openxmlformats.org/officeDocument/2006/relationships/tags" Target="../tags/tag355.xml"/><Relationship Id="rId6" Type="http://schemas.openxmlformats.org/officeDocument/2006/relationships/tags" Target="../tags/tag36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359.xml"/><Relationship Id="rId10" Type="http://schemas.openxmlformats.org/officeDocument/2006/relationships/image" Target="../media/image3.png"/><Relationship Id="rId4" Type="http://schemas.openxmlformats.org/officeDocument/2006/relationships/tags" Target="../tags/tag358.xml"/><Relationship Id="rId9" Type="http://schemas.openxmlformats.org/officeDocument/2006/relationships/image" Target="file:///C:\Users\1V994W2\PycharmProjects\PPT_Background_Generation/pic_temp/0_pic_quater_right_down.png" TargetMode="External"/></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63.xml"/><Relationship Id="rId7" Type="http://schemas.openxmlformats.org/officeDocument/2006/relationships/slideMaster" Target="../slideMasters/slideMaster3.xml"/><Relationship Id="rId2" Type="http://schemas.openxmlformats.org/officeDocument/2006/relationships/tags" Target="../tags/tag362.xml"/><Relationship Id="rId1" Type="http://schemas.openxmlformats.org/officeDocument/2006/relationships/tags" Target="../tags/tag361.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9" Type="http://schemas.openxmlformats.org/officeDocument/2006/relationships/image" Target="file:///C:\Users\1V994W2\PycharmProjects\PPT_Background_Generation/pic_temp/pic_sup.png" TargetMode="External"/></Relationships>
</file>

<file path=ppt/slideLayouts/_rels/slideLayout48.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69.xml"/><Relationship Id="rId7" Type="http://schemas.openxmlformats.org/officeDocument/2006/relationships/tags" Target="../tags/tag373.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68.xml"/><Relationship Id="rId1" Type="http://schemas.openxmlformats.org/officeDocument/2006/relationships/tags" Target="../tags/tag367.xml"/><Relationship Id="rId6" Type="http://schemas.openxmlformats.org/officeDocument/2006/relationships/tags" Target="../tags/tag372.xml"/><Relationship Id="rId11" Type="http://schemas.openxmlformats.org/officeDocument/2006/relationships/image" Target="../media/image3.png"/><Relationship Id="rId5" Type="http://schemas.openxmlformats.org/officeDocument/2006/relationships/tags" Target="../tags/tag371.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70.xml"/><Relationship Id="rId9" Type="http://schemas.openxmlformats.org/officeDocument/2006/relationships/image" Target="../media/image2.png"/></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381.xml"/><Relationship Id="rId13" Type="http://schemas.openxmlformats.org/officeDocument/2006/relationships/image" Target="../media/image3.png"/><Relationship Id="rId3" Type="http://schemas.openxmlformats.org/officeDocument/2006/relationships/tags" Target="../tags/tag376.xml"/><Relationship Id="rId7" Type="http://schemas.openxmlformats.org/officeDocument/2006/relationships/tags" Target="../tags/tag380.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375.xml"/><Relationship Id="rId1" Type="http://schemas.openxmlformats.org/officeDocument/2006/relationships/tags" Target="../tags/tag374.xml"/><Relationship Id="rId6" Type="http://schemas.openxmlformats.org/officeDocument/2006/relationships/tags" Target="../tags/tag379.xml"/><Relationship Id="rId11" Type="http://schemas.openxmlformats.org/officeDocument/2006/relationships/image" Target="../media/image2.png"/><Relationship Id="rId5" Type="http://schemas.openxmlformats.org/officeDocument/2006/relationships/tags" Target="../tags/tag378.xml"/><Relationship Id="rId10" Type="http://schemas.openxmlformats.org/officeDocument/2006/relationships/slideMaster" Target="../slideMasters/slideMaster3.xml"/><Relationship Id="rId4" Type="http://schemas.openxmlformats.org/officeDocument/2006/relationships/tags" Target="../tags/tag377.xml"/><Relationship Id="rId9" Type="http://schemas.openxmlformats.org/officeDocument/2006/relationships/tags" Target="../tags/tag382.xml"/><Relationship Id="rId14" Type="http://schemas.openxmlformats.org/officeDocument/2006/relationships/image" Target="file:///C:\Users\1V994W2\PycharmProjects\PPT_Background_Generation/pic_temp/1_pic_quater_left_down.png" TargetMode="Externa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7.xml"/><Relationship Id="rId7" Type="http://schemas.openxmlformats.org/officeDocument/2006/relationships/tags" Target="../tags/tag41.xml"/><Relationship Id="rId12" Type="http://schemas.openxmlformats.org/officeDocument/2006/relationships/image" Target="../media/image2.png"/><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slideMaster" Target="../slideMasters/slideMaster1.xml"/><Relationship Id="rId5" Type="http://schemas.openxmlformats.org/officeDocument/2006/relationships/tags" Target="../tags/tag3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4.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390.xml"/><Relationship Id="rId3" Type="http://schemas.openxmlformats.org/officeDocument/2006/relationships/tags" Target="../tags/tag385.xml"/><Relationship Id="rId7" Type="http://schemas.openxmlformats.org/officeDocument/2006/relationships/tags" Target="../tags/tag389.xml"/><Relationship Id="rId2" Type="http://schemas.openxmlformats.org/officeDocument/2006/relationships/tags" Target="../tags/tag384.xml"/><Relationship Id="rId1" Type="http://schemas.openxmlformats.org/officeDocument/2006/relationships/tags" Target="../tags/tag383.xml"/><Relationship Id="rId6" Type="http://schemas.openxmlformats.org/officeDocument/2006/relationships/tags" Target="../tags/tag38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87.xml"/><Relationship Id="rId10" Type="http://schemas.openxmlformats.org/officeDocument/2006/relationships/image" Target="../media/image2.png"/><Relationship Id="rId4" Type="http://schemas.openxmlformats.org/officeDocument/2006/relationships/tags" Target="../tags/tag386.xml"/><Relationship Id="rId9"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39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93.xml"/><Relationship Id="rId7" Type="http://schemas.openxmlformats.org/officeDocument/2006/relationships/tags" Target="../tags/tag397.xml"/><Relationship Id="rId12" Type="http://schemas.openxmlformats.org/officeDocument/2006/relationships/image" Target="../media/image2.png"/><Relationship Id="rId2" Type="http://schemas.openxmlformats.org/officeDocument/2006/relationships/tags" Target="../tags/tag392.xml"/><Relationship Id="rId1" Type="http://schemas.openxmlformats.org/officeDocument/2006/relationships/tags" Target="../tags/tag391.xml"/><Relationship Id="rId6" Type="http://schemas.openxmlformats.org/officeDocument/2006/relationships/tags" Target="../tags/tag396.xml"/><Relationship Id="rId11" Type="http://schemas.openxmlformats.org/officeDocument/2006/relationships/slideMaster" Target="../slideMasters/slideMaster3.xml"/><Relationship Id="rId5" Type="http://schemas.openxmlformats.org/officeDocument/2006/relationships/tags" Target="../tags/tag39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00.xml"/><Relationship Id="rId4" Type="http://schemas.openxmlformats.org/officeDocument/2006/relationships/tags" Target="../tags/tag394.xml"/><Relationship Id="rId9" Type="http://schemas.openxmlformats.org/officeDocument/2006/relationships/tags" Target="../tags/tag399.xml"/><Relationship Id="rId14" Type="http://schemas.openxmlformats.org/officeDocument/2006/relationships/image" Target="../media/image3.png"/></Relationships>
</file>

<file path=ppt/slideLayouts/_rels/slideLayout52.xml.rels><?xml version="1.0" encoding="UTF-8" standalone="yes"?>
<Relationships xmlns="http://schemas.openxmlformats.org/package/2006/relationships"><Relationship Id="rId8" Type="http://schemas.openxmlformats.org/officeDocument/2006/relationships/tags" Target="../tags/tag40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403.xml"/><Relationship Id="rId7" Type="http://schemas.openxmlformats.org/officeDocument/2006/relationships/tags" Target="../tags/tag407.xml"/><Relationship Id="rId12" Type="http://schemas.openxmlformats.org/officeDocument/2006/relationships/image" Target="../media/image2.png"/><Relationship Id="rId2" Type="http://schemas.openxmlformats.org/officeDocument/2006/relationships/tags" Target="../tags/tag402.xml"/><Relationship Id="rId1" Type="http://schemas.openxmlformats.org/officeDocument/2006/relationships/tags" Target="../tags/tag401.xml"/><Relationship Id="rId6" Type="http://schemas.openxmlformats.org/officeDocument/2006/relationships/tags" Target="../tags/tag406.xml"/><Relationship Id="rId11" Type="http://schemas.openxmlformats.org/officeDocument/2006/relationships/slideMaster" Target="../slideMasters/slideMaster3.xml"/><Relationship Id="rId5" Type="http://schemas.openxmlformats.org/officeDocument/2006/relationships/tags" Target="../tags/tag40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10.xml"/><Relationship Id="rId4" Type="http://schemas.openxmlformats.org/officeDocument/2006/relationships/tags" Target="../tags/tag404.xml"/><Relationship Id="rId9" Type="http://schemas.openxmlformats.org/officeDocument/2006/relationships/tags" Target="../tags/tag409.xml"/><Relationship Id="rId14" Type="http://schemas.openxmlformats.org/officeDocument/2006/relationships/image" Target="../media/image3.png"/></Relationships>
</file>

<file path=ppt/slideLayouts/_rels/slideLayout53.xml.rels><?xml version="1.0" encoding="UTF-8" standalone="yes"?>
<Relationships xmlns="http://schemas.openxmlformats.org/package/2006/relationships"><Relationship Id="rId8" Type="http://schemas.openxmlformats.org/officeDocument/2006/relationships/tags" Target="../tags/tag418.xml"/><Relationship Id="rId13" Type="http://schemas.openxmlformats.org/officeDocument/2006/relationships/slideMaster" Target="../slideMasters/slideMaster3.xml"/><Relationship Id="rId3" Type="http://schemas.openxmlformats.org/officeDocument/2006/relationships/tags" Target="../tags/tag413.xml"/><Relationship Id="rId7" Type="http://schemas.openxmlformats.org/officeDocument/2006/relationships/tags" Target="../tags/tag417.xml"/><Relationship Id="rId12" Type="http://schemas.openxmlformats.org/officeDocument/2006/relationships/tags" Target="../tags/tag422.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12.xml"/><Relationship Id="rId16" Type="http://schemas.openxmlformats.org/officeDocument/2006/relationships/image" Target="../media/image3.png"/><Relationship Id="rId1" Type="http://schemas.openxmlformats.org/officeDocument/2006/relationships/tags" Target="../tags/tag411.xml"/><Relationship Id="rId6" Type="http://schemas.openxmlformats.org/officeDocument/2006/relationships/tags" Target="../tags/tag416.xml"/><Relationship Id="rId11" Type="http://schemas.openxmlformats.org/officeDocument/2006/relationships/tags" Target="../tags/tag421.xml"/><Relationship Id="rId5" Type="http://schemas.openxmlformats.org/officeDocument/2006/relationships/tags" Target="../tags/tag415.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420.xml"/><Relationship Id="rId4" Type="http://schemas.openxmlformats.org/officeDocument/2006/relationships/tags" Target="../tags/tag414.xml"/><Relationship Id="rId9" Type="http://schemas.openxmlformats.org/officeDocument/2006/relationships/tags" Target="../tags/tag419.xml"/><Relationship Id="rId14" Type="http://schemas.openxmlformats.org/officeDocument/2006/relationships/image" Target="../media/image2.png"/></Relationships>
</file>

<file path=ppt/slideLayouts/_rels/slideLayout54.xml.rels><?xml version="1.0" encoding="UTF-8" standalone="yes"?>
<Relationships xmlns="http://schemas.openxmlformats.org/package/2006/relationships"><Relationship Id="rId8" Type="http://schemas.openxmlformats.org/officeDocument/2006/relationships/tags" Target="../tags/tag430.xml"/><Relationship Id="rId13" Type="http://schemas.openxmlformats.org/officeDocument/2006/relationships/image" Target="../media/image3.png"/><Relationship Id="rId3" Type="http://schemas.openxmlformats.org/officeDocument/2006/relationships/tags" Target="../tags/tag425.xml"/><Relationship Id="rId7" Type="http://schemas.openxmlformats.org/officeDocument/2006/relationships/tags" Target="../tags/tag429.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424.xml"/><Relationship Id="rId1" Type="http://schemas.openxmlformats.org/officeDocument/2006/relationships/tags" Target="../tags/tag423.xml"/><Relationship Id="rId6" Type="http://schemas.openxmlformats.org/officeDocument/2006/relationships/tags" Target="../tags/tag428.xml"/><Relationship Id="rId11" Type="http://schemas.openxmlformats.org/officeDocument/2006/relationships/image" Target="../media/image6.png"/><Relationship Id="rId5" Type="http://schemas.openxmlformats.org/officeDocument/2006/relationships/tags" Target="../tags/tag427.xml"/><Relationship Id="rId10" Type="http://schemas.openxmlformats.org/officeDocument/2006/relationships/slideMaster" Target="../slideMasters/slideMaster3.xml"/><Relationship Id="rId4" Type="http://schemas.openxmlformats.org/officeDocument/2006/relationships/tags" Target="../tags/tag426.xml"/><Relationship Id="rId9" Type="http://schemas.openxmlformats.org/officeDocument/2006/relationships/tags" Target="../tags/tag431.xml"/><Relationship Id="rId14" Type="http://schemas.openxmlformats.org/officeDocument/2006/relationships/image" Target="file:///C:\Users\1V994W2\PycharmProjects\PPT_Background_Generation/pic_temp/1_pic_quater_left_down.png" TargetMode="External"/></Relationships>
</file>

<file path=ppt/slideLayouts/_rels/slideLayout55.xml.rels><?xml version="1.0" encoding="UTF-8" standalone="yes"?>
<Relationships xmlns="http://schemas.openxmlformats.org/package/2006/relationships"><Relationship Id="rId8" Type="http://schemas.openxmlformats.org/officeDocument/2006/relationships/tags" Target="../tags/tag439.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434.xml"/><Relationship Id="rId7" Type="http://schemas.openxmlformats.org/officeDocument/2006/relationships/tags" Target="../tags/tag438.xml"/><Relationship Id="rId12" Type="http://schemas.openxmlformats.org/officeDocument/2006/relationships/image" Target="../media/image3.png"/><Relationship Id="rId2" Type="http://schemas.openxmlformats.org/officeDocument/2006/relationships/tags" Target="../tags/tag433.xml"/><Relationship Id="rId1" Type="http://schemas.openxmlformats.org/officeDocument/2006/relationships/tags" Target="../tags/tag432.xml"/><Relationship Id="rId6" Type="http://schemas.openxmlformats.org/officeDocument/2006/relationships/tags" Target="../tags/tag437.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436.xml"/><Relationship Id="rId10" Type="http://schemas.openxmlformats.org/officeDocument/2006/relationships/image" Target="../media/image2.png"/><Relationship Id="rId4" Type="http://schemas.openxmlformats.org/officeDocument/2006/relationships/tags" Target="../tags/tag435.xml"/><Relationship Id="rId9"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442.xml"/><Relationship Id="rId7" Type="http://schemas.openxmlformats.org/officeDocument/2006/relationships/slideMaster" Target="../slideMasters/slideMaster3.xml"/><Relationship Id="rId2" Type="http://schemas.openxmlformats.org/officeDocument/2006/relationships/tags" Target="../tags/tag441.xml"/><Relationship Id="rId1" Type="http://schemas.openxmlformats.org/officeDocument/2006/relationships/tags" Target="../tags/tag440.xml"/><Relationship Id="rId6" Type="http://schemas.openxmlformats.org/officeDocument/2006/relationships/tags" Target="../tags/tag445.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444.xml"/><Relationship Id="rId10" Type="http://schemas.openxmlformats.org/officeDocument/2006/relationships/image" Target="../media/image3.png"/><Relationship Id="rId4" Type="http://schemas.openxmlformats.org/officeDocument/2006/relationships/tags" Target="../tags/tag443.xml"/><Relationship Id="rId9" Type="http://schemas.openxmlformats.org/officeDocument/2006/relationships/image" Target="file:///C:\Users\1V994W2\PycharmProjects\PPT_Background_Generation/pic_temp/0_pic_quater_right_down.png" TargetMode="External"/></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448.xml"/><Relationship Id="rId7" Type="http://schemas.openxmlformats.org/officeDocument/2006/relationships/slideMaster" Target="../slideMasters/slideMaster3.xml"/><Relationship Id="rId2" Type="http://schemas.openxmlformats.org/officeDocument/2006/relationships/tags" Target="../tags/tag447.xml"/><Relationship Id="rId1" Type="http://schemas.openxmlformats.org/officeDocument/2006/relationships/tags" Target="../tags/tag446.xml"/><Relationship Id="rId6" Type="http://schemas.openxmlformats.org/officeDocument/2006/relationships/tags" Target="../tags/tag451.xml"/><Relationship Id="rId5" Type="http://schemas.openxmlformats.org/officeDocument/2006/relationships/tags" Target="../tags/tag450.xml"/><Relationship Id="rId4" Type="http://schemas.openxmlformats.org/officeDocument/2006/relationships/tags" Target="../tags/tag449.xml"/><Relationship Id="rId9" Type="http://schemas.openxmlformats.org/officeDocument/2006/relationships/image" Target="file:///C:\Users\1V994W2\PycharmProjects\PPT_Background_Generation/pic_temp/pic_sup.png" TargetMode="External"/></Relationships>
</file>

<file path=ppt/slideLayouts/_rels/slideLayout58.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454.xml"/><Relationship Id="rId7" Type="http://schemas.openxmlformats.org/officeDocument/2006/relationships/tags" Target="../tags/tag45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53.xml"/><Relationship Id="rId1" Type="http://schemas.openxmlformats.org/officeDocument/2006/relationships/tags" Target="../tags/tag452.xml"/><Relationship Id="rId6" Type="http://schemas.openxmlformats.org/officeDocument/2006/relationships/tags" Target="../tags/tag457.xml"/><Relationship Id="rId11" Type="http://schemas.openxmlformats.org/officeDocument/2006/relationships/image" Target="../media/image3.png"/><Relationship Id="rId5" Type="http://schemas.openxmlformats.org/officeDocument/2006/relationships/tags" Target="../tags/tag45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455.xml"/><Relationship Id="rId9" Type="http://schemas.openxmlformats.org/officeDocument/2006/relationships/image" Target="../media/image2.png"/></Relationships>
</file>

<file path=ppt/slideLayouts/_rels/slideLayout59.xml.rels><?xml version="1.0" encoding="UTF-8" standalone="yes"?>
<Relationships xmlns="http://schemas.openxmlformats.org/package/2006/relationships"><Relationship Id="rId8" Type="http://schemas.openxmlformats.org/officeDocument/2006/relationships/tags" Target="../tags/tag466.xml"/><Relationship Id="rId13" Type="http://schemas.openxmlformats.org/officeDocument/2006/relationships/image" Target="../media/image3.png"/><Relationship Id="rId3" Type="http://schemas.openxmlformats.org/officeDocument/2006/relationships/tags" Target="../tags/tag461.xml"/><Relationship Id="rId7" Type="http://schemas.openxmlformats.org/officeDocument/2006/relationships/tags" Target="../tags/tag465.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460.xml"/><Relationship Id="rId1" Type="http://schemas.openxmlformats.org/officeDocument/2006/relationships/tags" Target="../tags/tag459.xml"/><Relationship Id="rId6" Type="http://schemas.openxmlformats.org/officeDocument/2006/relationships/tags" Target="../tags/tag464.xml"/><Relationship Id="rId11" Type="http://schemas.openxmlformats.org/officeDocument/2006/relationships/image" Target="../media/image2.png"/><Relationship Id="rId5" Type="http://schemas.openxmlformats.org/officeDocument/2006/relationships/tags" Target="../tags/tag463.xml"/><Relationship Id="rId10" Type="http://schemas.openxmlformats.org/officeDocument/2006/relationships/slideMaster" Target="../slideMasters/slideMaster3.xml"/><Relationship Id="rId4" Type="http://schemas.openxmlformats.org/officeDocument/2006/relationships/tags" Target="../tags/tag462.xml"/><Relationship Id="rId9" Type="http://schemas.openxmlformats.org/officeDocument/2006/relationships/tags" Target="../tags/tag467.xml"/><Relationship Id="rId14" Type="http://schemas.openxmlformats.org/officeDocument/2006/relationships/image" Target="file:///C:\Users\1V994W2\PycharmProjects\PPT_Background_Generation/pic_temp/1_pic_quater_left_down.png" TargetMode="Externa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7.xml"/><Relationship Id="rId7" Type="http://schemas.openxmlformats.org/officeDocument/2006/relationships/slideMaster" Target="../slideMasters/slideMaster1.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49.xml"/><Relationship Id="rId10" Type="http://schemas.openxmlformats.org/officeDocument/2006/relationships/image" Target="../media/image3.png"/><Relationship Id="rId4" Type="http://schemas.openxmlformats.org/officeDocument/2006/relationships/tags" Target="../tags/tag48.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60.xml.rels><?xml version="1.0" encoding="UTF-8" standalone="yes"?>
<Relationships xmlns="http://schemas.openxmlformats.org/package/2006/relationships"><Relationship Id="rId8" Type="http://schemas.openxmlformats.org/officeDocument/2006/relationships/tags" Target="../tags/tag475.xml"/><Relationship Id="rId3" Type="http://schemas.openxmlformats.org/officeDocument/2006/relationships/tags" Target="../tags/tag470.xml"/><Relationship Id="rId7" Type="http://schemas.openxmlformats.org/officeDocument/2006/relationships/tags" Target="../tags/tag474.xml"/><Relationship Id="rId2" Type="http://schemas.openxmlformats.org/officeDocument/2006/relationships/tags" Target="../tags/tag469.xml"/><Relationship Id="rId1" Type="http://schemas.openxmlformats.org/officeDocument/2006/relationships/tags" Target="../tags/tag468.xml"/><Relationship Id="rId6" Type="http://schemas.openxmlformats.org/officeDocument/2006/relationships/tags" Target="../tags/tag473.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472.xml"/><Relationship Id="rId10" Type="http://schemas.openxmlformats.org/officeDocument/2006/relationships/image" Target="../media/image2.png"/><Relationship Id="rId4" Type="http://schemas.openxmlformats.org/officeDocument/2006/relationships/tags" Target="../tags/tag471.xml"/><Relationship Id="rId9"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8" Type="http://schemas.openxmlformats.org/officeDocument/2006/relationships/tags" Target="../tags/tag483.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478.xml"/><Relationship Id="rId7" Type="http://schemas.openxmlformats.org/officeDocument/2006/relationships/tags" Target="../tags/tag482.xml"/><Relationship Id="rId12" Type="http://schemas.openxmlformats.org/officeDocument/2006/relationships/image" Target="../media/image2.png"/><Relationship Id="rId2" Type="http://schemas.openxmlformats.org/officeDocument/2006/relationships/tags" Target="../tags/tag477.xml"/><Relationship Id="rId1" Type="http://schemas.openxmlformats.org/officeDocument/2006/relationships/tags" Target="../tags/tag476.xml"/><Relationship Id="rId6" Type="http://schemas.openxmlformats.org/officeDocument/2006/relationships/tags" Target="../tags/tag481.xml"/><Relationship Id="rId11" Type="http://schemas.openxmlformats.org/officeDocument/2006/relationships/slideMaster" Target="../slideMasters/slideMaster3.xml"/><Relationship Id="rId5" Type="http://schemas.openxmlformats.org/officeDocument/2006/relationships/tags" Target="../tags/tag480.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85.xml"/><Relationship Id="rId4" Type="http://schemas.openxmlformats.org/officeDocument/2006/relationships/tags" Target="../tags/tag479.xml"/><Relationship Id="rId9" Type="http://schemas.openxmlformats.org/officeDocument/2006/relationships/tags" Target="../tags/tag484.xml"/><Relationship Id="rId14" Type="http://schemas.openxmlformats.org/officeDocument/2006/relationships/image" Target="../media/image3.png"/></Relationships>
</file>

<file path=ppt/slideLayouts/_rels/slideLayout62.xml.rels><?xml version="1.0" encoding="UTF-8" standalone="yes"?>
<Relationships xmlns="http://schemas.openxmlformats.org/package/2006/relationships"><Relationship Id="rId8" Type="http://schemas.openxmlformats.org/officeDocument/2006/relationships/tags" Target="../tags/tag493.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488.xml"/><Relationship Id="rId7" Type="http://schemas.openxmlformats.org/officeDocument/2006/relationships/tags" Target="../tags/tag492.xml"/><Relationship Id="rId12" Type="http://schemas.openxmlformats.org/officeDocument/2006/relationships/image" Target="../media/image2.png"/><Relationship Id="rId2" Type="http://schemas.openxmlformats.org/officeDocument/2006/relationships/tags" Target="../tags/tag487.xml"/><Relationship Id="rId1" Type="http://schemas.openxmlformats.org/officeDocument/2006/relationships/tags" Target="../tags/tag486.xml"/><Relationship Id="rId6" Type="http://schemas.openxmlformats.org/officeDocument/2006/relationships/tags" Target="../tags/tag491.xml"/><Relationship Id="rId11" Type="http://schemas.openxmlformats.org/officeDocument/2006/relationships/slideMaster" Target="../slideMasters/slideMaster3.xml"/><Relationship Id="rId5" Type="http://schemas.openxmlformats.org/officeDocument/2006/relationships/tags" Target="../tags/tag490.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95.xml"/><Relationship Id="rId4" Type="http://schemas.openxmlformats.org/officeDocument/2006/relationships/tags" Target="../tags/tag489.xml"/><Relationship Id="rId9" Type="http://schemas.openxmlformats.org/officeDocument/2006/relationships/tags" Target="../tags/tag494.xml"/><Relationship Id="rId14" Type="http://schemas.openxmlformats.org/officeDocument/2006/relationships/image" Target="../media/image3.png"/></Relationships>
</file>

<file path=ppt/slideLayouts/_rels/slideLayout63.xml.rels><?xml version="1.0" encoding="UTF-8" standalone="yes"?>
<Relationships xmlns="http://schemas.openxmlformats.org/package/2006/relationships"><Relationship Id="rId8" Type="http://schemas.openxmlformats.org/officeDocument/2006/relationships/tags" Target="../tags/tag503.xml"/><Relationship Id="rId13" Type="http://schemas.openxmlformats.org/officeDocument/2006/relationships/slideMaster" Target="../slideMasters/slideMaster3.xml"/><Relationship Id="rId3" Type="http://schemas.openxmlformats.org/officeDocument/2006/relationships/tags" Target="../tags/tag498.xml"/><Relationship Id="rId7" Type="http://schemas.openxmlformats.org/officeDocument/2006/relationships/tags" Target="../tags/tag502.xml"/><Relationship Id="rId12" Type="http://schemas.openxmlformats.org/officeDocument/2006/relationships/tags" Target="../tags/tag507.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97.xml"/><Relationship Id="rId16" Type="http://schemas.openxmlformats.org/officeDocument/2006/relationships/image" Target="../media/image3.png"/><Relationship Id="rId1" Type="http://schemas.openxmlformats.org/officeDocument/2006/relationships/tags" Target="../tags/tag496.xml"/><Relationship Id="rId6" Type="http://schemas.openxmlformats.org/officeDocument/2006/relationships/tags" Target="../tags/tag501.xml"/><Relationship Id="rId11" Type="http://schemas.openxmlformats.org/officeDocument/2006/relationships/tags" Target="../tags/tag506.xml"/><Relationship Id="rId5" Type="http://schemas.openxmlformats.org/officeDocument/2006/relationships/tags" Target="../tags/tag500.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505.xml"/><Relationship Id="rId4" Type="http://schemas.openxmlformats.org/officeDocument/2006/relationships/tags" Target="../tags/tag499.xml"/><Relationship Id="rId9" Type="http://schemas.openxmlformats.org/officeDocument/2006/relationships/tags" Target="../tags/tag504.xml"/><Relationship Id="rId14" Type="http://schemas.openxmlformats.org/officeDocument/2006/relationships/image" Target="../media/image2.png"/></Relationships>
</file>

<file path=ppt/slideLayouts/_rels/slideLayout64.xml.rels><?xml version="1.0" encoding="UTF-8" standalone="yes"?>
<Relationships xmlns="http://schemas.openxmlformats.org/package/2006/relationships"><Relationship Id="rId8" Type="http://schemas.openxmlformats.org/officeDocument/2006/relationships/tags" Target="../tags/tag515.xml"/><Relationship Id="rId13" Type="http://schemas.openxmlformats.org/officeDocument/2006/relationships/image" Target="../media/image3.png"/><Relationship Id="rId3" Type="http://schemas.openxmlformats.org/officeDocument/2006/relationships/tags" Target="../tags/tag510.xml"/><Relationship Id="rId7" Type="http://schemas.openxmlformats.org/officeDocument/2006/relationships/tags" Target="../tags/tag514.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509.xml"/><Relationship Id="rId1" Type="http://schemas.openxmlformats.org/officeDocument/2006/relationships/tags" Target="../tags/tag508.xml"/><Relationship Id="rId6" Type="http://schemas.openxmlformats.org/officeDocument/2006/relationships/tags" Target="../tags/tag513.xml"/><Relationship Id="rId11" Type="http://schemas.openxmlformats.org/officeDocument/2006/relationships/image" Target="../media/image6.png"/><Relationship Id="rId5" Type="http://schemas.openxmlformats.org/officeDocument/2006/relationships/tags" Target="../tags/tag512.xml"/><Relationship Id="rId10" Type="http://schemas.openxmlformats.org/officeDocument/2006/relationships/slideMaster" Target="../slideMasters/slideMaster3.xml"/><Relationship Id="rId4" Type="http://schemas.openxmlformats.org/officeDocument/2006/relationships/tags" Target="../tags/tag511.xml"/><Relationship Id="rId9" Type="http://schemas.openxmlformats.org/officeDocument/2006/relationships/tags" Target="../tags/tag516.xml"/><Relationship Id="rId14" Type="http://schemas.openxmlformats.org/officeDocument/2006/relationships/image" Target="file:///C:\Users\1V994W2\PycharmProjects\PPT_Background_Generation/pic_temp/1_pic_quater_left_down.png" TargetMode="External"/></Relationships>
</file>

<file path=ppt/slideLayouts/_rels/slideLayout6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525.xml"/><Relationship Id="rId7" Type="http://schemas.openxmlformats.org/officeDocument/2006/relationships/slideMaster" Target="../slideMasters/slideMaster4.xml"/><Relationship Id="rId2" Type="http://schemas.openxmlformats.org/officeDocument/2006/relationships/tags" Target="../tags/tag524.xml"/><Relationship Id="rId1" Type="http://schemas.openxmlformats.org/officeDocument/2006/relationships/tags" Target="../tags/tag523.xml"/><Relationship Id="rId6" Type="http://schemas.openxmlformats.org/officeDocument/2006/relationships/tags" Target="../tags/tag528.xml"/><Relationship Id="rId5" Type="http://schemas.openxmlformats.org/officeDocument/2006/relationships/tags" Target="../tags/tag527.xml"/><Relationship Id="rId4" Type="http://schemas.openxmlformats.org/officeDocument/2006/relationships/tags" Target="../tags/tag526.xml"/><Relationship Id="rId9" Type="http://schemas.openxmlformats.org/officeDocument/2006/relationships/image" Target="file:///C:\Users\1V994W2\PycharmProjects\PPT_Background_Generation/pic_temp/pic_sup.png" TargetMode="External"/></Relationships>
</file>

<file path=ppt/slideLayouts/_rels/slideLayout66.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531.xml"/><Relationship Id="rId7" Type="http://schemas.openxmlformats.org/officeDocument/2006/relationships/tags" Target="../tags/tag535.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30.xml"/><Relationship Id="rId1" Type="http://schemas.openxmlformats.org/officeDocument/2006/relationships/tags" Target="../tags/tag529.xml"/><Relationship Id="rId6" Type="http://schemas.openxmlformats.org/officeDocument/2006/relationships/tags" Target="../tags/tag534.xml"/><Relationship Id="rId11" Type="http://schemas.openxmlformats.org/officeDocument/2006/relationships/image" Target="../media/image3.png"/><Relationship Id="rId5" Type="http://schemas.openxmlformats.org/officeDocument/2006/relationships/tags" Target="../tags/tag533.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532.xml"/><Relationship Id="rId9" Type="http://schemas.openxmlformats.org/officeDocument/2006/relationships/image" Target="../media/image2.png"/></Relationships>
</file>

<file path=ppt/slideLayouts/_rels/slideLayout6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538.xml"/><Relationship Id="rId7" Type="http://schemas.openxmlformats.org/officeDocument/2006/relationships/slideMaster" Target="../slideMasters/slideMaster4.xml"/><Relationship Id="rId2" Type="http://schemas.openxmlformats.org/officeDocument/2006/relationships/tags" Target="../tags/tag537.xml"/><Relationship Id="rId1" Type="http://schemas.openxmlformats.org/officeDocument/2006/relationships/tags" Target="../tags/tag536.xml"/><Relationship Id="rId6" Type="http://schemas.openxmlformats.org/officeDocument/2006/relationships/tags" Target="../tags/tag541.xml"/><Relationship Id="rId5" Type="http://schemas.openxmlformats.org/officeDocument/2006/relationships/tags" Target="../tags/tag540.xml"/><Relationship Id="rId4" Type="http://schemas.openxmlformats.org/officeDocument/2006/relationships/tags" Target="../tags/tag539.xml"/><Relationship Id="rId9" Type="http://schemas.openxmlformats.org/officeDocument/2006/relationships/image" Target="file:///C:\Users\1V994W2\PycharmProjects\PPT_Background_Generation/pic_temp/pic_half_top.png" TargetMode="External"/></Relationships>
</file>

<file path=ppt/slideLayouts/_rels/slideLayout68.xml.rels><?xml version="1.0" encoding="UTF-8" standalone="yes"?>
<Relationships xmlns="http://schemas.openxmlformats.org/package/2006/relationships"><Relationship Id="rId8" Type="http://schemas.openxmlformats.org/officeDocument/2006/relationships/tags" Target="../tags/tag549.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544.xml"/><Relationship Id="rId7" Type="http://schemas.openxmlformats.org/officeDocument/2006/relationships/tags" Target="../tags/tag548.xml"/><Relationship Id="rId12" Type="http://schemas.openxmlformats.org/officeDocument/2006/relationships/image" Target="../media/image3.png"/><Relationship Id="rId2" Type="http://schemas.openxmlformats.org/officeDocument/2006/relationships/tags" Target="../tags/tag543.xml"/><Relationship Id="rId1" Type="http://schemas.openxmlformats.org/officeDocument/2006/relationships/tags" Target="../tags/tag542.xml"/><Relationship Id="rId6" Type="http://schemas.openxmlformats.org/officeDocument/2006/relationships/tags" Target="../tags/tag547.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546.xml"/><Relationship Id="rId10" Type="http://schemas.openxmlformats.org/officeDocument/2006/relationships/image" Target="../media/image2.png"/><Relationship Id="rId4" Type="http://schemas.openxmlformats.org/officeDocument/2006/relationships/tags" Target="../tags/tag545.xml"/><Relationship Id="rId9"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8" Type="http://schemas.openxmlformats.org/officeDocument/2006/relationships/tags" Target="../tags/tag557.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552.xml"/><Relationship Id="rId7" Type="http://schemas.openxmlformats.org/officeDocument/2006/relationships/tags" Target="../tags/tag556.xml"/><Relationship Id="rId12" Type="http://schemas.openxmlformats.org/officeDocument/2006/relationships/image" Target="../media/image2.png"/><Relationship Id="rId2" Type="http://schemas.openxmlformats.org/officeDocument/2006/relationships/tags" Target="../tags/tag551.xml"/><Relationship Id="rId1" Type="http://schemas.openxmlformats.org/officeDocument/2006/relationships/tags" Target="../tags/tag550.xml"/><Relationship Id="rId6" Type="http://schemas.openxmlformats.org/officeDocument/2006/relationships/tags" Target="../tags/tag555.xml"/><Relationship Id="rId11" Type="http://schemas.openxmlformats.org/officeDocument/2006/relationships/slideMaster" Target="../slideMasters/slideMaster4.xml"/><Relationship Id="rId5" Type="http://schemas.openxmlformats.org/officeDocument/2006/relationships/tags" Target="../tags/tag554.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559.xml"/><Relationship Id="rId4" Type="http://schemas.openxmlformats.org/officeDocument/2006/relationships/tags" Target="../tags/tag553.xml"/><Relationship Id="rId9" Type="http://schemas.openxmlformats.org/officeDocument/2006/relationships/tags" Target="../tags/tag558.xml"/><Relationship Id="rId1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4"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562.xml"/><Relationship Id="rId7" Type="http://schemas.openxmlformats.org/officeDocument/2006/relationships/slideMaster" Target="../slideMasters/slideMaster4.xml"/><Relationship Id="rId2" Type="http://schemas.openxmlformats.org/officeDocument/2006/relationships/tags" Target="../tags/tag561.xml"/><Relationship Id="rId1" Type="http://schemas.openxmlformats.org/officeDocument/2006/relationships/tags" Target="../tags/tag560.xml"/><Relationship Id="rId6" Type="http://schemas.openxmlformats.org/officeDocument/2006/relationships/tags" Target="../tags/tag565.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564.xml"/><Relationship Id="rId10" Type="http://schemas.openxmlformats.org/officeDocument/2006/relationships/image" Target="../media/image3.png"/><Relationship Id="rId4" Type="http://schemas.openxmlformats.org/officeDocument/2006/relationships/tags" Target="../tags/tag563.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71.xml.rels><?xml version="1.0" encoding="UTF-8" standalone="yes"?>
<Relationships xmlns="http://schemas.openxmlformats.org/package/2006/relationships"><Relationship Id="rId3" Type="http://schemas.openxmlformats.org/officeDocument/2006/relationships/tags" Target="../tags/tag568.xml"/><Relationship Id="rId2" Type="http://schemas.openxmlformats.org/officeDocument/2006/relationships/tags" Target="../tags/tag567.xml"/><Relationship Id="rId1" Type="http://schemas.openxmlformats.org/officeDocument/2006/relationships/tags" Target="../tags/tag566.xml"/><Relationship Id="rId4"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8" Type="http://schemas.openxmlformats.org/officeDocument/2006/relationships/tags" Target="../tags/tag576.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571.xml"/><Relationship Id="rId7" Type="http://schemas.openxmlformats.org/officeDocument/2006/relationships/tags" Target="../tags/tag575.xml"/><Relationship Id="rId12" Type="http://schemas.openxmlformats.org/officeDocument/2006/relationships/image" Target="../media/image3.png"/><Relationship Id="rId2" Type="http://schemas.openxmlformats.org/officeDocument/2006/relationships/tags" Target="../tags/tag570.xml"/><Relationship Id="rId1" Type="http://schemas.openxmlformats.org/officeDocument/2006/relationships/tags" Target="../tags/tag569.xml"/><Relationship Id="rId6" Type="http://schemas.openxmlformats.org/officeDocument/2006/relationships/tags" Target="../tags/tag574.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573.xml"/><Relationship Id="rId10" Type="http://schemas.openxmlformats.org/officeDocument/2006/relationships/image" Target="../media/image2.png"/><Relationship Id="rId4" Type="http://schemas.openxmlformats.org/officeDocument/2006/relationships/tags" Target="../tags/tag572.xml"/><Relationship Id="rId9"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579.xml"/><Relationship Id="rId7" Type="http://schemas.openxmlformats.org/officeDocument/2006/relationships/tags" Target="../tags/tag583.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78.xml"/><Relationship Id="rId1" Type="http://schemas.openxmlformats.org/officeDocument/2006/relationships/tags" Target="../tags/tag577.xml"/><Relationship Id="rId6" Type="http://schemas.openxmlformats.org/officeDocument/2006/relationships/tags" Target="../tags/tag582.xml"/><Relationship Id="rId11" Type="http://schemas.openxmlformats.org/officeDocument/2006/relationships/image" Target="../media/image3.png"/><Relationship Id="rId5" Type="http://schemas.openxmlformats.org/officeDocument/2006/relationships/tags" Target="../tags/tag581.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580.xml"/><Relationship Id="rId9" Type="http://schemas.openxmlformats.org/officeDocument/2006/relationships/image" Target="../media/image2.png"/></Relationships>
</file>

<file path=ppt/slideLayouts/_rels/slideLayout7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586.xml"/><Relationship Id="rId7" Type="http://schemas.openxmlformats.org/officeDocument/2006/relationships/slideMaster" Target="../slideMasters/slideMaster4.xml"/><Relationship Id="rId2" Type="http://schemas.openxmlformats.org/officeDocument/2006/relationships/tags" Target="../tags/tag585.xml"/><Relationship Id="rId1" Type="http://schemas.openxmlformats.org/officeDocument/2006/relationships/tags" Target="../tags/tag584.xml"/><Relationship Id="rId6" Type="http://schemas.openxmlformats.org/officeDocument/2006/relationships/tags" Target="../tags/tag589.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588.xml"/><Relationship Id="rId10" Type="http://schemas.openxmlformats.org/officeDocument/2006/relationships/image" Target="../media/image3.png"/><Relationship Id="rId4" Type="http://schemas.openxmlformats.org/officeDocument/2006/relationships/tags" Target="../tags/tag587.xml"/><Relationship Id="rId9" Type="http://schemas.openxmlformats.org/officeDocument/2006/relationships/image" Target="file:///C:\Users\1V994W2\PycharmProjects\PPT_Background_Generation/pic_temp/0_pic_quater_right_down.png" TargetMode="External"/></Relationships>
</file>

<file path=ppt/slideLayouts/_rels/slideLayout7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592.xml"/><Relationship Id="rId7" Type="http://schemas.openxmlformats.org/officeDocument/2006/relationships/slideMaster" Target="../slideMasters/slideMaster4.xml"/><Relationship Id="rId2" Type="http://schemas.openxmlformats.org/officeDocument/2006/relationships/tags" Target="../tags/tag591.xml"/><Relationship Id="rId1" Type="http://schemas.openxmlformats.org/officeDocument/2006/relationships/tags" Target="../tags/tag590.xml"/><Relationship Id="rId6" Type="http://schemas.openxmlformats.org/officeDocument/2006/relationships/tags" Target="../tags/tag595.xml"/><Relationship Id="rId5" Type="http://schemas.openxmlformats.org/officeDocument/2006/relationships/tags" Target="../tags/tag594.xml"/><Relationship Id="rId4" Type="http://schemas.openxmlformats.org/officeDocument/2006/relationships/tags" Target="../tags/tag593.xml"/><Relationship Id="rId9" Type="http://schemas.openxmlformats.org/officeDocument/2006/relationships/image" Target="file:///C:\Users\1V994W2\PycharmProjects\PPT_Background_Generation/pic_temp/pic_sup.png" TargetMode="External"/></Relationships>
</file>

<file path=ppt/slideLayouts/_rels/slideLayout76.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598.xml"/><Relationship Id="rId7" Type="http://schemas.openxmlformats.org/officeDocument/2006/relationships/tags" Target="../tags/tag602.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97.xml"/><Relationship Id="rId1" Type="http://schemas.openxmlformats.org/officeDocument/2006/relationships/tags" Target="../tags/tag596.xml"/><Relationship Id="rId6" Type="http://schemas.openxmlformats.org/officeDocument/2006/relationships/tags" Target="../tags/tag601.xml"/><Relationship Id="rId11" Type="http://schemas.openxmlformats.org/officeDocument/2006/relationships/image" Target="../media/image3.png"/><Relationship Id="rId5" Type="http://schemas.openxmlformats.org/officeDocument/2006/relationships/tags" Target="../tags/tag600.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599.xml"/><Relationship Id="rId9" Type="http://schemas.openxmlformats.org/officeDocument/2006/relationships/image" Target="../media/image2.png"/></Relationships>
</file>

<file path=ppt/slideLayouts/_rels/slideLayout77.xml.rels><?xml version="1.0" encoding="UTF-8" standalone="yes"?>
<Relationships xmlns="http://schemas.openxmlformats.org/package/2006/relationships"><Relationship Id="rId8" Type="http://schemas.openxmlformats.org/officeDocument/2006/relationships/tags" Target="../tags/tag610.xml"/><Relationship Id="rId13" Type="http://schemas.openxmlformats.org/officeDocument/2006/relationships/image" Target="../media/image3.png"/><Relationship Id="rId3" Type="http://schemas.openxmlformats.org/officeDocument/2006/relationships/tags" Target="../tags/tag605.xml"/><Relationship Id="rId7" Type="http://schemas.openxmlformats.org/officeDocument/2006/relationships/tags" Target="../tags/tag609.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604.xml"/><Relationship Id="rId1" Type="http://schemas.openxmlformats.org/officeDocument/2006/relationships/tags" Target="../tags/tag603.xml"/><Relationship Id="rId6" Type="http://schemas.openxmlformats.org/officeDocument/2006/relationships/tags" Target="../tags/tag608.xml"/><Relationship Id="rId11" Type="http://schemas.openxmlformats.org/officeDocument/2006/relationships/image" Target="../media/image2.png"/><Relationship Id="rId5" Type="http://schemas.openxmlformats.org/officeDocument/2006/relationships/tags" Target="../tags/tag607.xml"/><Relationship Id="rId10" Type="http://schemas.openxmlformats.org/officeDocument/2006/relationships/slideMaster" Target="../slideMasters/slideMaster4.xml"/><Relationship Id="rId4" Type="http://schemas.openxmlformats.org/officeDocument/2006/relationships/tags" Target="../tags/tag606.xml"/><Relationship Id="rId9" Type="http://schemas.openxmlformats.org/officeDocument/2006/relationships/tags" Target="../tags/tag611.xml"/><Relationship Id="rId14" Type="http://schemas.openxmlformats.org/officeDocument/2006/relationships/image" Target="file:///C:\Users\1V994W2\PycharmProjects\PPT_Background_Generation/pic_temp/1_pic_quater_left_down.png" TargetMode="External"/></Relationships>
</file>

<file path=ppt/slideLayouts/_rels/slideLayout78.xml.rels><?xml version="1.0" encoding="UTF-8" standalone="yes"?>
<Relationships xmlns="http://schemas.openxmlformats.org/package/2006/relationships"><Relationship Id="rId8" Type="http://schemas.openxmlformats.org/officeDocument/2006/relationships/tags" Target="../tags/tag619.xml"/><Relationship Id="rId3" Type="http://schemas.openxmlformats.org/officeDocument/2006/relationships/tags" Target="../tags/tag614.xml"/><Relationship Id="rId7" Type="http://schemas.openxmlformats.org/officeDocument/2006/relationships/tags" Target="../tags/tag618.xml"/><Relationship Id="rId2" Type="http://schemas.openxmlformats.org/officeDocument/2006/relationships/tags" Target="../tags/tag613.xml"/><Relationship Id="rId1" Type="http://schemas.openxmlformats.org/officeDocument/2006/relationships/tags" Target="../tags/tag612.xml"/><Relationship Id="rId6" Type="http://schemas.openxmlformats.org/officeDocument/2006/relationships/tags" Target="../tags/tag617.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16.xml"/><Relationship Id="rId10" Type="http://schemas.openxmlformats.org/officeDocument/2006/relationships/image" Target="../media/image2.png"/><Relationship Id="rId4" Type="http://schemas.openxmlformats.org/officeDocument/2006/relationships/tags" Target="../tags/tag615.xml"/><Relationship Id="rId9"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8" Type="http://schemas.openxmlformats.org/officeDocument/2006/relationships/tags" Target="../tags/tag627.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22.xml"/><Relationship Id="rId7" Type="http://schemas.openxmlformats.org/officeDocument/2006/relationships/tags" Target="../tags/tag626.xml"/><Relationship Id="rId12" Type="http://schemas.openxmlformats.org/officeDocument/2006/relationships/image" Target="../media/image2.png"/><Relationship Id="rId2" Type="http://schemas.openxmlformats.org/officeDocument/2006/relationships/tags" Target="../tags/tag621.xml"/><Relationship Id="rId1" Type="http://schemas.openxmlformats.org/officeDocument/2006/relationships/tags" Target="../tags/tag620.xml"/><Relationship Id="rId6" Type="http://schemas.openxmlformats.org/officeDocument/2006/relationships/tags" Target="../tags/tag625.xml"/><Relationship Id="rId11" Type="http://schemas.openxmlformats.org/officeDocument/2006/relationships/slideMaster" Target="../slideMasters/slideMaster4.xml"/><Relationship Id="rId5" Type="http://schemas.openxmlformats.org/officeDocument/2006/relationships/tags" Target="../tags/tag624.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29.xml"/><Relationship Id="rId4" Type="http://schemas.openxmlformats.org/officeDocument/2006/relationships/tags" Target="../tags/tag623.xml"/><Relationship Id="rId9" Type="http://schemas.openxmlformats.org/officeDocument/2006/relationships/tags" Target="../tags/tag628.xml"/><Relationship Id="rId1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image" Target="../media/image3.png"/><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58.xml"/><Relationship Id="rId10" Type="http://schemas.openxmlformats.org/officeDocument/2006/relationships/image" Target="../media/image2.png"/><Relationship Id="rId4" Type="http://schemas.openxmlformats.org/officeDocument/2006/relationships/tags" Target="../tags/tag57.xml"/><Relationship Id="rId9"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8" Type="http://schemas.openxmlformats.org/officeDocument/2006/relationships/tags" Target="../tags/tag637.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32.xml"/><Relationship Id="rId7" Type="http://schemas.openxmlformats.org/officeDocument/2006/relationships/tags" Target="../tags/tag636.xml"/><Relationship Id="rId12" Type="http://schemas.openxmlformats.org/officeDocument/2006/relationships/image" Target="../media/image2.png"/><Relationship Id="rId2" Type="http://schemas.openxmlformats.org/officeDocument/2006/relationships/tags" Target="../tags/tag631.xml"/><Relationship Id="rId1" Type="http://schemas.openxmlformats.org/officeDocument/2006/relationships/tags" Target="../tags/tag630.xml"/><Relationship Id="rId6" Type="http://schemas.openxmlformats.org/officeDocument/2006/relationships/tags" Target="../tags/tag635.xml"/><Relationship Id="rId11" Type="http://schemas.openxmlformats.org/officeDocument/2006/relationships/slideMaster" Target="../slideMasters/slideMaster4.xml"/><Relationship Id="rId5" Type="http://schemas.openxmlformats.org/officeDocument/2006/relationships/tags" Target="../tags/tag634.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39.xml"/><Relationship Id="rId4" Type="http://schemas.openxmlformats.org/officeDocument/2006/relationships/tags" Target="../tags/tag633.xml"/><Relationship Id="rId9" Type="http://schemas.openxmlformats.org/officeDocument/2006/relationships/tags" Target="../tags/tag638.xml"/><Relationship Id="rId14" Type="http://schemas.openxmlformats.org/officeDocument/2006/relationships/image" Target="../media/image3.png"/></Relationships>
</file>

<file path=ppt/slideLayouts/_rels/slideLayout81.xml.rels><?xml version="1.0" encoding="UTF-8" standalone="yes"?>
<Relationships xmlns="http://schemas.openxmlformats.org/package/2006/relationships"><Relationship Id="rId8" Type="http://schemas.openxmlformats.org/officeDocument/2006/relationships/tags" Target="../tags/tag647.xml"/><Relationship Id="rId13" Type="http://schemas.openxmlformats.org/officeDocument/2006/relationships/slideMaster" Target="../slideMasters/slideMaster4.xml"/><Relationship Id="rId3" Type="http://schemas.openxmlformats.org/officeDocument/2006/relationships/tags" Target="../tags/tag642.xml"/><Relationship Id="rId7" Type="http://schemas.openxmlformats.org/officeDocument/2006/relationships/tags" Target="../tags/tag646.xml"/><Relationship Id="rId12" Type="http://schemas.openxmlformats.org/officeDocument/2006/relationships/tags" Target="../tags/tag651.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41.xml"/><Relationship Id="rId16" Type="http://schemas.openxmlformats.org/officeDocument/2006/relationships/image" Target="../media/image3.png"/><Relationship Id="rId1" Type="http://schemas.openxmlformats.org/officeDocument/2006/relationships/tags" Target="../tags/tag640.xml"/><Relationship Id="rId6" Type="http://schemas.openxmlformats.org/officeDocument/2006/relationships/tags" Target="../tags/tag645.xml"/><Relationship Id="rId11" Type="http://schemas.openxmlformats.org/officeDocument/2006/relationships/tags" Target="../tags/tag650.xml"/><Relationship Id="rId5" Type="http://schemas.openxmlformats.org/officeDocument/2006/relationships/tags" Target="../tags/tag644.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649.xml"/><Relationship Id="rId4" Type="http://schemas.openxmlformats.org/officeDocument/2006/relationships/tags" Target="../tags/tag643.xml"/><Relationship Id="rId9" Type="http://schemas.openxmlformats.org/officeDocument/2006/relationships/tags" Target="../tags/tag648.xml"/><Relationship Id="rId14" Type="http://schemas.openxmlformats.org/officeDocument/2006/relationships/image" Target="../media/image2.png"/></Relationships>
</file>

<file path=ppt/slideLayouts/_rels/slideLayout82.xml.rels><?xml version="1.0" encoding="UTF-8" standalone="yes"?>
<Relationships xmlns="http://schemas.openxmlformats.org/package/2006/relationships"><Relationship Id="rId8" Type="http://schemas.openxmlformats.org/officeDocument/2006/relationships/tags" Target="../tags/tag659.xml"/><Relationship Id="rId13" Type="http://schemas.openxmlformats.org/officeDocument/2006/relationships/image" Target="../media/image3.png"/><Relationship Id="rId3" Type="http://schemas.openxmlformats.org/officeDocument/2006/relationships/tags" Target="../tags/tag654.xml"/><Relationship Id="rId7" Type="http://schemas.openxmlformats.org/officeDocument/2006/relationships/tags" Target="../tags/tag658.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653.xml"/><Relationship Id="rId1" Type="http://schemas.openxmlformats.org/officeDocument/2006/relationships/tags" Target="../tags/tag652.xml"/><Relationship Id="rId6" Type="http://schemas.openxmlformats.org/officeDocument/2006/relationships/tags" Target="../tags/tag657.xml"/><Relationship Id="rId11" Type="http://schemas.openxmlformats.org/officeDocument/2006/relationships/image" Target="../media/image6.png"/><Relationship Id="rId5" Type="http://schemas.openxmlformats.org/officeDocument/2006/relationships/tags" Target="../tags/tag656.xml"/><Relationship Id="rId10" Type="http://schemas.openxmlformats.org/officeDocument/2006/relationships/slideMaster" Target="../slideMasters/slideMaster4.xml"/><Relationship Id="rId4" Type="http://schemas.openxmlformats.org/officeDocument/2006/relationships/tags" Target="../tags/tag655.xml"/><Relationship Id="rId9" Type="http://schemas.openxmlformats.org/officeDocument/2006/relationships/tags" Target="../tags/tag660.xml"/><Relationship Id="rId14" Type="http://schemas.openxmlformats.org/officeDocument/2006/relationships/image" Target="file:///C:\Users\1V994W2\PycharmProjects\PPT_Background_Generation/pic_temp/1_pic_quater_left_down.png" TargetMode="External"/></Relationships>
</file>

<file path=ppt/slideLayouts/_rels/slideLayout9.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64.xml"/><Relationship Id="rId7" Type="http://schemas.openxmlformats.org/officeDocument/2006/relationships/tags" Target="../tags/tag6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tags" Target="../tags/tag67.xml"/><Relationship Id="rId11" Type="http://schemas.openxmlformats.org/officeDocument/2006/relationships/image" Target="../media/image3.png"/><Relationship Id="rId5" Type="http://schemas.openxmlformats.org/officeDocument/2006/relationships/tags" Target="../tags/tag6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5.xml"/><Relationship Id="rId9"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11" r:link="rId12" cstate="print">
            <a:extLst>
              <a:ext uri="{28A0092B-C50C-407E-A947-70E740481C1C}">
                <a14:useLocalDpi xmlns:a14="http://schemas.microsoft.com/office/drawing/2010/main" val="0"/>
              </a:ext>
            </a:extLst>
          </a:blip>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2" name="标题 1"/>
          <p:cNvSpPr>
            <a:spLocks noGrp="1"/>
          </p:cNvSpPr>
          <p:nvPr>
            <p:ph type="ctrTitle" idx="13" hasCustomPrompt="1"/>
            <p:custDataLst>
              <p:tags r:id="rId5"/>
            </p:custDataLst>
          </p:nvPr>
        </p:nvSpPr>
        <p:spPr>
          <a:xfrm>
            <a:off x="2171348" y="1698825"/>
            <a:ext cx="4762500" cy="913084"/>
          </a:xfrm>
        </p:spPr>
        <p:txBody>
          <a:bodyPr vert="horz" wrap="square" lIns="0" tIns="0" rIns="0" bIns="0" rtlCol="0" anchor="t" anchorCtr="0">
            <a:normAutofit/>
          </a:bodyPr>
          <a:lstStyle>
            <a:lvl1pPr>
              <a:defRPr lang="zh-CN" altLang="en-US" sz="5400" b="0" spc="7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dirty="0"/>
              <a:t>编辑标题</a:t>
            </a:r>
          </a:p>
        </p:txBody>
      </p:sp>
      <p:sp>
        <p:nvSpPr>
          <p:cNvPr id="3" name="文本占位符 2"/>
          <p:cNvSpPr>
            <a:spLocks noGrp="1"/>
          </p:cNvSpPr>
          <p:nvPr>
            <p:ph type="body" idx="14" hasCustomPrompt="1"/>
            <p:custDataLst>
              <p:tags r:id="rId6"/>
            </p:custDataLst>
          </p:nvPr>
        </p:nvSpPr>
        <p:spPr>
          <a:xfrm>
            <a:off x="5418896" y="2929130"/>
            <a:ext cx="1458278" cy="306743"/>
          </a:xfrm>
        </p:spPr>
        <p:txBody>
          <a:bodyPr vert="horz" wrap="square" lIns="0" tIns="0" rIns="0" bIns="0" rtlCol="0" anchor="ctr">
            <a:normAutofit/>
          </a:bodyPr>
          <a:lstStyle>
            <a:lvl1pPr>
              <a:defRPr lang="zh-CN" altLang="en-US">
                <a:solidFill>
                  <a:schemeClr val="tx1">
                    <a:lumMod val="65000"/>
                    <a:lumOff val="35000"/>
                  </a:schemeClr>
                </a:solidFill>
                <a:latin typeface="Arial" panose="020B0604020202020204" pitchFamily="34" charset="0"/>
                <a:ea typeface="微软雅黑" panose="020B0503020204020204" charset="-122"/>
              </a:defRPr>
            </a:lvl1pPr>
          </a:lstStyle>
          <a:p>
            <a:pPr marL="0" lvl="0" indent="0" algn="r">
              <a:buNone/>
            </a:pPr>
            <a:r>
              <a:rPr lang="zh-CN" altLang="en-US"/>
              <a:t>编辑文本</a:t>
            </a:r>
          </a:p>
        </p:txBody>
      </p:sp>
      <p:sp>
        <p:nvSpPr>
          <p:cNvPr id="4" name="文本占位符 3"/>
          <p:cNvSpPr>
            <a:spLocks noGrp="1"/>
          </p:cNvSpPr>
          <p:nvPr>
            <p:ph type="body" sz="quarter" idx="15" hasCustomPrompt="1"/>
            <p:custDataLst>
              <p:tags r:id="rId7"/>
            </p:custDataLst>
          </p:nvPr>
        </p:nvSpPr>
        <p:spPr>
          <a:xfrm>
            <a:off x="2228021" y="2929130"/>
            <a:ext cx="1458278" cy="306743"/>
          </a:xfrm>
          <a:prstGeom prst="rect">
            <a:avLst/>
          </a:prstGeom>
        </p:spPr>
        <p:txBody>
          <a:bodyPr vert="horz" wrap="square" lIns="0" tIns="0" rIns="0" bIns="0" rtlCol="0" anchor="ctr">
            <a:normAutofit/>
          </a:bodyPr>
          <a:lstStyle>
            <a:lvl1pPr>
              <a:defRPr lang="zh-CN" altLang="en-US">
                <a:solidFill>
                  <a:schemeClr val="tx1">
                    <a:lumMod val="65000"/>
                    <a:lumOff val="35000"/>
                  </a:schemeClr>
                </a:solidFill>
                <a:latin typeface="Arial" panose="020B0604020202020204" pitchFamily="34" charset="0"/>
                <a:ea typeface="微软雅黑" panose="020B0503020204020204" charset="-122"/>
              </a:defRPr>
            </a:lvl1pPr>
          </a:lstStyle>
          <a:p>
            <a:pPr marL="0" lvl="0" indent="0">
              <a:buNone/>
            </a:pPr>
            <a:r>
              <a:rPr lang="zh-CN" altLang="en-US"/>
              <a:t>编辑文本</a:t>
            </a:r>
          </a:p>
        </p:txBody>
      </p:sp>
      <p:cxnSp>
        <p:nvCxnSpPr>
          <p:cNvPr id="9" name="直接连接符 8"/>
          <p:cNvCxnSpPr/>
          <p:nvPr userDrawn="1">
            <p:custDataLst>
              <p:tags r:id="rId8"/>
            </p:custDataLst>
          </p:nvPr>
        </p:nvCxnSpPr>
        <p:spPr>
          <a:xfrm>
            <a:off x="2227784" y="2757659"/>
            <a:ext cx="4649629"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 name="副标题 5"/>
          <p:cNvSpPr>
            <a:spLocks noGrp="1"/>
          </p:cNvSpPr>
          <p:nvPr>
            <p:ph type="subTitle" sz="quarter" idx="16" hasCustomPrompt="1"/>
            <p:custDataLst>
              <p:tags r:id="rId9"/>
            </p:custDataLst>
          </p:nvPr>
        </p:nvSpPr>
        <p:spPr>
          <a:xfrm>
            <a:off x="2171587" y="1210132"/>
            <a:ext cx="4762976" cy="336750"/>
          </a:xfrm>
          <a:prstGeom prst="rect">
            <a:avLst/>
          </a:prstGeom>
        </p:spPr>
        <p:txBody>
          <a:bodyPr vert="horz" wrap="square" lIns="0" tIns="0" rIns="0" bIns="0" rtlCol="0" anchor="b" anchorCtr="0">
            <a:normAutofit/>
          </a:bodyPr>
          <a:lstStyle>
            <a:lvl1pPr>
              <a:defRPr lang="zh-CN" altLang="en-US" sz="1500" spc="200">
                <a:ln>
                  <a:noFill/>
                </a:ln>
                <a:solidFill>
                  <a:schemeClr val="tx1">
                    <a:lumMod val="65000"/>
                    <a:lumOff val="35000"/>
                  </a:schemeClr>
                </a:solidFill>
                <a:effectLst/>
                <a:uLnTx/>
                <a:latin typeface="Arial" panose="020B0604020202020204" pitchFamily="34" charset="0"/>
                <a:ea typeface="微软雅黑" panose="020B0503020204020204" charset="-122"/>
                <a:cs typeface="微软雅黑" panose="020B0503020204020204" charset="-122"/>
              </a:defRPr>
            </a:lvl1pPr>
          </a:lstStyle>
          <a:p>
            <a:pPr marL="0" lvl="0" indent="0" algn="dist">
              <a:lnSpc>
                <a:spcPct val="100000"/>
              </a:lnSpc>
              <a:spcAft>
                <a:spcPts val="0"/>
              </a:spcAft>
              <a:buClrTx/>
              <a:buSzTx/>
              <a:buNone/>
            </a:pPr>
            <a:r>
              <a:rPr lang="zh-CN" altLang="en-US" dirty="0"/>
              <a:t>单击此处编辑副标题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7" name="图片 6"/>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2" name="副标题 1"/>
          <p:cNvSpPr>
            <a:spLocks noGrp="1"/>
          </p:cNvSpPr>
          <p:nvPr>
            <p:ph type="subTitle" idx="13" hasCustomPrompt="1"/>
            <p:custDataLst>
              <p:tags r:id="rId5"/>
            </p:custDataLst>
          </p:nvPr>
        </p:nvSpPr>
        <p:spPr>
          <a:xfrm>
            <a:off x="2120741" y="3498709"/>
            <a:ext cx="4902518" cy="289596"/>
          </a:xfrm>
        </p:spPr>
        <p:txBody>
          <a:bodyPr vert="horz" wrap="square" lIns="0" tIns="0" rIns="0" bIns="0" rtlCol="0" anchor="t" anchorCtr="0">
            <a:normAutofit/>
          </a:bodyPr>
          <a:lstStyle>
            <a:lvl1pPr>
              <a:defRPr kumimoji="0" lang="zh-CN" altLang="en-US"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0" marR="0" lvl="0" indent="0" algn="ctr">
              <a:lnSpc>
                <a:spcPct val="100000"/>
              </a:lnSpc>
              <a:spcAft>
                <a:spcPts val="0"/>
              </a:spcAft>
              <a:buClrTx/>
              <a:buSzTx/>
              <a:buNone/>
            </a:pPr>
            <a:r>
              <a:rPr lang="zh-CN" altLang="en-US" dirty="0"/>
              <a:t>单击此处编辑副标题</a:t>
            </a:r>
          </a:p>
        </p:txBody>
      </p:sp>
      <p:sp>
        <p:nvSpPr>
          <p:cNvPr id="3" name="标题 2"/>
          <p:cNvSpPr>
            <a:spLocks noGrp="1"/>
          </p:cNvSpPr>
          <p:nvPr>
            <p:ph type="ctrTitle" idx="14" hasCustomPrompt="1"/>
            <p:custDataLst>
              <p:tags r:id="rId6"/>
            </p:custDataLst>
          </p:nvPr>
        </p:nvSpPr>
        <p:spPr>
          <a:xfrm>
            <a:off x="2120741" y="2686061"/>
            <a:ext cx="4902518" cy="626822"/>
          </a:xfrm>
        </p:spPr>
        <p:txBody>
          <a:bodyPr vert="horz" wrap="square" lIns="0" tIns="0" rIns="0" bIns="0" rtlCol="0" anchor="b" anchorCtr="0">
            <a:normAutofit/>
          </a:bodyPr>
          <a:lstStyle>
            <a:lvl1pPr>
              <a:defRPr kumimoji="0" lang="zh-CN" altLang="en-US" sz="3300" b="0" i="0" spc="4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marR="0" lvl="0" indent="0" algn="ctr">
              <a:spcAft>
                <a:spcPts val="0"/>
              </a:spcAft>
              <a:buClrTx/>
              <a:buSzTx/>
              <a:buFontTx/>
            </a:pPr>
            <a:r>
              <a:rPr lang="zh-CN" altLang="en-US" dirty="0"/>
              <a:t>编辑标题</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2"/>
            </p:custDataLst>
          </p:nvPr>
        </p:nvPicPr>
        <p:blipFill>
          <a:blip r:embed="rId12" r:link="rId13"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10" name="图片 9"/>
          <p:cNvPicPr/>
          <p:nvPr userDrawn="1">
            <p:custDataLst>
              <p:tags r:id="rId2"/>
            </p:custDataLst>
          </p:nvPr>
        </p:nvPicPr>
        <p:blipFill>
          <a:blip r:embed="rId14" r:link="rId15"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228600" y="1646123"/>
            <a:ext cx="3291840" cy="1851889"/>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4820054"/>
            <a:ext cx="540068" cy="324081"/>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2"/>
            </p:custDataLst>
          </p:nvPr>
        </p:nvPicPr>
        <p:blipFill>
          <a:blip r:embed="rId12" r:link="rId13"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pPr/>
              <a:t>2020/10/29</a:t>
            </a:fld>
            <a:endParaRPr lang="zh-CN" altLang="en-US" dirty="0"/>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7" name="图片 6"/>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9" r:link="rId10" cstate="print">
            <a:extLst>
              <a:ext uri="{28A0092B-C50C-407E-A947-70E740481C1C}">
                <a14:useLocalDpi xmlns:a14="http://schemas.microsoft.com/office/drawing/2010/main" val="0"/>
              </a:ext>
            </a:extLst>
          </a:blip>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2" name="标题 1"/>
          <p:cNvSpPr>
            <a:spLocks noGrp="1"/>
          </p:cNvSpPr>
          <p:nvPr>
            <p:ph type="title" idx="13" hasCustomPrompt="1"/>
            <p:custDataLst>
              <p:tags r:id="rId5"/>
            </p:custDataLst>
          </p:nvPr>
        </p:nvSpPr>
        <p:spPr>
          <a:xfrm>
            <a:off x="1302068" y="1726319"/>
            <a:ext cx="3269933" cy="879266"/>
          </a:xfrm>
        </p:spPr>
        <p:txBody>
          <a:bodyPr vert="horz" wrap="square" lIns="0" tIns="0" rIns="0" bIns="0" rtlCol="0" anchor="b" anchorCtr="0">
            <a:normAutofit/>
          </a:bodyPr>
          <a:lstStyle>
            <a:lvl1pPr>
              <a:defRPr lang="zh-CN" altLang="en-US" sz="4950" b="0" spc="7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lvl="0">
              <a:spcAft>
                <a:spcPts val="0"/>
              </a:spcAft>
              <a:buClrTx/>
              <a:buSzTx/>
              <a:buFontTx/>
            </a:pPr>
            <a:r>
              <a:rPr lang="zh-CN" altLang="en-US"/>
              <a:t>编辑标题</a:t>
            </a:r>
          </a:p>
        </p:txBody>
      </p:sp>
      <p:sp>
        <p:nvSpPr>
          <p:cNvPr id="7" name="文本占位符 6"/>
          <p:cNvSpPr>
            <a:spLocks noGrp="1"/>
          </p:cNvSpPr>
          <p:nvPr>
            <p:ph type="body" idx="14" hasCustomPrompt="1"/>
            <p:custDataLst>
              <p:tags r:id="rId6"/>
            </p:custDataLst>
          </p:nvPr>
        </p:nvSpPr>
        <p:spPr>
          <a:xfrm>
            <a:off x="1302068" y="2758956"/>
            <a:ext cx="3269933" cy="277688"/>
          </a:xfrm>
        </p:spPr>
        <p:txBody>
          <a:bodyPr vert="horz" wrap="square" lIns="0" tIns="0" rIns="0" bIns="0" rtlCol="0">
            <a:normAutofit/>
          </a:bodyPr>
          <a:lstStyle>
            <a:lvl1pPr>
              <a:defRPr kumimoji="0" lang="zh-CN" altLang="en-US" sz="1500"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0" marR="0" lvl="0" indent="0">
              <a:lnSpc>
                <a:spcPct val="100000"/>
              </a:lnSpc>
              <a:spcAft>
                <a:spcPts val="0"/>
              </a:spcAft>
              <a:buClrTx/>
              <a:buSzTx/>
              <a:buNone/>
            </a:pPr>
            <a:r>
              <a:rPr lang="zh-CN" altLang="en-US"/>
              <a:t>单击此处编辑副标题</a:t>
            </a:r>
          </a:p>
        </p:txBody>
      </p:sp>
      <p:cxnSp>
        <p:nvCxnSpPr>
          <p:cNvPr id="8" name="直接连接符 7"/>
          <p:cNvCxnSpPr/>
          <p:nvPr userDrawn="1">
            <p:custDataLst>
              <p:tags r:id="rId7"/>
            </p:custDataLst>
          </p:nvPr>
        </p:nvCxnSpPr>
        <p:spPr>
          <a:xfrm flipV="1">
            <a:off x="1073944" y="1850159"/>
            <a:ext cx="0" cy="1143141"/>
          </a:xfrm>
          <a:prstGeom prst="line">
            <a:avLst/>
          </a:prstGeom>
          <a:ln w="63500"/>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2" r:link="rId13"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hasCustomPrompt="1"/>
            <p:custDataLst>
              <p:tags r:id="rId4"/>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5"/>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8" name="图片 7"/>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3" r:link="rId14"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4"/>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8"/>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9"/>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3" r:link="rId14"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4"/>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内容占位符 6"/>
          <p:cNvSpPr>
            <a:spLocks noGrp="1"/>
          </p:cNvSpPr>
          <p:nvPr>
            <p:ph sz="quarter" idx="13"/>
            <p:custDataLst>
              <p:tags r:id="rId8"/>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9"/>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2" name="图片 11"/>
          <p:cNvPicPr/>
          <p:nvPr userDrawn="1">
            <p:custDataLst>
              <p:tags r:id="rId2"/>
            </p:custDataLst>
          </p:nvPr>
        </p:nvPicPr>
        <p:blipFill>
          <a:blip r:embed="rId13" r:link="rId14" cstate="print">
            <a:extLst>
              <a:ext uri="{28A0092B-C50C-407E-A947-70E740481C1C}">
                <a14:useLocalDpi xmlns:a14="http://schemas.microsoft.com/office/drawing/2010/main" val="0"/>
              </a:ext>
            </a:extLst>
          </a:blip>
          <a:stretch>
            <a:fillRect/>
          </a:stretch>
        </p:blipFill>
        <p:spPr>
          <a:xfrm>
            <a:off x="8603933" y="4820054"/>
            <a:ext cx="540068" cy="324081"/>
          </a:xfrm>
          <a:prstGeom prst="rect">
            <a:avLst/>
          </a:prstGeom>
        </p:spPr>
      </p:pic>
      <p:pic>
        <p:nvPicPr>
          <p:cNvPr id="10" name="图片 9"/>
          <p:cNvPicPr/>
          <p:nvPr userDrawn="1">
            <p:custDataLst>
              <p:tags r:id="rId3"/>
            </p:custDataLst>
          </p:nvPr>
        </p:nvPicPr>
        <p:blipFill>
          <a:blip r:embed="rId15" r:link="rId16" cstate="print">
            <a:extLst>
              <a:ext uri="{28A0092B-C50C-407E-A947-70E740481C1C}">
                <a14:useLocalDpi xmlns:a14="http://schemas.microsoft.com/office/drawing/2010/main" val="0"/>
              </a:ext>
            </a:extLst>
          </a:blip>
          <a:stretch>
            <a:fillRect/>
          </a:stretch>
        </p:blipFill>
        <p:spPr>
          <a:xfrm>
            <a:off x="0" y="4820054"/>
            <a:ext cx="540068" cy="324081"/>
          </a:xfrm>
          <a:prstGeom prst="rect">
            <a:avLst/>
          </a:prstGeom>
        </p:spPr>
      </p:pic>
      <p:sp>
        <p:nvSpPr>
          <p:cNvPr id="2" name="标题 1"/>
          <p:cNvSpPr>
            <a:spLocks noGrp="1"/>
          </p:cNvSpPr>
          <p:nvPr>
            <p:ph type="title"/>
            <p:custDataLst>
              <p:tags r:id="rId4"/>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内容占位符 6"/>
          <p:cNvSpPr>
            <a:spLocks noGrp="1"/>
          </p:cNvSpPr>
          <p:nvPr>
            <p:ph sz="quarter" idx="13"/>
            <p:custDataLst>
              <p:tags r:id="rId8"/>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9"/>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10"/>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1"/>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7928848" y="4414953"/>
            <a:ext cx="1215152" cy="729181"/>
          </a:xfrm>
          <a:prstGeom prst="rect">
            <a:avLst/>
          </a:prstGeom>
        </p:spPr>
      </p:pic>
      <p:pic>
        <p:nvPicPr>
          <p:cNvPr id="8" name="图片 7"/>
          <p:cNvPicPr/>
          <p:nvPr userDrawn="1">
            <p:custDataLst>
              <p:tags r:id="rId3"/>
            </p:custDataLst>
          </p:nvPr>
        </p:nvPicPr>
        <p:blipFill>
          <a:blip r:embed="rId12" r:link="rId13" cstate="print">
            <a:extLst>
              <a:ext uri="{28A0092B-C50C-407E-A947-70E740481C1C}">
                <a14:useLocalDpi xmlns:a14="http://schemas.microsoft.com/office/drawing/2010/main" val="0"/>
              </a:ext>
            </a:extLst>
          </a:blip>
          <a:stretch>
            <a:fillRect/>
          </a:stretch>
        </p:blipFill>
        <p:spPr>
          <a:xfrm>
            <a:off x="0" y="4414953"/>
            <a:ext cx="1215152" cy="729181"/>
          </a:xfrm>
          <a:prstGeom prst="rect">
            <a:avLst/>
          </a:prstGeom>
        </p:spPr>
      </p:pic>
      <p:sp>
        <p:nvSpPr>
          <p:cNvPr id="2" name="标题 1"/>
          <p:cNvSpPr>
            <a:spLocks noGrp="1"/>
          </p:cNvSpPr>
          <p:nvPr>
            <p:ph type="title" hasCustomPrompt="1"/>
            <p:custDataLst>
              <p:tags r:id="rId4"/>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文本占位符 6"/>
          <p:cNvSpPr>
            <a:spLocks noGrp="1"/>
          </p:cNvSpPr>
          <p:nvPr>
            <p:ph type="body" sz="quarter" idx="13"/>
            <p:custDataLst>
              <p:tags r:id="rId8"/>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2020/10/29</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2020/10/29</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2020/10/29</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pPr/>
              <a:t>2020/10/29</a:t>
            </a:fld>
            <a:endParaRPr lang="zh-CN" altLang="en-US" dirty="0"/>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pPr/>
              <a:t>‹#›</a:t>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21" Type="http://schemas.openxmlformats.org/officeDocument/2006/relationships/tags" Target="../tags/tag147.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5" Type="http://schemas.openxmlformats.org/officeDocument/2006/relationships/tags" Target="../tags/tag151.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tags" Target="../tags/tag146.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24" Type="http://schemas.openxmlformats.org/officeDocument/2006/relationships/tags" Target="../tags/tag150.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23" Type="http://schemas.openxmlformats.org/officeDocument/2006/relationships/tags" Target="../tags/tag149.xml"/><Relationship Id="rId10" Type="http://schemas.openxmlformats.org/officeDocument/2006/relationships/slideLayout" Target="../slideLayouts/slideLayout28.xml"/><Relationship Id="rId19" Type="http://schemas.openxmlformats.org/officeDocument/2006/relationships/theme" Target="../theme/theme2.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tags" Target="../tags/tag148.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34" Type="http://schemas.openxmlformats.org/officeDocument/2006/relationships/tags" Target="../tags/tag292.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33" Type="http://schemas.openxmlformats.org/officeDocument/2006/relationships/tags" Target="../tags/tag291.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29" Type="http://schemas.openxmlformats.org/officeDocument/2006/relationships/theme" Target="../theme/theme3.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tags" Target="../tags/tag290.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tags" Target="../tags/tag289.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tags" Target="../tags/tag288.xml"/><Relationship Id="rId35" Type="http://schemas.openxmlformats.org/officeDocument/2006/relationships/tags" Target="../tags/tag293.xml"/><Relationship Id="rId8" Type="http://schemas.openxmlformats.org/officeDocument/2006/relationships/slideLayout" Target="../slideLayouts/slideLayout4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slideLayout" Target="../slideLayouts/slideLayout77.xml"/><Relationship Id="rId18" Type="http://schemas.openxmlformats.org/officeDocument/2006/relationships/slideLayout" Target="../slideLayouts/slideLayout82.xml"/><Relationship Id="rId3" Type="http://schemas.openxmlformats.org/officeDocument/2006/relationships/slideLayout" Target="../slideLayouts/slideLayout67.xml"/><Relationship Id="rId21" Type="http://schemas.openxmlformats.org/officeDocument/2006/relationships/tags" Target="../tags/tag518.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17" Type="http://schemas.openxmlformats.org/officeDocument/2006/relationships/slideLayout" Target="../slideLayouts/slideLayout81.xml"/><Relationship Id="rId25" Type="http://schemas.openxmlformats.org/officeDocument/2006/relationships/tags" Target="../tags/tag522.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20" Type="http://schemas.openxmlformats.org/officeDocument/2006/relationships/tags" Target="../tags/tag517.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24" Type="http://schemas.openxmlformats.org/officeDocument/2006/relationships/tags" Target="../tags/tag521.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23" Type="http://schemas.openxmlformats.org/officeDocument/2006/relationships/tags" Target="../tags/tag520.xml"/><Relationship Id="rId10" Type="http://schemas.openxmlformats.org/officeDocument/2006/relationships/slideLayout" Target="../slideLayouts/slideLayout74.xml"/><Relationship Id="rId19" Type="http://schemas.openxmlformats.org/officeDocument/2006/relationships/theme" Target="../theme/theme4.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 Id="rId22" Type="http://schemas.openxmlformats.org/officeDocument/2006/relationships/tags" Target="../tags/tag5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pPr/>
              <a:t>2020/10/29</a:t>
            </a:fld>
            <a:endParaRPr lang="zh-CN" altLang="en-US"/>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pPr/>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3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3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5" name="页脚占位符 4"/>
          <p:cNvSpPr>
            <a:spLocks noGrp="1"/>
          </p:cNvSpPr>
          <p:nvPr>
            <p:ph type="ftr" sz="quarter" idx="3"/>
            <p:custDataLst>
              <p:tags r:id="rId3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3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3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51" r:id="rId19"/>
    <p:sldLayoutId id="2147483753" r:id="rId20"/>
    <p:sldLayoutId id="2147483754" r:id="rId21"/>
    <p:sldLayoutId id="2147483755" r:id="rId22"/>
    <p:sldLayoutId id="2147483756" r:id="rId23"/>
    <p:sldLayoutId id="2147483757" r:id="rId24"/>
    <p:sldLayoutId id="2147483758" r:id="rId25"/>
    <p:sldLayoutId id="2147483759" r:id="rId26"/>
    <p:sldLayoutId id="2147483760" r:id="rId27"/>
    <p:sldLayoutId id="2147483761" r:id="rId2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2020/10/29</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662.xml"/><Relationship Id="rId1" Type="http://schemas.openxmlformats.org/officeDocument/2006/relationships/tags" Target="../tags/tag66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7.xml"/><Relationship Id="rId1" Type="http://schemas.openxmlformats.org/officeDocument/2006/relationships/themeOverride" Target="../theme/themeOverride7.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7.xml"/><Relationship Id="rId1" Type="http://schemas.openxmlformats.org/officeDocument/2006/relationships/themeOverride" Target="../theme/themeOverride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7.xml"/><Relationship Id="rId1" Type="http://schemas.openxmlformats.org/officeDocument/2006/relationships/themeOverride" Target="../theme/themeOverride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7.xml"/><Relationship Id="rId1" Type="http://schemas.openxmlformats.org/officeDocument/2006/relationships/themeOverride" Target="../theme/themeOverride1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7.xml"/><Relationship Id="rId1" Type="http://schemas.openxmlformats.org/officeDocument/2006/relationships/themeOverride" Target="../theme/themeOverride11.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7.xml"/><Relationship Id="rId1" Type="http://schemas.openxmlformats.org/officeDocument/2006/relationships/themeOverride" Target="../theme/themeOverride1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7.xml"/><Relationship Id="rId1" Type="http://schemas.openxmlformats.org/officeDocument/2006/relationships/themeOverride" Target="../theme/themeOverride13.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7.xml"/><Relationship Id="rId1" Type="http://schemas.openxmlformats.org/officeDocument/2006/relationships/themeOverride" Target="../theme/themeOverride14.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7.xml"/><Relationship Id="rId1" Type="http://schemas.openxmlformats.org/officeDocument/2006/relationships/themeOverride" Target="../theme/themeOverride1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hyperlink" Target="http://baike.baidu.com/view/613924.htm" TargetMode="Externa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7.xml"/><Relationship Id="rId1" Type="http://schemas.openxmlformats.org/officeDocument/2006/relationships/themeOverride" Target="../theme/themeOverride16.xml"/><Relationship Id="rId4" Type="http://schemas.openxmlformats.org/officeDocument/2006/relationships/hyperlink" Target="http://baike.baidu.com/view/613928.ht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7.xml"/><Relationship Id="rId1" Type="http://schemas.openxmlformats.org/officeDocument/2006/relationships/themeOverride" Target="../theme/themeOverride17.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7.xml"/><Relationship Id="rId1" Type="http://schemas.openxmlformats.org/officeDocument/2006/relationships/themeOverride" Target="../theme/themeOverride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7.xml"/><Relationship Id="rId1" Type="http://schemas.openxmlformats.org/officeDocument/2006/relationships/themeOverride" Target="../theme/themeOverride1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7.xml"/><Relationship Id="rId1" Type="http://schemas.openxmlformats.org/officeDocument/2006/relationships/themeOverride" Target="../theme/themeOverride20.xml"/><Relationship Id="rId4" Type="http://schemas.openxmlformats.org/officeDocument/2006/relationships/hyperlink" Target="http://www.canet.com.cn/law/kjzd/" TargetMode="Externa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7.xml"/><Relationship Id="rId1" Type="http://schemas.openxmlformats.org/officeDocument/2006/relationships/themeOverride" Target="../theme/themeOverride2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7.xml"/><Relationship Id="rId1" Type="http://schemas.openxmlformats.org/officeDocument/2006/relationships/themeOverride" Target="../theme/themeOverride2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7.xml"/><Relationship Id="rId1" Type="http://schemas.openxmlformats.org/officeDocument/2006/relationships/themeOverride" Target="../theme/themeOverride2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7.xml"/><Relationship Id="rId1" Type="http://schemas.openxmlformats.org/officeDocument/2006/relationships/themeOverride" Target="../theme/themeOverride24.xml"/><Relationship Id="rId4" Type="http://schemas.openxmlformats.org/officeDocument/2006/relationships/hyperlink" Target="http://www.chinaacc.com/wangxiao/ccbp/" TargetMode="Externa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7.xml"/><Relationship Id="rId1" Type="http://schemas.openxmlformats.org/officeDocument/2006/relationships/themeOverride" Target="../theme/themeOverride2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9.xml"/><Relationship Id="rId1" Type="http://schemas.openxmlformats.org/officeDocument/2006/relationships/themeOverride" Target="../theme/themeOverride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7.xml"/><Relationship Id="rId1" Type="http://schemas.openxmlformats.org/officeDocument/2006/relationships/themeOverride" Target="../theme/themeOverride2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7.xml"/><Relationship Id="rId1" Type="http://schemas.openxmlformats.org/officeDocument/2006/relationships/themeOverride" Target="../theme/themeOverride2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7.xml"/><Relationship Id="rId1" Type="http://schemas.openxmlformats.org/officeDocument/2006/relationships/themeOverride" Target="../theme/themeOverride2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7.xml"/><Relationship Id="rId1" Type="http://schemas.openxmlformats.org/officeDocument/2006/relationships/themeOverride" Target="../theme/themeOverride29.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7.xml"/><Relationship Id="rId1" Type="http://schemas.openxmlformats.org/officeDocument/2006/relationships/themeOverride" Target="../theme/themeOverride3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67.xml"/><Relationship Id="rId1" Type="http://schemas.openxmlformats.org/officeDocument/2006/relationships/themeOverride" Target="../theme/themeOverride3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67.xml"/><Relationship Id="rId1" Type="http://schemas.openxmlformats.org/officeDocument/2006/relationships/themeOverride" Target="../theme/themeOverride3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67.xml"/><Relationship Id="rId1" Type="http://schemas.openxmlformats.org/officeDocument/2006/relationships/themeOverride" Target="../theme/themeOverride3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67.xml"/><Relationship Id="rId1" Type="http://schemas.openxmlformats.org/officeDocument/2006/relationships/themeOverride" Target="../theme/themeOverride3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hemeOverride" Target="../theme/themeOverride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67.xml"/><Relationship Id="rId1" Type="http://schemas.openxmlformats.org/officeDocument/2006/relationships/themeOverride" Target="../theme/themeOverride35.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67.xml"/><Relationship Id="rId1" Type="http://schemas.openxmlformats.org/officeDocument/2006/relationships/themeOverride" Target="../theme/themeOverride36.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67.xml"/><Relationship Id="rId1" Type="http://schemas.openxmlformats.org/officeDocument/2006/relationships/themeOverride" Target="../theme/themeOverride3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67.xml"/><Relationship Id="rId1" Type="http://schemas.openxmlformats.org/officeDocument/2006/relationships/themeOverride" Target="../theme/themeOverride38.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67.xml"/><Relationship Id="rId1" Type="http://schemas.openxmlformats.org/officeDocument/2006/relationships/themeOverride" Target="../theme/themeOverride3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7.xml"/><Relationship Id="rId1" Type="http://schemas.openxmlformats.org/officeDocument/2006/relationships/themeOverride" Target="../theme/themeOverride4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7.xml"/><Relationship Id="rId1" Type="http://schemas.openxmlformats.org/officeDocument/2006/relationships/themeOverride" Target="../theme/themeOverride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7.xml"/><Relationship Id="rId1" Type="http://schemas.openxmlformats.org/officeDocument/2006/relationships/themeOverride" Target="../theme/themeOverride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7.xml"/><Relationship Id="rId1" Type="http://schemas.openxmlformats.org/officeDocument/2006/relationships/themeOverride" Target="../theme/themeOverride5.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7.xml"/><Relationship Id="rId1" Type="http://schemas.openxmlformats.org/officeDocument/2006/relationships/themeOverride" Target="../theme/themeOverride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标题 2"/>
          <p:cNvSpPr>
            <a:spLocks noGrp="1"/>
          </p:cNvSpPr>
          <p:nvPr>
            <p:ph type="ctrTitle" idx="13"/>
            <p:custDataLst>
              <p:tags r:id="rId2"/>
            </p:custDataLst>
          </p:nvPr>
        </p:nvSpPr>
        <p:spPr>
          <a:xfrm>
            <a:off x="438150" y="1530985"/>
            <a:ext cx="7101840" cy="913130"/>
          </a:xfrm>
        </p:spPr>
        <p:txBody>
          <a:bodyPr vert="horz" wrap="square" lIns="67500" tIns="0" rIns="67500" bIns="35100" rtlCol="0" anchor="t" anchorCtr="0">
            <a:noAutofit/>
          </a:bodyPr>
          <a:lstStyle/>
          <a:p>
            <a:pPr algn="ctr"/>
            <a:r>
              <a:rPr lang="zh-CN" altLang="en-US" sz="8000" dirty="0" smtClean="0"/>
              <a:t>会计基础</a:t>
            </a:r>
            <a:endParaRPr lang="zh-CN" altLang="en-US" sz="8000" dirty="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501280" cy="1089529"/>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6.1.3 </a:t>
            </a:r>
            <a:r>
              <a:rPr lang="en-US" sz="2400" b="1" dirty="0" smtClean="0"/>
              <a:t> </a:t>
            </a:r>
            <a:r>
              <a:rPr lang="zh-CN" altLang="en-US" sz="2400" b="1" dirty="0" smtClean="0">
                <a:solidFill>
                  <a:srgbClr val="FFFF00"/>
                </a:solidFill>
                <a:cs typeface="黑体" panose="02010609060101010101" charset="-122"/>
                <a:sym typeface="+mn-ea"/>
              </a:rPr>
              <a:t>会计账簿的基本内</a:t>
            </a:r>
            <a:endParaRPr lang="en-US" altLang="zh-CN" sz="2400" b="1" dirty="0" smtClean="0">
              <a:solidFill>
                <a:srgbClr val="FFFF00"/>
              </a:solidFill>
              <a:cs typeface="黑体" panose="02010609060101010101" charset="-122"/>
              <a:sym typeface="+mn-ea"/>
            </a:endParaRPr>
          </a:p>
          <a:p>
            <a:pPr defTabSz="514350" fontAlgn="base">
              <a:lnSpc>
                <a:spcPct val="90000"/>
              </a:lnSpc>
            </a:pPr>
            <a:r>
              <a:rPr lang="zh-CN" altLang="en-US" sz="2400" b="1" dirty="0" smtClean="0">
                <a:solidFill>
                  <a:srgbClr val="FFFF00"/>
                </a:solidFill>
                <a:cs typeface="黑体" panose="02010609060101010101" charset="-122"/>
                <a:sym typeface="+mn-ea"/>
              </a:rPr>
              <a:t>容</a:t>
            </a: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225630" y="1034683"/>
            <a:ext cx="5695950" cy="5093702"/>
          </a:xfrm>
          <a:prstGeom prst="rect">
            <a:avLst/>
          </a:prstGeom>
          <a:noFill/>
        </p:spPr>
        <p:txBody>
          <a:bodyPr wrap="square" rtlCol="0" anchor="t">
            <a:spAutoFit/>
          </a:bodyPr>
          <a:lstStyle/>
          <a:p>
            <a:endParaRPr lang="en-US" dirty="0" smtClean="0">
              <a:solidFill>
                <a:schemeClr val="bg1"/>
              </a:solidFill>
            </a:endParaRPr>
          </a:p>
          <a:p>
            <a:r>
              <a:rPr lang="en-US" dirty="0" smtClean="0">
                <a:solidFill>
                  <a:schemeClr val="bg1"/>
                </a:solidFill>
              </a:rPr>
              <a:t>3</a:t>
            </a:r>
            <a:r>
              <a:rPr lang="zh-CN" altLang="en-US" dirty="0" smtClean="0">
                <a:solidFill>
                  <a:schemeClr val="bg1"/>
                </a:solidFill>
              </a:rPr>
              <a:t>．账页</a:t>
            </a:r>
          </a:p>
          <a:p>
            <a:r>
              <a:rPr lang="zh-CN" altLang="en-US" dirty="0" smtClean="0">
                <a:solidFill>
                  <a:schemeClr val="bg1"/>
                </a:solidFill>
              </a:rPr>
              <a:t>是用来记录会计资料的载体。虽</a:t>
            </a:r>
            <a:endParaRPr lang="en-US" altLang="zh-CN" dirty="0" smtClean="0">
              <a:solidFill>
                <a:schemeClr val="bg1"/>
              </a:solidFill>
            </a:endParaRPr>
          </a:p>
          <a:p>
            <a:r>
              <a:rPr lang="zh-CN" altLang="en-US" dirty="0" smtClean="0">
                <a:solidFill>
                  <a:schemeClr val="bg1"/>
                </a:solidFill>
              </a:rPr>
              <a:t>然不同种类的账页格式不完全相同，</a:t>
            </a:r>
            <a:endParaRPr lang="en-US" altLang="zh-CN" dirty="0" smtClean="0">
              <a:solidFill>
                <a:schemeClr val="bg1"/>
              </a:solidFill>
            </a:endParaRPr>
          </a:p>
          <a:p>
            <a:r>
              <a:rPr lang="zh-CN" altLang="en-US" dirty="0" smtClean="0">
                <a:solidFill>
                  <a:schemeClr val="bg1"/>
                </a:solidFill>
              </a:rPr>
              <a:t>但每一账页应具备以下内容：（</a:t>
            </a:r>
            <a:r>
              <a:rPr lang="en-US" dirty="0" smtClean="0">
                <a:solidFill>
                  <a:schemeClr val="bg1"/>
                </a:solidFill>
              </a:rPr>
              <a:t>1</a:t>
            </a:r>
            <a:r>
              <a:rPr lang="zh-CN" altLang="en-US" dirty="0" smtClean="0">
                <a:solidFill>
                  <a:schemeClr val="bg1"/>
                </a:solidFill>
              </a:rPr>
              <a:t>）标明账户名称；</a:t>
            </a:r>
            <a:endParaRPr lang="en-US" altLang="zh-CN" dirty="0" smtClean="0">
              <a:solidFill>
                <a:schemeClr val="bg1"/>
              </a:solidFill>
            </a:endParaRPr>
          </a:p>
          <a:p>
            <a:r>
              <a:rPr lang="zh-CN" altLang="en-US" dirty="0" smtClean="0">
                <a:solidFill>
                  <a:schemeClr val="bg1"/>
                </a:solidFill>
              </a:rPr>
              <a:t>（</a:t>
            </a:r>
            <a:r>
              <a:rPr lang="en-US" dirty="0" smtClean="0">
                <a:solidFill>
                  <a:schemeClr val="bg1"/>
                </a:solidFill>
              </a:rPr>
              <a:t>2</a:t>
            </a:r>
            <a:r>
              <a:rPr lang="zh-CN" altLang="en-US" dirty="0" smtClean="0">
                <a:solidFill>
                  <a:schemeClr val="bg1"/>
                </a:solidFill>
              </a:rPr>
              <a:t>）日期栏；</a:t>
            </a:r>
            <a:endParaRPr lang="en-US" altLang="zh-CN" dirty="0" smtClean="0">
              <a:solidFill>
                <a:schemeClr val="bg1"/>
              </a:solidFill>
            </a:endParaRPr>
          </a:p>
          <a:p>
            <a:r>
              <a:rPr lang="en-US" dirty="0" smtClean="0">
                <a:solidFill>
                  <a:schemeClr val="bg1"/>
                </a:solidFill>
              </a:rPr>
              <a:t>3</a:t>
            </a:r>
            <a:r>
              <a:rPr lang="zh-CN" altLang="en-US" dirty="0" smtClean="0">
                <a:solidFill>
                  <a:schemeClr val="bg1"/>
                </a:solidFill>
              </a:rPr>
              <a:t>）摘要栏；</a:t>
            </a:r>
            <a:endParaRPr lang="en-US" altLang="zh-CN" dirty="0" smtClean="0">
              <a:solidFill>
                <a:schemeClr val="bg1"/>
              </a:solidFill>
            </a:endParaRPr>
          </a:p>
          <a:p>
            <a:r>
              <a:rPr lang="zh-CN" altLang="en-US" dirty="0" smtClean="0">
                <a:solidFill>
                  <a:schemeClr val="bg1"/>
                </a:solidFill>
              </a:rPr>
              <a:t>（</a:t>
            </a:r>
            <a:r>
              <a:rPr lang="en-US" dirty="0" smtClean="0">
                <a:solidFill>
                  <a:schemeClr val="bg1"/>
                </a:solidFill>
              </a:rPr>
              <a:t>4</a:t>
            </a:r>
            <a:r>
              <a:rPr lang="zh-CN" altLang="en-US" dirty="0" smtClean="0">
                <a:solidFill>
                  <a:schemeClr val="bg1"/>
                </a:solidFill>
              </a:rPr>
              <a:t>）记账凭证的种类和号数栏；</a:t>
            </a:r>
            <a:endParaRPr lang="en-US" altLang="zh-CN" dirty="0" smtClean="0">
              <a:solidFill>
                <a:schemeClr val="bg1"/>
              </a:solidFill>
            </a:endParaRPr>
          </a:p>
          <a:p>
            <a:r>
              <a:rPr lang="zh-CN" altLang="en-US" dirty="0" smtClean="0">
                <a:solidFill>
                  <a:schemeClr val="bg1"/>
                </a:solidFill>
              </a:rPr>
              <a:t>（</a:t>
            </a:r>
            <a:r>
              <a:rPr lang="en-US" dirty="0" smtClean="0">
                <a:solidFill>
                  <a:schemeClr val="bg1"/>
                </a:solidFill>
              </a:rPr>
              <a:t>5</a:t>
            </a:r>
            <a:r>
              <a:rPr lang="zh-CN" altLang="en-US" dirty="0" smtClean="0">
                <a:solidFill>
                  <a:schemeClr val="bg1"/>
                </a:solidFill>
              </a:rPr>
              <a:t>）金额栏；</a:t>
            </a:r>
            <a:endParaRPr lang="en-US" altLang="zh-CN" dirty="0" smtClean="0">
              <a:solidFill>
                <a:schemeClr val="bg1"/>
              </a:solidFill>
            </a:endParaRPr>
          </a:p>
          <a:p>
            <a:r>
              <a:rPr lang="zh-CN" altLang="en-US" dirty="0" smtClean="0">
                <a:solidFill>
                  <a:schemeClr val="bg1"/>
                </a:solidFill>
              </a:rPr>
              <a:t>（</a:t>
            </a:r>
            <a:r>
              <a:rPr lang="en-US" dirty="0" smtClean="0">
                <a:solidFill>
                  <a:schemeClr val="bg1"/>
                </a:solidFill>
              </a:rPr>
              <a:t>6</a:t>
            </a:r>
            <a:r>
              <a:rPr lang="zh-CN" altLang="en-US" dirty="0" smtClean="0">
                <a:solidFill>
                  <a:schemeClr val="bg1"/>
                </a:solidFill>
              </a:rPr>
              <a:t>）总页数和分户页次栏等。</a:t>
            </a:r>
          </a:p>
          <a:p>
            <a:endParaRPr lang="en-US" altLang="zh-CN" sz="2800" dirty="0" smtClean="0"/>
          </a:p>
          <a:p>
            <a:endParaRPr lang="en-US" altLang="zh-CN" dirty="0" smtClean="0"/>
          </a:p>
          <a:p>
            <a:endParaRPr lang="en-US" altLang="zh-CN" dirty="0" smtClean="0"/>
          </a:p>
          <a:p>
            <a:endParaRPr lang="en-US" altLang="zh-CN" dirty="0" smtClean="0"/>
          </a:p>
          <a:p>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chemeClr val="folHlink"/>
              </a:buClr>
              <a:buFont typeface="Wingdings" panose="05000000000000000000"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pic>
        <p:nvPicPr>
          <p:cNvPr id="5" name="图片 4" descr="%4AAPB1AD{GTGJ8SA[IBF4Q"/>
          <p:cNvPicPr/>
          <p:nvPr/>
        </p:nvPicPr>
        <p:blipFill>
          <a:blip r:embed="rId4">
            <a:extLst>
              <a:ext uri="{28A0092B-C50C-407E-A947-70E740481C1C}">
                <a14:useLocalDpi xmlns:a14="http://schemas.microsoft.com/office/drawing/2010/main" val="0"/>
              </a:ext>
            </a:extLst>
          </a:blip>
          <a:srcRect/>
          <a:stretch>
            <a:fillRect/>
          </a:stretch>
        </p:blipFill>
        <p:spPr>
          <a:xfrm>
            <a:off x="5830784" y="1341912"/>
            <a:ext cx="3313216" cy="2921329"/>
          </a:xfrm>
          <a:prstGeom prst="rect">
            <a:avLst/>
          </a:prstGeom>
          <a:noFill/>
          <a:ln>
            <a:noFill/>
          </a:ln>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501280" cy="1421928"/>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6.1.4  </a:t>
            </a:r>
            <a:r>
              <a:rPr lang="zh-CN" altLang="en-US" sz="2400" b="1" dirty="0" smtClean="0">
                <a:solidFill>
                  <a:srgbClr val="FFFF00"/>
                </a:solidFill>
                <a:cs typeface="黑体" panose="02010609060101010101" charset="-122"/>
                <a:sym typeface="+mn-ea"/>
              </a:rPr>
              <a:t>会计账簿与账户的</a:t>
            </a:r>
            <a:endParaRPr lang="en-US" altLang="zh-CN" sz="2400" b="1" dirty="0" smtClean="0">
              <a:solidFill>
                <a:srgbClr val="FFFF00"/>
              </a:solidFill>
              <a:cs typeface="黑体" panose="02010609060101010101" charset="-122"/>
              <a:sym typeface="+mn-ea"/>
            </a:endParaRPr>
          </a:p>
          <a:p>
            <a:pPr defTabSz="514350" fontAlgn="base">
              <a:lnSpc>
                <a:spcPct val="90000"/>
              </a:lnSpc>
            </a:pPr>
            <a:r>
              <a:rPr lang="zh-CN" altLang="en-US" sz="2400" b="1" dirty="0" smtClean="0">
                <a:solidFill>
                  <a:srgbClr val="FFFF00"/>
                </a:solidFill>
                <a:cs typeface="黑体" panose="02010609060101010101" charset="-122"/>
                <a:sym typeface="+mn-ea"/>
              </a:rPr>
              <a:t>关系</a:t>
            </a: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225630" y="1034683"/>
            <a:ext cx="8609612" cy="3739485"/>
          </a:xfrm>
          <a:prstGeom prst="rect">
            <a:avLst/>
          </a:prstGeom>
          <a:noFill/>
        </p:spPr>
        <p:txBody>
          <a:bodyPr wrap="square" rtlCol="0" anchor="t">
            <a:spAutoFit/>
          </a:bodyPr>
          <a:lstStyle/>
          <a:p>
            <a:endParaRPr lang="en-US" altLang="zh-CN" dirty="0" smtClean="0">
              <a:solidFill>
                <a:schemeClr val="bg1"/>
              </a:solidFill>
            </a:endParaRPr>
          </a:p>
          <a:p>
            <a:r>
              <a:rPr lang="zh-CN" altLang="en-US" dirty="0" smtClean="0">
                <a:solidFill>
                  <a:schemeClr val="bg1"/>
                </a:solidFill>
              </a:rPr>
              <a:t>账簿与账户有着十分密切的关系，是形式和内容的关系。账户存在于账簿之中，账簿中的每一账页就是账户的具体存在形式和载体，没有账簿，账户就无法存在；账簿序时、分类地记录经济业务，是在各个具体的账户中完成的。因此，账簿只是一个外在形式，账户才是它的实质内容。</a:t>
            </a:r>
            <a:endParaRPr lang="en-US" altLang="zh-CN" dirty="0" smtClean="0">
              <a:solidFill>
                <a:schemeClr val="bg1"/>
              </a:solidFill>
            </a:endParaRPr>
          </a:p>
          <a:p>
            <a:endParaRPr lang="en-US" altLang="zh-CN" sz="2800" dirty="0" smtClean="0">
              <a:solidFill>
                <a:schemeClr val="bg1"/>
              </a:solidFill>
            </a:endParaRPr>
          </a:p>
          <a:p>
            <a:endParaRPr lang="en-US" altLang="zh-CN" sz="2800" dirty="0" smtClean="0"/>
          </a:p>
          <a:p>
            <a:endParaRPr lang="en-US" altLang="zh-CN" sz="2800" dirty="0" smtClean="0"/>
          </a:p>
          <a:p>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chemeClr val="folHlink"/>
              </a:buClr>
              <a:buFont typeface="Wingdings" panose="05000000000000000000"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363421" cy="1126462"/>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6.1.5  </a:t>
            </a:r>
            <a:r>
              <a:rPr lang="en-US" sz="2400" b="1" dirty="0" smtClean="0"/>
              <a:t>  </a:t>
            </a:r>
            <a:r>
              <a:rPr lang="zh-CN" altLang="en-US" sz="2400" b="1" dirty="0" smtClean="0">
                <a:solidFill>
                  <a:srgbClr val="FFFF00"/>
                </a:solidFill>
                <a:cs typeface="黑体" panose="02010609060101010101" charset="-122"/>
                <a:sym typeface="+mn-ea"/>
              </a:rPr>
              <a:t>会计账簿的种类</a:t>
            </a: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225630" y="1034683"/>
            <a:ext cx="5695950" cy="8663910"/>
          </a:xfrm>
          <a:prstGeom prst="rect">
            <a:avLst/>
          </a:prstGeom>
          <a:noFill/>
        </p:spPr>
        <p:txBody>
          <a:bodyPr wrap="square" rtlCol="0" anchor="t">
            <a:spAutoFit/>
          </a:bodyPr>
          <a:lstStyle/>
          <a:p>
            <a:endParaRPr lang="en-US" altLang="zh-CN" dirty="0" smtClean="0">
              <a:solidFill>
                <a:schemeClr val="bg1"/>
              </a:solidFill>
            </a:endParaRPr>
          </a:p>
          <a:p>
            <a:r>
              <a:rPr lang="zh-CN" altLang="en-US" sz="2800" dirty="0" smtClean="0">
                <a:solidFill>
                  <a:schemeClr val="bg1"/>
                </a:solidFill>
              </a:rPr>
              <a:t>会计账簿的种类很多，不同类别的会计账簿可以提供不同的信息，满足不同的需要。</a:t>
            </a:r>
            <a:endParaRPr lang="en-US" altLang="zh-CN" sz="2800" dirty="0" smtClean="0">
              <a:solidFill>
                <a:schemeClr val="bg1"/>
              </a:solidFill>
            </a:endParaRPr>
          </a:p>
          <a:p>
            <a:r>
              <a:rPr lang="en-US" sz="2800" b="1" dirty="0" smtClean="0">
                <a:solidFill>
                  <a:schemeClr val="bg1"/>
                </a:solidFill>
              </a:rPr>
              <a:t>6.1.5.1  </a:t>
            </a:r>
            <a:r>
              <a:rPr lang="zh-CN" altLang="en-US" sz="2800" b="1" dirty="0" smtClean="0">
                <a:solidFill>
                  <a:schemeClr val="bg1"/>
                </a:solidFill>
              </a:rPr>
              <a:t>按用途分类</a:t>
            </a:r>
            <a:endParaRPr lang="zh-CN" altLang="en-US" sz="2800" dirty="0" smtClean="0">
              <a:solidFill>
                <a:schemeClr val="bg1"/>
              </a:solidFill>
            </a:endParaRPr>
          </a:p>
          <a:p>
            <a:r>
              <a:rPr lang="en-US" sz="2800" dirty="0" smtClean="0">
                <a:solidFill>
                  <a:schemeClr val="bg1"/>
                </a:solidFill>
              </a:rPr>
              <a:t>1.</a:t>
            </a:r>
            <a:r>
              <a:rPr lang="zh-CN" altLang="en-US" sz="2800" dirty="0" smtClean="0">
                <a:solidFill>
                  <a:schemeClr val="bg1"/>
                </a:solidFill>
              </a:rPr>
              <a:t>序时账簿</a:t>
            </a:r>
          </a:p>
          <a:p>
            <a:r>
              <a:rPr lang="zh-CN" altLang="en-US" sz="2800" dirty="0" smtClean="0">
                <a:solidFill>
                  <a:schemeClr val="bg1"/>
                </a:solidFill>
              </a:rPr>
              <a:t>序时账簿，又称日记账，是按照经济业务发生时间的先后顺序逐日、逐笔登记的账簿。</a:t>
            </a:r>
            <a:endParaRPr lang="en-US" altLang="zh-CN" sz="2800" dirty="0" smtClean="0">
              <a:solidFill>
                <a:schemeClr val="bg1"/>
              </a:solidFill>
            </a:endParaRPr>
          </a:p>
          <a:p>
            <a:r>
              <a:rPr lang="en-US" sz="2800" dirty="0" smtClean="0">
                <a:solidFill>
                  <a:schemeClr val="bg1"/>
                </a:solidFill>
              </a:rPr>
              <a:t>2</a:t>
            </a:r>
            <a:r>
              <a:rPr lang="zh-CN" altLang="en-US" sz="2800" dirty="0" smtClean="0">
                <a:solidFill>
                  <a:schemeClr val="bg1"/>
                </a:solidFill>
              </a:rPr>
              <a:t>．分类账簿</a:t>
            </a:r>
          </a:p>
          <a:p>
            <a:r>
              <a:rPr lang="zh-CN" altLang="en-US" sz="2800" dirty="0" smtClean="0">
                <a:solidFill>
                  <a:schemeClr val="bg1"/>
                </a:solidFill>
              </a:rPr>
              <a:t>分类账簿，是按照会计要素的具体类别而设置的分类账户进行登记的账簿。</a:t>
            </a:r>
            <a:endParaRPr lang="en-US" altLang="zh-CN" sz="2800" dirty="0" smtClean="0">
              <a:solidFill>
                <a:schemeClr val="bg1"/>
              </a:solidFill>
            </a:endParaRPr>
          </a:p>
          <a:p>
            <a:r>
              <a:rPr lang="en-US" sz="2800" dirty="0" smtClean="0">
                <a:solidFill>
                  <a:schemeClr val="bg1"/>
                </a:solidFill>
              </a:rPr>
              <a:t>3</a:t>
            </a:r>
            <a:r>
              <a:rPr lang="zh-CN" altLang="en-US" sz="2800" dirty="0" smtClean="0">
                <a:solidFill>
                  <a:schemeClr val="bg1"/>
                </a:solidFill>
              </a:rPr>
              <a:t>．备查账簿</a:t>
            </a:r>
          </a:p>
          <a:p>
            <a:r>
              <a:rPr lang="zh-CN" altLang="en-US" sz="2800" dirty="0" smtClean="0">
                <a:solidFill>
                  <a:schemeClr val="bg1"/>
                </a:solidFill>
              </a:rPr>
              <a:t>备查账簿，又称辅助登记簿或补充登记簿，是指对某些在序时账簿和分类账簿中未能记载或记载不全的经济业务进行补充登记的账簿。</a:t>
            </a:r>
          </a:p>
          <a:p>
            <a:endParaRPr lang="en-US" altLang="zh-CN" dirty="0" smtClean="0">
              <a:solidFill>
                <a:schemeClr val="bg1"/>
              </a:solidFill>
              <a:latin typeface="黑体" panose="02010609060101010101" charset="-122"/>
              <a:ea typeface="黑体" panose="02010609060101010101" charset="-122"/>
              <a:cs typeface="黑体" panose="02010609060101010101" charset="-122"/>
              <a:sym typeface="+mn-ea"/>
            </a:endParaRPr>
          </a:p>
          <a:p>
            <a:pPr>
              <a:lnSpc>
                <a:spcPct val="150000"/>
              </a:lnSpc>
              <a:buClr>
                <a:schemeClr val="folHlink"/>
              </a:buClr>
              <a:buFont typeface="Wingdings" panose="05000000000000000000" pitchFamily="2" charset="2"/>
              <a:buNone/>
            </a:pPr>
            <a:r>
              <a:rPr lang="zh-CN" altLang="en-US" dirty="0" smtClean="0">
                <a:solidFill>
                  <a:schemeClr val="bg1"/>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363421" cy="1126462"/>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6.1.5  </a:t>
            </a:r>
            <a:r>
              <a:rPr lang="en-US" sz="2400" b="1" dirty="0" smtClean="0"/>
              <a:t>  </a:t>
            </a:r>
            <a:r>
              <a:rPr lang="zh-CN" altLang="en-US" sz="2400" b="1" dirty="0" smtClean="0">
                <a:solidFill>
                  <a:srgbClr val="FFFF00"/>
                </a:solidFill>
                <a:cs typeface="黑体" panose="02010609060101010101" charset="-122"/>
                <a:sym typeface="+mn-ea"/>
              </a:rPr>
              <a:t>会计账簿的种类</a:t>
            </a: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225630" y="1034683"/>
            <a:ext cx="5695950" cy="1477328"/>
          </a:xfrm>
          <a:prstGeom prst="rect">
            <a:avLst/>
          </a:prstGeom>
          <a:noFill/>
        </p:spPr>
        <p:txBody>
          <a:bodyPr wrap="square" rtlCol="0" anchor="t">
            <a:spAutoFit/>
          </a:bodyPr>
          <a:lstStyle/>
          <a:p>
            <a:endParaRPr lang="en-US" altLang="zh-CN" dirty="0" smtClean="0">
              <a:solidFill>
                <a:schemeClr val="bg1"/>
              </a:solidFill>
            </a:endParaRPr>
          </a:p>
          <a:p>
            <a:r>
              <a:rPr lang="en-US" b="1" dirty="0" smtClean="0">
                <a:solidFill>
                  <a:schemeClr val="bg1"/>
                </a:solidFill>
              </a:rPr>
              <a:t>6.1.5.2</a:t>
            </a:r>
            <a:r>
              <a:rPr lang="zh-CN" altLang="en-US" b="1" dirty="0" smtClean="0">
                <a:solidFill>
                  <a:schemeClr val="bg1"/>
                </a:solidFill>
              </a:rPr>
              <a:t>按账页格式分类</a:t>
            </a:r>
            <a:endParaRPr lang="zh-CN" altLang="en-US" dirty="0" smtClean="0">
              <a:solidFill>
                <a:schemeClr val="bg1"/>
              </a:solidFill>
            </a:endParaRPr>
          </a:p>
          <a:p>
            <a:r>
              <a:rPr lang="en-US" dirty="0" smtClean="0">
                <a:solidFill>
                  <a:schemeClr val="bg1"/>
                </a:solidFill>
              </a:rPr>
              <a:t>1</a:t>
            </a:r>
            <a:r>
              <a:rPr lang="zh-CN" altLang="en-US" dirty="0" smtClean="0">
                <a:solidFill>
                  <a:schemeClr val="bg1"/>
                </a:solidFill>
              </a:rPr>
              <a:t>．两栏式账簿</a:t>
            </a:r>
          </a:p>
          <a:p>
            <a:r>
              <a:rPr lang="zh-CN" altLang="en-US" dirty="0" smtClean="0">
                <a:solidFill>
                  <a:schemeClr val="bg1"/>
                </a:solidFill>
              </a:rPr>
              <a:t>两栏式账簿，是指只有借方和贷方两个金额栏目的账簿。</a:t>
            </a:r>
            <a:endParaRPr lang="zh-CN" altLang="en-US" dirty="0" smtClean="0">
              <a:solidFill>
                <a:schemeClr val="bg1"/>
              </a:solidFill>
              <a:latin typeface="黑体" panose="02010609060101010101" charset="-122"/>
              <a:ea typeface="黑体" panose="02010609060101010101" charset="-122"/>
              <a:cs typeface="黑体" panose="02010609060101010101" charset="-122"/>
              <a:sym typeface="+mn-ea"/>
            </a:endParaRPr>
          </a:p>
          <a:p>
            <a:endParaRPr lang="zh-CN" altLang="en-US" dirty="0" smtClean="0">
              <a:solidFill>
                <a:schemeClr val="bg1"/>
              </a:solidFill>
              <a:latin typeface="黑体" panose="02010609060101010101" charset="-122"/>
              <a:ea typeface="黑体" panose="02010609060101010101" charset="-122"/>
              <a:cs typeface="黑体" panose="02010609060101010101" charset="-122"/>
              <a:sym typeface="+mn-ea"/>
            </a:endParaRPr>
          </a:p>
        </p:txBody>
      </p:sp>
      <p:graphicFrame>
        <p:nvGraphicFramePr>
          <p:cNvPr id="6" name="表格 5"/>
          <p:cNvGraphicFramePr>
            <a:graphicFrameLocks noGrp="1"/>
          </p:cNvGraphicFramePr>
          <p:nvPr/>
        </p:nvGraphicFramePr>
        <p:xfrm>
          <a:off x="1369620" y="3132393"/>
          <a:ext cx="6095999" cy="1653363"/>
        </p:xfrm>
        <a:graphic>
          <a:graphicData uri="http://schemas.openxmlformats.org/drawingml/2006/table">
            <a:tbl>
              <a:tblPr/>
              <a:tblGrid>
                <a:gridCol w="437693"/>
                <a:gridCol w="438912"/>
                <a:gridCol w="1086307"/>
                <a:gridCol w="653491"/>
                <a:gridCol w="1086307"/>
                <a:gridCol w="653491"/>
                <a:gridCol w="1086307"/>
                <a:gridCol w="653491"/>
              </a:tblGrid>
              <a:tr h="0">
                <a:tc gridSpan="2">
                  <a:txBody>
                    <a:bodyPr/>
                    <a:lstStyle/>
                    <a:p>
                      <a:pPr algn="ctr">
                        <a:spcAft>
                          <a:spcPts val="0"/>
                        </a:spcAft>
                      </a:pPr>
                      <a:r>
                        <a:rPr lang="en-US" sz="1200" kern="100" dirty="0">
                          <a:solidFill>
                            <a:schemeClr val="bg1"/>
                          </a:solidFill>
                          <a:latin typeface="宋体"/>
                          <a:ea typeface="宋体"/>
                          <a:cs typeface="Times New Roman"/>
                        </a:rPr>
                        <a:t>    </a:t>
                      </a:r>
                      <a:r>
                        <a:rPr lang="zh-CN" sz="1200" kern="100" dirty="0">
                          <a:solidFill>
                            <a:schemeClr val="bg1"/>
                          </a:solidFill>
                          <a:latin typeface="Times New Roman"/>
                          <a:ea typeface="宋体"/>
                          <a:cs typeface="Times New Roman"/>
                        </a:rPr>
                        <a:t>年</a:t>
                      </a:r>
                      <a:endParaRPr lang="zh-CN" sz="1050" kern="100" dirty="0">
                        <a:solidFill>
                          <a:schemeClr val="bg1"/>
                        </a:solidFill>
                        <a:latin typeface="Times New Roman"/>
                        <a:ea typeface="宋体"/>
                        <a:cs typeface="Times New Roman"/>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rowSpan="2">
                  <a:txBody>
                    <a:bodyPr/>
                    <a:lstStyle/>
                    <a:p>
                      <a:pPr algn="ctr">
                        <a:spcAft>
                          <a:spcPts val="0"/>
                        </a:spcAft>
                      </a:pPr>
                      <a:r>
                        <a:rPr lang="zh-CN" sz="1200" kern="100" dirty="0">
                          <a:solidFill>
                            <a:schemeClr val="bg1"/>
                          </a:solidFill>
                          <a:latin typeface="Times New Roman"/>
                          <a:ea typeface="宋体"/>
                          <a:cs typeface="Times New Roman"/>
                        </a:rPr>
                        <a:t>凭证号数</a:t>
                      </a:r>
                      <a:endParaRPr lang="zh-CN" sz="1050" kern="100" dirty="0">
                        <a:solidFill>
                          <a:schemeClr val="bg1"/>
                        </a:solidFill>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zh-CN" sz="1200" kern="100">
                          <a:solidFill>
                            <a:schemeClr val="bg1"/>
                          </a:solidFill>
                          <a:latin typeface="Times New Roman"/>
                          <a:ea typeface="宋体"/>
                          <a:cs typeface="Times New Roman"/>
                        </a:rPr>
                        <a:t>摘要</a:t>
                      </a:r>
                      <a:endParaRPr lang="zh-CN" sz="1050" kern="100">
                        <a:solidFill>
                          <a:schemeClr val="bg1"/>
                        </a:solidFill>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zh-CN" sz="1200" kern="100">
                          <a:solidFill>
                            <a:schemeClr val="bg1"/>
                          </a:solidFill>
                          <a:latin typeface="Times New Roman"/>
                          <a:ea typeface="宋体"/>
                          <a:cs typeface="Times New Roman"/>
                        </a:rPr>
                        <a:t>借方</a:t>
                      </a:r>
                      <a:endParaRPr lang="zh-CN" sz="1050" kern="100">
                        <a:solidFill>
                          <a:schemeClr val="bg1"/>
                        </a:solidFill>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a:spcAft>
                          <a:spcPts val="0"/>
                        </a:spcAft>
                      </a:pPr>
                      <a:r>
                        <a:rPr lang="zh-CN" sz="1200" kern="100">
                          <a:solidFill>
                            <a:schemeClr val="bg1"/>
                          </a:solidFill>
                          <a:latin typeface="Times New Roman"/>
                          <a:ea typeface="宋体"/>
                          <a:cs typeface="Times New Roman"/>
                        </a:rPr>
                        <a:t>贷方</a:t>
                      </a:r>
                      <a:endParaRPr lang="zh-CN" sz="1050" kern="100">
                        <a:solidFill>
                          <a:schemeClr val="bg1"/>
                        </a:solidFill>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0">
                <a:tc>
                  <a:txBody>
                    <a:bodyPr/>
                    <a:lstStyle/>
                    <a:p>
                      <a:pPr algn="ctr">
                        <a:spcAft>
                          <a:spcPts val="0"/>
                        </a:spcAft>
                      </a:pPr>
                      <a:r>
                        <a:rPr lang="zh-CN" sz="1200" kern="100">
                          <a:solidFill>
                            <a:schemeClr val="bg1"/>
                          </a:solidFill>
                          <a:latin typeface="Times New Roman"/>
                          <a:ea typeface="宋体"/>
                          <a:cs typeface="Times New Roman"/>
                        </a:rPr>
                        <a:t>月</a:t>
                      </a:r>
                      <a:endParaRPr lang="zh-CN" sz="1050" kern="100">
                        <a:solidFill>
                          <a:schemeClr val="bg1"/>
                        </a:solidFill>
                        <a:latin typeface="Times New Roman"/>
                        <a:ea typeface="宋体"/>
                        <a:cs typeface="Times New Roman"/>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100" dirty="0">
                          <a:solidFill>
                            <a:schemeClr val="bg1"/>
                          </a:solidFill>
                          <a:latin typeface="Times New Roman"/>
                          <a:ea typeface="宋体"/>
                          <a:cs typeface="Times New Roman"/>
                        </a:rPr>
                        <a:t>日</a:t>
                      </a:r>
                      <a:endParaRPr lang="zh-CN" sz="1050" kern="100" dirty="0">
                        <a:solidFill>
                          <a:schemeClr val="bg1"/>
                        </a:solidFill>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200" kern="100">
                          <a:solidFill>
                            <a:schemeClr val="bg1"/>
                          </a:solidFill>
                          <a:latin typeface="Times New Roman"/>
                          <a:ea typeface="宋体"/>
                          <a:cs typeface="Times New Roman"/>
                        </a:rPr>
                        <a:t>一级科目</a:t>
                      </a:r>
                      <a:endParaRPr lang="zh-CN" sz="1050" kern="100">
                        <a:solidFill>
                          <a:schemeClr val="bg1"/>
                        </a:solidFill>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100">
                          <a:solidFill>
                            <a:schemeClr val="bg1"/>
                          </a:solidFill>
                          <a:latin typeface="Times New Roman"/>
                          <a:ea typeface="宋体"/>
                          <a:cs typeface="Times New Roman"/>
                        </a:rPr>
                        <a:t>金额</a:t>
                      </a:r>
                      <a:endParaRPr lang="zh-CN" sz="1050" kern="100">
                        <a:solidFill>
                          <a:schemeClr val="bg1"/>
                        </a:solidFill>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100">
                          <a:solidFill>
                            <a:schemeClr val="bg1"/>
                          </a:solidFill>
                          <a:latin typeface="Times New Roman"/>
                          <a:ea typeface="宋体"/>
                          <a:cs typeface="Times New Roman"/>
                        </a:rPr>
                        <a:t>一级科目</a:t>
                      </a:r>
                      <a:endParaRPr lang="zh-CN" sz="1050" kern="100">
                        <a:solidFill>
                          <a:schemeClr val="bg1"/>
                        </a:solidFill>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100">
                          <a:solidFill>
                            <a:schemeClr val="bg1"/>
                          </a:solidFill>
                          <a:latin typeface="Times New Roman"/>
                          <a:ea typeface="宋体"/>
                          <a:cs typeface="Times New Roman"/>
                        </a:rPr>
                        <a:t>金额</a:t>
                      </a:r>
                      <a:endParaRPr lang="zh-CN" sz="1050" kern="100">
                        <a:solidFill>
                          <a:schemeClr val="bg1"/>
                        </a:solidFill>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87603">
                <a:tc>
                  <a:txBody>
                    <a:bodyPr/>
                    <a:lstStyle/>
                    <a:p>
                      <a:pPr algn="ctr">
                        <a:spcAft>
                          <a:spcPts val="0"/>
                        </a:spcAft>
                      </a:pPr>
                      <a:endParaRPr lang="en-US" sz="1200" kern="100">
                        <a:solidFill>
                          <a:schemeClr val="bg1"/>
                        </a:solidFill>
                        <a:latin typeface="宋体"/>
                        <a:ea typeface="宋体"/>
                        <a:cs typeface="Times New Roman"/>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endParaRPr lang="en-US" sz="1200" kern="100">
                        <a:solidFill>
                          <a:schemeClr val="bg1"/>
                        </a:solidFill>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endParaRPr lang="en-US" sz="1200" kern="100" dirty="0">
                        <a:solidFill>
                          <a:schemeClr val="bg1"/>
                        </a:solidFill>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endParaRPr lang="en-US" sz="1200" kern="100" dirty="0">
                        <a:solidFill>
                          <a:schemeClr val="bg1"/>
                        </a:solidFill>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endParaRPr lang="en-US" sz="1200" kern="100" dirty="0">
                        <a:solidFill>
                          <a:schemeClr val="bg1"/>
                        </a:solidFill>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endParaRPr lang="en-US" sz="1200" kern="100" dirty="0">
                        <a:solidFill>
                          <a:schemeClr val="bg1"/>
                        </a:solidFill>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endParaRPr lang="en-US" sz="1200" kern="100" dirty="0">
                        <a:solidFill>
                          <a:schemeClr val="bg1"/>
                        </a:solidFill>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endParaRPr lang="en-US" sz="1200" kern="100" dirty="0">
                        <a:solidFill>
                          <a:schemeClr val="bg1"/>
                        </a:solidFill>
                        <a:latin typeface="宋体"/>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
        <p:nvSpPr>
          <p:cNvPr id="240643" name="Rectangle 3"/>
          <p:cNvSpPr>
            <a:spLocks noChangeArrowheads="1"/>
          </p:cNvSpPr>
          <p:nvPr/>
        </p:nvSpPr>
        <p:spPr bwMode="auto">
          <a:xfrm>
            <a:off x="0" y="2410692"/>
            <a:ext cx="91440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r>
              <a:rPr kumimoji="0" lang="zh-CN" altLang="en-US"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转账日记账  </a:t>
            </a:r>
            <a:endParaRPr kumimoji="0" lang="zh-CN" altLang="en-US" sz="20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a:p>
            <a:pPr marL="0" marR="0" lvl="0" indent="304800" algn="ctr"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r>
              <a:rPr kumimoji="0" lang="zh-CN" altLang="en-US" sz="1200" b="0" i="0" u="none" strike="noStrike" cap="none" normalizeH="0" baseline="0" dirty="0" smtClean="0">
                <a:ln>
                  <a:noFill/>
                </a:ln>
                <a:solidFill>
                  <a:schemeClr val="bg1"/>
                </a:solidFill>
                <a:effectLst/>
                <a:latin typeface="宋体" pitchFamily="2" charset="-122"/>
                <a:ea typeface="宋体" pitchFamily="2" charset="-122"/>
                <a:cs typeface="Times New Roman" pitchFamily="18" charset="0"/>
              </a:rPr>
              <a:t>第   页</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363421" cy="1126462"/>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6.1.5  </a:t>
            </a:r>
            <a:r>
              <a:rPr lang="en-US" sz="2400" b="1" dirty="0" smtClean="0"/>
              <a:t>  </a:t>
            </a:r>
            <a:r>
              <a:rPr lang="zh-CN" altLang="en-US" sz="2400" b="1" dirty="0" smtClean="0">
                <a:solidFill>
                  <a:srgbClr val="FFFF00"/>
                </a:solidFill>
                <a:cs typeface="黑体" panose="02010609060101010101" charset="-122"/>
                <a:sym typeface="+mn-ea"/>
              </a:rPr>
              <a:t>会计账簿的种类</a:t>
            </a: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225630" y="1034683"/>
            <a:ext cx="5695950" cy="2308324"/>
          </a:xfrm>
          <a:prstGeom prst="rect">
            <a:avLst/>
          </a:prstGeom>
          <a:noFill/>
        </p:spPr>
        <p:txBody>
          <a:bodyPr wrap="square" rtlCol="0" anchor="t">
            <a:spAutoFit/>
          </a:bodyPr>
          <a:lstStyle/>
          <a:p>
            <a:endParaRPr lang="en-US" altLang="zh-CN" dirty="0" smtClean="0">
              <a:solidFill>
                <a:schemeClr val="bg1"/>
              </a:solidFill>
            </a:endParaRPr>
          </a:p>
          <a:p>
            <a:r>
              <a:rPr lang="en-US" dirty="0" smtClean="0">
                <a:solidFill>
                  <a:schemeClr val="bg1"/>
                </a:solidFill>
              </a:rPr>
              <a:t>2</a:t>
            </a:r>
            <a:r>
              <a:rPr lang="zh-CN" altLang="en-US" dirty="0" smtClean="0">
                <a:solidFill>
                  <a:schemeClr val="bg1"/>
                </a:solidFill>
              </a:rPr>
              <a:t>．三栏式账簿</a:t>
            </a:r>
          </a:p>
          <a:p>
            <a:r>
              <a:rPr lang="zh-CN" altLang="en-US" dirty="0" smtClean="0">
                <a:solidFill>
                  <a:schemeClr val="bg1"/>
                </a:solidFill>
              </a:rPr>
              <a:t>三栏式账簿，是指设有借方、</a:t>
            </a:r>
            <a:endParaRPr lang="en-US" altLang="zh-CN" dirty="0" smtClean="0">
              <a:solidFill>
                <a:schemeClr val="bg1"/>
              </a:solidFill>
            </a:endParaRPr>
          </a:p>
          <a:p>
            <a:r>
              <a:rPr lang="zh-CN" altLang="en-US" dirty="0" smtClean="0">
                <a:solidFill>
                  <a:schemeClr val="bg1"/>
                </a:solidFill>
              </a:rPr>
              <a:t>贷方和余额三个金额栏目的账</a:t>
            </a:r>
            <a:endParaRPr lang="en-US" altLang="zh-CN" dirty="0" smtClean="0">
              <a:solidFill>
                <a:schemeClr val="bg1"/>
              </a:solidFill>
            </a:endParaRPr>
          </a:p>
          <a:p>
            <a:r>
              <a:rPr lang="zh-CN" altLang="en-US" dirty="0" smtClean="0">
                <a:solidFill>
                  <a:schemeClr val="bg1"/>
                </a:solidFill>
              </a:rPr>
              <a:t>簿。这种账簿格式适用于总分</a:t>
            </a:r>
            <a:endParaRPr lang="en-US" altLang="zh-CN" dirty="0" smtClean="0">
              <a:solidFill>
                <a:schemeClr val="bg1"/>
              </a:solidFill>
            </a:endParaRPr>
          </a:p>
          <a:p>
            <a:r>
              <a:rPr lang="zh-CN" altLang="en-US" dirty="0" smtClean="0">
                <a:solidFill>
                  <a:schemeClr val="bg1"/>
                </a:solidFill>
              </a:rPr>
              <a:t>类账、现金日记账和银行存款</a:t>
            </a:r>
            <a:endParaRPr lang="en-US" altLang="zh-CN" dirty="0" smtClean="0">
              <a:solidFill>
                <a:schemeClr val="bg1"/>
              </a:solidFill>
            </a:endParaRPr>
          </a:p>
          <a:p>
            <a:r>
              <a:rPr lang="zh-CN" altLang="en-US" dirty="0" smtClean="0">
                <a:solidFill>
                  <a:schemeClr val="bg1"/>
                </a:solidFill>
              </a:rPr>
              <a:t>日记账，以及只需进行金额核</a:t>
            </a:r>
            <a:endParaRPr lang="en-US" altLang="zh-CN" dirty="0" smtClean="0">
              <a:solidFill>
                <a:schemeClr val="bg1"/>
              </a:solidFill>
            </a:endParaRPr>
          </a:p>
          <a:p>
            <a:r>
              <a:rPr lang="zh-CN" altLang="en-US" dirty="0" smtClean="0">
                <a:solidFill>
                  <a:schemeClr val="bg1"/>
                </a:solidFill>
              </a:rPr>
              <a:t>算的明细分类账户。</a:t>
            </a:r>
            <a:endParaRPr lang="zh-CN" altLang="en-US" dirty="0">
              <a:solidFill>
                <a:schemeClr val="bg1"/>
              </a:solidFill>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pic>
        <p:nvPicPr>
          <p:cNvPr id="7" name="图片 6"/>
          <p:cNvPicPr/>
          <p:nvPr/>
        </p:nvPicPr>
        <p:blipFill>
          <a:blip r:embed="rId4">
            <a:extLst>
              <a:ext uri="{28A0092B-C50C-407E-A947-70E740481C1C}">
                <a14:useLocalDpi xmlns:a14="http://schemas.microsoft.com/office/drawing/2010/main" val="0"/>
              </a:ext>
            </a:extLst>
          </a:blip>
          <a:srcRect/>
          <a:stretch>
            <a:fillRect/>
          </a:stretch>
        </p:blipFill>
        <p:spPr>
          <a:xfrm>
            <a:off x="3476625" y="1090427"/>
            <a:ext cx="5667375" cy="3209925"/>
          </a:xfrm>
          <a:prstGeom prst="rect">
            <a:avLst/>
          </a:prstGeom>
          <a:noFill/>
          <a:ln>
            <a:noFill/>
          </a:ln>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363421" cy="1126462"/>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6.1.5  </a:t>
            </a:r>
            <a:r>
              <a:rPr lang="en-US" sz="2400" b="1" dirty="0" smtClean="0"/>
              <a:t>  </a:t>
            </a:r>
            <a:r>
              <a:rPr lang="zh-CN" altLang="en-US" sz="2400" b="1" dirty="0" smtClean="0">
                <a:solidFill>
                  <a:srgbClr val="FFFF00"/>
                </a:solidFill>
                <a:cs typeface="黑体" panose="02010609060101010101" charset="-122"/>
                <a:sym typeface="+mn-ea"/>
              </a:rPr>
              <a:t>会计账簿的种类</a:t>
            </a: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225630" y="1034683"/>
            <a:ext cx="5695950" cy="2308324"/>
          </a:xfrm>
          <a:prstGeom prst="rect">
            <a:avLst/>
          </a:prstGeom>
          <a:noFill/>
        </p:spPr>
        <p:txBody>
          <a:bodyPr wrap="square" rtlCol="0" anchor="t">
            <a:spAutoFit/>
          </a:bodyPr>
          <a:lstStyle/>
          <a:p>
            <a:endParaRPr lang="en-US" altLang="zh-CN" dirty="0" smtClean="0">
              <a:solidFill>
                <a:schemeClr val="bg1"/>
              </a:solidFill>
            </a:endParaRPr>
          </a:p>
          <a:p>
            <a:r>
              <a:rPr lang="en-US" dirty="0" smtClean="0">
                <a:solidFill>
                  <a:schemeClr val="bg1"/>
                </a:solidFill>
              </a:rPr>
              <a:t>4</a:t>
            </a:r>
            <a:r>
              <a:rPr lang="zh-CN" altLang="en-US" dirty="0" smtClean="0">
                <a:solidFill>
                  <a:schemeClr val="bg1"/>
                </a:solidFill>
              </a:rPr>
              <a:t>．数量金额式账簿</a:t>
            </a:r>
          </a:p>
          <a:p>
            <a:r>
              <a:rPr lang="zh-CN" altLang="en-US" dirty="0" smtClean="0">
                <a:solidFill>
                  <a:schemeClr val="bg1"/>
                </a:solidFill>
              </a:rPr>
              <a:t>数量金额式账簿，是指在账簿</a:t>
            </a:r>
            <a:endParaRPr lang="en-US" altLang="zh-CN" dirty="0" smtClean="0">
              <a:solidFill>
                <a:schemeClr val="bg1"/>
              </a:solidFill>
            </a:endParaRPr>
          </a:p>
          <a:p>
            <a:r>
              <a:rPr lang="zh-CN" altLang="en-US" dirty="0" smtClean="0">
                <a:solidFill>
                  <a:schemeClr val="bg1"/>
                </a:solidFill>
              </a:rPr>
              <a:t>的借方、贷方和余额三个栏目</a:t>
            </a:r>
            <a:endParaRPr lang="en-US" altLang="zh-CN" dirty="0" smtClean="0">
              <a:solidFill>
                <a:schemeClr val="bg1"/>
              </a:solidFill>
            </a:endParaRPr>
          </a:p>
          <a:p>
            <a:r>
              <a:rPr lang="zh-CN" altLang="en-US" dirty="0" smtClean="0">
                <a:solidFill>
                  <a:schemeClr val="bg1"/>
                </a:solidFill>
              </a:rPr>
              <a:t>内，每个栏目再分设数量、单</a:t>
            </a:r>
            <a:endParaRPr lang="en-US" altLang="zh-CN" dirty="0" smtClean="0">
              <a:solidFill>
                <a:schemeClr val="bg1"/>
              </a:solidFill>
            </a:endParaRPr>
          </a:p>
          <a:p>
            <a:r>
              <a:rPr lang="zh-CN" altLang="en-US" dirty="0" smtClean="0">
                <a:solidFill>
                  <a:schemeClr val="bg1"/>
                </a:solidFill>
              </a:rPr>
              <a:t>价和金额三小栏，借以反映</a:t>
            </a:r>
            <a:endParaRPr lang="en-US" altLang="zh-CN" dirty="0" smtClean="0">
              <a:solidFill>
                <a:schemeClr val="bg1"/>
              </a:solidFill>
            </a:endParaRPr>
          </a:p>
          <a:p>
            <a:r>
              <a:rPr lang="zh-CN" altLang="en-US" dirty="0" smtClean="0">
                <a:solidFill>
                  <a:schemeClr val="bg1"/>
                </a:solidFill>
              </a:rPr>
              <a:t>财产物资的实物数量和价值量</a:t>
            </a:r>
            <a:endParaRPr lang="en-US" altLang="zh-CN" dirty="0" smtClean="0">
              <a:solidFill>
                <a:schemeClr val="bg1"/>
              </a:solidFill>
            </a:endParaRPr>
          </a:p>
          <a:p>
            <a:r>
              <a:rPr lang="zh-CN" altLang="en-US" dirty="0" smtClean="0">
                <a:solidFill>
                  <a:schemeClr val="bg1"/>
                </a:solidFill>
              </a:rPr>
              <a:t>的账簿</a:t>
            </a:r>
            <a:endParaRPr lang="zh-CN" altLang="en-US" dirty="0">
              <a:solidFill>
                <a:schemeClr val="bg1"/>
              </a:solidFill>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pic>
        <p:nvPicPr>
          <p:cNvPr id="8" name="图片 7"/>
          <p:cNvPicPr/>
          <p:nvPr/>
        </p:nvPicPr>
        <p:blipFill>
          <a:blip r:embed="rId4">
            <a:extLst>
              <a:ext uri="{28A0092B-C50C-407E-A947-70E740481C1C}">
                <a14:useLocalDpi xmlns:a14="http://schemas.microsoft.com/office/drawing/2010/main" val="0"/>
              </a:ext>
            </a:extLst>
          </a:blip>
          <a:srcRect/>
          <a:stretch>
            <a:fillRect/>
          </a:stretch>
        </p:blipFill>
        <p:spPr>
          <a:xfrm>
            <a:off x="3467100" y="1330839"/>
            <a:ext cx="5676900" cy="2695575"/>
          </a:xfrm>
          <a:prstGeom prst="rect">
            <a:avLst/>
          </a:prstGeom>
          <a:noFill/>
          <a:ln>
            <a:noFill/>
          </a:ln>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363421" cy="1126462"/>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6.1.5  </a:t>
            </a:r>
            <a:r>
              <a:rPr lang="en-US" sz="2400" b="1" dirty="0" smtClean="0"/>
              <a:t>  </a:t>
            </a:r>
            <a:r>
              <a:rPr lang="zh-CN" altLang="en-US" sz="2400" b="1" dirty="0" smtClean="0">
                <a:solidFill>
                  <a:srgbClr val="FFFF00"/>
                </a:solidFill>
                <a:cs typeface="黑体" panose="02010609060101010101" charset="-122"/>
                <a:sym typeface="+mn-ea"/>
              </a:rPr>
              <a:t>会计账簿的种类</a:t>
            </a: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225630" y="1034683"/>
            <a:ext cx="5695950" cy="2031325"/>
          </a:xfrm>
          <a:prstGeom prst="rect">
            <a:avLst/>
          </a:prstGeom>
          <a:noFill/>
        </p:spPr>
        <p:txBody>
          <a:bodyPr wrap="square" rtlCol="0" anchor="t">
            <a:spAutoFit/>
          </a:bodyPr>
          <a:lstStyle/>
          <a:p>
            <a:endParaRPr lang="en-US" altLang="zh-CN" dirty="0" smtClean="0">
              <a:solidFill>
                <a:schemeClr val="bg1"/>
              </a:solidFill>
            </a:endParaRPr>
          </a:p>
          <a:p>
            <a:r>
              <a:rPr lang="en-US" dirty="0" smtClean="0">
                <a:solidFill>
                  <a:schemeClr val="bg1"/>
                </a:solidFill>
              </a:rPr>
              <a:t>5</a:t>
            </a:r>
            <a:r>
              <a:rPr lang="zh-CN" altLang="en-US" dirty="0" smtClean="0">
                <a:solidFill>
                  <a:schemeClr val="bg1"/>
                </a:solidFill>
              </a:rPr>
              <a:t>．横线登记式账簿</a:t>
            </a:r>
          </a:p>
          <a:p>
            <a:r>
              <a:rPr lang="zh-CN" altLang="en-US" dirty="0" smtClean="0">
                <a:solidFill>
                  <a:schemeClr val="bg1"/>
                </a:solidFill>
              </a:rPr>
              <a:t>横线登记式账簿，又称平行式</a:t>
            </a:r>
            <a:endParaRPr lang="en-US" altLang="zh-CN" dirty="0" smtClean="0">
              <a:solidFill>
                <a:schemeClr val="bg1"/>
              </a:solidFill>
            </a:endParaRPr>
          </a:p>
          <a:p>
            <a:r>
              <a:rPr lang="zh-CN" altLang="en-US" dirty="0" smtClean="0">
                <a:solidFill>
                  <a:schemeClr val="bg1"/>
                </a:solidFill>
              </a:rPr>
              <a:t>账簿，是指将前后密切相关的</a:t>
            </a:r>
            <a:endParaRPr lang="en-US" altLang="zh-CN" dirty="0" smtClean="0">
              <a:solidFill>
                <a:schemeClr val="bg1"/>
              </a:solidFill>
            </a:endParaRPr>
          </a:p>
          <a:p>
            <a:r>
              <a:rPr lang="zh-CN" altLang="en-US" dirty="0" smtClean="0">
                <a:solidFill>
                  <a:schemeClr val="bg1"/>
                </a:solidFill>
              </a:rPr>
              <a:t>经济业务登记在同一行上，以</a:t>
            </a:r>
            <a:endParaRPr lang="en-US" altLang="zh-CN" dirty="0" smtClean="0">
              <a:solidFill>
                <a:schemeClr val="bg1"/>
              </a:solidFill>
            </a:endParaRPr>
          </a:p>
          <a:p>
            <a:r>
              <a:rPr lang="zh-CN" altLang="en-US" dirty="0" smtClean="0">
                <a:solidFill>
                  <a:schemeClr val="bg1"/>
                </a:solidFill>
              </a:rPr>
              <a:t>便检查每笔业务的发生和完成</a:t>
            </a:r>
            <a:endParaRPr lang="en-US" altLang="zh-CN" dirty="0" smtClean="0">
              <a:solidFill>
                <a:schemeClr val="bg1"/>
              </a:solidFill>
            </a:endParaRPr>
          </a:p>
          <a:p>
            <a:r>
              <a:rPr lang="zh-CN" altLang="en-US" dirty="0" smtClean="0">
                <a:solidFill>
                  <a:schemeClr val="bg1"/>
                </a:solidFill>
              </a:rPr>
              <a:t>情况的账簿</a:t>
            </a:r>
            <a:endParaRPr lang="zh-CN" altLang="en-US" dirty="0">
              <a:solidFill>
                <a:schemeClr val="bg1"/>
              </a:solidFill>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pic>
        <p:nvPicPr>
          <p:cNvPr id="6" name="图片 5"/>
          <p:cNvPicPr/>
          <p:nvPr/>
        </p:nvPicPr>
        <p:blipFill>
          <a:blip r:embed="rId4">
            <a:extLst>
              <a:ext uri="{28A0092B-C50C-407E-A947-70E740481C1C}">
                <a14:useLocalDpi xmlns:a14="http://schemas.microsoft.com/office/drawing/2010/main" val="0"/>
              </a:ext>
            </a:extLst>
          </a:blip>
          <a:srcRect/>
          <a:stretch>
            <a:fillRect/>
          </a:stretch>
        </p:blipFill>
        <p:spPr>
          <a:xfrm>
            <a:off x="3476625" y="871476"/>
            <a:ext cx="5667375" cy="3448050"/>
          </a:xfrm>
          <a:prstGeom prst="rect">
            <a:avLst/>
          </a:prstGeom>
          <a:noFill/>
          <a:ln>
            <a:noFill/>
          </a:ln>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363421" cy="1126462"/>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6.1.5  </a:t>
            </a:r>
            <a:r>
              <a:rPr lang="en-US" sz="2400" b="1" dirty="0" smtClean="0"/>
              <a:t>  </a:t>
            </a:r>
            <a:r>
              <a:rPr lang="zh-CN" altLang="en-US" sz="2400" b="1" dirty="0" smtClean="0">
                <a:solidFill>
                  <a:srgbClr val="FFFF00"/>
                </a:solidFill>
                <a:cs typeface="黑体" panose="02010609060101010101" charset="-122"/>
                <a:sym typeface="+mn-ea"/>
              </a:rPr>
              <a:t>会计账簿的种类</a:t>
            </a: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225630" y="1034683"/>
            <a:ext cx="5695950" cy="1477328"/>
          </a:xfrm>
          <a:prstGeom prst="rect">
            <a:avLst/>
          </a:prstGeom>
          <a:noFill/>
        </p:spPr>
        <p:txBody>
          <a:bodyPr wrap="square" rtlCol="0" anchor="t">
            <a:spAutoFit/>
          </a:bodyPr>
          <a:lstStyle/>
          <a:p>
            <a:endParaRPr lang="en-US" altLang="zh-CN" dirty="0" smtClean="0">
              <a:solidFill>
                <a:schemeClr val="bg1"/>
              </a:solidFill>
            </a:endParaRPr>
          </a:p>
          <a:p>
            <a:r>
              <a:rPr lang="en-US" b="1" dirty="0" smtClean="0">
                <a:solidFill>
                  <a:schemeClr val="bg1"/>
                </a:solidFill>
              </a:rPr>
              <a:t>6.1.5.3  </a:t>
            </a:r>
            <a:r>
              <a:rPr lang="zh-CN" altLang="en-US" b="1" dirty="0" smtClean="0">
                <a:solidFill>
                  <a:schemeClr val="bg1"/>
                </a:solidFill>
              </a:rPr>
              <a:t>按外形特征分类</a:t>
            </a:r>
            <a:endParaRPr lang="zh-CN" altLang="en-US" dirty="0" smtClean="0">
              <a:solidFill>
                <a:schemeClr val="bg1"/>
              </a:solidFill>
            </a:endParaRPr>
          </a:p>
          <a:p>
            <a:r>
              <a:rPr lang="en-US" dirty="0" smtClean="0">
                <a:solidFill>
                  <a:schemeClr val="bg1"/>
                </a:solidFill>
              </a:rPr>
              <a:t>1</a:t>
            </a:r>
            <a:r>
              <a:rPr lang="zh-CN" altLang="en-US" dirty="0" smtClean="0">
                <a:solidFill>
                  <a:schemeClr val="bg1"/>
                </a:solidFill>
              </a:rPr>
              <a:t>．订本式账簿</a:t>
            </a:r>
          </a:p>
          <a:p>
            <a:r>
              <a:rPr lang="zh-CN" altLang="en-US" dirty="0" smtClean="0">
                <a:solidFill>
                  <a:schemeClr val="bg1"/>
                </a:solidFill>
              </a:rPr>
              <a:t>订本式账簿，简称订本账，是在启用前将编有</a:t>
            </a:r>
            <a:endParaRPr lang="en-US" altLang="zh-CN" dirty="0" smtClean="0">
              <a:solidFill>
                <a:schemeClr val="bg1"/>
              </a:solidFill>
            </a:endParaRPr>
          </a:p>
          <a:p>
            <a:r>
              <a:rPr lang="zh-CN" altLang="en-US" dirty="0" smtClean="0">
                <a:solidFill>
                  <a:schemeClr val="bg1"/>
                </a:solidFill>
              </a:rPr>
              <a:t>顺序页码的一定数量账页装订成册的账簿。</a:t>
            </a:r>
            <a:endParaRPr lang="zh-CN" altLang="en-US" dirty="0">
              <a:solidFill>
                <a:schemeClr val="bg1"/>
              </a:solidFill>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pic>
        <p:nvPicPr>
          <p:cNvPr id="7" name="图片 6" descr="t011be26ffe9e5bda93"/>
          <p:cNvPicPr/>
          <p:nvPr/>
        </p:nvPicPr>
        <p:blipFill>
          <a:blip r:embed="rId4">
            <a:extLst>
              <a:ext uri="{28A0092B-C50C-407E-A947-70E740481C1C}">
                <a14:useLocalDpi xmlns:a14="http://schemas.microsoft.com/office/drawing/2010/main" val="0"/>
              </a:ext>
            </a:extLst>
          </a:blip>
          <a:srcRect/>
          <a:stretch>
            <a:fillRect/>
          </a:stretch>
        </p:blipFill>
        <p:spPr>
          <a:xfrm>
            <a:off x="5153025" y="1476252"/>
            <a:ext cx="3990975" cy="2286000"/>
          </a:xfrm>
          <a:prstGeom prst="rect">
            <a:avLst/>
          </a:prstGeom>
          <a:noFill/>
          <a:ln>
            <a:noFill/>
          </a:ln>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363421" cy="1126462"/>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6.1.5  </a:t>
            </a:r>
            <a:r>
              <a:rPr lang="en-US" sz="2400" b="1" dirty="0" smtClean="0"/>
              <a:t>  </a:t>
            </a:r>
            <a:r>
              <a:rPr lang="zh-CN" altLang="en-US" sz="2400" b="1" dirty="0" smtClean="0">
                <a:solidFill>
                  <a:srgbClr val="FFFF00"/>
                </a:solidFill>
                <a:cs typeface="黑体" panose="02010609060101010101" charset="-122"/>
                <a:sym typeface="+mn-ea"/>
              </a:rPr>
              <a:t>会计账簿的种类</a:t>
            </a: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225630" y="1034683"/>
            <a:ext cx="5695950" cy="1477328"/>
          </a:xfrm>
          <a:prstGeom prst="rect">
            <a:avLst/>
          </a:prstGeom>
          <a:noFill/>
        </p:spPr>
        <p:txBody>
          <a:bodyPr wrap="square" rtlCol="0" anchor="t">
            <a:spAutoFit/>
          </a:bodyPr>
          <a:lstStyle/>
          <a:p>
            <a:endParaRPr lang="en-US" altLang="zh-CN" dirty="0" smtClean="0">
              <a:solidFill>
                <a:schemeClr val="bg1"/>
              </a:solidFill>
            </a:endParaRPr>
          </a:p>
          <a:p>
            <a:r>
              <a:rPr lang="en-US" dirty="0" smtClean="0">
                <a:solidFill>
                  <a:schemeClr val="bg1"/>
                </a:solidFill>
                <a:latin typeface="+mn-ea"/>
              </a:rPr>
              <a:t>2</a:t>
            </a:r>
            <a:r>
              <a:rPr lang="en-US" dirty="0" smtClean="0">
                <a:solidFill>
                  <a:schemeClr val="bg1"/>
                </a:solidFill>
                <a:latin typeface="+mn-ea"/>
                <a:hlinkClick r:id="rId4"/>
              </a:rPr>
              <a:t>．</a:t>
            </a:r>
            <a:r>
              <a:rPr lang="en-US" altLang="en-US" dirty="0" smtClean="0">
                <a:solidFill>
                  <a:schemeClr val="bg1"/>
                </a:solidFill>
                <a:latin typeface="+mn-ea"/>
                <a:hlinkClick r:id="rId4"/>
              </a:rPr>
              <a:t>活页式账簿</a:t>
            </a:r>
            <a:endParaRPr lang="zh-CN" altLang="en-US" dirty="0" smtClean="0">
              <a:solidFill>
                <a:schemeClr val="bg1"/>
              </a:solidFill>
              <a:latin typeface="+mn-ea"/>
            </a:endParaRPr>
          </a:p>
          <a:p>
            <a:r>
              <a:rPr lang="en-US" altLang="en-US" dirty="0" smtClean="0">
                <a:solidFill>
                  <a:schemeClr val="bg1"/>
                </a:solidFill>
                <a:latin typeface="+mn-ea"/>
                <a:hlinkClick r:id="rId4"/>
              </a:rPr>
              <a:t>活页式账簿，简称活页账，是将一定数量的账</a:t>
            </a:r>
          </a:p>
          <a:p>
            <a:r>
              <a:rPr lang="en-US" altLang="en-US" dirty="0" smtClean="0">
                <a:solidFill>
                  <a:schemeClr val="bg1"/>
                </a:solidFill>
                <a:latin typeface="+mn-ea"/>
                <a:hlinkClick r:id="rId4"/>
              </a:rPr>
              <a:t>页置于活</a:t>
            </a:r>
            <a:r>
              <a:rPr lang="zh-CN" altLang="en-US" dirty="0" smtClean="0">
                <a:solidFill>
                  <a:schemeClr val="bg1"/>
                </a:solidFill>
                <a:latin typeface="+mn-ea"/>
              </a:rPr>
              <a:t>页夹内，可根据记账内容的变化而随</a:t>
            </a:r>
            <a:endParaRPr lang="en-US" altLang="zh-CN" dirty="0" smtClean="0">
              <a:solidFill>
                <a:schemeClr val="bg1"/>
              </a:solidFill>
              <a:latin typeface="+mn-ea"/>
            </a:endParaRPr>
          </a:p>
          <a:p>
            <a:r>
              <a:rPr lang="zh-CN" altLang="en-US" dirty="0" smtClean="0">
                <a:solidFill>
                  <a:schemeClr val="bg1"/>
                </a:solidFill>
                <a:latin typeface="+mn-ea"/>
              </a:rPr>
              <a:t>时增加或减少部分账页的账簿。</a:t>
            </a:r>
            <a:endParaRPr lang="zh-CN" altLang="en-US" dirty="0">
              <a:solidFill>
                <a:schemeClr val="bg1"/>
              </a:solidFill>
              <a:latin typeface="+mn-ea"/>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pic>
        <p:nvPicPr>
          <p:cNvPr id="6" name="图片 5"/>
          <p:cNvPicPr/>
          <p:nvPr/>
        </p:nvPicPr>
        <p:blipFill>
          <a:blip r:embed="rId5">
            <a:extLst>
              <a:ext uri="{28A0092B-C50C-407E-A947-70E740481C1C}">
                <a14:useLocalDpi xmlns:a14="http://schemas.microsoft.com/office/drawing/2010/main" val="0"/>
              </a:ext>
            </a:extLst>
          </a:blip>
          <a:srcRect/>
          <a:stretch>
            <a:fillRect/>
          </a:stretch>
        </p:blipFill>
        <p:spPr>
          <a:xfrm>
            <a:off x="5248895" y="187345"/>
            <a:ext cx="3653950" cy="2021465"/>
          </a:xfrm>
          <a:prstGeom prst="rect">
            <a:avLst/>
          </a:prstGeom>
          <a:noFill/>
          <a:ln>
            <a:noFill/>
          </a:ln>
        </p:spPr>
      </p:pic>
      <p:pic>
        <p:nvPicPr>
          <p:cNvPr id="8" name="图片 7"/>
          <p:cNvPicPr/>
          <p:nvPr/>
        </p:nvPicPr>
        <p:blipFill>
          <a:blip r:embed="rId6">
            <a:extLst>
              <a:ext uri="{28A0092B-C50C-407E-A947-70E740481C1C}">
                <a14:useLocalDpi xmlns:a14="http://schemas.microsoft.com/office/drawing/2010/main" val="0"/>
              </a:ext>
            </a:extLst>
          </a:blip>
          <a:srcRect/>
          <a:stretch>
            <a:fillRect/>
          </a:stretch>
        </p:blipFill>
        <p:spPr>
          <a:xfrm>
            <a:off x="5225142" y="2220686"/>
            <a:ext cx="3918858" cy="3075709"/>
          </a:xfrm>
          <a:prstGeom prst="rect">
            <a:avLst/>
          </a:prstGeom>
          <a:noFill/>
          <a:ln>
            <a:noFill/>
          </a:ln>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363421" cy="1126462"/>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6.1.5  </a:t>
            </a:r>
            <a:r>
              <a:rPr lang="en-US" sz="2400" b="1" dirty="0" smtClean="0"/>
              <a:t>  </a:t>
            </a:r>
            <a:r>
              <a:rPr lang="zh-CN" altLang="en-US" sz="2400" b="1" dirty="0" smtClean="0">
                <a:solidFill>
                  <a:srgbClr val="FFFF00"/>
                </a:solidFill>
                <a:cs typeface="黑体" panose="02010609060101010101" charset="-122"/>
                <a:sym typeface="+mn-ea"/>
              </a:rPr>
              <a:t>会计账簿的种类</a:t>
            </a: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558139" y="1353786"/>
            <a:ext cx="7481455" cy="923330"/>
          </a:xfrm>
          <a:prstGeom prst="rect">
            <a:avLst/>
          </a:prstGeom>
        </p:spPr>
        <p:txBody>
          <a:bodyPr wrap="square">
            <a:spAutoFit/>
          </a:bodyPr>
          <a:lstStyle/>
          <a:p>
            <a:pPr lvl="0"/>
            <a:r>
              <a:rPr lang="en-US" dirty="0" smtClean="0">
                <a:solidFill>
                  <a:schemeClr val="bg1"/>
                </a:solidFill>
              </a:rPr>
              <a:t>3</a:t>
            </a:r>
            <a:r>
              <a:rPr lang="en-US" dirty="0" smtClean="0">
                <a:solidFill>
                  <a:schemeClr val="bg1"/>
                </a:solidFill>
                <a:hlinkClick r:id="rId4"/>
              </a:rPr>
              <a:t>．卡片式账簿</a:t>
            </a:r>
            <a:endParaRPr lang="zh-CN" altLang="en-US" dirty="0" smtClean="0">
              <a:solidFill>
                <a:schemeClr val="bg1"/>
              </a:solidFill>
            </a:endParaRPr>
          </a:p>
          <a:p>
            <a:pPr lvl="0"/>
            <a:r>
              <a:rPr lang="en-US" dirty="0" smtClean="0">
                <a:solidFill>
                  <a:schemeClr val="bg1"/>
                </a:solidFill>
                <a:hlinkClick r:id="rId4"/>
              </a:rPr>
              <a:t>卡片式账簿，简称卡片账，是将一定数量的卡片式账页</a:t>
            </a:r>
            <a:r>
              <a:rPr lang="zh-CN" altLang="en-US" dirty="0" smtClean="0">
                <a:solidFill>
                  <a:schemeClr val="bg1"/>
                </a:solidFill>
              </a:rPr>
              <a:t>存放于专设的卡片箱中，可以根据需要随时增添账页的账簿。</a:t>
            </a:r>
            <a:endParaRPr lang="zh-CN" altLang="en-US" dirty="0">
              <a:solidFill>
                <a:schemeClr val="bg1"/>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11" name="标题 10"/>
          <p:cNvSpPr>
            <a:spLocks noGrp="1"/>
          </p:cNvSpPr>
          <p:nvPr>
            <p:ph type="title"/>
          </p:nvPr>
        </p:nvSpPr>
        <p:spPr/>
        <p:txBody>
          <a:bodyPr>
            <a:normAutofit fontScale="90000"/>
          </a:bodyPr>
          <a:lstStyle/>
          <a:p>
            <a:endParaRPr lang="zh-CN" altLang="en-US"/>
          </a:p>
        </p:txBody>
      </p:sp>
      <p:sp>
        <p:nvSpPr>
          <p:cNvPr id="7" name="文本框 6"/>
          <p:cNvSpPr txBox="1"/>
          <p:nvPr/>
        </p:nvSpPr>
        <p:spPr>
          <a:xfrm>
            <a:off x="3206261" y="2002221"/>
            <a:ext cx="2236510" cy="707886"/>
          </a:xfrm>
          <a:prstGeom prst="rect">
            <a:avLst/>
          </a:prstGeom>
          <a:noFill/>
        </p:spPr>
        <p:txBody>
          <a:bodyPr wrap="none" rtlCol="0">
            <a:spAutoFit/>
            <a:scene3d>
              <a:camera prst="orthographicFront"/>
              <a:lightRig rig="threePt" dir="t"/>
            </a:scene3d>
            <a:sp3d contourW="12700"/>
          </a:bodyPr>
          <a:lstStyle/>
          <a:p>
            <a:pPr algn="ctr"/>
            <a:r>
              <a:rPr lang="zh-CN" altLang="en-US" sz="4000" b="1" dirty="0" smtClean="0">
                <a:solidFill>
                  <a:srgbClr val="FFFF00"/>
                </a:solidFill>
                <a:cs typeface="黑体" panose="02010609060101010101" charset="-122"/>
              </a:rPr>
              <a:t>登记账簿</a:t>
            </a:r>
          </a:p>
        </p:txBody>
      </p:sp>
      <p:grpSp>
        <p:nvGrpSpPr>
          <p:cNvPr id="10" name="组合 9"/>
          <p:cNvGrpSpPr/>
          <p:nvPr/>
        </p:nvGrpSpPr>
        <p:grpSpPr>
          <a:xfrm>
            <a:off x="838835" y="1199515"/>
            <a:ext cx="1785620" cy="518795"/>
            <a:chOff x="2571" y="1643"/>
            <a:chExt cx="2812" cy="817"/>
          </a:xfrm>
        </p:grpSpPr>
        <p:sp>
          <p:nvSpPr>
            <p:cNvPr id="9" name="矩形 8"/>
            <p:cNvSpPr/>
            <p:nvPr/>
          </p:nvSpPr>
          <p:spPr>
            <a:xfrm>
              <a:off x="3853" y="1689"/>
              <a:ext cx="1530" cy="727"/>
            </a:xfrm>
            <a:prstGeom prst="rect">
              <a:avLst/>
            </a:prstGeom>
          </p:spPr>
          <p:txBody>
            <a:bodyPr wrap="none">
              <a:spAutoFit/>
              <a:scene3d>
                <a:camera prst="orthographicFront"/>
                <a:lightRig rig="threePt" dir="t"/>
              </a:scene3d>
              <a:sp3d contourW="12700"/>
            </a:bodyPr>
            <a:lstStyle/>
            <a:p>
              <a:pPr algn="l"/>
              <a:r>
                <a:rPr lang="zh-CN" altLang="en-US" sz="2400" b="1" dirty="0" smtClean="0">
                  <a:solidFill>
                    <a:srgbClr val="FFFF00"/>
                  </a:solidFill>
                  <a:cs typeface="黑体" panose="02010609060101010101" charset="-122"/>
                </a:rPr>
                <a:t>项目</a:t>
              </a:r>
              <a:r>
                <a:rPr lang="en-US" altLang="zh-CN" sz="2400" b="1" dirty="0" smtClean="0">
                  <a:solidFill>
                    <a:srgbClr val="FFFF00"/>
                  </a:solidFill>
                  <a:cs typeface="黑体" panose="02010609060101010101" charset="-122"/>
                </a:rPr>
                <a:t>6</a:t>
              </a:r>
            </a:p>
          </p:txBody>
        </p:sp>
        <p:grpSp>
          <p:nvGrpSpPr>
            <p:cNvPr id="4" name="组合 3"/>
            <p:cNvGrpSpPr/>
            <p:nvPr/>
          </p:nvGrpSpPr>
          <p:grpSpPr>
            <a:xfrm>
              <a:off x="2571" y="1643"/>
              <a:ext cx="1226" cy="817"/>
              <a:chOff x="1497" y="2407"/>
              <a:chExt cx="664" cy="442"/>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grpSp>
        <p:nvGrpSpPr>
          <p:cNvPr id="8" name="组合 7"/>
          <p:cNvGrpSpPr/>
          <p:nvPr/>
        </p:nvGrpSpPr>
        <p:grpSpPr>
          <a:xfrm>
            <a:off x="1861820" y="1915795"/>
            <a:ext cx="4831715" cy="815975"/>
            <a:chOff x="2621" y="2532"/>
            <a:chExt cx="6024" cy="1285"/>
          </a:xfrm>
        </p:grpSpPr>
        <p:cxnSp>
          <p:nvCxnSpPr>
            <p:cNvPr id="2" name="直接连接符 1"/>
            <p:cNvCxnSpPr/>
            <p:nvPr/>
          </p:nvCxnSpPr>
          <p:spPr>
            <a:xfrm>
              <a:off x="2621" y="2532"/>
              <a:ext cx="6025" cy="0"/>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621" y="3817"/>
              <a:ext cx="6025" cy="0"/>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321469" cy="1495794"/>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6.2</a:t>
            </a:r>
            <a:r>
              <a:rPr lang="en-US" sz="2400" b="1" dirty="0" smtClean="0"/>
              <a:t>  </a:t>
            </a:r>
            <a:r>
              <a:rPr lang="zh-CN" altLang="en-US" sz="2400" b="1" dirty="0" smtClean="0">
                <a:solidFill>
                  <a:srgbClr val="FFFF00"/>
                </a:solidFill>
                <a:cs typeface="黑体" panose="02010609060101010101" charset="-122"/>
                <a:sym typeface="+mn-ea"/>
              </a:rPr>
              <a:t>建账与登账</a:t>
            </a:r>
          </a:p>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558139" y="1353786"/>
            <a:ext cx="7481455" cy="646331"/>
          </a:xfrm>
          <a:prstGeom prst="rect">
            <a:avLst/>
          </a:prstGeom>
        </p:spPr>
        <p:txBody>
          <a:bodyPr wrap="square">
            <a:spAutoFit/>
          </a:bodyPr>
          <a:lstStyle/>
          <a:p>
            <a:r>
              <a:rPr lang="en-US" b="1" dirty="0" smtClean="0">
                <a:solidFill>
                  <a:schemeClr val="bg1"/>
                </a:solidFill>
              </a:rPr>
              <a:t>6.2.1  </a:t>
            </a:r>
            <a:r>
              <a:rPr lang="zh-CN" altLang="en-US" b="1" dirty="0" smtClean="0">
                <a:solidFill>
                  <a:schemeClr val="bg1"/>
                </a:solidFill>
              </a:rPr>
              <a:t>会计账簿的启用</a:t>
            </a:r>
            <a:endParaRPr lang="zh-CN" altLang="en-US" dirty="0" smtClean="0">
              <a:solidFill>
                <a:schemeClr val="bg1"/>
              </a:solidFill>
            </a:endParaRPr>
          </a:p>
          <a:p>
            <a:r>
              <a:rPr lang="zh-CN" altLang="en-US" dirty="0" smtClean="0">
                <a:solidFill>
                  <a:schemeClr val="bg1"/>
                </a:solidFill>
              </a:rPr>
              <a:t>账簿是重要的会计档案。</a:t>
            </a:r>
            <a:endParaRPr lang="zh-CN" altLang="en-US" dirty="0">
              <a:solidFill>
                <a:schemeClr val="bg1"/>
              </a:solidFill>
            </a:endParaRPr>
          </a:p>
        </p:txBody>
      </p:sp>
      <p:pic>
        <p:nvPicPr>
          <p:cNvPr id="5" name="图片 4"/>
          <p:cNvPicPr/>
          <p:nvPr/>
        </p:nvPicPr>
        <p:blipFill>
          <a:blip r:embed="rId4">
            <a:extLst>
              <a:ext uri="{28A0092B-C50C-407E-A947-70E740481C1C}">
                <a14:useLocalDpi xmlns:a14="http://schemas.microsoft.com/office/drawing/2010/main" val="0"/>
              </a:ext>
            </a:extLst>
          </a:blip>
          <a:srcRect/>
          <a:stretch>
            <a:fillRect/>
          </a:stretch>
        </p:blipFill>
        <p:spPr>
          <a:xfrm>
            <a:off x="3312968" y="1227797"/>
            <a:ext cx="5676900" cy="3400425"/>
          </a:xfrm>
          <a:prstGeom prst="rect">
            <a:avLst/>
          </a:prstGeom>
          <a:noFill/>
          <a:ln>
            <a:noFill/>
          </a:ln>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3" name="组合 9"/>
          <p:cNvGrpSpPr/>
          <p:nvPr/>
        </p:nvGrpSpPr>
        <p:grpSpPr>
          <a:xfrm>
            <a:off x="840007" y="2062798"/>
            <a:ext cx="4666739" cy="1076960"/>
            <a:chOff x="2573" y="1592"/>
            <a:chExt cx="7349" cy="1696"/>
          </a:xfrm>
        </p:grpSpPr>
        <p:sp>
          <p:nvSpPr>
            <p:cNvPr id="9" name="矩形 8"/>
            <p:cNvSpPr/>
            <p:nvPr/>
          </p:nvSpPr>
          <p:spPr>
            <a:xfrm>
              <a:off x="3853" y="1592"/>
              <a:ext cx="6069" cy="1696"/>
            </a:xfrm>
            <a:prstGeom prst="rect">
              <a:avLst/>
            </a:prstGeom>
          </p:spPr>
          <p:txBody>
            <a:bodyPr wrap="none">
              <a:spAutoFit/>
              <a:scene3d>
                <a:camera prst="orthographicFront"/>
                <a:lightRig rig="threePt" dir="t"/>
              </a:scene3d>
              <a:sp3d contourW="12700"/>
            </a:bodyPr>
            <a:lstStyle/>
            <a:p>
              <a:r>
                <a:rPr lang="zh-CN" altLang="en-US" sz="3200" b="1" dirty="0" smtClean="0">
                  <a:solidFill>
                    <a:srgbClr val="FFFF00"/>
                  </a:solidFill>
                  <a:cs typeface="黑体" panose="02010609060101010101" charset="-122"/>
                </a:rPr>
                <a:t>任务</a:t>
              </a:r>
              <a:r>
                <a:rPr lang="en-US" altLang="zh-CN" sz="3200" b="1" dirty="0" smtClean="0">
                  <a:solidFill>
                    <a:srgbClr val="FFFF00"/>
                  </a:solidFill>
                  <a:cs typeface="黑体" panose="02010609060101010101" charset="-122"/>
                </a:rPr>
                <a:t>6.2  </a:t>
              </a:r>
              <a:r>
                <a:rPr lang="zh-CN" altLang="en-US" sz="3200" b="1" dirty="0" smtClean="0">
                  <a:solidFill>
                    <a:srgbClr val="FFFF00"/>
                  </a:solidFill>
                  <a:cs typeface="黑体" panose="02010609060101010101" charset="-122"/>
                </a:rPr>
                <a:t>建账与登账</a:t>
              </a:r>
            </a:p>
            <a:p>
              <a:endParaRPr lang="zh-CN" altLang="en-US" sz="3200" b="1" dirty="0" smtClean="0">
                <a:solidFill>
                  <a:srgbClr val="FFFF00"/>
                </a:solidFill>
                <a:cs typeface="黑体" panose="02010609060101010101" charset="-122"/>
                <a:sym typeface="+mn-ea"/>
              </a:endParaRPr>
            </a:p>
          </p:txBody>
        </p:sp>
        <p:grpSp>
          <p:nvGrpSpPr>
            <p:cNvPr id="4" name="组合 3"/>
            <p:cNvGrpSpPr/>
            <p:nvPr/>
          </p:nvGrpSpPr>
          <p:grpSpPr>
            <a:xfrm>
              <a:off x="2573" y="1643"/>
              <a:ext cx="1226" cy="819"/>
              <a:chOff x="1498" y="2407"/>
              <a:chExt cx="664" cy="443"/>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grpSp>
      </p:grpSp>
      <p:grpSp>
        <p:nvGrpSpPr>
          <p:cNvPr id="6"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40158" cy="1126462"/>
          </a:xfrm>
          <a:prstGeom prst="rect">
            <a:avLst/>
          </a:prstGeom>
        </p:spPr>
        <p:txBody>
          <a:bodyPr wrap="none">
            <a:spAutoFit/>
            <a:scene3d>
              <a:camera prst="orthographicFront"/>
              <a:lightRig rig="threePt" dir="t"/>
            </a:scene3d>
            <a:sp3d contourW="12700"/>
          </a:bodyPr>
          <a:lstStyle/>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833943" y="627717"/>
            <a:ext cx="7481455" cy="3416320"/>
          </a:xfrm>
          <a:prstGeom prst="rect">
            <a:avLst/>
          </a:prstGeom>
        </p:spPr>
        <p:txBody>
          <a:bodyPr wrap="square">
            <a:spAutoFit/>
          </a:bodyPr>
          <a:lstStyle/>
          <a:p>
            <a:r>
              <a:rPr lang="en-US" b="1" dirty="0" smtClean="0">
                <a:solidFill>
                  <a:srgbClr val="FFFF00"/>
                </a:solidFill>
              </a:rPr>
              <a:t>6.2.2  </a:t>
            </a:r>
            <a:r>
              <a:rPr lang="zh-CN" altLang="en-US" b="1" dirty="0" smtClean="0">
                <a:solidFill>
                  <a:srgbClr val="FFFF00"/>
                </a:solidFill>
              </a:rPr>
              <a:t>会计账簿的登记要求</a:t>
            </a:r>
            <a:endParaRPr lang="zh-CN" altLang="en-US" dirty="0" smtClean="0">
              <a:solidFill>
                <a:srgbClr val="FFFF00"/>
              </a:solidFill>
            </a:endParaRPr>
          </a:p>
          <a:p>
            <a:r>
              <a:rPr lang="zh-CN" altLang="en-US" dirty="0" smtClean="0">
                <a:solidFill>
                  <a:schemeClr val="bg1"/>
                </a:solidFill>
              </a:rPr>
              <a:t>为了保证账簿记录的正确性，必须根据审核无误的会计凭证登记会计账簿，并符合有关法律、行政法规和国家统一的会计准则制度的规定。依据</a:t>
            </a:r>
            <a:r>
              <a:rPr lang="en-US" altLang="zh-CN" dirty="0" smtClean="0">
                <a:solidFill>
                  <a:schemeClr val="bg1"/>
                </a:solidFill>
              </a:rPr>
              <a:t>《</a:t>
            </a:r>
            <a:r>
              <a:rPr lang="zh-CN" altLang="en-US" dirty="0" smtClean="0">
                <a:solidFill>
                  <a:schemeClr val="bg1"/>
                </a:solidFill>
              </a:rPr>
              <a:t>会计基础工作规范</a:t>
            </a:r>
            <a:r>
              <a:rPr lang="en-US" altLang="zh-CN" dirty="0" smtClean="0">
                <a:solidFill>
                  <a:schemeClr val="bg1"/>
                </a:solidFill>
              </a:rPr>
              <a:t>》</a:t>
            </a:r>
            <a:r>
              <a:rPr lang="zh-CN" altLang="en-US" dirty="0" smtClean="0">
                <a:solidFill>
                  <a:schemeClr val="bg1"/>
                </a:solidFill>
              </a:rPr>
              <a:t>第六十条规定（以下简称</a:t>
            </a:r>
            <a:r>
              <a:rPr lang="en-US" altLang="zh-CN" dirty="0" smtClean="0">
                <a:solidFill>
                  <a:schemeClr val="bg1"/>
                </a:solidFill>
              </a:rPr>
              <a:t>《</a:t>
            </a:r>
            <a:r>
              <a:rPr lang="zh-CN" altLang="en-US" dirty="0" smtClean="0">
                <a:solidFill>
                  <a:schemeClr val="bg1"/>
                </a:solidFill>
              </a:rPr>
              <a:t>规范</a:t>
            </a:r>
            <a:r>
              <a:rPr lang="en-US" altLang="zh-CN" dirty="0" smtClean="0">
                <a:solidFill>
                  <a:schemeClr val="bg1"/>
                </a:solidFill>
              </a:rPr>
              <a:t>》</a:t>
            </a:r>
            <a:r>
              <a:rPr lang="zh-CN" altLang="en-US" dirty="0" smtClean="0">
                <a:solidFill>
                  <a:schemeClr val="bg1"/>
                </a:solidFill>
              </a:rPr>
              <a:t>），登记会计账簿的基本要求是</a:t>
            </a:r>
            <a:endParaRPr lang="en-US" altLang="zh-CN" dirty="0" smtClean="0">
              <a:solidFill>
                <a:schemeClr val="bg1"/>
              </a:solidFill>
            </a:endParaRPr>
          </a:p>
          <a:p>
            <a:r>
              <a:rPr lang="zh-CN" altLang="en-US" dirty="0" smtClean="0">
                <a:solidFill>
                  <a:schemeClr val="bg1"/>
                </a:solidFill>
              </a:rPr>
              <a:t>（</a:t>
            </a:r>
            <a:r>
              <a:rPr lang="en-US" dirty="0" smtClean="0">
                <a:solidFill>
                  <a:schemeClr val="bg1"/>
                </a:solidFill>
              </a:rPr>
              <a:t>1</a:t>
            </a:r>
            <a:r>
              <a:rPr lang="zh-CN" altLang="en-US" dirty="0" smtClean="0">
                <a:solidFill>
                  <a:schemeClr val="bg1"/>
                </a:solidFill>
              </a:rPr>
              <a:t>）准确完整</a:t>
            </a:r>
          </a:p>
          <a:p>
            <a:r>
              <a:rPr lang="zh-CN" altLang="en-US" dirty="0" smtClean="0">
                <a:solidFill>
                  <a:schemeClr val="bg1"/>
                </a:solidFill>
              </a:rPr>
              <a:t>登记会计账簿时，应当将会计凭证日期、编号、业务内容摘要、金额和其他有关资料逐项记入账内，做到数字准确、摘要清楚、登记及时、字迹工整</a:t>
            </a:r>
            <a:endParaRPr lang="en-US" altLang="zh-CN" dirty="0" smtClean="0">
              <a:solidFill>
                <a:schemeClr val="bg1"/>
              </a:solidFill>
            </a:endParaRPr>
          </a:p>
          <a:p>
            <a:r>
              <a:rPr lang="zh-CN" altLang="en-US" dirty="0" smtClean="0">
                <a:solidFill>
                  <a:schemeClr val="bg1"/>
                </a:solidFill>
              </a:rPr>
              <a:t>（</a:t>
            </a:r>
            <a:r>
              <a:rPr lang="en-US" dirty="0" smtClean="0">
                <a:solidFill>
                  <a:schemeClr val="bg1"/>
                </a:solidFill>
              </a:rPr>
              <a:t>2</a:t>
            </a:r>
            <a:r>
              <a:rPr lang="zh-CN" altLang="en-US" dirty="0" smtClean="0">
                <a:solidFill>
                  <a:schemeClr val="bg1"/>
                </a:solidFill>
              </a:rPr>
              <a:t>）注明记账符号</a:t>
            </a:r>
          </a:p>
          <a:p>
            <a:r>
              <a:rPr lang="zh-CN" altLang="en-US" dirty="0" smtClean="0">
                <a:solidFill>
                  <a:schemeClr val="bg1"/>
                </a:solidFill>
              </a:rPr>
              <a:t>登记完毕后，要在记账凭证上签名或者盖章，并注明已经登账的符号，表示已经记账。</a:t>
            </a:r>
            <a:endParaRPr lang="zh-CN" altLang="en-US" dirty="0">
              <a:solidFill>
                <a:schemeClr val="bg1"/>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321469" cy="1495794"/>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6.2</a:t>
            </a:r>
            <a:r>
              <a:rPr lang="en-US" sz="2400" b="1" dirty="0" smtClean="0"/>
              <a:t>  </a:t>
            </a:r>
            <a:r>
              <a:rPr lang="zh-CN" altLang="en-US" sz="2400" b="1" dirty="0" smtClean="0">
                <a:solidFill>
                  <a:srgbClr val="FFFF00"/>
                </a:solidFill>
                <a:cs typeface="黑体" panose="02010609060101010101" charset="-122"/>
                <a:sym typeface="+mn-ea"/>
              </a:rPr>
              <a:t>建账与登账</a:t>
            </a:r>
          </a:p>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641267" y="1179586"/>
            <a:ext cx="7481455" cy="2862322"/>
          </a:xfrm>
          <a:prstGeom prst="rect">
            <a:avLst/>
          </a:prstGeom>
        </p:spPr>
        <p:txBody>
          <a:bodyPr wrap="square">
            <a:spAutoFit/>
          </a:bodyPr>
          <a:lstStyle/>
          <a:p>
            <a:r>
              <a:rPr lang="zh-CN" altLang="en-US" dirty="0" smtClean="0">
                <a:solidFill>
                  <a:schemeClr val="bg1"/>
                </a:solidFill>
              </a:rPr>
              <a:t>（</a:t>
            </a:r>
            <a:r>
              <a:rPr lang="en-US" dirty="0" smtClean="0">
                <a:solidFill>
                  <a:schemeClr val="bg1"/>
                </a:solidFill>
              </a:rPr>
              <a:t>3</a:t>
            </a:r>
            <a:r>
              <a:rPr lang="zh-CN" altLang="en-US" dirty="0" smtClean="0">
                <a:solidFill>
                  <a:schemeClr val="bg1"/>
                </a:solidFill>
              </a:rPr>
              <a:t>）书写留空</a:t>
            </a:r>
          </a:p>
          <a:p>
            <a:r>
              <a:rPr lang="zh-CN" altLang="en-US" dirty="0" smtClean="0">
                <a:solidFill>
                  <a:schemeClr val="bg1"/>
                </a:solidFill>
              </a:rPr>
              <a:t>在登记书写时，摘要文字紧靠左线；数字要写在金额栏内，不得越格错位、参差不齐；文字、数字字体大小适中，紧靠下线书写，上面要留有适当空距，一般应占格宽的</a:t>
            </a:r>
            <a:r>
              <a:rPr lang="en-US" dirty="0" smtClean="0">
                <a:solidFill>
                  <a:schemeClr val="bg1"/>
                </a:solidFill>
              </a:rPr>
              <a:t>1/2</a:t>
            </a:r>
            <a:r>
              <a:rPr lang="zh-CN" altLang="en-US" dirty="0" smtClean="0">
                <a:solidFill>
                  <a:schemeClr val="bg1"/>
                </a:solidFill>
              </a:rPr>
              <a:t>，以备按规定的方法改错。</a:t>
            </a:r>
          </a:p>
          <a:p>
            <a:r>
              <a:rPr lang="zh-CN" altLang="en-US" dirty="0" smtClean="0">
                <a:solidFill>
                  <a:schemeClr val="bg1"/>
                </a:solidFill>
              </a:rPr>
              <a:t>（</a:t>
            </a:r>
            <a:r>
              <a:rPr lang="en-US" dirty="0" smtClean="0">
                <a:solidFill>
                  <a:schemeClr val="bg1"/>
                </a:solidFill>
              </a:rPr>
              <a:t>4</a:t>
            </a:r>
            <a:r>
              <a:rPr lang="zh-CN" altLang="en-US" dirty="0" smtClean="0">
                <a:solidFill>
                  <a:schemeClr val="bg1"/>
                </a:solidFill>
              </a:rPr>
              <a:t>）正常记账使用蓝黑墨水</a:t>
            </a:r>
          </a:p>
          <a:p>
            <a:r>
              <a:rPr lang="zh-CN" altLang="en-US" dirty="0" smtClean="0">
                <a:solidFill>
                  <a:schemeClr val="bg1"/>
                </a:solidFill>
              </a:rPr>
              <a:t>登记账簿要用蓝黑墨水或者碳素墨水书写，不得使用圆珠笔（银行的复写账簿除外）或者铅笔书写。在会计的记账书写中，数字的颜色是重要的语素之一，它同数字和文字一起传达出会计信息。如同数字和文字错误会表达错误的信息，书写墨水的颜色用错了，其导致的概念混乱也不亚于数字和文字错误。</a:t>
            </a:r>
            <a:endParaRPr lang="zh-CN" altLang="en-US" dirty="0">
              <a:solidFill>
                <a:schemeClr val="bg1"/>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321469" cy="1495794"/>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6.2</a:t>
            </a:r>
            <a:r>
              <a:rPr lang="en-US" sz="2400" b="1" dirty="0" smtClean="0"/>
              <a:t>  </a:t>
            </a:r>
            <a:r>
              <a:rPr lang="zh-CN" altLang="en-US" sz="2400" b="1" dirty="0" smtClean="0">
                <a:solidFill>
                  <a:srgbClr val="FFFF00"/>
                </a:solidFill>
                <a:cs typeface="黑体" panose="02010609060101010101" charset="-122"/>
                <a:sym typeface="+mn-ea"/>
              </a:rPr>
              <a:t>建账与登账</a:t>
            </a:r>
          </a:p>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558139" y="1353786"/>
            <a:ext cx="7481455" cy="2585323"/>
          </a:xfrm>
          <a:prstGeom prst="rect">
            <a:avLst/>
          </a:prstGeom>
        </p:spPr>
        <p:txBody>
          <a:bodyPr wrap="square">
            <a:spAutoFit/>
          </a:bodyPr>
          <a:lstStyle/>
          <a:p>
            <a:r>
              <a:rPr lang="zh-CN" altLang="en-US" dirty="0" smtClean="0">
                <a:solidFill>
                  <a:schemeClr val="bg1"/>
                </a:solidFill>
              </a:rPr>
              <a:t>（</a:t>
            </a:r>
            <a:r>
              <a:rPr lang="en-US" dirty="0" smtClean="0">
                <a:solidFill>
                  <a:schemeClr val="bg1"/>
                </a:solidFill>
              </a:rPr>
              <a:t>5</a:t>
            </a:r>
            <a:r>
              <a:rPr lang="zh-CN" altLang="en-US" dirty="0" smtClean="0">
                <a:solidFill>
                  <a:schemeClr val="bg1"/>
                </a:solidFill>
              </a:rPr>
              <a:t>）特殊记账使用红墨水</a:t>
            </a:r>
          </a:p>
          <a:p>
            <a:r>
              <a:rPr lang="zh-CN" altLang="en-US" dirty="0" smtClean="0">
                <a:solidFill>
                  <a:schemeClr val="bg1"/>
                </a:solidFill>
              </a:rPr>
              <a:t>下列情况，可以用红色墨水记账：①按照红字冲账的记账凭证，冲销错误记录；②在不设借贷等栏的多栏式账页中，登记减少数；③在三栏式账户的余额栏前，如未印明余额方向的，在余额栏内登记负数余额；④根据国家统一</a:t>
            </a:r>
            <a:r>
              <a:rPr lang="en-US" dirty="0" smtClean="0">
                <a:solidFill>
                  <a:schemeClr val="bg1"/>
                </a:solidFill>
                <a:hlinkClick r:id="rId4"/>
              </a:rPr>
              <a:t>会计制度</a:t>
            </a:r>
            <a:r>
              <a:rPr lang="zh-CN" altLang="en-US" dirty="0" smtClean="0">
                <a:solidFill>
                  <a:schemeClr val="bg1"/>
                </a:solidFill>
              </a:rPr>
              <a:t>的规定可以用红字登记的其他会计记录。</a:t>
            </a:r>
            <a:endParaRPr lang="en-US" altLang="zh-CN" dirty="0" smtClean="0">
              <a:solidFill>
                <a:schemeClr val="bg1"/>
              </a:solidFill>
            </a:endParaRPr>
          </a:p>
          <a:p>
            <a:endParaRPr lang="en-US" altLang="zh-CN" dirty="0" smtClean="0">
              <a:solidFill>
                <a:schemeClr val="bg1"/>
              </a:solidFill>
            </a:endParaRPr>
          </a:p>
          <a:p>
            <a:r>
              <a:rPr lang="zh-CN" altLang="en-US" dirty="0" smtClean="0">
                <a:solidFill>
                  <a:schemeClr val="bg1"/>
                </a:solidFill>
              </a:rPr>
              <a:t>（</a:t>
            </a:r>
            <a:r>
              <a:rPr lang="en-US" dirty="0" smtClean="0">
                <a:solidFill>
                  <a:schemeClr val="bg1"/>
                </a:solidFill>
              </a:rPr>
              <a:t>6</a:t>
            </a:r>
            <a:r>
              <a:rPr lang="zh-CN" altLang="en-US" dirty="0" smtClean="0">
                <a:solidFill>
                  <a:schemeClr val="bg1"/>
                </a:solidFill>
              </a:rPr>
              <a:t>）顺序连续登记</a:t>
            </a:r>
          </a:p>
          <a:p>
            <a:r>
              <a:rPr lang="zh-CN" altLang="en-US" dirty="0" smtClean="0">
                <a:solidFill>
                  <a:schemeClr val="bg1"/>
                </a:solidFill>
              </a:rPr>
              <a:t>各种账簿按页次顺序连续登记，不得跳行、隔页。如果发生跳行、隔页，不得随便更换账页和撤出账页，作废的账页也要留在账簿中。</a:t>
            </a:r>
            <a:endParaRPr lang="zh-CN" altLang="en-US" dirty="0">
              <a:solidFill>
                <a:schemeClr val="bg1"/>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321469" cy="1495794"/>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6.2</a:t>
            </a:r>
            <a:r>
              <a:rPr lang="en-US" sz="2400" b="1" dirty="0" smtClean="0"/>
              <a:t>  </a:t>
            </a:r>
            <a:r>
              <a:rPr lang="zh-CN" altLang="en-US" sz="2400" b="1" dirty="0" smtClean="0">
                <a:solidFill>
                  <a:srgbClr val="FFFF00"/>
                </a:solidFill>
                <a:cs typeface="黑体" panose="02010609060101010101" charset="-122"/>
                <a:sym typeface="+mn-ea"/>
              </a:rPr>
              <a:t>建账与登账</a:t>
            </a:r>
          </a:p>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889461" y="1041086"/>
            <a:ext cx="7589520" cy="3139321"/>
          </a:xfrm>
          <a:prstGeom prst="rect">
            <a:avLst/>
          </a:prstGeom>
        </p:spPr>
        <p:txBody>
          <a:bodyPr wrap="square">
            <a:spAutoFit/>
          </a:bodyPr>
          <a:lstStyle/>
          <a:p>
            <a:r>
              <a:rPr lang="zh-CN" altLang="en-US" dirty="0" smtClean="0">
                <a:solidFill>
                  <a:schemeClr val="bg1"/>
                </a:solidFill>
              </a:rPr>
              <a:t>（</a:t>
            </a:r>
            <a:r>
              <a:rPr lang="en-US" dirty="0" smtClean="0">
                <a:solidFill>
                  <a:schemeClr val="bg1"/>
                </a:solidFill>
              </a:rPr>
              <a:t>7</a:t>
            </a:r>
            <a:r>
              <a:rPr lang="zh-CN" altLang="en-US" dirty="0" smtClean="0">
                <a:solidFill>
                  <a:schemeClr val="bg1"/>
                </a:solidFill>
              </a:rPr>
              <a:t>）结出余额</a:t>
            </a:r>
          </a:p>
          <a:p>
            <a:r>
              <a:rPr lang="zh-CN" altLang="en-US" dirty="0" smtClean="0">
                <a:solidFill>
                  <a:schemeClr val="bg1"/>
                </a:solidFill>
              </a:rPr>
              <a:t>凡需要结出余额的账户，结出余额后，应当在“借或贷”栏内写明“借”或者“贷”等字样。没有余额的账户，应当在“借或贷”栏内写“平”字，并在余额栏内用“</a:t>
            </a:r>
            <a:r>
              <a:rPr lang="en-US" dirty="0" smtClean="0">
                <a:solidFill>
                  <a:schemeClr val="bg1"/>
                </a:solidFill>
              </a:rPr>
              <a:t>0</a:t>
            </a:r>
            <a:r>
              <a:rPr lang="zh-CN" altLang="en-US" dirty="0" smtClean="0">
                <a:solidFill>
                  <a:schemeClr val="bg1"/>
                </a:solidFill>
              </a:rPr>
              <a:t>”表示。现金日记账和银行存款日记账必须逐日结出余额</a:t>
            </a:r>
            <a:r>
              <a:rPr lang="zh-CN" altLang="en-US" dirty="0" smtClean="0">
                <a:solidFill>
                  <a:schemeClr val="bg1"/>
                </a:solidFill>
              </a:rPr>
              <a:t>。</a:t>
            </a:r>
            <a:endParaRPr lang="zh-CN" altLang="en-US" dirty="0" smtClean="0">
              <a:solidFill>
                <a:schemeClr val="bg1"/>
              </a:solidFill>
            </a:endParaRPr>
          </a:p>
          <a:p>
            <a:r>
              <a:rPr lang="zh-CN" altLang="en-US" dirty="0" smtClean="0">
                <a:solidFill>
                  <a:schemeClr val="bg1"/>
                </a:solidFill>
              </a:rPr>
              <a:t>（</a:t>
            </a:r>
            <a:r>
              <a:rPr lang="en-US" dirty="0" smtClean="0">
                <a:solidFill>
                  <a:schemeClr val="bg1"/>
                </a:solidFill>
              </a:rPr>
              <a:t>8</a:t>
            </a:r>
            <a:r>
              <a:rPr lang="zh-CN" altLang="en-US" dirty="0" smtClean="0">
                <a:solidFill>
                  <a:schemeClr val="bg1"/>
                </a:solidFill>
              </a:rPr>
              <a:t>）过次承前</a:t>
            </a:r>
          </a:p>
          <a:p>
            <a:r>
              <a:rPr lang="zh-CN" altLang="en-US" dirty="0" smtClean="0">
                <a:solidFill>
                  <a:schemeClr val="bg1"/>
                </a:solidFill>
              </a:rPr>
              <a:t>账页记满时，应办理转页手续。每一账页登记完毕结转下页时，应当结出本页合计数及余额，写在本页最后一行和下页第一行有关栏内，并在摘要栏内注明“过次页”和“承前页”字样；也可以将本页合计数及金额只写在下页第一行有关栏内，并在摘要栏内注明“承前页”字样，以保持记账的衔接性和连续性</a:t>
            </a:r>
            <a:r>
              <a:rPr lang="zh-CN" altLang="en-US" dirty="0" smtClean="0">
                <a:solidFill>
                  <a:schemeClr val="bg1"/>
                </a:solidFill>
              </a:rPr>
              <a:t>。</a:t>
            </a:r>
            <a:endParaRPr lang="zh-CN" altLang="en-US" dirty="0">
              <a:solidFill>
                <a:schemeClr val="bg1"/>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321469" cy="1495794"/>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6.2</a:t>
            </a:r>
            <a:r>
              <a:rPr lang="en-US" sz="2400" b="1" dirty="0" smtClean="0"/>
              <a:t>  </a:t>
            </a:r>
            <a:r>
              <a:rPr lang="zh-CN" altLang="en-US" sz="2400" b="1" dirty="0" smtClean="0">
                <a:solidFill>
                  <a:srgbClr val="FFFF00"/>
                </a:solidFill>
                <a:cs typeface="黑体" panose="02010609060101010101" charset="-122"/>
                <a:sym typeface="+mn-ea"/>
              </a:rPr>
              <a:t>建账与登账</a:t>
            </a:r>
          </a:p>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719051" y="1039555"/>
            <a:ext cx="7705898" cy="2308324"/>
          </a:xfrm>
          <a:prstGeom prst="rect">
            <a:avLst/>
          </a:prstGeom>
        </p:spPr>
        <p:txBody>
          <a:bodyPr wrap="square">
            <a:spAutoFit/>
          </a:bodyPr>
          <a:lstStyle/>
          <a:p>
            <a:r>
              <a:rPr lang="zh-CN" altLang="en-US" dirty="0" smtClean="0">
                <a:solidFill>
                  <a:schemeClr val="bg1"/>
                </a:solidFill>
              </a:rPr>
              <a:t>（</a:t>
            </a:r>
            <a:r>
              <a:rPr lang="en-US" dirty="0" smtClean="0">
                <a:solidFill>
                  <a:schemeClr val="bg1"/>
                </a:solidFill>
              </a:rPr>
              <a:t>9</a:t>
            </a:r>
            <a:r>
              <a:rPr lang="zh-CN" altLang="en-US" dirty="0" smtClean="0">
                <a:solidFill>
                  <a:schemeClr val="bg1"/>
                </a:solidFill>
              </a:rPr>
              <a:t>）不得涂改、刮擦、挖补</a:t>
            </a:r>
          </a:p>
          <a:p>
            <a:r>
              <a:rPr lang="zh-CN" altLang="en-US" dirty="0" smtClean="0">
                <a:solidFill>
                  <a:schemeClr val="bg1"/>
                </a:solidFill>
              </a:rPr>
              <a:t>登记发生错误时，必须按规定方法更正，严禁刮、擦、挖、补，或使用化学药物清除字迹。</a:t>
            </a:r>
            <a:endParaRPr lang="en-US" altLang="zh-CN" dirty="0" smtClean="0">
              <a:solidFill>
                <a:schemeClr val="bg1"/>
              </a:solidFill>
            </a:endParaRPr>
          </a:p>
          <a:p>
            <a:r>
              <a:rPr lang="zh-CN" altLang="en-US" dirty="0" smtClean="0">
                <a:solidFill>
                  <a:schemeClr val="bg1"/>
                </a:solidFill>
              </a:rPr>
              <a:t>（</a:t>
            </a:r>
            <a:r>
              <a:rPr lang="en-US" dirty="0" smtClean="0">
                <a:solidFill>
                  <a:schemeClr val="bg1"/>
                </a:solidFill>
              </a:rPr>
              <a:t>10</a:t>
            </a:r>
            <a:r>
              <a:rPr lang="zh-CN" altLang="en-US" dirty="0" smtClean="0">
                <a:solidFill>
                  <a:schemeClr val="bg1"/>
                </a:solidFill>
              </a:rPr>
              <a:t>）定期打印</a:t>
            </a:r>
          </a:p>
          <a:p>
            <a:r>
              <a:rPr lang="en-US" altLang="zh-CN" dirty="0" smtClean="0">
                <a:solidFill>
                  <a:schemeClr val="bg1"/>
                </a:solidFill>
              </a:rPr>
              <a:t>《</a:t>
            </a:r>
            <a:r>
              <a:rPr lang="zh-CN" altLang="en-US" dirty="0" smtClean="0">
                <a:solidFill>
                  <a:schemeClr val="bg1"/>
                </a:solidFill>
              </a:rPr>
              <a:t>规范</a:t>
            </a:r>
            <a:r>
              <a:rPr lang="en-US" altLang="zh-CN" dirty="0" smtClean="0">
                <a:solidFill>
                  <a:schemeClr val="bg1"/>
                </a:solidFill>
              </a:rPr>
              <a:t>》</a:t>
            </a:r>
            <a:r>
              <a:rPr lang="zh-CN" altLang="en-US" dirty="0" smtClean="0">
                <a:solidFill>
                  <a:schemeClr val="bg1"/>
                </a:solidFill>
              </a:rPr>
              <a:t>第六十一条对实行会计电算化的单位提出了打印上的要求：“实行会计电算化的单位，总账和明细账应当定期打印”；“发生收款和付款业务的，在输入收款凭证和付款凭证的当天必须打印出现金日记账和银行存款日记账，并与库存现金核对无误。”</a:t>
            </a:r>
            <a:endParaRPr lang="zh-CN" altLang="en-US" dirty="0">
              <a:solidFill>
                <a:schemeClr val="bg1"/>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321469" cy="1495794"/>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6.2</a:t>
            </a:r>
            <a:r>
              <a:rPr lang="en-US" sz="2400" b="1" dirty="0" smtClean="0"/>
              <a:t>  </a:t>
            </a:r>
            <a:r>
              <a:rPr lang="zh-CN" altLang="en-US" sz="2400" b="1" dirty="0" smtClean="0">
                <a:solidFill>
                  <a:srgbClr val="FFFF00"/>
                </a:solidFill>
                <a:cs typeface="黑体" panose="02010609060101010101" charset="-122"/>
                <a:sym typeface="+mn-ea"/>
              </a:rPr>
              <a:t>建账与登账</a:t>
            </a:r>
          </a:p>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739833" y="1039555"/>
            <a:ext cx="7622772" cy="2862322"/>
          </a:xfrm>
          <a:prstGeom prst="rect">
            <a:avLst/>
          </a:prstGeom>
        </p:spPr>
        <p:txBody>
          <a:bodyPr wrap="square">
            <a:spAutoFit/>
          </a:bodyPr>
          <a:lstStyle/>
          <a:p>
            <a:r>
              <a:rPr lang="en-US" b="1" dirty="0" smtClean="0">
                <a:solidFill>
                  <a:schemeClr val="bg1"/>
                </a:solidFill>
              </a:rPr>
              <a:t>6.2.3 </a:t>
            </a:r>
            <a:r>
              <a:rPr lang="zh-CN" altLang="en-US" b="1" dirty="0" smtClean="0">
                <a:solidFill>
                  <a:schemeClr val="bg1"/>
                </a:solidFill>
              </a:rPr>
              <a:t>日记账的格式与登记方法</a:t>
            </a:r>
            <a:endParaRPr lang="zh-CN" altLang="en-US" dirty="0" smtClean="0">
              <a:solidFill>
                <a:schemeClr val="bg1"/>
              </a:solidFill>
            </a:endParaRPr>
          </a:p>
          <a:p>
            <a:r>
              <a:rPr lang="zh-CN" altLang="en-US" dirty="0" smtClean="0">
                <a:solidFill>
                  <a:schemeClr val="bg1"/>
                </a:solidFill>
              </a:rPr>
              <a:t>日记账是按照经济业务发生或完成的时间先后顺序逐日逐笔进行登记的账簿</a:t>
            </a:r>
            <a:r>
              <a:rPr lang="zh-CN" altLang="en-US" dirty="0" smtClean="0">
                <a:solidFill>
                  <a:schemeClr val="bg1"/>
                </a:solidFill>
              </a:rPr>
              <a:t>。</a:t>
            </a:r>
            <a:endParaRPr lang="en-US" altLang="zh-CN" dirty="0" smtClean="0">
              <a:solidFill>
                <a:schemeClr val="bg1"/>
              </a:solidFill>
            </a:endParaRPr>
          </a:p>
          <a:p>
            <a:r>
              <a:rPr lang="en-US" b="1" dirty="0" smtClean="0">
                <a:solidFill>
                  <a:schemeClr val="bg1"/>
                </a:solidFill>
              </a:rPr>
              <a:t>6.2.3.1  </a:t>
            </a:r>
            <a:r>
              <a:rPr lang="zh-CN" altLang="en-US" b="1" dirty="0" smtClean="0">
                <a:solidFill>
                  <a:schemeClr val="bg1"/>
                </a:solidFill>
              </a:rPr>
              <a:t>库存现金日记账的格式与登记方法</a:t>
            </a:r>
            <a:endParaRPr lang="zh-CN" altLang="en-US" dirty="0" smtClean="0">
              <a:solidFill>
                <a:schemeClr val="bg1"/>
              </a:solidFill>
            </a:endParaRPr>
          </a:p>
          <a:p>
            <a:r>
              <a:rPr lang="zh-CN" altLang="en-US" dirty="0" smtClean="0">
                <a:solidFill>
                  <a:schemeClr val="bg1"/>
                </a:solidFill>
              </a:rPr>
              <a:t>库存现金日记账是用来核算和监督库存现金日常收、付和结存情况的序时账</a:t>
            </a:r>
            <a:r>
              <a:rPr lang="zh-CN" altLang="en-US" dirty="0" smtClean="0">
                <a:solidFill>
                  <a:schemeClr val="bg1"/>
                </a:solidFill>
              </a:rPr>
              <a:t>簿</a:t>
            </a:r>
            <a:endParaRPr lang="en-US" altLang="zh-CN" dirty="0" smtClean="0">
              <a:solidFill>
                <a:schemeClr val="bg1"/>
              </a:solidFill>
            </a:endParaRPr>
          </a:p>
          <a:p>
            <a:r>
              <a:rPr lang="en-US" dirty="0" smtClean="0">
                <a:solidFill>
                  <a:schemeClr val="bg1"/>
                </a:solidFill>
              </a:rPr>
              <a:t>1</a:t>
            </a:r>
            <a:r>
              <a:rPr lang="zh-CN" altLang="en-US" dirty="0" smtClean="0">
                <a:solidFill>
                  <a:schemeClr val="bg1"/>
                </a:solidFill>
              </a:rPr>
              <a:t>．三栏式库存现金日记账</a:t>
            </a:r>
          </a:p>
          <a:p>
            <a:r>
              <a:rPr lang="zh-CN" altLang="en-US" dirty="0" smtClean="0">
                <a:solidFill>
                  <a:schemeClr val="bg1"/>
                </a:solidFill>
              </a:rPr>
              <a:t>三栏式库存现金日记账是用来登记库存现金的增减变动及其结果的日记账。</a:t>
            </a:r>
            <a:endParaRPr lang="en-US" altLang="zh-CN" dirty="0" smtClean="0">
              <a:solidFill>
                <a:schemeClr val="bg1"/>
              </a:solidFill>
            </a:endParaRPr>
          </a:p>
          <a:p>
            <a:r>
              <a:rPr lang="en-US" dirty="0" smtClean="0">
                <a:solidFill>
                  <a:schemeClr val="bg1"/>
                </a:solidFill>
              </a:rPr>
              <a:t>2</a:t>
            </a:r>
            <a:r>
              <a:rPr lang="zh-CN" altLang="en-US" dirty="0" smtClean="0">
                <a:solidFill>
                  <a:schemeClr val="bg1"/>
                </a:solidFill>
              </a:rPr>
              <a:t>．多栏式库存现金日记账</a:t>
            </a:r>
          </a:p>
          <a:p>
            <a:r>
              <a:rPr lang="zh-CN" altLang="en-US" dirty="0" smtClean="0">
                <a:solidFill>
                  <a:schemeClr val="bg1"/>
                </a:solidFill>
              </a:rPr>
              <a:t>多栏式库存现金日记账是在三栏式库存现金日记账基础上发展起来的。</a:t>
            </a:r>
            <a:endParaRPr lang="zh-CN" altLang="en-US" dirty="0">
              <a:solidFill>
                <a:schemeClr val="bg1"/>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321469" cy="1495794"/>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6.2</a:t>
            </a:r>
            <a:r>
              <a:rPr lang="en-US" sz="2400" b="1" dirty="0" smtClean="0"/>
              <a:t>  </a:t>
            </a:r>
            <a:r>
              <a:rPr lang="zh-CN" altLang="en-US" sz="2400" b="1" dirty="0" smtClean="0">
                <a:solidFill>
                  <a:srgbClr val="FFFF00"/>
                </a:solidFill>
                <a:cs typeface="黑体" panose="02010609060101010101" charset="-122"/>
                <a:sym typeface="+mn-ea"/>
              </a:rPr>
              <a:t>建账与登账</a:t>
            </a:r>
          </a:p>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798022" y="1178055"/>
            <a:ext cx="7523018" cy="2031325"/>
          </a:xfrm>
          <a:prstGeom prst="rect">
            <a:avLst/>
          </a:prstGeom>
        </p:spPr>
        <p:txBody>
          <a:bodyPr wrap="square">
            <a:spAutoFit/>
          </a:bodyPr>
          <a:lstStyle/>
          <a:p>
            <a:r>
              <a:rPr lang="en-US" b="1" dirty="0" smtClean="0">
                <a:solidFill>
                  <a:schemeClr val="bg1"/>
                </a:solidFill>
              </a:rPr>
              <a:t>6.2.3.2  </a:t>
            </a:r>
            <a:r>
              <a:rPr lang="en-US" b="1" dirty="0" smtClean="0">
                <a:solidFill>
                  <a:schemeClr val="bg1"/>
                </a:solidFill>
                <a:hlinkClick r:id="rId4"/>
              </a:rPr>
              <a:t>银行存</a:t>
            </a:r>
            <a:r>
              <a:rPr lang="zh-CN" altLang="en-US" b="1" dirty="0" smtClean="0">
                <a:solidFill>
                  <a:schemeClr val="bg1"/>
                </a:solidFill>
              </a:rPr>
              <a:t>款日记账的格式与登记方法</a:t>
            </a:r>
            <a:endParaRPr lang="zh-CN" altLang="en-US" dirty="0" smtClean="0">
              <a:solidFill>
                <a:schemeClr val="bg1"/>
              </a:solidFill>
            </a:endParaRPr>
          </a:p>
          <a:p>
            <a:r>
              <a:rPr lang="zh-CN" altLang="en-US" dirty="0" smtClean="0">
                <a:solidFill>
                  <a:schemeClr val="bg1"/>
                </a:solidFill>
              </a:rPr>
              <a:t>银行存款日记账是用来核算和监督银行存款每日的收入、支出和结余情况的账簿</a:t>
            </a:r>
            <a:r>
              <a:rPr lang="zh-CN" altLang="en-US" dirty="0" smtClean="0">
                <a:solidFill>
                  <a:schemeClr val="bg1"/>
                </a:solidFill>
              </a:rPr>
              <a:t>。</a:t>
            </a:r>
            <a:endParaRPr lang="en-US" altLang="zh-CN" dirty="0" smtClean="0">
              <a:solidFill>
                <a:schemeClr val="bg1"/>
              </a:solidFill>
            </a:endParaRPr>
          </a:p>
          <a:p>
            <a:r>
              <a:rPr lang="en-US" dirty="0" smtClean="0">
                <a:solidFill>
                  <a:schemeClr val="bg1"/>
                </a:solidFill>
              </a:rPr>
              <a:t>1</a:t>
            </a:r>
            <a:r>
              <a:rPr lang="zh-CN" altLang="en-US" dirty="0" smtClean="0">
                <a:solidFill>
                  <a:schemeClr val="bg1"/>
                </a:solidFill>
              </a:rPr>
              <a:t>．三栏式银行存款日记账格式和登记方法</a:t>
            </a:r>
          </a:p>
          <a:p>
            <a:endParaRPr lang="en-US" altLang="zh-CN" dirty="0" smtClean="0">
              <a:solidFill>
                <a:schemeClr val="bg1"/>
              </a:solidFill>
            </a:endParaRPr>
          </a:p>
          <a:p>
            <a:r>
              <a:rPr lang="en-US" dirty="0" smtClean="0">
                <a:solidFill>
                  <a:schemeClr val="bg1"/>
                </a:solidFill>
              </a:rPr>
              <a:t>2</a:t>
            </a:r>
            <a:r>
              <a:rPr lang="zh-CN" altLang="en-US" dirty="0" smtClean="0">
                <a:solidFill>
                  <a:schemeClr val="bg1"/>
                </a:solidFill>
              </a:rPr>
              <a:t>．多栏式银行存款日记账格式和登记方法</a:t>
            </a:r>
            <a:endParaRPr lang="en-US" altLang="zh-CN" dirty="0" smtClean="0">
              <a:solidFill>
                <a:schemeClr val="bg1"/>
              </a:solidFill>
            </a:endParaRPr>
          </a:p>
          <a:p>
            <a:endParaRPr lang="zh-CN" altLang="en-US" dirty="0" smtClean="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321469" cy="1495794"/>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6.2</a:t>
            </a:r>
            <a:r>
              <a:rPr lang="en-US" sz="2400" b="1" dirty="0" smtClean="0"/>
              <a:t>  </a:t>
            </a:r>
            <a:r>
              <a:rPr lang="zh-CN" altLang="en-US" sz="2400" b="1" dirty="0" smtClean="0">
                <a:solidFill>
                  <a:srgbClr val="FFFF00"/>
                </a:solidFill>
                <a:cs typeface="黑体" panose="02010609060101010101" charset="-122"/>
                <a:sym typeface="+mn-ea"/>
              </a:rPr>
              <a:t>建账与登账</a:t>
            </a:r>
          </a:p>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760614" y="919579"/>
            <a:ext cx="7622771" cy="3416320"/>
          </a:xfrm>
          <a:prstGeom prst="rect">
            <a:avLst/>
          </a:prstGeom>
        </p:spPr>
        <p:txBody>
          <a:bodyPr wrap="square">
            <a:spAutoFit/>
          </a:bodyPr>
          <a:lstStyle/>
          <a:p>
            <a:pPr>
              <a:lnSpc>
                <a:spcPct val="150000"/>
              </a:lnSpc>
            </a:pPr>
            <a:r>
              <a:rPr lang="en-US" b="1" dirty="0" smtClean="0">
                <a:solidFill>
                  <a:schemeClr val="bg1"/>
                </a:solidFill>
              </a:rPr>
              <a:t>6.2.4 </a:t>
            </a:r>
            <a:r>
              <a:rPr lang="zh-CN" altLang="en-US" b="1" dirty="0" smtClean="0">
                <a:solidFill>
                  <a:schemeClr val="bg1"/>
                </a:solidFill>
              </a:rPr>
              <a:t>总分类账的格式与登记方法</a:t>
            </a:r>
            <a:endParaRPr lang="zh-CN" altLang="en-US" dirty="0" smtClean="0">
              <a:solidFill>
                <a:schemeClr val="bg1"/>
              </a:solidFill>
            </a:endParaRPr>
          </a:p>
          <a:p>
            <a:pPr>
              <a:lnSpc>
                <a:spcPct val="150000"/>
              </a:lnSpc>
            </a:pPr>
            <a:r>
              <a:rPr lang="en-US" b="1" dirty="0" smtClean="0">
                <a:solidFill>
                  <a:schemeClr val="bg1"/>
                </a:solidFill>
              </a:rPr>
              <a:t>6.2.4.1  </a:t>
            </a:r>
            <a:r>
              <a:rPr lang="zh-CN" altLang="en-US" b="1" dirty="0" smtClean="0">
                <a:solidFill>
                  <a:schemeClr val="bg1"/>
                </a:solidFill>
              </a:rPr>
              <a:t>总分类账的格式</a:t>
            </a:r>
            <a:endParaRPr lang="zh-CN" altLang="en-US" dirty="0" smtClean="0">
              <a:solidFill>
                <a:schemeClr val="bg1"/>
              </a:solidFill>
            </a:endParaRPr>
          </a:p>
          <a:p>
            <a:pPr>
              <a:lnSpc>
                <a:spcPct val="150000"/>
              </a:lnSpc>
            </a:pPr>
            <a:r>
              <a:rPr lang="zh-CN" altLang="en-US" dirty="0" smtClean="0">
                <a:solidFill>
                  <a:schemeClr val="bg1"/>
                </a:solidFill>
              </a:rPr>
              <a:t>总分类账是指按照总分类账户分类登记以提供总括会计信息的账簿。</a:t>
            </a:r>
            <a:endParaRPr lang="en-US" altLang="zh-CN" dirty="0" smtClean="0">
              <a:solidFill>
                <a:schemeClr val="bg1"/>
              </a:solidFill>
            </a:endParaRPr>
          </a:p>
          <a:p>
            <a:pPr>
              <a:lnSpc>
                <a:spcPct val="150000"/>
              </a:lnSpc>
            </a:pPr>
            <a:r>
              <a:rPr lang="en-US" b="1" dirty="0" smtClean="0">
                <a:solidFill>
                  <a:schemeClr val="bg1"/>
                </a:solidFill>
              </a:rPr>
              <a:t>6.2.4.2  </a:t>
            </a:r>
            <a:r>
              <a:rPr lang="zh-CN" altLang="en-US" b="1" dirty="0" smtClean="0">
                <a:solidFill>
                  <a:schemeClr val="bg1"/>
                </a:solidFill>
              </a:rPr>
              <a:t>总分类账的登记方法</a:t>
            </a:r>
            <a:endParaRPr lang="zh-CN" altLang="en-US" dirty="0" smtClean="0">
              <a:solidFill>
                <a:schemeClr val="bg1"/>
              </a:solidFill>
            </a:endParaRPr>
          </a:p>
          <a:p>
            <a:pPr>
              <a:lnSpc>
                <a:spcPct val="150000"/>
              </a:lnSpc>
            </a:pPr>
            <a:r>
              <a:rPr lang="zh-CN" altLang="en-US" dirty="0" smtClean="0">
                <a:solidFill>
                  <a:schemeClr val="bg1"/>
                </a:solidFill>
              </a:rPr>
              <a:t>总分类账的登记方法因登记的依据（账务处理程序）不同而有所不同。经济业务少的小型单位的总分类账可以根据记账凭证逐笔登记；经济业务多的大中型单位的总分类账可以根据记账凭证汇总表（又称科目汇总表）或汇总记账凭证等定期登记</a:t>
            </a:r>
            <a:r>
              <a:rPr lang="zh-CN" altLang="en-US" dirty="0" smtClean="0">
                <a:solidFill>
                  <a:schemeClr val="bg1"/>
                </a:solidFill>
              </a:rPr>
              <a:t>。</a:t>
            </a:r>
            <a:endParaRPr lang="en-US" altLang="zh-CN"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6" name="矩形 5"/>
          <p:cNvSpPr/>
          <p:nvPr/>
        </p:nvSpPr>
        <p:spPr>
          <a:xfrm>
            <a:off x="798734" y="1133940"/>
            <a:ext cx="5993952" cy="2169825"/>
          </a:xfrm>
          <a:prstGeom prst="rect">
            <a:avLst/>
          </a:prstGeom>
        </p:spPr>
        <p:txBody>
          <a:bodyPr wrap="square">
            <a:spAutoFit/>
            <a:scene3d>
              <a:camera prst="orthographicFront"/>
              <a:lightRig rig="threePt" dir="t"/>
            </a:scene3d>
            <a:sp3d contourW="12700"/>
          </a:bodyPr>
          <a:lstStyle/>
          <a:p>
            <a:pPr>
              <a:lnSpc>
                <a:spcPct val="150000"/>
              </a:lnSpc>
            </a:pPr>
            <a:r>
              <a:rPr lang="zh-CN" altLang="zh-CN" b="1" dirty="0" smtClean="0">
                <a:solidFill>
                  <a:srgbClr val="FFFF00"/>
                </a:solidFill>
              </a:rPr>
              <a:t>【职业能力目标】</a:t>
            </a:r>
          </a:p>
          <a:p>
            <a:pPr marL="0" lvl="1" indent="457200" defTabSz="514350">
              <a:lnSpc>
                <a:spcPct val="150000"/>
              </a:lnSpc>
              <a:spcBef>
                <a:spcPct val="0"/>
              </a:spcBef>
            </a:pPr>
            <a:r>
              <a:rPr lang="en-US" altLang="zh-CN" dirty="0" smtClean="0">
                <a:solidFill>
                  <a:schemeClr val="bg1"/>
                </a:solidFill>
              </a:rPr>
              <a:t>1.</a:t>
            </a:r>
            <a:r>
              <a:rPr lang="zh-CN" altLang="en-US" dirty="0" smtClean="0">
                <a:solidFill>
                  <a:schemeClr val="bg1"/>
                </a:solidFill>
              </a:rPr>
              <a:t>了解会计账簿的概念与分类；</a:t>
            </a:r>
          </a:p>
          <a:p>
            <a:pPr marL="0" lvl="1" indent="457200" defTabSz="514350">
              <a:lnSpc>
                <a:spcPct val="150000"/>
              </a:lnSpc>
              <a:spcBef>
                <a:spcPct val="0"/>
              </a:spcBef>
            </a:pPr>
            <a:r>
              <a:rPr lang="en-US" altLang="zh-CN" dirty="0" smtClean="0">
                <a:solidFill>
                  <a:schemeClr val="bg1"/>
                </a:solidFill>
              </a:rPr>
              <a:t>2.</a:t>
            </a:r>
            <a:r>
              <a:rPr lang="zh-CN" altLang="en-US" dirty="0" smtClean="0">
                <a:solidFill>
                  <a:schemeClr val="bg1"/>
                </a:solidFill>
              </a:rPr>
              <a:t>了解会计账簿的更换与保管；</a:t>
            </a:r>
          </a:p>
          <a:p>
            <a:pPr marL="0" lvl="1" indent="457200" defTabSz="514350">
              <a:lnSpc>
                <a:spcPct val="150000"/>
              </a:lnSpc>
              <a:spcBef>
                <a:spcPct val="0"/>
              </a:spcBef>
            </a:pPr>
            <a:r>
              <a:rPr lang="en-US" altLang="zh-CN" dirty="0" smtClean="0">
                <a:solidFill>
                  <a:schemeClr val="bg1"/>
                </a:solidFill>
              </a:rPr>
              <a:t>3.</a:t>
            </a:r>
            <a:r>
              <a:rPr lang="zh-CN" altLang="en-US" dirty="0" smtClean="0">
                <a:solidFill>
                  <a:schemeClr val="bg1"/>
                </a:solidFill>
              </a:rPr>
              <a:t>熟悉对账、结账与错账查找与更正的方法；</a:t>
            </a:r>
          </a:p>
          <a:p>
            <a:pPr marL="0" lvl="1" indent="457200" defTabSz="514350">
              <a:lnSpc>
                <a:spcPct val="150000"/>
              </a:lnSpc>
              <a:spcBef>
                <a:spcPct val="0"/>
              </a:spcBef>
            </a:pPr>
            <a:r>
              <a:rPr lang="en-US" altLang="zh-CN" dirty="0" smtClean="0">
                <a:solidFill>
                  <a:schemeClr val="bg1"/>
                </a:solidFill>
              </a:rPr>
              <a:t>4.</a:t>
            </a:r>
            <a:r>
              <a:rPr lang="zh-CN" altLang="en-US" dirty="0" smtClean="0">
                <a:solidFill>
                  <a:schemeClr val="bg1"/>
                </a:solidFill>
              </a:rPr>
              <a:t>能够正确登记日记账、总分类账与明细分类。</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321469" cy="1495794"/>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6.2</a:t>
            </a:r>
            <a:r>
              <a:rPr lang="en-US" sz="2400" b="1" dirty="0" smtClean="0"/>
              <a:t>  </a:t>
            </a:r>
            <a:r>
              <a:rPr lang="zh-CN" altLang="en-US" sz="2400" b="1" dirty="0" smtClean="0">
                <a:solidFill>
                  <a:srgbClr val="FFFF00"/>
                </a:solidFill>
                <a:cs typeface="黑体" panose="02010609060101010101" charset="-122"/>
                <a:sym typeface="+mn-ea"/>
              </a:rPr>
              <a:t>建账与登账</a:t>
            </a:r>
          </a:p>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615142" y="1147156"/>
            <a:ext cx="7826433" cy="3359509"/>
          </a:xfrm>
          <a:prstGeom prst="rect">
            <a:avLst/>
          </a:prstGeom>
        </p:spPr>
        <p:txBody>
          <a:bodyPr wrap="square">
            <a:spAutoFit/>
          </a:bodyPr>
          <a:lstStyle/>
          <a:p>
            <a:pPr>
              <a:lnSpc>
                <a:spcPct val="150000"/>
              </a:lnSpc>
            </a:pPr>
            <a:r>
              <a:rPr lang="en-US" b="1" dirty="0" smtClean="0">
                <a:solidFill>
                  <a:schemeClr val="bg1"/>
                </a:solidFill>
              </a:rPr>
              <a:t>6.2.5  </a:t>
            </a:r>
            <a:r>
              <a:rPr lang="zh-CN" altLang="en-US" b="1" dirty="0" smtClean="0">
                <a:solidFill>
                  <a:schemeClr val="bg1"/>
                </a:solidFill>
              </a:rPr>
              <a:t>明细分类账的格式与登记方法</a:t>
            </a:r>
            <a:endParaRPr lang="zh-CN" altLang="en-US" dirty="0" smtClean="0">
              <a:solidFill>
                <a:schemeClr val="bg1"/>
              </a:solidFill>
            </a:endParaRPr>
          </a:p>
          <a:p>
            <a:pPr>
              <a:lnSpc>
                <a:spcPct val="150000"/>
              </a:lnSpc>
            </a:pPr>
            <a:r>
              <a:rPr lang="zh-CN" altLang="en-US" dirty="0" smtClean="0">
                <a:solidFill>
                  <a:schemeClr val="bg1"/>
                </a:solidFill>
              </a:rPr>
              <a:t>明细分类账是根据有关明细分类账户设置并登记的账簿。</a:t>
            </a:r>
            <a:endParaRPr lang="en-US" altLang="zh-CN" dirty="0" smtClean="0">
              <a:solidFill>
                <a:schemeClr val="bg1"/>
              </a:solidFill>
            </a:endParaRPr>
          </a:p>
          <a:p>
            <a:pPr>
              <a:lnSpc>
                <a:spcPct val="150000"/>
              </a:lnSpc>
            </a:pPr>
            <a:r>
              <a:rPr lang="en-US" b="1" dirty="0" smtClean="0">
                <a:solidFill>
                  <a:schemeClr val="bg1"/>
                </a:solidFill>
              </a:rPr>
              <a:t>6.2.5.1  </a:t>
            </a:r>
            <a:r>
              <a:rPr lang="zh-CN" altLang="en-US" b="1" dirty="0" smtClean="0">
                <a:solidFill>
                  <a:schemeClr val="bg1"/>
                </a:solidFill>
              </a:rPr>
              <a:t>三栏式明细分类账</a:t>
            </a:r>
            <a:endParaRPr lang="zh-CN" altLang="en-US" dirty="0" smtClean="0">
              <a:solidFill>
                <a:schemeClr val="bg1"/>
              </a:solidFill>
            </a:endParaRPr>
          </a:p>
          <a:p>
            <a:pPr>
              <a:lnSpc>
                <a:spcPct val="150000"/>
              </a:lnSpc>
            </a:pPr>
            <a:r>
              <a:rPr lang="zh-CN" altLang="en-US" dirty="0" smtClean="0">
                <a:solidFill>
                  <a:schemeClr val="bg1"/>
                </a:solidFill>
              </a:rPr>
              <a:t>三栏式明细分类账适用于只进行金额核算的明细账户，一般根据记账凭证逐笔登记。三栏式账页中一般设有“日期”、“凭证字号”、“摘要”、“借方”、“贷方”和“余额”栏，登记时根据记账凭证依次填入各栏目内容，并结记余额。</a:t>
            </a:r>
          </a:p>
          <a:p>
            <a:endParaRPr lang="zh-CN" altLang="en-US" dirty="0">
              <a:solidFill>
                <a:schemeClr val="bg1"/>
              </a:solidFill>
            </a:endParaRPr>
          </a:p>
        </p:txBody>
      </p:sp>
    </p:spTree>
    <p:extLst>
      <p:ext uri="{BB962C8B-B14F-4D97-AF65-F5344CB8AC3E}">
        <p14:creationId xmlns:p14="http://schemas.microsoft.com/office/powerpoint/2010/main" val="22429009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321469" cy="1495794"/>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6.2</a:t>
            </a:r>
            <a:r>
              <a:rPr lang="en-US" sz="2400" b="1" dirty="0" smtClean="0"/>
              <a:t>  </a:t>
            </a:r>
            <a:r>
              <a:rPr lang="zh-CN" altLang="en-US" sz="2400" b="1" dirty="0" smtClean="0">
                <a:solidFill>
                  <a:srgbClr val="FFFF00"/>
                </a:solidFill>
                <a:cs typeface="黑体" panose="02010609060101010101" charset="-122"/>
                <a:sym typeface="+mn-ea"/>
              </a:rPr>
              <a:t>建账与登账</a:t>
            </a:r>
          </a:p>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777240" y="1021027"/>
            <a:ext cx="7589520" cy="2951449"/>
          </a:xfrm>
          <a:prstGeom prst="rect">
            <a:avLst/>
          </a:prstGeom>
        </p:spPr>
        <p:txBody>
          <a:bodyPr wrap="square">
            <a:spAutoFit/>
          </a:bodyPr>
          <a:lstStyle/>
          <a:p>
            <a:pPr>
              <a:lnSpc>
                <a:spcPct val="150000"/>
              </a:lnSpc>
            </a:pPr>
            <a:r>
              <a:rPr lang="en-US" b="1" dirty="0" smtClean="0">
                <a:solidFill>
                  <a:schemeClr val="bg1"/>
                </a:solidFill>
              </a:rPr>
              <a:t>6.2.5.2  </a:t>
            </a:r>
            <a:r>
              <a:rPr lang="zh-CN" altLang="en-US" b="1" dirty="0" smtClean="0">
                <a:solidFill>
                  <a:schemeClr val="bg1"/>
                </a:solidFill>
              </a:rPr>
              <a:t>多栏式明细分类账</a:t>
            </a:r>
            <a:endParaRPr lang="zh-CN" altLang="en-US" dirty="0" smtClean="0">
              <a:solidFill>
                <a:schemeClr val="bg1"/>
              </a:solidFill>
            </a:endParaRPr>
          </a:p>
          <a:p>
            <a:pPr>
              <a:lnSpc>
                <a:spcPct val="150000"/>
              </a:lnSpc>
            </a:pPr>
            <a:r>
              <a:rPr lang="zh-CN" altLang="en-US" dirty="0" smtClean="0">
                <a:solidFill>
                  <a:schemeClr val="bg1"/>
                </a:solidFill>
              </a:rPr>
              <a:t>多栏式账页是将属于同一个总账科目的各个明细科目合并在一张账页上进行登记，即在这种格式账页的借方或贷方金额栏内按照明细项目设若干专栏。</a:t>
            </a:r>
            <a:endParaRPr lang="en-US" altLang="zh-CN" dirty="0" smtClean="0">
              <a:solidFill>
                <a:schemeClr val="bg1"/>
              </a:solidFill>
            </a:endParaRPr>
          </a:p>
          <a:p>
            <a:pPr>
              <a:lnSpc>
                <a:spcPct val="150000"/>
              </a:lnSpc>
            </a:pPr>
            <a:r>
              <a:rPr lang="en-US" dirty="0" smtClean="0">
                <a:solidFill>
                  <a:schemeClr val="bg1"/>
                </a:solidFill>
              </a:rPr>
              <a:t>1</a:t>
            </a:r>
            <a:r>
              <a:rPr lang="zh-CN" altLang="en-US" dirty="0" smtClean="0">
                <a:solidFill>
                  <a:schemeClr val="bg1"/>
                </a:solidFill>
              </a:rPr>
              <a:t>．借方贷方多栏式明细分类账</a:t>
            </a:r>
          </a:p>
          <a:p>
            <a:pPr>
              <a:lnSpc>
                <a:spcPct val="150000"/>
              </a:lnSpc>
            </a:pPr>
            <a:r>
              <a:rPr lang="en-US" dirty="0" smtClean="0">
                <a:solidFill>
                  <a:schemeClr val="bg1"/>
                </a:solidFill>
              </a:rPr>
              <a:t>2</a:t>
            </a:r>
            <a:r>
              <a:rPr lang="zh-CN" altLang="en-US" dirty="0" smtClean="0">
                <a:solidFill>
                  <a:schemeClr val="bg1"/>
                </a:solidFill>
              </a:rPr>
              <a:t>．借方多栏式明细分类账</a:t>
            </a:r>
          </a:p>
          <a:p>
            <a:pPr>
              <a:lnSpc>
                <a:spcPct val="150000"/>
              </a:lnSpc>
            </a:pPr>
            <a:r>
              <a:rPr lang="en-US" dirty="0" smtClean="0">
                <a:solidFill>
                  <a:schemeClr val="bg1"/>
                </a:solidFill>
              </a:rPr>
              <a:t>3</a:t>
            </a:r>
            <a:r>
              <a:rPr lang="zh-CN" altLang="en-US" dirty="0" smtClean="0">
                <a:solidFill>
                  <a:schemeClr val="bg1"/>
                </a:solidFill>
              </a:rPr>
              <a:t>．贷方多栏式明细</a:t>
            </a:r>
            <a:r>
              <a:rPr lang="zh-CN" altLang="en-US" dirty="0" smtClean="0">
                <a:solidFill>
                  <a:schemeClr val="bg1"/>
                </a:solidFill>
              </a:rPr>
              <a:t>分类账</a:t>
            </a:r>
            <a:endParaRPr lang="zh-CN" altLang="en-US"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321469" cy="1495794"/>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6.2</a:t>
            </a:r>
            <a:r>
              <a:rPr lang="en-US" sz="2400" b="1" dirty="0" smtClean="0"/>
              <a:t>  </a:t>
            </a:r>
            <a:r>
              <a:rPr lang="zh-CN" altLang="en-US" sz="2400" b="1" dirty="0" smtClean="0">
                <a:solidFill>
                  <a:srgbClr val="FFFF00"/>
                </a:solidFill>
                <a:cs typeface="黑体" panose="02010609060101010101" charset="-122"/>
                <a:sym typeface="+mn-ea"/>
              </a:rPr>
              <a:t>建账与登账</a:t>
            </a:r>
          </a:p>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947652" y="1039555"/>
            <a:ext cx="7456516" cy="3277820"/>
          </a:xfrm>
          <a:prstGeom prst="rect">
            <a:avLst/>
          </a:prstGeom>
        </p:spPr>
        <p:txBody>
          <a:bodyPr wrap="square">
            <a:spAutoFit/>
          </a:bodyPr>
          <a:lstStyle/>
          <a:p>
            <a:pPr>
              <a:lnSpc>
                <a:spcPct val="150000"/>
              </a:lnSpc>
            </a:pPr>
            <a:r>
              <a:rPr lang="en-US" b="1" dirty="0" smtClean="0">
                <a:solidFill>
                  <a:schemeClr val="bg1"/>
                </a:solidFill>
              </a:rPr>
              <a:t>6.2.5.3</a:t>
            </a:r>
            <a:r>
              <a:rPr lang="zh-CN" altLang="en-US" b="1" dirty="0" smtClean="0">
                <a:solidFill>
                  <a:schemeClr val="bg1"/>
                </a:solidFill>
              </a:rPr>
              <a:t>数量金额式</a:t>
            </a:r>
            <a:endParaRPr lang="zh-CN" altLang="en-US" dirty="0" smtClean="0">
              <a:solidFill>
                <a:schemeClr val="bg1"/>
              </a:solidFill>
            </a:endParaRPr>
          </a:p>
          <a:p>
            <a:pPr>
              <a:lnSpc>
                <a:spcPct val="150000"/>
              </a:lnSpc>
            </a:pPr>
            <a:r>
              <a:rPr lang="zh-CN" altLang="en-US" dirty="0" smtClean="0">
                <a:solidFill>
                  <a:schemeClr val="bg1"/>
                </a:solidFill>
              </a:rPr>
              <a:t>数量金额式账页适用于既要进行金额核算又要进行数量核算的账户，如原材料、库存商品等存货账户，其借方（收入）、贷方（发出）和余额（结存）都分别设有数量、单价和金额三个专栏。</a:t>
            </a:r>
            <a:endParaRPr lang="en-US" altLang="zh-CN" dirty="0" smtClean="0">
              <a:solidFill>
                <a:schemeClr val="bg1"/>
              </a:solidFill>
            </a:endParaRPr>
          </a:p>
          <a:p>
            <a:pPr>
              <a:lnSpc>
                <a:spcPct val="150000"/>
              </a:lnSpc>
            </a:pPr>
            <a:r>
              <a:rPr lang="en-US" b="1" dirty="0" smtClean="0">
                <a:solidFill>
                  <a:schemeClr val="bg1"/>
                </a:solidFill>
              </a:rPr>
              <a:t>6.2.5.4 </a:t>
            </a:r>
            <a:r>
              <a:rPr lang="zh-CN" altLang="en-US" b="1" dirty="0" smtClean="0">
                <a:solidFill>
                  <a:schemeClr val="bg1"/>
                </a:solidFill>
              </a:rPr>
              <a:t>横线登记式</a:t>
            </a:r>
            <a:endParaRPr lang="zh-CN" altLang="en-US" dirty="0" smtClean="0">
              <a:solidFill>
                <a:schemeClr val="bg1"/>
              </a:solidFill>
            </a:endParaRPr>
          </a:p>
          <a:p>
            <a:pPr>
              <a:lnSpc>
                <a:spcPct val="150000"/>
              </a:lnSpc>
            </a:pPr>
            <a:r>
              <a:rPr lang="zh-CN" altLang="en-US" dirty="0" smtClean="0">
                <a:solidFill>
                  <a:schemeClr val="bg1"/>
                </a:solidFill>
              </a:rPr>
              <a:t>横线登记式账页是采用横线登记，即将每一相关的业务登记在一行，从而可依据每一行各个栏目的登记是否齐全来判断该项业务的进展情况。</a:t>
            </a:r>
            <a:endParaRPr lang="en-US" altLang="zh-CN" dirty="0" smtClean="0">
              <a:solidFill>
                <a:schemeClr val="bg1"/>
              </a:solidFill>
            </a:endParaRPr>
          </a:p>
          <a:p>
            <a:endParaRPr lang="zh-CN" altLang="en-US" dirty="0">
              <a:solidFill>
                <a:schemeClr val="bg1"/>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321469" cy="1495794"/>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6.2</a:t>
            </a:r>
            <a:r>
              <a:rPr lang="en-US" sz="2400" b="1" dirty="0" smtClean="0"/>
              <a:t>  </a:t>
            </a:r>
            <a:r>
              <a:rPr lang="zh-CN" altLang="en-US" sz="2400" b="1" dirty="0" smtClean="0">
                <a:solidFill>
                  <a:srgbClr val="FFFF00"/>
                </a:solidFill>
                <a:cs typeface="黑体" panose="02010609060101010101" charset="-122"/>
                <a:sym typeface="+mn-ea"/>
              </a:rPr>
              <a:t>建账与登账</a:t>
            </a:r>
          </a:p>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739832" y="1039555"/>
            <a:ext cx="7489768" cy="3277820"/>
          </a:xfrm>
          <a:prstGeom prst="rect">
            <a:avLst/>
          </a:prstGeom>
        </p:spPr>
        <p:txBody>
          <a:bodyPr wrap="square">
            <a:spAutoFit/>
          </a:bodyPr>
          <a:lstStyle/>
          <a:p>
            <a:pPr>
              <a:lnSpc>
                <a:spcPct val="150000"/>
              </a:lnSpc>
            </a:pPr>
            <a:r>
              <a:rPr lang="en-US" b="1" dirty="0" smtClean="0">
                <a:solidFill>
                  <a:schemeClr val="bg1"/>
                </a:solidFill>
              </a:rPr>
              <a:t>6.2.6 </a:t>
            </a:r>
            <a:r>
              <a:rPr lang="zh-CN" altLang="en-US" b="1" dirty="0" smtClean="0">
                <a:solidFill>
                  <a:schemeClr val="bg1"/>
                </a:solidFill>
              </a:rPr>
              <a:t>备查账簿的格式与登记方法</a:t>
            </a:r>
            <a:endParaRPr lang="zh-CN" altLang="en-US" dirty="0" smtClean="0">
              <a:solidFill>
                <a:schemeClr val="bg1"/>
              </a:solidFill>
            </a:endParaRPr>
          </a:p>
          <a:p>
            <a:pPr>
              <a:lnSpc>
                <a:spcPct val="150000"/>
              </a:lnSpc>
            </a:pPr>
            <a:r>
              <a:rPr lang="zh-CN" altLang="en-US" dirty="0" smtClean="0">
                <a:solidFill>
                  <a:schemeClr val="bg1"/>
                </a:solidFill>
              </a:rPr>
              <a:t>备查账是对某些在序时账簿和分类账簿等主要账簿中未能登记或记载不全的经济业务进行补充登记的账簿。</a:t>
            </a:r>
            <a:endParaRPr lang="en-US" altLang="zh-CN" dirty="0" smtClean="0">
              <a:solidFill>
                <a:schemeClr val="bg1"/>
              </a:solidFill>
            </a:endParaRPr>
          </a:p>
          <a:p>
            <a:pPr>
              <a:lnSpc>
                <a:spcPct val="150000"/>
              </a:lnSpc>
            </a:pPr>
            <a:r>
              <a:rPr lang="en-US" b="1" dirty="0" smtClean="0">
                <a:solidFill>
                  <a:schemeClr val="bg1"/>
                </a:solidFill>
              </a:rPr>
              <a:t>6.2.7  </a:t>
            </a:r>
            <a:r>
              <a:rPr lang="zh-CN" altLang="en-US" b="1" dirty="0" smtClean="0">
                <a:solidFill>
                  <a:schemeClr val="bg1"/>
                </a:solidFill>
              </a:rPr>
              <a:t>总分类账户与明细分类账户的平行登记</a:t>
            </a:r>
            <a:endParaRPr lang="en-US" altLang="zh-CN" b="1" dirty="0" smtClean="0">
              <a:solidFill>
                <a:schemeClr val="bg1"/>
              </a:solidFill>
            </a:endParaRPr>
          </a:p>
          <a:p>
            <a:pPr>
              <a:lnSpc>
                <a:spcPct val="150000"/>
              </a:lnSpc>
            </a:pPr>
            <a:r>
              <a:rPr lang="en-US" b="1" dirty="0" smtClean="0">
                <a:solidFill>
                  <a:schemeClr val="bg1"/>
                </a:solidFill>
              </a:rPr>
              <a:t>6.2.7.1  </a:t>
            </a:r>
            <a:r>
              <a:rPr lang="zh-CN" altLang="en-US" b="1" dirty="0" smtClean="0">
                <a:solidFill>
                  <a:schemeClr val="bg1"/>
                </a:solidFill>
              </a:rPr>
              <a:t>总分类账户与明细分类账户的关系</a:t>
            </a:r>
            <a:endParaRPr lang="zh-CN" altLang="en-US" dirty="0" smtClean="0">
              <a:solidFill>
                <a:schemeClr val="bg1"/>
              </a:solidFill>
            </a:endParaRPr>
          </a:p>
          <a:p>
            <a:pPr>
              <a:lnSpc>
                <a:spcPct val="150000"/>
              </a:lnSpc>
            </a:pPr>
            <a:r>
              <a:rPr lang="en-US" dirty="0" smtClean="0">
                <a:solidFill>
                  <a:schemeClr val="bg1"/>
                </a:solidFill>
              </a:rPr>
              <a:t>1</a:t>
            </a:r>
            <a:r>
              <a:rPr lang="zh-CN" altLang="en-US" dirty="0" smtClean="0">
                <a:solidFill>
                  <a:schemeClr val="bg1"/>
                </a:solidFill>
              </a:rPr>
              <a:t>．总分类账户是所属明细分类账户的统驭账户，对所属明细分类账户起着控制作用。</a:t>
            </a:r>
          </a:p>
          <a:p>
            <a:endParaRPr lang="zh-CN" altLang="en-US" dirty="0">
              <a:solidFill>
                <a:schemeClr val="bg1"/>
              </a:solidFill>
            </a:endParaRPr>
          </a:p>
        </p:txBody>
      </p:sp>
    </p:spTree>
    <p:extLst>
      <p:ext uri="{BB962C8B-B14F-4D97-AF65-F5344CB8AC3E}">
        <p14:creationId xmlns:p14="http://schemas.microsoft.com/office/powerpoint/2010/main" val="26439539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321469" cy="1495794"/>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6.2</a:t>
            </a:r>
            <a:r>
              <a:rPr lang="en-US" sz="2400" b="1" dirty="0" smtClean="0"/>
              <a:t>  </a:t>
            </a:r>
            <a:r>
              <a:rPr lang="zh-CN" altLang="en-US" sz="2400" b="1" dirty="0" smtClean="0">
                <a:solidFill>
                  <a:srgbClr val="FFFF00"/>
                </a:solidFill>
                <a:cs typeface="黑体" panose="02010609060101010101" charset="-122"/>
                <a:sym typeface="+mn-ea"/>
              </a:rPr>
              <a:t>建账与登账</a:t>
            </a:r>
          </a:p>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781397" y="1068782"/>
            <a:ext cx="7215448" cy="3000821"/>
          </a:xfrm>
          <a:prstGeom prst="rect">
            <a:avLst/>
          </a:prstGeom>
        </p:spPr>
        <p:txBody>
          <a:bodyPr wrap="square">
            <a:spAutoFit/>
          </a:bodyPr>
          <a:lstStyle/>
          <a:p>
            <a:pPr>
              <a:lnSpc>
                <a:spcPct val="150000"/>
              </a:lnSpc>
            </a:pPr>
            <a:r>
              <a:rPr lang="en-US" b="1" dirty="0" smtClean="0">
                <a:solidFill>
                  <a:schemeClr val="bg1"/>
                </a:solidFill>
              </a:rPr>
              <a:t>6.2.7.2  </a:t>
            </a:r>
            <a:r>
              <a:rPr lang="zh-CN" altLang="en-US" b="1" dirty="0" smtClean="0">
                <a:solidFill>
                  <a:schemeClr val="bg1"/>
                </a:solidFill>
              </a:rPr>
              <a:t>总分类账户与明细分类账户平行登记的要点</a:t>
            </a:r>
            <a:endParaRPr lang="zh-CN" altLang="en-US" dirty="0" smtClean="0">
              <a:solidFill>
                <a:schemeClr val="bg1"/>
              </a:solidFill>
            </a:endParaRPr>
          </a:p>
          <a:p>
            <a:pPr>
              <a:lnSpc>
                <a:spcPct val="150000"/>
              </a:lnSpc>
            </a:pPr>
            <a:r>
              <a:rPr lang="zh-CN" altLang="en-US" dirty="0" smtClean="0">
                <a:solidFill>
                  <a:schemeClr val="bg1"/>
                </a:solidFill>
              </a:rPr>
              <a:t>平行登记，是指对所发生的每项经济业务都要以会计凭证为依据，一方面记入有关总分类账户，另一方面记入所属明细分类账户的方法。</a:t>
            </a:r>
          </a:p>
          <a:p>
            <a:pPr>
              <a:lnSpc>
                <a:spcPct val="150000"/>
              </a:lnSpc>
            </a:pPr>
            <a:r>
              <a:rPr lang="zh-CN" altLang="en-US" dirty="0" smtClean="0">
                <a:solidFill>
                  <a:schemeClr val="bg1"/>
                </a:solidFill>
              </a:rPr>
              <a:t>总分类账户与明细分类账户平行登记的要点如下：</a:t>
            </a:r>
            <a:endParaRPr lang="en-US" altLang="zh-CN" dirty="0" smtClean="0">
              <a:solidFill>
                <a:schemeClr val="bg1"/>
              </a:solidFill>
            </a:endParaRPr>
          </a:p>
          <a:p>
            <a:pPr>
              <a:lnSpc>
                <a:spcPct val="150000"/>
              </a:lnSpc>
            </a:pPr>
            <a:r>
              <a:rPr lang="en-US" dirty="0" smtClean="0">
                <a:solidFill>
                  <a:schemeClr val="bg1"/>
                </a:solidFill>
              </a:rPr>
              <a:t>1</a:t>
            </a:r>
            <a:r>
              <a:rPr lang="zh-CN" altLang="en-US" dirty="0" smtClean="0">
                <a:solidFill>
                  <a:schemeClr val="bg1"/>
                </a:solidFill>
              </a:rPr>
              <a:t>．方向相同</a:t>
            </a:r>
            <a:endParaRPr lang="en-US" altLang="zh-CN" dirty="0" smtClean="0">
              <a:solidFill>
                <a:schemeClr val="bg1"/>
              </a:solidFill>
            </a:endParaRPr>
          </a:p>
          <a:p>
            <a:pPr>
              <a:lnSpc>
                <a:spcPct val="150000"/>
              </a:lnSpc>
            </a:pPr>
            <a:r>
              <a:rPr lang="en-US" dirty="0" smtClean="0">
                <a:solidFill>
                  <a:schemeClr val="bg1"/>
                </a:solidFill>
              </a:rPr>
              <a:t>2</a:t>
            </a:r>
            <a:r>
              <a:rPr lang="zh-CN" altLang="en-US" dirty="0" smtClean="0">
                <a:solidFill>
                  <a:schemeClr val="bg1"/>
                </a:solidFill>
              </a:rPr>
              <a:t>．期间一致</a:t>
            </a:r>
            <a:endParaRPr lang="en-US" altLang="zh-CN" dirty="0" smtClean="0">
              <a:solidFill>
                <a:schemeClr val="bg1"/>
              </a:solidFill>
            </a:endParaRPr>
          </a:p>
          <a:p>
            <a:pPr>
              <a:lnSpc>
                <a:spcPct val="150000"/>
              </a:lnSpc>
            </a:pPr>
            <a:r>
              <a:rPr lang="en-US" dirty="0" smtClean="0">
                <a:solidFill>
                  <a:schemeClr val="bg1"/>
                </a:solidFill>
              </a:rPr>
              <a:t>3</a:t>
            </a:r>
            <a:r>
              <a:rPr lang="zh-CN" altLang="en-US" dirty="0" smtClean="0">
                <a:solidFill>
                  <a:schemeClr val="bg1"/>
                </a:solidFill>
              </a:rPr>
              <a:t>．金额</a:t>
            </a:r>
            <a:r>
              <a:rPr lang="zh-CN" altLang="en-US" dirty="0" smtClean="0">
                <a:solidFill>
                  <a:schemeClr val="bg1"/>
                </a:solidFill>
              </a:rPr>
              <a:t>相等</a:t>
            </a:r>
            <a:endParaRPr lang="zh-CN" altLang="en-US"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3" name="组合 9"/>
          <p:cNvGrpSpPr/>
          <p:nvPr/>
        </p:nvGrpSpPr>
        <p:grpSpPr>
          <a:xfrm>
            <a:off x="840007" y="2062798"/>
            <a:ext cx="4894076" cy="1569720"/>
            <a:chOff x="2573" y="1592"/>
            <a:chExt cx="7707" cy="2472"/>
          </a:xfrm>
        </p:grpSpPr>
        <p:sp>
          <p:nvSpPr>
            <p:cNvPr id="9" name="矩形 8"/>
            <p:cNvSpPr/>
            <p:nvPr/>
          </p:nvSpPr>
          <p:spPr>
            <a:xfrm>
              <a:off x="3853" y="1592"/>
              <a:ext cx="6427" cy="2472"/>
            </a:xfrm>
            <a:prstGeom prst="rect">
              <a:avLst/>
            </a:prstGeom>
          </p:spPr>
          <p:txBody>
            <a:bodyPr wrap="none">
              <a:spAutoFit/>
              <a:scene3d>
                <a:camera prst="orthographicFront"/>
                <a:lightRig rig="threePt" dir="t"/>
              </a:scene3d>
              <a:sp3d contourW="12700"/>
            </a:bodyPr>
            <a:lstStyle/>
            <a:p>
              <a:r>
                <a:rPr lang="zh-CN" altLang="en-US" sz="3200" b="1" dirty="0" smtClean="0">
                  <a:solidFill>
                    <a:srgbClr val="FFFF00"/>
                  </a:solidFill>
                  <a:cs typeface="黑体" panose="02010609060101010101" charset="-122"/>
                </a:rPr>
                <a:t>任务</a:t>
              </a:r>
              <a:r>
                <a:rPr lang="en-US" altLang="zh-CN" sz="3200" b="1" dirty="0" smtClean="0">
                  <a:solidFill>
                    <a:srgbClr val="FFFF00"/>
                  </a:solidFill>
                  <a:cs typeface="黑体" panose="02010609060101010101" charset="-122"/>
                </a:rPr>
                <a:t>6.3  </a:t>
              </a:r>
              <a:r>
                <a:rPr lang="en-US" altLang="zh-CN" sz="3200" b="1" dirty="0" smtClean="0">
                  <a:solidFill>
                    <a:srgbClr val="FFFF00"/>
                  </a:solidFill>
                  <a:cs typeface="黑体" panose="02010609060101010101" charset="-122"/>
                  <a:sym typeface="+mn-ea"/>
                </a:rPr>
                <a:t>  </a:t>
              </a:r>
              <a:r>
                <a:rPr lang="zh-CN" altLang="en-US" sz="3200" b="1" dirty="0" smtClean="0">
                  <a:solidFill>
                    <a:srgbClr val="FFFF00"/>
                  </a:solidFill>
                  <a:cs typeface="黑体" panose="02010609060101010101" charset="-122"/>
                  <a:sym typeface="+mn-ea"/>
                </a:rPr>
                <a:t>对账与结账</a:t>
              </a:r>
            </a:p>
            <a:p>
              <a:endParaRPr lang="zh-CN" altLang="en-US" sz="3200" b="1" dirty="0" smtClean="0">
                <a:solidFill>
                  <a:srgbClr val="FFFF00"/>
                </a:solidFill>
                <a:cs typeface="黑体" panose="02010609060101010101" charset="-122"/>
              </a:endParaRPr>
            </a:p>
            <a:p>
              <a:endParaRPr lang="zh-CN" altLang="en-US" sz="3200" b="1" dirty="0" smtClean="0">
                <a:solidFill>
                  <a:srgbClr val="FFFF00"/>
                </a:solidFill>
                <a:cs typeface="黑体" panose="02010609060101010101" charset="-122"/>
                <a:sym typeface="+mn-ea"/>
              </a:endParaRPr>
            </a:p>
          </p:txBody>
        </p:sp>
        <p:grpSp>
          <p:nvGrpSpPr>
            <p:cNvPr id="4" name="组合 3"/>
            <p:cNvGrpSpPr/>
            <p:nvPr/>
          </p:nvGrpSpPr>
          <p:grpSpPr>
            <a:xfrm>
              <a:off x="2573" y="1643"/>
              <a:ext cx="1226" cy="819"/>
              <a:chOff x="1498" y="2407"/>
              <a:chExt cx="664" cy="443"/>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grpSp>
      </p:grpSp>
      <p:grpSp>
        <p:nvGrpSpPr>
          <p:cNvPr id="6"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40158" cy="1495794"/>
          </a:xfrm>
          <a:prstGeom prst="rect">
            <a:avLst/>
          </a:prstGeom>
        </p:spPr>
        <p:txBody>
          <a:bodyPr wrap="none">
            <a:spAutoFit/>
            <a:scene3d>
              <a:camera prst="orthographicFront"/>
              <a:lightRig rig="threePt" dir="t"/>
            </a:scene3d>
            <a:sp3d contourW="12700"/>
          </a:bodyPr>
          <a:lstStyle/>
          <a:p>
            <a:endParaRPr lang="zh-CN" altLang="en-US" sz="2400" b="1" dirty="0" smtClean="0">
              <a:solidFill>
                <a:srgbClr val="FFFF00"/>
              </a:solidFill>
              <a:cs typeface="黑体" panose="02010609060101010101" charset="-122"/>
              <a:sym typeface="+mn-ea"/>
            </a:endParaRPr>
          </a:p>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855303" y="902527"/>
            <a:ext cx="7166480" cy="3000821"/>
          </a:xfrm>
          <a:prstGeom prst="rect">
            <a:avLst/>
          </a:prstGeom>
        </p:spPr>
        <p:txBody>
          <a:bodyPr wrap="square">
            <a:spAutoFit/>
          </a:bodyPr>
          <a:lstStyle/>
          <a:p>
            <a:pPr>
              <a:lnSpc>
                <a:spcPct val="150000"/>
              </a:lnSpc>
            </a:pPr>
            <a:r>
              <a:rPr lang="en-US" b="1" dirty="0" smtClean="0">
                <a:solidFill>
                  <a:schemeClr val="bg1"/>
                </a:solidFill>
              </a:rPr>
              <a:t>6.3.1.1</a:t>
            </a:r>
            <a:r>
              <a:rPr lang="zh-CN" altLang="en-US" b="1" dirty="0" smtClean="0">
                <a:solidFill>
                  <a:schemeClr val="bg1"/>
                </a:solidFill>
              </a:rPr>
              <a:t>对账的概念</a:t>
            </a:r>
            <a:endParaRPr lang="zh-CN" altLang="en-US" dirty="0" smtClean="0">
              <a:solidFill>
                <a:schemeClr val="bg1"/>
              </a:solidFill>
            </a:endParaRPr>
          </a:p>
          <a:p>
            <a:pPr>
              <a:lnSpc>
                <a:spcPct val="150000"/>
              </a:lnSpc>
            </a:pPr>
            <a:r>
              <a:rPr lang="zh-CN" altLang="en-US" dirty="0" smtClean="0">
                <a:solidFill>
                  <a:schemeClr val="bg1"/>
                </a:solidFill>
              </a:rPr>
              <a:t>对账，就是核对账目，是对账簿记录所进行的核对工作。</a:t>
            </a:r>
            <a:endParaRPr lang="en-US" altLang="zh-CN" dirty="0" smtClean="0">
              <a:solidFill>
                <a:schemeClr val="bg1"/>
              </a:solidFill>
            </a:endParaRPr>
          </a:p>
          <a:p>
            <a:pPr>
              <a:lnSpc>
                <a:spcPct val="150000"/>
              </a:lnSpc>
            </a:pPr>
            <a:r>
              <a:rPr lang="en-US" b="1" dirty="0" smtClean="0">
                <a:solidFill>
                  <a:schemeClr val="bg1"/>
                </a:solidFill>
              </a:rPr>
              <a:t>6.3.1.2</a:t>
            </a:r>
            <a:r>
              <a:rPr lang="zh-CN" altLang="en-US" b="1" dirty="0" smtClean="0">
                <a:solidFill>
                  <a:schemeClr val="bg1"/>
                </a:solidFill>
              </a:rPr>
              <a:t>对账的内容</a:t>
            </a:r>
            <a:endParaRPr lang="zh-CN" altLang="en-US" dirty="0" smtClean="0">
              <a:solidFill>
                <a:schemeClr val="bg1"/>
              </a:solidFill>
            </a:endParaRPr>
          </a:p>
          <a:p>
            <a:pPr>
              <a:lnSpc>
                <a:spcPct val="150000"/>
              </a:lnSpc>
            </a:pPr>
            <a:r>
              <a:rPr lang="zh-CN" altLang="en-US" dirty="0" smtClean="0">
                <a:solidFill>
                  <a:schemeClr val="bg1"/>
                </a:solidFill>
              </a:rPr>
              <a:t>对账一般可以分为账证核对、账账核对和账实核对。</a:t>
            </a:r>
          </a:p>
          <a:p>
            <a:pPr>
              <a:lnSpc>
                <a:spcPct val="150000"/>
              </a:lnSpc>
            </a:pPr>
            <a:r>
              <a:rPr lang="en-US" dirty="0" smtClean="0">
                <a:solidFill>
                  <a:schemeClr val="bg1"/>
                </a:solidFill>
              </a:rPr>
              <a:t>1</a:t>
            </a:r>
            <a:r>
              <a:rPr lang="zh-CN" altLang="en-US" dirty="0" smtClean="0">
                <a:solidFill>
                  <a:schemeClr val="bg1"/>
                </a:solidFill>
              </a:rPr>
              <a:t>．账证核对。</a:t>
            </a:r>
            <a:endParaRPr lang="en-US" altLang="zh-CN" dirty="0" smtClean="0">
              <a:solidFill>
                <a:schemeClr val="bg1"/>
              </a:solidFill>
            </a:endParaRPr>
          </a:p>
          <a:p>
            <a:pPr>
              <a:lnSpc>
                <a:spcPct val="150000"/>
              </a:lnSpc>
            </a:pPr>
            <a:r>
              <a:rPr lang="en-US" dirty="0" smtClean="0">
                <a:solidFill>
                  <a:schemeClr val="bg1"/>
                </a:solidFill>
              </a:rPr>
              <a:t>2</a:t>
            </a:r>
            <a:r>
              <a:rPr lang="zh-CN" altLang="en-US" dirty="0" smtClean="0">
                <a:solidFill>
                  <a:schemeClr val="bg1"/>
                </a:solidFill>
              </a:rPr>
              <a:t>．账账核对。</a:t>
            </a:r>
            <a:endParaRPr lang="en-US" altLang="zh-CN" dirty="0" smtClean="0">
              <a:solidFill>
                <a:schemeClr val="bg1"/>
              </a:solidFill>
            </a:endParaRPr>
          </a:p>
          <a:p>
            <a:pPr>
              <a:lnSpc>
                <a:spcPct val="150000"/>
              </a:lnSpc>
            </a:pPr>
            <a:r>
              <a:rPr lang="en-US" dirty="0" smtClean="0">
                <a:solidFill>
                  <a:schemeClr val="bg1"/>
                </a:solidFill>
              </a:rPr>
              <a:t>3</a:t>
            </a:r>
            <a:r>
              <a:rPr lang="zh-CN" altLang="en-US" dirty="0" smtClean="0">
                <a:solidFill>
                  <a:schemeClr val="bg1"/>
                </a:solidFill>
              </a:rPr>
              <a:t>．账实</a:t>
            </a:r>
            <a:r>
              <a:rPr lang="zh-CN" altLang="en-US" dirty="0" smtClean="0">
                <a:solidFill>
                  <a:schemeClr val="bg1"/>
                </a:solidFill>
              </a:rPr>
              <a:t>核对</a:t>
            </a:r>
            <a:r>
              <a:rPr lang="zh-CN" altLang="en-US" dirty="0" smtClean="0">
                <a:solidFill>
                  <a:schemeClr val="bg1"/>
                </a:solidFill>
              </a:rPr>
              <a:t>。</a:t>
            </a:r>
            <a:endParaRPr lang="en-US" altLang="zh-CN"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406428" cy="1865126"/>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6.3   </a:t>
            </a:r>
            <a:r>
              <a:rPr lang="zh-CN" altLang="en-US" sz="2400" b="1" dirty="0" smtClean="0">
                <a:solidFill>
                  <a:srgbClr val="FFFF00"/>
                </a:solidFill>
                <a:cs typeface="黑体" panose="02010609060101010101" charset="-122"/>
                <a:sym typeface="+mn-ea"/>
              </a:rPr>
              <a:t>对账与结账</a:t>
            </a:r>
          </a:p>
          <a:p>
            <a:endParaRPr lang="zh-CN" altLang="en-US" sz="2400" b="1" dirty="0" smtClean="0">
              <a:solidFill>
                <a:srgbClr val="FFFF00"/>
              </a:solidFill>
              <a:cs typeface="黑体" panose="02010609060101010101" charset="-122"/>
              <a:sym typeface="+mn-ea"/>
            </a:endParaRPr>
          </a:p>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798022" y="1179586"/>
            <a:ext cx="7390014" cy="2862322"/>
          </a:xfrm>
          <a:prstGeom prst="rect">
            <a:avLst/>
          </a:prstGeom>
        </p:spPr>
        <p:txBody>
          <a:bodyPr wrap="square">
            <a:spAutoFit/>
          </a:bodyPr>
          <a:lstStyle/>
          <a:p>
            <a:r>
              <a:rPr lang="en-US" b="1" dirty="0" smtClean="0">
                <a:solidFill>
                  <a:schemeClr val="bg1"/>
                </a:solidFill>
              </a:rPr>
              <a:t>6.3.2</a:t>
            </a:r>
            <a:r>
              <a:rPr lang="zh-CN" altLang="en-US" b="1" dirty="0" smtClean="0">
                <a:solidFill>
                  <a:schemeClr val="bg1"/>
                </a:solidFill>
              </a:rPr>
              <a:t>结账</a:t>
            </a:r>
            <a:endParaRPr lang="zh-CN" altLang="en-US" dirty="0" smtClean="0">
              <a:solidFill>
                <a:schemeClr val="bg1"/>
              </a:solidFill>
            </a:endParaRPr>
          </a:p>
          <a:p>
            <a:r>
              <a:rPr lang="en-US" b="1" dirty="0" smtClean="0">
                <a:solidFill>
                  <a:schemeClr val="bg1"/>
                </a:solidFill>
              </a:rPr>
              <a:t>6.3.2.1</a:t>
            </a:r>
            <a:r>
              <a:rPr lang="zh-CN" altLang="en-US" b="1" dirty="0" smtClean="0">
                <a:solidFill>
                  <a:schemeClr val="bg1"/>
                </a:solidFill>
              </a:rPr>
              <a:t>结账的概念</a:t>
            </a:r>
            <a:endParaRPr lang="zh-CN" altLang="en-US" dirty="0" smtClean="0">
              <a:solidFill>
                <a:schemeClr val="bg1"/>
              </a:solidFill>
            </a:endParaRPr>
          </a:p>
          <a:p>
            <a:r>
              <a:rPr lang="zh-CN" altLang="en-US" dirty="0" smtClean="0">
                <a:solidFill>
                  <a:schemeClr val="bg1"/>
                </a:solidFill>
              </a:rPr>
              <a:t>结账是一项将账簿记录定期结算清楚的账务工作。</a:t>
            </a:r>
            <a:endParaRPr lang="en-US" altLang="zh-CN" dirty="0" smtClean="0">
              <a:solidFill>
                <a:schemeClr val="bg1"/>
              </a:solidFill>
            </a:endParaRPr>
          </a:p>
          <a:p>
            <a:r>
              <a:rPr lang="en-US" b="1" dirty="0" smtClean="0">
                <a:solidFill>
                  <a:schemeClr val="bg1"/>
                </a:solidFill>
              </a:rPr>
              <a:t>6.3.2.2</a:t>
            </a:r>
            <a:r>
              <a:rPr lang="zh-CN" altLang="en-US" b="1" dirty="0" smtClean="0">
                <a:solidFill>
                  <a:schemeClr val="bg1"/>
                </a:solidFill>
              </a:rPr>
              <a:t>结账的程序</a:t>
            </a:r>
            <a:endParaRPr lang="zh-CN" altLang="en-US" dirty="0" smtClean="0">
              <a:solidFill>
                <a:schemeClr val="bg1"/>
              </a:solidFill>
            </a:endParaRPr>
          </a:p>
          <a:p>
            <a:r>
              <a:rPr lang="en-US" dirty="0" smtClean="0">
                <a:solidFill>
                  <a:schemeClr val="bg1"/>
                </a:solidFill>
              </a:rPr>
              <a:t>1</a:t>
            </a:r>
            <a:r>
              <a:rPr lang="zh-CN" altLang="en-US" dirty="0" smtClean="0">
                <a:solidFill>
                  <a:schemeClr val="bg1"/>
                </a:solidFill>
              </a:rPr>
              <a:t>．结账前，将本期发生的经济业务全部登记入账，并保证其正确性。对于发现的错误，应采用适当的方法进行更正。</a:t>
            </a:r>
          </a:p>
          <a:p>
            <a:r>
              <a:rPr lang="en-US" dirty="0" smtClean="0">
                <a:solidFill>
                  <a:schemeClr val="bg1"/>
                </a:solidFill>
              </a:rPr>
              <a:t>2</a:t>
            </a:r>
            <a:r>
              <a:rPr lang="zh-CN" altLang="en-US" dirty="0" smtClean="0">
                <a:solidFill>
                  <a:schemeClr val="bg1"/>
                </a:solidFill>
              </a:rPr>
              <a:t>．在本期经济业务全面入账的基础上，根据权责发生制的要求，调整有关账项，合理确定应计入本期的收入和费用。</a:t>
            </a:r>
          </a:p>
          <a:p>
            <a:endParaRPr lang="zh-CN" altLang="en-US" dirty="0" smtClean="0">
              <a:solidFill>
                <a:schemeClr val="bg1"/>
              </a:solidFill>
            </a:endParaRPr>
          </a:p>
          <a:p>
            <a:endParaRPr lang="zh-CN" altLang="en-US" dirty="0">
              <a:solidFill>
                <a:schemeClr val="bg1"/>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406428" cy="1865126"/>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6.3   </a:t>
            </a:r>
            <a:r>
              <a:rPr lang="zh-CN" altLang="en-US" sz="2400" b="1" dirty="0" smtClean="0">
                <a:solidFill>
                  <a:srgbClr val="FFFF00"/>
                </a:solidFill>
                <a:cs typeface="黑体" panose="02010609060101010101" charset="-122"/>
                <a:sym typeface="+mn-ea"/>
              </a:rPr>
              <a:t>对账与结账</a:t>
            </a:r>
          </a:p>
          <a:p>
            <a:endParaRPr lang="zh-CN" altLang="en-US" sz="2400" b="1" dirty="0" smtClean="0">
              <a:solidFill>
                <a:srgbClr val="FFFF00"/>
              </a:solidFill>
              <a:cs typeface="黑体" panose="02010609060101010101" charset="-122"/>
              <a:sym typeface="+mn-ea"/>
            </a:endParaRPr>
          </a:p>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839586" y="1118657"/>
            <a:ext cx="7223760" cy="2862322"/>
          </a:xfrm>
          <a:prstGeom prst="rect">
            <a:avLst/>
          </a:prstGeom>
        </p:spPr>
        <p:txBody>
          <a:bodyPr wrap="square">
            <a:spAutoFit/>
          </a:bodyPr>
          <a:lstStyle/>
          <a:p>
            <a:r>
              <a:rPr lang="en-US" b="1" dirty="0" smtClean="0">
                <a:solidFill>
                  <a:schemeClr val="bg1"/>
                </a:solidFill>
              </a:rPr>
              <a:t>6.3.2</a:t>
            </a:r>
            <a:r>
              <a:rPr lang="zh-CN" altLang="en-US" b="1" dirty="0" smtClean="0">
                <a:solidFill>
                  <a:schemeClr val="bg1"/>
                </a:solidFill>
              </a:rPr>
              <a:t>结账</a:t>
            </a:r>
            <a:endParaRPr lang="zh-CN" altLang="en-US" dirty="0" smtClean="0">
              <a:solidFill>
                <a:schemeClr val="bg1"/>
              </a:solidFill>
            </a:endParaRPr>
          </a:p>
          <a:p>
            <a:r>
              <a:rPr lang="en-US" b="1" dirty="0" smtClean="0">
                <a:solidFill>
                  <a:schemeClr val="bg1"/>
                </a:solidFill>
              </a:rPr>
              <a:t>6.3.2.2</a:t>
            </a:r>
            <a:r>
              <a:rPr lang="zh-CN" altLang="en-US" b="1" dirty="0" smtClean="0">
                <a:solidFill>
                  <a:schemeClr val="bg1"/>
                </a:solidFill>
              </a:rPr>
              <a:t>结账的程序</a:t>
            </a:r>
            <a:endParaRPr lang="zh-CN" altLang="en-US" dirty="0" smtClean="0">
              <a:solidFill>
                <a:schemeClr val="bg1"/>
              </a:solidFill>
            </a:endParaRPr>
          </a:p>
          <a:p>
            <a:r>
              <a:rPr lang="en-US" dirty="0" smtClean="0">
                <a:solidFill>
                  <a:schemeClr val="bg1"/>
                </a:solidFill>
              </a:rPr>
              <a:t>3</a:t>
            </a:r>
            <a:r>
              <a:rPr lang="zh-CN" altLang="en-US" dirty="0" smtClean="0">
                <a:solidFill>
                  <a:schemeClr val="bg1"/>
                </a:solidFill>
              </a:rPr>
              <a:t>．将各损益类账户余额全部转入“本年利润”账户，结平所有损益类账户。</a:t>
            </a:r>
          </a:p>
          <a:p>
            <a:r>
              <a:rPr lang="en-US" dirty="0" smtClean="0">
                <a:solidFill>
                  <a:schemeClr val="bg1"/>
                </a:solidFill>
              </a:rPr>
              <a:t>4</a:t>
            </a:r>
            <a:r>
              <a:rPr lang="zh-CN" altLang="en-US" dirty="0" smtClean="0">
                <a:solidFill>
                  <a:schemeClr val="bg1"/>
                </a:solidFill>
              </a:rPr>
              <a:t>．结出资产、负债和所有者权益账户的本期发生额和余额，并转入下期。</a:t>
            </a:r>
          </a:p>
          <a:p>
            <a:r>
              <a:rPr lang="zh-CN" altLang="en-US" dirty="0" smtClean="0">
                <a:solidFill>
                  <a:schemeClr val="bg1"/>
                </a:solidFill>
              </a:rPr>
              <a:t>上述工作完成后，就可以根据总分类账和明细分类账的本期发生额和期末余额，分别进行试算平衡。</a:t>
            </a:r>
          </a:p>
          <a:p>
            <a:endParaRPr lang="zh-CN" altLang="en-US" dirty="0" smtClean="0">
              <a:solidFill>
                <a:schemeClr val="bg1"/>
              </a:solidFill>
            </a:endParaRPr>
          </a:p>
          <a:p>
            <a:endParaRPr lang="zh-CN" altLang="en-US" dirty="0">
              <a:solidFill>
                <a:schemeClr val="bg1"/>
              </a:solidFill>
            </a:endParaRPr>
          </a:p>
        </p:txBody>
      </p:sp>
    </p:spTree>
    <p:extLst>
      <p:ext uri="{BB962C8B-B14F-4D97-AF65-F5344CB8AC3E}">
        <p14:creationId xmlns:p14="http://schemas.microsoft.com/office/powerpoint/2010/main" val="38909473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406428" cy="1865126"/>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6.3   </a:t>
            </a:r>
            <a:r>
              <a:rPr lang="zh-CN" altLang="en-US" sz="2400" b="1" dirty="0" smtClean="0">
                <a:solidFill>
                  <a:srgbClr val="FFFF00"/>
                </a:solidFill>
                <a:cs typeface="黑体" panose="02010609060101010101" charset="-122"/>
                <a:sym typeface="+mn-ea"/>
              </a:rPr>
              <a:t>对账与结账</a:t>
            </a:r>
          </a:p>
          <a:p>
            <a:endParaRPr lang="zh-CN" altLang="en-US" sz="2400" b="1" dirty="0" smtClean="0">
              <a:solidFill>
                <a:srgbClr val="FFFF00"/>
              </a:solidFill>
              <a:cs typeface="黑体" panose="02010609060101010101" charset="-122"/>
              <a:sym typeface="+mn-ea"/>
            </a:endParaRPr>
          </a:p>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889461" y="1224221"/>
            <a:ext cx="7223760" cy="2585323"/>
          </a:xfrm>
          <a:prstGeom prst="rect">
            <a:avLst/>
          </a:prstGeom>
        </p:spPr>
        <p:txBody>
          <a:bodyPr wrap="square">
            <a:spAutoFit/>
          </a:bodyPr>
          <a:lstStyle/>
          <a:p>
            <a:pPr>
              <a:lnSpc>
                <a:spcPct val="150000"/>
              </a:lnSpc>
            </a:pPr>
            <a:r>
              <a:rPr lang="en-US" b="1" dirty="0" smtClean="0">
                <a:solidFill>
                  <a:schemeClr val="bg1"/>
                </a:solidFill>
              </a:rPr>
              <a:t>6.3.2.3</a:t>
            </a:r>
            <a:r>
              <a:rPr lang="zh-CN" altLang="en-US" b="1" dirty="0" smtClean="0">
                <a:solidFill>
                  <a:schemeClr val="bg1"/>
                </a:solidFill>
              </a:rPr>
              <a:t>结账的方法</a:t>
            </a:r>
            <a:endParaRPr lang="zh-CN" altLang="en-US" dirty="0" smtClean="0">
              <a:solidFill>
                <a:schemeClr val="bg1"/>
              </a:solidFill>
            </a:endParaRPr>
          </a:p>
          <a:p>
            <a:pPr>
              <a:lnSpc>
                <a:spcPct val="150000"/>
              </a:lnSpc>
            </a:pPr>
            <a:r>
              <a:rPr lang="zh-CN" altLang="en-US" dirty="0" smtClean="0">
                <a:solidFill>
                  <a:schemeClr val="bg1"/>
                </a:solidFill>
              </a:rPr>
              <a:t>结账方法的要点主要有：</a:t>
            </a:r>
          </a:p>
          <a:p>
            <a:pPr>
              <a:lnSpc>
                <a:spcPct val="150000"/>
              </a:lnSpc>
            </a:pPr>
            <a:r>
              <a:rPr lang="en-US" dirty="0" smtClean="0">
                <a:solidFill>
                  <a:schemeClr val="bg1"/>
                </a:solidFill>
              </a:rPr>
              <a:t>1</a:t>
            </a:r>
            <a:r>
              <a:rPr lang="zh-CN" altLang="en-US" dirty="0" smtClean="0">
                <a:solidFill>
                  <a:schemeClr val="bg1"/>
                </a:solidFill>
              </a:rPr>
              <a:t>．对不需按月结计本期发生额的账户，每次记账以后，都要随时结出余额，每月最后一笔余额是月末余额，即月末余额就是本月最后一笔经济业务记录的同一行内余额。月末结账时，只需要在最后一笔经济业务记录之下划通栏单红线，不需要再次结计余额</a:t>
            </a:r>
            <a:r>
              <a:rPr lang="zh-CN" altLang="en-US" dirty="0" smtClean="0">
                <a:solidFill>
                  <a:schemeClr val="bg1"/>
                </a:solidFill>
              </a:rPr>
              <a:t>。</a:t>
            </a:r>
            <a:endParaRPr lang="zh-CN" altLang="en-US"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10" name="组合 9"/>
          <p:cNvGrpSpPr/>
          <p:nvPr/>
        </p:nvGrpSpPr>
        <p:grpSpPr>
          <a:xfrm>
            <a:off x="840007" y="2062798"/>
            <a:ext cx="4849624" cy="584835"/>
            <a:chOff x="2573" y="1592"/>
            <a:chExt cx="7637" cy="921"/>
          </a:xfrm>
        </p:grpSpPr>
        <p:sp>
          <p:nvSpPr>
            <p:cNvPr id="9" name="矩形 8"/>
            <p:cNvSpPr/>
            <p:nvPr/>
          </p:nvSpPr>
          <p:spPr>
            <a:xfrm>
              <a:off x="3853" y="1592"/>
              <a:ext cx="6357" cy="921"/>
            </a:xfrm>
            <a:prstGeom prst="rect">
              <a:avLst/>
            </a:prstGeom>
          </p:spPr>
          <p:txBody>
            <a:bodyPr wrap="none">
              <a:spAutoFit/>
              <a:scene3d>
                <a:camera prst="orthographicFront"/>
                <a:lightRig rig="threePt" dir="t"/>
              </a:scene3d>
              <a:sp3d contourW="12700"/>
            </a:bodyPr>
            <a:lstStyle/>
            <a:p>
              <a:r>
                <a:rPr lang="zh-CN" altLang="en-US" sz="3200" b="1" dirty="0" smtClean="0">
                  <a:solidFill>
                    <a:srgbClr val="FFFF00"/>
                  </a:solidFill>
                  <a:cs typeface="黑体" panose="02010609060101010101" charset="-122"/>
                </a:rPr>
                <a:t>任务</a:t>
              </a:r>
              <a:r>
                <a:rPr lang="en-US" altLang="zh-CN" sz="3200" b="1" dirty="0" smtClean="0">
                  <a:solidFill>
                    <a:srgbClr val="FFFF00"/>
                  </a:solidFill>
                  <a:cs typeface="黑体" panose="02010609060101010101" charset="-122"/>
                </a:rPr>
                <a:t>6.1</a:t>
              </a:r>
              <a:r>
                <a:rPr lang="zh-CN" altLang="en-US" sz="3200" b="1" dirty="0" smtClean="0">
                  <a:solidFill>
                    <a:srgbClr val="FFFF00"/>
                  </a:solidFill>
                  <a:cs typeface="黑体" panose="02010609060101010101" charset="-122"/>
                </a:rPr>
                <a:t>认识会计账簿</a:t>
              </a:r>
              <a:endParaRPr lang="zh-CN" altLang="en-US" sz="3200" b="1" dirty="0" smtClean="0">
                <a:solidFill>
                  <a:srgbClr val="FFFF00"/>
                </a:solidFill>
                <a:cs typeface="黑体" panose="02010609060101010101" charset="-122"/>
                <a:sym typeface="+mn-ea"/>
              </a:endParaRPr>
            </a:p>
          </p:txBody>
        </p:sp>
        <p:grpSp>
          <p:nvGrpSpPr>
            <p:cNvPr id="4" name="组合 3"/>
            <p:cNvGrpSpPr/>
            <p:nvPr/>
          </p:nvGrpSpPr>
          <p:grpSpPr>
            <a:xfrm>
              <a:off x="2573" y="1643"/>
              <a:ext cx="1226" cy="819"/>
              <a:chOff x="1498" y="2407"/>
              <a:chExt cx="664" cy="443"/>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grpSp>
        <p:nvGrpSpPr>
          <p:cNvPr id="12"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406428" cy="1865126"/>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6.3   </a:t>
            </a:r>
            <a:r>
              <a:rPr lang="zh-CN" altLang="en-US" sz="2400" b="1" dirty="0" smtClean="0">
                <a:solidFill>
                  <a:srgbClr val="FFFF00"/>
                </a:solidFill>
                <a:cs typeface="黑体" panose="02010609060101010101" charset="-122"/>
                <a:sym typeface="+mn-ea"/>
              </a:rPr>
              <a:t>对账与结账</a:t>
            </a:r>
          </a:p>
          <a:p>
            <a:endParaRPr lang="zh-CN" altLang="en-US" sz="2400" b="1" dirty="0" smtClean="0">
              <a:solidFill>
                <a:srgbClr val="FFFF00"/>
              </a:solidFill>
              <a:cs typeface="黑体" panose="02010609060101010101" charset="-122"/>
              <a:sym typeface="+mn-ea"/>
            </a:endParaRPr>
          </a:p>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731521" y="964142"/>
            <a:ext cx="7489765" cy="3693319"/>
          </a:xfrm>
          <a:prstGeom prst="rect">
            <a:avLst/>
          </a:prstGeom>
        </p:spPr>
        <p:txBody>
          <a:bodyPr wrap="square">
            <a:spAutoFit/>
          </a:bodyPr>
          <a:lstStyle/>
          <a:p>
            <a:r>
              <a:rPr lang="en-US" b="1" dirty="0" smtClean="0">
                <a:solidFill>
                  <a:schemeClr val="bg1"/>
                </a:solidFill>
              </a:rPr>
              <a:t>6.3.2.3</a:t>
            </a:r>
            <a:r>
              <a:rPr lang="zh-CN" altLang="en-US" b="1" dirty="0" smtClean="0">
                <a:solidFill>
                  <a:schemeClr val="bg1"/>
                </a:solidFill>
              </a:rPr>
              <a:t>结账的方法</a:t>
            </a:r>
            <a:endParaRPr lang="zh-CN" altLang="en-US" dirty="0" smtClean="0">
              <a:solidFill>
                <a:schemeClr val="bg1"/>
              </a:solidFill>
            </a:endParaRPr>
          </a:p>
          <a:p>
            <a:r>
              <a:rPr lang="zh-CN" altLang="en-US" dirty="0" smtClean="0">
                <a:solidFill>
                  <a:schemeClr val="bg1"/>
                </a:solidFill>
              </a:rPr>
              <a:t>结账方法的要点主要有：</a:t>
            </a:r>
          </a:p>
          <a:p>
            <a:r>
              <a:rPr lang="en-US" dirty="0" smtClean="0">
                <a:solidFill>
                  <a:schemeClr val="bg1"/>
                </a:solidFill>
              </a:rPr>
              <a:t>2</a:t>
            </a:r>
            <a:r>
              <a:rPr lang="zh-CN" altLang="en-US" dirty="0" smtClean="0">
                <a:solidFill>
                  <a:schemeClr val="bg1"/>
                </a:solidFill>
              </a:rPr>
              <a:t>．库存现金、银行存款日记账和需要按月结计发生额的收入、费用等明细账，每月结账时，要在最后一笔经济业务记录下面划通栏单红线，结出本月发生额和余额，在摘要栏内注明“本月合计”字样，并在下面划通栏单红线。</a:t>
            </a:r>
          </a:p>
          <a:p>
            <a:r>
              <a:rPr lang="en-US" dirty="0" smtClean="0">
                <a:solidFill>
                  <a:schemeClr val="bg1"/>
                </a:solidFill>
              </a:rPr>
              <a:t>3</a:t>
            </a:r>
            <a:r>
              <a:rPr lang="zh-CN" altLang="en-US" dirty="0" smtClean="0">
                <a:solidFill>
                  <a:schemeClr val="bg1"/>
                </a:solidFill>
              </a:rPr>
              <a:t>．对于需要结计本年累计发生额的明细账户，每月结账时，应在“本月合计”行下结出自年初起至本月末止的累计发生额，登记在月份发生额下面，在摘要栏内注明“本年累计”字样，并在下面划通栏单红线。</a:t>
            </a:r>
            <a:r>
              <a:rPr lang="en-US" dirty="0" smtClean="0">
                <a:solidFill>
                  <a:schemeClr val="bg1"/>
                </a:solidFill>
              </a:rPr>
              <a:t>12</a:t>
            </a:r>
            <a:r>
              <a:rPr lang="zh-CN" altLang="en-US" dirty="0" smtClean="0">
                <a:solidFill>
                  <a:schemeClr val="bg1"/>
                </a:solidFill>
              </a:rPr>
              <a:t>月末的“本年累计”就是全年累计发生额，全年累计发生额下划通栏双红线。</a:t>
            </a:r>
          </a:p>
          <a:p>
            <a:endParaRPr lang="zh-CN" altLang="en-US" dirty="0" smtClean="0">
              <a:solidFill>
                <a:schemeClr val="bg1"/>
              </a:solidFill>
            </a:endParaRPr>
          </a:p>
          <a:p>
            <a:endParaRPr lang="zh-CN" altLang="en-US" dirty="0">
              <a:solidFill>
                <a:schemeClr val="bg1"/>
              </a:solidFill>
            </a:endParaRPr>
          </a:p>
        </p:txBody>
      </p:sp>
    </p:spTree>
    <p:extLst>
      <p:ext uri="{BB962C8B-B14F-4D97-AF65-F5344CB8AC3E}">
        <p14:creationId xmlns:p14="http://schemas.microsoft.com/office/powerpoint/2010/main" val="47170364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406428" cy="1865126"/>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6.3   </a:t>
            </a:r>
            <a:r>
              <a:rPr lang="zh-CN" altLang="en-US" sz="2400" b="1" dirty="0" smtClean="0">
                <a:solidFill>
                  <a:srgbClr val="FFFF00"/>
                </a:solidFill>
                <a:cs typeface="黑体" panose="02010609060101010101" charset="-122"/>
                <a:sym typeface="+mn-ea"/>
              </a:rPr>
              <a:t>对账与结账</a:t>
            </a:r>
          </a:p>
          <a:p>
            <a:endParaRPr lang="zh-CN" altLang="en-US" sz="2400" b="1" dirty="0" smtClean="0">
              <a:solidFill>
                <a:srgbClr val="FFFF00"/>
              </a:solidFill>
              <a:cs typeface="黑体" panose="02010609060101010101" charset="-122"/>
              <a:sym typeface="+mn-ea"/>
            </a:endParaRPr>
          </a:p>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955963" y="1093720"/>
            <a:ext cx="7232073" cy="2862322"/>
          </a:xfrm>
          <a:prstGeom prst="rect">
            <a:avLst/>
          </a:prstGeom>
        </p:spPr>
        <p:txBody>
          <a:bodyPr wrap="square">
            <a:spAutoFit/>
          </a:bodyPr>
          <a:lstStyle/>
          <a:p>
            <a:r>
              <a:rPr lang="en-US" dirty="0" smtClean="0">
                <a:solidFill>
                  <a:schemeClr val="bg1"/>
                </a:solidFill>
              </a:rPr>
              <a:t>4</a:t>
            </a:r>
            <a:r>
              <a:rPr lang="zh-CN" altLang="en-US" dirty="0" smtClean="0">
                <a:solidFill>
                  <a:schemeClr val="bg1"/>
                </a:solidFill>
              </a:rPr>
              <a:t>．总账账户平时只需结出月末余额。年终结账时，为了总括地反映全年各项资金运动情况的全貌，核对账目，要将所有总账账户结出全年发生额和年末余额，在摘要栏内注明“本年合计”字样，并在合计数下划通栏双红线。</a:t>
            </a:r>
          </a:p>
          <a:p>
            <a:r>
              <a:rPr lang="en-US" dirty="0" smtClean="0">
                <a:solidFill>
                  <a:schemeClr val="bg1"/>
                </a:solidFill>
              </a:rPr>
              <a:t>5</a:t>
            </a:r>
            <a:r>
              <a:rPr lang="zh-CN" altLang="en-US" dirty="0" smtClean="0">
                <a:solidFill>
                  <a:schemeClr val="bg1"/>
                </a:solidFill>
              </a:rPr>
              <a:t>．年度终了结账时，有余额的账户，应将其余额结转下年，并在摘要栏注明“结转下年”字样；在下一会计年度新建有关账户的第一行余额栏内填写上年结转的余额，并在摘要栏注明“上年结转”字样，使年末有余额账户的余额如实地在账户中加以反映，以免混淆有余额的账户和无余额的账户。</a:t>
            </a:r>
          </a:p>
          <a:p>
            <a:endParaRPr lang="zh-CN" altLang="en-US" dirty="0">
              <a:solidFill>
                <a:schemeClr val="bg1"/>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406428" cy="1865126"/>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6.3   </a:t>
            </a:r>
            <a:r>
              <a:rPr lang="zh-CN" altLang="en-US" sz="2400" b="1" dirty="0" smtClean="0">
                <a:solidFill>
                  <a:srgbClr val="FFFF00"/>
                </a:solidFill>
                <a:cs typeface="黑体" panose="02010609060101010101" charset="-122"/>
                <a:sym typeface="+mn-ea"/>
              </a:rPr>
              <a:t>对账与结账</a:t>
            </a:r>
          </a:p>
          <a:p>
            <a:endParaRPr lang="zh-CN" altLang="en-US" sz="2400" b="1" dirty="0" smtClean="0">
              <a:solidFill>
                <a:srgbClr val="FFFF00"/>
              </a:solidFill>
              <a:cs typeface="黑体" panose="02010609060101010101" charset="-122"/>
              <a:sym typeface="+mn-ea"/>
            </a:endParaRPr>
          </a:p>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822960" y="1110336"/>
            <a:ext cx="7306887" cy="3000821"/>
          </a:xfrm>
          <a:prstGeom prst="rect">
            <a:avLst/>
          </a:prstGeom>
        </p:spPr>
        <p:txBody>
          <a:bodyPr wrap="square">
            <a:spAutoFit/>
          </a:bodyPr>
          <a:lstStyle/>
          <a:p>
            <a:pPr>
              <a:lnSpc>
                <a:spcPct val="150000"/>
              </a:lnSpc>
            </a:pPr>
            <a:r>
              <a:rPr lang="en-US" b="1" dirty="0" smtClean="0">
                <a:solidFill>
                  <a:schemeClr val="bg1"/>
                </a:solidFill>
              </a:rPr>
              <a:t>6.3.3</a:t>
            </a:r>
            <a:r>
              <a:rPr lang="zh-CN" altLang="en-US" b="1" dirty="0" smtClean="0">
                <a:solidFill>
                  <a:schemeClr val="bg1"/>
                </a:solidFill>
              </a:rPr>
              <a:t>错账查找与更正的方法</a:t>
            </a:r>
            <a:endParaRPr lang="zh-CN" altLang="en-US" dirty="0" smtClean="0">
              <a:solidFill>
                <a:schemeClr val="bg1"/>
              </a:solidFill>
            </a:endParaRPr>
          </a:p>
          <a:p>
            <a:pPr>
              <a:lnSpc>
                <a:spcPct val="150000"/>
              </a:lnSpc>
            </a:pPr>
            <a:r>
              <a:rPr lang="zh-CN" altLang="en-US" dirty="0" smtClean="0">
                <a:solidFill>
                  <a:schemeClr val="bg1"/>
                </a:solidFill>
              </a:rPr>
              <a:t>在会计实务中，由于种种原因，发生错账是难免的。当错账发生后，应积极查找错误的原因并及时更正。</a:t>
            </a:r>
            <a:endParaRPr lang="en-US" altLang="zh-CN" dirty="0" smtClean="0">
              <a:solidFill>
                <a:schemeClr val="bg1"/>
              </a:solidFill>
            </a:endParaRPr>
          </a:p>
          <a:p>
            <a:pPr>
              <a:lnSpc>
                <a:spcPct val="150000"/>
              </a:lnSpc>
            </a:pPr>
            <a:r>
              <a:rPr lang="en-US" b="1" dirty="0" smtClean="0">
                <a:solidFill>
                  <a:schemeClr val="bg1"/>
                </a:solidFill>
              </a:rPr>
              <a:t>6.3.3.1</a:t>
            </a:r>
            <a:r>
              <a:rPr lang="zh-CN" altLang="en-US" b="1" dirty="0" smtClean="0">
                <a:solidFill>
                  <a:schemeClr val="bg1"/>
                </a:solidFill>
              </a:rPr>
              <a:t>错账的种类</a:t>
            </a:r>
            <a:endParaRPr lang="zh-CN" altLang="en-US" dirty="0" smtClean="0">
              <a:solidFill>
                <a:schemeClr val="bg1"/>
              </a:solidFill>
            </a:endParaRPr>
          </a:p>
          <a:p>
            <a:pPr>
              <a:lnSpc>
                <a:spcPct val="150000"/>
              </a:lnSpc>
            </a:pPr>
            <a:r>
              <a:rPr lang="en-US" dirty="0" smtClean="0">
                <a:solidFill>
                  <a:schemeClr val="bg1"/>
                </a:solidFill>
              </a:rPr>
              <a:t>1</a:t>
            </a:r>
            <a:r>
              <a:rPr lang="zh-CN" altLang="en-US" dirty="0" smtClean="0">
                <a:solidFill>
                  <a:schemeClr val="bg1"/>
                </a:solidFill>
              </a:rPr>
              <a:t>．影响借贷平衡的错误</a:t>
            </a:r>
          </a:p>
          <a:p>
            <a:pPr>
              <a:lnSpc>
                <a:spcPct val="150000"/>
              </a:lnSpc>
            </a:pPr>
            <a:r>
              <a:rPr lang="zh-CN" altLang="en-US" dirty="0" smtClean="0">
                <a:solidFill>
                  <a:schemeClr val="bg1"/>
                </a:solidFill>
              </a:rPr>
              <a:t>这种错误在编制试算平衡表时容易被发现，其原因可能是数字颠倒，或数字错位，还可能是借贷方中有一方记错了方向</a:t>
            </a:r>
            <a:r>
              <a:rPr lang="zh-CN" altLang="en-US" dirty="0" smtClean="0">
                <a:solidFill>
                  <a:schemeClr val="bg1"/>
                </a:solidFill>
              </a:rPr>
              <a:t>。</a:t>
            </a:r>
            <a:endParaRPr lang="zh-CN" altLang="en-US"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406428" cy="1865126"/>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6.3   </a:t>
            </a:r>
            <a:r>
              <a:rPr lang="zh-CN" altLang="en-US" sz="2400" b="1" dirty="0" smtClean="0">
                <a:solidFill>
                  <a:srgbClr val="FFFF00"/>
                </a:solidFill>
                <a:cs typeface="黑体" panose="02010609060101010101" charset="-122"/>
                <a:sym typeface="+mn-ea"/>
              </a:rPr>
              <a:t>对账与结账</a:t>
            </a:r>
          </a:p>
          <a:p>
            <a:endParaRPr lang="zh-CN" altLang="en-US" sz="2400" b="1" dirty="0" smtClean="0">
              <a:solidFill>
                <a:srgbClr val="FFFF00"/>
              </a:solidFill>
              <a:cs typeface="黑体" panose="02010609060101010101" charset="-122"/>
              <a:sym typeface="+mn-ea"/>
            </a:endParaRPr>
          </a:p>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748145" y="1118030"/>
            <a:ext cx="7531331" cy="4108817"/>
          </a:xfrm>
          <a:prstGeom prst="rect">
            <a:avLst/>
          </a:prstGeom>
        </p:spPr>
        <p:txBody>
          <a:bodyPr wrap="square">
            <a:spAutoFit/>
          </a:bodyPr>
          <a:lstStyle/>
          <a:p>
            <a:pPr>
              <a:lnSpc>
                <a:spcPct val="150000"/>
              </a:lnSpc>
            </a:pPr>
            <a:r>
              <a:rPr lang="en-US" dirty="0" smtClean="0">
                <a:solidFill>
                  <a:schemeClr val="bg1"/>
                </a:solidFill>
              </a:rPr>
              <a:t>2</a:t>
            </a:r>
            <a:r>
              <a:rPr lang="zh-CN" altLang="en-US" dirty="0" smtClean="0">
                <a:solidFill>
                  <a:schemeClr val="bg1"/>
                </a:solidFill>
              </a:rPr>
              <a:t>．非影响借贷平衡的错误</a:t>
            </a:r>
          </a:p>
          <a:p>
            <a:pPr>
              <a:lnSpc>
                <a:spcPct val="150000"/>
              </a:lnSpc>
            </a:pPr>
            <a:r>
              <a:rPr lang="zh-CN" altLang="en-US" dirty="0" smtClean="0">
                <a:solidFill>
                  <a:schemeClr val="bg1"/>
                </a:solidFill>
              </a:rPr>
              <a:t>这种错误在编制试算平衡表时不易被发现，其原因可能是重记或漏记某项经济业务，或用错会计科目，也可能是多种错误混合在一起，使差错正好相互抵消等等</a:t>
            </a:r>
            <a:r>
              <a:rPr lang="zh-CN" altLang="en-US" dirty="0" smtClean="0">
                <a:solidFill>
                  <a:schemeClr val="bg1"/>
                </a:solidFill>
              </a:rPr>
              <a:t>。</a:t>
            </a:r>
            <a:endParaRPr lang="en-US" altLang="zh-CN" dirty="0" smtClean="0">
              <a:solidFill>
                <a:schemeClr val="bg1"/>
              </a:solidFill>
            </a:endParaRPr>
          </a:p>
          <a:p>
            <a:pPr>
              <a:lnSpc>
                <a:spcPct val="150000"/>
              </a:lnSpc>
            </a:pPr>
            <a:r>
              <a:rPr lang="en-US" b="1" dirty="0" smtClean="0">
                <a:solidFill>
                  <a:schemeClr val="bg1"/>
                </a:solidFill>
              </a:rPr>
              <a:t>6.3.3.2  </a:t>
            </a:r>
            <a:r>
              <a:rPr lang="zh-CN" altLang="en-US" b="1" dirty="0" smtClean="0">
                <a:solidFill>
                  <a:schemeClr val="bg1"/>
                </a:solidFill>
              </a:rPr>
              <a:t>错账查找方法</a:t>
            </a:r>
            <a:endParaRPr lang="zh-CN" altLang="en-US" dirty="0" smtClean="0">
              <a:solidFill>
                <a:schemeClr val="bg1"/>
              </a:solidFill>
            </a:endParaRPr>
          </a:p>
          <a:p>
            <a:pPr>
              <a:lnSpc>
                <a:spcPct val="150000"/>
              </a:lnSpc>
            </a:pPr>
            <a:r>
              <a:rPr lang="zh-CN" altLang="en-US" dirty="0" smtClean="0">
                <a:solidFill>
                  <a:schemeClr val="bg1"/>
                </a:solidFill>
              </a:rPr>
              <a:t>查错的方法要针对不同原因加以运用</a:t>
            </a:r>
            <a:r>
              <a:rPr lang="zh-CN" altLang="en-US" dirty="0" smtClean="0">
                <a:solidFill>
                  <a:schemeClr val="bg1"/>
                </a:solidFill>
              </a:rPr>
              <a:t>。</a:t>
            </a:r>
            <a:endParaRPr lang="en-US" altLang="zh-CN" dirty="0" smtClean="0">
              <a:solidFill>
                <a:schemeClr val="bg1"/>
              </a:solidFill>
            </a:endParaRPr>
          </a:p>
          <a:p>
            <a:pPr>
              <a:lnSpc>
                <a:spcPct val="150000"/>
              </a:lnSpc>
            </a:pPr>
            <a:r>
              <a:rPr lang="en-US" dirty="0" smtClean="0">
                <a:solidFill>
                  <a:schemeClr val="bg1"/>
                </a:solidFill>
              </a:rPr>
              <a:t>1</a:t>
            </a:r>
            <a:r>
              <a:rPr lang="zh-CN" altLang="en-US" dirty="0" smtClean="0">
                <a:solidFill>
                  <a:schemeClr val="bg1"/>
                </a:solidFill>
              </a:rPr>
              <a:t>．差数法 </a:t>
            </a:r>
            <a:r>
              <a:rPr lang="zh-CN" altLang="en-US" dirty="0" smtClean="0">
                <a:solidFill>
                  <a:schemeClr val="bg1"/>
                </a:solidFill>
              </a:rPr>
              <a:t>    </a:t>
            </a:r>
            <a:r>
              <a:rPr lang="en-US" dirty="0" smtClean="0">
                <a:solidFill>
                  <a:schemeClr val="bg1"/>
                </a:solidFill>
              </a:rPr>
              <a:t>2</a:t>
            </a:r>
            <a:r>
              <a:rPr lang="zh-CN" altLang="en-US" dirty="0" smtClean="0">
                <a:solidFill>
                  <a:schemeClr val="bg1"/>
                </a:solidFill>
              </a:rPr>
              <a:t>．尾数法 </a:t>
            </a:r>
            <a:r>
              <a:rPr lang="zh-CN" altLang="en-US" dirty="0" smtClean="0">
                <a:solidFill>
                  <a:schemeClr val="bg1"/>
                </a:solidFill>
              </a:rPr>
              <a:t>    </a:t>
            </a:r>
            <a:r>
              <a:rPr lang="en-US" dirty="0" smtClean="0">
                <a:solidFill>
                  <a:schemeClr val="bg1"/>
                </a:solidFill>
              </a:rPr>
              <a:t>3</a:t>
            </a:r>
            <a:r>
              <a:rPr lang="zh-CN" altLang="en-US" dirty="0" smtClean="0">
                <a:solidFill>
                  <a:schemeClr val="bg1"/>
                </a:solidFill>
              </a:rPr>
              <a:t>．除</a:t>
            </a:r>
            <a:r>
              <a:rPr lang="en-US" dirty="0" smtClean="0">
                <a:solidFill>
                  <a:schemeClr val="bg1"/>
                </a:solidFill>
              </a:rPr>
              <a:t>2</a:t>
            </a:r>
            <a:r>
              <a:rPr lang="zh-CN" altLang="en-US" dirty="0" smtClean="0">
                <a:solidFill>
                  <a:schemeClr val="bg1"/>
                </a:solidFill>
              </a:rPr>
              <a:t>法  </a:t>
            </a:r>
            <a:r>
              <a:rPr lang="zh-CN" altLang="en-US" dirty="0" smtClean="0">
                <a:solidFill>
                  <a:schemeClr val="bg1"/>
                </a:solidFill>
              </a:rPr>
              <a:t>   </a:t>
            </a:r>
            <a:r>
              <a:rPr lang="en-US" dirty="0" smtClean="0">
                <a:solidFill>
                  <a:schemeClr val="bg1"/>
                </a:solidFill>
              </a:rPr>
              <a:t>4</a:t>
            </a:r>
            <a:r>
              <a:rPr lang="zh-CN" altLang="en-US" dirty="0" smtClean="0">
                <a:solidFill>
                  <a:schemeClr val="bg1"/>
                </a:solidFill>
              </a:rPr>
              <a:t>．除</a:t>
            </a:r>
            <a:r>
              <a:rPr lang="en-US" dirty="0" smtClean="0">
                <a:solidFill>
                  <a:schemeClr val="bg1"/>
                </a:solidFill>
              </a:rPr>
              <a:t>9</a:t>
            </a:r>
            <a:r>
              <a:rPr lang="zh-CN" altLang="en-US" dirty="0" smtClean="0">
                <a:solidFill>
                  <a:schemeClr val="bg1"/>
                </a:solidFill>
              </a:rPr>
              <a:t>法</a:t>
            </a:r>
          </a:p>
          <a:p>
            <a:endParaRPr lang="zh-CN" altLang="en-US" dirty="0" smtClean="0">
              <a:solidFill>
                <a:schemeClr val="bg1"/>
              </a:solidFill>
            </a:endParaRPr>
          </a:p>
          <a:p>
            <a:endParaRPr lang="zh-CN" altLang="en-US" dirty="0" smtClean="0">
              <a:solidFill>
                <a:schemeClr val="bg1"/>
              </a:solidFill>
            </a:endParaRPr>
          </a:p>
          <a:p>
            <a:endParaRPr lang="zh-CN" altLang="en-US" dirty="0" smtClean="0"/>
          </a:p>
          <a:p>
            <a:endParaRPr lang="zh-CN" altLang="en-US" dirty="0"/>
          </a:p>
        </p:txBody>
      </p:sp>
    </p:spTree>
    <p:extLst>
      <p:ext uri="{BB962C8B-B14F-4D97-AF65-F5344CB8AC3E}">
        <p14:creationId xmlns:p14="http://schemas.microsoft.com/office/powerpoint/2010/main" val="37686811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406428" cy="1865126"/>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6.3   </a:t>
            </a:r>
            <a:r>
              <a:rPr lang="zh-CN" altLang="en-US" sz="2400" b="1" dirty="0" smtClean="0">
                <a:solidFill>
                  <a:srgbClr val="FFFF00"/>
                </a:solidFill>
                <a:cs typeface="黑体" panose="02010609060101010101" charset="-122"/>
                <a:sym typeface="+mn-ea"/>
              </a:rPr>
              <a:t>对账与结账</a:t>
            </a:r>
          </a:p>
          <a:p>
            <a:endParaRPr lang="zh-CN" altLang="en-US" sz="2400" b="1" dirty="0" smtClean="0">
              <a:solidFill>
                <a:srgbClr val="FFFF00"/>
              </a:solidFill>
              <a:cs typeface="黑体" panose="02010609060101010101" charset="-122"/>
              <a:sym typeface="+mn-ea"/>
            </a:endParaRPr>
          </a:p>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71251" y="2447250"/>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839585" y="1164156"/>
            <a:ext cx="7348451" cy="2723823"/>
          </a:xfrm>
          <a:prstGeom prst="rect">
            <a:avLst/>
          </a:prstGeom>
        </p:spPr>
        <p:txBody>
          <a:bodyPr wrap="square">
            <a:spAutoFit/>
          </a:bodyPr>
          <a:lstStyle/>
          <a:p>
            <a:pPr>
              <a:lnSpc>
                <a:spcPct val="150000"/>
              </a:lnSpc>
            </a:pPr>
            <a:r>
              <a:rPr lang="en-US" b="1" dirty="0" smtClean="0">
                <a:solidFill>
                  <a:schemeClr val="bg1"/>
                </a:solidFill>
              </a:rPr>
              <a:t>6.3.3.3</a:t>
            </a:r>
            <a:r>
              <a:rPr lang="zh-CN" altLang="en-US" b="1" dirty="0" smtClean="0">
                <a:solidFill>
                  <a:schemeClr val="bg1"/>
                </a:solidFill>
              </a:rPr>
              <a:t>错账更正方法</a:t>
            </a:r>
            <a:endParaRPr lang="zh-CN" altLang="en-US" dirty="0" smtClean="0">
              <a:solidFill>
                <a:schemeClr val="bg1"/>
              </a:solidFill>
            </a:endParaRPr>
          </a:p>
          <a:p>
            <a:pPr>
              <a:lnSpc>
                <a:spcPct val="150000"/>
              </a:lnSpc>
            </a:pPr>
            <a:r>
              <a:rPr lang="zh-CN" altLang="en-US" dirty="0" smtClean="0">
                <a:solidFill>
                  <a:schemeClr val="bg1"/>
                </a:solidFill>
              </a:rPr>
              <a:t>登记账簿后，如不慎发生错误，一般不准在账簿上涂改、挖补、刮擦或用药水清除字迹，而应按照一定的规则和方法进行科学地更正。其方法主要有划线更正法、红字更正法和补充登记法。</a:t>
            </a:r>
          </a:p>
          <a:p>
            <a:pPr>
              <a:lnSpc>
                <a:spcPct val="150000"/>
              </a:lnSpc>
            </a:pPr>
            <a:r>
              <a:rPr lang="en-US" dirty="0" smtClean="0">
                <a:solidFill>
                  <a:schemeClr val="bg1"/>
                </a:solidFill>
              </a:rPr>
              <a:t>1.</a:t>
            </a:r>
            <a:r>
              <a:rPr lang="zh-CN" altLang="en-US" dirty="0" smtClean="0">
                <a:solidFill>
                  <a:schemeClr val="bg1"/>
                </a:solidFill>
              </a:rPr>
              <a:t>划线更正法</a:t>
            </a:r>
            <a:r>
              <a:rPr lang="en-US" dirty="0" smtClean="0">
                <a:solidFill>
                  <a:schemeClr val="bg1"/>
                </a:solidFill>
              </a:rPr>
              <a:t>2.</a:t>
            </a:r>
            <a:r>
              <a:rPr lang="zh-CN" altLang="en-US" dirty="0" smtClean="0">
                <a:solidFill>
                  <a:schemeClr val="bg1"/>
                </a:solidFill>
              </a:rPr>
              <a:t>红字更正法</a:t>
            </a:r>
            <a:r>
              <a:rPr lang="en-US" dirty="0" smtClean="0">
                <a:solidFill>
                  <a:schemeClr val="bg1"/>
                </a:solidFill>
              </a:rPr>
              <a:t>3.</a:t>
            </a:r>
            <a:r>
              <a:rPr lang="zh-CN" altLang="en-US" dirty="0" smtClean="0">
                <a:solidFill>
                  <a:schemeClr val="bg1"/>
                </a:solidFill>
              </a:rPr>
              <a:t>补充登记法</a:t>
            </a:r>
            <a:endParaRPr lang="en-US" altLang="zh-CN" dirty="0" smtClean="0">
              <a:solidFill>
                <a:schemeClr val="bg1"/>
              </a:solidFill>
            </a:endParaRPr>
          </a:p>
          <a:p>
            <a:endParaRPr lang="zh-CN" altLang="en-US" dirty="0" smtClean="0"/>
          </a:p>
          <a:p>
            <a:endParaRPr lang="zh-CN" altLang="en-US" dirty="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406428" cy="1865126"/>
          </a:xfrm>
          <a:prstGeom prst="rect">
            <a:avLst/>
          </a:prstGeom>
        </p:spPr>
        <p:txBody>
          <a:bodyPr wrap="none">
            <a:spAutoFit/>
            <a:scene3d>
              <a:camera prst="orthographicFront"/>
              <a:lightRig rig="threePt" dir="t"/>
            </a:scene3d>
            <a:sp3d contourW="12700"/>
          </a:bodyPr>
          <a:lstStyle/>
          <a:p>
            <a:r>
              <a:rPr lang="en-US" altLang="zh-CN" sz="2400" b="1" dirty="0" smtClean="0">
                <a:solidFill>
                  <a:srgbClr val="FFFF00"/>
                </a:solidFill>
                <a:cs typeface="黑体" panose="02010609060101010101" charset="-122"/>
                <a:sym typeface="+mn-ea"/>
              </a:rPr>
              <a:t>6.3   </a:t>
            </a:r>
            <a:r>
              <a:rPr lang="zh-CN" altLang="en-US" sz="2400" b="1" dirty="0" smtClean="0">
                <a:solidFill>
                  <a:srgbClr val="FFFF00"/>
                </a:solidFill>
                <a:cs typeface="黑体" panose="02010609060101010101" charset="-122"/>
                <a:sym typeface="+mn-ea"/>
              </a:rPr>
              <a:t>对账与结账</a:t>
            </a:r>
          </a:p>
          <a:p>
            <a:endParaRPr lang="zh-CN" altLang="en-US" sz="2400" b="1" dirty="0" smtClean="0">
              <a:solidFill>
                <a:srgbClr val="FFFF00"/>
              </a:solidFill>
              <a:cs typeface="黑体" panose="02010609060101010101" charset="-122"/>
              <a:sym typeface="+mn-ea"/>
            </a:endParaRPr>
          </a:p>
          <a:p>
            <a:endParaRPr lang="zh-CN" altLang="en-US" sz="2400" b="1" dirty="0" smtClean="0">
              <a:solidFill>
                <a:srgbClr val="FFFF00"/>
              </a:solidFill>
              <a:cs typeface="黑体" panose="02010609060101010101" charset="-122"/>
              <a:sym typeface="+mn-ea"/>
            </a:endParaRPr>
          </a:p>
          <a:p>
            <a:pPr defTabSz="514350" fontAlgn="base">
              <a:lnSpc>
                <a:spcPct val="90000"/>
              </a:lnSpc>
            </a:pPr>
            <a:endParaRPr lang="zh-CN" altLang="en-US" sz="2400" b="1" dirty="0" smtClean="0">
              <a:solidFill>
                <a:srgbClr val="FFFF00"/>
              </a:solidFill>
              <a:cs typeface="黑体" panose="02010609060101010101" charset="-122"/>
              <a:sym typeface="+mn-ea"/>
            </a:endParaRP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40643" name="Rectangle 3"/>
          <p:cNvSpPr>
            <a:spLocks noChangeArrowheads="1"/>
          </p:cNvSpPr>
          <p:nvPr/>
        </p:nvSpPr>
        <p:spPr bwMode="auto">
          <a:xfrm>
            <a:off x="0" y="2410692"/>
            <a:ext cx="914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ctr" defTabSz="914400" rtl="0" eaLnBrk="1" fontAlgn="base" latinLnBrk="0" hangingPunct="1">
              <a:lnSpc>
                <a:spcPct val="100000"/>
              </a:lnSpc>
              <a:spcBef>
                <a:spcPct val="0"/>
              </a:spcBef>
              <a:spcAft>
                <a:spcPct val="0"/>
              </a:spcAft>
              <a:buClrTx/>
              <a:buSzTx/>
              <a:buFontTx/>
              <a:buNone/>
              <a:tabLst/>
            </a:pPr>
            <a:r>
              <a:rPr kumimoji="0" lang="en-US" altLang="zh-CN" sz="2000" b="1" i="0" u="sng" strike="noStrike" cap="none" normalizeH="0" baseline="0" dirty="0" smtClean="0">
                <a:ln>
                  <a:noFill/>
                </a:ln>
                <a:solidFill>
                  <a:schemeClr val="bg1"/>
                </a:solidFill>
                <a:effectLst/>
                <a:latin typeface="宋体" pitchFamily="2" charset="-122"/>
                <a:ea typeface="宋体" pitchFamily="2" charset="-122"/>
                <a:cs typeface="Times New Roman" pitchFamily="18" charset="0"/>
              </a:rPr>
              <a:t>  </a:t>
            </a:r>
            <a:endParaRPr kumimoji="0" lang="zh-CN" altLang="en-US" sz="1800" b="0" i="0" u="none" strike="noStrike" cap="none" normalizeH="0" baseline="0" dirty="0" smtClean="0">
              <a:ln>
                <a:noFill/>
              </a:ln>
              <a:solidFill>
                <a:schemeClr val="bg1"/>
              </a:solidFill>
              <a:effectLst/>
              <a:latin typeface="Arial" pitchFamily="34" charset="0"/>
              <a:ea typeface="宋体" pitchFamily="2" charset="-122"/>
              <a:cs typeface="宋体" pitchFamily="2" charset="-122"/>
            </a:endParaRPr>
          </a:p>
        </p:txBody>
      </p:sp>
      <p:sp>
        <p:nvSpPr>
          <p:cNvPr id="11" name="矩形 10"/>
          <p:cNvSpPr/>
          <p:nvPr/>
        </p:nvSpPr>
        <p:spPr>
          <a:xfrm>
            <a:off x="814647" y="902527"/>
            <a:ext cx="7597834" cy="2862322"/>
          </a:xfrm>
          <a:prstGeom prst="rect">
            <a:avLst/>
          </a:prstGeom>
        </p:spPr>
        <p:txBody>
          <a:bodyPr wrap="square">
            <a:spAutoFit/>
          </a:bodyPr>
          <a:lstStyle/>
          <a:p>
            <a:r>
              <a:rPr lang="en-US" b="1" dirty="0" smtClean="0">
                <a:solidFill>
                  <a:schemeClr val="bg1"/>
                </a:solidFill>
              </a:rPr>
              <a:t>6.3.4  </a:t>
            </a:r>
            <a:r>
              <a:rPr lang="zh-CN" altLang="en-US" b="1" dirty="0" smtClean="0">
                <a:solidFill>
                  <a:schemeClr val="bg1"/>
                </a:solidFill>
              </a:rPr>
              <a:t>会计账簿的更换与保管</a:t>
            </a:r>
            <a:endParaRPr lang="zh-CN" altLang="en-US" dirty="0" smtClean="0">
              <a:solidFill>
                <a:schemeClr val="bg1"/>
              </a:solidFill>
            </a:endParaRPr>
          </a:p>
          <a:p>
            <a:r>
              <a:rPr lang="zh-CN" altLang="en-US" dirty="0" smtClean="0">
                <a:solidFill>
                  <a:schemeClr val="bg1"/>
                </a:solidFill>
              </a:rPr>
              <a:t>账簿是企业重要的会计档案和历史资料。在每个会计年度开始，都要及时更换旧账，启用新账，并将上年度的会计账簿归档、保管。</a:t>
            </a:r>
          </a:p>
          <a:p>
            <a:r>
              <a:rPr lang="en-US" b="1" dirty="0" smtClean="0">
                <a:solidFill>
                  <a:schemeClr val="bg1"/>
                </a:solidFill>
              </a:rPr>
              <a:t>6.3.4.1  </a:t>
            </a:r>
            <a:r>
              <a:rPr lang="zh-CN" altLang="en-US" b="1" dirty="0" smtClean="0">
                <a:solidFill>
                  <a:schemeClr val="bg1"/>
                </a:solidFill>
              </a:rPr>
              <a:t>会计账簿的更换</a:t>
            </a:r>
            <a:endParaRPr lang="zh-CN" altLang="en-US" dirty="0" smtClean="0">
              <a:solidFill>
                <a:schemeClr val="bg1"/>
              </a:solidFill>
            </a:endParaRPr>
          </a:p>
          <a:p>
            <a:r>
              <a:rPr lang="zh-CN" altLang="en-US" dirty="0" smtClean="0">
                <a:solidFill>
                  <a:schemeClr val="bg1"/>
                </a:solidFill>
              </a:rPr>
              <a:t>会计账簿的更换通常在新会计年度建账时进行。</a:t>
            </a:r>
            <a:endParaRPr lang="en-US" altLang="zh-CN" dirty="0" smtClean="0">
              <a:solidFill>
                <a:schemeClr val="bg1"/>
              </a:solidFill>
            </a:endParaRPr>
          </a:p>
          <a:p>
            <a:r>
              <a:rPr lang="en-US" b="1" dirty="0" smtClean="0">
                <a:solidFill>
                  <a:schemeClr val="bg1"/>
                </a:solidFill>
              </a:rPr>
              <a:t>6.3.4.2</a:t>
            </a:r>
            <a:r>
              <a:rPr lang="zh-CN" altLang="en-US" b="1" dirty="0" smtClean="0">
                <a:solidFill>
                  <a:schemeClr val="bg1"/>
                </a:solidFill>
              </a:rPr>
              <a:t>会计账簿的保管</a:t>
            </a:r>
            <a:endParaRPr lang="zh-CN" altLang="en-US" dirty="0" smtClean="0">
              <a:solidFill>
                <a:schemeClr val="bg1"/>
              </a:solidFill>
            </a:endParaRPr>
          </a:p>
          <a:p>
            <a:r>
              <a:rPr lang="zh-CN" altLang="en-US" dirty="0" smtClean="0">
                <a:solidFill>
                  <a:schemeClr val="bg1"/>
                </a:solidFill>
              </a:rPr>
              <a:t>年度终了，各种账簿在结转下年、建立新账后，一般应将旧账集中统一管理。为此，会计人员在年度终了，应将已更换的各种活页账簿、卡片账簿连同账簿启用登记表一起装订成册，加上封面，统一编号，并由有关人员签</a:t>
            </a:r>
            <a:r>
              <a:rPr lang="zh-CN" altLang="en-US" smtClean="0">
                <a:solidFill>
                  <a:schemeClr val="bg1"/>
                </a:solidFill>
              </a:rPr>
              <a:t>章</a:t>
            </a:r>
            <a:r>
              <a:rPr lang="zh-CN" altLang="en-US" smtClean="0">
                <a:solidFill>
                  <a:schemeClr val="bg1"/>
                </a:solidFill>
              </a:rPr>
              <a:t>。</a:t>
            </a:r>
            <a:endParaRPr lang="zh-CN" altLang="en-US" dirty="0" smtClean="0"/>
          </a:p>
        </p:txBody>
      </p:sp>
    </p:spTree>
    <p:extLst>
      <p:ext uri="{BB962C8B-B14F-4D97-AF65-F5344CB8AC3E}">
        <p14:creationId xmlns:p14="http://schemas.microsoft.com/office/powerpoint/2010/main" val="16590816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4709999"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6.1.1</a:t>
            </a:r>
            <a:r>
              <a:rPr lang="zh-CN" altLang="en-US" sz="2400" b="1" dirty="0" smtClean="0">
                <a:solidFill>
                  <a:srgbClr val="FFFF00"/>
                </a:solidFill>
                <a:cs typeface="黑体" panose="02010609060101010101" charset="-122"/>
                <a:sym typeface="+mn-ea"/>
              </a:rPr>
              <a:t>会计账簿的概念</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524403" y="967995"/>
            <a:ext cx="8168335" cy="957955"/>
          </a:xfrm>
          <a:prstGeom prst="rect">
            <a:avLst/>
          </a:prstGeom>
          <a:noFill/>
        </p:spPr>
        <p:txBody>
          <a:bodyPr wrap="square" rtlCol="0" anchor="t">
            <a:spAutoFit/>
          </a:bodyPr>
          <a:lstStyle/>
          <a:p>
            <a:pPr marL="0" lvl="1" indent="457200" defTabSz="514350">
              <a:lnSpc>
                <a:spcPct val="150000"/>
              </a:lnSpc>
              <a:spcBef>
                <a:spcPct val="0"/>
              </a:spcBef>
            </a:pPr>
            <a:r>
              <a:rPr lang="zh-CN" altLang="en-US" sz="2000" dirty="0" smtClean="0">
                <a:solidFill>
                  <a:schemeClr val="bg1"/>
                </a:solidFill>
              </a:rPr>
              <a:t>会计账簿，是指由一定格式的账页组成的，以经过审核的会计凭证为依据，全面、系统、连续地记录各项经济业务的簿籍。</a:t>
            </a:r>
            <a:endParaRPr lang="zh-CN" altLang="zh-CN" sz="2000" dirty="0" smtClean="0">
              <a:solidFill>
                <a:schemeClr val="bg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023585" cy="757130"/>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6.1.2</a:t>
            </a:r>
            <a:r>
              <a:rPr lang="zh-CN" altLang="en-US" sz="2400" b="1" dirty="0" smtClean="0">
                <a:solidFill>
                  <a:srgbClr val="FFFF00"/>
                </a:solidFill>
                <a:cs typeface="黑体" panose="02010609060101010101" charset="-122"/>
                <a:sym typeface="+mn-ea"/>
              </a:rPr>
              <a:t>会计账簿的作用</a:t>
            </a: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463137" y="1022808"/>
            <a:ext cx="8098972" cy="2185214"/>
          </a:xfrm>
          <a:prstGeom prst="rect">
            <a:avLst/>
          </a:prstGeom>
          <a:noFill/>
        </p:spPr>
        <p:txBody>
          <a:bodyPr wrap="square" rtlCol="0" anchor="t">
            <a:spAutoFit/>
          </a:bodyPr>
          <a:lstStyle/>
          <a:p>
            <a:r>
              <a:rPr lang="zh-CN" altLang="en-US" sz="2000" dirty="0" smtClean="0">
                <a:solidFill>
                  <a:schemeClr val="bg1"/>
                </a:solidFill>
              </a:rPr>
              <a:t>设置和登记账簿的作用主要有：</a:t>
            </a:r>
          </a:p>
          <a:p>
            <a:r>
              <a:rPr lang="en-US" sz="2000" b="1" dirty="0" smtClean="0">
                <a:solidFill>
                  <a:schemeClr val="bg1"/>
                </a:solidFill>
              </a:rPr>
              <a:t>6.1.2.1  </a:t>
            </a:r>
            <a:r>
              <a:rPr lang="zh-CN" altLang="en-US" sz="2000" b="1" dirty="0" smtClean="0">
                <a:solidFill>
                  <a:schemeClr val="bg1"/>
                </a:solidFill>
              </a:rPr>
              <a:t>账簿是积累会计核算资料的工具</a:t>
            </a:r>
            <a:endParaRPr lang="zh-CN" altLang="en-US" sz="2000" dirty="0" smtClean="0">
              <a:solidFill>
                <a:schemeClr val="bg1"/>
              </a:solidFill>
            </a:endParaRPr>
          </a:p>
          <a:p>
            <a:r>
              <a:rPr lang="zh-CN" altLang="en-US" sz="2000" dirty="0" smtClean="0">
                <a:solidFill>
                  <a:schemeClr val="bg1"/>
                </a:solidFill>
              </a:rPr>
              <a:t>将会计凭证所记录的经济业务记入有关账簿，可以全面反映会计主体在一定时期内所发生的各项资金运动，便于保存会计资料和日后查阅使用。</a:t>
            </a:r>
            <a:endParaRPr lang="en-US" altLang="zh-CN" sz="2000" dirty="0" smtClean="0">
              <a:solidFill>
                <a:schemeClr val="bg1"/>
              </a:solidFill>
            </a:endParaRPr>
          </a:p>
          <a:p>
            <a:endParaRPr lang="en-US" altLang="zh-CN" sz="2800" dirty="0" smtClean="0">
              <a:solidFill>
                <a:schemeClr val="bg1"/>
              </a:solidFill>
            </a:endParaRPr>
          </a:p>
          <a:p>
            <a:endParaRPr lang="en-US" altLang="zh-CN" sz="2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023585" cy="757130"/>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6.1.2</a:t>
            </a:r>
            <a:r>
              <a:rPr lang="zh-CN" altLang="en-US" sz="2400" b="1" dirty="0" smtClean="0">
                <a:solidFill>
                  <a:srgbClr val="FFFF00"/>
                </a:solidFill>
                <a:cs typeface="黑体" panose="02010609060101010101" charset="-122"/>
                <a:sym typeface="+mn-ea"/>
              </a:rPr>
              <a:t>会计账簿的作用</a:t>
            </a: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546265" y="843149"/>
            <a:ext cx="7813964" cy="4262705"/>
          </a:xfrm>
          <a:prstGeom prst="rect">
            <a:avLst/>
          </a:prstGeom>
          <a:noFill/>
        </p:spPr>
        <p:txBody>
          <a:bodyPr wrap="square" rtlCol="0" anchor="t">
            <a:spAutoFit/>
          </a:bodyPr>
          <a:lstStyle/>
          <a:p>
            <a:r>
              <a:rPr lang="en-US" sz="2000" b="1" dirty="0" smtClean="0">
                <a:solidFill>
                  <a:schemeClr val="bg1"/>
                </a:solidFill>
              </a:rPr>
              <a:t>6.1.2.4  </a:t>
            </a:r>
            <a:r>
              <a:rPr lang="zh-CN" altLang="en-US" sz="2000" b="1" dirty="0" smtClean="0">
                <a:solidFill>
                  <a:schemeClr val="bg1"/>
                </a:solidFill>
              </a:rPr>
              <a:t>会计账簿是保证财产物资安全完整的重要手段</a:t>
            </a:r>
            <a:endParaRPr lang="zh-CN" altLang="en-US" sz="2000" dirty="0" smtClean="0">
              <a:solidFill>
                <a:schemeClr val="bg1"/>
              </a:solidFill>
            </a:endParaRPr>
          </a:p>
          <a:p>
            <a:r>
              <a:rPr lang="zh-CN" altLang="en-US" sz="2000" dirty="0" smtClean="0">
                <a:solidFill>
                  <a:schemeClr val="bg1"/>
                </a:solidFill>
              </a:rPr>
              <a:t>会计账簿是经济档案的重要组成部分。</a:t>
            </a:r>
            <a:endParaRPr lang="en-US" altLang="zh-CN" sz="2000" dirty="0" smtClean="0">
              <a:solidFill>
                <a:schemeClr val="bg1"/>
              </a:solidFill>
            </a:endParaRPr>
          </a:p>
          <a:p>
            <a:r>
              <a:rPr lang="en-US" sz="2000" b="1" dirty="0" smtClean="0">
                <a:solidFill>
                  <a:schemeClr val="bg1"/>
                </a:solidFill>
              </a:rPr>
              <a:t>6.1.3  </a:t>
            </a:r>
            <a:r>
              <a:rPr lang="zh-CN" altLang="en-US" sz="2000" b="1" dirty="0" smtClean="0">
                <a:solidFill>
                  <a:schemeClr val="bg1"/>
                </a:solidFill>
              </a:rPr>
              <a:t>会计账簿的基本内容</a:t>
            </a:r>
            <a:endParaRPr lang="zh-CN" altLang="en-US" sz="2000" dirty="0" smtClean="0">
              <a:solidFill>
                <a:schemeClr val="bg1"/>
              </a:solidFill>
            </a:endParaRPr>
          </a:p>
          <a:p>
            <a:r>
              <a:rPr lang="zh-CN" altLang="en-US" sz="2000" dirty="0" smtClean="0">
                <a:solidFill>
                  <a:schemeClr val="bg1"/>
                </a:solidFill>
              </a:rPr>
              <a:t>在实际工作中，由于各种会计账簿所记录的经济业务不同，账簿的格式也多种多样，但各种账簿都应具备以下基本内容：</a:t>
            </a:r>
          </a:p>
          <a:p>
            <a:endParaRPr lang="en-US" altLang="zh-CN" dirty="0" smtClean="0">
              <a:solidFill>
                <a:schemeClr val="bg1"/>
              </a:solidFill>
            </a:endParaRPr>
          </a:p>
          <a:p>
            <a:endParaRPr lang="en-US" altLang="zh-CN" dirty="0" smtClean="0">
              <a:solidFill>
                <a:schemeClr val="bg1"/>
              </a:solidFill>
            </a:endParaRPr>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chemeClr val="folHlink"/>
              </a:buClr>
              <a:buFont typeface="Wingdings" panose="05000000000000000000"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809056" cy="757130"/>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6.1.3 </a:t>
            </a:r>
            <a:r>
              <a:rPr lang="en-US" sz="2400" b="1" dirty="0" smtClean="0"/>
              <a:t> </a:t>
            </a:r>
            <a:r>
              <a:rPr lang="zh-CN" altLang="en-US" sz="2400" b="1" dirty="0" smtClean="0">
                <a:solidFill>
                  <a:srgbClr val="FFFF00"/>
                </a:solidFill>
                <a:cs typeface="黑体" panose="02010609060101010101" charset="-122"/>
                <a:sym typeface="+mn-ea"/>
              </a:rPr>
              <a:t>会计账簿的基本内容</a:t>
            </a: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534388" y="902524"/>
            <a:ext cx="8467108" cy="4664345"/>
          </a:xfrm>
          <a:prstGeom prst="rect">
            <a:avLst/>
          </a:prstGeom>
          <a:noFill/>
        </p:spPr>
        <p:txBody>
          <a:bodyPr wrap="square" rtlCol="0" anchor="t">
            <a:spAutoFit/>
          </a:bodyPr>
          <a:lstStyle/>
          <a:p>
            <a:r>
              <a:rPr lang="zh-CN" altLang="en-US" dirty="0" smtClean="0">
                <a:solidFill>
                  <a:schemeClr val="bg1"/>
                </a:solidFill>
              </a:rPr>
              <a:t>在实际工作中，由于各种</a:t>
            </a:r>
            <a:endParaRPr lang="en-US" altLang="zh-CN" dirty="0" smtClean="0">
              <a:solidFill>
                <a:schemeClr val="bg1"/>
              </a:solidFill>
            </a:endParaRPr>
          </a:p>
          <a:p>
            <a:r>
              <a:rPr lang="zh-CN" altLang="en-US" dirty="0" smtClean="0">
                <a:solidFill>
                  <a:schemeClr val="bg1"/>
                </a:solidFill>
              </a:rPr>
              <a:t>会计账簿所记录的经济业</a:t>
            </a:r>
            <a:endParaRPr lang="en-US" altLang="zh-CN" dirty="0" smtClean="0">
              <a:solidFill>
                <a:schemeClr val="bg1"/>
              </a:solidFill>
            </a:endParaRPr>
          </a:p>
          <a:p>
            <a:r>
              <a:rPr lang="zh-CN" altLang="en-US" dirty="0" smtClean="0">
                <a:solidFill>
                  <a:schemeClr val="bg1"/>
                </a:solidFill>
              </a:rPr>
              <a:t>务不同，账簿的格式也多</a:t>
            </a:r>
            <a:endParaRPr lang="en-US" altLang="zh-CN" dirty="0" smtClean="0">
              <a:solidFill>
                <a:schemeClr val="bg1"/>
              </a:solidFill>
            </a:endParaRPr>
          </a:p>
          <a:p>
            <a:r>
              <a:rPr lang="zh-CN" altLang="en-US" dirty="0" smtClean="0">
                <a:solidFill>
                  <a:schemeClr val="bg1"/>
                </a:solidFill>
              </a:rPr>
              <a:t>种多样，但各种账簿都应</a:t>
            </a:r>
            <a:endParaRPr lang="en-US" altLang="zh-CN" dirty="0" smtClean="0">
              <a:solidFill>
                <a:schemeClr val="bg1"/>
              </a:solidFill>
            </a:endParaRPr>
          </a:p>
          <a:p>
            <a:r>
              <a:rPr lang="zh-CN" altLang="en-US" dirty="0" smtClean="0">
                <a:solidFill>
                  <a:schemeClr val="bg1"/>
                </a:solidFill>
              </a:rPr>
              <a:t>具备以下基本内容</a:t>
            </a:r>
            <a:endParaRPr lang="en-US" altLang="zh-CN" dirty="0" smtClean="0">
              <a:solidFill>
                <a:schemeClr val="bg1"/>
              </a:solidFill>
            </a:endParaRPr>
          </a:p>
          <a:p>
            <a:r>
              <a:rPr lang="en-US" dirty="0" smtClean="0">
                <a:solidFill>
                  <a:schemeClr val="bg1"/>
                </a:solidFill>
              </a:rPr>
              <a:t>1</a:t>
            </a:r>
            <a:r>
              <a:rPr lang="zh-CN" altLang="en-US" dirty="0" smtClean="0">
                <a:solidFill>
                  <a:schemeClr val="bg1"/>
                </a:solidFill>
              </a:rPr>
              <a:t>．封面</a:t>
            </a:r>
          </a:p>
          <a:p>
            <a:r>
              <a:rPr lang="zh-CN" altLang="en-US" dirty="0" smtClean="0">
                <a:solidFill>
                  <a:schemeClr val="bg1"/>
                </a:solidFill>
              </a:rPr>
              <a:t>每种账簿都应该设置封面，用来</a:t>
            </a:r>
            <a:endParaRPr lang="en-US" altLang="zh-CN" dirty="0" smtClean="0">
              <a:solidFill>
                <a:schemeClr val="bg1"/>
              </a:solidFill>
            </a:endParaRPr>
          </a:p>
          <a:p>
            <a:r>
              <a:rPr lang="zh-CN" altLang="en-US" dirty="0" smtClean="0">
                <a:solidFill>
                  <a:schemeClr val="bg1"/>
                </a:solidFill>
              </a:rPr>
              <a:t>标明账簿名称和使用单位名称，</a:t>
            </a:r>
            <a:endParaRPr lang="en-US" altLang="zh-CN" dirty="0" smtClean="0">
              <a:solidFill>
                <a:schemeClr val="bg1"/>
              </a:solidFill>
            </a:endParaRPr>
          </a:p>
          <a:p>
            <a:r>
              <a:rPr lang="zh-CN" altLang="en-US" dirty="0" smtClean="0">
                <a:solidFill>
                  <a:schemeClr val="bg1"/>
                </a:solidFill>
              </a:rPr>
              <a:t>便于查阅和保护账页安全。</a:t>
            </a:r>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chemeClr val="folHlink"/>
              </a:buClr>
              <a:buFont typeface="Wingdings" panose="05000000000000000000"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pic>
        <p:nvPicPr>
          <p:cNvPr id="4" name="图片 3"/>
          <p:cNvPicPr/>
          <p:nvPr/>
        </p:nvPicPr>
        <p:blipFill>
          <a:blip r:embed="rId4">
            <a:extLst>
              <a:ext uri="{28A0092B-C50C-407E-A947-70E740481C1C}">
                <a14:useLocalDpi xmlns:a14="http://schemas.microsoft.com/office/drawing/2010/main" val="0"/>
              </a:ext>
            </a:extLst>
          </a:blip>
          <a:srcRect/>
          <a:stretch>
            <a:fillRect/>
          </a:stretch>
        </p:blipFill>
        <p:spPr>
          <a:xfrm>
            <a:off x="3859480" y="939604"/>
            <a:ext cx="4963885" cy="3596769"/>
          </a:xfrm>
          <a:prstGeom prst="rect">
            <a:avLst/>
          </a:prstGeom>
          <a:noFill/>
          <a:ln>
            <a:noFill/>
          </a:ln>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885726" cy="1089529"/>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6.1.3 </a:t>
            </a:r>
            <a:r>
              <a:rPr lang="en-US" sz="2400" b="1" dirty="0" smtClean="0"/>
              <a:t> </a:t>
            </a:r>
            <a:r>
              <a:rPr lang="zh-CN" altLang="en-US" sz="2400" b="1" dirty="0" smtClean="0">
                <a:solidFill>
                  <a:srgbClr val="FFFF00"/>
                </a:solidFill>
                <a:cs typeface="黑体" panose="02010609060101010101" charset="-122"/>
                <a:sym typeface="+mn-ea"/>
              </a:rPr>
              <a:t>会计账簿的基</a:t>
            </a:r>
            <a:endParaRPr lang="en-US" altLang="zh-CN" sz="2400" b="1" dirty="0" smtClean="0">
              <a:solidFill>
                <a:srgbClr val="FFFF00"/>
              </a:solidFill>
              <a:cs typeface="黑体" panose="02010609060101010101" charset="-122"/>
              <a:sym typeface="+mn-ea"/>
            </a:endParaRPr>
          </a:p>
          <a:p>
            <a:pPr defTabSz="514350" fontAlgn="base">
              <a:lnSpc>
                <a:spcPct val="90000"/>
              </a:lnSpc>
            </a:pPr>
            <a:r>
              <a:rPr lang="zh-CN" altLang="en-US" sz="2400" b="1" dirty="0" smtClean="0">
                <a:solidFill>
                  <a:srgbClr val="FFFF00"/>
                </a:solidFill>
                <a:cs typeface="黑体" panose="02010609060101010101" charset="-122"/>
                <a:sym typeface="+mn-ea"/>
              </a:rPr>
              <a:t>本内容</a:t>
            </a:r>
          </a:p>
          <a:p>
            <a:pPr defTabSz="514350" fontAlgn="base">
              <a:lnSpc>
                <a:spcPct val="90000"/>
              </a:lnSpc>
            </a:pP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225630" y="1034684"/>
            <a:ext cx="8419606" cy="3000821"/>
          </a:xfrm>
          <a:prstGeom prst="rect">
            <a:avLst/>
          </a:prstGeom>
          <a:noFill/>
        </p:spPr>
        <p:txBody>
          <a:bodyPr wrap="square" rtlCol="0" anchor="t">
            <a:spAutoFit/>
          </a:bodyPr>
          <a:lstStyle/>
          <a:p>
            <a:endParaRPr lang="en-US" dirty="0" smtClean="0">
              <a:solidFill>
                <a:schemeClr val="bg1"/>
              </a:solidFill>
            </a:endParaRPr>
          </a:p>
          <a:p>
            <a:r>
              <a:rPr lang="en-US" dirty="0" smtClean="0">
                <a:solidFill>
                  <a:schemeClr val="bg1"/>
                </a:solidFill>
              </a:rPr>
              <a:t>2</a:t>
            </a:r>
            <a:r>
              <a:rPr lang="zh-CN" altLang="en-US" dirty="0" smtClean="0">
                <a:solidFill>
                  <a:schemeClr val="bg1"/>
                </a:solidFill>
              </a:rPr>
              <a:t>．扉页</a:t>
            </a:r>
          </a:p>
          <a:p>
            <a:r>
              <a:rPr lang="zh-CN" altLang="en-US" dirty="0" smtClean="0">
                <a:solidFill>
                  <a:schemeClr val="bg1"/>
                </a:solidFill>
              </a:rPr>
              <a:t>即打开账簿封面的第一页。用来注明使用单位的名称或单位盖章（若封面不标明使用单位的名称），标明账簿的启用日期和截止日期，册数、册次、经管人员姓名及盖章，交接记录一览表及账户目录等。</a:t>
            </a:r>
            <a:endParaRPr lang="en-US" altLang="zh-CN" dirty="0" smtClean="0">
              <a:solidFill>
                <a:schemeClr val="bg1"/>
              </a:solidFill>
            </a:endParaRPr>
          </a:p>
          <a:p>
            <a:endParaRPr lang="en-US" altLang="zh-CN" dirty="0" smtClean="0"/>
          </a:p>
          <a:p>
            <a:endParaRPr lang="en-US" altLang="zh-CN" dirty="0" smtClean="0"/>
          </a:p>
          <a:p>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chemeClr val="folHlink"/>
              </a:buClr>
              <a:buFont typeface="Wingdings" panose="05000000000000000000"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328"/>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328"/>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0204328"/>
  <p:tag name="KSO_WM_TEMPLATE_SUBCATEGORY" val="0"/>
  <p:tag name="KSO_WM_TEMPLATE_MASTER_TYPE" val="1"/>
  <p:tag name="KSO_WM_TEMPLATE_COLOR_TYPE" val="1"/>
  <p:tag name="KSO_WM_TEMPLATE_MASTER_THUMB_INDEX" val="12"/>
  <p:tag name="KSO_WM_TEMPLATE_THUMBS_INDEX" val="1、4、7、9、12、16、17、21、24、25、26、27、28、31、35、38、41"/>
</p:tagLst>
</file>

<file path=ppt/tags/tag152.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y"/>
  <p:tag name="KSO_WM_UNIT_INDEX" val="1"/>
  <p:tag name="KSO_WM_UNIT_ID" val="_1*y*1"/>
  <p:tag name="KSO_WM_SLIDE_BACKGROUND_MASK_FLAG"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5.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1"/>
  <p:tag name="KSO_WM_UNIT_ID" val="_13*i*1"/>
  <p:tag name="KSO_WM_UNIT_BK_DARK_LIGHT" val="2"/>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3.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1"/>
  <p:tag name="KSO_WM_UNIT_ID" val="_14*i*1"/>
  <p:tag name="KSO_WM_UNIT_BK_DARK_LIGHT" val="2"/>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1.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1"/>
  <p:tag name="KSO_WM_UNIT_ID" val="_15*i*1"/>
  <p:tag name="KSO_WM_UNIT_BK_DARK_LIGHT" val="2"/>
  <p:tag name="KSO_WM_UNIT_LAYERLEVEL" val="1"/>
  <p:tag name="KSO_WM_TAG_VERSION" val="1.0"/>
  <p:tag name="KSO_WM_BEAUTIFY_FLAG" val="#wm#"/>
</p:tagLst>
</file>

<file path=ppt/tags/tag25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5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1"/>
  <p:tag name="KSO_WM_UNIT_ID" val="_16*i*1"/>
  <p:tag name="KSO_WM_UNIT_BK_DARK_LIGHT" val="2"/>
  <p:tag name="KSO_WM_UNIT_LAYERLEVEL" val="1"/>
  <p:tag name="KSO_WM_TAG_VERSION" val="1.0"/>
  <p:tag name="KSO_WM_BEAUTIFY_FLAG" val="#wm#"/>
</p:tagLst>
</file>

<file path=ppt/tags/tag26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6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9.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1"/>
  <p:tag name="KSO_WM_UNIT_ID" val="_17*i*1"/>
  <p:tag name="KSO_WM_UNIT_BK_DARK_LIGHT" val="2"/>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7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1"/>
  <p:tag name="KSO_WM_UNIT_ID" val="_18*i*1"/>
  <p:tag name="KSO_WM_UNIT_BK_DARK_LIGHT" val="2"/>
  <p:tag name="KSO_WM_UNIT_LAYERLEVEL" val="1"/>
  <p:tag name="KSO_WM_TAG_VERSION" val="1.0"/>
  <p:tag name="KSO_WM_BEAUTIFY_FLAG" val="#wm#"/>
</p:tagLst>
</file>

<file path=ppt/tags/tag28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8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3.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6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6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37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38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9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39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0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40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1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41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42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45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45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45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45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45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45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45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46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46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46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46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46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46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46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46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46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7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7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7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7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7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7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47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7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7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8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8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8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8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8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8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48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8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8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9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9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9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9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9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9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49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9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9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0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0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0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0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0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0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0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0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50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1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1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1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1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1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1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5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5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22.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5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9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9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9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0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0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0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60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0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0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0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0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0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1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1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61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1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1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1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1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1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1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62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2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2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2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2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2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2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2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2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63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3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3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3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3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3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3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3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3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64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4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4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4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4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4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4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4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4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5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5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65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65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65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65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65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65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65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661.xml><?xml version="1.0" encoding="utf-8"?>
<p:tagLst xmlns:a="http://schemas.openxmlformats.org/drawingml/2006/main" xmlns:r="http://schemas.openxmlformats.org/officeDocument/2006/relationships" xmlns:p="http://schemas.openxmlformats.org/presentationml/2006/main">
  <p:tag name="KSO_WM_BEAUTIFY_FLAG" val="#wm#"/>
  <p:tag name="KSO_WM_TEMPLATE_SUBCATEGORY" val="0"/>
  <p:tag name="KSO_WM_SLIDE_ITEM_CNT" val="0"/>
  <p:tag name="KSO_WM_SLIDE_INDEX" val="1"/>
  <p:tag name="KSO_WM_TAG_VERSION" val="1.0"/>
  <p:tag name="KSO_WM_SLIDE_LAYOUT" val="a_b_f"/>
  <p:tag name="KSO_WM_SLIDE_LAYOUT_CNT" val="1_1_2"/>
  <p:tag name="KSO_WM_SLIDE_TYPE" val="title"/>
  <p:tag name="KSO_WM_SLIDE_SUBTYPE" val="pureTxt"/>
  <p:tag name="KSO_WM_TEMPLATE_MASTER_TYPE" val="1"/>
  <p:tag name="KSO_WM_TEMPLATE_COLOR_TYPE" val="1"/>
  <p:tag name="KSO_WM_TEMPLATE_CATEGORY" val="custom"/>
  <p:tag name="KSO_WM_TEMPLATE_INDEX" val="20204328"/>
  <p:tag name="KSO_WM_SLIDE_ID" val="custom20204328_1"/>
  <p:tag name="KSO_WM_TEMPLATE_MASTER_THUMB_INDEX" val="12"/>
  <p:tag name="KSO_WM_TEMPLATE_THUMBS_INDEX" val="1、4、7、9、12、16、17、21、24、25、26、27、28、31、35、38、41"/>
</p:tagLst>
</file>

<file path=ppt/tags/tag6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7"/>
  <p:tag name="KSO_WM_UNIT_TYPE" val="a"/>
  <p:tag name="KSO_WM_UNIT_INDEX" val="1"/>
  <p:tag name="KSO_WM_UNIT_PRESET_TEXT" val="毕业论文答辩"/>
  <p:tag name="KSO_WM_TEMPLATE_CATEGORY" val="custom"/>
  <p:tag name="KSO_WM_TEMPLATE_INDEX" val="20204328"/>
  <p:tag name="KSO_WM_UNIT_ID" val="custom20204328_1*a*1"/>
  <p:tag name="KSO_WM_UNIT_ISNUMDGMTITLE" val="0"/>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heme/theme1.xml><?xml version="1.0" encoding="utf-8"?>
<a:theme xmlns:a="http://schemas.openxmlformats.org/drawingml/2006/main" name="2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71">
      <a:dk1>
        <a:srgbClr val="000000"/>
      </a:dk1>
      <a:lt1>
        <a:srgbClr val="FFFFFF"/>
      </a:lt1>
      <a:dk2>
        <a:srgbClr val="EFECEC"/>
      </a:dk2>
      <a:lt2>
        <a:srgbClr val="FDFCFC"/>
      </a:lt2>
      <a:accent1>
        <a:srgbClr val="D3A991"/>
      </a:accent1>
      <a:accent2>
        <a:srgbClr val="C5B09B"/>
      </a:accent2>
      <a:accent3>
        <a:srgbClr val="B0B19D"/>
      </a:accent3>
      <a:accent4>
        <a:srgbClr val="A5BBAC"/>
      </a:accent4>
      <a:accent5>
        <a:srgbClr val="88BEAF"/>
      </a:accent5>
      <a:accent6>
        <a:srgbClr val="9AD6C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10.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11.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12.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13.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14.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15.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16.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17.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18.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19.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2.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20.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21.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22.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23.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24.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25.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26.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27.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28.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29.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3.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30.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31.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32.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33.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34.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35.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36.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37.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38.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39.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4.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40.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5.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6.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7.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8.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ppt/theme/themeOverride9.xml><?xml version="1.0" encoding="utf-8"?>
<a:themeOverride xmlns:a="http://schemas.openxmlformats.org/drawingml/2006/main">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themeOverride>
</file>

<file path=docProps/app.xml><?xml version="1.0" encoding="utf-8"?>
<Properties xmlns="http://schemas.openxmlformats.org/officeDocument/2006/extended-properties" xmlns:vt="http://schemas.openxmlformats.org/officeDocument/2006/docPropsVTypes">
  <Template>包图主题2</Template>
  <TotalTime>117</TotalTime>
  <Words>3657</Words>
  <Application>Microsoft Office PowerPoint</Application>
  <PresentationFormat>全屏显示(16:9)</PresentationFormat>
  <Paragraphs>469</Paragraphs>
  <Slides>45</Slides>
  <Notes>45</Notes>
  <HiddenSlides>0</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45</vt:i4>
      </vt:variant>
    </vt:vector>
  </HeadingPairs>
  <TitlesOfParts>
    <vt:vector size="57" baseType="lpstr">
      <vt:lpstr>汉仪旗黑-85S</vt:lpstr>
      <vt:lpstr>黑体</vt:lpstr>
      <vt:lpstr>宋体</vt:lpstr>
      <vt:lpstr>微软雅黑</vt:lpstr>
      <vt:lpstr>Arial</vt:lpstr>
      <vt:lpstr>Calibri</vt:lpstr>
      <vt:lpstr>Times New Roman</vt:lpstr>
      <vt:lpstr>Wingdings</vt:lpstr>
      <vt:lpstr>2_Office 主题​​</vt:lpstr>
      <vt:lpstr>1_Office 主题​​</vt:lpstr>
      <vt:lpstr>3_Office 主题​​</vt:lpstr>
      <vt:lpstr>5_Office 主题​​</vt:lpstr>
      <vt:lpstr>会计基础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zhuyf</cp:lastModifiedBy>
  <cp:revision>110</cp:revision>
  <dcterms:created xsi:type="dcterms:W3CDTF">2017-09-04T07:53:00Z</dcterms:created>
  <dcterms:modified xsi:type="dcterms:W3CDTF">2020-10-29T00:47:23Z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