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3.xml" ContentType="application/vnd.openxmlformats-officedocument.theme+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4.xml" ContentType="application/vnd.openxmlformats-officedocument.theme+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5.xml" ContentType="application/vnd.openxmlformats-officedocument.theme+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heme/theme6.xml" ContentType="application/vnd.openxmlformats-officedocument.theme+xml"/>
  <Override PartName="/ppt/theme/theme7.xml" ContentType="application/vnd.openxmlformats-officedocument.theme+xml"/>
  <Override PartName="/ppt/tags/tag720.xml" ContentType="application/vnd.openxmlformats-officedocument.presentationml.tags+xml"/>
  <Override PartName="/ppt/tags/tag72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7" r:id="rId2"/>
    <p:sldMasterId id="2147483686" r:id="rId3"/>
    <p:sldMasterId id="2147483705" r:id="rId4"/>
    <p:sldMasterId id="2147483724" r:id="rId5"/>
  </p:sldMasterIdLst>
  <p:notesMasterIdLst>
    <p:notesMasterId r:id="rId26"/>
  </p:notesMasterIdLst>
  <p:handoutMasterIdLst>
    <p:handoutMasterId r:id="rId27"/>
  </p:handoutMasterIdLst>
  <p:sldIdLst>
    <p:sldId id="369" r:id="rId6"/>
    <p:sldId id="318" r:id="rId7"/>
    <p:sldId id="437" r:id="rId8"/>
    <p:sldId id="322" r:id="rId9"/>
    <p:sldId id="398" r:id="rId10"/>
    <p:sldId id="400" r:id="rId11"/>
    <p:sldId id="472" r:id="rId12"/>
    <p:sldId id="473" r:id="rId13"/>
    <p:sldId id="474" r:id="rId14"/>
    <p:sldId id="475" r:id="rId15"/>
    <p:sldId id="476" r:id="rId16"/>
    <p:sldId id="478" r:id="rId17"/>
    <p:sldId id="479" r:id="rId18"/>
    <p:sldId id="480" r:id="rId19"/>
    <p:sldId id="481" r:id="rId20"/>
    <p:sldId id="482" r:id="rId21"/>
    <p:sldId id="483" r:id="rId22"/>
    <p:sldId id="484" r:id="rId23"/>
    <p:sldId id="485" r:id="rId24"/>
    <p:sldId id="486" r:id="rId25"/>
  </p:sldIdLst>
  <p:sldSz cx="9144000" cy="5143500" type="screen16x9"/>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70">
          <p15:clr>
            <a:srgbClr val="A4A3A4"/>
          </p15:clr>
        </p15:guide>
        <p15:guide id="2" pos="288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D7061"/>
    <a:srgbClr val="E06741"/>
    <a:srgbClr val="4A5A6F"/>
    <a:srgbClr val="F9F9F9"/>
    <a:srgbClr val="F7C6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92" d="100"/>
          <a:sy n="92" d="100"/>
        </p:scale>
        <p:origin x="756" y="78"/>
      </p:cViewPr>
      <p:guideLst>
        <p:guide orient="horz" pos="1670"/>
        <p:guide pos="288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ags" Target="tags/tag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黑体" panose="02010609060101010101" charset="-122"/>
              </a:rPr>
              <a:t>2020/10/28</a:t>
            </a:fld>
            <a:endParaRPr lang="zh-CN" altLang="en-US">
              <a:cs typeface="黑体" panose="0201060906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黑体" panose="02010609060101010101" charset="-122"/>
              </a:rPr>
              <a:t>‹#›</a:t>
            </a:fld>
            <a:endParaRPr lang="zh-CN" altLang="en-US">
              <a:cs typeface="黑体" panose="02010609060101010101" charset="-122"/>
            </a:endParaRPr>
          </a:p>
        </p:txBody>
      </p:sp>
    </p:spTree>
    <p:extLst>
      <p:ext uri="{BB962C8B-B14F-4D97-AF65-F5344CB8AC3E}">
        <p14:creationId xmlns:p14="http://schemas.microsoft.com/office/powerpoint/2010/main" val="13847902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EE56F87-A81A-4EDE-81AE-3C76F245D5E1}" type="datetimeFigureOut">
              <a:rPr lang="zh-CN" altLang="en-US" smtClean="0"/>
              <a:t>2020/10/28</a:t>
            </a:fld>
            <a:endParaRPr lang="zh-CN" altLang="en-US"/>
          </a:p>
        </p:txBody>
      </p:sp>
      <p:sp>
        <p:nvSpPr>
          <p:cNvPr id="4" name="幻灯片图像占位符 3"/>
          <p:cNvSpPr>
            <a:spLocks noGrp="1" noRot="1" noChangeAspect="1"/>
          </p:cNvSpPr>
          <p:nvPr>
            <p:ph type="sldImg" idx="2"/>
          </p:nvPr>
        </p:nvSpPr>
        <p:spPr>
          <a:xfrm>
            <a:off x="686280" y="1143000"/>
            <a:ext cx="54854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324DC7B0-EBAC-4569-9993-246641655C40}" type="slidenum">
              <a:rPr lang="zh-CN" altLang="en-US" smtClean="0"/>
              <a:t>‹#›</a:t>
            </a:fld>
            <a:endParaRPr lang="zh-CN" altLang="en-US"/>
          </a:p>
        </p:txBody>
      </p:sp>
    </p:spTree>
    <p:extLst>
      <p:ext uri="{BB962C8B-B14F-4D97-AF65-F5344CB8AC3E}">
        <p14:creationId xmlns:p14="http://schemas.microsoft.com/office/powerpoint/2010/main" val="22047771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7517379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10</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9996075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11</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3410743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12</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5241438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13</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9614873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14</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7861908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15</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9680672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16</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4412497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17</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6752071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18</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4252097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19</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5078524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C7B0-EBAC-4569-9993-246641655C40}" type="slidenum">
              <a:rPr lang="zh-CN" altLang="en-US" smtClean="0"/>
              <a:t>2</a:t>
            </a:fld>
            <a:endParaRPr lang="zh-CN" altLang="en-US"/>
          </a:p>
        </p:txBody>
      </p:sp>
    </p:spTree>
    <p:extLst>
      <p:ext uri="{BB962C8B-B14F-4D97-AF65-F5344CB8AC3E}">
        <p14:creationId xmlns:p14="http://schemas.microsoft.com/office/powerpoint/2010/main" val="16898146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20</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6399438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C7B0-EBAC-4569-9993-246641655C40}" type="slidenum">
              <a:rPr lang="zh-CN" altLang="en-US" smtClean="0">
                <a:solidFill>
                  <a:prstClr val="black"/>
                </a:solidFill>
                <a:latin typeface="Calibri" panose="020F0502020204030204"/>
                <a:ea typeface="宋体" panose="02010600030101010101" pitchFamily="2" charset="-122"/>
              </a:rPr>
              <a:t>3</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5681135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C7B0-EBAC-4569-9993-246641655C40}" type="slidenum">
              <a:rPr lang="zh-CN" altLang="en-US" smtClean="0"/>
              <a:t>4</a:t>
            </a:fld>
            <a:endParaRPr lang="zh-CN" altLang="en-US"/>
          </a:p>
        </p:txBody>
      </p:sp>
    </p:spTree>
    <p:extLst>
      <p:ext uri="{BB962C8B-B14F-4D97-AF65-F5344CB8AC3E}">
        <p14:creationId xmlns:p14="http://schemas.microsoft.com/office/powerpoint/2010/main" val="14656751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5</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70399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6</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1634635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7</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2314765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8</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8294785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9</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999106031"/>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10.xml"/><Relationship Id="rId7" Type="http://schemas.openxmlformats.org/officeDocument/2006/relationships/slideMaster" Target="../slideMasters/slideMaster1.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9" Type="http://schemas.openxmlformats.org/officeDocument/2006/relationships/image" Target="file:///C:\Users\1V994W2\PycharmProjects\PPT_Background_Generation/pic_temp/pic_sup.png" TargetMode="Externa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71.xml"/><Relationship Id="rId7" Type="http://schemas.openxmlformats.org/officeDocument/2006/relationships/slideMaster" Target="../slideMasters/slideMaster1.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tags" Target="../tags/tag74.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73.xml"/><Relationship Id="rId10" Type="http://schemas.openxmlformats.org/officeDocument/2006/relationships/image" Target="../media/image3.png"/><Relationship Id="rId4" Type="http://schemas.openxmlformats.org/officeDocument/2006/relationships/tags" Target="../tags/tag72.xml"/><Relationship Id="rId9" Type="http://schemas.openxmlformats.org/officeDocument/2006/relationships/image" Target="file:///C:\Users\1V994W2\PycharmProjects\PPT_Background_Generation/pic_temp/0_pic_quater_right_down.png" TargetMode="External"/></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77.xml"/><Relationship Id="rId7" Type="http://schemas.openxmlformats.org/officeDocument/2006/relationships/slideMaster" Target="../slideMasters/slideMaster1.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9" Type="http://schemas.openxmlformats.org/officeDocument/2006/relationships/image" Target="file:///C:\Users\1V994W2\PycharmProjects\PPT_Background_Generation/pic_temp/pic_sup.png" TargetMode="External"/></Relationships>
</file>

<file path=ppt/slideLayouts/_rels/slideLayout12.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83.xml"/><Relationship Id="rId7" Type="http://schemas.openxmlformats.org/officeDocument/2006/relationships/tags" Target="../tags/tag87.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82.xml"/><Relationship Id="rId1" Type="http://schemas.openxmlformats.org/officeDocument/2006/relationships/tags" Target="../tags/tag81.xml"/><Relationship Id="rId6" Type="http://schemas.openxmlformats.org/officeDocument/2006/relationships/tags" Target="../tags/tag86.xml"/><Relationship Id="rId11" Type="http://schemas.openxmlformats.org/officeDocument/2006/relationships/image" Target="../media/image3.png"/><Relationship Id="rId5" Type="http://schemas.openxmlformats.org/officeDocument/2006/relationships/tags" Target="../tags/tag85.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84.xml"/><Relationship Id="rId9"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95.xml"/><Relationship Id="rId13" Type="http://schemas.openxmlformats.org/officeDocument/2006/relationships/image" Target="../media/image3.png"/><Relationship Id="rId3" Type="http://schemas.openxmlformats.org/officeDocument/2006/relationships/tags" Target="../tags/tag90.xml"/><Relationship Id="rId7" Type="http://schemas.openxmlformats.org/officeDocument/2006/relationships/tags" Target="../tags/tag94.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tags" Target="../tags/tag93.xml"/><Relationship Id="rId11" Type="http://schemas.openxmlformats.org/officeDocument/2006/relationships/image" Target="../media/image2.png"/><Relationship Id="rId5" Type="http://schemas.openxmlformats.org/officeDocument/2006/relationships/tags" Target="../tags/tag92.xml"/><Relationship Id="rId10" Type="http://schemas.openxmlformats.org/officeDocument/2006/relationships/slideMaster" Target="../slideMasters/slideMaster1.xml"/><Relationship Id="rId4" Type="http://schemas.openxmlformats.org/officeDocument/2006/relationships/tags" Target="../tags/tag91.xml"/><Relationship Id="rId9" Type="http://schemas.openxmlformats.org/officeDocument/2006/relationships/tags" Target="../tags/tag96.xml"/><Relationship Id="rId14" Type="http://schemas.openxmlformats.org/officeDocument/2006/relationships/image" Target="file:///C:\Users\1V994W2\PycharmProjects\PPT_Background_Generation/pic_temp/1_pic_quater_left_down.png" TargetMode="Externa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104.xml"/><Relationship Id="rId3" Type="http://schemas.openxmlformats.org/officeDocument/2006/relationships/tags" Target="../tags/tag99.xml"/><Relationship Id="rId7" Type="http://schemas.openxmlformats.org/officeDocument/2006/relationships/tags" Target="../tags/tag103.xml"/><Relationship Id="rId2" Type="http://schemas.openxmlformats.org/officeDocument/2006/relationships/tags" Target="../tags/tag98.xml"/><Relationship Id="rId1" Type="http://schemas.openxmlformats.org/officeDocument/2006/relationships/tags" Target="../tags/tag97.xml"/><Relationship Id="rId6" Type="http://schemas.openxmlformats.org/officeDocument/2006/relationships/tags" Target="../tags/tag102.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101.xml"/><Relationship Id="rId10" Type="http://schemas.openxmlformats.org/officeDocument/2006/relationships/image" Target="../media/image2.png"/><Relationship Id="rId4" Type="http://schemas.openxmlformats.org/officeDocument/2006/relationships/tags" Target="../tags/tag100.xml"/><Relationship Id="rId9"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112.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107.xml"/><Relationship Id="rId7" Type="http://schemas.openxmlformats.org/officeDocument/2006/relationships/tags" Target="../tags/tag111.xml"/><Relationship Id="rId12" Type="http://schemas.openxmlformats.org/officeDocument/2006/relationships/image" Target="../media/image2.png"/><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11" Type="http://schemas.openxmlformats.org/officeDocument/2006/relationships/slideMaster" Target="../slideMasters/slideMaster1.xml"/><Relationship Id="rId5" Type="http://schemas.openxmlformats.org/officeDocument/2006/relationships/tags" Target="../tags/tag109.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114.xml"/><Relationship Id="rId4" Type="http://schemas.openxmlformats.org/officeDocument/2006/relationships/tags" Target="../tags/tag108.xml"/><Relationship Id="rId9" Type="http://schemas.openxmlformats.org/officeDocument/2006/relationships/tags" Target="../tags/tag113.xml"/><Relationship Id="rId1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122.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117.xml"/><Relationship Id="rId7" Type="http://schemas.openxmlformats.org/officeDocument/2006/relationships/tags" Target="../tags/tag121.xml"/><Relationship Id="rId12" Type="http://schemas.openxmlformats.org/officeDocument/2006/relationships/image" Target="../media/image2.png"/><Relationship Id="rId2" Type="http://schemas.openxmlformats.org/officeDocument/2006/relationships/tags" Target="../tags/tag116.xml"/><Relationship Id="rId1" Type="http://schemas.openxmlformats.org/officeDocument/2006/relationships/tags" Target="../tags/tag115.xml"/><Relationship Id="rId6" Type="http://schemas.openxmlformats.org/officeDocument/2006/relationships/tags" Target="../tags/tag120.xml"/><Relationship Id="rId11" Type="http://schemas.openxmlformats.org/officeDocument/2006/relationships/slideMaster" Target="../slideMasters/slideMaster1.xml"/><Relationship Id="rId5" Type="http://schemas.openxmlformats.org/officeDocument/2006/relationships/tags" Target="../tags/tag119.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124.xml"/><Relationship Id="rId4" Type="http://schemas.openxmlformats.org/officeDocument/2006/relationships/tags" Target="../tags/tag118.xml"/><Relationship Id="rId9" Type="http://schemas.openxmlformats.org/officeDocument/2006/relationships/tags" Target="../tags/tag123.xml"/><Relationship Id="rId1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132.xml"/><Relationship Id="rId13" Type="http://schemas.openxmlformats.org/officeDocument/2006/relationships/slideMaster" Target="../slideMasters/slideMaster1.xml"/><Relationship Id="rId3" Type="http://schemas.openxmlformats.org/officeDocument/2006/relationships/tags" Target="../tags/tag127.xml"/><Relationship Id="rId7" Type="http://schemas.openxmlformats.org/officeDocument/2006/relationships/tags" Target="../tags/tag131.xml"/><Relationship Id="rId12" Type="http://schemas.openxmlformats.org/officeDocument/2006/relationships/tags" Target="../tags/tag136.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126.xml"/><Relationship Id="rId16" Type="http://schemas.openxmlformats.org/officeDocument/2006/relationships/image" Target="../media/image3.png"/><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tags" Target="../tags/tag135.xml"/><Relationship Id="rId5" Type="http://schemas.openxmlformats.org/officeDocument/2006/relationships/tags" Target="../tags/tag129.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134.xml"/><Relationship Id="rId4" Type="http://schemas.openxmlformats.org/officeDocument/2006/relationships/tags" Target="../tags/tag128.xml"/><Relationship Id="rId9" Type="http://schemas.openxmlformats.org/officeDocument/2006/relationships/tags" Target="../tags/tag133.xml"/><Relationship Id="rId14"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8" Type="http://schemas.openxmlformats.org/officeDocument/2006/relationships/tags" Target="../tags/tag144.xml"/><Relationship Id="rId13" Type="http://schemas.openxmlformats.org/officeDocument/2006/relationships/image" Target="../media/image3.png"/><Relationship Id="rId3" Type="http://schemas.openxmlformats.org/officeDocument/2006/relationships/tags" Target="../tags/tag139.xml"/><Relationship Id="rId7" Type="http://schemas.openxmlformats.org/officeDocument/2006/relationships/tags" Target="../tags/tag143.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138.xml"/><Relationship Id="rId1" Type="http://schemas.openxmlformats.org/officeDocument/2006/relationships/tags" Target="../tags/tag137.xml"/><Relationship Id="rId6" Type="http://schemas.openxmlformats.org/officeDocument/2006/relationships/tags" Target="../tags/tag142.xml"/><Relationship Id="rId11" Type="http://schemas.openxmlformats.org/officeDocument/2006/relationships/image" Target="../media/image6.png"/><Relationship Id="rId5" Type="http://schemas.openxmlformats.org/officeDocument/2006/relationships/tags" Target="../tags/tag141.xml"/><Relationship Id="rId10" Type="http://schemas.openxmlformats.org/officeDocument/2006/relationships/slideMaster" Target="../slideMasters/slideMaster1.xml"/><Relationship Id="rId4" Type="http://schemas.openxmlformats.org/officeDocument/2006/relationships/tags" Target="../tags/tag140.xml"/><Relationship Id="rId9" Type="http://schemas.openxmlformats.org/officeDocument/2006/relationships/tags" Target="../tags/tag145.xml"/><Relationship Id="rId14" Type="http://schemas.openxmlformats.org/officeDocument/2006/relationships/image" Target="file:///C:\Users\1V994W2\PycharmProjects\PPT_Background_Generation/pic_temp/1_pic_quater_left_down.png" TargetMode="External"/></Relationships>
</file>

<file path=ppt/slideLayouts/_rels/slideLayout19.xml.rels><?xml version="1.0" encoding="UTF-8" standalone="yes"?>
<Relationships xmlns="http://schemas.openxmlformats.org/package/2006/relationships"><Relationship Id="rId8" Type="http://schemas.openxmlformats.org/officeDocument/2006/relationships/tags" Target="../tags/tag159.xml"/><Relationship Id="rId3" Type="http://schemas.openxmlformats.org/officeDocument/2006/relationships/tags" Target="../tags/tag154.xml"/><Relationship Id="rId7" Type="http://schemas.openxmlformats.org/officeDocument/2006/relationships/tags" Target="../tags/tag158.xml"/><Relationship Id="rId12" Type="http://schemas.openxmlformats.org/officeDocument/2006/relationships/image" Target="file:///C:\Users\1V994W2\PycharmProjects\PPT_Background_Generation/pic_temp/pic_sup.png" TargetMode="External"/><Relationship Id="rId2" Type="http://schemas.openxmlformats.org/officeDocument/2006/relationships/tags" Target="../tags/tag153.xml"/><Relationship Id="rId1" Type="http://schemas.openxmlformats.org/officeDocument/2006/relationships/tags" Target="../tags/tag152.xml"/><Relationship Id="rId6" Type="http://schemas.openxmlformats.org/officeDocument/2006/relationships/tags" Target="../tags/tag157.xml"/><Relationship Id="rId11" Type="http://schemas.openxmlformats.org/officeDocument/2006/relationships/image" Target="../media/image7.png"/><Relationship Id="rId5" Type="http://schemas.openxmlformats.org/officeDocument/2006/relationships/tags" Target="../tags/tag156.xml"/><Relationship Id="rId10" Type="http://schemas.openxmlformats.org/officeDocument/2006/relationships/slideMaster" Target="../slideMasters/slideMaster2.xml"/><Relationship Id="rId4" Type="http://schemas.openxmlformats.org/officeDocument/2006/relationships/tags" Target="../tags/tag155.xml"/><Relationship Id="rId9" Type="http://schemas.openxmlformats.org/officeDocument/2006/relationships/tags" Target="../tags/tag160.xml"/></Relationships>
</file>

<file path=ppt/slideLayouts/_rels/slideLayout2.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16.xml"/><Relationship Id="rId7" Type="http://schemas.openxmlformats.org/officeDocument/2006/relationships/tags" Target="../tags/tag20.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tags" Target="../tags/tag19.xml"/><Relationship Id="rId11" Type="http://schemas.openxmlformats.org/officeDocument/2006/relationships/image" Target="../media/image3.png"/><Relationship Id="rId5" Type="http://schemas.openxmlformats.org/officeDocument/2006/relationships/tags" Target="../tags/tag18.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17.xml"/><Relationship Id="rId9"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163.xml"/><Relationship Id="rId7" Type="http://schemas.openxmlformats.org/officeDocument/2006/relationships/tags" Target="../tags/tag167.xml"/><Relationship Id="rId12" Type="http://schemas.openxmlformats.org/officeDocument/2006/relationships/image" Target="file:///C:\Users\1V994W2\PycharmProjects\PPT_Background_Generation/pic_temp/1_pic_quater_right_up.png" TargetMode="External"/><Relationship Id="rId2" Type="http://schemas.openxmlformats.org/officeDocument/2006/relationships/tags" Target="../tags/tag162.xml"/><Relationship Id="rId1" Type="http://schemas.openxmlformats.org/officeDocument/2006/relationships/tags" Target="../tags/tag161.xml"/><Relationship Id="rId6" Type="http://schemas.openxmlformats.org/officeDocument/2006/relationships/tags" Target="../tags/tag166.xml"/><Relationship Id="rId11" Type="http://schemas.openxmlformats.org/officeDocument/2006/relationships/image" Target="../media/image9.png"/><Relationship Id="rId5" Type="http://schemas.openxmlformats.org/officeDocument/2006/relationships/tags" Target="../tags/tag165.xml"/><Relationship Id="rId10" Type="http://schemas.openxmlformats.org/officeDocument/2006/relationships/image" Target="file:///C:\Users\1V994W2\PycharmProjects\PPT_Background_Generation/pic_temp/0_pic_quater_left_up.png" TargetMode="External"/><Relationship Id="rId4" Type="http://schemas.openxmlformats.org/officeDocument/2006/relationships/tags" Target="../tags/tag164.xml"/><Relationship Id="rId9" Type="http://schemas.openxmlformats.org/officeDocument/2006/relationships/image" Target="../media/image8.pn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tags" Target="../tags/tag170.xml"/><Relationship Id="rId7" Type="http://schemas.openxmlformats.org/officeDocument/2006/relationships/slideMaster" Target="../slideMasters/slideMaster2.xml"/><Relationship Id="rId2" Type="http://schemas.openxmlformats.org/officeDocument/2006/relationships/tags" Target="../tags/tag169.xml"/><Relationship Id="rId1" Type="http://schemas.openxmlformats.org/officeDocument/2006/relationships/tags" Target="../tags/tag168.xml"/><Relationship Id="rId6" Type="http://schemas.openxmlformats.org/officeDocument/2006/relationships/tags" Target="../tags/tag173.xml"/><Relationship Id="rId5" Type="http://schemas.openxmlformats.org/officeDocument/2006/relationships/tags" Target="../tags/tag172.xml"/><Relationship Id="rId4" Type="http://schemas.openxmlformats.org/officeDocument/2006/relationships/tags" Target="../tags/tag171.xml"/><Relationship Id="rId9" Type="http://schemas.openxmlformats.org/officeDocument/2006/relationships/image" Target="file:///C:\Users\1V994W2\PycharmProjects\PPT_Background_Generation/pic_temp/pic_half_top.png" TargetMode="Externa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181.xml"/><Relationship Id="rId13" Type="http://schemas.openxmlformats.org/officeDocument/2006/relationships/image" Target="file:///C:\Users\1V994W2\PycharmProjects\PPT_Background_Generation/pic_temp/1_pic_quater_right_up.png" TargetMode="External"/><Relationship Id="rId3" Type="http://schemas.openxmlformats.org/officeDocument/2006/relationships/tags" Target="../tags/tag176.xml"/><Relationship Id="rId7" Type="http://schemas.openxmlformats.org/officeDocument/2006/relationships/tags" Target="../tags/tag180.xml"/><Relationship Id="rId12" Type="http://schemas.openxmlformats.org/officeDocument/2006/relationships/image" Target="../media/image12.png"/><Relationship Id="rId2" Type="http://schemas.openxmlformats.org/officeDocument/2006/relationships/tags" Target="../tags/tag175.xml"/><Relationship Id="rId1" Type="http://schemas.openxmlformats.org/officeDocument/2006/relationships/tags" Target="../tags/tag174.xml"/><Relationship Id="rId6" Type="http://schemas.openxmlformats.org/officeDocument/2006/relationships/tags" Target="../tags/tag179.xml"/><Relationship Id="rId11" Type="http://schemas.openxmlformats.org/officeDocument/2006/relationships/image" Target="file:///C:\Users\1V994W2\PycharmProjects\PPT_Background_Generation/pic_temp/0_pic_quater_left_up.png" TargetMode="External"/><Relationship Id="rId5" Type="http://schemas.openxmlformats.org/officeDocument/2006/relationships/tags" Target="../tags/tag178.xml"/><Relationship Id="rId10" Type="http://schemas.openxmlformats.org/officeDocument/2006/relationships/image" Target="../media/image11.png"/><Relationship Id="rId4" Type="http://schemas.openxmlformats.org/officeDocument/2006/relationships/tags" Target="../tags/tag177.xml"/><Relationship Id="rId9"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8" Type="http://schemas.openxmlformats.org/officeDocument/2006/relationships/tags" Target="../tags/tag189.xml"/><Relationship Id="rId13" Type="http://schemas.openxmlformats.org/officeDocument/2006/relationships/image" Target="file:///C:\Users\1V994W2\PycharmProjects\PPT_Background_Generation/pic_temp/0_pic_quater_left_up.png" TargetMode="External"/><Relationship Id="rId3" Type="http://schemas.openxmlformats.org/officeDocument/2006/relationships/tags" Target="../tags/tag184.xml"/><Relationship Id="rId7" Type="http://schemas.openxmlformats.org/officeDocument/2006/relationships/tags" Target="../tags/tag188.xml"/><Relationship Id="rId12" Type="http://schemas.openxmlformats.org/officeDocument/2006/relationships/image" Target="../media/image11.png"/><Relationship Id="rId2" Type="http://schemas.openxmlformats.org/officeDocument/2006/relationships/tags" Target="../tags/tag183.xml"/><Relationship Id="rId1" Type="http://schemas.openxmlformats.org/officeDocument/2006/relationships/tags" Target="../tags/tag182.xml"/><Relationship Id="rId6" Type="http://schemas.openxmlformats.org/officeDocument/2006/relationships/tags" Target="../tags/tag187.xml"/><Relationship Id="rId11" Type="http://schemas.openxmlformats.org/officeDocument/2006/relationships/slideMaster" Target="../slideMasters/slideMaster2.xml"/><Relationship Id="rId5" Type="http://schemas.openxmlformats.org/officeDocument/2006/relationships/tags" Target="../tags/tag186.xml"/><Relationship Id="rId15" Type="http://schemas.openxmlformats.org/officeDocument/2006/relationships/image" Target="file:///C:\Users\1V994W2\PycharmProjects\PPT_Background_Generation/pic_temp/1_pic_quater_right_up.png" TargetMode="External"/><Relationship Id="rId10" Type="http://schemas.openxmlformats.org/officeDocument/2006/relationships/tags" Target="../tags/tag191.xml"/><Relationship Id="rId4" Type="http://schemas.openxmlformats.org/officeDocument/2006/relationships/tags" Target="../tags/tag185.xml"/><Relationship Id="rId9" Type="http://schemas.openxmlformats.org/officeDocument/2006/relationships/tags" Target="../tags/tag190.xml"/><Relationship Id="rId14" Type="http://schemas.openxmlformats.org/officeDocument/2006/relationships/image" Target="../media/image12.png"/></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tags" Target="../tags/tag194.xml"/><Relationship Id="rId7" Type="http://schemas.openxmlformats.org/officeDocument/2006/relationships/slideMaster" Target="../slideMasters/slideMaster2.xml"/><Relationship Id="rId2" Type="http://schemas.openxmlformats.org/officeDocument/2006/relationships/tags" Target="../tags/tag193.xml"/><Relationship Id="rId1" Type="http://schemas.openxmlformats.org/officeDocument/2006/relationships/tags" Target="../tags/tag192.xml"/><Relationship Id="rId6" Type="http://schemas.openxmlformats.org/officeDocument/2006/relationships/tags" Target="../tags/tag197.xml"/><Relationship Id="rId11" Type="http://schemas.openxmlformats.org/officeDocument/2006/relationships/image" Target="file:///C:\Users\1V994W2\PycharmProjects\PPT_Background_Generation/pic_temp/1_pic_quater_right_up.png" TargetMode="External"/><Relationship Id="rId5" Type="http://schemas.openxmlformats.org/officeDocument/2006/relationships/tags" Target="../tags/tag196.xml"/><Relationship Id="rId10" Type="http://schemas.openxmlformats.org/officeDocument/2006/relationships/image" Target="../media/image12.png"/><Relationship Id="rId4" Type="http://schemas.openxmlformats.org/officeDocument/2006/relationships/tags" Target="../tags/tag195.xml"/><Relationship Id="rId9" Type="http://schemas.openxmlformats.org/officeDocument/2006/relationships/image" Target="file:///C:\Users\1V994W2\Documents\Tencent%20Files\574576071\FileRecv\&#25340;&#35013;&#32032;&#26448;\&#20845;&#21313;\\11\subject_holdright_128,92,92_0_staid_full_0.png" TargetMode="Externa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200.xml"/><Relationship Id="rId2" Type="http://schemas.openxmlformats.org/officeDocument/2006/relationships/tags" Target="../tags/tag199.xml"/><Relationship Id="rId1" Type="http://schemas.openxmlformats.org/officeDocument/2006/relationships/tags" Target="../tags/tag198.xml"/><Relationship Id="rId4"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8" Type="http://schemas.openxmlformats.org/officeDocument/2006/relationships/tags" Target="../tags/tag208.xml"/><Relationship Id="rId13" Type="http://schemas.openxmlformats.org/officeDocument/2006/relationships/image" Target="file:///C:\Users\1V994W2\PycharmProjects\PPT_Background_Generation/pic_temp/1_pic_quater_right_up.png" TargetMode="External"/><Relationship Id="rId3" Type="http://schemas.openxmlformats.org/officeDocument/2006/relationships/tags" Target="../tags/tag203.xml"/><Relationship Id="rId7" Type="http://schemas.openxmlformats.org/officeDocument/2006/relationships/tags" Target="../tags/tag207.xml"/><Relationship Id="rId12" Type="http://schemas.openxmlformats.org/officeDocument/2006/relationships/image" Target="../media/image12.png"/><Relationship Id="rId2" Type="http://schemas.openxmlformats.org/officeDocument/2006/relationships/tags" Target="../tags/tag202.xml"/><Relationship Id="rId1" Type="http://schemas.openxmlformats.org/officeDocument/2006/relationships/tags" Target="../tags/tag201.xml"/><Relationship Id="rId6" Type="http://schemas.openxmlformats.org/officeDocument/2006/relationships/tags" Target="../tags/tag206.xml"/><Relationship Id="rId11" Type="http://schemas.openxmlformats.org/officeDocument/2006/relationships/image" Target="file:///C:\Users\1V994W2\PycharmProjects\PPT_Background_Generation/pic_temp/0_pic_quater_left_up.png" TargetMode="External"/><Relationship Id="rId5" Type="http://schemas.openxmlformats.org/officeDocument/2006/relationships/tags" Target="../tags/tag205.xml"/><Relationship Id="rId10" Type="http://schemas.openxmlformats.org/officeDocument/2006/relationships/image" Target="../media/image11.png"/><Relationship Id="rId4" Type="http://schemas.openxmlformats.org/officeDocument/2006/relationships/tags" Target="../tags/tag204.xml"/><Relationship Id="rId9"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211.xml"/><Relationship Id="rId7" Type="http://schemas.openxmlformats.org/officeDocument/2006/relationships/tags" Target="../tags/tag215.xml"/><Relationship Id="rId12" Type="http://schemas.openxmlformats.org/officeDocument/2006/relationships/image" Target="file:///C:\Users\1V994W2\PycharmProjects\PPT_Background_Generation/pic_temp/1_pic_quater_right_up.png" TargetMode="External"/><Relationship Id="rId2" Type="http://schemas.openxmlformats.org/officeDocument/2006/relationships/tags" Target="../tags/tag210.xml"/><Relationship Id="rId1" Type="http://schemas.openxmlformats.org/officeDocument/2006/relationships/tags" Target="../tags/tag209.xml"/><Relationship Id="rId6" Type="http://schemas.openxmlformats.org/officeDocument/2006/relationships/tags" Target="../tags/tag214.xml"/><Relationship Id="rId11" Type="http://schemas.openxmlformats.org/officeDocument/2006/relationships/image" Target="../media/image12.png"/><Relationship Id="rId5" Type="http://schemas.openxmlformats.org/officeDocument/2006/relationships/tags" Target="../tags/tag213.xml"/><Relationship Id="rId10" Type="http://schemas.openxmlformats.org/officeDocument/2006/relationships/image" Target="file:///C:\Users\1V994W2\PycharmProjects\PPT_Background_Generation/pic_temp/0_pic_quater_left_up.png" TargetMode="External"/><Relationship Id="rId4" Type="http://schemas.openxmlformats.org/officeDocument/2006/relationships/tags" Target="../tags/tag212.xml"/><Relationship Id="rId9" Type="http://schemas.openxmlformats.org/officeDocument/2006/relationships/image" Target="../media/image11.png"/></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tags" Target="../tags/tag218.xml"/><Relationship Id="rId7" Type="http://schemas.openxmlformats.org/officeDocument/2006/relationships/slideMaster" Target="../slideMasters/slideMaster2.xml"/><Relationship Id="rId2" Type="http://schemas.openxmlformats.org/officeDocument/2006/relationships/tags" Target="../tags/tag217.xml"/><Relationship Id="rId1" Type="http://schemas.openxmlformats.org/officeDocument/2006/relationships/tags" Target="../tags/tag216.xml"/><Relationship Id="rId6" Type="http://schemas.openxmlformats.org/officeDocument/2006/relationships/tags" Target="../tags/tag221.xml"/><Relationship Id="rId11" Type="http://schemas.openxmlformats.org/officeDocument/2006/relationships/image" Target="file:///C:\Users\1V994W2\PycharmProjects\PPT_Background_Generation/pic_temp/1_pic_quater_right_up.png" TargetMode="External"/><Relationship Id="rId5" Type="http://schemas.openxmlformats.org/officeDocument/2006/relationships/tags" Target="../tags/tag220.xml"/><Relationship Id="rId10" Type="http://schemas.openxmlformats.org/officeDocument/2006/relationships/image" Target="../media/image12.png"/><Relationship Id="rId4" Type="http://schemas.openxmlformats.org/officeDocument/2006/relationships/tags" Target="../tags/tag219.xml"/><Relationship Id="rId9" Type="http://schemas.openxmlformats.org/officeDocument/2006/relationships/image" Target="file:///C:\Users\1V994W2\PycharmProjects\PPT_Background_Generation/pic_temp/0_pic_quater_left_up.png" TargetMode="External"/></Relationships>
</file>

<file path=ppt/slideLayouts/_rels/slideLayout29.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224.xml"/><Relationship Id="rId7" Type="http://schemas.openxmlformats.org/officeDocument/2006/relationships/tags" Target="../tags/tag228.xml"/><Relationship Id="rId2" Type="http://schemas.openxmlformats.org/officeDocument/2006/relationships/tags" Target="../tags/tag223.xml"/><Relationship Id="rId1" Type="http://schemas.openxmlformats.org/officeDocument/2006/relationships/tags" Target="../tags/tag222.xml"/><Relationship Id="rId6" Type="http://schemas.openxmlformats.org/officeDocument/2006/relationships/tags" Target="../tags/tag227.xml"/><Relationship Id="rId5" Type="http://schemas.openxmlformats.org/officeDocument/2006/relationships/tags" Target="../tags/tag226.xml"/><Relationship Id="rId10" Type="http://schemas.openxmlformats.org/officeDocument/2006/relationships/image" Target="file:///C:\Users\1V994W2\PycharmProjects\PPT_Background_Generation/pic_temp/pic_sup.png" TargetMode="External"/><Relationship Id="rId4" Type="http://schemas.openxmlformats.org/officeDocument/2006/relationships/tags" Target="../tags/tag225.xml"/><Relationship Id="rId9"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23.xml"/><Relationship Id="rId7" Type="http://schemas.openxmlformats.org/officeDocument/2006/relationships/slideMaster" Target="../slideMasters/slideMaster1.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9" Type="http://schemas.openxmlformats.org/officeDocument/2006/relationships/image" Target="file:///C:\Users\1V994W2\PycharmProjects\PPT_Background_Generation/pic_temp/pic_half_top.png" TargetMode="External"/></Relationships>
</file>

<file path=ppt/slideLayouts/_rels/slideLayout30.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tags" Target="../tags/tag231.xml"/><Relationship Id="rId7" Type="http://schemas.openxmlformats.org/officeDocument/2006/relationships/slideMaster" Target="../slideMasters/slideMaster2.xml"/><Relationship Id="rId2" Type="http://schemas.openxmlformats.org/officeDocument/2006/relationships/tags" Target="../tags/tag230.xml"/><Relationship Id="rId1" Type="http://schemas.openxmlformats.org/officeDocument/2006/relationships/tags" Target="../tags/tag229.xml"/><Relationship Id="rId6" Type="http://schemas.openxmlformats.org/officeDocument/2006/relationships/tags" Target="../tags/tag234.xml"/><Relationship Id="rId11" Type="http://schemas.openxmlformats.org/officeDocument/2006/relationships/image" Target="file:///C:\Users\1V994W2\PycharmProjects\PPT_Background_Generation/pic_temp/1_pic_quater_right_up.png" TargetMode="External"/><Relationship Id="rId5" Type="http://schemas.openxmlformats.org/officeDocument/2006/relationships/tags" Target="../tags/tag233.xml"/><Relationship Id="rId10" Type="http://schemas.openxmlformats.org/officeDocument/2006/relationships/image" Target="../media/image12.png"/><Relationship Id="rId4" Type="http://schemas.openxmlformats.org/officeDocument/2006/relationships/tags" Target="../tags/tag232.xml"/><Relationship Id="rId9" Type="http://schemas.openxmlformats.org/officeDocument/2006/relationships/image" Target="file:///C:\Users\1V994W2\PycharmProjects\PPT_Background_Generation/pic_temp/0_pic_quater_left_up.png" TargetMode="External"/></Relationships>
</file>

<file path=ppt/slideLayouts/_rels/slideLayout31.xml.rels><?xml version="1.0" encoding="UTF-8" standalone="yes"?>
<Relationships xmlns="http://schemas.openxmlformats.org/package/2006/relationships"><Relationship Id="rId8" Type="http://schemas.openxmlformats.org/officeDocument/2006/relationships/tags" Target="../tags/tag242.xml"/><Relationship Id="rId13" Type="http://schemas.openxmlformats.org/officeDocument/2006/relationships/image" Target="file:///C:\Users\1V994W2\PycharmProjects\PPT_Background_Generation/pic_temp/1_pic_quater_right_up.png" TargetMode="External"/><Relationship Id="rId3" Type="http://schemas.openxmlformats.org/officeDocument/2006/relationships/tags" Target="../tags/tag237.xml"/><Relationship Id="rId7" Type="http://schemas.openxmlformats.org/officeDocument/2006/relationships/tags" Target="../tags/tag241.xml"/><Relationship Id="rId12" Type="http://schemas.openxmlformats.org/officeDocument/2006/relationships/image" Target="../media/image12.png"/><Relationship Id="rId2" Type="http://schemas.openxmlformats.org/officeDocument/2006/relationships/tags" Target="../tags/tag236.xml"/><Relationship Id="rId1" Type="http://schemas.openxmlformats.org/officeDocument/2006/relationships/tags" Target="../tags/tag235.xml"/><Relationship Id="rId6" Type="http://schemas.openxmlformats.org/officeDocument/2006/relationships/tags" Target="../tags/tag240.xml"/><Relationship Id="rId11" Type="http://schemas.openxmlformats.org/officeDocument/2006/relationships/image" Target="file:///C:\Users\1V994W2\PycharmProjects\PPT_Background_Generation/pic_temp/0_pic_quater_left_up.png" TargetMode="External"/><Relationship Id="rId5" Type="http://schemas.openxmlformats.org/officeDocument/2006/relationships/tags" Target="../tags/tag239.xml"/><Relationship Id="rId10" Type="http://schemas.openxmlformats.org/officeDocument/2006/relationships/image" Target="../media/image11.png"/><Relationship Id="rId4" Type="http://schemas.openxmlformats.org/officeDocument/2006/relationships/tags" Target="../tags/tag238.xml"/><Relationship Id="rId9"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250.xml"/><Relationship Id="rId3" Type="http://schemas.openxmlformats.org/officeDocument/2006/relationships/tags" Target="../tags/tag245.xml"/><Relationship Id="rId7" Type="http://schemas.openxmlformats.org/officeDocument/2006/relationships/tags" Target="../tags/tag249.xml"/><Relationship Id="rId2" Type="http://schemas.openxmlformats.org/officeDocument/2006/relationships/tags" Target="../tags/tag244.xml"/><Relationship Id="rId1" Type="http://schemas.openxmlformats.org/officeDocument/2006/relationships/tags" Target="../tags/tag243.xml"/><Relationship Id="rId6" Type="http://schemas.openxmlformats.org/officeDocument/2006/relationships/tags" Target="../tags/tag248.xml"/><Relationship Id="rId11" Type="http://schemas.openxmlformats.org/officeDocument/2006/relationships/image" Target="file:///C:\Users\1V994W2\PycharmProjects\PPT_Background_Generation/pic_temp/0_pic_quater_left_up.png" TargetMode="External"/><Relationship Id="rId5" Type="http://schemas.openxmlformats.org/officeDocument/2006/relationships/tags" Target="../tags/tag247.xml"/><Relationship Id="rId10" Type="http://schemas.openxmlformats.org/officeDocument/2006/relationships/image" Target="../media/image11.png"/><Relationship Id="rId4" Type="http://schemas.openxmlformats.org/officeDocument/2006/relationships/tags" Target="../tags/tag246.xml"/><Relationship Id="rId9"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258.xml"/><Relationship Id="rId13" Type="http://schemas.openxmlformats.org/officeDocument/2006/relationships/image" Target="../media/image12.png"/><Relationship Id="rId3" Type="http://schemas.openxmlformats.org/officeDocument/2006/relationships/tags" Target="../tags/tag253.xml"/><Relationship Id="rId7" Type="http://schemas.openxmlformats.org/officeDocument/2006/relationships/tags" Target="../tags/tag257.xml"/><Relationship Id="rId12" Type="http://schemas.openxmlformats.org/officeDocument/2006/relationships/image" Target="file:///C:\Users\1V994W2\PycharmProjects\PPT_Background_Generation/pic_temp/0_pic_quater_left_up.png" TargetMode="External"/><Relationship Id="rId2" Type="http://schemas.openxmlformats.org/officeDocument/2006/relationships/tags" Target="../tags/tag252.xml"/><Relationship Id="rId1" Type="http://schemas.openxmlformats.org/officeDocument/2006/relationships/tags" Target="../tags/tag251.xml"/><Relationship Id="rId6" Type="http://schemas.openxmlformats.org/officeDocument/2006/relationships/tags" Target="../tags/tag256.xml"/><Relationship Id="rId11" Type="http://schemas.openxmlformats.org/officeDocument/2006/relationships/image" Target="../media/image11.png"/><Relationship Id="rId5" Type="http://schemas.openxmlformats.org/officeDocument/2006/relationships/tags" Target="../tags/tag255.xml"/><Relationship Id="rId10" Type="http://schemas.openxmlformats.org/officeDocument/2006/relationships/slideMaster" Target="../slideMasters/slideMaster2.xml"/><Relationship Id="rId4" Type="http://schemas.openxmlformats.org/officeDocument/2006/relationships/tags" Target="../tags/tag254.xml"/><Relationship Id="rId9" Type="http://schemas.openxmlformats.org/officeDocument/2006/relationships/tags" Target="../tags/tag259.xml"/><Relationship Id="rId14" Type="http://schemas.openxmlformats.org/officeDocument/2006/relationships/image" Target="file:///C:\Users\1V994W2\PycharmProjects\PPT_Background_Generation/pic_temp/1_pic_quater_right_up.png" TargetMode="External"/></Relationships>
</file>

<file path=ppt/slideLayouts/_rels/slideLayout34.xml.rels><?xml version="1.0" encoding="UTF-8" standalone="yes"?>
<Relationships xmlns="http://schemas.openxmlformats.org/package/2006/relationships"><Relationship Id="rId8" Type="http://schemas.openxmlformats.org/officeDocument/2006/relationships/tags" Target="../tags/tag267.xml"/><Relationship Id="rId13" Type="http://schemas.openxmlformats.org/officeDocument/2006/relationships/image" Target="../media/image12.png"/><Relationship Id="rId3" Type="http://schemas.openxmlformats.org/officeDocument/2006/relationships/tags" Target="../tags/tag262.xml"/><Relationship Id="rId7" Type="http://schemas.openxmlformats.org/officeDocument/2006/relationships/tags" Target="../tags/tag266.xml"/><Relationship Id="rId12" Type="http://schemas.openxmlformats.org/officeDocument/2006/relationships/image" Target="file:///C:\Users\1V994W2\PycharmProjects\PPT_Background_Generation/pic_temp/0_pic_quater_left_up.png" TargetMode="External"/><Relationship Id="rId2" Type="http://schemas.openxmlformats.org/officeDocument/2006/relationships/tags" Target="../tags/tag261.xml"/><Relationship Id="rId1" Type="http://schemas.openxmlformats.org/officeDocument/2006/relationships/tags" Target="../tags/tag260.xml"/><Relationship Id="rId6" Type="http://schemas.openxmlformats.org/officeDocument/2006/relationships/tags" Target="../tags/tag265.xml"/><Relationship Id="rId11" Type="http://schemas.openxmlformats.org/officeDocument/2006/relationships/image" Target="../media/image11.png"/><Relationship Id="rId5" Type="http://schemas.openxmlformats.org/officeDocument/2006/relationships/tags" Target="../tags/tag264.xml"/><Relationship Id="rId10" Type="http://schemas.openxmlformats.org/officeDocument/2006/relationships/slideMaster" Target="../slideMasters/slideMaster2.xml"/><Relationship Id="rId4" Type="http://schemas.openxmlformats.org/officeDocument/2006/relationships/tags" Target="../tags/tag263.xml"/><Relationship Id="rId9" Type="http://schemas.openxmlformats.org/officeDocument/2006/relationships/tags" Target="../tags/tag268.xml"/><Relationship Id="rId14" Type="http://schemas.openxmlformats.org/officeDocument/2006/relationships/image" Target="file:///C:\Users\1V994W2\PycharmProjects\PPT_Background_Generation/pic_temp/1_pic_quater_right_up.png" TargetMode="External"/></Relationships>
</file>

<file path=ppt/slideLayouts/_rels/slideLayout35.xml.rels><?xml version="1.0" encoding="UTF-8" standalone="yes"?>
<Relationships xmlns="http://schemas.openxmlformats.org/package/2006/relationships"><Relationship Id="rId8" Type="http://schemas.openxmlformats.org/officeDocument/2006/relationships/tags" Target="../tags/tag276.xml"/><Relationship Id="rId13" Type="http://schemas.openxmlformats.org/officeDocument/2006/relationships/image" Target="../media/image11.png"/><Relationship Id="rId3" Type="http://schemas.openxmlformats.org/officeDocument/2006/relationships/tags" Target="../tags/tag271.xml"/><Relationship Id="rId7" Type="http://schemas.openxmlformats.org/officeDocument/2006/relationships/tags" Target="../tags/tag275.xml"/><Relationship Id="rId12" Type="http://schemas.openxmlformats.org/officeDocument/2006/relationships/slideMaster" Target="../slideMasters/slideMaster2.xml"/><Relationship Id="rId2" Type="http://schemas.openxmlformats.org/officeDocument/2006/relationships/tags" Target="../tags/tag270.xml"/><Relationship Id="rId16" Type="http://schemas.openxmlformats.org/officeDocument/2006/relationships/image" Target="file:///C:\Users\1V994W2\PycharmProjects\PPT_Background_Generation/pic_temp/1_pic_quater_right_up.png" TargetMode="External"/><Relationship Id="rId1" Type="http://schemas.openxmlformats.org/officeDocument/2006/relationships/tags" Target="../tags/tag269.xml"/><Relationship Id="rId6" Type="http://schemas.openxmlformats.org/officeDocument/2006/relationships/tags" Target="../tags/tag274.xml"/><Relationship Id="rId11" Type="http://schemas.openxmlformats.org/officeDocument/2006/relationships/tags" Target="../tags/tag279.xml"/><Relationship Id="rId5" Type="http://schemas.openxmlformats.org/officeDocument/2006/relationships/tags" Target="../tags/tag273.xml"/><Relationship Id="rId15" Type="http://schemas.openxmlformats.org/officeDocument/2006/relationships/image" Target="../media/image12.png"/><Relationship Id="rId10" Type="http://schemas.openxmlformats.org/officeDocument/2006/relationships/tags" Target="../tags/tag278.xml"/><Relationship Id="rId4" Type="http://schemas.openxmlformats.org/officeDocument/2006/relationships/tags" Target="../tags/tag272.xml"/><Relationship Id="rId9" Type="http://schemas.openxmlformats.org/officeDocument/2006/relationships/tags" Target="../tags/tag277.xml"/><Relationship Id="rId14" Type="http://schemas.openxmlformats.org/officeDocument/2006/relationships/image" Target="file:///C:\Users\1V994W2\PycharmProjects\PPT_Background_Generation/pic_temp/0_pic_quater_left_up.png" TargetMode="External"/></Relationships>
</file>

<file path=ppt/slideLayouts/_rels/slideLayout36.xml.rels><?xml version="1.0" encoding="UTF-8" standalone="yes"?>
<Relationships xmlns="http://schemas.openxmlformats.org/package/2006/relationships"><Relationship Id="rId8" Type="http://schemas.openxmlformats.org/officeDocument/2006/relationships/tags" Target="../tags/tag287.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282.xml"/><Relationship Id="rId7" Type="http://schemas.openxmlformats.org/officeDocument/2006/relationships/tags" Target="../tags/tag286.xml"/><Relationship Id="rId12" Type="http://schemas.openxmlformats.org/officeDocument/2006/relationships/image" Target="../media/image15.png"/><Relationship Id="rId2" Type="http://schemas.openxmlformats.org/officeDocument/2006/relationships/tags" Target="../tags/tag281.xml"/><Relationship Id="rId1" Type="http://schemas.openxmlformats.org/officeDocument/2006/relationships/tags" Target="../tags/tag280.xml"/><Relationship Id="rId6" Type="http://schemas.openxmlformats.org/officeDocument/2006/relationships/tags" Target="../tags/tag285.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284.xml"/><Relationship Id="rId10" Type="http://schemas.openxmlformats.org/officeDocument/2006/relationships/image" Target="../media/image14.png"/><Relationship Id="rId4" Type="http://schemas.openxmlformats.org/officeDocument/2006/relationships/tags" Target="../tags/tag283.xml"/><Relationship Id="rId9"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296.xml"/><Relationship Id="rId7" Type="http://schemas.openxmlformats.org/officeDocument/2006/relationships/slideMaster" Target="../slideMasters/slideMaster3.xml"/><Relationship Id="rId2" Type="http://schemas.openxmlformats.org/officeDocument/2006/relationships/tags" Target="../tags/tag295.xml"/><Relationship Id="rId1" Type="http://schemas.openxmlformats.org/officeDocument/2006/relationships/tags" Target="../tags/tag294.xml"/><Relationship Id="rId6" Type="http://schemas.openxmlformats.org/officeDocument/2006/relationships/tags" Target="../tags/tag299.xml"/><Relationship Id="rId5" Type="http://schemas.openxmlformats.org/officeDocument/2006/relationships/tags" Target="../tags/tag298.xml"/><Relationship Id="rId4" Type="http://schemas.openxmlformats.org/officeDocument/2006/relationships/tags" Target="../tags/tag297.xml"/><Relationship Id="rId9" Type="http://schemas.openxmlformats.org/officeDocument/2006/relationships/image" Target="file:///C:\Users\1V994W2\PycharmProjects\PPT_Background_Generation/pic_temp/pic_sup.png" TargetMode="External"/></Relationships>
</file>

<file path=ppt/slideLayouts/_rels/slideLayout38.xml.rels><?xml version="1.0" encoding="UTF-8" standalone="yes"?>
<Relationships xmlns="http://schemas.openxmlformats.org/package/2006/relationships"><Relationship Id="rId8" Type="http://schemas.openxmlformats.org/officeDocument/2006/relationships/slideMaster" Target="../slideMasters/slideMaster3.xml"/><Relationship Id="rId3" Type="http://schemas.openxmlformats.org/officeDocument/2006/relationships/tags" Target="../tags/tag302.xml"/><Relationship Id="rId7" Type="http://schemas.openxmlformats.org/officeDocument/2006/relationships/tags" Target="../tags/tag306.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301.xml"/><Relationship Id="rId1" Type="http://schemas.openxmlformats.org/officeDocument/2006/relationships/tags" Target="../tags/tag300.xml"/><Relationship Id="rId6" Type="http://schemas.openxmlformats.org/officeDocument/2006/relationships/tags" Target="../tags/tag305.xml"/><Relationship Id="rId11" Type="http://schemas.openxmlformats.org/officeDocument/2006/relationships/image" Target="../media/image3.png"/><Relationship Id="rId5" Type="http://schemas.openxmlformats.org/officeDocument/2006/relationships/tags" Target="../tags/tag304.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303.xml"/><Relationship Id="rId9" Type="http://schemas.openxmlformats.org/officeDocument/2006/relationships/image" Target="../media/image2.png"/></Relationships>
</file>

<file path=ppt/slideLayouts/_rels/slideLayout3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309.xml"/><Relationship Id="rId7" Type="http://schemas.openxmlformats.org/officeDocument/2006/relationships/slideMaster" Target="../slideMasters/slideMaster3.xml"/><Relationship Id="rId2" Type="http://schemas.openxmlformats.org/officeDocument/2006/relationships/tags" Target="../tags/tag308.xml"/><Relationship Id="rId1" Type="http://schemas.openxmlformats.org/officeDocument/2006/relationships/tags" Target="../tags/tag307.xml"/><Relationship Id="rId6" Type="http://schemas.openxmlformats.org/officeDocument/2006/relationships/tags" Target="../tags/tag312.xml"/><Relationship Id="rId5" Type="http://schemas.openxmlformats.org/officeDocument/2006/relationships/tags" Target="../tags/tag311.xml"/><Relationship Id="rId4" Type="http://schemas.openxmlformats.org/officeDocument/2006/relationships/tags" Target="../tags/tag310.xml"/><Relationship Id="rId9" Type="http://schemas.openxmlformats.org/officeDocument/2006/relationships/image" Target="file:///C:\Users\1V994W2\PycharmProjects\PPT_Background_Generation/pic_temp/pic_half_top.png" TargetMode="External"/></Relationships>
</file>

<file path=ppt/slideLayouts/_rels/slideLayout4.xml.rels><?xml version="1.0" encoding="UTF-8" standalone="yes"?>
<Relationships xmlns="http://schemas.openxmlformats.org/package/2006/relationships"><Relationship Id="rId8" Type="http://schemas.openxmlformats.org/officeDocument/2006/relationships/tags" Target="../tags/tag34.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29.xml"/><Relationship Id="rId7" Type="http://schemas.openxmlformats.org/officeDocument/2006/relationships/tags" Target="../tags/tag33.xml"/><Relationship Id="rId12" Type="http://schemas.openxmlformats.org/officeDocument/2006/relationships/image" Target="../media/image3.png"/><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tags" Target="../tags/tag32.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31.xml"/><Relationship Id="rId10" Type="http://schemas.openxmlformats.org/officeDocument/2006/relationships/image" Target="../media/image2.png"/><Relationship Id="rId4" Type="http://schemas.openxmlformats.org/officeDocument/2006/relationships/tags" Target="../tags/tag30.xml"/><Relationship Id="rId9"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8" Type="http://schemas.openxmlformats.org/officeDocument/2006/relationships/tags" Target="../tags/tag320.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315.xml"/><Relationship Id="rId7" Type="http://schemas.openxmlformats.org/officeDocument/2006/relationships/tags" Target="../tags/tag319.xml"/><Relationship Id="rId12" Type="http://schemas.openxmlformats.org/officeDocument/2006/relationships/image" Target="../media/image3.png"/><Relationship Id="rId2" Type="http://schemas.openxmlformats.org/officeDocument/2006/relationships/tags" Target="../tags/tag314.xml"/><Relationship Id="rId1" Type="http://schemas.openxmlformats.org/officeDocument/2006/relationships/tags" Target="../tags/tag313.xml"/><Relationship Id="rId6" Type="http://schemas.openxmlformats.org/officeDocument/2006/relationships/tags" Target="../tags/tag318.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317.xml"/><Relationship Id="rId10" Type="http://schemas.openxmlformats.org/officeDocument/2006/relationships/image" Target="../media/image2.png"/><Relationship Id="rId4" Type="http://schemas.openxmlformats.org/officeDocument/2006/relationships/tags" Target="../tags/tag316.xml"/><Relationship Id="rId9"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8" Type="http://schemas.openxmlformats.org/officeDocument/2006/relationships/tags" Target="../tags/tag328.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323.xml"/><Relationship Id="rId7" Type="http://schemas.openxmlformats.org/officeDocument/2006/relationships/tags" Target="../tags/tag327.xml"/><Relationship Id="rId12" Type="http://schemas.openxmlformats.org/officeDocument/2006/relationships/image" Target="../media/image2.png"/><Relationship Id="rId2" Type="http://schemas.openxmlformats.org/officeDocument/2006/relationships/tags" Target="../tags/tag322.xml"/><Relationship Id="rId1" Type="http://schemas.openxmlformats.org/officeDocument/2006/relationships/tags" Target="../tags/tag321.xml"/><Relationship Id="rId6" Type="http://schemas.openxmlformats.org/officeDocument/2006/relationships/tags" Target="../tags/tag326.xml"/><Relationship Id="rId11" Type="http://schemas.openxmlformats.org/officeDocument/2006/relationships/slideMaster" Target="../slideMasters/slideMaster3.xml"/><Relationship Id="rId5" Type="http://schemas.openxmlformats.org/officeDocument/2006/relationships/tags" Target="../tags/tag325.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330.xml"/><Relationship Id="rId4" Type="http://schemas.openxmlformats.org/officeDocument/2006/relationships/tags" Target="../tags/tag324.xml"/><Relationship Id="rId9" Type="http://schemas.openxmlformats.org/officeDocument/2006/relationships/tags" Target="../tags/tag329.xml"/><Relationship Id="rId14" Type="http://schemas.openxmlformats.org/officeDocument/2006/relationships/image" Target="../media/image3.png"/></Relationships>
</file>

<file path=ppt/slideLayouts/_rels/slideLayout4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333.xml"/><Relationship Id="rId7" Type="http://schemas.openxmlformats.org/officeDocument/2006/relationships/slideMaster" Target="../slideMasters/slideMaster3.xml"/><Relationship Id="rId2" Type="http://schemas.openxmlformats.org/officeDocument/2006/relationships/tags" Target="../tags/tag332.xml"/><Relationship Id="rId1" Type="http://schemas.openxmlformats.org/officeDocument/2006/relationships/tags" Target="../tags/tag331.xml"/><Relationship Id="rId6" Type="http://schemas.openxmlformats.org/officeDocument/2006/relationships/tags" Target="../tags/tag336.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335.xml"/><Relationship Id="rId10" Type="http://schemas.openxmlformats.org/officeDocument/2006/relationships/image" Target="../media/image3.png"/><Relationship Id="rId4" Type="http://schemas.openxmlformats.org/officeDocument/2006/relationships/tags" Target="../tags/tag334.xml"/><Relationship Id="rId9" Type="http://schemas.openxmlformats.org/officeDocument/2006/relationships/image" Target="file:///C:\Users\1V994W2\Documents\Tencent%20Files\574576071\FileRecv\&#25340;&#35013;&#32032;&#26448;\forright\\42\subject_holdleft_42,122,231_0_lively_full_0.png" TargetMode="External"/></Relationships>
</file>

<file path=ppt/slideLayouts/_rels/slideLayout43.xml.rels><?xml version="1.0" encoding="UTF-8" standalone="yes"?>
<Relationships xmlns="http://schemas.openxmlformats.org/package/2006/relationships"><Relationship Id="rId3" Type="http://schemas.openxmlformats.org/officeDocument/2006/relationships/tags" Target="../tags/tag339.xml"/><Relationship Id="rId2" Type="http://schemas.openxmlformats.org/officeDocument/2006/relationships/tags" Target="../tags/tag338.xml"/><Relationship Id="rId1" Type="http://schemas.openxmlformats.org/officeDocument/2006/relationships/tags" Target="../tags/tag337.xml"/><Relationship Id="rId4"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8" Type="http://schemas.openxmlformats.org/officeDocument/2006/relationships/tags" Target="../tags/tag347.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342.xml"/><Relationship Id="rId7" Type="http://schemas.openxmlformats.org/officeDocument/2006/relationships/tags" Target="../tags/tag346.xml"/><Relationship Id="rId12" Type="http://schemas.openxmlformats.org/officeDocument/2006/relationships/image" Target="../media/image3.png"/><Relationship Id="rId2" Type="http://schemas.openxmlformats.org/officeDocument/2006/relationships/tags" Target="../tags/tag341.xml"/><Relationship Id="rId1" Type="http://schemas.openxmlformats.org/officeDocument/2006/relationships/tags" Target="../tags/tag340.xml"/><Relationship Id="rId6" Type="http://schemas.openxmlformats.org/officeDocument/2006/relationships/tags" Target="../tags/tag345.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344.xml"/><Relationship Id="rId10" Type="http://schemas.openxmlformats.org/officeDocument/2006/relationships/image" Target="../media/image2.png"/><Relationship Id="rId4" Type="http://schemas.openxmlformats.org/officeDocument/2006/relationships/tags" Target="../tags/tag343.xml"/><Relationship Id="rId9"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8" Type="http://schemas.openxmlformats.org/officeDocument/2006/relationships/slideMaster" Target="../slideMasters/slideMaster3.xml"/><Relationship Id="rId3" Type="http://schemas.openxmlformats.org/officeDocument/2006/relationships/tags" Target="../tags/tag350.xml"/><Relationship Id="rId7" Type="http://schemas.openxmlformats.org/officeDocument/2006/relationships/tags" Target="../tags/tag354.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349.xml"/><Relationship Id="rId1" Type="http://schemas.openxmlformats.org/officeDocument/2006/relationships/tags" Target="../tags/tag348.xml"/><Relationship Id="rId6" Type="http://schemas.openxmlformats.org/officeDocument/2006/relationships/tags" Target="../tags/tag353.xml"/><Relationship Id="rId11" Type="http://schemas.openxmlformats.org/officeDocument/2006/relationships/image" Target="../media/image3.png"/><Relationship Id="rId5" Type="http://schemas.openxmlformats.org/officeDocument/2006/relationships/tags" Target="../tags/tag352.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351.xml"/><Relationship Id="rId9" Type="http://schemas.openxmlformats.org/officeDocument/2006/relationships/image" Target="../media/image2.png"/></Relationships>
</file>

<file path=ppt/slideLayouts/_rels/slideLayout4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357.xml"/><Relationship Id="rId7" Type="http://schemas.openxmlformats.org/officeDocument/2006/relationships/slideMaster" Target="../slideMasters/slideMaster3.xml"/><Relationship Id="rId2" Type="http://schemas.openxmlformats.org/officeDocument/2006/relationships/tags" Target="../tags/tag356.xml"/><Relationship Id="rId1" Type="http://schemas.openxmlformats.org/officeDocument/2006/relationships/tags" Target="../tags/tag355.xml"/><Relationship Id="rId6" Type="http://schemas.openxmlformats.org/officeDocument/2006/relationships/tags" Target="../tags/tag360.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359.xml"/><Relationship Id="rId10" Type="http://schemas.openxmlformats.org/officeDocument/2006/relationships/image" Target="../media/image3.png"/><Relationship Id="rId4" Type="http://schemas.openxmlformats.org/officeDocument/2006/relationships/tags" Target="../tags/tag358.xml"/><Relationship Id="rId9" Type="http://schemas.openxmlformats.org/officeDocument/2006/relationships/image" Target="file:///C:\Users\1V994W2\PycharmProjects\PPT_Background_Generation/pic_temp/0_pic_quater_right_down.png" TargetMode="External"/></Relationships>
</file>

<file path=ppt/slideLayouts/_rels/slideLayout47.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363.xml"/><Relationship Id="rId7" Type="http://schemas.openxmlformats.org/officeDocument/2006/relationships/slideMaster" Target="../slideMasters/slideMaster3.xml"/><Relationship Id="rId2" Type="http://schemas.openxmlformats.org/officeDocument/2006/relationships/tags" Target="../tags/tag362.xml"/><Relationship Id="rId1" Type="http://schemas.openxmlformats.org/officeDocument/2006/relationships/tags" Target="../tags/tag361.xml"/><Relationship Id="rId6" Type="http://schemas.openxmlformats.org/officeDocument/2006/relationships/tags" Target="../tags/tag366.xml"/><Relationship Id="rId5" Type="http://schemas.openxmlformats.org/officeDocument/2006/relationships/tags" Target="../tags/tag365.xml"/><Relationship Id="rId4" Type="http://schemas.openxmlformats.org/officeDocument/2006/relationships/tags" Target="../tags/tag364.xml"/><Relationship Id="rId9" Type="http://schemas.openxmlformats.org/officeDocument/2006/relationships/image" Target="file:///C:\Users\1V994W2\PycharmProjects\PPT_Background_Generation/pic_temp/pic_sup.png" TargetMode="External"/></Relationships>
</file>

<file path=ppt/slideLayouts/_rels/slideLayout48.xml.rels><?xml version="1.0" encoding="UTF-8" standalone="yes"?>
<Relationships xmlns="http://schemas.openxmlformats.org/package/2006/relationships"><Relationship Id="rId8" Type="http://schemas.openxmlformats.org/officeDocument/2006/relationships/slideMaster" Target="../slideMasters/slideMaster3.xml"/><Relationship Id="rId3" Type="http://schemas.openxmlformats.org/officeDocument/2006/relationships/tags" Target="../tags/tag369.xml"/><Relationship Id="rId7" Type="http://schemas.openxmlformats.org/officeDocument/2006/relationships/tags" Target="../tags/tag373.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368.xml"/><Relationship Id="rId1" Type="http://schemas.openxmlformats.org/officeDocument/2006/relationships/tags" Target="../tags/tag367.xml"/><Relationship Id="rId6" Type="http://schemas.openxmlformats.org/officeDocument/2006/relationships/tags" Target="../tags/tag372.xml"/><Relationship Id="rId11" Type="http://schemas.openxmlformats.org/officeDocument/2006/relationships/image" Target="../media/image3.png"/><Relationship Id="rId5" Type="http://schemas.openxmlformats.org/officeDocument/2006/relationships/tags" Target="../tags/tag371.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370.xml"/><Relationship Id="rId9" Type="http://schemas.openxmlformats.org/officeDocument/2006/relationships/image" Target="../media/image2.png"/></Relationships>
</file>

<file path=ppt/slideLayouts/_rels/slideLayout49.xml.rels><?xml version="1.0" encoding="UTF-8" standalone="yes"?>
<Relationships xmlns="http://schemas.openxmlformats.org/package/2006/relationships"><Relationship Id="rId8" Type="http://schemas.openxmlformats.org/officeDocument/2006/relationships/tags" Target="../tags/tag381.xml"/><Relationship Id="rId13" Type="http://schemas.openxmlformats.org/officeDocument/2006/relationships/image" Target="../media/image3.png"/><Relationship Id="rId3" Type="http://schemas.openxmlformats.org/officeDocument/2006/relationships/tags" Target="../tags/tag376.xml"/><Relationship Id="rId7" Type="http://schemas.openxmlformats.org/officeDocument/2006/relationships/tags" Target="../tags/tag380.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375.xml"/><Relationship Id="rId1" Type="http://schemas.openxmlformats.org/officeDocument/2006/relationships/tags" Target="../tags/tag374.xml"/><Relationship Id="rId6" Type="http://schemas.openxmlformats.org/officeDocument/2006/relationships/tags" Target="../tags/tag379.xml"/><Relationship Id="rId11" Type="http://schemas.openxmlformats.org/officeDocument/2006/relationships/image" Target="../media/image2.png"/><Relationship Id="rId5" Type="http://schemas.openxmlformats.org/officeDocument/2006/relationships/tags" Target="../tags/tag378.xml"/><Relationship Id="rId10" Type="http://schemas.openxmlformats.org/officeDocument/2006/relationships/slideMaster" Target="../slideMasters/slideMaster3.xml"/><Relationship Id="rId4" Type="http://schemas.openxmlformats.org/officeDocument/2006/relationships/tags" Target="../tags/tag377.xml"/><Relationship Id="rId9" Type="http://schemas.openxmlformats.org/officeDocument/2006/relationships/tags" Target="../tags/tag382.xml"/><Relationship Id="rId14" Type="http://schemas.openxmlformats.org/officeDocument/2006/relationships/image" Target="file:///C:\Users\1V994W2\PycharmProjects\PPT_Background_Generation/pic_temp/1_pic_quater_left_down.png" TargetMode="Externa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42.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37.xml"/><Relationship Id="rId7" Type="http://schemas.openxmlformats.org/officeDocument/2006/relationships/tags" Target="../tags/tag41.xml"/><Relationship Id="rId12" Type="http://schemas.openxmlformats.org/officeDocument/2006/relationships/image" Target="../media/image2.png"/><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tags" Target="../tags/tag40.xml"/><Relationship Id="rId11" Type="http://schemas.openxmlformats.org/officeDocument/2006/relationships/slideMaster" Target="../slideMasters/slideMaster1.xml"/><Relationship Id="rId5" Type="http://schemas.openxmlformats.org/officeDocument/2006/relationships/tags" Target="../tags/tag39.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44.xml"/><Relationship Id="rId4" Type="http://schemas.openxmlformats.org/officeDocument/2006/relationships/tags" Target="../tags/tag38.xml"/><Relationship Id="rId9" Type="http://schemas.openxmlformats.org/officeDocument/2006/relationships/tags" Target="../tags/tag43.xml"/><Relationship Id="rId14" Type="http://schemas.openxmlformats.org/officeDocument/2006/relationships/image" Target="../media/image3.png"/></Relationships>
</file>

<file path=ppt/slideLayouts/_rels/slideLayout50.xml.rels><?xml version="1.0" encoding="UTF-8" standalone="yes"?>
<Relationships xmlns="http://schemas.openxmlformats.org/package/2006/relationships"><Relationship Id="rId8" Type="http://schemas.openxmlformats.org/officeDocument/2006/relationships/tags" Target="../tags/tag390.xml"/><Relationship Id="rId3" Type="http://schemas.openxmlformats.org/officeDocument/2006/relationships/tags" Target="../tags/tag385.xml"/><Relationship Id="rId7" Type="http://schemas.openxmlformats.org/officeDocument/2006/relationships/tags" Target="../tags/tag389.xml"/><Relationship Id="rId2" Type="http://schemas.openxmlformats.org/officeDocument/2006/relationships/tags" Target="../tags/tag384.xml"/><Relationship Id="rId1" Type="http://schemas.openxmlformats.org/officeDocument/2006/relationships/tags" Target="../tags/tag383.xml"/><Relationship Id="rId6" Type="http://schemas.openxmlformats.org/officeDocument/2006/relationships/tags" Target="../tags/tag388.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387.xml"/><Relationship Id="rId10" Type="http://schemas.openxmlformats.org/officeDocument/2006/relationships/image" Target="../media/image2.png"/><Relationship Id="rId4" Type="http://schemas.openxmlformats.org/officeDocument/2006/relationships/tags" Target="../tags/tag386.xml"/><Relationship Id="rId9"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8" Type="http://schemas.openxmlformats.org/officeDocument/2006/relationships/tags" Target="../tags/tag398.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393.xml"/><Relationship Id="rId7" Type="http://schemas.openxmlformats.org/officeDocument/2006/relationships/tags" Target="../tags/tag397.xml"/><Relationship Id="rId12" Type="http://schemas.openxmlformats.org/officeDocument/2006/relationships/image" Target="../media/image2.png"/><Relationship Id="rId2" Type="http://schemas.openxmlformats.org/officeDocument/2006/relationships/tags" Target="../tags/tag392.xml"/><Relationship Id="rId1" Type="http://schemas.openxmlformats.org/officeDocument/2006/relationships/tags" Target="../tags/tag391.xml"/><Relationship Id="rId6" Type="http://schemas.openxmlformats.org/officeDocument/2006/relationships/tags" Target="../tags/tag396.xml"/><Relationship Id="rId11" Type="http://schemas.openxmlformats.org/officeDocument/2006/relationships/slideMaster" Target="../slideMasters/slideMaster3.xml"/><Relationship Id="rId5" Type="http://schemas.openxmlformats.org/officeDocument/2006/relationships/tags" Target="../tags/tag395.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400.xml"/><Relationship Id="rId4" Type="http://schemas.openxmlformats.org/officeDocument/2006/relationships/tags" Target="../tags/tag394.xml"/><Relationship Id="rId9" Type="http://schemas.openxmlformats.org/officeDocument/2006/relationships/tags" Target="../tags/tag399.xml"/><Relationship Id="rId14" Type="http://schemas.openxmlformats.org/officeDocument/2006/relationships/image" Target="../media/image3.png"/></Relationships>
</file>

<file path=ppt/slideLayouts/_rels/slideLayout52.xml.rels><?xml version="1.0" encoding="UTF-8" standalone="yes"?>
<Relationships xmlns="http://schemas.openxmlformats.org/package/2006/relationships"><Relationship Id="rId8" Type="http://schemas.openxmlformats.org/officeDocument/2006/relationships/tags" Target="../tags/tag408.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403.xml"/><Relationship Id="rId7" Type="http://schemas.openxmlformats.org/officeDocument/2006/relationships/tags" Target="../tags/tag407.xml"/><Relationship Id="rId12" Type="http://schemas.openxmlformats.org/officeDocument/2006/relationships/image" Target="../media/image2.png"/><Relationship Id="rId2" Type="http://schemas.openxmlformats.org/officeDocument/2006/relationships/tags" Target="../tags/tag402.xml"/><Relationship Id="rId1" Type="http://schemas.openxmlformats.org/officeDocument/2006/relationships/tags" Target="../tags/tag401.xml"/><Relationship Id="rId6" Type="http://schemas.openxmlformats.org/officeDocument/2006/relationships/tags" Target="../tags/tag406.xml"/><Relationship Id="rId11" Type="http://schemas.openxmlformats.org/officeDocument/2006/relationships/slideMaster" Target="../slideMasters/slideMaster3.xml"/><Relationship Id="rId5" Type="http://schemas.openxmlformats.org/officeDocument/2006/relationships/tags" Target="../tags/tag405.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410.xml"/><Relationship Id="rId4" Type="http://schemas.openxmlformats.org/officeDocument/2006/relationships/tags" Target="../tags/tag404.xml"/><Relationship Id="rId9" Type="http://schemas.openxmlformats.org/officeDocument/2006/relationships/tags" Target="../tags/tag409.xml"/><Relationship Id="rId14" Type="http://schemas.openxmlformats.org/officeDocument/2006/relationships/image" Target="../media/image3.png"/></Relationships>
</file>

<file path=ppt/slideLayouts/_rels/slideLayout53.xml.rels><?xml version="1.0" encoding="UTF-8" standalone="yes"?>
<Relationships xmlns="http://schemas.openxmlformats.org/package/2006/relationships"><Relationship Id="rId8" Type="http://schemas.openxmlformats.org/officeDocument/2006/relationships/tags" Target="../tags/tag418.xml"/><Relationship Id="rId13" Type="http://schemas.openxmlformats.org/officeDocument/2006/relationships/slideMaster" Target="../slideMasters/slideMaster3.xml"/><Relationship Id="rId3" Type="http://schemas.openxmlformats.org/officeDocument/2006/relationships/tags" Target="../tags/tag413.xml"/><Relationship Id="rId7" Type="http://schemas.openxmlformats.org/officeDocument/2006/relationships/tags" Target="../tags/tag417.xml"/><Relationship Id="rId12" Type="http://schemas.openxmlformats.org/officeDocument/2006/relationships/tags" Target="../tags/tag422.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412.xml"/><Relationship Id="rId16" Type="http://schemas.openxmlformats.org/officeDocument/2006/relationships/image" Target="../media/image3.png"/><Relationship Id="rId1" Type="http://schemas.openxmlformats.org/officeDocument/2006/relationships/tags" Target="../tags/tag411.xml"/><Relationship Id="rId6" Type="http://schemas.openxmlformats.org/officeDocument/2006/relationships/tags" Target="../tags/tag416.xml"/><Relationship Id="rId11" Type="http://schemas.openxmlformats.org/officeDocument/2006/relationships/tags" Target="../tags/tag421.xml"/><Relationship Id="rId5" Type="http://schemas.openxmlformats.org/officeDocument/2006/relationships/tags" Target="../tags/tag415.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420.xml"/><Relationship Id="rId4" Type="http://schemas.openxmlformats.org/officeDocument/2006/relationships/tags" Target="../tags/tag414.xml"/><Relationship Id="rId9" Type="http://schemas.openxmlformats.org/officeDocument/2006/relationships/tags" Target="../tags/tag419.xml"/><Relationship Id="rId14" Type="http://schemas.openxmlformats.org/officeDocument/2006/relationships/image" Target="../media/image2.png"/></Relationships>
</file>

<file path=ppt/slideLayouts/_rels/slideLayout54.xml.rels><?xml version="1.0" encoding="UTF-8" standalone="yes"?>
<Relationships xmlns="http://schemas.openxmlformats.org/package/2006/relationships"><Relationship Id="rId8" Type="http://schemas.openxmlformats.org/officeDocument/2006/relationships/tags" Target="../tags/tag430.xml"/><Relationship Id="rId13" Type="http://schemas.openxmlformats.org/officeDocument/2006/relationships/image" Target="../media/image3.png"/><Relationship Id="rId3" Type="http://schemas.openxmlformats.org/officeDocument/2006/relationships/tags" Target="../tags/tag425.xml"/><Relationship Id="rId7" Type="http://schemas.openxmlformats.org/officeDocument/2006/relationships/tags" Target="../tags/tag429.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424.xml"/><Relationship Id="rId1" Type="http://schemas.openxmlformats.org/officeDocument/2006/relationships/tags" Target="../tags/tag423.xml"/><Relationship Id="rId6" Type="http://schemas.openxmlformats.org/officeDocument/2006/relationships/tags" Target="../tags/tag428.xml"/><Relationship Id="rId11" Type="http://schemas.openxmlformats.org/officeDocument/2006/relationships/image" Target="../media/image6.png"/><Relationship Id="rId5" Type="http://schemas.openxmlformats.org/officeDocument/2006/relationships/tags" Target="../tags/tag427.xml"/><Relationship Id="rId10" Type="http://schemas.openxmlformats.org/officeDocument/2006/relationships/slideMaster" Target="../slideMasters/slideMaster3.xml"/><Relationship Id="rId4" Type="http://schemas.openxmlformats.org/officeDocument/2006/relationships/tags" Target="../tags/tag426.xml"/><Relationship Id="rId9" Type="http://schemas.openxmlformats.org/officeDocument/2006/relationships/tags" Target="../tags/tag431.xml"/><Relationship Id="rId14" Type="http://schemas.openxmlformats.org/officeDocument/2006/relationships/image" Target="file:///C:\Users\1V994W2\PycharmProjects\PPT_Background_Generation/pic_temp/1_pic_quater_left_down.png" TargetMode="External"/></Relationships>
</file>

<file path=ppt/slideLayouts/_rels/slideLayout5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440.xml"/><Relationship Id="rId7" Type="http://schemas.openxmlformats.org/officeDocument/2006/relationships/slideMaster" Target="../slideMasters/slideMaster4.xml"/><Relationship Id="rId2" Type="http://schemas.openxmlformats.org/officeDocument/2006/relationships/tags" Target="../tags/tag439.xml"/><Relationship Id="rId1" Type="http://schemas.openxmlformats.org/officeDocument/2006/relationships/tags" Target="../tags/tag438.xml"/><Relationship Id="rId6" Type="http://schemas.openxmlformats.org/officeDocument/2006/relationships/tags" Target="../tags/tag443.xml"/><Relationship Id="rId5" Type="http://schemas.openxmlformats.org/officeDocument/2006/relationships/tags" Target="../tags/tag442.xml"/><Relationship Id="rId4" Type="http://schemas.openxmlformats.org/officeDocument/2006/relationships/tags" Target="../tags/tag441.xml"/><Relationship Id="rId9" Type="http://schemas.openxmlformats.org/officeDocument/2006/relationships/image" Target="file:///C:\Users\1V994W2\PycharmProjects\PPT_Background_Generation/pic_temp/pic_sup.png" TargetMode="External"/></Relationships>
</file>

<file path=ppt/slideLayouts/_rels/slideLayout56.xml.rels><?xml version="1.0" encoding="UTF-8" standalone="yes"?>
<Relationships xmlns="http://schemas.openxmlformats.org/package/2006/relationships"><Relationship Id="rId8" Type="http://schemas.openxmlformats.org/officeDocument/2006/relationships/slideMaster" Target="../slideMasters/slideMaster4.xml"/><Relationship Id="rId3" Type="http://schemas.openxmlformats.org/officeDocument/2006/relationships/tags" Target="../tags/tag446.xml"/><Relationship Id="rId7" Type="http://schemas.openxmlformats.org/officeDocument/2006/relationships/tags" Target="../tags/tag450.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445.xml"/><Relationship Id="rId1" Type="http://schemas.openxmlformats.org/officeDocument/2006/relationships/tags" Target="../tags/tag444.xml"/><Relationship Id="rId6" Type="http://schemas.openxmlformats.org/officeDocument/2006/relationships/tags" Target="../tags/tag449.xml"/><Relationship Id="rId11" Type="http://schemas.openxmlformats.org/officeDocument/2006/relationships/image" Target="../media/image3.png"/><Relationship Id="rId5" Type="http://schemas.openxmlformats.org/officeDocument/2006/relationships/tags" Target="../tags/tag448.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447.xml"/><Relationship Id="rId9" Type="http://schemas.openxmlformats.org/officeDocument/2006/relationships/image" Target="../media/image2.png"/></Relationships>
</file>

<file path=ppt/slideLayouts/_rels/slideLayout5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453.xml"/><Relationship Id="rId7" Type="http://schemas.openxmlformats.org/officeDocument/2006/relationships/slideMaster" Target="../slideMasters/slideMaster4.xml"/><Relationship Id="rId2" Type="http://schemas.openxmlformats.org/officeDocument/2006/relationships/tags" Target="../tags/tag452.xml"/><Relationship Id="rId1" Type="http://schemas.openxmlformats.org/officeDocument/2006/relationships/tags" Target="../tags/tag451.xml"/><Relationship Id="rId6" Type="http://schemas.openxmlformats.org/officeDocument/2006/relationships/tags" Target="../tags/tag456.xml"/><Relationship Id="rId5" Type="http://schemas.openxmlformats.org/officeDocument/2006/relationships/tags" Target="../tags/tag455.xml"/><Relationship Id="rId4" Type="http://schemas.openxmlformats.org/officeDocument/2006/relationships/tags" Target="../tags/tag454.xml"/><Relationship Id="rId9" Type="http://schemas.openxmlformats.org/officeDocument/2006/relationships/image" Target="file:///C:\Users\1V994W2\PycharmProjects\PPT_Background_Generation/pic_temp/pic_half_top.png" TargetMode="External"/></Relationships>
</file>

<file path=ppt/slideLayouts/_rels/slideLayout58.xml.rels><?xml version="1.0" encoding="UTF-8" standalone="yes"?>
<Relationships xmlns="http://schemas.openxmlformats.org/package/2006/relationships"><Relationship Id="rId8" Type="http://schemas.openxmlformats.org/officeDocument/2006/relationships/tags" Target="../tags/tag464.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459.xml"/><Relationship Id="rId7" Type="http://schemas.openxmlformats.org/officeDocument/2006/relationships/tags" Target="../tags/tag463.xml"/><Relationship Id="rId12" Type="http://schemas.openxmlformats.org/officeDocument/2006/relationships/image" Target="../media/image3.png"/><Relationship Id="rId2" Type="http://schemas.openxmlformats.org/officeDocument/2006/relationships/tags" Target="../tags/tag458.xml"/><Relationship Id="rId1" Type="http://schemas.openxmlformats.org/officeDocument/2006/relationships/tags" Target="../tags/tag457.xml"/><Relationship Id="rId6" Type="http://schemas.openxmlformats.org/officeDocument/2006/relationships/tags" Target="../tags/tag462.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461.xml"/><Relationship Id="rId10" Type="http://schemas.openxmlformats.org/officeDocument/2006/relationships/image" Target="../media/image2.png"/><Relationship Id="rId4" Type="http://schemas.openxmlformats.org/officeDocument/2006/relationships/tags" Target="../tags/tag460.xml"/><Relationship Id="rId9"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8" Type="http://schemas.openxmlformats.org/officeDocument/2006/relationships/tags" Target="../tags/tag472.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467.xml"/><Relationship Id="rId7" Type="http://schemas.openxmlformats.org/officeDocument/2006/relationships/tags" Target="../tags/tag471.xml"/><Relationship Id="rId12" Type="http://schemas.openxmlformats.org/officeDocument/2006/relationships/image" Target="../media/image2.png"/><Relationship Id="rId2" Type="http://schemas.openxmlformats.org/officeDocument/2006/relationships/tags" Target="../tags/tag466.xml"/><Relationship Id="rId1" Type="http://schemas.openxmlformats.org/officeDocument/2006/relationships/tags" Target="../tags/tag465.xml"/><Relationship Id="rId6" Type="http://schemas.openxmlformats.org/officeDocument/2006/relationships/tags" Target="../tags/tag470.xml"/><Relationship Id="rId11" Type="http://schemas.openxmlformats.org/officeDocument/2006/relationships/slideMaster" Target="../slideMasters/slideMaster4.xml"/><Relationship Id="rId5" Type="http://schemas.openxmlformats.org/officeDocument/2006/relationships/tags" Target="../tags/tag469.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474.xml"/><Relationship Id="rId4" Type="http://schemas.openxmlformats.org/officeDocument/2006/relationships/tags" Target="../tags/tag468.xml"/><Relationship Id="rId9" Type="http://schemas.openxmlformats.org/officeDocument/2006/relationships/tags" Target="../tags/tag473.xml"/><Relationship Id="rId1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47.xml"/><Relationship Id="rId7" Type="http://schemas.openxmlformats.org/officeDocument/2006/relationships/slideMaster" Target="../slideMasters/slideMaster1.xml"/><Relationship Id="rId2" Type="http://schemas.openxmlformats.org/officeDocument/2006/relationships/tags" Target="../tags/tag46.xml"/><Relationship Id="rId1" Type="http://schemas.openxmlformats.org/officeDocument/2006/relationships/tags" Target="../tags/tag45.xml"/><Relationship Id="rId6" Type="http://schemas.openxmlformats.org/officeDocument/2006/relationships/tags" Target="../tags/tag50.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49.xml"/><Relationship Id="rId10" Type="http://schemas.openxmlformats.org/officeDocument/2006/relationships/image" Target="../media/image3.png"/><Relationship Id="rId4" Type="http://schemas.openxmlformats.org/officeDocument/2006/relationships/tags" Target="../tags/tag48.xml"/><Relationship Id="rId9" Type="http://schemas.openxmlformats.org/officeDocument/2006/relationships/image" Target="file:///C:\Users\1V994W2\Documents\Tencent%20Files\574576071\FileRecv\&#25340;&#35013;&#32032;&#26448;\forright\\42\subject_holdleft_42,122,231_0_lively_full_0.png" TargetMode="External"/></Relationships>
</file>

<file path=ppt/slideLayouts/_rels/slideLayout60.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477.xml"/><Relationship Id="rId7" Type="http://schemas.openxmlformats.org/officeDocument/2006/relationships/slideMaster" Target="../slideMasters/slideMaster4.xml"/><Relationship Id="rId2" Type="http://schemas.openxmlformats.org/officeDocument/2006/relationships/tags" Target="../tags/tag476.xml"/><Relationship Id="rId1" Type="http://schemas.openxmlformats.org/officeDocument/2006/relationships/tags" Target="../tags/tag475.xml"/><Relationship Id="rId6" Type="http://schemas.openxmlformats.org/officeDocument/2006/relationships/tags" Target="../tags/tag480.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479.xml"/><Relationship Id="rId10" Type="http://schemas.openxmlformats.org/officeDocument/2006/relationships/image" Target="../media/image3.png"/><Relationship Id="rId4" Type="http://schemas.openxmlformats.org/officeDocument/2006/relationships/tags" Target="../tags/tag478.xml"/><Relationship Id="rId9" Type="http://schemas.openxmlformats.org/officeDocument/2006/relationships/image" Target="file:///C:\Users\1V994W2\Documents\Tencent%20Files\574576071\FileRecv\&#25340;&#35013;&#32032;&#26448;\forright\\42\subject_holdleft_42,122,231_0_lively_full_0.png" TargetMode="External"/></Relationships>
</file>

<file path=ppt/slideLayouts/_rels/slideLayout61.xml.rels><?xml version="1.0" encoding="UTF-8" standalone="yes"?>
<Relationships xmlns="http://schemas.openxmlformats.org/package/2006/relationships"><Relationship Id="rId3" Type="http://schemas.openxmlformats.org/officeDocument/2006/relationships/tags" Target="../tags/tag483.xml"/><Relationship Id="rId2" Type="http://schemas.openxmlformats.org/officeDocument/2006/relationships/tags" Target="../tags/tag482.xml"/><Relationship Id="rId1" Type="http://schemas.openxmlformats.org/officeDocument/2006/relationships/tags" Target="../tags/tag481.xml"/><Relationship Id="rId4"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8" Type="http://schemas.openxmlformats.org/officeDocument/2006/relationships/tags" Target="../tags/tag491.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486.xml"/><Relationship Id="rId7" Type="http://schemas.openxmlformats.org/officeDocument/2006/relationships/tags" Target="../tags/tag490.xml"/><Relationship Id="rId12" Type="http://schemas.openxmlformats.org/officeDocument/2006/relationships/image" Target="../media/image3.png"/><Relationship Id="rId2" Type="http://schemas.openxmlformats.org/officeDocument/2006/relationships/tags" Target="../tags/tag485.xml"/><Relationship Id="rId1" Type="http://schemas.openxmlformats.org/officeDocument/2006/relationships/tags" Target="../tags/tag484.xml"/><Relationship Id="rId6" Type="http://schemas.openxmlformats.org/officeDocument/2006/relationships/tags" Target="../tags/tag489.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488.xml"/><Relationship Id="rId10" Type="http://schemas.openxmlformats.org/officeDocument/2006/relationships/image" Target="../media/image2.png"/><Relationship Id="rId4" Type="http://schemas.openxmlformats.org/officeDocument/2006/relationships/tags" Target="../tags/tag487.xml"/><Relationship Id="rId9"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8" Type="http://schemas.openxmlformats.org/officeDocument/2006/relationships/slideMaster" Target="../slideMasters/slideMaster4.xml"/><Relationship Id="rId3" Type="http://schemas.openxmlformats.org/officeDocument/2006/relationships/tags" Target="../tags/tag494.xml"/><Relationship Id="rId7" Type="http://schemas.openxmlformats.org/officeDocument/2006/relationships/tags" Target="../tags/tag498.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493.xml"/><Relationship Id="rId1" Type="http://schemas.openxmlformats.org/officeDocument/2006/relationships/tags" Target="../tags/tag492.xml"/><Relationship Id="rId6" Type="http://schemas.openxmlformats.org/officeDocument/2006/relationships/tags" Target="../tags/tag497.xml"/><Relationship Id="rId11" Type="http://schemas.openxmlformats.org/officeDocument/2006/relationships/image" Target="../media/image3.png"/><Relationship Id="rId5" Type="http://schemas.openxmlformats.org/officeDocument/2006/relationships/tags" Target="../tags/tag496.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495.xml"/><Relationship Id="rId9" Type="http://schemas.openxmlformats.org/officeDocument/2006/relationships/image" Target="../media/image2.png"/></Relationships>
</file>

<file path=ppt/slideLayouts/_rels/slideLayout6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501.xml"/><Relationship Id="rId7" Type="http://schemas.openxmlformats.org/officeDocument/2006/relationships/slideMaster" Target="../slideMasters/slideMaster4.xml"/><Relationship Id="rId2" Type="http://schemas.openxmlformats.org/officeDocument/2006/relationships/tags" Target="../tags/tag500.xml"/><Relationship Id="rId1" Type="http://schemas.openxmlformats.org/officeDocument/2006/relationships/tags" Target="../tags/tag499.xml"/><Relationship Id="rId6" Type="http://schemas.openxmlformats.org/officeDocument/2006/relationships/tags" Target="../tags/tag504.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503.xml"/><Relationship Id="rId10" Type="http://schemas.openxmlformats.org/officeDocument/2006/relationships/image" Target="../media/image3.png"/><Relationship Id="rId4" Type="http://schemas.openxmlformats.org/officeDocument/2006/relationships/tags" Target="../tags/tag502.xml"/><Relationship Id="rId9" Type="http://schemas.openxmlformats.org/officeDocument/2006/relationships/image" Target="file:///C:\Users\1V994W2\PycharmProjects\PPT_Background_Generation/pic_temp/0_pic_quater_right_down.png" TargetMode="External"/></Relationships>
</file>

<file path=ppt/slideLayouts/_rels/slideLayout6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507.xml"/><Relationship Id="rId7" Type="http://schemas.openxmlformats.org/officeDocument/2006/relationships/slideMaster" Target="../slideMasters/slideMaster4.xml"/><Relationship Id="rId2" Type="http://schemas.openxmlformats.org/officeDocument/2006/relationships/tags" Target="../tags/tag506.xml"/><Relationship Id="rId1" Type="http://schemas.openxmlformats.org/officeDocument/2006/relationships/tags" Target="../tags/tag505.xml"/><Relationship Id="rId6" Type="http://schemas.openxmlformats.org/officeDocument/2006/relationships/tags" Target="../tags/tag510.xml"/><Relationship Id="rId5" Type="http://schemas.openxmlformats.org/officeDocument/2006/relationships/tags" Target="../tags/tag509.xml"/><Relationship Id="rId4" Type="http://schemas.openxmlformats.org/officeDocument/2006/relationships/tags" Target="../tags/tag508.xml"/><Relationship Id="rId9" Type="http://schemas.openxmlformats.org/officeDocument/2006/relationships/image" Target="file:///C:\Users\1V994W2\PycharmProjects\PPT_Background_Generation/pic_temp/pic_sup.png" TargetMode="External"/></Relationships>
</file>

<file path=ppt/slideLayouts/_rels/slideLayout66.xml.rels><?xml version="1.0" encoding="UTF-8" standalone="yes"?>
<Relationships xmlns="http://schemas.openxmlformats.org/package/2006/relationships"><Relationship Id="rId8" Type="http://schemas.openxmlformats.org/officeDocument/2006/relationships/slideMaster" Target="../slideMasters/slideMaster4.xml"/><Relationship Id="rId3" Type="http://schemas.openxmlformats.org/officeDocument/2006/relationships/tags" Target="../tags/tag513.xml"/><Relationship Id="rId7" Type="http://schemas.openxmlformats.org/officeDocument/2006/relationships/tags" Target="../tags/tag517.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512.xml"/><Relationship Id="rId1" Type="http://schemas.openxmlformats.org/officeDocument/2006/relationships/tags" Target="../tags/tag511.xml"/><Relationship Id="rId6" Type="http://schemas.openxmlformats.org/officeDocument/2006/relationships/tags" Target="../tags/tag516.xml"/><Relationship Id="rId11" Type="http://schemas.openxmlformats.org/officeDocument/2006/relationships/image" Target="../media/image3.png"/><Relationship Id="rId5" Type="http://schemas.openxmlformats.org/officeDocument/2006/relationships/tags" Target="../tags/tag515.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514.xml"/><Relationship Id="rId9" Type="http://schemas.openxmlformats.org/officeDocument/2006/relationships/image" Target="../media/image2.png"/></Relationships>
</file>

<file path=ppt/slideLayouts/_rels/slideLayout67.xml.rels><?xml version="1.0" encoding="UTF-8" standalone="yes"?>
<Relationships xmlns="http://schemas.openxmlformats.org/package/2006/relationships"><Relationship Id="rId8" Type="http://schemas.openxmlformats.org/officeDocument/2006/relationships/tags" Target="../tags/tag525.xml"/><Relationship Id="rId13" Type="http://schemas.openxmlformats.org/officeDocument/2006/relationships/image" Target="../media/image3.png"/><Relationship Id="rId3" Type="http://schemas.openxmlformats.org/officeDocument/2006/relationships/tags" Target="../tags/tag520.xml"/><Relationship Id="rId7" Type="http://schemas.openxmlformats.org/officeDocument/2006/relationships/tags" Target="../tags/tag524.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519.xml"/><Relationship Id="rId1" Type="http://schemas.openxmlformats.org/officeDocument/2006/relationships/tags" Target="../tags/tag518.xml"/><Relationship Id="rId6" Type="http://schemas.openxmlformats.org/officeDocument/2006/relationships/tags" Target="../tags/tag523.xml"/><Relationship Id="rId11" Type="http://schemas.openxmlformats.org/officeDocument/2006/relationships/image" Target="../media/image2.png"/><Relationship Id="rId5" Type="http://schemas.openxmlformats.org/officeDocument/2006/relationships/tags" Target="../tags/tag522.xml"/><Relationship Id="rId10" Type="http://schemas.openxmlformats.org/officeDocument/2006/relationships/slideMaster" Target="../slideMasters/slideMaster4.xml"/><Relationship Id="rId4" Type="http://schemas.openxmlformats.org/officeDocument/2006/relationships/tags" Target="../tags/tag521.xml"/><Relationship Id="rId9" Type="http://schemas.openxmlformats.org/officeDocument/2006/relationships/tags" Target="../tags/tag526.xml"/><Relationship Id="rId14" Type="http://schemas.openxmlformats.org/officeDocument/2006/relationships/image" Target="file:///C:\Users\1V994W2\PycharmProjects\PPT_Background_Generation/pic_temp/1_pic_quater_left_down.png" TargetMode="External"/></Relationships>
</file>

<file path=ppt/slideLayouts/_rels/slideLayout68.xml.rels><?xml version="1.0" encoding="UTF-8" standalone="yes"?>
<Relationships xmlns="http://schemas.openxmlformats.org/package/2006/relationships"><Relationship Id="rId8" Type="http://schemas.openxmlformats.org/officeDocument/2006/relationships/tags" Target="../tags/tag534.xml"/><Relationship Id="rId3" Type="http://schemas.openxmlformats.org/officeDocument/2006/relationships/tags" Target="../tags/tag529.xml"/><Relationship Id="rId7" Type="http://schemas.openxmlformats.org/officeDocument/2006/relationships/tags" Target="../tags/tag533.xml"/><Relationship Id="rId2" Type="http://schemas.openxmlformats.org/officeDocument/2006/relationships/tags" Target="../tags/tag528.xml"/><Relationship Id="rId1" Type="http://schemas.openxmlformats.org/officeDocument/2006/relationships/tags" Target="../tags/tag527.xml"/><Relationship Id="rId6" Type="http://schemas.openxmlformats.org/officeDocument/2006/relationships/tags" Target="../tags/tag532.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531.xml"/><Relationship Id="rId10" Type="http://schemas.openxmlformats.org/officeDocument/2006/relationships/image" Target="../media/image2.png"/><Relationship Id="rId4" Type="http://schemas.openxmlformats.org/officeDocument/2006/relationships/tags" Target="../tags/tag530.xml"/><Relationship Id="rId9"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8" Type="http://schemas.openxmlformats.org/officeDocument/2006/relationships/tags" Target="../tags/tag542.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537.xml"/><Relationship Id="rId7" Type="http://schemas.openxmlformats.org/officeDocument/2006/relationships/tags" Target="../tags/tag541.xml"/><Relationship Id="rId12" Type="http://schemas.openxmlformats.org/officeDocument/2006/relationships/image" Target="../media/image2.png"/><Relationship Id="rId2" Type="http://schemas.openxmlformats.org/officeDocument/2006/relationships/tags" Target="../tags/tag536.xml"/><Relationship Id="rId1" Type="http://schemas.openxmlformats.org/officeDocument/2006/relationships/tags" Target="../tags/tag535.xml"/><Relationship Id="rId6" Type="http://schemas.openxmlformats.org/officeDocument/2006/relationships/tags" Target="../tags/tag540.xml"/><Relationship Id="rId11" Type="http://schemas.openxmlformats.org/officeDocument/2006/relationships/slideMaster" Target="../slideMasters/slideMaster4.xml"/><Relationship Id="rId5" Type="http://schemas.openxmlformats.org/officeDocument/2006/relationships/tags" Target="../tags/tag539.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544.xml"/><Relationship Id="rId4" Type="http://schemas.openxmlformats.org/officeDocument/2006/relationships/tags" Target="../tags/tag538.xml"/><Relationship Id="rId9" Type="http://schemas.openxmlformats.org/officeDocument/2006/relationships/tags" Target="../tags/tag543.xml"/><Relationship Id="rId1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tags" Target="../tags/tag51.xml"/><Relationship Id="rId4"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8" Type="http://schemas.openxmlformats.org/officeDocument/2006/relationships/tags" Target="../tags/tag552.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547.xml"/><Relationship Id="rId7" Type="http://schemas.openxmlformats.org/officeDocument/2006/relationships/tags" Target="../tags/tag551.xml"/><Relationship Id="rId12" Type="http://schemas.openxmlformats.org/officeDocument/2006/relationships/image" Target="../media/image2.png"/><Relationship Id="rId2" Type="http://schemas.openxmlformats.org/officeDocument/2006/relationships/tags" Target="../tags/tag546.xml"/><Relationship Id="rId1" Type="http://schemas.openxmlformats.org/officeDocument/2006/relationships/tags" Target="../tags/tag545.xml"/><Relationship Id="rId6" Type="http://schemas.openxmlformats.org/officeDocument/2006/relationships/tags" Target="../tags/tag550.xml"/><Relationship Id="rId11" Type="http://schemas.openxmlformats.org/officeDocument/2006/relationships/slideMaster" Target="../slideMasters/slideMaster4.xml"/><Relationship Id="rId5" Type="http://schemas.openxmlformats.org/officeDocument/2006/relationships/tags" Target="../tags/tag549.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554.xml"/><Relationship Id="rId4" Type="http://schemas.openxmlformats.org/officeDocument/2006/relationships/tags" Target="../tags/tag548.xml"/><Relationship Id="rId9" Type="http://schemas.openxmlformats.org/officeDocument/2006/relationships/tags" Target="../tags/tag553.xml"/><Relationship Id="rId14" Type="http://schemas.openxmlformats.org/officeDocument/2006/relationships/image" Target="../media/image3.png"/></Relationships>
</file>

<file path=ppt/slideLayouts/_rels/slideLayout71.xml.rels><?xml version="1.0" encoding="UTF-8" standalone="yes"?>
<Relationships xmlns="http://schemas.openxmlformats.org/package/2006/relationships"><Relationship Id="rId8" Type="http://schemas.openxmlformats.org/officeDocument/2006/relationships/tags" Target="../tags/tag562.xml"/><Relationship Id="rId13" Type="http://schemas.openxmlformats.org/officeDocument/2006/relationships/slideMaster" Target="../slideMasters/slideMaster4.xml"/><Relationship Id="rId3" Type="http://schemas.openxmlformats.org/officeDocument/2006/relationships/tags" Target="../tags/tag557.xml"/><Relationship Id="rId7" Type="http://schemas.openxmlformats.org/officeDocument/2006/relationships/tags" Target="../tags/tag561.xml"/><Relationship Id="rId12" Type="http://schemas.openxmlformats.org/officeDocument/2006/relationships/tags" Target="../tags/tag566.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556.xml"/><Relationship Id="rId16" Type="http://schemas.openxmlformats.org/officeDocument/2006/relationships/image" Target="../media/image3.png"/><Relationship Id="rId1" Type="http://schemas.openxmlformats.org/officeDocument/2006/relationships/tags" Target="../tags/tag555.xml"/><Relationship Id="rId6" Type="http://schemas.openxmlformats.org/officeDocument/2006/relationships/tags" Target="../tags/tag560.xml"/><Relationship Id="rId11" Type="http://schemas.openxmlformats.org/officeDocument/2006/relationships/tags" Target="../tags/tag565.xml"/><Relationship Id="rId5" Type="http://schemas.openxmlformats.org/officeDocument/2006/relationships/tags" Target="../tags/tag559.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564.xml"/><Relationship Id="rId4" Type="http://schemas.openxmlformats.org/officeDocument/2006/relationships/tags" Target="../tags/tag558.xml"/><Relationship Id="rId9" Type="http://schemas.openxmlformats.org/officeDocument/2006/relationships/tags" Target="../tags/tag563.xml"/><Relationship Id="rId14" Type="http://schemas.openxmlformats.org/officeDocument/2006/relationships/image" Target="../media/image2.png"/></Relationships>
</file>

<file path=ppt/slideLayouts/_rels/slideLayout72.xml.rels><?xml version="1.0" encoding="UTF-8" standalone="yes"?>
<Relationships xmlns="http://schemas.openxmlformats.org/package/2006/relationships"><Relationship Id="rId8" Type="http://schemas.openxmlformats.org/officeDocument/2006/relationships/tags" Target="../tags/tag574.xml"/><Relationship Id="rId13" Type="http://schemas.openxmlformats.org/officeDocument/2006/relationships/image" Target="../media/image3.png"/><Relationship Id="rId3" Type="http://schemas.openxmlformats.org/officeDocument/2006/relationships/tags" Target="../tags/tag569.xml"/><Relationship Id="rId7" Type="http://schemas.openxmlformats.org/officeDocument/2006/relationships/tags" Target="../tags/tag573.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568.xml"/><Relationship Id="rId1" Type="http://schemas.openxmlformats.org/officeDocument/2006/relationships/tags" Target="../tags/tag567.xml"/><Relationship Id="rId6" Type="http://schemas.openxmlformats.org/officeDocument/2006/relationships/tags" Target="../tags/tag572.xml"/><Relationship Id="rId11" Type="http://schemas.openxmlformats.org/officeDocument/2006/relationships/image" Target="../media/image6.png"/><Relationship Id="rId5" Type="http://schemas.openxmlformats.org/officeDocument/2006/relationships/tags" Target="../tags/tag571.xml"/><Relationship Id="rId10" Type="http://schemas.openxmlformats.org/officeDocument/2006/relationships/slideMaster" Target="../slideMasters/slideMaster4.xml"/><Relationship Id="rId4" Type="http://schemas.openxmlformats.org/officeDocument/2006/relationships/tags" Target="../tags/tag570.xml"/><Relationship Id="rId9" Type="http://schemas.openxmlformats.org/officeDocument/2006/relationships/tags" Target="../tags/tag575.xml"/><Relationship Id="rId14" Type="http://schemas.openxmlformats.org/officeDocument/2006/relationships/image" Target="file:///C:\Users\1V994W2\PycharmProjects\PPT_Background_Generation/pic_temp/1_pic_quater_left_down.png" TargetMode="External"/></Relationships>
</file>

<file path=ppt/slideLayouts/_rels/slideLayout7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584.xml"/><Relationship Id="rId7" Type="http://schemas.openxmlformats.org/officeDocument/2006/relationships/slideMaster" Target="../slideMasters/slideMaster5.xml"/><Relationship Id="rId2" Type="http://schemas.openxmlformats.org/officeDocument/2006/relationships/tags" Target="../tags/tag583.xml"/><Relationship Id="rId1" Type="http://schemas.openxmlformats.org/officeDocument/2006/relationships/tags" Target="../tags/tag582.xml"/><Relationship Id="rId6" Type="http://schemas.openxmlformats.org/officeDocument/2006/relationships/tags" Target="../tags/tag587.xml"/><Relationship Id="rId5" Type="http://schemas.openxmlformats.org/officeDocument/2006/relationships/tags" Target="../tags/tag586.xml"/><Relationship Id="rId4" Type="http://schemas.openxmlformats.org/officeDocument/2006/relationships/tags" Target="../tags/tag585.xml"/><Relationship Id="rId9" Type="http://schemas.openxmlformats.org/officeDocument/2006/relationships/image" Target="file:///C:\Users\1V994W2\PycharmProjects\PPT_Background_Generation/pic_temp/pic_sup.png" TargetMode="External"/></Relationships>
</file>

<file path=ppt/slideLayouts/_rels/slideLayout74.xml.rels><?xml version="1.0" encoding="UTF-8" standalone="yes"?>
<Relationships xmlns="http://schemas.openxmlformats.org/package/2006/relationships"><Relationship Id="rId8" Type="http://schemas.openxmlformats.org/officeDocument/2006/relationships/slideMaster" Target="../slideMasters/slideMaster5.xml"/><Relationship Id="rId3" Type="http://schemas.openxmlformats.org/officeDocument/2006/relationships/tags" Target="../tags/tag590.xml"/><Relationship Id="rId7" Type="http://schemas.openxmlformats.org/officeDocument/2006/relationships/tags" Target="../tags/tag594.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589.xml"/><Relationship Id="rId1" Type="http://schemas.openxmlformats.org/officeDocument/2006/relationships/tags" Target="../tags/tag588.xml"/><Relationship Id="rId6" Type="http://schemas.openxmlformats.org/officeDocument/2006/relationships/tags" Target="../tags/tag593.xml"/><Relationship Id="rId11" Type="http://schemas.openxmlformats.org/officeDocument/2006/relationships/image" Target="../media/image3.png"/><Relationship Id="rId5" Type="http://schemas.openxmlformats.org/officeDocument/2006/relationships/tags" Target="../tags/tag592.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591.xml"/><Relationship Id="rId9" Type="http://schemas.openxmlformats.org/officeDocument/2006/relationships/image" Target="../media/image2.png"/></Relationships>
</file>

<file path=ppt/slideLayouts/_rels/slideLayout7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597.xml"/><Relationship Id="rId7" Type="http://schemas.openxmlformats.org/officeDocument/2006/relationships/slideMaster" Target="../slideMasters/slideMaster5.xml"/><Relationship Id="rId2" Type="http://schemas.openxmlformats.org/officeDocument/2006/relationships/tags" Target="../tags/tag596.xml"/><Relationship Id="rId1" Type="http://schemas.openxmlformats.org/officeDocument/2006/relationships/tags" Target="../tags/tag595.xml"/><Relationship Id="rId6" Type="http://schemas.openxmlformats.org/officeDocument/2006/relationships/tags" Target="../tags/tag600.xml"/><Relationship Id="rId5" Type="http://schemas.openxmlformats.org/officeDocument/2006/relationships/tags" Target="../tags/tag599.xml"/><Relationship Id="rId4" Type="http://schemas.openxmlformats.org/officeDocument/2006/relationships/tags" Target="../tags/tag598.xml"/><Relationship Id="rId9" Type="http://schemas.openxmlformats.org/officeDocument/2006/relationships/image" Target="file:///C:\Users\1V994W2\PycharmProjects\PPT_Background_Generation/pic_temp/pic_half_top.png" TargetMode="External"/></Relationships>
</file>

<file path=ppt/slideLayouts/_rels/slideLayout76.xml.rels><?xml version="1.0" encoding="UTF-8" standalone="yes"?>
<Relationships xmlns="http://schemas.openxmlformats.org/package/2006/relationships"><Relationship Id="rId8" Type="http://schemas.openxmlformats.org/officeDocument/2006/relationships/tags" Target="../tags/tag608.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603.xml"/><Relationship Id="rId7" Type="http://schemas.openxmlformats.org/officeDocument/2006/relationships/tags" Target="../tags/tag607.xml"/><Relationship Id="rId12" Type="http://schemas.openxmlformats.org/officeDocument/2006/relationships/image" Target="../media/image3.png"/><Relationship Id="rId2" Type="http://schemas.openxmlformats.org/officeDocument/2006/relationships/tags" Target="../tags/tag602.xml"/><Relationship Id="rId1" Type="http://schemas.openxmlformats.org/officeDocument/2006/relationships/tags" Target="../tags/tag601.xml"/><Relationship Id="rId6" Type="http://schemas.openxmlformats.org/officeDocument/2006/relationships/tags" Target="../tags/tag606.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605.xml"/><Relationship Id="rId10" Type="http://schemas.openxmlformats.org/officeDocument/2006/relationships/image" Target="../media/image2.png"/><Relationship Id="rId4" Type="http://schemas.openxmlformats.org/officeDocument/2006/relationships/tags" Target="../tags/tag604.xml"/><Relationship Id="rId9"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8" Type="http://schemas.openxmlformats.org/officeDocument/2006/relationships/tags" Target="../tags/tag616.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611.xml"/><Relationship Id="rId7" Type="http://schemas.openxmlformats.org/officeDocument/2006/relationships/tags" Target="../tags/tag615.xml"/><Relationship Id="rId12" Type="http://schemas.openxmlformats.org/officeDocument/2006/relationships/image" Target="../media/image2.png"/><Relationship Id="rId2" Type="http://schemas.openxmlformats.org/officeDocument/2006/relationships/tags" Target="../tags/tag610.xml"/><Relationship Id="rId1" Type="http://schemas.openxmlformats.org/officeDocument/2006/relationships/tags" Target="../tags/tag609.xml"/><Relationship Id="rId6" Type="http://schemas.openxmlformats.org/officeDocument/2006/relationships/tags" Target="../tags/tag614.xml"/><Relationship Id="rId11" Type="http://schemas.openxmlformats.org/officeDocument/2006/relationships/slideMaster" Target="../slideMasters/slideMaster5.xml"/><Relationship Id="rId5" Type="http://schemas.openxmlformats.org/officeDocument/2006/relationships/tags" Target="../tags/tag613.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618.xml"/><Relationship Id="rId4" Type="http://schemas.openxmlformats.org/officeDocument/2006/relationships/tags" Target="../tags/tag612.xml"/><Relationship Id="rId9" Type="http://schemas.openxmlformats.org/officeDocument/2006/relationships/tags" Target="../tags/tag617.xml"/><Relationship Id="rId14" Type="http://schemas.openxmlformats.org/officeDocument/2006/relationships/image" Target="../media/image3.png"/></Relationships>
</file>

<file path=ppt/slideLayouts/_rels/slideLayout7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621.xml"/><Relationship Id="rId7" Type="http://schemas.openxmlformats.org/officeDocument/2006/relationships/slideMaster" Target="../slideMasters/slideMaster5.xml"/><Relationship Id="rId2" Type="http://schemas.openxmlformats.org/officeDocument/2006/relationships/tags" Target="../tags/tag620.xml"/><Relationship Id="rId1" Type="http://schemas.openxmlformats.org/officeDocument/2006/relationships/tags" Target="../tags/tag619.xml"/><Relationship Id="rId6" Type="http://schemas.openxmlformats.org/officeDocument/2006/relationships/tags" Target="../tags/tag624.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623.xml"/><Relationship Id="rId10" Type="http://schemas.openxmlformats.org/officeDocument/2006/relationships/image" Target="../media/image3.png"/><Relationship Id="rId4" Type="http://schemas.openxmlformats.org/officeDocument/2006/relationships/tags" Target="../tags/tag622.xml"/><Relationship Id="rId9" Type="http://schemas.openxmlformats.org/officeDocument/2006/relationships/image" Target="file:///C:\Users\1V994W2\Documents\Tencent%20Files\574576071\FileRecv\&#25340;&#35013;&#32032;&#26448;\forright\\42\subject_holdleft_42,122,231_0_lively_full_0.png" TargetMode="External"/></Relationships>
</file>

<file path=ppt/slideLayouts/_rels/slideLayout79.xml.rels><?xml version="1.0" encoding="UTF-8" standalone="yes"?>
<Relationships xmlns="http://schemas.openxmlformats.org/package/2006/relationships"><Relationship Id="rId3" Type="http://schemas.openxmlformats.org/officeDocument/2006/relationships/tags" Target="../tags/tag627.xml"/><Relationship Id="rId2" Type="http://schemas.openxmlformats.org/officeDocument/2006/relationships/tags" Target="../tags/tag626.xml"/><Relationship Id="rId1" Type="http://schemas.openxmlformats.org/officeDocument/2006/relationships/tags" Target="../tags/tag625.xml"/><Relationship Id="rId4"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8" Type="http://schemas.openxmlformats.org/officeDocument/2006/relationships/tags" Target="../tags/tag61.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56.xml"/><Relationship Id="rId7" Type="http://schemas.openxmlformats.org/officeDocument/2006/relationships/tags" Target="../tags/tag60.xml"/><Relationship Id="rId12" Type="http://schemas.openxmlformats.org/officeDocument/2006/relationships/image" Target="../media/image3.png"/><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tags" Target="../tags/tag59.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58.xml"/><Relationship Id="rId10" Type="http://schemas.openxmlformats.org/officeDocument/2006/relationships/image" Target="../media/image2.png"/><Relationship Id="rId4" Type="http://schemas.openxmlformats.org/officeDocument/2006/relationships/tags" Target="../tags/tag57.xml"/><Relationship Id="rId9"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8" Type="http://schemas.openxmlformats.org/officeDocument/2006/relationships/tags" Target="../tags/tag635.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630.xml"/><Relationship Id="rId7" Type="http://schemas.openxmlformats.org/officeDocument/2006/relationships/tags" Target="../tags/tag634.xml"/><Relationship Id="rId12" Type="http://schemas.openxmlformats.org/officeDocument/2006/relationships/image" Target="../media/image3.png"/><Relationship Id="rId2" Type="http://schemas.openxmlformats.org/officeDocument/2006/relationships/tags" Target="../tags/tag629.xml"/><Relationship Id="rId1" Type="http://schemas.openxmlformats.org/officeDocument/2006/relationships/tags" Target="../tags/tag628.xml"/><Relationship Id="rId6" Type="http://schemas.openxmlformats.org/officeDocument/2006/relationships/tags" Target="../tags/tag633.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632.xml"/><Relationship Id="rId10" Type="http://schemas.openxmlformats.org/officeDocument/2006/relationships/image" Target="../media/image2.png"/><Relationship Id="rId4" Type="http://schemas.openxmlformats.org/officeDocument/2006/relationships/tags" Target="../tags/tag631.xml"/><Relationship Id="rId9"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8" Type="http://schemas.openxmlformats.org/officeDocument/2006/relationships/slideMaster" Target="../slideMasters/slideMaster5.xml"/><Relationship Id="rId3" Type="http://schemas.openxmlformats.org/officeDocument/2006/relationships/tags" Target="../tags/tag638.xml"/><Relationship Id="rId7" Type="http://schemas.openxmlformats.org/officeDocument/2006/relationships/tags" Target="../tags/tag642.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637.xml"/><Relationship Id="rId1" Type="http://schemas.openxmlformats.org/officeDocument/2006/relationships/tags" Target="../tags/tag636.xml"/><Relationship Id="rId6" Type="http://schemas.openxmlformats.org/officeDocument/2006/relationships/tags" Target="../tags/tag641.xml"/><Relationship Id="rId11" Type="http://schemas.openxmlformats.org/officeDocument/2006/relationships/image" Target="../media/image3.png"/><Relationship Id="rId5" Type="http://schemas.openxmlformats.org/officeDocument/2006/relationships/tags" Target="../tags/tag640.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639.xml"/><Relationship Id="rId9" Type="http://schemas.openxmlformats.org/officeDocument/2006/relationships/image" Target="../media/image2.png"/></Relationships>
</file>

<file path=ppt/slideLayouts/_rels/slideLayout8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645.xml"/><Relationship Id="rId7" Type="http://schemas.openxmlformats.org/officeDocument/2006/relationships/slideMaster" Target="../slideMasters/slideMaster5.xml"/><Relationship Id="rId2" Type="http://schemas.openxmlformats.org/officeDocument/2006/relationships/tags" Target="../tags/tag644.xml"/><Relationship Id="rId1" Type="http://schemas.openxmlformats.org/officeDocument/2006/relationships/tags" Target="../tags/tag643.xml"/><Relationship Id="rId6" Type="http://schemas.openxmlformats.org/officeDocument/2006/relationships/tags" Target="../tags/tag648.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647.xml"/><Relationship Id="rId10" Type="http://schemas.openxmlformats.org/officeDocument/2006/relationships/image" Target="../media/image3.png"/><Relationship Id="rId4" Type="http://schemas.openxmlformats.org/officeDocument/2006/relationships/tags" Target="../tags/tag646.xml"/><Relationship Id="rId9" Type="http://schemas.openxmlformats.org/officeDocument/2006/relationships/image" Target="file:///C:\Users\1V994W2\PycharmProjects\PPT_Background_Generation/pic_temp/0_pic_quater_right_down.png" TargetMode="External"/></Relationships>
</file>

<file path=ppt/slideLayouts/_rels/slideLayout8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651.xml"/><Relationship Id="rId7" Type="http://schemas.openxmlformats.org/officeDocument/2006/relationships/slideMaster" Target="../slideMasters/slideMaster5.xml"/><Relationship Id="rId2" Type="http://schemas.openxmlformats.org/officeDocument/2006/relationships/tags" Target="../tags/tag650.xml"/><Relationship Id="rId1" Type="http://schemas.openxmlformats.org/officeDocument/2006/relationships/tags" Target="../tags/tag649.xml"/><Relationship Id="rId6" Type="http://schemas.openxmlformats.org/officeDocument/2006/relationships/tags" Target="../tags/tag654.xml"/><Relationship Id="rId5" Type="http://schemas.openxmlformats.org/officeDocument/2006/relationships/tags" Target="../tags/tag653.xml"/><Relationship Id="rId4" Type="http://schemas.openxmlformats.org/officeDocument/2006/relationships/tags" Target="../tags/tag652.xml"/><Relationship Id="rId9" Type="http://schemas.openxmlformats.org/officeDocument/2006/relationships/image" Target="file:///C:\Users\1V994W2\PycharmProjects\PPT_Background_Generation/pic_temp/pic_sup.png" TargetMode="External"/></Relationships>
</file>

<file path=ppt/slideLayouts/_rels/slideLayout84.xml.rels><?xml version="1.0" encoding="UTF-8" standalone="yes"?>
<Relationships xmlns="http://schemas.openxmlformats.org/package/2006/relationships"><Relationship Id="rId8" Type="http://schemas.openxmlformats.org/officeDocument/2006/relationships/slideMaster" Target="../slideMasters/slideMaster5.xml"/><Relationship Id="rId3" Type="http://schemas.openxmlformats.org/officeDocument/2006/relationships/tags" Target="../tags/tag657.xml"/><Relationship Id="rId7" Type="http://schemas.openxmlformats.org/officeDocument/2006/relationships/tags" Target="../tags/tag661.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656.xml"/><Relationship Id="rId1" Type="http://schemas.openxmlformats.org/officeDocument/2006/relationships/tags" Target="../tags/tag655.xml"/><Relationship Id="rId6" Type="http://schemas.openxmlformats.org/officeDocument/2006/relationships/tags" Target="../tags/tag660.xml"/><Relationship Id="rId11" Type="http://schemas.openxmlformats.org/officeDocument/2006/relationships/image" Target="../media/image3.png"/><Relationship Id="rId5" Type="http://schemas.openxmlformats.org/officeDocument/2006/relationships/tags" Target="../tags/tag659.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658.xml"/><Relationship Id="rId9" Type="http://schemas.openxmlformats.org/officeDocument/2006/relationships/image" Target="../media/image2.png"/></Relationships>
</file>

<file path=ppt/slideLayouts/_rels/slideLayout85.xml.rels><?xml version="1.0" encoding="UTF-8" standalone="yes"?>
<Relationships xmlns="http://schemas.openxmlformats.org/package/2006/relationships"><Relationship Id="rId8" Type="http://schemas.openxmlformats.org/officeDocument/2006/relationships/tags" Target="../tags/tag669.xml"/><Relationship Id="rId13" Type="http://schemas.openxmlformats.org/officeDocument/2006/relationships/image" Target="../media/image3.png"/><Relationship Id="rId3" Type="http://schemas.openxmlformats.org/officeDocument/2006/relationships/tags" Target="../tags/tag664.xml"/><Relationship Id="rId7" Type="http://schemas.openxmlformats.org/officeDocument/2006/relationships/tags" Target="../tags/tag668.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663.xml"/><Relationship Id="rId1" Type="http://schemas.openxmlformats.org/officeDocument/2006/relationships/tags" Target="../tags/tag662.xml"/><Relationship Id="rId6" Type="http://schemas.openxmlformats.org/officeDocument/2006/relationships/tags" Target="../tags/tag667.xml"/><Relationship Id="rId11" Type="http://schemas.openxmlformats.org/officeDocument/2006/relationships/image" Target="../media/image2.png"/><Relationship Id="rId5" Type="http://schemas.openxmlformats.org/officeDocument/2006/relationships/tags" Target="../tags/tag666.xml"/><Relationship Id="rId10" Type="http://schemas.openxmlformats.org/officeDocument/2006/relationships/slideMaster" Target="../slideMasters/slideMaster5.xml"/><Relationship Id="rId4" Type="http://schemas.openxmlformats.org/officeDocument/2006/relationships/tags" Target="../tags/tag665.xml"/><Relationship Id="rId9" Type="http://schemas.openxmlformats.org/officeDocument/2006/relationships/tags" Target="../tags/tag670.xml"/><Relationship Id="rId14" Type="http://schemas.openxmlformats.org/officeDocument/2006/relationships/image" Target="file:///C:\Users\1V994W2\PycharmProjects\PPT_Background_Generation/pic_temp/1_pic_quater_left_down.png" TargetMode="External"/></Relationships>
</file>

<file path=ppt/slideLayouts/_rels/slideLayout86.xml.rels><?xml version="1.0" encoding="UTF-8" standalone="yes"?>
<Relationships xmlns="http://schemas.openxmlformats.org/package/2006/relationships"><Relationship Id="rId8" Type="http://schemas.openxmlformats.org/officeDocument/2006/relationships/tags" Target="../tags/tag678.xml"/><Relationship Id="rId3" Type="http://schemas.openxmlformats.org/officeDocument/2006/relationships/tags" Target="../tags/tag673.xml"/><Relationship Id="rId7" Type="http://schemas.openxmlformats.org/officeDocument/2006/relationships/tags" Target="../tags/tag677.xml"/><Relationship Id="rId2" Type="http://schemas.openxmlformats.org/officeDocument/2006/relationships/tags" Target="../tags/tag672.xml"/><Relationship Id="rId1" Type="http://schemas.openxmlformats.org/officeDocument/2006/relationships/tags" Target="../tags/tag671.xml"/><Relationship Id="rId6" Type="http://schemas.openxmlformats.org/officeDocument/2006/relationships/tags" Target="../tags/tag676.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675.xml"/><Relationship Id="rId10" Type="http://schemas.openxmlformats.org/officeDocument/2006/relationships/image" Target="../media/image2.png"/><Relationship Id="rId4" Type="http://schemas.openxmlformats.org/officeDocument/2006/relationships/tags" Target="../tags/tag674.xml"/><Relationship Id="rId9"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8" Type="http://schemas.openxmlformats.org/officeDocument/2006/relationships/tags" Target="../tags/tag686.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681.xml"/><Relationship Id="rId7" Type="http://schemas.openxmlformats.org/officeDocument/2006/relationships/tags" Target="../tags/tag685.xml"/><Relationship Id="rId12" Type="http://schemas.openxmlformats.org/officeDocument/2006/relationships/image" Target="../media/image2.png"/><Relationship Id="rId2" Type="http://schemas.openxmlformats.org/officeDocument/2006/relationships/tags" Target="../tags/tag680.xml"/><Relationship Id="rId1" Type="http://schemas.openxmlformats.org/officeDocument/2006/relationships/tags" Target="../tags/tag679.xml"/><Relationship Id="rId6" Type="http://schemas.openxmlformats.org/officeDocument/2006/relationships/tags" Target="../tags/tag684.xml"/><Relationship Id="rId11" Type="http://schemas.openxmlformats.org/officeDocument/2006/relationships/slideMaster" Target="../slideMasters/slideMaster5.xml"/><Relationship Id="rId5" Type="http://schemas.openxmlformats.org/officeDocument/2006/relationships/tags" Target="../tags/tag683.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688.xml"/><Relationship Id="rId4" Type="http://schemas.openxmlformats.org/officeDocument/2006/relationships/tags" Target="../tags/tag682.xml"/><Relationship Id="rId9" Type="http://schemas.openxmlformats.org/officeDocument/2006/relationships/tags" Target="../tags/tag687.xml"/><Relationship Id="rId14" Type="http://schemas.openxmlformats.org/officeDocument/2006/relationships/image" Target="../media/image3.png"/></Relationships>
</file>

<file path=ppt/slideLayouts/_rels/slideLayout88.xml.rels><?xml version="1.0" encoding="UTF-8" standalone="yes"?>
<Relationships xmlns="http://schemas.openxmlformats.org/package/2006/relationships"><Relationship Id="rId8" Type="http://schemas.openxmlformats.org/officeDocument/2006/relationships/tags" Target="../tags/tag696.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691.xml"/><Relationship Id="rId7" Type="http://schemas.openxmlformats.org/officeDocument/2006/relationships/tags" Target="../tags/tag695.xml"/><Relationship Id="rId12" Type="http://schemas.openxmlformats.org/officeDocument/2006/relationships/image" Target="../media/image2.png"/><Relationship Id="rId2" Type="http://schemas.openxmlformats.org/officeDocument/2006/relationships/tags" Target="../tags/tag690.xml"/><Relationship Id="rId1" Type="http://schemas.openxmlformats.org/officeDocument/2006/relationships/tags" Target="../tags/tag689.xml"/><Relationship Id="rId6" Type="http://schemas.openxmlformats.org/officeDocument/2006/relationships/tags" Target="../tags/tag694.xml"/><Relationship Id="rId11" Type="http://schemas.openxmlformats.org/officeDocument/2006/relationships/slideMaster" Target="../slideMasters/slideMaster5.xml"/><Relationship Id="rId5" Type="http://schemas.openxmlformats.org/officeDocument/2006/relationships/tags" Target="../tags/tag693.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698.xml"/><Relationship Id="rId4" Type="http://schemas.openxmlformats.org/officeDocument/2006/relationships/tags" Target="../tags/tag692.xml"/><Relationship Id="rId9" Type="http://schemas.openxmlformats.org/officeDocument/2006/relationships/tags" Target="../tags/tag697.xml"/><Relationship Id="rId14" Type="http://schemas.openxmlformats.org/officeDocument/2006/relationships/image" Target="../media/image3.png"/></Relationships>
</file>

<file path=ppt/slideLayouts/_rels/slideLayout89.xml.rels><?xml version="1.0" encoding="UTF-8" standalone="yes"?>
<Relationships xmlns="http://schemas.openxmlformats.org/package/2006/relationships"><Relationship Id="rId8" Type="http://schemas.openxmlformats.org/officeDocument/2006/relationships/tags" Target="../tags/tag706.xml"/><Relationship Id="rId13" Type="http://schemas.openxmlformats.org/officeDocument/2006/relationships/slideMaster" Target="../slideMasters/slideMaster5.xml"/><Relationship Id="rId3" Type="http://schemas.openxmlformats.org/officeDocument/2006/relationships/tags" Target="../tags/tag701.xml"/><Relationship Id="rId7" Type="http://schemas.openxmlformats.org/officeDocument/2006/relationships/tags" Target="../tags/tag705.xml"/><Relationship Id="rId12" Type="http://schemas.openxmlformats.org/officeDocument/2006/relationships/tags" Target="../tags/tag710.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700.xml"/><Relationship Id="rId16" Type="http://schemas.openxmlformats.org/officeDocument/2006/relationships/image" Target="../media/image3.png"/><Relationship Id="rId1" Type="http://schemas.openxmlformats.org/officeDocument/2006/relationships/tags" Target="../tags/tag699.xml"/><Relationship Id="rId6" Type="http://schemas.openxmlformats.org/officeDocument/2006/relationships/tags" Target="../tags/tag704.xml"/><Relationship Id="rId11" Type="http://schemas.openxmlformats.org/officeDocument/2006/relationships/tags" Target="../tags/tag709.xml"/><Relationship Id="rId5" Type="http://schemas.openxmlformats.org/officeDocument/2006/relationships/tags" Target="../tags/tag703.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708.xml"/><Relationship Id="rId4" Type="http://schemas.openxmlformats.org/officeDocument/2006/relationships/tags" Target="../tags/tag702.xml"/><Relationship Id="rId9" Type="http://schemas.openxmlformats.org/officeDocument/2006/relationships/tags" Target="../tags/tag707.xml"/><Relationship Id="rId1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64.xml"/><Relationship Id="rId7" Type="http://schemas.openxmlformats.org/officeDocument/2006/relationships/tags" Target="../tags/tag68.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63.xml"/><Relationship Id="rId1" Type="http://schemas.openxmlformats.org/officeDocument/2006/relationships/tags" Target="../tags/tag62.xml"/><Relationship Id="rId6" Type="http://schemas.openxmlformats.org/officeDocument/2006/relationships/tags" Target="../tags/tag67.xml"/><Relationship Id="rId11" Type="http://schemas.openxmlformats.org/officeDocument/2006/relationships/image" Target="../media/image3.png"/><Relationship Id="rId5" Type="http://schemas.openxmlformats.org/officeDocument/2006/relationships/tags" Target="../tags/tag66.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65.xml"/><Relationship Id="rId9" Type="http://schemas.openxmlformats.org/officeDocument/2006/relationships/image" Target="../media/image2.png"/></Relationships>
</file>

<file path=ppt/slideLayouts/_rels/slideLayout90.xml.rels><?xml version="1.0" encoding="UTF-8" standalone="yes"?>
<Relationships xmlns="http://schemas.openxmlformats.org/package/2006/relationships"><Relationship Id="rId8" Type="http://schemas.openxmlformats.org/officeDocument/2006/relationships/tags" Target="../tags/tag718.xml"/><Relationship Id="rId13" Type="http://schemas.openxmlformats.org/officeDocument/2006/relationships/image" Target="../media/image3.png"/><Relationship Id="rId3" Type="http://schemas.openxmlformats.org/officeDocument/2006/relationships/tags" Target="../tags/tag713.xml"/><Relationship Id="rId7" Type="http://schemas.openxmlformats.org/officeDocument/2006/relationships/tags" Target="../tags/tag717.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712.xml"/><Relationship Id="rId1" Type="http://schemas.openxmlformats.org/officeDocument/2006/relationships/tags" Target="../tags/tag711.xml"/><Relationship Id="rId6" Type="http://schemas.openxmlformats.org/officeDocument/2006/relationships/tags" Target="../tags/tag716.xml"/><Relationship Id="rId11" Type="http://schemas.openxmlformats.org/officeDocument/2006/relationships/image" Target="../media/image6.png"/><Relationship Id="rId5" Type="http://schemas.openxmlformats.org/officeDocument/2006/relationships/tags" Target="../tags/tag715.xml"/><Relationship Id="rId10" Type="http://schemas.openxmlformats.org/officeDocument/2006/relationships/slideMaster" Target="../slideMasters/slideMaster5.xml"/><Relationship Id="rId4" Type="http://schemas.openxmlformats.org/officeDocument/2006/relationships/tags" Target="../tags/tag714.xml"/><Relationship Id="rId9" Type="http://schemas.openxmlformats.org/officeDocument/2006/relationships/tags" Target="../tags/tag719.xml"/><Relationship Id="rId14" Type="http://schemas.openxmlformats.org/officeDocument/2006/relationships/image" Target="file:///C:\Users\1V994W2\PycharmProjects\PPT_Background_Generation/pic_temp/1_pic_quater_left_down.png" TargetMode="Externa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lumMod val="95000"/>
          </a:schemeClr>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3" name="标题 2"/>
          <p:cNvSpPr>
            <a:spLocks noGrp="1"/>
          </p:cNvSpPr>
          <p:nvPr>
            <p:ph type="ctrTitle" idx="14" hasCustomPrompt="1"/>
            <p:custDataLst>
              <p:tags r:id="rId5"/>
            </p:custDataLst>
          </p:nvPr>
        </p:nvSpPr>
        <p:spPr>
          <a:xfrm>
            <a:off x="5211527" y="1603493"/>
            <a:ext cx="3619024" cy="16594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5269154" y="3262954"/>
            <a:ext cx="1339928" cy="277688"/>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dirty="0"/>
              <a:t>编辑文本</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tx2"/>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11" r:link="rId12" cstate="print">
            <a:extLst>
              <a:ext uri="{28A0092B-C50C-407E-A947-70E740481C1C}">
                <a14:useLocalDpi xmlns:a14="http://schemas.microsoft.com/office/drawing/2010/main" val="0"/>
              </a:ext>
            </a:extLst>
          </a:blip>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2" name="标题 1"/>
          <p:cNvSpPr>
            <a:spLocks noGrp="1"/>
          </p:cNvSpPr>
          <p:nvPr>
            <p:ph type="ctrTitle" idx="13" hasCustomPrompt="1"/>
            <p:custDataLst>
              <p:tags r:id="rId5"/>
            </p:custDataLst>
          </p:nvPr>
        </p:nvSpPr>
        <p:spPr>
          <a:xfrm>
            <a:off x="2171348" y="1698825"/>
            <a:ext cx="4762500" cy="913084"/>
          </a:xfrm>
        </p:spPr>
        <p:txBody>
          <a:bodyPr vert="horz" wrap="square" lIns="0" tIns="0" rIns="0" bIns="0" rtlCol="0" anchor="t" anchorCtr="0">
            <a:normAutofit/>
          </a:bodyPr>
          <a:lstStyle>
            <a:lvl1pPr>
              <a:defRPr lang="zh-CN" altLang="en-US" sz="5400" b="0" spc="700" baseline="0">
                <a:solidFill>
                  <a:schemeClr val="tx1">
                    <a:lumMod val="85000"/>
                    <a:lumOff val="15000"/>
                  </a:schemeClr>
                </a:solidFill>
                <a:latin typeface="Arial" panose="020B0604020202020204" pitchFamily="34" charset="0"/>
                <a:ea typeface="汉仪旗黑-85S" panose="00020600040101010101" pitchFamily="18" charset="-122"/>
              </a:defRPr>
            </a:lvl1pPr>
          </a:lstStyle>
          <a:p>
            <a:pPr marL="0" lvl="0" algn="dist"/>
            <a:r>
              <a:rPr lang="zh-CN" altLang="en-US" dirty="0"/>
              <a:t>编辑标题</a:t>
            </a:r>
          </a:p>
        </p:txBody>
      </p:sp>
      <p:sp>
        <p:nvSpPr>
          <p:cNvPr id="3" name="文本占位符 2"/>
          <p:cNvSpPr>
            <a:spLocks noGrp="1"/>
          </p:cNvSpPr>
          <p:nvPr>
            <p:ph type="body" idx="14" hasCustomPrompt="1"/>
            <p:custDataLst>
              <p:tags r:id="rId6"/>
            </p:custDataLst>
          </p:nvPr>
        </p:nvSpPr>
        <p:spPr>
          <a:xfrm>
            <a:off x="5418896" y="2929130"/>
            <a:ext cx="1458278" cy="306743"/>
          </a:xfrm>
        </p:spPr>
        <p:txBody>
          <a:bodyPr vert="horz" wrap="square" lIns="0" tIns="0" rIns="0" bIns="0" rtlCol="0" anchor="ctr">
            <a:normAutofit/>
          </a:bodyPr>
          <a:lstStyle>
            <a:lvl1pPr>
              <a:defRPr lang="zh-CN" altLang="en-US">
                <a:solidFill>
                  <a:schemeClr val="tx1">
                    <a:lumMod val="65000"/>
                    <a:lumOff val="35000"/>
                  </a:schemeClr>
                </a:solidFill>
                <a:latin typeface="Arial" panose="020B0604020202020204" pitchFamily="34" charset="0"/>
                <a:ea typeface="微软雅黑" panose="020B0503020204020204" charset="-122"/>
              </a:defRPr>
            </a:lvl1pPr>
          </a:lstStyle>
          <a:p>
            <a:pPr marL="0" lvl="0" indent="0" algn="r">
              <a:buNone/>
            </a:pPr>
            <a:r>
              <a:rPr lang="zh-CN" altLang="en-US"/>
              <a:t>编辑文本</a:t>
            </a:r>
          </a:p>
        </p:txBody>
      </p:sp>
      <p:sp>
        <p:nvSpPr>
          <p:cNvPr id="4" name="文本占位符 3"/>
          <p:cNvSpPr>
            <a:spLocks noGrp="1"/>
          </p:cNvSpPr>
          <p:nvPr>
            <p:ph type="body" sz="quarter" idx="15" hasCustomPrompt="1"/>
            <p:custDataLst>
              <p:tags r:id="rId7"/>
            </p:custDataLst>
          </p:nvPr>
        </p:nvSpPr>
        <p:spPr>
          <a:xfrm>
            <a:off x="2228021" y="2929130"/>
            <a:ext cx="1458278" cy="306743"/>
          </a:xfrm>
          <a:prstGeom prst="rect">
            <a:avLst/>
          </a:prstGeom>
        </p:spPr>
        <p:txBody>
          <a:bodyPr vert="horz" wrap="square" lIns="0" tIns="0" rIns="0" bIns="0" rtlCol="0" anchor="ctr">
            <a:normAutofit/>
          </a:bodyPr>
          <a:lstStyle>
            <a:lvl1pPr>
              <a:defRPr lang="zh-CN" altLang="en-US">
                <a:solidFill>
                  <a:schemeClr val="tx1">
                    <a:lumMod val="65000"/>
                    <a:lumOff val="35000"/>
                  </a:schemeClr>
                </a:solidFill>
                <a:latin typeface="Arial" panose="020B0604020202020204" pitchFamily="34" charset="0"/>
                <a:ea typeface="微软雅黑" panose="020B0503020204020204" charset="-122"/>
              </a:defRPr>
            </a:lvl1pPr>
          </a:lstStyle>
          <a:p>
            <a:pPr marL="0" lvl="0" indent="0">
              <a:buNone/>
            </a:pPr>
            <a:r>
              <a:rPr lang="zh-CN" altLang="en-US"/>
              <a:t>编辑文本</a:t>
            </a:r>
          </a:p>
        </p:txBody>
      </p:sp>
      <p:cxnSp>
        <p:nvCxnSpPr>
          <p:cNvPr id="9" name="直接连接符 8"/>
          <p:cNvCxnSpPr/>
          <p:nvPr userDrawn="1">
            <p:custDataLst>
              <p:tags r:id="rId8"/>
            </p:custDataLst>
          </p:nvPr>
        </p:nvCxnSpPr>
        <p:spPr>
          <a:xfrm>
            <a:off x="2227784" y="2757659"/>
            <a:ext cx="4649629"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 name="副标题 5"/>
          <p:cNvSpPr>
            <a:spLocks noGrp="1"/>
          </p:cNvSpPr>
          <p:nvPr>
            <p:ph type="subTitle" sz="quarter" idx="16" hasCustomPrompt="1"/>
            <p:custDataLst>
              <p:tags r:id="rId9"/>
            </p:custDataLst>
          </p:nvPr>
        </p:nvSpPr>
        <p:spPr>
          <a:xfrm>
            <a:off x="2171587" y="1210132"/>
            <a:ext cx="4762976" cy="336750"/>
          </a:xfrm>
          <a:prstGeom prst="rect">
            <a:avLst/>
          </a:prstGeom>
        </p:spPr>
        <p:txBody>
          <a:bodyPr vert="horz" wrap="square" lIns="0" tIns="0" rIns="0" bIns="0" rtlCol="0" anchor="b" anchorCtr="0">
            <a:normAutofit/>
          </a:bodyPr>
          <a:lstStyle>
            <a:lvl1pPr>
              <a:defRPr lang="zh-CN" altLang="en-US" sz="1500" spc="200">
                <a:ln>
                  <a:noFill/>
                </a:ln>
                <a:solidFill>
                  <a:schemeClr val="tx1">
                    <a:lumMod val="65000"/>
                    <a:lumOff val="35000"/>
                  </a:schemeClr>
                </a:solidFill>
                <a:effectLst/>
                <a:uLnTx/>
                <a:latin typeface="Arial" panose="020B0604020202020204" pitchFamily="34" charset="0"/>
                <a:ea typeface="微软雅黑" panose="020B0503020204020204" charset="-122"/>
                <a:cs typeface="微软雅黑" panose="020B0503020204020204" charset="-122"/>
              </a:defRPr>
            </a:lvl1pPr>
          </a:lstStyle>
          <a:p>
            <a:pPr marL="0" lvl="0" indent="0" algn="dist">
              <a:lnSpc>
                <a:spcPct val="100000"/>
              </a:lnSpc>
              <a:spcAft>
                <a:spcPts val="0"/>
              </a:spcAft>
              <a:buClrTx/>
              <a:buSzTx/>
              <a:buNone/>
            </a:pPr>
            <a:r>
              <a:rPr lang="zh-CN" altLang="en-US" dirty="0"/>
              <a:t>单击此处编辑副标题</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7" name="图片 6"/>
          <p:cNvPicPr/>
          <p:nvPr userDrawn="1">
            <p:custDataLst>
              <p:tags r:id="rId2"/>
            </p:custDataLst>
          </p:nvPr>
        </p:nvPicPr>
        <p:blipFill>
          <a:blip r:embed="rId11" r:link="rId12"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print">
            <a:extLst>
              <a:ext uri="{28A0092B-C50C-407E-A947-70E740481C1C}">
                <a14:useLocalDpi xmlns:a14="http://schemas.microsoft.com/office/drawing/2010/main" val="0"/>
              </a:ext>
            </a:extLst>
          </a:blip>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2" name="副标题 1"/>
          <p:cNvSpPr>
            <a:spLocks noGrp="1"/>
          </p:cNvSpPr>
          <p:nvPr>
            <p:ph type="subTitle" idx="13" hasCustomPrompt="1"/>
            <p:custDataLst>
              <p:tags r:id="rId5"/>
            </p:custDataLst>
          </p:nvPr>
        </p:nvSpPr>
        <p:spPr>
          <a:xfrm>
            <a:off x="2120741" y="3498709"/>
            <a:ext cx="4902518" cy="289596"/>
          </a:xfrm>
        </p:spPr>
        <p:txBody>
          <a:bodyPr vert="horz" wrap="square" lIns="0" tIns="0" rIns="0" bIns="0" rtlCol="0" anchor="t" anchorCtr="0">
            <a:normAutofit/>
          </a:bodyPr>
          <a:lstStyle>
            <a:lvl1pPr>
              <a:defRPr kumimoji="0" lang="zh-CN" altLang="en-US" b="0" i="0" spc="200">
                <a:ln>
                  <a:noFill/>
                </a:ln>
                <a:solidFill>
                  <a:schemeClr val="tx1">
                    <a:lumMod val="65000"/>
                    <a:lumOff val="35000"/>
                  </a:schemeClr>
                </a:solidFill>
                <a:effectLst/>
                <a:uLnTx/>
                <a:latin typeface="Arial" panose="020B0604020202020204" pitchFamily="34" charset="0"/>
                <a:ea typeface="微软雅黑" panose="020B0503020204020204" charset="-122"/>
              </a:defRPr>
            </a:lvl1pPr>
          </a:lstStyle>
          <a:p>
            <a:pPr marL="0" marR="0" lvl="0" indent="0" algn="ctr">
              <a:lnSpc>
                <a:spcPct val="100000"/>
              </a:lnSpc>
              <a:spcAft>
                <a:spcPts val="0"/>
              </a:spcAft>
              <a:buClrTx/>
              <a:buSzTx/>
              <a:buNone/>
            </a:pPr>
            <a:r>
              <a:rPr lang="zh-CN" altLang="en-US" dirty="0"/>
              <a:t>单击此处编辑副标题</a:t>
            </a:r>
          </a:p>
        </p:txBody>
      </p:sp>
      <p:sp>
        <p:nvSpPr>
          <p:cNvPr id="3" name="标题 2"/>
          <p:cNvSpPr>
            <a:spLocks noGrp="1"/>
          </p:cNvSpPr>
          <p:nvPr>
            <p:ph type="ctrTitle" idx="14" hasCustomPrompt="1"/>
            <p:custDataLst>
              <p:tags r:id="rId6"/>
            </p:custDataLst>
          </p:nvPr>
        </p:nvSpPr>
        <p:spPr>
          <a:xfrm>
            <a:off x="2120741" y="2686061"/>
            <a:ext cx="4902518" cy="626822"/>
          </a:xfrm>
        </p:spPr>
        <p:txBody>
          <a:bodyPr vert="horz" wrap="square" lIns="0" tIns="0" rIns="0" bIns="0" rtlCol="0" anchor="b" anchorCtr="0">
            <a:normAutofit/>
          </a:bodyPr>
          <a:lstStyle>
            <a:lvl1pPr>
              <a:defRPr kumimoji="0" lang="zh-CN" altLang="en-US" sz="3300" b="0" i="0" spc="400" baseline="0">
                <a:ln>
                  <a:noFill/>
                </a:ln>
                <a:solidFill>
                  <a:schemeClr val="tx1">
                    <a:lumMod val="85000"/>
                    <a:lumOff val="15000"/>
                  </a:schemeClr>
                </a:solidFill>
                <a:effectLst/>
                <a:uLnTx/>
                <a:latin typeface="Arial" panose="020B0604020202020204" pitchFamily="34" charset="0"/>
                <a:ea typeface="汉仪旗黑-85S" panose="00020600040101010101" pitchFamily="18" charset="-122"/>
              </a:defRPr>
            </a:lvl1pPr>
          </a:lstStyle>
          <a:p>
            <a:pPr marL="0" marR="0" lvl="0" indent="0" algn="ctr">
              <a:spcAft>
                <a:spcPts val="0"/>
              </a:spcAft>
              <a:buClrTx/>
              <a:buSzTx/>
              <a:buFontTx/>
            </a:pPr>
            <a:r>
              <a:rPr lang="zh-CN" altLang="en-US" dirty="0"/>
              <a:t>编辑标题</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8" name="图片 7"/>
          <p:cNvPicPr/>
          <p:nvPr userDrawn="1">
            <p:custDataLst>
              <p:tags r:id="rId2"/>
            </p:custDataLst>
          </p:nvPr>
        </p:nvPicPr>
        <p:blipFill>
          <a:blip r:embed="rId12" r:link="rId13"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10" name="图片 9"/>
          <p:cNvPicPr/>
          <p:nvPr userDrawn="1">
            <p:custDataLst>
              <p:tags r:id="rId2"/>
            </p:custDataLst>
          </p:nvPr>
        </p:nvPicPr>
        <p:blipFill>
          <a:blip r:embed="rId14" r:link="rId15"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print">
            <a:extLst>
              <a:ext uri="{28A0092B-C50C-407E-A947-70E740481C1C}">
                <a14:useLocalDpi xmlns:a14="http://schemas.microsoft.com/office/drawing/2010/main" val="0"/>
              </a:ext>
            </a:extLst>
          </a:blip>
          <a:stretch>
            <a:fillRect/>
          </a:stretch>
        </p:blipFill>
        <p:spPr>
          <a:xfrm>
            <a:off x="228600" y="1646123"/>
            <a:ext cx="3291840" cy="1851889"/>
          </a:xfrm>
          <a:prstGeom prst="rect">
            <a:avLst/>
          </a:prstGeom>
        </p:spPr>
      </p:pic>
      <p:pic>
        <p:nvPicPr>
          <p:cNvPr id="6" name="图片 5"/>
          <p:cNvPicPr/>
          <p:nvPr userDrawn="1">
            <p:custDataLst>
              <p:tags r:id="rId2"/>
            </p:custDataLst>
          </p:nvPr>
        </p:nvPicPr>
        <p:blipFill>
          <a:blip r:embed="rId10" r:link="rId11" cstate="print">
            <a:extLst>
              <a:ext uri="{28A0092B-C50C-407E-A947-70E740481C1C}">
                <a14:useLocalDpi xmlns:a14="http://schemas.microsoft.com/office/drawing/2010/main" val="0"/>
              </a:ext>
            </a:extLst>
          </a:blip>
          <a:stretch>
            <a:fillRect/>
          </a:stretch>
        </p:blipFill>
        <p:spPr>
          <a:xfrm>
            <a:off x="8603933" y="4820054"/>
            <a:ext cx="540068" cy="324081"/>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8" name="图片 7"/>
          <p:cNvPicPr/>
          <p:nvPr userDrawn="1">
            <p:custDataLst>
              <p:tags r:id="rId2"/>
            </p:custDataLst>
          </p:nvPr>
        </p:nvPicPr>
        <p:blipFill>
          <a:blip r:embed="rId12" r:link="rId13"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t>2020/10/28</a:t>
            </a:fld>
            <a:endParaRPr lang="zh-CN" altLang="en-US" dirty="0"/>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7" name="图片 6"/>
          <p:cNvPicPr/>
          <p:nvPr userDrawn="1">
            <p:custDataLst>
              <p:tags r:id="rId2"/>
            </p:custDataLst>
          </p:nvPr>
        </p:nvPicPr>
        <p:blipFill>
          <a:blip r:embed="rId11" r:link="rId12"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6" name="图片 5"/>
          <p:cNvPicPr/>
          <p:nvPr userDrawn="1">
            <p:custDataLst>
              <p:tags r:id="rId2"/>
            </p:custDataLst>
          </p:nvPr>
        </p:nvPicPr>
        <p:blipFill>
          <a:blip r:embed="rId10" r:link="rId11"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9" r:link="rId10" cstate="print">
            <a:extLst>
              <a:ext uri="{28A0092B-C50C-407E-A947-70E740481C1C}">
                <a14:useLocalDpi xmlns:a14="http://schemas.microsoft.com/office/drawing/2010/main" val="0"/>
              </a:ext>
            </a:extLst>
          </a:blip>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2" name="标题 1"/>
          <p:cNvSpPr>
            <a:spLocks noGrp="1"/>
          </p:cNvSpPr>
          <p:nvPr>
            <p:ph type="title" idx="13" hasCustomPrompt="1"/>
            <p:custDataLst>
              <p:tags r:id="rId5"/>
            </p:custDataLst>
          </p:nvPr>
        </p:nvSpPr>
        <p:spPr>
          <a:xfrm>
            <a:off x="1302068" y="1726319"/>
            <a:ext cx="3269933" cy="879266"/>
          </a:xfrm>
        </p:spPr>
        <p:txBody>
          <a:bodyPr vert="horz" wrap="square" lIns="0" tIns="0" rIns="0" bIns="0" rtlCol="0" anchor="b" anchorCtr="0">
            <a:normAutofit/>
          </a:bodyPr>
          <a:lstStyle>
            <a:lvl1pPr>
              <a:defRPr lang="zh-CN" altLang="en-US" sz="4950" b="0" spc="700" baseline="0">
                <a:ln>
                  <a:noFill/>
                </a:ln>
                <a:solidFill>
                  <a:schemeClr val="tx1">
                    <a:lumMod val="85000"/>
                    <a:lumOff val="15000"/>
                  </a:schemeClr>
                </a:solidFill>
                <a:effectLst/>
                <a:uLnTx/>
                <a:latin typeface="Arial" panose="020B0604020202020204" pitchFamily="34" charset="0"/>
                <a:ea typeface="汉仪旗黑-85S" panose="00020600040101010101" pitchFamily="18" charset="-122"/>
              </a:defRPr>
            </a:lvl1pPr>
          </a:lstStyle>
          <a:p>
            <a:pPr marL="0" lvl="0">
              <a:spcAft>
                <a:spcPts val="0"/>
              </a:spcAft>
              <a:buClrTx/>
              <a:buSzTx/>
              <a:buFontTx/>
            </a:pPr>
            <a:r>
              <a:rPr lang="zh-CN" altLang="en-US"/>
              <a:t>编辑标题</a:t>
            </a:r>
          </a:p>
        </p:txBody>
      </p:sp>
      <p:sp>
        <p:nvSpPr>
          <p:cNvPr id="7" name="文本占位符 6"/>
          <p:cNvSpPr>
            <a:spLocks noGrp="1"/>
          </p:cNvSpPr>
          <p:nvPr>
            <p:ph type="body" idx="14" hasCustomPrompt="1"/>
            <p:custDataLst>
              <p:tags r:id="rId6"/>
            </p:custDataLst>
          </p:nvPr>
        </p:nvSpPr>
        <p:spPr>
          <a:xfrm>
            <a:off x="1302068" y="2758956"/>
            <a:ext cx="3269933" cy="277688"/>
          </a:xfrm>
        </p:spPr>
        <p:txBody>
          <a:bodyPr vert="horz" wrap="square" lIns="0" tIns="0" rIns="0" bIns="0" rtlCol="0">
            <a:normAutofit/>
          </a:bodyPr>
          <a:lstStyle>
            <a:lvl1pPr>
              <a:defRPr kumimoji="0" lang="zh-CN" altLang="en-US" sz="1500" b="0" i="0" spc="200">
                <a:ln>
                  <a:noFill/>
                </a:ln>
                <a:solidFill>
                  <a:schemeClr val="tx1">
                    <a:lumMod val="65000"/>
                    <a:lumOff val="35000"/>
                  </a:schemeClr>
                </a:solidFill>
                <a:effectLst/>
                <a:uLnTx/>
                <a:latin typeface="Arial" panose="020B0604020202020204" pitchFamily="34" charset="0"/>
                <a:ea typeface="微软雅黑" panose="020B0503020204020204" charset="-122"/>
              </a:defRPr>
            </a:lvl1pPr>
          </a:lstStyle>
          <a:p>
            <a:pPr marL="0" marR="0" lvl="0" indent="0">
              <a:lnSpc>
                <a:spcPct val="100000"/>
              </a:lnSpc>
              <a:spcAft>
                <a:spcPts val="0"/>
              </a:spcAft>
              <a:buClrTx/>
              <a:buSzTx/>
              <a:buNone/>
            </a:pPr>
            <a:r>
              <a:rPr lang="zh-CN" altLang="en-US"/>
              <a:t>单击此处编辑副标题</a:t>
            </a:r>
          </a:p>
        </p:txBody>
      </p:sp>
      <p:cxnSp>
        <p:nvCxnSpPr>
          <p:cNvPr id="8" name="直接连接符 7"/>
          <p:cNvCxnSpPr/>
          <p:nvPr userDrawn="1">
            <p:custDataLst>
              <p:tags r:id="rId7"/>
            </p:custDataLst>
          </p:nvPr>
        </p:nvCxnSpPr>
        <p:spPr>
          <a:xfrm flipV="1">
            <a:off x="1073944" y="1850159"/>
            <a:ext cx="0" cy="1143141"/>
          </a:xfrm>
          <a:prstGeom prst="line">
            <a:avLst/>
          </a:prstGeom>
          <a:ln w="63500"/>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3" name="标题 2"/>
          <p:cNvSpPr>
            <a:spLocks noGrp="1"/>
          </p:cNvSpPr>
          <p:nvPr>
            <p:ph type="ctrTitle" idx="14" hasCustomPrompt="1"/>
            <p:custDataLst>
              <p:tags r:id="rId5"/>
            </p:custDataLst>
          </p:nvPr>
        </p:nvSpPr>
        <p:spPr>
          <a:xfrm>
            <a:off x="3378132" y="1867845"/>
            <a:ext cx="4079081" cy="535847"/>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27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378132" y="2491334"/>
            <a:ext cx="4079081" cy="80067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2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a:t>单击此处编辑副标题</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6" name="图片 5"/>
          <p:cNvPicPr/>
          <p:nvPr userDrawn="1">
            <p:custDataLst>
              <p:tags r:id="rId2"/>
            </p:custDataLst>
          </p:nvPr>
        </p:nvPicPr>
        <p:blipFill>
          <a:blip r:embed="rId10" r:link="rId11"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3"/>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9" name="图片 8"/>
          <p:cNvPicPr/>
          <p:nvPr userDrawn="1">
            <p:custDataLst>
              <p:tags r:id="rId2"/>
            </p:custDataLst>
          </p:nvPr>
        </p:nvPicPr>
        <p:blipFill>
          <a:blip r:embed="rId10" r:link="rId11"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8" name="图片 7"/>
          <p:cNvPicPr/>
          <p:nvPr userDrawn="1">
            <p:custDataLst>
              <p:tags r:id="rId3"/>
            </p:custDataLst>
          </p:nvPr>
        </p:nvPicPr>
        <p:blipFill>
          <a:blip r:embed="rId12" r:link="rId13"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hasCustomPrompt="1"/>
            <p:custDataLst>
              <p:tags r:id="rId4"/>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5"/>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8" name="图片 7"/>
          <p:cNvPicPr/>
          <p:nvPr userDrawn="1">
            <p:custDataLst>
              <p:tags r:id="rId2"/>
            </p:custDataLst>
          </p:nvPr>
        </p:nvPicPr>
        <p:blipFill>
          <a:blip r:embed="rId10" r:link="rId11"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10" name="图片 9"/>
          <p:cNvPicPr/>
          <p:nvPr userDrawn="1">
            <p:custDataLst>
              <p:tags r:id="rId2"/>
            </p:custDataLst>
          </p:nvPr>
        </p:nvPicPr>
        <p:blipFill>
          <a:blip r:embed="rId11" r:link="rId12"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8" name="图片 7"/>
          <p:cNvPicPr/>
          <p:nvPr userDrawn="1">
            <p:custDataLst>
              <p:tags r:id="rId3"/>
            </p:custDataLst>
          </p:nvPr>
        </p:nvPicPr>
        <p:blipFill>
          <a:blip r:embed="rId13" r:link="rId14"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4"/>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8"/>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9"/>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10" name="图片 9"/>
          <p:cNvPicPr/>
          <p:nvPr userDrawn="1">
            <p:custDataLst>
              <p:tags r:id="rId2"/>
            </p:custDataLst>
          </p:nvPr>
        </p:nvPicPr>
        <p:blipFill>
          <a:blip r:embed="rId11" r:link="rId12"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8" name="图片 7"/>
          <p:cNvPicPr/>
          <p:nvPr userDrawn="1">
            <p:custDataLst>
              <p:tags r:id="rId3"/>
            </p:custDataLst>
          </p:nvPr>
        </p:nvPicPr>
        <p:blipFill>
          <a:blip r:embed="rId13" r:link="rId14"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4"/>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8"/>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9"/>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12" name="图片 11"/>
          <p:cNvPicPr/>
          <p:nvPr userDrawn="1">
            <p:custDataLst>
              <p:tags r:id="rId2"/>
            </p:custDataLst>
          </p:nvPr>
        </p:nvPicPr>
        <p:blipFill>
          <a:blip r:embed="rId13" r:link="rId14" cstate="print">
            <a:extLst>
              <a:ext uri="{28A0092B-C50C-407E-A947-70E740481C1C}">
                <a14:useLocalDpi xmlns:a14="http://schemas.microsoft.com/office/drawing/2010/main" val="0"/>
              </a:ext>
            </a:extLst>
          </a:blip>
          <a:stretch>
            <a:fillRect/>
          </a:stretch>
        </p:blipFill>
        <p:spPr>
          <a:xfrm>
            <a:off x="8603933" y="4820054"/>
            <a:ext cx="540068" cy="324081"/>
          </a:xfrm>
          <a:prstGeom prst="rect">
            <a:avLst/>
          </a:prstGeom>
        </p:spPr>
      </p:pic>
      <p:pic>
        <p:nvPicPr>
          <p:cNvPr id="10" name="图片 9"/>
          <p:cNvPicPr/>
          <p:nvPr userDrawn="1">
            <p:custDataLst>
              <p:tags r:id="rId3"/>
            </p:custDataLst>
          </p:nvPr>
        </p:nvPicPr>
        <p:blipFill>
          <a:blip r:embed="rId15" r:link="rId16" cstate="print">
            <a:extLst>
              <a:ext uri="{28A0092B-C50C-407E-A947-70E740481C1C}">
                <a14:useLocalDpi xmlns:a14="http://schemas.microsoft.com/office/drawing/2010/main" val="0"/>
              </a:ext>
            </a:extLst>
          </a:blip>
          <a:stretch>
            <a:fillRect/>
          </a:stretch>
        </p:blipFill>
        <p:spPr>
          <a:xfrm>
            <a:off x="0" y="4820054"/>
            <a:ext cx="540068" cy="324081"/>
          </a:xfrm>
          <a:prstGeom prst="rect">
            <a:avLst/>
          </a:prstGeom>
        </p:spPr>
      </p:pic>
      <p:sp>
        <p:nvSpPr>
          <p:cNvPr id="2" name="标题 1"/>
          <p:cNvSpPr>
            <a:spLocks noGrp="1"/>
          </p:cNvSpPr>
          <p:nvPr>
            <p:ph type="title"/>
            <p:custDataLst>
              <p:tags r:id="rId4"/>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8"/>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9"/>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10"/>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1"/>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9" name="图片 8"/>
          <p:cNvPicPr/>
          <p:nvPr userDrawn="1">
            <p:custDataLst>
              <p:tags r:id="rId2"/>
            </p:custDataLst>
          </p:nvPr>
        </p:nvPicPr>
        <p:blipFill>
          <a:blip r:embed="rId10" r:link="rId11" cstate="print">
            <a:extLst>
              <a:ext uri="{28A0092B-C50C-407E-A947-70E740481C1C}">
                <a14:useLocalDpi xmlns:a14="http://schemas.microsoft.com/office/drawing/2010/main" val="0"/>
              </a:ext>
            </a:extLst>
          </a:blip>
          <a:stretch>
            <a:fillRect/>
          </a:stretch>
        </p:blipFill>
        <p:spPr>
          <a:xfrm>
            <a:off x="7928848" y="4414953"/>
            <a:ext cx="1215152" cy="729181"/>
          </a:xfrm>
          <a:prstGeom prst="rect">
            <a:avLst/>
          </a:prstGeom>
        </p:spPr>
      </p:pic>
      <p:pic>
        <p:nvPicPr>
          <p:cNvPr id="8" name="图片 7"/>
          <p:cNvPicPr/>
          <p:nvPr userDrawn="1">
            <p:custDataLst>
              <p:tags r:id="rId3"/>
            </p:custDataLst>
          </p:nvPr>
        </p:nvPicPr>
        <p:blipFill>
          <a:blip r:embed="rId12" r:link="rId13" cstate="print">
            <a:extLst>
              <a:ext uri="{28A0092B-C50C-407E-A947-70E740481C1C}">
                <a14:useLocalDpi xmlns:a14="http://schemas.microsoft.com/office/drawing/2010/main" val="0"/>
              </a:ext>
            </a:extLst>
          </a:blip>
          <a:stretch>
            <a:fillRect/>
          </a:stretch>
        </p:blipFill>
        <p:spPr>
          <a:xfrm>
            <a:off x="0" y="4414953"/>
            <a:ext cx="1215152" cy="729181"/>
          </a:xfrm>
          <a:prstGeom prst="rect">
            <a:avLst/>
          </a:prstGeom>
        </p:spPr>
      </p:pic>
      <p:sp>
        <p:nvSpPr>
          <p:cNvPr id="2" name="标题 1"/>
          <p:cNvSpPr>
            <a:spLocks noGrp="1"/>
          </p:cNvSpPr>
          <p:nvPr>
            <p:ph type="title" hasCustomPrompt="1"/>
            <p:custDataLst>
              <p:tags r:id="rId4"/>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8"/>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lumMod val="95000"/>
          </a:schemeClr>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5211527" y="1603493"/>
            <a:ext cx="3619024" cy="16594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5269154" y="3262954"/>
            <a:ext cx="1339928" cy="277688"/>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dirty="0"/>
              <a:t>编辑文本</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3378132" y="1867845"/>
            <a:ext cx="4079081" cy="535847"/>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27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378132" y="2491334"/>
            <a:ext cx="4079081" cy="80067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2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a:t>单击此处编辑副标题</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screen"/>
          <a:stretch>
            <a:fillRect/>
          </a:stretch>
        </p:blipFill>
        <p:spPr>
          <a:xfrm>
            <a:off x="0" y="0"/>
            <a:ext cx="540068" cy="511474"/>
          </a:xfrm>
          <a:prstGeom prst="rect">
            <a:avLst/>
          </a:prstGeom>
        </p:spPr>
      </p:pic>
      <p:pic>
        <p:nvPicPr>
          <p:cNvPr id="10" name="图片 9"/>
          <p:cNvPicPr/>
          <p:nvPr userDrawn="1">
            <p:custDataLst>
              <p:tags r:id="rId2"/>
            </p:custDataLst>
          </p:nvPr>
        </p:nvPicPr>
        <p:blipFill>
          <a:blip r:embed="rId14" r:link="rId15"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5623560" y="1646123"/>
            <a:ext cx="3291840" cy="1851889"/>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0" y="4748311"/>
            <a:ext cx="540068" cy="395824"/>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solidFill>
                  <a:prstClr val="black">
                    <a:tint val="75000"/>
                  </a:prstClr>
                </a:solidFill>
              </a:rPr>
              <a:t>2020/10/28</a:t>
            </a:fld>
            <a:endParaRPr lang="zh-CN" altLang="en-US" dirty="0">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screen"/>
          <a:stretch>
            <a:fillRect/>
          </a:stretch>
        </p:blipFill>
        <p:spPr>
          <a:xfrm>
            <a:off x="0" y="0"/>
            <a:ext cx="540068" cy="511474"/>
          </a:xfrm>
          <a:prstGeom prst="rect">
            <a:avLst/>
          </a:prstGeom>
        </p:spPr>
      </p:pic>
      <p:pic>
        <p:nvPicPr>
          <p:cNvPr id="10" name="图片 9"/>
          <p:cNvPicPr/>
          <p:nvPr userDrawn="1">
            <p:custDataLst>
              <p:tags r:id="rId2"/>
            </p:custDataLst>
          </p:nvPr>
        </p:nvPicPr>
        <p:blipFill>
          <a:blip r:embed="rId14" r:link="rId15"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lumMod val="95000"/>
          </a:schemeClr>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5211527" y="1603493"/>
            <a:ext cx="3619024" cy="16594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5269154" y="3262954"/>
            <a:ext cx="1339928" cy="277688"/>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dirty="0"/>
              <a:t>编辑文本</a:t>
            </a: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3378132" y="1867845"/>
            <a:ext cx="4079081" cy="535847"/>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27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378132" y="2491334"/>
            <a:ext cx="4079081" cy="80067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2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a:t>单击此处编辑副标题</a:t>
            </a: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screen"/>
          <a:stretch>
            <a:fillRect/>
          </a:stretch>
        </p:blipFill>
        <p:spPr>
          <a:xfrm>
            <a:off x="0" y="0"/>
            <a:ext cx="540068" cy="511474"/>
          </a:xfrm>
          <a:prstGeom prst="rect">
            <a:avLst/>
          </a:prstGeom>
        </p:spPr>
      </p:pic>
      <p:pic>
        <p:nvPicPr>
          <p:cNvPr id="10" name="图片 9"/>
          <p:cNvPicPr/>
          <p:nvPr userDrawn="1">
            <p:custDataLst>
              <p:tags r:id="rId2"/>
            </p:custDataLst>
          </p:nvPr>
        </p:nvPicPr>
        <p:blipFill>
          <a:blip r:embed="rId14" r:link="rId15"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5623560" y="1646123"/>
            <a:ext cx="3291840" cy="1851889"/>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0" y="4748311"/>
            <a:ext cx="540068" cy="395824"/>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5623560" y="1646123"/>
            <a:ext cx="3291840" cy="1851889"/>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0" y="4748311"/>
            <a:ext cx="540068" cy="395824"/>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solidFill>
                  <a:prstClr val="black">
                    <a:tint val="75000"/>
                  </a:prstClr>
                </a:solidFill>
              </a:rPr>
              <a:t>2020/10/28</a:t>
            </a:fld>
            <a:endParaRPr lang="zh-CN" altLang="en-US" dirty="0">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lumMod val="95000"/>
          </a:schemeClr>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5211527" y="1603493"/>
            <a:ext cx="3619024" cy="16594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5269154" y="3262954"/>
            <a:ext cx="1339928" cy="277688"/>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dirty="0"/>
              <a:t>编辑文本</a:t>
            </a: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3378132" y="1867845"/>
            <a:ext cx="4079081" cy="535847"/>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27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378132" y="2491334"/>
            <a:ext cx="4079081" cy="80067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2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a:t>单击此处编辑副标题</a:t>
            </a: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screen"/>
          <a:stretch>
            <a:fillRect/>
          </a:stretch>
        </p:blipFill>
        <p:spPr>
          <a:xfrm>
            <a:off x="0" y="0"/>
            <a:ext cx="540068" cy="511474"/>
          </a:xfrm>
          <a:prstGeom prst="rect">
            <a:avLst/>
          </a:prstGeom>
        </p:spPr>
      </p:pic>
      <p:pic>
        <p:nvPicPr>
          <p:cNvPr id="10" name="图片 9"/>
          <p:cNvPicPr/>
          <p:nvPr userDrawn="1">
            <p:custDataLst>
              <p:tags r:id="rId2"/>
            </p:custDataLst>
          </p:nvPr>
        </p:nvPicPr>
        <p:blipFill>
          <a:blip r:embed="rId14" r:link="rId15"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5623560" y="1646123"/>
            <a:ext cx="3291840" cy="1851889"/>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0" y="4748311"/>
            <a:ext cx="540068" cy="395824"/>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t>2020/10/28</a:t>
            </a:fld>
            <a:endParaRPr lang="zh-CN" altLang="en-US" dirty="0"/>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t>‹#›</a:t>
            </a:fld>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solidFill>
                  <a:prstClr val="black">
                    <a:tint val="75000"/>
                  </a:prstClr>
                </a:solidFill>
              </a:rPr>
              <a:t>2020/10/28</a:t>
            </a:fld>
            <a:endParaRPr lang="zh-CN" altLang="en-US" dirty="0">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ags" Target="../tags/tag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6.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ags" Target="../tags/tag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slideLayout" Target="../slideLayouts/slideLayout36.xml"/><Relationship Id="rId3" Type="http://schemas.openxmlformats.org/officeDocument/2006/relationships/slideLayout" Target="../slideLayouts/slideLayout21.xml"/><Relationship Id="rId21" Type="http://schemas.openxmlformats.org/officeDocument/2006/relationships/tags" Target="../tags/tag147.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slideLayout" Target="../slideLayouts/slideLayout35.xml"/><Relationship Id="rId25" Type="http://schemas.openxmlformats.org/officeDocument/2006/relationships/tags" Target="../tags/tag151.xml"/><Relationship Id="rId2" Type="http://schemas.openxmlformats.org/officeDocument/2006/relationships/slideLayout" Target="../slideLayouts/slideLayout20.xml"/><Relationship Id="rId16" Type="http://schemas.openxmlformats.org/officeDocument/2006/relationships/slideLayout" Target="../slideLayouts/slideLayout34.xml"/><Relationship Id="rId20" Type="http://schemas.openxmlformats.org/officeDocument/2006/relationships/tags" Target="../tags/tag146.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24" Type="http://schemas.openxmlformats.org/officeDocument/2006/relationships/tags" Target="../tags/tag150.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23" Type="http://schemas.openxmlformats.org/officeDocument/2006/relationships/tags" Target="../tags/tag149.xml"/><Relationship Id="rId10" Type="http://schemas.openxmlformats.org/officeDocument/2006/relationships/slideLayout" Target="../slideLayouts/slideLayout28.xml"/><Relationship Id="rId19" Type="http://schemas.openxmlformats.org/officeDocument/2006/relationships/theme" Target="../theme/theme2.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 Id="rId22" Type="http://schemas.openxmlformats.org/officeDocument/2006/relationships/tags" Target="../tags/tag14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18" Type="http://schemas.openxmlformats.org/officeDocument/2006/relationships/slideLayout" Target="../slideLayouts/slideLayout54.xml"/><Relationship Id="rId3" Type="http://schemas.openxmlformats.org/officeDocument/2006/relationships/slideLayout" Target="../slideLayouts/slideLayout39.xml"/><Relationship Id="rId21" Type="http://schemas.openxmlformats.org/officeDocument/2006/relationships/tags" Target="../tags/tag28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5" Type="http://schemas.openxmlformats.org/officeDocument/2006/relationships/tags" Target="../tags/tag293.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0" Type="http://schemas.openxmlformats.org/officeDocument/2006/relationships/tags" Target="../tags/tag28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24" Type="http://schemas.openxmlformats.org/officeDocument/2006/relationships/tags" Target="../tags/tag292.xml"/><Relationship Id="rId5" Type="http://schemas.openxmlformats.org/officeDocument/2006/relationships/slideLayout" Target="../slideLayouts/slideLayout41.xml"/><Relationship Id="rId15" Type="http://schemas.openxmlformats.org/officeDocument/2006/relationships/slideLayout" Target="../slideLayouts/slideLayout51.xml"/><Relationship Id="rId23" Type="http://schemas.openxmlformats.org/officeDocument/2006/relationships/tags" Target="../tags/tag291.xml"/><Relationship Id="rId10" Type="http://schemas.openxmlformats.org/officeDocument/2006/relationships/slideLayout" Target="../slideLayouts/slideLayout46.xml"/><Relationship Id="rId19" Type="http://schemas.openxmlformats.org/officeDocument/2006/relationships/theme" Target="../theme/theme3.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tags" Target="../tags/tag29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2.xml"/><Relationship Id="rId13" Type="http://schemas.openxmlformats.org/officeDocument/2006/relationships/slideLayout" Target="../slideLayouts/slideLayout67.xml"/><Relationship Id="rId18" Type="http://schemas.openxmlformats.org/officeDocument/2006/relationships/slideLayout" Target="../slideLayouts/slideLayout72.xml"/><Relationship Id="rId3" Type="http://schemas.openxmlformats.org/officeDocument/2006/relationships/slideLayout" Target="../slideLayouts/slideLayout57.xml"/><Relationship Id="rId21" Type="http://schemas.openxmlformats.org/officeDocument/2006/relationships/tags" Target="../tags/tag433.xml"/><Relationship Id="rId7" Type="http://schemas.openxmlformats.org/officeDocument/2006/relationships/slideLayout" Target="../slideLayouts/slideLayout61.xml"/><Relationship Id="rId12" Type="http://schemas.openxmlformats.org/officeDocument/2006/relationships/slideLayout" Target="../slideLayouts/slideLayout66.xml"/><Relationship Id="rId17" Type="http://schemas.openxmlformats.org/officeDocument/2006/relationships/slideLayout" Target="../slideLayouts/slideLayout71.xml"/><Relationship Id="rId25" Type="http://schemas.openxmlformats.org/officeDocument/2006/relationships/tags" Target="../tags/tag437.xml"/><Relationship Id="rId2" Type="http://schemas.openxmlformats.org/officeDocument/2006/relationships/slideLayout" Target="../slideLayouts/slideLayout56.xml"/><Relationship Id="rId16" Type="http://schemas.openxmlformats.org/officeDocument/2006/relationships/slideLayout" Target="../slideLayouts/slideLayout70.xml"/><Relationship Id="rId20" Type="http://schemas.openxmlformats.org/officeDocument/2006/relationships/tags" Target="../tags/tag432.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24" Type="http://schemas.openxmlformats.org/officeDocument/2006/relationships/tags" Target="../tags/tag436.xml"/><Relationship Id="rId5" Type="http://schemas.openxmlformats.org/officeDocument/2006/relationships/slideLayout" Target="../slideLayouts/slideLayout59.xml"/><Relationship Id="rId15" Type="http://schemas.openxmlformats.org/officeDocument/2006/relationships/slideLayout" Target="../slideLayouts/slideLayout69.xml"/><Relationship Id="rId23" Type="http://schemas.openxmlformats.org/officeDocument/2006/relationships/tags" Target="../tags/tag435.xml"/><Relationship Id="rId10" Type="http://schemas.openxmlformats.org/officeDocument/2006/relationships/slideLayout" Target="../slideLayouts/slideLayout64.xml"/><Relationship Id="rId19" Type="http://schemas.openxmlformats.org/officeDocument/2006/relationships/theme" Target="../theme/theme4.xml"/><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slideLayout" Target="../slideLayouts/slideLayout68.xml"/><Relationship Id="rId22" Type="http://schemas.openxmlformats.org/officeDocument/2006/relationships/tags" Target="../tags/tag43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80.xml"/><Relationship Id="rId13" Type="http://schemas.openxmlformats.org/officeDocument/2006/relationships/slideLayout" Target="../slideLayouts/slideLayout85.xml"/><Relationship Id="rId18" Type="http://schemas.openxmlformats.org/officeDocument/2006/relationships/slideLayout" Target="../slideLayouts/slideLayout90.xml"/><Relationship Id="rId3" Type="http://schemas.openxmlformats.org/officeDocument/2006/relationships/slideLayout" Target="../slideLayouts/slideLayout75.xml"/><Relationship Id="rId21" Type="http://schemas.openxmlformats.org/officeDocument/2006/relationships/tags" Target="../tags/tag577.xml"/><Relationship Id="rId7" Type="http://schemas.openxmlformats.org/officeDocument/2006/relationships/slideLayout" Target="../slideLayouts/slideLayout79.xml"/><Relationship Id="rId12" Type="http://schemas.openxmlformats.org/officeDocument/2006/relationships/slideLayout" Target="../slideLayouts/slideLayout84.xml"/><Relationship Id="rId17" Type="http://schemas.openxmlformats.org/officeDocument/2006/relationships/slideLayout" Target="../slideLayouts/slideLayout89.xml"/><Relationship Id="rId25" Type="http://schemas.openxmlformats.org/officeDocument/2006/relationships/tags" Target="../tags/tag581.xml"/><Relationship Id="rId2" Type="http://schemas.openxmlformats.org/officeDocument/2006/relationships/slideLayout" Target="../slideLayouts/slideLayout74.xml"/><Relationship Id="rId16" Type="http://schemas.openxmlformats.org/officeDocument/2006/relationships/slideLayout" Target="../slideLayouts/slideLayout88.xml"/><Relationship Id="rId20" Type="http://schemas.openxmlformats.org/officeDocument/2006/relationships/tags" Target="../tags/tag576.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24" Type="http://schemas.openxmlformats.org/officeDocument/2006/relationships/tags" Target="../tags/tag580.xml"/><Relationship Id="rId5" Type="http://schemas.openxmlformats.org/officeDocument/2006/relationships/slideLayout" Target="../slideLayouts/slideLayout77.xml"/><Relationship Id="rId15" Type="http://schemas.openxmlformats.org/officeDocument/2006/relationships/slideLayout" Target="../slideLayouts/slideLayout87.xml"/><Relationship Id="rId23" Type="http://schemas.openxmlformats.org/officeDocument/2006/relationships/tags" Target="../tags/tag579.xml"/><Relationship Id="rId10" Type="http://schemas.openxmlformats.org/officeDocument/2006/relationships/slideLayout" Target="../slideLayouts/slideLayout82.xml"/><Relationship Id="rId19" Type="http://schemas.openxmlformats.org/officeDocument/2006/relationships/theme" Target="../theme/theme5.xml"/><Relationship Id="rId4" Type="http://schemas.openxmlformats.org/officeDocument/2006/relationships/slideLayout" Target="../slideLayouts/slideLayout76.xml"/><Relationship Id="rId9" Type="http://schemas.openxmlformats.org/officeDocument/2006/relationships/slideLayout" Target="../slideLayouts/slideLayout81.xml"/><Relationship Id="rId14" Type="http://schemas.openxmlformats.org/officeDocument/2006/relationships/slideLayout" Target="../slideLayouts/slideLayout86.xml"/><Relationship Id="rId22" Type="http://schemas.openxmlformats.org/officeDocument/2006/relationships/tags" Target="../tags/tag57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 id="2147483700" r:id="rId14"/>
    <p:sldLayoutId id="2147483701" r:id="rId15"/>
    <p:sldLayoutId id="2147483702" r:id="rId16"/>
    <p:sldLayoutId id="2147483703" r:id="rId17"/>
    <p:sldLayoutId id="2147483704"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Tree>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 id="2147483717" r:id="rId12"/>
    <p:sldLayoutId id="2147483718" r:id="rId13"/>
    <p:sldLayoutId id="2147483719" r:id="rId14"/>
    <p:sldLayoutId id="2147483720" r:id="rId15"/>
    <p:sldLayoutId id="2147483721" r:id="rId16"/>
    <p:sldLayoutId id="2147483722" r:id="rId17"/>
    <p:sldLayoutId id="2147483723"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Tree>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 id="2147483736" r:id="rId12"/>
    <p:sldLayoutId id="2147483737" r:id="rId13"/>
    <p:sldLayoutId id="2147483738" r:id="rId14"/>
    <p:sldLayoutId id="2147483739" r:id="rId15"/>
    <p:sldLayoutId id="2147483740" r:id="rId16"/>
    <p:sldLayoutId id="2147483741" r:id="rId17"/>
    <p:sldLayoutId id="2147483742"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tags" Target="../tags/tag721.xml"/><Relationship Id="rId1" Type="http://schemas.openxmlformats.org/officeDocument/2006/relationships/tags" Target="../tags/tag720.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 name="标题 2"/>
          <p:cNvSpPr>
            <a:spLocks noGrp="1"/>
          </p:cNvSpPr>
          <p:nvPr>
            <p:ph type="ctrTitle" idx="13"/>
            <p:custDataLst>
              <p:tags r:id="rId2"/>
            </p:custDataLst>
          </p:nvPr>
        </p:nvSpPr>
        <p:spPr>
          <a:xfrm>
            <a:off x="438150" y="1530985"/>
            <a:ext cx="7101840" cy="913130"/>
          </a:xfrm>
        </p:spPr>
        <p:txBody>
          <a:bodyPr vert="horz" wrap="square" lIns="67500" tIns="0" rIns="67500" bIns="35100" rtlCol="0" anchor="t" anchorCtr="0">
            <a:noAutofit/>
          </a:bodyPr>
          <a:lstStyle/>
          <a:p>
            <a:pPr algn="ctr"/>
            <a:r>
              <a:rPr lang="zh-CN" altLang="en-US" sz="8000" dirty="0" smtClean="0"/>
              <a:t>会计基础</a:t>
            </a:r>
            <a:endParaRPr lang="zh-CN" altLang="en-US" sz="8000" dirty="0"/>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4077335" cy="423545"/>
          </a:xfrm>
          <a:prstGeom prst="rect">
            <a:avLst/>
          </a:prstGeom>
        </p:spPr>
        <p:txBody>
          <a:bodyPr wrap="none">
            <a:spAutoFit/>
            <a:scene3d>
              <a:camera prst="orthographicFront"/>
              <a:lightRig rig="threePt" dir="t"/>
            </a:scene3d>
            <a:sp3d contourW="12700"/>
          </a:bodyPr>
          <a:lstStyle/>
          <a:p>
            <a:pPr algn="l" defTabSz="514350" fontAlgn="base">
              <a:lnSpc>
                <a:spcPct val="90000"/>
              </a:lnSpc>
            </a:pPr>
            <a:r>
              <a:rPr sz="2400" b="1" dirty="0" smtClean="0">
                <a:solidFill>
                  <a:srgbClr val="FFFF00"/>
                </a:solidFill>
                <a:cs typeface="黑体" panose="02010609060101010101" charset="-122"/>
                <a:sym typeface="+mn-ea"/>
              </a:rPr>
              <a:t>3.2.2  借贷记账法的账户结构</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2" name="文本框 1"/>
          <p:cNvSpPr txBox="1"/>
          <p:nvPr/>
        </p:nvSpPr>
        <p:spPr>
          <a:xfrm>
            <a:off x="758825" y="1224280"/>
            <a:ext cx="6684010" cy="2862322"/>
          </a:xfrm>
          <a:prstGeom prst="rect">
            <a:avLst/>
          </a:prstGeom>
          <a:noFill/>
        </p:spPr>
        <p:txBody>
          <a:bodyPr wrap="square" rtlCol="0">
            <a:spAutoFit/>
          </a:bodyPr>
          <a:lstStyle/>
          <a:p>
            <a:pPr>
              <a:lnSpc>
                <a:spcPct val="150000"/>
              </a:lnSpc>
            </a:pPr>
            <a:r>
              <a:rPr lang="zh-CN" altLang="en-US" dirty="0">
                <a:solidFill>
                  <a:srgbClr val="FFFF00"/>
                </a:solidFill>
              </a:rPr>
              <a:t>1</a:t>
            </a:r>
            <a:r>
              <a:rPr lang="en-US" altLang="zh-CN" dirty="0">
                <a:solidFill>
                  <a:srgbClr val="FFFF00"/>
                </a:solidFill>
              </a:rPr>
              <a:t>.</a:t>
            </a:r>
            <a:r>
              <a:rPr lang="zh-CN" altLang="en-US" dirty="0">
                <a:solidFill>
                  <a:srgbClr val="FFFF00"/>
                </a:solidFill>
              </a:rPr>
              <a:t>  记账符号</a:t>
            </a:r>
          </a:p>
          <a:p>
            <a:pPr>
              <a:lnSpc>
                <a:spcPct val="150000"/>
              </a:lnSpc>
            </a:pPr>
            <a:r>
              <a:rPr lang="zh-CN" altLang="en-US" dirty="0">
                <a:solidFill>
                  <a:srgbClr val="FFFF00"/>
                </a:solidFill>
              </a:rPr>
              <a:t> </a:t>
            </a:r>
            <a:r>
              <a:rPr lang="zh-CN" altLang="en-US" dirty="0">
                <a:solidFill>
                  <a:schemeClr val="bg1"/>
                </a:solidFill>
              </a:rPr>
              <a:t> 借贷记账法的记账符号是“借”和“贷”。</a:t>
            </a:r>
          </a:p>
          <a:p>
            <a:pPr>
              <a:lnSpc>
                <a:spcPct val="150000"/>
              </a:lnSpc>
            </a:pPr>
            <a:r>
              <a:rPr lang="zh-CN" altLang="en-US" dirty="0">
                <a:solidFill>
                  <a:srgbClr val="FFFF00"/>
                </a:solidFill>
              </a:rPr>
              <a:t>2  </a:t>
            </a:r>
            <a:r>
              <a:rPr lang="en-US" altLang="zh-CN" dirty="0">
                <a:solidFill>
                  <a:srgbClr val="FFFF00"/>
                </a:solidFill>
              </a:rPr>
              <a:t>.</a:t>
            </a:r>
            <a:r>
              <a:rPr lang="zh-CN" altLang="en-US" dirty="0">
                <a:solidFill>
                  <a:srgbClr val="FFFF00"/>
                </a:solidFill>
              </a:rPr>
              <a:t>借贷记账法下账户的基本结构</a:t>
            </a:r>
          </a:p>
          <a:p>
            <a:pPr>
              <a:lnSpc>
                <a:spcPct val="150000"/>
              </a:lnSpc>
            </a:pPr>
            <a:r>
              <a:rPr lang="zh-CN" altLang="en-US" dirty="0">
                <a:solidFill>
                  <a:schemeClr val="bg1"/>
                </a:solidFill>
              </a:rPr>
              <a:t>借贷记账法是以“借” 和“贷” 作为记账符号，将账户的基本结构分为左、右两方，左方用“借”表示，右方用“贷”表示。</a:t>
            </a:r>
          </a:p>
          <a:p>
            <a:pPr>
              <a:lnSpc>
                <a:spcPct val="150000"/>
              </a:lnSpc>
            </a:pPr>
            <a:r>
              <a:rPr lang="zh-CN" altLang="en-US" dirty="0">
                <a:solidFill>
                  <a:srgbClr val="FFFF00"/>
                </a:solidFill>
              </a:rPr>
              <a:t>3</a:t>
            </a:r>
            <a:r>
              <a:rPr lang="en-US" altLang="zh-CN" dirty="0">
                <a:solidFill>
                  <a:srgbClr val="FFFF00"/>
                </a:solidFill>
              </a:rPr>
              <a:t>.</a:t>
            </a:r>
            <a:r>
              <a:rPr lang="zh-CN" altLang="en-US" dirty="0">
                <a:solidFill>
                  <a:srgbClr val="FFFF00"/>
                </a:solidFill>
              </a:rPr>
              <a:t>资产和成本类账户的结构</a:t>
            </a:r>
          </a:p>
          <a:p>
            <a:endParaRPr lang="zh-CN" altLang="en-US"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748144" y="499745"/>
            <a:ext cx="7502237" cy="3416320"/>
          </a:xfrm>
          <a:prstGeom prst="rect">
            <a:avLst/>
          </a:prstGeom>
        </p:spPr>
        <p:txBody>
          <a:bodyPr wrap="square">
            <a:spAutoFit/>
            <a:scene3d>
              <a:camera prst="orthographicFront"/>
              <a:lightRig rig="threePt" dir="t"/>
            </a:scene3d>
            <a:sp3d contourW="12700"/>
          </a:bodyPr>
          <a:lstStyle/>
          <a:p>
            <a:pPr>
              <a:lnSpc>
                <a:spcPct val="150000"/>
              </a:lnSpc>
            </a:pPr>
            <a:r>
              <a:rPr lang="en-US" altLang="zh-CN" dirty="0" smtClean="0">
                <a:solidFill>
                  <a:schemeClr val="bg1"/>
                </a:solidFill>
              </a:rPr>
              <a:t>(1)</a:t>
            </a:r>
            <a:r>
              <a:rPr lang="zh-CN" altLang="en-US" dirty="0" smtClean="0">
                <a:solidFill>
                  <a:schemeClr val="bg1"/>
                </a:solidFill>
              </a:rPr>
              <a:t>资产</a:t>
            </a:r>
            <a:r>
              <a:rPr lang="zh-CN" altLang="en-US" dirty="0">
                <a:solidFill>
                  <a:schemeClr val="bg1"/>
                </a:solidFill>
              </a:rPr>
              <a:t>类账户。资产类账户的借方登记增加额，贷方登记减少额，期初期末有余额，一般在借方，表示资产的结存额，如“库存现金”、“应收账款”账户等。其发生额与余额的关系，用公式表示如下：</a:t>
            </a:r>
          </a:p>
          <a:p>
            <a:pPr>
              <a:lnSpc>
                <a:spcPct val="150000"/>
              </a:lnSpc>
            </a:pPr>
            <a:r>
              <a:rPr lang="zh-CN" altLang="en-US" dirty="0">
                <a:solidFill>
                  <a:schemeClr val="bg1"/>
                </a:solidFill>
              </a:rPr>
              <a:t>期末余额 = 期初余额 + 本期借方发生额 - 本期贷方发生额 </a:t>
            </a:r>
            <a:endParaRPr lang="en-US" dirty="0" smtClean="0">
              <a:solidFill>
                <a:schemeClr val="bg1"/>
              </a:solidFill>
              <a:latin typeface="+mn-ea"/>
              <a:cs typeface="+mn-ea"/>
              <a:sym typeface="+mn-ea"/>
            </a:endParaRPr>
          </a:p>
          <a:p>
            <a:pPr algn="l" defTabSz="514350" fontAlgn="base">
              <a:lnSpc>
                <a:spcPct val="150000"/>
              </a:lnSpc>
            </a:pPr>
            <a:r>
              <a:rPr lang="en-US" dirty="0" smtClean="0">
                <a:solidFill>
                  <a:schemeClr val="bg1"/>
                </a:solidFill>
                <a:latin typeface="+mn-ea"/>
                <a:cs typeface="+mn-ea"/>
                <a:sym typeface="+mn-ea"/>
              </a:rPr>
              <a:t>(2)</a:t>
            </a:r>
            <a:r>
              <a:rPr dirty="0" smtClean="0">
                <a:solidFill>
                  <a:schemeClr val="bg1"/>
                </a:solidFill>
                <a:latin typeface="+mn-ea"/>
                <a:cs typeface="+mn-ea"/>
                <a:sym typeface="+mn-ea"/>
              </a:rPr>
              <a:t>成本类账户</a:t>
            </a:r>
            <a:r>
              <a:rPr dirty="0" smtClean="0">
                <a:solidFill>
                  <a:schemeClr val="bg1"/>
                </a:solidFill>
                <a:latin typeface="+mn-ea"/>
                <a:cs typeface="+mn-ea"/>
                <a:sym typeface="+mn-ea"/>
              </a:rPr>
              <a:t>。成本类账户的借方登记增加额，贷方登记减少额，期初期末可能有余额，若有余额必在借方，表示在产品成本，如“生产成本”账户等。其发生额与余额的关系，用公式表示如下：</a:t>
            </a:r>
          </a:p>
          <a:p>
            <a:pPr algn="l" defTabSz="514350" fontAlgn="base">
              <a:lnSpc>
                <a:spcPct val="150000"/>
              </a:lnSpc>
            </a:pPr>
            <a:r>
              <a:rPr dirty="0" smtClean="0">
                <a:solidFill>
                  <a:schemeClr val="bg1"/>
                </a:solidFill>
                <a:latin typeface="+mn-ea"/>
                <a:cs typeface="+mn-ea"/>
                <a:sym typeface="+mn-ea"/>
              </a:rPr>
              <a:t>期末余额 = 期初余额 + 本期借方发生额 - 本期贷方发生额 </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100" name="文本框 99"/>
          <p:cNvSpPr txBox="1"/>
          <p:nvPr/>
        </p:nvSpPr>
        <p:spPr>
          <a:xfrm>
            <a:off x="581660" y="493395"/>
            <a:ext cx="5369560" cy="368300"/>
          </a:xfrm>
          <a:prstGeom prst="rect">
            <a:avLst/>
          </a:prstGeom>
          <a:noFill/>
          <a:ln w="9525">
            <a:noFill/>
          </a:ln>
        </p:spPr>
        <p:txBody>
          <a:bodyPr wrap="square">
            <a:spAutoFit/>
          </a:bodyPr>
          <a:lstStyle/>
          <a:p>
            <a:pPr indent="306070"/>
            <a:r>
              <a:rPr lang="en-US" b="1">
                <a:solidFill>
                  <a:srgbClr val="FFFF00"/>
                </a:solidFill>
                <a:latin typeface="+mj-ea"/>
                <a:ea typeface="+mj-ea"/>
                <a:cs typeface="+mj-ea"/>
              </a:rPr>
              <a:t>4 .</a:t>
            </a:r>
            <a:r>
              <a:rPr lang="zh-CN" b="1">
                <a:solidFill>
                  <a:srgbClr val="FFFF00"/>
                </a:solidFill>
                <a:latin typeface="+mj-ea"/>
                <a:ea typeface="+mj-ea"/>
                <a:cs typeface="+mj-ea"/>
              </a:rPr>
              <a:t>负债和所有者权益类账户的结构</a:t>
            </a:r>
            <a:endParaRPr lang="zh-CN" altLang="en-US" b="1">
              <a:solidFill>
                <a:srgbClr val="FFFF00"/>
              </a:solidFill>
              <a:latin typeface="+mj-ea"/>
              <a:ea typeface="+mj-ea"/>
              <a:cs typeface="+mj-ea"/>
            </a:endParaRPr>
          </a:p>
        </p:txBody>
      </p:sp>
      <p:sp>
        <p:nvSpPr>
          <p:cNvPr id="3" name="文本框 2"/>
          <p:cNvSpPr txBox="1"/>
          <p:nvPr/>
        </p:nvSpPr>
        <p:spPr>
          <a:xfrm>
            <a:off x="1071245" y="1133475"/>
            <a:ext cx="6517005" cy="1476375"/>
          </a:xfrm>
          <a:prstGeom prst="rect">
            <a:avLst/>
          </a:prstGeom>
          <a:noFill/>
        </p:spPr>
        <p:txBody>
          <a:bodyPr wrap="square" rtlCol="0">
            <a:spAutoFit/>
          </a:bodyPr>
          <a:lstStyle/>
          <a:p>
            <a:r>
              <a:rPr lang="zh-CN" altLang="en-US">
                <a:solidFill>
                  <a:schemeClr val="bg1"/>
                </a:solidFill>
              </a:rPr>
              <a:t>负债及所有者权益类账户的贷方登记增加额，借方登记减少额，期初期末有余额，一般在贷方，表示负债及所有者权益的实有数额，如“短期借款”、“应付账款”账户等。其发生额与余额的关系，用公式表示如下：</a:t>
            </a:r>
          </a:p>
          <a:p>
            <a:r>
              <a:rPr lang="zh-CN" altLang="en-US">
                <a:solidFill>
                  <a:schemeClr val="bg1"/>
                </a:solidFill>
              </a:rPr>
              <a:t>期末余额 = 期初余额 + 本期贷方发生额 - 本期借方发生额 </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40385" y="499745"/>
            <a:ext cx="7535545" cy="339725"/>
          </a:xfrm>
          <a:prstGeom prst="rect">
            <a:avLst/>
          </a:prstGeom>
        </p:spPr>
        <p:txBody>
          <a:bodyPr wrap="square">
            <a:spAutoFit/>
            <a:scene3d>
              <a:camera prst="orthographicFront"/>
              <a:lightRig rig="threePt" dir="t"/>
            </a:scene3d>
            <a:sp3d contourW="12700"/>
          </a:bodyPr>
          <a:lstStyle/>
          <a:p>
            <a:pPr algn="l" defTabSz="514350" fontAlgn="base">
              <a:lnSpc>
                <a:spcPct val="90000"/>
              </a:lnSpc>
            </a:pPr>
            <a:r>
              <a:rPr b="1" dirty="0" smtClean="0">
                <a:solidFill>
                  <a:srgbClr val="FFFF00"/>
                </a:solidFill>
                <a:latin typeface="+mj-ea"/>
                <a:ea typeface="+mj-ea"/>
                <a:cs typeface="+mj-ea"/>
                <a:sym typeface="+mn-ea"/>
              </a:rPr>
              <a:t>5</a:t>
            </a:r>
            <a:r>
              <a:rPr lang="en-US" b="1" dirty="0" smtClean="0">
                <a:solidFill>
                  <a:srgbClr val="FFFF00"/>
                </a:solidFill>
                <a:latin typeface="+mj-ea"/>
                <a:ea typeface="+mj-ea"/>
                <a:cs typeface="+mj-ea"/>
                <a:sym typeface="+mn-ea"/>
              </a:rPr>
              <a:t>.</a:t>
            </a:r>
            <a:r>
              <a:rPr b="1" dirty="0" smtClean="0">
                <a:solidFill>
                  <a:srgbClr val="FFFF00"/>
                </a:solidFill>
                <a:latin typeface="+mj-ea"/>
                <a:ea typeface="+mj-ea"/>
                <a:cs typeface="+mj-ea"/>
                <a:sym typeface="+mn-ea"/>
              </a:rPr>
              <a:t>损益类账户的结构</a:t>
            </a:r>
          </a:p>
        </p:txBody>
      </p:sp>
      <p:sp>
        <p:nvSpPr>
          <p:cNvPr id="2" name="文本框 1"/>
          <p:cNvSpPr txBox="1"/>
          <p:nvPr/>
        </p:nvSpPr>
        <p:spPr>
          <a:xfrm>
            <a:off x="540385" y="1133475"/>
            <a:ext cx="7489190" cy="2861310"/>
          </a:xfrm>
          <a:prstGeom prst="rect">
            <a:avLst/>
          </a:prstGeom>
          <a:noFill/>
        </p:spPr>
        <p:txBody>
          <a:bodyPr wrap="square" rtlCol="0">
            <a:spAutoFit/>
          </a:bodyPr>
          <a:lstStyle/>
          <a:p>
            <a:r>
              <a:rPr lang="zh-CN" altLang="en-US" dirty="0">
                <a:solidFill>
                  <a:schemeClr val="bg1"/>
                </a:solidFill>
              </a:rPr>
              <a:t>1.收入类账户结构。</a:t>
            </a:r>
          </a:p>
          <a:p>
            <a:r>
              <a:rPr lang="zh-CN" altLang="en-US" dirty="0">
                <a:solidFill>
                  <a:schemeClr val="bg1"/>
                </a:solidFill>
              </a:rPr>
              <a:t>由于收入的增加一般会导致所有者权益的增加，因此，收入类账户结构类似所有者权益类账户，贷方登记增加额，借方登记减少额，以及期末结转记入“本年利润”账户贷方的数额，期末结转后一般无余额，如“主营业务收入”、“其他业务收入”账户等。</a:t>
            </a:r>
          </a:p>
          <a:p>
            <a:r>
              <a:rPr lang="zh-CN" altLang="en-US" dirty="0">
                <a:solidFill>
                  <a:schemeClr val="bg1"/>
                </a:solidFill>
              </a:rPr>
              <a:t>2.费用类账户结构。</a:t>
            </a:r>
          </a:p>
          <a:p>
            <a:r>
              <a:rPr lang="zh-CN" altLang="en-US" dirty="0">
                <a:solidFill>
                  <a:schemeClr val="bg1"/>
                </a:solidFill>
              </a:rPr>
              <a:t>由于费用的增加一般会导致所有者权益的减少，因此，费用类账户结构类与所有者权益类账户刚好相反，借方登记增加额，贷方登记减少额，以及期末结转记入“本年利润”账户借方的数额，期末结转后一般无余额，如“管理费用”、“销售费用”账户等。</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40385" y="499745"/>
            <a:ext cx="7535545" cy="423545"/>
          </a:xfrm>
          <a:prstGeom prst="rect">
            <a:avLst/>
          </a:prstGeom>
        </p:spPr>
        <p:txBody>
          <a:bodyPr wrap="square">
            <a:spAutoFit/>
            <a:scene3d>
              <a:camera prst="orthographicFront"/>
              <a:lightRig rig="threePt" dir="t"/>
            </a:scene3d>
            <a:sp3d contourW="12700"/>
          </a:bodyPr>
          <a:lstStyle/>
          <a:p>
            <a:pPr algn="l" defTabSz="514350" fontAlgn="base">
              <a:lnSpc>
                <a:spcPct val="90000"/>
              </a:lnSpc>
            </a:pPr>
            <a:r>
              <a:rPr sz="2400" b="1" dirty="0" smtClean="0">
                <a:solidFill>
                  <a:srgbClr val="FFFF00"/>
                </a:solidFill>
                <a:latin typeface="+mn-ea"/>
                <a:cs typeface="+mn-ea"/>
                <a:sym typeface="+mn-ea"/>
              </a:rPr>
              <a:t>3</a:t>
            </a:r>
            <a:r>
              <a:rPr lang="en-US" sz="2400" b="1" dirty="0" smtClean="0">
                <a:solidFill>
                  <a:srgbClr val="FFFF00"/>
                </a:solidFill>
                <a:latin typeface="+mn-ea"/>
                <a:cs typeface="+mn-ea"/>
                <a:sym typeface="+mn-ea"/>
              </a:rPr>
              <a:t>.2.3</a:t>
            </a:r>
            <a:r>
              <a:rPr sz="2400" b="1" dirty="0" smtClean="0">
                <a:solidFill>
                  <a:srgbClr val="FFFF00"/>
                </a:solidFill>
                <a:latin typeface="+mn-ea"/>
                <a:cs typeface="+mn-ea"/>
                <a:sym typeface="+mn-ea"/>
              </a:rPr>
              <a:t>借贷记账法的记账规则</a:t>
            </a:r>
            <a:r>
              <a:rPr b="1" dirty="0" smtClean="0">
                <a:solidFill>
                  <a:srgbClr val="FFFF00"/>
                </a:solidFill>
                <a:latin typeface="+mn-ea"/>
                <a:cs typeface="+mn-ea"/>
                <a:sym typeface="+mn-ea"/>
              </a:rPr>
              <a:t> </a:t>
            </a:r>
          </a:p>
        </p:txBody>
      </p:sp>
      <p:sp>
        <p:nvSpPr>
          <p:cNvPr id="2" name="文本框 1"/>
          <p:cNvSpPr txBox="1"/>
          <p:nvPr/>
        </p:nvSpPr>
        <p:spPr>
          <a:xfrm>
            <a:off x="826135" y="1282700"/>
            <a:ext cx="5518150" cy="1198880"/>
          </a:xfrm>
          <a:prstGeom prst="rect">
            <a:avLst/>
          </a:prstGeom>
          <a:noFill/>
        </p:spPr>
        <p:txBody>
          <a:bodyPr wrap="square" rtlCol="0">
            <a:spAutoFit/>
          </a:bodyPr>
          <a:lstStyle/>
          <a:p>
            <a:r>
              <a:rPr lang="zh-CN" altLang="en-US">
                <a:solidFill>
                  <a:schemeClr val="bg1"/>
                </a:solidFill>
              </a:rPr>
              <a:t>在借贷记账法下，对发生的每项经济业务都要以相等的金额和借贷相反的方向，在两个或两个以上相互联系的账户中进行登记，从而形成了“有借必有贷，借贷必相等”的记账规则。</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20700" y="544830"/>
            <a:ext cx="7535545" cy="423545"/>
          </a:xfrm>
          <a:prstGeom prst="rect">
            <a:avLst/>
          </a:prstGeom>
        </p:spPr>
        <p:txBody>
          <a:bodyPr wrap="square">
            <a:spAutoFit/>
            <a:scene3d>
              <a:camera prst="orthographicFront"/>
              <a:lightRig rig="threePt" dir="t"/>
            </a:scene3d>
            <a:sp3d contourW="12700"/>
          </a:bodyPr>
          <a:lstStyle/>
          <a:p>
            <a:pPr algn="l" defTabSz="514350" fontAlgn="base">
              <a:lnSpc>
                <a:spcPct val="90000"/>
              </a:lnSpc>
            </a:pPr>
            <a:r>
              <a:rPr sz="2400" b="1" dirty="0" smtClean="0">
                <a:solidFill>
                  <a:srgbClr val="FFFF00"/>
                </a:solidFill>
                <a:latin typeface="+mn-ea"/>
                <a:cs typeface="+mn-ea"/>
                <a:sym typeface="+mn-ea"/>
              </a:rPr>
              <a:t>3.2.4  账户的对应关系和会计分录</a:t>
            </a:r>
          </a:p>
        </p:txBody>
      </p:sp>
      <p:sp>
        <p:nvSpPr>
          <p:cNvPr id="3" name="文本框 2"/>
          <p:cNvSpPr txBox="1"/>
          <p:nvPr/>
        </p:nvSpPr>
        <p:spPr>
          <a:xfrm>
            <a:off x="838835" y="1546225"/>
            <a:ext cx="5775960" cy="1753235"/>
          </a:xfrm>
          <a:prstGeom prst="rect">
            <a:avLst/>
          </a:prstGeom>
          <a:noFill/>
        </p:spPr>
        <p:txBody>
          <a:bodyPr wrap="square" rtlCol="0">
            <a:spAutoFit/>
          </a:bodyPr>
          <a:lstStyle/>
          <a:p>
            <a:r>
              <a:rPr lang="zh-CN" altLang="en-US">
                <a:solidFill>
                  <a:srgbClr val="FFFF00"/>
                </a:solidFill>
              </a:rPr>
              <a:t>3.2.4.1  账户的对应关系</a:t>
            </a:r>
          </a:p>
          <a:p>
            <a:r>
              <a:rPr lang="zh-CN" altLang="en-US">
                <a:solidFill>
                  <a:schemeClr val="bg1"/>
                </a:solidFill>
              </a:rPr>
              <a:t>用借贷记账法对某项经济业务进行账务处理时，总会在有关账户之间形成一种既相互对立又相互依存的应借、应贷关系。我们把账户之间应借、应贷的相互关系，称之为账户的对应关系。</a:t>
            </a:r>
          </a:p>
          <a:p>
            <a:endParaRPr lang="zh-CN" altLang="en-US">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20065" y="473710"/>
            <a:ext cx="7071995" cy="3464560"/>
          </a:xfrm>
          <a:prstGeom prst="rect">
            <a:avLst/>
          </a:prstGeom>
        </p:spPr>
        <p:txBody>
          <a:bodyPr wrap="square">
            <a:spAutoFit/>
            <a:scene3d>
              <a:camera prst="orthographicFront"/>
              <a:lightRig rig="threePt" dir="t"/>
            </a:scene3d>
            <a:sp3d contourW="12700"/>
          </a:bodyPr>
          <a:lstStyle/>
          <a:p>
            <a:pPr algn="l" defTabSz="514350" fontAlgn="base">
              <a:lnSpc>
                <a:spcPct val="90000"/>
              </a:lnSpc>
            </a:pPr>
            <a:r>
              <a:rPr b="1" dirty="0" smtClean="0">
                <a:solidFill>
                  <a:srgbClr val="FFFF00"/>
                </a:solidFill>
                <a:latin typeface="+mj-ea"/>
                <a:ea typeface="+mj-ea"/>
                <a:cs typeface="+mj-ea"/>
                <a:sym typeface="+mn-ea"/>
              </a:rPr>
              <a:t>3.2.4.2  会计分录</a:t>
            </a:r>
          </a:p>
          <a:p>
            <a:pPr algn="l" defTabSz="514350" fontAlgn="base">
              <a:lnSpc>
                <a:spcPct val="90000"/>
              </a:lnSpc>
            </a:pPr>
            <a:endParaRPr lang="en-US" b="1" dirty="0" smtClean="0">
              <a:solidFill>
                <a:schemeClr val="bg1"/>
              </a:solidFill>
              <a:ea typeface="微软雅黑" panose="020B0503020204020204" charset="-122"/>
              <a:cs typeface="+mn-lt"/>
              <a:sym typeface="+mn-ea"/>
            </a:endParaRPr>
          </a:p>
          <a:p>
            <a:pPr algn="l" defTabSz="514350" fontAlgn="base">
              <a:lnSpc>
                <a:spcPct val="90000"/>
              </a:lnSpc>
            </a:pPr>
            <a:r>
              <a:rPr lang="en-US" sz="1600" dirty="0" smtClean="0">
                <a:solidFill>
                  <a:srgbClr val="FFFF00"/>
                </a:solidFill>
                <a:latin typeface="微软雅黑" panose="020B0503020204020204" charset="-122"/>
                <a:ea typeface="微软雅黑" panose="020B0503020204020204" charset="-122"/>
                <a:cs typeface="微软雅黑" panose="020B0503020204020204" charset="-122"/>
                <a:sym typeface="+mn-ea"/>
              </a:rPr>
              <a:t>1.</a:t>
            </a:r>
            <a:r>
              <a:rPr lang="zh-CN" altLang="en-US" sz="1600" dirty="0" smtClean="0">
                <a:solidFill>
                  <a:srgbClr val="FFFF00"/>
                </a:solidFill>
                <a:latin typeface="微软雅黑" panose="020B0503020204020204" charset="-122"/>
                <a:ea typeface="微软雅黑" panose="020B0503020204020204" charset="-122"/>
                <a:cs typeface="微软雅黑" panose="020B0503020204020204" charset="-122"/>
                <a:sym typeface="+mn-ea"/>
              </a:rPr>
              <a:t>会计分录的含义</a:t>
            </a:r>
          </a:p>
          <a:p>
            <a:pPr algn="l" defTabSz="514350" fontAlgn="base">
              <a:lnSpc>
                <a:spcPct val="90000"/>
              </a:lnSpc>
            </a:pPr>
            <a:r>
              <a:rPr lang="zh-CN" sz="1600" dirty="0" smtClean="0">
                <a:solidFill>
                  <a:schemeClr val="bg1"/>
                </a:solidFill>
                <a:latin typeface="微软雅黑" panose="020B0503020204020204" charset="-122"/>
                <a:ea typeface="微软雅黑" panose="020B0503020204020204" charset="-122"/>
                <a:cs typeface="微软雅黑" panose="020B0503020204020204" charset="-122"/>
                <a:sym typeface="+mn-ea"/>
              </a:rPr>
              <a:t>会</a:t>
            </a:r>
            <a:r>
              <a:rPr sz="1600" dirty="0" smtClean="0">
                <a:solidFill>
                  <a:schemeClr val="bg1"/>
                </a:solidFill>
                <a:latin typeface="微软雅黑" panose="020B0503020204020204" charset="-122"/>
                <a:ea typeface="微软雅黑" panose="020B0503020204020204" charset="-122"/>
                <a:cs typeface="微软雅黑" panose="020B0503020204020204" charset="-122"/>
                <a:sym typeface="+mn-ea"/>
              </a:rPr>
              <a:t>计分录也称记账公式，是指按照复式记账的要求，对发生的每一项经济业务应指出其应登记的账户名称、方向和金额的一种记录。编制会计分录是会计核算日常工作的初始阶段，其编制的正确与否，直接影响着会计信息的真实性和正确性。</a:t>
            </a:r>
          </a:p>
          <a:p>
            <a:pPr algn="l" defTabSz="514350" fontAlgn="base">
              <a:lnSpc>
                <a:spcPct val="90000"/>
              </a:lnSpc>
            </a:pPr>
            <a:r>
              <a:rPr sz="1600" dirty="0" smtClean="0">
                <a:solidFill>
                  <a:schemeClr val="bg1"/>
                </a:solidFill>
                <a:latin typeface="微软雅黑" panose="020B0503020204020204" charset="-122"/>
                <a:ea typeface="微软雅黑" panose="020B0503020204020204" charset="-122"/>
                <a:cs typeface="微软雅黑" panose="020B0503020204020204" charset="-122"/>
                <a:sym typeface="+mn-ea"/>
              </a:rPr>
              <a:t>会计分录规范：</a:t>
            </a:r>
          </a:p>
          <a:p>
            <a:pPr algn="l" defTabSz="514350" fontAlgn="base">
              <a:lnSpc>
                <a:spcPct val="90000"/>
              </a:lnSpc>
            </a:pPr>
            <a:r>
              <a:rPr sz="1600" dirty="0" smtClean="0">
                <a:solidFill>
                  <a:schemeClr val="bg1"/>
                </a:solidFill>
                <a:latin typeface="微软雅黑" panose="020B0503020204020204" charset="-122"/>
                <a:ea typeface="微软雅黑" panose="020B0503020204020204" charset="-122"/>
                <a:cs typeface="微软雅黑" panose="020B0503020204020204" charset="-122"/>
                <a:sym typeface="+mn-ea"/>
              </a:rPr>
              <a:t>（1）先借后贷，贷方记录写在借方记录的下面一行并向右移一至二格，不得等齐平行排列，借贷金额也要相应错开；</a:t>
            </a:r>
          </a:p>
          <a:p>
            <a:pPr algn="l" defTabSz="514350" fontAlgn="base">
              <a:lnSpc>
                <a:spcPct val="90000"/>
              </a:lnSpc>
            </a:pPr>
            <a:r>
              <a:rPr sz="1600" dirty="0" smtClean="0">
                <a:solidFill>
                  <a:schemeClr val="bg1"/>
                </a:solidFill>
                <a:latin typeface="微软雅黑" panose="020B0503020204020204" charset="-122"/>
                <a:ea typeface="微软雅黑" panose="020B0503020204020204" charset="-122"/>
                <a:cs typeface="微软雅黑" panose="020B0503020204020204" charset="-122"/>
                <a:sym typeface="+mn-ea"/>
              </a:rPr>
              <a:t>（2）每行先写借或贷，再写账户名称，最后写金额；</a:t>
            </a:r>
          </a:p>
          <a:p>
            <a:pPr algn="l" defTabSz="514350" fontAlgn="base">
              <a:lnSpc>
                <a:spcPct val="90000"/>
              </a:lnSpc>
            </a:pPr>
            <a:r>
              <a:rPr sz="1600" dirty="0" smtClean="0">
                <a:solidFill>
                  <a:schemeClr val="bg1"/>
                </a:solidFill>
                <a:latin typeface="微软雅黑" panose="020B0503020204020204" charset="-122"/>
                <a:ea typeface="微软雅黑" panose="020B0503020204020204" charset="-122"/>
                <a:cs typeface="微软雅黑" panose="020B0503020204020204" charset="-122"/>
                <a:sym typeface="+mn-ea"/>
              </a:rPr>
              <a:t>（3）金额后不要写计量单位；</a:t>
            </a:r>
          </a:p>
          <a:p>
            <a:pPr algn="l" defTabSz="514350" fontAlgn="base">
              <a:lnSpc>
                <a:spcPct val="90000"/>
              </a:lnSpc>
            </a:pPr>
            <a:r>
              <a:rPr sz="1600" dirty="0" smtClean="0">
                <a:solidFill>
                  <a:schemeClr val="bg1"/>
                </a:solidFill>
                <a:latin typeface="微软雅黑" panose="020B0503020204020204" charset="-122"/>
                <a:ea typeface="微软雅黑" panose="020B0503020204020204" charset="-122"/>
                <a:cs typeface="微软雅黑" panose="020B0503020204020204" charset="-122"/>
                <a:sym typeface="+mn-ea"/>
              </a:rPr>
              <a:t>（4）如果有几个“借”或几个“贷”，要求分别将借和贷的文字和金额数字对齐；</a:t>
            </a:r>
          </a:p>
          <a:p>
            <a:pPr algn="l" defTabSz="514350" fontAlgn="base">
              <a:lnSpc>
                <a:spcPct val="90000"/>
              </a:lnSpc>
            </a:pPr>
            <a:r>
              <a:rPr sz="1600" dirty="0" smtClean="0">
                <a:solidFill>
                  <a:schemeClr val="bg1"/>
                </a:solidFill>
                <a:latin typeface="微软雅黑" panose="020B0503020204020204" charset="-122"/>
                <a:ea typeface="微软雅黑" panose="020B0503020204020204" charset="-122"/>
                <a:cs typeface="微软雅黑" panose="020B0503020204020204" charset="-122"/>
                <a:sym typeface="+mn-ea"/>
              </a:rPr>
              <a:t>（5）有二、三级账户应在一级账户后划杠写明。</a:t>
            </a:r>
            <a:r>
              <a:rPr sz="1600" dirty="0" smtClean="0">
                <a:solidFill>
                  <a:schemeClr val="bg1"/>
                </a:solidFill>
                <a:ea typeface="微软雅黑" panose="020B0503020204020204" charset="-122"/>
                <a:cs typeface="+mn-lt"/>
                <a:sym typeface="+mn-ea"/>
              </a:rPr>
              <a:t> </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883227" y="841375"/>
            <a:ext cx="7107381" cy="2536400"/>
          </a:xfrm>
          <a:prstGeom prst="rect">
            <a:avLst/>
          </a:prstGeom>
        </p:spPr>
        <p:txBody>
          <a:bodyPr wrap="square">
            <a:spAutoFit/>
            <a:scene3d>
              <a:camera prst="orthographicFront"/>
              <a:lightRig rig="threePt" dir="t"/>
            </a:scene3d>
            <a:sp3d contourW="12700"/>
          </a:bodyPr>
          <a:lstStyle/>
          <a:p>
            <a:pPr algn="l" defTabSz="514350" fontAlgn="base">
              <a:lnSpc>
                <a:spcPct val="150000"/>
              </a:lnSpc>
            </a:pPr>
            <a:r>
              <a:rPr dirty="0" smtClean="0">
                <a:solidFill>
                  <a:srgbClr val="FFFF00"/>
                </a:solidFill>
                <a:latin typeface="+mn-ea"/>
                <a:cs typeface="+mn-ea"/>
                <a:sym typeface="+mn-ea"/>
              </a:rPr>
              <a:t>2.会计分录的分类</a:t>
            </a:r>
          </a:p>
          <a:p>
            <a:pPr algn="l" defTabSz="514350" fontAlgn="base">
              <a:lnSpc>
                <a:spcPct val="150000"/>
              </a:lnSpc>
            </a:pPr>
            <a:r>
              <a:rPr dirty="0" smtClean="0">
                <a:solidFill>
                  <a:schemeClr val="bg1"/>
                </a:solidFill>
                <a:latin typeface="微软雅黑" panose="020B0503020204020204" charset="-122"/>
                <a:ea typeface="微软雅黑" panose="020B0503020204020204" charset="-122"/>
                <a:cs typeface="+mn-ea"/>
                <a:sym typeface="+mn-ea"/>
              </a:rPr>
              <a:t>会计分录有简单会计分录和复合会计分录之分。简单会计分录是指由一个账户的借方和另一个账户的贷方相对应所组成的会计分录。复合会计分录是指由一个账户的借方和另外两个或两个以上账户的贷方，或者由一个账户的贷方和另外两个或两个以上账户的借方，或者由多个账户的借方和多个账户的贷方相对应所组成的会计分录。</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4350" y="512445"/>
            <a:ext cx="7535545" cy="423545"/>
          </a:xfrm>
          <a:prstGeom prst="rect">
            <a:avLst/>
          </a:prstGeom>
        </p:spPr>
        <p:txBody>
          <a:bodyPr wrap="square">
            <a:spAutoFit/>
            <a:scene3d>
              <a:camera prst="orthographicFront"/>
              <a:lightRig rig="threePt" dir="t"/>
            </a:scene3d>
            <a:sp3d contourW="12700"/>
          </a:bodyPr>
          <a:lstStyle/>
          <a:p>
            <a:pPr algn="l" defTabSz="514350" fontAlgn="base">
              <a:lnSpc>
                <a:spcPct val="90000"/>
              </a:lnSpc>
            </a:pPr>
            <a:r>
              <a:rPr sz="2400" b="1" dirty="0" smtClean="0">
                <a:solidFill>
                  <a:srgbClr val="FFFF00"/>
                </a:solidFill>
                <a:latin typeface="+mn-ea"/>
                <a:cs typeface="+mn-ea"/>
                <a:sym typeface="+mn-ea"/>
              </a:rPr>
              <a:t>3.2.5  借贷记账法下的试算平衡</a:t>
            </a:r>
          </a:p>
        </p:txBody>
      </p:sp>
      <p:sp>
        <p:nvSpPr>
          <p:cNvPr id="2" name="文本框 1"/>
          <p:cNvSpPr txBox="1"/>
          <p:nvPr/>
        </p:nvSpPr>
        <p:spPr>
          <a:xfrm>
            <a:off x="716915" y="1204595"/>
            <a:ext cx="6845300" cy="3000821"/>
          </a:xfrm>
          <a:prstGeom prst="rect">
            <a:avLst/>
          </a:prstGeom>
          <a:noFill/>
        </p:spPr>
        <p:txBody>
          <a:bodyPr wrap="square" rtlCol="0">
            <a:spAutoFit/>
          </a:bodyPr>
          <a:lstStyle/>
          <a:p>
            <a:pPr>
              <a:lnSpc>
                <a:spcPct val="150000"/>
              </a:lnSpc>
            </a:pPr>
            <a:r>
              <a:rPr lang="zh-CN" altLang="en-US" dirty="0">
                <a:solidFill>
                  <a:srgbClr val="FFFF00"/>
                </a:solidFill>
              </a:rPr>
              <a:t>1</a:t>
            </a:r>
            <a:r>
              <a:rPr lang="en-US" altLang="zh-CN" dirty="0">
                <a:solidFill>
                  <a:srgbClr val="FFFF00"/>
                </a:solidFill>
              </a:rPr>
              <a:t>.</a:t>
            </a:r>
            <a:r>
              <a:rPr lang="zh-CN" altLang="en-US" dirty="0">
                <a:solidFill>
                  <a:srgbClr val="FFFF00"/>
                </a:solidFill>
              </a:rPr>
              <a:t>试算平衡的含义</a:t>
            </a:r>
          </a:p>
          <a:p>
            <a:pPr>
              <a:lnSpc>
                <a:spcPct val="150000"/>
              </a:lnSpc>
            </a:pPr>
            <a:r>
              <a:rPr lang="zh-CN" altLang="en-US" dirty="0">
                <a:solidFill>
                  <a:schemeClr val="bg1"/>
                </a:solidFill>
              </a:rPr>
              <a:t>试算平衡是指根据会计等式和记账规则来检查和验证账户记录是否正确的过程。当企业把一定时期内所发生的经济业务全部登记入账后，按理就可以根据各个分类账户记录的有关资料，编制会计报表。</a:t>
            </a:r>
          </a:p>
          <a:p>
            <a:pPr>
              <a:lnSpc>
                <a:spcPct val="150000"/>
              </a:lnSpc>
            </a:pPr>
            <a:r>
              <a:rPr lang="zh-CN" altLang="en-US" dirty="0">
                <a:solidFill>
                  <a:srgbClr val="FFFF00"/>
                </a:solidFill>
              </a:rPr>
              <a:t>2</a:t>
            </a:r>
            <a:r>
              <a:rPr lang="en-US" altLang="zh-CN" dirty="0">
                <a:solidFill>
                  <a:srgbClr val="FFFF00"/>
                </a:solidFill>
              </a:rPr>
              <a:t>.</a:t>
            </a:r>
            <a:r>
              <a:rPr lang="zh-CN" altLang="en-US" dirty="0">
                <a:solidFill>
                  <a:srgbClr val="FFFF00"/>
                </a:solidFill>
              </a:rPr>
              <a:t>试算平衡的分类</a:t>
            </a:r>
          </a:p>
          <a:p>
            <a:pPr>
              <a:lnSpc>
                <a:spcPct val="150000"/>
              </a:lnSpc>
            </a:pPr>
            <a:r>
              <a:rPr lang="zh-CN" altLang="en-US" dirty="0">
                <a:solidFill>
                  <a:schemeClr val="bg1"/>
                </a:solidFill>
              </a:rPr>
              <a:t>借贷记账法下试算平衡的方法包括发生额试算平衡和余额试算平衡两种</a:t>
            </a:r>
            <a:r>
              <a:rPr lang="zh-CN" altLang="en-US" dirty="0" smtClean="0">
                <a:solidFill>
                  <a:schemeClr val="bg1"/>
                </a:solidFill>
              </a:rPr>
              <a:t>。（</a:t>
            </a:r>
            <a:r>
              <a:rPr lang="zh-CN" altLang="en-US" dirty="0">
                <a:solidFill>
                  <a:schemeClr val="bg1"/>
                </a:solidFill>
              </a:rPr>
              <a:t>1）发生额试算平衡法</a:t>
            </a:r>
            <a:r>
              <a:rPr lang="zh-CN" altLang="en-US" dirty="0" smtClean="0">
                <a:solidFill>
                  <a:schemeClr val="bg1"/>
                </a:solidFill>
              </a:rPr>
              <a:t>。（</a:t>
            </a:r>
            <a:r>
              <a:rPr lang="zh-CN" altLang="en-US" dirty="0">
                <a:solidFill>
                  <a:schemeClr val="bg1"/>
                </a:solidFill>
              </a:rPr>
              <a:t>2）余额试算平衡法。</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820882" y="841375"/>
            <a:ext cx="7335982" cy="1754326"/>
          </a:xfrm>
          <a:prstGeom prst="rect">
            <a:avLst/>
          </a:prstGeom>
        </p:spPr>
        <p:txBody>
          <a:bodyPr wrap="square">
            <a:spAutoFit/>
            <a:scene3d>
              <a:camera prst="orthographicFront"/>
              <a:lightRig rig="threePt" dir="t"/>
            </a:scene3d>
            <a:sp3d contourW="12700"/>
          </a:bodyPr>
          <a:lstStyle/>
          <a:p>
            <a:pPr algn="l" defTabSz="514350" fontAlgn="base">
              <a:lnSpc>
                <a:spcPct val="150000"/>
              </a:lnSpc>
            </a:pPr>
            <a:r>
              <a:rPr dirty="0" smtClean="0">
                <a:solidFill>
                  <a:srgbClr val="FFFF00"/>
                </a:solidFill>
                <a:latin typeface="微软雅黑" panose="020B0503020204020204" charset="-122"/>
                <a:ea typeface="微软雅黑" panose="020B0503020204020204" charset="-122"/>
                <a:cs typeface="+mn-ea"/>
                <a:sym typeface="+mn-ea"/>
              </a:rPr>
              <a:t>3</a:t>
            </a:r>
            <a:r>
              <a:rPr lang="en-US" dirty="0" smtClean="0">
                <a:solidFill>
                  <a:srgbClr val="FFFF00"/>
                </a:solidFill>
                <a:latin typeface="微软雅黑" panose="020B0503020204020204" charset="-122"/>
                <a:ea typeface="微软雅黑" panose="020B0503020204020204" charset="-122"/>
                <a:cs typeface="+mn-ea"/>
                <a:sym typeface="+mn-ea"/>
              </a:rPr>
              <a:t>.</a:t>
            </a:r>
            <a:r>
              <a:rPr dirty="0" smtClean="0">
                <a:solidFill>
                  <a:srgbClr val="FFFF00"/>
                </a:solidFill>
                <a:latin typeface="微软雅黑" panose="020B0503020204020204" charset="-122"/>
                <a:ea typeface="微软雅黑" panose="020B0503020204020204" charset="-122"/>
                <a:cs typeface="+mn-ea"/>
                <a:sym typeface="+mn-ea"/>
              </a:rPr>
              <a:t>试算平衡表的编制</a:t>
            </a:r>
          </a:p>
          <a:p>
            <a:pPr algn="l" defTabSz="514350" fontAlgn="base">
              <a:lnSpc>
                <a:spcPct val="150000"/>
              </a:lnSpc>
            </a:pPr>
            <a:r>
              <a:rPr dirty="0" smtClean="0">
                <a:solidFill>
                  <a:schemeClr val="bg1"/>
                </a:solidFill>
                <a:latin typeface="微软雅黑" panose="020B0503020204020204" charset="-122"/>
                <a:ea typeface="微软雅黑" panose="020B0503020204020204" charset="-122"/>
                <a:cs typeface="+mn-ea"/>
                <a:sym typeface="+mn-ea"/>
              </a:rPr>
              <a:t>在实际工作中，发生额试算平衡和余额试算平衡工作，一般是通过定期编制试算平衡表来完成的。通过编制试算平衡表，可以检查和验证账户记录的正确性。</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11" name="标题 10"/>
          <p:cNvSpPr>
            <a:spLocks noGrp="1"/>
          </p:cNvSpPr>
          <p:nvPr>
            <p:ph type="title"/>
          </p:nvPr>
        </p:nvSpPr>
        <p:spPr/>
        <p:txBody>
          <a:bodyPr>
            <a:normAutofit fontScale="90000"/>
          </a:bodyPr>
          <a:lstStyle/>
          <a:p>
            <a:endParaRPr lang="zh-CN" altLang="en-US"/>
          </a:p>
        </p:txBody>
      </p:sp>
      <p:sp>
        <p:nvSpPr>
          <p:cNvPr id="7" name="文本框 6"/>
          <p:cNvSpPr txBox="1"/>
          <p:nvPr/>
        </p:nvSpPr>
        <p:spPr>
          <a:xfrm>
            <a:off x="2455076" y="2002221"/>
            <a:ext cx="3738880" cy="706755"/>
          </a:xfrm>
          <a:prstGeom prst="rect">
            <a:avLst/>
          </a:prstGeom>
          <a:noFill/>
        </p:spPr>
        <p:txBody>
          <a:bodyPr wrap="none" rtlCol="0">
            <a:spAutoFit/>
            <a:scene3d>
              <a:camera prst="orthographicFront"/>
              <a:lightRig rig="threePt" dir="t"/>
            </a:scene3d>
            <a:sp3d contourW="12700"/>
          </a:bodyPr>
          <a:lstStyle/>
          <a:p>
            <a:pPr algn="ctr"/>
            <a:r>
              <a:rPr lang="zh-CN" altLang="en-US" sz="4000" b="1" dirty="0" smtClean="0">
                <a:solidFill>
                  <a:srgbClr val="FFFF00"/>
                </a:solidFill>
                <a:cs typeface="黑体" panose="02010609060101010101" charset="-122"/>
              </a:rPr>
              <a:t>领会借贷记账法</a:t>
            </a:r>
          </a:p>
        </p:txBody>
      </p:sp>
      <p:grpSp>
        <p:nvGrpSpPr>
          <p:cNvPr id="10" name="组合 9"/>
          <p:cNvGrpSpPr/>
          <p:nvPr/>
        </p:nvGrpSpPr>
        <p:grpSpPr>
          <a:xfrm>
            <a:off x="838835" y="1199515"/>
            <a:ext cx="1776095" cy="518795"/>
            <a:chOff x="2571" y="1643"/>
            <a:chExt cx="2797" cy="817"/>
          </a:xfrm>
        </p:grpSpPr>
        <p:sp>
          <p:nvSpPr>
            <p:cNvPr id="9" name="矩形 8"/>
            <p:cNvSpPr/>
            <p:nvPr/>
          </p:nvSpPr>
          <p:spPr>
            <a:xfrm>
              <a:off x="3853" y="1689"/>
              <a:ext cx="1515" cy="725"/>
            </a:xfrm>
            <a:prstGeom prst="rect">
              <a:avLst/>
            </a:prstGeom>
          </p:spPr>
          <p:txBody>
            <a:bodyPr wrap="none">
              <a:spAutoFit/>
              <a:scene3d>
                <a:camera prst="orthographicFront"/>
                <a:lightRig rig="threePt" dir="t"/>
              </a:scene3d>
              <a:sp3d contourW="12700"/>
            </a:bodyPr>
            <a:lstStyle/>
            <a:p>
              <a:pPr algn="l"/>
              <a:r>
                <a:rPr lang="zh-CN" altLang="en-US" sz="2400" b="1" dirty="0" smtClean="0">
                  <a:solidFill>
                    <a:srgbClr val="FFFF00"/>
                  </a:solidFill>
                  <a:cs typeface="黑体" panose="02010609060101010101" charset="-122"/>
                </a:rPr>
                <a:t>项目</a:t>
              </a:r>
              <a:r>
                <a:rPr lang="en-US" altLang="zh-CN" sz="2400" b="1" dirty="0" smtClean="0">
                  <a:solidFill>
                    <a:srgbClr val="FFFF00"/>
                  </a:solidFill>
                  <a:cs typeface="黑体" panose="02010609060101010101" charset="-122"/>
                </a:rPr>
                <a:t>3</a:t>
              </a:r>
            </a:p>
          </p:txBody>
        </p:sp>
        <p:grpSp>
          <p:nvGrpSpPr>
            <p:cNvPr id="4" name="组合 3"/>
            <p:cNvGrpSpPr/>
            <p:nvPr/>
          </p:nvGrpSpPr>
          <p:grpSpPr>
            <a:xfrm>
              <a:off x="2571" y="1643"/>
              <a:ext cx="1226" cy="817"/>
              <a:chOff x="1497" y="2407"/>
              <a:chExt cx="664" cy="442"/>
            </a:xfrm>
          </p:grpSpPr>
          <p:sp>
            <p:nvSpPr>
              <p:cNvPr id="16" name="等腰三角形 15"/>
              <p:cNvSpPr/>
              <p:nvPr/>
            </p:nvSpPr>
            <p:spPr>
              <a:xfrm rot="5400000">
                <a:off x="1497" y="2407"/>
                <a:ext cx="443" cy="442"/>
              </a:xfrm>
              <a:prstGeom prst="triangle">
                <a:avLst/>
              </a:prstGeom>
              <a:solidFill>
                <a:srgbClr val="E067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5" name="等腰三角形 14"/>
              <p:cNvSpPr/>
              <p:nvPr/>
            </p:nvSpPr>
            <p:spPr>
              <a:xfrm rot="5400000">
                <a:off x="1719" y="2407"/>
                <a:ext cx="443" cy="44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grpSp>
      </p:grpSp>
      <p:grpSp>
        <p:nvGrpSpPr>
          <p:cNvPr id="8" name="组合 7"/>
          <p:cNvGrpSpPr/>
          <p:nvPr/>
        </p:nvGrpSpPr>
        <p:grpSpPr>
          <a:xfrm>
            <a:off x="1861820" y="1915795"/>
            <a:ext cx="4831715" cy="815975"/>
            <a:chOff x="2621" y="2532"/>
            <a:chExt cx="6024" cy="1285"/>
          </a:xfrm>
        </p:grpSpPr>
        <p:cxnSp>
          <p:nvCxnSpPr>
            <p:cNvPr id="2" name="直接连接符 1"/>
            <p:cNvCxnSpPr/>
            <p:nvPr/>
          </p:nvCxnSpPr>
          <p:spPr>
            <a:xfrm>
              <a:off x="2621" y="2532"/>
              <a:ext cx="6025" cy="0"/>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621" y="3817"/>
              <a:ext cx="6025" cy="0"/>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60070" y="436130"/>
            <a:ext cx="5647690" cy="339725"/>
          </a:xfrm>
          <a:prstGeom prst="rect">
            <a:avLst/>
          </a:prstGeom>
        </p:spPr>
        <p:txBody>
          <a:bodyPr wrap="square">
            <a:spAutoFit/>
            <a:scene3d>
              <a:camera prst="orthographicFront"/>
              <a:lightRig rig="threePt" dir="t"/>
            </a:scene3d>
            <a:sp3d contourW="12700"/>
          </a:bodyPr>
          <a:lstStyle/>
          <a:p>
            <a:pPr algn="l" defTabSz="514350" fontAlgn="base">
              <a:lnSpc>
                <a:spcPct val="90000"/>
              </a:lnSpc>
            </a:pPr>
            <a:r>
              <a:rPr b="1" dirty="0" smtClean="0">
                <a:solidFill>
                  <a:srgbClr val="FFFF00"/>
                </a:solidFill>
                <a:latin typeface="微软雅黑" panose="020B0503020204020204" charset="-122"/>
                <a:ea typeface="微软雅黑" panose="020B0503020204020204" charset="-122"/>
                <a:cs typeface="微软雅黑" panose="020B0503020204020204" charset="-122"/>
                <a:sym typeface="+mn-ea"/>
              </a:rPr>
              <a:t>3.2.6  总分类账户与明细分类账户的平行登记</a:t>
            </a:r>
          </a:p>
        </p:txBody>
      </p:sp>
      <p:sp>
        <p:nvSpPr>
          <p:cNvPr id="2" name="文本框 1"/>
          <p:cNvSpPr txBox="1"/>
          <p:nvPr/>
        </p:nvSpPr>
        <p:spPr>
          <a:xfrm>
            <a:off x="763211" y="971607"/>
            <a:ext cx="7455998" cy="3138170"/>
          </a:xfrm>
          <a:prstGeom prst="rect">
            <a:avLst/>
          </a:prstGeom>
          <a:noFill/>
        </p:spPr>
        <p:txBody>
          <a:bodyPr wrap="square" rtlCol="0">
            <a:spAutoFit/>
          </a:bodyPr>
          <a:lstStyle/>
          <a:p>
            <a:r>
              <a:rPr lang="zh-CN" altLang="en-US" dirty="0">
                <a:solidFill>
                  <a:srgbClr val="FFFF00"/>
                </a:solidFill>
              </a:rPr>
              <a:t>1</a:t>
            </a:r>
            <a:r>
              <a:rPr lang="en-US" altLang="zh-CN" dirty="0">
                <a:solidFill>
                  <a:srgbClr val="FFFF00"/>
                </a:solidFill>
              </a:rPr>
              <a:t>.</a:t>
            </a:r>
            <a:r>
              <a:rPr lang="zh-CN" altLang="en-US" dirty="0">
                <a:solidFill>
                  <a:srgbClr val="FFFF00"/>
                </a:solidFill>
              </a:rPr>
              <a:t>总分类账户与明细分类账户的关系</a:t>
            </a:r>
          </a:p>
          <a:p>
            <a:r>
              <a:rPr lang="zh-CN" altLang="en-US" dirty="0">
                <a:solidFill>
                  <a:schemeClr val="bg1"/>
                </a:solidFill>
              </a:rPr>
              <a:t>总分类账户对明细分类账户具有统驭控制作用；明细分类账户对总分类账户具有补充说明作用。</a:t>
            </a:r>
          </a:p>
          <a:p>
            <a:r>
              <a:rPr lang="zh-CN" altLang="en-US" dirty="0">
                <a:solidFill>
                  <a:srgbClr val="FFFF00"/>
                </a:solidFill>
              </a:rPr>
              <a:t>2</a:t>
            </a:r>
            <a:r>
              <a:rPr lang="en-US" altLang="zh-CN" dirty="0">
                <a:solidFill>
                  <a:srgbClr val="FFFF00"/>
                </a:solidFill>
              </a:rPr>
              <a:t>.</a:t>
            </a:r>
            <a:r>
              <a:rPr lang="zh-CN" altLang="en-US" dirty="0">
                <a:solidFill>
                  <a:srgbClr val="FFFF00"/>
                </a:solidFill>
              </a:rPr>
              <a:t>总分类账户与明细分类账户的平行登记</a:t>
            </a:r>
          </a:p>
          <a:p>
            <a:r>
              <a:rPr lang="zh-CN" altLang="en-US" dirty="0">
                <a:solidFill>
                  <a:schemeClr val="bg1"/>
                </a:solidFill>
              </a:rPr>
              <a:t>总分类账户与明细分类账户平行登记，是指对所发生的每项经济业务事项都要以会计凭证为依据，一方面记入有关总分类账户，另一方面记入其所属明细分类账户的方法。</a:t>
            </a:r>
          </a:p>
          <a:p>
            <a:r>
              <a:rPr lang="zh-CN" altLang="en-US" dirty="0">
                <a:solidFill>
                  <a:schemeClr val="bg1"/>
                </a:solidFill>
              </a:rPr>
              <a:t>（1）依据相同。</a:t>
            </a:r>
          </a:p>
          <a:p>
            <a:r>
              <a:rPr lang="zh-CN" altLang="en-US" dirty="0">
                <a:solidFill>
                  <a:schemeClr val="bg1"/>
                </a:solidFill>
              </a:rPr>
              <a:t>（2）借贷方向相同。</a:t>
            </a:r>
          </a:p>
          <a:p>
            <a:r>
              <a:rPr lang="zh-CN" altLang="en-US" dirty="0">
                <a:solidFill>
                  <a:schemeClr val="bg1"/>
                </a:solidFill>
              </a:rPr>
              <a:t>（3）会计期相同。</a:t>
            </a:r>
          </a:p>
          <a:p>
            <a:r>
              <a:rPr lang="zh-CN" altLang="en-US" dirty="0">
                <a:solidFill>
                  <a:schemeClr val="bg1"/>
                </a:solidFill>
              </a:rPr>
              <a:t>（4）金额相等。</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6" name="矩形 5"/>
          <p:cNvSpPr/>
          <p:nvPr/>
        </p:nvSpPr>
        <p:spPr>
          <a:xfrm>
            <a:off x="1024364" y="967685"/>
            <a:ext cx="6020671" cy="1753235"/>
          </a:xfrm>
          <a:prstGeom prst="rect">
            <a:avLst/>
          </a:prstGeom>
        </p:spPr>
        <p:txBody>
          <a:bodyPr wrap="square">
            <a:spAutoFit/>
            <a:scene3d>
              <a:camera prst="orthographicFront"/>
              <a:lightRig rig="threePt" dir="t"/>
            </a:scene3d>
            <a:sp3d contourW="12700"/>
          </a:bodyPr>
          <a:lstStyle/>
          <a:p>
            <a:pPr algn="l">
              <a:lnSpc>
                <a:spcPct val="150000"/>
              </a:lnSpc>
            </a:pPr>
            <a:r>
              <a:rPr lang="zh-CN" altLang="zh-CN" b="1" dirty="0" smtClean="0">
                <a:solidFill>
                  <a:srgbClr val="FFFF00"/>
                </a:solidFill>
              </a:rPr>
              <a:t>【职业能力目标】</a:t>
            </a:r>
          </a:p>
          <a:p>
            <a:pPr algn="l">
              <a:lnSpc>
                <a:spcPct val="150000"/>
              </a:lnSpc>
            </a:pPr>
            <a:r>
              <a:rPr lang="zh-CN" altLang="zh-CN" dirty="0">
                <a:solidFill>
                  <a:srgbClr val="FFFFFF"/>
                </a:solidFill>
              </a:rPr>
              <a:t>1.掌握借贷记账法的理论依据和基本内容</a:t>
            </a:r>
          </a:p>
          <a:p>
            <a:pPr algn="l">
              <a:lnSpc>
                <a:spcPct val="150000"/>
              </a:lnSpc>
            </a:pPr>
            <a:r>
              <a:rPr lang="zh-CN" altLang="zh-CN" dirty="0">
                <a:solidFill>
                  <a:srgbClr val="FFFFFF"/>
                </a:solidFill>
              </a:rPr>
              <a:t>2.掌握会计分录的编制步骤</a:t>
            </a:r>
          </a:p>
          <a:p>
            <a:pPr algn="l">
              <a:lnSpc>
                <a:spcPct val="150000"/>
              </a:lnSpc>
            </a:pPr>
            <a:r>
              <a:rPr lang="zh-CN" altLang="zh-CN" dirty="0">
                <a:solidFill>
                  <a:srgbClr val="FFFFFF"/>
                </a:solidFill>
              </a:rPr>
              <a:t>3.熟悉总分类账户与明细分类账户平行登记的要点</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grpSp>
        <p:nvGrpSpPr>
          <p:cNvPr id="10" name="组合 9"/>
          <p:cNvGrpSpPr/>
          <p:nvPr/>
        </p:nvGrpSpPr>
        <p:grpSpPr>
          <a:xfrm>
            <a:off x="840007" y="2062798"/>
            <a:ext cx="4631813" cy="583565"/>
            <a:chOff x="2573" y="1592"/>
            <a:chExt cx="7294" cy="919"/>
          </a:xfrm>
        </p:grpSpPr>
        <p:sp>
          <p:nvSpPr>
            <p:cNvPr id="9" name="矩形 8"/>
            <p:cNvSpPr/>
            <p:nvPr/>
          </p:nvSpPr>
          <p:spPr>
            <a:xfrm>
              <a:off x="3853" y="1592"/>
              <a:ext cx="6014" cy="919"/>
            </a:xfrm>
            <a:prstGeom prst="rect">
              <a:avLst/>
            </a:prstGeom>
          </p:spPr>
          <p:txBody>
            <a:bodyPr wrap="none">
              <a:spAutoFit/>
              <a:scene3d>
                <a:camera prst="orthographicFront"/>
                <a:lightRig rig="threePt" dir="t"/>
              </a:scene3d>
              <a:sp3d contourW="12700"/>
            </a:bodyPr>
            <a:lstStyle/>
            <a:p>
              <a:r>
                <a:rPr lang="zh-CN" altLang="en-US" sz="3200" b="1" dirty="0" smtClean="0">
                  <a:solidFill>
                    <a:srgbClr val="FFFF00"/>
                  </a:solidFill>
                  <a:cs typeface="黑体" panose="02010609060101010101" charset="-122"/>
                </a:rPr>
                <a:t>任务</a:t>
              </a:r>
              <a:r>
                <a:rPr lang="en-US" altLang="zh-CN" sz="3200" b="1" dirty="0" smtClean="0">
                  <a:solidFill>
                    <a:srgbClr val="FFFF00"/>
                  </a:solidFill>
                  <a:cs typeface="黑体" panose="02010609060101010101" charset="-122"/>
                </a:rPr>
                <a:t>3.1</a:t>
              </a:r>
              <a:r>
                <a:rPr lang="zh-CN" altLang="en-US" sz="3200" b="1" dirty="0" smtClean="0">
                  <a:solidFill>
                    <a:srgbClr val="FFFF00"/>
                  </a:solidFill>
                  <a:cs typeface="黑体" panose="02010609060101010101" charset="-122"/>
                </a:rPr>
                <a:t>  单式记账法</a:t>
              </a:r>
              <a:endParaRPr lang="zh-CN" altLang="en-US" sz="3200" b="1" dirty="0" smtClean="0">
                <a:solidFill>
                  <a:srgbClr val="FFFF00"/>
                </a:solidFill>
                <a:cs typeface="黑体" panose="02010609060101010101" charset="-122"/>
                <a:sym typeface="+mn-ea"/>
              </a:endParaRPr>
            </a:p>
          </p:txBody>
        </p:sp>
        <p:grpSp>
          <p:nvGrpSpPr>
            <p:cNvPr id="4" name="组合 3"/>
            <p:cNvGrpSpPr/>
            <p:nvPr/>
          </p:nvGrpSpPr>
          <p:grpSpPr>
            <a:xfrm>
              <a:off x="2573" y="1643"/>
              <a:ext cx="1226" cy="819"/>
              <a:chOff x="1498" y="2407"/>
              <a:chExt cx="664" cy="443"/>
            </a:xfrm>
          </p:grpSpPr>
          <p:sp>
            <p:nvSpPr>
              <p:cNvPr id="16" name="等腰三角形 15"/>
              <p:cNvSpPr/>
              <p:nvPr/>
            </p:nvSpPr>
            <p:spPr>
              <a:xfrm rot="5400000">
                <a:off x="1497" y="2407"/>
                <a:ext cx="443" cy="442"/>
              </a:xfrm>
              <a:prstGeom prst="triangle">
                <a:avLst/>
              </a:prstGeom>
              <a:solidFill>
                <a:srgbClr val="E067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5" name="等腰三角形 14"/>
              <p:cNvSpPr/>
              <p:nvPr/>
            </p:nvSpPr>
            <p:spPr>
              <a:xfrm rot="5400000">
                <a:off x="1719" y="2407"/>
                <a:ext cx="443" cy="44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grpSp>
      </p:grpSp>
      <p:grpSp>
        <p:nvGrpSpPr>
          <p:cNvPr id="12" name="组合 11"/>
          <p:cNvGrpSpPr/>
          <p:nvPr/>
        </p:nvGrpSpPr>
        <p:grpSpPr>
          <a:xfrm>
            <a:off x="848995" y="1957705"/>
            <a:ext cx="5989320" cy="793750"/>
            <a:chOff x="1337" y="2452"/>
            <a:chExt cx="7610" cy="1250"/>
          </a:xfrm>
        </p:grpSpPr>
        <p:cxnSp>
          <p:nvCxnSpPr>
            <p:cNvPr id="5" name="直接连接符 4"/>
            <p:cNvCxnSpPr/>
            <p:nvPr/>
          </p:nvCxnSpPr>
          <p:spPr>
            <a:xfrm>
              <a:off x="1337" y="3702"/>
              <a:ext cx="7610" cy="0"/>
            </a:xfrm>
            <a:prstGeom prst="line">
              <a:avLst/>
            </a:prstGeom>
            <a:ln w="12700">
              <a:solidFill>
                <a:srgbClr val="4A5A6F"/>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337" y="2452"/>
              <a:ext cx="7610" cy="0"/>
            </a:xfrm>
            <a:prstGeom prst="line">
              <a:avLst/>
            </a:prstGeom>
            <a:ln w="12700">
              <a:solidFill>
                <a:srgbClr val="4A5A6F"/>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73963"/>
            <a:ext cx="4709999" cy="423545"/>
          </a:xfrm>
          <a:prstGeom prst="rect">
            <a:avLst/>
          </a:prstGeom>
        </p:spPr>
        <p:txBody>
          <a:bodyPr wrap="square">
            <a:spAutoFit/>
            <a:scene3d>
              <a:camera prst="orthographicFront"/>
              <a:lightRig rig="threePt" dir="t"/>
            </a:scene3d>
            <a:sp3d contourW="12700"/>
          </a:bodyPr>
          <a:lstStyle/>
          <a:p>
            <a:pPr defTabSz="514350" fontAlgn="base">
              <a:lnSpc>
                <a:spcPct val="90000"/>
              </a:lnSpc>
            </a:pPr>
            <a:r>
              <a:rPr lang="en-US" sz="2400" b="1" dirty="0" smtClean="0">
                <a:solidFill>
                  <a:srgbClr val="FFFF00"/>
                </a:solidFill>
                <a:cs typeface="黑体" panose="02010609060101010101" charset="-122"/>
                <a:sym typeface="+mn-ea"/>
              </a:rPr>
              <a:t>3.1.1</a:t>
            </a:r>
            <a:r>
              <a:rPr lang="zh-CN" altLang="en-US" sz="2400" b="1" dirty="0" smtClean="0">
                <a:solidFill>
                  <a:srgbClr val="FFFF00"/>
                </a:solidFill>
                <a:cs typeface="黑体" panose="02010609060101010101" charset="-122"/>
                <a:sym typeface="+mn-ea"/>
              </a:rPr>
              <a:t>单式记账法</a:t>
            </a:r>
          </a:p>
        </p:txBody>
      </p:sp>
      <p:sp>
        <p:nvSpPr>
          <p:cNvPr id="3" name="文本框 2"/>
          <p:cNvSpPr txBox="1"/>
          <p:nvPr/>
        </p:nvSpPr>
        <p:spPr>
          <a:xfrm>
            <a:off x="633845" y="944245"/>
            <a:ext cx="6826828" cy="1705403"/>
          </a:xfrm>
          <a:prstGeom prst="rect">
            <a:avLst/>
          </a:prstGeom>
          <a:noFill/>
        </p:spPr>
        <p:txBody>
          <a:bodyPr wrap="square" rtlCol="0" anchor="t">
            <a:spAutoFit/>
          </a:bodyPr>
          <a:lstStyle/>
          <a:p>
            <a:pPr marL="0" lvl="1" indent="457200" defTabSz="514350">
              <a:lnSpc>
                <a:spcPct val="150000"/>
              </a:lnSpc>
              <a:spcBef>
                <a:spcPct val="0"/>
              </a:spcBef>
            </a:pPr>
            <a:endParaRPr lang="en-US" altLang="zh-CN" dirty="0" smtClean="0">
              <a:solidFill>
                <a:prstClr val="white"/>
              </a:solidFill>
              <a:latin typeface="+mn-ea"/>
              <a:cs typeface="黑体" panose="02010609060101010101" charset="-122"/>
              <a:sym typeface="+mn-ea"/>
            </a:endParaRPr>
          </a:p>
          <a:p>
            <a:pPr marL="0" lvl="1" indent="457200" defTabSz="514350">
              <a:lnSpc>
                <a:spcPct val="150000"/>
              </a:lnSpc>
              <a:spcBef>
                <a:spcPct val="0"/>
              </a:spcBef>
            </a:pPr>
            <a:r>
              <a:rPr lang="zh-CN" altLang="zh-CN" dirty="0" smtClean="0">
                <a:solidFill>
                  <a:prstClr val="white"/>
                </a:solidFill>
                <a:latin typeface="+mn-ea"/>
                <a:cs typeface="黑体" panose="02010609060101010101" charset="-122"/>
                <a:sym typeface="+mn-ea"/>
              </a:rPr>
              <a:t>单式</a:t>
            </a:r>
            <a:r>
              <a:rPr lang="zh-CN" altLang="zh-CN" dirty="0" smtClean="0">
                <a:solidFill>
                  <a:prstClr val="white"/>
                </a:solidFill>
                <a:latin typeface="+mn-ea"/>
                <a:cs typeface="黑体" panose="02010609060101010101" charset="-122"/>
                <a:sym typeface="+mn-ea"/>
              </a:rPr>
              <a:t>记账法是指对发生的经济业务一般只在一个账户中进行登记的记账方法。其主要特点是：每笔经济业务只记入一个账户，一般只登记现金、银行存款的收付业务和各种债权、债务的往来款项。</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2384425" cy="423545"/>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sz="2400" b="1" dirty="0" smtClean="0">
                <a:solidFill>
                  <a:srgbClr val="FFFF00"/>
                </a:solidFill>
                <a:cs typeface="黑体" panose="02010609060101010101" charset="-122"/>
                <a:sym typeface="+mn-ea"/>
              </a:rPr>
              <a:t>3.1.2</a:t>
            </a:r>
            <a:r>
              <a:rPr lang="zh-CN" altLang="en-US" sz="2400" b="1" dirty="0" smtClean="0">
                <a:solidFill>
                  <a:srgbClr val="FFFF00"/>
                </a:solidFill>
                <a:cs typeface="黑体" panose="02010609060101010101" charset="-122"/>
                <a:sym typeface="+mn-ea"/>
              </a:rPr>
              <a:t>复式记账法</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1018309" y="1034683"/>
            <a:ext cx="6670964" cy="1705403"/>
          </a:xfrm>
          <a:prstGeom prst="rect">
            <a:avLst/>
          </a:prstGeom>
          <a:noFill/>
        </p:spPr>
        <p:txBody>
          <a:bodyPr wrap="square" rtlCol="0" anchor="t">
            <a:spAutoFit/>
          </a:bodyPr>
          <a:lstStyle/>
          <a:p>
            <a:pPr marL="0" lvl="1" indent="457200" defTabSz="514350">
              <a:lnSpc>
                <a:spcPct val="150000"/>
              </a:lnSpc>
              <a:spcBef>
                <a:spcPct val="0"/>
              </a:spcBef>
            </a:pPr>
            <a:r>
              <a:rPr lang="en-US" altLang="zh-CN" dirty="0" smtClean="0">
                <a:solidFill>
                  <a:prstClr val="white"/>
                </a:solidFill>
                <a:latin typeface="+mn-ea"/>
                <a:cs typeface="+mn-ea"/>
                <a:sym typeface="+mn-ea"/>
              </a:rPr>
              <a:t>1</a:t>
            </a:r>
            <a:r>
              <a:rPr lang="en-US" altLang="zh-CN" dirty="0">
                <a:solidFill>
                  <a:prstClr val="white"/>
                </a:solidFill>
                <a:latin typeface="+mn-ea"/>
                <a:cs typeface="+mn-ea"/>
                <a:sym typeface="+mn-ea"/>
              </a:rPr>
              <a:t>.</a:t>
            </a:r>
            <a:r>
              <a:rPr lang="zh-CN" altLang="en-US" dirty="0">
                <a:solidFill>
                  <a:prstClr val="white"/>
                </a:solidFill>
                <a:latin typeface="+mn-ea"/>
                <a:cs typeface="+mn-ea"/>
                <a:sym typeface="+mn-ea"/>
              </a:rPr>
              <a:t>概念</a:t>
            </a:r>
          </a:p>
          <a:p>
            <a:pPr marL="0" lvl="1" indent="457200" defTabSz="514350">
              <a:lnSpc>
                <a:spcPct val="150000"/>
              </a:lnSpc>
              <a:spcBef>
                <a:spcPct val="0"/>
              </a:spcBef>
            </a:pPr>
            <a:r>
              <a:rPr lang="zh-CN" altLang="zh-CN" dirty="0">
                <a:solidFill>
                  <a:prstClr val="white"/>
                </a:solidFill>
                <a:latin typeface="+mn-ea"/>
                <a:cs typeface="+mn-ea"/>
                <a:sym typeface="+mn-ea"/>
              </a:rPr>
              <a:t>复式记账法是指对发生的每一项经济业务都要以相等的金额在两个或两个以上相互联系的账户中进行登记的记账方法。</a:t>
            </a:r>
          </a:p>
          <a:p>
            <a:pPr>
              <a:lnSpc>
                <a:spcPct val="150000"/>
              </a:lnSpc>
              <a:buClr>
                <a:schemeClr val="folHlink"/>
              </a:buClr>
              <a:buFont typeface="Wingdings" panose="05000000000000000000" pitchFamily="2" charset="2"/>
              <a:buNone/>
            </a:pPr>
            <a:endParaRPr dirty="0" smtClean="0">
              <a:solidFill>
                <a:prstClr val="white"/>
              </a:solidFill>
              <a:latin typeface="+mn-ea"/>
              <a:cs typeface="黑体" panose="0201060906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2384425" cy="423545"/>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sz="2400" b="1" dirty="0" smtClean="0">
                <a:solidFill>
                  <a:srgbClr val="FFFF00"/>
                </a:solidFill>
                <a:cs typeface="黑体" panose="02010609060101010101" charset="-122"/>
                <a:sym typeface="+mn-ea"/>
              </a:rPr>
              <a:t>3.1.2</a:t>
            </a:r>
            <a:r>
              <a:rPr lang="zh-CN" altLang="en-US" sz="2400" b="1" dirty="0" smtClean="0">
                <a:solidFill>
                  <a:srgbClr val="FFFF00"/>
                </a:solidFill>
                <a:cs typeface="黑体" panose="02010609060101010101" charset="-122"/>
                <a:sym typeface="+mn-ea"/>
              </a:rPr>
              <a:t>复式记账法</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2" name="文本框 1"/>
          <p:cNvSpPr txBox="1"/>
          <p:nvPr/>
        </p:nvSpPr>
        <p:spPr>
          <a:xfrm>
            <a:off x="613064" y="904240"/>
            <a:ext cx="7685116" cy="3000821"/>
          </a:xfrm>
          <a:prstGeom prst="rect">
            <a:avLst/>
          </a:prstGeom>
          <a:noFill/>
        </p:spPr>
        <p:txBody>
          <a:bodyPr wrap="square" rtlCol="0" anchor="t">
            <a:spAutoFit/>
          </a:bodyPr>
          <a:lstStyle/>
          <a:p>
            <a:pPr marL="0" lvl="1" indent="457200" defTabSz="514350">
              <a:lnSpc>
                <a:spcPct val="150000"/>
              </a:lnSpc>
              <a:spcBef>
                <a:spcPct val="0"/>
              </a:spcBef>
            </a:pPr>
            <a:r>
              <a:rPr lang="en-US" altLang="zh-CN" dirty="0" smtClean="0">
                <a:solidFill>
                  <a:prstClr val="white"/>
                </a:solidFill>
                <a:latin typeface="+mn-ea"/>
                <a:cs typeface="+mn-ea"/>
                <a:sym typeface="+mn-ea"/>
              </a:rPr>
              <a:t>2</a:t>
            </a:r>
            <a:r>
              <a:rPr lang="en-US" altLang="zh-CN" dirty="0" smtClean="0">
                <a:solidFill>
                  <a:prstClr val="white"/>
                </a:solidFill>
                <a:latin typeface="+mn-ea"/>
                <a:cs typeface="+mn-ea"/>
                <a:sym typeface="+mn-ea"/>
              </a:rPr>
              <a:t>.</a:t>
            </a:r>
            <a:r>
              <a:rPr lang="zh-CN" altLang="en-US" dirty="0" smtClean="0">
                <a:solidFill>
                  <a:prstClr val="white"/>
                </a:solidFill>
                <a:latin typeface="+mn-ea"/>
                <a:cs typeface="+mn-ea"/>
                <a:sym typeface="+mn-ea"/>
              </a:rPr>
              <a:t>优点</a:t>
            </a:r>
          </a:p>
          <a:p>
            <a:pPr marL="0" lvl="1" indent="457200" defTabSz="514350">
              <a:lnSpc>
                <a:spcPct val="150000"/>
              </a:lnSpc>
              <a:spcBef>
                <a:spcPct val="0"/>
              </a:spcBef>
            </a:pPr>
            <a:r>
              <a:rPr lang="zh-CN" altLang="en-US" dirty="0" smtClean="0">
                <a:solidFill>
                  <a:prstClr val="white"/>
                </a:solidFill>
                <a:latin typeface="+mn-ea"/>
                <a:cs typeface="+mn-ea"/>
                <a:sym typeface="+mn-ea"/>
              </a:rPr>
              <a:t>（1）复式记账法，需要设置完整的账户体系。</a:t>
            </a:r>
          </a:p>
          <a:p>
            <a:pPr marL="0" lvl="1" indent="457200" defTabSz="514350">
              <a:lnSpc>
                <a:spcPct val="150000"/>
              </a:lnSpc>
              <a:spcBef>
                <a:spcPct val="0"/>
              </a:spcBef>
            </a:pPr>
            <a:r>
              <a:rPr lang="zh-CN" altLang="en-US" dirty="0" smtClean="0">
                <a:solidFill>
                  <a:prstClr val="white"/>
                </a:solidFill>
                <a:latin typeface="+mn-ea"/>
                <a:cs typeface="+mn-ea"/>
                <a:sym typeface="+mn-ea"/>
              </a:rPr>
              <a:t>（2）复式记账法，必须对每一项经济业务都要进行反映和记录。</a:t>
            </a:r>
          </a:p>
          <a:p>
            <a:pPr marL="0" lvl="1" indent="457200" defTabSz="514350">
              <a:lnSpc>
                <a:spcPct val="150000"/>
              </a:lnSpc>
              <a:spcBef>
                <a:spcPct val="0"/>
              </a:spcBef>
            </a:pPr>
            <a:r>
              <a:rPr lang="zh-CN" altLang="en-US" dirty="0" smtClean="0">
                <a:solidFill>
                  <a:prstClr val="white"/>
                </a:solidFill>
                <a:latin typeface="+mn-ea"/>
                <a:cs typeface="+mn-ea"/>
                <a:sym typeface="+mn-ea"/>
              </a:rPr>
              <a:t>（3）复式记账法，对每一笔经济业务都要反映其来龙去脉两个方面。</a:t>
            </a:r>
          </a:p>
          <a:p>
            <a:pPr marL="0" lvl="1" indent="457200" defTabSz="514350">
              <a:lnSpc>
                <a:spcPct val="150000"/>
              </a:lnSpc>
              <a:spcBef>
                <a:spcPct val="0"/>
              </a:spcBef>
            </a:pPr>
            <a:r>
              <a:rPr lang="zh-CN" altLang="en-US" dirty="0" smtClean="0">
                <a:solidFill>
                  <a:prstClr val="white"/>
                </a:solidFill>
                <a:latin typeface="+mn-ea"/>
                <a:cs typeface="+mn-ea"/>
                <a:sym typeface="+mn-ea"/>
              </a:rPr>
              <a:t>（4）采用复式记账法，对每一项经济业务，都要以相等的金额进行分类登账，可以对一定时期所发生的全部经济业务的会计记录进行全面的试算平衡。</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552825" cy="755650"/>
          </a:xfrm>
          <a:prstGeom prst="rect">
            <a:avLst/>
          </a:prstGeom>
        </p:spPr>
        <p:txBody>
          <a:bodyPr wrap="none">
            <a:spAutoFit/>
            <a:scene3d>
              <a:camera prst="orthographicFront"/>
              <a:lightRig rig="threePt" dir="t"/>
            </a:scene3d>
            <a:sp3d contourW="12700"/>
          </a:bodyPr>
          <a:lstStyle/>
          <a:p>
            <a:pPr algn="l" defTabSz="514350" fontAlgn="base">
              <a:lnSpc>
                <a:spcPct val="90000"/>
              </a:lnSpc>
            </a:pPr>
            <a:r>
              <a:rPr sz="2400" b="1" dirty="0" smtClean="0">
                <a:solidFill>
                  <a:srgbClr val="FFFF00"/>
                </a:solidFill>
                <a:cs typeface="黑体" panose="02010609060101010101" charset="-122"/>
                <a:sym typeface="+mn-ea"/>
              </a:rPr>
              <a:t>3.1.2.3复式记账法的种类</a:t>
            </a:r>
          </a:p>
          <a:p>
            <a:pPr algn="l" defTabSz="514350" fontAlgn="base">
              <a:lnSpc>
                <a:spcPct val="90000"/>
              </a:lnSpc>
            </a:pP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2" name="文本框 1"/>
          <p:cNvSpPr txBox="1"/>
          <p:nvPr/>
        </p:nvSpPr>
        <p:spPr>
          <a:xfrm>
            <a:off x="887730" y="1765935"/>
            <a:ext cx="6587490" cy="1704954"/>
          </a:xfrm>
          <a:prstGeom prst="rect">
            <a:avLst/>
          </a:prstGeom>
          <a:noFill/>
        </p:spPr>
        <p:txBody>
          <a:bodyPr wrap="square" rtlCol="0">
            <a:spAutoFit/>
          </a:bodyPr>
          <a:lstStyle/>
          <a:p>
            <a:pPr>
              <a:lnSpc>
                <a:spcPct val="150000"/>
              </a:lnSpc>
            </a:pPr>
            <a:r>
              <a:rPr lang="zh-CN" altLang="en-US" dirty="0">
                <a:solidFill>
                  <a:schemeClr val="bg1"/>
                </a:solidFill>
              </a:rPr>
              <a:t>复式记账法是一种比较科学、完善的记账方法，现代会计核算均采用复式记账法。复式记账法按其记账符号、记账规则、账户分类和试算平衡方法的不同，可分为借贷记账法、增减记账法和收付记账法等。</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2908935" cy="423545"/>
          </a:xfrm>
          <a:prstGeom prst="rect">
            <a:avLst/>
          </a:prstGeom>
        </p:spPr>
        <p:txBody>
          <a:bodyPr wrap="none">
            <a:spAutoFit/>
            <a:scene3d>
              <a:camera prst="orthographicFront"/>
              <a:lightRig rig="threePt" dir="t"/>
            </a:scene3d>
            <a:sp3d contourW="12700"/>
          </a:bodyPr>
          <a:lstStyle/>
          <a:p>
            <a:pPr algn="l" defTabSz="514350" fontAlgn="base">
              <a:lnSpc>
                <a:spcPct val="90000"/>
              </a:lnSpc>
            </a:pPr>
            <a:r>
              <a:rPr sz="2400" b="1" dirty="0" smtClean="0">
                <a:solidFill>
                  <a:srgbClr val="FFFF00"/>
                </a:solidFill>
                <a:cs typeface="黑体" panose="02010609060101010101" charset="-122"/>
                <a:sym typeface="+mn-ea"/>
              </a:rPr>
              <a:t>3.2  掌握借贷记账法</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2" name="文本框 1"/>
          <p:cNvSpPr txBox="1"/>
          <p:nvPr/>
        </p:nvSpPr>
        <p:spPr>
          <a:xfrm>
            <a:off x="822960" y="1237615"/>
            <a:ext cx="6529070" cy="1670329"/>
          </a:xfrm>
          <a:prstGeom prst="rect">
            <a:avLst/>
          </a:prstGeom>
          <a:noFill/>
        </p:spPr>
        <p:txBody>
          <a:bodyPr wrap="square" rtlCol="0">
            <a:spAutoFit/>
          </a:bodyPr>
          <a:lstStyle/>
          <a:p>
            <a:pPr>
              <a:lnSpc>
                <a:spcPct val="200000"/>
              </a:lnSpc>
            </a:pPr>
            <a:r>
              <a:rPr lang="zh-CN" altLang="en-US" dirty="0">
                <a:solidFill>
                  <a:srgbClr val="FFFF00"/>
                </a:solidFill>
              </a:rPr>
              <a:t>3.2.1   借贷记账法的概念</a:t>
            </a:r>
          </a:p>
          <a:p>
            <a:pPr>
              <a:lnSpc>
                <a:spcPct val="200000"/>
              </a:lnSpc>
            </a:pPr>
            <a:r>
              <a:rPr lang="zh-CN" altLang="en-US" dirty="0">
                <a:solidFill>
                  <a:schemeClr val="bg1"/>
                </a:solidFill>
              </a:rPr>
              <a:t>借贷记账法是以“借”和“贷”为记账符号，以“有借必有贷，借贷必相等”为记账规则的一种复式记账方法。</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12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13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4.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328"/>
</p:tagLst>
</file>

<file path=ppt/tags/tag1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328"/>
</p:tagLst>
</file>

<file path=ppt/tags/tag1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0204328"/>
  <p:tag name="KSO_WM_TEMPLATE_SUBCATEGORY" val="0"/>
  <p:tag name="KSO_WM_TEMPLATE_MASTER_TYPE" val="1"/>
  <p:tag name="KSO_WM_TEMPLATE_COLOR_TYPE" val="1"/>
  <p:tag name="KSO_WM_TEMPLATE_MASTER_THUMB_INDEX" val="12"/>
  <p:tag name="KSO_WM_TEMPLATE_THUMBS_INDEX" val="1、4、7、9、12、16、17、21、24、25、26、27、28、31、35、38、41"/>
</p:tagLst>
</file>

<file path=ppt/tags/tag152.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3.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4.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5.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6.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7.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8.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y"/>
  <p:tag name="KSO_WM_UNIT_INDEX" val="1"/>
  <p:tag name="KSO_WM_UNIT_ID" val="_1*y*1"/>
  <p:tag name="KSO_WM_SLIDE_BACKGROUND_MASK_FLAG" val="1"/>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1*i*1"/>
  <p:tag name="KSO_WM_UNIT_LAYERLEVEL" val="1"/>
  <p:tag name="KSO_WM_TAG_VERSION" val="1.0"/>
  <p:tag name="KSO_WM_BEAUTIFY_FLAG" val="#wm#"/>
</p:tagLst>
</file>

<file path=ppt/tags/tag229.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5.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frame"/>
  <p:tag name="KSO_WM_SLIDE_BK_DARK_LIGHT" val="2"/>
  <p:tag name="KSO_WM_UNIT_HIGHLIGHT" val="0"/>
  <p:tag name="KSO_WM_UNIT_COMPATIBLE" val="0"/>
  <p:tag name="KSO_WM_UNIT_DIAGRAM_ISNUMVISUAL" val="0"/>
  <p:tag name="KSO_WM_UNIT_DIAGRAM_ISREFERUNIT" val="0"/>
  <p:tag name="KSO_WM_UNIT_INDEX" val="1"/>
  <p:tag name="KSO_WM_UNIT_ID" val="_13*i*1"/>
  <p:tag name="KSO_WM_UNIT_BK_DARK_LIGHT" val="2"/>
  <p:tag name="KSO_WM_UNIT_LAYERLEVEL" val="1"/>
  <p:tag name="KSO_WM_TAG_VERSION" val="1.0"/>
  <p:tag name="KSO_WM_BEAUTIFY_FLAG" val="#wm#"/>
</p:tagLst>
</file>

<file path=ppt/tags/tag23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3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3.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NDEX" val="1"/>
  <p:tag name="KSO_WM_UNIT_ID" val="_14*i*1"/>
  <p:tag name="KSO_WM_UNIT_BK_DARK_LIGHT" val="2"/>
  <p:tag name="KSO_WM_UNIT_LAYERLEVEL" val="1"/>
  <p:tag name="KSO_WM_TAG_VERSION" val="1.0"/>
  <p:tag name="KSO_WM_BEAUTIFY_FLAG" val="#wm#"/>
</p:tagLst>
</file>

<file path=ppt/tags/tag24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51.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NDEX" val="1"/>
  <p:tag name="KSO_WM_UNIT_ID" val="_15*i*1"/>
  <p:tag name="KSO_WM_UNIT_BK_DARK_LIGHT" val="2"/>
  <p:tag name="KSO_WM_UNIT_LAYERLEVEL" val="1"/>
  <p:tag name="KSO_WM_TAG_VERSION" val="1.0"/>
  <p:tag name="KSO_WM_BEAUTIFY_FLAG" val="#wm#"/>
</p:tagLst>
</file>

<file path=ppt/tags/tag25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5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0.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NDEX" val="1"/>
  <p:tag name="KSO_WM_UNIT_ID" val="_16*i*1"/>
  <p:tag name="KSO_WM_UNIT_BK_DARK_LIGHT" val="2"/>
  <p:tag name="KSO_WM_UNIT_LAYERLEVEL" val="1"/>
  <p:tag name="KSO_WM_TAG_VERSION" val="1.0"/>
  <p:tag name="KSO_WM_BEAUTIFY_FLAG" val="#wm#"/>
</p:tagLst>
</file>

<file path=ppt/tags/tag26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6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9.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NDEX" val="1"/>
  <p:tag name="KSO_WM_UNIT_ID" val="_17*i*1"/>
  <p:tag name="KSO_WM_UNIT_BK_DARK_LIGHT" val="2"/>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7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belt"/>
  <p:tag name="KSO_WM_SLIDE_BK_DARK_LIGHT" val="2"/>
  <p:tag name="KSO_WM_UNIT_HIGHLIGHT" val="0"/>
  <p:tag name="KSO_WM_UNIT_COMPATIBLE" val="0"/>
  <p:tag name="KSO_WM_UNIT_DIAGRAM_ISNUMVISUAL" val="0"/>
  <p:tag name="KSO_WM_UNIT_DIAGRAM_ISREFERUNIT" val="0"/>
  <p:tag name="KSO_WM_UNIT_INDEX" val="1"/>
  <p:tag name="KSO_WM_UNIT_ID" val="_18*i*1"/>
  <p:tag name="KSO_WM_UNIT_BK_DARK_LIGHT" val="2"/>
  <p:tag name="KSO_WM_UNIT_LAYERLEVEL" val="1"/>
  <p:tag name="KSO_WM_TAG_VERSION" val="1.0"/>
  <p:tag name="KSO_WM_BEAUTIFY_FLAG" val="#wm#"/>
</p:tagLst>
</file>

<file path=ppt/tags/tag28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8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2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3.xml><?xml version="1.0" encoding="utf-8"?>
<p:tagLst xmlns:a="http://schemas.openxmlformats.org/drawingml/2006/main" xmlns:r="http://schemas.openxmlformats.org/officeDocument/2006/relationships" xmlns:p="http://schemas.openxmlformats.org/presentationml/2006/main">
  <p:tag name="KSO_WM_TEMPLATE_THUMBS_INDEX" val="1、4、7、9、12、17、20、21、22、23、26、29、31、33、35、36、37"/>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610"/>
</p:tagLst>
</file>

<file path=ppt/tags/tag2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7.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68.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69.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0.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7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7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73.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7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375.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7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7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7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7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8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8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8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38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85.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86.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8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8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8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9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39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0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40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40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1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41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2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2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2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2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424.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2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26.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2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2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2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0.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3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4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4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37.xml><?xml version="1.0" encoding="utf-8"?>
<p:tagLst xmlns:a="http://schemas.openxmlformats.org/drawingml/2006/main" xmlns:r="http://schemas.openxmlformats.org/officeDocument/2006/relationships" xmlns:p="http://schemas.openxmlformats.org/presentationml/2006/main">
  <p:tag name="KSO_WM_TEMPLATE_THUMBS_INDEX" val="1、4、7、9、12、17、20、21、22、23、26、29、31、33、35、36、37"/>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610"/>
</p:tagLst>
</file>

<file path=ppt/tags/tag4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1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1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13.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14.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15.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16.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17.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1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51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2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2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2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2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2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25.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2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2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52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52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3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531.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532.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53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53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53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53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3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3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3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4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4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4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4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4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4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54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4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4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4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5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5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5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5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5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55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5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5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5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6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6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6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6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6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6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6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56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6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0.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7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7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7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74.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7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5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5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81.xml><?xml version="1.0" encoding="utf-8"?>
<p:tagLst xmlns:a="http://schemas.openxmlformats.org/drawingml/2006/main" xmlns:r="http://schemas.openxmlformats.org/officeDocument/2006/relationships" xmlns:p="http://schemas.openxmlformats.org/presentationml/2006/main">
  <p:tag name="KSO_WM_TEMPLATE_THUMBS_INDEX" val="1、4、7、9、12、17、20、21、22、23、26、29、31、33、35、36、37"/>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610"/>
</p:tagLst>
</file>

<file path=ppt/tags/tag5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5.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56.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57.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58.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59.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60.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6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6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66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6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65.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6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6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6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6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7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71.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672.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7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7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75.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76.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7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7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7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8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TEMPLATE_THUMBS_INDEX" val="1、4、7、9、12、17、20、21、22、23、26、29、31、33、35、36、37"/>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610"/>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0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1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1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71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1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14.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1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16.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1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1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1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20.xml><?xml version="1.0" encoding="utf-8"?>
<p:tagLst xmlns:a="http://schemas.openxmlformats.org/drawingml/2006/main" xmlns:r="http://schemas.openxmlformats.org/officeDocument/2006/relationships" xmlns:p="http://schemas.openxmlformats.org/presentationml/2006/main">
  <p:tag name="KSO_WM_BEAUTIFY_FLAG" val="#wm#"/>
  <p:tag name="KSO_WM_TEMPLATE_SUBCATEGORY" val="0"/>
  <p:tag name="KSO_WM_SLIDE_ITEM_CNT" val="0"/>
  <p:tag name="KSO_WM_SLIDE_INDEX" val="1"/>
  <p:tag name="KSO_WM_TAG_VERSION" val="1.0"/>
  <p:tag name="KSO_WM_SLIDE_LAYOUT" val="a_b_f"/>
  <p:tag name="KSO_WM_SLIDE_LAYOUT_CNT" val="1_1_2"/>
  <p:tag name="KSO_WM_SLIDE_TYPE" val="title"/>
  <p:tag name="KSO_WM_SLIDE_SUBTYPE" val="pureTxt"/>
  <p:tag name="KSO_WM_TEMPLATE_MASTER_TYPE" val="1"/>
  <p:tag name="KSO_WM_TEMPLATE_COLOR_TYPE" val="1"/>
  <p:tag name="KSO_WM_TEMPLATE_CATEGORY" val="custom"/>
  <p:tag name="KSO_WM_TEMPLATE_INDEX" val="20204328"/>
  <p:tag name="KSO_WM_SLIDE_ID" val="custom20204328_1"/>
  <p:tag name="KSO_WM_TEMPLATE_MASTER_THUMB_INDEX" val="12"/>
  <p:tag name="KSO_WM_TEMPLATE_THUMBS_INDEX" val="1、4、7、9、12、16、17、21、24、25、26、27、28、31、35、38、41"/>
</p:tagLst>
</file>

<file path=ppt/tags/tag7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7"/>
  <p:tag name="KSO_WM_UNIT_TYPE" val="a"/>
  <p:tag name="KSO_WM_UNIT_INDEX" val="1"/>
  <p:tag name="KSO_WM_UNIT_PRESET_TEXT" val="毕业论文答辩"/>
  <p:tag name="KSO_WM_TEMPLATE_CATEGORY" val="custom"/>
  <p:tag name="KSO_WM_TEMPLATE_INDEX" val="20204328"/>
  <p:tag name="KSO_WM_UNIT_ID" val="custom20204328_1*a*1"/>
  <p:tag name="KSO_WM_UNIT_ISNUMDGMTITLE" val="0"/>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heme/theme1.xml><?xml version="1.0" encoding="utf-8"?>
<a:theme xmlns:a="http://schemas.openxmlformats.org/drawingml/2006/main" name="2_Office 主题​​">
  <a:themeElements>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71">
      <a:dk1>
        <a:srgbClr val="000000"/>
      </a:dk1>
      <a:lt1>
        <a:srgbClr val="FFFFFF"/>
      </a:lt1>
      <a:dk2>
        <a:srgbClr val="EFECEC"/>
      </a:dk2>
      <a:lt2>
        <a:srgbClr val="FDFCFC"/>
      </a:lt2>
      <a:accent1>
        <a:srgbClr val="D3A991"/>
      </a:accent1>
      <a:accent2>
        <a:srgbClr val="C5B09B"/>
      </a:accent2>
      <a:accent3>
        <a:srgbClr val="B0B19D"/>
      </a:accent3>
      <a:accent4>
        <a:srgbClr val="A5BBAC"/>
      </a:accent4>
      <a:accent5>
        <a:srgbClr val="88BEAF"/>
      </a:accent5>
      <a:accent6>
        <a:srgbClr val="9AD6C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Office 主题​​">
  <a:themeElements>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8_Office 主题​​">
  <a:themeElements>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7</TotalTime>
  <Words>1252</Words>
  <Application>Microsoft Office PowerPoint</Application>
  <PresentationFormat>全屏显示(16:9)</PresentationFormat>
  <Paragraphs>96</Paragraphs>
  <Slides>20</Slides>
  <Notes>20</Notes>
  <HiddenSlides>0</HiddenSlides>
  <MMClips>0</MMClips>
  <ScaleCrop>false</ScaleCrop>
  <HeadingPairs>
    <vt:vector size="6" baseType="variant">
      <vt:variant>
        <vt:lpstr>已用的字体</vt:lpstr>
      </vt:variant>
      <vt:variant>
        <vt:i4>7</vt:i4>
      </vt:variant>
      <vt:variant>
        <vt:lpstr>主题</vt:lpstr>
      </vt:variant>
      <vt:variant>
        <vt:i4>5</vt:i4>
      </vt:variant>
      <vt:variant>
        <vt:lpstr>幻灯片标题</vt:lpstr>
      </vt:variant>
      <vt:variant>
        <vt:i4>20</vt:i4>
      </vt:variant>
    </vt:vector>
  </HeadingPairs>
  <TitlesOfParts>
    <vt:vector size="32" baseType="lpstr">
      <vt:lpstr>汉仪旗黑-85S</vt:lpstr>
      <vt:lpstr>黑体</vt:lpstr>
      <vt:lpstr>宋体</vt:lpstr>
      <vt:lpstr>微软雅黑</vt:lpstr>
      <vt:lpstr>Arial</vt:lpstr>
      <vt:lpstr>Calibri</vt:lpstr>
      <vt:lpstr>Wingdings</vt:lpstr>
      <vt:lpstr>2_Office 主题​​</vt:lpstr>
      <vt:lpstr>1_Office 主题​​</vt:lpstr>
      <vt:lpstr>3_Office 主题​​</vt:lpstr>
      <vt:lpstr>5_Office 主题​​</vt:lpstr>
      <vt:lpstr>8_Office 主题​​</vt:lpstr>
      <vt:lpstr>会计基础</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逆流的小鱼</dc:creator>
  <cp:lastModifiedBy>h-111</cp:lastModifiedBy>
  <cp:revision>103</cp:revision>
  <dcterms:created xsi:type="dcterms:W3CDTF">2017-09-04T07:53:00Z</dcterms:created>
  <dcterms:modified xsi:type="dcterms:W3CDTF">2020-10-28T13:05:36Z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2052-11.1.0.9339</vt:lpwstr>
  </property>
</Properties>
</file>