
<file path=[Content_Types].xml><?xml version="1.0" encoding="utf-8"?>
<Types xmlns="http://schemas.openxmlformats.org/package/2006/content-types">
  <Override PartName="/ppt/tags/tag569.xml" ContentType="application/vnd.openxmlformats-officedocument.presentationml.tags+xml"/>
  <Override PartName="/ppt/tags/tag2144.xml" ContentType="application/vnd.openxmlformats-officedocument.presentationml.tags+xml"/>
  <Override PartName="/ppt/tags/tag2330.xml" ContentType="application/vnd.openxmlformats-officedocument.presentationml.tags+xml"/>
  <Override PartName="/ppt/slideLayouts/slideLayout93.xml" ContentType="application/vnd.openxmlformats-officedocument.presentationml.slideLayout+xml"/>
  <Override PartName="/ppt/tags/tag755.xml" ContentType="application/vnd.openxmlformats-officedocument.presentationml.tags+xml"/>
  <Override PartName="/ppt/tags/tag941.xml" ContentType="application/vnd.openxmlformats-officedocument.presentationml.tags+xml"/>
  <Override PartName="/ppt/tags/tag1087.xml" ContentType="application/vnd.openxmlformats-officedocument.presentationml.tags+xml"/>
  <Override PartName="/ppt/tags/tag1103.xml" ContentType="application/vnd.openxmlformats-officedocument.presentationml.tags+xml"/>
  <Override PartName="/ppt/tags/tag1579.xml" ContentType="application/vnd.openxmlformats-officedocument.presentationml.tags+xml"/>
  <Override PartName="/ppt/tags/tag1765.xml" ContentType="application/vnd.openxmlformats-officedocument.presentationml.tags+xml"/>
  <Override PartName="/ppt/slides/slide25.xml" ContentType="application/vnd.openxmlformats-officedocument.presentationml.slide+xml"/>
  <Override PartName="/ppt/tags/tag263.xml" ContentType="application/vnd.openxmlformats-officedocument.presentationml.tags+xml"/>
  <Override PartName="/ppt/tags/tag1273.xml" ContentType="application/vnd.openxmlformats-officedocument.presentationml.tags+xml"/>
  <Override PartName="/ppt/slideLayouts/slideLayout171.xml" ContentType="application/vnd.openxmlformats-officedocument.presentationml.slideLayout+xml"/>
  <Override PartName="/ppt/tags/tag1951.xml" ContentType="application/vnd.openxmlformats-officedocument.presentationml.tags+xml"/>
  <Override PartName="/ppt/tags/tag2059.xml" ContentType="application/vnd.openxmlformats-officedocument.presentationml.tags+xml"/>
  <Default Extension="xml" ContentType="application/xml"/>
  <Override PartName="/ppt/slideLayouts/slideLayout24.xml" ContentType="application/vnd.openxmlformats-officedocument.presentationml.slideLayout+xml"/>
  <Override PartName="/ppt/tags/tag1018.xml" ContentType="application/vnd.openxmlformats-officedocument.presentationml.tags+xml"/>
  <Override PartName="/ppt/tags/tag1204.xml" ContentType="application/vnd.openxmlformats-officedocument.presentationml.tags+xml"/>
  <Override PartName="/ppt/tags/tag2245.xml" ContentType="application/vnd.openxmlformats-officedocument.presentationml.tags+xml"/>
  <Override PartName="/ppt/tags/tag2431.xml" ContentType="application/vnd.openxmlformats-officedocument.presentationml.tags+xml"/>
  <Override PartName="/ppt/notesSlides/notesSlide16.xml" ContentType="application/vnd.openxmlformats-officedocument.presentationml.notesSlide+xml"/>
  <Override PartName="/ppt/tags/tag63.xml" ContentType="application/vnd.openxmlformats-officedocument.presentationml.tags+xml"/>
  <Override PartName="/ppt/tags/tag178.xml" ContentType="application/vnd.openxmlformats-officedocument.presentationml.tags+xml"/>
  <Override PartName="/ppt/tags/tag364.xml" ContentType="application/vnd.openxmlformats-officedocument.presentationml.tags+xml"/>
  <Override PartName="/ppt/slideLayouts/slideLayout102.xml" ContentType="application/vnd.openxmlformats-officedocument.presentationml.slideLayout+xml"/>
  <Override PartName="/ppt/tags/tag856.xml" ContentType="application/vnd.openxmlformats-officedocument.presentationml.tags+xml"/>
  <Override PartName="/ppt/tags/tag1188.xml" ContentType="application/vnd.openxmlformats-officedocument.presentationml.tags+xml"/>
  <Override PartName="/ppt/tags/tag1866.xml" ContentType="application/vnd.openxmlformats-officedocument.presentationml.tags+xml"/>
  <Override PartName="/ppt/slideMasters/slideMaster11.xml" ContentType="application/vnd.openxmlformats-officedocument.presentationml.slideMaster+xml"/>
  <Override PartName="/ppt/tags/tag109.xml" ContentType="application/vnd.openxmlformats-officedocument.presentationml.tags+xml"/>
  <Override PartName="/ppt/tags/tag550.xml" ContentType="application/vnd.openxmlformats-officedocument.presentationml.tags+xml"/>
  <Override PartName="/ppt/tags/tag1374.xml" ContentType="application/vnd.openxmlformats-officedocument.presentationml.tags+xml"/>
  <Override PartName="/ppt/tags/tag1560.xml" ContentType="application/vnd.openxmlformats-officedocument.presentationml.tags+xml"/>
  <Override PartName="/ppt/slideLayouts/slideLayout272.xml" ContentType="application/vnd.openxmlformats-officedocument.presentationml.slideLayout+xml"/>
  <Override PartName="/ppt/tags/tag2346.xml" ContentType="application/vnd.openxmlformats-officedocument.presentationml.tags+xml"/>
  <Override PartName="/ppt/tags/tag279.xml" ContentType="application/vnd.openxmlformats-officedocument.presentationml.tags+xml"/>
  <Override PartName="/ppt/tags/tag957.xml" ContentType="application/vnd.openxmlformats-officedocument.presentationml.tags+xml"/>
  <Override PartName="/ppt/tags/tag1119.xml" ContentType="application/vnd.openxmlformats-officedocument.presentationml.tags+xml"/>
  <Override PartName="/ppt/tags/tag1305.xml" ContentType="application/vnd.openxmlformats-officedocument.presentationml.tags+xml"/>
  <Override PartName="/ppt/slideLayouts/slideLayout203.xml" ContentType="application/vnd.openxmlformats-officedocument.presentationml.slideLayout+xml"/>
  <Override PartName="/ppt/tags/tag465.xml" ContentType="application/vnd.openxmlformats-officedocument.presentationml.tags+xml"/>
  <Override PartName="/ppt/tags/tag1289.xml" ContentType="application/vnd.openxmlformats-officedocument.presentationml.tags+xml"/>
  <Override PartName="/ppt/slideLayouts/slideLayout187.xml" ContentType="application/vnd.openxmlformats-officedocument.presentationml.slideLayout+xml"/>
  <Override PartName="/ppt/tags/tag1475.xml" ContentType="application/vnd.openxmlformats-officedocument.presentationml.tags+xml"/>
  <Override PartName="/ppt/tags/tag1967.xml" ContentType="application/vnd.openxmlformats-officedocument.presentationml.tags+xml"/>
  <Override PartName="/ppt/tags/tag2040.xml" ContentType="application/vnd.openxmlformats-officedocument.presentationml.tags+xml"/>
  <Default Extension="png" ContentType="image/png"/>
  <Override PartName="/ppt/tags/tag651.xml" ContentType="application/vnd.openxmlformats-officedocument.presentationml.tags+xml"/>
  <Override PartName="/ppt/slideLayouts/slideLayout118.xml" ContentType="application/vnd.openxmlformats-officedocument.presentationml.slideLayout+xml"/>
  <Override PartName="/ppt/tags/tag1661.xml" ContentType="application/vnd.openxmlformats-officedocument.presentationml.tags+xml"/>
  <Override PartName="/ppt/tags/tag2447.xml" ContentType="application/vnd.openxmlformats-officedocument.presentationml.tags+xml"/>
  <Override PartName="/ppt/tags/tag79.xml" ContentType="application/vnd.openxmlformats-officedocument.presentationml.tags+xml"/>
  <Override PartName="/ppt/tags/tag1406.xml" ContentType="application/vnd.openxmlformats-officedocument.presentationml.tags+xml"/>
  <Override PartName="/ppt/tags/tag2141.xml" ContentType="application/vnd.openxmlformats-officedocument.presentationml.tags+xml"/>
  <Override PartName="/ppt/slideLayouts/slideLayout304.xml" ContentType="application/vnd.openxmlformats-officedocument.presentationml.slideLayout+xml"/>
  <Override PartName="/ppt/tags/tag566.xml" ContentType="application/vnd.openxmlformats-officedocument.presentationml.tags+xml"/>
  <Override PartName="/ppt/slideLayouts/slideLayout90.xml" ContentType="application/vnd.openxmlformats-officedocument.presentationml.slideLayout+xml"/>
  <Override PartName="/ppt/tags/tag752.xml" ContentType="application/vnd.openxmlformats-officedocument.presentationml.tags+xml"/>
  <Override PartName="/ppt/tags/tag1100.xml" ContentType="application/vnd.openxmlformats-officedocument.presentationml.tags+xml"/>
  <Override PartName="/ppt/tags/tag1576.xml" ContentType="application/vnd.openxmlformats-officedocument.presentationml.tags+xml"/>
  <Override PartName="/ppt/slideLayouts/slideLayout288.xml" ContentType="application/vnd.openxmlformats-officedocument.presentationml.slideLayout+xml"/>
  <Override PartName="/ppt/slides/slide22.xml" ContentType="application/vnd.openxmlformats-officedocument.presentationml.slide+xml"/>
  <Override PartName="/ppt/tags/tag260.xml" ContentType="application/vnd.openxmlformats-officedocument.presentationml.tags+xml"/>
  <Override PartName="/ppt/tags/tag1084.xml" ContentType="application/vnd.openxmlformats-officedocument.presentationml.tags+xml"/>
  <Override PartName="/ppt/tags/tag1270.xml" ContentType="application/vnd.openxmlformats-officedocument.presentationml.tags+xml"/>
  <Override PartName="/ppt/slideLayouts/slideLayout219.xml" ContentType="application/vnd.openxmlformats-officedocument.presentationml.slideLayout+xml"/>
  <Override PartName="/ppt/tags/tag1762.xml" ContentType="application/vnd.openxmlformats-officedocument.presentationml.tags+xml"/>
  <Override PartName="/ppt/tags/tag2056.xml" ContentType="application/vnd.openxmlformats-officedocument.presentationml.tags+xml"/>
  <Override PartName="/ppt/slideLayouts/slideLayout21.xml" ContentType="application/vnd.openxmlformats-officedocument.presentationml.slideLayout+xml"/>
  <Override PartName="/ppt/tags/tag667.xml" ContentType="application/vnd.openxmlformats-officedocument.presentationml.tags+xml"/>
  <Override PartName="/ppt/tags/tag1015.xml" ContentType="application/vnd.openxmlformats-officedocument.presentationml.tags+xml"/>
  <Override PartName="/ppt/tags/tag1507.xml" ContentType="application/vnd.openxmlformats-officedocument.presentationml.tags+xml"/>
  <Override PartName="/ppt/tags/tag2242.xml" ContentType="application/vnd.openxmlformats-officedocument.presentationml.tags+xml"/>
  <Override PartName="/ppt/notesSlides/notesSlide13.xml" ContentType="application/vnd.openxmlformats-officedocument.presentationml.notesSlide+xml"/>
  <Override PartName="/ppt/tags/tag175.xml" ContentType="application/vnd.openxmlformats-officedocument.presentationml.tags+xml"/>
  <Override PartName="/ppt/tags/tag853.xml" ContentType="application/vnd.openxmlformats-officedocument.presentationml.tags+xml"/>
  <Override PartName="/ppt/tags/tag1185.xml" ContentType="application/vnd.openxmlformats-officedocument.presentationml.tags+xml"/>
  <Override PartName="/ppt/tags/tag1201.xml" ContentType="application/vnd.openxmlformats-officedocument.presentationml.tags+xml"/>
  <Override PartName="/ppt/tags/tag1677.xml" ContentType="application/vnd.openxmlformats-officedocument.presentationml.tags+xml"/>
  <Override PartName="/ppt/tags/tag1863.xml" ContentType="application/vnd.openxmlformats-officedocument.presentationml.tags+xml"/>
  <Override PartName="/ppt/tags/tag60.xml" ContentType="application/vnd.openxmlformats-officedocument.presentationml.tags+xml"/>
  <Override PartName="/ppt/tags/tag361.xml" ContentType="application/vnd.openxmlformats-officedocument.presentationml.tags+xml"/>
  <Override PartName="/ppt/tags/tag1371.xml" ContentType="application/vnd.openxmlformats-officedocument.presentationml.tags+xml"/>
  <Override PartName="/ppt/tags/tag1608.xml" ContentType="application/vnd.openxmlformats-officedocument.presentationml.tags+xml"/>
  <Override PartName="/ppt/tags/tag2157.xml" ContentType="application/vnd.openxmlformats-officedocument.presentationml.tags+xml"/>
  <Override PartName="/ppt/tags/tag106.xml" ContentType="application/vnd.openxmlformats-officedocument.presentationml.tags+xml"/>
  <Override PartName="/ppt/tags/tag768.xml" ContentType="application/vnd.openxmlformats-officedocument.presentationml.tags+xml"/>
  <Override PartName="/ppt/tags/tag1116.xml" ContentType="application/vnd.openxmlformats-officedocument.presentationml.tags+xml"/>
  <Override PartName="/ppt/tags/tag1778.xml" ContentType="application/vnd.openxmlformats-officedocument.presentationml.tags+xml"/>
  <Override PartName="/ppt/tags/tag2343.xml" ContentType="application/vnd.openxmlformats-officedocument.presentationml.tags+xml"/>
  <Override PartName="/ppt/tags/tag276.xml" ContentType="application/vnd.openxmlformats-officedocument.presentationml.tags+xml"/>
  <Override PartName="/ppt/tags/tag462.xml" ContentType="application/vnd.openxmlformats-officedocument.presentationml.tags+xml"/>
  <Override PartName="/ppt/tags/tag954.xml" ContentType="application/vnd.openxmlformats-officedocument.presentationml.tags+xml"/>
  <Override PartName="/ppt/tags/tag1286.xml" ContentType="application/vnd.openxmlformats-officedocument.presentationml.tags+xml"/>
  <Override PartName="/ppt/tags/tag1302.xml" ContentType="application/vnd.openxmlformats-officedocument.presentationml.tags+xml"/>
  <Override PartName="/ppt/slideLayouts/slideLayout184.xml" ContentType="application/vnd.openxmlformats-officedocument.presentationml.slideLayout+xml"/>
  <Override PartName="/ppt/slideLayouts/slideLayout200.xml" ContentType="application/vnd.openxmlformats-officedocument.presentationml.slideLayout+xml"/>
  <Override PartName="/ppt/tags/tag1964.xml" ContentType="application/vnd.openxmlformats-officedocument.presentationml.tags+xml"/>
  <Override PartName="/ppt/tags/tag207.xml" ContentType="application/vnd.openxmlformats-officedocument.presentationml.tags+xml"/>
  <Override PartName="/ppt/slideLayouts/slideLayout37.xml" ContentType="application/vnd.openxmlformats-officedocument.presentationml.slideLayout+xml"/>
  <Override PartName="/ppt/tags/tag1472.xml" ContentType="application/vnd.openxmlformats-officedocument.presentationml.tags+xml"/>
  <Override PartName="/ppt/tags/tag1709.xml" ContentType="application/vnd.openxmlformats-officedocument.presentationml.tags+xml"/>
  <Override PartName="/ppt/tags/tag2258.xml" ContentType="application/vnd.openxmlformats-officedocument.presentationml.tags+xml"/>
  <Override PartName="/ppt/tags/tag2444.xml" ContentType="application/vnd.openxmlformats-officedocument.presentationml.tags+xml"/>
  <Override PartName="/ppt/notesSlides/notesSlide29.xml" ContentType="application/vnd.openxmlformats-officedocument.presentationml.notesSlide+xml"/>
  <Override PartName="/ppt/slideLayouts/slideLayout115.xml" ContentType="application/vnd.openxmlformats-officedocument.presentationml.slideLayout+xml"/>
  <Override PartName="/ppt/tags/tag869.xml" ContentType="application/vnd.openxmlformats-officedocument.presentationml.tags+xml"/>
  <Override PartName="/ppt/tags/tag1217.xml" ContentType="application/vnd.openxmlformats-officedocument.presentationml.tags+xml"/>
  <Override PartName="/ppt/tags/tag1403.xml" ContentType="application/vnd.openxmlformats-officedocument.presentationml.tags+xml"/>
  <Override PartName="/ppt/tags/tag1879.xml" ContentType="application/vnd.openxmlformats-officedocument.presentationml.tags+xml"/>
  <Override PartName="/ppt/slideLayouts/slideLayout301.xml" ContentType="application/vnd.openxmlformats-officedocument.presentationml.slideLayout+xml"/>
  <Override PartName="/ppt/tags/tag76.xml" ContentType="application/vnd.openxmlformats-officedocument.presentationml.tags+xml"/>
  <Override PartName="/ppt/tags/tag377.xml" ContentType="application/vnd.openxmlformats-officedocument.presentationml.tags+xml"/>
  <Override PartName="/ppt/tags/tag563.xml" ContentType="application/vnd.openxmlformats-officedocument.presentationml.tags+xml"/>
  <Override PartName="/ppt/tags/tag1387.xml" ContentType="application/vnd.openxmlformats-officedocument.presentationml.tags+xml"/>
  <Override PartName="/ppt/tags/tag1573.xml" ContentType="application/vnd.openxmlformats-officedocument.presentationml.tags+xml"/>
  <Override PartName="/ppt/slideLayouts/slideLayout285.xml" ContentType="application/vnd.openxmlformats-officedocument.presentationml.slideLayout+xml"/>
  <Override PartName="/ppt/tags/tag308.xml" ContentType="application/vnd.openxmlformats-officedocument.presentationml.tags+xml"/>
  <Override PartName="/ppt/tags/tag1081.xml" ContentType="application/vnd.openxmlformats-officedocument.presentationml.tags+xml"/>
  <Override PartName="/ppt/tags/tag1318.xml" ContentType="application/vnd.openxmlformats-officedocument.presentationml.tags+xml"/>
  <Override PartName="/ppt/tags/tag2359.xml" ContentType="application/vnd.openxmlformats-officedocument.presentationml.tags+xml"/>
  <Override PartName="/ppt/tags/tag478.xml" ContentType="application/vnd.openxmlformats-officedocument.presentationml.tags+xml"/>
  <Override PartName="/ppt/tags/tag1504.xml" ContentType="application/vnd.openxmlformats-officedocument.presentationml.tags+xml"/>
  <Override PartName="/ppt/slideLayouts/slideLayout216.xml" ContentType="application/vnd.openxmlformats-officedocument.presentationml.slideLayout+xml"/>
  <Override PartName="/ppt/tags/tag2053.xml" ContentType="application/vnd.openxmlformats-officedocument.presentationml.tags+xml"/>
  <Override PartName="/ppt/tags/tag664.xml" ContentType="application/vnd.openxmlformats-officedocument.presentationml.tags+xml"/>
  <Override PartName="/ppt/tags/tag850.xml" ContentType="application/vnd.openxmlformats-officedocument.presentationml.tags+xml"/>
  <Override PartName="/ppt/tags/tag1012.xml" ContentType="application/vnd.openxmlformats-officedocument.presentationml.tags+xml"/>
  <Override PartName="/ppt/tags/tag1488.xml" ContentType="application/vnd.openxmlformats-officedocument.presentationml.tags+xml"/>
  <Override PartName="/ppt/tags/tag1674.xml" ContentType="application/vnd.openxmlformats-officedocument.presentationml.tags+xml"/>
  <Override PartName="/ppt/notesSlides/notesSlide10.xml" ContentType="application/vnd.openxmlformats-officedocument.presentationml.notesSlide+xml"/>
  <Override PartName="/ppt/tags/tag172.xml" ContentType="application/vnd.openxmlformats-officedocument.presentationml.tags+xml"/>
  <Override PartName="/ppt/tags/tag409.xml" ContentType="application/vnd.openxmlformats-officedocument.presentationml.tags+xml"/>
  <Override PartName="/ppt/tags/tag1182.xml" ContentType="application/vnd.openxmlformats-officedocument.presentationml.tags+xml"/>
  <Override PartName="/ppt/tags/tag1419.xml" ContentType="application/vnd.openxmlformats-officedocument.presentationml.tags+xml"/>
  <Override PartName="/ppt/tags/tag1860.xml" ContentType="application/vnd.openxmlformats-officedocument.presentationml.tags+xml"/>
  <Override PartName="/ppt/tags/tag103.xml" ContentType="application/vnd.openxmlformats-officedocument.presentationml.tags+xml"/>
  <Override PartName="/ppt/tags/tag579.xml" ContentType="application/vnd.openxmlformats-officedocument.presentationml.tags+xml"/>
  <Override PartName="/ppt/tags/tag1113.xml" ContentType="application/vnd.openxmlformats-officedocument.presentationml.tags+xml"/>
  <Override PartName="/ppt/tags/tag1589.xml" ContentType="application/vnd.openxmlformats-officedocument.presentationml.tags+xml"/>
  <Override PartName="/ppt/tags/tag1605.xml" ContentType="application/vnd.openxmlformats-officedocument.presentationml.tags+xml"/>
  <Override PartName="/ppt/tags/tag2154.xml" ContentType="application/vnd.openxmlformats-officedocument.presentationml.tags+xml"/>
  <Override PartName="/ppt/tags/tag2340.xml" ContentType="application/vnd.openxmlformats-officedocument.presentationml.tags+xml"/>
  <Override PartName="/ppt/tags/tag273.xml" ContentType="application/vnd.openxmlformats-officedocument.presentationml.tags+xml"/>
  <Override PartName="/ppt/tags/tag765.xml" ContentType="application/vnd.openxmlformats-officedocument.presentationml.tags+xml"/>
  <Override PartName="/ppt/tags/tag951.xml" ContentType="application/vnd.openxmlformats-officedocument.presentationml.tags+xml"/>
  <Override PartName="/ppt/tags/tag1097.xml" ContentType="application/vnd.openxmlformats-officedocument.presentationml.tags+xml"/>
  <Override PartName="/ppt/tags/tag1775.xml" ContentType="application/vnd.openxmlformats-officedocument.presentationml.tags+xml"/>
  <Override PartName="/ppt/tags/tag1961.xml" ContentType="application/vnd.openxmlformats-officedocument.presentationml.tags+xml"/>
  <Override PartName="/ppt/slides/slide35.xml" ContentType="application/vnd.openxmlformats-officedocument.presentationml.slide+xml"/>
  <Override PartName="/ppt/slideLayouts/slideLayout34.xml" ContentType="application/vnd.openxmlformats-officedocument.presentationml.slideLayout+xml"/>
  <Override PartName="/ppt/tags/tag1283.xml" ContentType="application/vnd.openxmlformats-officedocument.presentationml.tags+xml"/>
  <Override PartName="/ppt/slideLayouts/slideLayout181.xml" ContentType="application/vnd.openxmlformats-officedocument.presentationml.slideLayout+xml"/>
  <Override PartName="/ppt/tags/tag1706.xml" ContentType="application/vnd.openxmlformats-officedocument.presentationml.tags+xml"/>
  <Override PartName="/ppt/tags/tag2069.xml" ContentType="application/vnd.openxmlformats-officedocument.presentationml.tags+xml"/>
  <Override PartName="/ppt/tags/tag2255.xml" ContentType="application/vnd.openxmlformats-officedocument.presentationml.tags+xml"/>
  <Override PartName="/ppt/tags/tag188.xml" ContentType="application/vnd.openxmlformats-officedocument.presentationml.tags+xml"/>
  <Override PartName="/ppt/tags/tag204.xml" ContentType="application/vnd.openxmlformats-officedocument.presentationml.tags+xml"/>
  <Override PartName="/ppt/slideLayouts/slideLayout112.xml" ContentType="application/vnd.openxmlformats-officedocument.presentationml.slideLayout+xml"/>
  <Override PartName="/ppt/tags/tag866.xml" ContentType="application/vnd.openxmlformats-officedocument.presentationml.tags+xml"/>
  <Override PartName="/ppt/tags/tag1028.xml" ContentType="application/vnd.openxmlformats-officedocument.presentationml.tags+xml"/>
  <Override PartName="/ppt/tags/tag1214.xml" ContentType="application/vnd.openxmlformats-officedocument.presentationml.tags+xml"/>
  <Override PartName="/ppt/tags/tag2441.xml" ContentType="application/vnd.openxmlformats-officedocument.presentationml.tags+xml"/>
  <Override PartName="/ppt/notesSlides/notesSlide26.xml" ContentType="application/vnd.openxmlformats-officedocument.presentationml.notesSlide+xml"/>
  <Override PartName="/ppt/tags/tag73.xml" ContentType="application/vnd.openxmlformats-officedocument.presentationml.tags+xml"/>
  <Override PartName="/ppt/tags/tag374.xml" ContentType="application/vnd.openxmlformats-officedocument.presentationml.tags+xml"/>
  <Override PartName="/ppt/tags/tag1198.xml" ContentType="application/vnd.openxmlformats-officedocument.presentationml.tags+xml"/>
  <Override PartName="/ppt/tags/tag1384.xml" ContentType="application/vnd.openxmlformats-officedocument.presentationml.tags+xml"/>
  <Override PartName="/ppt/tags/tag1400.xml" ContentType="application/vnd.openxmlformats-officedocument.presentationml.tags+xml"/>
  <Override PartName="/ppt/tags/tag1876.xml" ContentType="application/vnd.openxmlformats-officedocument.presentationml.tags+xml"/>
  <Override PartName="/ppt/tags/tag119.xml" ContentType="application/vnd.openxmlformats-officedocument.presentationml.tags+xml"/>
  <Override PartName="/ppt/tags/tag560.xml" ContentType="application/vnd.openxmlformats-officedocument.presentationml.tags+xml"/>
  <Override PartName="/ppt/tags/tag1129.xml" ContentType="application/vnd.openxmlformats-officedocument.presentationml.tags+xml"/>
  <Override PartName="/ppt/tags/tag1570.xml" ContentType="application/vnd.openxmlformats-officedocument.presentationml.tags+xml"/>
  <Override PartName="/ppt/tags/tag1807.xml" ContentType="application/vnd.openxmlformats-officedocument.presentationml.tags+xml"/>
  <Override PartName="/ppt/slideLayouts/slideLayout282.xml" ContentType="application/vnd.openxmlformats-officedocument.presentationml.slideLayout+xml"/>
  <Override PartName="/ppt/tags/tag2356.xml" ContentType="application/vnd.openxmlformats-officedocument.presentationml.tags+xml"/>
  <Override PartName="/ppt/tags/tag289.xml" ContentType="application/vnd.openxmlformats-officedocument.presentationml.tags+xml"/>
  <Override PartName="/ppt/tags/tag305.xml" ContentType="application/vnd.openxmlformats-officedocument.presentationml.tags+xml"/>
  <Override PartName="/ppt/tags/tag967.xml" ContentType="application/vnd.openxmlformats-officedocument.presentationml.tags+xml"/>
  <Override PartName="/ppt/theme/theme9.xml" ContentType="application/vnd.openxmlformats-officedocument.theme+xml"/>
  <Override PartName="/ppt/tags/tag1299.xml" ContentType="application/vnd.openxmlformats-officedocument.presentationml.tags+xml"/>
  <Override PartName="/ppt/tags/tag1315.xml" ContentType="application/vnd.openxmlformats-officedocument.presentationml.tags+xml"/>
  <Override PartName="/ppt/tags/tag1501.xml" ContentType="application/vnd.openxmlformats-officedocument.presentationml.tags+xml"/>
  <Override PartName="/ppt/slideLayouts/slideLayout213.xml" ContentType="application/vnd.openxmlformats-officedocument.presentationml.slideLayout+xml"/>
  <Override PartName="/ppt/tags/tag1977.xml" ContentType="application/vnd.openxmlformats-officedocument.presentationml.tags+xml"/>
  <Override PartName="/ppt/tags/tag2050.xml" ContentType="application/vnd.openxmlformats-officedocument.presentationml.tags+xml"/>
  <Override PartName="/ppt/tags/tag475.xml" ContentType="application/vnd.openxmlformats-officedocument.presentationml.tags+xml"/>
  <Override PartName="/ppt/tags/tag661.xml" ContentType="application/vnd.openxmlformats-officedocument.presentationml.tags+xml"/>
  <Override PartName="/ppt/slideLayouts/slideLayout197.xml" ContentType="application/vnd.openxmlformats-officedocument.presentationml.slideLayout+xml"/>
  <Override PartName="/ppt/tags/tag1485.xml" ContentType="application/vnd.openxmlformats-officedocument.presentationml.tags+xml"/>
  <Override PartName="/ppt/tags/tag406.xml" ContentType="application/vnd.openxmlformats-officedocument.presentationml.tags+xml"/>
  <Override PartName="/ppt/slideLayouts/slideLayout128.xml" ContentType="application/vnd.openxmlformats-officedocument.presentationml.slideLayout+xml"/>
  <Override PartName="/ppt/tags/tag1671.xml" ContentType="application/vnd.openxmlformats-officedocument.presentationml.tags+xml"/>
  <Override PartName="/ppt/tags/tag1908.xml" ContentType="application/vnd.openxmlformats-officedocument.presentationml.tags+xml"/>
  <Override PartName="/ppt/tags/tag89.xml" ContentType="application/vnd.openxmlformats-officedocument.presentationml.tags+xml"/>
  <Override PartName="/ppt/tags/tag576.xml" ContentType="application/vnd.openxmlformats-officedocument.presentationml.tags+xml"/>
  <Override PartName="/ppt/tags/tag1416.xml" ContentType="application/vnd.openxmlformats-officedocument.presentationml.tags+xml"/>
  <Override PartName="/ppt/tags/tag1602.xml" ContentType="application/vnd.openxmlformats-officedocument.presentationml.tags+xml"/>
  <Override PartName="/ppt/tags/tag2151.xml" ContentType="application/vnd.openxmlformats-officedocument.presentationml.tags+xml"/>
  <Override PartName="/ppt/slideLayouts/slideLayout298.xml" ContentType="application/vnd.openxmlformats-officedocument.presentationml.slideLayout+xml"/>
  <Override PartName="/ppt/tags/tag100.xml" ContentType="application/vnd.openxmlformats-officedocument.presentationml.tags+xml"/>
  <Override PartName="/ppt/tags/tag762.xml" ContentType="application/vnd.openxmlformats-officedocument.presentationml.tags+xml"/>
  <Override PartName="/ppt/tags/tag1094.xml" ContentType="application/vnd.openxmlformats-officedocument.presentationml.tags+xml"/>
  <Override PartName="/ppt/tags/tag1110.xml" ContentType="application/vnd.openxmlformats-officedocument.presentationml.tags+xml"/>
  <Override PartName="/ppt/tags/tag1586.xml" ContentType="application/vnd.openxmlformats-officedocument.presentationml.tags+xml"/>
  <Override PartName="/ppt/tags/tag1772.xml" ContentType="application/vnd.openxmlformats-officedocument.presentationml.tags+xml"/>
  <Override PartName="/ppt/slides/slide32.xml" ContentType="application/vnd.openxmlformats-officedocument.presentationml.slide+xml"/>
  <Override PartName="/ppt/tags/tag270.xml" ContentType="application/vnd.openxmlformats-officedocument.presentationml.tags+xml"/>
  <Override PartName="/ppt/tags/tag507.xml" ContentType="application/vnd.openxmlformats-officedocument.presentationml.tags+xml"/>
  <Override PartName="/ppt/tags/tag1280.xml" ContentType="application/vnd.openxmlformats-officedocument.presentationml.tags+xml"/>
  <Override PartName="/ppt/tags/tag1517.xml" ContentType="application/vnd.openxmlformats-officedocument.presentationml.tags+xml"/>
  <Override PartName="/ppt/slideLayouts/slideLayout229.xml" ContentType="application/vnd.openxmlformats-officedocument.presentationml.slideLayout+xml"/>
  <Override PartName="/ppt/tags/tag2066.xml" ContentType="application/vnd.openxmlformats-officedocument.presentationml.tags+xml"/>
  <Override PartName="/ppt/slideLayouts/slideLayout31.xml" ContentType="application/vnd.openxmlformats-officedocument.presentationml.slideLayout+xml"/>
  <Override PartName="/ppt/tags/tag201.xml" ContentType="application/vnd.openxmlformats-officedocument.presentationml.tags+xml"/>
  <Override PartName="/ppt/tags/tag677.xml" ContentType="application/vnd.openxmlformats-officedocument.presentationml.tags+xml"/>
  <Override PartName="/ppt/tags/tag1025.xml" ContentType="application/vnd.openxmlformats-officedocument.presentationml.tags+xml"/>
  <Override PartName="/ppt/tags/tag1687.xml" ContentType="application/vnd.openxmlformats-officedocument.presentationml.tags+xml"/>
  <Override PartName="/ppt/tags/tag1703.xml" ContentType="application/vnd.openxmlformats-officedocument.presentationml.tags+xml"/>
  <Override PartName="/ppt/tags/tag2252.xml" ContentType="application/vnd.openxmlformats-officedocument.presentationml.tags+xml"/>
  <Override PartName="/ppt/notesSlides/notesSlide23.xml" ContentType="application/vnd.openxmlformats-officedocument.presentationml.notesSlide+xml"/>
  <Override PartName="/ppt/tags/tag185.xml" ContentType="application/vnd.openxmlformats-officedocument.presentationml.tags+xml"/>
  <Override PartName="/ppt/tags/tag371.xml" ContentType="application/vnd.openxmlformats-officedocument.presentationml.tags+xml"/>
  <Override PartName="/ppt/tags/tag863.xml" ContentType="application/vnd.openxmlformats-officedocument.presentationml.tags+xml"/>
  <Override PartName="/ppt/tags/tag1195.xml" ContentType="application/vnd.openxmlformats-officedocument.presentationml.tags+xml"/>
  <Override PartName="/ppt/tags/tag1211.xml" ContentType="application/vnd.openxmlformats-officedocument.presentationml.tags+xml"/>
  <Override PartName="/ppt/tags/tag187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608.xml" ContentType="application/vnd.openxmlformats-officedocument.presentationml.tags+xml"/>
  <Override PartName="/ppt/tags/tag1381.xml" ContentType="application/vnd.openxmlformats-officedocument.presentationml.tags+xml"/>
  <Override PartName="/ppt/tags/tag1618.xml" ContentType="application/vnd.openxmlformats-officedocument.presentationml.tags+xml"/>
  <Override PartName="/ppt/tags/tag1804.xml" ContentType="application/vnd.openxmlformats-officedocument.presentationml.tags+xml"/>
  <Override PartName="/ppt/tags/tag2167.xml" ContentType="application/vnd.openxmlformats-officedocument.presentationml.tags+xml"/>
  <Override PartName="/ppt/tags/tag2353.xml" ContentType="application/vnd.openxmlformats-officedocument.presentationml.tags+xml"/>
  <Override PartName="/ppt/tags/tag302.xml" ContentType="application/vnd.openxmlformats-officedocument.presentationml.tags+xml"/>
  <Override PartName="/ppt/theme/theme6.xml" ContentType="application/vnd.openxmlformats-officedocument.theme+xml"/>
  <Override PartName="/ppt/tags/tag778.xml" ContentType="application/vnd.openxmlformats-officedocument.presentationml.tags+xml"/>
  <Override PartName="/ppt/tags/tag964.xml" ContentType="application/vnd.openxmlformats-officedocument.presentationml.tags+xml"/>
  <Override PartName="/ppt/tags/tag1126.xml" ContentType="application/vnd.openxmlformats-officedocument.presentationml.tags+xml"/>
  <Override PartName="/ppt/tags/tag1312.xml" ContentType="application/vnd.openxmlformats-officedocument.presentationml.tags+xml"/>
  <Override PartName="/ppt/slideLayouts/slideLayout210.xml" ContentType="application/vnd.openxmlformats-officedocument.presentationml.slideLayout+xml"/>
  <Override PartName="/ppt/tags/tag1788.xml" ContentType="application/vnd.openxmlformats-officedocument.presentationml.tags+xml"/>
  <Override PartName="/ppt/tags/tag286.xml" ContentType="application/vnd.openxmlformats-officedocument.presentationml.tags+xml"/>
  <Override PartName="/ppt/tags/tag472.xml" ContentType="application/vnd.openxmlformats-officedocument.presentationml.tags+xml"/>
  <Override PartName="/ppt/tags/tag709.xml" ContentType="application/vnd.openxmlformats-officedocument.presentationml.tags+xml"/>
  <Override PartName="/ppt/tags/tag1296.xml" ContentType="application/vnd.openxmlformats-officedocument.presentationml.tags+xml"/>
  <Override PartName="/ppt/slideLayouts/slideLayout194.xml" ContentType="application/vnd.openxmlformats-officedocument.presentationml.slideLayout+xml"/>
  <Override PartName="/ppt/tags/tag1482.xml" ContentType="application/vnd.openxmlformats-officedocument.presentationml.tags+xml"/>
  <Override PartName="/ppt/tags/tag1974.xml" ContentType="application/vnd.openxmlformats-officedocument.presentationml.tags+xml"/>
  <Override PartName="/ppt/tags/tag217.xml" ContentType="application/vnd.openxmlformats-officedocument.presentationml.tags+xml"/>
  <Override PartName="/ppt/slideLayouts/slideLayout47.xml" ContentType="application/vnd.openxmlformats-officedocument.presentationml.slideLayout+xml"/>
  <Override PartName="/ppt/tags/tag1227.xml" ContentType="application/vnd.openxmlformats-officedocument.presentationml.tags+xml"/>
  <Override PartName="/ppt/tags/tag1719.xml" ContentType="application/vnd.openxmlformats-officedocument.presentationml.tags+xml"/>
  <Override PartName="/ppt/tags/tag1905.xml" ContentType="application/vnd.openxmlformats-officedocument.presentationml.tags+xml"/>
  <Override PartName="/ppt/tags/tag2268.xml" ContentType="application/vnd.openxmlformats-officedocument.presentationml.tags+xml"/>
  <Override PartName="/ppt/tags/tag86.xml" ContentType="application/vnd.openxmlformats-officedocument.presentationml.tags+xml"/>
  <Override PartName="/ppt/tags/tag387.xml" ContentType="application/vnd.openxmlformats-officedocument.presentationml.tags+xml"/>
  <Override PartName="/ppt/tags/tag403.xml" ContentType="application/vnd.openxmlformats-officedocument.presentationml.tags+xml"/>
  <Override PartName="/ppt/slideLayouts/slideLayout125.xml" ContentType="application/vnd.openxmlformats-officedocument.presentationml.slideLayout+xml"/>
  <Override PartName="/ppt/tags/tag879.xml" ContentType="application/vnd.openxmlformats-officedocument.presentationml.tags+xml"/>
  <Override PartName="/ppt/tags/tag1413.xml" ContentType="application/vnd.openxmlformats-officedocument.presentationml.tags+xml"/>
  <Override PartName="/ppt/tags/tag1889.xml" ContentType="application/vnd.openxmlformats-officedocument.presentationml.tags+xml"/>
  <Override PartName="/ppt/tags/tag573.xml" ContentType="application/vnd.openxmlformats-officedocument.presentationml.tags+xml"/>
  <Override PartName="/ppt/tags/tag1397.xml" ContentType="application/vnd.openxmlformats-officedocument.presentationml.tags+xml"/>
  <Override PartName="/ppt/tags/tag1583.xml" ContentType="application/vnd.openxmlformats-officedocument.presentationml.tags+xml"/>
  <Override PartName="/ppt/slideLayouts/slideLayout295.xml" ContentType="application/vnd.openxmlformats-officedocument.presentationml.slideLayout+xml"/>
  <Override PartName="/ppt/tags/tag2369.xml" ContentType="application/vnd.openxmlformats-officedocument.presentationml.tags+xml"/>
  <Override PartName="/ppt/tags/tag17.xml" ContentType="application/vnd.openxmlformats-officedocument.presentationml.tags+xml"/>
  <Override PartName="/ppt/tags/tag318.xml" ContentType="application/vnd.openxmlformats-officedocument.presentationml.tags+xml"/>
  <Override PartName="/ppt/tags/tag504.xml" ContentType="application/vnd.openxmlformats-officedocument.presentationml.tags+xml"/>
  <Override PartName="/ppt/tags/tag1091.xml" ContentType="application/vnd.openxmlformats-officedocument.presentationml.tags+xml"/>
  <Override PartName="/ppt/tags/tag1328.xml" ContentType="application/vnd.openxmlformats-officedocument.presentationml.tags+xml"/>
  <Override PartName="/ppt/slideLayouts/slideLayout226.xml" ContentType="application/vnd.openxmlformats-officedocument.presentationml.slideLayout+xml"/>
  <Override PartName="/ppt/tags/tag488.xml" ContentType="application/vnd.openxmlformats-officedocument.presentationml.tags+xml"/>
  <Override PartName="/ppt/tags/tag1022.xml" ContentType="application/vnd.openxmlformats-officedocument.presentationml.tags+xml"/>
  <Override PartName="/ppt/tags/tag1498.xml" ContentType="application/vnd.openxmlformats-officedocument.presentationml.tags+xml"/>
  <Override PartName="/ppt/tags/tag1514.xml" ContentType="application/vnd.openxmlformats-officedocument.presentationml.tags+xml"/>
  <Override PartName="/ppt/tags/tag1700.xml" ContentType="application/vnd.openxmlformats-officedocument.presentationml.tags+xml"/>
  <Override PartName="/ppt/tags/tag2063.xml" ContentType="application/vnd.openxmlformats-officedocument.presentationml.tags+xml"/>
  <Override PartName="/ppt/notesSlides/notesSlide20.xml" ContentType="application/vnd.openxmlformats-officedocument.presentationml.notesSlide+xml"/>
  <Override PartName="/ppt/tags/tag182.xml" ContentType="application/vnd.openxmlformats-officedocument.presentationml.tags+xml"/>
  <Override PartName="/ppt/tags/tag674.xml" ContentType="application/vnd.openxmlformats-officedocument.presentationml.tags+xml"/>
  <Override PartName="/ppt/tags/tag860.xml" ContentType="application/vnd.openxmlformats-officedocument.presentationml.tags+xml"/>
  <Override PartName="/ppt/tags/tag1684.xml" ContentType="application/vnd.openxmlformats-officedocument.presentationml.tags+xml"/>
  <Override PartName="/ppt/tags/tag1870.xml" ContentType="application/vnd.openxmlformats-officedocument.presentationml.tags+xml"/>
  <Override PartName="/ppt/tags/tag419.xml" ContentType="application/vnd.openxmlformats-officedocument.presentationml.tags+xml"/>
  <Override PartName="/ppt/tags/tag605.xml" ContentType="application/vnd.openxmlformats-officedocument.presentationml.tags+xml"/>
  <Override PartName="/ppt/tags/tag1192.xml" ContentType="application/vnd.openxmlformats-officedocument.presentationml.tags+xml"/>
  <Override PartName="/ppt/tags/tag1429.xml" ContentType="application/vnd.openxmlformats-officedocument.presentationml.tags+xml"/>
  <Override PartName="/ppt/tags/tag1615.xml" ContentType="application/vnd.openxmlformats-officedocument.presentationml.tags+xml"/>
  <Override PartName="/ppt/tags/tag2164.xml" ContentType="application/vnd.openxmlformats-officedocument.presentationml.tags+xml"/>
  <Override PartName="/ppt/tags/tag113.xml" ContentType="application/vnd.openxmlformats-officedocument.presentationml.tags+xml"/>
  <Override PartName="/ppt/tags/tag589.xml" ContentType="application/vnd.openxmlformats-officedocument.presentationml.tags+xml"/>
  <Override PartName="/ppt/tags/tag775.xml" ContentType="application/vnd.openxmlformats-officedocument.presentationml.tags+xml"/>
  <Override PartName="/ppt/tags/tag1123.xml" ContentType="application/vnd.openxmlformats-officedocument.presentationml.tags+xml"/>
  <Override PartName="/ppt/tags/tag1599.xml" ContentType="application/vnd.openxmlformats-officedocument.presentationml.tags+xml"/>
  <Override PartName="/ppt/tags/tag1801.xml" ContentType="application/vnd.openxmlformats-officedocument.presentationml.tags+xml"/>
  <Override PartName="/ppt/tags/tag2350.xml" ContentType="application/vnd.openxmlformats-officedocument.presentationml.tags+xml"/>
  <Override PartName="/ppt/tags/tag283.xml" ContentType="application/vnd.openxmlformats-officedocument.presentationml.tags+xml"/>
  <Override PartName="/ppt/theme/theme3.xml" ContentType="application/vnd.openxmlformats-officedocument.theme+xml"/>
  <Override PartName="/ppt/tags/tag961.xml" ContentType="application/vnd.openxmlformats-officedocument.presentationml.tags+xml"/>
  <Override PartName="/ppt/tags/tag1293.xml" ContentType="application/vnd.openxmlformats-officedocument.presentationml.tags+xml"/>
  <Override PartName="/ppt/tags/tag1785.xml" ContentType="application/vnd.openxmlformats-officedocument.presentationml.tags+xml"/>
  <Override PartName="/ppt/tags/tag1971.xml" ContentType="application/vnd.openxmlformats-officedocument.presentationml.tags+xml"/>
  <Override PartName="/ppt/tags/tag2079.xml" ContentType="application/vnd.openxmlformats-officedocument.presentationml.tags+xml"/>
  <Override PartName="/ppt/slideLayouts/slideLayout44.xml" ContentType="application/vnd.openxmlformats-officedocument.presentationml.slideLayout+xml"/>
  <Override PartName="/ppt/tags/tag706.xml" ContentType="application/vnd.openxmlformats-officedocument.presentationml.tags+xml"/>
  <Override PartName="/ppt/tags/tag1038.xml" ContentType="application/vnd.openxmlformats-officedocument.presentationml.tags+xml"/>
  <Override PartName="/ppt/slideLayouts/slideLayout191.xml" ContentType="application/vnd.openxmlformats-officedocument.presentationml.slideLayout+xml"/>
  <Override PartName="/ppt/tags/tag1716.xml" ContentType="application/vnd.openxmlformats-officedocument.presentationml.tags+xml"/>
  <Override PartName="/ppt/tags/tag2265.xml" ContentType="application/vnd.openxmlformats-officedocument.presentationml.tags+xml"/>
  <Override PartName="/ppt/tags/tag198.xml" ContentType="application/vnd.openxmlformats-officedocument.presentationml.tags+xml"/>
  <Override PartName="/ppt/tags/tag214.xml" ContentType="application/vnd.openxmlformats-officedocument.presentationml.tags+xml"/>
  <Override PartName="/ppt/tags/tag400.xml" ContentType="application/vnd.openxmlformats-officedocument.presentationml.tags+xml"/>
  <Override PartName="/ppt/slideLayouts/slideLayout122.xml" ContentType="application/vnd.openxmlformats-officedocument.presentationml.slideLayout+xml"/>
  <Override PartName="/ppt/tags/tag876.xml" ContentType="application/vnd.openxmlformats-officedocument.presentationml.tags+xml"/>
  <Override PartName="/ppt/tags/tag1224.xml" ContentType="application/vnd.openxmlformats-officedocument.presentationml.tags+xml"/>
  <Override PartName="/ppt/tags/tag1410.xml" ContentType="application/vnd.openxmlformats-officedocument.presentationml.tags+xml"/>
  <Override PartName="/ppt/tags/tag1886.xml" ContentType="application/vnd.openxmlformats-officedocument.presentationml.tags+xml"/>
  <Override PartName="/ppt/tags/tag1902.xml" ContentType="application/vnd.openxmlformats-officedocument.presentationml.tags+xml"/>
  <Override PartName="/ppt/tags/tag83.xml" ContentType="application/vnd.openxmlformats-officedocument.presentationml.tags+xml"/>
  <Override PartName="/ppt/tags/tag384.xml" ContentType="application/vnd.openxmlformats-officedocument.presentationml.tags+xml"/>
  <Override PartName="/ppt/tags/tag570.xml" ContentType="application/vnd.openxmlformats-officedocument.presentationml.tags+xml"/>
  <Override PartName="/ppt/tags/tag807.xml" ContentType="application/vnd.openxmlformats-officedocument.presentationml.tags+xml"/>
  <Override PartName="/ppt/tags/tag1394.xml" ContentType="application/vnd.openxmlformats-officedocument.presentationml.tags+xml"/>
  <Override PartName="/ppt/slideLayouts/slideLayout292.xml" ContentType="application/vnd.openxmlformats-officedocument.presentationml.slideLayout+xml"/>
  <Override PartName="/ppt/tags/tag14.xml" ContentType="application/vnd.openxmlformats-officedocument.presentationml.tags+xml"/>
  <Override PartName="/ppt/tags/tag129.xml" ContentType="application/vnd.openxmlformats-officedocument.presentationml.tags+xml"/>
  <Override PartName="/ppt/tags/tag315.xml" ContentType="application/vnd.openxmlformats-officedocument.presentationml.tags+xml"/>
  <Override PartName="/ppt/tags/tag1139.xml" ContentType="application/vnd.openxmlformats-officedocument.presentationml.tags+xml"/>
  <Override PartName="/ppt/tags/tag1580.xml" ContentType="application/vnd.openxmlformats-officedocument.presentationml.tags+xml"/>
  <Override PartName="/ppt/tags/tag1817.xml" ContentType="application/vnd.openxmlformats-officedocument.presentationml.tags+xml"/>
  <Override PartName="/ppt/tags/tag2366.xml" ContentType="application/vnd.openxmlformats-officedocument.presentationml.tags+xml"/>
  <Override PartName="/ppt/tags/tag299.xml" ContentType="application/vnd.openxmlformats-officedocument.presentationml.tags+xml"/>
  <Override PartName="/ppt/tags/tag485.xml" ContentType="application/vnd.openxmlformats-officedocument.presentationml.tags+xml"/>
  <Override PartName="/ppt/tags/tag501.xml" ContentType="application/vnd.openxmlformats-officedocument.presentationml.tags+xml"/>
  <Override PartName="/ppt/tags/tag977.xml" ContentType="application/vnd.openxmlformats-officedocument.presentationml.tags+xml"/>
  <Override PartName="/ppt/tags/tag1325.xml" ContentType="application/vnd.openxmlformats-officedocument.presentationml.tags+xml"/>
  <Override PartName="/ppt/tags/tag1511.xml" ContentType="application/vnd.openxmlformats-officedocument.presentationml.tags+xml"/>
  <Override PartName="/ppt/slideLayouts/slideLayout223.xml" ContentType="application/vnd.openxmlformats-officedocument.presentationml.slideLayout+xml"/>
  <Override PartName="/ppt/tags/tag1987.xml" ContentType="application/vnd.openxmlformats-officedocument.presentationml.tags+xml"/>
  <Override PartName="/ppt/tags/tag2060.xml" ContentType="application/vnd.openxmlformats-officedocument.presentationml.tags+xml"/>
  <Override PartName="/ppt/tags/tag671.xml" ContentType="application/vnd.openxmlformats-officedocument.presentationml.tags+xml"/>
  <Override PartName="/ppt/tags/tag908.xml" ContentType="application/vnd.openxmlformats-officedocument.presentationml.tags+xml"/>
  <Override PartName="/ppt/tags/tag1495.xml" ContentType="application/vnd.openxmlformats-officedocument.presentationml.tags+xml"/>
  <Override PartName="/ppt/tags/tag1681.xml" ContentType="application/vnd.openxmlformats-officedocument.presentationml.tags+xml"/>
  <Override PartName="/ppt/tags/tag1918.xml" ContentType="application/vnd.openxmlformats-officedocument.presentationml.tags+xml"/>
  <Override PartName="/ppt/tags/tag416.xml" ContentType="application/vnd.openxmlformats-officedocument.presentationml.tags+xml"/>
  <Override PartName="/ppt/slideLayouts/slideLayout138.xml" ContentType="application/vnd.openxmlformats-officedocument.presentationml.slideLayout+xml"/>
  <Override PartName="/ppt/tags/tag1426.xml" ContentType="application/vnd.openxmlformats-officedocument.presentationml.tags+xml"/>
  <Override PartName="/ppt/tags/tag99.xml" ContentType="application/vnd.openxmlformats-officedocument.presentationml.tags+xml"/>
  <Override PartName="/ppt/tags/tag110.xml" ContentType="application/vnd.openxmlformats-officedocument.presentationml.tags+xml"/>
  <Override PartName="/ppt/tags/tag586.xml" ContentType="application/vnd.openxmlformats-officedocument.presentationml.tags+xml"/>
  <Override PartName="/ppt/tags/tag602.xml" ContentType="application/vnd.openxmlformats-officedocument.presentationml.tags+xml"/>
  <Override PartName="/ppt/tags/tag1596.xml" ContentType="application/vnd.openxmlformats-officedocument.presentationml.tags+xml"/>
  <Override PartName="/ppt/tags/tag1612.xml" ContentType="application/vnd.openxmlformats-officedocument.presentationml.tags+xml"/>
  <Override PartName="/ppt/tags/tag2161.xml" ContentType="application/vnd.openxmlformats-officedocument.presentationml.tags+xml"/>
  <Override PartName="/ppt/tags/tag280.xml" ContentType="application/vnd.openxmlformats-officedocument.presentationml.tags+xml"/>
  <Override PartName="/ppt/tags/tag772.xml" ContentType="application/vnd.openxmlformats-officedocument.presentationml.tags+xml"/>
  <Override PartName="/ppt/tags/tag1120.xml" ContentType="application/vnd.openxmlformats-officedocument.presentationml.tags+xml"/>
  <Override PartName="/ppt/tags/tag1782.xml" ContentType="application/vnd.openxmlformats-officedocument.presentationml.tags+xml"/>
  <Override PartName="/ppt/slideLayouts/slideLayout41.xml" ContentType="application/vnd.openxmlformats-officedocument.presentationml.slideLayout+xml"/>
  <Override PartName="/ppt/tags/tag517.xml" ContentType="application/vnd.openxmlformats-officedocument.presentationml.tags+xml"/>
  <Override PartName="/ppt/tags/tag703.xml" ContentType="application/vnd.openxmlformats-officedocument.presentationml.tags+xml"/>
  <Override PartName="/ppt/tags/tag1290.xml" ContentType="application/vnd.openxmlformats-officedocument.presentationml.tags+xml"/>
  <Override PartName="/ppt/tags/tag1527.xml" ContentType="application/vnd.openxmlformats-officedocument.presentationml.tags+xml"/>
  <Override PartName="/ppt/tags/tag1713.xml" ContentType="application/vnd.openxmlformats-officedocument.presentationml.tags+xml"/>
  <Override PartName="/ppt/slideLayouts/slideLayout239.xml" ContentType="application/vnd.openxmlformats-officedocument.presentationml.slideLayout+xml"/>
  <Override PartName="/ppt/tags/tag2076.xml" ContentType="application/vnd.openxmlformats-officedocument.presentationml.tags+xml"/>
  <Override PartName="/ppt/tags/tag2262.xml" ContentType="application/vnd.openxmlformats-officedocument.presentationml.tags+xml"/>
  <Override PartName="/ppt/tags/tag211.xml" ContentType="application/vnd.openxmlformats-officedocument.presentationml.tags+xml"/>
  <Override PartName="/ppt/tags/tag687.xml" ContentType="application/vnd.openxmlformats-officedocument.presentationml.tags+xml"/>
  <Override PartName="/ppt/tags/tag873.xml" ContentType="application/vnd.openxmlformats-officedocument.presentationml.tags+xml"/>
  <Override PartName="/ppt/tags/tag1035.xml" ContentType="application/vnd.openxmlformats-officedocument.presentationml.tags+xml"/>
  <Override PartName="/ppt/tags/tag1221.xml" ContentType="application/vnd.openxmlformats-officedocument.presentationml.tags+xml"/>
  <Override PartName="/ppt/tags/tag1697.xml" ContentType="application/vnd.openxmlformats-officedocument.presentationml.tags+xml"/>
  <Override PartName="/ppt/tags/tag2007.xml" ContentType="application/vnd.openxmlformats-officedocument.presentationml.tags+xml"/>
  <Override PartName="/ppt/notesSlides/notesSlide33.xml" ContentType="application/vnd.openxmlformats-officedocument.presentationml.notesSlide+xml"/>
  <Override PartName="/ppt/tags/tag80.xml" ContentType="application/vnd.openxmlformats-officedocument.presentationml.tags+xml"/>
  <Override PartName="/ppt/tags/tag195.xml" ContentType="application/vnd.openxmlformats-officedocument.presentationml.tags+xml"/>
  <Override PartName="/ppt/tags/tag381.xml" ContentType="application/vnd.openxmlformats-officedocument.presentationml.tags+xml"/>
  <Override PartName="/ppt/tags/tag618.xml" ContentType="application/vnd.openxmlformats-officedocument.presentationml.tags+xml"/>
  <Override PartName="/ppt/tags/tag1391.xml" ContentType="application/vnd.openxmlformats-officedocument.presentationml.tags+xml"/>
  <Override PartName="/ppt/tags/tag1883.xml" ContentType="application/vnd.openxmlformats-officedocument.presentationml.tags+xml"/>
  <Override PartName="/ppt/tags/tag126.xml" ContentType="application/vnd.openxmlformats-officedocument.presentationml.tags+xml"/>
  <Override PartName="/ppt/tags/tag804.xml" ContentType="application/vnd.openxmlformats-officedocument.presentationml.tags+xml"/>
  <Override PartName="/ppt/tags/tag1136.xml" ContentType="application/vnd.openxmlformats-officedocument.presentationml.tags+xml"/>
  <Override PartName="/ppt/tags/tag1628.xml" ContentType="application/vnd.openxmlformats-officedocument.presentationml.tags+xml"/>
  <Override PartName="/ppt/tags/tag1814.xml" ContentType="application/vnd.openxmlformats-officedocument.presentationml.tags+xml"/>
  <Override PartName="/ppt/tags/tag2177.xml" ContentType="application/vnd.openxmlformats-officedocument.presentationml.tags+xml"/>
  <Override PartName="/ppt/tags/tag2363.xml" ContentType="application/vnd.openxmlformats-officedocument.presentationml.tags+xml"/>
  <Override PartName="/ppt/tags/tag11.xml" ContentType="application/vnd.openxmlformats-officedocument.presentationml.tags+xml"/>
  <Override PartName="/ppt/tags/tag296.xml" ContentType="application/vnd.openxmlformats-officedocument.presentationml.tags+xml"/>
  <Override PartName="/ppt/tags/tag312.xml" ContentType="application/vnd.openxmlformats-officedocument.presentationml.tags+xml"/>
  <Override PartName="/ppt/tags/tag788.xml" ContentType="application/vnd.openxmlformats-officedocument.presentationml.tags+xml"/>
  <Override PartName="/ppt/tags/tag974.xml" ContentType="application/vnd.openxmlformats-officedocument.presentationml.tags+xml"/>
  <Override PartName="/ppt/tags/tag1322.xml" ContentType="application/vnd.openxmlformats-officedocument.presentationml.tags+xml"/>
  <Override PartName="/ppt/slideLayouts/slideLayout220.xml" ContentType="application/vnd.openxmlformats-officedocument.presentationml.slideLayout+xml"/>
  <Override PartName="/ppt/tags/tag1798.xml" ContentType="application/vnd.openxmlformats-officedocument.presentationml.tags+xml"/>
  <Override PartName="/ppt/tags/tag1984.xml" ContentType="application/vnd.openxmlformats-officedocument.presentationml.tags+xml"/>
  <Override PartName="/ppt/tags/tag2108.xml" ContentType="application/vnd.openxmlformats-officedocument.presentationml.tags+xml"/>
  <Override PartName="/ppt/slideLayouts/slideLayout57.xml" ContentType="application/vnd.openxmlformats-officedocument.presentationml.slideLayout+xml"/>
  <Override PartName="/ppt/tags/tag482.xml" ContentType="application/vnd.openxmlformats-officedocument.presentationml.tags+xml"/>
  <Override PartName="/ppt/tags/tag719.xml" ContentType="application/vnd.openxmlformats-officedocument.presentationml.tags+xml"/>
  <Override PartName="/ppt/tags/tag1492.xml" ContentType="application/vnd.openxmlformats-officedocument.presentationml.tags+xml"/>
  <Override PartName="/ppt/tags/tag1729.xml" ContentType="application/vnd.openxmlformats-officedocument.presentationml.tags+xml"/>
  <Override PartName="/ppt/tags/tag2278.xml" ContentType="application/vnd.openxmlformats-officedocument.presentationml.tags+xml"/>
  <Override PartName="/ppt/tags/tag227.xml" ContentType="application/vnd.openxmlformats-officedocument.presentationml.tags+xml"/>
  <Override PartName="/ppt/tags/tag413.xml" ContentType="application/vnd.openxmlformats-officedocument.presentationml.tags+xml"/>
  <Override PartName="/ppt/tags/tag889.xml" ContentType="application/vnd.openxmlformats-officedocument.presentationml.tags+xml"/>
  <Override PartName="/ppt/tags/tag905.xml" ContentType="application/vnd.openxmlformats-officedocument.presentationml.tags+xml"/>
  <Override PartName="/ppt/slideLayouts/slideLayout135.xml" ContentType="application/vnd.openxmlformats-officedocument.presentationml.slideLayout+xml"/>
  <Override PartName="/ppt/tags/tag1237.xml" ContentType="application/vnd.openxmlformats-officedocument.presentationml.tags+xml"/>
  <Override PartName="/ppt/tags/tag1915.xml" ContentType="application/vnd.openxmlformats-officedocument.presentationml.tags+xml"/>
  <Override PartName="/ppt/tags/tag96.xml" ContentType="application/vnd.openxmlformats-officedocument.presentationml.tags+xml"/>
  <Override PartName="/ppt/tags/tag397.xml" ContentType="application/vnd.openxmlformats-officedocument.presentationml.tags+xml"/>
  <Override PartName="/ppt/tags/tag1423.xml" ContentType="application/vnd.openxmlformats-officedocument.presentationml.tags+xml"/>
  <Override PartName="/ppt/tags/tag1899.xml" ContentType="application/vnd.openxmlformats-officedocument.presentationml.tags+xml"/>
  <Override PartName="/ppt/tags/tag2209.xml" ContentType="application/vnd.openxmlformats-officedocument.presentationml.tags+xml"/>
  <Override PartName="/ppt/tags/tag583.xml" ContentType="application/vnd.openxmlformats-officedocument.presentationml.tags+xml"/>
  <Override PartName="/ppt/tags/tag1593.xml" ContentType="application/vnd.openxmlformats-officedocument.presentationml.tags+xml"/>
  <Override PartName="/ppt/tags/tag2379.xml" ContentType="application/vnd.openxmlformats-officedocument.presentationml.tags+xml"/>
  <Override PartName="/ppt/tags/tag27.xml" ContentType="application/vnd.openxmlformats-officedocument.presentationml.tags+xml"/>
  <Override PartName="/ppt/tags/tag328.xml" ContentType="application/vnd.openxmlformats-officedocument.presentationml.tags+xml"/>
  <Override PartName="/ppt/tags/tag514.xml" ContentType="application/vnd.openxmlformats-officedocument.presentationml.tags+xml"/>
  <Override PartName="/ppt/tags/tag1338.xml" ContentType="application/vnd.openxmlformats-officedocument.presentationml.tags+xml"/>
  <Override PartName="/ppt/tags/tag1524.xml" ContentType="application/vnd.openxmlformats-officedocument.presentationml.tags+xml"/>
  <Override PartName="/ppt/slideLayouts/slideLayout236.xml" ContentType="application/vnd.openxmlformats-officedocument.presentationml.slideLayout+xml"/>
  <Override PartName="/ppt/tags/tag2073.xml" ContentType="application/vnd.openxmlformats-officedocument.presentationml.tags+xml"/>
  <Override PartName="/ppt/tags/tag498.xml" ContentType="application/vnd.openxmlformats-officedocument.presentationml.tags+xml"/>
  <Override PartName="/ppt/tags/tag684.xml" ContentType="application/vnd.openxmlformats-officedocument.presentationml.tags+xml"/>
  <Override PartName="/ppt/tags/tag700.xml" ContentType="application/vnd.openxmlformats-officedocument.presentationml.tags+xml"/>
  <Override PartName="/ppt/tags/tag1032.xml" ContentType="application/vnd.openxmlformats-officedocument.presentationml.tags+xml"/>
  <Override PartName="/ppt/tags/tag1710.xml" ContentType="application/vnd.openxmlformats-officedocument.presentationml.tags+xml"/>
  <Override PartName="/ppt/notesSlides/notesSlide30.xml" ContentType="application/vnd.openxmlformats-officedocument.presentationml.notesSlide+xml"/>
  <Override PartName="/ppt/tags/tag192.xml" ContentType="application/vnd.openxmlformats-officedocument.presentationml.tags+xml"/>
  <Override PartName="/ppt/tags/tag429.xml" ContentType="application/vnd.openxmlformats-officedocument.presentationml.tags+xml"/>
  <Override PartName="/ppt/tags/tag870.xml" ContentType="application/vnd.openxmlformats-officedocument.presentationml.tags+xml"/>
  <Override PartName="/ppt/tags/tag1694.xml" ContentType="application/vnd.openxmlformats-officedocument.presentationml.tags+xml"/>
  <Override PartName="/ppt/tags/tag1880.xml" ContentType="application/vnd.openxmlformats-officedocument.presentationml.tags+xml"/>
  <Override PartName="/ppt/tags/tag2004.xml" ContentType="application/vnd.openxmlformats-officedocument.presentationml.tags+xml"/>
  <Override PartName="/ppt/tags/tag599.xml" ContentType="application/vnd.openxmlformats-officedocument.presentationml.tags+xml"/>
  <Override PartName="/ppt/tags/tag615.xml" ContentType="application/vnd.openxmlformats-officedocument.presentationml.tags+xml"/>
  <Override PartName="/ppt/tags/tag801.xml" ContentType="application/vnd.openxmlformats-officedocument.presentationml.tags+xml"/>
  <Override PartName="/ppt/tags/tag1439.xml" ContentType="application/vnd.openxmlformats-officedocument.presentationml.tags+xml"/>
  <Override PartName="/ppt/tags/tag1625.xml" ContentType="application/vnd.openxmlformats-officedocument.presentationml.tags+xml"/>
  <Override PartName="/ppt/tags/tag2174.xml" ContentType="application/vnd.openxmlformats-officedocument.presentationml.tags+xml"/>
  <Override PartName="/ppt/slideLayouts/slideLayout7.xml" ContentType="application/vnd.openxmlformats-officedocument.presentationml.slideLayout+xml"/>
  <Override PartName="/ppt/tags/tag123.xml" ContentType="application/vnd.openxmlformats-officedocument.presentationml.tags+xml"/>
  <Override PartName="/ppt/tags/tag785.xml" ContentType="application/vnd.openxmlformats-officedocument.presentationml.tags+xml"/>
  <Override PartName="/ppt/tags/tag1133.xml" ContentType="application/vnd.openxmlformats-officedocument.presentationml.tags+xml"/>
  <Override PartName="/ppt/tags/tag1795.xml" ContentType="application/vnd.openxmlformats-officedocument.presentationml.tags+xml"/>
  <Override PartName="/ppt/tags/tag1811.xml" ContentType="application/vnd.openxmlformats-officedocument.presentationml.tags+xml"/>
  <Override PartName="/ppt/tags/tag2360.xml" ContentType="application/vnd.openxmlformats-officedocument.presentationml.tags+xml"/>
  <Override PartName="/ppt/tags/tag293.xml" ContentType="application/vnd.openxmlformats-officedocument.presentationml.tags+xml"/>
  <Override PartName="/ppt/tags/tag716.xml" ContentType="application/vnd.openxmlformats-officedocument.presentationml.tags+xml"/>
  <Override PartName="/ppt/tags/tag971.xml" ContentType="application/vnd.openxmlformats-officedocument.presentationml.tags+xml"/>
  <Override PartName="/ppt/tags/tag1981.xml" ContentType="application/vnd.openxmlformats-officedocument.presentationml.tags+xml"/>
  <Override PartName="/ppt/tags/tag2089.xml" ContentType="application/vnd.openxmlformats-officedocument.presentationml.tags+xml"/>
  <Override PartName="/ppt/tags/tag2105.xml" ContentType="application/vnd.openxmlformats-officedocument.presentationml.tags+xml"/>
  <Override PartName="/ppt/tags/tag224.xml" ContentType="application/vnd.openxmlformats-officedocument.presentationml.tags+xml"/>
  <Override PartName="/ppt/slideLayouts/slideLayout54.xml" ContentType="application/vnd.openxmlformats-officedocument.presentationml.slideLayout+xml"/>
  <Override PartName="/ppt/tags/tag902.xml" ContentType="application/vnd.openxmlformats-officedocument.presentationml.tags+xml"/>
  <Override PartName="/ppt/tags/tag1048.xml" ContentType="application/vnd.openxmlformats-officedocument.presentationml.tags+xml"/>
  <Override PartName="/ppt/tags/tag1726.xml" ContentType="application/vnd.openxmlformats-officedocument.presentationml.tags+xml"/>
  <Override PartName="/ppt/tags/tag1912.xml" ContentType="application/vnd.openxmlformats-officedocument.presentationml.tags+xml"/>
  <Override PartName="/ppt/tags/tag2275.xml" ContentType="application/vnd.openxmlformats-officedocument.presentationml.tags+xml"/>
  <Override PartName="/ppt/presentation.xml" ContentType="application/vnd.openxmlformats-officedocument.presentationml.presentation.main+xml"/>
  <Override PartName="/ppt/tags/tag394.xml" ContentType="application/vnd.openxmlformats-officedocument.presentationml.tags+xml"/>
  <Override PartName="/ppt/tags/tag410.xml" ContentType="application/vnd.openxmlformats-officedocument.presentationml.tags+xml"/>
  <Override PartName="/ppt/tags/tag886.xml" ContentType="application/vnd.openxmlformats-officedocument.presentationml.tags+xml"/>
  <Override PartName="/ppt/slideLayouts/slideLayout132.xml" ContentType="application/vnd.openxmlformats-officedocument.presentationml.slideLayout+xml"/>
  <Override PartName="/ppt/tags/tag1234.xml" ContentType="application/vnd.openxmlformats-officedocument.presentationml.tags+xml"/>
  <Override PartName="/ppt/tags/tag1420.xml" ContentType="application/vnd.openxmlformats-officedocument.presentationml.tags+xml"/>
  <Override PartName="/ppt/tags/tag1896.xml" ContentType="application/vnd.openxmlformats-officedocument.presentationml.tags+xml"/>
  <Override PartName="/ppt/tags/tag2206.xml" ContentType="application/vnd.openxmlformats-officedocument.presentationml.tags+xml"/>
  <Override PartName="/docProps/app.xml" ContentType="application/vnd.openxmlformats-officedocument.extended-properties+xml"/>
  <Override PartName="/ppt/tags/tag93.xml" ContentType="application/vnd.openxmlformats-officedocument.presentationml.tags+xml"/>
  <Override PartName="/ppt/tags/tag139.xml" ContentType="application/vnd.openxmlformats-officedocument.presentationml.tags+xml"/>
  <Override PartName="/ppt/tags/tag580.xml" ContentType="application/vnd.openxmlformats-officedocument.presentationml.tags+xml"/>
  <Override PartName="/ppt/tags/tag817.xml" ContentType="application/vnd.openxmlformats-officedocument.presentationml.tags+xml"/>
  <Override PartName="/ppt/tags/tag1590.xml" ContentType="application/vnd.openxmlformats-officedocument.presentationml.tags+xml"/>
  <Override PartName="/ppt/tags/tag1827.xml" ContentType="application/vnd.openxmlformats-officedocument.presentationml.tags+xml"/>
  <Override PartName="/ppt/tags/tag2376.xml" ContentType="application/vnd.openxmlformats-officedocument.presentationml.tags+xml"/>
  <Override PartName="/ppt/tags/tag24.xml" ContentType="application/vnd.openxmlformats-officedocument.presentationml.tags+xml"/>
  <Override PartName="/ppt/tags/tag325.xml" ContentType="application/vnd.openxmlformats-officedocument.presentationml.tags+xml"/>
  <Override PartName="/ppt/tags/tag987.xml" ContentType="application/vnd.openxmlformats-officedocument.presentationml.tags+xml"/>
  <Override PartName="/ppt/tags/tag1149.xml" ContentType="application/vnd.openxmlformats-officedocument.presentationml.tags+xml"/>
  <Override PartName="/ppt/tags/tag1335.xml" ContentType="application/vnd.openxmlformats-officedocument.presentationml.tags+xml"/>
  <Override PartName="/ppt/slideLayouts/slideLayout233.xml" ContentType="application/vnd.openxmlformats-officedocument.presentationml.slideLayout+xml"/>
  <Override PartName="/ppt/tags/tag495.xml" ContentType="application/vnd.openxmlformats-officedocument.presentationml.tags+xml"/>
  <Override PartName="/ppt/tags/tag511.xml" ContentType="application/vnd.openxmlformats-officedocument.presentationml.tags+xml"/>
  <Override PartName="/ppt/tags/tag1521.xml" ContentType="application/vnd.openxmlformats-officedocument.presentationml.tags+xml"/>
  <Override PartName="/ppt/tags/tag1997.xml" ContentType="application/vnd.openxmlformats-officedocument.presentationml.tags+xml"/>
  <Override PartName="/ppt/tags/tag2070.xml" ContentType="application/vnd.openxmlformats-officedocument.presentationml.tags+xml"/>
  <Override PartName="/ppt/tags/tag2307.xml" ContentType="application/vnd.openxmlformats-officedocument.presentationml.tags+xml"/>
  <Override PartName="/ppt/tags/tag681.xml" ContentType="application/vnd.openxmlformats-officedocument.presentationml.tags+xml"/>
  <Override PartName="/ppt/tags/tag918.xml" ContentType="application/vnd.openxmlformats-officedocument.presentationml.tags+xml"/>
  <Override PartName="/ppt/tags/tag1691.xml" ContentType="application/vnd.openxmlformats-officedocument.presentationml.tags+xml"/>
  <Override PartName="/ppt/tags/tag1928.xml" ContentType="application/vnd.openxmlformats-officedocument.presentationml.tags+xml"/>
  <Override PartName="/ppt/tags/tag2001.xml" ContentType="application/vnd.openxmlformats-officedocument.presentationml.tags+xml"/>
  <Override PartName="/ppt/tags/tag426.xml" ContentType="application/vnd.openxmlformats-officedocument.presentationml.tags+xml"/>
  <Override PartName="/ppt/tags/tag612.xml" ContentType="application/vnd.openxmlformats-officedocument.presentationml.tags+xml"/>
  <Override PartName="/ppt/slideLayouts/slideLayout148.xml" ContentType="application/vnd.openxmlformats-officedocument.presentationml.slideLayout+xml"/>
  <Override PartName="/ppt/tags/tag1436.xml" ContentType="application/vnd.openxmlformats-officedocument.presentationml.tags+xml"/>
  <Override PartName="/ppt/tags/tag2171.xml" ContentType="application/vnd.openxmlformats-officedocument.presentationml.tags+xml"/>
  <Override PartName="/ppt/slideLayouts/slideLayout4.xml" ContentType="application/vnd.openxmlformats-officedocument.presentationml.slideLayout+xml"/>
  <Override PartName="/ppt/tags/tag120.xml" ContentType="application/vnd.openxmlformats-officedocument.presentationml.tags+xml"/>
  <Override PartName="/ppt/tags/tag596.xml" ContentType="application/vnd.openxmlformats-officedocument.presentationml.tags+xml"/>
  <Override PartName="/ppt/tags/tag782.xml" ContentType="application/vnd.openxmlformats-officedocument.presentationml.tags+xml"/>
  <Override PartName="/ppt/tags/tag1130.xml" ContentType="application/vnd.openxmlformats-officedocument.presentationml.tags+xml"/>
  <Override PartName="/ppt/tags/tag1622.xml" ContentType="application/vnd.openxmlformats-officedocument.presentationml.tags+xml"/>
  <Override PartName="/ppt/tags/tag2408.xml" ContentType="application/vnd.openxmlformats-officedocument.presentationml.tags+xml"/>
  <Override PartName="/ppt/tags/tag290.xml" ContentType="application/vnd.openxmlformats-officedocument.presentationml.tags+xml"/>
  <Override PartName="/ppt/tags/tag527.xml" ContentType="application/vnd.openxmlformats-officedocument.presentationml.tags+xml"/>
  <Override PartName="/ppt/tags/tag1792.xml" ContentType="application/vnd.openxmlformats-officedocument.presentationml.tags+xml"/>
  <Override PartName="/ppt/slideLayouts/slideLayout249.xml" ContentType="application/vnd.openxmlformats-officedocument.presentationml.slideLayout+xml"/>
  <Override PartName="/ppt/tags/tag2102.xml" ContentType="application/vnd.openxmlformats-officedocument.presentationml.tags+xml"/>
  <Override PartName="/ppt/slideLayouts/slideLayout51.xml" ContentType="application/vnd.openxmlformats-officedocument.presentationml.slideLayout+xml"/>
  <Override PartName="/ppt/tags/tag713.xml" ContentType="application/vnd.openxmlformats-officedocument.presentationml.tags+xml"/>
  <Override PartName="/ppt/tags/tag1045.xml" ContentType="application/vnd.openxmlformats-officedocument.presentationml.tags+xml"/>
  <Override PartName="/ppt/tags/tag1537.xml" ContentType="application/vnd.openxmlformats-officedocument.presentationml.tags+xml"/>
  <Override PartName="/ppt/tags/tag1723.xml" ContentType="application/vnd.openxmlformats-officedocument.presentationml.tags+xml"/>
  <Override PartName="/ppt/tags/tag2086.xml" ContentType="application/vnd.openxmlformats-officedocument.presentationml.tags+xml"/>
  <Override PartName="/ppt/tags/tag2272.xml" ContentType="application/vnd.openxmlformats-officedocument.presentationml.tags+xml"/>
  <Override PartName="/ppt/tags/tag221.xml" ContentType="application/vnd.openxmlformats-officedocument.presentationml.tags+xml"/>
  <Override PartName="/ppt/tags/tag697.xml" ContentType="application/vnd.openxmlformats-officedocument.presentationml.tags+xml"/>
  <Override PartName="/ppt/tags/tag883.xml" ContentType="application/vnd.openxmlformats-officedocument.presentationml.tags+xml"/>
  <Override PartName="/ppt/tags/tag1231.xml" ContentType="application/vnd.openxmlformats-officedocument.presentationml.tags+xml"/>
  <Override PartName="/ppt/tags/tag1893.xml" ContentType="application/vnd.openxmlformats-officedocument.presentationml.tags+xml"/>
  <Override PartName="/ppt/tags/tag2017.xml" ContentType="application/vnd.openxmlformats-officedocument.presentationml.tags+xml"/>
  <Override PartName="/ppt/tags/tag90.xml" ContentType="application/vnd.openxmlformats-officedocument.presentationml.tags+xml"/>
  <Override PartName="/ppt/tags/tag391.xml" ContentType="application/vnd.openxmlformats-officedocument.presentationml.tags+xml"/>
  <Override PartName="/ppt/tags/tag628.xml" ContentType="application/vnd.openxmlformats-officedocument.presentationml.tags+xml"/>
  <Override PartName="/ppt/tags/tag1638.xml" ContentType="application/vnd.openxmlformats-officedocument.presentationml.tags+xml"/>
  <Override PartName="/ppt/tags/tag2187.xml" ContentType="application/vnd.openxmlformats-officedocument.presentationml.tags+xml"/>
  <Override PartName="/ppt/tags/tag2203.xml" ContentType="application/vnd.openxmlformats-officedocument.presentationml.tags+xml"/>
  <Override PartName="/ppt/notesSlides/notesSlide9.xml" ContentType="application/vnd.openxmlformats-officedocument.presentationml.notesSlide+xml"/>
  <Override PartName="/ppt/tags/tag136.xml" ContentType="application/vnd.openxmlformats-officedocument.presentationml.tags+xml"/>
  <Override PartName="/ppt/tags/tag322.xml" ContentType="application/vnd.openxmlformats-officedocument.presentationml.tags+xml"/>
  <Override PartName="/ppt/tags/tag798.xml" ContentType="application/vnd.openxmlformats-officedocument.presentationml.tags+xml"/>
  <Override PartName="/ppt/tags/tag814.xml" ContentType="application/vnd.openxmlformats-officedocument.presentationml.tags+xml"/>
  <Override PartName="/ppt/tags/tag1146.xml" ContentType="application/vnd.openxmlformats-officedocument.presentationml.tags+xml"/>
  <Override PartName="/ppt/tags/tag1824.xml" ContentType="application/vnd.openxmlformats-officedocument.presentationml.tags+xml"/>
  <Override PartName="/ppt/tags/tag2373.xml" ContentType="application/vnd.openxmlformats-officedocument.presentationml.tags+xml"/>
  <Override PartName="/ppt/tags/tag21.xml" ContentType="application/vnd.openxmlformats-officedocument.presentationml.tags+xml"/>
  <Override PartName="/ppt/tags/tag984.xml" ContentType="application/vnd.openxmlformats-officedocument.presentationml.tags+xml"/>
  <Override PartName="/ppt/tags/tag1332.xml" ContentType="application/vnd.openxmlformats-officedocument.presentationml.tags+xml"/>
  <Override PartName="/ppt/slideLayouts/slideLayout230.xml" ContentType="application/vnd.openxmlformats-officedocument.presentationml.slideLayout+xml"/>
  <Override PartName="/ppt/tags/tag1994.xml" ContentType="application/vnd.openxmlformats-officedocument.presentationml.tags+xml"/>
  <Override PartName="/ppt/tags/tag2118.xml" ContentType="application/vnd.openxmlformats-officedocument.presentationml.tags+xml"/>
  <Override PartName="/ppt/tags/tag2304.xml" ContentType="application/vnd.openxmlformats-officedocument.presentationml.tags+xml"/>
  <Override PartName="/ppt/tags/tag7.xml" ContentType="application/vnd.openxmlformats-officedocument.presentationml.tags+xml"/>
  <Override PartName="/ppt/slideLayouts/slideLayout67.xml" ContentType="application/vnd.openxmlformats-officedocument.presentationml.slideLayout+xml"/>
  <Override PartName="/ppt/tags/tag492.xml" ContentType="application/vnd.openxmlformats-officedocument.presentationml.tags+xml"/>
  <Override PartName="/ppt/tags/tag729.xml" ContentType="application/vnd.openxmlformats-officedocument.presentationml.tags+xml"/>
  <Override PartName="/ppt/tags/tag915.xml" ContentType="application/vnd.openxmlformats-officedocument.presentationml.tags+xml"/>
  <Override PartName="/ppt/tags/tag1739.xml" ContentType="application/vnd.openxmlformats-officedocument.presentationml.tags+xml"/>
  <Override PartName="/ppt/tags/tag2288.xml" ContentType="application/vnd.openxmlformats-officedocument.presentationml.tags+xml"/>
  <Override PartName="/ppt/tags/tag237.xml" ContentType="application/vnd.openxmlformats-officedocument.presentationml.tags+xml"/>
  <Override PartName="/ppt/tags/tag423.xml" ContentType="application/vnd.openxmlformats-officedocument.presentationml.tags+xml"/>
  <Override PartName="/ppt/tags/tag899.xml" ContentType="application/vnd.openxmlformats-officedocument.presentationml.tags+xml"/>
  <Override PartName="/ppt/slideLayouts/slideLayout145.xml" ContentType="application/vnd.openxmlformats-officedocument.presentationml.slideLayout+xml"/>
  <Override PartName="/ppt/tags/tag1247.xml" ContentType="application/vnd.openxmlformats-officedocument.presentationml.tags+xml"/>
  <Override PartName="/ppt/tags/tag1433.xml" ContentType="application/vnd.openxmlformats-officedocument.presentationml.tags+xml"/>
  <Override PartName="/ppt/tags/tag1925.xml" ContentType="application/vnd.openxmlformats-officedocument.presentationml.tags+xml"/>
  <Override PartName="/ppt/tags/tag593.xml" ContentType="application/vnd.openxmlformats-officedocument.presentationml.tags+xml"/>
  <Override PartName="/ppt/tags/tag2219.xml" ContentType="application/vnd.openxmlformats-officedocument.presentationml.tags+xml"/>
  <Override PartName="/ppt/tags/tag2405.xml" ContentType="application/vnd.openxmlformats-officedocument.presentationml.tags+xml"/>
  <Override PartName="/ppt/slideLayouts/slideLayout1.xml" ContentType="application/vnd.openxmlformats-officedocument.presentationml.slideLayout+xml"/>
  <Override PartName="/ppt/tags/tag37.xml" ContentType="application/vnd.openxmlformats-officedocument.presentationml.tags+xml"/>
  <Override PartName="/ppt/tags/tag338.xml" ContentType="application/vnd.openxmlformats-officedocument.presentationml.tags+xml"/>
  <Override PartName="/ppt/tags/tag2389.xml" ContentType="application/vnd.openxmlformats-officedocument.presentationml.tags+xml"/>
  <Override PartName="/ppt/tags/tag524.xml" ContentType="application/vnd.openxmlformats-officedocument.presentationml.tags+xml"/>
  <Override PartName="/ppt/tags/tag710.xml" ContentType="application/vnd.openxmlformats-officedocument.presentationml.tags+xml"/>
  <Override PartName="/ppt/tags/tag1348.xml" ContentType="application/vnd.openxmlformats-officedocument.presentationml.tags+xml"/>
  <Override PartName="/ppt/tags/tag1534.xml" ContentType="application/vnd.openxmlformats-officedocument.presentationml.tags+xml"/>
  <Override PartName="/ppt/slideLayouts/slideLayout246.xml" ContentType="application/vnd.openxmlformats-officedocument.presentationml.slideLayout+xml"/>
  <Override PartName="/ppt/tags/tag2083.xml" ContentType="application/vnd.openxmlformats-officedocument.presentationml.tags+xml"/>
  <Override PartName="/ppt/tags/tag694.xml" ContentType="application/vnd.openxmlformats-officedocument.presentationml.tags+xml"/>
  <Override PartName="/ppt/tags/tag1042.xml" ContentType="application/vnd.openxmlformats-officedocument.presentationml.tags+xml"/>
  <Override PartName="/ppt/tags/tag1720.xml" ContentType="application/vnd.openxmlformats-officedocument.presentationml.tags+xml"/>
  <Override PartName="/ppt/tags/tag439.xml" ContentType="application/vnd.openxmlformats-officedocument.presentationml.tags+xml"/>
  <Override PartName="/ppt/tags/tag880.xml" ContentType="application/vnd.openxmlformats-officedocument.presentationml.tags+xml"/>
  <Override PartName="/ppt/tags/tag1449.xml" ContentType="application/vnd.openxmlformats-officedocument.presentationml.tags+xml"/>
  <Override PartName="/ppt/tags/tag1890.xml" ContentType="application/vnd.openxmlformats-officedocument.presentationml.tags+xml"/>
  <Override PartName="/ppt/tags/tag2014.xml" ContentType="application/vnd.openxmlformats-officedocument.presentationml.tags+xml"/>
  <Override PartName="/ppt/tags/tag2200.xml" ContentType="application/vnd.openxmlformats-officedocument.presentationml.tags+xml"/>
  <Override PartName="/ppt/notesSlides/notesSlide6.xml" ContentType="application/vnd.openxmlformats-officedocument.presentationml.notesSlide+xml"/>
  <Override PartName="/ppt/tags/tag133.xml" ContentType="application/vnd.openxmlformats-officedocument.presentationml.tags+xml"/>
  <Override PartName="/ppt/tags/tag625.xml" ContentType="application/vnd.openxmlformats-officedocument.presentationml.tags+xml"/>
  <Override PartName="/ppt/tags/tag811.xml" ContentType="application/vnd.openxmlformats-officedocument.presentationml.tags+xml"/>
  <Override PartName="/ppt/tags/tag1635.xml" ContentType="application/vnd.openxmlformats-officedocument.presentationml.tags+xml"/>
  <Override PartName="/ppt/tags/tag1821.xml" ContentType="application/vnd.openxmlformats-officedocument.presentationml.tags+xml"/>
  <Override PartName="/ppt/tags/tag2184.xml" ContentType="application/vnd.openxmlformats-officedocument.presentationml.tags+xml"/>
  <Override PartName="/ppt/tags/tag2370.xml" ContentType="application/vnd.openxmlformats-officedocument.presentationml.tags+xml"/>
  <Override PartName="/ppt/tags/tag795.xml" ContentType="application/vnd.openxmlformats-officedocument.presentationml.tags+xml"/>
  <Override PartName="/ppt/tags/tag981.xml" ContentType="application/vnd.openxmlformats-officedocument.presentationml.tags+xml"/>
  <Override PartName="/ppt/tags/tag1143.xml" ContentType="application/vnd.openxmlformats-officedocument.presentationml.tags+xml"/>
  <Override PartName="/ppt/tags/tag2115.xml" ContentType="application/vnd.openxmlformats-officedocument.presentationml.tags+xml"/>
  <Override PartName="/ppt/tags/tag4.xml" ContentType="application/vnd.openxmlformats-officedocument.presentationml.tags+xml"/>
  <Override PartName="/ppt/slideLayouts/slideLayout64.xml" ContentType="application/vnd.openxmlformats-officedocument.presentationml.slideLayout+xml"/>
  <Override PartName="/ppt/tags/tag726.xml" ContentType="application/vnd.openxmlformats-officedocument.presentationml.tags+xml"/>
  <Override PartName="/ppt/tags/tag1736.xml" ContentType="application/vnd.openxmlformats-officedocument.presentationml.tags+xml"/>
  <Override PartName="/ppt/tags/tag1991.xml" ContentType="application/vnd.openxmlformats-officedocument.presentationml.tags+xml"/>
  <Override PartName="/ppt/tags/tag2099.xml" ContentType="application/vnd.openxmlformats-officedocument.presentationml.tags+xml"/>
  <Override PartName="/ppt/tags/tag2285.xml" ContentType="application/vnd.openxmlformats-officedocument.presentationml.tags+xml"/>
  <Override PartName="/ppt/tags/tag2301.xml" ContentType="application/vnd.openxmlformats-officedocument.presentationml.tags+xml"/>
  <Override PartName="/ppt/tags/tag234.xml" ContentType="application/vnd.openxmlformats-officedocument.presentationml.tags+xml"/>
  <Override PartName="/ppt/tags/tag896.xml" ContentType="application/vnd.openxmlformats-officedocument.presentationml.tags+xml"/>
  <Override PartName="/ppt/tags/tag912.xml" ContentType="application/vnd.openxmlformats-officedocument.presentationml.tags+xml"/>
  <Override PartName="/ppt/slideLayouts/slideLayout142.xml" ContentType="application/vnd.openxmlformats-officedocument.presentationml.slideLayout+xml"/>
  <Override PartName="/ppt/tags/tag1058.xml" ContentType="application/vnd.openxmlformats-officedocument.presentationml.tags+xml"/>
  <Override PartName="/ppt/tags/tag1244.xml" ContentType="application/vnd.openxmlformats-officedocument.presentationml.tags+xml"/>
  <Override PartName="/ppt/tags/tag1922.xml" ContentType="application/vnd.openxmlformats-officedocument.presentationml.tags+xml"/>
  <Override PartName="/ppt/tags/tag420.xml" ContentType="application/vnd.openxmlformats-officedocument.presentationml.tags+xml"/>
  <Override PartName="/ppt/tags/tag1430.xml" ContentType="application/vnd.openxmlformats-officedocument.presentationml.tags+xml"/>
  <Override PartName="/ppt/tags/tag2216.xml" ContentType="application/vnd.openxmlformats-officedocument.presentationml.tags+xml"/>
  <Override PartName="/ppt/tags/tag149.xml" ContentType="application/vnd.openxmlformats-officedocument.presentationml.tags+xml"/>
  <Override PartName="/ppt/tags/tag590.xml" ContentType="application/vnd.openxmlformats-officedocument.presentationml.tags+xml"/>
  <Override PartName="/ppt/tags/tag827.xml" ContentType="application/vnd.openxmlformats-officedocument.presentationml.tags+xml"/>
  <Override PartName="/ppt/tags/tag1159.xml" ContentType="application/vnd.openxmlformats-officedocument.presentationml.tags+xml"/>
  <Override PartName="/ppt/tags/tag1837.xml" ContentType="application/vnd.openxmlformats-officedocument.presentationml.tags+xml"/>
  <Override PartName="/ppt/tags/tag2386.xml" ContentType="application/vnd.openxmlformats-officedocument.presentationml.tags+xml"/>
  <Override PartName="/ppt/tags/tag2402.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335.xml" ContentType="application/vnd.openxmlformats-officedocument.presentationml.tags+xml"/>
  <Override PartName="/ppt/tags/tag521.xml" ContentType="application/vnd.openxmlformats-officedocument.presentationml.tags+xml"/>
  <Override PartName="/ppt/tags/tag997.xml" ContentType="application/vnd.openxmlformats-officedocument.presentationml.tags+xml"/>
  <Override PartName="/ppt/tags/tag1345.xml" ContentType="application/vnd.openxmlformats-officedocument.presentationml.tags+xml"/>
  <Override PartName="/ppt/slideLayouts/slideLayout243.xml" ContentType="application/vnd.openxmlformats-officedocument.presentationml.slideLayout+xml"/>
  <Override PartName="/ppt/tags/tag2080.xml" ContentType="application/vnd.openxmlformats-officedocument.presentationml.tags+xml"/>
  <Override PartName="/ppt/tags/tag691.xml" ContentType="application/vnd.openxmlformats-officedocument.presentationml.tags+xml"/>
  <Override PartName="/ppt/tags/tag1531.xml" ContentType="application/vnd.openxmlformats-officedocument.presentationml.tags+xml"/>
  <Override PartName="/ppt/tags/tag2317.xml" ContentType="application/vnd.openxmlformats-officedocument.presentationml.tags+xml"/>
  <Override PartName="/ppt/viewProps.xml" ContentType="application/vnd.openxmlformats-officedocument.presentationml.viewProps+xml"/>
  <Override PartName="/ppt/tags/tag436.xml" ContentType="application/vnd.openxmlformats-officedocument.presentationml.tags+xml"/>
  <Override PartName="/ppt/tags/tag928.xml" ContentType="application/vnd.openxmlformats-officedocument.presentationml.tags+xml"/>
  <Override PartName="/ppt/slideLayouts/slideLayout158.xml" ContentType="application/vnd.openxmlformats-officedocument.presentationml.slideLayout+xml"/>
  <Override PartName="/ppt/tags/tag1938.xml" ContentType="application/vnd.openxmlformats-officedocument.presentationml.tags+xml"/>
  <Override PartName="/ppt/tags/tag2011.xml" ContentType="application/vnd.openxmlformats-officedocument.presentationml.tags+xml"/>
  <Override PartName="/ppt/tags/tag622.xml" ContentType="application/vnd.openxmlformats-officedocument.presentationml.tags+xml"/>
  <Override PartName="/ppt/tags/tag1446.xml" ContentType="application/vnd.openxmlformats-officedocument.presentationml.tags+xml"/>
  <Override PartName="/ppt/tags/tag1632.xml" ContentType="application/vnd.openxmlformats-officedocument.presentationml.tags+xml"/>
  <Override PartName="/ppt/tags/tag2181.xml" ContentType="application/vnd.openxmlformats-officedocument.presentationml.tags+xml"/>
  <Override PartName="/ppt/tags/tag2418.xml" ContentType="application/vnd.openxmlformats-officedocument.presentationml.tags+xml"/>
  <Override PartName="/ppt/notesSlides/notesSlide3.xml" ContentType="application/vnd.openxmlformats-officedocument.presentationml.notesSlide+xml"/>
  <Override PartName="/ppt/tags/tag130.xml" ContentType="application/vnd.openxmlformats-officedocument.presentationml.tags+xml"/>
  <Override PartName="/ppt/tags/tag792.xml" ContentType="application/vnd.openxmlformats-officedocument.presentationml.tags+xml"/>
  <Override PartName="/ppt/tags/tag1140.xml" ContentType="application/vnd.openxmlformats-officedocument.presentationml.tags+xml"/>
  <Override PartName="/ppt/tags/tag537.xml" ContentType="application/vnd.openxmlformats-officedocument.presentationml.tags+xml"/>
  <Override PartName="/ppt/tags/tag1547.xml" ContentType="application/vnd.openxmlformats-officedocument.presentationml.tags+xml"/>
  <Override PartName="/ppt/slideLayouts/slideLayout259.xml" ContentType="application/vnd.openxmlformats-officedocument.presentationml.slideLayout+xml"/>
  <Override PartName="/ppt/tags/tag2096.xml" ContentType="application/vnd.openxmlformats-officedocument.presentationml.tags+xml"/>
  <Override PartName="/ppt/tags/tag2112.xml" ContentType="application/vnd.openxmlformats-officedocument.presentationml.tags+xml"/>
  <Override PartName="/ppt/tags/tag1.xml" ContentType="application/vnd.openxmlformats-officedocument.presentationml.tags+xml"/>
  <Override PartName="/ppt/tags/tag231.xml" ContentType="application/vnd.openxmlformats-officedocument.presentationml.tags+xml"/>
  <Override PartName="/ppt/slideLayouts/slideLayout61.xml" ContentType="application/vnd.openxmlformats-officedocument.presentationml.slideLayout+xml"/>
  <Override PartName="/ppt/tags/tag723.xml" ContentType="application/vnd.openxmlformats-officedocument.presentationml.tags+xml"/>
  <Override PartName="/ppt/tags/tag1055.xml" ContentType="application/vnd.openxmlformats-officedocument.presentationml.tags+xml"/>
  <Override PartName="/ppt/tags/tag1733.xml" ContentType="application/vnd.openxmlformats-officedocument.presentationml.tags+xml"/>
  <Override PartName="/ppt/tags/tag2282.xml" ContentType="application/vnd.openxmlformats-officedocument.presentationml.tags+xml"/>
  <Override PartName="/ppt/theme/theme19.xml" ContentType="application/vnd.openxmlformats-officedocument.theme+xml"/>
  <Override PartName="/ppt/tags/tag893.xml" ContentType="application/vnd.openxmlformats-officedocument.presentationml.tags+xml"/>
  <Override PartName="/ppt/tags/tag1241.xml" ContentType="application/vnd.openxmlformats-officedocument.presentationml.tags+xml"/>
  <Override PartName="/ppt/tags/tag2027.xml" ContentType="application/vnd.openxmlformats-officedocument.presentationml.tags+xml"/>
  <Override PartName="/ppt/tags/tag2213.xml" ContentType="application/vnd.openxmlformats-officedocument.presentationml.tags+xml"/>
  <Override PartName="/ppt/tags/tag638.xml" ContentType="application/vnd.openxmlformats-officedocument.presentationml.tags+xml"/>
  <Override PartName="/ppt/tags/tag824.xml" ContentType="application/vnd.openxmlformats-officedocument.presentationml.tags+xml"/>
  <Override PartName="/ppt/tags/tag1648.xml" ContentType="application/vnd.openxmlformats-officedocument.presentationml.tags+xml"/>
  <Override PartName="/ppt/tags/tag2197.xml" ContentType="application/vnd.openxmlformats-officedocument.presentationml.tags+xml"/>
  <Override PartName="/ppt/tags/tag31.xml" ContentType="application/vnd.openxmlformats-officedocument.presentationml.tags+xml"/>
  <Override PartName="/ppt/tags/tag146.xml" ContentType="application/vnd.openxmlformats-officedocument.presentationml.tags+xml"/>
  <Override PartName="/ppt/tags/tag332.xml" ContentType="application/vnd.openxmlformats-officedocument.presentationml.tags+xml"/>
  <Override PartName="/ppt/tags/tag1156.xml" ContentType="application/vnd.openxmlformats-officedocument.presentationml.tags+xml"/>
  <Override PartName="/ppt/tags/tag1342.xml" ContentType="application/vnd.openxmlformats-officedocument.presentationml.tags+xml"/>
  <Override PartName="/ppt/tags/tag1834.xml" ContentType="application/vnd.openxmlformats-officedocument.presentationml.tags+xml"/>
  <Override PartName="/ppt/tags/tag2383.xml" ContentType="application/vnd.openxmlformats-officedocument.presentationml.tags+xml"/>
  <Override PartName="/ppt/tags/tag739.xml" ContentType="application/vnd.openxmlformats-officedocument.presentationml.tags+xml"/>
  <Override PartName="/ppt/tags/tag994.xml" ContentType="application/vnd.openxmlformats-officedocument.presentationml.tags+xml"/>
  <Override PartName="/ppt/slideLayouts/slideLayout240.xml" ContentType="application/vnd.openxmlformats-officedocument.presentationml.slideLayout+xml"/>
  <Override PartName="/ppt/tags/tag2128.xml" ContentType="application/vnd.openxmlformats-officedocument.presentationml.tags+xml"/>
  <Override PartName="/ppt/tags/tag2314.xml" ContentType="application/vnd.openxmlformats-officedocument.presentationml.tags+xml"/>
  <Override PartName="/docProps/core.xml" ContentType="application/vnd.openxmlformats-package.core-properties+xml"/>
  <Override PartName="/ppt/tags/tag247.xml" ContentType="application/vnd.openxmlformats-officedocument.presentationml.tags+xml"/>
  <Override PartName="/ppt/slideLayouts/slideLayout77.xml" ContentType="application/vnd.openxmlformats-officedocument.presentationml.slideLayout+xml"/>
  <Override PartName="/ppt/tags/tag925.xml" ContentType="application/vnd.openxmlformats-officedocument.presentationml.tags+xml"/>
  <Override PartName="/ppt/tags/tag1749.xml" ContentType="application/vnd.openxmlformats-officedocument.presentationml.tags+xml"/>
  <Override PartName="/ppt/tags/tag1935.xml" ContentType="application/vnd.openxmlformats-officedocument.presentationml.tags+xml"/>
  <Override PartName="/ppt/tags/tag2298.xml" ContentType="application/vnd.openxmlformats-officedocument.presentationml.tags+xml"/>
  <Override PartName="/ppt/tags/tag433.xml" ContentType="application/vnd.openxmlformats-officedocument.presentationml.tags+xml"/>
  <Override PartName="/ppt/slideLayouts/slideLayout155.xml" ContentType="application/vnd.openxmlformats-officedocument.presentationml.slideLayout+xml"/>
  <Override PartName="/ppt/tags/tag1257.xml" ContentType="application/vnd.openxmlformats-officedocument.presentationml.tags+xml"/>
  <Override PartName="/ppt/tags/tag1443.xml" ContentType="application/vnd.openxmlformats-officedocument.presentationml.tags+xml"/>
  <Override PartName="/ppt/tags/tag2229.xml" ContentType="application/vnd.openxmlformats-officedocument.presentationml.tags+xml"/>
  <Override PartName="/ppt/tags/tag2399.xml" ContentType="application/vnd.openxmlformats-officedocument.presentationml.tags+xml"/>
  <Override PartName="/ppt/tags/tag2415.xml" ContentType="application/vnd.openxmlformats-officedocument.presentationml.tags+xml"/>
  <Override PartName="/ppt/tags/tag47.xml" ContentType="application/vnd.openxmlformats-officedocument.presentationml.tags+xml"/>
  <Override PartName="/ppt/tags/tag348.xml" ContentType="application/vnd.openxmlformats-officedocument.presentationml.tags+xml"/>
  <Override PartName="/ppt/tags/tag1358.xml" ContentType="application/vnd.openxmlformats-officedocument.presentationml.tags+xml"/>
  <Override PartName="/ppt/slideLayouts/slideLayout256.xml" ContentType="application/vnd.openxmlformats-officedocument.presentationml.slideLayout+xml"/>
  <Override PartName="/ppt/tags/tag534.xml" ContentType="application/vnd.openxmlformats-officedocument.presentationml.tags+xml"/>
  <Override PartName="/ppt/tags/tag720.xml" ContentType="application/vnd.openxmlformats-officedocument.presentationml.tags+xml"/>
  <Override PartName="/ppt/tags/tag1544.xml" ContentType="application/vnd.openxmlformats-officedocument.presentationml.tags+xml"/>
  <Override PartName="/ppt/tags/tag1730.xml" ContentType="application/vnd.openxmlformats-officedocument.presentationml.tags+xml"/>
  <Override PartName="/ppt/tags/tag2093.xml" ContentType="application/vnd.openxmlformats-officedocument.presentationml.tags+xml"/>
  <Override PartName="/ppt/theme/theme16.xml" ContentType="application/vnd.openxmlformats-officedocument.theme+xml"/>
  <Override PartName="/ppt/tags/tag890.xml" ContentType="application/vnd.openxmlformats-officedocument.presentationml.tags+xml"/>
  <Override PartName="/ppt/tags/tag1052.xml" ContentType="application/vnd.openxmlformats-officedocument.presentationml.tags+xml"/>
  <Override PartName="/ppt/tags/tag2024.xml" ContentType="application/vnd.openxmlformats-officedocument.presentationml.tags+xml"/>
  <Override PartName="/ppt/tags/tag449.xml" ContentType="application/vnd.openxmlformats-officedocument.presentationml.tags+xml"/>
  <Override PartName="/ppt/tags/tag635.xml" ContentType="application/vnd.openxmlformats-officedocument.presentationml.tags+xml"/>
  <Override PartName="/ppt/tags/tag1459.xml" ContentType="application/vnd.openxmlformats-officedocument.presentationml.tags+xml"/>
  <Override PartName="/ppt/tags/tag2194.xml" ContentType="application/vnd.openxmlformats-officedocument.presentationml.tags+xml"/>
  <Override PartName="/ppt/tags/tag2210.xml" ContentType="application/vnd.openxmlformats-officedocument.presentationml.tags+xml"/>
  <Override PartName="/ppt/tags/tag143.xml" ContentType="application/vnd.openxmlformats-officedocument.presentationml.tags+xml"/>
  <Override PartName="/ppt/tags/tag821.xml" ContentType="application/vnd.openxmlformats-officedocument.presentationml.tags+xml"/>
  <Override PartName="/ppt/tags/tag1153.xml" ContentType="application/vnd.openxmlformats-officedocument.presentationml.tags+xml"/>
  <Override PartName="/ppt/tags/tag1645.xml" ContentType="application/vnd.openxmlformats-officedocument.presentationml.tags+xml"/>
  <Override PartName="/ppt/tags/tag1831.xml" ContentType="application/vnd.openxmlformats-officedocument.presentationml.tags+xml"/>
  <Override PartName="/ppt/tags/tag2380.xml" ContentType="application/vnd.openxmlformats-officedocument.presentationml.tags+xml"/>
  <Override PartName="/ppt/tags/tag991.xml" ContentType="application/vnd.openxmlformats-officedocument.presentationml.tags+xml"/>
  <Override PartName="/ppt/tags/tag2125.xml" ContentType="application/vnd.openxmlformats-officedocument.presentationml.tags+xml"/>
  <Override PartName="/ppt/slideLayouts/slideLayout74.xml" ContentType="application/vnd.openxmlformats-officedocument.presentationml.slideLayout+xml"/>
  <Override PartName="/ppt/tags/tag736.xml" ContentType="application/vnd.openxmlformats-officedocument.presentationml.tags+xml"/>
  <Override PartName="/ppt/tags/tag922.xml" ContentType="application/vnd.openxmlformats-officedocument.presentationml.tags+xml"/>
  <Override PartName="/ppt/tags/tag1068.xml" ContentType="application/vnd.openxmlformats-officedocument.presentationml.tags+xml"/>
  <Override PartName="/ppt/tags/tag1746.xml" ContentType="application/vnd.openxmlformats-officedocument.presentationml.tags+xml"/>
  <Override PartName="/ppt/tags/tag2295.xml" ContentType="application/vnd.openxmlformats-officedocument.presentationml.tags+xml"/>
  <Override PartName="/ppt/tags/tag2311.xml" ContentType="application/vnd.openxmlformats-officedocument.presentationml.tags+xml"/>
  <Override PartName="/ppt/tags/tag244.xml" ContentType="application/vnd.openxmlformats-officedocument.presentationml.tags+xml"/>
  <Override PartName="/ppt/tags/tag430.xml" ContentType="application/vnd.openxmlformats-officedocument.presentationml.tags+xml"/>
  <Override PartName="/ppt/slideLayouts/slideLayout152.xml" ContentType="application/vnd.openxmlformats-officedocument.presentationml.slideLayout+xml"/>
  <Override PartName="/ppt/tags/tag1254.xml" ContentType="application/vnd.openxmlformats-officedocument.presentationml.tags+xml"/>
  <Override PartName="/ppt/tags/tag1932.xml" ContentType="application/vnd.openxmlformats-officedocument.presentationml.tags+xml"/>
  <Default Extension="jpeg" ContentType="image/jpeg"/>
  <Override PartName="/ppt/tags/tag1440.xml" ContentType="application/vnd.openxmlformats-officedocument.presentationml.tags+xml"/>
  <Override PartName="/ppt/tags/tag2226.xml" ContentType="application/vnd.openxmlformats-officedocument.presentationml.tags+xml"/>
  <Override PartName="/ppt/tags/tag2412.xml" ContentType="application/vnd.openxmlformats-officedocument.presentationml.tags+xml"/>
  <Override PartName="/ppt/tags/tag159.xml" ContentType="application/vnd.openxmlformats-officedocument.presentationml.tags+xml"/>
  <Override PartName="/ppt/tags/tag345.xml" ContentType="application/vnd.openxmlformats-officedocument.presentationml.tags+xml"/>
  <Override PartName="/ppt/tags/tag837.xml" ContentType="application/vnd.openxmlformats-officedocument.presentationml.tags+xml"/>
  <Override PartName="/ppt/tags/tag1169.xml" ContentType="application/vnd.openxmlformats-officedocument.presentationml.tags+xml"/>
  <Override PartName="/ppt/tags/tag1847.xml" ContentType="application/vnd.openxmlformats-officedocument.presentationml.tags+xml"/>
  <Override PartName="/ppt/tags/tag2396.xml" ContentType="application/vnd.openxmlformats-officedocument.presentationml.tags+xml"/>
  <Override PartName="/ppt/tags/tag44.xml" ContentType="application/vnd.openxmlformats-officedocument.presentationml.tags+xml"/>
  <Override PartName="/ppt/tags/tag531.xml" ContentType="application/vnd.openxmlformats-officedocument.presentationml.tags+xml"/>
  <Override PartName="/ppt/tags/tag1355.xml" ContentType="application/vnd.openxmlformats-officedocument.presentationml.tags+xml"/>
  <Override PartName="/ppt/tags/tag1541.xml" ContentType="application/vnd.openxmlformats-officedocument.presentationml.tags+xml"/>
  <Override PartName="/ppt/slideLayouts/slideLayout253.xml" ContentType="application/vnd.openxmlformats-officedocument.presentationml.slideLayout+xml"/>
  <Override PartName="/ppt/tags/tag2090.xml" ContentType="application/vnd.openxmlformats-officedocument.presentationml.tags+xml"/>
  <Override PartName="/ppt/tags/tag2327.xml" ContentType="application/vnd.openxmlformats-officedocument.presentationml.tags+xml"/>
  <Override PartName="/ppt/tags/tag938.xml" ContentType="application/vnd.openxmlformats-officedocument.presentationml.tags+xml"/>
  <Override PartName="/ppt/theme/theme13.xml" ContentType="application/vnd.openxmlformats-officedocument.theme+xml"/>
  <Override PartName="/ppt/tags/tag446.xml" ContentType="application/vnd.openxmlformats-officedocument.presentationml.tags+xml"/>
  <Override PartName="/ppt/slideLayouts/slideLayout168.xml" ContentType="application/vnd.openxmlformats-officedocument.presentationml.slideLayout+xml"/>
  <Override PartName="/ppt/tags/tag1456.xml" ContentType="application/vnd.openxmlformats-officedocument.presentationml.tags+xml"/>
  <Override PartName="/ppt/tags/tag1948.xml" ContentType="application/vnd.openxmlformats-officedocument.presentationml.tags+xml"/>
  <Override PartName="/ppt/tags/tag2021.xml" ContentType="application/vnd.openxmlformats-officedocument.presentationml.tags+xml"/>
  <Override PartName="/ppt/tags/tag140.xml" ContentType="application/vnd.openxmlformats-officedocument.presentationml.tags+xml"/>
  <Override PartName="/ppt/tags/tag632.xml" ContentType="application/vnd.openxmlformats-officedocument.presentationml.tags+xml"/>
  <Override PartName="/ppt/tags/tag1642.xml" ContentType="application/vnd.openxmlformats-officedocument.presentationml.tags+xml"/>
  <Override PartName="/ppt/tags/tag2191.xml" ContentType="application/vnd.openxmlformats-officedocument.presentationml.tags+xml"/>
  <Override PartName="/ppt/tags/tag2428.xml" ContentType="application/vnd.openxmlformats-officedocument.presentationml.tags+xml"/>
  <Override PartName="/ppt/tags/tag1150.xml" ContentType="application/vnd.openxmlformats-officedocument.presentationml.tags+xml"/>
  <Override PartName="/ppt/tags/tag2122.xml" ContentType="application/vnd.openxmlformats-officedocument.presentationml.tags+xml"/>
  <Override PartName="/ppt/tags/tag547.xml" ContentType="application/vnd.openxmlformats-officedocument.presentationml.tags+xml"/>
  <Override PartName="/ppt/tags/tag733.xml" ContentType="application/vnd.openxmlformats-officedocument.presentationml.tags+xml"/>
  <Override PartName="/ppt/tags/tag1557.xml" ContentType="application/vnd.openxmlformats-officedocument.presentationml.tags+xml"/>
  <Override PartName="/ppt/slideLayouts/slideLayout269.xml" ContentType="application/vnd.openxmlformats-officedocument.presentationml.slideLayout+xml"/>
  <Override PartName="/ppt/tags/tag241.xml" ContentType="application/vnd.openxmlformats-officedocument.presentationml.tags+xml"/>
  <Override PartName="/ppt/slideLayouts/slideLayout71.xml" ContentType="application/vnd.openxmlformats-officedocument.presentationml.slideLayout+xml"/>
  <Override PartName="/ppt/tags/tag1065.xml" ContentType="application/vnd.openxmlformats-officedocument.presentationml.tags+xml"/>
  <Override PartName="/ppt/tags/tag1251.xml" ContentType="application/vnd.openxmlformats-officedocument.presentationml.tags+xml"/>
  <Override PartName="/ppt/tags/tag1743.xml" ContentType="application/vnd.openxmlformats-officedocument.presentationml.tags+xml"/>
  <Override PartName="/ppt/tags/tag2292.xml" ContentType="application/vnd.openxmlformats-officedocument.presentationml.tags+xml"/>
  <Override PartName="/ppt/tags/tag2037.xml" ContentType="application/vnd.openxmlformats-officedocument.presentationml.tags+xml"/>
  <Override PartName="/ppt/tags/tag2223.xml" ContentType="application/vnd.openxmlformats-officedocument.presentationml.tags+xml"/>
  <Override PartName="/ppt/slideMasters/slideMaster8.xml" ContentType="application/vnd.openxmlformats-officedocument.presentationml.slideMaster+xml"/>
  <Override PartName="/ppt/tags/tag156.xml" ContentType="application/vnd.openxmlformats-officedocument.presentationml.tags+xml"/>
  <Override PartName="/ppt/tags/tag648.xml" ContentType="application/vnd.openxmlformats-officedocument.presentationml.tags+xml"/>
  <Override PartName="/ppt/tags/tag834.xml" ContentType="application/vnd.openxmlformats-officedocument.presentationml.tags+xml"/>
  <Override PartName="/ppt/tags/tag1658.xml" ContentType="application/vnd.openxmlformats-officedocument.presentationml.tags+xml"/>
  <Override PartName="/ppt/tags/tag1844.xml" ContentType="application/vnd.openxmlformats-officedocument.presentationml.tags+xml"/>
  <Override PartName="/ppt/tags/tag2393.xml" ContentType="application/vnd.openxmlformats-officedocument.presentationml.tags+xml"/>
  <Override PartName="/ppt/tags/tag41.xml" ContentType="application/vnd.openxmlformats-officedocument.presentationml.tags+xml"/>
  <Override PartName="/ppt/tags/tag342.xml" ContentType="application/vnd.openxmlformats-officedocument.presentationml.tags+xml"/>
  <Override PartName="/ppt/tags/tag1166.xml" ContentType="application/vnd.openxmlformats-officedocument.presentationml.tags+xml"/>
  <Override PartName="/ppt/tags/tag1352.xml" ContentType="application/vnd.openxmlformats-officedocument.presentationml.tags+xml"/>
  <Override PartName="/ppt/slideLayouts/slideLayout250.xml" ContentType="application/vnd.openxmlformats-officedocument.presentationml.slideLayout+xml"/>
  <Override PartName="/ppt/tags/tag2138.xml" ContentType="application/vnd.openxmlformats-officedocument.presentationml.tags+xml"/>
  <Override PartName="/ppt/slideLayouts/slideLayout87.xml" ContentType="application/vnd.openxmlformats-officedocument.presentationml.slideLayout+xml"/>
  <Override PartName="/ppt/tags/tag749.xml" ContentType="application/vnd.openxmlformats-officedocument.presentationml.tags+xml"/>
  <Override PartName="/ppt/theme/theme10.xml" ContentType="application/vnd.openxmlformats-officedocument.theme+xml"/>
  <Override PartName="/ppt/tags/tag1759.xml" ContentType="application/vnd.openxmlformats-officedocument.presentationml.tags+xml"/>
  <Override PartName="/ppt/tags/tag2324.xml" ContentType="application/vnd.openxmlformats-officedocument.presentationml.tags+xml"/>
  <Override PartName="/ppt/slides/slide19.xml" ContentType="application/vnd.openxmlformats-officedocument.presentationml.slide+xml"/>
  <Override PartName="/ppt/tags/tag257.xml" ContentType="application/vnd.openxmlformats-officedocument.presentationml.tags+xml"/>
  <Override PartName="/ppt/tags/tag935.xml" ContentType="application/vnd.openxmlformats-officedocument.presentationml.tags+xml"/>
  <Override PartName="/ppt/tags/tag1267.xml" ContentType="application/vnd.openxmlformats-officedocument.presentationml.tags+xml"/>
  <Override PartName="/ppt/slideLayouts/slideLayout165.xml" ContentType="application/vnd.openxmlformats-officedocument.presentationml.slideLayout+xml"/>
  <Override PartName="/ppt/tags/tag1945.xml" ContentType="application/vnd.openxmlformats-officedocument.presentationml.tags+xml"/>
  <Override PartName="/ppt/slideLayouts/slideLayout18.xml" ContentType="application/vnd.openxmlformats-officedocument.presentationml.slideLayout+xml"/>
  <Override PartName="/ppt/tags/tag443.xml" ContentType="application/vnd.openxmlformats-officedocument.presentationml.tags+xml"/>
  <Override PartName="/ppt/tags/tag1453.xml" ContentType="application/vnd.openxmlformats-officedocument.presentationml.tags+xml"/>
  <Override PartName="/ppt/tags/tag2239.xml" ContentType="application/vnd.openxmlformats-officedocument.presentationml.tags+xml"/>
  <Override PartName="/ppt/tags/tag2425.xml" ContentType="application/vnd.openxmlformats-officedocument.presentationml.tags+xml"/>
  <Override PartName="/ppt/tags/tag57.xml" ContentType="application/vnd.openxmlformats-officedocument.presentationml.tags+xml"/>
  <Override PartName="/ppt/tags/tag358.xml" ContentType="application/vnd.openxmlformats-officedocument.presentationml.tags+xml"/>
  <Override PartName="/ppt/tags/tag544.xml" ContentType="application/vnd.openxmlformats-officedocument.presentationml.tags+xml"/>
  <Override PartName="/ppt/tags/tag1368.xml" ContentType="application/vnd.openxmlformats-officedocument.presentationml.tags+xml"/>
  <Override PartName="/ppt/slideLayouts/slideLayout266.xml" ContentType="application/vnd.openxmlformats-officedocument.presentationml.slideLayout+xml"/>
  <Override PartName="/ppt/tags/tag730.xml" ContentType="application/vnd.openxmlformats-officedocument.presentationml.tags+xml"/>
  <Override PartName="/ppt/tags/tag1062.xml" ContentType="application/vnd.openxmlformats-officedocument.presentationml.tags+xml"/>
  <Override PartName="/ppt/tags/tag1554.xml" ContentType="application/vnd.openxmlformats-officedocument.presentationml.tags+xml"/>
  <Override PartName="/ppt/tags/tag1740.xml" ContentType="application/vnd.openxmlformats-officedocument.presentationml.tags+xml"/>
  <Override PartName="/ppt/tags/tag459.xml" ContentType="application/vnd.openxmlformats-officedocument.presentationml.tags+xml"/>
  <Override PartName="/ppt/tags/tag2034.xml" ContentType="application/vnd.openxmlformats-officedocument.presentationml.tags+xml"/>
  <Override PartName="/ppt/tags/tag645.xml" ContentType="application/vnd.openxmlformats-officedocument.presentationml.tags+xml"/>
  <Override PartName="/ppt/tags/tag831.xml" ContentType="application/vnd.openxmlformats-officedocument.presentationml.tags+xml"/>
  <Override PartName="/ppt/tags/tag1469.xml" ContentType="application/vnd.openxmlformats-officedocument.presentationml.tags+xml"/>
  <Override PartName="/ppt/tags/tag1655.xml" ContentType="application/vnd.openxmlformats-officedocument.presentationml.tags+xml"/>
  <Override PartName="/ppt/tags/tag2220.xml" ContentType="application/vnd.openxmlformats-officedocument.presentationml.tags+xml"/>
  <Override PartName="/ppt/slideMasters/slideMaster5.xml" ContentType="application/vnd.openxmlformats-officedocument.presentationml.slideMaster+xml"/>
  <Override PartName="/ppt/tags/tag153.xml" ContentType="application/vnd.openxmlformats-officedocument.presentationml.tags+xml"/>
  <Override PartName="/ppt/tags/tag1163.xml" ContentType="application/vnd.openxmlformats-officedocument.presentationml.tags+xml"/>
  <Override PartName="/ppt/tags/tag1841.xml" ContentType="application/vnd.openxmlformats-officedocument.presentationml.tags+xml"/>
  <Override PartName="/ppt/tags/tag2390.xml" ContentType="application/vnd.openxmlformats-officedocument.presentationml.tags+xml"/>
  <Override PartName="/ppt/tags/tag2135.xml" ContentType="application/vnd.openxmlformats-officedocument.presentationml.tags+xml"/>
  <Override PartName="/ppt/tags/tag2321.xml" ContentType="application/vnd.openxmlformats-officedocument.presentationml.tags+xml"/>
  <Override PartName="/ppt/tags/tag254.xml" ContentType="application/vnd.openxmlformats-officedocument.presentationml.tags+xml"/>
  <Override PartName="/ppt/slideLayouts/slideLayout84.xml" ContentType="application/vnd.openxmlformats-officedocument.presentationml.slideLayout+xml"/>
  <Override PartName="/ppt/tags/tag746.xml" ContentType="application/vnd.openxmlformats-officedocument.presentationml.tags+xml"/>
  <Override PartName="/ppt/tags/tag932.xml" ContentType="application/vnd.openxmlformats-officedocument.presentationml.tags+xml"/>
  <Override PartName="/ppt/tags/tag1078.xml" ContentType="application/vnd.openxmlformats-officedocument.presentationml.tags+xml"/>
  <Override PartName="/ppt/tags/tag1756.xml" ContentType="application/vnd.openxmlformats-officedocument.presentationml.tags+xml"/>
  <Override PartName="/ppt/tags/tag1942.xml" ContentType="application/vnd.openxmlformats-officedocument.presentationml.tags+xml"/>
  <Override PartName="/ppt/slides/slide16.xml" ContentType="application/vnd.openxmlformats-officedocument.presentationml.slide+xml"/>
  <Override PartName="/ppt/slideLayouts/slideLayout15.xml" ContentType="application/vnd.openxmlformats-officedocument.presentationml.slideLayout+xml"/>
  <Override PartName="/ppt/tags/tag440.xml" ContentType="application/vnd.openxmlformats-officedocument.presentationml.tags+xml"/>
  <Override PartName="/ppt/slideLayouts/slideLayout162.xml" ContentType="application/vnd.openxmlformats-officedocument.presentationml.slideLayout+xml"/>
  <Override PartName="/ppt/tags/tag1264.xml" ContentType="application/vnd.openxmlformats-officedocument.presentationml.tags+xml"/>
  <Override PartName="/ppt/tags/tag1450.xml" ContentType="application/vnd.openxmlformats-officedocument.presentationml.tags+xml"/>
  <Override PartName="/ppt/tags/tag2236.xml" ContentType="application/vnd.openxmlformats-officedocument.presentationml.tags+xml"/>
  <Override PartName="/ppt/tags/tag847.xml" ContentType="application/vnd.openxmlformats-officedocument.presentationml.tags+xml"/>
  <Override PartName="/ppt/tags/tag1009.xml" ContentType="application/vnd.openxmlformats-officedocument.presentationml.tags+xml"/>
  <Override PartName="/ppt/tags/tag2422.xml" ContentType="application/vnd.openxmlformats-officedocument.presentationml.tags+xml"/>
  <Override PartName="/ppt/tags/tag54.xml" ContentType="application/vnd.openxmlformats-officedocument.presentationml.tags+xml"/>
  <Override PartName="/ppt/tags/tag169.xml" ContentType="application/vnd.openxmlformats-officedocument.presentationml.tags+xml"/>
  <Override PartName="/ppt/tags/tag355.xml" ContentType="application/vnd.openxmlformats-officedocument.presentationml.tags+xml"/>
  <Override PartName="/ppt/tags/tag1179.xml" ContentType="application/vnd.openxmlformats-officedocument.presentationml.tags+xml"/>
  <Override PartName="/ppt/tags/tag1365.xml" ContentType="application/vnd.openxmlformats-officedocument.presentationml.tags+xml"/>
  <Override PartName="/ppt/tags/tag1857.xml" ContentType="application/vnd.openxmlformats-officedocument.presentationml.tags+xml"/>
  <Override PartName="/ppt/tags/tag541.xml" ContentType="application/vnd.openxmlformats-officedocument.presentationml.tags+xml"/>
  <Override PartName="/ppt/tags/tag1551.xml" ContentType="application/vnd.openxmlformats-officedocument.presentationml.tags+xml"/>
  <Override PartName="/ppt/slideLayouts/slideLayout263.xml" ContentType="application/vnd.openxmlformats-officedocument.presentationml.slideLayout+xml"/>
  <Override PartName="/ppt/tags/tag2337.xml" ContentType="application/vnd.openxmlformats-officedocument.presentationml.tags+xml"/>
  <Override PartName="/ppt/tags/tag948.xml" ContentType="application/vnd.openxmlformats-officedocument.presentationml.tags+xml"/>
  <Override PartName="/ppt/tags/tag1958.xml" ContentType="application/vnd.openxmlformats-officedocument.presentationml.tags+xml"/>
  <Override PartName="/ppt/tags/tag2031.xml" ContentType="application/vnd.openxmlformats-officedocument.presentationml.tags+xml"/>
  <Override PartName="/ppt/slides/slide7.xml" ContentType="application/vnd.openxmlformats-officedocument.presentationml.slide+xml"/>
  <Override PartName="/ppt/tags/tag456.xml" ContentType="application/vnd.openxmlformats-officedocument.presentationml.tags+xml"/>
  <Override PartName="/ppt/tags/tag642.xml" ContentType="application/vnd.openxmlformats-officedocument.presentationml.tags+xml"/>
  <Override PartName="/ppt/slideLayouts/slideLayout178.xml" ContentType="application/vnd.openxmlformats-officedocument.presentationml.slideLayout+xml"/>
  <Override PartName="/ppt/tags/tag1466.xml" ContentType="application/vnd.openxmlformats-officedocument.presentationml.tags+xml"/>
  <Override PartName="/ppt/slideMasters/slideMaster2.xml" ContentType="application/vnd.openxmlformats-officedocument.presentationml.slideMaster+xml"/>
  <Override PartName="/ppt/tags/tag150.xml" ContentType="application/vnd.openxmlformats-officedocument.presentationml.tags+xml"/>
  <Override PartName="/ppt/slideLayouts/slideLayout109.xml" ContentType="application/vnd.openxmlformats-officedocument.presentationml.slideLayout+xml"/>
  <Override PartName="/ppt/tags/tag1160.xml" ContentType="application/vnd.openxmlformats-officedocument.presentationml.tags+xml"/>
  <Override PartName="/ppt/tags/tag1652.xml" ContentType="application/vnd.openxmlformats-officedocument.presentationml.tags+xml"/>
  <Override PartName="/ppt/tags/tag2438.xml" ContentType="application/vnd.openxmlformats-officedocument.presentationml.tags+xml"/>
  <Override PartName="/ppt/tags/tag2132.xml" ContentType="application/vnd.openxmlformats-officedocument.presentationml.tags+xml"/>
  <Override PartName="/ppt/slideLayouts/slideLayout279.xml" ContentType="application/vnd.openxmlformats-officedocument.presentationml.slideLayout+xml"/>
  <Override PartName="/ppt/tags/tag557.xml" ContentType="application/vnd.openxmlformats-officedocument.presentationml.tags+xml"/>
  <Override PartName="/ppt/slideLayouts/slideLayout81.xml" ContentType="application/vnd.openxmlformats-officedocument.presentationml.slideLayout+xml"/>
  <Override PartName="/ppt/tags/tag743.xml" ContentType="application/vnd.openxmlformats-officedocument.presentationml.tags+xml"/>
  <Override PartName="/ppt/tags/tag1567.xml" ContentType="application/vnd.openxmlformats-officedocument.presentationml.tags+xml"/>
  <Override PartName="/ppt/tags/tag1753.xml" ContentType="application/vnd.openxmlformats-officedocument.presentationml.tags+xml"/>
  <Override PartName="/ppt/slides/slide13.xml" ContentType="application/vnd.openxmlformats-officedocument.presentationml.slide+xml"/>
  <Override PartName="/ppt/tags/tag251.xml" ContentType="application/vnd.openxmlformats-officedocument.presentationml.tags+xml"/>
  <Override PartName="/ppt/tags/tag1075.xml" ContentType="application/vnd.openxmlformats-officedocument.presentationml.tags+xml"/>
  <Override PartName="/ppt/tags/tag1261.xml" ContentType="application/vnd.openxmlformats-officedocument.presentationml.tags+xml"/>
  <Override PartName="/ppt/tags/tag2047.xml" ContentType="application/vnd.openxmlformats-officedocument.presentationml.tags+xml"/>
  <Override PartName="/ppt/slideLayouts/slideLayout12.xml" ContentType="application/vnd.openxmlformats-officedocument.presentationml.slideLayout+xml"/>
  <Override PartName="/ppt/tags/tag658.xml" ContentType="application/vnd.openxmlformats-officedocument.presentationml.tags+xml"/>
  <Override PartName="/ppt/tags/tag1006.xml" ContentType="application/vnd.openxmlformats-officedocument.presentationml.tags+xml"/>
  <Override PartName="/ppt/tags/tag1668.xml" ContentType="application/vnd.openxmlformats-officedocument.presentationml.tags+xml"/>
  <Override PartName="/ppt/tags/tag2233.xml" ContentType="application/vnd.openxmlformats-officedocument.presentationml.tags+xml"/>
  <Override PartName="/ppt/tags/tag166.xml" ContentType="application/vnd.openxmlformats-officedocument.presentationml.tags+xml"/>
  <Override PartName="/ppt/tags/tag844.xml" ContentType="application/vnd.openxmlformats-officedocument.presentationml.tags+xml"/>
  <Override PartName="/ppt/tags/tag1176.xml" ContentType="application/vnd.openxmlformats-officedocument.presentationml.tags+xml"/>
  <Override PartName="/ppt/tags/tag1854.xml" ContentType="application/vnd.openxmlformats-officedocument.presentationml.tags+xml"/>
  <Override PartName="/ppt/tags/tag51.xml" ContentType="application/vnd.openxmlformats-officedocument.presentationml.tags+xml"/>
  <Override PartName="/ppt/tags/tag352.xml" ContentType="application/vnd.openxmlformats-officedocument.presentationml.tags+xml"/>
  <Override PartName="/ppt/tags/tag1362.xml" ContentType="application/vnd.openxmlformats-officedocument.presentationml.tags+xml"/>
  <Override PartName="/ppt/slideLayouts/slideLayout260.xml" ContentType="application/vnd.openxmlformats-officedocument.presentationml.slideLayout+xml"/>
  <Override PartName="/ppt/tags/tag2148.xml" ContentType="application/vnd.openxmlformats-officedocument.presentationml.tags+xml"/>
  <Override PartName="/ppt/slideLayouts/slideLayout97.xml" ContentType="application/vnd.openxmlformats-officedocument.presentationml.slideLayout+xml"/>
  <Override PartName="/ppt/tags/tag759.xml" ContentType="application/vnd.openxmlformats-officedocument.presentationml.tags+xml"/>
  <Override PartName="/ppt/tags/tag945.xml" ContentType="application/vnd.openxmlformats-officedocument.presentationml.tags+xml"/>
  <Override PartName="/ppt/tags/tag1107.xml" ContentType="application/vnd.openxmlformats-officedocument.presentationml.tags+xml"/>
  <Override PartName="/ppt/tags/tag1769.xml" ContentType="application/vnd.openxmlformats-officedocument.presentationml.tags+xml"/>
  <Override PartName="/ppt/tags/tag2334.xml" ContentType="application/vnd.openxmlformats-officedocument.presentationml.tags+xml"/>
  <Override PartName="/ppt/slides/slide29.xml" ContentType="application/vnd.openxmlformats-officedocument.presentationml.slide+xml"/>
  <Override PartName="/ppt/tags/tag267.xml" ContentType="application/vnd.openxmlformats-officedocument.presentationml.tags+xml"/>
  <Override PartName="/ppt/tags/tag453.xml" ContentType="application/vnd.openxmlformats-officedocument.presentationml.tags+xml"/>
  <Override PartName="/ppt/tags/tag1277.xml" ContentType="application/vnd.openxmlformats-officedocument.presentationml.tags+xml"/>
  <Override PartName="/ppt/slideLayouts/slideLayout175.xml" ContentType="application/vnd.openxmlformats-officedocument.presentationml.slideLayout+xml"/>
  <Override PartName="/ppt/tags/tag1955.xml" ContentType="application/vnd.openxmlformats-officedocument.presentationml.tags+xml"/>
  <Override PartName="/ppt/slides/slide4.xml" ContentType="application/vnd.openxmlformats-officedocument.presentationml.slide+xml"/>
  <Override PartName="/ppt/slideLayouts/slideLayout28.xml" ContentType="application/vnd.openxmlformats-officedocument.presentationml.slideLayout+xml"/>
  <Override PartName="/ppt/tags/tag1463.xml" ContentType="application/vnd.openxmlformats-officedocument.presentationml.tags+xml"/>
  <Override PartName="/ppt/tags/tag2249.xml" ContentType="application/vnd.openxmlformats-officedocument.presentationml.tags+xml"/>
  <Override PartName="/ppt/tags/tag2435.xml" ContentType="application/vnd.openxmlformats-officedocument.presentationml.tags+xml"/>
  <Override PartName="/ppt/tags/tag368.xml" ContentType="application/vnd.openxmlformats-officedocument.presentationml.tags+xml"/>
  <Override PartName="/ppt/slideLayouts/slideLayout106.xml" ContentType="application/vnd.openxmlformats-officedocument.presentationml.slideLayout+xml"/>
  <Override PartName="/ppt/tags/tag1208.xml" ContentType="application/vnd.openxmlformats-officedocument.presentationml.tags+xml"/>
  <Override PartName="/ppt/tags/tag67.xml" ContentType="application/vnd.openxmlformats-officedocument.presentationml.tags+xml"/>
  <Override PartName="/ppt/tags/tag554.xml" ContentType="application/vnd.openxmlformats-officedocument.presentationml.tags+xml"/>
  <Override PartName="/ppt/tags/tag1378.xml" ContentType="application/vnd.openxmlformats-officedocument.presentationml.tags+xml"/>
  <Override PartName="/ppt/tags/tag1564.xml" ContentType="application/vnd.openxmlformats-officedocument.presentationml.tags+xml"/>
  <Override PartName="/ppt/slideLayouts/slideLayout276.xml" ContentType="application/vnd.openxmlformats-officedocument.presentationml.slideLayout+xml"/>
  <Override PartName="/ppt/slideMasters/slideMaster15.xml" ContentType="application/vnd.openxmlformats-officedocument.presentationml.slideMaster+xml"/>
  <Override PartName="/ppt/slides/slide10.xml" ContentType="application/vnd.openxmlformats-officedocument.presentationml.slide+xml"/>
  <Override PartName="/ppt/tags/tag740.xml" ContentType="application/vnd.openxmlformats-officedocument.presentationml.tags+xml"/>
  <Override PartName="/ppt/tags/tag1072.xml" ContentType="application/vnd.openxmlformats-officedocument.presentationml.tags+xml"/>
  <Override PartName="/ppt/tags/tag1309.xml" ContentType="application/vnd.openxmlformats-officedocument.presentationml.tags+xml"/>
  <Override PartName="/ppt/slideLayouts/slideLayout207.xml" ContentType="application/vnd.openxmlformats-officedocument.presentationml.slideLayout+xml"/>
  <Override PartName="/ppt/tags/tag1750.xml" ContentType="application/vnd.openxmlformats-officedocument.presentationml.tags+xml"/>
  <Override PartName="/ppt/tags/tag469.xml" ContentType="application/vnd.openxmlformats-officedocument.presentationml.tags+xml"/>
  <Override PartName="/ppt/tags/tag1479.xml" ContentType="application/vnd.openxmlformats-officedocument.presentationml.tags+xml"/>
  <Override PartName="/ppt/tags/tag2044.xml" ContentType="application/vnd.openxmlformats-officedocument.presentationml.tags+xml"/>
  <Override PartName="/ppt/tags/tag2230.xml" ContentType="application/vnd.openxmlformats-officedocument.presentationml.tags+xml"/>
  <Override PartName="/ppt/tags/tag163.xml" ContentType="application/vnd.openxmlformats-officedocument.presentationml.tags+xml"/>
  <Override PartName="/ppt/tags/tag655.xml" ContentType="application/vnd.openxmlformats-officedocument.presentationml.tags+xml"/>
  <Override PartName="/ppt/tags/tag841.xml" ContentType="application/vnd.openxmlformats-officedocument.presentationml.tags+xml"/>
  <Override PartName="/ppt/tags/tag1003.xml" ContentType="application/vnd.openxmlformats-officedocument.presentationml.tags+xml"/>
  <Override PartName="/ppt/tags/tag1665.xml" ContentType="application/vnd.openxmlformats-officedocument.presentationml.tags+xml"/>
  <Override PartName="/ppt/tags/tag1851.xml" ContentType="application/vnd.openxmlformats-officedocument.presentationml.tags+xml"/>
  <Override PartName="/ppt/tags/tag1173.xml" ContentType="application/vnd.openxmlformats-officedocument.presentationml.tags+xml"/>
  <Override PartName="/ppt/tags/tag2145.xml" ContentType="application/vnd.openxmlformats-officedocument.presentationml.tags+xml"/>
  <Override PartName="/ppt/tags/tag756.xml" ContentType="application/vnd.openxmlformats-officedocument.presentationml.tags+xml"/>
  <Override PartName="/ppt/tags/tag1104.xml" ContentType="application/vnd.openxmlformats-officedocument.presentationml.tags+xml"/>
  <Override PartName="/ppt/tags/tag2331.xml" ContentType="application/vnd.openxmlformats-officedocument.presentationml.tags+xml"/>
  <Override PartName="/ppt/slides/slide26.xml" ContentType="application/vnd.openxmlformats-officedocument.presentationml.slide+xml"/>
  <Override PartName="/ppt/tags/tag264.xml" ContentType="application/vnd.openxmlformats-officedocument.presentationml.tags+xml"/>
  <Override PartName="/ppt/slideLayouts/slideLayout94.xml" ContentType="application/vnd.openxmlformats-officedocument.presentationml.slideLayout+xml"/>
  <Override PartName="/ppt/tags/tag942.xml" ContentType="application/vnd.openxmlformats-officedocument.presentationml.tags+xml"/>
  <Override PartName="/ppt/tags/tag1088.xml" ContentType="application/vnd.openxmlformats-officedocument.presentationml.tags+xml"/>
  <Override PartName="/ppt/tags/tag1274.xml" ContentType="application/vnd.openxmlformats-officedocument.presentationml.tags+xml"/>
  <Override PartName="/ppt/tags/tag1766.xml" ContentType="application/vnd.openxmlformats-officedocument.presentationml.tags+xml"/>
  <Override PartName="/ppt/tags/tag1952.xml" ContentType="application/vnd.openxmlformats-officedocument.presentationml.tags+xml"/>
  <Override PartName="/ppt/slides/slide1.xml" ContentType="application/vnd.openxmlformats-officedocument.presentationml.slide+xml"/>
  <Override PartName="/ppt/slideLayouts/slideLayout25.xml" ContentType="application/vnd.openxmlformats-officedocument.presentationml.slideLayout+xml"/>
  <Override PartName="/ppt/tags/tag450.xml" ContentType="application/vnd.openxmlformats-officedocument.presentationml.tags+xml"/>
  <Override PartName="/ppt/tags/tag1019.xml" ContentType="application/vnd.openxmlformats-officedocument.presentationml.tags+xml"/>
  <Override PartName="/ppt/slideLayouts/slideLayout172.xml" ContentType="application/vnd.openxmlformats-officedocument.presentationml.slideLayout+xml"/>
  <Override PartName="/ppt/tags/tag1460.xml" ContentType="application/vnd.openxmlformats-officedocument.presentationml.tags+xml"/>
  <Override PartName="/ppt/tags/tag2246.xml" ContentType="application/vnd.openxmlformats-officedocument.presentationml.tags+xml"/>
  <Override PartName="/ppt/notesSlides/notesSlide17.xml" ContentType="application/vnd.openxmlformats-officedocument.presentationml.notesSlide+xml"/>
  <Override PartName="/ppt/tags/tag179.xml" ContentType="application/vnd.openxmlformats-officedocument.presentationml.tags+xml"/>
  <Override PartName="/ppt/slideLayouts/slideLayout103.xml" ContentType="application/vnd.openxmlformats-officedocument.presentationml.slideLayout+xml"/>
  <Override PartName="/ppt/tags/tag857.xml" ContentType="application/vnd.openxmlformats-officedocument.presentationml.tags+xml"/>
  <Override PartName="/ppt/tags/tag1205.xml" ContentType="application/vnd.openxmlformats-officedocument.presentationml.tags+xml"/>
  <Override PartName="/ppt/tags/tag1867.xml" ContentType="application/vnd.openxmlformats-officedocument.presentationml.tags+xml"/>
  <Override PartName="/ppt/tags/tag2432.xml" ContentType="application/vnd.openxmlformats-officedocument.presentationml.tags+xml"/>
  <Override PartName="/ppt/tags/tag64.xml" ContentType="application/vnd.openxmlformats-officedocument.presentationml.tags+xml"/>
  <Override PartName="/ppt/tags/tag365.xml" ContentType="application/vnd.openxmlformats-officedocument.presentationml.tags+xml"/>
  <Override PartName="/ppt/tags/tag551.xml" ContentType="application/vnd.openxmlformats-officedocument.presentationml.tags+xml"/>
  <Override PartName="/ppt/tags/tag1189.xml" ContentType="application/vnd.openxmlformats-officedocument.presentationml.tags+xml"/>
  <Override PartName="/ppt/tags/tag1375.xml" ContentType="application/vnd.openxmlformats-officedocument.presentationml.tags+xml"/>
  <Override PartName="/ppt/slideLayouts/slideLayout273.xml" ContentType="application/vnd.openxmlformats-officedocument.presentationml.slideLayout+xml"/>
  <Override PartName="/ppt/slideMasters/slideMaster12.xml" ContentType="application/vnd.openxmlformats-officedocument.presentationml.slideMaster+xml"/>
  <Override PartName="/ppt/tags/tag1561.xml" ContentType="application/vnd.openxmlformats-officedocument.presentationml.tags+xml"/>
  <Override PartName="/ppt/tags/tag2347.xml" ContentType="application/vnd.openxmlformats-officedocument.presentationml.tags+xml"/>
  <Override PartName="/ppt/tags/tag958.xml" ContentType="application/vnd.openxmlformats-officedocument.presentationml.tags+xml"/>
  <Override PartName="/ppt/tags/tag1306.xml" ContentType="application/vnd.openxmlformats-officedocument.presentationml.tags+xml"/>
  <Override PartName="/ppt/slideLayouts/slideLayout188.xml" ContentType="application/vnd.openxmlformats-officedocument.presentationml.slideLayout+xml"/>
  <Override PartName="/ppt/slideLayouts/slideLayout204.xml" ContentType="application/vnd.openxmlformats-officedocument.presentationml.slideLayout+xml"/>
  <Override PartName="/ppt/tags/tag1968.xml" ContentType="application/vnd.openxmlformats-officedocument.presentationml.tags+xml"/>
  <Override PartName="/ppt/tags/tag2041.xml" ContentType="application/vnd.openxmlformats-officedocument.presentationml.tags+xml"/>
  <Override PartName="/ppt/handoutMasters/handoutMaster1.xml" ContentType="application/vnd.openxmlformats-officedocument.presentationml.handoutMaster+xml"/>
  <Override PartName="/ppt/tags/tag466.xml" ContentType="application/vnd.openxmlformats-officedocument.presentationml.tags+xml"/>
  <Override PartName="/ppt/tags/tag652.xml" ContentType="application/vnd.openxmlformats-officedocument.presentationml.tags+xml"/>
  <Override PartName="/ppt/tags/tag1000.xml" ContentType="application/vnd.openxmlformats-officedocument.presentationml.tags+xml"/>
  <Override PartName="/ppt/tags/tag1476.xml" ContentType="application/vnd.openxmlformats-officedocument.presentationml.tags+xml"/>
  <Override PartName="/ppt/tags/tag1662.xml" ContentType="application/vnd.openxmlformats-officedocument.presentationml.tags+xml"/>
  <Override PartName="/ppt/tags/tag160.xml" ContentType="application/vnd.openxmlformats-officedocument.presentationml.tags+xml"/>
  <Override PartName="/ppt/slideLayouts/slideLayout119.xml" ContentType="application/vnd.openxmlformats-officedocument.presentationml.slideLayout+xml"/>
  <Override PartName="/ppt/tags/tag1170.xml" ContentType="application/vnd.openxmlformats-officedocument.presentationml.tags+xml"/>
  <Override PartName="/ppt/tags/tag1407.xml" ContentType="application/vnd.openxmlformats-officedocument.presentationml.tags+xml"/>
  <Override PartName="/ppt/tags/tag2448.xml" ContentType="application/vnd.openxmlformats-officedocument.presentationml.tags+xml"/>
  <Override PartName="/ppt/tags/tag567.xml" ContentType="application/vnd.openxmlformats-officedocument.presentationml.tags+xml"/>
  <Override PartName="/ppt/tags/tag2142.xml" ContentType="application/vnd.openxmlformats-officedocument.presentationml.tags+xml"/>
  <Override PartName="/ppt/slideLayouts/slideLayout289.xml" ContentType="application/vnd.openxmlformats-officedocument.presentationml.slideLayout+xml"/>
  <Override PartName="/ppt/slideLayouts/slideLayout305.xml" ContentType="application/vnd.openxmlformats-officedocument.presentationml.slideLayout+xml"/>
  <Override PartName="/ppt/slideLayouts/slideLayout91.xml" ContentType="application/vnd.openxmlformats-officedocument.presentationml.slideLayout+xml"/>
  <Override PartName="/ppt/tags/tag753.xml" ContentType="application/vnd.openxmlformats-officedocument.presentationml.tags+xml"/>
  <Override PartName="/ppt/tags/tag1085.xml" ContentType="application/vnd.openxmlformats-officedocument.presentationml.tags+xml"/>
  <Override PartName="/ppt/tags/tag1101.xml" ContentType="application/vnd.openxmlformats-officedocument.presentationml.tags+xml"/>
  <Override PartName="/ppt/tags/tag1577.xml" ContentType="application/vnd.openxmlformats-officedocument.presentationml.tags+xml"/>
  <Override PartName="/ppt/tags/tag1763.xml" ContentType="application/vnd.openxmlformats-officedocument.presentationml.tags+xml"/>
  <Override PartName="/ppt/slides/slide23.xml" ContentType="application/vnd.openxmlformats-officedocument.presentationml.slide+xml"/>
  <Override PartName="/ppt/slideLayouts/slideLayout22.xml" ContentType="application/vnd.openxmlformats-officedocument.presentationml.slideLayout+xml"/>
  <Override PartName="/ppt/tags/tag261.xml" ContentType="application/vnd.openxmlformats-officedocument.presentationml.tags+xml"/>
  <Override PartName="/ppt/tags/tag1271.xml" ContentType="application/vnd.openxmlformats-officedocument.presentationml.tags+xml"/>
  <Override PartName="/ppt/tags/tag1508.xml" ContentType="application/vnd.openxmlformats-officedocument.presentationml.tags+xml"/>
  <Override PartName="/ppt/tags/tag2057.xml" ContentType="application/vnd.openxmlformats-officedocument.presentationml.tags+xml"/>
  <Override PartName="/ppt/tags/tag668.xml" ContentType="application/vnd.openxmlformats-officedocument.presentationml.tags+xml"/>
  <Override PartName="/ppt/tags/tag854.xml" ContentType="application/vnd.openxmlformats-officedocument.presentationml.tags+xml"/>
  <Override PartName="/ppt/tags/tag1016.xml" ContentType="application/vnd.openxmlformats-officedocument.presentationml.tags+xml"/>
  <Override PartName="/ppt/tags/tag1202.xml" ContentType="application/vnd.openxmlformats-officedocument.presentationml.tags+xml"/>
  <Override PartName="/ppt/tags/tag1678.xml" ContentType="application/vnd.openxmlformats-officedocument.presentationml.tags+xml"/>
  <Override PartName="/ppt/tags/tag2243.xml" ContentType="application/vnd.openxmlformats-officedocument.presentationml.tags+xml"/>
  <Override PartName="/ppt/notesSlides/notesSlide14.xml" ContentType="application/vnd.openxmlformats-officedocument.presentationml.notesSlide+xml"/>
  <Override PartName="/ppt/tags/tag61.xml" ContentType="application/vnd.openxmlformats-officedocument.presentationml.tags+xml"/>
  <Override PartName="/ppt/tags/tag176.xml" ContentType="application/vnd.openxmlformats-officedocument.presentationml.tags+xml"/>
  <Override PartName="/ppt/tags/tag362.xml" ContentType="application/vnd.openxmlformats-officedocument.presentationml.tags+xml"/>
  <Override PartName="/ppt/slideLayouts/slideLayout100.xml" ContentType="application/vnd.openxmlformats-officedocument.presentationml.slideLayout+xml"/>
  <Override PartName="/ppt/tags/tag1186.xml" ContentType="application/vnd.openxmlformats-officedocument.presentationml.tags+xml"/>
  <Override PartName="/ppt/tags/tag1864.xml" ContentType="application/vnd.openxmlformats-officedocument.presentationml.tags+xml"/>
  <Override PartName="/ppt/tags/tag107.xml" ContentType="application/vnd.openxmlformats-officedocument.presentationml.tags+xml"/>
  <Override PartName="/ppt/tags/tag1372.xml" ContentType="application/vnd.openxmlformats-officedocument.presentationml.tags+xml"/>
  <Override PartName="/ppt/tags/tag1609.xml" ContentType="application/vnd.openxmlformats-officedocument.presentationml.tags+xml"/>
  <Override PartName="/ppt/slideLayouts/slideLayout270.xml" ContentType="application/vnd.openxmlformats-officedocument.presentationml.slideLayout+xml"/>
  <Override PartName="/ppt/tags/tag2158.xml" ContentType="application/vnd.openxmlformats-officedocument.presentationml.tags+xml"/>
  <Override PartName="/ppt/tags/tag2344.xml" ContentType="application/vnd.openxmlformats-officedocument.presentationml.tags+xml"/>
  <Override PartName="/ppt/tags/tag277.xml" ContentType="application/vnd.openxmlformats-officedocument.presentationml.tags+xml"/>
  <Override PartName="/ppt/tags/tag769.xml" ContentType="application/vnd.openxmlformats-officedocument.presentationml.tags+xml"/>
  <Override PartName="/ppt/tags/tag955.xml" ContentType="application/vnd.openxmlformats-officedocument.presentationml.tags+xml"/>
  <Override PartName="/ppt/tags/tag1117.xml" ContentType="application/vnd.openxmlformats-officedocument.presentationml.tags+xml"/>
  <Override PartName="/ppt/tags/tag1303.xml" ContentType="application/vnd.openxmlformats-officedocument.presentationml.tags+xml"/>
  <Override PartName="/ppt/slideLayouts/slideLayout201.xml" ContentType="application/vnd.openxmlformats-officedocument.presentationml.slideLayout+xml"/>
  <Override PartName="/ppt/tags/tag1779.xml" ContentType="application/vnd.openxmlformats-officedocument.presentationml.tags+xml"/>
  <Override PartName="/ppt/tags/tag1965.xml" ContentType="application/vnd.openxmlformats-officedocument.presentationml.tags+xml"/>
  <Override PartName="/ppt/slideLayouts/slideLayout38.xml" ContentType="application/vnd.openxmlformats-officedocument.presentationml.slideLayout+xml"/>
  <Override PartName="/ppt/tags/tag463.xml" ContentType="application/vnd.openxmlformats-officedocument.presentationml.tags+xml"/>
  <Override PartName="/ppt/tags/tag1287.xml" ContentType="application/vnd.openxmlformats-officedocument.presentationml.tags+xml"/>
  <Override PartName="/ppt/slideLayouts/slideLayout185.xml" ContentType="application/vnd.openxmlformats-officedocument.presentationml.slideLayout+xml"/>
  <Override PartName="/ppt/tags/tag1473.xml" ContentType="application/vnd.openxmlformats-officedocument.presentationml.tags+xml"/>
  <Override PartName="/ppt/tags/tag2259.xml" ContentType="application/vnd.openxmlformats-officedocument.presentationml.tags+xml"/>
  <Override PartName="/ppt/tags/tag208.xml" ContentType="application/vnd.openxmlformats-officedocument.presentationml.tags+xml"/>
  <Override PartName="/ppt/slideLayouts/slideLayout116.xml" ContentType="application/vnd.openxmlformats-officedocument.presentationml.slideLayout+xml"/>
  <Override PartName="/ppt/tags/tag1218.xml" ContentType="application/vnd.openxmlformats-officedocument.presentationml.tags+xml"/>
  <Override PartName="/ppt/tags/tag2445.xml" ContentType="application/vnd.openxmlformats-officedocument.presentationml.tags+xml"/>
  <Override PartName="/ppt/tags/tag77.xml" ContentType="application/vnd.openxmlformats-officedocument.presentationml.tags+xml"/>
  <Override PartName="/ppt/tags/tag378.xml" ContentType="application/vnd.openxmlformats-officedocument.presentationml.tags+xml"/>
  <Override PartName="/ppt/tags/tag1388.xml" ContentType="application/vnd.openxmlformats-officedocument.presentationml.tags+xml"/>
  <Override PartName="/ppt/tags/tag1404.xml" ContentType="application/vnd.openxmlformats-officedocument.presentationml.tags+xml"/>
  <Override PartName="/ppt/slideLayouts/slideLayout302.xml" ContentType="application/vnd.openxmlformats-officedocument.presentationml.slideLayout+xml"/>
  <Override PartName="/ppt/tags/tag564.xml" ContentType="application/vnd.openxmlformats-officedocument.presentationml.tags+xml"/>
  <Override PartName="/ppt/tags/tag750.xml" ContentType="application/vnd.openxmlformats-officedocument.presentationml.tags+xml"/>
  <Override PartName="/ppt/tags/tag1574.xml" ContentType="application/vnd.openxmlformats-officedocument.presentationml.tags+xml"/>
  <Override PartName="/ppt/tags/tag1760.xml" ContentType="application/vnd.openxmlformats-officedocument.presentationml.tags+xml"/>
  <Override PartName="/ppt/slideLayouts/slideLayout286.xml" ContentType="application/vnd.openxmlformats-officedocument.presentationml.slideLayout+xml"/>
  <Override PartName="/ppt/slides/slide20.xml" ContentType="application/vnd.openxmlformats-officedocument.presentationml.slide+xml"/>
  <Override PartName="/ppt/tags/tag309.xml" ContentType="application/vnd.openxmlformats-officedocument.presentationml.tags+xml"/>
  <Override PartName="/ppt/tags/tag1082.xml" ContentType="application/vnd.openxmlformats-officedocument.presentationml.tags+xml"/>
  <Override PartName="/ppt/tags/tag1319.xml" ContentType="application/vnd.openxmlformats-officedocument.presentationml.tags+xml"/>
  <Override PartName="/ppt/tags/tag1505.xml" ContentType="application/vnd.openxmlformats-officedocument.presentationml.tags+xml"/>
  <Override PartName="/ppt/slideLayouts/slideLayout217.xml" ContentType="application/vnd.openxmlformats-officedocument.presentationml.slideLayout+xml"/>
  <Override PartName="/ppt/tags/tag2054.xml" ContentType="application/vnd.openxmlformats-officedocument.presentationml.tags+xml"/>
  <Override PartName="/ppt/tags/tag479.xml" ContentType="application/vnd.openxmlformats-officedocument.presentationml.tags+xml"/>
  <Override PartName="/ppt/tags/tag665.xml" ContentType="application/vnd.openxmlformats-officedocument.presentationml.tags+xml"/>
  <Override PartName="/ppt/tags/tag1013.xml" ContentType="application/vnd.openxmlformats-officedocument.presentationml.tags+xml"/>
  <Override PartName="/ppt/tags/tag1489.xml" ContentType="application/vnd.openxmlformats-officedocument.presentationml.tags+xml"/>
  <Override PartName="/ppt/tags/tag2240.xml" ContentType="application/vnd.openxmlformats-officedocument.presentationml.tags+xml"/>
  <Override PartName="/ppt/notesSlides/notesSlide11.xml" ContentType="application/vnd.openxmlformats-officedocument.presentationml.notesSlide+xml"/>
  <Override PartName="/ppt/tags/tag173.xml" ContentType="application/vnd.openxmlformats-officedocument.presentationml.tags+xml"/>
  <Override PartName="/ppt/tags/tag851.xml" ContentType="application/vnd.openxmlformats-officedocument.presentationml.tags+xml"/>
  <Override PartName="/ppt/tags/tag1183.xml" ContentType="application/vnd.openxmlformats-officedocument.presentationml.tags+xml"/>
  <Override PartName="/ppt/tags/tag1675.xml" ContentType="application/vnd.openxmlformats-officedocument.presentationml.tags+xml"/>
  <Override PartName="/ppt/tags/tag1861.xml" ContentType="application/vnd.openxmlformats-officedocument.presentationml.tags+xml"/>
  <Override PartName="/ppt/tags/tag1606.xml" ContentType="application/vnd.openxmlformats-officedocument.presentationml.tags+xml"/>
  <Override PartName="/ppt/tags/tag2155.xml" ContentType="application/vnd.openxmlformats-officedocument.presentationml.tags+xml"/>
  <Override PartName="/ppt/tags/tag104.xml" ContentType="application/vnd.openxmlformats-officedocument.presentationml.tags+xml"/>
  <Override PartName="/ppt/tags/tag766.xml" ContentType="application/vnd.openxmlformats-officedocument.presentationml.tags+xml"/>
  <Override PartName="/ppt/tags/tag1114.xml" ContentType="application/vnd.openxmlformats-officedocument.presentationml.tags+xml"/>
  <Override PartName="/ppt/tags/tag1776.xml" ContentType="application/vnd.openxmlformats-officedocument.presentationml.tags+xml"/>
  <Override PartName="/ppt/tags/tag2341.xml" ContentType="application/vnd.openxmlformats-officedocument.presentationml.tags+xml"/>
  <Override PartName="/ppt/tags/tag274.xml" ContentType="application/vnd.openxmlformats-officedocument.presentationml.tags+xml"/>
  <Override PartName="/ppt/tags/tag460.xml" ContentType="application/vnd.openxmlformats-officedocument.presentationml.tags+xml"/>
  <Override PartName="/ppt/tags/tag952.xml" ContentType="application/vnd.openxmlformats-officedocument.presentationml.tags+xml"/>
  <Override PartName="/ppt/tags/tag1098.xml" ContentType="application/vnd.openxmlformats-officedocument.presentationml.tags+xml"/>
  <Override PartName="/ppt/tags/tag1284.xml" ContentType="application/vnd.openxmlformats-officedocument.presentationml.tags+xml"/>
  <Override PartName="/ppt/tags/tag1300.xml" ContentType="application/vnd.openxmlformats-officedocument.presentationml.tags+xml"/>
  <Override PartName="/ppt/slideLayouts/slideLayout182.xml" ContentType="application/vnd.openxmlformats-officedocument.presentationml.slideLayout+xml"/>
  <Override PartName="/ppt/tags/tag1962.xml" ContentType="application/vnd.openxmlformats-officedocument.presentationml.tags+xml"/>
  <Override PartName="/ppt/slideLayouts/slideLayout35.xml" ContentType="application/vnd.openxmlformats-officedocument.presentationml.slideLayout+xml"/>
  <Override PartName="/ppt/tags/tag205.xml" ContentType="application/vnd.openxmlformats-officedocument.presentationml.tags+xml"/>
  <Override PartName="/ppt/tags/tag1029.xml" ContentType="application/vnd.openxmlformats-officedocument.presentationml.tags+xml"/>
  <Override PartName="/ppt/tags/tag1470.xml" ContentType="application/vnd.openxmlformats-officedocument.presentationml.tags+xml"/>
  <Override PartName="/ppt/tags/tag1707.xml" ContentType="application/vnd.openxmlformats-officedocument.presentationml.tags+xml"/>
  <Override PartName="/ppt/tags/tag2256.xml" ContentType="application/vnd.openxmlformats-officedocument.presentationml.tags+xml"/>
  <Override PartName="/ppt/tags/tag2442.xml" ContentType="application/vnd.openxmlformats-officedocument.presentationml.tags+xml"/>
  <Override PartName="/ppt/notesSlides/notesSlide27.xml" ContentType="application/vnd.openxmlformats-officedocument.presentationml.notesSlide+xml"/>
  <Override PartName="/ppt/tags/tag189.xml" ContentType="application/vnd.openxmlformats-officedocument.presentationml.tags+xml"/>
  <Override PartName="/ppt/slideLayouts/slideLayout113.xml" ContentType="application/vnd.openxmlformats-officedocument.presentationml.slideLayout+xml"/>
  <Override PartName="/ppt/tags/tag867.xml" ContentType="application/vnd.openxmlformats-officedocument.presentationml.tags+xml"/>
  <Override PartName="/ppt/tags/tag1199.xml" ContentType="application/vnd.openxmlformats-officedocument.presentationml.tags+xml"/>
  <Override PartName="/ppt/tags/tag1215.xml" ContentType="application/vnd.openxmlformats-officedocument.presentationml.tags+xml"/>
  <Override PartName="/ppt/tags/tag1401.xml" ContentType="application/vnd.openxmlformats-officedocument.presentationml.tags+xml"/>
  <Override PartName="/ppt/tags/tag1877.xml" ContentType="application/vnd.openxmlformats-officedocument.presentationml.tags+xml"/>
  <Override PartName="/ppt/tags/tag74.xml" ContentType="application/vnd.openxmlformats-officedocument.presentationml.tags+xml"/>
  <Override PartName="/ppt/tags/tag375.xml" ContentType="application/vnd.openxmlformats-officedocument.presentationml.tags+xml"/>
  <Override PartName="/ppt/tags/tag561.xml" ContentType="application/vnd.openxmlformats-officedocument.presentationml.tags+xml"/>
  <Override PartName="/ppt/tags/tag1385.xml" ContentType="application/vnd.openxmlformats-officedocument.presentationml.tags+xml"/>
  <Override PartName="/ppt/tags/tag1571.xml" ContentType="application/vnd.openxmlformats-officedocument.presentationml.tags+xml"/>
  <Override PartName="/ppt/slideLayouts/slideLayout283.xml" ContentType="application/vnd.openxmlformats-officedocument.presentationml.slideLayout+xml"/>
  <Override PartName="/ppt/tags/tag306.xml" ContentType="application/vnd.openxmlformats-officedocument.presentationml.tags+xml"/>
  <Override PartName="/ppt/tags/tag968.xml" ContentType="application/vnd.openxmlformats-officedocument.presentationml.tags+xml"/>
  <Override PartName="/ppt/tags/tag1316.xml" ContentType="application/vnd.openxmlformats-officedocument.presentationml.tags+xml"/>
  <Override PartName="/ppt/tags/tag1808.xml" ContentType="application/vnd.openxmlformats-officedocument.presentationml.tags+xml"/>
  <Override PartName="/ppt/tags/tag2357.xml" ContentType="application/vnd.openxmlformats-officedocument.presentationml.tags+xml"/>
  <Override PartName="/ppt/tags/tag476.xml" ContentType="application/vnd.openxmlformats-officedocument.presentationml.tags+xml"/>
  <Override PartName="/ppt/slideLayouts/slideLayout198.xml" ContentType="application/vnd.openxmlformats-officedocument.presentationml.slideLayout+xml"/>
  <Override PartName="/ppt/tags/tag1502.xml" ContentType="application/vnd.openxmlformats-officedocument.presentationml.tags+xml"/>
  <Override PartName="/ppt/slideLayouts/slideLayout214.xml" ContentType="application/vnd.openxmlformats-officedocument.presentationml.slideLayout+xml"/>
  <Override PartName="/ppt/tags/tag1978.xml" ContentType="application/vnd.openxmlformats-officedocument.presentationml.tags+xml"/>
  <Override PartName="/ppt/tags/tag2051.xml" ContentType="application/vnd.openxmlformats-officedocument.presentationml.tags+xml"/>
  <Override PartName="/ppt/tags/tag662.xml" ContentType="application/vnd.openxmlformats-officedocument.presentationml.tags+xml"/>
  <Override PartName="/ppt/tags/tag1010.xml" ContentType="application/vnd.openxmlformats-officedocument.presentationml.tags+xml"/>
  <Override PartName="/ppt/tags/tag1486.xml" ContentType="application/vnd.openxmlformats-officedocument.presentationml.tags+xml"/>
  <Override PartName="/ppt/tags/tag1672.xml" ContentType="application/vnd.openxmlformats-officedocument.presentationml.tags+xml"/>
  <Override PartName="/ppt/tags/tag1909.xml" ContentType="application/vnd.openxmlformats-officedocument.presentationml.tags+xml"/>
  <Override PartName="/ppt/tags/tag170.xml" ContentType="application/vnd.openxmlformats-officedocument.presentationml.tags+xml"/>
  <Override PartName="/ppt/tags/tag407.xml" ContentType="application/vnd.openxmlformats-officedocument.presentationml.tags+xml"/>
  <Override PartName="/ppt/slideLayouts/slideLayout129.xml" ContentType="application/vnd.openxmlformats-officedocument.presentationml.slideLayout+xml"/>
  <Override PartName="/ppt/tags/tag1180.xml" ContentType="application/vnd.openxmlformats-officedocument.presentationml.tags+xml"/>
  <Override PartName="/ppt/tags/tag1417.xml" ContentType="application/vnd.openxmlformats-officedocument.presentationml.tags+xml"/>
  <Override PartName="/ppt/tags/tag101.xml" ContentType="application/vnd.openxmlformats-officedocument.presentationml.tags+xml"/>
  <Override PartName="/ppt/tags/tag577.xml" ContentType="application/vnd.openxmlformats-officedocument.presentationml.tags+xml"/>
  <Override PartName="/ppt/tags/tag1111.xml" ContentType="application/vnd.openxmlformats-officedocument.presentationml.tags+xml"/>
  <Override PartName="/ppt/tags/tag1587.xml" ContentType="application/vnd.openxmlformats-officedocument.presentationml.tags+xml"/>
  <Override PartName="/ppt/tags/tag1603.xml" ContentType="application/vnd.openxmlformats-officedocument.presentationml.tags+xml"/>
  <Override PartName="/ppt/tags/tag2152.xml" ContentType="application/vnd.openxmlformats-officedocument.presentationml.tags+xml"/>
  <Override PartName="/ppt/slideLayouts/slideLayout299.xml" ContentType="application/vnd.openxmlformats-officedocument.presentationml.slideLayout+xml"/>
  <Override PartName="/ppt/slides/slide33.xml" ContentType="application/vnd.openxmlformats-officedocument.presentationml.slide+xml"/>
  <Override PartName="/ppt/tags/tag271.xml" ContentType="application/vnd.openxmlformats-officedocument.presentationml.tags+xml"/>
  <Override PartName="/ppt/tags/tag508.xml" ContentType="application/vnd.openxmlformats-officedocument.presentationml.tags+xml"/>
  <Override PartName="/ppt/tags/tag763.xml" ContentType="application/vnd.openxmlformats-officedocument.presentationml.tags+xml"/>
  <Override PartName="/ppt/tags/tag1095.xml" ContentType="application/vnd.openxmlformats-officedocument.presentationml.tags+xml"/>
  <Override PartName="/ppt/tags/tag1773.xml" ContentType="application/vnd.openxmlformats-officedocument.presentationml.tags+xml"/>
  <Override PartName="/ppt/slideLayouts/slideLayout32.xml" ContentType="application/vnd.openxmlformats-officedocument.presentationml.slideLayout+xml"/>
  <Override PartName="/ppt/tags/tag1281.xml" ContentType="application/vnd.openxmlformats-officedocument.presentationml.tags+xml"/>
  <Override PartName="/ppt/tags/tag1518.xml" ContentType="application/vnd.openxmlformats-officedocument.presentationml.tags+xml"/>
  <Override PartName="/ppt/tags/tag1704.xml" ContentType="application/vnd.openxmlformats-officedocument.presentationml.tags+xml"/>
  <Override PartName="/ppt/tags/tag2067.xml" ContentType="application/vnd.openxmlformats-officedocument.presentationml.tags+xml"/>
  <Override PartName="/ppt/tags/tag2253.xml" ContentType="application/vnd.openxmlformats-officedocument.presentationml.tags+xml"/>
  <Override PartName="/ppt/notesSlides/notesSlide24.xml" ContentType="application/vnd.openxmlformats-officedocument.presentationml.notesSlide+xml"/>
  <Override PartName="/ppt/tags/tag186.xml" ContentType="application/vnd.openxmlformats-officedocument.presentationml.tags+xml"/>
  <Override PartName="/ppt/tags/tag202.xml" ContentType="application/vnd.openxmlformats-officedocument.presentationml.tags+xml"/>
  <Override PartName="/ppt/tags/tag678.xml" ContentType="application/vnd.openxmlformats-officedocument.presentationml.tags+xml"/>
  <Override PartName="/ppt/slideLayouts/slideLayout110.xml" ContentType="application/vnd.openxmlformats-officedocument.presentationml.slideLayout+xml"/>
  <Override PartName="/ppt/tags/tag864.xml" ContentType="application/vnd.openxmlformats-officedocument.presentationml.tags+xml"/>
  <Override PartName="/ppt/tags/tag1026.xml" ContentType="application/vnd.openxmlformats-officedocument.presentationml.tags+xml"/>
  <Override PartName="/ppt/tags/tag1212.xml" ContentType="application/vnd.openxmlformats-officedocument.presentationml.tags+xml"/>
  <Override PartName="/ppt/tags/tag1688.xml" ContentType="application/vnd.openxmlformats-officedocument.presentationml.tags+xml"/>
  <Override PartName="/ppt/tags/tag1874.xml" ContentType="application/vnd.openxmlformats-officedocument.presentationml.tags+xml"/>
  <Override PartName="/ppt/tags/tag71.xml" ContentType="application/vnd.openxmlformats-officedocument.presentationml.tags+xml"/>
  <Override PartName="/ppt/tags/tag372.xml" ContentType="application/vnd.openxmlformats-officedocument.presentationml.tags+xml"/>
  <Override PartName="/ppt/tags/tag609.xml" ContentType="application/vnd.openxmlformats-officedocument.presentationml.tags+xml"/>
  <Override PartName="/ppt/tags/tag1196.xml" ContentType="application/vnd.openxmlformats-officedocument.presentationml.tags+xml"/>
  <Override PartName="/ppt/tags/tag1382.xml" ContentType="application/vnd.openxmlformats-officedocument.presentationml.tags+xml"/>
  <Override PartName="/ppt/tags/tag1619.xml" ContentType="application/vnd.openxmlformats-officedocument.presentationml.tags+xml"/>
  <Override PartName="/ppt/slideLayouts/slideLayout280.xml" ContentType="application/vnd.openxmlformats-officedocument.presentationml.slideLayout+xml"/>
  <Override PartName="/ppt/tags/tag2168.xml" ContentType="application/vnd.openxmlformats-officedocument.presentationml.tags+xml"/>
  <Override PartName="/ppt/tags/tag117.xml" ContentType="application/vnd.openxmlformats-officedocument.presentationml.tags+xml"/>
  <Override PartName="/ppt/tags/tag779.xml" ContentType="application/vnd.openxmlformats-officedocument.presentationml.tags+xml"/>
  <Override PartName="/ppt/tags/tag1127.xml" ContentType="application/vnd.openxmlformats-officedocument.presentationml.tags+xml"/>
  <Override PartName="/ppt/tags/tag1805.xml" ContentType="application/vnd.openxmlformats-officedocument.presentationml.tags+xml"/>
  <Override PartName="/ppt/tags/tag2354.xml" ContentType="application/vnd.openxmlformats-officedocument.presentationml.tags+xml"/>
  <Override PartName="/ppt/tags/tag287.xml" ContentType="application/vnd.openxmlformats-officedocument.presentationml.tags+xml"/>
  <Override PartName="/ppt/tags/tag303.xml" ContentType="application/vnd.openxmlformats-officedocument.presentationml.tags+xml"/>
  <Override PartName="/ppt/theme/theme7.xml" ContentType="application/vnd.openxmlformats-officedocument.theme+xml"/>
  <Override PartName="/ppt/tags/tag965.xml" ContentType="application/vnd.openxmlformats-officedocument.presentationml.tags+xml"/>
  <Override PartName="/ppt/tags/tag1297.xml" ContentType="application/vnd.openxmlformats-officedocument.presentationml.tags+xml"/>
  <Override PartName="/ppt/tags/tag1313.xml" ContentType="application/vnd.openxmlformats-officedocument.presentationml.tags+xml"/>
  <Override PartName="/ppt/slideLayouts/slideLayout211.xml" ContentType="application/vnd.openxmlformats-officedocument.presentationml.slideLayout+xml"/>
  <Override PartName="/ppt/tags/tag1789.xml" ContentType="application/vnd.openxmlformats-officedocument.presentationml.tags+xml"/>
  <Override PartName="/ppt/tags/tag1975.xml" ContentType="application/vnd.openxmlformats-officedocument.presentationml.tags+xml"/>
  <Override PartName="/ppt/slideLayouts/slideLayout48.xml" ContentType="application/vnd.openxmlformats-officedocument.presentationml.slideLayout+xml"/>
  <Override PartName="/ppt/tags/tag473.xml" ContentType="application/vnd.openxmlformats-officedocument.presentationml.tags+xml"/>
  <Override PartName="/ppt/slideLayouts/slideLayout195.xml" ContentType="application/vnd.openxmlformats-officedocument.presentationml.slideLayout+xml"/>
  <Override PartName="/ppt/tags/tag1483.xml" ContentType="application/vnd.openxmlformats-officedocument.presentationml.tags+xml"/>
  <Override PartName="/ppt/tags/tag2269.xml" ContentType="application/vnd.openxmlformats-officedocument.presentationml.tags+xml"/>
  <Override PartName="/ppt/tags/tag218.xml" ContentType="application/vnd.openxmlformats-officedocument.presentationml.tags+xml"/>
  <Override PartName="/ppt/tags/tag404.xml" ContentType="application/vnd.openxmlformats-officedocument.presentationml.tags+xml"/>
  <Override PartName="/ppt/slideLayouts/slideLayout126.xml" ContentType="application/vnd.openxmlformats-officedocument.presentationml.slideLayout+xml"/>
  <Override PartName="/ppt/tags/tag1228.xml" ContentType="application/vnd.openxmlformats-officedocument.presentationml.tags+xml"/>
  <Override PartName="/ppt/tags/tag1414.xml" ContentType="application/vnd.openxmlformats-officedocument.presentationml.tags+xml"/>
  <Override PartName="/ppt/tags/tag1906.xml" ContentType="application/vnd.openxmlformats-officedocument.presentationml.tags+xml"/>
  <Override PartName="/ppt/tags/tag87.xml" ContentType="application/vnd.openxmlformats-officedocument.presentationml.tags+xml"/>
  <Override PartName="/ppt/tags/tag388.xml" ContentType="application/vnd.openxmlformats-officedocument.presentationml.tags+xml"/>
  <Override PartName="/ppt/tags/tag574.xml" ContentType="application/vnd.openxmlformats-officedocument.presentationml.tags+xml"/>
  <Override PartName="/ppt/tags/tag1398.xml" ContentType="application/vnd.openxmlformats-officedocument.presentationml.tags+xml"/>
  <Override PartName="/ppt/tags/tag1600.xml" ContentType="application/vnd.openxmlformats-officedocument.presentationml.tags+xml"/>
  <Override PartName="/ppt/slideLayouts/slideLayout296.xml" ContentType="application/vnd.openxmlformats-officedocument.presentationml.slideLayout+xml"/>
  <Override PartName="/ppt/tags/tag319.xml" ContentType="application/vnd.openxmlformats-officedocument.presentationml.tags+xml"/>
  <Override PartName="/ppt/tags/tag760.xml" ContentType="application/vnd.openxmlformats-officedocument.presentationml.tags+xml"/>
  <Override PartName="/ppt/tags/tag1092.xml" ContentType="application/vnd.openxmlformats-officedocument.presentationml.tags+xml"/>
  <Override PartName="/ppt/tags/tag1584.xml" ContentType="application/vnd.openxmlformats-officedocument.presentationml.tags+xml"/>
  <Override PartName="/ppt/tags/tag1770.xml" ContentType="application/vnd.openxmlformats-officedocument.presentationml.tags+xml"/>
  <Override PartName="/ppt/slides/slide30.xml" ContentType="application/vnd.openxmlformats-officedocument.presentationml.slide+xml"/>
  <Override PartName="/ppt/tags/tag18.xml" ContentType="application/vnd.openxmlformats-officedocument.presentationml.tags+xml"/>
  <Override PartName="/ppt/tags/tag505.xml" ContentType="application/vnd.openxmlformats-officedocument.presentationml.tags+xml"/>
  <Override PartName="/ppt/tags/tag1329.xml" ContentType="application/vnd.openxmlformats-officedocument.presentationml.tags+xml"/>
  <Override PartName="/ppt/tags/tag1515.xml" ContentType="application/vnd.openxmlformats-officedocument.presentationml.tags+xml"/>
  <Override PartName="/ppt/slideLayouts/slideLayout227.xml" ContentType="application/vnd.openxmlformats-officedocument.presentationml.slideLayout+xml"/>
  <Override PartName="/ppt/tags/tag2064.xml" ContentType="application/vnd.openxmlformats-officedocument.presentationml.tags+xml"/>
  <Override PartName="/ppt/tags/tag489.xml" ContentType="application/vnd.openxmlformats-officedocument.presentationml.tags+xml"/>
  <Override PartName="/ppt/tags/tag675.xml" ContentType="application/vnd.openxmlformats-officedocument.presentationml.tags+xml"/>
  <Override PartName="/ppt/tags/tag1023.xml" ContentType="application/vnd.openxmlformats-officedocument.presentationml.tags+xml"/>
  <Override PartName="/ppt/tags/tag1499.xml" ContentType="application/vnd.openxmlformats-officedocument.presentationml.tags+xml"/>
  <Override PartName="/ppt/tags/tag1685.xml" ContentType="application/vnd.openxmlformats-officedocument.presentationml.tags+xml"/>
  <Override PartName="/ppt/tags/tag1701.xml" ContentType="application/vnd.openxmlformats-officedocument.presentationml.tags+xml"/>
  <Override PartName="/ppt/tags/tag2250.xml" ContentType="application/vnd.openxmlformats-officedocument.presentationml.tags+xml"/>
  <Override PartName="/ppt/notesSlides/notesSlide21.xml" ContentType="application/vnd.openxmlformats-officedocument.presentationml.notesSlide+xml"/>
  <Override PartName="/ppt/tags/tag183.xml" ContentType="application/vnd.openxmlformats-officedocument.presentationml.tags+xml"/>
  <Override PartName="/ppt/tags/tag861.xml" ContentType="application/vnd.openxmlformats-officedocument.presentationml.tags+xml"/>
  <Override PartName="/ppt/tags/tag1193.xml" ContentType="application/vnd.openxmlformats-officedocument.presentationml.tags+xml"/>
  <Override PartName="/ppt/tags/tag1871.xml" ContentType="application/vnd.openxmlformats-officedocument.presentationml.tags+xml"/>
  <Override PartName="/ppt/tags/tag114.xml" ContentType="application/vnd.openxmlformats-officedocument.presentationml.tags+xml"/>
  <Override PartName="/ppt/tags/tag606.xml" ContentType="application/vnd.openxmlformats-officedocument.presentationml.tags+xml"/>
  <Override PartName="/ppt/tags/tag1616.xml" ContentType="application/vnd.openxmlformats-officedocument.presentationml.tags+xml"/>
  <Override PartName="/ppt/tags/tag1802.xml" ContentType="application/vnd.openxmlformats-officedocument.presentationml.tags+xml"/>
  <Override PartName="/ppt/tags/tag2165.xml" ContentType="application/vnd.openxmlformats-officedocument.presentationml.tags+xml"/>
  <Override PartName="/ppt/tags/tag2351.xml" ContentType="application/vnd.openxmlformats-officedocument.presentationml.tags+xml"/>
  <Override PartName="/ppt/tags/tag300.xml" ContentType="application/vnd.openxmlformats-officedocument.presentationml.tags+xml"/>
  <Override PartName="/ppt/theme/theme4.xml" ContentType="application/vnd.openxmlformats-officedocument.theme+xml"/>
  <Override PartName="/ppt/tags/tag776.xml" ContentType="application/vnd.openxmlformats-officedocument.presentationml.tags+xml"/>
  <Override PartName="/ppt/tags/tag962.xml" ContentType="application/vnd.openxmlformats-officedocument.presentationml.tags+xml"/>
  <Override PartName="/ppt/tags/tag1124.xml" ContentType="application/vnd.openxmlformats-officedocument.presentationml.tags+xml"/>
  <Override PartName="/ppt/tags/tag1310.xml" ContentType="application/vnd.openxmlformats-officedocument.presentationml.tags+xml"/>
  <Override PartName="/ppt/tags/tag1786.xml" ContentType="application/vnd.openxmlformats-officedocument.presentationml.tags+xml"/>
  <Override PartName="/ppt/tags/tag284.xml" ContentType="application/vnd.openxmlformats-officedocument.presentationml.tags+xml"/>
  <Override PartName="/ppt/slideLayouts/slideLayout45.xml" ContentType="application/vnd.openxmlformats-officedocument.presentationml.slideLayout+xml"/>
  <Override PartName="/ppt/tags/tag470.xml" ContentType="application/vnd.openxmlformats-officedocument.presentationml.tags+xml"/>
  <Override PartName="/ppt/tags/tag707.xml" ContentType="application/vnd.openxmlformats-officedocument.presentationml.tags+xml"/>
  <Override PartName="/ppt/tags/tag1294.xml" ContentType="application/vnd.openxmlformats-officedocument.presentationml.tags+xml"/>
  <Override PartName="/ppt/slideLayouts/slideLayout192.xml" ContentType="application/vnd.openxmlformats-officedocument.presentationml.slideLayout+xml"/>
  <Override PartName="/ppt/tags/tag1480.xml" ContentType="application/vnd.openxmlformats-officedocument.presentationml.tags+xml"/>
  <Override PartName="/ppt/tags/tag1972.xml" ContentType="application/vnd.openxmlformats-officedocument.presentationml.tags+xml"/>
  <Override PartName="/ppt/tags/tag215.xml" ContentType="application/vnd.openxmlformats-officedocument.presentationml.tags+xml"/>
  <Override PartName="/ppt/tags/tag877.xml" ContentType="application/vnd.openxmlformats-officedocument.presentationml.tags+xml"/>
  <Override PartName="/ppt/tags/tag1039.xml" ContentType="application/vnd.openxmlformats-officedocument.presentationml.tags+xml"/>
  <Override PartName="/ppt/tags/tag1225.xml" ContentType="application/vnd.openxmlformats-officedocument.presentationml.tags+xml"/>
  <Override PartName="/ppt/tags/tag1717.xml" ContentType="application/vnd.openxmlformats-officedocument.presentationml.tags+xml"/>
  <Override PartName="/ppt/tags/tag1903.xml" ContentType="application/vnd.openxmlformats-officedocument.presentationml.tags+xml"/>
  <Override PartName="/ppt/tags/tag2266.xml" ContentType="application/vnd.openxmlformats-officedocument.presentationml.tags+xml"/>
  <Override PartName="/ppt/tags/tag84.xml" ContentType="application/vnd.openxmlformats-officedocument.presentationml.tags+xml"/>
  <Override PartName="/ppt/tags/tag199.xml" ContentType="application/vnd.openxmlformats-officedocument.presentationml.tags+xml"/>
  <Override PartName="/ppt/tags/tag385.xml" ContentType="application/vnd.openxmlformats-officedocument.presentationml.tags+xml"/>
  <Override PartName="/ppt/tags/tag401.xml" ContentType="application/vnd.openxmlformats-officedocument.presentationml.tags+xml"/>
  <Override PartName="/ppt/slideLayouts/slideLayout123.xml" ContentType="application/vnd.openxmlformats-officedocument.presentationml.slideLayout+xml"/>
  <Override PartName="/ppt/tags/tag1411.xml" ContentType="application/vnd.openxmlformats-officedocument.presentationml.tags+xml"/>
  <Override PartName="/ppt/tags/tag1887.xml" ContentType="application/vnd.openxmlformats-officedocument.presentationml.tags+xml"/>
  <Override PartName="/ppt/tags/tag571.xml" ContentType="application/vnd.openxmlformats-officedocument.presentationml.tags+xml"/>
  <Override PartName="/ppt/tags/tag808.xml" ContentType="application/vnd.openxmlformats-officedocument.presentationml.tags+xml"/>
  <Override PartName="/ppt/tags/tag1395.xml" ContentType="application/vnd.openxmlformats-officedocument.presentationml.tags+xml"/>
  <Override PartName="/ppt/tags/tag1581.xml" ContentType="application/vnd.openxmlformats-officedocument.presentationml.tags+xml"/>
  <Override PartName="/ppt/tags/tag1818.xml" ContentType="application/vnd.openxmlformats-officedocument.presentationml.tags+xml"/>
  <Override PartName="/ppt/slideLayouts/slideLayout293.xml" ContentType="application/vnd.openxmlformats-officedocument.presentationml.slideLayout+xml"/>
  <Override PartName="/ppt/tags/tag2367.xml" ContentType="application/vnd.openxmlformats-officedocument.presentationml.tags+xml"/>
  <Override PartName="/ppt/tags/tag15.xml" ContentType="application/vnd.openxmlformats-officedocument.presentationml.tags+xml"/>
  <Override PartName="/ppt/tags/tag316.xml" ContentType="application/vnd.openxmlformats-officedocument.presentationml.tags+xml"/>
  <Override PartName="/ppt/tags/tag502.xml" ContentType="application/vnd.openxmlformats-officedocument.presentationml.tags+xml"/>
  <Override PartName="/ppt/tags/tag978.xml" ContentType="application/vnd.openxmlformats-officedocument.presentationml.tags+xml"/>
  <Override PartName="/ppt/tags/tag1326.xml" ContentType="application/vnd.openxmlformats-officedocument.presentationml.tags+xml"/>
  <Override PartName="/ppt/slideLayouts/slideLayout224.xml" ContentType="application/vnd.openxmlformats-officedocument.presentationml.slideLayout+xml"/>
  <Override PartName="/ppt/tags/tag1988.xml" ContentType="application/vnd.openxmlformats-officedocument.presentationml.tags+xml"/>
  <Override PartName="/ppt/tags/tag486.xml" ContentType="application/vnd.openxmlformats-officedocument.presentationml.tags+xml"/>
  <Override PartName="/ppt/tags/tag1020.xml" ContentType="application/vnd.openxmlformats-officedocument.presentationml.tags+xml"/>
  <Override PartName="/ppt/tags/tag1496.xml" ContentType="application/vnd.openxmlformats-officedocument.presentationml.tags+xml"/>
  <Override PartName="/ppt/tags/tag1512.xml" ContentType="application/vnd.openxmlformats-officedocument.presentationml.tags+xml"/>
  <Override PartName="/ppt/tags/tag2061.xml" ContentType="application/vnd.openxmlformats-officedocument.presentationml.tags+xml"/>
  <Override PartName="/ppt/tags/tag180.xml" ContentType="application/vnd.openxmlformats-officedocument.presentationml.tags+xml"/>
  <Override PartName="/ppt/tags/tag417.xml" ContentType="application/vnd.openxmlformats-officedocument.presentationml.tags+xml"/>
  <Override PartName="/ppt/tags/tag672.xml" ContentType="application/vnd.openxmlformats-officedocument.presentationml.tags+xml"/>
  <Override PartName="/ppt/tags/tag909.xml" ContentType="application/vnd.openxmlformats-officedocument.presentationml.tags+xml"/>
  <Override PartName="/ppt/slideLayouts/slideLayout139.xml" ContentType="application/vnd.openxmlformats-officedocument.presentationml.slideLayout+xml"/>
  <Override PartName="/ppt/tags/tag1351.xml" ContentType="application/vnd.openxmlformats-officedocument.presentationml.tags+xml"/>
  <Override PartName="/ppt/tags/tag1682.xml" ContentType="application/vnd.openxmlformats-officedocument.presentationml.tags+xml"/>
  <Override PartName="/ppt/tags/tag1919.xml" ContentType="application/vnd.openxmlformats-officedocument.presentationml.tags+xml"/>
  <Override PartName="/ppt/tags/tag2137.xml" ContentType="application/vnd.openxmlformats-officedocument.presentationml.tags+xml"/>
  <Override PartName="/ppt/tags/tag2323.xml" ContentType="application/vnd.openxmlformats-officedocument.presentationml.tags+xml"/>
  <Override PartName="/ppt/tags/tag256.xml" ContentType="application/vnd.openxmlformats-officedocument.presentationml.tags+xml"/>
  <Override PartName="/ppt/slideLayouts/slideLayout86.xml" ContentType="application/vnd.openxmlformats-officedocument.presentationml.slideLayout+xml"/>
  <Override PartName="/ppt/tags/tag603.xml" ContentType="application/vnd.openxmlformats-officedocument.presentationml.tags+xml"/>
  <Override PartName="/ppt/tags/tag748.xml" ContentType="application/vnd.openxmlformats-officedocument.presentationml.tags+xml"/>
  <Override PartName="/ppt/tags/tag934.xml" ContentType="application/vnd.openxmlformats-officedocument.presentationml.tags+xml"/>
  <Override PartName="/ppt/tags/tag1190.xml" ContentType="application/vnd.openxmlformats-officedocument.presentationml.tags+xml"/>
  <Override PartName="/ppt/tags/tag1427.xml" ContentType="application/vnd.openxmlformats-officedocument.presentationml.tags+xml"/>
  <Override PartName="/ppt/tags/tag1613.xml" ContentType="application/vnd.openxmlformats-officedocument.presentationml.tags+xml"/>
  <Override PartName="/ppt/tags/tag1758.xml" ContentType="application/vnd.openxmlformats-officedocument.presentationml.tags+xml"/>
  <Override PartName="/ppt/tags/tag2162.xml" ContentType="application/vnd.openxmlformats-officedocument.presentationml.tags+xml"/>
  <Override PartName="/ppt/slides/slide18.xml" ContentType="application/vnd.openxmlformats-officedocument.presentationml.slide+xml"/>
  <Override PartName="/ppt/slideLayouts/slideLayout17.xml" ContentType="application/vnd.openxmlformats-officedocument.presentationml.slideLayout+xml"/>
  <Override PartName="/ppt/tags/tag111.xml" ContentType="application/vnd.openxmlformats-officedocument.presentationml.tags+xml"/>
  <Override PartName="/ppt/tags/tag442.xml" ContentType="application/vnd.openxmlformats-officedocument.presentationml.tags+xml"/>
  <Override PartName="/ppt/tags/tag587.xml" ContentType="application/vnd.openxmlformats-officedocument.presentationml.tags+xml"/>
  <Override PartName="/ppt/tags/tag773.xml" ContentType="application/vnd.openxmlformats-officedocument.presentationml.tags+xml"/>
  <Override PartName="/ppt/tags/tag1121.xml" ContentType="application/vnd.openxmlformats-officedocument.presentationml.tags+xml"/>
  <Override PartName="/ppt/tags/tag1266.xml" ContentType="application/vnd.openxmlformats-officedocument.presentationml.tags+xml"/>
  <Override PartName="/ppt/slideLayouts/slideLayout164.xml" ContentType="application/vnd.openxmlformats-officedocument.presentationml.slideLayout+xml"/>
  <Override PartName="/ppt/tags/tag1452.xml" ContentType="application/vnd.openxmlformats-officedocument.presentationml.tags+xml"/>
  <Override PartName="/ppt/tags/tag1597.xml" ContentType="application/vnd.openxmlformats-officedocument.presentationml.tags+xml"/>
  <Override PartName="/ppt/tags/tag1783.xml" ContentType="application/vnd.openxmlformats-officedocument.presentationml.tags+xml"/>
  <Override PartName="/ppt/tags/tag1944.xml" ContentType="application/vnd.openxmlformats-officedocument.presentationml.tags+xml"/>
  <Override PartName="/ppt/tags/tag2238.xml" ContentType="application/vnd.openxmlformats-officedocument.presentationml.tags+xml"/>
  <Override PartName="/ppt/theme/theme1.xml" ContentType="application/vnd.openxmlformats-officedocument.theme+xml"/>
  <Override PartName="/ppt/tags/tag281.xml" ContentType="application/vnd.openxmlformats-officedocument.presentationml.tags+xml"/>
  <Override PartName="/ppt/tags/tag518.xml" ContentType="application/vnd.openxmlformats-officedocument.presentationml.tags+xml"/>
  <Override PartName="/ppt/tags/tag849.xml" ContentType="application/vnd.openxmlformats-officedocument.presentationml.tags+xml"/>
  <Override PartName="/ppt/tags/tag1291.xml" ContentType="application/vnd.openxmlformats-officedocument.presentationml.tags+xml"/>
  <Override PartName="/ppt/tags/tag1528.xml" ContentType="application/vnd.openxmlformats-officedocument.presentationml.tags+xml"/>
  <Override PartName="/ppt/tags/tag2077.xml" ContentType="application/vnd.openxmlformats-officedocument.presentationml.tags+xml"/>
  <Override PartName="/ppt/tags/tag2424.xml" ContentType="application/vnd.openxmlformats-officedocument.presentationml.tags+xml"/>
  <Override PartName="/ppt/tags/tag56.xml" ContentType="application/vnd.openxmlformats-officedocument.presentationml.tags+xml"/>
  <Override PartName="/ppt/slideLayouts/slideLayout42.xml" ContentType="application/vnd.openxmlformats-officedocument.presentationml.slideLayout+xml"/>
  <Override PartName="/ppt/tags/tag357.xml" ContentType="application/vnd.openxmlformats-officedocument.presentationml.tags+xml"/>
  <Override PartName="/ppt/tags/tag688.xml" ContentType="application/vnd.openxmlformats-officedocument.presentationml.tags+xml"/>
  <Override PartName="/ppt/tags/tag704.xml" ContentType="application/vnd.openxmlformats-officedocument.presentationml.tags+xml"/>
  <Override PartName="/ppt/tags/tag1036.xml" ContentType="application/vnd.openxmlformats-officedocument.presentationml.tags+xml"/>
  <Override PartName="/ppt/tags/tag1367.xml" ContentType="application/vnd.openxmlformats-officedocument.presentationml.tags+xml"/>
  <Override PartName="/ppt/tags/tag1714.xml" ContentType="application/vnd.openxmlformats-officedocument.presentationml.tags+xml"/>
  <Override PartName="/ppt/tags/tag1859.xml" ContentType="application/vnd.openxmlformats-officedocument.presentationml.tags+xml"/>
  <Override PartName="/ppt/tags/tag2263.xml" ContentType="application/vnd.openxmlformats-officedocument.presentationml.tags+xml"/>
  <Override PartName="/ppt/notesSlides/notesSlide34.xml" ContentType="application/vnd.openxmlformats-officedocument.presentationml.notesSlide+xml"/>
  <Override PartName="/ppt/tags/tag196.xml" ContentType="application/vnd.openxmlformats-officedocument.presentationml.tags+xml"/>
  <Override PartName="/ppt/tags/tag212.xml" ContentType="application/vnd.openxmlformats-officedocument.presentationml.tags+xml"/>
  <Override PartName="/ppt/tags/tag543.xml" ContentType="application/vnd.openxmlformats-officedocument.presentationml.tags+xml"/>
  <Override PartName="/ppt/slideLayouts/slideLayout120.xml" ContentType="application/vnd.openxmlformats-officedocument.presentationml.slideLayout+xml"/>
  <Override PartName="/ppt/tags/tag874.xml" ContentType="application/vnd.openxmlformats-officedocument.presentationml.tags+xml"/>
  <Override PartName="/ppt/tags/tag1222.xml" ContentType="application/vnd.openxmlformats-officedocument.presentationml.tags+xml"/>
  <Override PartName="/ppt/tags/tag1553.xml" ContentType="application/vnd.openxmlformats-officedocument.presentationml.tags+xml"/>
  <Override PartName="/ppt/tags/tag1698.xml" ContentType="application/vnd.openxmlformats-officedocument.presentationml.tags+xml"/>
  <Override PartName="/ppt/tags/tag1884.xml" ContentType="application/vnd.openxmlformats-officedocument.presentationml.tags+xml"/>
  <Override PartName="/ppt/tags/tag1900.xml" ContentType="application/vnd.openxmlformats-officedocument.presentationml.tags+xml"/>
  <Override PartName="/ppt/tags/tag2008.xml" ContentType="application/vnd.openxmlformats-officedocument.presentationml.tags+xml"/>
  <Override PartName="/ppt/slideLayouts/slideLayout265.xml" ContentType="application/vnd.openxmlformats-officedocument.presentationml.slideLayout+xml"/>
  <Override PartName="/ppt/tags/tag2339.xml" ContentType="application/vnd.openxmlformats-officedocument.presentationml.tags+xml"/>
  <Override PartName="/ppt/tags/tag81.xml" ContentType="application/vnd.openxmlformats-officedocument.presentationml.tags+xml"/>
  <Override PartName="/ppt/tags/tag382.xml" ContentType="application/vnd.openxmlformats-officedocument.presentationml.tags+xml"/>
  <Override PartName="/ppt/tags/tag619.xml" ContentType="application/vnd.openxmlformats-officedocument.presentationml.tags+xml"/>
  <Override PartName="/ppt/tags/tag805.xml" ContentType="application/vnd.openxmlformats-officedocument.presentationml.tags+xml"/>
  <Override PartName="/ppt/tags/tag1061.xml" ContentType="application/vnd.openxmlformats-officedocument.presentationml.tags+xml"/>
  <Override PartName="/ppt/tags/tag1392.xml" ContentType="application/vnd.openxmlformats-officedocument.presentationml.tags+xml"/>
  <Override PartName="/ppt/tags/tag1629.xml" ContentType="application/vnd.openxmlformats-officedocument.presentationml.tags+xml"/>
  <Override PartName="/ppt/tags/tag2033.xml" ContentType="application/vnd.openxmlformats-officedocument.presentationml.tags+xml"/>
  <Override PartName="/ppt/tags/tag2178.xml" ContentType="application/vnd.openxmlformats-officedocument.presentationml.tags+xml"/>
  <Override PartName="/ppt/slideLayouts/slideLayout290.xml" ContentType="application/vnd.openxmlformats-officedocument.presentationml.slideLayout+xml"/>
  <Override PartName="/ppt/tags/tag12.xml" ContentType="application/vnd.openxmlformats-officedocument.presentationml.tags+xml"/>
  <Override PartName="/ppt/tags/tag127.xml" ContentType="application/vnd.openxmlformats-officedocument.presentationml.tags+xml"/>
  <Override PartName="/ppt/tags/tag313.xml" ContentType="application/vnd.openxmlformats-officedocument.presentationml.tags+xml"/>
  <Override PartName="/ppt/tags/tag458.xml" ContentType="application/vnd.openxmlformats-officedocument.presentationml.tags+xml"/>
  <Override PartName="/ppt/tags/tag644.xml" ContentType="application/vnd.openxmlformats-officedocument.presentationml.tags+xml"/>
  <Override PartName="/ppt/tags/tag789.xml" ContentType="application/vnd.openxmlformats-officedocument.presentationml.tags+xml"/>
  <Override PartName="/ppt/tags/tag1137.xml" ContentType="application/vnd.openxmlformats-officedocument.presentationml.tags+xml"/>
  <Override PartName="/ppt/tags/tag1468.xml" ContentType="application/vnd.openxmlformats-officedocument.presentationml.tags+xml"/>
  <Override PartName="/ppt/tags/tag1799.xml" ContentType="application/vnd.openxmlformats-officedocument.presentationml.tags+xml"/>
  <Override PartName="/ppt/tags/tag1815.xml" ContentType="application/vnd.openxmlformats-officedocument.presentationml.tags+xml"/>
  <Override PartName="/ppt/tags/tag2364.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tags/tag152.xml" ContentType="application/vnd.openxmlformats-officedocument.presentationml.tags+xml"/>
  <Override PartName="/ppt/tags/tag297.xml" ContentType="application/vnd.openxmlformats-officedocument.presentationml.tags+xml"/>
  <Override PartName="/ppt/tags/tag483.xml" ContentType="application/vnd.openxmlformats-officedocument.presentationml.tags+xml"/>
  <Override PartName="/ppt/tags/tag830.xml" ContentType="application/vnd.openxmlformats-officedocument.presentationml.tags+xml"/>
  <Override PartName="/ppt/tags/tag975.xml" ContentType="application/vnd.openxmlformats-officedocument.presentationml.tags+xml"/>
  <Override PartName="/ppt/tags/tag1162.xml" ContentType="application/vnd.openxmlformats-officedocument.presentationml.tags+xml"/>
  <Override PartName="/ppt/tags/tag1323.xml" ContentType="application/vnd.openxmlformats-officedocument.presentationml.tags+xml"/>
  <Override PartName="/ppt/tags/tag1654.xml" ContentType="application/vnd.openxmlformats-officedocument.presentationml.tags+xml"/>
  <Override PartName="/ppt/slideLayouts/slideLayout221.xml" ContentType="application/vnd.openxmlformats-officedocument.presentationml.slideLayout+xml"/>
  <Override PartName="/ppt/tags/tag1840.xml" ContentType="application/vnd.openxmlformats-officedocument.presentationml.tags+xml"/>
  <Override PartName="/ppt/tags/tag1985.xml" ContentType="application/vnd.openxmlformats-officedocument.presentationml.tags+xml"/>
  <Override PartName="/ppt/tags/tag2109.xml" ContentType="application/vnd.openxmlformats-officedocument.presentationml.tags+xml"/>
  <Override PartName="/ppt/tags/tag228.xml" ContentType="application/vnd.openxmlformats-officedocument.presentationml.tags+xml"/>
  <Override PartName="/ppt/slideLayouts/slideLayout58.xml" ContentType="application/vnd.openxmlformats-officedocument.presentationml.slideLayout+xml"/>
  <Override PartName="/ppt/tags/tag906.xml" ContentType="application/vnd.openxmlformats-officedocument.presentationml.tags+xml"/>
  <Override PartName="/ppt/tags/tag1493.xml" ContentType="application/vnd.openxmlformats-officedocument.presentationml.tags+xml"/>
  <Override PartName="/ppt/tags/tag1916.xml" ContentType="application/vnd.openxmlformats-officedocument.presentationml.tags+xml"/>
  <Override PartName="/ppt/tags/tag2134.xml" ContentType="application/vnd.openxmlformats-officedocument.presentationml.tags+xml"/>
  <Override PartName="/ppt/tags/tag2279.xml" ContentType="application/vnd.openxmlformats-officedocument.presentationml.tags+xml"/>
  <Override PartName="/ppt/tags/tag414.xml" ContentType="application/vnd.openxmlformats-officedocument.presentationml.tags+xml"/>
  <Override PartName="/ppt/tags/tag559.xml" ContentType="application/vnd.openxmlformats-officedocument.presentationml.tags+xml"/>
  <Override PartName="/ppt/slideLayouts/slideLayout83.xml" ContentType="application/vnd.openxmlformats-officedocument.presentationml.slideLayout+xml"/>
  <Override PartName="/ppt/tags/tag600.xml" ContentType="application/vnd.openxmlformats-officedocument.presentationml.tags+xml"/>
  <Override PartName="/ppt/tags/tag745.xml" ContentType="application/vnd.openxmlformats-officedocument.presentationml.tags+xml"/>
  <Override PartName="/ppt/slideLayouts/slideLayout136.xml" ContentType="application/vnd.openxmlformats-officedocument.presentationml.slideLayout+xml"/>
  <Override PartName="/ppt/tags/tag1238.xml" ContentType="application/vnd.openxmlformats-officedocument.presentationml.tags+xml"/>
  <Override PartName="/ppt/tags/tag1424.xml" ContentType="application/vnd.openxmlformats-officedocument.presentationml.tags+xml"/>
  <Override PartName="/ppt/tags/tag1569.xml" ContentType="application/vnd.openxmlformats-officedocument.presentationml.tags+xml"/>
  <Override PartName="/ppt/tags/tag1755.xml" ContentType="application/vnd.openxmlformats-officedocument.presentationml.tags+xml"/>
  <Override PartName="/ppt/tags/tag2320.xml" ContentType="application/vnd.openxmlformats-officedocument.presentationml.tags+xml"/>
  <Override PartName="/ppt/slides/slide15.xml" ContentType="application/vnd.openxmlformats-officedocument.presentationml.slide+xml"/>
  <Override PartName="/ppt/tags/tag97.xml" ContentType="application/vnd.openxmlformats-officedocument.presentationml.tags+xml"/>
  <Override PartName="/ppt/tags/tag253.xml" ContentType="application/vnd.openxmlformats-officedocument.presentationml.tags+xml"/>
  <Override PartName="/ppt/tags/tag398.xml" ContentType="application/vnd.openxmlformats-officedocument.presentationml.tags+xml"/>
  <Override PartName="/ppt/tags/tag584.xml" ContentType="application/vnd.openxmlformats-officedocument.presentationml.tags+xml"/>
  <Override PartName="/ppt/tags/tag931.xml" ContentType="application/vnd.openxmlformats-officedocument.presentationml.tags+xml"/>
  <Override PartName="/ppt/tags/tag1077.xml" ContentType="application/vnd.openxmlformats-officedocument.presentationml.tags+xml"/>
  <Override PartName="/ppt/slideLayouts/slideLayout161.xml" ContentType="application/vnd.openxmlformats-officedocument.presentationml.slideLayout+xml"/>
  <Override PartName="/ppt/tags/tag1263.xml" ContentType="application/vnd.openxmlformats-officedocument.presentationml.tags+xml"/>
  <Override PartName="/ppt/tags/tag1594.xml" ContentType="application/vnd.openxmlformats-officedocument.presentationml.tags+xml"/>
  <Override PartName="/ppt/tags/tag1610.xml" ContentType="application/vnd.openxmlformats-officedocument.presentationml.tags+xml"/>
  <Override PartName="/ppt/tags/tag1941.xml" ContentType="application/vnd.openxmlformats-officedocument.presentationml.tags+xml"/>
  <Override PartName="/ppt/tags/tag2049.xml" ContentType="application/vnd.openxmlformats-officedocument.presentationml.tags+xml"/>
  <Override PartName="/ppt/slideLayouts/slideLayout14.xml" ContentType="application/vnd.openxmlformats-officedocument.presentationml.slideLayout+xml"/>
  <Override PartName="/ppt/tags/tag28.xml" ContentType="application/vnd.openxmlformats-officedocument.presentationml.tags+xml"/>
  <Override PartName="/ppt/tags/tag329.xml" ContentType="application/vnd.openxmlformats-officedocument.presentationml.tags+xml"/>
  <Override PartName="/ppt/tags/tag770.xml" ContentType="application/vnd.openxmlformats-officedocument.presentationml.tags+xml"/>
  <Override PartName="/ppt/tags/tag1008.xml" ContentType="application/vnd.openxmlformats-officedocument.presentationml.tags+xml"/>
  <Override PartName="/ppt/tags/tag1339.xml" ContentType="application/vnd.openxmlformats-officedocument.presentationml.tags+xml"/>
  <Override PartName="/ppt/tags/tag1780.xml" ContentType="application/vnd.openxmlformats-officedocument.presentationml.tags+xml"/>
  <Override PartName="/ppt/tags/tag2235.xml" ContentType="application/vnd.openxmlformats-officedocument.presentationml.tags+xml"/>
  <Override PartName="/ppt/tags/tag2421.xml" ContentType="application/vnd.openxmlformats-officedocument.presentationml.tags+xml"/>
  <Override PartName="/ppt/tags/tag168.xml" ContentType="application/vnd.openxmlformats-officedocument.presentationml.tags+xml"/>
  <Override PartName="/ppt/tags/tag499.xml" ContentType="application/vnd.openxmlformats-officedocument.presentationml.tags+xml"/>
  <Override PartName="/ppt/tags/tag515.xml" ContentType="application/vnd.openxmlformats-officedocument.presentationml.tags+xml"/>
  <Override PartName="/ppt/tags/tag701.xml" ContentType="application/vnd.openxmlformats-officedocument.presentationml.tags+xml"/>
  <Override PartName="/ppt/tags/tag846.xml" ContentType="application/vnd.openxmlformats-officedocument.presentationml.tags+xml"/>
  <Override PartName="/ppt/tags/tag1178.xml" ContentType="application/vnd.openxmlformats-officedocument.presentationml.tags+xml"/>
  <Override PartName="/ppt/tags/tag1525.xml" ContentType="application/vnd.openxmlformats-officedocument.presentationml.tags+xml"/>
  <Override PartName="/ppt/tags/tag1711.xml" ContentType="application/vnd.openxmlformats-officedocument.presentationml.tags+xml"/>
  <Override PartName="/ppt/tags/tag1856.xml" ContentType="application/vnd.openxmlformats-officedocument.presentationml.tags+xml"/>
  <Override PartName="/ppt/slideLayouts/slideLayout237.xml" ContentType="application/vnd.openxmlformats-officedocument.presentationml.slideLayout+xml"/>
  <Override PartName="/ppt/tags/tag2074.xml" ContentType="application/vnd.openxmlformats-officedocument.presentationml.tags+xml"/>
  <Override PartName="/ppt/tags/tag2260.xml" ContentType="application/vnd.openxmlformats-officedocument.presentationml.tags+xml"/>
  <Override PartName="/ppt/tags/tag53.xml" ContentType="application/vnd.openxmlformats-officedocument.presentationml.tags+xml"/>
  <Override PartName="/ppt/tags/tag354.xml" ContentType="application/vnd.openxmlformats-officedocument.presentationml.tags+xml"/>
  <Override PartName="/ppt/tags/tag540.xml" ContentType="application/vnd.openxmlformats-officedocument.presentationml.tags+xml"/>
  <Override PartName="/ppt/tags/tag685.xml" ContentType="application/vnd.openxmlformats-officedocument.presentationml.tags+xml"/>
  <Override PartName="/ppt/tags/tag871.xml" ContentType="application/vnd.openxmlformats-officedocument.presentationml.tags+xml"/>
  <Override PartName="/ppt/tags/tag1033.xml" ContentType="application/vnd.openxmlformats-officedocument.presentationml.tags+xml"/>
  <Override PartName="/ppt/tags/tag1364.xml" ContentType="application/vnd.openxmlformats-officedocument.presentationml.tags+xml"/>
  <Override PartName="/ppt/tags/tag1550.xml" ContentType="application/vnd.openxmlformats-officedocument.presentationml.tags+xml"/>
  <Override PartName="/ppt/tags/tag1695.xml" ContentType="application/vnd.openxmlformats-officedocument.presentationml.tags+xml"/>
  <Override PartName="/ppt/tags/tag2005.xml" ContentType="application/vnd.openxmlformats-officedocument.presentationml.tags+xml"/>
  <Override PartName="/ppt/slideLayouts/slideLayout262.xml" ContentType="application/vnd.openxmlformats-officedocument.presentationml.slideLayout+xml"/>
  <Override PartName="/ppt/notesSlides/notesSlide31.xml" ContentType="application/vnd.openxmlformats-officedocument.presentationml.notesSlide+xml"/>
  <Override PartName="/ppt/tags/tag193.xml" ContentType="application/vnd.openxmlformats-officedocument.presentationml.tags+xml"/>
  <Override PartName="/ppt/tags/tag616.xml" ContentType="application/vnd.openxmlformats-officedocument.presentationml.tags+xml"/>
  <Override PartName="/ppt/slideLayouts/slideLayout99.xml" ContentType="application/vnd.openxmlformats-officedocument.presentationml.slideLayout+xml"/>
  <Override PartName="/ppt/tags/tag1109.xml" ContentType="application/vnd.openxmlformats-officedocument.presentationml.tags+xml"/>
  <Override PartName="/ppt/tags/tag1881.xml" ContentType="application/vnd.openxmlformats-officedocument.presentationml.tags+xml"/>
  <Override PartName="/ppt/tags/tag2336.xml" ContentType="application/vnd.openxmlformats-officedocument.presentationml.tags+xml"/>
  <Override PartName="/ppt/tags/tag124.xml" ContentType="application/vnd.openxmlformats-officedocument.presentationml.tags+xml"/>
  <Override PartName="/ppt/tags/tag269.xml" ContentType="application/vnd.openxmlformats-officedocument.presentationml.tags+xml"/>
  <Override PartName="/ppt/tags/tag455.xml" ContentType="application/vnd.openxmlformats-officedocument.presentationml.tags+xml"/>
  <Override PartName="/ppt/tags/tag802.xml" ContentType="application/vnd.openxmlformats-officedocument.presentationml.tags+xml"/>
  <Override PartName="/ppt/tags/tag947.xml" ContentType="application/vnd.openxmlformats-officedocument.presentationml.tags+xml"/>
  <Override PartName="/ppt/tags/tag1134.xml" ContentType="application/vnd.openxmlformats-officedocument.presentationml.tags+xml"/>
  <Override PartName="/ppt/tags/tag1279.xml" ContentType="application/vnd.openxmlformats-officedocument.presentationml.tags+xml"/>
  <Override PartName="/ppt/slideLayouts/slideLayout177.xml" ContentType="application/vnd.openxmlformats-officedocument.presentationml.slideLayout+xml"/>
  <Override PartName="/ppt/tags/tag1626.xml" ContentType="application/vnd.openxmlformats-officedocument.presentationml.tags+xml"/>
  <Override PartName="/ppt/tags/tag1812.xml" ContentType="application/vnd.openxmlformats-officedocument.presentationml.tags+xml"/>
  <Override PartName="/ppt/tags/tag1957.xml" ContentType="application/vnd.openxmlformats-officedocument.presentationml.tags+xml"/>
  <Override PartName="/ppt/tags/tag2030.xml" ContentType="application/vnd.openxmlformats-officedocument.presentationml.tags+xml"/>
  <Override PartName="/ppt/tags/tag2175.xml" ContentType="application/vnd.openxmlformats-officedocument.presentationml.tags+xml"/>
  <Override PartName="/ppt/tags/tag2361.xml" ContentType="application/vnd.openxmlformats-officedocument.presentationml.tags+xml"/>
  <Override PartName="/ppt/slides/slide6.xml" ContentType="application/vnd.openxmlformats-officedocument.presentationml.slide+xml"/>
  <Override PartName="/ppt/slideLayouts/slideLayout8.xml" ContentType="application/vnd.openxmlformats-officedocument.presentationml.slideLayout+xml"/>
  <Override PartName="/ppt/tags/tag294.xml" ContentType="application/vnd.openxmlformats-officedocument.presentationml.tags+xml"/>
  <Override PartName="/ppt/tags/tag310.xml" ContentType="application/vnd.openxmlformats-officedocument.presentationml.tags+xml"/>
  <Override PartName="/ppt/tags/tag641.xml" ContentType="application/vnd.openxmlformats-officedocument.presentationml.tags+xml"/>
  <Override PartName="/ppt/tags/tag786.xml" ContentType="application/vnd.openxmlformats-officedocument.presentationml.tags+xml"/>
  <Override PartName="/ppt/tags/tag972.xml" ContentType="application/vnd.openxmlformats-officedocument.presentationml.tags+xml"/>
  <Override PartName="/ppt/tags/tag1320.xml" ContentType="application/vnd.openxmlformats-officedocument.presentationml.tags+xml"/>
  <Override PartName="/ppt/tags/tag1465.xml" ContentType="application/vnd.openxmlformats-officedocument.presentationml.tags+xml"/>
  <Override PartName="/ppt/tags/tag1651.xml" ContentType="application/vnd.openxmlformats-officedocument.presentationml.tags+xml"/>
  <Override PartName="/ppt/tags/tag1796.xml" ContentType="application/vnd.openxmlformats-officedocument.presentationml.tags+xml"/>
  <Override PartName="/ppt/tags/tag1982.xml" ContentType="application/vnd.openxmlformats-officedocument.presentationml.tags+xml"/>
  <Override PartName="/ppt/tags/tag2106.xml" ContentType="application/vnd.openxmlformats-officedocument.presentationml.tags+xml"/>
  <Override PartName="/ppt/tags/tag2437.xml" ContentType="application/vnd.openxmlformats-officedocument.presentationml.tags+xml"/>
  <Override PartName="/ppt/slideMasters/slideMaster1.xml" ContentType="application/vnd.openxmlformats-officedocument.presentationml.slideMaster+xml"/>
  <Override PartName="/ppt/slideLayouts/slideLayout55.xml" ContentType="application/vnd.openxmlformats-officedocument.presentationml.slideLayout+xml"/>
  <Override PartName="/ppt/tags/tag480.xml" ContentType="application/vnd.openxmlformats-officedocument.presentationml.tags+xml"/>
  <Override PartName="/ppt/tags/tag717.xml" ContentType="application/vnd.openxmlformats-officedocument.presentationml.tags+xml"/>
  <Override PartName="/ppt/slideLayouts/slideLayout108.xml" ContentType="application/vnd.openxmlformats-officedocument.presentationml.slideLayout+xml"/>
  <Override PartName="/ppt/tags/tag1490.xml" ContentType="application/vnd.openxmlformats-officedocument.presentationml.tags+xml"/>
  <Override PartName="/ppt/tags/tag1727.xml" ContentType="application/vnd.openxmlformats-officedocument.presentationml.tags+xml"/>
  <Override PartName="/ppt/tags/tag2276.xml" ContentType="application/vnd.openxmlformats-officedocument.presentationml.tags+xml"/>
  <Override PartName="/ppt/tags/tag69.xml" ContentType="application/vnd.openxmlformats-officedocument.presentationml.tags+xml"/>
  <Override PartName="/ppt/tags/tag225.xml" ContentType="application/vnd.openxmlformats-officedocument.presentationml.tags+xml"/>
  <Override PartName="/ppt/tags/tag411.xml" ContentType="application/vnd.openxmlformats-officedocument.presentationml.tags+xml"/>
  <Override PartName="/ppt/tags/tag556.xml" ContentType="application/vnd.openxmlformats-officedocument.presentationml.tags+xml"/>
  <Override PartName="/ppt/tags/tag887.xml" ContentType="application/vnd.openxmlformats-officedocument.presentationml.tags+xml"/>
  <Override PartName="/ppt/tags/tag903.xml" ContentType="application/vnd.openxmlformats-officedocument.presentationml.tags+xml"/>
  <Override PartName="/ppt/slideLayouts/slideLayout133.xml" ContentType="application/vnd.openxmlformats-officedocument.presentationml.slideLayout+xml"/>
  <Override PartName="/ppt/tags/tag1049.xml" ContentType="application/vnd.openxmlformats-officedocument.presentationml.tags+xml"/>
  <Override PartName="/ppt/tags/tag1235.xml" ContentType="application/vnd.openxmlformats-officedocument.presentationml.tags+xml"/>
  <Override PartName="/ppt/tags/tag1566.xml" ContentType="application/vnd.openxmlformats-officedocument.presentationml.tags+xml"/>
  <Override PartName="/ppt/tags/tag1897.xml" ContentType="application/vnd.openxmlformats-officedocument.presentationml.tags+xml"/>
  <Override PartName="/ppt/tags/tag1913.xml" ContentType="application/vnd.openxmlformats-officedocument.presentationml.tags+xml"/>
  <Override PartName="/ppt/tags/tag2131.xml" ContentType="application/vnd.openxmlformats-officedocument.presentationml.tags+xml"/>
  <Override PartName="/ppt/slideLayouts/slideLayout278.xml" ContentType="application/vnd.openxmlformats-officedocument.presentationml.slideLayout+xml"/>
  <Default Extension="rels" ContentType="application/vnd.openxmlformats-package.relationships+xml"/>
  <Override PartName="/ppt/slideMasters/slideMaster17.xml" ContentType="application/vnd.openxmlformats-officedocument.presentationml.slideMaster+xml"/>
  <Override PartName="/ppt/tags/tag94.xml" ContentType="application/vnd.openxmlformats-officedocument.presentationml.tags+xml"/>
  <Override PartName="/ppt/tags/tag250.xml" ContentType="application/vnd.openxmlformats-officedocument.presentationml.tags+xml"/>
  <Override PartName="/ppt/tags/tag395.xml" ContentType="application/vnd.openxmlformats-officedocument.presentationml.tags+xml"/>
  <Override PartName="/ppt/slideLayouts/slideLayout80.xml" ContentType="application/vnd.openxmlformats-officedocument.presentationml.slideLayout+xml"/>
  <Override PartName="/ppt/tags/tag742.xml" ContentType="application/vnd.openxmlformats-officedocument.presentationml.tags+xml"/>
  <Override PartName="/ppt/tags/tag1074.xml" ContentType="application/vnd.openxmlformats-officedocument.presentationml.tags+xml"/>
  <Override PartName="/ppt/tags/tag1421.xml" ContentType="application/vnd.openxmlformats-officedocument.presentationml.tags+xml"/>
  <Override PartName="/ppt/slideLayouts/slideLayout209.xml" ContentType="application/vnd.openxmlformats-officedocument.presentationml.slideLayout+xml"/>
  <Override PartName="/ppt/tags/tag1752.xml" ContentType="application/vnd.openxmlformats-officedocument.presentationml.tags+xml"/>
  <Override PartName="/ppt/tags/tag2207.xml" ContentType="application/vnd.openxmlformats-officedocument.presentationml.tags+xml"/>
  <Override PartName="/ppt/slides/slide12.xml" ContentType="application/vnd.openxmlformats-officedocument.presentationml.slide+xml"/>
  <Override PartName="/ppt/slideLayouts/slideLayout11.xml" ContentType="application/vnd.openxmlformats-officedocument.presentationml.slideLayout+xml"/>
  <Override PartName="/ppt/tags/tag581.xml" ContentType="application/vnd.openxmlformats-officedocument.presentationml.tags+xml"/>
  <Override PartName="/ppt/tags/tag818.xml" ContentType="application/vnd.openxmlformats-officedocument.presentationml.tags+xml"/>
  <Override PartName="/ppt/tags/tag1260.xml" ContentType="application/vnd.openxmlformats-officedocument.presentationml.tags+xml"/>
  <Override PartName="/ppt/tags/tag1591.xml" ContentType="application/vnd.openxmlformats-officedocument.presentationml.tags+xml"/>
  <Override PartName="/ppt/tags/tag1828.xml" ContentType="application/vnd.openxmlformats-officedocument.presentationml.tags+xml"/>
  <Override PartName="/ppt/tags/tag2046.xml" ContentType="application/vnd.openxmlformats-officedocument.presentationml.tags+xml"/>
  <Override PartName="/ppt/tags/tag2232.xml" ContentType="application/vnd.openxmlformats-officedocument.presentationml.tags+xml"/>
  <Override PartName="/ppt/tags/tag2377.xml" ContentType="application/vnd.openxmlformats-officedocument.presentationml.tags+xml"/>
  <Override PartName="/ppt/tags/tag25.xml" ContentType="application/vnd.openxmlformats-officedocument.presentationml.tags+xml"/>
  <Override PartName="/ppt/tags/tag165.xml" ContentType="application/vnd.openxmlformats-officedocument.presentationml.tags+xml"/>
  <Override PartName="/ppt/tags/tag326.xml" ContentType="application/vnd.openxmlformats-officedocument.presentationml.tags+xml"/>
  <Override PartName="/ppt/tags/tag512.xml" ContentType="application/vnd.openxmlformats-officedocument.presentationml.tags+xml"/>
  <Override PartName="/ppt/tags/tag657.xml" ContentType="application/vnd.openxmlformats-officedocument.presentationml.tags+xml"/>
  <Override PartName="/ppt/tags/tag843.xml" ContentType="application/vnd.openxmlformats-officedocument.presentationml.tags+xml"/>
  <Override PartName="/ppt/tags/tag988.xml" ContentType="application/vnd.openxmlformats-officedocument.presentationml.tags+xml"/>
  <Override PartName="/ppt/tags/tag1005.xml" ContentType="application/vnd.openxmlformats-officedocument.presentationml.tags+xml"/>
  <Override PartName="/ppt/tags/tag1336.xml" ContentType="application/vnd.openxmlformats-officedocument.presentationml.tags+xml"/>
  <Override PartName="/ppt/tags/tag1522.xml" ContentType="application/vnd.openxmlformats-officedocument.presentationml.tags+xml"/>
  <Override PartName="/ppt/tags/tag1667.xml" ContentType="application/vnd.openxmlformats-officedocument.presentationml.tags+xml"/>
  <Override PartName="/ppt/slideLayouts/slideLayout234.xml" ContentType="application/vnd.openxmlformats-officedocument.presentationml.slideLayout+xml"/>
  <Override PartName="/ppt/tags/tag1998.xml" ContentType="application/vnd.openxmlformats-officedocument.presentationml.tags+xml"/>
  <Override PartName="/ppt/tags/tag2071.xml" ContentType="application/vnd.openxmlformats-officedocument.presentationml.tags+xml"/>
  <Override PartName="/ppt/tags/tag2308.xml" ContentType="application/vnd.openxmlformats-officedocument.presentationml.tags+xml"/>
  <Override PartName="/ppt/tags/tag50.xml" ContentType="application/vnd.openxmlformats-officedocument.presentationml.tags+xml"/>
  <Override PartName="/ppt/tags/tag351.xml" ContentType="application/vnd.openxmlformats-officedocument.presentationml.tags+xml"/>
  <Override PartName="/ppt/tags/tag496.xml" ContentType="application/vnd.openxmlformats-officedocument.presentationml.tags+xml"/>
  <Override PartName="/ppt/tags/tag682.xml" ContentType="application/vnd.openxmlformats-officedocument.presentationml.tags+xml"/>
  <Override PartName="/ppt/tags/tag919.xml" ContentType="application/vnd.openxmlformats-officedocument.presentationml.tags+xml"/>
  <Override PartName="/ppt/tags/tag1030.xml" ContentType="application/vnd.openxmlformats-officedocument.presentationml.tags+xml"/>
  <Override PartName="/ppt/tags/tag1175.xml" ContentType="application/vnd.openxmlformats-officedocument.presentationml.tags+xml"/>
  <Override PartName="/ppt/tags/tag1361.xml" ContentType="application/vnd.openxmlformats-officedocument.presentationml.tags+xml"/>
  <Override PartName="/ppt/tags/tag1853.xml" ContentType="application/vnd.openxmlformats-officedocument.presentationml.tags+xml"/>
  <Override PartName="/ppt/tags/tag2147.xml" ContentType="application/vnd.openxmlformats-officedocument.presentationml.tags+xml"/>
  <Override PartName="/ppt/tags/tag190.xml" ContentType="application/vnd.openxmlformats-officedocument.presentationml.tags+xml"/>
  <Override PartName="/ppt/tags/tag427.xml" ContentType="application/vnd.openxmlformats-officedocument.presentationml.tags+xml"/>
  <Override PartName="/ppt/tags/tag758.xml" ContentType="application/vnd.openxmlformats-officedocument.presentationml.tags+xml"/>
  <Override PartName="/ppt/tags/tag1106.xml" ContentType="application/vnd.openxmlformats-officedocument.presentationml.tags+xml"/>
  <Override PartName="/ppt/slideLayouts/slideLayout149.xml" ContentType="application/vnd.openxmlformats-officedocument.presentationml.slideLayout+xml"/>
  <Override PartName="/ppt/tags/tag1437.xml" ContentType="application/vnd.openxmlformats-officedocument.presentationml.tags+xml"/>
  <Override PartName="/ppt/tags/tag1692.xml" ContentType="application/vnd.openxmlformats-officedocument.presentationml.tags+xml"/>
  <Override PartName="/ppt/tags/tag1929.xml" ContentType="application/vnd.openxmlformats-officedocument.presentationml.tags+xml"/>
  <Override PartName="/ppt/tags/tag2002.xml" ContentType="application/vnd.openxmlformats-officedocument.presentationml.tags+xml"/>
  <Override PartName="/ppt/tags/tag2333.xml" ContentType="application/vnd.openxmlformats-officedocument.presentationml.tags+xml"/>
  <Override PartName="/ppt/slides/slide28.xml" ContentType="application/vnd.openxmlformats-officedocument.presentationml.slide+xml"/>
  <Override PartName="/ppt/tags/tag266.xml" ContentType="application/vnd.openxmlformats-officedocument.presentationml.tags+xml"/>
  <Override PartName="/ppt/tags/tag597.xml" ContentType="application/vnd.openxmlformats-officedocument.presentationml.tags+xml"/>
  <Override PartName="/ppt/tags/tag613.xml" ContentType="application/vnd.openxmlformats-officedocument.presentationml.tags+xml"/>
  <Override PartName="/ppt/slideLayouts/slideLayout96.xml" ContentType="application/vnd.openxmlformats-officedocument.presentationml.slideLayout+xml"/>
  <Override PartName="/ppt/tags/tag944.xml" ContentType="application/vnd.openxmlformats-officedocument.presentationml.tags+xml"/>
  <Override PartName="/ppt/tags/tag1276.xml" ContentType="application/vnd.openxmlformats-officedocument.presentationml.tags+xml"/>
  <Override PartName="/ppt/tags/tag1623.xml" ContentType="application/vnd.openxmlformats-officedocument.presentationml.tags+xml"/>
  <Override PartName="/ppt/tags/tag1768.xml" ContentType="application/vnd.openxmlformats-officedocument.presentationml.tags+xml"/>
  <Override PartName="/ppt/tags/tag1954.xml" ContentType="application/vnd.openxmlformats-officedocument.presentationml.tags+xml"/>
  <Override PartName="/ppt/tags/tag2172.xml" ContentType="application/vnd.openxmlformats-officedocument.presentationml.tags+xml"/>
  <Override PartName="/ppt/tags/tag2409.xml" ContentType="application/vnd.openxmlformats-officedocument.presentationml.tags+xml"/>
  <Override PartName="/ppt/slides/slide3.xml" ContentType="application/vnd.openxmlformats-officedocument.presentationml.slide+xml"/>
  <Override PartName="/ppt/slideLayouts/slideLayout5.xml" ContentType="application/vnd.openxmlformats-officedocument.presentationml.slideLayout+xml"/>
  <Override PartName="/ppt/tags/tag121.xml" ContentType="application/vnd.openxmlformats-officedocument.presentationml.tags+xml"/>
  <Override PartName="/ppt/slideLayouts/slideLayout27.xml" ContentType="application/vnd.openxmlformats-officedocument.presentationml.slideLayout+xml"/>
  <Override PartName="/ppt/tags/tag452.xml" ContentType="application/vnd.openxmlformats-officedocument.presentationml.tags+xml"/>
  <Override PartName="/ppt/tags/tag783.xml" ContentType="application/vnd.openxmlformats-officedocument.presentationml.tags+xml"/>
  <Override PartName="/ppt/tags/tag1131.xml" ContentType="application/vnd.openxmlformats-officedocument.presentationml.tags+xml"/>
  <Override PartName="/ppt/slideLayouts/slideLayout174.xml" ContentType="application/vnd.openxmlformats-officedocument.presentationml.slideLayout+xml"/>
  <Override PartName="/ppt/tags/tag1462.xml" ContentType="application/vnd.openxmlformats-officedocument.presentationml.tags+xml"/>
  <Override PartName="/ppt/tags/tag1793.xml" ContentType="application/vnd.openxmlformats-officedocument.presentationml.tags+xml"/>
  <Override PartName="/ppt/tags/tag2248.xml" ContentType="application/vnd.openxmlformats-officedocument.presentationml.tags+xml"/>
  <Override PartName="/ppt/notesSlides/notesSlide19.xml" ContentType="application/vnd.openxmlformats-officedocument.presentationml.notesSlide+xml"/>
  <Override PartName="/ppt/tags/tag291.xml" ContentType="application/vnd.openxmlformats-officedocument.presentationml.tags+xml"/>
  <Override PartName="/ppt/tags/tag528.xml" ContentType="application/vnd.openxmlformats-officedocument.presentationml.tags+xml"/>
  <Override PartName="/ppt/tags/tag714.xml" ContentType="application/vnd.openxmlformats-officedocument.presentationml.tags+xml"/>
  <Override PartName="/ppt/slideLayouts/slideLayout105.xml" ContentType="application/vnd.openxmlformats-officedocument.presentationml.slideLayout+xml"/>
  <Override PartName="/ppt/tags/tag859.xml" ContentType="application/vnd.openxmlformats-officedocument.presentationml.tags+xml"/>
  <Override PartName="/ppt/tags/tag1207.xml" ContentType="application/vnd.openxmlformats-officedocument.presentationml.tags+xml"/>
  <Override PartName="/ppt/tags/tag1538.xml" ContentType="application/vnd.openxmlformats-officedocument.presentationml.tags+xml"/>
  <Override PartName="/ppt/tags/tag1869.xml" ContentType="application/vnd.openxmlformats-officedocument.presentationml.tags+xml"/>
  <Override PartName="/ppt/tags/tag2087.xml" ContentType="application/vnd.openxmlformats-officedocument.presentationml.tags+xml"/>
  <Override PartName="/ppt/tags/tag2103.xml" ContentType="application/vnd.openxmlformats-officedocument.presentationml.tags+xml"/>
  <Override PartName="/ppt/tags/tag2434.xml" ContentType="application/vnd.openxmlformats-officedocument.presentationml.tags+xml"/>
  <Override PartName="/ppt/tags/tag66.xml" ContentType="application/vnd.openxmlformats-officedocument.presentationml.tags+xml"/>
  <Override PartName="/ppt/tags/tag222.xml" ContentType="application/vnd.openxmlformats-officedocument.presentationml.tags+xml"/>
  <Override PartName="/ppt/slideLayouts/slideLayout52.xml" ContentType="application/vnd.openxmlformats-officedocument.presentationml.slideLayout+xml"/>
  <Override PartName="/ppt/tags/tag367.xml" ContentType="application/vnd.openxmlformats-officedocument.presentationml.tags+xml"/>
  <Override PartName="/ppt/tags/tag553.xml" ContentType="application/vnd.openxmlformats-officedocument.presentationml.tags+xml"/>
  <Override PartName="/ppt/tags/tag698.xml" ContentType="application/vnd.openxmlformats-officedocument.presentationml.tags+xml"/>
  <Override PartName="/ppt/tags/tag900.xml" ContentType="application/vnd.openxmlformats-officedocument.presentationml.tags+xml"/>
  <Override PartName="/ppt/tags/tag1046.xml" ContentType="application/vnd.openxmlformats-officedocument.presentationml.tags+xml"/>
  <Override PartName="/ppt/tags/tag1377.xml" ContentType="application/vnd.openxmlformats-officedocument.presentationml.tags+xml"/>
  <Override PartName="/ppt/tags/tag1724.xml" ContentType="application/vnd.openxmlformats-officedocument.presentationml.tags+xml"/>
  <Override PartName="/ppt/tags/tag1910.xml" ContentType="application/vnd.openxmlformats-officedocument.presentationml.tags+xml"/>
  <Override PartName="/ppt/slideLayouts/slideLayout275.xml" ContentType="application/vnd.openxmlformats-officedocument.presentationml.slideLayout+xml"/>
  <Override PartName="/ppt/tags/tag2273.xml" ContentType="application/vnd.openxmlformats-officedocument.presentationml.tags+xml"/>
  <Override PartName="/ppt/slideMasters/slideMaster14.xml" ContentType="application/vnd.openxmlformats-officedocument.presentationml.slideMaster+xml"/>
  <Override PartName="/ppt/tags/tag392.xml" ContentType="application/vnd.openxmlformats-officedocument.presentationml.tags+xml"/>
  <Override PartName="/ppt/tags/tag884.xml" ContentType="application/vnd.openxmlformats-officedocument.presentationml.tags+xml"/>
  <Override PartName="/ppt/slideLayouts/slideLayout130.xml" ContentType="application/vnd.openxmlformats-officedocument.presentationml.slideLayout+xml"/>
  <Override PartName="/ppt/tags/tag1232.xml" ContentType="application/vnd.openxmlformats-officedocument.presentationml.tags+xml"/>
  <Override PartName="/ppt/tags/tag1563.xml" ContentType="application/vnd.openxmlformats-officedocument.presentationml.tags+xml"/>
  <Override PartName="/ppt/tags/tag1894.xml" ContentType="application/vnd.openxmlformats-officedocument.presentationml.tags+xml"/>
  <Override PartName="/ppt/tags/tag2018.xml" ContentType="application/vnd.openxmlformats-officedocument.presentationml.tags+xml"/>
  <Override PartName="/ppt/tags/tag2204.xml" ContentType="application/vnd.openxmlformats-officedocument.presentationml.tags+xml"/>
  <Override PartName="/ppt/tags/tag2349.xml" ContentType="application/vnd.openxmlformats-officedocument.presentationml.tags+xml"/>
  <Override PartName="/ppt/tags/tag91.xml" ContentType="application/vnd.openxmlformats-officedocument.presentationml.tags+xml"/>
  <Override PartName="/ppt/tags/tag137.xml" ContentType="application/vnd.openxmlformats-officedocument.presentationml.tags+xml"/>
  <Override PartName="/ppt/tags/tag629.xml" ContentType="application/vnd.openxmlformats-officedocument.presentationml.tags+xml"/>
  <Override PartName="/ppt/tags/tag815.xml" ContentType="application/vnd.openxmlformats-officedocument.presentationml.tags+xml"/>
  <Override PartName="/ppt/tags/tag1071.xml" ContentType="application/vnd.openxmlformats-officedocument.presentationml.tags+xml"/>
  <Override PartName="/ppt/tags/tag1308.xml" ContentType="application/vnd.openxmlformats-officedocument.presentationml.tags+xml"/>
  <Override PartName="/ppt/slideLayouts/slideLayout206.xml" ContentType="application/vnd.openxmlformats-officedocument.presentationml.slideLayout+xml"/>
  <Override PartName="/ppt/tags/tag1639.xml" ContentType="application/vnd.openxmlformats-officedocument.presentationml.tags+xml"/>
  <Override PartName="/ppt/tags/tag1825.xml" ContentType="application/vnd.openxmlformats-officedocument.presentationml.tags+xml"/>
  <Override PartName="/ppt/tags/tag2043.xml" ContentType="application/vnd.openxmlformats-officedocument.presentationml.tags+xml"/>
  <Override PartName="/ppt/tags/tag2188.xml" ContentType="application/vnd.openxmlformats-officedocument.presentationml.tags+xml"/>
  <Override PartName="/ppt/tags/tag2374.xml" ContentType="application/vnd.openxmlformats-officedocument.presentationml.tags+xml"/>
  <Override PartName="/ppt/tags/tag22.xml" ContentType="application/vnd.openxmlformats-officedocument.presentationml.tags+xml"/>
  <Override PartName="/ppt/tags/tag323.xml" ContentType="application/vnd.openxmlformats-officedocument.presentationml.tags+xml"/>
  <Override PartName="/ppt/tags/tag468.xml" ContentType="application/vnd.openxmlformats-officedocument.presentationml.tags+xml"/>
  <Override PartName="/ppt/tags/tag654.xml" ContentType="application/vnd.openxmlformats-officedocument.presentationml.tags+xml"/>
  <Override PartName="/ppt/tags/tag799.xml" ContentType="application/vnd.openxmlformats-officedocument.presentationml.tags+xml"/>
  <Override PartName="/ppt/tags/tag985.xml" ContentType="application/vnd.openxmlformats-officedocument.presentationml.tags+xml"/>
  <Override PartName="/ppt/tags/tag1002.xml" ContentType="application/vnd.openxmlformats-officedocument.presentationml.tags+xml"/>
  <Override PartName="/ppt/tags/tag1147.xml" ContentType="application/vnd.openxmlformats-officedocument.presentationml.tags+xml"/>
  <Override PartName="/ppt/tags/tag1333.xml" ContentType="application/vnd.openxmlformats-officedocument.presentationml.tags+xml"/>
  <Override PartName="/ppt/tags/tag1478.xml" ContentType="application/vnd.openxmlformats-officedocument.presentationml.tags+xml"/>
  <Override PartName="/ppt/tags/tag1664.xml" ContentType="application/vnd.openxmlformats-officedocument.presentationml.tags+xml"/>
  <Override PartName="/ppt/slideLayouts/slideLayout231.xml" ContentType="application/vnd.openxmlformats-officedocument.presentationml.slideLayout+xml"/>
  <Override PartName="/ppt/tags/tag2119.xml" ContentType="application/vnd.openxmlformats-officedocument.presentationml.tags+xml"/>
  <Override PartName="/ppt/tags/tag162.xml" ContentType="application/vnd.openxmlformats-officedocument.presentationml.tags+xml"/>
  <Override PartName="/ppt/slideLayouts/slideLayout68.xml" ContentType="application/vnd.openxmlformats-officedocument.presentationml.slideLayout+xml"/>
  <Override PartName="/ppt/tags/tag493.xml" ContentType="application/vnd.openxmlformats-officedocument.presentationml.tags+xml"/>
  <Override PartName="/ppt/tags/tag840.xml" ContentType="application/vnd.openxmlformats-officedocument.presentationml.tags+xml"/>
  <Override PartName="/ppt/tags/tag1172.xml" ContentType="application/vnd.openxmlformats-officedocument.presentationml.tags+xml"/>
  <Override PartName="/ppt/tags/tag1409.xml" ContentType="application/vnd.openxmlformats-officedocument.presentationml.tags+xml"/>
  <Override PartName="/ppt/tags/tag1850.xml" ContentType="application/vnd.openxmlformats-officedocument.presentationml.tags+xml"/>
  <Override PartName="/ppt/tags/tag1995.xml" ContentType="application/vnd.openxmlformats-officedocument.presentationml.tags+xml"/>
  <Override PartName="/ppt/tags/tag2305.xml" ContentType="application/vnd.openxmlformats-officedocument.presentationml.tags+xml"/>
  <Override PartName="/ppt/tags/tag8.xml" ContentType="application/vnd.openxmlformats-officedocument.presentationml.tags+xml"/>
  <Override PartName="/ppt/tags/tag238.xml" ContentType="application/vnd.openxmlformats-officedocument.presentationml.tags+xml"/>
  <Override PartName="/ppt/tags/tag916.xml" ContentType="application/vnd.openxmlformats-officedocument.presentationml.tags+xml"/>
  <Override PartName="/ppt/tags/tag1248.xml" ContentType="application/vnd.openxmlformats-officedocument.presentationml.tags+xml"/>
  <Override PartName="/ppt/tags/tag1926.xml" ContentType="application/vnd.openxmlformats-officedocument.presentationml.tags+xml"/>
  <Override PartName="/ppt/tags/tag2289.xml" ContentType="application/vnd.openxmlformats-officedocument.presentationml.tags+xml"/>
  <Override PartName="/ppt/tags/tag424.xml" ContentType="application/vnd.openxmlformats-officedocument.presentationml.tags+xml"/>
  <Override PartName="/ppt/tags/tag610.xml" ContentType="application/vnd.openxmlformats-officedocument.presentationml.tags+xml"/>
  <Override PartName="/ppt/slideLayouts/slideLayout146.xml" ContentType="application/vnd.openxmlformats-officedocument.presentationml.slideLayout+xml"/>
  <Override PartName="/ppt/tags/tag1434.xml" ContentType="application/vnd.openxmlformats-officedocument.presentationml.tags+xml"/>
  <Override PartName="/ppt/tags/tag1620.xml" ContentType="application/vnd.openxmlformats-officedocument.presentationml.tags+xml"/>
  <Override PartName="/ppt/slideLayouts/slideLayout2.xml" ContentType="application/vnd.openxmlformats-officedocument.presentationml.slideLayout+xml"/>
  <Override PartName="/ppt/tags/tag594.xml" ContentType="application/vnd.openxmlformats-officedocument.presentationml.tags+xml"/>
  <Override PartName="/ppt/tags/tag780.xml" ContentType="application/vnd.openxmlformats-officedocument.presentationml.tags+xml"/>
  <Override PartName="/ppt/tags/tag2406.xml" ContentType="application/vnd.openxmlformats-officedocument.presentationml.tags+xml"/>
  <Override PartName="/ppt/tags/tag38.xml" ContentType="application/vnd.openxmlformats-officedocument.presentationml.tags+xml"/>
  <Override PartName="/ppt/tags/tag339.xml" ContentType="application/vnd.openxmlformats-officedocument.presentationml.tags+xml"/>
  <Override PartName="/ppt/tags/tag525.xml" ContentType="application/vnd.openxmlformats-officedocument.presentationml.tags+xml"/>
  <Override PartName="/ppt/tags/tag1349.xml" ContentType="application/vnd.openxmlformats-officedocument.presentationml.tags+xml"/>
  <Override PartName="/ppt/tags/tag1790.xml" ContentType="application/vnd.openxmlformats-officedocument.presentationml.tags+xml"/>
  <Override PartName="/ppt/slideLayouts/slideLayout247.xml" ContentType="application/vnd.openxmlformats-officedocument.presentationml.slideLayout+xml"/>
  <Override PartName="/ppt/tags/tag2100.xml" ContentType="application/vnd.openxmlformats-officedocument.presentationml.tags+xml"/>
  <Override PartName="/ppt/tags/tag711.xml" ContentType="application/vnd.openxmlformats-officedocument.presentationml.tags+xml"/>
  <Override PartName="/ppt/tags/tag1043.xml" ContentType="application/vnd.openxmlformats-officedocument.presentationml.tags+xml"/>
  <Override PartName="/ppt/tags/tag1535.xml" ContentType="application/vnd.openxmlformats-officedocument.presentationml.tags+xml"/>
  <Override PartName="/ppt/tags/tag1721.xml" ContentType="application/vnd.openxmlformats-officedocument.presentationml.tags+xml"/>
  <Override PartName="/ppt/tags/tag2084.xml" ContentType="application/vnd.openxmlformats-officedocument.presentationml.tags+xml"/>
  <Override PartName="/ppt/tags/tag2270.xml" ContentType="application/vnd.openxmlformats-officedocument.presentationml.tags+xml"/>
  <Override PartName="/ppt/tags/tag695.xml" ContentType="application/vnd.openxmlformats-officedocument.presentationml.tags+xml"/>
  <Override PartName="/ppt/tags/tag881.xml" ContentType="application/vnd.openxmlformats-officedocument.presentationml.tags+xml"/>
  <Override PartName="/ppt/tags/tag1891.xml" ContentType="application/vnd.openxmlformats-officedocument.presentationml.tags+xml"/>
  <Override PartName="/ppt/tags/tag2015.xml" ContentType="application/vnd.openxmlformats-officedocument.presentationml.tags+xml"/>
  <Override PartName="/ppt/tags/tag626.xml" ContentType="application/vnd.openxmlformats-officedocument.presentationml.tags+xml"/>
  <Override PartName="/ppt/tags/tag1636.xml" ContentType="application/vnd.openxmlformats-officedocument.presentationml.tags+xml"/>
  <Override PartName="/ppt/tags/tag2185.xml" ContentType="application/vnd.openxmlformats-officedocument.presentationml.tags+xml"/>
  <Override PartName="/ppt/tags/tag2201.xml" ContentType="application/vnd.openxmlformats-officedocument.presentationml.tags+xml"/>
  <Override PartName="/ppt/notesSlides/notesSlide7.xml" ContentType="application/vnd.openxmlformats-officedocument.presentationml.notesSlide+xml"/>
  <Override PartName="/ppt/tags/tag134.xml" ContentType="application/vnd.openxmlformats-officedocument.presentationml.tags+xml"/>
  <Override PartName="/ppt/tags/tag320.xml" ContentType="application/vnd.openxmlformats-officedocument.presentationml.tags+xml"/>
  <Override PartName="/ppt/tags/tag796.xml" ContentType="application/vnd.openxmlformats-officedocument.presentationml.tags+xml"/>
  <Override PartName="/ppt/tags/tag812.xml" ContentType="application/vnd.openxmlformats-officedocument.presentationml.tags+xml"/>
  <Override PartName="/ppt/tags/tag1144.xml" ContentType="application/vnd.openxmlformats-officedocument.presentationml.tags+xml"/>
  <Override PartName="/ppt/tags/tag1822.xml" ContentType="application/vnd.openxmlformats-officedocument.presentationml.tags+xml"/>
  <Override PartName="/ppt/tags/tag2371.xml" ContentType="application/vnd.openxmlformats-officedocument.presentationml.tags+xml"/>
  <Override PartName="/ppt/tags/tag982.xml" ContentType="application/vnd.openxmlformats-officedocument.presentationml.tags+xml"/>
  <Override PartName="/ppt/tags/tag1330.xml" ContentType="application/vnd.openxmlformats-officedocument.presentationml.tags+xml"/>
  <Override PartName="/ppt/tags/tag1992.xml" ContentType="application/vnd.openxmlformats-officedocument.presentationml.tags+xml"/>
  <Override PartName="/ppt/tags/tag2116.xml" ContentType="application/vnd.openxmlformats-officedocument.presentationml.tags+xml"/>
  <Override PartName="/ppt/tags/tag2302.xml" ContentType="application/vnd.openxmlformats-officedocument.presentationml.tags+xml"/>
  <Override PartName="/ppt/tags/tag5.xml" ContentType="application/vnd.openxmlformats-officedocument.presentationml.tags+xml"/>
  <Override PartName="/ppt/slideLayouts/slideLayout65.xml" ContentType="application/vnd.openxmlformats-officedocument.presentationml.slideLayout+xml"/>
  <Override PartName="/ppt/tags/tag490.xml" ContentType="application/vnd.openxmlformats-officedocument.presentationml.tags+xml"/>
  <Override PartName="/ppt/tags/tag727.xml" ContentType="application/vnd.openxmlformats-officedocument.presentationml.tags+xml"/>
  <Override PartName="/ppt/tags/tag913.xml" ContentType="application/vnd.openxmlformats-officedocument.presentationml.tags+xml"/>
  <Override PartName="/ppt/tags/tag1059.xml" ContentType="application/vnd.openxmlformats-officedocument.presentationml.tags+xml"/>
  <Override PartName="/ppt/tags/tag1737.xml" ContentType="application/vnd.openxmlformats-officedocument.presentationml.tags+xml"/>
  <Override PartName="/ppt/tags/tag2286.xml" ContentType="application/vnd.openxmlformats-officedocument.presentationml.tags+xml"/>
  <Override PartName="/ppt/tags/tag235.xml" ContentType="application/vnd.openxmlformats-officedocument.presentationml.tags+xml"/>
  <Override PartName="/ppt/tags/tag421.xml" ContentType="application/vnd.openxmlformats-officedocument.presentationml.tags+xml"/>
  <Override PartName="/ppt/tags/tag897.xml" ContentType="application/vnd.openxmlformats-officedocument.presentationml.tags+xml"/>
  <Override PartName="/ppt/slideLayouts/slideLayout143.xml" ContentType="application/vnd.openxmlformats-officedocument.presentationml.slideLayout+xml"/>
  <Override PartName="/ppt/tags/tag1245.xml" ContentType="application/vnd.openxmlformats-officedocument.presentationml.tags+xml"/>
  <Override PartName="/ppt/tags/tag1431.xml" ContentType="application/vnd.openxmlformats-officedocument.presentationml.tags+xml"/>
  <Override PartName="/ppt/tags/tag1923.xml" ContentType="application/vnd.openxmlformats-officedocument.presentationml.tags+xml"/>
  <Override PartName="/ppt/tags/tag2217.xml" ContentType="application/vnd.openxmlformats-officedocument.presentationml.tags+xml"/>
  <Override PartName="/ppt/tags/tag591.xml" ContentType="application/vnd.openxmlformats-officedocument.presentationml.tags+xml"/>
  <Override PartName="/ppt/tags/tag828.xml" ContentType="application/vnd.openxmlformats-officedocument.presentationml.tags+xml"/>
  <Override PartName="/ppt/tags/tag2403.xml" ContentType="application/vnd.openxmlformats-officedocument.presentationml.tags+xml"/>
  <Override PartName="/ppt/tags/tag35.xml" ContentType="application/vnd.openxmlformats-officedocument.presentationml.tags+xml"/>
  <Override PartName="/ppt/tags/tag336.xml" ContentType="application/vnd.openxmlformats-officedocument.presentationml.tags+xml"/>
  <Override PartName="/ppt/tags/tag1346.xml" ContentType="application/vnd.openxmlformats-officedocument.presentationml.tags+xml"/>
  <Override PartName="/ppt/tags/tag1838.xml" ContentType="application/vnd.openxmlformats-officedocument.presentationml.tags+xml"/>
  <Override PartName="/ppt/tags/tag2387.xml" ContentType="application/vnd.openxmlformats-officedocument.presentationml.tags+xml"/>
  <Override PartName="/ppt/tags/tag522.xml" ContentType="application/vnd.openxmlformats-officedocument.presentationml.tags+xml"/>
  <Override PartName="/ppt/tags/tag998.xml" ContentType="application/vnd.openxmlformats-officedocument.presentationml.tags+xml"/>
  <Override PartName="/ppt/tags/tag1532.xml" ContentType="application/vnd.openxmlformats-officedocument.presentationml.tags+xml"/>
  <Override PartName="/ppt/slideLayouts/slideLayout244.xml" ContentType="application/vnd.openxmlformats-officedocument.presentationml.slideLayout+xml"/>
  <Override PartName="/ppt/tags/tag2081.xml" ContentType="application/vnd.openxmlformats-officedocument.presentationml.tags+xml"/>
  <Override PartName="/ppt/tags/tag2318.xml" ContentType="application/vnd.openxmlformats-officedocument.presentationml.tags+xml"/>
  <Override PartName="/ppt/tags/tag692.xml" ContentType="application/vnd.openxmlformats-officedocument.presentationml.tags+xml"/>
  <Override PartName="/ppt/tags/tag929.xml" ContentType="application/vnd.openxmlformats-officedocument.presentationml.tags+xml"/>
  <Override PartName="/ppt/tags/tag1040.xml" ContentType="application/vnd.openxmlformats-officedocument.presentationml.tags+xml"/>
  <Override PartName="/ppt/tags/tag1939.xml" ContentType="application/vnd.openxmlformats-officedocument.presentationml.tags+xml"/>
  <Override PartName="/ppt/tags/tag437.xml" ContentType="application/vnd.openxmlformats-officedocument.presentationml.tags+xml"/>
  <Override PartName="/ppt/tags/tag623.xml" ContentType="application/vnd.openxmlformats-officedocument.presentationml.tags+xml"/>
  <Override PartName="/ppt/slideLayouts/slideLayout159.xml" ContentType="application/vnd.openxmlformats-officedocument.presentationml.slideLayout+xml"/>
  <Override PartName="/ppt/tags/tag1447.xml" ContentType="application/vnd.openxmlformats-officedocument.presentationml.tags+xml"/>
  <Override PartName="/ppt/tags/tag2012.xml" ContentType="application/vnd.openxmlformats-officedocument.presentationml.tags+xml"/>
  <Override PartName="/ppt/notesSlides/notesSlide4.xml" ContentType="application/vnd.openxmlformats-officedocument.presentationml.notesSlide+xml"/>
  <Override PartName="/ppt/tags/tag131.xml" ContentType="application/vnd.openxmlformats-officedocument.presentationml.tags+xml"/>
  <Override PartName="/ppt/tags/tag1633.xml" ContentType="application/vnd.openxmlformats-officedocument.presentationml.tags+xml"/>
  <Override PartName="/ppt/tags/tag2182.xml" ContentType="application/vnd.openxmlformats-officedocument.presentationml.tags+xml"/>
  <Override PartName="/ppt/tags/tag2419.xml" ContentType="application/vnd.openxmlformats-officedocument.presentationml.tags+xml"/>
  <Override PartName="/ppt/tags/tag793.xml" ContentType="application/vnd.openxmlformats-officedocument.presentationml.tags+xml"/>
  <Override PartName="/ppt/tags/tag1141.xml" ContentType="application/vnd.openxmlformats-officedocument.presentationml.tags+xml"/>
  <Override PartName="/ppt/tags/tag2113.xml" ContentType="application/vnd.openxmlformats-officedocument.presentationml.tags+xml"/>
  <Override PartName="/ppt/tags/tag2.xml" ContentType="application/vnd.openxmlformats-officedocument.presentationml.tags+xml"/>
  <Override PartName="/ppt/slideLayouts/slideLayout62.xml" ContentType="application/vnd.openxmlformats-officedocument.presentationml.slideLayout+xml"/>
  <Override PartName="/ppt/tags/tag538.xml" ContentType="application/vnd.openxmlformats-officedocument.presentationml.tags+xml"/>
  <Override PartName="/ppt/tags/tag724.xml" ContentType="application/vnd.openxmlformats-officedocument.presentationml.tags+xml"/>
  <Override PartName="/ppt/tags/tag1548.xml" ContentType="application/vnd.openxmlformats-officedocument.presentationml.tags+xml"/>
  <Override PartName="/ppt/tags/tag1734.xml" ContentType="application/vnd.openxmlformats-officedocument.presentationml.tags+xml"/>
  <Override PartName="/ppt/tags/tag2097.xml" ContentType="application/vnd.openxmlformats-officedocument.presentationml.tags+xml"/>
  <Override PartName="/ppt/tags/tag2283.xml" ContentType="application/vnd.openxmlformats-officedocument.presentationml.tags+xml"/>
  <Override PartName="/ppt/tags/tag232.xml" ContentType="application/vnd.openxmlformats-officedocument.presentationml.tags+xml"/>
  <Override PartName="/ppt/tags/tag894.xml" ContentType="application/vnd.openxmlformats-officedocument.presentationml.tags+xml"/>
  <Override PartName="/ppt/tags/tag910.xml" ContentType="application/vnd.openxmlformats-officedocument.presentationml.tags+xml"/>
  <Override PartName="/ppt/slideLayouts/slideLayout140.xml" ContentType="application/vnd.openxmlformats-officedocument.presentationml.slideLayout+xml"/>
  <Override PartName="/ppt/tags/tag1056.xml" ContentType="application/vnd.openxmlformats-officedocument.presentationml.tags+xml"/>
  <Override PartName="/ppt/tags/tag1242.xml" ContentType="application/vnd.openxmlformats-officedocument.presentationml.tags+xml"/>
  <Override PartName="/ppt/tags/tag1920.xml" ContentType="application/vnd.openxmlformats-officedocument.presentationml.tags+xml"/>
  <Override PartName="/ppt/tags/tag2028.xml" ContentType="application/vnd.openxmlformats-officedocument.presentationml.tags+xml"/>
  <Override PartName="/ppt/tags/tag639.xml" ContentType="application/vnd.openxmlformats-officedocument.presentationml.tags+xml"/>
  <Override PartName="/ppt/tags/tag2214.xml" ContentType="application/vnd.openxmlformats-officedocument.presentationml.tags+xml"/>
  <Override PartName="/ppt/tags/tag2400.xml" ContentType="application/vnd.openxmlformats-officedocument.presentationml.tags+xml"/>
  <Override PartName="/ppt/tags/tag147.xml" ContentType="application/vnd.openxmlformats-officedocument.presentationml.tags+xml"/>
  <Override PartName="/ppt/tags/tag825.xml" ContentType="application/vnd.openxmlformats-officedocument.presentationml.tags+xml"/>
  <Override PartName="/ppt/tags/tag1157.xml" ContentType="application/vnd.openxmlformats-officedocument.presentationml.tags+xml"/>
  <Override PartName="/ppt/tags/tag1649.xml" ContentType="application/vnd.openxmlformats-officedocument.presentationml.tags+xml"/>
  <Override PartName="/ppt/tags/tag1835.xml" ContentType="application/vnd.openxmlformats-officedocument.presentationml.tags+xml"/>
  <Override PartName="/ppt/tags/tag2198.xml" ContentType="application/vnd.openxmlformats-officedocument.presentationml.tags+xml"/>
  <Override PartName="/ppt/tags/tag2384.xml" ContentType="application/vnd.openxmlformats-officedocument.presentationml.tags+xml"/>
  <Override PartName="/ppt/tags/tag32.xml" ContentType="application/vnd.openxmlformats-officedocument.presentationml.tags+xml"/>
  <Override PartName="/ppt/tags/tag333.xml" ContentType="application/vnd.openxmlformats-officedocument.presentationml.tags+xml"/>
  <Override PartName="/ppt/tags/tag995.xml" ContentType="application/vnd.openxmlformats-officedocument.presentationml.tags+xml"/>
  <Override PartName="/ppt/tags/tag1343.xml" ContentType="application/vnd.openxmlformats-officedocument.presentationml.tags+xml"/>
  <Override PartName="/ppt/slideLayouts/slideLayout241.xml" ContentType="application/vnd.openxmlformats-officedocument.presentationml.slideLayout+xml"/>
  <Override PartName="/ppt/tags/tag2129.xml" ContentType="application/vnd.openxmlformats-officedocument.presentationml.tags+xml"/>
  <Override PartName="/ppt/slideLayouts/slideLayout78.xml" ContentType="application/vnd.openxmlformats-officedocument.presentationml.slideLayout+xml"/>
  <Override PartName="/ppt/tags/tag2299.xml" ContentType="application/vnd.openxmlformats-officedocument.presentationml.tags+xml"/>
  <Override PartName="/ppt/tags/tag2315.xml" ContentType="application/vnd.openxmlformats-officedocument.presentationml.tags+xml"/>
  <Override PartName="/ppt/tags/tag248.xml" ContentType="application/vnd.openxmlformats-officedocument.presentationml.tags+xml"/>
  <Override PartName="/ppt/tags/tag434.xml" ContentType="application/vnd.openxmlformats-officedocument.presentationml.tags+xml"/>
  <Override PartName="/ppt/tags/tag926.xml" ContentType="application/vnd.openxmlformats-officedocument.presentationml.tags+xml"/>
  <Override PartName="/ppt/slideLayouts/slideLayout156.xml" ContentType="application/vnd.openxmlformats-officedocument.presentationml.slideLayout+xml"/>
  <Override PartName="/ppt/tags/tag1258.xml" ContentType="application/vnd.openxmlformats-officedocument.presentationml.tags+xml"/>
  <Override PartName="/ppt/tags/tag1936.xml" ContentType="application/vnd.openxmlformats-officedocument.presentationml.tags+xml"/>
  <Override PartName="/ppt/notesSlides/notesSlide1.xml" ContentType="application/vnd.openxmlformats-officedocument.presentationml.notesSlide+xml"/>
  <Override PartName="/ppt/tags/tag620.xml" ContentType="application/vnd.openxmlformats-officedocument.presentationml.tags+xml"/>
  <Override PartName="/ppt/tags/tag1444.xml" ContentType="application/vnd.openxmlformats-officedocument.presentationml.tags+xml"/>
  <Override PartName="/ppt/tags/tag1630.xml" ContentType="application/vnd.openxmlformats-officedocument.presentationml.tags+xml"/>
  <Override PartName="/ppt/tags/tag2416.xml" ContentType="application/vnd.openxmlformats-officedocument.presentationml.tags+xml"/>
  <Override PartName="/ppt/tags/tag790.xml" ContentType="application/vnd.openxmlformats-officedocument.presentationml.tags+xml"/>
  <Override PartName="/ppt/tags/tag48.xml" ContentType="application/vnd.openxmlformats-officedocument.presentationml.tags+xml"/>
  <Override PartName="/ppt/tags/tag349.xml" ContentType="application/vnd.openxmlformats-officedocument.presentationml.tags+xml"/>
  <Override PartName="/ppt/tags/tag535.xml" ContentType="application/vnd.openxmlformats-officedocument.presentationml.tags+xml"/>
  <Override PartName="/ppt/tags/tag1359.xml" ContentType="application/vnd.openxmlformats-officedocument.presentationml.tags+xml"/>
  <Override PartName="/ppt/tags/tag1545.xml" ContentType="application/vnd.openxmlformats-officedocument.presentationml.tags+xml"/>
  <Override PartName="/ppt/slideLayouts/slideLayout257.xml" ContentType="application/vnd.openxmlformats-officedocument.presentationml.slideLayout+xml"/>
  <Override PartName="/ppt/tags/tag2094.xml" ContentType="application/vnd.openxmlformats-officedocument.presentationml.tags+xml"/>
  <Override PartName="/ppt/tags/tag2110.xml" ContentType="application/vnd.openxmlformats-officedocument.presentationml.tags+xml"/>
  <Override PartName="/ppt/tags/tag721.xml" ContentType="application/vnd.openxmlformats-officedocument.presentationml.tags+xml"/>
  <Override PartName="/ppt/tags/tag1053.xml" ContentType="application/vnd.openxmlformats-officedocument.presentationml.tags+xml"/>
  <Override PartName="/ppt/tags/tag1731.xml" ContentType="application/vnd.openxmlformats-officedocument.presentationml.tags+xml"/>
  <Override PartName="/ppt/tags/tag2280.xml" ContentType="application/vnd.openxmlformats-officedocument.presentationml.tags+xml"/>
  <Override PartName="/ppt/theme/theme17.xml" ContentType="application/vnd.openxmlformats-officedocument.theme+xml"/>
  <Override PartName="/ppt/tags/tag891.xml" ContentType="application/vnd.openxmlformats-officedocument.presentationml.tags+xml"/>
  <Override PartName="/ppt/tags/tag2025.xml" ContentType="application/vnd.openxmlformats-officedocument.presentationml.tags+xml"/>
  <Override PartName="/ppt/tags/tag2211.xml" ContentType="application/vnd.openxmlformats-officedocument.presentationml.tags+xml"/>
  <Override PartName="/ppt/tags/tag636.xml" ContentType="application/vnd.openxmlformats-officedocument.presentationml.tags+xml"/>
  <Override PartName="/ppt/tags/tag822.xml" ContentType="application/vnd.openxmlformats-officedocument.presentationml.tags+xml"/>
  <Override PartName="/ppt/tags/tag1646.xml" ContentType="application/vnd.openxmlformats-officedocument.presentationml.tags+xml"/>
  <Override PartName="/ppt/tags/tag2195.xml" ContentType="application/vnd.openxmlformats-officedocument.presentationml.tags+xml"/>
  <Override PartName="/ppt/tags/tag144.xml" ContentType="application/vnd.openxmlformats-officedocument.presentationml.tags+xml"/>
  <Override PartName="/ppt/tags/tag330.xml" ContentType="application/vnd.openxmlformats-officedocument.presentationml.tags+xml"/>
  <Override PartName="/ppt/tags/tag992.xml" ContentType="application/vnd.openxmlformats-officedocument.presentationml.tags+xml"/>
  <Override PartName="/ppt/tags/tag1154.xml" ContentType="application/vnd.openxmlformats-officedocument.presentationml.tags+xml"/>
  <Override PartName="/ppt/tags/tag1340.xml" ContentType="application/vnd.openxmlformats-officedocument.presentationml.tags+xml"/>
  <Override PartName="/ppt/tags/tag1832.xml" ContentType="application/vnd.openxmlformats-officedocument.presentationml.tags+xml"/>
  <Override PartName="/ppt/tags/tag2381.xml" ContentType="application/vnd.openxmlformats-officedocument.presentationml.tags+xml"/>
  <Override PartName="/ppt/tags/tag737.xml" ContentType="application/vnd.openxmlformats-officedocument.presentationml.tags+xml"/>
  <Override PartName="/ppt/tags/tag2126.xml" ContentType="application/vnd.openxmlformats-officedocument.presentationml.tags+xml"/>
  <Override PartName="/ppt/tags/tag2312.xml" ContentType="application/vnd.openxmlformats-officedocument.presentationml.tags+xml"/>
  <Override PartName="/ppt/tags/tag245.xml" ContentType="application/vnd.openxmlformats-officedocument.presentationml.tags+xml"/>
  <Override PartName="/ppt/slideLayouts/slideLayout75.xml" ContentType="application/vnd.openxmlformats-officedocument.presentationml.slideLayout+xml"/>
  <Override PartName="/ppt/tags/tag923.xml" ContentType="application/vnd.openxmlformats-officedocument.presentationml.tags+xml"/>
  <Override PartName="/ppt/tags/tag1069.xml" ContentType="application/vnd.openxmlformats-officedocument.presentationml.tags+xml"/>
  <Override PartName="/ppt/tags/tag1747.xml" ContentType="application/vnd.openxmlformats-officedocument.presentationml.tags+xml"/>
  <Override PartName="/ppt/tags/tag1933.xml" ContentType="application/vnd.openxmlformats-officedocument.presentationml.tags+xml"/>
  <Override PartName="/ppt/tags/tag2296.xml" ContentType="application/vnd.openxmlformats-officedocument.presentationml.tags+xml"/>
  <Override PartName="/ppt/tags/tag431.xml" ContentType="application/vnd.openxmlformats-officedocument.presentationml.tags+xml"/>
  <Override PartName="/ppt/slideLayouts/slideLayout153.xml" ContentType="application/vnd.openxmlformats-officedocument.presentationml.slideLayout+xml"/>
  <Override PartName="/ppt/tags/tag1255.xml" ContentType="application/vnd.openxmlformats-officedocument.presentationml.tags+xml"/>
  <Override PartName="/ppt/tags/tag1441.xml" ContentType="application/vnd.openxmlformats-officedocument.presentationml.tags+xml"/>
  <Override PartName="/ppt/tags/tag2227.xml" ContentType="application/vnd.openxmlformats-officedocument.presentationml.tags+xml"/>
  <Override PartName="/ppt/tags/tag838.xml" ContentType="application/vnd.openxmlformats-officedocument.presentationml.tags+xml"/>
  <Override PartName="/ppt/tags/tag1848.xml" ContentType="application/vnd.openxmlformats-officedocument.presentationml.tags+xml"/>
  <Override PartName="/ppt/tags/tag2397.xml" ContentType="application/vnd.openxmlformats-officedocument.presentationml.tags+xml"/>
  <Override PartName="/ppt/tags/tag2413.xml" ContentType="application/vnd.openxmlformats-officedocument.presentationml.tags+xml"/>
  <Override PartName="/ppt/tags/tag45.xml" ContentType="application/vnd.openxmlformats-officedocument.presentationml.tags+xml"/>
  <Override PartName="/ppt/tags/tag346.xml" ContentType="application/vnd.openxmlformats-officedocument.presentationml.tags+xml"/>
  <Override PartName="/ppt/tags/tag532.xml" ContentType="application/vnd.openxmlformats-officedocument.presentationml.tags+xml"/>
  <Override PartName="/ppt/tags/tag1356.xml" ContentType="application/vnd.openxmlformats-officedocument.presentationml.tags+xml"/>
  <Override PartName="/ppt/slideLayouts/slideLayout254.xml" ContentType="application/vnd.openxmlformats-officedocument.presentationml.slideLayout+xml"/>
  <Override PartName="/ppt/tags/tag1542.xml" ContentType="application/vnd.openxmlformats-officedocument.presentationml.tags+xml"/>
  <Override PartName="/ppt/theme/theme14.xml" ContentType="application/vnd.openxmlformats-officedocument.theme+xml"/>
  <Override PartName="/ppt/tags/tag2091.xml" ContentType="application/vnd.openxmlformats-officedocument.presentationml.tags+xml"/>
  <Override PartName="/ppt/tags/tag2328.xml" ContentType="application/vnd.openxmlformats-officedocument.presentationml.tags+xml"/>
  <Override PartName="/ppt/tags/tag939.xml" ContentType="application/vnd.openxmlformats-officedocument.presentationml.tags+xml"/>
  <Override PartName="/ppt/tags/tag1050.xml" ContentType="application/vnd.openxmlformats-officedocument.presentationml.tags+xml"/>
  <Override PartName="/ppt/tags/tag1949.xml" ContentType="application/vnd.openxmlformats-officedocument.presentationml.tags+xml"/>
  <Override PartName="/ppt/tags/tag2022.xml" ContentType="application/vnd.openxmlformats-officedocument.presentationml.tags+xml"/>
  <Override PartName="/ppt/tags/tag447.xml" ContentType="application/vnd.openxmlformats-officedocument.presentationml.tags+xml"/>
  <Override PartName="/ppt/tags/tag633.xml" ContentType="application/vnd.openxmlformats-officedocument.presentationml.tags+xml"/>
  <Override PartName="/ppt/slideLayouts/slideLayout169.xml" ContentType="application/vnd.openxmlformats-officedocument.presentationml.slideLayout+xml"/>
  <Override PartName="/ppt/tags/tag1457.xml" ContentType="application/vnd.openxmlformats-officedocument.presentationml.tags+xml"/>
  <Override PartName="/ppt/tags/tag1643.xml" ContentType="application/vnd.openxmlformats-officedocument.presentationml.tags+xml"/>
  <Override PartName="/ppt/tags/tag2192.xml" ContentType="application/vnd.openxmlformats-officedocument.presentationml.tags+xml"/>
  <Override PartName="/ppt/tags/tag141.xml" ContentType="application/vnd.openxmlformats-officedocument.presentationml.tags+xml"/>
  <Override PartName="/ppt/tags/tag1151.xml" ContentType="application/vnd.openxmlformats-officedocument.presentationml.tags+xml"/>
  <Override PartName="/ppt/tags/tag2429.xml" ContentType="application/vnd.openxmlformats-officedocument.presentationml.tags+xml"/>
  <Override PartName="/ppt/tags/tag548.xml" ContentType="application/vnd.openxmlformats-officedocument.presentationml.tags+xml"/>
  <Override PartName="/ppt/tags/tag2123.xml" ContentType="application/vnd.openxmlformats-officedocument.presentationml.tags+xml"/>
  <Override PartName="/ppt/slideLayouts/slideLayout72.xml" ContentType="application/vnd.openxmlformats-officedocument.presentationml.slideLayout+xml"/>
  <Override PartName="/ppt/tags/tag734.xml" ContentType="application/vnd.openxmlformats-officedocument.presentationml.tags+xml"/>
  <Override PartName="/ppt/tags/tag920.xml" ContentType="application/vnd.openxmlformats-officedocument.presentationml.tags+xml"/>
  <Override PartName="/ppt/tags/tag1066.xml" ContentType="application/vnd.openxmlformats-officedocument.presentationml.tags+xml"/>
  <Override PartName="/ppt/tags/tag1558.xml" ContentType="application/vnd.openxmlformats-officedocument.presentationml.tags+xml"/>
  <Override PartName="/ppt/tags/tag1744.xml" ContentType="application/vnd.openxmlformats-officedocument.presentationml.tags+xml"/>
  <Override PartName="/ppt/tags/tag2293.xml" ContentType="application/vnd.openxmlformats-officedocument.presentationml.tags+xml"/>
  <Override PartName="/ppt/tags/tag242.xml" ContentType="application/vnd.openxmlformats-officedocument.presentationml.tags+xml"/>
  <Override PartName="/ppt/slideLayouts/slideLayout150.xml" ContentType="application/vnd.openxmlformats-officedocument.presentationml.slideLayout+xml"/>
  <Override PartName="/ppt/tags/tag1252.xml" ContentType="application/vnd.openxmlformats-officedocument.presentationml.tags+xml"/>
  <Override PartName="/ppt/tags/tag1930.xml" ContentType="application/vnd.openxmlformats-officedocument.presentationml.tags+xml"/>
  <Override PartName="/ppt/tags/tag2038.xml" ContentType="application/vnd.openxmlformats-officedocument.presentationml.tags+xml"/>
  <Override PartName="/ppt/tags/tag649.xml" ContentType="application/vnd.openxmlformats-officedocument.presentationml.tags+xml"/>
  <Override PartName="/ppt/tags/tag1659.xml" ContentType="application/vnd.openxmlformats-officedocument.presentationml.tags+xml"/>
  <Override PartName="/ppt/tags/tag2224.xml" ContentType="application/vnd.openxmlformats-officedocument.presentationml.tags+xml"/>
  <Override PartName="/ppt/tags/tag2410.xml" ContentType="application/vnd.openxmlformats-officedocument.presentationml.tags+xml"/>
  <Override PartName="/ppt/slideMasters/slideMaster9.xml" ContentType="application/vnd.openxmlformats-officedocument.presentationml.slideMaster+xml"/>
  <Override PartName="/ppt/tags/tag157.xml" ContentType="application/vnd.openxmlformats-officedocument.presentationml.tags+xml"/>
  <Override PartName="/ppt/tags/tag343.xml" ContentType="application/vnd.openxmlformats-officedocument.presentationml.tags+xml"/>
  <Override PartName="/ppt/tags/tag835.xml" ContentType="application/vnd.openxmlformats-officedocument.presentationml.tags+xml"/>
  <Override PartName="/ppt/tags/tag1167.xml" ContentType="application/vnd.openxmlformats-officedocument.presentationml.tags+xml"/>
  <Override PartName="/ppt/tags/tag1845.xml" ContentType="application/vnd.openxmlformats-officedocument.presentationml.tags+xml"/>
  <Override PartName="/ppt/tags/tag2394.xml" ContentType="application/vnd.openxmlformats-officedocument.presentationml.tags+xml"/>
  <Override PartName="/ppt/tags/tag42.xml" ContentType="application/vnd.openxmlformats-officedocument.presentationml.tags+xml"/>
  <Override PartName="/ppt/tags/tag1353.xml" ContentType="application/vnd.openxmlformats-officedocument.presentationml.tags+xml"/>
  <Override PartName="/ppt/slideLayouts/slideLayout251.xml" ContentType="application/vnd.openxmlformats-officedocument.presentationml.slideLayout+xml"/>
  <Override PartName="/ppt/tags/tag2139.xml" ContentType="application/vnd.openxmlformats-officedocument.presentationml.tags+xml"/>
  <Override PartName="/ppt/tags/tag2325.xml" ContentType="application/vnd.openxmlformats-officedocument.presentationml.tags+xml"/>
  <Override PartName="/ppt/slideLayouts/slideLayout88.xml" ContentType="application/vnd.openxmlformats-officedocument.presentationml.slideLayout+xml"/>
  <Override PartName="/ppt/tags/tag936.xml" ContentType="application/vnd.openxmlformats-officedocument.presentationml.tags+xml"/>
  <Override PartName="/ppt/theme/theme11.xml" ContentType="application/vnd.openxmlformats-officedocument.theme+xml"/>
  <Override PartName="/ppt/slideLayouts/slideLayout19.xml" ContentType="application/vnd.openxmlformats-officedocument.presentationml.slideLayout+xml"/>
  <Override PartName="/ppt/tags/tag258.xml" ContentType="application/vnd.openxmlformats-officedocument.presentationml.tags+xml"/>
  <Override PartName="/ppt/tags/tag444.xml" ContentType="application/vnd.openxmlformats-officedocument.presentationml.tags+xml"/>
  <Override PartName="/ppt/tags/tag1268.xml" ContentType="application/vnd.openxmlformats-officedocument.presentationml.tags+xml"/>
  <Override PartName="/ppt/slideLayouts/slideLayout166.xml" ContentType="application/vnd.openxmlformats-officedocument.presentationml.slideLayout+xml"/>
  <Override PartName="/ppt/tags/tag1454.xml" ContentType="application/vnd.openxmlformats-officedocument.presentationml.tags+xml"/>
  <Override PartName="/ppt/tags/tag1946.xml" ContentType="application/vnd.openxmlformats-officedocument.presentationml.tags+xml"/>
  <Override PartName="/ppt/tags/tag630.xml" ContentType="application/vnd.openxmlformats-officedocument.presentationml.tags+xml"/>
  <Override PartName="/ppt/tags/tag1640.xml" ContentType="application/vnd.openxmlformats-officedocument.presentationml.tags+xml"/>
  <Override PartName="/ppt/tags/tag2426.xml" ContentType="application/vnd.openxmlformats-officedocument.presentationml.tags+xml"/>
  <Override PartName="/ppt/tags/tag58.xml" ContentType="application/vnd.openxmlformats-officedocument.presentationml.tags+xml"/>
  <Override PartName="/ppt/tags/tag359.xml" ContentType="application/vnd.openxmlformats-officedocument.presentationml.tags+xml"/>
  <Override PartName="/ppt/tags/tag1369.xml" ContentType="application/vnd.openxmlformats-officedocument.presentationml.tags+xml"/>
  <Override PartName="/ppt/tags/tag2120.xml" ContentType="application/vnd.openxmlformats-officedocument.presentationml.tags+xml"/>
  <Override PartName="/ppt/tags/tag545.xml" ContentType="application/vnd.openxmlformats-officedocument.presentationml.tags+xml"/>
  <Override PartName="/ppt/tags/tag731.xml" ContentType="application/vnd.openxmlformats-officedocument.presentationml.tags+xml"/>
  <Override PartName="/ppt/tags/tag1555.xml" ContentType="application/vnd.openxmlformats-officedocument.presentationml.tags+xml"/>
  <Override PartName="/ppt/slideLayouts/slideLayout267.xml" ContentType="application/vnd.openxmlformats-officedocument.presentationml.slideLayout+xml"/>
  <Override PartName="/ppt/tags/tag1063.xml" ContentType="application/vnd.openxmlformats-officedocument.presentationml.tags+xml"/>
  <Override PartName="/ppt/tags/tag1741.xml" ContentType="application/vnd.openxmlformats-officedocument.presentationml.tags+xml"/>
  <Override PartName="/ppt/tags/tag2290.xml" ContentType="application/vnd.openxmlformats-officedocument.presentationml.tags+xml"/>
  <Override PartName="/ppt/tags/tag646.xml" ContentType="application/vnd.openxmlformats-officedocument.presentationml.tags+xml"/>
  <Override PartName="/ppt/tags/tag2035.xml" ContentType="application/vnd.openxmlformats-officedocument.presentationml.tags+xml"/>
  <Override PartName="/ppt/tags/tag2221.xml" ContentType="application/vnd.openxmlformats-officedocument.presentationml.tags+xml"/>
  <Override PartName="/ppt/slideMasters/slideMaster6.xml" ContentType="application/vnd.openxmlformats-officedocument.presentationml.slideMaster+xml"/>
  <Override PartName="/ppt/tags/tag154.xml" ContentType="application/vnd.openxmlformats-officedocument.presentationml.tags+xml"/>
  <Override PartName="/ppt/tags/tag832.xml" ContentType="application/vnd.openxmlformats-officedocument.presentationml.tags+xml"/>
  <Override PartName="/ppt/tags/tag1656.xml" ContentType="application/vnd.openxmlformats-officedocument.presentationml.tags+xml"/>
  <Override PartName="/ppt/tags/tag1842.xml" ContentType="application/vnd.openxmlformats-officedocument.presentationml.tags+xml"/>
  <Override PartName="/ppt/tags/tag2391.xml" ContentType="application/vnd.openxmlformats-officedocument.presentationml.tags+xml"/>
  <Override PartName="/ppt/tags/tag340.xml" ContentType="application/vnd.openxmlformats-officedocument.presentationml.tags+xml"/>
  <Override PartName="/ppt/tags/tag1164.xml" ContentType="application/vnd.openxmlformats-officedocument.presentationml.tags+xml"/>
  <Override PartName="/ppt/tags/tag1350.xml" ContentType="application/vnd.openxmlformats-officedocument.presentationml.tags+xml"/>
  <Override PartName="/ppt/tags/tag2136.xml" ContentType="application/vnd.openxmlformats-officedocument.presentationml.tags+xml"/>
  <Override PartName="/ppt/slideLayouts/slideLayout85.xml" ContentType="application/vnd.openxmlformats-officedocument.presentationml.slideLayout+xml"/>
  <Override PartName="/ppt/tags/tag747.xml" ContentType="application/vnd.openxmlformats-officedocument.presentationml.tags+xml"/>
  <Override PartName="/ppt/tags/tag1757.xml" ContentType="application/vnd.openxmlformats-officedocument.presentationml.tags+xml"/>
  <Override PartName="/ppt/tags/tag2322.xml" ContentType="application/vnd.openxmlformats-officedocument.presentationml.tags+xml"/>
  <Override PartName="/ppt/slides/slide17.xml" ContentType="application/vnd.openxmlformats-officedocument.presentationml.slide+xml"/>
  <Override PartName="/ppt/tags/tag255.xml" ContentType="application/vnd.openxmlformats-officedocument.presentationml.tags+xml"/>
  <Override PartName="/ppt/tags/tag933.xml" ContentType="application/vnd.openxmlformats-officedocument.presentationml.tags+xml"/>
  <Override PartName="/ppt/tags/tag1079.xml" ContentType="application/vnd.openxmlformats-officedocument.presentationml.tags+xml"/>
  <Override PartName="/ppt/tags/tag1265.xml" ContentType="application/vnd.openxmlformats-officedocument.presentationml.tags+xml"/>
  <Override PartName="/ppt/slideLayouts/slideLayout163.xml" ContentType="application/vnd.openxmlformats-officedocument.presentationml.slideLayout+xml"/>
  <Override PartName="/ppt/tags/tag1943.xml" ContentType="application/vnd.openxmlformats-officedocument.presentationml.tags+xml"/>
  <Override PartName="/ppt/slideLayouts/slideLayout16.xml" ContentType="application/vnd.openxmlformats-officedocument.presentationml.slideLayout+xml"/>
  <Override PartName="/ppt/tags/tag441.xml" ContentType="application/vnd.openxmlformats-officedocument.presentationml.tags+xml"/>
  <Override PartName="/ppt/tags/tag1451.xml" ContentType="application/vnd.openxmlformats-officedocument.presentationml.tags+xml"/>
  <Override PartName="/ppt/tags/tag2237.xml" ContentType="application/vnd.openxmlformats-officedocument.presentationml.tags+xml"/>
  <Override PartName="/ppt/tags/tag2423.xml" ContentType="application/vnd.openxmlformats-officedocument.presentationml.tags+xml"/>
  <Override PartName="/ppt/tags/tag848.xml" ContentType="application/vnd.openxmlformats-officedocument.presentationml.tags+xml"/>
  <Override PartName="/ppt/tags/tag1858.xml" ContentType="application/vnd.openxmlformats-officedocument.presentationml.tags+xml"/>
  <Override PartName="/ppt/tags/tag55.xml" ContentType="application/vnd.openxmlformats-officedocument.presentationml.tags+xml"/>
  <Override PartName="/ppt/tags/tag356.xml" ContentType="application/vnd.openxmlformats-officedocument.presentationml.tags+xml"/>
  <Override PartName="/ppt/tags/tag542.xml" ContentType="application/vnd.openxmlformats-officedocument.presentationml.tags+xml"/>
  <Override PartName="/ppt/tags/tag1366.xml" ContentType="application/vnd.openxmlformats-officedocument.presentationml.tags+xml"/>
  <Override PartName="/ppt/tags/tag1552.xml" ContentType="application/vnd.openxmlformats-officedocument.presentationml.tags+xml"/>
  <Override PartName="/ppt/slideLayouts/slideLayout264.xml" ContentType="application/vnd.openxmlformats-officedocument.presentationml.slideLayout+xml"/>
  <Override PartName="/ppt/tags/tag1060.xml" ContentType="application/vnd.openxmlformats-officedocument.presentationml.tags+xml"/>
  <Override PartName="/ppt/tags/tag2338.xml" ContentType="application/vnd.openxmlformats-officedocument.presentationml.tags+xml"/>
  <Override PartName="/ppt/tags/tag457.xml" ContentType="application/vnd.openxmlformats-officedocument.presentationml.tags+xml"/>
  <Override PartName="/ppt/tags/tag949.xml" ContentType="application/vnd.openxmlformats-officedocument.presentationml.tags+xml"/>
  <Override PartName="/ppt/slideLayouts/slideLayout179.xml" ContentType="application/vnd.openxmlformats-officedocument.presentationml.slideLayout+xml"/>
  <Override PartName="/ppt/tags/tag1959.xml" ContentType="application/vnd.openxmlformats-officedocument.presentationml.tags+xml"/>
  <Override PartName="/ppt/tags/tag2032.xml" ContentType="application/vnd.openxmlformats-officedocument.presentationml.tags+xml"/>
  <Override PartName="/ppt/slides/slide8.xml" ContentType="application/vnd.openxmlformats-officedocument.presentationml.slide+xml"/>
  <Override PartName="/ppt/tags/tag643.xml" ContentType="application/vnd.openxmlformats-officedocument.presentationml.tags+xml"/>
  <Override PartName="/ppt/tags/tag1467.xml" ContentType="application/vnd.openxmlformats-officedocument.presentationml.tags+xml"/>
  <Override PartName="/ppt/tags/tag1653.xml" ContentType="application/vnd.openxmlformats-officedocument.presentationml.tags+xml"/>
  <Override PartName="/ppt/tags/tag2439.xml" ContentType="application/vnd.openxmlformats-officedocument.presentationml.tags+xml"/>
  <Override PartName="/ppt/slideMasters/slideMaster3.xml" ContentType="application/vnd.openxmlformats-officedocument.presentationml.slideMaster+xml"/>
  <Override PartName="/ppt/tags/tag151.xml" ContentType="application/vnd.openxmlformats-officedocument.presentationml.tags+xml"/>
  <Override PartName="/ppt/tags/tag1161.xml" ContentType="application/vnd.openxmlformats-officedocument.presentationml.tags+xml"/>
  <Override PartName="/ppt/tags/tag558.xml" ContentType="application/vnd.openxmlformats-officedocument.presentationml.tags+xml"/>
  <Override PartName="/ppt/tags/tag1568.xml" ContentType="application/vnd.openxmlformats-officedocument.presentationml.tags+xml"/>
  <Override PartName="/ppt/tags/tag2133.xml" ContentType="application/vnd.openxmlformats-officedocument.presentationml.tags+xml"/>
  <Override PartName="/ppt/tags/tag252.xml" ContentType="application/vnd.openxmlformats-officedocument.presentationml.tags+xml"/>
  <Override PartName="/ppt/slideLayouts/slideLayout82.xml" ContentType="application/vnd.openxmlformats-officedocument.presentationml.slideLayout+xml"/>
  <Override PartName="/ppt/tags/tag744.xml" ContentType="application/vnd.openxmlformats-officedocument.presentationml.tags+xml"/>
  <Override PartName="/ppt/tags/tag930.xml" ContentType="application/vnd.openxmlformats-officedocument.presentationml.tags+xml"/>
  <Override PartName="/ppt/tags/tag1076.xml" ContentType="application/vnd.openxmlformats-officedocument.presentationml.tags+xml"/>
  <Override PartName="/ppt/tags/tag1754.xml" ContentType="application/vnd.openxmlformats-officedocument.presentationml.tags+xml"/>
  <Override PartName="/ppt/tags/tag1940.xml" ContentType="application/vnd.openxmlformats-officedocument.presentationml.tags+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160.xml" ContentType="application/vnd.openxmlformats-officedocument.presentationml.slideLayout+xml"/>
  <Override PartName="/ppt/tags/tag1262.xml" ContentType="application/vnd.openxmlformats-officedocument.presentationml.tags+xml"/>
  <Override PartName="/ppt/tags/tag2048.xml" ContentType="application/vnd.openxmlformats-officedocument.presentationml.tags+xml"/>
  <Override PartName="/ppt/tags/tag2234.xml" ContentType="application/vnd.openxmlformats-officedocument.presentationml.tags+xml"/>
  <Override PartName="/ppt/tags/tag659.xml" ContentType="application/vnd.openxmlformats-officedocument.presentationml.tags+xml"/>
  <Override PartName="/ppt/tags/tag845.xml" ContentType="application/vnd.openxmlformats-officedocument.presentationml.tags+xml"/>
  <Override PartName="/ppt/tags/tag1007.xml" ContentType="application/vnd.openxmlformats-officedocument.presentationml.tags+xml"/>
  <Override PartName="/ppt/tags/tag1669.xml" ContentType="application/vnd.openxmlformats-officedocument.presentationml.tags+xml"/>
  <Override PartName="/ppt/tags/tag2420.xml" ContentType="application/vnd.openxmlformats-officedocument.presentationml.tags+xml"/>
  <Override PartName="/ppt/tags/tag52.xml" ContentType="application/vnd.openxmlformats-officedocument.presentationml.tags+xml"/>
  <Override PartName="/ppt/tags/tag167.xml" ContentType="application/vnd.openxmlformats-officedocument.presentationml.tags+xml"/>
  <Override PartName="/ppt/tags/tag353.xml" ContentType="application/vnd.openxmlformats-officedocument.presentationml.tags+xml"/>
  <Override PartName="/ppt/tags/tag1177.xml" ContentType="application/vnd.openxmlformats-officedocument.presentationml.tags+xml"/>
  <Override PartName="/ppt/tags/tag1363.xml" ContentType="application/vnd.openxmlformats-officedocument.presentationml.tags+xml"/>
  <Override PartName="/ppt/tags/tag1855.xml" ContentType="application/vnd.openxmlformats-officedocument.presentationml.tags+xml"/>
  <Override PartName="/ppt/tags/tag2149.xml" ContentType="application/vnd.openxmlformats-officedocument.presentationml.tags+xml"/>
  <Override PartName="/ppt/tags/tag1108.xml" ContentType="application/vnd.openxmlformats-officedocument.presentationml.tags+xml"/>
  <Override PartName="/ppt/slideLayouts/slideLayout261.xml" ContentType="application/vnd.openxmlformats-officedocument.presentationml.slideLayout+xml"/>
  <Override PartName="/ppt/tags/tag2335.xml" ContentType="application/vnd.openxmlformats-officedocument.presentationml.tags+xml"/>
  <Override PartName="/ppt/tags/tag268.xml" ContentType="application/vnd.openxmlformats-officedocument.presentationml.tags+xml"/>
  <Override PartName="/ppt/slideLayouts/slideLayout98.xml" ContentType="application/vnd.openxmlformats-officedocument.presentationml.slideLayout+xml"/>
  <Override PartName="/ppt/tags/tag946.xml" ContentType="application/vnd.openxmlformats-officedocument.presentationml.tags+xml"/>
  <Override PartName="/ppt/tags/tag1956.xml" ContentType="application/vnd.openxmlformats-officedocument.presentationml.tags+xml"/>
  <Override PartName="/ppt/slides/slide5.xml" ContentType="application/vnd.openxmlformats-officedocument.presentationml.slide+xml"/>
  <Override PartName="/ppt/slideLayouts/slideLayout29.xml" ContentType="application/vnd.openxmlformats-officedocument.presentationml.slideLayout+xml"/>
  <Override PartName="/ppt/tags/tag454.xml" ContentType="application/vnd.openxmlformats-officedocument.presentationml.tags+xml"/>
  <Override PartName="/ppt/tags/tag640.xml" ContentType="application/vnd.openxmlformats-officedocument.presentationml.tags+xml"/>
  <Override PartName="/ppt/tags/tag1278.xml" ContentType="application/vnd.openxmlformats-officedocument.presentationml.tags+xml"/>
  <Override PartName="/ppt/slideLayouts/slideLayout176.xml" ContentType="application/vnd.openxmlformats-officedocument.presentationml.slideLayout+xml"/>
  <Override PartName="/ppt/tags/tag1464.xml" ContentType="application/vnd.openxmlformats-officedocument.presentationml.tags+xml"/>
  <Override PartName="/ppt/slideLayouts/slideLayout107.xml" ContentType="application/vnd.openxmlformats-officedocument.presentationml.slideLayout+xml"/>
  <Override PartName="/ppt/tags/tag1209.xml" ContentType="application/vnd.openxmlformats-officedocument.presentationml.tags+xml"/>
  <Override PartName="/ppt/tags/tag1650.xml" ContentType="application/vnd.openxmlformats-officedocument.presentationml.tags+xml"/>
  <Override PartName="/ppt/tags/tag2436.xml" ContentType="application/vnd.openxmlformats-officedocument.presentationml.tags+xml"/>
  <Override PartName="/ppt/tags/tag68.xml" ContentType="application/vnd.openxmlformats-officedocument.presentationml.tags+xml"/>
  <Override PartName="/ppt/tags/tag369.xml" ContentType="application/vnd.openxmlformats-officedocument.presentationml.tags+xml"/>
  <Override PartName="/ppt/tags/tag555.xml" ContentType="application/vnd.openxmlformats-officedocument.presentationml.tags+xml"/>
  <Override PartName="/ppt/tags/tag1379.xml" ContentType="application/vnd.openxmlformats-officedocument.presentationml.tags+xml"/>
  <Override PartName="/ppt/tags/tag2130.xml" ContentType="application/vnd.openxmlformats-officedocument.presentationml.tags+xml"/>
  <Override PartName="/ppt/slideLayouts/slideLayout277.xml" ContentType="application/vnd.openxmlformats-officedocument.presentationml.slideLayout+xml"/>
  <Override PartName="/ppt/slideMasters/slideMaster16.xml" ContentType="application/vnd.openxmlformats-officedocument.presentationml.slideMaster+xml"/>
  <Override PartName="/ppt/tags/tag741.xml" ContentType="application/vnd.openxmlformats-officedocument.presentationml.tags+xml"/>
  <Override PartName="/ppt/tags/tag1565.xml" ContentType="application/vnd.openxmlformats-officedocument.presentationml.tags+xml"/>
  <Override PartName="/ppt/tags/tag1751.xml" ContentType="application/vnd.openxmlformats-officedocument.presentationml.tags+xml"/>
  <Override PartName="/ppt/slides/slide11.xml" ContentType="application/vnd.openxmlformats-officedocument.presentationml.slide+xml"/>
  <Override PartName="/ppt/tags/tag1073.xml" ContentType="application/vnd.openxmlformats-officedocument.presentationml.tags+xml"/>
  <Override PartName="/ppt/slideLayouts/slideLayout208.xml" ContentType="application/vnd.openxmlformats-officedocument.presentationml.slideLayout+xml"/>
  <Override PartName="/ppt/tags/tag2045.xml" ContentType="application/vnd.openxmlformats-officedocument.presentationml.tags+xml"/>
  <Override PartName="/ppt/slideLayouts/slideLayout10.xml" ContentType="application/vnd.openxmlformats-officedocument.presentationml.slideLayout+xml"/>
  <Override PartName="/ppt/tags/tag656.xml" ContentType="application/vnd.openxmlformats-officedocument.presentationml.tags+xml"/>
  <Override PartName="/ppt/tags/tag1004.xml" ContentType="application/vnd.openxmlformats-officedocument.presentationml.tags+xml"/>
  <Override PartName="/ppt/tags/tag1666.xml" ContentType="application/vnd.openxmlformats-officedocument.presentationml.tags+xml"/>
  <Override PartName="/ppt/tags/tag2231.xml" ContentType="application/vnd.openxmlformats-officedocument.presentationml.tags+xml"/>
  <Override PartName="/ppt/tags/tag164.xml" ContentType="application/vnd.openxmlformats-officedocument.presentationml.tags+xml"/>
  <Override PartName="/ppt/tags/tag842.xml" ContentType="application/vnd.openxmlformats-officedocument.presentationml.tags+xml"/>
  <Override PartName="/ppt/tags/tag1174.xml" ContentType="application/vnd.openxmlformats-officedocument.presentationml.tags+xml"/>
  <Override PartName="/ppt/tags/tag1852.xml" ContentType="application/vnd.openxmlformats-officedocument.presentationml.tags+xml"/>
  <Override PartName="/ppt/tags/tag350.xml" ContentType="application/vnd.openxmlformats-officedocument.presentationml.tags+xml"/>
  <Override PartName="/ppt/tags/tag1360.xml" ContentType="application/vnd.openxmlformats-officedocument.presentationml.tags+xml"/>
  <Override PartName="/ppt/tags/tag2146.xml" ContentType="application/vnd.openxmlformats-officedocument.presentationml.tags+xml"/>
  <Override PartName="/ppt/tags/tag2332.xml" ContentType="application/vnd.openxmlformats-officedocument.presentationml.tags+xml"/>
  <Override PartName="/ppt/slideLayouts/slideLayout95.xml" ContentType="application/vnd.openxmlformats-officedocument.presentationml.slideLayout+xml"/>
  <Override PartName="/ppt/tags/tag757.xml" ContentType="application/vnd.openxmlformats-officedocument.presentationml.tags+xml"/>
  <Override PartName="/ppt/tags/tag943.xml" ContentType="application/vnd.openxmlformats-officedocument.presentationml.tags+xml"/>
  <Override PartName="/ppt/tags/tag1089.xml" ContentType="application/vnd.openxmlformats-officedocument.presentationml.tags+xml"/>
  <Override PartName="/ppt/tags/tag1105.xml" ContentType="application/vnd.openxmlformats-officedocument.presentationml.tags+xml"/>
  <Override PartName="/ppt/tags/tag1767.xml" ContentType="application/vnd.openxmlformats-officedocument.presentationml.tags+xml"/>
  <Override PartName="/ppt/slides/slide27.xml" ContentType="application/vnd.openxmlformats-officedocument.presentationml.slide+xml"/>
  <Override PartName="/ppt/tags/tag265.xml" ContentType="application/vnd.openxmlformats-officedocument.presentationml.tags+xml"/>
  <Override PartName="/ppt/tags/tag451.xml" ContentType="application/vnd.openxmlformats-officedocument.presentationml.tags+xml"/>
  <Override PartName="/ppt/tags/tag1275.xml" ContentType="application/vnd.openxmlformats-officedocument.presentationml.tags+xml"/>
  <Override PartName="/ppt/slideLayouts/slideLayout173.xml" ContentType="application/vnd.openxmlformats-officedocument.presentationml.slideLayout+xml"/>
  <Override PartName="/ppt/tags/tag1461.xml" ContentType="application/vnd.openxmlformats-officedocument.presentationml.tags+xml"/>
  <Override PartName="/ppt/tags/tag1953.xml" ContentType="application/vnd.openxmlformats-officedocument.presentationml.tags+xml"/>
  <Override PartName="/ppt/slides/slide2.xml" ContentType="application/vnd.openxmlformats-officedocument.presentationml.slide+xml"/>
  <Override PartName="/ppt/slideLayouts/slideLayout26.xml" ContentType="application/vnd.openxmlformats-officedocument.presentationml.slideLayout+xml"/>
  <Override PartName="/ppt/tags/tag1206.xml" ContentType="application/vnd.openxmlformats-officedocument.presentationml.tags+xml"/>
  <Override PartName="/ppt/tags/tag2247.xml" ContentType="application/vnd.openxmlformats-officedocument.presentationml.tags+xml"/>
  <Override PartName="/ppt/tags/tag2433.xml" ContentType="application/vnd.openxmlformats-officedocument.presentationml.tags+xml"/>
  <Override PartName="/ppt/notesSlides/notesSlide18.xml" ContentType="application/vnd.openxmlformats-officedocument.presentationml.notesSlide+xml"/>
  <Override PartName="/ppt/tags/tag366.xml" ContentType="application/vnd.openxmlformats-officedocument.presentationml.tags+xml"/>
  <Override PartName="/ppt/slideLayouts/slideLayout104.xml" ContentType="application/vnd.openxmlformats-officedocument.presentationml.slideLayout+xml"/>
  <Override PartName="/ppt/tags/tag858.xml" ContentType="application/vnd.openxmlformats-officedocument.presentationml.tags+xml"/>
  <Override PartName="/ppt/tags/tag1868.xml" ContentType="application/vnd.openxmlformats-officedocument.presentationml.tags+xml"/>
  <Override PartName="/ppt/tags/tag65.xml" ContentType="application/vnd.openxmlformats-officedocument.presentationml.tags+xml"/>
  <Override PartName="/ppt/tags/tag552.xml" ContentType="application/vnd.openxmlformats-officedocument.presentationml.tags+xml"/>
  <Override PartName="/ppt/tags/tag1376.xml" ContentType="application/vnd.openxmlformats-officedocument.presentationml.tags+xml"/>
  <Override PartName="/ppt/tags/tag1562.xml" ContentType="application/vnd.openxmlformats-officedocument.presentationml.tags+xml"/>
  <Override PartName="/ppt/slideLayouts/slideLayout274.xml" ContentType="application/vnd.openxmlformats-officedocument.presentationml.slideLayout+xml"/>
  <Override PartName="/ppt/tags/tag2348.xml" ContentType="application/vnd.openxmlformats-officedocument.presentationml.tags+xml"/>
  <Override PartName="/ppt/slideMasters/slideMaster13.xml" ContentType="application/vnd.openxmlformats-officedocument.presentationml.slideMaster+xml"/>
  <Override PartName="/ppt/tags/tag959.xml" ContentType="application/vnd.openxmlformats-officedocument.presentationml.tags+xml"/>
  <Override PartName="/ppt/tags/tag1070.xml" ContentType="application/vnd.openxmlformats-officedocument.presentationml.tags+xml"/>
  <Override PartName="/ppt/tags/tag1307.xml" ContentType="application/vnd.openxmlformats-officedocument.presentationml.tags+xml"/>
  <Override PartName="/ppt/slideLayouts/slideLayout205.xml" ContentType="application/vnd.openxmlformats-officedocument.presentationml.slideLayout+xml"/>
  <Override PartName="/ppt/tags/tag467.xml" ContentType="application/vnd.openxmlformats-officedocument.presentationml.tags+xml"/>
  <Override PartName="/ppt/slideLayouts/slideLayout189.xml" ContentType="application/vnd.openxmlformats-officedocument.presentationml.slideLayout+xml"/>
  <Override PartName="/ppt/tags/tag1477.xml" ContentType="application/vnd.openxmlformats-officedocument.presentationml.tags+xml"/>
  <Override PartName="/ppt/tags/tag1969.xml" ContentType="application/vnd.openxmlformats-officedocument.presentationml.tags+xml"/>
  <Override PartName="/ppt/tags/tag2042.xml" ContentType="application/vnd.openxmlformats-officedocument.presentationml.tags+xml"/>
  <Override PartName="/ppt/tags/tag161.xml" ContentType="application/vnd.openxmlformats-officedocument.presentationml.tags+xml"/>
  <Override PartName="/ppt/tags/tag653.xml" ContentType="application/vnd.openxmlformats-officedocument.presentationml.tags+xml"/>
  <Override PartName="/ppt/tags/tag1001.xml" ContentType="application/vnd.openxmlformats-officedocument.presentationml.tags+xml"/>
  <Override PartName="/ppt/tags/tag1663.xml" ContentType="application/vnd.openxmlformats-officedocument.presentationml.tags+xml"/>
  <Override PartName="/ppt/tags/tag2449.xml" ContentType="application/vnd.openxmlformats-officedocument.presentationml.tags+xml"/>
  <Override PartName="/ppt/tags/tag1171.xml" ContentType="application/vnd.openxmlformats-officedocument.presentationml.tags+xml"/>
  <Override PartName="/ppt/tags/tag1408.xml" ContentType="application/vnd.openxmlformats-officedocument.presentationml.tags+xml"/>
  <Override PartName="/ppt/tags/tag2143.xml" ContentType="application/vnd.openxmlformats-officedocument.presentationml.tags+xml"/>
  <Override PartName="/ppt/slideLayouts/slideLayout306.xml" ContentType="application/vnd.openxmlformats-officedocument.presentationml.slideLayout+xml"/>
  <Override PartName="/ppt/tags/tag568.xml" ContentType="application/vnd.openxmlformats-officedocument.presentationml.tags+xml"/>
  <Override PartName="/ppt/tags/tag754.xml" ContentType="application/vnd.openxmlformats-officedocument.presentationml.tags+xml"/>
  <Override PartName="/ppt/tags/tag1102.xml" ContentType="application/vnd.openxmlformats-officedocument.presentationml.tags+xml"/>
  <Override PartName="/ppt/tags/tag1578.xml" ContentType="application/vnd.openxmlformats-officedocument.presentationml.tags+xml"/>
  <Override PartName="/ppt/slides/slide24.xml" ContentType="application/vnd.openxmlformats-officedocument.presentationml.slide+xml"/>
  <Override PartName="/ppt/tags/tag262.xml" ContentType="application/vnd.openxmlformats-officedocument.presentationml.tags+xml"/>
  <Override PartName="/ppt/slideLayouts/slideLayout92.xml" ContentType="application/vnd.openxmlformats-officedocument.presentationml.slideLayout+xml"/>
  <Override PartName="/ppt/tags/tag940.xml" ContentType="application/vnd.openxmlformats-officedocument.presentationml.tags+xml"/>
  <Override PartName="/ppt/tags/tag1086.xml" ContentType="application/vnd.openxmlformats-officedocument.presentationml.tags+xml"/>
  <Override PartName="/ppt/tags/tag1272.xml" ContentType="application/vnd.openxmlformats-officedocument.presentationml.tags+xml"/>
  <Override PartName="/ppt/tags/tag1764.xml" ContentType="application/vnd.openxmlformats-officedocument.presentationml.tags+xml"/>
  <Override PartName="/ppt/tags/tag1950.xml" ContentType="application/vnd.openxmlformats-officedocument.presentationml.tags+xml"/>
  <Override PartName="/ppt/slideLayouts/slideLayout23.xml" ContentType="application/vnd.openxmlformats-officedocument.presentationml.slideLayout+xml"/>
  <Override PartName="/ppt/tags/tag669.xml" ContentType="application/vnd.openxmlformats-officedocument.presentationml.tags+xml"/>
  <Override PartName="/ppt/tags/tag1017.xml" ContentType="application/vnd.openxmlformats-officedocument.presentationml.tags+xml"/>
  <Override PartName="/ppt/slideLayouts/slideLayout170.xml" ContentType="application/vnd.openxmlformats-officedocument.presentationml.slideLayout+xml"/>
  <Override PartName="/ppt/tags/tag1509.xml" ContentType="application/vnd.openxmlformats-officedocument.presentationml.tags+xml"/>
  <Override PartName="/ppt/tags/tag2058.xml" ContentType="application/vnd.openxmlformats-officedocument.presentationml.tags+xml"/>
  <Override PartName="/ppt/tags/tag2244.xml" ContentType="application/vnd.openxmlformats-officedocument.presentationml.tags+xml"/>
  <Override PartName="/ppt/notesSlides/notesSlide15.xml" ContentType="application/vnd.openxmlformats-officedocument.presentationml.notesSlide+xml"/>
  <Override PartName="/ppt/tags/tag177.xml" ContentType="application/vnd.openxmlformats-officedocument.presentationml.tags+xml"/>
  <Override PartName="/ppt/slideLayouts/slideLayout101.xml" ContentType="application/vnd.openxmlformats-officedocument.presentationml.slideLayout+xml"/>
  <Override PartName="/ppt/tags/tag855.xml" ContentType="application/vnd.openxmlformats-officedocument.presentationml.tags+xml"/>
  <Override PartName="/ppt/tags/tag1203.xml" ContentType="application/vnd.openxmlformats-officedocument.presentationml.tags+xml"/>
  <Override PartName="/ppt/tags/tag1679.xml" ContentType="application/vnd.openxmlformats-officedocument.presentationml.tags+xml"/>
  <Override PartName="/ppt/tags/tag1865.xml" ContentType="application/vnd.openxmlformats-officedocument.presentationml.tags+xml"/>
  <Override PartName="/ppt/tags/tag2430.xml" ContentType="application/vnd.openxmlformats-officedocument.presentationml.tags+xml"/>
  <Override PartName="/ppt/tags/tag62.xml" ContentType="application/vnd.openxmlformats-officedocument.presentationml.tags+xml"/>
  <Override PartName="/ppt/tags/tag363.xml" ContentType="application/vnd.openxmlformats-officedocument.presentationml.tags+xml"/>
  <Override PartName="/ppt/tags/tag1187.xml" ContentType="application/vnd.openxmlformats-officedocument.presentationml.tags+xml"/>
  <Override PartName="/ppt/tags/tag1373.xml" ContentType="application/vnd.openxmlformats-officedocument.presentationml.tags+xml"/>
  <Override PartName="/ppt/tags/tag2159.xml" ContentType="application/vnd.openxmlformats-officedocument.presentationml.tags+xml"/>
  <Override PartName="/ppt/slideLayouts/slideLayout271.xml" ContentType="application/vnd.openxmlformats-officedocument.presentationml.slideLayout+xml"/>
  <Override PartName="/ppt/slideMasters/slideMaster10.xml" ContentType="application/vnd.openxmlformats-officedocument.presentationml.slideMaster+xml"/>
  <Override PartName="/ppt/tags/tag108.xml" ContentType="application/vnd.openxmlformats-officedocument.presentationml.tags+xml"/>
  <Override PartName="/ppt/tags/tag1118.xml" ContentType="application/vnd.openxmlformats-officedocument.presentationml.tags+xml"/>
  <Override PartName="/ppt/tags/tag2345.xml" ContentType="application/vnd.openxmlformats-officedocument.presentationml.tags+xml"/>
  <Override PartName="/ppt/tags/tag278.xml" ContentType="application/vnd.openxmlformats-officedocument.presentationml.tags+xml"/>
  <Override PartName="/ppt/tags/tag956.xml" ContentType="application/vnd.openxmlformats-officedocument.presentationml.tags+xml"/>
  <Override PartName="/ppt/tags/tag1288.xml" ContentType="application/vnd.openxmlformats-officedocument.presentationml.tags+xml"/>
  <Override PartName="/ppt/tags/tag1304.xml" ContentType="application/vnd.openxmlformats-officedocument.presentationml.tags+xml"/>
  <Override PartName="/ppt/slideLayouts/slideLayout186.xml" ContentType="application/vnd.openxmlformats-officedocument.presentationml.slideLayout+xml"/>
  <Override PartName="/ppt/slideLayouts/slideLayout202.xml" ContentType="application/vnd.openxmlformats-officedocument.presentationml.slideLayout+xml"/>
  <Override PartName="/ppt/tags/tag1966.xml" ContentType="application/vnd.openxmlformats-officedocument.presentationml.tags+xml"/>
  <Override PartName="/ppt/tags/tag209.xml" ContentType="application/vnd.openxmlformats-officedocument.presentationml.tags+xml"/>
  <Override PartName="/ppt/slideLayouts/slideLayout39.xml" ContentType="application/vnd.openxmlformats-officedocument.presentationml.slideLayout+xml"/>
  <Override PartName="/ppt/tags/tag464.xml" ContentType="application/vnd.openxmlformats-officedocument.presentationml.tags+xml"/>
  <Override PartName="/ppt/tags/tag650.xml" ContentType="application/vnd.openxmlformats-officedocument.presentationml.tags+xml"/>
  <Override PartName="/ppt/tags/tag1474.xml" ContentType="application/vnd.openxmlformats-officedocument.presentationml.tags+xml"/>
  <Override PartName="/ppt/tags/tag1660.xml" ContentType="application/vnd.openxmlformats-officedocument.presentationml.tags+xml"/>
  <Override PartName="/ppt/tags/tag2446.xml" ContentType="application/vnd.openxmlformats-officedocument.presentationml.tags+xml"/>
  <Override PartName="/ppt/slideLayouts/slideLayout117.xml" ContentType="application/vnd.openxmlformats-officedocument.presentationml.slideLayout+xml"/>
  <Override PartName="/ppt/tags/tag1219.xml" ContentType="application/vnd.openxmlformats-officedocument.presentationml.tags+xml"/>
  <Override PartName="/ppt/tags/tag1405.xml" ContentType="application/vnd.openxmlformats-officedocument.presentationml.tags+xml"/>
  <Override PartName="/ppt/slideLayouts/slideLayout303.xml" ContentType="application/vnd.openxmlformats-officedocument.presentationml.slideLayout+xml"/>
  <Override PartName="/ppt/tags/tag78.xml" ContentType="application/vnd.openxmlformats-officedocument.presentationml.tags+xml"/>
  <Override PartName="/ppt/tags/tag379.xml" ContentType="application/vnd.openxmlformats-officedocument.presentationml.tags+xml"/>
  <Override PartName="/ppt/tags/tag565.xml" ContentType="application/vnd.openxmlformats-officedocument.presentationml.tags+xml"/>
  <Override PartName="/ppt/tags/tag1389.xml" ContentType="application/vnd.openxmlformats-officedocument.presentationml.tags+xml"/>
  <Override PartName="/ppt/tags/tag1575.xml" ContentType="application/vnd.openxmlformats-officedocument.presentationml.tags+xml"/>
  <Override PartName="/ppt/tags/tag2140.xml" ContentType="application/vnd.openxmlformats-officedocument.presentationml.tags+xml"/>
  <Override PartName="/ppt/slideLayouts/slideLayout287.xml" ContentType="application/vnd.openxmlformats-officedocument.presentationml.slideLayout+xml"/>
  <Override PartName="/ppt/tags/tag751.xml" ContentType="application/vnd.openxmlformats-officedocument.presentationml.tags+xml"/>
  <Override PartName="/ppt/tags/tag1083.xml" ContentType="application/vnd.openxmlformats-officedocument.presentationml.tags+xml"/>
  <Override PartName="/ppt/tags/tag1761.xml" ContentType="application/vnd.openxmlformats-officedocument.presentationml.tags+xml"/>
  <Override PartName="/ppt/slides/slide21.xml" ContentType="application/vnd.openxmlformats-officedocument.presentationml.slide+xml"/>
  <Override PartName="/ppt/slideLayouts/slideLayout20.xml" ContentType="application/vnd.openxmlformats-officedocument.presentationml.slideLayout+xml"/>
  <Override PartName="/ppt/tags/tag1506.xml" ContentType="application/vnd.openxmlformats-officedocument.presentationml.tags+xml"/>
  <Override PartName="/ppt/slideLayouts/slideLayout218.xml" ContentType="application/vnd.openxmlformats-officedocument.presentationml.slideLayout+xml"/>
  <Override PartName="/ppt/tags/tag2055.xml" ContentType="application/vnd.openxmlformats-officedocument.presentationml.tags+xml"/>
  <Override PartName="/ppt/tags/tag2241.xml" ContentType="application/vnd.openxmlformats-officedocument.presentationml.tags+xml"/>
  <Override PartName="/ppt/tags/tag666.xml" ContentType="application/vnd.openxmlformats-officedocument.presentationml.tags+xml"/>
  <Override PartName="/ppt/tags/tag852.xml" ContentType="application/vnd.openxmlformats-officedocument.presentationml.tags+xml"/>
  <Override PartName="/ppt/tags/tag1014.xml" ContentType="application/vnd.openxmlformats-officedocument.presentationml.tags+xml"/>
  <Override PartName="/ppt/tags/tag1200.xml" ContentType="application/vnd.openxmlformats-officedocument.presentationml.tags+xml"/>
  <Override PartName="/ppt/tags/tag1676.xml" ContentType="application/vnd.openxmlformats-officedocument.presentationml.tags+xml"/>
  <Override PartName="/ppt/notesSlides/notesSlide12.xml" ContentType="application/vnd.openxmlformats-officedocument.presentationml.notesSlide+xml"/>
  <Override PartName="/ppt/tags/tag174.xml" ContentType="application/vnd.openxmlformats-officedocument.presentationml.tags+xml"/>
  <Override PartName="/ppt/tags/tag360.xml" ContentType="application/vnd.openxmlformats-officedocument.presentationml.tags+xml"/>
  <Override PartName="/ppt/tags/tag1184.xml" ContentType="application/vnd.openxmlformats-officedocument.presentationml.tags+xml"/>
  <Override PartName="/ppt/tags/tag1862.xml" ContentType="application/vnd.openxmlformats-officedocument.presentationml.tags+xml"/>
  <Override PartName="/ppt/tags/tag105.xml" ContentType="application/vnd.openxmlformats-officedocument.presentationml.tags+xml"/>
  <Override PartName="/ppt/tags/tag1115.xml" ContentType="application/vnd.openxmlformats-officedocument.presentationml.tags+xml"/>
  <Override PartName="/ppt/tags/tag1370.xml" ContentType="application/vnd.openxmlformats-officedocument.presentationml.tags+xml"/>
  <Override PartName="/ppt/tags/tag1607.xml" ContentType="application/vnd.openxmlformats-officedocument.presentationml.tags+xml"/>
  <Override PartName="/ppt/tags/tag2156.xml" ContentType="application/vnd.openxmlformats-officedocument.presentationml.tags+xml"/>
  <Override PartName="/ppt/tags/tag2342.xml" ContentType="application/vnd.openxmlformats-officedocument.presentationml.tags+xml"/>
  <Override PartName="/ppt/tags/tag275.xml" ContentType="application/vnd.openxmlformats-officedocument.presentationml.tags+xml"/>
  <Override PartName="/ppt/tags/tag767.xml" ContentType="application/vnd.openxmlformats-officedocument.presentationml.tags+xml"/>
  <Override PartName="/ppt/tags/tag953.xml" ContentType="application/vnd.openxmlformats-officedocument.presentationml.tags+xml"/>
  <Override PartName="/ppt/tags/tag1099.xml" ContentType="application/vnd.openxmlformats-officedocument.presentationml.tags+xml"/>
  <Override PartName="/ppt/tags/tag1301.xml" ContentType="application/vnd.openxmlformats-officedocument.presentationml.tags+xml"/>
  <Override PartName="/ppt/tags/tag1777.xml" ContentType="application/vnd.openxmlformats-officedocument.presentationml.tags+xml"/>
  <Override PartName="/ppt/tags/tag1963.xml" ContentType="application/vnd.openxmlformats-officedocument.presentationml.tags+xml"/>
  <Override PartName="/ppt/presProps.xml" ContentType="application/vnd.openxmlformats-officedocument.presentationml.presProps+xml"/>
  <Override PartName="/ppt/slideLayouts/slideLayout36.xml" ContentType="application/vnd.openxmlformats-officedocument.presentationml.slideLayout+xml"/>
  <Override PartName="/ppt/tags/tag461.xml" ContentType="application/vnd.openxmlformats-officedocument.presentationml.tags+xml"/>
  <Override PartName="/ppt/tags/tag1285.xml" ContentType="application/vnd.openxmlformats-officedocument.presentationml.tags+xml"/>
  <Override PartName="/ppt/slideLayouts/slideLayout183.xml" ContentType="application/vnd.openxmlformats-officedocument.presentationml.slideLayout+xml"/>
  <Override PartName="/ppt/tags/tag1471.xml" ContentType="application/vnd.openxmlformats-officedocument.presentationml.tags+xml"/>
  <Override PartName="/ppt/tags/tag1708.xml" ContentType="application/vnd.openxmlformats-officedocument.presentationml.tags+xml"/>
  <Override PartName="/ppt/tags/tag2257.xml" ContentType="application/vnd.openxmlformats-officedocument.presentationml.tags+xml"/>
  <Override PartName="/ppt/tags/tag206.xml" ContentType="application/vnd.openxmlformats-officedocument.presentationml.tags+xml"/>
  <Override PartName="/ppt/slideLayouts/slideLayout114.xml" ContentType="application/vnd.openxmlformats-officedocument.presentationml.slideLayout+xml"/>
  <Override PartName="/ppt/tags/tag868.xml" ContentType="application/vnd.openxmlformats-officedocument.presentationml.tags+xml"/>
  <Override PartName="/ppt/tags/tag1216.xml" ContentType="application/vnd.openxmlformats-officedocument.presentationml.tags+xml"/>
  <Override PartName="/ppt/tags/tag2443.xml" ContentType="application/vnd.openxmlformats-officedocument.presentationml.tags+xml"/>
  <Override PartName="/ppt/notesSlides/notesSlide28.xml" ContentType="application/vnd.openxmlformats-officedocument.presentationml.notesSlide+xml"/>
  <Override PartName="/ppt/tags/tag75.xml" ContentType="application/vnd.openxmlformats-officedocument.presentationml.tags+xml"/>
  <Override PartName="/ppt/tags/tag376.xml" ContentType="application/vnd.openxmlformats-officedocument.presentationml.tags+xml"/>
  <Override PartName="/ppt/tags/tag1386.xml" ContentType="application/vnd.openxmlformats-officedocument.presentationml.tags+xml"/>
  <Override PartName="/ppt/tags/tag1402.xml" ContentType="application/vnd.openxmlformats-officedocument.presentationml.tags+xml"/>
  <Override PartName="/ppt/tags/tag1878.xml" ContentType="application/vnd.openxmlformats-officedocument.presentationml.tags+xml"/>
  <Override PartName="/ppt/slideLayouts/slideLayout300.xml" ContentType="application/vnd.openxmlformats-officedocument.presentationml.slideLayout+xml"/>
  <Override PartName="/ppt/tags/tag562.xml" ContentType="application/vnd.openxmlformats-officedocument.presentationml.tags+xml"/>
  <Override PartName="/ppt/tags/tag1572.xml" ContentType="application/vnd.openxmlformats-officedocument.presentationml.tags+xml"/>
  <Override PartName="/ppt/tags/tag1809.xml" ContentType="application/vnd.openxmlformats-officedocument.presentationml.tags+xml"/>
  <Override PartName="/ppt/slideLayouts/slideLayout284.xml" ContentType="application/vnd.openxmlformats-officedocument.presentationml.slideLayout+xml"/>
  <Override PartName="/ppt/tags/tag2358.xml" ContentType="application/vnd.openxmlformats-officedocument.presentationml.tags+xml"/>
  <Override PartName="/ppt/tags/tag307.xml" ContentType="application/vnd.openxmlformats-officedocument.presentationml.tags+xml"/>
  <Override PartName="/ppt/tags/tag969.xml" ContentType="application/vnd.openxmlformats-officedocument.presentationml.tags+xml"/>
  <Override PartName="/ppt/tags/tag1080.xml" ContentType="application/vnd.openxmlformats-officedocument.presentationml.tags+xml"/>
  <Override PartName="/ppt/tags/tag1317.xml" ContentType="application/vnd.openxmlformats-officedocument.presentationml.tags+xml"/>
  <Override PartName="/ppt/tags/tag1503.xml" ContentType="application/vnd.openxmlformats-officedocument.presentationml.tags+xml"/>
  <Override PartName="/ppt/slideLayouts/slideLayout215.xml" ContentType="application/vnd.openxmlformats-officedocument.presentationml.slideLayout+xml"/>
  <Override PartName="/ppt/tags/tag1979.xml" ContentType="application/vnd.openxmlformats-officedocument.presentationml.tags+xml"/>
  <Override PartName="/ppt/tags/tag2052.xml" ContentType="application/vnd.openxmlformats-officedocument.presentationml.tags+xml"/>
  <Override PartName="/ppt/tags/tag477.xml" ContentType="application/vnd.openxmlformats-officedocument.presentationml.tags+xml"/>
  <Override PartName="/ppt/tags/tag663.xml" ContentType="application/vnd.openxmlformats-officedocument.presentationml.tags+xml"/>
  <Override PartName="/ppt/tags/tag1011.xml" ContentType="application/vnd.openxmlformats-officedocument.presentationml.tags+xml"/>
  <Override PartName="/ppt/tags/tag1487.xml" ContentType="application/vnd.openxmlformats-officedocument.presentationml.tags+xml"/>
  <Override PartName="/ppt/slideLayouts/slideLayout199.xml" ContentType="application/vnd.openxmlformats-officedocument.presentationml.slideLayout+xml"/>
  <Override PartName="/ppt/tags/tag171.xml" ContentType="application/vnd.openxmlformats-officedocument.presentationml.tags+xml"/>
  <Override PartName="/ppt/tags/tag408.xml" ContentType="application/vnd.openxmlformats-officedocument.presentationml.tags+xml"/>
  <Override PartName="/ppt/tags/tag1181.xml" ContentType="application/vnd.openxmlformats-officedocument.presentationml.tags+xml"/>
  <Override PartName="/ppt/tags/tag1673.xml" ContentType="application/vnd.openxmlformats-officedocument.presentationml.tags+xml"/>
  <Override PartName="/ppt/tags/tag578.xml" ContentType="application/vnd.openxmlformats-officedocument.presentationml.tags+xml"/>
  <Override PartName="/ppt/tags/tag1418.xml" ContentType="application/vnd.openxmlformats-officedocument.presentationml.tags+xml"/>
  <Override PartName="/ppt/tags/tag1604.xml" ContentType="application/vnd.openxmlformats-officedocument.presentationml.tags+xml"/>
  <Override PartName="/ppt/tags/tag2153.xml" ContentType="application/vnd.openxmlformats-officedocument.presentationml.tags+xml"/>
  <Override PartName="/ppt/tags/tag102.xml" ContentType="application/vnd.openxmlformats-officedocument.presentationml.tags+xml"/>
  <Override PartName="/ppt/tags/tag764.xml" ContentType="application/vnd.openxmlformats-officedocument.presentationml.tags+xml"/>
  <Override PartName="/ppt/tags/tag1112.xml" ContentType="application/vnd.openxmlformats-officedocument.presentationml.tags+xml"/>
  <Override PartName="/ppt/tags/tag1588.xml" ContentType="application/vnd.openxmlformats-officedocument.presentationml.tags+xml"/>
  <Override PartName="/ppt/tags/tag1774.xml" ContentType="application/vnd.openxmlformats-officedocument.presentationml.tags+xml"/>
  <Override PartName="/ppt/slides/slide34.xml" ContentType="application/vnd.openxmlformats-officedocument.presentationml.slide+xml"/>
  <Override PartName="/ppt/tags/tag272.xml" ContentType="application/vnd.openxmlformats-officedocument.presentationml.tags+xml"/>
  <Override PartName="/ppt/tags/tag509.xml" ContentType="application/vnd.openxmlformats-officedocument.presentationml.tags+xml"/>
  <Override PartName="/ppt/tags/tag950.xml" ContentType="application/vnd.openxmlformats-officedocument.presentationml.tags+xml"/>
  <Override PartName="/ppt/tags/tag1096.xml" ContentType="application/vnd.openxmlformats-officedocument.presentationml.tags+xml"/>
  <Override PartName="/ppt/tags/tag1282.xml" ContentType="application/vnd.openxmlformats-officedocument.presentationml.tags+xml"/>
  <Override PartName="/ppt/slideLayouts/slideLayout180.xml" ContentType="application/vnd.openxmlformats-officedocument.presentationml.slideLayout+xml"/>
  <Override PartName="/ppt/tags/tag1519.xml" ContentType="application/vnd.openxmlformats-officedocument.presentationml.tags+xml"/>
  <Override PartName="/ppt/tags/tag1960.xml" ContentType="application/vnd.openxmlformats-officedocument.presentationml.tags+xml"/>
  <Override PartName="/ppt/tags/tag2068.xml" ContentType="application/vnd.openxmlformats-officedocument.presentationml.tags+xml"/>
  <Override PartName="/ppt/slideLayouts/slideLayout33.xml" ContentType="application/vnd.openxmlformats-officedocument.presentationml.slideLayout+xml"/>
  <Override PartName="/ppt/tags/tag203.xml" ContentType="application/vnd.openxmlformats-officedocument.presentationml.tags+xml"/>
  <Override PartName="/ppt/tags/tag679.xml" ContentType="application/vnd.openxmlformats-officedocument.presentationml.tags+xml"/>
  <Override PartName="/ppt/tags/tag1027.xml" ContentType="application/vnd.openxmlformats-officedocument.presentationml.tags+xml"/>
  <Override PartName="/ppt/tags/tag1689.xml" ContentType="application/vnd.openxmlformats-officedocument.presentationml.tags+xml"/>
  <Override PartName="/ppt/tags/tag1705.xml" ContentType="application/vnd.openxmlformats-officedocument.presentationml.tags+xml"/>
  <Override PartName="/ppt/tags/tag2254.xml" ContentType="application/vnd.openxmlformats-officedocument.presentationml.tags+xml"/>
  <Override PartName="/ppt/tags/tag2440.xml" ContentType="application/vnd.openxmlformats-officedocument.presentationml.tags+xml"/>
  <Override PartName="/ppt/notesSlides/notesSlide25.xml" ContentType="application/vnd.openxmlformats-officedocument.presentationml.notesSlide+xml"/>
  <Override PartName="/ppt/tags/tag187.xml" ContentType="application/vnd.openxmlformats-officedocument.presentationml.tags+xml"/>
  <Override PartName="/ppt/slideLayouts/slideLayout111.xml" ContentType="application/vnd.openxmlformats-officedocument.presentationml.slideLayout+xml"/>
  <Override PartName="/ppt/tags/tag865.xml" ContentType="application/vnd.openxmlformats-officedocument.presentationml.tags+xml"/>
  <Override PartName="/ppt/tags/tag1197.xml" ContentType="application/vnd.openxmlformats-officedocument.presentationml.tags+xml"/>
  <Override PartName="/ppt/tags/tag1213.xml" ContentType="application/vnd.openxmlformats-officedocument.presentationml.tags+xml"/>
  <Override PartName="/ppt/tags/tag1875.xml" ContentType="application/vnd.openxmlformats-officedocument.presentationml.tags+xml"/>
  <Override PartName="/ppt/tags/tag72.xml" ContentType="application/vnd.openxmlformats-officedocument.presentationml.tags+xml"/>
  <Override PartName="/ppt/tags/tag118.xml" ContentType="application/vnd.openxmlformats-officedocument.presentationml.tags+xml"/>
  <Override PartName="/ppt/tags/tag373.xml" ContentType="application/vnd.openxmlformats-officedocument.presentationml.tags+xml"/>
  <Override PartName="/ppt/tags/tag1383.xml" ContentType="application/vnd.openxmlformats-officedocument.presentationml.tags+xml"/>
  <Override PartName="/ppt/slideLayouts/slideLayout281.xml" ContentType="application/vnd.openxmlformats-officedocument.presentationml.slideLayout+xml"/>
  <Override PartName="/ppt/tags/tag2169.xml" ContentType="application/vnd.openxmlformats-officedocument.presentationml.tags+xml"/>
  <Override PartName="/ppt/tags/tag2355.xml" ContentType="application/vnd.openxmlformats-officedocument.presentationml.tags+xml"/>
  <Override PartName="/ppt/tags/tag304.xml" ContentType="application/vnd.openxmlformats-officedocument.presentationml.tags+xml"/>
  <Override PartName="/ppt/tags/tag966.xml" ContentType="application/vnd.openxmlformats-officedocument.presentationml.tags+xml"/>
  <Override PartName="/ppt/theme/theme8.xml" ContentType="application/vnd.openxmlformats-officedocument.theme+xml"/>
  <Override PartName="/ppt/tags/tag1128.xml" ContentType="application/vnd.openxmlformats-officedocument.presentationml.tags+xml"/>
  <Override PartName="/ppt/tags/tag1314.xml" ContentType="application/vnd.openxmlformats-officedocument.presentationml.tags+xml"/>
  <Override PartName="/ppt/tags/tag1806.xml" ContentType="application/vnd.openxmlformats-officedocument.presentationml.tags+xml"/>
  <Override PartName="/ppt/tags/tag288.xml" ContentType="application/vnd.openxmlformats-officedocument.presentationml.tags+xml"/>
  <Override PartName="/ppt/tags/tag474.xml" ContentType="application/vnd.openxmlformats-officedocument.presentationml.tags+xml"/>
  <Override PartName="/ppt/tags/tag1298.xml" ContentType="application/vnd.openxmlformats-officedocument.presentationml.tags+xml"/>
  <Override PartName="/ppt/slideLayouts/slideLayout196.xml" ContentType="application/vnd.openxmlformats-officedocument.presentationml.slideLayout+xml"/>
  <Override PartName="/ppt/tags/tag1484.xml" ContentType="application/vnd.openxmlformats-officedocument.presentationml.tags+xml"/>
  <Override PartName="/ppt/tags/tag1500.xml" ContentType="application/vnd.openxmlformats-officedocument.presentationml.tags+xml"/>
  <Override PartName="/ppt/slideLayouts/slideLayout212.xml" ContentType="application/vnd.openxmlformats-officedocument.presentationml.slideLayout+xml"/>
  <Override PartName="/ppt/tags/tag1976.xml" ContentType="application/vnd.openxmlformats-officedocument.presentationml.tags+xml"/>
  <Override PartName="/ppt/tags/tag219.xml" ContentType="application/vnd.openxmlformats-officedocument.presentationml.tags+xml"/>
  <Override PartName="/ppt/slideLayouts/slideLayout49.xml" ContentType="application/vnd.openxmlformats-officedocument.presentationml.slideLayout+xml"/>
  <Override PartName="/ppt/tags/tag660.xml" ContentType="application/vnd.openxmlformats-officedocument.presentationml.tags+xml"/>
  <Override PartName="/ppt/tags/tag1229.xml" ContentType="application/vnd.openxmlformats-officedocument.presentationml.tags+xml"/>
  <Override PartName="/ppt/tags/tag1670.xml" ContentType="application/vnd.openxmlformats-officedocument.presentationml.tags+xml"/>
  <Override PartName="/ppt/tags/tag1907.xml" ContentType="application/vnd.openxmlformats-officedocument.presentationml.tags+xml"/>
  <Override PartName="/ppt/tags/tag389.xml" ContentType="application/vnd.openxmlformats-officedocument.presentationml.tags+xml"/>
  <Override PartName="/ppt/tags/tag405.xml" ContentType="application/vnd.openxmlformats-officedocument.presentationml.tags+xml"/>
  <Override PartName="/ppt/slideLayouts/slideLayout127.xml" ContentType="application/vnd.openxmlformats-officedocument.presentationml.slideLayout+xml"/>
  <Override PartName="/ppt/tags/tag1415.xml" ContentType="application/vnd.openxmlformats-officedocument.presentationml.tags+xml"/>
  <Override PartName="/ppt/tags/tag88.xml" ContentType="application/vnd.openxmlformats-officedocument.presentationml.tags+xml"/>
  <Override PartName="/ppt/tags/tag575.xml" ContentType="application/vnd.openxmlformats-officedocument.presentationml.tags+xml"/>
  <Override PartName="/ppt/tags/tag761.xml" ContentType="application/vnd.openxmlformats-officedocument.presentationml.tags+xml"/>
  <Override PartName="/ppt/tags/tag1399.xml" ContentType="application/vnd.openxmlformats-officedocument.presentationml.tags+xml"/>
  <Override PartName="/ppt/tags/tag1585.xml" ContentType="application/vnd.openxmlformats-officedocument.presentationml.tags+xml"/>
  <Override PartName="/ppt/tags/tag1601.xml" ContentType="application/vnd.openxmlformats-officedocument.presentationml.tags+xml"/>
  <Override PartName="/ppt/tags/tag2150.xml" ContentType="application/vnd.openxmlformats-officedocument.presentationml.tags+xml"/>
  <Override PartName="/ppt/slideLayouts/slideLayout297.xml" ContentType="application/vnd.openxmlformats-officedocument.presentationml.slideLayout+xml"/>
  <Override PartName="/ppt/slides/slide31.xml" ContentType="application/vnd.openxmlformats-officedocument.presentationml.slide+xml"/>
  <Override PartName="/ppt/tags/tag19.xml" ContentType="application/vnd.openxmlformats-officedocument.presentationml.tags+xml"/>
  <Override PartName="/ppt/tags/tag506.xml" ContentType="application/vnd.openxmlformats-officedocument.presentationml.tags+xml"/>
  <Override PartName="/ppt/tags/tag1093.xml" ContentType="application/vnd.openxmlformats-officedocument.presentationml.tags+xml"/>
  <Override PartName="/ppt/slideLayouts/slideLayout228.xml" ContentType="application/vnd.openxmlformats-officedocument.presentationml.slideLayout+xml"/>
  <Override PartName="/ppt/tags/tag1771.xml" ContentType="application/vnd.openxmlformats-officedocument.presentationml.tags+xml"/>
  <Override PartName="/ppt/slideLayouts/slideLayout30.xml" ContentType="application/vnd.openxmlformats-officedocument.presentationml.slideLayout+xml"/>
  <Override PartName="/ppt/tags/tag1024.xml" ContentType="application/vnd.openxmlformats-officedocument.presentationml.tags+xml"/>
  <Override PartName="/ppt/tags/tag1516.xml" ContentType="application/vnd.openxmlformats-officedocument.presentationml.tags+xml"/>
  <Override PartName="/ppt/tags/tag1702.xml" ContentType="application/vnd.openxmlformats-officedocument.presentationml.tags+xml"/>
  <Override PartName="/ppt/tags/tag2065.xml" ContentType="application/vnd.openxmlformats-officedocument.presentationml.tags+xml"/>
  <Override PartName="/ppt/tags/tag2251.xml" ContentType="application/vnd.openxmlformats-officedocument.presentationml.tags+xml"/>
  <Override PartName="/ppt/notesSlides/notesSlide22.xml" ContentType="application/vnd.openxmlformats-officedocument.presentationml.notesSlide+xml"/>
  <Override PartName="/ppt/tags/tag184.xml" ContentType="application/vnd.openxmlformats-officedocument.presentationml.tags+xml"/>
  <Override PartName="/ppt/tags/tag200.xml" ContentType="application/vnd.openxmlformats-officedocument.presentationml.tags+xml"/>
  <Override PartName="/ppt/tags/tag676.xml" ContentType="application/vnd.openxmlformats-officedocument.presentationml.tags+xml"/>
  <Override PartName="/ppt/tags/tag862.xml" ContentType="application/vnd.openxmlformats-officedocument.presentationml.tags+xml"/>
  <Override PartName="/ppt/tags/tag1210.xml" ContentType="application/vnd.openxmlformats-officedocument.presentationml.tags+xml"/>
  <Override PartName="/ppt/tags/tag1686.xml" ContentType="application/vnd.openxmlformats-officedocument.presentationml.tags+xml"/>
  <Override PartName="/ppt/tags/tag1872.xml" ContentType="application/vnd.openxmlformats-officedocument.presentationml.tags+xml"/>
  <Override PartName="/ppt/tags/tag370.xml" ContentType="application/vnd.openxmlformats-officedocument.presentationml.tags+xml"/>
  <Override PartName="/ppt/tags/tag607.xml" ContentType="application/vnd.openxmlformats-officedocument.presentationml.tags+xml"/>
  <Override PartName="/ppt/tags/tag1194.xml" ContentType="application/vnd.openxmlformats-officedocument.presentationml.tags+xml"/>
  <Override PartName="/ppt/tags/tag1380.xml" ContentType="application/vnd.openxmlformats-officedocument.presentationml.tags+xml"/>
  <Override PartName="/ppt/tags/tag1617.xml" ContentType="application/vnd.openxmlformats-officedocument.presentationml.tags+xml"/>
  <Override PartName="/ppt/tags/tag2166.xml" ContentType="application/vnd.openxmlformats-officedocument.presentationml.tags+xml"/>
  <Override PartName="/ppt/tags/tag115.xml" ContentType="application/vnd.openxmlformats-officedocument.presentationml.tags+xml"/>
  <Override PartName="/ppt/tags/tag301.xml" ContentType="application/vnd.openxmlformats-officedocument.presentationml.tags+xml"/>
  <Override PartName="/ppt/tags/tag777.xml" ContentType="application/vnd.openxmlformats-officedocument.presentationml.tags+xml"/>
  <Override PartName="/ppt/tags/tag1125.xml" ContentType="application/vnd.openxmlformats-officedocument.presentationml.tags+xml"/>
  <Override PartName="/ppt/tags/tag1803.xml" ContentType="application/vnd.openxmlformats-officedocument.presentationml.tags+xml"/>
  <Override PartName="/ppt/tags/tag2352.xml" ContentType="application/vnd.openxmlformats-officedocument.presentationml.tags+xml"/>
  <Override PartName="/ppt/tags/tag285.xml" ContentType="application/vnd.openxmlformats-officedocument.presentationml.tags+xml"/>
  <Override PartName="/ppt/theme/theme5.xml" ContentType="application/vnd.openxmlformats-officedocument.theme+xml"/>
  <Override PartName="/ppt/tags/tag963.xml" ContentType="application/vnd.openxmlformats-officedocument.presentationml.tags+xml"/>
  <Override PartName="/ppt/tags/tag1295.xml" ContentType="application/vnd.openxmlformats-officedocument.presentationml.tags+xml"/>
  <Override PartName="/ppt/tags/tag1311.xml" ContentType="application/vnd.openxmlformats-officedocument.presentationml.tags+xml"/>
  <Override PartName="/ppt/tags/tag1787.xml" ContentType="application/vnd.openxmlformats-officedocument.presentationml.tags+xml"/>
  <Override PartName="/ppt/tags/tag1973.xml" ContentType="application/vnd.openxmlformats-officedocument.presentationml.tags+xml"/>
  <Override PartName="/ppt/slideLayouts/slideLayout46.xml" ContentType="application/vnd.openxmlformats-officedocument.presentationml.slideLayout+xml"/>
  <Override PartName="/ppt/tags/tag471.xml" ContentType="application/vnd.openxmlformats-officedocument.presentationml.tags+xml"/>
  <Override PartName="/ppt/tags/tag708.xml" ContentType="application/vnd.openxmlformats-officedocument.presentationml.tags+xml"/>
  <Override PartName="/ppt/slideLayouts/slideLayout193.xml" ContentType="application/vnd.openxmlformats-officedocument.presentationml.slideLayout+xml"/>
  <Override PartName="/ppt/tags/tag1481.xml" ContentType="application/vnd.openxmlformats-officedocument.presentationml.tags+xml"/>
  <Override PartName="/ppt/tags/tag1718.xml" ContentType="application/vnd.openxmlformats-officedocument.presentationml.tags+xml"/>
  <Override PartName="/ppt/tags/tag2267.xml" ContentType="application/vnd.openxmlformats-officedocument.presentationml.tags+xml"/>
  <Override PartName="/ppt/tags/tag216.xml" ContentType="application/vnd.openxmlformats-officedocument.presentationml.tags+xml"/>
  <Override PartName="/ppt/tags/tag402.xml" ContentType="application/vnd.openxmlformats-officedocument.presentationml.tags+xml"/>
  <Override PartName="/ppt/slideLayouts/slideLayout124.xml" ContentType="application/vnd.openxmlformats-officedocument.presentationml.slideLayout+xml"/>
  <Override PartName="/ppt/tags/tag878.xml" ContentType="application/vnd.openxmlformats-officedocument.presentationml.tags+xml"/>
  <Override PartName="/ppt/tags/tag1226.xml" ContentType="application/vnd.openxmlformats-officedocument.presentationml.tags+xml"/>
  <Override PartName="/ppt/tags/tag1412.xml" ContentType="application/vnd.openxmlformats-officedocument.presentationml.tags+xml"/>
  <Override PartName="/ppt/tags/tag1888.xml" ContentType="application/vnd.openxmlformats-officedocument.presentationml.tags+xml"/>
  <Override PartName="/ppt/tags/tag1904.xml" ContentType="application/vnd.openxmlformats-officedocument.presentationml.tags+xml"/>
  <Override PartName="/ppt/tags/tag85.xml" ContentType="application/vnd.openxmlformats-officedocument.presentationml.tags+xml"/>
  <Override PartName="/ppt/tags/tag386.xml" ContentType="application/vnd.openxmlformats-officedocument.presentationml.tags+xml"/>
  <Override PartName="/ppt/tags/tag572.xml" ContentType="application/vnd.openxmlformats-officedocument.presentationml.tags+xml"/>
  <Override PartName="/ppt/tags/tag1396.xml" ContentType="application/vnd.openxmlformats-officedocument.presentationml.tags+xml"/>
  <Override PartName="/ppt/slideLayouts/slideLayout294.xml" ContentType="application/vnd.openxmlformats-officedocument.presentationml.slideLayout+xml"/>
  <Override PartName="/ppt/tags/tag16.xml" ContentType="application/vnd.openxmlformats-officedocument.presentationml.tags+xml"/>
  <Override PartName="/ppt/tags/tag317.xml" ContentType="application/vnd.openxmlformats-officedocument.presentationml.tags+xml"/>
  <Override PartName="/ppt/tags/tag809.xml" ContentType="application/vnd.openxmlformats-officedocument.presentationml.tags+xml"/>
  <Override PartName="/ppt/tags/tag1090.xml" ContentType="application/vnd.openxmlformats-officedocument.presentationml.tags+xml"/>
  <Override PartName="/ppt/tags/tag1582.xml" ContentType="application/vnd.openxmlformats-officedocument.presentationml.tags+xml"/>
  <Override PartName="/ppt/tags/tag1819.xml" ContentType="application/vnd.openxmlformats-officedocument.presentationml.tags+xml"/>
  <Override PartName="/ppt/tags/tag2368.xml" ContentType="application/vnd.openxmlformats-officedocument.presentationml.tags+xml"/>
  <Override PartName="/ppt/tags/tag487.xml" ContentType="application/vnd.openxmlformats-officedocument.presentationml.tags+xml"/>
  <Override PartName="/ppt/tags/tag503.xml" ContentType="application/vnd.openxmlformats-officedocument.presentationml.tags+xml"/>
  <Override PartName="/ppt/tags/tag979.xml" ContentType="application/vnd.openxmlformats-officedocument.presentationml.tags+xml"/>
  <Override PartName="/ppt/tags/tag1327.xml" ContentType="application/vnd.openxmlformats-officedocument.presentationml.tags+xml"/>
  <Override PartName="/ppt/tags/tag1513.xml" ContentType="application/vnd.openxmlformats-officedocument.presentationml.tags+xml"/>
  <Override PartName="/ppt/slideLayouts/slideLayout225.xml" ContentType="application/vnd.openxmlformats-officedocument.presentationml.slideLayout+xml"/>
  <Override PartName="/ppt/tags/tag1989.xml" ContentType="application/vnd.openxmlformats-officedocument.presentationml.tags+xml"/>
  <Override PartName="/ppt/tags/tag2062.xml" ContentType="application/vnd.openxmlformats-officedocument.presentationml.tags+xml"/>
  <Override PartName="/ppt/tags/tag673.xml" ContentType="application/vnd.openxmlformats-officedocument.presentationml.tags+xml"/>
  <Override PartName="/ppt/tags/tag1021.xml" ContentType="application/vnd.openxmlformats-officedocument.presentationml.tags+xml"/>
  <Override PartName="/ppt/tags/tag1497.xml" ContentType="application/vnd.openxmlformats-officedocument.presentationml.tags+xml"/>
  <Override PartName="/ppt/tags/tag1683.xml" ContentType="application/vnd.openxmlformats-officedocument.presentationml.tags+xml"/>
  <Override PartName="/ppt/tags/tag181.xml" ContentType="application/vnd.openxmlformats-officedocument.presentationml.tags+xml"/>
  <Override PartName="/ppt/tags/tag418.xml" ContentType="application/vnd.openxmlformats-officedocument.presentationml.tags+xml"/>
  <Override PartName="/ppt/tags/tag1191.xml" ContentType="application/vnd.openxmlformats-officedocument.presentationml.tags+xml"/>
  <Override PartName="/ppt/tags/tag1428.xml" ContentType="application/vnd.openxmlformats-officedocument.presentationml.tags+xml"/>
  <Override PartName="/ppt/tags/tag112.xml" ContentType="application/vnd.openxmlformats-officedocument.presentationml.tags+xml"/>
  <Override PartName="/ppt/tags/tag588.xml" ContentType="application/vnd.openxmlformats-officedocument.presentationml.tags+xml"/>
  <Override PartName="/ppt/tags/tag604.xml" ContentType="application/vnd.openxmlformats-officedocument.presentationml.tags+xml"/>
  <Override PartName="/ppt/tags/tag1598.xml" ContentType="application/vnd.openxmlformats-officedocument.presentationml.tags+xml"/>
  <Override PartName="/ppt/tags/tag1614.xml" ContentType="application/vnd.openxmlformats-officedocument.presentationml.tags+xml"/>
  <Override PartName="/ppt/tags/tag1800.xml" ContentType="application/vnd.openxmlformats-officedocument.presentationml.tags+xml"/>
  <Override PartName="/ppt/tags/tag2163.xml" ContentType="application/vnd.openxmlformats-officedocument.presentationml.tags+xml"/>
  <Override PartName="/ppt/theme/theme2.xml" ContentType="application/vnd.openxmlformats-officedocument.theme+xml"/>
  <Override PartName="/ppt/tags/tag774.xml" ContentType="application/vnd.openxmlformats-officedocument.presentationml.tags+xml"/>
  <Override PartName="/ppt/tags/tag960.xml" ContentType="application/vnd.openxmlformats-officedocument.presentationml.tags+xml"/>
  <Override PartName="/ppt/tags/tag1122.xml" ContentType="application/vnd.openxmlformats-officedocument.presentationml.tags+xml"/>
  <Override PartName="/ppt/tags/tag1784.xml" ContentType="application/vnd.openxmlformats-officedocument.presentationml.tags+xml"/>
  <Override PartName="/ppt/tags/tag282.xml" ContentType="application/vnd.openxmlformats-officedocument.presentationml.tags+xml"/>
  <Override PartName="/ppt/slideLayouts/slideLayout43.xml" ContentType="application/vnd.openxmlformats-officedocument.presentationml.slideLayout+xml"/>
  <Override PartName="/ppt/tags/tag519.xml" ContentType="application/vnd.openxmlformats-officedocument.presentationml.tags+xml"/>
  <Override PartName="/ppt/tags/tag705.xml" ContentType="application/vnd.openxmlformats-officedocument.presentationml.tags+xml"/>
  <Override PartName="/ppt/tags/tag1292.xml" ContentType="application/vnd.openxmlformats-officedocument.presentationml.tags+xml"/>
  <Override PartName="/ppt/slideLayouts/slideLayout190.xml" ContentType="application/vnd.openxmlformats-officedocument.presentationml.slideLayout+xml"/>
  <Override PartName="/ppt/tags/tag1529.xml" ContentType="application/vnd.openxmlformats-officedocument.presentationml.tags+xml"/>
  <Override PartName="/ppt/tags/tag1970.xml" ContentType="application/vnd.openxmlformats-officedocument.presentationml.tags+xml"/>
  <Override PartName="/ppt/tags/tag2078.xml" ContentType="application/vnd.openxmlformats-officedocument.presentationml.tags+xml"/>
  <Override PartName="/ppt/tags/tag2264.xml" ContentType="application/vnd.openxmlformats-officedocument.presentationml.tags+xml"/>
  <Override PartName="/ppt/tags/tag213.xml" ContentType="application/vnd.openxmlformats-officedocument.presentationml.tags+xml"/>
  <Override PartName="/ppt/tags/tag689.xml" ContentType="application/vnd.openxmlformats-officedocument.presentationml.tags+xml"/>
  <Override PartName="/ppt/tags/tag875.xml" ContentType="application/vnd.openxmlformats-officedocument.presentationml.tags+xml"/>
  <Override PartName="/ppt/tags/tag1037.xml" ContentType="application/vnd.openxmlformats-officedocument.presentationml.tags+xml"/>
  <Override PartName="/ppt/tags/tag1223.xml" ContentType="application/vnd.openxmlformats-officedocument.presentationml.tags+xml"/>
  <Override PartName="/ppt/tags/tag1699.xml" ContentType="application/vnd.openxmlformats-officedocument.presentationml.tags+xml"/>
  <Override PartName="/ppt/tags/tag1715.xml" ContentType="application/vnd.openxmlformats-officedocument.presentationml.tags+xml"/>
  <Override PartName="/ppt/tags/tag1901.xml" ContentType="application/vnd.openxmlformats-officedocument.presentationml.tags+xml"/>
  <Override PartName="/ppt/tags/tag2009.xml" ContentType="application/vnd.openxmlformats-officedocument.presentationml.tags+xml"/>
  <Override PartName="/ppt/notesSlides/notesSlide35.xml" ContentType="application/vnd.openxmlformats-officedocument.presentationml.notesSlide+xml"/>
  <Override PartName="/ppt/tags/tag82.xml" ContentType="application/vnd.openxmlformats-officedocument.presentationml.tags+xml"/>
  <Override PartName="/ppt/tags/tag197.xml" ContentType="application/vnd.openxmlformats-officedocument.presentationml.tags+xml"/>
  <Override PartName="/ppt/tags/tag383.xml" ContentType="application/vnd.openxmlformats-officedocument.presentationml.tags+xml"/>
  <Override PartName="/ppt/slideLayouts/slideLayout121.xml" ContentType="application/vnd.openxmlformats-officedocument.presentationml.slideLayout+xml"/>
  <Override PartName="/ppt/tags/tag1885.xml" ContentType="application/vnd.openxmlformats-officedocument.presentationml.tags+xml"/>
  <Override PartName="/ppt/tags/tag128.xml" ContentType="application/vnd.openxmlformats-officedocument.presentationml.tags+xml"/>
  <Override PartName="/ppt/tags/tag806.xml" ContentType="application/vnd.openxmlformats-officedocument.presentationml.tags+xml"/>
  <Override PartName="/ppt/tags/tag1138.xml" ContentType="application/vnd.openxmlformats-officedocument.presentationml.tags+xml"/>
  <Override PartName="/ppt/tags/tag1393.xml" ContentType="application/vnd.openxmlformats-officedocument.presentationml.tags+xml"/>
  <Override PartName="/ppt/tags/tag1816.xml" ContentType="application/vnd.openxmlformats-officedocument.presentationml.tags+xml"/>
  <Override PartName="/ppt/tags/tag2179.xml" ContentType="application/vnd.openxmlformats-officedocument.presentationml.tags+xml"/>
  <Override PartName="/ppt/slideLayouts/slideLayout291.xml" ContentType="application/vnd.openxmlformats-officedocument.presentationml.slideLayout+xml"/>
  <Override PartName="/ppt/tags/tag2365.xml" ContentType="application/vnd.openxmlformats-officedocument.presentationml.tags+xml"/>
  <Override PartName="/ppt/tags/tag13.xml" ContentType="application/vnd.openxmlformats-officedocument.presentationml.tags+xml"/>
  <Override PartName="/ppt/tags/tag298.xml" ContentType="application/vnd.openxmlformats-officedocument.presentationml.tags+xml"/>
  <Override PartName="/ppt/tags/tag314.xml" ContentType="application/vnd.openxmlformats-officedocument.presentationml.tags+xml"/>
  <Override PartName="/ppt/tags/tag500.xml" ContentType="application/vnd.openxmlformats-officedocument.presentationml.tags+xml"/>
  <Override PartName="/ppt/tags/tag976.xml" ContentType="application/vnd.openxmlformats-officedocument.presentationml.tags+xml"/>
  <Override PartName="/ppt/tags/tag1324.xml" ContentType="application/vnd.openxmlformats-officedocument.presentationml.tags+xml"/>
  <Override PartName="/ppt/slideLayouts/slideLayout222.xml" ContentType="application/vnd.openxmlformats-officedocument.presentationml.slideLayout+xml"/>
  <Override PartName="/ppt/tags/tag1986.xml" ContentType="application/vnd.openxmlformats-officedocument.presentationml.tags+xml"/>
  <Override PartName="/ppt/slideLayouts/slideLayout59.xml" ContentType="application/vnd.openxmlformats-officedocument.presentationml.slideLayout+xml"/>
  <Override PartName="/ppt/tags/tag484.xml" ContentType="application/vnd.openxmlformats-officedocument.presentationml.tags+xml"/>
  <Override PartName="/ppt/tags/tag670.xml" ContentType="application/vnd.openxmlformats-officedocument.presentationml.tags+xml"/>
  <Override PartName="/ppt/tags/tag1494.xml" ContentType="application/vnd.openxmlformats-officedocument.presentationml.tags+xml"/>
  <Override PartName="/ppt/tags/tag1510.xml" ContentType="application/vnd.openxmlformats-officedocument.presentationml.tags+xml"/>
  <Override PartName="/ppt/tags/tag229.xml" ContentType="application/vnd.openxmlformats-officedocument.presentationml.tags+xml"/>
  <Override PartName="/ppt/tags/tag415.xml" ContentType="application/vnd.openxmlformats-officedocument.presentationml.tags+xml"/>
  <Override PartName="/ppt/tags/tag907.xml" ContentType="application/vnd.openxmlformats-officedocument.presentationml.tags+xml"/>
  <Override PartName="/ppt/slideLayouts/slideLayout137.xml" ContentType="application/vnd.openxmlformats-officedocument.presentationml.slideLayout+xml"/>
  <Override PartName="/ppt/tags/tag1239.xml" ContentType="application/vnd.openxmlformats-officedocument.presentationml.tags+xml"/>
  <Override PartName="/ppt/tags/tag1680.xml" ContentType="application/vnd.openxmlformats-officedocument.presentationml.tags+xml"/>
  <Override PartName="/ppt/tags/tag1917.xml" ContentType="application/vnd.openxmlformats-officedocument.presentationml.tags+xml"/>
  <Override PartName="/ppt/tags/tag98.xml" ContentType="application/vnd.openxmlformats-officedocument.presentationml.tags+xml"/>
  <Override PartName="/ppt/tags/tag399.xml" ContentType="application/vnd.openxmlformats-officedocument.presentationml.tags+xml"/>
  <Override PartName="/ppt/tags/tag601.xml" ContentType="application/vnd.openxmlformats-officedocument.presentationml.tags+xml"/>
  <Override PartName="/ppt/tags/tag1425.xml" ContentType="application/vnd.openxmlformats-officedocument.presentationml.tags+xml"/>
  <Override PartName="/ppt/tags/tag1611.xml" ContentType="application/vnd.openxmlformats-officedocument.presentationml.tags+xml"/>
  <Override PartName="/ppt/tags/tag2160.xml" ContentType="application/vnd.openxmlformats-officedocument.presentationml.tags+xml"/>
  <Override PartName="/ppt/tags/tag585.xml" ContentType="application/vnd.openxmlformats-officedocument.presentationml.tags+xml"/>
  <Override PartName="/ppt/tags/tag771.xml" ContentType="application/vnd.openxmlformats-officedocument.presentationml.tags+xml"/>
  <Override PartName="/ppt/tags/tag1595.xml" ContentType="application/vnd.openxmlformats-officedocument.presentationml.tags+xml"/>
  <Override PartName="/ppt/tags/tag1781.xml" ContentType="application/vnd.openxmlformats-officedocument.presentationml.tags+xml"/>
  <Override PartName="/ppt/tags/tag29.xml" ContentType="application/vnd.openxmlformats-officedocument.presentationml.tags+xml"/>
  <Override PartName="/ppt/tags/tag516.xml" ContentType="application/vnd.openxmlformats-officedocument.presentationml.tags+xml"/>
  <Override PartName="/ppt/tags/tag1526.xml" ContentType="application/vnd.openxmlformats-officedocument.presentationml.tags+xml"/>
  <Override PartName="/ppt/slideLayouts/slideLayout238.xml" ContentType="application/vnd.openxmlformats-officedocument.presentationml.slideLayout+xml"/>
  <Override PartName="/ppt/tags/tag2075.xml" ContentType="application/vnd.openxmlformats-officedocument.presentationml.tags+xml"/>
  <Override PartName="/ppt/tags/tag210.xml" ContentType="application/vnd.openxmlformats-officedocument.presentationml.tags+xml"/>
  <Override PartName="/ppt/slideLayouts/slideLayout40.xml" ContentType="application/vnd.openxmlformats-officedocument.presentationml.slideLayout+xml"/>
  <Override PartName="/ppt/tags/tag686.xml" ContentType="application/vnd.openxmlformats-officedocument.presentationml.tags+xml"/>
  <Override PartName="/ppt/tags/tag702.xml" ContentType="application/vnd.openxmlformats-officedocument.presentationml.tags+xml"/>
  <Override PartName="/ppt/tags/tag1034.xml" ContentType="application/vnd.openxmlformats-officedocument.presentationml.tags+xml"/>
  <Override PartName="/ppt/tags/tag1712.xml" ContentType="application/vnd.openxmlformats-officedocument.presentationml.tags+xml"/>
  <Override PartName="/ppt/tags/tag2261.xml" ContentType="application/vnd.openxmlformats-officedocument.presentationml.tags+xml"/>
  <Override PartName="/ppt/notesSlides/notesSlide32.xml" ContentType="application/vnd.openxmlformats-officedocument.presentationml.notesSlide+xml"/>
  <Override PartName="/ppt/tags/tag194.xml" ContentType="application/vnd.openxmlformats-officedocument.presentationml.tags+xml"/>
  <Override PartName="/ppt/tags/tag872.xml" ContentType="application/vnd.openxmlformats-officedocument.presentationml.tags+xml"/>
  <Override PartName="/ppt/tags/tag1220.xml" ContentType="application/vnd.openxmlformats-officedocument.presentationml.tags+xml"/>
  <Override PartName="/ppt/tags/tag1696.xml" ContentType="application/vnd.openxmlformats-officedocument.presentationml.tags+xml"/>
  <Override PartName="/ppt/tags/tag1882.xml" ContentType="application/vnd.openxmlformats-officedocument.presentationml.tags+xml"/>
  <Override PartName="/ppt/tags/tag2006.xml" ContentType="application/vnd.openxmlformats-officedocument.presentationml.tags+xml"/>
  <Override PartName="/ppt/tags/tag380.xml" ContentType="application/vnd.openxmlformats-officedocument.presentationml.tags+xml"/>
  <Override PartName="/ppt/tags/tag617.xml" ContentType="application/vnd.openxmlformats-officedocument.presentationml.tags+xml"/>
  <Override PartName="/ppt/tags/tag803.xml" ContentType="application/vnd.openxmlformats-officedocument.presentationml.tags+xml"/>
  <Override PartName="/ppt/tags/tag1390.xml" ContentType="application/vnd.openxmlformats-officedocument.presentationml.tags+xml"/>
  <Override PartName="/ppt/tags/tag1627.xml" ContentType="application/vnd.openxmlformats-officedocument.presentationml.tags+xml"/>
  <Override PartName="/ppt/tags/tag2176.xml" ContentType="application/vnd.openxmlformats-officedocument.presentationml.tags+xml"/>
  <Override PartName="/ppt/slideLayouts/slideLayout9.xml" ContentType="application/vnd.openxmlformats-officedocument.presentationml.slideLayout+xml"/>
  <Override PartName="/ppt/tags/tag10.xml" ContentType="application/vnd.openxmlformats-officedocument.presentationml.tags+xml"/>
  <Override PartName="/ppt/tags/tag125.xml" ContentType="application/vnd.openxmlformats-officedocument.presentationml.tags+xml"/>
  <Override PartName="/ppt/tags/tag311.xml" ContentType="application/vnd.openxmlformats-officedocument.presentationml.tags+xml"/>
  <Override PartName="/ppt/tags/tag787.xml" ContentType="application/vnd.openxmlformats-officedocument.presentationml.tags+xml"/>
  <Override PartName="/ppt/tags/tag1135.xml" ContentType="application/vnd.openxmlformats-officedocument.presentationml.tags+xml"/>
  <Override PartName="/ppt/tags/tag1321.xml" ContentType="application/vnd.openxmlformats-officedocument.presentationml.tags+xml"/>
  <Override PartName="/ppt/tags/tag1797.xml" ContentType="application/vnd.openxmlformats-officedocument.presentationml.tags+xml"/>
  <Override PartName="/ppt/tags/tag1813.xml" ContentType="application/vnd.openxmlformats-officedocument.presentationml.tags+xml"/>
  <Override PartName="/ppt/tags/tag2362.xml" ContentType="application/vnd.openxmlformats-officedocument.presentationml.tags+xml"/>
  <Override PartName="/ppt/tags/tag295.xml" ContentType="application/vnd.openxmlformats-officedocument.presentationml.tags+xml"/>
  <Override PartName="/ppt/tags/tag481.xml" ContentType="application/vnd.openxmlformats-officedocument.presentationml.tags+xml"/>
  <Override PartName="/ppt/tags/tag973.xml" ContentType="application/vnd.openxmlformats-officedocument.presentationml.tags+xml"/>
  <Override PartName="/ppt/tags/tag1983.xml" ContentType="application/vnd.openxmlformats-officedocument.presentationml.tags+xml"/>
  <Override PartName="/ppt/tags/tag2107.xml" ContentType="application/vnd.openxmlformats-officedocument.presentationml.tags+xml"/>
  <Override PartName="/ppt/tags/tag226.xml" ContentType="application/vnd.openxmlformats-officedocument.presentationml.tags+xml"/>
  <Override PartName="/ppt/slideLayouts/slideLayout56.xml" ContentType="application/vnd.openxmlformats-officedocument.presentationml.slideLayout+xml"/>
  <Override PartName="/ppt/tags/tag718.xml" ContentType="application/vnd.openxmlformats-officedocument.presentationml.tags+xml"/>
  <Override PartName="/ppt/tags/tag904.xml" ContentType="application/vnd.openxmlformats-officedocument.presentationml.tags+xml"/>
  <Override PartName="/ppt/tags/tag1491.xml" ContentType="application/vnd.openxmlformats-officedocument.presentationml.tags+xml"/>
  <Override PartName="/ppt/tags/tag1728.xml" ContentType="application/vnd.openxmlformats-officedocument.presentationml.tags+xml"/>
  <Override PartName="/ppt/tags/tag1914.xml" ContentType="application/vnd.openxmlformats-officedocument.presentationml.tags+xml"/>
  <Override PartName="/ppt/tags/tag2277.xml" ContentType="application/vnd.openxmlformats-officedocument.presentationml.tags+xml"/>
  <Override PartName="/ppt/tags/tag412.xml" ContentType="application/vnd.openxmlformats-officedocument.presentationml.tags+xml"/>
  <Override PartName="/ppt/tags/tag888.xml" ContentType="application/vnd.openxmlformats-officedocument.presentationml.tags+xml"/>
  <Override PartName="/ppt/slideLayouts/slideLayout134.xml" ContentType="application/vnd.openxmlformats-officedocument.presentationml.slideLayout+xml"/>
  <Override PartName="/ppt/tags/tag1236.xml" ContentType="application/vnd.openxmlformats-officedocument.presentationml.tags+xml"/>
  <Override PartName="/ppt/tags/tag1422.xml" ContentType="application/vnd.openxmlformats-officedocument.presentationml.tags+xml"/>
  <Override PartName="/ppt/tags/tag1898.xml" ContentType="application/vnd.openxmlformats-officedocument.presentationml.tags+xml"/>
  <Override PartName="/ppt/tags/tag2208.xml" ContentType="application/vnd.openxmlformats-officedocument.presentationml.tags+xml"/>
  <Override PartName="/ppt/tags/tag95.xml" ContentType="application/vnd.openxmlformats-officedocument.presentationml.tags+xml"/>
  <Override PartName="/ppt/tags/tag396.xml" ContentType="application/vnd.openxmlformats-officedocument.presentationml.tags+xml"/>
  <Override PartName="/ppt/tags/tag582.xml" ContentType="application/vnd.openxmlformats-officedocument.presentationml.tags+xml"/>
  <Override PartName="/ppt/tags/tag819.xml" ContentType="application/vnd.openxmlformats-officedocument.presentationml.tags+xml"/>
  <Override PartName="/ppt/tags/tag1592.xml" ContentType="application/vnd.openxmlformats-officedocument.presentationml.tags+xml"/>
  <Override PartName="/ppt/tags/tag2378.xml" ContentType="application/vnd.openxmlformats-officedocument.presentationml.tags+xml"/>
  <Override PartName="/ppt/tags/tag26.xml" ContentType="application/vnd.openxmlformats-officedocument.presentationml.tags+xml"/>
  <Override PartName="/ppt/tags/tag327.xml" ContentType="application/vnd.openxmlformats-officedocument.presentationml.tags+xml"/>
  <Override PartName="/ppt/tags/tag989.xml" ContentType="application/vnd.openxmlformats-officedocument.presentationml.tags+xml"/>
  <Override PartName="/ppt/tags/tag1337.xml" ContentType="application/vnd.openxmlformats-officedocument.presentationml.tags+xml"/>
  <Override PartName="/ppt/tags/tag1829.xml" ContentType="application/vnd.openxmlformats-officedocument.presentationml.tags+xml"/>
  <Override PartName="/ppt/slideLayouts/slideLayout235.xml" ContentType="application/vnd.openxmlformats-officedocument.presentationml.slideLayout+xml"/>
  <Override PartName="/ppt/tags/tag497.xml" ContentType="application/vnd.openxmlformats-officedocument.presentationml.tags+xml"/>
  <Override PartName="/ppt/tags/tag513.xml" ContentType="application/vnd.openxmlformats-officedocument.presentationml.tags+xml"/>
  <Override PartName="/ppt/tags/tag1523.xml" ContentType="application/vnd.openxmlformats-officedocument.presentationml.tags+xml"/>
  <Override PartName="/ppt/tags/tag1999.xml" ContentType="application/vnd.openxmlformats-officedocument.presentationml.tags+xml"/>
  <Override PartName="/ppt/tags/tag2072.xml" ContentType="application/vnd.openxmlformats-officedocument.presentationml.tags+xml"/>
  <Override PartName="/ppt/tags/tag2309.xml" ContentType="application/vnd.openxmlformats-officedocument.presentationml.tags+xml"/>
  <Override PartName="/ppt/tags/tag683.xml" ContentType="application/vnd.openxmlformats-officedocument.presentationml.tags+xml"/>
  <Override PartName="/ppt/tags/tag1031.xml" ContentType="application/vnd.openxmlformats-officedocument.presentationml.tags+xml"/>
  <Override PartName="/ppt/tags/tag1693.xml" ContentType="application/vnd.openxmlformats-officedocument.presentationml.tags+xml"/>
  <Override PartName="/ppt/tags/tag2003.xml" ContentType="application/vnd.openxmlformats-officedocument.presentationml.tags+xml"/>
  <Override PartName="/ppt/tags/tag191.xml" ContentType="application/vnd.openxmlformats-officedocument.presentationml.tags+xml"/>
  <Override PartName="/ppt/tags/tag428.xml" ContentType="application/vnd.openxmlformats-officedocument.presentationml.tags+xml"/>
  <Override PartName="/ppt/tags/tag614.xml" ContentType="application/vnd.openxmlformats-officedocument.presentationml.tags+xml"/>
  <Override PartName="/ppt/tags/tag1438.xml" ContentType="application/vnd.openxmlformats-officedocument.presentationml.tags+xml"/>
  <Override PartName="/ppt/tags/tag122.xml" ContentType="application/vnd.openxmlformats-officedocument.presentationml.tags+xml"/>
  <Override PartName="/ppt/tags/tag598.xml" ContentType="application/vnd.openxmlformats-officedocument.presentationml.tags+xml"/>
  <Override PartName="/ppt/tags/tag784.xml" ContentType="application/vnd.openxmlformats-officedocument.presentationml.tags+xml"/>
  <Override PartName="/ppt/tags/tag800.xml" ContentType="application/vnd.openxmlformats-officedocument.presentationml.tags+xml"/>
  <Override PartName="/ppt/tags/tag1132.xml" ContentType="application/vnd.openxmlformats-officedocument.presentationml.tags+xml"/>
  <Override PartName="/ppt/tags/tag1624.xml" ContentType="application/vnd.openxmlformats-officedocument.presentationml.tags+xml"/>
  <Override PartName="/ppt/tags/tag1810.xml" ContentType="application/vnd.openxmlformats-officedocument.presentationml.tags+xml"/>
  <Override PartName="/ppt/tags/tag2173.xml" ContentType="application/vnd.openxmlformats-officedocument.presentationml.tags+xml"/>
  <Override PartName="/ppt/slideLayouts/slideLayout6.xml" ContentType="application/vnd.openxmlformats-officedocument.presentationml.slideLayout+xml"/>
  <Override PartName="/ppt/tags/tag292.xml" ContentType="application/vnd.openxmlformats-officedocument.presentationml.tags+xml"/>
  <Override PartName="/ppt/tags/tag529.xml" ContentType="application/vnd.openxmlformats-officedocument.presentationml.tags+xml"/>
  <Override PartName="/ppt/tags/tag970.xml" ContentType="application/vnd.openxmlformats-officedocument.presentationml.tags+xml"/>
  <Override PartName="/ppt/tags/tag1794.xml" ContentType="application/vnd.openxmlformats-officedocument.presentationml.tags+xml"/>
  <Override PartName="/ppt/tags/tag1980.xml" ContentType="application/vnd.openxmlformats-officedocument.presentationml.tags+xml"/>
  <Override PartName="/ppt/tags/tag2104.xml" ContentType="application/vnd.openxmlformats-officedocument.presentationml.tags+xml"/>
  <Override PartName="/ppt/slideLayouts/slideLayout53.xml" ContentType="application/vnd.openxmlformats-officedocument.presentationml.slideLayout+xml"/>
  <Override PartName="/ppt/tags/tag715.xml" ContentType="application/vnd.openxmlformats-officedocument.presentationml.tags+xml"/>
  <Override PartName="/ppt/tags/tag1047.xml" ContentType="application/vnd.openxmlformats-officedocument.presentationml.tags+xml"/>
  <Override PartName="/ppt/tags/tag1539.xml" ContentType="application/vnd.openxmlformats-officedocument.presentationml.tags+xml"/>
  <Override PartName="/ppt/tags/tag1725.xml" ContentType="application/vnd.openxmlformats-officedocument.presentationml.tags+xml"/>
  <Override PartName="/ppt/tags/tag2088.xml" ContentType="application/vnd.openxmlformats-officedocument.presentationml.tags+xml"/>
  <Override PartName="/ppt/tags/tag2274.xml" ContentType="application/vnd.openxmlformats-officedocument.presentationml.tags+xml"/>
  <Override PartName="/ppt/tags/tag223.xml" ContentType="application/vnd.openxmlformats-officedocument.presentationml.tags+xml"/>
  <Override PartName="/ppt/tags/tag699.xml" ContentType="application/vnd.openxmlformats-officedocument.presentationml.tags+xml"/>
  <Override PartName="/ppt/tags/tag885.xml" ContentType="application/vnd.openxmlformats-officedocument.presentationml.tags+xml"/>
  <Override PartName="/ppt/tags/tag901.xml" ContentType="application/vnd.openxmlformats-officedocument.presentationml.tags+xml"/>
  <Override PartName="/ppt/slideLayouts/slideLayout131.xml" ContentType="application/vnd.openxmlformats-officedocument.presentationml.slideLayout+xml"/>
  <Override PartName="/ppt/tags/tag1233.xml" ContentType="application/vnd.openxmlformats-officedocument.presentationml.tags+xml"/>
  <Override PartName="/ppt/tags/tag1895.xml" ContentType="application/vnd.openxmlformats-officedocument.presentationml.tags+xml"/>
  <Override PartName="/ppt/tags/tag1911.xml" ContentType="application/vnd.openxmlformats-officedocument.presentationml.tags+xml"/>
  <Override PartName="/ppt/tags/tag2019.xml" ContentType="application/vnd.openxmlformats-officedocument.presentationml.tags+xml"/>
  <Override PartName="/ppt/tags/tag92.xml" ContentType="application/vnd.openxmlformats-officedocument.presentationml.tags+xml"/>
  <Override PartName="/ppt/tags/tag393.xml" ContentType="application/vnd.openxmlformats-officedocument.presentationml.tags+xml"/>
  <Override PartName="/ppt/tags/tag2189.xml" ContentType="application/vnd.openxmlformats-officedocument.presentationml.tags+xml"/>
  <Override PartName="/ppt/tags/tag2205.xml" ContentType="application/vnd.openxmlformats-officedocument.presentationml.tags+xml"/>
  <Override PartName="/ppt/tags/tag138.xml" ContentType="application/vnd.openxmlformats-officedocument.presentationml.tags+xml"/>
  <Override PartName="/ppt/tags/tag324.xml" ContentType="application/vnd.openxmlformats-officedocument.presentationml.tags+xml"/>
  <Override PartName="/ppt/tags/tag816.xml" ContentType="application/vnd.openxmlformats-officedocument.presentationml.tags+xml"/>
  <Override PartName="/ppt/tags/tag1148.xml" ContentType="application/vnd.openxmlformats-officedocument.presentationml.tags+xml"/>
  <Override PartName="/ppt/tags/tag1826.xml" ContentType="application/vnd.openxmlformats-officedocument.presentationml.tags+xml"/>
  <Override PartName="/ppt/tags/tag2375.xml" ContentType="application/vnd.openxmlformats-officedocument.presentationml.tags+xml"/>
  <Override PartName="/ppt/tags/tag23.xml" ContentType="application/vnd.openxmlformats-officedocument.presentationml.tags+xml"/>
  <Override PartName="/ppt/tags/tag510.xml" ContentType="application/vnd.openxmlformats-officedocument.presentationml.tags+xml"/>
  <Override PartName="/ppt/tags/tag986.xml" ContentType="application/vnd.openxmlformats-officedocument.presentationml.tags+xml"/>
  <Override PartName="/ppt/tags/tag1334.xml" ContentType="application/vnd.openxmlformats-officedocument.presentationml.tags+xml"/>
  <Override PartName="/ppt/tags/tag1520.xml" ContentType="application/vnd.openxmlformats-officedocument.presentationml.tags+xml"/>
  <Override PartName="/ppt/slideLayouts/slideLayout232.xml" ContentType="application/vnd.openxmlformats-officedocument.presentationml.slideLayout+xml"/>
  <Override PartName="/ppt/tags/tag1996.xml" ContentType="application/vnd.openxmlformats-officedocument.presentationml.tags+xml"/>
  <Override PartName="/ppt/tags/tag2306.xml" ContentType="application/vnd.openxmlformats-officedocument.presentationml.tags+xml"/>
  <Override PartName="/ppt/tags/tag9.xml" ContentType="application/vnd.openxmlformats-officedocument.presentationml.tags+xml"/>
  <Override PartName="/ppt/slideLayouts/slideLayout69.xml" ContentType="application/vnd.openxmlformats-officedocument.presentationml.slideLayout+xml"/>
  <Override PartName="/ppt/tags/tag494.xml" ContentType="application/vnd.openxmlformats-officedocument.presentationml.tags+xml"/>
  <Override PartName="/ppt/tags/tag680.xml" ContentType="application/vnd.openxmlformats-officedocument.presentationml.tags+xml"/>
  <Override PartName="/ppt/tags/tag917.xml" ContentType="application/vnd.openxmlformats-officedocument.presentationml.tags+xml"/>
  <Override PartName="/ppt/tags/tag1690.xml" ContentType="application/vnd.openxmlformats-officedocument.presentationml.tags+xml"/>
  <Override PartName="/ppt/tags/tag239.xml" ContentType="application/vnd.openxmlformats-officedocument.presentationml.tags+xml"/>
  <Override PartName="/ppt/tags/tag425.xml" ContentType="application/vnd.openxmlformats-officedocument.presentationml.tags+xml"/>
  <Override PartName="/ppt/slideLayouts/slideLayout147.xml" ContentType="application/vnd.openxmlformats-officedocument.presentationml.slideLayout+xml"/>
  <Override PartName="/ppt/tags/tag1249.xml" ContentType="application/vnd.openxmlformats-officedocument.presentationml.tags+xml"/>
  <Override PartName="/ppt/tags/tag1435.xml" ContentType="application/vnd.openxmlformats-officedocument.presentationml.tags+xml"/>
  <Override PartName="/ppt/tags/tag1927.xml" ContentType="application/vnd.openxmlformats-officedocument.presentationml.tags+xml"/>
  <Override PartName="/ppt/tags/tag2000.xml" ContentType="application/vnd.openxmlformats-officedocument.presentationml.tags+xml"/>
  <Override PartName="/ppt/tags/tag595.xml" ContentType="application/vnd.openxmlformats-officedocument.presentationml.tags+xml"/>
  <Override PartName="/ppt/tags/tag611.xml" ContentType="application/vnd.openxmlformats-officedocument.presentationml.tags+xml"/>
  <Override PartName="/ppt/tags/tag1621.xml" ContentType="application/vnd.openxmlformats-officedocument.presentationml.tags+xml"/>
  <Override PartName="/ppt/tags/tag2170.xml" ContentType="application/vnd.openxmlformats-officedocument.presentationml.tags+xml"/>
  <Override PartName="/ppt/tags/tag2407.xml" ContentType="application/vnd.openxmlformats-officedocument.presentationml.tags+xml"/>
  <Override PartName="/ppt/slideLayouts/slideLayout3.xml" ContentType="application/vnd.openxmlformats-officedocument.presentationml.slideLayout+xml"/>
  <Override PartName="/ppt/tags/tag39.xml" ContentType="application/vnd.openxmlformats-officedocument.presentationml.tags+xml"/>
  <Override PartName="/ppt/tags/tag781.xml" ContentType="application/vnd.openxmlformats-officedocument.presentationml.tags+xml"/>
  <Override PartName="/ppt/tags/tag1791.xml" ContentType="application/vnd.openxmlformats-officedocument.presentationml.tags+xml"/>
  <Override PartName="/ppt/tags/tag2101.xml" ContentType="application/vnd.openxmlformats-officedocument.presentationml.tags+xml"/>
  <Override PartName="/ppt/tags/tag526.xml" ContentType="application/vnd.openxmlformats-officedocument.presentationml.tags+xml"/>
  <Override PartName="/ppt/tags/tag712.xml" ContentType="application/vnd.openxmlformats-officedocument.presentationml.tags+xml"/>
  <Override PartName="/ppt/tags/tag1536.xml" ContentType="application/vnd.openxmlformats-officedocument.presentationml.tags+xml"/>
  <Override PartName="/ppt/slideLayouts/slideLayout248.xml" ContentType="application/vnd.openxmlformats-officedocument.presentationml.slideLayout+xml"/>
  <Override PartName="/ppt/tags/tag2085.xml" ContentType="application/vnd.openxmlformats-officedocument.presentationml.tags+xml"/>
  <Override PartName="/ppt/tags/tag220.xml" ContentType="application/vnd.openxmlformats-officedocument.presentationml.tags+xml"/>
  <Override PartName="/ppt/slideLayouts/slideLayout50.xml" ContentType="application/vnd.openxmlformats-officedocument.presentationml.slideLayout+xml"/>
  <Override PartName="/ppt/tags/tag696.xml" ContentType="application/vnd.openxmlformats-officedocument.presentationml.tags+xml"/>
  <Override PartName="/ppt/tags/tag1044.xml" ContentType="application/vnd.openxmlformats-officedocument.presentationml.tags+xml"/>
  <Override PartName="/ppt/tags/tag1230.xml" ContentType="application/vnd.openxmlformats-officedocument.presentationml.tags+xml"/>
  <Override PartName="/ppt/tags/tag1722.xml" ContentType="application/vnd.openxmlformats-officedocument.presentationml.tags+xml"/>
  <Override PartName="/ppt/tags/tag2271.xml" ContentType="application/vnd.openxmlformats-officedocument.presentationml.tags+xml"/>
  <Override PartName="/ppt/tags/tag390.xml" ContentType="application/vnd.openxmlformats-officedocument.presentationml.tags+xml"/>
  <Override PartName="/ppt/tags/tag882.xml" ContentType="application/vnd.openxmlformats-officedocument.presentationml.tags+xml"/>
  <Override PartName="/ppt/tags/tag1892.xml" ContentType="application/vnd.openxmlformats-officedocument.presentationml.tags+xml"/>
  <Override PartName="/ppt/tags/tag2016.xml" ContentType="application/vnd.openxmlformats-officedocument.presentationml.tags+xml"/>
  <Override PartName="/ppt/tags/tag2202.xml" ContentType="application/vnd.openxmlformats-officedocument.presentationml.tags+xml"/>
  <Override PartName="/ppt/notesSlides/notesSlide8.xml" ContentType="application/vnd.openxmlformats-officedocument.presentationml.notesSlide+xml"/>
  <Override PartName="/ppt/tags/tag135.xml" ContentType="application/vnd.openxmlformats-officedocument.presentationml.tags+xml"/>
  <Override PartName="/ppt/tags/tag627.xml" ContentType="application/vnd.openxmlformats-officedocument.presentationml.tags+xml"/>
  <Override PartName="/ppt/tags/tag813.xml" ContentType="application/vnd.openxmlformats-officedocument.presentationml.tags+xml"/>
  <Override PartName="/ppt/tags/tag1637.xml" ContentType="application/vnd.openxmlformats-officedocument.presentationml.tags+xml"/>
  <Override PartName="/ppt/tags/tag1823.xml" ContentType="application/vnd.openxmlformats-officedocument.presentationml.tags+xml"/>
  <Override PartName="/ppt/tags/tag2186.xml" ContentType="application/vnd.openxmlformats-officedocument.presentationml.tags+xml"/>
  <Override PartName="/ppt/tags/tag2372.xml" ContentType="application/vnd.openxmlformats-officedocument.presentationml.tags+xml"/>
  <Override PartName="/ppt/tags/tag20.xml" ContentType="application/vnd.openxmlformats-officedocument.presentationml.tags+xml"/>
  <Override PartName="/ppt/tags/tag321.xml" ContentType="application/vnd.openxmlformats-officedocument.presentationml.tags+xml"/>
  <Override PartName="/ppt/tags/tag797.xml" ContentType="application/vnd.openxmlformats-officedocument.presentationml.tags+xml"/>
  <Override PartName="/ppt/tags/tag983.xml" ContentType="application/vnd.openxmlformats-officedocument.presentationml.tags+xml"/>
  <Override PartName="/ppt/tags/tag1145.xml" ContentType="application/vnd.openxmlformats-officedocument.presentationml.tags+xml"/>
  <Override PartName="/ppt/tags/tag1331.xml" ContentType="application/vnd.openxmlformats-officedocument.presentationml.tags+xml"/>
  <Override PartName="/ppt/tags/tag2117.xml" ContentType="application/vnd.openxmlformats-officedocument.presentationml.tags+xml"/>
  <Override PartName="/ppt/tags/tag6.xml" ContentType="application/vnd.openxmlformats-officedocument.presentationml.tags+xml"/>
  <Override PartName="/ppt/slideLayouts/slideLayout66.xml" ContentType="application/vnd.openxmlformats-officedocument.presentationml.slideLayout+xml"/>
  <Override PartName="/ppt/tags/tag491.xml" ContentType="application/vnd.openxmlformats-officedocument.presentationml.tags+xml"/>
  <Override PartName="/ppt/tags/tag728.xml" ContentType="application/vnd.openxmlformats-officedocument.presentationml.tags+xml"/>
  <Override PartName="/ppt/tags/tag1993.xml" ContentType="application/vnd.openxmlformats-officedocument.presentationml.tags+xml"/>
  <Override PartName="/ppt/tags/tag2287.xml" ContentType="application/vnd.openxmlformats-officedocument.presentationml.tags+xml"/>
  <Override PartName="/ppt/tags/tag2303.xml" ContentType="application/vnd.openxmlformats-officedocument.presentationml.tags+xml"/>
  <Override PartName="/ppt/tags/tag236.xml" ContentType="application/vnd.openxmlformats-officedocument.presentationml.tags+xml"/>
  <Override PartName="/ppt/tags/tag898.xml" ContentType="application/vnd.openxmlformats-officedocument.presentationml.tags+xml"/>
  <Override PartName="/ppt/tags/tag914.xml" ContentType="application/vnd.openxmlformats-officedocument.presentationml.tags+xml"/>
  <Override PartName="/ppt/tags/tag1246.xml" ContentType="application/vnd.openxmlformats-officedocument.presentationml.tags+xml"/>
  <Override PartName="/ppt/tags/tag1738.xml" ContentType="application/vnd.openxmlformats-officedocument.presentationml.tags+xml"/>
  <Override PartName="/ppt/tags/tag1924.xml" ContentType="application/vnd.openxmlformats-officedocument.presentationml.tags+xml"/>
  <Override PartName="/ppt/tags/tag422.xml" ContentType="application/vnd.openxmlformats-officedocument.presentationml.tags+xml"/>
  <Override PartName="/ppt/slideLayouts/slideLayout144.xml" ContentType="application/vnd.openxmlformats-officedocument.presentationml.slideLayout+xml"/>
  <Override PartName="/ppt/tags/tag1432.xml" ContentType="application/vnd.openxmlformats-officedocument.presentationml.tags+xml"/>
  <Override PartName="/ppt/tags/tag2218.xml" ContentType="application/vnd.openxmlformats-officedocument.presentationml.tags+xml"/>
  <Override PartName="/ppt/tags/tag592.xml" ContentType="application/vnd.openxmlformats-officedocument.presentationml.tags+xml"/>
  <Override PartName="/ppt/tags/tag829.xml" ContentType="application/vnd.openxmlformats-officedocument.presentationml.tags+xml"/>
  <Override PartName="/ppt/tags/tag1839.xml" ContentType="application/vnd.openxmlformats-officedocument.presentationml.tags+xml"/>
  <Override PartName="/ppt/tags/tag2388.xml" ContentType="application/vnd.openxmlformats-officedocument.presentationml.tags+xml"/>
  <Override PartName="/ppt/tags/tag2404.xml" ContentType="application/vnd.openxmlformats-officedocument.presentationml.tags+xml"/>
  <Override PartName="/ppt/tags/tag36.xml" ContentType="application/vnd.openxmlformats-officedocument.presentationml.tags+xml"/>
  <Override PartName="/ppt/tags/tag337.xml" ContentType="application/vnd.openxmlformats-officedocument.presentationml.tags+xml"/>
  <Override PartName="/ppt/tags/tag523.xml" ContentType="application/vnd.openxmlformats-officedocument.presentationml.tags+xml"/>
  <Override PartName="/ppt/tags/tag999.xml" ContentType="application/vnd.openxmlformats-officedocument.presentationml.tags+xml"/>
  <Override PartName="/ppt/tags/tag1347.xml" ContentType="application/vnd.openxmlformats-officedocument.presentationml.tags+xml"/>
  <Override PartName="/ppt/slideLayouts/slideLayout245.xml" ContentType="application/vnd.openxmlformats-officedocument.presentationml.slideLayout+xml"/>
  <Override PartName="/ppt/tags/tag693.xml" ContentType="application/vnd.openxmlformats-officedocument.presentationml.tags+xml"/>
  <Override PartName="/ppt/tags/tag1041.xml" ContentType="application/vnd.openxmlformats-officedocument.presentationml.tags+xml"/>
  <Override PartName="/ppt/tags/tag1533.xml" ContentType="application/vnd.openxmlformats-officedocument.presentationml.tags+xml"/>
  <Override PartName="/ppt/tags/tag2082.xml" ContentType="application/vnd.openxmlformats-officedocument.presentationml.tags+xml"/>
  <Override PartName="/ppt/tags/tag2319.xml" ContentType="application/vnd.openxmlformats-officedocument.presentationml.tags+xml"/>
  <Override PartName="/ppt/tags/tag438.xml" ContentType="application/vnd.openxmlformats-officedocument.presentationml.tags+xml"/>
  <Override PartName="/ppt/tags/tag2013.xml" ContentType="application/vnd.openxmlformats-officedocument.presentationml.tags+xml"/>
  <Override PartName="/ppt/tags/tag624.xml" ContentType="application/vnd.openxmlformats-officedocument.presentationml.tags+xml"/>
  <Override PartName="/ppt/tags/tag1448.xml" ContentType="application/vnd.openxmlformats-officedocument.presentationml.tags+xml"/>
  <Override PartName="/ppt/tags/tag1634.xml" ContentType="application/vnd.openxmlformats-officedocument.presentationml.tags+xml"/>
  <Override PartName="/ppt/tags/tag2183.xml" ContentType="application/vnd.openxmlformats-officedocument.presentationml.tags+xml"/>
  <Override PartName="/ppt/notesSlides/notesSlide5.xml" ContentType="application/vnd.openxmlformats-officedocument.presentationml.notesSlide+xml"/>
  <Override PartName="/ppt/tags/tag132.xml" ContentType="application/vnd.openxmlformats-officedocument.presentationml.tags+xml"/>
  <Override PartName="/ppt/tags/tag794.xml" ContentType="application/vnd.openxmlformats-officedocument.presentationml.tags+xml"/>
  <Override PartName="/ppt/tags/tag810.xml" ContentType="application/vnd.openxmlformats-officedocument.presentationml.tags+xml"/>
  <Override PartName="/ppt/tags/tag1142.xml" ContentType="application/vnd.openxmlformats-officedocument.presentationml.tags+xml"/>
  <Override PartName="/ppt/tags/tag1820.xml" ContentType="application/vnd.openxmlformats-officedocument.presentationml.tags+xml"/>
  <Override PartName="/ppt/tags/tag539.xml" ContentType="application/vnd.openxmlformats-officedocument.presentationml.tags+xml"/>
  <Override PartName="/ppt/tags/tag980.xml" ContentType="application/vnd.openxmlformats-officedocument.presentationml.tags+xml"/>
  <Override PartName="/ppt/tags/tag1549.xml" ContentType="application/vnd.openxmlformats-officedocument.presentationml.tags+xml"/>
  <Override PartName="/ppt/tags/tag1990.xml" ContentType="application/vnd.openxmlformats-officedocument.presentationml.tags+xml"/>
  <Override PartName="/ppt/tags/tag2098.xml" ContentType="application/vnd.openxmlformats-officedocument.presentationml.tags+xml"/>
  <Override PartName="/ppt/tags/tag2114.xml" ContentType="application/vnd.openxmlformats-officedocument.presentationml.tags+xml"/>
  <Override PartName="/ppt/tags/tag2300.xml" ContentType="application/vnd.openxmlformats-officedocument.presentationml.tags+xml"/>
  <Override PartName="/ppt/tags/tag3.xml" ContentType="application/vnd.openxmlformats-officedocument.presentationml.tags+xml"/>
  <Override PartName="/ppt/tags/tag233.xml" ContentType="application/vnd.openxmlformats-officedocument.presentationml.tags+xml"/>
  <Override PartName="/ppt/slideLayouts/slideLayout63.xml" ContentType="application/vnd.openxmlformats-officedocument.presentationml.slideLayout+xml"/>
  <Override PartName="/ppt/tags/tag725.xml" ContentType="application/vnd.openxmlformats-officedocument.presentationml.tags+xml"/>
  <Override PartName="/ppt/tags/tag911.xml" ContentType="application/vnd.openxmlformats-officedocument.presentationml.tags+xml"/>
  <Override PartName="/ppt/tags/tag1057.xml" ContentType="application/vnd.openxmlformats-officedocument.presentationml.tags+xml"/>
  <Override PartName="/ppt/tags/tag1735.xml" ContentType="application/vnd.openxmlformats-officedocument.presentationml.tags+xml"/>
  <Override PartName="/ppt/tags/tag2284.xml" ContentType="application/vnd.openxmlformats-officedocument.presentationml.tags+xml"/>
  <Override PartName="/ppt/tags/tag895.xml" ContentType="application/vnd.openxmlformats-officedocument.presentationml.tags+xml"/>
  <Override PartName="/ppt/slideLayouts/slideLayout141.xml" ContentType="application/vnd.openxmlformats-officedocument.presentationml.slideLayout+xml"/>
  <Override PartName="/ppt/tags/tag1243.xml" ContentType="application/vnd.openxmlformats-officedocument.presentationml.tags+xml"/>
  <Override PartName="/ppt/tags/tag1921.xml" ContentType="application/vnd.openxmlformats-officedocument.presentationml.tags+xml"/>
  <Override PartName="/ppt/tags/tag2029.xml" ContentType="application/vnd.openxmlformats-officedocument.presentationml.tags+xml"/>
  <Override PartName="/ppt/tags/tag2215.xml" ContentType="application/vnd.openxmlformats-officedocument.presentationml.tags+xml"/>
  <Override PartName="/ppt/tags/tag826.xml" ContentType="application/vnd.openxmlformats-officedocument.presentationml.tags+xml"/>
  <Override PartName="/ppt/tags/tag2199.xml" ContentType="application/vnd.openxmlformats-officedocument.presentationml.tags+xml"/>
  <Override PartName="/ppt/tags/tag2401.xml" ContentType="application/vnd.openxmlformats-officedocument.presentationml.tags+xml"/>
  <Override PartName="/ppt/tags/tag33.xml" ContentType="application/vnd.openxmlformats-officedocument.presentationml.tags+xml"/>
  <Override PartName="/ppt/tags/tag148.xml" ContentType="application/vnd.openxmlformats-officedocument.presentationml.tags+xml"/>
  <Override PartName="/ppt/tags/tag334.xml" ContentType="application/vnd.openxmlformats-officedocument.presentationml.tags+xml"/>
  <Override PartName="/ppt/tags/tag1158.xml" ContentType="application/vnd.openxmlformats-officedocument.presentationml.tags+xml"/>
  <Override PartName="/ppt/tags/tag1344.xml" ContentType="application/vnd.openxmlformats-officedocument.presentationml.tags+xml"/>
  <Override PartName="/ppt/tags/tag1836.xml" ContentType="application/vnd.openxmlformats-officedocument.presentationml.tags+xml"/>
  <Override PartName="/ppt/tags/tag2385.xml" ContentType="application/vnd.openxmlformats-officedocument.presentationml.tags+xml"/>
  <Override PartName="/ppt/tags/tag520.xml" ContentType="application/vnd.openxmlformats-officedocument.presentationml.tags+xml"/>
  <Override PartName="/ppt/tags/tag996.xml" ContentType="application/vnd.openxmlformats-officedocument.presentationml.tags+xml"/>
  <Override PartName="/ppt/tags/tag1530.xml" ContentType="application/vnd.openxmlformats-officedocument.presentationml.tags+xml"/>
  <Override PartName="/ppt/slideLayouts/slideLayout242.xml" ContentType="application/vnd.openxmlformats-officedocument.presentationml.slideLayout+xml"/>
  <Override PartName="/ppt/tags/tag2316.xml" ContentType="application/vnd.openxmlformats-officedocument.presentationml.tags+xml"/>
  <Override PartName="/ppt/tags/tag249.xml" ContentType="application/vnd.openxmlformats-officedocument.presentationml.tags+xml"/>
  <Override PartName="/ppt/slideLayouts/slideLayout79.xml" ContentType="application/vnd.openxmlformats-officedocument.presentationml.slideLayout+xml"/>
  <Override PartName="/ppt/tags/tag690.xml" ContentType="application/vnd.openxmlformats-officedocument.presentationml.tags+xml"/>
  <Override PartName="/ppt/tags/tag927.xml" ContentType="application/vnd.openxmlformats-officedocument.presentationml.tags+xml"/>
  <Override PartName="/ppt/tags/tag1937.xml" ContentType="application/vnd.openxmlformats-officedocument.presentationml.tags+xml"/>
  <Override PartName="/ppt/tags/tag2010.xml" ContentType="application/vnd.openxmlformats-officedocument.presentationml.tags+xml"/>
  <Override PartName="/ppt/tags/tag435.xml" ContentType="application/vnd.openxmlformats-officedocument.presentationml.tags+xml"/>
  <Override PartName="/ppt/tags/tag621.xml" ContentType="application/vnd.openxmlformats-officedocument.presentationml.tags+xml"/>
  <Override PartName="/ppt/slideLayouts/slideLayout157.xml" ContentType="application/vnd.openxmlformats-officedocument.presentationml.slideLayout+xml"/>
  <Override PartName="/ppt/tags/tag1259.xml" ContentType="application/vnd.openxmlformats-officedocument.presentationml.tags+xml"/>
  <Override PartName="/ppt/tags/tag1445.xml" ContentType="application/vnd.openxmlformats-officedocument.presentationml.tags+xml"/>
  <Override PartName="/ppt/notesSlides/notesSlide2.xml" ContentType="application/vnd.openxmlformats-officedocument.presentationml.notesSlide+xml"/>
  <Override PartName="/ppt/tags/tag1631.xml" ContentType="application/vnd.openxmlformats-officedocument.presentationml.tags+xml"/>
  <Override PartName="/ppt/tags/tag2180.xml" ContentType="application/vnd.openxmlformats-officedocument.presentationml.tags+xml"/>
  <Override PartName="/ppt/tags/tag2417.xml" ContentType="application/vnd.openxmlformats-officedocument.presentationml.tags+xml"/>
  <Override PartName="/ppt/tags/tag49.xml" ContentType="application/vnd.openxmlformats-officedocument.presentationml.tags+xml"/>
  <Override PartName="/ppt/tags/tag791.xml" ContentType="application/vnd.openxmlformats-officedocument.presentationml.tags+xml"/>
  <Override PartName="/ppt/slideLayouts/slideLayout258.xml" ContentType="application/vnd.openxmlformats-officedocument.presentationml.slideLayout+xml"/>
  <Override PartName="/ppt/tags/tag2111.xml" ContentType="application/vnd.openxmlformats-officedocument.presentationml.tags+xml"/>
  <Override PartName="/ppt/slideLayouts/slideLayout60.xml" ContentType="application/vnd.openxmlformats-officedocument.presentationml.slideLayout+xml"/>
  <Override PartName="/ppt/tags/tag536.xml" ContentType="application/vnd.openxmlformats-officedocument.presentationml.tags+xml"/>
  <Override PartName="/ppt/tags/tag722.xml" ContentType="application/vnd.openxmlformats-officedocument.presentationml.tags+xml"/>
  <Override PartName="/ppt/tags/tag1546.xml" ContentType="application/vnd.openxmlformats-officedocument.presentationml.tags+xml"/>
  <Override PartName="/ppt/tags/tag1732.xml" ContentType="application/vnd.openxmlformats-officedocument.presentationml.tags+xml"/>
  <Override PartName="/ppt/tags/tag2095.xml" ContentType="application/vnd.openxmlformats-officedocument.presentationml.tags+xml"/>
  <Override PartName="/ppt/tags/tag2281.xml" ContentType="application/vnd.openxmlformats-officedocument.presentationml.tags+xml"/>
  <Override PartName="/ppt/theme/theme18.xml" ContentType="application/vnd.openxmlformats-officedocument.theme+xml"/>
  <Override PartName="/ppt/tableStyles.xml" ContentType="application/vnd.openxmlformats-officedocument.presentationml.tableStyles+xml"/>
  <Override PartName="/ppt/tags/tag230.xml" ContentType="application/vnd.openxmlformats-officedocument.presentationml.tags+xml"/>
  <Override PartName="/ppt/tags/tag892.xml" ContentType="application/vnd.openxmlformats-officedocument.presentationml.tags+xml"/>
  <Override PartName="/ppt/tags/tag1054.xml" ContentType="application/vnd.openxmlformats-officedocument.presentationml.tags+xml"/>
  <Override PartName="/ppt/tags/tag1240.xml" ContentType="application/vnd.openxmlformats-officedocument.presentationml.tags+xml"/>
  <Override PartName="/ppt/tags/tag2026.xml" ContentType="application/vnd.openxmlformats-officedocument.presentationml.tags+xml"/>
  <Override PartName="/ppt/tags/tag637.xml" ContentType="application/vnd.openxmlformats-officedocument.presentationml.tags+xml"/>
  <Override PartName="/ppt/tags/tag2212.xml" ContentType="application/vnd.openxmlformats-officedocument.presentationml.tags+xml"/>
  <Override PartName="/ppt/tags/tag145.xml" ContentType="application/vnd.openxmlformats-officedocument.presentationml.tags+xml"/>
  <Override PartName="/ppt/tags/tag823.xml" ContentType="application/vnd.openxmlformats-officedocument.presentationml.tags+xml"/>
  <Override PartName="/ppt/tags/tag1155.xml" ContentType="application/vnd.openxmlformats-officedocument.presentationml.tags+xml"/>
  <Override PartName="/ppt/tags/tag1647.xml" ContentType="application/vnd.openxmlformats-officedocument.presentationml.tags+xml"/>
  <Override PartName="/ppt/tags/tag1833.xml" ContentType="application/vnd.openxmlformats-officedocument.presentationml.tags+xml"/>
  <Override PartName="/ppt/tags/tag2196.xml" ContentType="application/vnd.openxmlformats-officedocument.presentationml.tags+xml"/>
  <Override PartName="/ppt/tags/tag2382.xml" ContentType="application/vnd.openxmlformats-officedocument.presentationml.tags+xml"/>
  <Override PartName="/ppt/tags/tag30.xml" ContentType="application/vnd.openxmlformats-officedocument.presentationml.tags+xml"/>
  <Override PartName="/ppt/tags/tag331.xml" ContentType="application/vnd.openxmlformats-officedocument.presentationml.tags+xml"/>
  <Override PartName="/ppt/tags/tag993.xml" ContentType="application/vnd.openxmlformats-officedocument.presentationml.tags+xml"/>
  <Override PartName="/ppt/tags/tag1341.xml" ContentType="application/vnd.openxmlformats-officedocument.presentationml.tags+xml"/>
  <Override PartName="/ppt/tags/tag2127.xml" ContentType="application/vnd.openxmlformats-officedocument.presentationml.tags+xml"/>
  <Override PartName="/ppt/slideLayouts/slideLayout76.xml" ContentType="application/vnd.openxmlformats-officedocument.presentationml.slideLayout+xml"/>
  <Override PartName="/ppt/tags/tag738.xml" ContentType="application/vnd.openxmlformats-officedocument.presentationml.tags+xml"/>
  <Override PartName="/ppt/tags/tag1748.xml" ContentType="application/vnd.openxmlformats-officedocument.presentationml.tags+xml"/>
  <Override PartName="/ppt/tags/tag2297.xml" ContentType="application/vnd.openxmlformats-officedocument.presentationml.tags+xml"/>
  <Override PartName="/ppt/tags/tag2313.xml" ContentType="application/vnd.openxmlformats-officedocument.presentationml.tags+xml"/>
  <Override PartName="/ppt/tags/tag246.xml" ContentType="application/vnd.openxmlformats-officedocument.presentationml.tags+xml"/>
  <Override PartName="/ppt/tags/tag432.xml" ContentType="application/vnd.openxmlformats-officedocument.presentationml.tags+xml"/>
  <Override PartName="/ppt/tags/tag924.xml" ContentType="application/vnd.openxmlformats-officedocument.presentationml.tags+xml"/>
  <Override PartName="/ppt/slideLayouts/slideLayout154.xml" ContentType="application/vnd.openxmlformats-officedocument.presentationml.slideLayout+xml"/>
  <Override PartName="/ppt/tags/tag1256.xml" ContentType="application/vnd.openxmlformats-officedocument.presentationml.tags+xml"/>
  <Override PartName="/ppt/tags/tag1934.xml" ContentType="application/vnd.openxmlformats-officedocument.presentationml.tags+xml"/>
  <Override PartName="/ppt/tags/tag1442.xml" ContentType="application/vnd.openxmlformats-officedocument.presentationml.tags+xml"/>
  <Override PartName="/ppt/tags/tag2228.xml" ContentType="application/vnd.openxmlformats-officedocument.presentationml.tags+xml"/>
  <Override PartName="/ppt/tags/tag2414.xml" ContentType="application/vnd.openxmlformats-officedocument.presentationml.tags+xml"/>
  <Override PartName="/ppt/tags/tag347.xml" ContentType="application/vnd.openxmlformats-officedocument.presentationml.tags+xml"/>
  <Override PartName="/ppt/tags/tag839.xml" ContentType="application/vnd.openxmlformats-officedocument.presentationml.tags+xml"/>
  <Override PartName="/ppt/tags/tag1849.xml" ContentType="application/vnd.openxmlformats-officedocument.presentationml.tags+xml"/>
  <Override PartName="/ppt/tags/tag2398.xml" ContentType="application/vnd.openxmlformats-officedocument.presentationml.tags+xml"/>
  <Override PartName="/ppt/tags/tag46.xml" ContentType="application/vnd.openxmlformats-officedocument.presentationml.tags+xml"/>
  <Override PartName="/ppt/tags/tag533.xml" ContentType="application/vnd.openxmlformats-officedocument.presentationml.tags+xml"/>
  <Override PartName="/ppt/tags/tag1357.xml" ContentType="application/vnd.openxmlformats-officedocument.presentationml.tags+xml"/>
  <Override PartName="/ppt/tags/tag1543.xml" ContentType="application/vnd.openxmlformats-officedocument.presentationml.tags+xml"/>
  <Override PartName="/ppt/slideLayouts/slideLayout255.xml" ContentType="application/vnd.openxmlformats-officedocument.presentationml.slideLayout+xml"/>
  <Override PartName="/ppt/tags/tag2092.xml" ContentType="application/vnd.openxmlformats-officedocument.presentationml.tags+xml"/>
  <Override PartName="/ppt/tags/tag2329.xml" ContentType="application/vnd.openxmlformats-officedocument.presentationml.tags+xml"/>
  <Override PartName="/ppt/tags/tag1051.xml" ContentType="application/vnd.openxmlformats-officedocument.presentationml.tags+xml"/>
  <Override PartName="/ppt/theme/theme15.xml" ContentType="application/vnd.openxmlformats-officedocument.theme+xml"/>
  <Override PartName="/ppt/tags/tag448.xml" ContentType="application/vnd.openxmlformats-officedocument.presentationml.tags+xml"/>
  <Override PartName="/ppt/tags/tag1458.xml" ContentType="application/vnd.openxmlformats-officedocument.presentationml.tags+xml"/>
  <Override PartName="/ppt/tags/tag2023.xml" ContentType="application/vnd.openxmlformats-officedocument.presentationml.tags+xml"/>
  <Override PartName="/ppt/tags/tag142.xml" ContentType="application/vnd.openxmlformats-officedocument.presentationml.tags+xml"/>
  <Override PartName="/ppt/tags/tag634.xml" ContentType="application/vnd.openxmlformats-officedocument.presentationml.tags+xml"/>
  <Override PartName="/ppt/tags/tag820.xml" ContentType="application/vnd.openxmlformats-officedocument.presentationml.tags+xml"/>
  <Override PartName="/ppt/tags/tag1644.xml" ContentType="application/vnd.openxmlformats-officedocument.presentationml.tags+xml"/>
  <Override PartName="/ppt/tags/tag2193.xml" ContentType="application/vnd.openxmlformats-officedocument.presentationml.tags+xml"/>
  <Override PartName="/ppt/tags/tag990.xml" ContentType="application/vnd.openxmlformats-officedocument.presentationml.tags+xml"/>
  <Override PartName="/ppt/tags/tag1152.xml" ContentType="application/vnd.openxmlformats-officedocument.presentationml.tags+xml"/>
  <Override PartName="/ppt/tags/tag1830.xml" ContentType="application/vnd.openxmlformats-officedocument.presentationml.tags+xml"/>
  <Override PartName="/ppt/tags/tag2124.xml" ContentType="application/vnd.openxmlformats-officedocument.presentationml.tags+xml"/>
  <Override PartName="/ppt/tags/tag549.xml" ContentType="application/vnd.openxmlformats-officedocument.presentationml.tags+xml"/>
  <Override PartName="/ppt/tags/tag735.xml" ContentType="application/vnd.openxmlformats-officedocument.presentationml.tags+xml"/>
  <Override PartName="/ppt/tags/tag1559.xml" ContentType="application/vnd.openxmlformats-officedocument.presentationml.tags+xml"/>
  <Override PartName="/ppt/tags/tag2310.xml" ContentType="application/vnd.openxmlformats-officedocument.presentationml.tags+xml"/>
  <Override PartName="/ppt/tags/tag243.xml" ContentType="application/vnd.openxmlformats-officedocument.presentationml.tags+xml"/>
  <Override PartName="/ppt/slideLayouts/slideLayout73.xml" ContentType="application/vnd.openxmlformats-officedocument.presentationml.slideLayout+xml"/>
  <Override PartName="/ppt/tags/tag921.xml" ContentType="application/vnd.openxmlformats-officedocument.presentationml.tags+xml"/>
  <Override PartName="/ppt/tags/tag1067.xml" ContentType="application/vnd.openxmlformats-officedocument.presentationml.tags+xml"/>
  <Override PartName="/ppt/tags/tag1253.xml" ContentType="application/vnd.openxmlformats-officedocument.presentationml.tags+xml"/>
  <Override PartName="/ppt/tags/tag1745.xml" ContentType="application/vnd.openxmlformats-officedocument.presentationml.tags+xml"/>
  <Override PartName="/ppt/tags/tag1931.xml" ContentType="application/vnd.openxmlformats-officedocument.presentationml.tags+xml"/>
  <Override PartName="/ppt/tags/tag2294.xml" ContentType="application/vnd.openxmlformats-officedocument.presentationml.tags+xml"/>
  <Override PartName="/ppt/slideLayouts/slideLayout151.xml" ContentType="application/vnd.openxmlformats-officedocument.presentationml.slideLayout+xml"/>
  <Override PartName="/ppt/tags/tag2039.xml" ContentType="application/vnd.openxmlformats-officedocument.presentationml.tags+xml"/>
  <Override PartName="/ppt/tags/tag2225.xml" ContentType="application/vnd.openxmlformats-officedocument.presentationml.tags+xml"/>
  <Override PartName="/ppt/tags/tag158.xml" ContentType="application/vnd.openxmlformats-officedocument.presentationml.tags+xml"/>
  <Override PartName="/ppt/tags/tag836.xml" ContentType="application/vnd.openxmlformats-officedocument.presentationml.tags+xml"/>
  <Override PartName="/ppt/tags/tag1846.xml" ContentType="application/vnd.openxmlformats-officedocument.presentationml.tags+xml"/>
  <Override PartName="/ppt/tags/tag2395.xml" ContentType="application/vnd.openxmlformats-officedocument.presentationml.tags+xml"/>
  <Override PartName="/ppt/tags/tag2411.xml" ContentType="application/vnd.openxmlformats-officedocument.presentationml.tags+xml"/>
  <Override PartName="/ppt/tags/tag43.xml" ContentType="application/vnd.openxmlformats-officedocument.presentationml.tags+xml"/>
  <Override PartName="/ppt/tags/tag344.xml" ContentType="application/vnd.openxmlformats-officedocument.presentationml.tags+xml"/>
  <Override PartName="/ppt/tags/tag530.xml" ContentType="application/vnd.openxmlformats-officedocument.presentationml.tags+xml"/>
  <Override PartName="/ppt/tags/tag1168.xml" ContentType="application/vnd.openxmlformats-officedocument.presentationml.tags+xml"/>
  <Override PartName="/ppt/tags/tag1354.xml" ContentType="application/vnd.openxmlformats-officedocument.presentationml.tags+xml"/>
  <Override PartName="/ppt/slideLayouts/slideLayout252.xml" ContentType="application/vnd.openxmlformats-officedocument.presentationml.slideLayout+xml"/>
  <Override PartName="/ppt/slideLayouts/slideLayout89.xml" ContentType="application/vnd.openxmlformats-officedocument.presentationml.slideLayout+xml"/>
  <Override PartName="/ppt/tags/tag1540.xml" ContentType="application/vnd.openxmlformats-officedocument.presentationml.tags+xml"/>
  <Override PartName="/ppt/theme/theme12.xml" ContentType="application/vnd.openxmlformats-officedocument.theme+xml"/>
  <Override PartName="/ppt/tags/tag2326.xml" ContentType="application/vnd.openxmlformats-officedocument.presentationml.tags+xml"/>
  <Override PartName="/ppt/tags/tag259.xml" ContentType="application/vnd.openxmlformats-officedocument.presentationml.tags+xml"/>
  <Override PartName="/ppt/tags/tag937.xml" ContentType="application/vnd.openxmlformats-officedocument.presentationml.tags+xml"/>
  <Override PartName="/ppt/tags/tag1269.xml" ContentType="application/vnd.openxmlformats-officedocument.presentationml.tags+xml"/>
  <Override PartName="/ppt/tags/tag1947.xml" ContentType="application/vnd.openxmlformats-officedocument.presentationml.tags+xml"/>
  <Override PartName="/ppt/tags/tag2020.xml" ContentType="application/vnd.openxmlformats-officedocument.presentationml.tags+xml"/>
  <Override PartName="/ppt/tags/tag445.xml" ContentType="application/vnd.openxmlformats-officedocument.presentationml.tags+xml"/>
  <Override PartName="/ppt/tags/tag631.xml" ContentType="application/vnd.openxmlformats-officedocument.presentationml.tags+xml"/>
  <Override PartName="/ppt/slideLayouts/slideLayout167.xml" ContentType="application/vnd.openxmlformats-officedocument.presentationml.slideLayout+xml"/>
  <Override PartName="/ppt/tags/tag1455.xml" ContentType="application/vnd.openxmlformats-officedocument.presentationml.tags+xml"/>
  <Override PartName="/ppt/tags/tag1641.xml" ContentType="application/vnd.openxmlformats-officedocument.presentationml.tags+xml"/>
  <Override PartName="/ppt/tags/tag2190.xml" ContentType="application/vnd.openxmlformats-officedocument.presentationml.tags+xml"/>
  <Override PartName="/ppt/tags/tag2427.xml" ContentType="application/vnd.openxmlformats-officedocument.presentationml.tags+xml"/>
  <Override PartName="/ppt/tags/tag59.xml" ContentType="application/vnd.openxmlformats-officedocument.presentationml.tags+xml"/>
  <Override PartName="/ppt/tags/tag546.xml" ContentType="application/vnd.openxmlformats-officedocument.presentationml.tags+xml"/>
  <Override PartName="/ppt/slideLayouts/slideLayout268.xml" ContentType="application/vnd.openxmlformats-officedocument.presentationml.slideLayout+xml"/>
  <Override PartName="/ppt/tags/tag2121.xml" ContentType="application/vnd.openxmlformats-officedocument.presentationml.tags+xml"/>
  <Override PartName="/ppt/slideLayouts/slideLayout70.xml" ContentType="application/vnd.openxmlformats-officedocument.presentationml.slideLayout+xml"/>
  <Override PartName="/ppt/tags/tag732.xml" ContentType="application/vnd.openxmlformats-officedocument.presentationml.tags+xml"/>
  <Override PartName="/ppt/tags/tag1064.xml" ContentType="application/vnd.openxmlformats-officedocument.presentationml.tags+xml"/>
  <Override PartName="/ppt/tags/tag1556.xml" ContentType="application/vnd.openxmlformats-officedocument.presentationml.tags+xml"/>
  <Override PartName="/ppt/tags/tag1742.xml" ContentType="application/vnd.openxmlformats-officedocument.presentationml.tags+xml"/>
  <Override PartName="/ppt/tags/tag2291.xml" ContentType="application/vnd.openxmlformats-officedocument.presentationml.tags+xml"/>
  <Override PartName="/ppt/tags/tag240.xml" ContentType="application/vnd.openxmlformats-officedocument.presentationml.tags+xml"/>
  <Override PartName="/ppt/tags/tag1250.xml" ContentType="application/vnd.openxmlformats-officedocument.presentationml.tags+xml"/>
  <Override PartName="/ppt/tags/tag2036.xml" ContentType="application/vnd.openxmlformats-officedocument.presentationml.tags+xml"/>
  <Override PartName="/ppt/tags/tag647.xml" ContentType="application/vnd.openxmlformats-officedocument.presentationml.tags+xml"/>
  <Override PartName="/ppt/tags/tag1657.xml" ContentType="application/vnd.openxmlformats-officedocument.presentationml.tags+xml"/>
  <Override PartName="/ppt/tags/tag2222.xml" ContentType="application/vnd.openxmlformats-officedocument.presentationml.tags+xml"/>
  <Override PartName="/ppt/slideMasters/slideMaster7.xml" ContentType="application/vnd.openxmlformats-officedocument.presentationml.slideMaster+xml"/>
  <Override PartName="/ppt/tags/tag40.xml" ContentType="application/vnd.openxmlformats-officedocument.presentationml.tags+xml"/>
  <Override PartName="/ppt/tags/tag155.xml" ContentType="application/vnd.openxmlformats-officedocument.presentationml.tags+xml"/>
  <Override PartName="/ppt/tags/tag341.xml" ContentType="application/vnd.openxmlformats-officedocument.presentationml.tags+xml"/>
  <Override PartName="/ppt/tags/tag833.xml" ContentType="application/vnd.openxmlformats-officedocument.presentationml.tags+xml"/>
  <Override PartName="/ppt/tags/tag1165.xml" ContentType="application/vnd.openxmlformats-officedocument.presentationml.tags+xml"/>
  <Override PartName="/ppt/tags/tag1843.xml" ContentType="application/vnd.openxmlformats-officedocument.presentationml.tags+xml"/>
  <Override PartName="/ppt/tags/tag2392.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7" r:id="rId2"/>
    <p:sldMasterId id="2147483686" r:id="rId3"/>
    <p:sldMasterId id="2147483895" r:id="rId4"/>
    <p:sldMasterId id="2147483914" r:id="rId5"/>
    <p:sldMasterId id="2147483933" r:id="rId6"/>
    <p:sldMasterId id="2147483952" r:id="rId7"/>
    <p:sldMasterId id="2147483971" r:id="rId8"/>
    <p:sldMasterId id="2147483990" r:id="rId9"/>
    <p:sldMasterId id="2147484009" r:id="rId10"/>
    <p:sldMasterId id="2147484028" r:id="rId11"/>
    <p:sldMasterId id="2147484047" r:id="rId12"/>
    <p:sldMasterId id="2147484066" r:id="rId13"/>
    <p:sldMasterId id="2147484085" r:id="rId14"/>
    <p:sldMasterId id="2147484104" r:id="rId15"/>
    <p:sldMasterId id="2147484123" r:id="rId16"/>
    <p:sldMasterId id="2147484142" r:id="rId17"/>
  </p:sldMasterIdLst>
  <p:notesMasterIdLst>
    <p:notesMasterId r:id="rId53"/>
  </p:notesMasterIdLst>
  <p:handoutMasterIdLst>
    <p:handoutMasterId r:id="rId54"/>
  </p:handoutMasterIdLst>
  <p:sldIdLst>
    <p:sldId id="369" r:id="rId18"/>
    <p:sldId id="318" r:id="rId19"/>
    <p:sldId id="416" r:id="rId20"/>
    <p:sldId id="322" r:id="rId21"/>
    <p:sldId id="392" r:id="rId22"/>
    <p:sldId id="417" r:id="rId23"/>
    <p:sldId id="418" r:id="rId24"/>
    <p:sldId id="419" r:id="rId25"/>
    <p:sldId id="420" r:id="rId26"/>
    <p:sldId id="422" r:id="rId27"/>
    <p:sldId id="421" r:id="rId28"/>
    <p:sldId id="323" r:id="rId29"/>
    <p:sldId id="425" r:id="rId30"/>
    <p:sldId id="423" r:id="rId31"/>
    <p:sldId id="424" r:id="rId32"/>
    <p:sldId id="426" r:id="rId33"/>
    <p:sldId id="427" r:id="rId34"/>
    <p:sldId id="428" r:id="rId35"/>
    <p:sldId id="429" r:id="rId36"/>
    <p:sldId id="431" r:id="rId37"/>
    <p:sldId id="432" r:id="rId38"/>
    <p:sldId id="433" r:id="rId39"/>
    <p:sldId id="435" r:id="rId40"/>
    <p:sldId id="434" r:id="rId41"/>
    <p:sldId id="436" r:id="rId42"/>
    <p:sldId id="438" r:id="rId43"/>
    <p:sldId id="439" r:id="rId44"/>
    <p:sldId id="440" r:id="rId45"/>
    <p:sldId id="441" r:id="rId46"/>
    <p:sldId id="442" r:id="rId47"/>
    <p:sldId id="443" r:id="rId48"/>
    <p:sldId id="444" r:id="rId49"/>
    <p:sldId id="445" r:id="rId50"/>
    <p:sldId id="446" r:id="rId51"/>
    <p:sldId id="447" r:id="rId52"/>
  </p:sldIdLst>
  <p:sldSz cx="9144000" cy="5143500" type="screen16x9"/>
  <p:notesSz cx="6858000" cy="9144000"/>
  <p:custDataLst>
    <p:tags r:id="rId5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D7061"/>
    <a:srgbClr val="E06741"/>
    <a:srgbClr val="4A5A6F"/>
    <a:srgbClr val="F9F9F9"/>
    <a:srgbClr val="F7C65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96" d="100"/>
          <a:sy n="96" d="100"/>
        </p:scale>
        <p:origin x="-636" y="-78"/>
      </p:cViewPr>
      <p:guideLst>
        <p:guide orient="horz" pos="1670"/>
        <p:guide pos="2884"/>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1.xml"/><Relationship Id="rId26" Type="http://schemas.openxmlformats.org/officeDocument/2006/relationships/slide" Target="slides/slide9.xml"/><Relationship Id="rId39" Type="http://schemas.openxmlformats.org/officeDocument/2006/relationships/slide" Target="slides/slide22.xml"/><Relationship Id="rId21" Type="http://schemas.openxmlformats.org/officeDocument/2006/relationships/slide" Target="slides/slide4.xml"/><Relationship Id="rId34" Type="http://schemas.openxmlformats.org/officeDocument/2006/relationships/slide" Target="slides/slide17.xml"/><Relationship Id="rId42" Type="http://schemas.openxmlformats.org/officeDocument/2006/relationships/slide" Target="slides/slide25.xml"/><Relationship Id="rId47" Type="http://schemas.openxmlformats.org/officeDocument/2006/relationships/slide" Target="slides/slide30.xml"/><Relationship Id="rId50" Type="http://schemas.openxmlformats.org/officeDocument/2006/relationships/slide" Target="slides/slide33.xml"/><Relationship Id="rId55" Type="http://schemas.openxmlformats.org/officeDocument/2006/relationships/tags" Target="tags/tag1.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8.xml"/><Relationship Id="rId33" Type="http://schemas.openxmlformats.org/officeDocument/2006/relationships/slide" Target="slides/slide16.xml"/><Relationship Id="rId38" Type="http://schemas.openxmlformats.org/officeDocument/2006/relationships/slide" Target="slides/slide21.xml"/><Relationship Id="rId46" Type="http://schemas.openxmlformats.org/officeDocument/2006/relationships/slide" Target="slides/slide29.xml"/><Relationship Id="rId59"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0" Type="http://schemas.openxmlformats.org/officeDocument/2006/relationships/slide" Target="slides/slide3.xml"/><Relationship Id="rId29" Type="http://schemas.openxmlformats.org/officeDocument/2006/relationships/slide" Target="slides/slide12.xml"/><Relationship Id="rId41" Type="http://schemas.openxmlformats.org/officeDocument/2006/relationships/slide" Target="slides/slide24.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7.xml"/><Relationship Id="rId32" Type="http://schemas.openxmlformats.org/officeDocument/2006/relationships/slide" Target="slides/slide15.xml"/><Relationship Id="rId37" Type="http://schemas.openxmlformats.org/officeDocument/2006/relationships/slide" Target="slides/slide20.xml"/><Relationship Id="rId40" Type="http://schemas.openxmlformats.org/officeDocument/2006/relationships/slide" Target="slides/slide23.xml"/><Relationship Id="rId45" Type="http://schemas.openxmlformats.org/officeDocument/2006/relationships/slide" Target="slides/slide28.xml"/><Relationship Id="rId53"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6.xml"/><Relationship Id="rId28" Type="http://schemas.openxmlformats.org/officeDocument/2006/relationships/slide" Target="slides/slide11.xml"/><Relationship Id="rId36" Type="http://schemas.openxmlformats.org/officeDocument/2006/relationships/slide" Target="slides/slide19.xml"/><Relationship Id="rId49" Type="http://schemas.openxmlformats.org/officeDocument/2006/relationships/slide" Target="slides/slide32.xml"/><Relationship Id="rId57" Type="http://schemas.openxmlformats.org/officeDocument/2006/relationships/viewProps" Target="viewProps.xml"/><Relationship Id="rId10" Type="http://schemas.openxmlformats.org/officeDocument/2006/relationships/slideMaster" Target="slideMasters/slideMaster10.xml"/><Relationship Id="rId19" Type="http://schemas.openxmlformats.org/officeDocument/2006/relationships/slide" Target="slides/slide2.xml"/><Relationship Id="rId31" Type="http://schemas.openxmlformats.org/officeDocument/2006/relationships/slide" Target="slides/slide14.xml"/><Relationship Id="rId44" Type="http://schemas.openxmlformats.org/officeDocument/2006/relationships/slide" Target="slides/slide27.xml"/><Relationship Id="rId52" Type="http://schemas.openxmlformats.org/officeDocument/2006/relationships/slide" Target="slides/slide35.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5.xml"/><Relationship Id="rId27" Type="http://schemas.openxmlformats.org/officeDocument/2006/relationships/slide" Target="slides/slide10.xml"/><Relationship Id="rId30" Type="http://schemas.openxmlformats.org/officeDocument/2006/relationships/slide" Target="slides/slide13.xml"/><Relationship Id="rId35" Type="http://schemas.openxmlformats.org/officeDocument/2006/relationships/slide" Target="slides/slide18.xml"/><Relationship Id="rId43" Type="http://schemas.openxmlformats.org/officeDocument/2006/relationships/slide" Target="slides/slide26.xml"/><Relationship Id="rId48" Type="http://schemas.openxmlformats.org/officeDocument/2006/relationships/slide" Target="slides/slide31.xml"/><Relationship Id="rId56" Type="http://schemas.openxmlformats.org/officeDocument/2006/relationships/presProps" Target="presProps.xml"/><Relationship Id="rId8" Type="http://schemas.openxmlformats.org/officeDocument/2006/relationships/slideMaster" Target="slideMasters/slideMaster8.xml"/><Relationship Id="rId51" Type="http://schemas.openxmlformats.org/officeDocument/2006/relationships/slide" Target="slides/slide34.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黑体" panose="02010609060101010101" charset="-122"/>
              </a:rPr>
              <a:pPr/>
              <a:t>2020/10/23 Friday</a:t>
            </a:fld>
            <a:endParaRPr lang="zh-CN" altLang="en-US">
              <a:cs typeface="黑体" panose="0201060906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黑体" panose="02010609060101010101" charset="-122"/>
              </a:rPr>
              <a:pPr/>
              <a:t>‹#›</a:t>
            </a:fld>
            <a:endParaRPr lang="zh-CN" altLang="en-US">
              <a:cs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EE56F87-A81A-4EDE-81AE-3C76F245D5E1}" type="datetimeFigureOut">
              <a:rPr lang="zh-CN" altLang="en-US" smtClean="0"/>
              <a:pPr/>
              <a:t>2020/10/23 Friday</a:t>
            </a:fld>
            <a:endParaRPr lang="zh-CN" altLang="en-US"/>
          </a:p>
        </p:txBody>
      </p:sp>
      <p:sp>
        <p:nvSpPr>
          <p:cNvPr id="4" name="幻灯片图像占位符 3"/>
          <p:cNvSpPr>
            <a:spLocks noGrp="1" noRot="1" noChangeAspect="1"/>
          </p:cNvSpPr>
          <p:nvPr>
            <p:ph type="sldImg" idx="2"/>
          </p:nvPr>
        </p:nvSpPr>
        <p:spPr>
          <a:xfrm>
            <a:off x="686280" y="1143000"/>
            <a:ext cx="54854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324DC7B0-EBAC-4569-9993-246641655C40}"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C7B0-EBAC-4569-9993-246641655C40}" type="slidenum">
              <a:rPr lang="zh-CN" altLang="en-US" smtClean="0">
                <a:solidFill>
                  <a:prstClr val="black"/>
                </a:solidFill>
                <a:latin typeface="Calibri"/>
                <a:ea typeface="宋体"/>
              </a:rPr>
              <a:pPr/>
              <a:t>10</a:t>
            </a:fld>
            <a:endParaRPr lang="zh-CN" altLang="en-US">
              <a:solidFill>
                <a:prstClr val="black"/>
              </a:solidFill>
              <a:latin typeface="Calibri"/>
              <a:ea typeface="宋体"/>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11</a:t>
            </a:fld>
            <a:endParaRPr lang="zh-CN" altLang="en-US">
              <a:solidFill>
                <a:prstClr val="black"/>
              </a:solidFill>
              <a:latin typeface="Calibri"/>
              <a:ea typeface="宋体"/>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13</a:t>
            </a:fld>
            <a:endParaRPr lang="zh-CN" altLang="en-US">
              <a:solidFill>
                <a:prstClr val="black"/>
              </a:solidFill>
              <a:latin typeface="Calibri"/>
              <a:ea typeface="宋体"/>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14</a:t>
            </a:fld>
            <a:endParaRPr lang="zh-CN" altLang="en-US">
              <a:solidFill>
                <a:prstClr val="black"/>
              </a:solidFill>
              <a:latin typeface="Calibri"/>
              <a:ea typeface="宋体"/>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15</a:t>
            </a:fld>
            <a:endParaRPr lang="zh-CN" altLang="en-US">
              <a:solidFill>
                <a:prstClr val="black"/>
              </a:solidFill>
              <a:latin typeface="Calibri"/>
              <a:ea typeface="宋体"/>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16</a:t>
            </a:fld>
            <a:endParaRPr lang="zh-CN" altLang="en-US">
              <a:solidFill>
                <a:prstClr val="black"/>
              </a:solidFill>
              <a:latin typeface="Calibri"/>
              <a:ea typeface="宋体"/>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17</a:t>
            </a:fld>
            <a:endParaRPr lang="zh-CN" altLang="en-US">
              <a:solidFill>
                <a:prstClr val="black"/>
              </a:solidFill>
              <a:latin typeface="Calibri"/>
              <a:ea typeface="宋体"/>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18</a:t>
            </a:fld>
            <a:endParaRPr lang="zh-CN" altLang="en-US">
              <a:solidFill>
                <a:prstClr val="black"/>
              </a:solidFill>
              <a:latin typeface="Calibri"/>
              <a:ea typeface="宋体"/>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C7B0-EBAC-4569-9993-246641655C40}" type="slidenum">
              <a:rPr lang="zh-CN" altLang="en-US" smtClean="0">
                <a:solidFill>
                  <a:prstClr val="black"/>
                </a:solidFill>
                <a:latin typeface="Calibri"/>
                <a:ea typeface="宋体"/>
              </a:rPr>
              <a:pPr/>
              <a:t>19</a:t>
            </a:fld>
            <a:endParaRPr lang="zh-CN" altLang="en-US">
              <a:solidFill>
                <a:prstClr val="black"/>
              </a:solidFill>
              <a:latin typeface="Calibri"/>
              <a:ea typeface="宋体"/>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C7B0-EBAC-4569-9993-246641655C40}" type="slidenum">
              <a:rPr lang="zh-CN" altLang="en-US" smtClean="0"/>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20</a:t>
            </a:fld>
            <a:endParaRPr lang="zh-CN" altLang="en-US">
              <a:solidFill>
                <a:prstClr val="black"/>
              </a:solidFill>
              <a:latin typeface="Calibri"/>
              <a:ea typeface="宋体"/>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21</a:t>
            </a:fld>
            <a:endParaRPr lang="zh-CN" altLang="en-US">
              <a:solidFill>
                <a:prstClr val="black"/>
              </a:solidFill>
              <a:latin typeface="Calibri"/>
              <a:ea typeface="宋体"/>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22</a:t>
            </a:fld>
            <a:endParaRPr lang="zh-CN" altLang="en-US">
              <a:solidFill>
                <a:prstClr val="black"/>
              </a:solidFill>
              <a:latin typeface="Calibri"/>
              <a:ea typeface="宋体"/>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23</a:t>
            </a:fld>
            <a:endParaRPr lang="zh-CN" altLang="en-US">
              <a:solidFill>
                <a:prstClr val="black"/>
              </a:solidFill>
              <a:latin typeface="Calibri"/>
              <a:ea typeface="宋体"/>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24</a:t>
            </a:fld>
            <a:endParaRPr lang="zh-CN" altLang="en-US">
              <a:solidFill>
                <a:prstClr val="black"/>
              </a:solidFill>
              <a:latin typeface="Calibri"/>
              <a:ea typeface="宋体"/>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C7B0-EBAC-4569-9993-246641655C40}" type="slidenum">
              <a:rPr lang="zh-CN" altLang="en-US" smtClean="0">
                <a:solidFill>
                  <a:prstClr val="black"/>
                </a:solidFill>
                <a:latin typeface="Calibri"/>
                <a:ea typeface="宋体"/>
              </a:rPr>
              <a:pPr/>
              <a:t>25</a:t>
            </a:fld>
            <a:endParaRPr lang="zh-CN" altLang="en-US">
              <a:solidFill>
                <a:prstClr val="black"/>
              </a:solidFill>
              <a:latin typeface="Calibri"/>
              <a:ea typeface="宋体"/>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26</a:t>
            </a:fld>
            <a:endParaRPr lang="zh-CN" altLang="en-US">
              <a:solidFill>
                <a:prstClr val="black"/>
              </a:solidFill>
              <a:latin typeface="Calibri"/>
              <a:ea typeface="宋体"/>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27</a:t>
            </a:fld>
            <a:endParaRPr lang="zh-CN" altLang="en-US">
              <a:solidFill>
                <a:prstClr val="black"/>
              </a:solidFill>
              <a:latin typeface="Calibri"/>
              <a:ea typeface="宋体"/>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28</a:t>
            </a:fld>
            <a:endParaRPr lang="zh-CN" altLang="en-US">
              <a:solidFill>
                <a:prstClr val="black"/>
              </a:solidFill>
              <a:latin typeface="Calibri"/>
              <a:ea typeface="宋体"/>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29</a:t>
            </a:fld>
            <a:endParaRPr lang="zh-CN" altLang="en-US">
              <a:solidFill>
                <a:prstClr val="black"/>
              </a:solidFill>
              <a:latin typeface="Calibri"/>
              <a:ea typeface="宋体"/>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C7B0-EBAC-4569-9993-246641655C40}" type="slidenum">
              <a:rPr lang="zh-CN" altLang="en-US" smtClean="0">
                <a:solidFill>
                  <a:prstClr val="black"/>
                </a:solidFill>
                <a:latin typeface="Calibri"/>
                <a:ea typeface="宋体"/>
              </a:rPr>
              <a:pPr/>
              <a:t>3</a:t>
            </a:fld>
            <a:endParaRPr lang="zh-CN" altLang="en-US">
              <a:solidFill>
                <a:prstClr val="black"/>
              </a:solidFill>
              <a:latin typeface="Calibri"/>
              <a:ea typeface="宋体"/>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30</a:t>
            </a:fld>
            <a:endParaRPr lang="zh-CN" altLang="en-US">
              <a:solidFill>
                <a:prstClr val="black"/>
              </a:solidFill>
              <a:latin typeface="Calibri"/>
              <a:ea typeface="宋体"/>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31</a:t>
            </a:fld>
            <a:endParaRPr lang="zh-CN" altLang="en-US">
              <a:solidFill>
                <a:prstClr val="black"/>
              </a:solidFill>
              <a:latin typeface="Calibri"/>
              <a:ea typeface="宋体"/>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32</a:t>
            </a:fld>
            <a:endParaRPr lang="zh-CN" altLang="en-US">
              <a:solidFill>
                <a:prstClr val="black"/>
              </a:solidFill>
              <a:latin typeface="Calibri"/>
              <a:ea typeface="宋体"/>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33</a:t>
            </a:fld>
            <a:endParaRPr lang="zh-CN" altLang="en-US">
              <a:solidFill>
                <a:prstClr val="black"/>
              </a:solidFill>
              <a:latin typeface="Calibri"/>
              <a:ea typeface="宋体"/>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34</a:t>
            </a:fld>
            <a:endParaRPr lang="zh-CN" altLang="en-US">
              <a:solidFill>
                <a:prstClr val="black"/>
              </a:solidFill>
              <a:latin typeface="Calibri"/>
              <a:ea typeface="宋体"/>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35</a:t>
            </a:fld>
            <a:endParaRPr lang="zh-CN" altLang="en-US">
              <a:solidFill>
                <a:prstClr val="black"/>
              </a:solidFill>
              <a:latin typeface="Calibri"/>
              <a:ea typeface="宋体"/>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C7B0-EBAC-4569-9993-246641655C40}"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5</a:t>
            </a:fld>
            <a:endParaRPr lang="zh-CN" altLang="en-US">
              <a:solidFill>
                <a:prstClr val="black"/>
              </a:solidFill>
              <a:latin typeface="Calibri"/>
              <a:ea typeface="宋体"/>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6</a:t>
            </a:fld>
            <a:endParaRPr lang="zh-CN" altLang="en-US">
              <a:solidFill>
                <a:prstClr val="black"/>
              </a:solidFill>
              <a:latin typeface="Calibri"/>
              <a:ea typeface="宋体"/>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7</a:t>
            </a:fld>
            <a:endParaRPr lang="zh-CN" altLang="en-US">
              <a:solidFill>
                <a:prstClr val="black"/>
              </a:solidFill>
              <a:latin typeface="Calibri"/>
              <a:ea typeface="宋体"/>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8</a:t>
            </a:fld>
            <a:endParaRPr lang="zh-CN" altLang="en-US">
              <a:solidFill>
                <a:prstClr val="black"/>
              </a:solidFill>
              <a:latin typeface="Calibri"/>
              <a:ea typeface="宋体"/>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a:ea typeface="宋体"/>
              </a:rPr>
              <a:pPr/>
              <a:t>9</a:t>
            </a:fld>
            <a:endParaRPr lang="zh-CN" altLang="en-US">
              <a:solidFill>
                <a:prstClr val="black"/>
              </a:solidFill>
              <a:latin typeface="Calibri"/>
              <a:ea typeface="宋体"/>
            </a:endParaRPr>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10.xml"/><Relationship Id="rId7" Type="http://schemas.openxmlformats.org/officeDocument/2006/relationships/slideMaster" Target="../slideMasters/slideMaster1.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9" Type="http://schemas.openxmlformats.org/officeDocument/2006/relationships/image" Target="file:///C:\Users\1V994W2\PycharmProjects\PPT_Background_Generation/pic_temp/pic_sup.png" TargetMode="Externa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71.xml"/><Relationship Id="rId7" Type="http://schemas.openxmlformats.org/officeDocument/2006/relationships/slideMaster" Target="../slideMasters/slideMaster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tags" Target="../tags/tag74.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73.xml"/><Relationship Id="rId10" Type="http://schemas.openxmlformats.org/officeDocument/2006/relationships/image" Target="../media/image3.png"/><Relationship Id="rId4" Type="http://schemas.openxmlformats.org/officeDocument/2006/relationships/tags" Target="../tags/tag72.xml"/><Relationship Id="rId9" Type="http://schemas.openxmlformats.org/officeDocument/2006/relationships/image" Target="file:///C:\Users\1V994W2\PycharmProjects\PPT_Background_Generation/pic_temp/0_pic_quater_right_down.png" TargetMode="External"/></Relationships>
</file>

<file path=ppt/slideLayouts/_rels/slideLayout100.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789.xml"/><Relationship Id="rId7" Type="http://schemas.openxmlformats.org/officeDocument/2006/relationships/slideMaster" Target="../slideMasters/slideMaster6.xml"/><Relationship Id="rId2" Type="http://schemas.openxmlformats.org/officeDocument/2006/relationships/tags" Target="../tags/tag788.xml"/><Relationship Id="rId1" Type="http://schemas.openxmlformats.org/officeDocument/2006/relationships/tags" Target="../tags/tag787.xml"/><Relationship Id="rId6" Type="http://schemas.openxmlformats.org/officeDocument/2006/relationships/tags" Target="../tags/tag792.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791.xml"/><Relationship Id="rId10" Type="http://schemas.openxmlformats.org/officeDocument/2006/relationships/image" Target="../media/image3.png"/><Relationship Id="rId4" Type="http://schemas.openxmlformats.org/officeDocument/2006/relationships/tags" Target="../tags/tag790.xml"/><Relationship Id="rId9" Type="http://schemas.openxmlformats.org/officeDocument/2006/relationships/image" Target="file:///C:\Users\1V994W2\PycharmProjects\PPT_Background_Generation/pic_temp/0_pic_quater_right_down.png" TargetMode="External"/></Relationships>
</file>

<file path=ppt/slideLayouts/_rels/slideLayout10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795.xml"/><Relationship Id="rId7" Type="http://schemas.openxmlformats.org/officeDocument/2006/relationships/slideMaster" Target="../slideMasters/slideMaster6.xml"/><Relationship Id="rId2" Type="http://schemas.openxmlformats.org/officeDocument/2006/relationships/tags" Target="../tags/tag794.xml"/><Relationship Id="rId1" Type="http://schemas.openxmlformats.org/officeDocument/2006/relationships/tags" Target="../tags/tag793.xml"/><Relationship Id="rId6" Type="http://schemas.openxmlformats.org/officeDocument/2006/relationships/tags" Target="../tags/tag798.xml"/><Relationship Id="rId5" Type="http://schemas.openxmlformats.org/officeDocument/2006/relationships/tags" Target="../tags/tag797.xml"/><Relationship Id="rId4" Type="http://schemas.openxmlformats.org/officeDocument/2006/relationships/tags" Target="../tags/tag796.xml"/><Relationship Id="rId9" Type="http://schemas.openxmlformats.org/officeDocument/2006/relationships/image" Target="file:///C:\Users\1V994W2\PycharmProjects\PPT_Background_Generation/pic_temp/pic_sup.png" TargetMode="External"/></Relationships>
</file>

<file path=ppt/slideLayouts/_rels/slideLayout102.xml.rels><?xml version="1.0" encoding="UTF-8" standalone="yes"?>
<Relationships xmlns="http://schemas.openxmlformats.org/package/2006/relationships"><Relationship Id="rId8" Type="http://schemas.openxmlformats.org/officeDocument/2006/relationships/slideMaster" Target="../slideMasters/slideMaster6.xml"/><Relationship Id="rId3" Type="http://schemas.openxmlformats.org/officeDocument/2006/relationships/tags" Target="../tags/tag801.xml"/><Relationship Id="rId7" Type="http://schemas.openxmlformats.org/officeDocument/2006/relationships/tags" Target="../tags/tag805.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800.xml"/><Relationship Id="rId1" Type="http://schemas.openxmlformats.org/officeDocument/2006/relationships/tags" Target="../tags/tag799.xml"/><Relationship Id="rId6" Type="http://schemas.openxmlformats.org/officeDocument/2006/relationships/tags" Target="../tags/tag804.xml"/><Relationship Id="rId11" Type="http://schemas.openxmlformats.org/officeDocument/2006/relationships/image" Target="../media/image3.png"/><Relationship Id="rId5" Type="http://schemas.openxmlformats.org/officeDocument/2006/relationships/tags" Target="../tags/tag803.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802.xml"/><Relationship Id="rId9" Type="http://schemas.openxmlformats.org/officeDocument/2006/relationships/image" Target="../media/image2.png"/></Relationships>
</file>

<file path=ppt/slideLayouts/_rels/slideLayout103.xml.rels><?xml version="1.0" encoding="UTF-8" standalone="yes"?>
<Relationships xmlns="http://schemas.openxmlformats.org/package/2006/relationships"><Relationship Id="rId8" Type="http://schemas.openxmlformats.org/officeDocument/2006/relationships/tags" Target="../tags/tag813.xml"/><Relationship Id="rId13" Type="http://schemas.openxmlformats.org/officeDocument/2006/relationships/image" Target="../media/image3.png"/><Relationship Id="rId3" Type="http://schemas.openxmlformats.org/officeDocument/2006/relationships/tags" Target="../tags/tag808.xml"/><Relationship Id="rId7" Type="http://schemas.openxmlformats.org/officeDocument/2006/relationships/tags" Target="../tags/tag812.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807.xml"/><Relationship Id="rId1" Type="http://schemas.openxmlformats.org/officeDocument/2006/relationships/tags" Target="../tags/tag806.xml"/><Relationship Id="rId6" Type="http://schemas.openxmlformats.org/officeDocument/2006/relationships/tags" Target="../tags/tag811.xml"/><Relationship Id="rId11" Type="http://schemas.openxmlformats.org/officeDocument/2006/relationships/image" Target="../media/image2.png"/><Relationship Id="rId5" Type="http://schemas.openxmlformats.org/officeDocument/2006/relationships/tags" Target="../tags/tag810.xml"/><Relationship Id="rId10" Type="http://schemas.openxmlformats.org/officeDocument/2006/relationships/slideMaster" Target="../slideMasters/slideMaster6.xml"/><Relationship Id="rId4" Type="http://schemas.openxmlformats.org/officeDocument/2006/relationships/tags" Target="../tags/tag809.xml"/><Relationship Id="rId9" Type="http://schemas.openxmlformats.org/officeDocument/2006/relationships/tags" Target="../tags/tag814.xml"/><Relationship Id="rId14" Type="http://schemas.openxmlformats.org/officeDocument/2006/relationships/image" Target="file:///C:\Users\1V994W2\PycharmProjects\PPT_Background_Generation/pic_temp/1_pic_quater_left_down.png" TargetMode="External"/></Relationships>
</file>

<file path=ppt/slideLayouts/_rels/slideLayout104.xml.rels><?xml version="1.0" encoding="UTF-8" standalone="yes"?>
<Relationships xmlns="http://schemas.openxmlformats.org/package/2006/relationships"><Relationship Id="rId8" Type="http://schemas.openxmlformats.org/officeDocument/2006/relationships/tags" Target="../tags/tag822.xml"/><Relationship Id="rId3" Type="http://schemas.openxmlformats.org/officeDocument/2006/relationships/tags" Target="../tags/tag817.xml"/><Relationship Id="rId7" Type="http://schemas.openxmlformats.org/officeDocument/2006/relationships/tags" Target="../tags/tag821.xml"/><Relationship Id="rId2" Type="http://schemas.openxmlformats.org/officeDocument/2006/relationships/tags" Target="../tags/tag816.xml"/><Relationship Id="rId1" Type="http://schemas.openxmlformats.org/officeDocument/2006/relationships/tags" Target="../tags/tag815.xml"/><Relationship Id="rId6" Type="http://schemas.openxmlformats.org/officeDocument/2006/relationships/tags" Target="../tags/tag820.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819.xml"/><Relationship Id="rId10" Type="http://schemas.openxmlformats.org/officeDocument/2006/relationships/image" Target="../media/image2.png"/><Relationship Id="rId4" Type="http://schemas.openxmlformats.org/officeDocument/2006/relationships/tags" Target="../tags/tag818.xml"/><Relationship Id="rId9"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8" Type="http://schemas.openxmlformats.org/officeDocument/2006/relationships/tags" Target="../tags/tag830.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825.xml"/><Relationship Id="rId7" Type="http://schemas.openxmlformats.org/officeDocument/2006/relationships/tags" Target="../tags/tag829.xml"/><Relationship Id="rId12" Type="http://schemas.openxmlformats.org/officeDocument/2006/relationships/image" Target="../media/image2.png"/><Relationship Id="rId2" Type="http://schemas.openxmlformats.org/officeDocument/2006/relationships/tags" Target="../tags/tag824.xml"/><Relationship Id="rId1" Type="http://schemas.openxmlformats.org/officeDocument/2006/relationships/tags" Target="../tags/tag823.xml"/><Relationship Id="rId6" Type="http://schemas.openxmlformats.org/officeDocument/2006/relationships/tags" Target="../tags/tag828.xml"/><Relationship Id="rId11" Type="http://schemas.openxmlformats.org/officeDocument/2006/relationships/slideMaster" Target="../slideMasters/slideMaster6.xml"/><Relationship Id="rId5" Type="http://schemas.openxmlformats.org/officeDocument/2006/relationships/tags" Target="../tags/tag827.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832.xml"/><Relationship Id="rId4" Type="http://schemas.openxmlformats.org/officeDocument/2006/relationships/tags" Target="../tags/tag826.xml"/><Relationship Id="rId9" Type="http://schemas.openxmlformats.org/officeDocument/2006/relationships/tags" Target="../tags/tag831.xml"/><Relationship Id="rId14" Type="http://schemas.openxmlformats.org/officeDocument/2006/relationships/image" Target="../media/image3.png"/></Relationships>
</file>

<file path=ppt/slideLayouts/_rels/slideLayout106.xml.rels><?xml version="1.0" encoding="UTF-8" standalone="yes"?>
<Relationships xmlns="http://schemas.openxmlformats.org/package/2006/relationships"><Relationship Id="rId8" Type="http://schemas.openxmlformats.org/officeDocument/2006/relationships/tags" Target="../tags/tag840.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835.xml"/><Relationship Id="rId7" Type="http://schemas.openxmlformats.org/officeDocument/2006/relationships/tags" Target="../tags/tag839.xml"/><Relationship Id="rId12" Type="http://schemas.openxmlformats.org/officeDocument/2006/relationships/image" Target="../media/image2.png"/><Relationship Id="rId2" Type="http://schemas.openxmlformats.org/officeDocument/2006/relationships/tags" Target="../tags/tag834.xml"/><Relationship Id="rId1" Type="http://schemas.openxmlformats.org/officeDocument/2006/relationships/tags" Target="../tags/tag833.xml"/><Relationship Id="rId6" Type="http://schemas.openxmlformats.org/officeDocument/2006/relationships/tags" Target="../tags/tag838.xml"/><Relationship Id="rId11" Type="http://schemas.openxmlformats.org/officeDocument/2006/relationships/slideMaster" Target="../slideMasters/slideMaster6.xml"/><Relationship Id="rId5" Type="http://schemas.openxmlformats.org/officeDocument/2006/relationships/tags" Target="../tags/tag837.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842.xml"/><Relationship Id="rId4" Type="http://schemas.openxmlformats.org/officeDocument/2006/relationships/tags" Target="../tags/tag836.xml"/><Relationship Id="rId9" Type="http://schemas.openxmlformats.org/officeDocument/2006/relationships/tags" Target="../tags/tag841.xml"/><Relationship Id="rId14" Type="http://schemas.openxmlformats.org/officeDocument/2006/relationships/image" Target="../media/image3.png"/></Relationships>
</file>

<file path=ppt/slideLayouts/_rels/slideLayout107.xml.rels><?xml version="1.0" encoding="UTF-8" standalone="yes"?>
<Relationships xmlns="http://schemas.openxmlformats.org/package/2006/relationships"><Relationship Id="rId8" Type="http://schemas.openxmlformats.org/officeDocument/2006/relationships/tags" Target="../tags/tag850.xml"/><Relationship Id="rId13" Type="http://schemas.openxmlformats.org/officeDocument/2006/relationships/slideMaster" Target="../slideMasters/slideMaster6.xml"/><Relationship Id="rId3" Type="http://schemas.openxmlformats.org/officeDocument/2006/relationships/tags" Target="../tags/tag845.xml"/><Relationship Id="rId7" Type="http://schemas.openxmlformats.org/officeDocument/2006/relationships/tags" Target="../tags/tag849.xml"/><Relationship Id="rId12" Type="http://schemas.openxmlformats.org/officeDocument/2006/relationships/tags" Target="../tags/tag854.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844.xml"/><Relationship Id="rId16" Type="http://schemas.openxmlformats.org/officeDocument/2006/relationships/image" Target="../media/image3.png"/><Relationship Id="rId1" Type="http://schemas.openxmlformats.org/officeDocument/2006/relationships/tags" Target="../tags/tag843.xml"/><Relationship Id="rId6" Type="http://schemas.openxmlformats.org/officeDocument/2006/relationships/tags" Target="../tags/tag848.xml"/><Relationship Id="rId11" Type="http://schemas.openxmlformats.org/officeDocument/2006/relationships/tags" Target="../tags/tag853.xml"/><Relationship Id="rId5" Type="http://schemas.openxmlformats.org/officeDocument/2006/relationships/tags" Target="../tags/tag847.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852.xml"/><Relationship Id="rId4" Type="http://schemas.openxmlformats.org/officeDocument/2006/relationships/tags" Target="../tags/tag846.xml"/><Relationship Id="rId9" Type="http://schemas.openxmlformats.org/officeDocument/2006/relationships/tags" Target="../tags/tag851.xml"/><Relationship Id="rId14" Type="http://schemas.openxmlformats.org/officeDocument/2006/relationships/image" Target="../media/image2.png"/></Relationships>
</file>

<file path=ppt/slideLayouts/_rels/slideLayout108.xml.rels><?xml version="1.0" encoding="UTF-8" standalone="yes"?>
<Relationships xmlns="http://schemas.openxmlformats.org/package/2006/relationships"><Relationship Id="rId8" Type="http://schemas.openxmlformats.org/officeDocument/2006/relationships/tags" Target="../tags/tag862.xml"/><Relationship Id="rId13" Type="http://schemas.openxmlformats.org/officeDocument/2006/relationships/image" Target="../media/image3.png"/><Relationship Id="rId3" Type="http://schemas.openxmlformats.org/officeDocument/2006/relationships/tags" Target="../tags/tag857.xml"/><Relationship Id="rId7" Type="http://schemas.openxmlformats.org/officeDocument/2006/relationships/tags" Target="../tags/tag861.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856.xml"/><Relationship Id="rId1" Type="http://schemas.openxmlformats.org/officeDocument/2006/relationships/tags" Target="../tags/tag855.xml"/><Relationship Id="rId6" Type="http://schemas.openxmlformats.org/officeDocument/2006/relationships/tags" Target="../tags/tag860.xml"/><Relationship Id="rId11" Type="http://schemas.openxmlformats.org/officeDocument/2006/relationships/image" Target="../media/image6.png"/><Relationship Id="rId5" Type="http://schemas.openxmlformats.org/officeDocument/2006/relationships/tags" Target="../tags/tag859.xml"/><Relationship Id="rId10" Type="http://schemas.openxmlformats.org/officeDocument/2006/relationships/slideMaster" Target="../slideMasters/slideMaster6.xml"/><Relationship Id="rId4" Type="http://schemas.openxmlformats.org/officeDocument/2006/relationships/tags" Target="../tags/tag858.xml"/><Relationship Id="rId9" Type="http://schemas.openxmlformats.org/officeDocument/2006/relationships/tags" Target="../tags/tag863.xml"/><Relationship Id="rId14" Type="http://schemas.openxmlformats.org/officeDocument/2006/relationships/image" Target="file:///C:\Users\1V994W2\PycharmProjects\PPT_Background_Generation/pic_temp/1_pic_quater_left_down.png" TargetMode="External"/></Relationships>
</file>

<file path=ppt/slideLayouts/_rels/slideLayout109.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872.xml"/><Relationship Id="rId7" Type="http://schemas.openxmlformats.org/officeDocument/2006/relationships/slideMaster" Target="../slideMasters/slideMaster7.xml"/><Relationship Id="rId2" Type="http://schemas.openxmlformats.org/officeDocument/2006/relationships/tags" Target="../tags/tag871.xml"/><Relationship Id="rId1" Type="http://schemas.openxmlformats.org/officeDocument/2006/relationships/tags" Target="../tags/tag870.xml"/><Relationship Id="rId6" Type="http://schemas.openxmlformats.org/officeDocument/2006/relationships/tags" Target="../tags/tag875.xml"/><Relationship Id="rId5" Type="http://schemas.openxmlformats.org/officeDocument/2006/relationships/tags" Target="../tags/tag874.xml"/><Relationship Id="rId4" Type="http://schemas.openxmlformats.org/officeDocument/2006/relationships/tags" Target="../tags/tag873.xml"/><Relationship Id="rId9" Type="http://schemas.openxmlformats.org/officeDocument/2006/relationships/image" Target="file:///C:\Users\1V994W2\PycharmProjects\PPT_Background_Generation/pic_temp/pic_sup.png" TargetMode="External"/></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77.xml"/><Relationship Id="rId7" Type="http://schemas.openxmlformats.org/officeDocument/2006/relationships/slideMaster" Target="../slideMasters/slideMaster1.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9" Type="http://schemas.openxmlformats.org/officeDocument/2006/relationships/image" Target="file:///C:\Users\1V994W2\PycharmProjects\PPT_Background_Generation/pic_temp/pic_sup.png" TargetMode="External"/></Relationships>
</file>

<file path=ppt/slideLayouts/_rels/slideLayout110.xml.rels><?xml version="1.0" encoding="UTF-8" standalone="yes"?>
<Relationships xmlns="http://schemas.openxmlformats.org/package/2006/relationships"><Relationship Id="rId8" Type="http://schemas.openxmlformats.org/officeDocument/2006/relationships/slideMaster" Target="../slideMasters/slideMaster7.xml"/><Relationship Id="rId3" Type="http://schemas.openxmlformats.org/officeDocument/2006/relationships/tags" Target="../tags/tag878.xml"/><Relationship Id="rId7" Type="http://schemas.openxmlformats.org/officeDocument/2006/relationships/tags" Target="../tags/tag882.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877.xml"/><Relationship Id="rId1" Type="http://schemas.openxmlformats.org/officeDocument/2006/relationships/tags" Target="../tags/tag876.xml"/><Relationship Id="rId6" Type="http://schemas.openxmlformats.org/officeDocument/2006/relationships/tags" Target="../tags/tag881.xml"/><Relationship Id="rId11" Type="http://schemas.openxmlformats.org/officeDocument/2006/relationships/image" Target="../media/image3.png"/><Relationship Id="rId5" Type="http://schemas.openxmlformats.org/officeDocument/2006/relationships/tags" Target="../tags/tag880.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879.xml"/><Relationship Id="rId9" Type="http://schemas.openxmlformats.org/officeDocument/2006/relationships/image" Target="../media/image2.png"/></Relationships>
</file>

<file path=ppt/slideLayouts/_rels/slideLayout11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885.xml"/><Relationship Id="rId7" Type="http://schemas.openxmlformats.org/officeDocument/2006/relationships/slideMaster" Target="../slideMasters/slideMaster7.xml"/><Relationship Id="rId2" Type="http://schemas.openxmlformats.org/officeDocument/2006/relationships/tags" Target="../tags/tag884.xml"/><Relationship Id="rId1" Type="http://schemas.openxmlformats.org/officeDocument/2006/relationships/tags" Target="../tags/tag883.xml"/><Relationship Id="rId6" Type="http://schemas.openxmlformats.org/officeDocument/2006/relationships/tags" Target="../tags/tag888.xml"/><Relationship Id="rId5" Type="http://schemas.openxmlformats.org/officeDocument/2006/relationships/tags" Target="../tags/tag887.xml"/><Relationship Id="rId4" Type="http://schemas.openxmlformats.org/officeDocument/2006/relationships/tags" Target="../tags/tag886.xml"/><Relationship Id="rId9" Type="http://schemas.openxmlformats.org/officeDocument/2006/relationships/image" Target="file:///C:\Users\1V994W2\PycharmProjects\PPT_Background_Generation/pic_temp/pic_half_top.png" TargetMode="External"/></Relationships>
</file>

<file path=ppt/slideLayouts/_rels/slideLayout112.xml.rels><?xml version="1.0" encoding="UTF-8" standalone="yes"?>
<Relationships xmlns="http://schemas.openxmlformats.org/package/2006/relationships"><Relationship Id="rId8" Type="http://schemas.openxmlformats.org/officeDocument/2006/relationships/tags" Target="../tags/tag896.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891.xml"/><Relationship Id="rId7" Type="http://schemas.openxmlformats.org/officeDocument/2006/relationships/tags" Target="../tags/tag895.xml"/><Relationship Id="rId12" Type="http://schemas.openxmlformats.org/officeDocument/2006/relationships/image" Target="../media/image3.png"/><Relationship Id="rId2" Type="http://schemas.openxmlformats.org/officeDocument/2006/relationships/tags" Target="../tags/tag890.xml"/><Relationship Id="rId1" Type="http://schemas.openxmlformats.org/officeDocument/2006/relationships/tags" Target="../tags/tag889.xml"/><Relationship Id="rId6" Type="http://schemas.openxmlformats.org/officeDocument/2006/relationships/tags" Target="../tags/tag894.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893.xml"/><Relationship Id="rId10" Type="http://schemas.openxmlformats.org/officeDocument/2006/relationships/image" Target="../media/image2.png"/><Relationship Id="rId4" Type="http://schemas.openxmlformats.org/officeDocument/2006/relationships/tags" Target="../tags/tag892.xml"/><Relationship Id="rId9"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8" Type="http://schemas.openxmlformats.org/officeDocument/2006/relationships/tags" Target="../tags/tag904.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899.xml"/><Relationship Id="rId7" Type="http://schemas.openxmlformats.org/officeDocument/2006/relationships/tags" Target="../tags/tag903.xml"/><Relationship Id="rId12" Type="http://schemas.openxmlformats.org/officeDocument/2006/relationships/image" Target="../media/image2.png"/><Relationship Id="rId2" Type="http://schemas.openxmlformats.org/officeDocument/2006/relationships/tags" Target="../tags/tag898.xml"/><Relationship Id="rId1" Type="http://schemas.openxmlformats.org/officeDocument/2006/relationships/tags" Target="../tags/tag897.xml"/><Relationship Id="rId6" Type="http://schemas.openxmlformats.org/officeDocument/2006/relationships/tags" Target="../tags/tag902.xml"/><Relationship Id="rId11" Type="http://schemas.openxmlformats.org/officeDocument/2006/relationships/slideMaster" Target="../slideMasters/slideMaster7.xml"/><Relationship Id="rId5" Type="http://schemas.openxmlformats.org/officeDocument/2006/relationships/tags" Target="../tags/tag901.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906.xml"/><Relationship Id="rId4" Type="http://schemas.openxmlformats.org/officeDocument/2006/relationships/tags" Target="../tags/tag900.xml"/><Relationship Id="rId9" Type="http://schemas.openxmlformats.org/officeDocument/2006/relationships/tags" Target="../tags/tag905.xml"/><Relationship Id="rId14" Type="http://schemas.openxmlformats.org/officeDocument/2006/relationships/image" Target="../media/image3.png"/></Relationships>
</file>

<file path=ppt/slideLayouts/_rels/slideLayout11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909.xml"/><Relationship Id="rId7" Type="http://schemas.openxmlformats.org/officeDocument/2006/relationships/slideMaster" Target="../slideMasters/slideMaster7.xml"/><Relationship Id="rId2" Type="http://schemas.openxmlformats.org/officeDocument/2006/relationships/tags" Target="../tags/tag908.xml"/><Relationship Id="rId1" Type="http://schemas.openxmlformats.org/officeDocument/2006/relationships/tags" Target="../tags/tag907.xml"/><Relationship Id="rId6" Type="http://schemas.openxmlformats.org/officeDocument/2006/relationships/tags" Target="../tags/tag912.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911.xml"/><Relationship Id="rId10" Type="http://schemas.openxmlformats.org/officeDocument/2006/relationships/image" Target="../media/image3.png"/><Relationship Id="rId4" Type="http://schemas.openxmlformats.org/officeDocument/2006/relationships/tags" Target="../tags/tag910.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115.xml.rels><?xml version="1.0" encoding="UTF-8" standalone="yes"?>
<Relationships xmlns="http://schemas.openxmlformats.org/package/2006/relationships"><Relationship Id="rId3" Type="http://schemas.openxmlformats.org/officeDocument/2006/relationships/tags" Target="../tags/tag915.xml"/><Relationship Id="rId2" Type="http://schemas.openxmlformats.org/officeDocument/2006/relationships/tags" Target="../tags/tag914.xml"/><Relationship Id="rId1" Type="http://schemas.openxmlformats.org/officeDocument/2006/relationships/tags" Target="../tags/tag913.xml"/><Relationship Id="rId4"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8" Type="http://schemas.openxmlformats.org/officeDocument/2006/relationships/tags" Target="../tags/tag923.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918.xml"/><Relationship Id="rId7" Type="http://schemas.openxmlformats.org/officeDocument/2006/relationships/tags" Target="../tags/tag922.xml"/><Relationship Id="rId12" Type="http://schemas.openxmlformats.org/officeDocument/2006/relationships/image" Target="../media/image3.png"/><Relationship Id="rId2" Type="http://schemas.openxmlformats.org/officeDocument/2006/relationships/tags" Target="../tags/tag917.xml"/><Relationship Id="rId1" Type="http://schemas.openxmlformats.org/officeDocument/2006/relationships/tags" Target="../tags/tag916.xml"/><Relationship Id="rId6" Type="http://schemas.openxmlformats.org/officeDocument/2006/relationships/tags" Target="../tags/tag921.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920.xml"/><Relationship Id="rId10" Type="http://schemas.openxmlformats.org/officeDocument/2006/relationships/image" Target="../media/image2.png"/><Relationship Id="rId4" Type="http://schemas.openxmlformats.org/officeDocument/2006/relationships/tags" Target="../tags/tag919.xml"/><Relationship Id="rId9"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8" Type="http://schemas.openxmlformats.org/officeDocument/2006/relationships/slideMaster" Target="../slideMasters/slideMaster7.xml"/><Relationship Id="rId3" Type="http://schemas.openxmlformats.org/officeDocument/2006/relationships/tags" Target="../tags/tag926.xml"/><Relationship Id="rId7" Type="http://schemas.openxmlformats.org/officeDocument/2006/relationships/tags" Target="../tags/tag930.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925.xml"/><Relationship Id="rId1" Type="http://schemas.openxmlformats.org/officeDocument/2006/relationships/tags" Target="../tags/tag924.xml"/><Relationship Id="rId6" Type="http://schemas.openxmlformats.org/officeDocument/2006/relationships/tags" Target="../tags/tag929.xml"/><Relationship Id="rId11" Type="http://schemas.openxmlformats.org/officeDocument/2006/relationships/image" Target="../media/image3.png"/><Relationship Id="rId5" Type="http://schemas.openxmlformats.org/officeDocument/2006/relationships/tags" Target="../tags/tag928.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927.xml"/><Relationship Id="rId9" Type="http://schemas.openxmlformats.org/officeDocument/2006/relationships/image" Target="../media/image2.png"/></Relationships>
</file>

<file path=ppt/slideLayouts/_rels/slideLayout11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933.xml"/><Relationship Id="rId7" Type="http://schemas.openxmlformats.org/officeDocument/2006/relationships/slideMaster" Target="../slideMasters/slideMaster7.xml"/><Relationship Id="rId2" Type="http://schemas.openxmlformats.org/officeDocument/2006/relationships/tags" Target="../tags/tag932.xml"/><Relationship Id="rId1" Type="http://schemas.openxmlformats.org/officeDocument/2006/relationships/tags" Target="../tags/tag931.xml"/><Relationship Id="rId6" Type="http://schemas.openxmlformats.org/officeDocument/2006/relationships/tags" Target="../tags/tag936.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935.xml"/><Relationship Id="rId10" Type="http://schemas.openxmlformats.org/officeDocument/2006/relationships/image" Target="../media/image3.png"/><Relationship Id="rId4" Type="http://schemas.openxmlformats.org/officeDocument/2006/relationships/tags" Target="../tags/tag934.xml"/><Relationship Id="rId9" Type="http://schemas.openxmlformats.org/officeDocument/2006/relationships/image" Target="file:///C:\Users\1V994W2\PycharmProjects\PPT_Background_Generation/pic_temp/0_pic_quater_right_down.png" TargetMode="External"/></Relationships>
</file>

<file path=ppt/slideLayouts/_rels/slideLayout119.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939.xml"/><Relationship Id="rId7" Type="http://schemas.openxmlformats.org/officeDocument/2006/relationships/slideMaster" Target="../slideMasters/slideMaster7.xml"/><Relationship Id="rId2" Type="http://schemas.openxmlformats.org/officeDocument/2006/relationships/tags" Target="../tags/tag938.xml"/><Relationship Id="rId1" Type="http://schemas.openxmlformats.org/officeDocument/2006/relationships/tags" Target="../tags/tag937.xml"/><Relationship Id="rId6" Type="http://schemas.openxmlformats.org/officeDocument/2006/relationships/tags" Target="../tags/tag942.xml"/><Relationship Id="rId5" Type="http://schemas.openxmlformats.org/officeDocument/2006/relationships/tags" Target="../tags/tag941.xml"/><Relationship Id="rId4" Type="http://schemas.openxmlformats.org/officeDocument/2006/relationships/tags" Target="../tags/tag940.xml"/><Relationship Id="rId9" Type="http://schemas.openxmlformats.org/officeDocument/2006/relationships/image" Target="file:///C:\Users\1V994W2\PycharmProjects\PPT_Background_Generation/pic_temp/pic_sup.png" TargetMode="External"/></Relationships>
</file>

<file path=ppt/slideLayouts/_rels/slideLayout12.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83.xml"/><Relationship Id="rId7" Type="http://schemas.openxmlformats.org/officeDocument/2006/relationships/tags" Target="../tags/tag87.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82.xml"/><Relationship Id="rId1" Type="http://schemas.openxmlformats.org/officeDocument/2006/relationships/tags" Target="../tags/tag81.xml"/><Relationship Id="rId6" Type="http://schemas.openxmlformats.org/officeDocument/2006/relationships/tags" Target="../tags/tag86.xml"/><Relationship Id="rId11" Type="http://schemas.openxmlformats.org/officeDocument/2006/relationships/image" Target="../media/image3.png"/><Relationship Id="rId5" Type="http://schemas.openxmlformats.org/officeDocument/2006/relationships/tags" Target="../tags/tag85.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84.xml"/><Relationship Id="rId9" Type="http://schemas.openxmlformats.org/officeDocument/2006/relationships/image" Target="../media/image2.png"/></Relationships>
</file>

<file path=ppt/slideLayouts/_rels/slideLayout120.xml.rels><?xml version="1.0" encoding="UTF-8" standalone="yes"?>
<Relationships xmlns="http://schemas.openxmlformats.org/package/2006/relationships"><Relationship Id="rId8" Type="http://schemas.openxmlformats.org/officeDocument/2006/relationships/slideMaster" Target="../slideMasters/slideMaster7.xml"/><Relationship Id="rId3" Type="http://schemas.openxmlformats.org/officeDocument/2006/relationships/tags" Target="../tags/tag945.xml"/><Relationship Id="rId7" Type="http://schemas.openxmlformats.org/officeDocument/2006/relationships/tags" Target="../tags/tag949.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944.xml"/><Relationship Id="rId1" Type="http://schemas.openxmlformats.org/officeDocument/2006/relationships/tags" Target="../tags/tag943.xml"/><Relationship Id="rId6" Type="http://schemas.openxmlformats.org/officeDocument/2006/relationships/tags" Target="../tags/tag948.xml"/><Relationship Id="rId11" Type="http://schemas.openxmlformats.org/officeDocument/2006/relationships/image" Target="../media/image3.png"/><Relationship Id="rId5" Type="http://schemas.openxmlformats.org/officeDocument/2006/relationships/tags" Target="../tags/tag947.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946.xml"/><Relationship Id="rId9" Type="http://schemas.openxmlformats.org/officeDocument/2006/relationships/image" Target="../media/image2.png"/></Relationships>
</file>

<file path=ppt/slideLayouts/_rels/slideLayout121.xml.rels><?xml version="1.0" encoding="UTF-8" standalone="yes"?>
<Relationships xmlns="http://schemas.openxmlformats.org/package/2006/relationships"><Relationship Id="rId8" Type="http://schemas.openxmlformats.org/officeDocument/2006/relationships/tags" Target="../tags/tag957.xml"/><Relationship Id="rId13" Type="http://schemas.openxmlformats.org/officeDocument/2006/relationships/image" Target="../media/image3.png"/><Relationship Id="rId3" Type="http://schemas.openxmlformats.org/officeDocument/2006/relationships/tags" Target="../tags/tag952.xml"/><Relationship Id="rId7" Type="http://schemas.openxmlformats.org/officeDocument/2006/relationships/tags" Target="../tags/tag956.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951.xml"/><Relationship Id="rId1" Type="http://schemas.openxmlformats.org/officeDocument/2006/relationships/tags" Target="../tags/tag950.xml"/><Relationship Id="rId6" Type="http://schemas.openxmlformats.org/officeDocument/2006/relationships/tags" Target="../tags/tag955.xml"/><Relationship Id="rId11" Type="http://schemas.openxmlformats.org/officeDocument/2006/relationships/image" Target="../media/image2.png"/><Relationship Id="rId5" Type="http://schemas.openxmlformats.org/officeDocument/2006/relationships/tags" Target="../tags/tag954.xml"/><Relationship Id="rId10" Type="http://schemas.openxmlformats.org/officeDocument/2006/relationships/slideMaster" Target="../slideMasters/slideMaster7.xml"/><Relationship Id="rId4" Type="http://schemas.openxmlformats.org/officeDocument/2006/relationships/tags" Target="../tags/tag953.xml"/><Relationship Id="rId9" Type="http://schemas.openxmlformats.org/officeDocument/2006/relationships/tags" Target="../tags/tag958.xml"/><Relationship Id="rId14" Type="http://schemas.openxmlformats.org/officeDocument/2006/relationships/image" Target="file:///C:\Users\1V994W2\PycharmProjects\PPT_Background_Generation/pic_temp/1_pic_quater_left_down.png" TargetMode="External"/></Relationships>
</file>

<file path=ppt/slideLayouts/_rels/slideLayout122.xml.rels><?xml version="1.0" encoding="UTF-8" standalone="yes"?>
<Relationships xmlns="http://schemas.openxmlformats.org/package/2006/relationships"><Relationship Id="rId8" Type="http://schemas.openxmlformats.org/officeDocument/2006/relationships/tags" Target="../tags/tag966.xml"/><Relationship Id="rId3" Type="http://schemas.openxmlformats.org/officeDocument/2006/relationships/tags" Target="../tags/tag961.xml"/><Relationship Id="rId7" Type="http://schemas.openxmlformats.org/officeDocument/2006/relationships/tags" Target="../tags/tag965.xml"/><Relationship Id="rId2" Type="http://schemas.openxmlformats.org/officeDocument/2006/relationships/tags" Target="../tags/tag960.xml"/><Relationship Id="rId1" Type="http://schemas.openxmlformats.org/officeDocument/2006/relationships/tags" Target="../tags/tag959.xml"/><Relationship Id="rId6" Type="http://schemas.openxmlformats.org/officeDocument/2006/relationships/tags" Target="../tags/tag964.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963.xml"/><Relationship Id="rId10" Type="http://schemas.openxmlformats.org/officeDocument/2006/relationships/image" Target="../media/image2.png"/><Relationship Id="rId4" Type="http://schemas.openxmlformats.org/officeDocument/2006/relationships/tags" Target="../tags/tag962.xml"/><Relationship Id="rId9" Type="http://schemas.openxmlformats.org/officeDocument/2006/relationships/slideMaster" Target="../slideMasters/slideMaster7.xml"/></Relationships>
</file>

<file path=ppt/slideLayouts/_rels/slideLayout123.xml.rels><?xml version="1.0" encoding="UTF-8" standalone="yes"?>
<Relationships xmlns="http://schemas.openxmlformats.org/package/2006/relationships"><Relationship Id="rId8" Type="http://schemas.openxmlformats.org/officeDocument/2006/relationships/tags" Target="../tags/tag974.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969.xml"/><Relationship Id="rId7" Type="http://schemas.openxmlformats.org/officeDocument/2006/relationships/tags" Target="../tags/tag973.xml"/><Relationship Id="rId12" Type="http://schemas.openxmlformats.org/officeDocument/2006/relationships/image" Target="../media/image2.png"/><Relationship Id="rId2" Type="http://schemas.openxmlformats.org/officeDocument/2006/relationships/tags" Target="../tags/tag968.xml"/><Relationship Id="rId1" Type="http://schemas.openxmlformats.org/officeDocument/2006/relationships/tags" Target="../tags/tag967.xml"/><Relationship Id="rId6" Type="http://schemas.openxmlformats.org/officeDocument/2006/relationships/tags" Target="../tags/tag972.xml"/><Relationship Id="rId11" Type="http://schemas.openxmlformats.org/officeDocument/2006/relationships/slideMaster" Target="../slideMasters/slideMaster7.xml"/><Relationship Id="rId5" Type="http://schemas.openxmlformats.org/officeDocument/2006/relationships/tags" Target="../tags/tag971.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976.xml"/><Relationship Id="rId4" Type="http://schemas.openxmlformats.org/officeDocument/2006/relationships/tags" Target="../tags/tag970.xml"/><Relationship Id="rId9" Type="http://schemas.openxmlformats.org/officeDocument/2006/relationships/tags" Target="../tags/tag975.xml"/><Relationship Id="rId14" Type="http://schemas.openxmlformats.org/officeDocument/2006/relationships/image" Target="../media/image3.png"/></Relationships>
</file>

<file path=ppt/slideLayouts/_rels/slideLayout124.xml.rels><?xml version="1.0" encoding="UTF-8" standalone="yes"?>
<Relationships xmlns="http://schemas.openxmlformats.org/package/2006/relationships"><Relationship Id="rId8" Type="http://schemas.openxmlformats.org/officeDocument/2006/relationships/tags" Target="../tags/tag984.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979.xml"/><Relationship Id="rId7" Type="http://schemas.openxmlformats.org/officeDocument/2006/relationships/tags" Target="../tags/tag983.xml"/><Relationship Id="rId12" Type="http://schemas.openxmlformats.org/officeDocument/2006/relationships/image" Target="../media/image2.png"/><Relationship Id="rId2" Type="http://schemas.openxmlformats.org/officeDocument/2006/relationships/tags" Target="../tags/tag978.xml"/><Relationship Id="rId1" Type="http://schemas.openxmlformats.org/officeDocument/2006/relationships/tags" Target="../tags/tag977.xml"/><Relationship Id="rId6" Type="http://schemas.openxmlformats.org/officeDocument/2006/relationships/tags" Target="../tags/tag982.xml"/><Relationship Id="rId11" Type="http://schemas.openxmlformats.org/officeDocument/2006/relationships/slideMaster" Target="../slideMasters/slideMaster7.xml"/><Relationship Id="rId5" Type="http://schemas.openxmlformats.org/officeDocument/2006/relationships/tags" Target="../tags/tag981.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986.xml"/><Relationship Id="rId4" Type="http://schemas.openxmlformats.org/officeDocument/2006/relationships/tags" Target="../tags/tag980.xml"/><Relationship Id="rId9" Type="http://schemas.openxmlformats.org/officeDocument/2006/relationships/tags" Target="../tags/tag985.xml"/><Relationship Id="rId14" Type="http://schemas.openxmlformats.org/officeDocument/2006/relationships/image" Target="../media/image3.png"/></Relationships>
</file>

<file path=ppt/slideLayouts/_rels/slideLayout125.xml.rels><?xml version="1.0" encoding="UTF-8" standalone="yes"?>
<Relationships xmlns="http://schemas.openxmlformats.org/package/2006/relationships"><Relationship Id="rId8" Type="http://schemas.openxmlformats.org/officeDocument/2006/relationships/tags" Target="../tags/tag994.xml"/><Relationship Id="rId13" Type="http://schemas.openxmlformats.org/officeDocument/2006/relationships/slideMaster" Target="../slideMasters/slideMaster7.xml"/><Relationship Id="rId3" Type="http://schemas.openxmlformats.org/officeDocument/2006/relationships/tags" Target="../tags/tag989.xml"/><Relationship Id="rId7" Type="http://schemas.openxmlformats.org/officeDocument/2006/relationships/tags" Target="../tags/tag993.xml"/><Relationship Id="rId12" Type="http://schemas.openxmlformats.org/officeDocument/2006/relationships/tags" Target="../tags/tag998.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988.xml"/><Relationship Id="rId16" Type="http://schemas.openxmlformats.org/officeDocument/2006/relationships/image" Target="../media/image3.png"/><Relationship Id="rId1" Type="http://schemas.openxmlformats.org/officeDocument/2006/relationships/tags" Target="../tags/tag987.xml"/><Relationship Id="rId6" Type="http://schemas.openxmlformats.org/officeDocument/2006/relationships/tags" Target="../tags/tag992.xml"/><Relationship Id="rId11" Type="http://schemas.openxmlformats.org/officeDocument/2006/relationships/tags" Target="../tags/tag997.xml"/><Relationship Id="rId5" Type="http://schemas.openxmlformats.org/officeDocument/2006/relationships/tags" Target="../tags/tag991.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996.xml"/><Relationship Id="rId4" Type="http://schemas.openxmlformats.org/officeDocument/2006/relationships/tags" Target="../tags/tag990.xml"/><Relationship Id="rId9" Type="http://schemas.openxmlformats.org/officeDocument/2006/relationships/tags" Target="../tags/tag995.xml"/><Relationship Id="rId14" Type="http://schemas.openxmlformats.org/officeDocument/2006/relationships/image" Target="../media/image2.png"/></Relationships>
</file>

<file path=ppt/slideLayouts/_rels/slideLayout126.xml.rels><?xml version="1.0" encoding="UTF-8" standalone="yes"?>
<Relationships xmlns="http://schemas.openxmlformats.org/package/2006/relationships"><Relationship Id="rId8" Type="http://schemas.openxmlformats.org/officeDocument/2006/relationships/tags" Target="../tags/tag1006.xml"/><Relationship Id="rId13" Type="http://schemas.openxmlformats.org/officeDocument/2006/relationships/image" Target="../media/image3.png"/><Relationship Id="rId3" Type="http://schemas.openxmlformats.org/officeDocument/2006/relationships/tags" Target="../tags/tag1001.xml"/><Relationship Id="rId7" Type="http://schemas.openxmlformats.org/officeDocument/2006/relationships/tags" Target="../tags/tag1005.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1000.xml"/><Relationship Id="rId1" Type="http://schemas.openxmlformats.org/officeDocument/2006/relationships/tags" Target="../tags/tag999.xml"/><Relationship Id="rId6" Type="http://schemas.openxmlformats.org/officeDocument/2006/relationships/tags" Target="../tags/tag1004.xml"/><Relationship Id="rId11" Type="http://schemas.openxmlformats.org/officeDocument/2006/relationships/image" Target="../media/image6.png"/><Relationship Id="rId5" Type="http://schemas.openxmlformats.org/officeDocument/2006/relationships/tags" Target="../tags/tag1003.xml"/><Relationship Id="rId10" Type="http://schemas.openxmlformats.org/officeDocument/2006/relationships/slideMaster" Target="../slideMasters/slideMaster7.xml"/><Relationship Id="rId4" Type="http://schemas.openxmlformats.org/officeDocument/2006/relationships/tags" Target="../tags/tag1002.xml"/><Relationship Id="rId9" Type="http://schemas.openxmlformats.org/officeDocument/2006/relationships/tags" Target="../tags/tag1007.xml"/><Relationship Id="rId14" Type="http://schemas.openxmlformats.org/officeDocument/2006/relationships/image" Target="file:///C:\Users\1V994W2\PycharmProjects\PPT_Background_Generation/pic_temp/1_pic_quater_left_down.png" TargetMode="External"/></Relationships>
</file>

<file path=ppt/slideLayouts/_rels/slideLayout12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1016.xml"/><Relationship Id="rId7" Type="http://schemas.openxmlformats.org/officeDocument/2006/relationships/slideMaster" Target="../slideMasters/slideMaster8.xml"/><Relationship Id="rId2" Type="http://schemas.openxmlformats.org/officeDocument/2006/relationships/tags" Target="../tags/tag1015.xml"/><Relationship Id="rId1" Type="http://schemas.openxmlformats.org/officeDocument/2006/relationships/tags" Target="../tags/tag1014.xml"/><Relationship Id="rId6" Type="http://schemas.openxmlformats.org/officeDocument/2006/relationships/tags" Target="../tags/tag1019.xml"/><Relationship Id="rId5" Type="http://schemas.openxmlformats.org/officeDocument/2006/relationships/tags" Target="../tags/tag1018.xml"/><Relationship Id="rId4" Type="http://schemas.openxmlformats.org/officeDocument/2006/relationships/tags" Target="../tags/tag1017.xml"/><Relationship Id="rId9" Type="http://schemas.openxmlformats.org/officeDocument/2006/relationships/image" Target="file:///C:\Users\1V994W2\PycharmProjects\PPT_Background_Generation/pic_temp/pic_sup.png" TargetMode="External"/></Relationships>
</file>

<file path=ppt/slideLayouts/_rels/slideLayout128.xml.rels><?xml version="1.0" encoding="UTF-8" standalone="yes"?>
<Relationships xmlns="http://schemas.openxmlformats.org/package/2006/relationships"><Relationship Id="rId8" Type="http://schemas.openxmlformats.org/officeDocument/2006/relationships/slideMaster" Target="../slideMasters/slideMaster8.xml"/><Relationship Id="rId3" Type="http://schemas.openxmlformats.org/officeDocument/2006/relationships/tags" Target="../tags/tag1022.xml"/><Relationship Id="rId7" Type="http://schemas.openxmlformats.org/officeDocument/2006/relationships/tags" Target="../tags/tag1026.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021.xml"/><Relationship Id="rId1" Type="http://schemas.openxmlformats.org/officeDocument/2006/relationships/tags" Target="../tags/tag1020.xml"/><Relationship Id="rId6" Type="http://schemas.openxmlformats.org/officeDocument/2006/relationships/tags" Target="../tags/tag1025.xml"/><Relationship Id="rId11" Type="http://schemas.openxmlformats.org/officeDocument/2006/relationships/image" Target="../media/image3.png"/><Relationship Id="rId5" Type="http://schemas.openxmlformats.org/officeDocument/2006/relationships/tags" Target="../tags/tag1024.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1023.xml"/><Relationship Id="rId9" Type="http://schemas.openxmlformats.org/officeDocument/2006/relationships/image" Target="../media/image2.png"/></Relationships>
</file>

<file path=ppt/slideLayouts/_rels/slideLayout12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1029.xml"/><Relationship Id="rId7" Type="http://schemas.openxmlformats.org/officeDocument/2006/relationships/slideMaster" Target="../slideMasters/slideMaster8.xml"/><Relationship Id="rId2" Type="http://schemas.openxmlformats.org/officeDocument/2006/relationships/tags" Target="../tags/tag1028.xml"/><Relationship Id="rId1" Type="http://schemas.openxmlformats.org/officeDocument/2006/relationships/tags" Target="../tags/tag1027.xml"/><Relationship Id="rId6" Type="http://schemas.openxmlformats.org/officeDocument/2006/relationships/tags" Target="../tags/tag1032.xml"/><Relationship Id="rId5" Type="http://schemas.openxmlformats.org/officeDocument/2006/relationships/tags" Target="../tags/tag1031.xml"/><Relationship Id="rId4" Type="http://schemas.openxmlformats.org/officeDocument/2006/relationships/tags" Target="../tags/tag1030.xml"/><Relationship Id="rId9" Type="http://schemas.openxmlformats.org/officeDocument/2006/relationships/image" Target="file:///C:\Users\1V994W2\PycharmProjects\PPT_Background_Generation/pic_temp/pic_half_top.png" TargetMode="External"/></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95.xml"/><Relationship Id="rId13" Type="http://schemas.openxmlformats.org/officeDocument/2006/relationships/image" Target="../media/image3.png"/><Relationship Id="rId3" Type="http://schemas.openxmlformats.org/officeDocument/2006/relationships/tags" Target="../tags/tag90.xml"/><Relationship Id="rId7" Type="http://schemas.openxmlformats.org/officeDocument/2006/relationships/tags" Target="../tags/tag94.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tags" Target="../tags/tag93.xml"/><Relationship Id="rId11" Type="http://schemas.openxmlformats.org/officeDocument/2006/relationships/image" Target="../media/image2.png"/><Relationship Id="rId5" Type="http://schemas.openxmlformats.org/officeDocument/2006/relationships/tags" Target="../tags/tag92.xml"/><Relationship Id="rId10" Type="http://schemas.openxmlformats.org/officeDocument/2006/relationships/slideMaster" Target="../slideMasters/slideMaster1.xml"/><Relationship Id="rId4" Type="http://schemas.openxmlformats.org/officeDocument/2006/relationships/tags" Target="../tags/tag91.xml"/><Relationship Id="rId9" Type="http://schemas.openxmlformats.org/officeDocument/2006/relationships/tags" Target="../tags/tag96.xml"/><Relationship Id="rId14" Type="http://schemas.openxmlformats.org/officeDocument/2006/relationships/image" Target="file:///C:\Users\1V994W2\PycharmProjects\PPT_Background_Generation/pic_temp/1_pic_quater_left_down.png" TargetMode="External"/></Relationships>
</file>

<file path=ppt/slideLayouts/_rels/slideLayout130.xml.rels><?xml version="1.0" encoding="UTF-8" standalone="yes"?>
<Relationships xmlns="http://schemas.openxmlformats.org/package/2006/relationships"><Relationship Id="rId8" Type="http://schemas.openxmlformats.org/officeDocument/2006/relationships/tags" Target="../tags/tag1040.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1035.xml"/><Relationship Id="rId7" Type="http://schemas.openxmlformats.org/officeDocument/2006/relationships/tags" Target="../tags/tag1039.xml"/><Relationship Id="rId12" Type="http://schemas.openxmlformats.org/officeDocument/2006/relationships/image" Target="../media/image3.png"/><Relationship Id="rId2" Type="http://schemas.openxmlformats.org/officeDocument/2006/relationships/tags" Target="../tags/tag1034.xml"/><Relationship Id="rId1" Type="http://schemas.openxmlformats.org/officeDocument/2006/relationships/tags" Target="../tags/tag1033.xml"/><Relationship Id="rId6" Type="http://schemas.openxmlformats.org/officeDocument/2006/relationships/tags" Target="../tags/tag1038.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1037.xml"/><Relationship Id="rId10" Type="http://schemas.openxmlformats.org/officeDocument/2006/relationships/image" Target="../media/image2.png"/><Relationship Id="rId4" Type="http://schemas.openxmlformats.org/officeDocument/2006/relationships/tags" Target="../tags/tag1036.xml"/><Relationship Id="rId9" Type="http://schemas.openxmlformats.org/officeDocument/2006/relationships/slideMaster" Target="../slideMasters/slideMaster8.xml"/></Relationships>
</file>

<file path=ppt/slideLayouts/_rels/slideLayout131.xml.rels><?xml version="1.0" encoding="UTF-8" standalone="yes"?>
<Relationships xmlns="http://schemas.openxmlformats.org/package/2006/relationships"><Relationship Id="rId8" Type="http://schemas.openxmlformats.org/officeDocument/2006/relationships/tags" Target="../tags/tag1048.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1043.xml"/><Relationship Id="rId7" Type="http://schemas.openxmlformats.org/officeDocument/2006/relationships/tags" Target="../tags/tag1047.xml"/><Relationship Id="rId12" Type="http://schemas.openxmlformats.org/officeDocument/2006/relationships/image" Target="../media/image2.png"/><Relationship Id="rId2" Type="http://schemas.openxmlformats.org/officeDocument/2006/relationships/tags" Target="../tags/tag1042.xml"/><Relationship Id="rId1" Type="http://schemas.openxmlformats.org/officeDocument/2006/relationships/tags" Target="../tags/tag1041.xml"/><Relationship Id="rId6" Type="http://schemas.openxmlformats.org/officeDocument/2006/relationships/tags" Target="../tags/tag1046.xml"/><Relationship Id="rId11" Type="http://schemas.openxmlformats.org/officeDocument/2006/relationships/slideMaster" Target="../slideMasters/slideMaster8.xml"/><Relationship Id="rId5" Type="http://schemas.openxmlformats.org/officeDocument/2006/relationships/tags" Target="../tags/tag1045.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1050.xml"/><Relationship Id="rId4" Type="http://schemas.openxmlformats.org/officeDocument/2006/relationships/tags" Target="../tags/tag1044.xml"/><Relationship Id="rId9" Type="http://schemas.openxmlformats.org/officeDocument/2006/relationships/tags" Target="../tags/tag1049.xml"/><Relationship Id="rId14" Type="http://schemas.openxmlformats.org/officeDocument/2006/relationships/image" Target="../media/image3.png"/></Relationships>
</file>

<file path=ppt/slideLayouts/_rels/slideLayout13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1053.xml"/><Relationship Id="rId7" Type="http://schemas.openxmlformats.org/officeDocument/2006/relationships/slideMaster" Target="../slideMasters/slideMaster8.xml"/><Relationship Id="rId2" Type="http://schemas.openxmlformats.org/officeDocument/2006/relationships/tags" Target="../tags/tag1052.xml"/><Relationship Id="rId1" Type="http://schemas.openxmlformats.org/officeDocument/2006/relationships/tags" Target="../tags/tag1051.xml"/><Relationship Id="rId6" Type="http://schemas.openxmlformats.org/officeDocument/2006/relationships/tags" Target="../tags/tag1056.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1055.xml"/><Relationship Id="rId10" Type="http://schemas.openxmlformats.org/officeDocument/2006/relationships/image" Target="../media/image3.png"/><Relationship Id="rId4" Type="http://schemas.openxmlformats.org/officeDocument/2006/relationships/tags" Target="../tags/tag1054.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133.xml.rels><?xml version="1.0" encoding="UTF-8" standalone="yes"?>
<Relationships xmlns="http://schemas.openxmlformats.org/package/2006/relationships"><Relationship Id="rId3" Type="http://schemas.openxmlformats.org/officeDocument/2006/relationships/tags" Target="../tags/tag1059.xml"/><Relationship Id="rId2" Type="http://schemas.openxmlformats.org/officeDocument/2006/relationships/tags" Target="../tags/tag1058.xml"/><Relationship Id="rId1" Type="http://schemas.openxmlformats.org/officeDocument/2006/relationships/tags" Target="../tags/tag1057.xml"/><Relationship Id="rId4" Type="http://schemas.openxmlformats.org/officeDocument/2006/relationships/slideMaster" Target="../slideMasters/slideMaster8.xml"/></Relationships>
</file>

<file path=ppt/slideLayouts/_rels/slideLayout134.xml.rels><?xml version="1.0" encoding="UTF-8" standalone="yes"?>
<Relationships xmlns="http://schemas.openxmlformats.org/package/2006/relationships"><Relationship Id="rId8" Type="http://schemas.openxmlformats.org/officeDocument/2006/relationships/tags" Target="../tags/tag1067.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1062.xml"/><Relationship Id="rId7" Type="http://schemas.openxmlformats.org/officeDocument/2006/relationships/tags" Target="../tags/tag1066.xml"/><Relationship Id="rId12" Type="http://schemas.openxmlformats.org/officeDocument/2006/relationships/image" Target="../media/image3.png"/><Relationship Id="rId2" Type="http://schemas.openxmlformats.org/officeDocument/2006/relationships/tags" Target="../tags/tag1061.xml"/><Relationship Id="rId1" Type="http://schemas.openxmlformats.org/officeDocument/2006/relationships/tags" Target="../tags/tag1060.xml"/><Relationship Id="rId6" Type="http://schemas.openxmlformats.org/officeDocument/2006/relationships/tags" Target="../tags/tag1065.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1064.xml"/><Relationship Id="rId10" Type="http://schemas.openxmlformats.org/officeDocument/2006/relationships/image" Target="../media/image2.png"/><Relationship Id="rId4" Type="http://schemas.openxmlformats.org/officeDocument/2006/relationships/tags" Target="../tags/tag1063.xml"/><Relationship Id="rId9" Type="http://schemas.openxmlformats.org/officeDocument/2006/relationships/slideMaster" Target="../slideMasters/slideMaster8.xml"/></Relationships>
</file>

<file path=ppt/slideLayouts/_rels/slideLayout135.xml.rels><?xml version="1.0" encoding="UTF-8" standalone="yes"?>
<Relationships xmlns="http://schemas.openxmlformats.org/package/2006/relationships"><Relationship Id="rId8" Type="http://schemas.openxmlformats.org/officeDocument/2006/relationships/slideMaster" Target="../slideMasters/slideMaster8.xml"/><Relationship Id="rId3" Type="http://schemas.openxmlformats.org/officeDocument/2006/relationships/tags" Target="../tags/tag1070.xml"/><Relationship Id="rId7" Type="http://schemas.openxmlformats.org/officeDocument/2006/relationships/tags" Target="../tags/tag1074.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069.xml"/><Relationship Id="rId1" Type="http://schemas.openxmlformats.org/officeDocument/2006/relationships/tags" Target="../tags/tag1068.xml"/><Relationship Id="rId6" Type="http://schemas.openxmlformats.org/officeDocument/2006/relationships/tags" Target="../tags/tag1073.xml"/><Relationship Id="rId11" Type="http://schemas.openxmlformats.org/officeDocument/2006/relationships/image" Target="../media/image3.png"/><Relationship Id="rId5" Type="http://schemas.openxmlformats.org/officeDocument/2006/relationships/tags" Target="../tags/tag1072.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1071.xml"/><Relationship Id="rId9" Type="http://schemas.openxmlformats.org/officeDocument/2006/relationships/image" Target="../media/image2.png"/></Relationships>
</file>

<file path=ppt/slideLayouts/_rels/slideLayout13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1077.xml"/><Relationship Id="rId7" Type="http://schemas.openxmlformats.org/officeDocument/2006/relationships/slideMaster" Target="../slideMasters/slideMaster8.xml"/><Relationship Id="rId2" Type="http://schemas.openxmlformats.org/officeDocument/2006/relationships/tags" Target="../tags/tag1076.xml"/><Relationship Id="rId1" Type="http://schemas.openxmlformats.org/officeDocument/2006/relationships/tags" Target="../tags/tag1075.xml"/><Relationship Id="rId6" Type="http://schemas.openxmlformats.org/officeDocument/2006/relationships/tags" Target="../tags/tag1080.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1079.xml"/><Relationship Id="rId10" Type="http://schemas.openxmlformats.org/officeDocument/2006/relationships/image" Target="../media/image3.png"/><Relationship Id="rId4" Type="http://schemas.openxmlformats.org/officeDocument/2006/relationships/tags" Target="../tags/tag1078.xml"/><Relationship Id="rId9" Type="http://schemas.openxmlformats.org/officeDocument/2006/relationships/image" Target="file:///C:\Users\1V994W2\PycharmProjects\PPT_Background_Generation/pic_temp/0_pic_quater_right_down.png" TargetMode="External"/></Relationships>
</file>

<file path=ppt/slideLayouts/_rels/slideLayout13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1083.xml"/><Relationship Id="rId7" Type="http://schemas.openxmlformats.org/officeDocument/2006/relationships/slideMaster" Target="../slideMasters/slideMaster8.xml"/><Relationship Id="rId2" Type="http://schemas.openxmlformats.org/officeDocument/2006/relationships/tags" Target="../tags/tag1082.xml"/><Relationship Id="rId1" Type="http://schemas.openxmlformats.org/officeDocument/2006/relationships/tags" Target="../tags/tag1081.xml"/><Relationship Id="rId6" Type="http://schemas.openxmlformats.org/officeDocument/2006/relationships/tags" Target="../tags/tag1086.xml"/><Relationship Id="rId5" Type="http://schemas.openxmlformats.org/officeDocument/2006/relationships/tags" Target="../tags/tag1085.xml"/><Relationship Id="rId4" Type="http://schemas.openxmlformats.org/officeDocument/2006/relationships/tags" Target="../tags/tag1084.xml"/><Relationship Id="rId9" Type="http://schemas.openxmlformats.org/officeDocument/2006/relationships/image" Target="file:///C:\Users\1V994W2\PycharmProjects\PPT_Background_Generation/pic_temp/pic_sup.png" TargetMode="External"/></Relationships>
</file>

<file path=ppt/slideLayouts/_rels/slideLayout138.xml.rels><?xml version="1.0" encoding="UTF-8" standalone="yes"?>
<Relationships xmlns="http://schemas.openxmlformats.org/package/2006/relationships"><Relationship Id="rId8" Type="http://schemas.openxmlformats.org/officeDocument/2006/relationships/slideMaster" Target="../slideMasters/slideMaster8.xml"/><Relationship Id="rId3" Type="http://schemas.openxmlformats.org/officeDocument/2006/relationships/tags" Target="../tags/tag1089.xml"/><Relationship Id="rId7" Type="http://schemas.openxmlformats.org/officeDocument/2006/relationships/tags" Target="../tags/tag1093.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088.xml"/><Relationship Id="rId1" Type="http://schemas.openxmlformats.org/officeDocument/2006/relationships/tags" Target="../tags/tag1087.xml"/><Relationship Id="rId6" Type="http://schemas.openxmlformats.org/officeDocument/2006/relationships/tags" Target="../tags/tag1092.xml"/><Relationship Id="rId11" Type="http://schemas.openxmlformats.org/officeDocument/2006/relationships/image" Target="../media/image3.png"/><Relationship Id="rId5" Type="http://schemas.openxmlformats.org/officeDocument/2006/relationships/tags" Target="../tags/tag1091.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1090.xml"/><Relationship Id="rId9" Type="http://schemas.openxmlformats.org/officeDocument/2006/relationships/image" Target="../media/image2.png"/></Relationships>
</file>

<file path=ppt/slideLayouts/_rels/slideLayout139.xml.rels><?xml version="1.0" encoding="UTF-8" standalone="yes"?>
<Relationships xmlns="http://schemas.openxmlformats.org/package/2006/relationships"><Relationship Id="rId8" Type="http://schemas.openxmlformats.org/officeDocument/2006/relationships/tags" Target="../tags/tag1101.xml"/><Relationship Id="rId13" Type="http://schemas.openxmlformats.org/officeDocument/2006/relationships/image" Target="../media/image3.png"/><Relationship Id="rId3" Type="http://schemas.openxmlformats.org/officeDocument/2006/relationships/tags" Target="../tags/tag1096.xml"/><Relationship Id="rId7" Type="http://schemas.openxmlformats.org/officeDocument/2006/relationships/tags" Target="../tags/tag1100.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1095.xml"/><Relationship Id="rId1" Type="http://schemas.openxmlformats.org/officeDocument/2006/relationships/tags" Target="../tags/tag1094.xml"/><Relationship Id="rId6" Type="http://schemas.openxmlformats.org/officeDocument/2006/relationships/tags" Target="../tags/tag1099.xml"/><Relationship Id="rId11" Type="http://schemas.openxmlformats.org/officeDocument/2006/relationships/image" Target="../media/image2.png"/><Relationship Id="rId5" Type="http://schemas.openxmlformats.org/officeDocument/2006/relationships/tags" Target="../tags/tag1098.xml"/><Relationship Id="rId10" Type="http://schemas.openxmlformats.org/officeDocument/2006/relationships/slideMaster" Target="../slideMasters/slideMaster8.xml"/><Relationship Id="rId4" Type="http://schemas.openxmlformats.org/officeDocument/2006/relationships/tags" Target="../tags/tag1097.xml"/><Relationship Id="rId9" Type="http://schemas.openxmlformats.org/officeDocument/2006/relationships/tags" Target="../tags/tag1102.xml"/><Relationship Id="rId14" Type="http://schemas.openxmlformats.org/officeDocument/2006/relationships/image" Target="file:///C:\Users\1V994W2\PycharmProjects\PPT_Background_Generation/pic_temp/1_pic_quater_left_down.png" TargetMode="Externa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104.xml"/><Relationship Id="rId3" Type="http://schemas.openxmlformats.org/officeDocument/2006/relationships/tags" Target="../tags/tag99.xml"/><Relationship Id="rId7" Type="http://schemas.openxmlformats.org/officeDocument/2006/relationships/tags" Target="../tags/tag103.xml"/><Relationship Id="rId2" Type="http://schemas.openxmlformats.org/officeDocument/2006/relationships/tags" Target="../tags/tag98.xml"/><Relationship Id="rId1" Type="http://schemas.openxmlformats.org/officeDocument/2006/relationships/tags" Target="../tags/tag97.xml"/><Relationship Id="rId6" Type="http://schemas.openxmlformats.org/officeDocument/2006/relationships/tags" Target="../tags/tag102.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101.xml"/><Relationship Id="rId10" Type="http://schemas.openxmlformats.org/officeDocument/2006/relationships/image" Target="../media/image2.png"/><Relationship Id="rId4" Type="http://schemas.openxmlformats.org/officeDocument/2006/relationships/tags" Target="../tags/tag100.xml"/><Relationship Id="rId9"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8" Type="http://schemas.openxmlformats.org/officeDocument/2006/relationships/tags" Target="../tags/tag1110.xml"/><Relationship Id="rId3" Type="http://schemas.openxmlformats.org/officeDocument/2006/relationships/tags" Target="../tags/tag1105.xml"/><Relationship Id="rId7" Type="http://schemas.openxmlformats.org/officeDocument/2006/relationships/tags" Target="../tags/tag1109.xml"/><Relationship Id="rId2" Type="http://schemas.openxmlformats.org/officeDocument/2006/relationships/tags" Target="../tags/tag1104.xml"/><Relationship Id="rId1" Type="http://schemas.openxmlformats.org/officeDocument/2006/relationships/tags" Target="../tags/tag1103.xml"/><Relationship Id="rId6" Type="http://schemas.openxmlformats.org/officeDocument/2006/relationships/tags" Target="../tags/tag1108.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1107.xml"/><Relationship Id="rId10" Type="http://schemas.openxmlformats.org/officeDocument/2006/relationships/image" Target="../media/image2.png"/><Relationship Id="rId4" Type="http://schemas.openxmlformats.org/officeDocument/2006/relationships/tags" Target="../tags/tag1106.xml"/><Relationship Id="rId9" Type="http://schemas.openxmlformats.org/officeDocument/2006/relationships/slideMaster" Target="../slideMasters/slideMaster8.xml"/></Relationships>
</file>

<file path=ppt/slideLayouts/_rels/slideLayout141.xml.rels><?xml version="1.0" encoding="UTF-8" standalone="yes"?>
<Relationships xmlns="http://schemas.openxmlformats.org/package/2006/relationships"><Relationship Id="rId8" Type="http://schemas.openxmlformats.org/officeDocument/2006/relationships/tags" Target="../tags/tag1118.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1113.xml"/><Relationship Id="rId7" Type="http://schemas.openxmlformats.org/officeDocument/2006/relationships/tags" Target="../tags/tag1117.xml"/><Relationship Id="rId12" Type="http://schemas.openxmlformats.org/officeDocument/2006/relationships/image" Target="../media/image2.png"/><Relationship Id="rId2" Type="http://schemas.openxmlformats.org/officeDocument/2006/relationships/tags" Target="../tags/tag1112.xml"/><Relationship Id="rId1" Type="http://schemas.openxmlformats.org/officeDocument/2006/relationships/tags" Target="../tags/tag1111.xml"/><Relationship Id="rId6" Type="http://schemas.openxmlformats.org/officeDocument/2006/relationships/tags" Target="../tags/tag1116.xml"/><Relationship Id="rId11" Type="http://schemas.openxmlformats.org/officeDocument/2006/relationships/slideMaster" Target="../slideMasters/slideMaster8.xml"/><Relationship Id="rId5" Type="http://schemas.openxmlformats.org/officeDocument/2006/relationships/tags" Target="../tags/tag1115.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1120.xml"/><Relationship Id="rId4" Type="http://schemas.openxmlformats.org/officeDocument/2006/relationships/tags" Target="../tags/tag1114.xml"/><Relationship Id="rId9" Type="http://schemas.openxmlformats.org/officeDocument/2006/relationships/tags" Target="../tags/tag1119.xml"/><Relationship Id="rId14" Type="http://schemas.openxmlformats.org/officeDocument/2006/relationships/image" Target="../media/image3.png"/></Relationships>
</file>

<file path=ppt/slideLayouts/_rels/slideLayout142.xml.rels><?xml version="1.0" encoding="UTF-8" standalone="yes"?>
<Relationships xmlns="http://schemas.openxmlformats.org/package/2006/relationships"><Relationship Id="rId8" Type="http://schemas.openxmlformats.org/officeDocument/2006/relationships/tags" Target="../tags/tag1128.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1123.xml"/><Relationship Id="rId7" Type="http://schemas.openxmlformats.org/officeDocument/2006/relationships/tags" Target="../tags/tag1127.xml"/><Relationship Id="rId12" Type="http://schemas.openxmlformats.org/officeDocument/2006/relationships/image" Target="../media/image2.png"/><Relationship Id="rId2" Type="http://schemas.openxmlformats.org/officeDocument/2006/relationships/tags" Target="../tags/tag1122.xml"/><Relationship Id="rId1" Type="http://schemas.openxmlformats.org/officeDocument/2006/relationships/tags" Target="../tags/tag1121.xml"/><Relationship Id="rId6" Type="http://schemas.openxmlformats.org/officeDocument/2006/relationships/tags" Target="../tags/tag1126.xml"/><Relationship Id="rId11" Type="http://schemas.openxmlformats.org/officeDocument/2006/relationships/slideMaster" Target="../slideMasters/slideMaster8.xml"/><Relationship Id="rId5" Type="http://schemas.openxmlformats.org/officeDocument/2006/relationships/tags" Target="../tags/tag1125.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1130.xml"/><Relationship Id="rId4" Type="http://schemas.openxmlformats.org/officeDocument/2006/relationships/tags" Target="../tags/tag1124.xml"/><Relationship Id="rId9" Type="http://schemas.openxmlformats.org/officeDocument/2006/relationships/tags" Target="../tags/tag1129.xml"/><Relationship Id="rId14" Type="http://schemas.openxmlformats.org/officeDocument/2006/relationships/image" Target="../media/image3.png"/></Relationships>
</file>

<file path=ppt/slideLayouts/_rels/slideLayout143.xml.rels><?xml version="1.0" encoding="UTF-8" standalone="yes"?>
<Relationships xmlns="http://schemas.openxmlformats.org/package/2006/relationships"><Relationship Id="rId8" Type="http://schemas.openxmlformats.org/officeDocument/2006/relationships/tags" Target="../tags/tag1138.xml"/><Relationship Id="rId13" Type="http://schemas.openxmlformats.org/officeDocument/2006/relationships/slideMaster" Target="../slideMasters/slideMaster8.xml"/><Relationship Id="rId3" Type="http://schemas.openxmlformats.org/officeDocument/2006/relationships/tags" Target="../tags/tag1133.xml"/><Relationship Id="rId7" Type="http://schemas.openxmlformats.org/officeDocument/2006/relationships/tags" Target="../tags/tag1137.xml"/><Relationship Id="rId12" Type="http://schemas.openxmlformats.org/officeDocument/2006/relationships/tags" Target="../tags/tag1142.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132.xml"/><Relationship Id="rId16" Type="http://schemas.openxmlformats.org/officeDocument/2006/relationships/image" Target="../media/image3.png"/><Relationship Id="rId1" Type="http://schemas.openxmlformats.org/officeDocument/2006/relationships/tags" Target="../tags/tag1131.xml"/><Relationship Id="rId6" Type="http://schemas.openxmlformats.org/officeDocument/2006/relationships/tags" Target="../tags/tag1136.xml"/><Relationship Id="rId11" Type="http://schemas.openxmlformats.org/officeDocument/2006/relationships/tags" Target="../tags/tag1141.xml"/><Relationship Id="rId5" Type="http://schemas.openxmlformats.org/officeDocument/2006/relationships/tags" Target="../tags/tag1135.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1140.xml"/><Relationship Id="rId4" Type="http://schemas.openxmlformats.org/officeDocument/2006/relationships/tags" Target="../tags/tag1134.xml"/><Relationship Id="rId9" Type="http://schemas.openxmlformats.org/officeDocument/2006/relationships/tags" Target="../tags/tag1139.xml"/><Relationship Id="rId14" Type="http://schemas.openxmlformats.org/officeDocument/2006/relationships/image" Target="../media/image2.png"/></Relationships>
</file>

<file path=ppt/slideLayouts/_rels/slideLayout144.xml.rels><?xml version="1.0" encoding="UTF-8" standalone="yes"?>
<Relationships xmlns="http://schemas.openxmlformats.org/package/2006/relationships"><Relationship Id="rId8" Type="http://schemas.openxmlformats.org/officeDocument/2006/relationships/tags" Target="../tags/tag1150.xml"/><Relationship Id="rId13" Type="http://schemas.openxmlformats.org/officeDocument/2006/relationships/image" Target="../media/image3.png"/><Relationship Id="rId3" Type="http://schemas.openxmlformats.org/officeDocument/2006/relationships/tags" Target="../tags/tag1145.xml"/><Relationship Id="rId7" Type="http://schemas.openxmlformats.org/officeDocument/2006/relationships/tags" Target="../tags/tag1149.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1144.xml"/><Relationship Id="rId1" Type="http://schemas.openxmlformats.org/officeDocument/2006/relationships/tags" Target="../tags/tag1143.xml"/><Relationship Id="rId6" Type="http://schemas.openxmlformats.org/officeDocument/2006/relationships/tags" Target="../tags/tag1148.xml"/><Relationship Id="rId11" Type="http://schemas.openxmlformats.org/officeDocument/2006/relationships/image" Target="../media/image6.png"/><Relationship Id="rId5" Type="http://schemas.openxmlformats.org/officeDocument/2006/relationships/tags" Target="../tags/tag1147.xml"/><Relationship Id="rId10" Type="http://schemas.openxmlformats.org/officeDocument/2006/relationships/slideMaster" Target="../slideMasters/slideMaster8.xml"/><Relationship Id="rId4" Type="http://schemas.openxmlformats.org/officeDocument/2006/relationships/tags" Target="../tags/tag1146.xml"/><Relationship Id="rId9" Type="http://schemas.openxmlformats.org/officeDocument/2006/relationships/tags" Target="../tags/tag1151.xml"/><Relationship Id="rId14" Type="http://schemas.openxmlformats.org/officeDocument/2006/relationships/image" Target="file:///C:\Users\1V994W2\PycharmProjects\PPT_Background_Generation/pic_temp/1_pic_quater_left_down.png" TargetMode="External"/></Relationships>
</file>

<file path=ppt/slideLayouts/_rels/slideLayout14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1160.xml"/><Relationship Id="rId7" Type="http://schemas.openxmlformats.org/officeDocument/2006/relationships/slideMaster" Target="../slideMasters/slideMaster9.xml"/><Relationship Id="rId2" Type="http://schemas.openxmlformats.org/officeDocument/2006/relationships/tags" Target="../tags/tag1159.xml"/><Relationship Id="rId1" Type="http://schemas.openxmlformats.org/officeDocument/2006/relationships/tags" Target="../tags/tag1158.xml"/><Relationship Id="rId6" Type="http://schemas.openxmlformats.org/officeDocument/2006/relationships/tags" Target="../tags/tag1163.xml"/><Relationship Id="rId5" Type="http://schemas.openxmlformats.org/officeDocument/2006/relationships/tags" Target="../tags/tag1162.xml"/><Relationship Id="rId4" Type="http://schemas.openxmlformats.org/officeDocument/2006/relationships/tags" Target="../tags/tag1161.xml"/><Relationship Id="rId9" Type="http://schemas.openxmlformats.org/officeDocument/2006/relationships/image" Target="file:///C:\Users\1V994W2\PycharmProjects\PPT_Background_Generation/pic_temp/pic_sup.png" TargetMode="External"/></Relationships>
</file>

<file path=ppt/slideLayouts/_rels/slideLayout146.xml.rels><?xml version="1.0" encoding="UTF-8" standalone="yes"?>
<Relationships xmlns="http://schemas.openxmlformats.org/package/2006/relationships"><Relationship Id="rId8" Type="http://schemas.openxmlformats.org/officeDocument/2006/relationships/slideMaster" Target="../slideMasters/slideMaster9.xml"/><Relationship Id="rId3" Type="http://schemas.openxmlformats.org/officeDocument/2006/relationships/tags" Target="../tags/tag1166.xml"/><Relationship Id="rId7" Type="http://schemas.openxmlformats.org/officeDocument/2006/relationships/tags" Target="../tags/tag1170.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165.xml"/><Relationship Id="rId1" Type="http://schemas.openxmlformats.org/officeDocument/2006/relationships/tags" Target="../tags/tag1164.xml"/><Relationship Id="rId6" Type="http://schemas.openxmlformats.org/officeDocument/2006/relationships/tags" Target="../tags/tag1169.xml"/><Relationship Id="rId11" Type="http://schemas.openxmlformats.org/officeDocument/2006/relationships/image" Target="../media/image3.png"/><Relationship Id="rId5" Type="http://schemas.openxmlformats.org/officeDocument/2006/relationships/tags" Target="../tags/tag1168.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1167.xml"/><Relationship Id="rId9" Type="http://schemas.openxmlformats.org/officeDocument/2006/relationships/image" Target="../media/image2.png"/></Relationships>
</file>

<file path=ppt/slideLayouts/_rels/slideLayout14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1173.xml"/><Relationship Id="rId7" Type="http://schemas.openxmlformats.org/officeDocument/2006/relationships/slideMaster" Target="../slideMasters/slideMaster9.xml"/><Relationship Id="rId2" Type="http://schemas.openxmlformats.org/officeDocument/2006/relationships/tags" Target="../tags/tag1172.xml"/><Relationship Id="rId1" Type="http://schemas.openxmlformats.org/officeDocument/2006/relationships/tags" Target="../tags/tag1171.xml"/><Relationship Id="rId6" Type="http://schemas.openxmlformats.org/officeDocument/2006/relationships/tags" Target="../tags/tag1176.xml"/><Relationship Id="rId5" Type="http://schemas.openxmlformats.org/officeDocument/2006/relationships/tags" Target="../tags/tag1175.xml"/><Relationship Id="rId4" Type="http://schemas.openxmlformats.org/officeDocument/2006/relationships/tags" Target="../tags/tag1174.xml"/><Relationship Id="rId9" Type="http://schemas.openxmlformats.org/officeDocument/2006/relationships/image" Target="file:///C:\Users\1V994W2\PycharmProjects\PPT_Background_Generation/pic_temp/pic_half_top.png" TargetMode="External"/></Relationships>
</file>

<file path=ppt/slideLayouts/_rels/slideLayout148.xml.rels><?xml version="1.0" encoding="UTF-8" standalone="yes"?>
<Relationships xmlns="http://schemas.openxmlformats.org/package/2006/relationships"><Relationship Id="rId8" Type="http://schemas.openxmlformats.org/officeDocument/2006/relationships/tags" Target="../tags/tag1184.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1179.xml"/><Relationship Id="rId7" Type="http://schemas.openxmlformats.org/officeDocument/2006/relationships/tags" Target="../tags/tag1183.xml"/><Relationship Id="rId12" Type="http://schemas.openxmlformats.org/officeDocument/2006/relationships/image" Target="../media/image3.png"/><Relationship Id="rId2" Type="http://schemas.openxmlformats.org/officeDocument/2006/relationships/tags" Target="../tags/tag1178.xml"/><Relationship Id="rId1" Type="http://schemas.openxmlformats.org/officeDocument/2006/relationships/tags" Target="../tags/tag1177.xml"/><Relationship Id="rId6" Type="http://schemas.openxmlformats.org/officeDocument/2006/relationships/tags" Target="../tags/tag1182.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1181.xml"/><Relationship Id="rId10" Type="http://schemas.openxmlformats.org/officeDocument/2006/relationships/image" Target="../media/image2.png"/><Relationship Id="rId4" Type="http://schemas.openxmlformats.org/officeDocument/2006/relationships/tags" Target="../tags/tag1180.xml"/><Relationship Id="rId9" Type="http://schemas.openxmlformats.org/officeDocument/2006/relationships/slideMaster" Target="../slideMasters/slideMaster9.xml"/></Relationships>
</file>

<file path=ppt/slideLayouts/_rels/slideLayout149.xml.rels><?xml version="1.0" encoding="UTF-8" standalone="yes"?>
<Relationships xmlns="http://schemas.openxmlformats.org/package/2006/relationships"><Relationship Id="rId8" Type="http://schemas.openxmlformats.org/officeDocument/2006/relationships/tags" Target="../tags/tag119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1187.xml"/><Relationship Id="rId7" Type="http://schemas.openxmlformats.org/officeDocument/2006/relationships/tags" Target="../tags/tag1191.xml"/><Relationship Id="rId12" Type="http://schemas.openxmlformats.org/officeDocument/2006/relationships/image" Target="../media/image2.png"/><Relationship Id="rId2" Type="http://schemas.openxmlformats.org/officeDocument/2006/relationships/tags" Target="../tags/tag1186.xml"/><Relationship Id="rId1" Type="http://schemas.openxmlformats.org/officeDocument/2006/relationships/tags" Target="../tags/tag1185.xml"/><Relationship Id="rId6" Type="http://schemas.openxmlformats.org/officeDocument/2006/relationships/tags" Target="../tags/tag1190.xml"/><Relationship Id="rId11" Type="http://schemas.openxmlformats.org/officeDocument/2006/relationships/slideMaster" Target="../slideMasters/slideMaster9.xml"/><Relationship Id="rId5" Type="http://schemas.openxmlformats.org/officeDocument/2006/relationships/tags" Target="../tags/tag118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1194.xml"/><Relationship Id="rId4" Type="http://schemas.openxmlformats.org/officeDocument/2006/relationships/tags" Target="../tags/tag1188.xml"/><Relationship Id="rId9" Type="http://schemas.openxmlformats.org/officeDocument/2006/relationships/tags" Target="../tags/tag1193.xml"/><Relationship Id="rId1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11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107.xml"/><Relationship Id="rId7" Type="http://schemas.openxmlformats.org/officeDocument/2006/relationships/tags" Target="../tags/tag111.xml"/><Relationship Id="rId12" Type="http://schemas.openxmlformats.org/officeDocument/2006/relationships/image" Target="../media/image2.png"/><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11" Type="http://schemas.openxmlformats.org/officeDocument/2006/relationships/slideMaster" Target="../slideMasters/slideMaster1.xml"/><Relationship Id="rId5" Type="http://schemas.openxmlformats.org/officeDocument/2006/relationships/tags" Target="../tags/tag10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114.xml"/><Relationship Id="rId4" Type="http://schemas.openxmlformats.org/officeDocument/2006/relationships/tags" Target="../tags/tag108.xml"/><Relationship Id="rId9" Type="http://schemas.openxmlformats.org/officeDocument/2006/relationships/tags" Target="../tags/tag113.xml"/><Relationship Id="rId14" Type="http://schemas.openxmlformats.org/officeDocument/2006/relationships/image" Target="../media/image3.png"/></Relationships>
</file>

<file path=ppt/slideLayouts/_rels/slideLayout150.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1197.xml"/><Relationship Id="rId7" Type="http://schemas.openxmlformats.org/officeDocument/2006/relationships/slideMaster" Target="../slideMasters/slideMaster9.xml"/><Relationship Id="rId2" Type="http://schemas.openxmlformats.org/officeDocument/2006/relationships/tags" Target="../tags/tag1196.xml"/><Relationship Id="rId1" Type="http://schemas.openxmlformats.org/officeDocument/2006/relationships/tags" Target="../tags/tag1195.xml"/><Relationship Id="rId6" Type="http://schemas.openxmlformats.org/officeDocument/2006/relationships/tags" Target="../tags/tag1200.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1199.xml"/><Relationship Id="rId10" Type="http://schemas.openxmlformats.org/officeDocument/2006/relationships/image" Target="../media/image3.png"/><Relationship Id="rId4" Type="http://schemas.openxmlformats.org/officeDocument/2006/relationships/tags" Target="../tags/tag1198.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151.xml.rels><?xml version="1.0" encoding="UTF-8" standalone="yes"?>
<Relationships xmlns="http://schemas.openxmlformats.org/package/2006/relationships"><Relationship Id="rId3" Type="http://schemas.openxmlformats.org/officeDocument/2006/relationships/tags" Target="../tags/tag1203.xml"/><Relationship Id="rId2" Type="http://schemas.openxmlformats.org/officeDocument/2006/relationships/tags" Target="../tags/tag1202.xml"/><Relationship Id="rId1" Type="http://schemas.openxmlformats.org/officeDocument/2006/relationships/tags" Target="../tags/tag1201.xml"/><Relationship Id="rId4" Type="http://schemas.openxmlformats.org/officeDocument/2006/relationships/slideMaster" Target="../slideMasters/slideMaster9.xml"/></Relationships>
</file>

<file path=ppt/slideLayouts/_rels/slideLayout152.xml.rels><?xml version="1.0" encoding="UTF-8" standalone="yes"?>
<Relationships xmlns="http://schemas.openxmlformats.org/package/2006/relationships"><Relationship Id="rId8" Type="http://schemas.openxmlformats.org/officeDocument/2006/relationships/tags" Target="../tags/tag1211.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1206.xml"/><Relationship Id="rId7" Type="http://schemas.openxmlformats.org/officeDocument/2006/relationships/tags" Target="../tags/tag1210.xml"/><Relationship Id="rId12" Type="http://schemas.openxmlformats.org/officeDocument/2006/relationships/image" Target="../media/image3.png"/><Relationship Id="rId2" Type="http://schemas.openxmlformats.org/officeDocument/2006/relationships/tags" Target="../tags/tag1205.xml"/><Relationship Id="rId1" Type="http://schemas.openxmlformats.org/officeDocument/2006/relationships/tags" Target="../tags/tag1204.xml"/><Relationship Id="rId6" Type="http://schemas.openxmlformats.org/officeDocument/2006/relationships/tags" Target="../tags/tag1209.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1208.xml"/><Relationship Id="rId10" Type="http://schemas.openxmlformats.org/officeDocument/2006/relationships/image" Target="../media/image2.png"/><Relationship Id="rId4" Type="http://schemas.openxmlformats.org/officeDocument/2006/relationships/tags" Target="../tags/tag1207.xml"/><Relationship Id="rId9" Type="http://schemas.openxmlformats.org/officeDocument/2006/relationships/slideMaster" Target="../slideMasters/slideMaster9.xml"/></Relationships>
</file>

<file path=ppt/slideLayouts/_rels/slideLayout153.xml.rels><?xml version="1.0" encoding="UTF-8" standalone="yes"?>
<Relationships xmlns="http://schemas.openxmlformats.org/package/2006/relationships"><Relationship Id="rId8" Type="http://schemas.openxmlformats.org/officeDocument/2006/relationships/slideMaster" Target="../slideMasters/slideMaster9.xml"/><Relationship Id="rId3" Type="http://schemas.openxmlformats.org/officeDocument/2006/relationships/tags" Target="../tags/tag1214.xml"/><Relationship Id="rId7" Type="http://schemas.openxmlformats.org/officeDocument/2006/relationships/tags" Target="../tags/tag1218.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213.xml"/><Relationship Id="rId1" Type="http://schemas.openxmlformats.org/officeDocument/2006/relationships/tags" Target="../tags/tag1212.xml"/><Relationship Id="rId6" Type="http://schemas.openxmlformats.org/officeDocument/2006/relationships/tags" Target="../tags/tag1217.xml"/><Relationship Id="rId11" Type="http://schemas.openxmlformats.org/officeDocument/2006/relationships/image" Target="../media/image3.png"/><Relationship Id="rId5" Type="http://schemas.openxmlformats.org/officeDocument/2006/relationships/tags" Target="../tags/tag1216.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1215.xml"/><Relationship Id="rId9" Type="http://schemas.openxmlformats.org/officeDocument/2006/relationships/image" Target="../media/image2.png"/></Relationships>
</file>

<file path=ppt/slideLayouts/_rels/slideLayout15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1221.xml"/><Relationship Id="rId7" Type="http://schemas.openxmlformats.org/officeDocument/2006/relationships/slideMaster" Target="../slideMasters/slideMaster9.xml"/><Relationship Id="rId2" Type="http://schemas.openxmlformats.org/officeDocument/2006/relationships/tags" Target="../tags/tag1220.xml"/><Relationship Id="rId1" Type="http://schemas.openxmlformats.org/officeDocument/2006/relationships/tags" Target="../tags/tag1219.xml"/><Relationship Id="rId6" Type="http://schemas.openxmlformats.org/officeDocument/2006/relationships/tags" Target="../tags/tag1224.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1223.xml"/><Relationship Id="rId10" Type="http://schemas.openxmlformats.org/officeDocument/2006/relationships/image" Target="../media/image3.png"/><Relationship Id="rId4" Type="http://schemas.openxmlformats.org/officeDocument/2006/relationships/tags" Target="../tags/tag1222.xml"/><Relationship Id="rId9" Type="http://schemas.openxmlformats.org/officeDocument/2006/relationships/image" Target="file:///C:\Users\1V994W2\PycharmProjects\PPT_Background_Generation/pic_temp/0_pic_quater_right_down.png" TargetMode="External"/></Relationships>
</file>

<file path=ppt/slideLayouts/_rels/slideLayout15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1227.xml"/><Relationship Id="rId7" Type="http://schemas.openxmlformats.org/officeDocument/2006/relationships/slideMaster" Target="../slideMasters/slideMaster9.xml"/><Relationship Id="rId2" Type="http://schemas.openxmlformats.org/officeDocument/2006/relationships/tags" Target="../tags/tag1226.xml"/><Relationship Id="rId1" Type="http://schemas.openxmlformats.org/officeDocument/2006/relationships/tags" Target="../tags/tag1225.xml"/><Relationship Id="rId6" Type="http://schemas.openxmlformats.org/officeDocument/2006/relationships/tags" Target="../tags/tag1230.xml"/><Relationship Id="rId5" Type="http://schemas.openxmlformats.org/officeDocument/2006/relationships/tags" Target="../tags/tag1229.xml"/><Relationship Id="rId4" Type="http://schemas.openxmlformats.org/officeDocument/2006/relationships/tags" Target="../tags/tag1228.xml"/><Relationship Id="rId9" Type="http://schemas.openxmlformats.org/officeDocument/2006/relationships/image" Target="file:///C:\Users\1V994W2\PycharmProjects\PPT_Background_Generation/pic_temp/pic_sup.png" TargetMode="External"/></Relationships>
</file>

<file path=ppt/slideLayouts/_rels/slideLayout156.xml.rels><?xml version="1.0" encoding="UTF-8" standalone="yes"?>
<Relationships xmlns="http://schemas.openxmlformats.org/package/2006/relationships"><Relationship Id="rId8" Type="http://schemas.openxmlformats.org/officeDocument/2006/relationships/slideMaster" Target="../slideMasters/slideMaster9.xml"/><Relationship Id="rId3" Type="http://schemas.openxmlformats.org/officeDocument/2006/relationships/tags" Target="../tags/tag1233.xml"/><Relationship Id="rId7" Type="http://schemas.openxmlformats.org/officeDocument/2006/relationships/tags" Target="../tags/tag1237.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232.xml"/><Relationship Id="rId1" Type="http://schemas.openxmlformats.org/officeDocument/2006/relationships/tags" Target="../tags/tag1231.xml"/><Relationship Id="rId6" Type="http://schemas.openxmlformats.org/officeDocument/2006/relationships/tags" Target="../tags/tag1236.xml"/><Relationship Id="rId11" Type="http://schemas.openxmlformats.org/officeDocument/2006/relationships/image" Target="../media/image3.png"/><Relationship Id="rId5" Type="http://schemas.openxmlformats.org/officeDocument/2006/relationships/tags" Target="../tags/tag1235.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1234.xml"/><Relationship Id="rId9" Type="http://schemas.openxmlformats.org/officeDocument/2006/relationships/image" Target="../media/image2.png"/></Relationships>
</file>

<file path=ppt/slideLayouts/_rels/slideLayout157.xml.rels><?xml version="1.0" encoding="UTF-8" standalone="yes"?>
<Relationships xmlns="http://schemas.openxmlformats.org/package/2006/relationships"><Relationship Id="rId8" Type="http://schemas.openxmlformats.org/officeDocument/2006/relationships/tags" Target="../tags/tag1245.xml"/><Relationship Id="rId13" Type="http://schemas.openxmlformats.org/officeDocument/2006/relationships/image" Target="../media/image3.png"/><Relationship Id="rId3" Type="http://schemas.openxmlformats.org/officeDocument/2006/relationships/tags" Target="../tags/tag1240.xml"/><Relationship Id="rId7" Type="http://schemas.openxmlformats.org/officeDocument/2006/relationships/tags" Target="../tags/tag1244.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1239.xml"/><Relationship Id="rId1" Type="http://schemas.openxmlformats.org/officeDocument/2006/relationships/tags" Target="../tags/tag1238.xml"/><Relationship Id="rId6" Type="http://schemas.openxmlformats.org/officeDocument/2006/relationships/tags" Target="../tags/tag1243.xml"/><Relationship Id="rId11" Type="http://schemas.openxmlformats.org/officeDocument/2006/relationships/image" Target="../media/image2.png"/><Relationship Id="rId5" Type="http://schemas.openxmlformats.org/officeDocument/2006/relationships/tags" Target="../tags/tag1242.xml"/><Relationship Id="rId10" Type="http://schemas.openxmlformats.org/officeDocument/2006/relationships/slideMaster" Target="../slideMasters/slideMaster9.xml"/><Relationship Id="rId4" Type="http://schemas.openxmlformats.org/officeDocument/2006/relationships/tags" Target="../tags/tag1241.xml"/><Relationship Id="rId9" Type="http://schemas.openxmlformats.org/officeDocument/2006/relationships/tags" Target="../tags/tag1246.xml"/><Relationship Id="rId14" Type="http://schemas.openxmlformats.org/officeDocument/2006/relationships/image" Target="file:///C:\Users\1V994W2\PycharmProjects\PPT_Background_Generation/pic_temp/1_pic_quater_left_down.png" TargetMode="External"/></Relationships>
</file>

<file path=ppt/slideLayouts/_rels/slideLayout158.xml.rels><?xml version="1.0" encoding="UTF-8" standalone="yes"?>
<Relationships xmlns="http://schemas.openxmlformats.org/package/2006/relationships"><Relationship Id="rId8" Type="http://schemas.openxmlformats.org/officeDocument/2006/relationships/tags" Target="../tags/tag1254.xml"/><Relationship Id="rId3" Type="http://schemas.openxmlformats.org/officeDocument/2006/relationships/tags" Target="../tags/tag1249.xml"/><Relationship Id="rId7" Type="http://schemas.openxmlformats.org/officeDocument/2006/relationships/tags" Target="../tags/tag1253.xml"/><Relationship Id="rId2" Type="http://schemas.openxmlformats.org/officeDocument/2006/relationships/tags" Target="../tags/tag1248.xml"/><Relationship Id="rId1" Type="http://schemas.openxmlformats.org/officeDocument/2006/relationships/tags" Target="../tags/tag1247.xml"/><Relationship Id="rId6" Type="http://schemas.openxmlformats.org/officeDocument/2006/relationships/tags" Target="../tags/tag1252.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1251.xml"/><Relationship Id="rId10" Type="http://schemas.openxmlformats.org/officeDocument/2006/relationships/image" Target="../media/image2.png"/><Relationship Id="rId4" Type="http://schemas.openxmlformats.org/officeDocument/2006/relationships/tags" Target="../tags/tag1250.xml"/><Relationship Id="rId9" Type="http://schemas.openxmlformats.org/officeDocument/2006/relationships/slideMaster" Target="../slideMasters/slideMaster9.xml"/></Relationships>
</file>

<file path=ppt/slideLayouts/_rels/slideLayout159.xml.rels><?xml version="1.0" encoding="UTF-8" standalone="yes"?>
<Relationships xmlns="http://schemas.openxmlformats.org/package/2006/relationships"><Relationship Id="rId8" Type="http://schemas.openxmlformats.org/officeDocument/2006/relationships/tags" Target="../tags/tag126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1257.xml"/><Relationship Id="rId7" Type="http://schemas.openxmlformats.org/officeDocument/2006/relationships/tags" Target="../tags/tag1261.xml"/><Relationship Id="rId12" Type="http://schemas.openxmlformats.org/officeDocument/2006/relationships/image" Target="../media/image2.png"/><Relationship Id="rId2" Type="http://schemas.openxmlformats.org/officeDocument/2006/relationships/tags" Target="../tags/tag1256.xml"/><Relationship Id="rId1" Type="http://schemas.openxmlformats.org/officeDocument/2006/relationships/tags" Target="../tags/tag1255.xml"/><Relationship Id="rId6" Type="http://schemas.openxmlformats.org/officeDocument/2006/relationships/tags" Target="../tags/tag1260.xml"/><Relationship Id="rId11" Type="http://schemas.openxmlformats.org/officeDocument/2006/relationships/slideMaster" Target="../slideMasters/slideMaster9.xml"/><Relationship Id="rId5" Type="http://schemas.openxmlformats.org/officeDocument/2006/relationships/tags" Target="../tags/tag125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1264.xml"/><Relationship Id="rId4" Type="http://schemas.openxmlformats.org/officeDocument/2006/relationships/tags" Target="../tags/tag1258.xml"/><Relationship Id="rId9" Type="http://schemas.openxmlformats.org/officeDocument/2006/relationships/tags" Target="../tags/tag1263.xml"/><Relationship Id="rId1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12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117.xml"/><Relationship Id="rId7" Type="http://schemas.openxmlformats.org/officeDocument/2006/relationships/tags" Target="../tags/tag121.xml"/><Relationship Id="rId12" Type="http://schemas.openxmlformats.org/officeDocument/2006/relationships/image" Target="../media/image2.png"/><Relationship Id="rId2" Type="http://schemas.openxmlformats.org/officeDocument/2006/relationships/tags" Target="../tags/tag116.xml"/><Relationship Id="rId1" Type="http://schemas.openxmlformats.org/officeDocument/2006/relationships/tags" Target="../tags/tag115.xml"/><Relationship Id="rId6" Type="http://schemas.openxmlformats.org/officeDocument/2006/relationships/tags" Target="../tags/tag120.xml"/><Relationship Id="rId11" Type="http://schemas.openxmlformats.org/officeDocument/2006/relationships/slideMaster" Target="../slideMasters/slideMaster1.xml"/><Relationship Id="rId5" Type="http://schemas.openxmlformats.org/officeDocument/2006/relationships/tags" Target="../tags/tag11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124.xml"/><Relationship Id="rId4" Type="http://schemas.openxmlformats.org/officeDocument/2006/relationships/tags" Target="../tags/tag118.xml"/><Relationship Id="rId9" Type="http://schemas.openxmlformats.org/officeDocument/2006/relationships/tags" Target="../tags/tag123.xml"/><Relationship Id="rId14" Type="http://schemas.openxmlformats.org/officeDocument/2006/relationships/image" Target="../media/image3.png"/></Relationships>
</file>

<file path=ppt/slideLayouts/_rels/slideLayout160.xml.rels><?xml version="1.0" encoding="UTF-8" standalone="yes"?>
<Relationships xmlns="http://schemas.openxmlformats.org/package/2006/relationships"><Relationship Id="rId8" Type="http://schemas.openxmlformats.org/officeDocument/2006/relationships/tags" Target="../tags/tag127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1267.xml"/><Relationship Id="rId7" Type="http://schemas.openxmlformats.org/officeDocument/2006/relationships/tags" Target="../tags/tag1271.xml"/><Relationship Id="rId12" Type="http://schemas.openxmlformats.org/officeDocument/2006/relationships/image" Target="../media/image2.png"/><Relationship Id="rId2" Type="http://schemas.openxmlformats.org/officeDocument/2006/relationships/tags" Target="../tags/tag1266.xml"/><Relationship Id="rId1" Type="http://schemas.openxmlformats.org/officeDocument/2006/relationships/tags" Target="../tags/tag1265.xml"/><Relationship Id="rId6" Type="http://schemas.openxmlformats.org/officeDocument/2006/relationships/tags" Target="../tags/tag1270.xml"/><Relationship Id="rId11" Type="http://schemas.openxmlformats.org/officeDocument/2006/relationships/slideMaster" Target="../slideMasters/slideMaster9.xml"/><Relationship Id="rId5" Type="http://schemas.openxmlformats.org/officeDocument/2006/relationships/tags" Target="../tags/tag126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1274.xml"/><Relationship Id="rId4" Type="http://schemas.openxmlformats.org/officeDocument/2006/relationships/tags" Target="../tags/tag1268.xml"/><Relationship Id="rId9" Type="http://schemas.openxmlformats.org/officeDocument/2006/relationships/tags" Target="../tags/tag1273.xml"/><Relationship Id="rId14" Type="http://schemas.openxmlformats.org/officeDocument/2006/relationships/image" Target="../media/image3.png"/></Relationships>
</file>

<file path=ppt/slideLayouts/_rels/slideLayout161.xml.rels><?xml version="1.0" encoding="UTF-8" standalone="yes"?>
<Relationships xmlns="http://schemas.openxmlformats.org/package/2006/relationships"><Relationship Id="rId8" Type="http://schemas.openxmlformats.org/officeDocument/2006/relationships/tags" Target="../tags/tag1282.xml"/><Relationship Id="rId13" Type="http://schemas.openxmlformats.org/officeDocument/2006/relationships/slideMaster" Target="../slideMasters/slideMaster9.xml"/><Relationship Id="rId3" Type="http://schemas.openxmlformats.org/officeDocument/2006/relationships/tags" Target="../tags/tag1277.xml"/><Relationship Id="rId7" Type="http://schemas.openxmlformats.org/officeDocument/2006/relationships/tags" Target="../tags/tag1281.xml"/><Relationship Id="rId12" Type="http://schemas.openxmlformats.org/officeDocument/2006/relationships/tags" Target="../tags/tag1286.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276.xml"/><Relationship Id="rId16" Type="http://schemas.openxmlformats.org/officeDocument/2006/relationships/image" Target="../media/image3.png"/><Relationship Id="rId1" Type="http://schemas.openxmlformats.org/officeDocument/2006/relationships/tags" Target="../tags/tag1275.xml"/><Relationship Id="rId6" Type="http://schemas.openxmlformats.org/officeDocument/2006/relationships/tags" Target="../tags/tag1280.xml"/><Relationship Id="rId11" Type="http://schemas.openxmlformats.org/officeDocument/2006/relationships/tags" Target="../tags/tag1285.xml"/><Relationship Id="rId5" Type="http://schemas.openxmlformats.org/officeDocument/2006/relationships/tags" Target="../tags/tag1279.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1284.xml"/><Relationship Id="rId4" Type="http://schemas.openxmlformats.org/officeDocument/2006/relationships/tags" Target="../tags/tag1278.xml"/><Relationship Id="rId9" Type="http://schemas.openxmlformats.org/officeDocument/2006/relationships/tags" Target="../tags/tag1283.xml"/><Relationship Id="rId14" Type="http://schemas.openxmlformats.org/officeDocument/2006/relationships/image" Target="../media/image2.png"/></Relationships>
</file>

<file path=ppt/slideLayouts/_rels/slideLayout162.xml.rels><?xml version="1.0" encoding="UTF-8" standalone="yes"?>
<Relationships xmlns="http://schemas.openxmlformats.org/package/2006/relationships"><Relationship Id="rId8" Type="http://schemas.openxmlformats.org/officeDocument/2006/relationships/tags" Target="../tags/tag1294.xml"/><Relationship Id="rId13" Type="http://schemas.openxmlformats.org/officeDocument/2006/relationships/image" Target="../media/image3.png"/><Relationship Id="rId3" Type="http://schemas.openxmlformats.org/officeDocument/2006/relationships/tags" Target="../tags/tag1289.xml"/><Relationship Id="rId7" Type="http://schemas.openxmlformats.org/officeDocument/2006/relationships/tags" Target="../tags/tag1293.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1288.xml"/><Relationship Id="rId1" Type="http://schemas.openxmlformats.org/officeDocument/2006/relationships/tags" Target="../tags/tag1287.xml"/><Relationship Id="rId6" Type="http://schemas.openxmlformats.org/officeDocument/2006/relationships/tags" Target="../tags/tag1292.xml"/><Relationship Id="rId11" Type="http://schemas.openxmlformats.org/officeDocument/2006/relationships/image" Target="../media/image6.png"/><Relationship Id="rId5" Type="http://schemas.openxmlformats.org/officeDocument/2006/relationships/tags" Target="../tags/tag1291.xml"/><Relationship Id="rId10" Type="http://schemas.openxmlformats.org/officeDocument/2006/relationships/slideMaster" Target="../slideMasters/slideMaster9.xml"/><Relationship Id="rId4" Type="http://schemas.openxmlformats.org/officeDocument/2006/relationships/tags" Target="../tags/tag1290.xml"/><Relationship Id="rId9" Type="http://schemas.openxmlformats.org/officeDocument/2006/relationships/tags" Target="../tags/tag1295.xml"/><Relationship Id="rId14" Type="http://schemas.openxmlformats.org/officeDocument/2006/relationships/image" Target="file:///C:\Users\1V994W2\PycharmProjects\PPT_Background_Generation/pic_temp/1_pic_quater_left_down.png" TargetMode="External"/></Relationships>
</file>

<file path=ppt/slideLayouts/_rels/slideLayout16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1304.xml"/><Relationship Id="rId7" Type="http://schemas.openxmlformats.org/officeDocument/2006/relationships/slideMaster" Target="../slideMasters/slideMaster10.xml"/><Relationship Id="rId2" Type="http://schemas.openxmlformats.org/officeDocument/2006/relationships/tags" Target="../tags/tag1303.xml"/><Relationship Id="rId1" Type="http://schemas.openxmlformats.org/officeDocument/2006/relationships/tags" Target="../tags/tag1302.xml"/><Relationship Id="rId6" Type="http://schemas.openxmlformats.org/officeDocument/2006/relationships/tags" Target="../tags/tag1307.xml"/><Relationship Id="rId5" Type="http://schemas.openxmlformats.org/officeDocument/2006/relationships/tags" Target="../tags/tag1306.xml"/><Relationship Id="rId4" Type="http://schemas.openxmlformats.org/officeDocument/2006/relationships/tags" Target="../tags/tag1305.xml"/><Relationship Id="rId9" Type="http://schemas.openxmlformats.org/officeDocument/2006/relationships/image" Target="file:///C:\Users\1V994W2\PycharmProjects\PPT_Background_Generation/pic_temp/pic_sup.png" TargetMode="External"/></Relationships>
</file>

<file path=ppt/slideLayouts/_rels/slideLayout164.xml.rels><?xml version="1.0" encoding="UTF-8" standalone="yes"?>
<Relationships xmlns="http://schemas.openxmlformats.org/package/2006/relationships"><Relationship Id="rId8" Type="http://schemas.openxmlformats.org/officeDocument/2006/relationships/slideMaster" Target="../slideMasters/slideMaster10.xml"/><Relationship Id="rId3" Type="http://schemas.openxmlformats.org/officeDocument/2006/relationships/tags" Target="../tags/tag1310.xml"/><Relationship Id="rId7" Type="http://schemas.openxmlformats.org/officeDocument/2006/relationships/tags" Target="../tags/tag1314.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309.xml"/><Relationship Id="rId1" Type="http://schemas.openxmlformats.org/officeDocument/2006/relationships/tags" Target="../tags/tag1308.xml"/><Relationship Id="rId6" Type="http://schemas.openxmlformats.org/officeDocument/2006/relationships/tags" Target="../tags/tag1313.xml"/><Relationship Id="rId11" Type="http://schemas.openxmlformats.org/officeDocument/2006/relationships/image" Target="../media/image3.png"/><Relationship Id="rId5" Type="http://schemas.openxmlformats.org/officeDocument/2006/relationships/tags" Target="../tags/tag1312.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1311.xml"/><Relationship Id="rId9" Type="http://schemas.openxmlformats.org/officeDocument/2006/relationships/image" Target="../media/image2.png"/></Relationships>
</file>

<file path=ppt/slideLayouts/_rels/slideLayout16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1317.xml"/><Relationship Id="rId7" Type="http://schemas.openxmlformats.org/officeDocument/2006/relationships/slideMaster" Target="../slideMasters/slideMaster10.xml"/><Relationship Id="rId2" Type="http://schemas.openxmlformats.org/officeDocument/2006/relationships/tags" Target="../tags/tag1316.xml"/><Relationship Id="rId1" Type="http://schemas.openxmlformats.org/officeDocument/2006/relationships/tags" Target="../tags/tag1315.xml"/><Relationship Id="rId6" Type="http://schemas.openxmlformats.org/officeDocument/2006/relationships/tags" Target="../tags/tag1320.xml"/><Relationship Id="rId5" Type="http://schemas.openxmlformats.org/officeDocument/2006/relationships/tags" Target="../tags/tag1319.xml"/><Relationship Id="rId4" Type="http://schemas.openxmlformats.org/officeDocument/2006/relationships/tags" Target="../tags/tag1318.xml"/><Relationship Id="rId9" Type="http://schemas.openxmlformats.org/officeDocument/2006/relationships/image" Target="file:///C:\Users\1V994W2\PycharmProjects\PPT_Background_Generation/pic_temp/pic_half_top.png" TargetMode="External"/></Relationships>
</file>

<file path=ppt/slideLayouts/_rels/slideLayout166.xml.rels><?xml version="1.0" encoding="UTF-8" standalone="yes"?>
<Relationships xmlns="http://schemas.openxmlformats.org/package/2006/relationships"><Relationship Id="rId8" Type="http://schemas.openxmlformats.org/officeDocument/2006/relationships/tags" Target="../tags/tag1328.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1323.xml"/><Relationship Id="rId7" Type="http://schemas.openxmlformats.org/officeDocument/2006/relationships/tags" Target="../tags/tag1327.xml"/><Relationship Id="rId12" Type="http://schemas.openxmlformats.org/officeDocument/2006/relationships/image" Target="../media/image3.png"/><Relationship Id="rId2" Type="http://schemas.openxmlformats.org/officeDocument/2006/relationships/tags" Target="../tags/tag1322.xml"/><Relationship Id="rId1" Type="http://schemas.openxmlformats.org/officeDocument/2006/relationships/tags" Target="../tags/tag1321.xml"/><Relationship Id="rId6" Type="http://schemas.openxmlformats.org/officeDocument/2006/relationships/tags" Target="../tags/tag1326.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1325.xml"/><Relationship Id="rId10" Type="http://schemas.openxmlformats.org/officeDocument/2006/relationships/image" Target="../media/image2.png"/><Relationship Id="rId4" Type="http://schemas.openxmlformats.org/officeDocument/2006/relationships/tags" Target="../tags/tag1324.xml"/><Relationship Id="rId9" Type="http://schemas.openxmlformats.org/officeDocument/2006/relationships/slideMaster" Target="../slideMasters/slideMaster10.xml"/></Relationships>
</file>

<file path=ppt/slideLayouts/_rels/slideLayout167.xml.rels><?xml version="1.0" encoding="UTF-8" standalone="yes"?>
<Relationships xmlns="http://schemas.openxmlformats.org/package/2006/relationships"><Relationship Id="rId8" Type="http://schemas.openxmlformats.org/officeDocument/2006/relationships/tags" Target="../tags/tag1336.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1331.xml"/><Relationship Id="rId7" Type="http://schemas.openxmlformats.org/officeDocument/2006/relationships/tags" Target="../tags/tag1335.xml"/><Relationship Id="rId12" Type="http://schemas.openxmlformats.org/officeDocument/2006/relationships/image" Target="../media/image2.png"/><Relationship Id="rId2" Type="http://schemas.openxmlformats.org/officeDocument/2006/relationships/tags" Target="../tags/tag1330.xml"/><Relationship Id="rId1" Type="http://schemas.openxmlformats.org/officeDocument/2006/relationships/tags" Target="../tags/tag1329.xml"/><Relationship Id="rId6" Type="http://schemas.openxmlformats.org/officeDocument/2006/relationships/tags" Target="../tags/tag1334.xml"/><Relationship Id="rId11" Type="http://schemas.openxmlformats.org/officeDocument/2006/relationships/slideMaster" Target="../slideMasters/slideMaster10.xml"/><Relationship Id="rId5" Type="http://schemas.openxmlformats.org/officeDocument/2006/relationships/tags" Target="../tags/tag1333.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1338.xml"/><Relationship Id="rId4" Type="http://schemas.openxmlformats.org/officeDocument/2006/relationships/tags" Target="../tags/tag1332.xml"/><Relationship Id="rId9" Type="http://schemas.openxmlformats.org/officeDocument/2006/relationships/tags" Target="../tags/tag1337.xml"/><Relationship Id="rId14" Type="http://schemas.openxmlformats.org/officeDocument/2006/relationships/image" Target="../media/image3.png"/></Relationships>
</file>

<file path=ppt/slideLayouts/_rels/slideLayout16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1341.xml"/><Relationship Id="rId7" Type="http://schemas.openxmlformats.org/officeDocument/2006/relationships/slideMaster" Target="../slideMasters/slideMaster10.xml"/><Relationship Id="rId2" Type="http://schemas.openxmlformats.org/officeDocument/2006/relationships/tags" Target="../tags/tag1340.xml"/><Relationship Id="rId1" Type="http://schemas.openxmlformats.org/officeDocument/2006/relationships/tags" Target="../tags/tag1339.xml"/><Relationship Id="rId6" Type="http://schemas.openxmlformats.org/officeDocument/2006/relationships/tags" Target="../tags/tag1344.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1343.xml"/><Relationship Id="rId10" Type="http://schemas.openxmlformats.org/officeDocument/2006/relationships/image" Target="../media/image3.png"/><Relationship Id="rId4" Type="http://schemas.openxmlformats.org/officeDocument/2006/relationships/tags" Target="../tags/tag1342.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169.xml.rels><?xml version="1.0" encoding="UTF-8" standalone="yes"?>
<Relationships xmlns="http://schemas.openxmlformats.org/package/2006/relationships"><Relationship Id="rId3" Type="http://schemas.openxmlformats.org/officeDocument/2006/relationships/tags" Target="../tags/tag1347.xml"/><Relationship Id="rId2" Type="http://schemas.openxmlformats.org/officeDocument/2006/relationships/tags" Target="../tags/tag1346.xml"/><Relationship Id="rId1" Type="http://schemas.openxmlformats.org/officeDocument/2006/relationships/tags" Target="../tags/tag1345.xml"/><Relationship Id="rId4"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slideMaster" Target="../slideMasters/slideMaster1.xml"/><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tags" Target="../tags/tag136.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26.xml"/><Relationship Id="rId16" Type="http://schemas.openxmlformats.org/officeDocument/2006/relationships/image" Target="../media/image3.png"/><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tags" Target="../tags/tag135.xml"/><Relationship Id="rId5" Type="http://schemas.openxmlformats.org/officeDocument/2006/relationships/tags" Target="../tags/tag129.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134.xml"/><Relationship Id="rId4" Type="http://schemas.openxmlformats.org/officeDocument/2006/relationships/tags" Target="../tags/tag128.xml"/><Relationship Id="rId9" Type="http://schemas.openxmlformats.org/officeDocument/2006/relationships/tags" Target="../tags/tag133.xml"/><Relationship Id="rId14" Type="http://schemas.openxmlformats.org/officeDocument/2006/relationships/image" Target="../media/image2.png"/></Relationships>
</file>

<file path=ppt/slideLayouts/_rels/slideLayout170.xml.rels><?xml version="1.0" encoding="UTF-8" standalone="yes"?>
<Relationships xmlns="http://schemas.openxmlformats.org/package/2006/relationships"><Relationship Id="rId8" Type="http://schemas.openxmlformats.org/officeDocument/2006/relationships/tags" Target="../tags/tag1355.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1350.xml"/><Relationship Id="rId7" Type="http://schemas.openxmlformats.org/officeDocument/2006/relationships/tags" Target="../tags/tag1354.xml"/><Relationship Id="rId12" Type="http://schemas.openxmlformats.org/officeDocument/2006/relationships/image" Target="../media/image3.png"/><Relationship Id="rId2" Type="http://schemas.openxmlformats.org/officeDocument/2006/relationships/tags" Target="../tags/tag1349.xml"/><Relationship Id="rId1" Type="http://schemas.openxmlformats.org/officeDocument/2006/relationships/tags" Target="../tags/tag1348.xml"/><Relationship Id="rId6" Type="http://schemas.openxmlformats.org/officeDocument/2006/relationships/tags" Target="../tags/tag1353.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1352.xml"/><Relationship Id="rId10" Type="http://schemas.openxmlformats.org/officeDocument/2006/relationships/image" Target="../media/image2.png"/><Relationship Id="rId4" Type="http://schemas.openxmlformats.org/officeDocument/2006/relationships/tags" Target="../tags/tag1351.xml"/><Relationship Id="rId9" Type="http://schemas.openxmlformats.org/officeDocument/2006/relationships/slideMaster" Target="../slideMasters/slideMaster10.xml"/></Relationships>
</file>

<file path=ppt/slideLayouts/_rels/slideLayout171.xml.rels><?xml version="1.0" encoding="UTF-8" standalone="yes"?>
<Relationships xmlns="http://schemas.openxmlformats.org/package/2006/relationships"><Relationship Id="rId8" Type="http://schemas.openxmlformats.org/officeDocument/2006/relationships/slideMaster" Target="../slideMasters/slideMaster10.xml"/><Relationship Id="rId3" Type="http://schemas.openxmlformats.org/officeDocument/2006/relationships/tags" Target="../tags/tag1358.xml"/><Relationship Id="rId7" Type="http://schemas.openxmlformats.org/officeDocument/2006/relationships/tags" Target="../tags/tag1362.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357.xml"/><Relationship Id="rId1" Type="http://schemas.openxmlformats.org/officeDocument/2006/relationships/tags" Target="../tags/tag1356.xml"/><Relationship Id="rId6" Type="http://schemas.openxmlformats.org/officeDocument/2006/relationships/tags" Target="../tags/tag1361.xml"/><Relationship Id="rId11" Type="http://schemas.openxmlformats.org/officeDocument/2006/relationships/image" Target="../media/image3.png"/><Relationship Id="rId5" Type="http://schemas.openxmlformats.org/officeDocument/2006/relationships/tags" Target="../tags/tag1360.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1359.xml"/><Relationship Id="rId9" Type="http://schemas.openxmlformats.org/officeDocument/2006/relationships/image" Target="../media/image2.png"/></Relationships>
</file>

<file path=ppt/slideLayouts/_rels/slideLayout17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1365.xml"/><Relationship Id="rId7" Type="http://schemas.openxmlformats.org/officeDocument/2006/relationships/slideMaster" Target="../slideMasters/slideMaster10.xml"/><Relationship Id="rId2" Type="http://schemas.openxmlformats.org/officeDocument/2006/relationships/tags" Target="../tags/tag1364.xml"/><Relationship Id="rId1" Type="http://schemas.openxmlformats.org/officeDocument/2006/relationships/tags" Target="../tags/tag1363.xml"/><Relationship Id="rId6" Type="http://schemas.openxmlformats.org/officeDocument/2006/relationships/tags" Target="../tags/tag1368.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1367.xml"/><Relationship Id="rId10" Type="http://schemas.openxmlformats.org/officeDocument/2006/relationships/image" Target="../media/image3.png"/><Relationship Id="rId4" Type="http://schemas.openxmlformats.org/officeDocument/2006/relationships/tags" Target="../tags/tag1366.xml"/><Relationship Id="rId9" Type="http://schemas.openxmlformats.org/officeDocument/2006/relationships/image" Target="file:///C:\Users\1V994W2\PycharmProjects\PPT_Background_Generation/pic_temp/0_pic_quater_right_down.png" TargetMode="External"/></Relationships>
</file>

<file path=ppt/slideLayouts/_rels/slideLayout17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1371.xml"/><Relationship Id="rId7" Type="http://schemas.openxmlformats.org/officeDocument/2006/relationships/slideMaster" Target="../slideMasters/slideMaster10.xml"/><Relationship Id="rId2" Type="http://schemas.openxmlformats.org/officeDocument/2006/relationships/tags" Target="../tags/tag1370.xml"/><Relationship Id="rId1" Type="http://schemas.openxmlformats.org/officeDocument/2006/relationships/tags" Target="../tags/tag1369.xml"/><Relationship Id="rId6" Type="http://schemas.openxmlformats.org/officeDocument/2006/relationships/tags" Target="../tags/tag1374.xml"/><Relationship Id="rId5" Type="http://schemas.openxmlformats.org/officeDocument/2006/relationships/tags" Target="../tags/tag1373.xml"/><Relationship Id="rId4" Type="http://schemas.openxmlformats.org/officeDocument/2006/relationships/tags" Target="../tags/tag1372.xml"/><Relationship Id="rId9" Type="http://schemas.openxmlformats.org/officeDocument/2006/relationships/image" Target="file:///C:\Users\1V994W2\PycharmProjects\PPT_Background_Generation/pic_temp/pic_sup.png" TargetMode="External"/></Relationships>
</file>

<file path=ppt/slideLayouts/_rels/slideLayout174.xml.rels><?xml version="1.0" encoding="UTF-8" standalone="yes"?>
<Relationships xmlns="http://schemas.openxmlformats.org/package/2006/relationships"><Relationship Id="rId8" Type="http://schemas.openxmlformats.org/officeDocument/2006/relationships/slideMaster" Target="../slideMasters/slideMaster10.xml"/><Relationship Id="rId3" Type="http://schemas.openxmlformats.org/officeDocument/2006/relationships/tags" Target="../tags/tag1377.xml"/><Relationship Id="rId7" Type="http://schemas.openxmlformats.org/officeDocument/2006/relationships/tags" Target="../tags/tag1381.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376.xml"/><Relationship Id="rId1" Type="http://schemas.openxmlformats.org/officeDocument/2006/relationships/tags" Target="../tags/tag1375.xml"/><Relationship Id="rId6" Type="http://schemas.openxmlformats.org/officeDocument/2006/relationships/tags" Target="../tags/tag1380.xml"/><Relationship Id="rId11" Type="http://schemas.openxmlformats.org/officeDocument/2006/relationships/image" Target="../media/image3.png"/><Relationship Id="rId5" Type="http://schemas.openxmlformats.org/officeDocument/2006/relationships/tags" Target="../tags/tag1379.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1378.xml"/><Relationship Id="rId9" Type="http://schemas.openxmlformats.org/officeDocument/2006/relationships/image" Target="../media/image2.png"/></Relationships>
</file>

<file path=ppt/slideLayouts/_rels/slideLayout175.xml.rels><?xml version="1.0" encoding="UTF-8" standalone="yes"?>
<Relationships xmlns="http://schemas.openxmlformats.org/package/2006/relationships"><Relationship Id="rId8" Type="http://schemas.openxmlformats.org/officeDocument/2006/relationships/tags" Target="../tags/tag1389.xml"/><Relationship Id="rId13" Type="http://schemas.openxmlformats.org/officeDocument/2006/relationships/image" Target="../media/image3.png"/><Relationship Id="rId3" Type="http://schemas.openxmlformats.org/officeDocument/2006/relationships/tags" Target="../tags/tag1384.xml"/><Relationship Id="rId7" Type="http://schemas.openxmlformats.org/officeDocument/2006/relationships/tags" Target="../tags/tag1388.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1383.xml"/><Relationship Id="rId1" Type="http://schemas.openxmlformats.org/officeDocument/2006/relationships/tags" Target="../tags/tag1382.xml"/><Relationship Id="rId6" Type="http://schemas.openxmlformats.org/officeDocument/2006/relationships/tags" Target="../tags/tag1387.xml"/><Relationship Id="rId11" Type="http://schemas.openxmlformats.org/officeDocument/2006/relationships/image" Target="../media/image2.png"/><Relationship Id="rId5" Type="http://schemas.openxmlformats.org/officeDocument/2006/relationships/tags" Target="../tags/tag1386.xml"/><Relationship Id="rId10" Type="http://schemas.openxmlformats.org/officeDocument/2006/relationships/slideMaster" Target="../slideMasters/slideMaster10.xml"/><Relationship Id="rId4" Type="http://schemas.openxmlformats.org/officeDocument/2006/relationships/tags" Target="../tags/tag1385.xml"/><Relationship Id="rId9" Type="http://schemas.openxmlformats.org/officeDocument/2006/relationships/tags" Target="../tags/tag1390.xml"/><Relationship Id="rId14" Type="http://schemas.openxmlformats.org/officeDocument/2006/relationships/image" Target="file:///C:\Users\1V994W2\PycharmProjects\PPT_Background_Generation/pic_temp/1_pic_quater_left_down.png" TargetMode="External"/></Relationships>
</file>

<file path=ppt/slideLayouts/_rels/slideLayout176.xml.rels><?xml version="1.0" encoding="UTF-8" standalone="yes"?>
<Relationships xmlns="http://schemas.openxmlformats.org/package/2006/relationships"><Relationship Id="rId8" Type="http://schemas.openxmlformats.org/officeDocument/2006/relationships/tags" Target="../tags/tag1398.xml"/><Relationship Id="rId3" Type="http://schemas.openxmlformats.org/officeDocument/2006/relationships/tags" Target="../tags/tag1393.xml"/><Relationship Id="rId7" Type="http://schemas.openxmlformats.org/officeDocument/2006/relationships/tags" Target="../tags/tag1397.xml"/><Relationship Id="rId2" Type="http://schemas.openxmlformats.org/officeDocument/2006/relationships/tags" Target="../tags/tag1392.xml"/><Relationship Id="rId1" Type="http://schemas.openxmlformats.org/officeDocument/2006/relationships/tags" Target="../tags/tag1391.xml"/><Relationship Id="rId6" Type="http://schemas.openxmlformats.org/officeDocument/2006/relationships/tags" Target="../tags/tag1396.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1395.xml"/><Relationship Id="rId10" Type="http://schemas.openxmlformats.org/officeDocument/2006/relationships/image" Target="../media/image2.png"/><Relationship Id="rId4" Type="http://schemas.openxmlformats.org/officeDocument/2006/relationships/tags" Target="../tags/tag1394.xml"/><Relationship Id="rId9" Type="http://schemas.openxmlformats.org/officeDocument/2006/relationships/slideMaster" Target="../slideMasters/slideMaster10.xml"/></Relationships>
</file>

<file path=ppt/slideLayouts/_rels/slideLayout177.xml.rels><?xml version="1.0" encoding="UTF-8" standalone="yes"?>
<Relationships xmlns="http://schemas.openxmlformats.org/package/2006/relationships"><Relationship Id="rId8" Type="http://schemas.openxmlformats.org/officeDocument/2006/relationships/tags" Target="../tags/tag1406.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1401.xml"/><Relationship Id="rId7" Type="http://schemas.openxmlformats.org/officeDocument/2006/relationships/tags" Target="../tags/tag1405.xml"/><Relationship Id="rId12" Type="http://schemas.openxmlformats.org/officeDocument/2006/relationships/image" Target="../media/image2.png"/><Relationship Id="rId2" Type="http://schemas.openxmlformats.org/officeDocument/2006/relationships/tags" Target="../tags/tag1400.xml"/><Relationship Id="rId1" Type="http://schemas.openxmlformats.org/officeDocument/2006/relationships/tags" Target="../tags/tag1399.xml"/><Relationship Id="rId6" Type="http://schemas.openxmlformats.org/officeDocument/2006/relationships/tags" Target="../tags/tag1404.xml"/><Relationship Id="rId11" Type="http://schemas.openxmlformats.org/officeDocument/2006/relationships/slideMaster" Target="../slideMasters/slideMaster10.xml"/><Relationship Id="rId5" Type="http://schemas.openxmlformats.org/officeDocument/2006/relationships/tags" Target="../tags/tag1403.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1408.xml"/><Relationship Id="rId4" Type="http://schemas.openxmlformats.org/officeDocument/2006/relationships/tags" Target="../tags/tag1402.xml"/><Relationship Id="rId9" Type="http://schemas.openxmlformats.org/officeDocument/2006/relationships/tags" Target="../tags/tag1407.xml"/><Relationship Id="rId14" Type="http://schemas.openxmlformats.org/officeDocument/2006/relationships/image" Target="../media/image3.png"/></Relationships>
</file>

<file path=ppt/slideLayouts/_rels/slideLayout178.xml.rels><?xml version="1.0" encoding="UTF-8" standalone="yes"?>
<Relationships xmlns="http://schemas.openxmlformats.org/package/2006/relationships"><Relationship Id="rId8" Type="http://schemas.openxmlformats.org/officeDocument/2006/relationships/tags" Target="../tags/tag1416.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1411.xml"/><Relationship Id="rId7" Type="http://schemas.openxmlformats.org/officeDocument/2006/relationships/tags" Target="../tags/tag1415.xml"/><Relationship Id="rId12" Type="http://schemas.openxmlformats.org/officeDocument/2006/relationships/image" Target="../media/image2.png"/><Relationship Id="rId2" Type="http://schemas.openxmlformats.org/officeDocument/2006/relationships/tags" Target="../tags/tag1410.xml"/><Relationship Id="rId1" Type="http://schemas.openxmlformats.org/officeDocument/2006/relationships/tags" Target="../tags/tag1409.xml"/><Relationship Id="rId6" Type="http://schemas.openxmlformats.org/officeDocument/2006/relationships/tags" Target="../tags/tag1414.xml"/><Relationship Id="rId11" Type="http://schemas.openxmlformats.org/officeDocument/2006/relationships/slideMaster" Target="../slideMasters/slideMaster10.xml"/><Relationship Id="rId5" Type="http://schemas.openxmlformats.org/officeDocument/2006/relationships/tags" Target="../tags/tag1413.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1418.xml"/><Relationship Id="rId4" Type="http://schemas.openxmlformats.org/officeDocument/2006/relationships/tags" Target="../tags/tag1412.xml"/><Relationship Id="rId9" Type="http://schemas.openxmlformats.org/officeDocument/2006/relationships/tags" Target="../tags/tag1417.xml"/><Relationship Id="rId14" Type="http://schemas.openxmlformats.org/officeDocument/2006/relationships/image" Target="../media/image3.png"/></Relationships>
</file>

<file path=ppt/slideLayouts/_rels/slideLayout179.xml.rels><?xml version="1.0" encoding="UTF-8" standalone="yes"?>
<Relationships xmlns="http://schemas.openxmlformats.org/package/2006/relationships"><Relationship Id="rId8" Type="http://schemas.openxmlformats.org/officeDocument/2006/relationships/tags" Target="../tags/tag1426.xml"/><Relationship Id="rId13" Type="http://schemas.openxmlformats.org/officeDocument/2006/relationships/slideMaster" Target="../slideMasters/slideMaster10.xml"/><Relationship Id="rId3" Type="http://schemas.openxmlformats.org/officeDocument/2006/relationships/tags" Target="../tags/tag1421.xml"/><Relationship Id="rId7" Type="http://schemas.openxmlformats.org/officeDocument/2006/relationships/tags" Target="../tags/tag1425.xml"/><Relationship Id="rId12" Type="http://schemas.openxmlformats.org/officeDocument/2006/relationships/tags" Target="../tags/tag1430.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420.xml"/><Relationship Id="rId16" Type="http://schemas.openxmlformats.org/officeDocument/2006/relationships/image" Target="../media/image3.png"/><Relationship Id="rId1" Type="http://schemas.openxmlformats.org/officeDocument/2006/relationships/tags" Target="../tags/tag1419.xml"/><Relationship Id="rId6" Type="http://schemas.openxmlformats.org/officeDocument/2006/relationships/tags" Target="../tags/tag1424.xml"/><Relationship Id="rId11" Type="http://schemas.openxmlformats.org/officeDocument/2006/relationships/tags" Target="../tags/tag1429.xml"/><Relationship Id="rId5" Type="http://schemas.openxmlformats.org/officeDocument/2006/relationships/tags" Target="../tags/tag1423.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1428.xml"/><Relationship Id="rId4" Type="http://schemas.openxmlformats.org/officeDocument/2006/relationships/tags" Target="../tags/tag1422.xml"/><Relationship Id="rId9" Type="http://schemas.openxmlformats.org/officeDocument/2006/relationships/tags" Target="../tags/tag1427.xml"/><Relationship Id="rId14"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8" Type="http://schemas.openxmlformats.org/officeDocument/2006/relationships/tags" Target="../tags/tag144.xml"/><Relationship Id="rId13" Type="http://schemas.openxmlformats.org/officeDocument/2006/relationships/image" Target="../media/image3.png"/><Relationship Id="rId3" Type="http://schemas.openxmlformats.org/officeDocument/2006/relationships/tags" Target="../tags/tag139.xml"/><Relationship Id="rId7" Type="http://schemas.openxmlformats.org/officeDocument/2006/relationships/tags" Target="../tags/tag143.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138.xml"/><Relationship Id="rId1" Type="http://schemas.openxmlformats.org/officeDocument/2006/relationships/tags" Target="../tags/tag137.xml"/><Relationship Id="rId6" Type="http://schemas.openxmlformats.org/officeDocument/2006/relationships/tags" Target="../tags/tag142.xml"/><Relationship Id="rId11" Type="http://schemas.openxmlformats.org/officeDocument/2006/relationships/image" Target="../media/image6.png"/><Relationship Id="rId5" Type="http://schemas.openxmlformats.org/officeDocument/2006/relationships/tags" Target="../tags/tag141.xml"/><Relationship Id="rId10" Type="http://schemas.openxmlformats.org/officeDocument/2006/relationships/slideMaster" Target="../slideMasters/slideMaster1.xml"/><Relationship Id="rId4" Type="http://schemas.openxmlformats.org/officeDocument/2006/relationships/tags" Target="../tags/tag140.xml"/><Relationship Id="rId9" Type="http://schemas.openxmlformats.org/officeDocument/2006/relationships/tags" Target="../tags/tag145.xml"/><Relationship Id="rId14" Type="http://schemas.openxmlformats.org/officeDocument/2006/relationships/image" Target="file:///C:\Users\1V994W2\PycharmProjects\PPT_Background_Generation/pic_temp/1_pic_quater_left_down.png" TargetMode="External"/></Relationships>
</file>

<file path=ppt/slideLayouts/_rels/slideLayout180.xml.rels><?xml version="1.0" encoding="UTF-8" standalone="yes"?>
<Relationships xmlns="http://schemas.openxmlformats.org/package/2006/relationships"><Relationship Id="rId8" Type="http://schemas.openxmlformats.org/officeDocument/2006/relationships/tags" Target="../tags/tag1438.xml"/><Relationship Id="rId13" Type="http://schemas.openxmlformats.org/officeDocument/2006/relationships/image" Target="../media/image3.png"/><Relationship Id="rId3" Type="http://schemas.openxmlformats.org/officeDocument/2006/relationships/tags" Target="../tags/tag1433.xml"/><Relationship Id="rId7" Type="http://schemas.openxmlformats.org/officeDocument/2006/relationships/tags" Target="../tags/tag1437.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1432.xml"/><Relationship Id="rId1" Type="http://schemas.openxmlformats.org/officeDocument/2006/relationships/tags" Target="../tags/tag1431.xml"/><Relationship Id="rId6" Type="http://schemas.openxmlformats.org/officeDocument/2006/relationships/tags" Target="../tags/tag1436.xml"/><Relationship Id="rId11" Type="http://schemas.openxmlformats.org/officeDocument/2006/relationships/image" Target="../media/image6.png"/><Relationship Id="rId5" Type="http://schemas.openxmlformats.org/officeDocument/2006/relationships/tags" Target="../tags/tag1435.xml"/><Relationship Id="rId10" Type="http://schemas.openxmlformats.org/officeDocument/2006/relationships/slideMaster" Target="../slideMasters/slideMaster10.xml"/><Relationship Id="rId4" Type="http://schemas.openxmlformats.org/officeDocument/2006/relationships/tags" Target="../tags/tag1434.xml"/><Relationship Id="rId9" Type="http://schemas.openxmlformats.org/officeDocument/2006/relationships/tags" Target="../tags/tag1439.xml"/><Relationship Id="rId14" Type="http://schemas.openxmlformats.org/officeDocument/2006/relationships/image" Target="file:///C:\Users\1V994W2\PycharmProjects\PPT_Background_Generation/pic_temp/1_pic_quater_left_down.png" TargetMode="External"/></Relationships>
</file>

<file path=ppt/slideLayouts/_rels/slideLayout18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1448.xml"/><Relationship Id="rId7" Type="http://schemas.openxmlformats.org/officeDocument/2006/relationships/slideMaster" Target="../slideMasters/slideMaster11.xml"/><Relationship Id="rId2" Type="http://schemas.openxmlformats.org/officeDocument/2006/relationships/tags" Target="../tags/tag1447.xml"/><Relationship Id="rId1" Type="http://schemas.openxmlformats.org/officeDocument/2006/relationships/tags" Target="../tags/tag1446.xml"/><Relationship Id="rId6" Type="http://schemas.openxmlformats.org/officeDocument/2006/relationships/tags" Target="../tags/tag1451.xml"/><Relationship Id="rId5" Type="http://schemas.openxmlformats.org/officeDocument/2006/relationships/tags" Target="../tags/tag1450.xml"/><Relationship Id="rId4" Type="http://schemas.openxmlformats.org/officeDocument/2006/relationships/tags" Target="../tags/tag1449.xml"/><Relationship Id="rId9" Type="http://schemas.openxmlformats.org/officeDocument/2006/relationships/image" Target="file:///C:\Users\1V994W2\PycharmProjects\PPT_Background_Generation/pic_temp/pic_sup.png" TargetMode="External"/></Relationships>
</file>

<file path=ppt/slideLayouts/_rels/slideLayout182.xml.rels><?xml version="1.0" encoding="UTF-8" standalone="yes"?>
<Relationships xmlns="http://schemas.openxmlformats.org/package/2006/relationships"><Relationship Id="rId8" Type="http://schemas.openxmlformats.org/officeDocument/2006/relationships/slideMaster" Target="../slideMasters/slideMaster11.xml"/><Relationship Id="rId3" Type="http://schemas.openxmlformats.org/officeDocument/2006/relationships/tags" Target="../tags/tag1454.xml"/><Relationship Id="rId7" Type="http://schemas.openxmlformats.org/officeDocument/2006/relationships/tags" Target="../tags/tag1458.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453.xml"/><Relationship Id="rId1" Type="http://schemas.openxmlformats.org/officeDocument/2006/relationships/tags" Target="../tags/tag1452.xml"/><Relationship Id="rId6" Type="http://schemas.openxmlformats.org/officeDocument/2006/relationships/tags" Target="../tags/tag1457.xml"/><Relationship Id="rId11" Type="http://schemas.openxmlformats.org/officeDocument/2006/relationships/image" Target="../media/image3.png"/><Relationship Id="rId5" Type="http://schemas.openxmlformats.org/officeDocument/2006/relationships/tags" Target="../tags/tag1456.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1455.xml"/><Relationship Id="rId9" Type="http://schemas.openxmlformats.org/officeDocument/2006/relationships/image" Target="../media/image2.png"/></Relationships>
</file>

<file path=ppt/slideLayouts/_rels/slideLayout18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1461.xml"/><Relationship Id="rId7" Type="http://schemas.openxmlformats.org/officeDocument/2006/relationships/slideMaster" Target="../slideMasters/slideMaster11.xml"/><Relationship Id="rId2" Type="http://schemas.openxmlformats.org/officeDocument/2006/relationships/tags" Target="../tags/tag1460.xml"/><Relationship Id="rId1" Type="http://schemas.openxmlformats.org/officeDocument/2006/relationships/tags" Target="../tags/tag1459.xml"/><Relationship Id="rId6" Type="http://schemas.openxmlformats.org/officeDocument/2006/relationships/tags" Target="../tags/tag1464.xml"/><Relationship Id="rId5" Type="http://schemas.openxmlformats.org/officeDocument/2006/relationships/tags" Target="../tags/tag1463.xml"/><Relationship Id="rId4" Type="http://schemas.openxmlformats.org/officeDocument/2006/relationships/tags" Target="../tags/tag1462.xml"/><Relationship Id="rId9" Type="http://schemas.openxmlformats.org/officeDocument/2006/relationships/image" Target="file:///C:\Users\1V994W2\PycharmProjects\PPT_Background_Generation/pic_temp/pic_half_top.png" TargetMode="External"/></Relationships>
</file>

<file path=ppt/slideLayouts/_rels/slideLayout184.xml.rels><?xml version="1.0" encoding="UTF-8" standalone="yes"?>
<Relationships xmlns="http://schemas.openxmlformats.org/package/2006/relationships"><Relationship Id="rId8" Type="http://schemas.openxmlformats.org/officeDocument/2006/relationships/tags" Target="../tags/tag1472.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1467.xml"/><Relationship Id="rId7" Type="http://schemas.openxmlformats.org/officeDocument/2006/relationships/tags" Target="../tags/tag1471.xml"/><Relationship Id="rId12" Type="http://schemas.openxmlformats.org/officeDocument/2006/relationships/image" Target="../media/image3.png"/><Relationship Id="rId2" Type="http://schemas.openxmlformats.org/officeDocument/2006/relationships/tags" Target="../tags/tag1466.xml"/><Relationship Id="rId1" Type="http://schemas.openxmlformats.org/officeDocument/2006/relationships/tags" Target="../tags/tag1465.xml"/><Relationship Id="rId6" Type="http://schemas.openxmlformats.org/officeDocument/2006/relationships/tags" Target="../tags/tag1470.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1469.xml"/><Relationship Id="rId10" Type="http://schemas.openxmlformats.org/officeDocument/2006/relationships/image" Target="../media/image2.png"/><Relationship Id="rId4" Type="http://schemas.openxmlformats.org/officeDocument/2006/relationships/tags" Target="../tags/tag1468.xml"/><Relationship Id="rId9" Type="http://schemas.openxmlformats.org/officeDocument/2006/relationships/slideMaster" Target="../slideMasters/slideMaster11.xml"/></Relationships>
</file>

<file path=ppt/slideLayouts/_rels/slideLayout185.xml.rels><?xml version="1.0" encoding="UTF-8" standalone="yes"?>
<Relationships xmlns="http://schemas.openxmlformats.org/package/2006/relationships"><Relationship Id="rId8" Type="http://schemas.openxmlformats.org/officeDocument/2006/relationships/tags" Target="../tags/tag1480.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1475.xml"/><Relationship Id="rId7" Type="http://schemas.openxmlformats.org/officeDocument/2006/relationships/tags" Target="../tags/tag1479.xml"/><Relationship Id="rId12" Type="http://schemas.openxmlformats.org/officeDocument/2006/relationships/image" Target="../media/image2.png"/><Relationship Id="rId2" Type="http://schemas.openxmlformats.org/officeDocument/2006/relationships/tags" Target="../tags/tag1474.xml"/><Relationship Id="rId1" Type="http://schemas.openxmlformats.org/officeDocument/2006/relationships/tags" Target="../tags/tag1473.xml"/><Relationship Id="rId6" Type="http://schemas.openxmlformats.org/officeDocument/2006/relationships/tags" Target="../tags/tag1478.xml"/><Relationship Id="rId11" Type="http://schemas.openxmlformats.org/officeDocument/2006/relationships/slideMaster" Target="../slideMasters/slideMaster11.xml"/><Relationship Id="rId5" Type="http://schemas.openxmlformats.org/officeDocument/2006/relationships/tags" Target="../tags/tag1477.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1482.xml"/><Relationship Id="rId4" Type="http://schemas.openxmlformats.org/officeDocument/2006/relationships/tags" Target="../tags/tag1476.xml"/><Relationship Id="rId9" Type="http://schemas.openxmlformats.org/officeDocument/2006/relationships/tags" Target="../tags/tag1481.xml"/><Relationship Id="rId14" Type="http://schemas.openxmlformats.org/officeDocument/2006/relationships/image" Target="../media/image3.png"/></Relationships>
</file>

<file path=ppt/slideLayouts/_rels/slideLayout18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1485.xml"/><Relationship Id="rId7" Type="http://schemas.openxmlformats.org/officeDocument/2006/relationships/slideMaster" Target="../slideMasters/slideMaster11.xml"/><Relationship Id="rId2" Type="http://schemas.openxmlformats.org/officeDocument/2006/relationships/tags" Target="../tags/tag1484.xml"/><Relationship Id="rId1" Type="http://schemas.openxmlformats.org/officeDocument/2006/relationships/tags" Target="../tags/tag1483.xml"/><Relationship Id="rId6" Type="http://schemas.openxmlformats.org/officeDocument/2006/relationships/tags" Target="../tags/tag1488.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1487.xml"/><Relationship Id="rId10" Type="http://schemas.openxmlformats.org/officeDocument/2006/relationships/image" Target="../media/image3.png"/><Relationship Id="rId4" Type="http://schemas.openxmlformats.org/officeDocument/2006/relationships/tags" Target="../tags/tag1486.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187.xml.rels><?xml version="1.0" encoding="UTF-8" standalone="yes"?>
<Relationships xmlns="http://schemas.openxmlformats.org/package/2006/relationships"><Relationship Id="rId3" Type="http://schemas.openxmlformats.org/officeDocument/2006/relationships/tags" Target="../tags/tag1491.xml"/><Relationship Id="rId2" Type="http://schemas.openxmlformats.org/officeDocument/2006/relationships/tags" Target="../tags/tag1490.xml"/><Relationship Id="rId1" Type="http://schemas.openxmlformats.org/officeDocument/2006/relationships/tags" Target="../tags/tag1489.xml"/><Relationship Id="rId4" Type="http://schemas.openxmlformats.org/officeDocument/2006/relationships/slideMaster" Target="../slideMasters/slideMaster11.xml"/></Relationships>
</file>

<file path=ppt/slideLayouts/_rels/slideLayout188.xml.rels><?xml version="1.0" encoding="UTF-8" standalone="yes"?>
<Relationships xmlns="http://schemas.openxmlformats.org/package/2006/relationships"><Relationship Id="rId8" Type="http://schemas.openxmlformats.org/officeDocument/2006/relationships/tags" Target="../tags/tag1499.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1494.xml"/><Relationship Id="rId7" Type="http://schemas.openxmlformats.org/officeDocument/2006/relationships/tags" Target="../tags/tag1498.xml"/><Relationship Id="rId12" Type="http://schemas.openxmlformats.org/officeDocument/2006/relationships/image" Target="../media/image3.png"/><Relationship Id="rId2" Type="http://schemas.openxmlformats.org/officeDocument/2006/relationships/tags" Target="../tags/tag1493.xml"/><Relationship Id="rId1" Type="http://schemas.openxmlformats.org/officeDocument/2006/relationships/tags" Target="../tags/tag1492.xml"/><Relationship Id="rId6" Type="http://schemas.openxmlformats.org/officeDocument/2006/relationships/tags" Target="../tags/tag1497.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1496.xml"/><Relationship Id="rId10" Type="http://schemas.openxmlformats.org/officeDocument/2006/relationships/image" Target="../media/image2.png"/><Relationship Id="rId4" Type="http://schemas.openxmlformats.org/officeDocument/2006/relationships/tags" Target="../tags/tag1495.xml"/><Relationship Id="rId9" Type="http://schemas.openxmlformats.org/officeDocument/2006/relationships/slideMaster" Target="../slideMasters/slideMaster11.xml"/></Relationships>
</file>

<file path=ppt/slideLayouts/_rels/slideLayout189.xml.rels><?xml version="1.0" encoding="UTF-8" standalone="yes"?>
<Relationships xmlns="http://schemas.openxmlformats.org/package/2006/relationships"><Relationship Id="rId8" Type="http://schemas.openxmlformats.org/officeDocument/2006/relationships/slideMaster" Target="../slideMasters/slideMaster11.xml"/><Relationship Id="rId3" Type="http://schemas.openxmlformats.org/officeDocument/2006/relationships/tags" Target="../tags/tag1502.xml"/><Relationship Id="rId7" Type="http://schemas.openxmlformats.org/officeDocument/2006/relationships/tags" Target="../tags/tag1506.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501.xml"/><Relationship Id="rId1" Type="http://schemas.openxmlformats.org/officeDocument/2006/relationships/tags" Target="../tags/tag1500.xml"/><Relationship Id="rId6" Type="http://schemas.openxmlformats.org/officeDocument/2006/relationships/tags" Target="../tags/tag1505.xml"/><Relationship Id="rId11" Type="http://schemas.openxmlformats.org/officeDocument/2006/relationships/image" Target="../media/image3.png"/><Relationship Id="rId5" Type="http://schemas.openxmlformats.org/officeDocument/2006/relationships/tags" Target="../tags/tag1504.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1503.xml"/><Relationship Id="rId9" Type="http://schemas.openxmlformats.org/officeDocument/2006/relationships/image" Target="../media/image2.png"/></Relationships>
</file>

<file path=ppt/slideLayouts/_rels/slideLayout19.xml.rels><?xml version="1.0" encoding="UTF-8" standalone="yes"?>
<Relationships xmlns="http://schemas.openxmlformats.org/package/2006/relationships"><Relationship Id="rId8" Type="http://schemas.openxmlformats.org/officeDocument/2006/relationships/tags" Target="../tags/tag159.xml"/><Relationship Id="rId3" Type="http://schemas.openxmlformats.org/officeDocument/2006/relationships/tags" Target="../tags/tag154.xml"/><Relationship Id="rId7" Type="http://schemas.openxmlformats.org/officeDocument/2006/relationships/tags" Target="../tags/tag158.xml"/><Relationship Id="rId12" Type="http://schemas.openxmlformats.org/officeDocument/2006/relationships/image" Target="file:///C:\Users\1V994W2\PycharmProjects\PPT_Background_Generation/pic_temp/pic_sup.png" TargetMode="External"/><Relationship Id="rId2" Type="http://schemas.openxmlformats.org/officeDocument/2006/relationships/tags" Target="../tags/tag153.xml"/><Relationship Id="rId1" Type="http://schemas.openxmlformats.org/officeDocument/2006/relationships/tags" Target="../tags/tag152.xml"/><Relationship Id="rId6" Type="http://schemas.openxmlformats.org/officeDocument/2006/relationships/tags" Target="../tags/tag157.xml"/><Relationship Id="rId11" Type="http://schemas.openxmlformats.org/officeDocument/2006/relationships/image" Target="../media/image7.png"/><Relationship Id="rId5" Type="http://schemas.openxmlformats.org/officeDocument/2006/relationships/tags" Target="../tags/tag156.xml"/><Relationship Id="rId10" Type="http://schemas.openxmlformats.org/officeDocument/2006/relationships/slideMaster" Target="../slideMasters/slideMaster2.xml"/><Relationship Id="rId4" Type="http://schemas.openxmlformats.org/officeDocument/2006/relationships/tags" Target="../tags/tag155.xml"/><Relationship Id="rId9" Type="http://schemas.openxmlformats.org/officeDocument/2006/relationships/tags" Target="../tags/tag160.xml"/></Relationships>
</file>

<file path=ppt/slideLayouts/_rels/slideLayout190.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1509.xml"/><Relationship Id="rId7" Type="http://schemas.openxmlformats.org/officeDocument/2006/relationships/slideMaster" Target="../slideMasters/slideMaster11.xml"/><Relationship Id="rId2" Type="http://schemas.openxmlformats.org/officeDocument/2006/relationships/tags" Target="../tags/tag1508.xml"/><Relationship Id="rId1" Type="http://schemas.openxmlformats.org/officeDocument/2006/relationships/tags" Target="../tags/tag1507.xml"/><Relationship Id="rId6" Type="http://schemas.openxmlformats.org/officeDocument/2006/relationships/tags" Target="../tags/tag1512.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1511.xml"/><Relationship Id="rId10" Type="http://schemas.openxmlformats.org/officeDocument/2006/relationships/image" Target="../media/image3.png"/><Relationship Id="rId4" Type="http://schemas.openxmlformats.org/officeDocument/2006/relationships/tags" Target="../tags/tag1510.xml"/><Relationship Id="rId9" Type="http://schemas.openxmlformats.org/officeDocument/2006/relationships/image" Target="file:///C:\Users\1V994W2\PycharmProjects\PPT_Background_Generation/pic_temp/0_pic_quater_right_down.png" TargetMode="External"/></Relationships>
</file>

<file path=ppt/slideLayouts/_rels/slideLayout19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1515.xml"/><Relationship Id="rId7" Type="http://schemas.openxmlformats.org/officeDocument/2006/relationships/slideMaster" Target="../slideMasters/slideMaster11.xml"/><Relationship Id="rId2" Type="http://schemas.openxmlformats.org/officeDocument/2006/relationships/tags" Target="../tags/tag1514.xml"/><Relationship Id="rId1" Type="http://schemas.openxmlformats.org/officeDocument/2006/relationships/tags" Target="../tags/tag1513.xml"/><Relationship Id="rId6" Type="http://schemas.openxmlformats.org/officeDocument/2006/relationships/tags" Target="../tags/tag1518.xml"/><Relationship Id="rId5" Type="http://schemas.openxmlformats.org/officeDocument/2006/relationships/tags" Target="../tags/tag1517.xml"/><Relationship Id="rId4" Type="http://schemas.openxmlformats.org/officeDocument/2006/relationships/tags" Target="../tags/tag1516.xml"/><Relationship Id="rId9" Type="http://schemas.openxmlformats.org/officeDocument/2006/relationships/image" Target="file:///C:\Users\1V994W2\PycharmProjects\PPT_Background_Generation/pic_temp/pic_sup.png" TargetMode="External"/></Relationships>
</file>

<file path=ppt/slideLayouts/_rels/slideLayout192.xml.rels><?xml version="1.0" encoding="UTF-8" standalone="yes"?>
<Relationships xmlns="http://schemas.openxmlformats.org/package/2006/relationships"><Relationship Id="rId8" Type="http://schemas.openxmlformats.org/officeDocument/2006/relationships/slideMaster" Target="../slideMasters/slideMaster11.xml"/><Relationship Id="rId3" Type="http://schemas.openxmlformats.org/officeDocument/2006/relationships/tags" Target="../tags/tag1521.xml"/><Relationship Id="rId7" Type="http://schemas.openxmlformats.org/officeDocument/2006/relationships/tags" Target="../tags/tag1525.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520.xml"/><Relationship Id="rId1" Type="http://schemas.openxmlformats.org/officeDocument/2006/relationships/tags" Target="../tags/tag1519.xml"/><Relationship Id="rId6" Type="http://schemas.openxmlformats.org/officeDocument/2006/relationships/tags" Target="../tags/tag1524.xml"/><Relationship Id="rId11" Type="http://schemas.openxmlformats.org/officeDocument/2006/relationships/image" Target="../media/image3.png"/><Relationship Id="rId5" Type="http://schemas.openxmlformats.org/officeDocument/2006/relationships/tags" Target="../tags/tag1523.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1522.xml"/><Relationship Id="rId9" Type="http://schemas.openxmlformats.org/officeDocument/2006/relationships/image" Target="../media/image2.png"/></Relationships>
</file>

<file path=ppt/slideLayouts/_rels/slideLayout193.xml.rels><?xml version="1.0" encoding="UTF-8" standalone="yes"?>
<Relationships xmlns="http://schemas.openxmlformats.org/package/2006/relationships"><Relationship Id="rId8" Type="http://schemas.openxmlformats.org/officeDocument/2006/relationships/tags" Target="../tags/tag1533.xml"/><Relationship Id="rId13" Type="http://schemas.openxmlformats.org/officeDocument/2006/relationships/image" Target="../media/image3.png"/><Relationship Id="rId3" Type="http://schemas.openxmlformats.org/officeDocument/2006/relationships/tags" Target="../tags/tag1528.xml"/><Relationship Id="rId7" Type="http://schemas.openxmlformats.org/officeDocument/2006/relationships/tags" Target="../tags/tag1532.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1527.xml"/><Relationship Id="rId1" Type="http://schemas.openxmlformats.org/officeDocument/2006/relationships/tags" Target="../tags/tag1526.xml"/><Relationship Id="rId6" Type="http://schemas.openxmlformats.org/officeDocument/2006/relationships/tags" Target="../tags/tag1531.xml"/><Relationship Id="rId11" Type="http://schemas.openxmlformats.org/officeDocument/2006/relationships/image" Target="../media/image2.png"/><Relationship Id="rId5" Type="http://schemas.openxmlformats.org/officeDocument/2006/relationships/tags" Target="../tags/tag1530.xml"/><Relationship Id="rId10" Type="http://schemas.openxmlformats.org/officeDocument/2006/relationships/slideMaster" Target="../slideMasters/slideMaster11.xml"/><Relationship Id="rId4" Type="http://schemas.openxmlformats.org/officeDocument/2006/relationships/tags" Target="../tags/tag1529.xml"/><Relationship Id="rId9" Type="http://schemas.openxmlformats.org/officeDocument/2006/relationships/tags" Target="../tags/tag1534.xml"/><Relationship Id="rId14" Type="http://schemas.openxmlformats.org/officeDocument/2006/relationships/image" Target="file:///C:\Users\1V994W2\PycharmProjects\PPT_Background_Generation/pic_temp/1_pic_quater_left_down.png" TargetMode="External"/></Relationships>
</file>

<file path=ppt/slideLayouts/_rels/slideLayout194.xml.rels><?xml version="1.0" encoding="UTF-8" standalone="yes"?>
<Relationships xmlns="http://schemas.openxmlformats.org/package/2006/relationships"><Relationship Id="rId8" Type="http://schemas.openxmlformats.org/officeDocument/2006/relationships/tags" Target="../tags/tag1542.xml"/><Relationship Id="rId3" Type="http://schemas.openxmlformats.org/officeDocument/2006/relationships/tags" Target="../tags/tag1537.xml"/><Relationship Id="rId7" Type="http://schemas.openxmlformats.org/officeDocument/2006/relationships/tags" Target="../tags/tag1541.xml"/><Relationship Id="rId2" Type="http://schemas.openxmlformats.org/officeDocument/2006/relationships/tags" Target="../tags/tag1536.xml"/><Relationship Id="rId1" Type="http://schemas.openxmlformats.org/officeDocument/2006/relationships/tags" Target="../tags/tag1535.xml"/><Relationship Id="rId6" Type="http://schemas.openxmlformats.org/officeDocument/2006/relationships/tags" Target="../tags/tag1540.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1539.xml"/><Relationship Id="rId10" Type="http://schemas.openxmlformats.org/officeDocument/2006/relationships/image" Target="../media/image2.png"/><Relationship Id="rId4" Type="http://schemas.openxmlformats.org/officeDocument/2006/relationships/tags" Target="../tags/tag1538.xml"/><Relationship Id="rId9" Type="http://schemas.openxmlformats.org/officeDocument/2006/relationships/slideMaster" Target="../slideMasters/slideMaster11.xml"/></Relationships>
</file>

<file path=ppt/slideLayouts/_rels/slideLayout195.xml.rels><?xml version="1.0" encoding="UTF-8" standalone="yes"?>
<Relationships xmlns="http://schemas.openxmlformats.org/package/2006/relationships"><Relationship Id="rId8" Type="http://schemas.openxmlformats.org/officeDocument/2006/relationships/tags" Target="../tags/tag1550.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1545.xml"/><Relationship Id="rId7" Type="http://schemas.openxmlformats.org/officeDocument/2006/relationships/tags" Target="../tags/tag1549.xml"/><Relationship Id="rId12" Type="http://schemas.openxmlformats.org/officeDocument/2006/relationships/image" Target="../media/image2.png"/><Relationship Id="rId2" Type="http://schemas.openxmlformats.org/officeDocument/2006/relationships/tags" Target="../tags/tag1544.xml"/><Relationship Id="rId1" Type="http://schemas.openxmlformats.org/officeDocument/2006/relationships/tags" Target="../tags/tag1543.xml"/><Relationship Id="rId6" Type="http://schemas.openxmlformats.org/officeDocument/2006/relationships/tags" Target="../tags/tag1548.xml"/><Relationship Id="rId11" Type="http://schemas.openxmlformats.org/officeDocument/2006/relationships/slideMaster" Target="../slideMasters/slideMaster11.xml"/><Relationship Id="rId5" Type="http://schemas.openxmlformats.org/officeDocument/2006/relationships/tags" Target="../tags/tag1547.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1552.xml"/><Relationship Id="rId4" Type="http://schemas.openxmlformats.org/officeDocument/2006/relationships/tags" Target="../tags/tag1546.xml"/><Relationship Id="rId9" Type="http://schemas.openxmlformats.org/officeDocument/2006/relationships/tags" Target="../tags/tag1551.xml"/><Relationship Id="rId14" Type="http://schemas.openxmlformats.org/officeDocument/2006/relationships/image" Target="../media/image3.png"/></Relationships>
</file>

<file path=ppt/slideLayouts/_rels/slideLayout196.xml.rels><?xml version="1.0" encoding="UTF-8" standalone="yes"?>
<Relationships xmlns="http://schemas.openxmlformats.org/package/2006/relationships"><Relationship Id="rId8" Type="http://schemas.openxmlformats.org/officeDocument/2006/relationships/tags" Target="../tags/tag1560.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1555.xml"/><Relationship Id="rId7" Type="http://schemas.openxmlformats.org/officeDocument/2006/relationships/tags" Target="../tags/tag1559.xml"/><Relationship Id="rId12" Type="http://schemas.openxmlformats.org/officeDocument/2006/relationships/image" Target="../media/image2.png"/><Relationship Id="rId2" Type="http://schemas.openxmlformats.org/officeDocument/2006/relationships/tags" Target="../tags/tag1554.xml"/><Relationship Id="rId1" Type="http://schemas.openxmlformats.org/officeDocument/2006/relationships/tags" Target="../tags/tag1553.xml"/><Relationship Id="rId6" Type="http://schemas.openxmlformats.org/officeDocument/2006/relationships/tags" Target="../tags/tag1558.xml"/><Relationship Id="rId11" Type="http://schemas.openxmlformats.org/officeDocument/2006/relationships/slideMaster" Target="../slideMasters/slideMaster11.xml"/><Relationship Id="rId5" Type="http://schemas.openxmlformats.org/officeDocument/2006/relationships/tags" Target="../tags/tag1557.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1562.xml"/><Relationship Id="rId4" Type="http://schemas.openxmlformats.org/officeDocument/2006/relationships/tags" Target="../tags/tag1556.xml"/><Relationship Id="rId9" Type="http://schemas.openxmlformats.org/officeDocument/2006/relationships/tags" Target="../tags/tag1561.xml"/><Relationship Id="rId14" Type="http://schemas.openxmlformats.org/officeDocument/2006/relationships/image" Target="../media/image3.png"/></Relationships>
</file>

<file path=ppt/slideLayouts/_rels/slideLayout197.xml.rels><?xml version="1.0" encoding="UTF-8" standalone="yes"?>
<Relationships xmlns="http://schemas.openxmlformats.org/package/2006/relationships"><Relationship Id="rId8" Type="http://schemas.openxmlformats.org/officeDocument/2006/relationships/tags" Target="../tags/tag1570.xml"/><Relationship Id="rId13" Type="http://schemas.openxmlformats.org/officeDocument/2006/relationships/slideMaster" Target="../slideMasters/slideMaster11.xml"/><Relationship Id="rId3" Type="http://schemas.openxmlformats.org/officeDocument/2006/relationships/tags" Target="../tags/tag1565.xml"/><Relationship Id="rId7" Type="http://schemas.openxmlformats.org/officeDocument/2006/relationships/tags" Target="../tags/tag1569.xml"/><Relationship Id="rId12" Type="http://schemas.openxmlformats.org/officeDocument/2006/relationships/tags" Target="../tags/tag1574.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564.xml"/><Relationship Id="rId16" Type="http://schemas.openxmlformats.org/officeDocument/2006/relationships/image" Target="../media/image3.png"/><Relationship Id="rId1" Type="http://schemas.openxmlformats.org/officeDocument/2006/relationships/tags" Target="../tags/tag1563.xml"/><Relationship Id="rId6" Type="http://schemas.openxmlformats.org/officeDocument/2006/relationships/tags" Target="../tags/tag1568.xml"/><Relationship Id="rId11" Type="http://schemas.openxmlformats.org/officeDocument/2006/relationships/tags" Target="../tags/tag1573.xml"/><Relationship Id="rId5" Type="http://schemas.openxmlformats.org/officeDocument/2006/relationships/tags" Target="../tags/tag1567.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1572.xml"/><Relationship Id="rId4" Type="http://schemas.openxmlformats.org/officeDocument/2006/relationships/tags" Target="../tags/tag1566.xml"/><Relationship Id="rId9" Type="http://schemas.openxmlformats.org/officeDocument/2006/relationships/tags" Target="../tags/tag1571.xml"/><Relationship Id="rId14" Type="http://schemas.openxmlformats.org/officeDocument/2006/relationships/image" Target="../media/image2.png"/></Relationships>
</file>

<file path=ppt/slideLayouts/_rels/slideLayout198.xml.rels><?xml version="1.0" encoding="UTF-8" standalone="yes"?>
<Relationships xmlns="http://schemas.openxmlformats.org/package/2006/relationships"><Relationship Id="rId8" Type="http://schemas.openxmlformats.org/officeDocument/2006/relationships/tags" Target="../tags/tag1582.xml"/><Relationship Id="rId13" Type="http://schemas.openxmlformats.org/officeDocument/2006/relationships/image" Target="../media/image3.png"/><Relationship Id="rId3" Type="http://schemas.openxmlformats.org/officeDocument/2006/relationships/tags" Target="../tags/tag1577.xml"/><Relationship Id="rId7" Type="http://schemas.openxmlformats.org/officeDocument/2006/relationships/tags" Target="../tags/tag1581.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1576.xml"/><Relationship Id="rId1" Type="http://schemas.openxmlformats.org/officeDocument/2006/relationships/tags" Target="../tags/tag1575.xml"/><Relationship Id="rId6" Type="http://schemas.openxmlformats.org/officeDocument/2006/relationships/tags" Target="../tags/tag1580.xml"/><Relationship Id="rId11" Type="http://schemas.openxmlformats.org/officeDocument/2006/relationships/image" Target="../media/image6.png"/><Relationship Id="rId5" Type="http://schemas.openxmlformats.org/officeDocument/2006/relationships/tags" Target="../tags/tag1579.xml"/><Relationship Id="rId10" Type="http://schemas.openxmlformats.org/officeDocument/2006/relationships/slideMaster" Target="../slideMasters/slideMaster11.xml"/><Relationship Id="rId4" Type="http://schemas.openxmlformats.org/officeDocument/2006/relationships/tags" Target="../tags/tag1578.xml"/><Relationship Id="rId9" Type="http://schemas.openxmlformats.org/officeDocument/2006/relationships/tags" Target="../tags/tag1583.xml"/><Relationship Id="rId14" Type="http://schemas.openxmlformats.org/officeDocument/2006/relationships/image" Target="file:///C:\Users\1V994W2\PycharmProjects\PPT_Background_Generation/pic_temp/1_pic_quater_left_down.png" TargetMode="External"/></Relationships>
</file>

<file path=ppt/slideLayouts/_rels/slideLayout199.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1592.xml"/><Relationship Id="rId7" Type="http://schemas.openxmlformats.org/officeDocument/2006/relationships/slideMaster" Target="../slideMasters/slideMaster12.xml"/><Relationship Id="rId2" Type="http://schemas.openxmlformats.org/officeDocument/2006/relationships/tags" Target="../tags/tag1591.xml"/><Relationship Id="rId1" Type="http://schemas.openxmlformats.org/officeDocument/2006/relationships/tags" Target="../tags/tag1590.xml"/><Relationship Id="rId6" Type="http://schemas.openxmlformats.org/officeDocument/2006/relationships/tags" Target="../tags/tag1595.xml"/><Relationship Id="rId5" Type="http://schemas.openxmlformats.org/officeDocument/2006/relationships/tags" Target="../tags/tag1594.xml"/><Relationship Id="rId4" Type="http://schemas.openxmlformats.org/officeDocument/2006/relationships/tags" Target="../tags/tag1593.xml"/><Relationship Id="rId9" Type="http://schemas.openxmlformats.org/officeDocument/2006/relationships/image" Target="file:///C:\Users\1V994W2\PycharmProjects\PPT_Background_Generation/pic_temp/pic_sup.png" TargetMode="External"/></Relationships>
</file>

<file path=ppt/slideLayouts/_rels/slideLayout2.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16.xml"/><Relationship Id="rId7" Type="http://schemas.openxmlformats.org/officeDocument/2006/relationships/tags" Target="../tags/tag20.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image" Target="../media/image3.png"/><Relationship Id="rId5" Type="http://schemas.openxmlformats.org/officeDocument/2006/relationships/tags" Target="../tags/tag18.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17.xml"/><Relationship Id="rId9"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163.xml"/><Relationship Id="rId7" Type="http://schemas.openxmlformats.org/officeDocument/2006/relationships/tags" Target="../tags/tag167.xml"/><Relationship Id="rId12" Type="http://schemas.openxmlformats.org/officeDocument/2006/relationships/image" Target="file:///C:\Users\1V994W2\PycharmProjects\PPT_Background_Generation/pic_temp/1_pic_quater_right_up.png" TargetMode="External"/><Relationship Id="rId2" Type="http://schemas.openxmlformats.org/officeDocument/2006/relationships/tags" Target="../tags/tag162.xml"/><Relationship Id="rId1" Type="http://schemas.openxmlformats.org/officeDocument/2006/relationships/tags" Target="../tags/tag161.xml"/><Relationship Id="rId6" Type="http://schemas.openxmlformats.org/officeDocument/2006/relationships/tags" Target="../tags/tag166.xml"/><Relationship Id="rId11" Type="http://schemas.openxmlformats.org/officeDocument/2006/relationships/image" Target="../media/image9.png"/><Relationship Id="rId5" Type="http://schemas.openxmlformats.org/officeDocument/2006/relationships/tags" Target="../tags/tag165.xml"/><Relationship Id="rId10" Type="http://schemas.openxmlformats.org/officeDocument/2006/relationships/image" Target="file:///C:\Users\1V994W2\PycharmProjects\PPT_Background_Generation/pic_temp/0_pic_quater_left_up.png" TargetMode="External"/><Relationship Id="rId4" Type="http://schemas.openxmlformats.org/officeDocument/2006/relationships/tags" Target="../tags/tag164.xml"/><Relationship Id="rId9" Type="http://schemas.openxmlformats.org/officeDocument/2006/relationships/image" Target="../media/image8.png"/></Relationships>
</file>

<file path=ppt/slideLayouts/_rels/slideLayout200.xml.rels><?xml version="1.0" encoding="UTF-8" standalone="yes"?>
<Relationships xmlns="http://schemas.openxmlformats.org/package/2006/relationships"><Relationship Id="rId8" Type="http://schemas.openxmlformats.org/officeDocument/2006/relationships/slideMaster" Target="../slideMasters/slideMaster12.xml"/><Relationship Id="rId3" Type="http://schemas.openxmlformats.org/officeDocument/2006/relationships/tags" Target="../tags/tag1598.xml"/><Relationship Id="rId7" Type="http://schemas.openxmlformats.org/officeDocument/2006/relationships/tags" Target="../tags/tag1602.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597.xml"/><Relationship Id="rId1" Type="http://schemas.openxmlformats.org/officeDocument/2006/relationships/tags" Target="../tags/tag1596.xml"/><Relationship Id="rId6" Type="http://schemas.openxmlformats.org/officeDocument/2006/relationships/tags" Target="../tags/tag1601.xml"/><Relationship Id="rId11" Type="http://schemas.openxmlformats.org/officeDocument/2006/relationships/image" Target="../media/image3.png"/><Relationship Id="rId5" Type="http://schemas.openxmlformats.org/officeDocument/2006/relationships/tags" Target="../tags/tag1600.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1599.xml"/><Relationship Id="rId9" Type="http://schemas.openxmlformats.org/officeDocument/2006/relationships/image" Target="../media/image2.png"/></Relationships>
</file>

<file path=ppt/slideLayouts/_rels/slideLayout20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1605.xml"/><Relationship Id="rId7" Type="http://schemas.openxmlformats.org/officeDocument/2006/relationships/slideMaster" Target="../slideMasters/slideMaster12.xml"/><Relationship Id="rId2" Type="http://schemas.openxmlformats.org/officeDocument/2006/relationships/tags" Target="../tags/tag1604.xml"/><Relationship Id="rId1" Type="http://schemas.openxmlformats.org/officeDocument/2006/relationships/tags" Target="../tags/tag1603.xml"/><Relationship Id="rId6" Type="http://schemas.openxmlformats.org/officeDocument/2006/relationships/tags" Target="../tags/tag1608.xml"/><Relationship Id="rId5" Type="http://schemas.openxmlformats.org/officeDocument/2006/relationships/tags" Target="../tags/tag1607.xml"/><Relationship Id="rId4" Type="http://schemas.openxmlformats.org/officeDocument/2006/relationships/tags" Target="../tags/tag1606.xml"/><Relationship Id="rId9" Type="http://schemas.openxmlformats.org/officeDocument/2006/relationships/image" Target="file:///C:\Users\1V994W2\PycharmProjects\PPT_Background_Generation/pic_temp/pic_half_top.png" TargetMode="External"/></Relationships>
</file>

<file path=ppt/slideLayouts/_rels/slideLayout202.xml.rels><?xml version="1.0" encoding="UTF-8" standalone="yes"?>
<Relationships xmlns="http://schemas.openxmlformats.org/package/2006/relationships"><Relationship Id="rId8" Type="http://schemas.openxmlformats.org/officeDocument/2006/relationships/tags" Target="../tags/tag1616.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1611.xml"/><Relationship Id="rId7" Type="http://schemas.openxmlformats.org/officeDocument/2006/relationships/tags" Target="../tags/tag1615.xml"/><Relationship Id="rId12" Type="http://schemas.openxmlformats.org/officeDocument/2006/relationships/image" Target="../media/image3.png"/><Relationship Id="rId2" Type="http://schemas.openxmlformats.org/officeDocument/2006/relationships/tags" Target="../tags/tag1610.xml"/><Relationship Id="rId1" Type="http://schemas.openxmlformats.org/officeDocument/2006/relationships/tags" Target="../tags/tag1609.xml"/><Relationship Id="rId6" Type="http://schemas.openxmlformats.org/officeDocument/2006/relationships/tags" Target="../tags/tag1614.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1613.xml"/><Relationship Id="rId10" Type="http://schemas.openxmlformats.org/officeDocument/2006/relationships/image" Target="../media/image2.png"/><Relationship Id="rId4" Type="http://schemas.openxmlformats.org/officeDocument/2006/relationships/tags" Target="../tags/tag1612.xml"/><Relationship Id="rId9" Type="http://schemas.openxmlformats.org/officeDocument/2006/relationships/slideMaster" Target="../slideMasters/slideMaster12.xml"/></Relationships>
</file>

<file path=ppt/slideLayouts/_rels/slideLayout203.xml.rels><?xml version="1.0" encoding="UTF-8" standalone="yes"?>
<Relationships xmlns="http://schemas.openxmlformats.org/package/2006/relationships"><Relationship Id="rId8" Type="http://schemas.openxmlformats.org/officeDocument/2006/relationships/tags" Target="../tags/tag1624.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1619.xml"/><Relationship Id="rId7" Type="http://schemas.openxmlformats.org/officeDocument/2006/relationships/tags" Target="../tags/tag1623.xml"/><Relationship Id="rId12" Type="http://schemas.openxmlformats.org/officeDocument/2006/relationships/image" Target="../media/image2.png"/><Relationship Id="rId2" Type="http://schemas.openxmlformats.org/officeDocument/2006/relationships/tags" Target="../tags/tag1618.xml"/><Relationship Id="rId1" Type="http://schemas.openxmlformats.org/officeDocument/2006/relationships/tags" Target="../tags/tag1617.xml"/><Relationship Id="rId6" Type="http://schemas.openxmlformats.org/officeDocument/2006/relationships/tags" Target="../tags/tag1622.xml"/><Relationship Id="rId11" Type="http://schemas.openxmlformats.org/officeDocument/2006/relationships/slideMaster" Target="../slideMasters/slideMaster12.xml"/><Relationship Id="rId5" Type="http://schemas.openxmlformats.org/officeDocument/2006/relationships/tags" Target="../tags/tag1621.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1626.xml"/><Relationship Id="rId4" Type="http://schemas.openxmlformats.org/officeDocument/2006/relationships/tags" Target="../tags/tag1620.xml"/><Relationship Id="rId9" Type="http://schemas.openxmlformats.org/officeDocument/2006/relationships/tags" Target="../tags/tag1625.xml"/><Relationship Id="rId14" Type="http://schemas.openxmlformats.org/officeDocument/2006/relationships/image" Target="../media/image3.png"/></Relationships>
</file>

<file path=ppt/slideLayouts/_rels/slideLayout20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1629.xml"/><Relationship Id="rId7" Type="http://schemas.openxmlformats.org/officeDocument/2006/relationships/slideMaster" Target="../slideMasters/slideMaster12.xml"/><Relationship Id="rId2" Type="http://schemas.openxmlformats.org/officeDocument/2006/relationships/tags" Target="../tags/tag1628.xml"/><Relationship Id="rId1" Type="http://schemas.openxmlformats.org/officeDocument/2006/relationships/tags" Target="../tags/tag1627.xml"/><Relationship Id="rId6" Type="http://schemas.openxmlformats.org/officeDocument/2006/relationships/tags" Target="../tags/tag1632.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1631.xml"/><Relationship Id="rId10" Type="http://schemas.openxmlformats.org/officeDocument/2006/relationships/image" Target="../media/image3.png"/><Relationship Id="rId4" Type="http://schemas.openxmlformats.org/officeDocument/2006/relationships/tags" Target="../tags/tag1630.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205.xml.rels><?xml version="1.0" encoding="UTF-8" standalone="yes"?>
<Relationships xmlns="http://schemas.openxmlformats.org/package/2006/relationships"><Relationship Id="rId3" Type="http://schemas.openxmlformats.org/officeDocument/2006/relationships/tags" Target="../tags/tag1635.xml"/><Relationship Id="rId2" Type="http://schemas.openxmlformats.org/officeDocument/2006/relationships/tags" Target="../tags/tag1634.xml"/><Relationship Id="rId1" Type="http://schemas.openxmlformats.org/officeDocument/2006/relationships/tags" Target="../tags/tag1633.xml"/><Relationship Id="rId4" Type="http://schemas.openxmlformats.org/officeDocument/2006/relationships/slideMaster" Target="../slideMasters/slideMaster12.xml"/></Relationships>
</file>

<file path=ppt/slideLayouts/_rels/slideLayout206.xml.rels><?xml version="1.0" encoding="UTF-8" standalone="yes"?>
<Relationships xmlns="http://schemas.openxmlformats.org/package/2006/relationships"><Relationship Id="rId8" Type="http://schemas.openxmlformats.org/officeDocument/2006/relationships/tags" Target="../tags/tag1643.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1638.xml"/><Relationship Id="rId7" Type="http://schemas.openxmlformats.org/officeDocument/2006/relationships/tags" Target="../tags/tag1642.xml"/><Relationship Id="rId12" Type="http://schemas.openxmlformats.org/officeDocument/2006/relationships/image" Target="../media/image3.png"/><Relationship Id="rId2" Type="http://schemas.openxmlformats.org/officeDocument/2006/relationships/tags" Target="../tags/tag1637.xml"/><Relationship Id="rId1" Type="http://schemas.openxmlformats.org/officeDocument/2006/relationships/tags" Target="../tags/tag1636.xml"/><Relationship Id="rId6" Type="http://schemas.openxmlformats.org/officeDocument/2006/relationships/tags" Target="../tags/tag1641.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1640.xml"/><Relationship Id="rId10" Type="http://schemas.openxmlformats.org/officeDocument/2006/relationships/image" Target="../media/image2.png"/><Relationship Id="rId4" Type="http://schemas.openxmlformats.org/officeDocument/2006/relationships/tags" Target="../tags/tag1639.xml"/><Relationship Id="rId9" Type="http://schemas.openxmlformats.org/officeDocument/2006/relationships/slideMaster" Target="../slideMasters/slideMaster12.xml"/></Relationships>
</file>

<file path=ppt/slideLayouts/_rels/slideLayout207.xml.rels><?xml version="1.0" encoding="UTF-8" standalone="yes"?>
<Relationships xmlns="http://schemas.openxmlformats.org/package/2006/relationships"><Relationship Id="rId8" Type="http://schemas.openxmlformats.org/officeDocument/2006/relationships/slideMaster" Target="../slideMasters/slideMaster12.xml"/><Relationship Id="rId3" Type="http://schemas.openxmlformats.org/officeDocument/2006/relationships/tags" Target="../tags/tag1646.xml"/><Relationship Id="rId7" Type="http://schemas.openxmlformats.org/officeDocument/2006/relationships/tags" Target="../tags/tag1650.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645.xml"/><Relationship Id="rId1" Type="http://schemas.openxmlformats.org/officeDocument/2006/relationships/tags" Target="../tags/tag1644.xml"/><Relationship Id="rId6" Type="http://schemas.openxmlformats.org/officeDocument/2006/relationships/tags" Target="../tags/tag1649.xml"/><Relationship Id="rId11" Type="http://schemas.openxmlformats.org/officeDocument/2006/relationships/image" Target="../media/image3.png"/><Relationship Id="rId5" Type="http://schemas.openxmlformats.org/officeDocument/2006/relationships/tags" Target="../tags/tag1648.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1647.xml"/><Relationship Id="rId9" Type="http://schemas.openxmlformats.org/officeDocument/2006/relationships/image" Target="../media/image2.png"/></Relationships>
</file>

<file path=ppt/slideLayouts/_rels/slideLayout20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1653.xml"/><Relationship Id="rId7" Type="http://schemas.openxmlformats.org/officeDocument/2006/relationships/slideMaster" Target="../slideMasters/slideMaster12.xml"/><Relationship Id="rId2" Type="http://schemas.openxmlformats.org/officeDocument/2006/relationships/tags" Target="../tags/tag1652.xml"/><Relationship Id="rId1" Type="http://schemas.openxmlformats.org/officeDocument/2006/relationships/tags" Target="../tags/tag1651.xml"/><Relationship Id="rId6" Type="http://schemas.openxmlformats.org/officeDocument/2006/relationships/tags" Target="../tags/tag1656.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1655.xml"/><Relationship Id="rId10" Type="http://schemas.openxmlformats.org/officeDocument/2006/relationships/image" Target="../media/image3.png"/><Relationship Id="rId4" Type="http://schemas.openxmlformats.org/officeDocument/2006/relationships/tags" Target="../tags/tag1654.xml"/><Relationship Id="rId9" Type="http://schemas.openxmlformats.org/officeDocument/2006/relationships/image" Target="file:///C:\Users\1V994W2\PycharmProjects\PPT_Background_Generation/pic_temp/0_pic_quater_right_down.png" TargetMode="External"/></Relationships>
</file>

<file path=ppt/slideLayouts/_rels/slideLayout209.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1659.xml"/><Relationship Id="rId7" Type="http://schemas.openxmlformats.org/officeDocument/2006/relationships/slideMaster" Target="../slideMasters/slideMaster12.xml"/><Relationship Id="rId2" Type="http://schemas.openxmlformats.org/officeDocument/2006/relationships/tags" Target="../tags/tag1658.xml"/><Relationship Id="rId1" Type="http://schemas.openxmlformats.org/officeDocument/2006/relationships/tags" Target="../tags/tag1657.xml"/><Relationship Id="rId6" Type="http://schemas.openxmlformats.org/officeDocument/2006/relationships/tags" Target="../tags/tag1662.xml"/><Relationship Id="rId5" Type="http://schemas.openxmlformats.org/officeDocument/2006/relationships/tags" Target="../tags/tag1661.xml"/><Relationship Id="rId4" Type="http://schemas.openxmlformats.org/officeDocument/2006/relationships/tags" Target="../tags/tag1660.xml"/><Relationship Id="rId9" Type="http://schemas.openxmlformats.org/officeDocument/2006/relationships/image" Target="file:///C:\Users\1V994W2\PycharmProjects\PPT_Background_Generation/pic_temp/pic_sup.png" TargetMode="External"/></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tags" Target="../tags/tag170.xml"/><Relationship Id="rId7" Type="http://schemas.openxmlformats.org/officeDocument/2006/relationships/slideMaster" Target="../slideMasters/slideMaster2.xml"/><Relationship Id="rId2" Type="http://schemas.openxmlformats.org/officeDocument/2006/relationships/tags" Target="../tags/tag169.xml"/><Relationship Id="rId1" Type="http://schemas.openxmlformats.org/officeDocument/2006/relationships/tags" Target="../tags/tag168.xml"/><Relationship Id="rId6" Type="http://schemas.openxmlformats.org/officeDocument/2006/relationships/tags" Target="../tags/tag173.xml"/><Relationship Id="rId5" Type="http://schemas.openxmlformats.org/officeDocument/2006/relationships/tags" Target="../tags/tag172.xml"/><Relationship Id="rId4" Type="http://schemas.openxmlformats.org/officeDocument/2006/relationships/tags" Target="../tags/tag171.xml"/><Relationship Id="rId9" Type="http://schemas.openxmlformats.org/officeDocument/2006/relationships/image" Target="file:///C:\Users\1V994W2\PycharmProjects\PPT_Background_Generation/pic_temp/pic_half_top.png" TargetMode="External"/></Relationships>
</file>

<file path=ppt/slideLayouts/_rels/slideLayout210.xml.rels><?xml version="1.0" encoding="UTF-8" standalone="yes"?>
<Relationships xmlns="http://schemas.openxmlformats.org/package/2006/relationships"><Relationship Id="rId8" Type="http://schemas.openxmlformats.org/officeDocument/2006/relationships/slideMaster" Target="../slideMasters/slideMaster12.xml"/><Relationship Id="rId3" Type="http://schemas.openxmlformats.org/officeDocument/2006/relationships/tags" Target="../tags/tag1665.xml"/><Relationship Id="rId7" Type="http://schemas.openxmlformats.org/officeDocument/2006/relationships/tags" Target="../tags/tag1669.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664.xml"/><Relationship Id="rId1" Type="http://schemas.openxmlformats.org/officeDocument/2006/relationships/tags" Target="../tags/tag1663.xml"/><Relationship Id="rId6" Type="http://schemas.openxmlformats.org/officeDocument/2006/relationships/tags" Target="../tags/tag1668.xml"/><Relationship Id="rId11" Type="http://schemas.openxmlformats.org/officeDocument/2006/relationships/image" Target="../media/image3.png"/><Relationship Id="rId5" Type="http://schemas.openxmlformats.org/officeDocument/2006/relationships/tags" Target="../tags/tag1667.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1666.xml"/><Relationship Id="rId9" Type="http://schemas.openxmlformats.org/officeDocument/2006/relationships/image" Target="../media/image2.png"/></Relationships>
</file>

<file path=ppt/slideLayouts/_rels/slideLayout211.xml.rels><?xml version="1.0" encoding="UTF-8" standalone="yes"?>
<Relationships xmlns="http://schemas.openxmlformats.org/package/2006/relationships"><Relationship Id="rId8" Type="http://schemas.openxmlformats.org/officeDocument/2006/relationships/tags" Target="../tags/tag1677.xml"/><Relationship Id="rId13" Type="http://schemas.openxmlformats.org/officeDocument/2006/relationships/image" Target="../media/image3.png"/><Relationship Id="rId3" Type="http://schemas.openxmlformats.org/officeDocument/2006/relationships/tags" Target="../tags/tag1672.xml"/><Relationship Id="rId7" Type="http://schemas.openxmlformats.org/officeDocument/2006/relationships/tags" Target="../tags/tag1676.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1671.xml"/><Relationship Id="rId1" Type="http://schemas.openxmlformats.org/officeDocument/2006/relationships/tags" Target="../tags/tag1670.xml"/><Relationship Id="rId6" Type="http://schemas.openxmlformats.org/officeDocument/2006/relationships/tags" Target="../tags/tag1675.xml"/><Relationship Id="rId11" Type="http://schemas.openxmlformats.org/officeDocument/2006/relationships/image" Target="../media/image2.png"/><Relationship Id="rId5" Type="http://schemas.openxmlformats.org/officeDocument/2006/relationships/tags" Target="../tags/tag1674.xml"/><Relationship Id="rId10" Type="http://schemas.openxmlformats.org/officeDocument/2006/relationships/slideMaster" Target="../slideMasters/slideMaster12.xml"/><Relationship Id="rId4" Type="http://schemas.openxmlformats.org/officeDocument/2006/relationships/tags" Target="../tags/tag1673.xml"/><Relationship Id="rId9" Type="http://schemas.openxmlformats.org/officeDocument/2006/relationships/tags" Target="../tags/tag1678.xml"/><Relationship Id="rId14" Type="http://schemas.openxmlformats.org/officeDocument/2006/relationships/image" Target="file:///C:\Users\1V994W2\PycharmProjects\PPT_Background_Generation/pic_temp/1_pic_quater_left_down.png" TargetMode="External"/></Relationships>
</file>

<file path=ppt/slideLayouts/_rels/slideLayout212.xml.rels><?xml version="1.0" encoding="UTF-8" standalone="yes"?>
<Relationships xmlns="http://schemas.openxmlformats.org/package/2006/relationships"><Relationship Id="rId8" Type="http://schemas.openxmlformats.org/officeDocument/2006/relationships/tags" Target="../tags/tag1686.xml"/><Relationship Id="rId3" Type="http://schemas.openxmlformats.org/officeDocument/2006/relationships/tags" Target="../tags/tag1681.xml"/><Relationship Id="rId7" Type="http://schemas.openxmlformats.org/officeDocument/2006/relationships/tags" Target="../tags/tag1685.xml"/><Relationship Id="rId2" Type="http://schemas.openxmlformats.org/officeDocument/2006/relationships/tags" Target="../tags/tag1680.xml"/><Relationship Id="rId1" Type="http://schemas.openxmlformats.org/officeDocument/2006/relationships/tags" Target="../tags/tag1679.xml"/><Relationship Id="rId6" Type="http://schemas.openxmlformats.org/officeDocument/2006/relationships/tags" Target="../tags/tag1684.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1683.xml"/><Relationship Id="rId10" Type="http://schemas.openxmlformats.org/officeDocument/2006/relationships/image" Target="../media/image2.png"/><Relationship Id="rId4" Type="http://schemas.openxmlformats.org/officeDocument/2006/relationships/tags" Target="../tags/tag1682.xml"/><Relationship Id="rId9" Type="http://schemas.openxmlformats.org/officeDocument/2006/relationships/slideMaster" Target="../slideMasters/slideMaster12.xml"/></Relationships>
</file>

<file path=ppt/slideLayouts/_rels/slideLayout213.xml.rels><?xml version="1.0" encoding="UTF-8" standalone="yes"?>
<Relationships xmlns="http://schemas.openxmlformats.org/package/2006/relationships"><Relationship Id="rId8" Type="http://schemas.openxmlformats.org/officeDocument/2006/relationships/tags" Target="../tags/tag1694.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1689.xml"/><Relationship Id="rId7" Type="http://schemas.openxmlformats.org/officeDocument/2006/relationships/tags" Target="../tags/tag1693.xml"/><Relationship Id="rId12" Type="http://schemas.openxmlformats.org/officeDocument/2006/relationships/image" Target="../media/image2.png"/><Relationship Id="rId2" Type="http://schemas.openxmlformats.org/officeDocument/2006/relationships/tags" Target="../tags/tag1688.xml"/><Relationship Id="rId1" Type="http://schemas.openxmlformats.org/officeDocument/2006/relationships/tags" Target="../tags/tag1687.xml"/><Relationship Id="rId6" Type="http://schemas.openxmlformats.org/officeDocument/2006/relationships/tags" Target="../tags/tag1692.xml"/><Relationship Id="rId11" Type="http://schemas.openxmlformats.org/officeDocument/2006/relationships/slideMaster" Target="../slideMasters/slideMaster12.xml"/><Relationship Id="rId5" Type="http://schemas.openxmlformats.org/officeDocument/2006/relationships/tags" Target="../tags/tag1691.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1696.xml"/><Relationship Id="rId4" Type="http://schemas.openxmlformats.org/officeDocument/2006/relationships/tags" Target="../tags/tag1690.xml"/><Relationship Id="rId9" Type="http://schemas.openxmlformats.org/officeDocument/2006/relationships/tags" Target="../tags/tag1695.xml"/><Relationship Id="rId14" Type="http://schemas.openxmlformats.org/officeDocument/2006/relationships/image" Target="../media/image3.png"/></Relationships>
</file>

<file path=ppt/slideLayouts/_rels/slideLayout214.xml.rels><?xml version="1.0" encoding="UTF-8" standalone="yes"?>
<Relationships xmlns="http://schemas.openxmlformats.org/package/2006/relationships"><Relationship Id="rId8" Type="http://schemas.openxmlformats.org/officeDocument/2006/relationships/tags" Target="../tags/tag1704.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1699.xml"/><Relationship Id="rId7" Type="http://schemas.openxmlformats.org/officeDocument/2006/relationships/tags" Target="../tags/tag1703.xml"/><Relationship Id="rId12" Type="http://schemas.openxmlformats.org/officeDocument/2006/relationships/image" Target="../media/image2.png"/><Relationship Id="rId2" Type="http://schemas.openxmlformats.org/officeDocument/2006/relationships/tags" Target="../tags/tag1698.xml"/><Relationship Id="rId1" Type="http://schemas.openxmlformats.org/officeDocument/2006/relationships/tags" Target="../tags/tag1697.xml"/><Relationship Id="rId6" Type="http://schemas.openxmlformats.org/officeDocument/2006/relationships/tags" Target="../tags/tag1702.xml"/><Relationship Id="rId11" Type="http://schemas.openxmlformats.org/officeDocument/2006/relationships/slideMaster" Target="../slideMasters/slideMaster12.xml"/><Relationship Id="rId5" Type="http://schemas.openxmlformats.org/officeDocument/2006/relationships/tags" Target="../tags/tag1701.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1706.xml"/><Relationship Id="rId4" Type="http://schemas.openxmlformats.org/officeDocument/2006/relationships/tags" Target="../tags/tag1700.xml"/><Relationship Id="rId9" Type="http://schemas.openxmlformats.org/officeDocument/2006/relationships/tags" Target="../tags/tag1705.xml"/><Relationship Id="rId14" Type="http://schemas.openxmlformats.org/officeDocument/2006/relationships/image" Target="../media/image3.png"/></Relationships>
</file>

<file path=ppt/slideLayouts/_rels/slideLayout215.xml.rels><?xml version="1.0" encoding="UTF-8" standalone="yes"?>
<Relationships xmlns="http://schemas.openxmlformats.org/package/2006/relationships"><Relationship Id="rId8" Type="http://schemas.openxmlformats.org/officeDocument/2006/relationships/tags" Target="../tags/tag1714.xml"/><Relationship Id="rId13" Type="http://schemas.openxmlformats.org/officeDocument/2006/relationships/slideMaster" Target="../slideMasters/slideMaster12.xml"/><Relationship Id="rId3" Type="http://schemas.openxmlformats.org/officeDocument/2006/relationships/tags" Target="../tags/tag1709.xml"/><Relationship Id="rId7" Type="http://schemas.openxmlformats.org/officeDocument/2006/relationships/tags" Target="../tags/tag1713.xml"/><Relationship Id="rId12" Type="http://schemas.openxmlformats.org/officeDocument/2006/relationships/tags" Target="../tags/tag1718.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708.xml"/><Relationship Id="rId16" Type="http://schemas.openxmlformats.org/officeDocument/2006/relationships/image" Target="../media/image3.png"/><Relationship Id="rId1" Type="http://schemas.openxmlformats.org/officeDocument/2006/relationships/tags" Target="../tags/tag1707.xml"/><Relationship Id="rId6" Type="http://schemas.openxmlformats.org/officeDocument/2006/relationships/tags" Target="../tags/tag1712.xml"/><Relationship Id="rId11" Type="http://schemas.openxmlformats.org/officeDocument/2006/relationships/tags" Target="../tags/tag1717.xml"/><Relationship Id="rId5" Type="http://schemas.openxmlformats.org/officeDocument/2006/relationships/tags" Target="../tags/tag1711.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1716.xml"/><Relationship Id="rId4" Type="http://schemas.openxmlformats.org/officeDocument/2006/relationships/tags" Target="../tags/tag1710.xml"/><Relationship Id="rId9" Type="http://schemas.openxmlformats.org/officeDocument/2006/relationships/tags" Target="../tags/tag1715.xml"/><Relationship Id="rId14" Type="http://schemas.openxmlformats.org/officeDocument/2006/relationships/image" Target="../media/image2.png"/></Relationships>
</file>

<file path=ppt/slideLayouts/_rels/slideLayout216.xml.rels><?xml version="1.0" encoding="UTF-8" standalone="yes"?>
<Relationships xmlns="http://schemas.openxmlformats.org/package/2006/relationships"><Relationship Id="rId8" Type="http://schemas.openxmlformats.org/officeDocument/2006/relationships/tags" Target="../tags/tag1726.xml"/><Relationship Id="rId13" Type="http://schemas.openxmlformats.org/officeDocument/2006/relationships/image" Target="../media/image3.png"/><Relationship Id="rId3" Type="http://schemas.openxmlformats.org/officeDocument/2006/relationships/tags" Target="../tags/tag1721.xml"/><Relationship Id="rId7" Type="http://schemas.openxmlformats.org/officeDocument/2006/relationships/tags" Target="../tags/tag1725.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1720.xml"/><Relationship Id="rId1" Type="http://schemas.openxmlformats.org/officeDocument/2006/relationships/tags" Target="../tags/tag1719.xml"/><Relationship Id="rId6" Type="http://schemas.openxmlformats.org/officeDocument/2006/relationships/tags" Target="../tags/tag1724.xml"/><Relationship Id="rId11" Type="http://schemas.openxmlformats.org/officeDocument/2006/relationships/image" Target="../media/image6.png"/><Relationship Id="rId5" Type="http://schemas.openxmlformats.org/officeDocument/2006/relationships/tags" Target="../tags/tag1723.xml"/><Relationship Id="rId10" Type="http://schemas.openxmlformats.org/officeDocument/2006/relationships/slideMaster" Target="../slideMasters/slideMaster12.xml"/><Relationship Id="rId4" Type="http://schemas.openxmlformats.org/officeDocument/2006/relationships/tags" Target="../tags/tag1722.xml"/><Relationship Id="rId9" Type="http://schemas.openxmlformats.org/officeDocument/2006/relationships/tags" Target="../tags/tag1727.xml"/><Relationship Id="rId14" Type="http://schemas.openxmlformats.org/officeDocument/2006/relationships/image" Target="file:///C:\Users\1V994W2\PycharmProjects\PPT_Background_Generation/pic_temp/1_pic_quater_left_down.png" TargetMode="External"/></Relationships>
</file>

<file path=ppt/slideLayouts/_rels/slideLayout21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1736.xml"/><Relationship Id="rId7" Type="http://schemas.openxmlformats.org/officeDocument/2006/relationships/slideMaster" Target="../slideMasters/slideMaster13.xml"/><Relationship Id="rId2" Type="http://schemas.openxmlformats.org/officeDocument/2006/relationships/tags" Target="../tags/tag1735.xml"/><Relationship Id="rId1" Type="http://schemas.openxmlformats.org/officeDocument/2006/relationships/tags" Target="../tags/tag1734.xml"/><Relationship Id="rId6" Type="http://schemas.openxmlformats.org/officeDocument/2006/relationships/tags" Target="../tags/tag1739.xml"/><Relationship Id="rId5" Type="http://schemas.openxmlformats.org/officeDocument/2006/relationships/tags" Target="../tags/tag1738.xml"/><Relationship Id="rId4" Type="http://schemas.openxmlformats.org/officeDocument/2006/relationships/tags" Target="../tags/tag1737.xml"/><Relationship Id="rId9" Type="http://schemas.openxmlformats.org/officeDocument/2006/relationships/image" Target="file:///C:\Users\1V994W2\PycharmProjects\PPT_Background_Generation/pic_temp/pic_sup.png" TargetMode="External"/></Relationships>
</file>

<file path=ppt/slideLayouts/_rels/slideLayout218.xml.rels><?xml version="1.0" encoding="UTF-8" standalone="yes"?>
<Relationships xmlns="http://schemas.openxmlformats.org/package/2006/relationships"><Relationship Id="rId8" Type="http://schemas.openxmlformats.org/officeDocument/2006/relationships/slideMaster" Target="../slideMasters/slideMaster13.xml"/><Relationship Id="rId3" Type="http://schemas.openxmlformats.org/officeDocument/2006/relationships/tags" Target="../tags/tag1742.xml"/><Relationship Id="rId7" Type="http://schemas.openxmlformats.org/officeDocument/2006/relationships/tags" Target="../tags/tag1746.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741.xml"/><Relationship Id="rId1" Type="http://schemas.openxmlformats.org/officeDocument/2006/relationships/tags" Target="../tags/tag1740.xml"/><Relationship Id="rId6" Type="http://schemas.openxmlformats.org/officeDocument/2006/relationships/tags" Target="../tags/tag1745.xml"/><Relationship Id="rId11" Type="http://schemas.openxmlformats.org/officeDocument/2006/relationships/image" Target="../media/image3.png"/><Relationship Id="rId5" Type="http://schemas.openxmlformats.org/officeDocument/2006/relationships/tags" Target="../tags/tag1744.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1743.xml"/><Relationship Id="rId9" Type="http://schemas.openxmlformats.org/officeDocument/2006/relationships/image" Target="../media/image2.png"/></Relationships>
</file>

<file path=ppt/slideLayouts/_rels/slideLayout21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1749.xml"/><Relationship Id="rId7" Type="http://schemas.openxmlformats.org/officeDocument/2006/relationships/slideMaster" Target="../slideMasters/slideMaster13.xml"/><Relationship Id="rId2" Type="http://schemas.openxmlformats.org/officeDocument/2006/relationships/tags" Target="../tags/tag1748.xml"/><Relationship Id="rId1" Type="http://schemas.openxmlformats.org/officeDocument/2006/relationships/tags" Target="../tags/tag1747.xml"/><Relationship Id="rId6" Type="http://schemas.openxmlformats.org/officeDocument/2006/relationships/tags" Target="../tags/tag1752.xml"/><Relationship Id="rId5" Type="http://schemas.openxmlformats.org/officeDocument/2006/relationships/tags" Target="../tags/tag1751.xml"/><Relationship Id="rId4" Type="http://schemas.openxmlformats.org/officeDocument/2006/relationships/tags" Target="../tags/tag1750.xml"/><Relationship Id="rId9" Type="http://schemas.openxmlformats.org/officeDocument/2006/relationships/image" Target="file:///C:\Users\1V994W2\PycharmProjects\PPT_Background_Generation/pic_temp/pic_half_top.png" TargetMode="Externa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181.xml"/><Relationship Id="rId13" Type="http://schemas.openxmlformats.org/officeDocument/2006/relationships/image" Target="file:///C:\Users\1V994W2\PycharmProjects\PPT_Background_Generation/pic_temp/1_pic_quater_right_up.png" TargetMode="External"/><Relationship Id="rId3" Type="http://schemas.openxmlformats.org/officeDocument/2006/relationships/tags" Target="../tags/tag176.xml"/><Relationship Id="rId7" Type="http://schemas.openxmlformats.org/officeDocument/2006/relationships/tags" Target="../tags/tag180.xml"/><Relationship Id="rId12" Type="http://schemas.openxmlformats.org/officeDocument/2006/relationships/image" Target="../media/image9.png"/><Relationship Id="rId2" Type="http://schemas.openxmlformats.org/officeDocument/2006/relationships/tags" Target="../tags/tag175.xml"/><Relationship Id="rId1" Type="http://schemas.openxmlformats.org/officeDocument/2006/relationships/tags" Target="../tags/tag174.xml"/><Relationship Id="rId6" Type="http://schemas.openxmlformats.org/officeDocument/2006/relationships/tags" Target="../tags/tag179.xml"/><Relationship Id="rId11" Type="http://schemas.openxmlformats.org/officeDocument/2006/relationships/image" Target="file:///C:\Users\1V994W2\PycharmProjects\PPT_Background_Generation/pic_temp/0_pic_quater_left_up.png" TargetMode="External"/><Relationship Id="rId5" Type="http://schemas.openxmlformats.org/officeDocument/2006/relationships/tags" Target="../tags/tag178.xml"/><Relationship Id="rId10" Type="http://schemas.openxmlformats.org/officeDocument/2006/relationships/image" Target="../media/image8.png"/><Relationship Id="rId4" Type="http://schemas.openxmlformats.org/officeDocument/2006/relationships/tags" Target="../tags/tag177.xml"/><Relationship Id="rId9"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8" Type="http://schemas.openxmlformats.org/officeDocument/2006/relationships/tags" Target="../tags/tag1760.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1755.xml"/><Relationship Id="rId7" Type="http://schemas.openxmlformats.org/officeDocument/2006/relationships/tags" Target="../tags/tag1759.xml"/><Relationship Id="rId12" Type="http://schemas.openxmlformats.org/officeDocument/2006/relationships/image" Target="../media/image3.png"/><Relationship Id="rId2" Type="http://schemas.openxmlformats.org/officeDocument/2006/relationships/tags" Target="../tags/tag1754.xml"/><Relationship Id="rId1" Type="http://schemas.openxmlformats.org/officeDocument/2006/relationships/tags" Target="../tags/tag1753.xml"/><Relationship Id="rId6" Type="http://schemas.openxmlformats.org/officeDocument/2006/relationships/tags" Target="../tags/tag1758.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1757.xml"/><Relationship Id="rId10" Type="http://schemas.openxmlformats.org/officeDocument/2006/relationships/image" Target="../media/image2.png"/><Relationship Id="rId4" Type="http://schemas.openxmlformats.org/officeDocument/2006/relationships/tags" Target="../tags/tag1756.xml"/><Relationship Id="rId9" Type="http://schemas.openxmlformats.org/officeDocument/2006/relationships/slideMaster" Target="../slideMasters/slideMaster13.xml"/></Relationships>
</file>

<file path=ppt/slideLayouts/_rels/slideLayout221.xml.rels><?xml version="1.0" encoding="UTF-8" standalone="yes"?>
<Relationships xmlns="http://schemas.openxmlformats.org/package/2006/relationships"><Relationship Id="rId8" Type="http://schemas.openxmlformats.org/officeDocument/2006/relationships/tags" Target="../tags/tag1768.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1763.xml"/><Relationship Id="rId7" Type="http://schemas.openxmlformats.org/officeDocument/2006/relationships/tags" Target="../tags/tag1767.xml"/><Relationship Id="rId12" Type="http://schemas.openxmlformats.org/officeDocument/2006/relationships/image" Target="../media/image2.png"/><Relationship Id="rId2" Type="http://schemas.openxmlformats.org/officeDocument/2006/relationships/tags" Target="../tags/tag1762.xml"/><Relationship Id="rId1" Type="http://schemas.openxmlformats.org/officeDocument/2006/relationships/tags" Target="../tags/tag1761.xml"/><Relationship Id="rId6" Type="http://schemas.openxmlformats.org/officeDocument/2006/relationships/tags" Target="../tags/tag1766.xml"/><Relationship Id="rId11" Type="http://schemas.openxmlformats.org/officeDocument/2006/relationships/slideMaster" Target="../slideMasters/slideMaster13.xml"/><Relationship Id="rId5" Type="http://schemas.openxmlformats.org/officeDocument/2006/relationships/tags" Target="../tags/tag1765.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1770.xml"/><Relationship Id="rId4" Type="http://schemas.openxmlformats.org/officeDocument/2006/relationships/tags" Target="../tags/tag1764.xml"/><Relationship Id="rId9" Type="http://schemas.openxmlformats.org/officeDocument/2006/relationships/tags" Target="../tags/tag1769.xml"/><Relationship Id="rId14" Type="http://schemas.openxmlformats.org/officeDocument/2006/relationships/image" Target="../media/image3.png"/></Relationships>
</file>

<file path=ppt/slideLayouts/_rels/slideLayout22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1773.xml"/><Relationship Id="rId7" Type="http://schemas.openxmlformats.org/officeDocument/2006/relationships/slideMaster" Target="../slideMasters/slideMaster13.xml"/><Relationship Id="rId2" Type="http://schemas.openxmlformats.org/officeDocument/2006/relationships/tags" Target="../tags/tag1772.xml"/><Relationship Id="rId1" Type="http://schemas.openxmlformats.org/officeDocument/2006/relationships/tags" Target="../tags/tag1771.xml"/><Relationship Id="rId6" Type="http://schemas.openxmlformats.org/officeDocument/2006/relationships/tags" Target="../tags/tag1776.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1775.xml"/><Relationship Id="rId10" Type="http://schemas.openxmlformats.org/officeDocument/2006/relationships/image" Target="../media/image3.png"/><Relationship Id="rId4" Type="http://schemas.openxmlformats.org/officeDocument/2006/relationships/tags" Target="../tags/tag1774.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223.xml.rels><?xml version="1.0" encoding="UTF-8" standalone="yes"?>
<Relationships xmlns="http://schemas.openxmlformats.org/package/2006/relationships"><Relationship Id="rId3" Type="http://schemas.openxmlformats.org/officeDocument/2006/relationships/tags" Target="../tags/tag1779.xml"/><Relationship Id="rId2" Type="http://schemas.openxmlformats.org/officeDocument/2006/relationships/tags" Target="../tags/tag1778.xml"/><Relationship Id="rId1" Type="http://schemas.openxmlformats.org/officeDocument/2006/relationships/tags" Target="../tags/tag1777.xml"/><Relationship Id="rId4" Type="http://schemas.openxmlformats.org/officeDocument/2006/relationships/slideMaster" Target="../slideMasters/slideMaster13.xml"/></Relationships>
</file>

<file path=ppt/slideLayouts/_rels/slideLayout224.xml.rels><?xml version="1.0" encoding="UTF-8" standalone="yes"?>
<Relationships xmlns="http://schemas.openxmlformats.org/package/2006/relationships"><Relationship Id="rId8" Type="http://schemas.openxmlformats.org/officeDocument/2006/relationships/tags" Target="../tags/tag1787.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1782.xml"/><Relationship Id="rId7" Type="http://schemas.openxmlformats.org/officeDocument/2006/relationships/tags" Target="../tags/tag1786.xml"/><Relationship Id="rId12" Type="http://schemas.openxmlformats.org/officeDocument/2006/relationships/image" Target="../media/image3.png"/><Relationship Id="rId2" Type="http://schemas.openxmlformats.org/officeDocument/2006/relationships/tags" Target="../tags/tag1781.xml"/><Relationship Id="rId1" Type="http://schemas.openxmlformats.org/officeDocument/2006/relationships/tags" Target="../tags/tag1780.xml"/><Relationship Id="rId6" Type="http://schemas.openxmlformats.org/officeDocument/2006/relationships/tags" Target="../tags/tag1785.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1784.xml"/><Relationship Id="rId10" Type="http://schemas.openxmlformats.org/officeDocument/2006/relationships/image" Target="../media/image2.png"/><Relationship Id="rId4" Type="http://schemas.openxmlformats.org/officeDocument/2006/relationships/tags" Target="../tags/tag1783.xml"/><Relationship Id="rId9" Type="http://schemas.openxmlformats.org/officeDocument/2006/relationships/slideMaster" Target="../slideMasters/slideMaster13.xml"/></Relationships>
</file>

<file path=ppt/slideLayouts/_rels/slideLayout225.xml.rels><?xml version="1.0" encoding="UTF-8" standalone="yes"?>
<Relationships xmlns="http://schemas.openxmlformats.org/package/2006/relationships"><Relationship Id="rId8" Type="http://schemas.openxmlformats.org/officeDocument/2006/relationships/slideMaster" Target="../slideMasters/slideMaster13.xml"/><Relationship Id="rId3" Type="http://schemas.openxmlformats.org/officeDocument/2006/relationships/tags" Target="../tags/tag1790.xml"/><Relationship Id="rId7" Type="http://schemas.openxmlformats.org/officeDocument/2006/relationships/tags" Target="../tags/tag1794.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789.xml"/><Relationship Id="rId1" Type="http://schemas.openxmlformats.org/officeDocument/2006/relationships/tags" Target="../tags/tag1788.xml"/><Relationship Id="rId6" Type="http://schemas.openxmlformats.org/officeDocument/2006/relationships/tags" Target="../tags/tag1793.xml"/><Relationship Id="rId11" Type="http://schemas.openxmlformats.org/officeDocument/2006/relationships/image" Target="../media/image3.png"/><Relationship Id="rId5" Type="http://schemas.openxmlformats.org/officeDocument/2006/relationships/tags" Target="../tags/tag1792.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1791.xml"/><Relationship Id="rId9" Type="http://schemas.openxmlformats.org/officeDocument/2006/relationships/image" Target="../media/image2.png"/></Relationships>
</file>

<file path=ppt/slideLayouts/_rels/slideLayout22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1797.xml"/><Relationship Id="rId7" Type="http://schemas.openxmlformats.org/officeDocument/2006/relationships/slideMaster" Target="../slideMasters/slideMaster13.xml"/><Relationship Id="rId2" Type="http://schemas.openxmlformats.org/officeDocument/2006/relationships/tags" Target="../tags/tag1796.xml"/><Relationship Id="rId1" Type="http://schemas.openxmlformats.org/officeDocument/2006/relationships/tags" Target="../tags/tag1795.xml"/><Relationship Id="rId6" Type="http://schemas.openxmlformats.org/officeDocument/2006/relationships/tags" Target="../tags/tag1800.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1799.xml"/><Relationship Id="rId10" Type="http://schemas.openxmlformats.org/officeDocument/2006/relationships/image" Target="../media/image3.png"/><Relationship Id="rId4" Type="http://schemas.openxmlformats.org/officeDocument/2006/relationships/tags" Target="../tags/tag1798.xml"/><Relationship Id="rId9" Type="http://schemas.openxmlformats.org/officeDocument/2006/relationships/image" Target="file:///C:\Users\1V994W2\PycharmProjects\PPT_Background_Generation/pic_temp/0_pic_quater_right_down.png" TargetMode="External"/></Relationships>
</file>

<file path=ppt/slideLayouts/_rels/slideLayout22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1803.xml"/><Relationship Id="rId7" Type="http://schemas.openxmlformats.org/officeDocument/2006/relationships/slideMaster" Target="../slideMasters/slideMaster13.xml"/><Relationship Id="rId2" Type="http://schemas.openxmlformats.org/officeDocument/2006/relationships/tags" Target="../tags/tag1802.xml"/><Relationship Id="rId1" Type="http://schemas.openxmlformats.org/officeDocument/2006/relationships/tags" Target="../tags/tag1801.xml"/><Relationship Id="rId6" Type="http://schemas.openxmlformats.org/officeDocument/2006/relationships/tags" Target="../tags/tag1806.xml"/><Relationship Id="rId5" Type="http://schemas.openxmlformats.org/officeDocument/2006/relationships/tags" Target="../tags/tag1805.xml"/><Relationship Id="rId4" Type="http://schemas.openxmlformats.org/officeDocument/2006/relationships/tags" Target="../tags/tag1804.xml"/><Relationship Id="rId9" Type="http://schemas.openxmlformats.org/officeDocument/2006/relationships/image" Target="file:///C:\Users\1V994W2\PycharmProjects\PPT_Background_Generation/pic_temp/pic_sup.png" TargetMode="External"/></Relationships>
</file>

<file path=ppt/slideLayouts/_rels/slideLayout228.xml.rels><?xml version="1.0" encoding="UTF-8" standalone="yes"?>
<Relationships xmlns="http://schemas.openxmlformats.org/package/2006/relationships"><Relationship Id="rId8" Type="http://schemas.openxmlformats.org/officeDocument/2006/relationships/slideMaster" Target="../slideMasters/slideMaster13.xml"/><Relationship Id="rId3" Type="http://schemas.openxmlformats.org/officeDocument/2006/relationships/tags" Target="../tags/tag1809.xml"/><Relationship Id="rId7" Type="http://schemas.openxmlformats.org/officeDocument/2006/relationships/tags" Target="../tags/tag1813.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808.xml"/><Relationship Id="rId1" Type="http://schemas.openxmlformats.org/officeDocument/2006/relationships/tags" Target="../tags/tag1807.xml"/><Relationship Id="rId6" Type="http://schemas.openxmlformats.org/officeDocument/2006/relationships/tags" Target="../tags/tag1812.xml"/><Relationship Id="rId11" Type="http://schemas.openxmlformats.org/officeDocument/2006/relationships/image" Target="../media/image3.png"/><Relationship Id="rId5" Type="http://schemas.openxmlformats.org/officeDocument/2006/relationships/tags" Target="../tags/tag1811.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1810.xml"/><Relationship Id="rId9" Type="http://schemas.openxmlformats.org/officeDocument/2006/relationships/image" Target="../media/image2.png"/></Relationships>
</file>

<file path=ppt/slideLayouts/_rels/slideLayout229.xml.rels><?xml version="1.0" encoding="UTF-8" standalone="yes"?>
<Relationships xmlns="http://schemas.openxmlformats.org/package/2006/relationships"><Relationship Id="rId8" Type="http://schemas.openxmlformats.org/officeDocument/2006/relationships/tags" Target="../tags/tag1821.xml"/><Relationship Id="rId13" Type="http://schemas.openxmlformats.org/officeDocument/2006/relationships/image" Target="../media/image3.png"/><Relationship Id="rId3" Type="http://schemas.openxmlformats.org/officeDocument/2006/relationships/tags" Target="../tags/tag1816.xml"/><Relationship Id="rId7" Type="http://schemas.openxmlformats.org/officeDocument/2006/relationships/tags" Target="../tags/tag1820.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1815.xml"/><Relationship Id="rId1" Type="http://schemas.openxmlformats.org/officeDocument/2006/relationships/tags" Target="../tags/tag1814.xml"/><Relationship Id="rId6" Type="http://schemas.openxmlformats.org/officeDocument/2006/relationships/tags" Target="../tags/tag1819.xml"/><Relationship Id="rId11" Type="http://schemas.openxmlformats.org/officeDocument/2006/relationships/image" Target="../media/image2.png"/><Relationship Id="rId5" Type="http://schemas.openxmlformats.org/officeDocument/2006/relationships/tags" Target="../tags/tag1818.xml"/><Relationship Id="rId10" Type="http://schemas.openxmlformats.org/officeDocument/2006/relationships/slideMaster" Target="../slideMasters/slideMaster13.xml"/><Relationship Id="rId4" Type="http://schemas.openxmlformats.org/officeDocument/2006/relationships/tags" Target="../tags/tag1817.xml"/><Relationship Id="rId9" Type="http://schemas.openxmlformats.org/officeDocument/2006/relationships/tags" Target="../tags/tag1822.xml"/><Relationship Id="rId14" Type="http://schemas.openxmlformats.org/officeDocument/2006/relationships/image" Target="file:///C:\Users\1V994W2\PycharmProjects\PPT_Background_Generation/pic_temp/1_pic_quater_left_down.png" TargetMode="Externa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189.xml"/><Relationship Id="rId13" Type="http://schemas.openxmlformats.org/officeDocument/2006/relationships/image" Target="file:///C:\Users\1V994W2\PycharmProjects\PPT_Background_Generation/pic_temp/0_pic_quater_left_up.png" TargetMode="External"/><Relationship Id="rId3" Type="http://schemas.openxmlformats.org/officeDocument/2006/relationships/tags" Target="../tags/tag184.xml"/><Relationship Id="rId7" Type="http://schemas.openxmlformats.org/officeDocument/2006/relationships/tags" Target="../tags/tag188.xml"/><Relationship Id="rId12" Type="http://schemas.openxmlformats.org/officeDocument/2006/relationships/image" Target="../media/image8.png"/><Relationship Id="rId2" Type="http://schemas.openxmlformats.org/officeDocument/2006/relationships/tags" Target="../tags/tag183.xml"/><Relationship Id="rId1" Type="http://schemas.openxmlformats.org/officeDocument/2006/relationships/tags" Target="../tags/tag182.xml"/><Relationship Id="rId6" Type="http://schemas.openxmlformats.org/officeDocument/2006/relationships/tags" Target="../tags/tag187.xml"/><Relationship Id="rId11" Type="http://schemas.openxmlformats.org/officeDocument/2006/relationships/slideMaster" Target="../slideMasters/slideMaster2.xml"/><Relationship Id="rId5" Type="http://schemas.openxmlformats.org/officeDocument/2006/relationships/tags" Target="../tags/tag186.xml"/><Relationship Id="rId15" Type="http://schemas.openxmlformats.org/officeDocument/2006/relationships/image" Target="file:///C:\Users\1V994W2\PycharmProjects\PPT_Background_Generation/pic_temp/1_pic_quater_right_up.png" TargetMode="External"/><Relationship Id="rId10" Type="http://schemas.openxmlformats.org/officeDocument/2006/relationships/tags" Target="../tags/tag191.xml"/><Relationship Id="rId4" Type="http://schemas.openxmlformats.org/officeDocument/2006/relationships/tags" Target="../tags/tag185.xml"/><Relationship Id="rId9" Type="http://schemas.openxmlformats.org/officeDocument/2006/relationships/tags" Target="../tags/tag190.xml"/><Relationship Id="rId14" Type="http://schemas.openxmlformats.org/officeDocument/2006/relationships/image" Target="../media/image9.png"/></Relationships>
</file>

<file path=ppt/slideLayouts/_rels/slideLayout230.xml.rels><?xml version="1.0" encoding="UTF-8" standalone="yes"?>
<Relationships xmlns="http://schemas.openxmlformats.org/package/2006/relationships"><Relationship Id="rId8" Type="http://schemas.openxmlformats.org/officeDocument/2006/relationships/tags" Target="../tags/tag1830.xml"/><Relationship Id="rId3" Type="http://schemas.openxmlformats.org/officeDocument/2006/relationships/tags" Target="../tags/tag1825.xml"/><Relationship Id="rId7" Type="http://schemas.openxmlformats.org/officeDocument/2006/relationships/tags" Target="../tags/tag1829.xml"/><Relationship Id="rId2" Type="http://schemas.openxmlformats.org/officeDocument/2006/relationships/tags" Target="../tags/tag1824.xml"/><Relationship Id="rId1" Type="http://schemas.openxmlformats.org/officeDocument/2006/relationships/tags" Target="../tags/tag1823.xml"/><Relationship Id="rId6" Type="http://schemas.openxmlformats.org/officeDocument/2006/relationships/tags" Target="../tags/tag1828.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1827.xml"/><Relationship Id="rId10" Type="http://schemas.openxmlformats.org/officeDocument/2006/relationships/image" Target="../media/image2.png"/><Relationship Id="rId4" Type="http://schemas.openxmlformats.org/officeDocument/2006/relationships/tags" Target="../tags/tag1826.xml"/><Relationship Id="rId9" Type="http://schemas.openxmlformats.org/officeDocument/2006/relationships/slideMaster" Target="../slideMasters/slideMaster13.xml"/></Relationships>
</file>

<file path=ppt/slideLayouts/_rels/slideLayout231.xml.rels><?xml version="1.0" encoding="UTF-8" standalone="yes"?>
<Relationships xmlns="http://schemas.openxmlformats.org/package/2006/relationships"><Relationship Id="rId8" Type="http://schemas.openxmlformats.org/officeDocument/2006/relationships/tags" Target="../tags/tag1838.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1833.xml"/><Relationship Id="rId7" Type="http://schemas.openxmlformats.org/officeDocument/2006/relationships/tags" Target="../tags/tag1837.xml"/><Relationship Id="rId12" Type="http://schemas.openxmlformats.org/officeDocument/2006/relationships/image" Target="../media/image2.png"/><Relationship Id="rId2" Type="http://schemas.openxmlformats.org/officeDocument/2006/relationships/tags" Target="../tags/tag1832.xml"/><Relationship Id="rId1" Type="http://schemas.openxmlformats.org/officeDocument/2006/relationships/tags" Target="../tags/tag1831.xml"/><Relationship Id="rId6" Type="http://schemas.openxmlformats.org/officeDocument/2006/relationships/tags" Target="../tags/tag1836.xml"/><Relationship Id="rId11" Type="http://schemas.openxmlformats.org/officeDocument/2006/relationships/slideMaster" Target="../slideMasters/slideMaster13.xml"/><Relationship Id="rId5" Type="http://schemas.openxmlformats.org/officeDocument/2006/relationships/tags" Target="../tags/tag1835.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1840.xml"/><Relationship Id="rId4" Type="http://schemas.openxmlformats.org/officeDocument/2006/relationships/tags" Target="../tags/tag1834.xml"/><Relationship Id="rId9" Type="http://schemas.openxmlformats.org/officeDocument/2006/relationships/tags" Target="../tags/tag1839.xml"/><Relationship Id="rId14" Type="http://schemas.openxmlformats.org/officeDocument/2006/relationships/image" Target="../media/image3.png"/></Relationships>
</file>

<file path=ppt/slideLayouts/_rels/slideLayout232.xml.rels><?xml version="1.0" encoding="UTF-8" standalone="yes"?>
<Relationships xmlns="http://schemas.openxmlformats.org/package/2006/relationships"><Relationship Id="rId8" Type="http://schemas.openxmlformats.org/officeDocument/2006/relationships/tags" Target="../tags/tag1848.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1843.xml"/><Relationship Id="rId7" Type="http://schemas.openxmlformats.org/officeDocument/2006/relationships/tags" Target="../tags/tag1847.xml"/><Relationship Id="rId12" Type="http://schemas.openxmlformats.org/officeDocument/2006/relationships/image" Target="../media/image2.png"/><Relationship Id="rId2" Type="http://schemas.openxmlformats.org/officeDocument/2006/relationships/tags" Target="../tags/tag1842.xml"/><Relationship Id="rId1" Type="http://schemas.openxmlformats.org/officeDocument/2006/relationships/tags" Target="../tags/tag1841.xml"/><Relationship Id="rId6" Type="http://schemas.openxmlformats.org/officeDocument/2006/relationships/tags" Target="../tags/tag1846.xml"/><Relationship Id="rId11" Type="http://schemas.openxmlformats.org/officeDocument/2006/relationships/slideMaster" Target="../slideMasters/slideMaster13.xml"/><Relationship Id="rId5" Type="http://schemas.openxmlformats.org/officeDocument/2006/relationships/tags" Target="../tags/tag1845.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1850.xml"/><Relationship Id="rId4" Type="http://schemas.openxmlformats.org/officeDocument/2006/relationships/tags" Target="../tags/tag1844.xml"/><Relationship Id="rId9" Type="http://schemas.openxmlformats.org/officeDocument/2006/relationships/tags" Target="../tags/tag1849.xml"/><Relationship Id="rId14" Type="http://schemas.openxmlformats.org/officeDocument/2006/relationships/image" Target="../media/image3.png"/></Relationships>
</file>

<file path=ppt/slideLayouts/_rels/slideLayout233.xml.rels><?xml version="1.0" encoding="UTF-8" standalone="yes"?>
<Relationships xmlns="http://schemas.openxmlformats.org/package/2006/relationships"><Relationship Id="rId8" Type="http://schemas.openxmlformats.org/officeDocument/2006/relationships/tags" Target="../tags/tag1858.xml"/><Relationship Id="rId13" Type="http://schemas.openxmlformats.org/officeDocument/2006/relationships/slideMaster" Target="../slideMasters/slideMaster13.xml"/><Relationship Id="rId3" Type="http://schemas.openxmlformats.org/officeDocument/2006/relationships/tags" Target="../tags/tag1853.xml"/><Relationship Id="rId7" Type="http://schemas.openxmlformats.org/officeDocument/2006/relationships/tags" Target="../tags/tag1857.xml"/><Relationship Id="rId12" Type="http://schemas.openxmlformats.org/officeDocument/2006/relationships/tags" Target="../tags/tag1862.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852.xml"/><Relationship Id="rId16" Type="http://schemas.openxmlformats.org/officeDocument/2006/relationships/image" Target="../media/image3.png"/><Relationship Id="rId1" Type="http://schemas.openxmlformats.org/officeDocument/2006/relationships/tags" Target="../tags/tag1851.xml"/><Relationship Id="rId6" Type="http://schemas.openxmlformats.org/officeDocument/2006/relationships/tags" Target="../tags/tag1856.xml"/><Relationship Id="rId11" Type="http://schemas.openxmlformats.org/officeDocument/2006/relationships/tags" Target="../tags/tag1861.xml"/><Relationship Id="rId5" Type="http://schemas.openxmlformats.org/officeDocument/2006/relationships/tags" Target="../tags/tag1855.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1860.xml"/><Relationship Id="rId4" Type="http://schemas.openxmlformats.org/officeDocument/2006/relationships/tags" Target="../tags/tag1854.xml"/><Relationship Id="rId9" Type="http://schemas.openxmlformats.org/officeDocument/2006/relationships/tags" Target="../tags/tag1859.xml"/><Relationship Id="rId14" Type="http://schemas.openxmlformats.org/officeDocument/2006/relationships/image" Target="../media/image2.png"/></Relationships>
</file>

<file path=ppt/slideLayouts/_rels/slideLayout234.xml.rels><?xml version="1.0" encoding="UTF-8" standalone="yes"?>
<Relationships xmlns="http://schemas.openxmlformats.org/package/2006/relationships"><Relationship Id="rId8" Type="http://schemas.openxmlformats.org/officeDocument/2006/relationships/tags" Target="../tags/tag1870.xml"/><Relationship Id="rId13" Type="http://schemas.openxmlformats.org/officeDocument/2006/relationships/image" Target="../media/image3.png"/><Relationship Id="rId3" Type="http://schemas.openxmlformats.org/officeDocument/2006/relationships/tags" Target="../tags/tag1865.xml"/><Relationship Id="rId7" Type="http://schemas.openxmlformats.org/officeDocument/2006/relationships/tags" Target="../tags/tag1869.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1864.xml"/><Relationship Id="rId1" Type="http://schemas.openxmlformats.org/officeDocument/2006/relationships/tags" Target="../tags/tag1863.xml"/><Relationship Id="rId6" Type="http://schemas.openxmlformats.org/officeDocument/2006/relationships/tags" Target="../tags/tag1868.xml"/><Relationship Id="rId11" Type="http://schemas.openxmlformats.org/officeDocument/2006/relationships/image" Target="../media/image6.png"/><Relationship Id="rId5" Type="http://schemas.openxmlformats.org/officeDocument/2006/relationships/tags" Target="../tags/tag1867.xml"/><Relationship Id="rId10" Type="http://schemas.openxmlformats.org/officeDocument/2006/relationships/slideMaster" Target="../slideMasters/slideMaster13.xml"/><Relationship Id="rId4" Type="http://schemas.openxmlformats.org/officeDocument/2006/relationships/tags" Target="../tags/tag1866.xml"/><Relationship Id="rId9" Type="http://schemas.openxmlformats.org/officeDocument/2006/relationships/tags" Target="../tags/tag1871.xml"/><Relationship Id="rId14" Type="http://schemas.openxmlformats.org/officeDocument/2006/relationships/image" Target="file:///C:\Users\1V994W2\PycharmProjects\PPT_Background_Generation/pic_temp/1_pic_quater_left_down.png" TargetMode="External"/></Relationships>
</file>

<file path=ppt/slideLayouts/_rels/slideLayout23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1880.xml"/><Relationship Id="rId7" Type="http://schemas.openxmlformats.org/officeDocument/2006/relationships/slideMaster" Target="../slideMasters/slideMaster14.xml"/><Relationship Id="rId2" Type="http://schemas.openxmlformats.org/officeDocument/2006/relationships/tags" Target="../tags/tag1879.xml"/><Relationship Id="rId1" Type="http://schemas.openxmlformats.org/officeDocument/2006/relationships/tags" Target="../tags/tag1878.xml"/><Relationship Id="rId6" Type="http://schemas.openxmlformats.org/officeDocument/2006/relationships/tags" Target="../tags/tag1883.xml"/><Relationship Id="rId5" Type="http://schemas.openxmlformats.org/officeDocument/2006/relationships/tags" Target="../tags/tag1882.xml"/><Relationship Id="rId4" Type="http://schemas.openxmlformats.org/officeDocument/2006/relationships/tags" Target="../tags/tag1881.xml"/><Relationship Id="rId9" Type="http://schemas.openxmlformats.org/officeDocument/2006/relationships/image" Target="file:///C:\Users\1V994W2\PycharmProjects\PPT_Background_Generation/pic_temp/pic_sup.png" TargetMode="External"/></Relationships>
</file>

<file path=ppt/slideLayouts/_rels/slideLayout236.xml.rels><?xml version="1.0" encoding="UTF-8" standalone="yes"?>
<Relationships xmlns="http://schemas.openxmlformats.org/package/2006/relationships"><Relationship Id="rId8" Type="http://schemas.openxmlformats.org/officeDocument/2006/relationships/slideMaster" Target="../slideMasters/slideMaster14.xml"/><Relationship Id="rId3" Type="http://schemas.openxmlformats.org/officeDocument/2006/relationships/tags" Target="../tags/tag1886.xml"/><Relationship Id="rId7" Type="http://schemas.openxmlformats.org/officeDocument/2006/relationships/tags" Target="../tags/tag1890.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885.xml"/><Relationship Id="rId1" Type="http://schemas.openxmlformats.org/officeDocument/2006/relationships/tags" Target="../tags/tag1884.xml"/><Relationship Id="rId6" Type="http://schemas.openxmlformats.org/officeDocument/2006/relationships/tags" Target="../tags/tag1889.xml"/><Relationship Id="rId11" Type="http://schemas.openxmlformats.org/officeDocument/2006/relationships/image" Target="../media/image3.png"/><Relationship Id="rId5" Type="http://schemas.openxmlformats.org/officeDocument/2006/relationships/tags" Target="../tags/tag1888.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1887.xml"/><Relationship Id="rId9" Type="http://schemas.openxmlformats.org/officeDocument/2006/relationships/image" Target="../media/image2.png"/></Relationships>
</file>

<file path=ppt/slideLayouts/_rels/slideLayout23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1893.xml"/><Relationship Id="rId7" Type="http://schemas.openxmlformats.org/officeDocument/2006/relationships/slideMaster" Target="../slideMasters/slideMaster14.xml"/><Relationship Id="rId2" Type="http://schemas.openxmlformats.org/officeDocument/2006/relationships/tags" Target="../tags/tag1892.xml"/><Relationship Id="rId1" Type="http://schemas.openxmlformats.org/officeDocument/2006/relationships/tags" Target="../tags/tag1891.xml"/><Relationship Id="rId6" Type="http://schemas.openxmlformats.org/officeDocument/2006/relationships/tags" Target="../tags/tag1896.xml"/><Relationship Id="rId5" Type="http://schemas.openxmlformats.org/officeDocument/2006/relationships/tags" Target="../tags/tag1895.xml"/><Relationship Id="rId4" Type="http://schemas.openxmlformats.org/officeDocument/2006/relationships/tags" Target="../tags/tag1894.xml"/><Relationship Id="rId9" Type="http://schemas.openxmlformats.org/officeDocument/2006/relationships/image" Target="file:///C:\Users\1V994W2\PycharmProjects\PPT_Background_Generation/pic_temp/pic_half_top.png" TargetMode="External"/></Relationships>
</file>

<file path=ppt/slideLayouts/_rels/slideLayout238.xml.rels><?xml version="1.0" encoding="UTF-8" standalone="yes"?>
<Relationships xmlns="http://schemas.openxmlformats.org/package/2006/relationships"><Relationship Id="rId8" Type="http://schemas.openxmlformats.org/officeDocument/2006/relationships/tags" Target="../tags/tag1904.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1899.xml"/><Relationship Id="rId7" Type="http://schemas.openxmlformats.org/officeDocument/2006/relationships/tags" Target="../tags/tag1903.xml"/><Relationship Id="rId12" Type="http://schemas.openxmlformats.org/officeDocument/2006/relationships/image" Target="../media/image3.png"/><Relationship Id="rId2" Type="http://schemas.openxmlformats.org/officeDocument/2006/relationships/tags" Target="../tags/tag1898.xml"/><Relationship Id="rId1" Type="http://schemas.openxmlformats.org/officeDocument/2006/relationships/tags" Target="../tags/tag1897.xml"/><Relationship Id="rId6" Type="http://schemas.openxmlformats.org/officeDocument/2006/relationships/tags" Target="../tags/tag1902.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1901.xml"/><Relationship Id="rId10" Type="http://schemas.openxmlformats.org/officeDocument/2006/relationships/image" Target="../media/image2.png"/><Relationship Id="rId4" Type="http://schemas.openxmlformats.org/officeDocument/2006/relationships/tags" Target="../tags/tag1900.xml"/><Relationship Id="rId9" Type="http://schemas.openxmlformats.org/officeDocument/2006/relationships/slideMaster" Target="../slideMasters/slideMaster14.xml"/></Relationships>
</file>

<file path=ppt/slideLayouts/_rels/slideLayout239.xml.rels><?xml version="1.0" encoding="UTF-8" standalone="yes"?>
<Relationships xmlns="http://schemas.openxmlformats.org/package/2006/relationships"><Relationship Id="rId8" Type="http://schemas.openxmlformats.org/officeDocument/2006/relationships/tags" Target="../tags/tag191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1907.xml"/><Relationship Id="rId7" Type="http://schemas.openxmlformats.org/officeDocument/2006/relationships/tags" Target="../tags/tag1911.xml"/><Relationship Id="rId12" Type="http://schemas.openxmlformats.org/officeDocument/2006/relationships/image" Target="../media/image2.png"/><Relationship Id="rId2" Type="http://schemas.openxmlformats.org/officeDocument/2006/relationships/tags" Target="../tags/tag1906.xml"/><Relationship Id="rId1" Type="http://schemas.openxmlformats.org/officeDocument/2006/relationships/tags" Target="../tags/tag1905.xml"/><Relationship Id="rId6" Type="http://schemas.openxmlformats.org/officeDocument/2006/relationships/tags" Target="../tags/tag1910.xml"/><Relationship Id="rId11" Type="http://schemas.openxmlformats.org/officeDocument/2006/relationships/slideMaster" Target="../slideMasters/slideMaster14.xml"/><Relationship Id="rId5" Type="http://schemas.openxmlformats.org/officeDocument/2006/relationships/tags" Target="../tags/tag190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1914.xml"/><Relationship Id="rId4" Type="http://schemas.openxmlformats.org/officeDocument/2006/relationships/tags" Target="../tags/tag1908.xml"/><Relationship Id="rId9" Type="http://schemas.openxmlformats.org/officeDocument/2006/relationships/tags" Target="../tags/tag1913.xml"/><Relationship Id="rId1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tags" Target="../tags/tag194.xml"/><Relationship Id="rId7" Type="http://schemas.openxmlformats.org/officeDocument/2006/relationships/slideMaster" Target="../slideMasters/slideMaster2.xml"/><Relationship Id="rId2" Type="http://schemas.openxmlformats.org/officeDocument/2006/relationships/tags" Target="../tags/tag193.xml"/><Relationship Id="rId1" Type="http://schemas.openxmlformats.org/officeDocument/2006/relationships/tags" Target="../tags/tag192.xml"/><Relationship Id="rId6" Type="http://schemas.openxmlformats.org/officeDocument/2006/relationships/tags" Target="../tags/tag197.xml"/><Relationship Id="rId11" Type="http://schemas.openxmlformats.org/officeDocument/2006/relationships/image" Target="file:///C:\Users\1V994W2\PycharmProjects\PPT_Background_Generation/pic_temp/1_pic_quater_right_up.png" TargetMode="External"/><Relationship Id="rId5" Type="http://schemas.openxmlformats.org/officeDocument/2006/relationships/tags" Target="../tags/tag196.xml"/><Relationship Id="rId10" Type="http://schemas.openxmlformats.org/officeDocument/2006/relationships/image" Target="../media/image9.png"/><Relationship Id="rId4" Type="http://schemas.openxmlformats.org/officeDocument/2006/relationships/tags" Target="../tags/tag195.xml"/><Relationship Id="rId9" Type="http://schemas.openxmlformats.org/officeDocument/2006/relationships/image" Target="file:///C:\Users\1V994W2\Documents\Tencent%20Files\574576071\FileRecv\&#25340;&#35013;&#32032;&#26448;\&#20845;&#21313;\\11\subject_holdright_128,92,92_0_staid_full_0.png" TargetMode="External"/></Relationships>
</file>

<file path=ppt/slideLayouts/_rels/slideLayout240.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1917.xml"/><Relationship Id="rId7" Type="http://schemas.openxmlformats.org/officeDocument/2006/relationships/slideMaster" Target="../slideMasters/slideMaster14.xml"/><Relationship Id="rId2" Type="http://schemas.openxmlformats.org/officeDocument/2006/relationships/tags" Target="../tags/tag1916.xml"/><Relationship Id="rId1" Type="http://schemas.openxmlformats.org/officeDocument/2006/relationships/tags" Target="../tags/tag1915.xml"/><Relationship Id="rId6" Type="http://schemas.openxmlformats.org/officeDocument/2006/relationships/tags" Target="../tags/tag1920.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1919.xml"/><Relationship Id="rId10" Type="http://schemas.openxmlformats.org/officeDocument/2006/relationships/image" Target="../media/image3.png"/><Relationship Id="rId4" Type="http://schemas.openxmlformats.org/officeDocument/2006/relationships/tags" Target="../tags/tag1918.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241.xml.rels><?xml version="1.0" encoding="UTF-8" standalone="yes"?>
<Relationships xmlns="http://schemas.openxmlformats.org/package/2006/relationships"><Relationship Id="rId3" Type="http://schemas.openxmlformats.org/officeDocument/2006/relationships/tags" Target="../tags/tag1923.xml"/><Relationship Id="rId2" Type="http://schemas.openxmlformats.org/officeDocument/2006/relationships/tags" Target="../tags/tag1922.xml"/><Relationship Id="rId1" Type="http://schemas.openxmlformats.org/officeDocument/2006/relationships/tags" Target="../tags/tag1921.xml"/><Relationship Id="rId4" Type="http://schemas.openxmlformats.org/officeDocument/2006/relationships/slideMaster" Target="../slideMasters/slideMaster14.xml"/></Relationships>
</file>

<file path=ppt/slideLayouts/_rels/slideLayout242.xml.rels><?xml version="1.0" encoding="UTF-8" standalone="yes"?>
<Relationships xmlns="http://schemas.openxmlformats.org/package/2006/relationships"><Relationship Id="rId8" Type="http://schemas.openxmlformats.org/officeDocument/2006/relationships/tags" Target="../tags/tag1931.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1926.xml"/><Relationship Id="rId7" Type="http://schemas.openxmlformats.org/officeDocument/2006/relationships/tags" Target="../tags/tag1930.xml"/><Relationship Id="rId12" Type="http://schemas.openxmlformats.org/officeDocument/2006/relationships/image" Target="../media/image3.png"/><Relationship Id="rId2" Type="http://schemas.openxmlformats.org/officeDocument/2006/relationships/tags" Target="../tags/tag1925.xml"/><Relationship Id="rId1" Type="http://schemas.openxmlformats.org/officeDocument/2006/relationships/tags" Target="../tags/tag1924.xml"/><Relationship Id="rId6" Type="http://schemas.openxmlformats.org/officeDocument/2006/relationships/tags" Target="../tags/tag1929.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1928.xml"/><Relationship Id="rId10" Type="http://schemas.openxmlformats.org/officeDocument/2006/relationships/image" Target="../media/image2.png"/><Relationship Id="rId4" Type="http://schemas.openxmlformats.org/officeDocument/2006/relationships/tags" Target="../tags/tag1927.xml"/><Relationship Id="rId9" Type="http://schemas.openxmlformats.org/officeDocument/2006/relationships/slideMaster" Target="../slideMasters/slideMaster14.xml"/></Relationships>
</file>

<file path=ppt/slideLayouts/_rels/slideLayout243.xml.rels><?xml version="1.0" encoding="UTF-8" standalone="yes"?>
<Relationships xmlns="http://schemas.openxmlformats.org/package/2006/relationships"><Relationship Id="rId8" Type="http://schemas.openxmlformats.org/officeDocument/2006/relationships/slideMaster" Target="../slideMasters/slideMaster14.xml"/><Relationship Id="rId3" Type="http://schemas.openxmlformats.org/officeDocument/2006/relationships/tags" Target="../tags/tag1934.xml"/><Relationship Id="rId7" Type="http://schemas.openxmlformats.org/officeDocument/2006/relationships/tags" Target="../tags/tag1938.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933.xml"/><Relationship Id="rId1" Type="http://schemas.openxmlformats.org/officeDocument/2006/relationships/tags" Target="../tags/tag1932.xml"/><Relationship Id="rId6" Type="http://schemas.openxmlformats.org/officeDocument/2006/relationships/tags" Target="../tags/tag1937.xml"/><Relationship Id="rId11" Type="http://schemas.openxmlformats.org/officeDocument/2006/relationships/image" Target="../media/image3.png"/><Relationship Id="rId5" Type="http://schemas.openxmlformats.org/officeDocument/2006/relationships/tags" Target="../tags/tag1936.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1935.xml"/><Relationship Id="rId9" Type="http://schemas.openxmlformats.org/officeDocument/2006/relationships/image" Target="../media/image2.png"/></Relationships>
</file>

<file path=ppt/slideLayouts/_rels/slideLayout24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1941.xml"/><Relationship Id="rId7" Type="http://schemas.openxmlformats.org/officeDocument/2006/relationships/slideMaster" Target="../slideMasters/slideMaster14.xml"/><Relationship Id="rId2" Type="http://schemas.openxmlformats.org/officeDocument/2006/relationships/tags" Target="../tags/tag1940.xml"/><Relationship Id="rId1" Type="http://schemas.openxmlformats.org/officeDocument/2006/relationships/tags" Target="../tags/tag1939.xml"/><Relationship Id="rId6" Type="http://schemas.openxmlformats.org/officeDocument/2006/relationships/tags" Target="../tags/tag1944.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1943.xml"/><Relationship Id="rId10" Type="http://schemas.openxmlformats.org/officeDocument/2006/relationships/image" Target="../media/image3.png"/><Relationship Id="rId4" Type="http://schemas.openxmlformats.org/officeDocument/2006/relationships/tags" Target="../tags/tag1942.xml"/><Relationship Id="rId9" Type="http://schemas.openxmlformats.org/officeDocument/2006/relationships/image" Target="file:///C:\Users\1V994W2\PycharmProjects\PPT_Background_Generation/pic_temp/0_pic_quater_right_down.png" TargetMode="External"/></Relationships>
</file>

<file path=ppt/slideLayouts/_rels/slideLayout24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1947.xml"/><Relationship Id="rId7" Type="http://schemas.openxmlformats.org/officeDocument/2006/relationships/slideMaster" Target="../slideMasters/slideMaster14.xml"/><Relationship Id="rId2" Type="http://schemas.openxmlformats.org/officeDocument/2006/relationships/tags" Target="../tags/tag1946.xml"/><Relationship Id="rId1" Type="http://schemas.openxmlformats.org/officeDocument/2006/relationships/tags" Target="../tags/tag1945.xml"/><Relationship Id="rId6" Type="http://schemas.openxmlformats.org/officeDocument/2006/relationships/tags" Target="../tags/tag1950.xml"/><Relationship Id="rId5" Type="http://schemas.openxmlformats.org/officeDocument/2006/relationships/tags" Target="../tags/tag1949.xml"/><Relationship Id="rId4" Type="http://schemas.openxmlformats.org/officeDocument/2006/relationships/tags" Target="../tags/tag1948.xml"/><Relationship Id="rId9" Type="http://schemas.openxmlformats.org/officeDocument/2006/relationships/image" Target="file:///C:\Users\1V994W2\PycharmProjects\PPT_Background_Generation/pic_temp/pic_sup.png" TargetMode="External"/></Relationships>
</file>

<file path=ppt/slideLayouts/_rels/slideLayout246.xml.rels><?xml version="1.0" encoding="UTF-8" standalone="yes"?>
<Relationships xmlns="http://schemas.openxmlformats.org/package/2006/relationships"><Relationship Id="rId8" Type="http://schemas.openxmlformats.org/officeDocument/2006/relationships/slideMaster" Target="../slideMasters/slideMaster14.xml"/><Relationship Id="rId3" Type="http://schemas.openxmlformats.org/officeDocument/2006/relationships/tags" Target="../tags/tag1953.xml"/><Relationship Id="rId7" Type="http://schemas.openxmlformats.org/officeDocument/2006/relationships/tags" Target="../tags/tag1957.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952.xml"/><Relationship Id="rId1" Type="http://schemas.openxmlformats.org/officeDocument/2006/relationships/tags" Target="../tags/tag1951.xml"/><Relationship Id="rId6" Type="http://schemas.openxmlformats.org/officeDocument/2006/relationships/tags" Target="../tags/tag1956.xml"/><Relationship Id="rId11" Type="http://schemas.openxmlformats.org/officeDocument/2006/relationships/image" Target="../media/image3.png"/><Relationship Id="rId5" Type="http://schemas.openxmlformats.org/officeDocument/2006/relationships/tags" Target="../tags/tag1955.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1954.xml"/><Relationship Id="rId9" Type="http://schemas.openxmlformats.org/officeDocument/2006/relationships/image" Target="../media/image2.png"/></Relationships>
</file>

<file path=ppt/slideLayouts/_rels/slideLayout247.xml.rels><?xml version="1.0" encoding="UTF-8" standalone="yes"?>
<Relationships xmlns="http://schemas.openxmlformats.org/package/2006/relationships"><Relationship Id="rId8" Type="http://schemas.openxmlformats.org/officeDocument/2006/relationships/tags" Target="../tags/tag1965.xml"/><Relationship Id="rId13" Type="http://schemas.openxmlformats.org/officeDocument/2006/relationships/image" Target="../media/image3.png"/><Relationship Id="rId3" Type="http://schemas.openxmlformats.org/officeDocument/2006/relationships/tags" Target="../tags/tag1960.xml"/><Relationship Id="rId7" Type="http://schemas.openxmlformats.org/officeDocument/2006/relationships/tags" Target="../tags/tag1964.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1959.xml"/><Relationship Id="rId1" Type="http://schemas.openxmlformats.org/officeDocument/2006/relationships/tags" Target="../tags/tag1958.xml"/><Relationship Id="rId6" Type="http://schemas.openxmlformats.org/officeDocument/2006/relationships/tags" Target="../tags/tag1963.xml"/><Relationship Id="rId11" Type="http://schemas.openxmlformats.org/officeDocument/2006/relationships/image" Target="../media/image2.png"/><Relationship Id="rId5" Type="http://schemas.openxmlformats.org/officeDocument/2006/relationships/tags" Target="../tags/tag1962.xml"/><Relationship Id="rId10" Type="http://schemas.openxmlformats.org/officeDocument/2006/relationships/slideMaster" Target="../slideMasters/slideMaster14.xml"/><Relationship Id="rId4" Type="http://schemas.openxmlformats.org/officeDocument/2006/relationships/tags" Target="../tags/tag1961.xml"/><Relationship Id="rId9" Type="http://schemas.openxmlformats.org/officeDocument/2006/relationships/tags" Target="../tags/tag1966.xml"/><Relationship Id="rId14" Type="http://schemas.openxmlformats.org/officeDocument/2006/relationships/image" Target="file:///C:\Users\1V994W2\PycharmProjects\PPT_Background_Generation/pic_temp/1_pic_quater_left_down.png" TargetMode="External"/></Relationships>
</file>

<file path=ppt/slideLayouts/_rels/slideLayout248.xml.rels><?xml version="1.0" encoding="UTF-8" standalone="yes"?>
<Relationships xmlns="http://schemas.openxmlformats.org/package/2006/relationships"><Relationship Id="rId8" Type="http://schemas.openxmlformats.org/officeDocument/2006/relationships/tags" Target="../tags/tag1974.xml"/><Relationship Id="rId3" Type="http://schemas.openxmlformats.org/officeDocument/2006/relationships/tags" Target="../tags/tag1969.xml"/><Relationship Id="rId7" Type="http://schemas.openxmlformats.org/officeDocument/2006/relationships/tags" Target="../tags/tag1973.xml"/><Relationship Id="rId2" Type="http://schemas.openxmlformats.org/officeDocument/2006/relationships/tags" Target="../tags/tag1968.xml"/><Relationship Id="rId1" Type="http://schemas.openxmlformats.org/officeDocument/2006/relationships/tags" Target="../tags/tag1967.xml"/><Relationship Id="rId6" Type="http://schemas.openxmlformats.org/officeDocument/2006/relationships/tags" Target="../tags/tag1972.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1971.xml"/><Relationship Id="rId10" Type="http://schemas.openxmlformats.org/officeDocument/2006/relationships/image" Target="../media/image2.png"/><Relationship Id="rId4" Type="http://schemas.openxmlformats.org/officeDocument/2006/relationships/tags" Target="../tags/tag1970.xml"/><Relationship Id="rId9" Type="http://schemas.openxmlformats.org/officeDocument/2006/relationships/slideMaster" Target="../slideMasters/slideMaster14.xml"/></Relationships>
</file>

<file path=ppt/slideLayouts/_rels/slideLayout249.xml.rels><?xml version="1.0" encoding="UTF-8" standalone="yes"?>
<Relationships xmlns="http://schemas.openxmlformats.org/package/2006/relationships"><Relationship Id="rId8" Type="http://schemas.openxmlformats.org/officeDocument/2006/relationships/tags" Target="../tags/tag198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1977.xml"/><Relationship Id="rId7" Type="http://schemas.openxmlformats.org/officeDocument/2006/relationships/tags" Target="../tags/tag1981.xml"/><Relationship Id="rId12" Type="http://schemas.openxmlformats.org/officeDocument/2006/relationships/image" Target="../media/image2.png"/><Relationship Id="rId2" Type="http://schemas.openxmlformats.org/officeDocument/2006/relationships/tags" Target="../tags/tag1976.xml"/><Relationship Id="rId1" Type="http://schemas.openxmlformats.org/officeDocument/2006/relationships/tags" Target="../tags/tag1975.xml"/><Relationship Id="rId6" Type="http://schemas.openxmlformats.org/officeDocument/2006/relationships/tags" Target="../tags/tag1980.xml"/><Relationship Id="rId11" Type="http://schemas.openxmlformats.org/officeDocument/2006/relationships/slideMaster" Target="../slideMasters/slideMaster14.xml"/><Relationship Id="rId5" Type="http://schemas.openxmlformats.org/officeDocument/2006/relationships/tags" Target="../tags/tag197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1984.xml"/><Relationship Id="rId4" Type="http://schemas.openxmlformats.org/officeDocument/2006/relationships/tags" Target="../tags/tag1978.xml"/><Relationship Id="rId9" Type="http://schemas.openxmlformats.org/officeDocument/2006/relationships/tags" Target="../tags/tag1983.xml"/><Relationship Id="rId1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200.xml"/><Relationship Id="rId2" Type="http://schemas.openxmlformats.org/officeDocument/2006/relationships/tags" Target="../tags/tag199.xml"/><Relationship Id="rId1" Type="http://schemas.openxmlformats.org/officeDocument/2006/relationships/tags" Target="../tags/tag198.xml"/><Relationship Id="rId4" Type="http://schemas.openxmlformats.org/officeDocument/2006/relationships/slideMaster" Target="../slideMasters/slideMaster2.xml"/></Relationships>
</file>

<file path=ppt/slideLayouts/_rels/slideLayout250.xml.rels><?xml version="1.0" encoding="UTF-8" standalone="yes"?>
<Relationships xmlns="http://schemas.openxmlformats.org/package/2006/relationships"><Relationship Id="rId8" Type="http://schemas.openxmlformats.org/officeDocument/2006/relationships/tags" Target="../tags/tag199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1987.xml"/><Relationship Id="rId7" Type="http://schemas.openxmlformats.org/officeDocument/2006/relationships/tags" Target="../tags/tag1991.xml"/><Relationship Id="rId12" Type="http://schemas.openxmlformats.org/officeDocument/2006/relationships/image" Target="../media/image2.png"/><Relationship Id="rId2" Type="http://schemas.openxmlformats.org/officeDocument/2006/relationships/tags" Target="../tags/tag1986.xml"/><Relationship Id="rId1" Type="http://schemas.openxmlformats.org/officeDocument/2006/relationships/tags" Target="../tags/tag1985.xml"/><Relationship Id="rId6" Type="http://schemas.openxmlformats.org/officeDocument/2006/relationships/tags" Target="../tags/tag1990.xml"/><Relationship Id="rId11" Type="http://schemas.openxmlformats.org/officeDocument/2006/relationships/slideMaster" Target="../slideMasters/slideMaster14.xml"/><Relationship Id="rId5" Type="http://schemas.openxmlformats.org/officeDocument/2006/relationships/tags" Target="../tags/tag198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1994.xml"/><Relationship Id="rId4" Type="http://schemas.openxmlformats.org/officeDocument/2006/relationships/tags" Target="../tags/tag1988.xml"/><Relationship Id="rId9" Type="http://schemas.openxmlformats.org/officeDocument/2006/relationships/tags" Target="../tags/tag1993.xml"/><Relationship Id="rId14" Type="http://schemas.openxmlformats.org/officeDocument/2006/relationships/image" Target="../media/image3.png"/></Relationships>
</file>

<file path=ppt/slideLayouts/_rels/slideLayout251.xml.rels><?xml version="1.0" encoding="UTF-8" standalone="yes"?>
<Relationships xmlns="http://schemas.openxmlformats.org/package/2006/relationships"><Relationship Id="rId8" Type="http://schemas.openxmlformats.org/officeDocument/2006/relationships/tags" Target="../tags/tag2002.xml"/><Relationship Id="rId13" Type="http://schemas.openxmlformats.org/officeDocument/2006/relationships/slideMaster" Target="../slideMasters/slideMaster14.xml"/><Relationship Id="rId3" Type="http://schemas.openxmlformats.org/officeDocument/2006/relationships/tags" Target="../tags/tag1997.xml"/><Relationship Id="rId7" Type="http://schemas.openxmlformats.org/officeDocument/2006/relationships/tags" Target="../tags/tag2001.xml"/><Relationship Id="rId12" Type="http://schemas.openxmlformats.org/officeDocument/2006/relationships/tags" Target="../tags/tag2006.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996.xml"/><Relationship Id="rId16" Type="http://schemas.openxmlformats.org/officeDocument/2006/relationships/image" Target="../media/image3.png"/><Relationship Id="rId1" Type="http://schemas.openxmlformats.org/officeDocument/2006/relationships/tags" Target="../tags/tag1995.xml"/><Relationship Id="rId6" Type="http://schemas.openxmlformats.org/officeDocument/2006/relationships/tags" Target="../tags/tag2000.xml"/><Relationship Id="rId11" Type="http://schemas.openxmlformats.org/officeDocument/2006/relationships/tags" Target="../tags/tag2005.xml"/><Relationship Id="rId5" Type="http://schemas.openxmlformats.org/officeDocument/2006/relationships/tags" Target="../tags/tag1999.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2004.xml"/><Relationship Id="rId4" Type="http://schemas.openxmlformats.org/officeDocument/2006/relationships/tags" Target="../tags/tag1998.xml"/><Relationship Id="rId9" Type="http://schemas.openxmlformats.org/officeDocument/2006/relationships/tags" Target="../tags/tag2003.xml"/><Relationship Id="rId14" Type="http://schemas.openxmlformats.org/officeDocument/2006/relationships/image" Target="../media/image2.png"/></Relationships>
</file>

<file path=ppt/slideLayouts/_rels/slideLayout252.xml.rels><?xml version="1.0" encoding="UTF-8" standalone="yes"?>
<Relationships xmlns="http://schemas.openxmlformats.org/package/2006/relationships"><Relationship Id="rId8" Type="http://schemas.openxmlformats.org/officeDocument/2006/relationships/tags" Target="../tags/tag2014.xml"/><Relationship Id="rId13" Type="http://schemas.openxmlformats.org/officeDocument/2006/relationships/image" Target="../media/image3.png"/><Relationship Id="rId3" Type="http://schemas.openxmlformats.org/officeDocument/2006/relationships/tags" Target="../tags/tag2009.xml"/><Relationship Id="rId7" Type="http://schemas.openxmlformats.org/officeDocument/2006/relationships/tags" Target="../tags/tag2013.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2008.xml"/><Relationship Id="rId1" Type="http://schemas.openxmlformats.org/officeDocument/2006/relationships/tags" Target="../tags/tag2007.xml"/><Relationship Id="rId6" Type="http://schemas.openxmlformats.org/officeDocument/2006/relationships/tags" Target="../tags/tag2012.xml"/><Relationship Id="rId11" Type="http://schemas.openxmlformats.org/officeDocument/2006/relationships/image" Target="../media/image6.png"/><Relationship Id="rId5" Type="http://schemas.openxmlformats.org/officeDocument/2006/relationships/tags" Target="../tags/tag2011.xml"/><Relationship Id="rId10" Type="http://schemas.openxmlformats.org/officeDocument/2006/relationships/slideMaster" Target="../slideMasters/slideMaster14.xml"/><Relationship Id="rId4" Type="http://schemas.openxmlformats.org/officeDocument/2006/relationships/tags" Target="../tags/tag2010.xml"/><Relationship Id="rId9" Type="http://schemas.openxmlformats.org/officeDocument/2006/relationships/tags" Target="../tags/tag2015.xml"/><Relationship Id="rId14" Type="http://schemas.openxmlformats.org/officeDocument/2006/relationships/image" Target="file:///C:\Users\1V994W2\PycharmProjects\PPT_Background_Generation/pic_temp/1_pic_quater_left_down.png" TargetMode="External"/></Relationships>
</file>

<file path=ppt/slideLayouts/_rels/slideLayout25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2024.xml"/><Relationship Id="rId7" Type="http://schemas.openxmlformats.org/officeDocument/2006/relationships/slideMaster" Target="../slideMasters/slideMaster15.xml"/><Relationship Id="rId2" Type="http://schemas.openxmlformats.org/officeDocument/2006/relationships/tags" Target="../tags/tag2023.xml"/><Relationship Id="rId1" Type="http://schemas.openxmlformats.org/officeDocument/2006/relationships/tags" Target="../tags/tag2022.xml"/><Relationship Id="rId6" Type="http://schemas.openxmlformats.org/officeDocument/2006/relationships/tags" Target="../tags/tag2027.xml"/><Relationship Id="rId5" Type="http://schemas.openxmlformats.org/officeDocument/2006/relationships/tags" Target="../tags/tag2026.xml"/><Relationship Id="rId4" Type="http://schemas.openxmlformats.org/officeDocument/2006/relationships/tags" Target="../tags/tag2025.xml"/><Relationship Id="rId9" Type="http://schemas.openxmlformats.org/officeDocument/2006/relationships/image" Target="file:///C:\Users\1V994W2\PycharmProjects\PPT_Background_Generation/pic_temp/pic_sup.png" TargetMode="External"/></Relationships>
</file>

<file path=ppt/slideLayouts/_rels/slideLayout254.xml.rels><?xml version="1.0" encoding="UTF-8" standalone="yes"?>
<Relationships xmlns="http://schemas.openxmlformats.org/package/2006/relationships"><Relationship Id="rId8" Type="http://schemas.openxmlformats.org/officeDocument/2006/relationships/slideMaster" Target="../slideMasters/slideMaster15.xml"/><Relationship Id="rId3" Type="http://schemas.openxmlformats.org/officeDocument/2006/relationships/tags" Target="../tags/tag2030.xml"/><Relationship Id="rId7" Type="http://schemas.openxmlformats.org/officeDocument/2006/relationships/tags" Target="../tags/tag2034.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2029.xml"/><Relationship Id="rId1" Type="http://schemas.openxmlformats.org/officeDocument/2006/relationships/tags" Target="../tags/tag2028.xml"/><Relationship Id="rId6" Type="http://schemas.openxmlformats.org/officeDocument/2006/relationships/tags" Target="../tags/tag2033.xml"/><Relationship Id="rId11" Type="http://schemas.openxmlformats.org/officeDocument/2006/relationships/image" Target="../media/image3.png"/><Relationship Id="rId5" Type="http://schemas.openxmlformats.org/officeDocument/2006/relationships/tags" Target="../tags/tag2032.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2031.xml"/><Relationship Id="rId9" Type="http://schemas.openxmlformats.org/officeDocument/2006/relationships/image" Target="../media/image2.png"/></Relationships>
</file>

<file path=ppt/slideLayouts/_rels/slideLayout25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2037.xml"/><Relationship Id="rId7" Type="http://schemas.openxmlformats.org/officeDocument/2006/relationships/slideMaster" Target="../slideMasters/slideMaster15.xml"/><Relationship Id="rId2" Type="http://schemas.openxmlformats.org/officeDocument/2006/relationships/tags" Target="../tags/tag2036.xml"/><Relationship Id="rId1" Type="http://schemas.openxmlformats.org/officeDocument/2006/relationships/tags" Target="../tags/tag2035.xml"/><Relationship Id="rId6" Type="http://schemas.openxmlformats.org/officeDocument/2006/relationships/tags" Target="../tags/tag2040.xml"/><Relationship Id="rId5" Type="http://schemas.openxmlformats.org/officeDocument/2006/relationships/tags" Target="../tags/tag2039.xml"/><Relationship Id="rId4" Type="http://schemas.openxmlformats.org/officeDocument/2006/relationships/tags" Target="../tags/tag2038.xml"/><Relationship Id="rId9" Type="http://schemas.openxmlformats.org/officeDocument/2006/relationships/image" Target="file:///C:\Users\1V994W2\PycharmProjects\PPT_Background_Generation/pic_temp/pic_half_top.png" TargetMode="External"/></Relationships>
</file>

<file path=ppt/slideLayouts/_rels/slideLayout256.xml.rels><?xml version="1.0" encoding="UTF-8" standalone="yes"?>
<Relationships xmlns="http://schemas.openxmlformats.org/package/2006/relationships"><Relationship Id="rId8" Type="http://schemas.openxmlformats.org/officeDocument/2006/relationships/tags" Target="../tags/tag2048.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2043.xml"/><Relationship Id="rId7" Type="http://schemas.openxmlformats.org/officeDocument/2006/relationships/tags" Target="../tags/tag2047.xml"/><Relationship Id="rId12" Type="http://schemas.openxmlformats.org/officeDocument/2006/relationships/image" Target="../media/image3.png"/><Relationship Id="rId2" Type="http://schemas.openxmlformats.org/officeDocument/2006/relationships/tags" Target="../tags/tag2042.xml"/><Relationship Id="rId1" Type="http://schemas.openxmlformats.org/officeDocument/2006/relationships/tags" Target="../tags/tag2041.xml"/><Relationship Id="rId6" Type="http://schemas.openxmlformats.org/officeDocument/2006/relationships/tags" Target="../tags/tag2046.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2045.xml"/><Relationship Id="rId10" Type="http://schemas.openxmlformats.org/officeDocument/2006/relationships/image" Target="../media/image2.png"/><Relationship Id="rId4" Type="http://schemas.openxmlformats.org/officeDocument/2006/relationships/tags" Target="../tags/tag2044.xml"/><Relationship Id="rId9" Type="http://schemas.openxmlformats.org/officeDocument/2006/relationships/slideMaster" Target="../slideMasters/slideMaster15.xml"/></Relationships>
</file>

<file path=ppt/slideLayouts/_rels/slideLayout257.xml.rels><?xml version="1.0" encoding="UTF-8" standalone="yes"?>
<Relationships xmlns="http://schemas.openxmlformats.org/package/2006/relationships"><Relationship Id="rId8" Type="http://schemas.openxmlformats.org/officeDocument/2006/relationships/tags" Target="../tags/tag2056.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2051.xml"/><Relationship Id="rId7" Type="http://schemas.openxmlformats.org/officeDocument/2006/relationships/tags" Target="../tags/tag2055.xml"/><Relationship Id="rId12" Type="http://schemas.openxmlformats.org/officeDocument/2006/relationships/image" Target="../media/image2.png"/><Relationship Id="rId2" Type="http://schemas.openxmlformats.org/officeDocument/2006/relationships/tags" Target="../tags/tag2050.xml"/><Relationship Id="rId1" Type="http://schemas.openxmlformats.org/officeDocument/2006/relationships/tags" Target="../tags/tag2049.xml"/><Relationship Id="rId6" Type="http://schemas.openxmlformats.org/officeDocument/2006/relationships/tags" Target="../tags/tag2054.xml"/><Relationship Id="rId11" Type="http://schemas.openxmlformats.org/officeDocument/2006/relationships/slideMaster" Target="../slideMasters/slideMaster15.xml"/><Relationship Id="rId5" Type="http://schemas.openxmlformats.org/officeDocument/2006/relationships/tags" Target="../tags/tag2053.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2058.xml"/><Relationship Id="rId4" Type="http://schemas.openxmlformats.org/officeDocument/2006/relationships/tags" Target="../tags/tag2052.xml"/><Relationship Id="rId9" Type="http://schemas.openxmlformats.org/officeDocument/2006/relationships/tags" Target="../tags/tag2057.xml"/><Relationship Id="rId14" Type="http://schemas.openxmlformats.org/officeDocument/2006/relationships/image" Target="../media/image3.png"/></Relationships>
</file>

<file path=ppt/slideLayouts/_rels/slideLayout25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2061.xml"/><Relationship Id="rId7" Type="http://schemas.openxmlformats.org/officeDocument/2006/relationships/slideMaster" Target="../slideMasters/slideMaster15.xml"/><Relationship Id="rId2" Type="http://schemas.openxmlformats.org/officeDocument/2006/relationships/tags" Target="../tags/tag2060.xml"/><Relationship Id="rId1" Type="http://schemas.openxmlformats.org/officeDocument/2006/relationships/tags" Target="../tags/tag2059.xml"/><Relationship Id="rId6" Type="http://schemas.openxmlformats.org/officeDocument/2006/relationships/tags" Target="../tags/tag2064.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2063.xml"/><Relationship Id="rId10" Type="http://schemas.openxmlformats.org/officeDocument/2006/relationships/image" Target="../media/image3.png"/><Relationship Id="rId4" Type="http://schemas.openxmlformats.org/officeDocument/2006/relationships/tags" Target="../tags/tag2062.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259.xml.rels><?xml version="1.0" encoding="UTF-8" standalone="yes"?>
<Relationships xmlns="http://schemas.openxmlformats.org/package/2006/relationships"><Relationship Id="rId3" Type="http://schemas.openxmlformats.org/officeDocument/2006/relationships/tags" Target="../tags/tag2067.xml"/><Relationship Id="rId2" Type="http://schemas.openxmlformats.org/officeDocument/2006/relationships/tags" Target="../tags/tag2066.xml"/><Relationship Id="rId1" Type="http://schemas.openxmlformats.org/officeDocument/2006/relationships/tags" Target="../tags/tag2065.xml"/><Relationship Id="rId4" Type="http://schemas.openxmlformats.org/officeDocument/2006/relationships/slideMaster" Target="../slideMasters/slideMaster15.xml"/></Relationships>
</file>

<file path=ppt/slideLayouts/_rels/slideLayout26.xml.rels><?xml version="1.0" encoding="UTF-8" standalone="yes"?>
<Relationships xmlns="http://schemas.openxmlformats.org/package/2006/relationships"><Relationship Id="rId8" Type="http://schemas.openxmlformats.org/officeDocument/2006/relationships/tags" Target="../tags/tag208.xml"/><Relationship Id="rId13" Type="http://schemas.openxmlformats.org/officeDocument/2006/relationships/image" Target="file:///C:\Users\1V994W2\PycharmProjects\PPT_Background_Generation/pic_temp/1_pic_quater_right_up.png" TargetMode="External"/><Relationship Id="rId3" Type="http://schemas.openxmlformats.org/officeDocument/2006/relationships/tags" Target="../tags/tag203.xml"/><Relationship Id="rId7" Type="http://schemas.openxmlformats.org/officeDocument/2006/relationships/tags" Target="../tags/tag207.xml"/><Relationship Id="rId12" Type="http://schemas.openxmlformats.org/officeDocument/2006/relationships/image" Target="../media/image9.png"/><Relationship Id="rId2" Type="http://schemas.openxmlformats.org/officeDocument/2006/relationships/tags" Target="../tags/tag202.xml"/><Relationship Id="rId1" Type="http://schemas.openxmlformats.org/officeDocument/2006/relationships/tags" Target="../tags/tag201.xml"/><Relationship Id="rId6" Type="http://schemas.openxmlformats.org/officeDocument/2006/relationships/tags" Target="../tags/tag206.xml"/><Relationship Id="rId11" Type="http://schemas.openxmlformats.org/officeDocument/2006/relationships/image" Target="file:///C:\Users\1V994W2\PycharmProjects\PPT_Background_Generation/pic_temp/0_pic_quater_left_up.png" TargetMode="External"/><Relationship Id="rId5" Type="http://schemas.openxmlformats.org/officeDocument/2006/relationships/tags" Target="../tags/tag205.xml"/><Relationship Id="rId10" Type="http://schemas.openxmlformats.org/officeDocument/2006/relationships/image" Target="../media/image8.png"/><Relationship Id="rId4" Type="http://schemas.openxmlformats.org/officeDocument/2006/relationships/tags" Target="../tags/tag204.xml"/><Relationship Id="rId9" Type="http://schemas.openxmlformats.org/officeDocument/2006/relationships/slideMaster" Target="../slideMasters/slideMaster2.xml"/></Relationships>
</file>

<file path=ppt/slideLayouts/_rels/slideLayout260.xml.rels><?xml version="1.0" encoding="UTF-8" standalone="yes"?>
<Relationships xmlns="http://schemas.openxmlformats.org/package/2006/relationships"><Relationship Id="rId8" Type="http://schemas.openxmlformats.org/officeDocument/2006/relationships/tags" Target="../tags/tag2075.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2070.xml"/><Relationship Id="rId7" Type="http://schemas.openxmlformats.org/officeDocument/2006/relationships/tags" Target="../tags/tag2074.xml"/><Relationship Id="rId12" Type="http://schemas.openxmlformats.org/officeDocument/2006/relationships/image" Target="../media/image3.png"/><Relationship Id="rId2" Type="http://schemas.openxmlformats.org/officeDocument/2006/relationships/tags" Target="../tags/tag2069.xml"/><Relationship Id="rId1" Type="http://schemas.openxmlformats.org/officeDocument/2006/relationships/tags" Target="../tags/tag2068.xml"/><Relationship Id="rId6" Type="http://schemas.openxmlformats.org/officeDocument/2006/relationships/tags" Target="../tags/tag2073.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2072.xml"/><Relationship Id="rId10" Type="http://schemas.openxmlformats.org/officeDocument/2006/relationships/image" Target="../media/image2.png"/><Relationship Id="rId4" Type="http://schemas.openxmlformats.org/officeDocument/2006/relationships/tags" Target="../tags/tag2071.xml"/><Relationship Id="rId9" Type="http://schemas.openxmlformats.org/officeDocument/2006/relationships/slideMaster" Target="../slideMasters/slideMaster15.xml"/></Relationships>
</file>

<file path=ppt/slideLayouts/_rels/slideLayout261.xml.rels><?xml version="1.0" encoding="UTF-8" standalone="yes"?>
<Relationships xmlns="http://schemas.openxmlformats.org/package/2006/relationships"><Relationship Id="rId8" Type="http://schemas.openxmlformats.org/officeDocument/2006/relationships/slideMaster" Target="../slideMasters/slideMaster15.xml"/><Relationship Id="rId3" Type="http://schemas.openxmlformats.org/officeDocument/2006/relationships/tags" Target="../tags/tag2078.xml"/><Relationship Id="rId7" Type="http://schemas.openxmlformats.org/officeDocument/2006/relationships/tags" Target="../tags/tag2082.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2077.xml"/><Relationship Id="rId1" Type="http://schemas.openxmlformats.org/officeDocument/2006/relationships/tags" Target="../tags/tag2076.xml"/><Relationship Id="rId6" Type="http://schemas.openxmlformats.org/officeDocument/2006/relationships/tags" Target="../tags/tag2081.xml"/><Relationship Id="rId11" Type="http://schemas.openxmlformats.org/officeDocument/2006/relationships/image" Target="../media/image3.png"/><Relationship Id="rId5" Type="http://schemas.openxmlformats.org/officeDocument/2006/relationships/tags" Target="../tags/tag2080.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2079.xml"/><Relationship Id="rId9" Type="http://schemas.openxmlformats.org/officeDocument/2006/relationships/image" Target="../media/image2.png"/></Relationships>
</file>

<file path=ppt/slideLayouts/_rels/slideLayout26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2085.xml"/><Relationship Id="rId7" Type="http://schemas.openxmlformats.org/officeDocument/2006/relationships/slideMaster" Target="../slideMasters/slideMaster15.xml"/><Relationship Id="rId2" Type="http://schemas.openxmlformats.org/officeDocument/2006/relationships/tags" Target="../tags/tag2084.xml"/><Relationship Id="rId1" Type="http://schemas.openxmlformats.org/officeDocument/2006/relationships/tags" Target="../tags/tag2083.xml"/><Relationship Id="rId6" Type="http://schemas.openxmlformats.org/officeDocument/2006/relationships/tags" Target="../tags/tag2088.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2087.xml"/><Relationship Id="rId10" Type="http://schemas.openxmlformats.org/officeDocument/2006/relationships/image" Target="../media/image3.png"/><Relationship Id="rId4" Type="http://schemas.openxmlformats.org/officeDocument/2006/relationships/tags" Target="../tags/tag2086.xml"/><Relationship Id="rId9" Type="http://schemas.openxmlformats.org/officeDocument/2006/relationships/image" Target="file:///C:\Users\1V994W2\PycharmProjects\PPT_Background_Generation/pic_temp/0_pic_quater_right_down.png" TargetMode="External"/></Relationships>
</file>

<file path=ppt/slideLayouts/_rels/slideLayout26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2091.xml"/><Relationship Id="rId7" Type="http://schemas.openxmlformats.org/officeDocument/2006/relationships/slideMaster" Target="../slideMasters/slideMaster15.xml"/><Relationship Id="rId2" Type="http://schemas.openxmlformats.org/officeDocument/2006/relationships/tags" Target="../tags/tag2090.xml"/><Relationship Id="rId1" Type="http://schemas.openxmlformats.org/officeDocument/2006/relationships/tags" Target="../tags/tag2089.xml"/><Relationship Id="rId6" Type="http://schemas.openxmlformats.org/officeDocument/2006/relationships/tags" Target="../tags/tag2094.xml"/><Relationship Id="rId5" Type="http://schemas.openxmlformats.org/officeDocument/2006/relationships/tags" Target="../tags/tag2093.xml"/><Relationship Id="rId4" Type="http://schemas.openxmlformats.org/officeDocument/2006/relationships/tags" Target="../tags/tag2092.xml"/><Relationship Id="rId9" Type="http://schemas.openxmlformats.org/officeDocument/2006/relationships/image" Target="file:///C:\Users\1V994W2\PycharmProjects\PPT_Background_Generation/pic_temp/pic_sup.png" TargetMode="External"/></Relationships>
</file>

<file path=ppt/slideLayouts/_rels/slideLayout264.xml.rels><?xml version="1.0" encoding="UTF-8" standalone="yes"?>
<Relationships xmlns="http://schemas.openxmlformats.org/package/2006/relationships"><Relationship Id="rId8" Type="http://schemas.openxmlformats.org/officeDocument/2006/relationships/slideMaster" Target="../slideMasters/slideMaster15.xml"/><Relationship Id="rId3" Type="http://schemas.openxmlformats.org/officeDocument/2006/relationships/tags" Target="../tags/tag2097.xml"/><Relationship Id="rId7" Type="http://schemas.openxmlformats.org/officeDocument/2006/relationships/tags" Target="../tags/tag2101.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2096.xml"/><Relationship Id="rId1" Type="http://schemas.openxmlformats.org/officeDocument/2006/relationships/tags" Target="../tags/tag2095.xml"/><Relationship Id="rId6" Type="http://schemas.openxmlformats.org/officeDocument/2006/relationships/tags" Target="../tags/tag2100.xml"/><Relationship Id="rId11" Type="http://schemas.openxmlformats.org/officeDocument/2006/relationships/image" Target="../media/image3.png"/><Relationship Id="rId5" Type="http://schemas.openxmlformats.org/officeDocument/2006/relationships/tags" Target="../tags/tag2099.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2098.xml"/><Relationship Id="rId9" Type="http://schemas.openxmlformats.org/officeDocument/2006/relationships/image" Target="../media/image2.png"/></Relationships>
</file>

<file path=ppt/slideLayouts/_rels/slideLayout265.xml.rels><?xml version="1.0" encoding="UTF-8" standalone="yes"?>
<Relationships xmlns="http://schemas.openxmlformats.org/package/2006/relationships"><Relationship Id="rId8" Type="http://schemas.openxmlformats.org/officeDocument/2006/relationships/tags" Target="../tags/tag2109.xml"/><Relationship Id="rId13" Type="http://schemas.openxmlformats.org/officeDocument/2006/relationships/image" Target="../media/image3.png"/><Relationship Id="rId3" Type="http://schemas.openxmlformats.org/officeDocument/2006/relationships/tags" Target="../tags/tag2104.xml"/><Relationship Id="rId7" Type="http://schemas.openxmlformats.org/officeDocument/2006/relationships/tags" Target="../tags/tag2108.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2103.xml"/><Relationship Id="rId1" Type="http://schemas.openxmlformats.org/officeDocument/2006/relationships/tags" Target="../tags/tag2102.xml"/><Relationship Id="rId6" Type="http://schemas.openxmlformats.org/officeDocument/2006/relationships/tags" Target="../tags/tag2107.xml"/><Relationship Id="rId11" Type="http://schemas.openxmlformats.org/officeDocument/2006/relationships/image" Target="../media/image2.png"/><Relationship Id="rId5" Type="http://schemas.openxmlformats.org/officeDocument/2006/relationships/tags" Target="../tags/tag2106.xml"/><Relationship Id="rId10" Type="http://schemas.openxmlformats.org/officeDocument/2006/relationships/slideMaster" Target="../slideMasters/slideMaster15.xml"/><Relationship Id="rId4" Type="http://schemas.openxmlformats.org/officeDocument/2006/relationships/tags" Target="../tags/tag2105.xml"/><Relationship Id="rId9" Type="http://schemas.openxmlformats.org/officeDocument/2006/relationships/tags" Target="../tags/tag2110.xml"/><Relationship Id="rId14" Type="http://schemas.openxmlformats.org/officeDocument/2006/relationships/image" Target="file:///C:\Users\1V994W2\PycharmProjects\PPT_Background_Generation/pic_temp/1_pic_quater_left_down.png" TargetMode="External"/></Relationships>
</file>

<file path=ppt/slideLayouts/_rels/slideLayout266.xml.rels><?xml version="1.0" encoding="UTF-8" standalone="yes"?>
<Relationships xmlns="http://schemas.openxmlformats.org/package/2006/relationships"><Relationship Id="rId8" Type="http://schemas.openxmlformats.org/officeDocument/2006/relationships/tags" Target="../tags/tag2118.xml"/><Relationship Id="rId3" Type="http://schemas.openxmlformats.org/officeDocument/2006/relationships/tags" Target="../tags/tag2113.xml"/><Relationship Id="rId7" Type="http://schemas.openxmlformats.org/officeDocument/2006/relationships/tags" Target="../tags/tag2117.xml"/><Relationship Id="rId2" Type="http://schemas.openxmlformats.org/officeDocument/2006/relationships/tags" Target="../tags/tag2112.xml"/><Relationship Id="rId1" Type="http://schemas.openxmlformats.org/officeDocument/2006/relationships/tags" Target="../tags/tag2111.xml"/><Relationship Id="rId6" Type="http://schemas.openxmlformats.org/officeDocument/2006/relationships/tags" Target="../tags/tag2116.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2115.xml"/><Relationship Id="rId10" Type="http://schemas.openxmlformats.org/officeDocument/2006/relationships/image" Target="../media/image2.png"/><Relationship Id="rId4" Type="http://schemas.openxmlformats.org/officeDocument/2006/relationships/tags" Target="../tags/tag2114.xml"/><Relationship Id="rId9" Type="http://schemas.openxmlformats.org/officeDocument/2006/relationships/slideMaster" Target="../slideMasters/slideMaster15.xml"/></Relationships>
</file>

<file path=ppt/slideLayouts/_rels/slideLayout267.xml.rels><?xml version="1.0" encoding="UTF-8" standalone="yes"?>
<Relationships xmlns="http://schemas.openxmlformats.org/package/2006/relationships"><Relationship Id="rId8" Type="http://schemas.openxmlformats.org/officeDocument/2006/relationships/tags" Target="../tags/tag2126.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2121.xml"/><Relationship Id="rId7" Type="http://schemas.openxmlformats.org/officeDocument/2006/relationships/tags" Target="../tags/tag2125.xml"/><Relationship Id="rId12" Type="http://schemas.openxmlformats.org/officeDocument/2006/relationships/image" Target="../media/image2.png"/><Relationship Id="rId2" Type="http://schemas.openxmlformats.org/officeDocument/2006/relationships/tags" Target="../tags/tag2120.xml"/><Relationship Id="rId1" Type="http://schemas.openxmlformats.org/officeDocument/2006/relationships/tags" Target="../tags/tag2119.xml"/><Relationship Id="rId6" Type="http://schemas.openxmlformats.org/officeDocument/2006/relationships/tags" Target="../tags/tag2124.xml"/><Relationship Id="rId11" Type="http://schemas.openxmlformats.org/officeDocument/2006/relationships/slideMaster" Target="../slideMasters/slideMaster15.xml"/><Relationship Id="rId5" Type="http://schemas.openxmlformats.org/officeDocument/2006/relationships/tags" Target="../tags/tag2123.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2128.xml"/><Relationship Id="rId4" Type="http://schemas.openxmlformats.org/officeDocument/2006/relationships/tags" Target="../tags/tag2122.xml"/><Relationship Id="rId9" Type="http://schemas.openxmlformats.org/officeDocument/2006/relationships/tags" Target="../tags/tag2127.xml"/><Relationship Id="rId14" Type="http://schemas.openxmlformats.org/officeDocument/2006/relationships/image" Target="../media/image3.png"/></Relationships>
</file>

<file path=ppt/slideLayouts/_rels/slideLayout268.xml.rels><?xml version="1.0" encoding="UTF-8" standalone="yes"?>
<Relationships xmlns="http://schemas.openxmlformats.org/package/2006/relationships"><Relationship Id="rId8" Type="http://schemas.openxmlformats.org/officeDocument/2006/relationships/tags" Target="../tags/tag2136.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2131.xml"/><Relationship Id="rId7" Type="http://schemas.openxmlformats.org/officeDocument/2006/relationships/tags" Target="../tags/tag2135.xml"/><Relationship Id="rId12" Type="http://schemas.openxmlformats.org/officeDocument/2006/relationships/image" Target="../media/image2.png"/><Relationship Id="rId2" Type="http://schemas.openxmlformats.org/officeDocument/2006/relationships/tags" Target="../tags/tag2130.xml"/><Relationship Id="rId1" Type="http://schemas.openxmlformats.org/officeDocument/2006/relationships/tags" Target="../tags/tag2129.xml"/><Relationship Id="rId6" Type="http://schemas.openxmlformats.org/officeDocument/2006/relationships/tags" Target="../tags/tag2134.xml"/><Relationship Id="rId11" Type="http://schemas.openxmlformats.org/officeDocument/2006/relationships/slideMaster" Target="../slideMasters/slideMaster15.xml"/><Relationship Id="rId5" Type="http://schemas.openxmlformats.org/officeDocument/2006/relationships/tags" Target="../tags/tag2133.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2138.xml"/><Relationship Id="rId4" Type="http://schemas.openxmlformats.org/officeDocument/2006/relationships/tags" Target="../tags/tag2132.xml"/><Relationship Id="rId9" Type="http://schemas.openxmlformats.org/officeDocument/2006/relationships/tags" Target="../tags/tag2137.xml"/><Relationship Id="rId14" Type="http://schemas.openxmlformats.org/officeDocument/2006/relationships/image" Target="../media/image3.png"/></Relationships>
</file>

<file path=ppt/slideLayouts/_rels/slideLayout269.xml.rels><?xml version="1.0" encoding="UTF-8" standalone="yes"?>
<Relationships xmlns="http://schemas.openxmlformats.org/package/2006/relationships"><Relationship Id="rId8" Type="http://schemas.openxmlformats.org/officeDocument/2006/relationships/tags" Target="../tags/tag2146.xml"/><Relationship Id="rId13" Type="http://schemas.openxmlformats.org/officeDocument/2006/relationships/slideMaster" Target="../slideMasters/slideMaster15.xml"/><Relationship Id="rId3" Type="http://schemas.openxmlformats.org/officeDocument/2006/relationships/tags" Target="../tags/tag2141.xml"/><Relationship Id="rId7" Type="http://schemas.openxmlformats.org/officeDocument/2006/relationships/tags" Target="../tags/tag2145.xml"/><Relationship Id="rId12" Type="http://schemas.openxmlformats.org/officeDocument/2006/relationships/tags" Target="../tags/tag2150.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2140.xml"/><Relationship Id="rId16" Type="http://schemas.openxmlformats.org/officeDocument/2006/relationships/image" Target="../media/image3.png"/><Relationship Id="rId1" Type="http://schemas.openxmlformats.org/officeDocument/2006/relationships/tags" Target="../tags/tag2139.xml"/><Relationship Id="rId6" Type="http://schemas.openxmlformats.org/officeDocument/2006/relationships/tags" Target="../tags/tag2144.xml"/><Relationship Id="rId11" Type="http://schemas.openxmlformats.org/officeDocument/2006/relationships/tags" Target="../tags/tag2149.xml"/><Relationship Id="rId5" Type="http://schemas.openxmlformats.org/officeDocument/2006/relationships/tags" Target="../tags/tag2143.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2148.xml"/><Relationship Id="rId4" Type="http://schemas.openxmlformats.org/officeDocument/2006/relationships/tags" Target="../tags/tag2142.xml"/><Relationship Id="rId9" Type="http://schemas.openxmlformats.org/officeDocument/2006/relationships/tags" Target="../tags/tag2147.xml"/><Relationship Id="rId14" Type="http://schemas.openxmlformats.org/officeDocument/2006/relationships/image" Target="../media/image2.png"/></Relationships>
</file>

<file path=ppt/slideLayouts/_rels/slideLayout27.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211.xml"/><Relationship Id="rId7" Type="http://schemas.openxmlformats.org/officeDocument/2006/relationships/tags" Target="../tags/tag215.xml"/><Relationship Id="rId12" Type="http://schemas.openxmlformats.org/officeDocument/2006/relationships/image" Target="file:///C:\Users\1V994W2\PycharmProjects\PPT_Background_Generation/pic_temp/1_pic_quater_right_up.png" TargetMode="External"/><Relationship Id="rId2" Type="http://schemas.openxmlformats.org/officeDocument/2006/relationships/tags" Target="../tags/tag210.xml"/><Relationship Id="rId1" Type="http://schemas.openxmlformats.org/officeDocument/2006/relationships/tags" Target="../tags/tag209.xml"/><Relationship Id="rId6" Type="http://schemas.openxmlformats.org/officeDocument/2006/relationships/tags" Target="../tags/tag214.xml"/><Relationship Id="rId11" Type="http://schemas.openxmlformats.org/officeDocument/2006/relationships/image" Target="../media/image9.png"/><Relationship Id="rId5" Type="http://schemas.openxmlformats.org/officeDocument/2006/relationships/tags" Target="../tags/tag213.xml"/><Relationship Id="rId10" Type="http://schemas.openxmlformats.org/officeDocument/2006/relationships/image" Target="file:///C:\Users\1V994W2\PycharmProjects\PPT_Background_Generation/pic_temp/0_pic_quater_left_up.png" TargetMode="External"/><Relationship Id="rId4" Type="http://schemas.openxmlformats.org/officeDocument/2006/relationships/tags" Target="../tags/tag212.xml"/><Relationship Id="rId9" Type="http://schemas.openxmlformats.org/officeDocument/2006/relationships/image" Target="../media/image8.png"/></Relationships>
</file>

<file path=ppt/slideLayouts/_rels/slideLayout270.xml.rels><?xml version="1.0" encoding="UTF-8" standalone="yes"?>
<Relationships xmlns="http://schemas.openxmlformats.org/package/2006/relationships"><Relationship Id="rId8" Type="http://schemas.openxmlformats.org/officeDocument/2006/relationships/tags" Target="../tags/tag2158.xml"/><Relationship Id="rId13" Type="http://schemas.openxmlformats.org/officeDocument/2006/relationships/image" Target="../media/image3.png"/><Relationship Id="rId3" Type="http://schemas.openxmlformats.org/officeDocument/2006/relationships/tags" Target="../tags/tag2153.xml"/><Relationship Id="rId7" Type="http://schemas.openxmlformats.org/officeDocument/2006/relationships/tags" Target="../tags/tag2157.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2152.xml"/><Relationship Id="rId1" Type="http://schemas.openxmlformats.org/officeDocument/2006/relationships/tags" Target="../tags/tag2151.xml"/><Relationship Id="rId6" Type="http://schemas.openxmlformats.org/officeDocument/2006/relationships/tags" Target="../tags/tag2156.xml"/><Relationship Id="rId11" Type="http://schemas.openxmlformats.org/officeDocument/2006/relationships/image" Target="../media/image6.png"/><Relationship Id="rId5" Type="http://schemas.openxmlformats.org/officeDocument/2006/relationships/tags" Target="../tags/tag2155.xml"/><Relationship Id="rId10" Type="http://schemas.openxmlformats.org/officeDocument/2006/relationships/slideMaster" Target="../slideMasters/slideMaster15.xml"/><Relationship Id="rId4" Type="http://schemas.openxmlformats.org/officeDocument/2006/relationships/tags" Target="../tags/tag2154.xml"/><Relationship Id="rId9" Type="http://schemas.openxmlformats.org/officeDocument/2006/relationships/tags" Target="../tags/tag2159.xml"/><Relationship Id="rId14" Type="http://schemas.openxmlformats.org/officeDocument/2006/relationships/image" Target="file:///C:\Users\1V994W2\PycharmProjects\PPT_Background_Generation/pic_temp/1_pic_quater_left_down.png" TargetMode="External"/></Relationships>
</file>

<file path=ppt/slideLayouts/_rels/slideLayout27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2168.xml"/><Relationship Id="rId7" Type="http://schemas.openxmlformats.org/officeDocument/2006/relationships/slideMaster" Target="../slideMasters/slideMaster16.xml"/><Relationship Id="rId2" Type="http://schemas.openxmlformats.org/officeDocument/2006/relationships/tags" Target="../tags/tag2167.xml"/><Relationship Id="rId1" Type="http://schemas.openxmlformats.org/officeDocument/2006/relationships/tags" Target="../tags/tag2166.xml"/><Relationship Id="rId6" Type="http://schemas.openxmlformats.org/officeDocument/2006/relationships/tags" Target="../tags/tag2171.xml"/><Relationship Id="rId5" Type="http://schemas.openxmlformats.org/officeDocument/2006/relationships/tags" Target="../tags/tag2170.xml"/><Relationship Id="rId4" Type="http://schemas.openxmlformats.org/officeDocument/2006/relationships/tags" Target="../tags/tag2169.xml"/><Relationship Id="rId9" Type="http://schemas.openxmlformats.org/officeDocument/2006/relationships/image" Target="file:///C:\Users\1V994W2\PycharmProjects\PPT_Background_Generation/pic_temp/pic_sup.png" TargetMode="External"/></Relationships>
</file>

<file path=ppt/slideLayouts/_rels/slideLayout272.xml.rels><?xml version="1.0" encoding="UTF-8" standalone="yes"?>
<Relationships xmlns="http://schemas.openxmlformats.org/package/2006/relationships"><Relationship Id="rId8" Type="http://schemas.openxmlformats.org/officeDocument/2006/relationships/slideMaster" Target="../slideMasters/slideMaster16.xml"/><Relationship Id="rId3" Type="http://schemas.openxmlformats.org/officeDocument/2006/relationships/tags" Target="../tags/tag2174.xml"/><Relationship Id="rId7" Type="http://schemas.openxmlformats.org/officeDocument/2006/relationships/tags" Target="../tags/tag2178.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2173.xml"/><Relationship Id="rId1" Type="http://schemas.openxmlformats.org/officeDocument/2006/relationships/tags" Target="../tags/tag2172.xml"/><Relationship Id="rId6" Type="http://schemas.openxmlformats.org/officeDocument/2006/relationships/tags" Target="../tags/tag2177.xml"/><Relationship Id="rId11" Type="http://schemas.openxmlformats.org/officeDocument/2006/relationships/image" Target="../media/image3.png"/><Relationship Id="rId5" Type="http://schemas.openxmlformats.org/officeDocument/2006/relationships/tags" Target="../tags/tag2176.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2175.xml"/><Relationship Id="rId9" Type="http://schemas.openxmlformats.org/officeDocument/2006/relationships/image" Target="../media/image2.png"/></Relationships>
</file>

<file path=ppt/slideLayouts/_rels/slideLayout27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2181.xml"/><Relationship Id="rId7" Type="http://schemas.openxmlformats.org/officeDocument/2006/relationships/slideMaster" Target="../slideMasters/slideMaster16.xml"/><Relationship Id="rId2" Type="http://schemas.openxmlformats.org/officeDocument/2006/relationships/tags" Target="../tags/tag2180.xml"/><Relationship Id="rId1" Type="http://schemas.openxmlformats.org/officeDocument/2006/relationships/tags" Target="../tags/tag2179.xml"/><Relationship Id="rId6" Type="http://schemas.openxmlformats.org/officeDocument/2006/relationships/tags" Target="../tags/tag2184.xml"/><Relationship Id="rId5" Type="http://schemas.openxmlformats.org/officeDocument/2006/relationships/tags" Target="../tags/tag2183.xml"/><Relationship Id="rId4" Type="http://schemas.openxmlformats.org/officeDocument/2006/relationships/tags" Target="../tags/tag2182.xml"/><Relationship Id="rId9" Type="http://schemas.openxmlformats.org/officeDocument/2006/relationships/image" Target="file:///C:\Users\1V994W2\PycharmProjects\PPT_Background_Generation/pic_temp/pic_half_top.png" TargetMode="External"/></Relationships>
</file>

<file path=ppt/slideLayouts/_rels/slideLayout274.xml.rels><?xml version="1.0" encoding="UTF-8" standalone="yes"?>
<Relationships xmlns="http://schemas.openxmlformats.org/package/2006/relationships"><Relationship Id="rId8" Type="http://schemas.openxmlformats.org/officeDocument/2006/relationships/tags" Target="../tags/tag2192.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2187.xml"/><Relationship Id="rId7" Type="http://schemas.openxmlformats.org/officeDocument/2006/relationships/tags" Target="../tags/tag2191.xml"/><Relationship Id="rId12" Type="http://schemas.openxmlformats.org/officeDocument/2006/relationships/image" Target="../media/image3.png"/><Relationship Id="rId2" Type="http://schemas.openxmlformats.org/officeDocument/2006/relationships/tags" Target="../tags/tag2186.xml"/><Relationship Id="rId1" Type="http://schemas.openxmlformats.org/officeDocument/2006/relationships/tags" Target="../tags/tag2185.xml"/><Relationship Id="rId6" Type="http://schemas.openxmlformats.org/officeDocument/2006/relationships/tags" Target="../tags/tag2190.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2189.xml"/><Relationship Id="rId10" Type="http://schemas.openxmlformats.org/officeDocument/2006/relationships/image" Target="../media/image2.png"/><Relationship Id="rId4" Type="http://schemas.openxmlformats.org/officeDocument/2006/relationships/tags" Target="../tags/tag2188.xml"/><Relationship Id="rId9" Type="http://schemas.openxmlformats.org/officeDocument/2006/relationships/slideMaster" Target="../slideMasters/slideMaster16.xml"/></Relationships>
</file>

<file path=ppt/slideLayouts/_rels/slideLayout275.xml.rels><?xml version="1.0" encoding="UTF-8" standalone="yes"?>
<Relationships xmlns="http://schemas.openxmlformats.org/package/2006/relationships"><Relationship Id="rId8" Type="http://schemas.openxmlformats.org/officeDocument/2006/relationships/tags" Target="../tags/tag2200.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2195.xml"/><Relationship Id="rId7" Type="http://schemas.openxmlformats.org/officeDocument/2006/relationships/tags" Target="../tags/tag2199.xml"/><Relationship Id="rId12" Type="http://schemas.openxmlformats.org/officeDocument/2006/relationships/image" Target="../media/image2.png"/><Relationship Id="rId2" Type="http://schemas.openxmlformats.org/officeDocument/2006/relationships/tags" Target="../tags/tag2194.xml"/><Relationship Id="rId1" Type="http://schemas.openxmlformats.org/officeDocument/2006/relationships/tags" Target="../tags/tag2193.xml"/><Relationship Id="rId6" Type="http://schemas.openxmlformats.org/officeDocument/2006/relationships/tags" Target="../tags/tag2198.xml"/><Relationship Id="rId11" Type="http://schemas.openxmlformats.org/officeDocument/2006/relationships/slideMaster" Target="../slideMasters/slideMaster16.xml"/><Relationship Id="rId5" Type="http://schemas.openxmlformats.org/officeDocument/2006/relationships/tags" Target="../tags/tag2197.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2202.xml"/><Relationship Id="rId4" Type="http://schemas.openxmlformats.org/officeDocument/2006/relationships/tags" Target="../tags/tag2196.xml"/><Relationship Id="rId9" Type="http://schemas.openxmlformats.org/officeDocument/2006/relationships/tags" Target="../tags/tag2201.xml"/><Relationship Id="rId14" Type="http://schemas.openxmlformats.org/officeDocument/2006/relationships/image" Target="../media/image3.png"/></Relationships>
</file>

<file path=ppt/slideLayouts/_rels/slideLayout27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2205.xml"/><Relationship Id="rId7" Type="http://schemas.openxmlformats.org/officeDocument/2006/relationships/slideMaster" Target="../slideMasters/slideMaster16.xml"/><Relationship Id="rId2" Type="http://schemas.openxmlformats.org/officeDocument/2006/relationships/tags" Target="../tags/tag2204.xml"/><Relationship Id="rId1" Type="http://schemas.openxmlformats.org/officeDocument/2006/relationships/tags" Target="../tags/tag2203.xml"/><Relationship Id="rId6" Type="http://schemas.openxmlformats.org/officeDocument/2006/relationships/tags" Target="../tags/tag2208.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2207.xml"/><Relationship Id="rId10" Type="http://schemas.openxmlformats.org/officeDocument/2006/relationships/image" Target="../media/image3.png"/><Relationship Id="rId4" Type="http://schemas.openxmlformats.org/officeDocument/2006/relationships/tags" Target="../tags/tag2206.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277.xml.rels><?xml version="1.0" encoding="UTF-8" standalone="yes"?>
<Relationships xmlns="http://schemas.openxmlformats.org/package/2006/relationships"><Relationship Id="rId3" Type="http://schemas.openxmlformats.org/officeDocument/2006/relationships/tags" Target="../tags/tag2211.xml"/><Relationship Id="rId2" Type="http://schemas.openxmlformats.org/officeDocument/2006/relationships/tags" Target="../tags/tag2210.xml"/><Relationship Id="rId1" Type="http://schemas.openxmlformats.org/officeDocument/2006/relationships/tags" Target="../tags/tag2209.xml"/><Relationship Id="rId4" Type="http://schemas.openxmlformats.org/officeDocument/2006/relationships/slideMaster" Target="../slideMasters/slideMaster16.xml"/></Relationships>
</file>

<file path=ppt/slideLayouts/_rels/slideLayout278.xml.rels><?xml version="1.0" encoding="UTF-8" standalone="yes"?>
<Relationships xmlns="http://schemas.openxmlformats.org/package/2006/relationships"><Relationship Id="rId8" Type="http://schemas.openxmlformats.org/officeDocument/2006/relationships/tags" Target="../tags/tag2219.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2214.xml"/><Relationship Id="rId7" Type="http://schemas.openxmlformats.org/officeDocument/2006/relationships/tags" Target="../tags/tag2218.xml"/><Relationship Id="rId12" Type="http://schemas.openxmlformats.org/officeDocument/2006/relationships/image" Target="../media/image3.png"/><Relationship Id="rId2" Type="http://schemas.openxmlformats.org/officeDocument/2006/relationships/tags" Target="../tags/tag2213.xml"/><Relationship Id="rId1" Type="http://schemas.openxmlformats.org/officeDocument/2006/relationships/tags" Target="../tags/tag2212.xml"/><Relationship Id="rId6" Type="http://schemas.openxmlformats.org/officeDocument/2006/relationships/tags" Target="../tags/tag2217.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2216.xml"/><Relationship Id="rId10" Type="http://schemas.openxmlformats.org/officeDocument/2006/relationships/image" Target="../media/image2.png"/><Relationship Id="rId4" Type="http://schemas.openxmlformats.org/officeDocument/2006/relationships/tags" Target="../tags/tag2215.xml"/><Relationship Id="rId9" Type="http://schemas.openxmlformats.org/officeDocument/2006/relationships/slideMaster" Target="../slideMasters/slideMaster16.xml"/></Relationships>
</file>

<file path=ppt/slideLayouts/_rels/slideLayout279.xml.rels><?xml version="1.0" encoding="UTF-8" standalone="yes"?>
<Relationships xmlns="http://schemas.openxmlformats.org/package/2006/relationships"><Relationship Id="rId8" Type="http://schemas.openxmlformats.org/officeDocument/2006/relationships/slideMaster" Target="../slideMasters/slideMaster16.xml"/><Relationship Id="rId3" Type="http://schemas.openxmlformats.org/officeDocument/2006/relationships/tags" Target="../tags/tag2222.xml"/><Relationship Id="rId7" Type="http://schemas.openxmlformats.org/officeDocument/2006/relationships/tags" Target="../tags/tag2226.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2221.xml"/><Relationship Id="rId1" Type="http://schemas.openxmlformats.org/officeDocument/2006/relationships/tags" Target="../tags/tag2220.xml"/><Relationship Id="rId6" Type="http://schemas.openxmlformats.org/officeDocument/2006/relationships/tags" Target="../tags/tag2225.xml"/><Relationship Id="rId11" Type="http://schemas.openxmlformats.org/officeDocument/2006/relationships/image" Target="../media/image3.png"/><Relationship Id="rId5" Type="http://schemas.openxmlformats.org/officeDocument/2006/relationships/tags" Target="../tags/tag2224.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2223.xml"/><Relationship Id="rId9" Type="http://schemas.openxmlformats.org/officeDocument/2006/relationships/image" Target="../media/image2.png"/></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tags" Target="../tags/tag218.xml"/><Relationship Id="rId7" Type="http://schemas.openxmlformats.org/officeDocument/2006/relationships/slideMaster" Target="../slideMasters/slideMaster2.xml"/><Relationship Id="rId2" Type="http://schemas.openxmlformats.org/officeDocument/2006/relationships/tags" Target="../tags/tag217.xml"/><Relationship Id="rId1" Type="http://schemas.openxmlformats.org/officeDocument/2006/relationships/tags" Target="../tags/tag216.xml"/><Relationship Id="rId6" Type="http://schemas.openxmlformats.org/officeDocument/2006/relationships/tags" Target="../tags/tag221.xml"/><Relationship Id="rId11" Type="http://schemas.openxmlformats.org/officeDocument/2006/relationships/image" Target="file:///C:\Users\1V994W2\PycharmProjects\PPT_Background_Generation/pic_temp/1_pic_quater_right_up.png" TargetMode="External"/><Relationship Id="rId5" Type="http://schemas.openxmlformats.org/officeDocument/2006/relationships/tags" Target="../tags/tag220.xml"/><Relationship Id="rId10" Type="http://schemas.openxmlformats.org/officeDocument/2006/relationships/image" Target="../media/image9.png"/><Relationship Id="rId4" Type="http://schemas.openxmlformats.org/officeDocument/2006/relationships/tags" Target="../tags/tag219.xml"/><Relationship Id="rId9" Type="http://schemas.openxmlformats.org/officeDocument/2006/relationships/image" Target="file:///C:\Users\1V994W2\PycharmProjects\PPT_Background_Generation/pic_temp/0_pic_quater_left_up.png" TargetMode="External"/></Relationships>
</file>

<file path=ppt/slideLayouts/_rels/slideLayout280.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2229.xml"/><Relationship Id="rId7" Type="http://schemas.openxmlformats.org/officeDocument/2006/relationships/slideMaster" Target="../slideMasters/slideMaster16.xml"/><Relationship Id="rId2" Type="http://schemas.openxmlformats.org/officeDocument/2006/relationships/tags" Target="../tags/tag2228.xml"/><Relationship Id="rId1" Type="http://schemas.openxmlformats.org/officeDocument/2006/relationships/tags" Target="../tags/tag2227.xml"/><Relationship Id="rId6" Type="http://schemas.openxmlformats.org/officeDocument/2006/relationships/tags" Target="../tags/tag2232.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2231.xml"/><Relationship Id="rId10" Type="http://schemas.openxmlformats.org/officeDocument/2006/relationships/image" Target="../media/image3.png"/><Relationship Id="rId4" Type="http://schemas.openxmlformats.org/officeDocument/2006/relationships/tags" Target="../tags/tag2230.xml"/><Relationship Id="rId9" Type="http://schemas.openxmlformats.org/officeDocument/2006/relationships/image" Target="file:///C:\Users\1V994W2\PycharmProjects\PPT_Background_Generation/pic_temp/0_pic_quater_right_down.png" TargetMode="External"/></Relationships>
</file>

<file path=ppt/slideLayouts/_rels/slideLayout28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2235.xml"/><Relationship Id="rId7" Type="http://schemas.openxmlformats.org/officeDocument/2006/relationships/slideMaster" Target="../slideMasters/slideMaster16.xml"/><Relationship Id="rId2" Type="http://schemas.openxmlformats.org/officeDocument/2006/relationships/tags" Target="../tags/tag2234.xml"/><Relationship Id="rId1" Type="http://schemas.openxmlformats.org/officeDocument/2006/relationships/tags" Target="../tags/tag2233.xml"/><Relationship Id="rId6" Type="http://schemas.openxmlformats.org/officeDocument/2006/relationships/tags" Target="../tags/tag2238.xml"/><Relationship Id="rId5" Type="http://schemas.openxmlformats.org/officeDocument/2006/relationships/tags" Target="../tags/tag2237.xml"/><Relationship Id="rId4" Type="http://schemas.openxmlformats.org/officeDocument/2006/relationships/tags" Target="../tags/tag2236.xml"/><Relationship Id="rId9" Type="http://schemas.openxmlformats.org/officeDocument/2006/relationships/image" Target="file:///C:\Users\1V994W2\PycharmProjects\PPT_Background_Generation/pic_temp/pic_sup.png" TargetMode="External"/></Relationships>
</file>

<file path=ppt/slideLayouts/_rels/slideLayout282.xml.rels><?xml version="1.0" encoding="UTF-8" standalone="yes"?>
<Relationships xmlns="http://schemas.openxmlformats.org/package/2006/relationships"><Relationship Id="rId8" Type="http://schemas.openxmlformats.org/officeDocument/2006/relationships/slideMaster" Target="../slideMasters/slideMaster16.xml"/><Relationship Id="rId3" Type="http://schemas.openxmlformats.org/officeDocument/2006/relationships/tags" Target="../tags/tag2241.xml"/><Relationship Id="rId7" Type="http://schemas.openxmlformats.org/officeDocument/2006/relationships/tags" Target="../tags/tag2245.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2240.xml"/><Relationship Id="rId1" Type="http://schemas.openxmlformats.org/officeDocument/2006/relationships/tags" Target="../tags/tag2239.xml"/><Relationship Id="rId6" Type="http://schemas.openxmlformats.org/officeDocument/2006/relationships/tags" Target="../tags/tag2244.xml"/><Relationship Id="rId11" Type="http://schemas.openxmlformats.org/officeDocument/2006/relationships/image" Target="../media/image3.png"/><Relationship Id="rId5" Type="http://schemas.openxmlformats.org/officeDocument/2006/relationships/tags" Target="../tags/tag2243.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2242.xml"/><Relationship Id="rId9" Type="http://schemas.openxmlformats.org/officeDocument/2006/relationships/image" Target="../media/image2.png"/></Relationships>
</file>

<file path=ppt/slideLayouts/_rels/slideLayout283.xml.rels><?xml version="1.0" encoding="UTF-8" standalone="yes"?>
<Relationships xmlns="http://schemas.openxmlformats.org/package/2006/relationships"><Relationship Id="rId8" Type="http://schemas.openxmlformats.org/officeDocument/2006/relationships/tags" Target="../tags/tag2253.xml"/><Relationship Id="rId13" Type="http://schemas.openxmlformats.org/officeDocument/2006/relationships/image" Target="../media/image3.png"/><Relationship Id="rId3" Type="http://schemas.openxmlformats.org/officeDocument/2006/relationships/tags" Target="../tags/tag2248.xml"/><Relationship Id="rId7" Type="http://schemas.openxmlformats.org/officeDocument/2006/relationships/tags" Target="../tags/tag2252.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2247.xml"/><Relationship Id="rId1" Type="http://schemas.openxmlformats.org/officeDocument/2006/relationships/tags" Target="../tags/tag2246.xml"/><Relationship Id="rId6" Type="http://schemas.openxmlformats.org/officeDocument/2006/relationships/tags" Target="../tags/tag2251.xml"/><Relationship Id="rId11" Type="http://schemas.openxmlformats.org/officeDocument/2006/relationships/image" Target="../media/image2.png"/><Relationship Id="rId5" Type="http://schemas.openxmlformats.org/officeDocument/2006/relationships/tags" Target="../tags/tag2250.xml"/><Relationship Id="rId10" Type="http://schemas.openxmlformats.org/officeDocument/2006/relationships/slideMaster" Target="../slideMasters/slideMaster16.xml"/><Relationship Id="rId4" Type="http://schemas.openxmlformats.org/officeDocument/2006/relationships/tags" Target="../tags/tag2249.xml"/><Relationship Id="rId9" Type="http://schemas.openxmlformats.org/officeDocument/2006/relationships/tags" Target="../tags/tag2254.xml"/><Relationship Id="rId14" Type="http://schemas.openxmlformats.org/officeDocument/2006/relationships/image" Target="file:///C:\Users\1V994W2\PycharmProjects\PPT_Background_Generation/pic_temp/1_pic_quater_left_down.png" TargetMode="External"/></Relationships>
</file>

<file path=ppt/slideLayouts/_rels/slideLayout284.xml.rels><?xml version="1.0" encoding="UTF-8" standalone="yes"?>
<Relationships xmlns="http://schemas.openxmlformats.org/package/2006/relationships"><Relationship Id="rId8" Type="http://schemas.openxmlformats.org/officeDocument/2006/relationships/tags" Target="../tags/tag2262.xml"/><Relationship Id="rId3" Type="http://schemas.openxmlformats.org/officeDocument/2006/relationships/tags" Target="../tags/tag2257.xml"/><Relationship Id="rId7" Type="http://schemas.openxmlformats.org/officeDocument/2006/relationships/tags" Target="../tags/tag2261.xml"/><Relationship Id="rId2" Type="http://schemas.openxmlformats.org/officeDocument/2006/relationships/tags" Target="../tags/tag2256.xml"/><Relationship Id="rId1" Type="http://schemas.openxmlformats.org/officeDocument/2006/relationships/tags" Target="../tags/tag2255.xml"/><Relationship Id="rId6" Type="http://schemas.openxmlformats.org/officeDocument/2006/relationships/tags" Target="../tags/tag2260.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2259.xml"/><Relationship Id="rId10" Type="http://schemas.openxmlformats.org/officeDocument/2006/relationships/image" Target="../media/image2.png"/><Relationship Id="rId4" Type="http://schemas.openxmlformats.org/officeDocument/2006/relationships/tags" Target="../tags/tag2258.xml"/><Relationship Id="rId9" Type="http://schemas.openxmlformats.org/officeDocument/2006/relationships/slideMaster" Target="../slideMasters/slideMaster16.xml"/></Relationships>
</file>

<file path=ppt/slideLayouts/_rels/slideLayout285.xml.rels><?xml version="1.0" encoding="UTF-8" standalone="yes"?>
<Relationships xmlns="http://schemas.openxmlformats.org/package/2006/relationships"><Relationship Id="rId8" Type="http://schemas.openxmlformats.org/officeDocument/2006/relationships/tags" Target="../tags/tag2270.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2265.xml"/><Relationship Id="rId7" Type="http://schemas.openxmlformats.org/officeDocument/2006/relationships/tags" Target="../tags/tag2269.xml"/><Relationship Id="rId12" Type="http://schemas.openxmlformats.org/officeDocument/2006/relationships/image" Target="../media/image2.png"/><Relationship Id="rId2" Type="http://schemas.openxmlformats.org/officeDocument/2006/relationships/tags" Target="../tags/tag2264.xml"/><Relationship Id="rId1" Type="http://schemas.openxmlformats.org/officeDocument/2006/relationships/tags" Target="../tags/tag2263.xml"/><Relationship Id="rId6" Type="http://schemas.openxmlformats.org/officeDocument/2006/relationships/tags" Target="../tags/tag2268.xml"/><Relationship Id="rId11" Type="http://schemas.openxmlformats.org/officeDocument/2006/relationships/slideMaster" Target="../slideMasters/slideMaster16.xml"/><Relationship Id="rId5" Type="http://schemas.openxmlformats.org/officeDocument/2006/relationships/tags" Target="../tags/tag2267.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2272.xml"/><Relationship Id="rId4" Type="http://schemas.openxmlformats.org/officeDocument/2006/relationships/tags" Target="../tags/tag2266.xml"/><Relationship Id="rId9" Type="http://schemas.openxmlformats.org/officeDocument/2006/relationships/tags" Target="../tags/tag2271.xml"/><Relationship Id="rId14" Type="http://schemas.openxmlformats.org/officeDocument/2006/relationships/image" Target="../media/image3.png"/></Relationships>
</file>

<file path=ppt/slideLayouts/_rels/slideLayout286.xml.rels><?xml version="1.0" encoding="UTF-8" standalone="yes"?>
<Relationships xmlns="http://schemas.openxmlformats.org/package/2006/relationships"><Relationship Id="rId8" Type="http://schemas.openxmlformats.org/officeDocument/2006/relationships/tags" Target="../tags/tag2280.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2275.xml"/><Relationship Id="rId7" Type="http://schemas.openxmlformats.org/officeDocument/2006/relationships/tags" Target="../tags/tag2279.xml"/><Relationship Id="rId12" Type="http://schemas.openxmlformats.org/officeDocument/2006/relationships/image" Target="../media/image2.png"/><Relationship Id="rId2" Type="http://schemas.openxmlformats.org/officeDocument/2006/relationships/tags" Target="../tags/tag2274.xml"/><Relationship Id="rId1" Type="http://schemas.openxmlformats.org/officeDocument/2006/relationships/tags" Target="../tags/tag2273.xml"/><Relationship Id="rId6" Type="http://schemas.openxmlformats.org/officeDocument/2006/relationships/tags" Target="../tags/tag2278.xml"/><Relationship Id="rId11" Type="http://schemas.openxmlformats.org/officeDocument/2006/relationships/slideMaster" Target="../slideMasters/slideMaster16.xml"/><Relationship Id="rId5" Type="http://schemas.openxmlformats.org/officeDocument/2006/relationships/tags" Target="../tags/tag2277.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2282.xml"/><Relationship Id="rId4" Type="http://schemas.openxmlformats.org/officeDocument/2006/relationships/tags" Target="../tags/tag2276.xml"/><Relationship Id="rId9" Type="http://schemas.openxmlformats.org/officeDocument/2006/relationships/tags" Target="../tags/tag2281.xml"/><Relationship Id="rId14" Type="http://schemas.openxmlformats.org/officeDocument/2006/relationships/image" Target="../media/image3.png"/></Relationships>
</file>

<file path=ppt/slideLayouts/_rels/slideLayout287.xml.rels><?xml version="1.0" encoding="UTF-8" standalone="yes"?>
<Relationships xmlns="http://schemas.openxmlformats.org/package/2006/relationships"><Relationship Id="rId8" Type="http://schemas.openxmlformats.org/officeDocument/2006/relationships/tags" Target="../tags/tag2290.xml"/><Relationship Id="rId13" Type="http://schemas.openxmlformats.org/officeDocument/2006/relationships/slideMaster" Target="../slideMasters/slideMaster16.xml"/><Relationship Id="rId3" Type="http://schemas.openxmlformats.org/officeDocument/2006/relationships/tags" Target="../tags/tag2285.xml"/><Relationship Id="rId7" Type="http://schemas.openxmlformats.org/officeDocument/2006/relationships/tags" Target="../tags/tag2289.xml"/><Relationship Id="rId12" Type="http://schemas.openxmlformats.org/officeDocument/2006/relationships/tags" Target="../tags/tag2294.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2284.xml"/><Relationship Id="rId16" Type="http://schemas.openxmlformats.org/officeDocument/2006/relationships/image" Target="../media/image3.png"/><Relationship Id="rId1" Type="http://schemas.openxmlformats.org/officeDocument/2006/relationships/tags" Target="../tags/tag2283.xml"/><Relationship Id="rId6" Type="http://schemas.openxmlformats.org/officeDocument/2006/relationships/tags" Target="../tags/tag2288.xml"/><Relationship Id="rId11" Type="http://schemas.openxmlformats.org/officeDocument/2006/relationships/tags" Target="../tags/tag2293.xml"/><Relationship Id="rId5" Type="http://schemas.openxmlformats.org/officeDocument/2006/relationships/tags" Target="../tags/tag2287.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2292.xml"/><Relationship Id="rId4" Type="http://schemas.openxmlformats.org/officeDocument/2006/relationships/tags" Target="../tags/tag2286.xml"/><Relationship Id="rId9" Type="http://schemas.openxmlformats.org/officeDocument/2006/relationships/tags" Target="../tags/tag2291.xml"/><Relationship Id="rId14" Type="http://schemas.openxmlformats.org/officeDocument/2006/relationships/image" Target="../media/image2.png"/></Relationships>
</file>

<file path=ppt/slideLayouts/_rels/slideLayout288.xml.rels><?xml version="1.0" encoding="UTF-8" standalone="yes"?>
<Relationships xmlns="http://schemas.openxmlformats.org/package/2006/relationships"><Relationship Id="rId8" Type="http://schemas.openxmlformats.org/officeDocument/2006/relationships/tags" Target="../tags/tag2302.xml"/><Relationship Id="rId13" Type="http://schemas.openxmlformats.org/officeDocument/2006/relationships/image" Target="../media/image3.png"/><Relationship Id="rId3" Type="http://schemas.openxmlformats.org/officeDocument/2006/relationships/tags" Target="../tags/tag2297.xml"/><Relationship Id="rId7" Type="http://schemas.openxmlformats.org/officeDocument/2006/relationships/tags" Target="../tags/tag2301.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2296.xml"/><Relationship Id="rId1" Type="http://schemas.openxmlformats.org/officeDocument/2006/relationships/tags" Target="../tags/tag2295.xml"/><Relationship Id="rId6" Type="http://schemas.openxmlformats.org/officeDocument/2006/relationships/tags" Target="../tags/tag2300.xml"/><Relationship Id="rId11" Type="http://schemas.openxmlformats.org/officeDocument/2006/relationships/image" Target="../media/image6.png"/><Relationship Id="rId5" Type="http://schemas.openxmlformats.org/officeDocument/2006/relationships/tags" Target="../tags/tag2299.xml"/><Relationship Id="rId10" Type="http://schemas.openxmlformats.org/officeDocument/2006/relationships/slideMaster" Target="../slideMasters/slideMaster16.xml"/><Relationship Id="rId4" Type="http://schemas.openxmlformats.org/officeDocument/2006/relationships/tags" Target="../tags/tag2298.xml"/><Relationship Id="rId9" Type="http://schemas.openxmlformats.org/officeDocument/2006/relationships/tags" Target="../tags/tag2303.xml"/><Relationship Id="rId14" Type="http://schemas.openxmlformats.org/officeDocument/2006/relationships/image" Target="file:///C:\Users\1V994W2\PycharmProjects\PPT_Background_Generation/pic_temp/1_pic_quater_left_down.png" TargetMode="External"/></Relationships>
</file>

<file path=ppt/slideLayouts/_rels/slideLayout289.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2312.xml"/><Relationship Id="rId7" Type="http://schemas.openxmlformats.org/officeDocument/2006/relationships/slideMaster" Target="../slideMasters/slideMaster17.xml"/><Relationship Id="rId2" Type="http://schemas.openxmlformats.org/officeDocument/2006/relationships/tags" Target="../tags/tag2311.xml"/><Relationship Id="rId1" Type="http://schemas.openxmlformats.org/officeDocument/2006/relationships/tags" Target="../tags/tag2310.xml"/><Relationship Id="rId6" Type="http://schemas.openxmlformats.org/officeDocument/2006/relationships/tags" Target="../tags/tag2315.xml"/><Relationship Id="rId5" Type="http://schemas.openxmlformats.org/officeDocument/2006/relationships/tags" Target="../tags/tag2314.xml"/><Relationship Id="rId4" Type="http://schemas.openxmlformats.org/officeDocument/2006/relationships/tags" Target="../tags/tag2313.xml"/><Relationship Id="rId9" Type="http://schemas.openxmlformats.org/officeDocument/2006/relationships/image" Target="file:///C:\Users\1V994W2\PycharmProjects\PPT_Background_Generation/pic_temp/pic_sup.png" TargetMode="External"/></Relationships>
</file>

<file path=ppt/slideLayouts/_rels/slideLayout29.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224.xml"/><Relationship Id="rId7" Type="http://schemas.openxmlformats.org/officeDocument/2006/relationships/tags" Target="../tags/tag228.xml"/><Relationship Id="rId2" Type="http://schemas.openxmlformats.org/officeDocument/2006/relationships/tags" Target="../tags/tag223.xml"/><Relationship Id="rId1" Type="http://schemas.openxmlformats.org/officeDocument/2006/relationships/tags" Target="../tags/tag222.xml"/><Relationship Id="rId6" Type="http://schemas.openxmlformats.org/officeDocument/2006/relationships/tags" Target="../tags/tag227.xml"/><Relationship Id="rId5" Type="http://schemas.openxmlformats.org/officeDocument/2006/relationships/tags" Target="../tags/tag226.xml"/><Relationship Id="rId10" Type="http://schemas.openxmlformats.org/officeDocument/2006/relationships/image" Target="file:///C:\Users\1V994W2\PycharmProjects\PPT_Background_Generation/pic_temp/pic_sup.png" TargetMode="External"/><Relationship Id="rId4" Type="http://schemas.openxmlformats.org/officeDocument/2006/relationships/tags" Target="../tags/tag225.xml"/><Relationship Id="rId9" Type="http://schemas.openxmlformats.org/officeDocument/2006/relationships/image" Target="../media/image7.png"/></Relationships>
</file>

<file path=ppt/slideLayouts/_rels/slideLayout290.xml.rels><?xml version="1.0" encoding="UTF-8" standalone="yes"?>
<Relationships xmlns="http://schemas.openxmlformats.org/package/2006/relationships"><Relationship Id="rId8" Type="http://schemas.openxmlformats.org/officeDocument/2006/relationships/slideMaster" Target="../slideMasters/slideMaster17.xml"/><Relationship Id="rId3" Type="http://schemas.openxmlformats.org/officeDocument/2006/relationships/tags" Target="../tags/tag2318.xml"/><Relationship Id="rId7" Type="http://schemas.openxmlformats.org/officeDocument/2006/relationships/tags" Target="../tags/tag2322.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2317.xml"/><Relationship Id="rId1" Type="http://schemas.openxmlformats.org/officeDocument/2006/relationships/tags" Target="../tags/tag2316.xml"/><Relationship Id="rId6" Type="http://schemas.openxmlformats.org/officeDocument/2006/relationships/tags" Target="../tags/tag2321.xml"/><Relationship Id="rId11" Type="http://schemas.openxmlformats.org/officeDocument/2006/relationships/image" Target="../media/image3.png"/><Relationship Id="rId5" Type="http://schemas.openxmlformats.org/officeDocument/2006/relationships/tags" Target="../tags/tag2320.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2319.xml"/><Relationship Id="rId9" Type="http://schemas.openxmlformats.org/officeDocument/2006/relationships/image" Target="../media/image2.png"/></Relationships>
</file>

<file path=ppt/slideLayouts/_rels/slideLayout29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2325.xml"/><Relationship Id="rId7" Type="http://schemas.openxmlformats.org/officeDocument/2006/relationships/slideMaster" Target="../slideMasters/slideMaster17.xml"/><Relationship Id="rId2" Type="http://schemas.openxmlformats.org/officeDocument/2006/relationships/tags" Target="../tags/tag2324.xml"/><Relationship Id="rId1" Type="http://schemas.openxmlformats.org/officeDocument/2006/relationships/tags" Target="../tags/tag2323.xml"/><Relationship Id="rId6" Type="http://schemas.openxmlformats.org/officeDocument/2006/relationships/tags" Target="../tags/tag2328.xml"/><Relationship Id="rId5" Type="http://schemas.openxmlformats.org/officeDocument/2006/relationships/tags" Target="../tags/tag2327.xml"/><Relationship Id="rId4" Type="http://schemas.openxmlformats.org/officeDocument/2006/relationships/tags" Target="../tags/tag2326.xml"/><Relationship Id="rId9" Type="http://schemas.openxmlformats.org/officeDocument/2006/relationships/image" Target="file:///C:\Users\1V994W2\PycharmProjects\PPT_Background_Generation/pic_temp/pic_half_top.png" TargetMode="External"/></Relationships>
</file>

<file path=ppt/slideLayouts/_rels/slideLayout292.xml.rels><?xml version="1.0" encoding="UTF-8" standalone="yes"?>
<Relationships xmlns="http://schemas.openxmlformats.org/package/2006/relationships"><Relationship Id="rId8" Type="http://schemas.openxmlformats.org/officeDocument/2006/relationships/tags" Target="../tags/tag2336.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2331.xml"/><Relationship Id="rId7" Type="http://schemas.openxmlformats.org/officeDocument/2006/relationships/tags" Target="../tags/tag2335.xml"/><Relationship Id="rId12" Type="http://schemas.openxmlformats.org/officeDocument/2006/relationships/image" Target="../media/image3.png"/><Relationship Id="rId2" Type="http://schemas.openxmlformats.org/officeDocument/2006/relationships/tags" Target="../tags/tag2330.xml"/><Relationship Id="rId1" Type="http://schemas.openxmlformats.org/officeDocument/2006/relationships/tags" Target="../tags/tag2329.xml"/><Relationship Id="rId6" Type="http://schemas.openxmlformats.org/officeDocument/2006/relationships/tags" Target="../tags/tag2334.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2333.xml"/><Relationship Id="rId10" Type="http://schemas.openxmlformats.org/officeDocument/2006/relationships/image" Target="../media/image2.png"/><Relationship Id="rId4" Type="http://schemas.openxmlformats.org/officeDocument/2006/relationships/tags" Target="../tags/tag2332.xml"/><Relationship Id="rId9" Type="http://schemas.openxmlformats.org/officeDocument/2006/relationships/slideMaster" Target="../slideMasters/slideMaster17.xml"/></Relationships>
</file>

<file path=ppt/slideLayouts/_rels/slideLayout293.xml.rels><?xml version="1.0" encoding="UTF-8" standalone="yes"?>
<Relationships xmlns="http://schemas.openxmlformats.org/package/2006/relationships"><Relationship Id="rId8" Type="http://schemas.openxmlformats.org/officeDocument/2006/relationships/tags" Target="../tags/tag2344.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2339.xml"/><Relationship Id="rId7" Type="http://schemas.openxmlformats.org/officeDocument/2006/relationships/tags" Target="../tags/tag2343.xml"/><Relationship Id="rId12" Type="http://schemas.openxmlformats.org/officeDocument/2006/relationships/image" Target="../media/image2.png"/><Relationship Id="rId2" Type="http://schemas.openxmlformats.org/officeDocument/2006/relationships/tags" Target="../tags/tag2338.xml"/><Relationship Id="rId1" Type="http://schemas.openxmlformats.org/officeDocument/2006/relationships/tags" Target="../tags/tag2337.xml"/><Relationship Id="rId6" Type="http://schemas.openxmlformats.org/officeDocument/2006/relationships/tags" Target="../tags/tag2342.xml"/><Relationship Id="rId11" Type="http://schemas.openxmlformats.org/officeDocument/2006/relationships/slideMaster" Target="../slideMasters/slideMaster17.xml"/><Relationship Id="rId5" Type="http://schemas.openxmlformats.org/officeDocument/2006/relationships/tags" Target="../tags/tag2341.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2346.xml"/><Relationship Id="rId4" Type="http://schemas.openxmlformats.org/officeDocument/2006/relationships/tags" Target="../tags/tag2340.xml"/><Relationship Id="rId9" Type="http://schemas.openxmlformats.org/officeDocument/2006/relationships/tags" Target="../tags/tag2345.xml"/><Relationship Id="rId14" Type="http://schemas.openxmlformats.org/officeDocument/2006/relationships/image" Target="../media/image3.png"/></Relationships>
</file>

<file path=ppt/slideLayouts/_rels/slideLayout29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2349.xml"/><Relationship Id="rId7" Type="http://schemas.openxmlformats.org/officeDocument/2006/relationships/slideMaster" Target="../slideMasters/slideMaster17.xml"/><Relationship Id="rId2" Type="http://schemas.openxmlformats.org/officeDocument/2006/relationships/tags" Target="../tags/tag2348.xml"/><Relationship Id="rId1" Type="http://schemas.openxmlformats.org/officeDocument/2006/relationships/tags" Target="../tags/tag2347.xml"/><Relationship Id="rId6" Type="http://schemas.openxmlformats.org/officeDocument/2006/relationships/tags" Target="../tags/tag2352.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2351.xml"/><Relationship Id="rId10" Type="http://schemas.openxmlformats.org/officeDocument/2006/relationships/image" Target="../media/image3.png"/><Relationship Id="rId4" Type="http://schemas.openxmlformats.org/officeDocument/2006/relationships/tags" Target="../tags/tag2350.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295.xml.rels><?xml version="1.0" encoding="UTF-8" standalone="yes"?>
<Relationships xmlns="http://schemas.openxmlformats.org/package/2006/relationships"><Relationship Id="rId3" Type="http://schemas.openxmlformats.org/officeDocument/2006/relationships/tags" Target="../tags/tag2355.xml"/><Relationship Id="rId2" Type="http://schemas.openxmlformats.org/officeDocument/2006/relationships/tags" Target="../tags/tag2354.xml"/><Relationship Id="rId1" Type="http://schemas.openxmlformats.org/officeDocument/2006/relationships/tags" Target="../tags/tag2353.xml"/><Relationship Id="rId4" Type="http://schemas.openxmlformats.org/officeDocument/2006/relationships/slideMaster" Target="../slideMasters/slideMaster17.xml"/></Relationships>
</file>

<file path=ppt/slideLayouts/_rels/slideLayout296.xml.rels><?xml version="1.0" encoding="UTF-8" standalone="yes"?>
<Relationships xmlns="http://schemas.openxmlformats.org/package/2006/relationships"><Relationship Id="rId8" Type="http://schemas.openxmlformats.org/officeDocument/2006/relationships/tags" Target="../tags/tag2363.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2358.xml"/><Relationship Id="rId7" Type="http://schemas.openxmlformats.org/officeDocument/2006/relationships/tags" Target="../tags/tag2362.xml"/><Relationship Id="rId12" Type="http://schemas.openxmlformats.org/officeDocument/2006/relationships/image" Target="../media/image3.png"/><Relationship Id="rId2" Type="http://schemas.openxmlformats.org/officeDocument/2006/relationships/tags" Target="../tags/tag2357.xml"/><Relationship Id="rId1" Type="http://schemas.openxmlformats.org/officeDocument/2006/relationships/tags" Target="../tags/tag2356.xml"/><Relationship Id="rId6" Type="http://schemas.openxmlformats.org/officeDocument/2006/relationships/tags" Target="../tags/tag2361.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2360.xml"/><Relationship Id="rId10" Type="http://schemas.openxmlformats.org/officeDocument/2006/relationships/image" Target="../media/image2.png"/><Relationship Id="rId4" Type="http://schemas.openxmlformats.org/officeDocument/2006/relationships/tags" Target="../tags/tag2359.xml"/><Relationship Id="rId9" Type="http://schemas.openxmlformats.org/officeDocument/2006/relationships/slideMaster" Target="../slideMasters/slideMaster17.xml"/></Relationships>
</file>

<file path=ppt/slideLayouts/_rels/slideLayout297.xml.rels><?xml version="1.0" encoding="UTF-8" standalone="yes"?>
<Relationships xmlns="http://schemas.openxmlformats.org/package/2006/relationships"><Relationship Id="rId8" Type="http://schemas.openxmlformats.org/officeDocument/2006/relationships/slideMaster" Target="../slideMasters/slideMaster17.xml"/><Relationship Id="rId3" Type="http://schemas.openxmlformats.org/officeDocument/2006/relationships/tags" Target="../tags/tag2366.xml"/><Relationship Id="rId7" Type="http://schemas.openxmlformats.org/officeDocument/2006/relationships/tags" Target="../tags/tag2370.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2365.xml"/><Relationship Id="rId1" Type="http://schemas.openxmlformats.org/officeDocument/2006/relationships/tags" Target="../tags/tag2364.xml"/><Relationship Id="rId6" Type="http://schemas.openxmlformats.org/officeDocument/2006/relationships/tags" Target="../tags/tag2369.xml"/><Relationship Id="rId11" Type="http://schemas.openxmlformats.org/officeDocument/2006/relationships/image" Target="../media/image3.png"/><Relationship Id="rId5" Type="http://schemas.openxmlformats.org/officeDocument/2006/relationships/tags" Target="../tags/tag2368.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2367.xml"/><Relationship Id="rId9" Type="http://schemas.openxmlformats.org/officeDocument/2006/relationships/image" Target="../media/image2.png"/></Relationships>
</file>

<file path=ppt/slideLayouts/_rels/slideLayout29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2373.xml"/><Relationship Id="rId7" Type="http://schemas.openxmlformats.org/officeDocument/2006/relationships/slideMaster" Target="../slideMasters/slideMaster17.xml"/><Relationship Id="rId2" Type="http://schemas.openxmlformats.org/officeDocument/2006/relationships/tags" Target="../tags/tag2372.xml"/><Relationship Id="rId1" Type="http://schemas.openxmlformats.org/officeDocument/2006/relationships/tags" Target="../tags/tag2371.xml"/><Relationship Id="rId6" Type="http://schemas.openxmlformats.org/officeDocument/2006/relationships/tags" Target="../tags/tag2376.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2375.xml"/><Relationship Id="rId10" Type="http://schemas.openxmlformats.org/officeDocument/2006/relationships/image" Target="../media/image3.png"/><Relationship Id="rId4" Type="http://schemas.openxmlformats.org/officeDocument/2006/relationships/tags" Target="../tags/tag2374.xml"/><Relationship Id="rId9" Type="http://schemas.openxmlformats.org/officeDocument/2006/relationships/image" Target="file:///C:\Users\1V994W2\PycharmProjects\PPT_Background_Generation/pic_temp/0_pic_quater_right_down.png" TargetMode="External"/></Relationships>
</file>

<file path=ppt/slideLayouts/_rels/slideLayout299.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2379.xml"/><Relationship Id="rId7" Type="http://schemas.openxmlformats.org/officeDocument/2006/relationships/slideMaster" Target="../slideMasters/slideMaster17.xml"/><Relationship Id="rId2" Type="http://schemas.openxmlformats.org/officeDocument/2006/relationships/tags" Target="../tags/tag2378.xml"/><Relationship Id="rId1" Type="http://schemas.openxmlformats.org/officeDocument/2006/relationships/tags" Target="../tags/tag2377.xml"/><Relationship Id="rId6" Type="http://schemas.openxmlformats.org/officeDocument/2006/relationships/tags" Target="../tags/tag2382.xml"/><Relationship Id="rId5" Type="http://schemas.openxmlformats.org/officeDocument/2006/relationships/tags" Target="../tags/tag2381.xml"/><Relationship Id="rId4" Type="http://schemas.openxmlformats.org/officeDocument/2006/relationships/tags" Target="../tags/tag2380.xml"/><Relationship Id="rId9" Type="http://schemas.openxmlformats.org/officeDocument/2006/relationships/image" Target="file:///C:\Users\1V994W2\PycharmProjects\PPT_Background_Generation/pic_temp/pic_sup.png" TargetMode="Externa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23.xml"/><Relationship Id="rId7" Type="http://schemas.openxmlformats.org/officeDocument/2006/relationships/slideMaster" Target="../slideMasters/slideMaster1.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9" Type="http://schemas.openxmlformats.org/officeDocument/2006/relationships/image" Target="file:///C:\Users\1V994W2\PycharmProjects\PPT_Background_Generation/pic_temp/pic_half_top.png" TargetMode="External"/></Relationships>
</file>

<file path=ppt/slideLayouts/_rels/slideLayout3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tags" Target="../tags/tag231.xml"/><Relationship Id="rId7" Type="http://schemas.openxmlformats.org/officeDocument/2006/relationships/slideMaster" Target="../slideMasters/slideMaster2.xml"/><Relationship Id="rId2" Type="http://schemas.openxmlformats.org/officeDocument/2006/relationships/tags" Target="../tags/tag230.xml"/><Relationship Id="rId1" Type="http://schemas.openxmlformats.org/officeDocument/2006/relationships/tags" Target="../tags/tag229.xml"/><Relationship Id="rId6" Type="http://schemas.openxmlformats.org/officeDocument/2006/relationships/tags" Target="../tags/tag234.xml"/><Relationship Id="rId11" Type="http://schemas.openxmlformats.org/officeDocument/2006/relationships/image" Target="file:///C:\Users\1V994W2\PycharmProjects\PPT_Background_Generation/pic_temp/1_pic_quater_right_up.png" TargetMode="External"/><Relationship Id="rId5" Type="http://schemas.openxmlformats.org/officeDocument/2006/relationships/tags" Target="../tags/tag233.xml"/><Relationship Id="rId10" Type="http://schemas.openxmlformats.org/officeDocument/2006/relationships/image" Target="../media/image9.png"/><Relationship Id="rId4" Type="http://schemas.openxmlformats.org/officeDocument/2006/relationships/tags" Target="../tags/tag232.xml"/><Relationship Id="rId9" Type="http://schemas.openxmlformats.org/officeDocument/2006/relationships/image" Target="file:///C:\Users\1V994W2\PycharmProjects\PPT_Background_Generation/pic_temp/0_pic_quater_left_up.png" TargetMode="External"/></Relationships>
</file>

<file path=ppt/slideLayouts/_rels/slideLayout300.xml.rels><?xml version="1.0" encoding="UTF-8" standalone="yes"?>
<Relationships xmlns="http://schemas.openxmlformats.org/package/2006/relationships"><Relationship Id="rId8" Type="http://schemas.openxmlformats.org/officeDocument/2006/relationships/slideMaster" Target="../slideMasters/slideMaster17.xml"/><Relationship Id="rId3" Type="http://schemas.openxmlformats.org/officeDocument/2006/relationships/tags" Target="../tags/tag2385.xml"/><Relationship Id="rId7" Type="http://schemas.openxmlformats.org/officeDocument/2006/relationships/tags" Target="../tags/tag2389.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2384.xml"/><Relationship Id="rId1" Type="http://schemas.openxmlformats.org/officeDocument/2006/relationships/tags" Target="../tags/tag2383.xml"/><Relationship Id="rId6" Type="http://schemas.openxmlformats.org/officeDocument/2006/relationships/tags" Target="../tags/tag2388.xml"/><Relationship Id="rId11" Type="http://schemas.openxmlformats.org/officeDocument/2006/relationships/image" Target="../media/image3.png"/><Relationship Id="rId5" Type="http://schemas.openxmlformats.org/officeDocument/2006/relationships/tags" Target="../tags/tag2387.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2386.xml"/><Relationship Id="rId9" Type="http://schemas.openxmlformats.org/officeDocument/2006/relationships/image" Target="../media/image2.png"/></Relationships>
</file>

<file path=ppt/slideLayouts/_rels/slideLayout301.xml.rels><?xml version="1.0" encoding="UTF-8" standalone="yes"?>
<Relationships xmlns="http://schemas.openxmlformats.org/package/2006/relationships"><Relationship Id="rId8" Type="http://schemas.openxmlformats.org/officeDocument/2006/relationships/tags" Target="../tags/tag2397.xml"/><Relationship Id="rId13" Type="http://schemas.openxmlformats.org/officeDocument/2006/relationships/image" Target="../media/image3.png"/><Relationship Id="rId3" Type="http://schemas.openxmlformats.org/officeDocument/2006/relationships/tags" Target="../tags/tag2392.xml"/><Relationship Id="rId7" Type="http://schemas.openxmlformats.org/officeDocument/2006/relationships/tags" Target="../tags/tag2396.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2391.xml"/><Relationship Id="rId1" Type="http://schemas.openxmlformats.org/officeDocument/2006/relationships/tags" Target="../tags/tag2390.xml"/><Relationship Id="rId6" Type="http://schemas.openxmlformats.org/officeDocument/2006/relationships/tags" Target="../tags/tag2395.xml"/><Relationship Id="rId11" Type="http://schemas.openxmlformats.org/officeDocument/2006/relationships/image" Target="../media/image2.png"/><Relationship Id="rId5" Type="http://schemas.openxmlformats.org/officeDocument/2006/relationships/tags" Target="../tags/tag2394.xml"/><Relationship Id="rId10" Type="http://schemas.openxmlformats.org/officeDocument/2006/relationships/slideMaster" Target="../slideMasters/slideMaster17.xml"/><Relationship Id="rId4" Type="http://schemas.openxmlformats.org/officeDocument/2006/relationships/tags" Target="../tags/tag2393.xml"/><Relationship Id="rId9" Type="http://schemas.openxmlformats.org/officeDocument/2006/relationships/tags" Target="../tags/tag2398.xml"/><Relationship Id="rId14" Type="http://schemas.openxmlformats.org/officeDocument/2006/relationships/image" Target="file:///C:\Users\1V994W2\PycharmProjects\PPT_Background_Generation/pic_temp/1_pic_quater_left_down.png" TargetMode="External"/></Relationships>
</file>

<file path=ppt/slideLayouts/_rels/slideLayout302.xml.rels><?xml version="1.0" encoding="UTF-8" standalone="yes"?>
<Relationships xmlns="http://schemas.openxmlformats.org/package/2006/relationships"><Relationship Id="rId8" Type="http://schemas.openxmlformats.org/officeDocument/2006/relationships/tags" Target="../tags/tag2406.xml"/><Relationship Id="rId3" Type="http://schemas.openxmlformats.org/officeDocument/2006/relationships/tags" Target="../tags/tag2401.xml"/><Relationship Id="rId7" Type="http://schemas.openxmlformats.org/officeDocument/2006/relationships/tags" Target="../tags/tag2405.xml"/><Relationship Id="rId2" Type="http://schemas.openxmlformats.org/officeDocument/2006/relationships/tags" Target="../tags/tag2400.xml"/><Relationship Id="rId1" Type="http://schemas.openxmlformats.org/officeDocument/2006/relationships/tags" Target="../tags/tag2399.xml"/><Relationship Id="rId6" Type="http://schemas.openxmlformats.org/officeDocument/2006/relationships/tags" Target="../tags/tag2404.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2403.xml"/><Relationship Id="rId10" Type="http://schemas.openxmlformats.org/officeDocument/2006/relationships/image" Target="../media/image2.png"/><Relationship Id="rId4" Type="http://schemas.openxmlformats.org/officeDocument/2006/relationships/tags" Target="../tags/tag2402.xml"/><Relationship Id="rId9" Type="http://schemas.openxmlformats.org/officeDocument/2006/relationships/slideMaster" Target="../slideMasters/slideMaster17.xml"/></Relationships>
</file>

<file path=ppt/slideLayouts/_rels/slideLayout303.xml.rels><?xml version="1.0" encoding="UTF-8" standalone="yes"?>
<Relationships xmlns="http://schemas.openxmlformats.org/package/2006/relationships"><Relationship Id="rId8" Type="http://schemas.openxmlformats.org/officeDocument/2006/relationships/tags" Target="../tags/tag2414.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2409.xml"/><Relationship Id="rId7" Type="http://schemas.openxmlformats.org/officeDocument/2006/relationships/tags" Target="../tags/tag2413.xml"/><Relationship Id="rId12" Type="http://schemas.openxmlformats.org/officeDocument/2006/relationships/image" Target="../media/image2.png"/><Relationship Id="rId2" Type="http://schemas.openxmlformats.org/officeDocument/2006/relationships/tags" Target="../tags/tag2408.xml"/><Relationship Id="rId1" Type="http://schemas.openxmlformats.org/officeDocument/2006/relationships/tags" Target="../tags/tag2407.xml"/><Relationship Id="rId6" Type="http://schemas.openxmlformats.org/officeDocument/2006/relationships/tags" Target="../tags/tag2412.xml"/><Relationship Id="rId11" Type="http://schemas.openxmlformats.org/officeDocument/2006/relationships/slideMaster" Target="../slideMasters/slideMaster17.xml"/><Relationship Id="rId5" Type="http://schemas.openxmlformats.org/officeDocument/2006/relationships/tags" Target="../tags/tag2411.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2416.xml"/><Relationship Id="rId4" Type="http://schemas.openxmlformats.org/officeDocument/2006/relationships/tags" Target="../tags/tag2410.xml"/><Relationship Id="rId9" Type="http://schemas.openxmlformats.org/officeDocument/2006/relationships/tags" Target="../tags/tag2415.xml"/><Relationship Id="rId14" Type="http://schemas.openxmlformats.org/officeDocument/2006/relationships/image" Target="../media/image3.png"/></Relationships>
</file>

<file path=ppt/slideLayouts/_rels/slideLayout304.xml.rels><?xml version="1.0" encoding="UTF-8" standalone="yes"?>
<Relationships xmlns="http://schemas.openxmlformats.org/package/2006/relationships"><Relationship Id="rId8" Type="http://schemas.openxmlformats.org/officeDocument/2006/relationships/tags" Target="../tags/tag2424.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2419.xml"/><Relationship Id="rId7" Type="http://schemas.openxmlformats.org/officeDocument/2006/relationships/tags" Target="../tags/tag2423.xml"/><Relationship Id="rId12" Type="http://schemas.openxmlformats.org/officeDocument/2006/relationships/image" Target="../media/image2.png"/><Relationship Id="rId2" Type="http://schemas.openxmlformats.org/officeDocument/2006/relationships/tags" Target="../tags/tag2418.xml"/><Relationship Id="rId1" Type="http://schemas.openxmlformats.org/officeDocument/2006/relationships/tags" Target="../tags/tag2417.xml"/><Relationship Id="rId6" Type="http://schemas.openxmlformats.org/officeDocument/2006/relationships/tags" Target="../tags/tag2422.xml"/><Relationship Id="rId11" Type="http://schemas.openxmlformats.org/officeDocument/2006/relationships/slideMaster" Target="../slideMasters/slideMaster17.xml"/><Relationship Id="rId5" Type="http://schemas.openxmlformats.org/officeDocument/2006/relationships/tags" Target="../tags/tag2421.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2426.xml"/><Relationship Id="rId4" Type="http://schemas.openxmlformats.org/officeDocument/2006/relationships/tags" Target="../tags/tag2420.xml"/><Relationship Id="rId9" Type="http://schemas.openxmlformats.org/officeDocument/2006/relationships/tags" Target="../tags/tag2425.xml"/><Relationship Id="rId14" Type="http://schemas.openxmlformats.org/officeDocument/2006/relationships/image" Target="../media/image3.png"/></Relationships>
</file>

<file path=ppt/slideLayouts/_rels/slideLayout305.xml.rels><?xml version="1.0" encoding="UTF-8" standalone="yes"?>
<Relationships xmlns="http://schemas.openxmlformats.org/package/2006/relationships"><Relationship Id="rId8" Type="http://schemas.openxmlformats.org/officeDocument/2006/relationships/tags" Target="../tags/tag2434.xml"/><Relationship Id="rId13" Type="http://schemas.openxmlformats.org/officeDocument/2006/relationships/slideMaster" Target="../slideMasters/slideMaster17.xml"/><Relationship Id="rId3" Type="http://schemas.openxmlformats.org/officeDocument/2006/relationships/tags" Target="../tags/tag2429.xml"/><Relationship Id="rId7" Type="http://schemas.openxmlformats.org/officeDocument/2006/relationships/tags" Target="../tags/tag2433.xml"/><Relationship Id="rId12" Type="http://schemas.openxmlformats.org/officeDocument/2006/relationships/tags" Target="../tags/tag2438.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2428.xml"/><Relationship Id="rId16" Type="http://schemas.openxmlformats.org/officeDocument/2006/relationships/image" Target="../media/image3.png"/><Relationship Id="rId1" Type="http://schemas.openxmlformats.org/officeDocument/2006/relationships/tags" Target="../tags/tag2427.xml"/><Relationship Id="rId6" Type="http://schemas.openxmlformats.org/officeDocument/2006/relationships/tags" Target="../tags/tag2432.xml"/><Relationship Id="rId11" Type="http://schemas.openxmlformats.org/officeDocument/2006/relationships/tags" Target="../tags/tag2437.xml"/><Relationship Id="rId5" Type="http://schemas.openxmlformats.org/officeDocument/2006/relationships/tags" Target="../tags/tag2431.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2436.xml"/><Relationship Id="rId4" Type="http://schemas.openxmlformats.org/officeDocument/2006/relationships/tags" Target="../tags/tag2430.xml"/><Relationship Id="rId9" Type="http://schemas.openxmlformats.org/officeDocument/2006/relationships/tags" Target="../tags/tag2435.xml"/><Relationship Id="rId14" Type="http://schemas.openxmlformats.org/officeDocument/2006/relationships/image" Target="../media/image2.png"/></Relationships>
</file>

<file path=ppt/slideLayouts/_rels/slideLayout306.xml.rels><?xml version="1.0" encoding="UTF-8" standalone="yes"?>
<Relationships xmlns="http://schemas.openxmlformats.org/package/2006/relationships"><Relationship Id="rId8" Type="http://schemas.openxmlformats.org/officeDocument/2006/relationships/tags" Target="../tags/tag2446.xml"/><Relationship Id="rId13" Type="http://schemas.openxmlformats.org/officeDocument/2006/relationships/image" Target="../media/image3.png"/><Relationship Id="rId3" Type="http://schemas.openxmlformats.org/officeDocument/2006/relationships/tags" Target="../tags/tag2441.xml"/><Relationship Id="rId7" Type="http://schemas.openxmlformats.org/officeDocument/2006/relationships/tags" Target="../tags/tag2445.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2440.xml"/><Relationship Id="rId1" Type="http://schemas.openxmlformats.org/officeDocument/2006/relationships/tags" Target="../tags/tag2439.xml"/><Relationship Id="rId6" Type="http://schemas.openxmlformats.org/officeDocument/2006/relationships/tags" Target="../tags/tag2444.xml"/><Relationship Id="rId11" Type="http://schemas.openxmlformats.org/officeDocument/2006/relationships/image" Target="../media/image6.png"/><Relationship Id="rId5" Type="http://schemas.openxmlformats.org/officeDocument/2006/relationships/tags" Target="../tags/tag2443.xml"/><Relationship Id="rId10" Type="http://schemas.openxmlformats.org/officeDocument/2006/relationships/slideMaster" Target="../slideMasters/slideMaster17.xml"/><Relationship Id="rId4" Type="http://schemas.openxmlformats.org/officeDocument/2006/relationships/tags" Target="../tags/tag2442.xml"/><Relationship Id="rId9" Type="http://schemas.openxmlformats.org/officeDocument/2006/relationships/tags" Target="../tags/tag2447.xml"/><Relationship Id="rId14" Type="http://schemas.openxmlformats.org/officeDocument/2006/relationships/image" Target="file:///C:\Users\1V994W2\PycharmProjects\PPT_Background_Generation/pic_temp/1_pic_quater_left_down.png" TargetMode="External"/></Relationships>
</file>

<file path=ppt/slideLayouts/_rels/slideLayout31.xml.rels><?xml version="1.0" encoding="UTF-8" standalone="yes"?>
<Relationships xmlns="http://schemas.openxmlformats.org/package/2006/relationships"><Relationship Id="rId8" Type="http://schemas.openxmlformats.org/officeDocument/2006/relationships/tags" Target="../tags/tag242.xml"/><Relationship Id="rId13" Type="http://schemas.openxmlformats.org/officeDocument/2006/relationships/image" Target="file:///C:\Users\1V994W2\PycharmProjects\PPT_Background_Generation/pic_temp/1_pic_quater_right_up.png" TargetMode="External"/><Relationship Id="rId3" Type="http://schemas.openxmlformats.org/officeDocument/2006/relationships/tags" Target="../tags/tag237.xml"/><Relationship Id="rId7" Type="http://schemas.openxmlformats.org/officeDocument/2006/relationships/tags" Target="../tags/tag241.xml"/><Relationship Id="rId12" Type="http://schemas.openxmlformats.org/officeDocument/2006/relationships/image" Target="../media/image9.png"/><Relationship Id="rId2" Type="http://schemas.openxmlformats.org/officeDocument/2006/relationships/tags" Target="../tags/tag236.xml"/><Relationship Id="rId1" Type="http://schemas.openxmlformats.org/officeDocument/2006/relationships/tags" Target="../tags/tag235.xml"/><Relationship Id="rId6" Type="http://schemas.openxmlformats.org/officeDocument/2006/relationships/tags" Target="../tags/tag240.xml"/><Relationship Id="rId11" Type="http://schemas.openxmlformats.org/officeDocument/2006/relationships/image" Target="file:///C:\Users\1V994W2\PycharmProjects\PPT_Background_Generation/pic_temp/0_pic_quater_left_up.png" TargetMode="External"/><Relationship Id="rId5" Type="http://schemas.openxmlformats.org/officeDocument/2006/relationships/tags" Target="../tags/tag239.xml"/><Relationship Id="rId10" Type="http://schemas.openxmlformats.org/officeDocument/2006/relationships/image" Target="../media/image8.png"/><Relationship Id="rId4" Type="http://schemas.openxmlformats.org/officeDocument/2006/relationships/tags" Target="../tags/tag238.xml"/><Relationship Id="rId9"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250.xml"/><Relationship Id="rId3" Type="http://schemas.openxmlformats.org/officeDocument/2006/relationships/tags" Target="../tags/tag245.xml"/><Relationship Id="rId7" Type="http://schemas.openxmlformats.org/officeDocument/2006/relationships/tags" Target="../tags/tag249.xml"/><Relationship Id="rId2" Type="http://schemas.openxmlformats.org/officeDocument/2006/relationships/tags" Target="../tags/tag244.xml"/><Relationship Id="rId1" Type="http://schemas.openxmlformats.org/officeDocument/2006/relationships/tags" Target="../tags/tag243.xml"/><Relationship Id="rId6" Type="http://schemas.openxmlformats.org/officeDocument/2006/relationships/tags" Target="../tags/tag248.xml"/><Relationship Id="rId11" Type="http://schemas.openxmlformats.org/officeDocument/2006/relationships/image" Target="file:///C:\Users\1V994W2\PycharmProjects\PPT_Background_Generation/pic_temp/0_pic_quater_left_up.png" TargetMode="External"/><Relationship Id="rId5" Type="http://schemas.openxmlformats.org/officeDocument/2006/relationships/tags" Target="../tags/tag247.xml"/><Relationship Id="rId10" Type="http://schemas.openxmlformats.org/officeDocument/2006/relationships/image" Target="../media/image8.png"/><Relationship Id="rId4" Type="http://schemas.openxmlformats.org/officeDocument/2006/relationships/tags" Target="../tags/tag246.xml"/><Relationship Id="rId9"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258.xml"/><Relationship Id="rId13" Type="http://schemas.openxmlformats.org/officeDocument/2006/relationships/image" Target="../media/image9.png"/><Relationship Id="rId3" Type="http://schemas.openxmlformats.org/officeDocument/2006/relationships/tags" Target="../tags/tag253.xml"/><Relationship Id="rId7" Type="http://schemas.openxmlformats.org/officeDocument/2006/relationships/tags" Target="../tags/tag257.xml"/><Relationship Id="rId12" Type="http://schemas.openxmlformats.org/officeDocument/2006/relationships/image" Target="file:///C:\Users\1V994W2\PycharmProjects\PPT_Background_Generation/pic_temp/0_pic_quater_left_up.png" TargetMode="External"/><Relationship Id="rId2" Type="http://schemas.openxmlformats.org/officeDocument/2006/relationships/tags" Target="../tags/tag252.xml"/><Relationship Id="rId1" Type="http://schemas.openxmlformats.org/officeDocument/2006/relationships/tags" Target="../tags/tag251.xml"/><Relationship Id="rId6" Type="http://schemas.openxmlformats.org/officeDocument/2006/relationships/tags" Target="../tags/tag256.xml"/><Relationship Id="rId11" Type="http://schemas.openxmlformats.org/officeDocument/2006/relationships/image" Target="../media/image8.png"/><Relationship Id="rId5" Type="http://schemas.openxmlformats.org/officeDocument/2006/relationships/tags" Target="../tags/tag255.xml"/><Relationship Id="rId10" Type="http://schemas.openxmlformats.org/officeDocument/2006/relationships/slideMaster" Target="../slideMasters/slideMaster2.xml"/><Relationship Id="rId4" Type="http://schemas.openxmlformats.org/officeDocument/2006/relationships/tags" Target="../tags/tag254.xml"/><Relationship Id="rId9" Type="http://schemas.openxmlformats.org/officeDocument/2006/relationships/tags" Target="../tags/tag259.xml"/><Relationship Id="rId14" Type="http://schemas.openxmlformats.org/officeDocument/2006/relationships/image" Target="file:///C:\Users\1V994W2\PycharmProjects\PPT_Background_Generation/pic_temp/1_pic_quater_right_up.png" TargetMode="External"/></Relationships>
</file>

<file path=ppt/slideLayouts/_rels/slideLayout34.xml.rels><?xml version="1.0" encoding="UTF-8" standalone="yes"?>
<Relationships xmlns="http://schemas.openxmlformats.org/package/2006/relationships"><Relationship Id="rId8" Type="http://schemas.openxmlformats.org/officeDocument/2006/relationships/tags" Target="../tags/tag267.xml"/><Relationship Id="rId13" Type="http://schemas.openxmlformats.org/officeDocument/2006/relationships/image" Target="../media/image9.png"/><Relationship Id="rId3" Type="http://schemas.openxmlformats.org/officeDocument/2006/relationships/tags" Target="../tags/tag262.xml"/><Relationship Id="rId7" Type="http://schemas.openxmlformats.org/officeDocument/2006/relationships/tags" Target="../tags/tag266.xml"/><Relationship Id="rId12" Type="http://schemas.openxmlformats.org/officeDocument/2006/relationships/image" Target="file:///C:\Users\1V994W2\PycharmProjects\PPT_Background_Generation/pic_temp/0_pic_quater_left_up.png" TargetMode="External"/><Relationship Id="rId2" Type="http://schemas.openxmlformats.org/officeDocument/2006/relationships/tags" Target="../tags/tag261.xml"/><Relationship Id="rId1" Type="http://schemas.openxmlformats.org/officeDocument/2006/relationships/tags" Target="../tags/tag260.xml"/><Relationship Id="rId6" Type="http://schemas.openxmlformats.org/officeDocument/2006/relationships/tags" Target="../tags/tag265.xml"/><Relationship Id="rId11" Type="http://schemas.openxmlformats.org/officeDocument/2006/relationships/image" Target="../media/image8.png"/><Relationship Id="rId5" Type="http://schemas.openxmlformats.org/officeDocument/2006/relationships/tags" Target="../tags/tag264.xml"/><Relationship Id="rId10" Type="http://schemas.openxmlformats.org/officeDocument/2006/relationships/slideMaster" Target="../slideMasters/slideMaster2.xml"/><Relationship Id="rId4" Type="http://schemas.openxmlformats.org/officeDocument/2006/relationships/tags" Target="../tags/tag263.xml"/><Relationship Id="rId9" Type="http://schemas.openxmlformats.org/officeDocument/2006/relationships/tags" Target="../tags/tag268.xml"/><Relationship Id="rId14" Type="http://schemas.openxmlformats.org/officeDocument/2006/relationships/image" Target="file:///C:\Users\1V994W2\PycharmProjects\PPT_Background_Generation/pic_temp/1_pic_quater_right_up.png" TargetMode="External"/></Relationships>
</file>

<file path=ppt/slideLayouts/_rels/slideLayout35.xml.rels><?xml version="1.0" encoding="UTF-8" standalone="yes"?>
<Relationships xmlns="http://schemas.openxmlformats.org/package/2006/relationships"><Relationship Id="rId8" Type="http://schemas.openxmlformats.org/officeDocument/2006/relationships/tags" Target="../tags/tag276.xml"/><Relationship Id="rId13" Type="http://schemas.openxmlformats.org/officeDocument/2006/relationships/image" Target="../media/image8.png"/><Relationship Id="rId3" Type="http://schemas.openxmlformats.org/officeDocument/2006/relationships/tags" Target="../tags/tag271.xml"/><Relationship Id="rId7" Type="http://schemas.openxmlformats.org/officeDocument/2006/relationships/tags" Target="../tags/tag275.xml"/><Relationship Id="rId12" Type="http://schemas.openxmlformats.org/officeDocument/2006/relationships/slideMaster" Target="../slideMasters/slideMaster2.xml"/><Relationship Id="rId2" Type="http://schemas.openxmlformats.org/officeDocument/2006/relationships/tags" Target="../tags/tag270.xml"/><Relationship Id="rId16" Type="http://schemas.openxmlformats.org/officeDocument/2006/relationships/image" Target="file:///C:\Users\1V994W2\PycharmProjects\PPT_Background_Generation/pic_temp/1_pic_quater_right_up.png" TargetMode="External"/><Relationship Id="rId1" Type="http://schemas.openxmlformats.org/officeDocument/2006/relationships/tags" Target="../tags/tag269.xml"/><Relationship Id="rId6" Type="http://schemas.openxmlformats.org/officeDocument/2006/relationships/tags" Target="../tags/tag274.xml"/><Relationship Id="rId11" Type="http://schemas.openxmlformats.org/officeDocument/2006/relationships/tags" Target="../tags/tag279.xml"/><Relationship Id="rId5" Type="http://schemas.openxmlformats.org/officeDocument/2006/relationships/tags" Target="../tags/tag273.xml"/><Relationship Id="rId15" Type="http://schemas.openxmlformats.org/officeDocument/2006/relationships/image" Target="../media/image9.png"/><Relationship Id="rId10" Type="http://schemas.openxmlformats.org/officeDocument/2006/relationships/tags" Target="../tags/tag278.xml"/><Relationship Id="rId4" Type="http://schemas.openxmlformats.org/officeDocument/2006/relationships/tags" Target="../tags/tag272.xml"/><Relationship Id="rId9" Type="http://schemas.openxmlformats.org/officeDocument/2006/relationships/tags" Target="../tags/tag277.xml"/><Relationship Id="rId14" Type="http://schemas.openxmlformats.org/officeDocument/2006/relationships/image" Target="file:///C:\Users\1V994W2\PycharmProjects\PPT_Background_Generation/pic_temp/0_pic_quater_left_up.png" TargetMode="External"/></Relationships>
</file>

<file path=ppt/slideLayouts/_rels/slideLayout36.xml.rels><?xml version="1.0" encoding="UTF-8" standalone="yes"?>
<Relationships xmlns="http://schemas.openxmlformats.org/package/2006/relationships"><Relationship Id="rId8" Type="http://schemas.openxmlformats.org/officeDocument/2006/relationships/tags" Target="../tags/tag287.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282.xml"/><Relationship Id="rId7" Type="http://schemas.openxmlformats.org/officeDocument/2006/relationships/tags" Target="../tags/tag286.xml"/><Relationship Id="rId12" Type="http://schemas.openxmlformats.org/officeDocument/2006/relationships/image" Target="../media/image13.png"/><Relationship Id="rId2" Type="http://schemas.openxmlformats.org/officeDocument/2006/relationships/tags" Target="../tags/tag281.xml"/><Relationship Id="rId1" Type="http://schemas.openxmlformats.org/officeDocument/2006/relationships/tags" Target="../tags/tag280.xml"/><Relationship Id="rId6" Type="http://schemas.openxmlformats.org/officeDocument/2006/relationships/tags" Target="../tags/tag285.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284.xml"/><Relationship Id="rId10" Type="http://schemas.openxmlformats.org/officeDocument/2006/relationships/image" Target="../media/image12.png"/><Relationship Id="rId4" Type="http://schemas.openxmlformats.org/officeDocument/2006/relationships/tags" Target="../tags/tag283.xml"/><Relationship Id="rId9"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296.xml"/><Relationship Id="rId7" Type="http://schemas.openxmlformats.org/officeDocument/2006/relationships/slideMaster" Target="../slideMasters/slideMaster3.xml"/><Relationship Id="rId2" Type="http://schemas.openxmlformats.org/officeDocument/2006/relationships/tags" Target="../tags/tag295.xml"/><Relationship Id="rId1" Type="http://schemas.openxmlformats.org/officeDocument/2006/relationships/tags" Target="../tags/tag294.xml"/><Relationship Id="rId6" Type="http://schemas.openxmlformats.org/officeDocument/2006/relationships/tags" Target="../tags/tag299.xml"/><Relationship Id="rId5" Type="http://schemas.openxmlformats.org/officeDocument/2006/relationships/tags" Target="../tags/tag298.xml"/><Relationship Id="rId4" Type="http://schemas.openxmlformats.org/officeDocument/2006/relationships/tags" Target="../tags/tag297.xml"/><Relationship Id="rId9" Type="http://schemas.openxmlformats.org/officeDocument/2006/relationships/image" Target="file:///C:\Users\1V994W2\PycharmProjects\PPT_Background_Generation/pic_temp/pic_sup.png" TargetMode="External"/></Relationships>
</file>

<file path=ppt/slideLayouts/_rels/slideLayout38.xml.rels><?xml version="1.0" encoding="UTF-8" standalone="yes"?>
<Relationships xmlns="http://schemas.openxmlformats.org/package/2006/relationships"><Relationship Id="rId8" Type="http://schemas.openxmlformats.org/officeDocument/2006/relationships/slideMaster" Target="../slideMasters/slideMaster3.xml"/><Relationship Id="rId3" Type="http://schemas.openxmlformats.org/officeDocument/2006/relationships/tags" Target="../tags/tag302.xml"/><Relationship Id="rId7" Type="http://schemas.openxmlformats.org/officeDocument/2006/relationships/tags" Target="../tags/tag306.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301.xml"/><Relationship Id="rId1" Type="http://schemas.openxmlformats.org/officeDocument/2006/relationships/tags" Target="../tags/tag300.xml"/><Relationship Id="rId6" Type="http://schemas.openxmlformats.org/officeDocument/2006/relationships/tags" Target="../tags/tag305.xml"/><Relationship Id="rId11" Type="http://schemas.openxmlformats.org/officeDocument/2006/relationships/image" Target="../media/image3.png"/><Relationship Id="rId5" Type="http://schemas.openxmlformats.org/officeDocument/2006/relationships/tags" Target="../tags/tag304.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303.xml"/><Relationship Id="rId9" Type="http://schemas.openxmlformats.org/officeDocument/2006/relationships/image" Target="../media/image2.png"/></Relationships>
</file>

<file path=ppt/slideLayouts/_rels/slideLayout3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309.xml"/><Relationship Id="rId7" Type="http://schemas.openxmlformats.org/officeDocument/2006/relationships/slideMaster" Target="../slideMasters/slideMaster3.xml"/><Relationship Id="rId2" Type="http://schemas.openxmlformats.org/officeDocument/2006/relationships/tags" Target="../tags/tag308.xml"/><Relationship Id="rId1" Type="http://schemas.openxmlformats.org/officeDocument/2006/relationships/tags" Target="../tags/tag307.xml"/><Relationship Id="rId6" Type="http://schemas.openxmlformats.org/officeDocument/2006/relationships/tags" Target="../tags/tag312.xml"/><Relationship Id="rId5" Type="http://schemas.openxmlformats.org/officeDocument/2006/relationships/tags" Target="../tags/tag311.xml"/><Relationship Id="rId4" Type="http://schemas.openxmlformats.org/officeDocument/2006/relationships/tags" Target="../tags/tag310.xml"/><Relationship Id="rId9" Type="http://schemas.openxmlformats.org/officeDocument/2006/relationships/image" Target="file:///C:\Users\1V994W2\PycharmProjects\PPT_Background_Generation/pic_temp/pic_half_top.png" TargetMode="External"/></Relationships>
</file>

<file path=ppt/slideLayouts/_rels/slideLayout4.xml.rels><?xml version="1.0" encoding="UTF-8" standalone="yes"?>
<Relationships xmlns="http://schemas.openxmlformats.org/package/2006/relationships"><Relationship Id="rId8" Type="http://schemas.openxmlformats.org/officeDocument/2006/relationships/tags" Target="../tags/tag34.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29.xml"/><Relationship Id="rId7" Type="http://schemas.openxmlformats.org/officeDocument/2006/relationships/tags" Target="../tags/tag33.xml"/><Relationship Id="rId12" Type="http://schemas.openxmlformats.org/officeDocument/2006/relationships/image" Target="../media/image3.png"/><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tags" Target="../tags/tag32.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31.xml"/><Relationship Id="rId10" Type="http://schemas.openxmlformats.org/officeDocument/2006/relationships/image" Target="../media/image2.png"/><Relationship Id="rId4" Type="http://schemas.openxmlformats.org/officeDocument/2006/relationships/tags" Target="../tags/tag30.xml"/><Relationship Id="rId9"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8" Type="http://schemas.openxmlformats.org/officeDocument/2006/relationships/tags" Target="../tags/tag320.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315.xml"/><Relationship Id="rId7" Type="http://schemas.openxmlformats.org/officeDocument/2006/relationships/tags" Target="../tags/tag319.xml"/><Relationship Id="rId12" Type="http://schemas.openxmlformats.org/officeDocument/2006/relationships/image" Target="../media/image3.png"/><Relationship Id="rId2" Type="http://schemas.openxmlformats.org/officeDocument/2006/relationships/tags" Target="../tags/tag314.xml"/><Relationship Id="rId1" Type="http://schemas.openxmlformats.org/officeDocument/2006/relationships/tags" Target="../tags/tag313.xml"/><Relationship Id="rId6" Type="http://schemas.openxmlformats.org/officeDocument/2006/relationships/tags" Target="../tags/tag318.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317.xml"/><Relationship Id="rId10" Type="http://schemas.openxmlformats.org/officeDocument/2006/relationships/image" Target="../media/image2.png"/><Relationship Id="rId4" Type="http://schemas.openxmlformats.org/officeDocument/2006/relationships/tags" Target="../tags/tag316.xml"/><Relationship Id="rId9"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8" Type="http://schemas.openxmlformats.org/officeDocument/2006/relationships/tags" Target="../tags/tag328.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323.xml"/><Relationship Id="rId7" Type="http://schemas.openxmlformats.org/officeDocument/2006/relationships/tags" Target="../tags/tag327.xml"/><Relationship Id="rId12" Type="http://schemas.openxmlformats.org/officeDocument/2006/relationships/image" Target="../media/image2.png"/><Relationship Id="rId2" Type="http://schemas.openxmlformats.org/officeDocument/2006/relationships/tags" Target="../tags/tag322.xml"/><Relationship Id="rId1" Type="http://schemas.openxmlformats.org/officeDocument/2006/relationships/tags" Target="../tags/tag321.xml"/><Relationship Id="rId6" Type="http://schemas.openxmlformats.org/officeDocument/2006/relationships/tags" Target="../tags/tag326.xml"/><Relationship Id="rId11" Type="http://schemas.openxmlformats.org/officeDocument/2006/relationships/slideMaster" Target="../slideMasters/slideMaster3.xml"/><Relationship Id="rId5" Type="http://schemas.openxmlformats.org/officeDocument/2006/relationships/tags" Target="../tags/tag325.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330.xml"/><Relationship Id="rId4" Type="http://schemas.openxmlformats.org/officeDocument/2006/relationships/tags" Target="../tags/tag324.xml"/><Relationship Id="rId9" Type="http://schemas.openxmlformats.org/officeDocument/2006/relationships/tags" Target="../tags/tag329.xml"/><Relationship Id="rId14" Type="http://schemas.openxmlformats.org/officeDocument/2006/relationships/image" Target="../media/image3.png"/></Relationships>
</file>

<file path=ppt/slideLayouts/_rels/slideLayout4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333.xml"/><Relationship Id="rId7" Type="http://schemas.openxmlformats.org/officeDocument/2006/relationships/slideMaster" Target="../slideMasters/slideMaster3.xml"/><Relationship Id="rId2" Type="http://schemas.openxmlformats.org/officeDocument/2006/relationships/tags" Target="../tags/tag332.xml"/><Relationship Id="rId1" Type="http://schemas.openxmlformats.org/officeDocument/2006/relationships/tags" Target="../tags/tag331.xml"/><Relationship Id="rId6" Type="http://schemas.openxmlformats.org/officeDocument/2006/relationships/tags" Target="../tags/tag336.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335.xml"/><Relationship Id="rId10" Type="http://schemas.openxmlformats.org/officeDocument/2006/relationships/image" Target="../media/image3.png"/><Relationship Id="rId4" Type="http://schemas.openxmlformats.org/officeDocument/2006/relationships/tags" Target="../tags/tag334.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43.xml.rels><?xml version="1.0" encoding="UTF-8" standalone="yes"?>
<Relationships xmlns="http://schemas.openxmlformats.org/package/2006/relationships"><Relationship Id="rId3" Type="http://schemas.openxmlformats.org/officeDocument/2006/relationships/tags" Target="../tags/tag339.xml"/><Relationship Id="rId2" Type="http://schemas.openxmlformats.org/officeDocument/2006/relationships/tags" Target="../tags/tag338.xml"/><Relationship Id="rId1" Type="http://schemas.openxmlformats.org/officeDocument/2006/relationships/tags" Target="../tags/tag337.xml"/><Relationship Id="rId4"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8" Type="http://schemas.openxmlformats.org/officeDocument/2006/relationships/tags" Target="../tags/tag347.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342.xml"/><Relationship Id="rId7" Type="http://schemas.openxmlformats.org/officeDocument/2006/relationships/tags" Target="../tags/tag346.xml"/><Relationship Id="rId12" Type="http://schemas.openxmlformats.org/officeDocument/2006/relationships/image" Target="../media/image3.png"/><Relationship Id="rId2" Type="http://schemas.openxmlformats.org/officeDocument/2006/relationships/tags" Target="../tags/tag341.xml"/><Relationship Id="rId1" Type="http://schemas.openxmlformats.org/officeDocument/2006/relationships/tags" Target="../tags/tag340.xml"/><Relationship Id="rId6" Type="http://schemas.openxmlformats.org/officeDocument/2006/relationships/tags" Target="../tags/tag345.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344.xml"/><Relationship Id="rId10" Type="http://schemas.openxmlformats.org/officeDocument/2006/relationships/image" Target="../media/image2.png"/><Relationship Id="rId4" Type="http://schemas.openxmlformats.org/officeDocument/2006/relationships/tags" Target="../tags/tag343.xml"/><Relationship Id="rId9"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8" Type="http://schemas.openxmlformats.org/officeDocument/2006/relationships/slideMaster" Target="../slideMasters/slideMaster3.xml"/><Relationship Id="rId3" Type="http://schemas.openxmlformats.org/officeDocument/2006/relationships/tags" Target="../tags/tag350.xml"/><Relationship Id="rId7" Type="http://schemas.openxmlformats.org/officeDocument/2006/relationships/tags" Target="../tags/tag354.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349.xml"/><Relationship Id="rId1" Type="http://schemas.openxmlformats.org/officeDocument/2006/relationships/tags" Target="../tags/tag348.xml"/><Relationship Id="rId6" Type="http://schemas.openxmlformats.org/officeDocument/2006/relationships/tags" Target="../tags/tag353.xml"/><Relationship Id="rId11" Type="http://schemas.openxmlformats.org/officeDocument/2006/relationships/image" Target="../media/image3.png"/><Relationship Id="rId5" Type="http://schemas.openxmlformats.org/officeDocument/2006/relationships/tags" Target="../tags/tag352.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351.xml"/><Relationship Id="rId9" Type="http://schemas.openxmlformats.org/officeDocument/2006/relationships/image" Target="../media/image2.png"/></Relationships>
</file>

<file path=ppt/slideLayouts/_rels/slideLayout4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357.xml"/><Relationship Id="rId7" Type="http://schemas.openxmlformats.org/officeDocument/2006/relationships/slideMaster" Target="../slideMasters/slideMaster3.xml"/><Relationship Id="rId2" Type="http://schemas.openxmlformats.org/officeDocument/2006/relationships/tags" Target="../tags/tag356.xml"/><Relationship Id="rId1" Type="http://schemas.openxmlformats.org/officeDocument/2006/relationships/tags" Target="../tags/tag355.xml"/><Relationship Id="rId6" Type="http://schemas.openxmlformats.org/officeDocument/2006/relationships/tags" Target="../tags/tag360.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359.xml"/><Relationship Id="rId10" Type="http://schemas.openxmlformats.org/officeDocument/2006/relationships/image" Target="../media/image3.png"/><Relationship Id="rId4" Type="http://schemas.openxmlformats.org/officeDocument/2006/relationships/tags" Target="../tags/tag358.xml"/><Relationship Id="rId9" Type="http://schemas.openxmlformats.org/officeDocument/2006/relationships/image" Target="file:///C:\Users\1V994W2\PycharmProjects\PPT_Background_Generation/pic_temp/0_pic_quater_right_down.png" TargetMode="External"/></Relationships>
</file>

<file path=ppt/slideLayouts/_rels/slideLayout4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363.xml"/><Relationship Id="rId7" Type="http://schemas.openxmlformats.org/officeDocument/2006/relationships/slideMaster" Target="../slideMasters/slideMaster3.xml"/><Relationship Id="rId2" Type="http://schemas.openxmlformats.org/officeDocument/2006/relationships/tags" Target="../tags/tag362.xml"/><Relationship Id="rId1" Type="http://schemas.openxmlformats.org/officeDocument/2006/relationships/tags" Target="../tags/tag361.xml"/><Relationship Id="rId6" Type="http://schemas.openxmlformats.org/officeDocument/2006/relationships/tags" Target="../tags/tag366.xml"/><Relationship Id="rId5" Type="http://schemas.openxmlformats.org/officeDocument/2006/relationships/tags" Target="../tags/tag365.xml"/><Relationship Id="rId4" Type="http://schemas.openxmlformats.org/officeDocument/2006/relationships/tags" Target="../tags/tag364.xml"/><Relationship Id="rId9" Type="http://schemas.openxmlformats.org/officeDocument/2006/relationships/image" Target="file:///C:\Users\1V994W2\PycharmProjects\PPT_Background_Generation/pic_temp/pic_sup.png" TargetMode="External"/></Relationships>
</file>

<file path=ppt/slideLayouts/_rels/slideLayout48.xml.rels><?xml version="1.0" encoding="UTF-8" standalone="yes"?>
<Relationships xmlns="http://schemas.openxmlformats.org/package/2006/relationships"><Relationship Id="rId8" Type="http://schemas.openxmlformats.org/officeDocument/2006/relationships/slideMaster" Target="../slideMasters/slideMaster3.xml"/><Relationship Id="rId3" Type="http://schemas.openxmlformats.org/officeDocument/2006/relationships/tags" Target="../tags/tag369.xml"/><Relationship Id="rId7" Type="http://schemas.openxmlformats.org/officeDocument/2006/relationships/tags" Target="../tags/tag373.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368.xml"/><Relationship Id="rId1" Type="http://schemas.openxmlformats.org/officeDocument/2006/relationships/tags" Target="../tags/tag367.xml"/><Relationship Id="rId6" Type="http://schemas.openxmlformats.org/officeDocument/2006/relationships/tags" Target="../tags/tag372.xml"/><Relationship Id="rId11" Type="http://schemas.openxmlformats.org/officeDocument/2006/relationships/image" Target="../media/image3.png"/><Relationship Id="rId5" Type="http://schemas.openxmlformats.org/officeDocument/2006/relationships/tags" Target="../tags/tag371.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370.xml"/><Relationship Id="rId9" Type="http://schemas.openxmlformats.org/officeDocument/2006/relationships/image" Target="../media/image2.png"/></Relationships>
</file>

<file path=ppt/slideLayouts/_rels/slideLayout49.xml.rels><?xml version="1.0" encoding="UTF-8" standalone="yes"?>
<Relationships xmlns="http://schemas.openxmlformats.org/package/2006/relationships"><Relationship Id="rId8" Type="http://schemas.openxmlformats.org/officeDocument/2006/relationships/tags" Target="../tags/tag381.xml"/><Relationship Id="rId13" Type="http://schemas.openxmlformats.org/officeDocument/2006/relationships/image" Target="../media/image3.png"/><Relationship Id="rId3" Type="http://schemas.openxmlformats.org/officeDocument/2006/relationships/tags" Target="../tags/tag376.xml"/><Relationship Id="rId7" Type="http://schemas.openxmlformats.org/officeDocument/2006/relationships/tags" Target="../tags/tag380.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375.xml"/><Relationship Id="rId1" Type="http://schemas.openxmlformats.org/officeDocument/2006/relationships/tags" Target="../tags/tag374.xml"/><Relationship Id="rId6" Type="http://schemas.openxmlformats.org/officeDocument/2006/relationships/tags" Target="../tags/tag379.xml"/><Relationship Id="rId11" Type="http://schemas.openxmlformats.org/officeDocument/2006/relationships/image" Target="../media/image2.png"/><Relationship Id="rId5" Type="http://schemas.openxmlformats.org/officeDocument/2006/relationships/tags" Target="../tags/tag378.xml"/><Relationship Id="rId10" Type="http://schemas.openxmlformats.org/officeDocument/2006/relationships/slideMaster" Target="../slideMasters/slideMaster3.xml"/><Relationship Id="rId4" Type="http://schemas.openxmlformats.org/officeDocument/2006/relationships/tags" Target="../tags/tag377.xml"/><Relationship Id="rId9" Type="http://schemas.openxmlformats.org/officeDocument/2006/relationships/tags" Target="../tags/tag382.xml"/><Relationship Id="rId14" Type="http://schemas.openxmlformats.org/officeDocument/2006/relationships/image" Target="file:///C:\Users\1V994W2\PycharmProjects\PPT_Background_Generation/pic_temp/1_pic_quater_left_down.png" TargetMode="Externa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4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37.xml"/><Relationship Id="rId7" Type="http://schemas.openxmlformats.org/officeDocument/2006/relationships/tags" Target="../tags/tag41.xml"/><Relationship Id="rId12" Type="http://schemas.openxmlformats.org/officeDocument/2006/relationships/image" Target="../media/image2.png"/><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tags" Target="../tags/tag40.xml"/><Relationship Id="rId11" Type="http://schemas.openxmlformats.org/officeDocument/2006/relationships/slideMaster" Target="../slideMasters/slideMaster1.xml"/><Relationship Id="rId5" Type="http://schemas.openxmlformats.org/officeDocument/2006/relationships/tags" Target="../tags/tag3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44.xml"/><Relationship Id="rId4" Type="http://schemas.openxmlformats.org/officeDocument/2006/relationships/tags" Target="../tags/tag38.xml"/><Relationship Id="rId9" Type="http://schemas.openxmlformats.org/officeDocument/2006/relationships/tags" Target="../tags/tag43.xml"/><Relationship Id="rId14" Type="http://schemas.openxmlformats.org/officeDocument/2006/relationships/image" Target="../media/image3.png"/></Relationships>
</file>

<file path=ppt/slideLayouts/_rels/slideLayout50.xml.rels><?xml version="1.0" encoding="UTF-8" standalone="yes"?>
<Relationships xmlns="http://schemas.openxmlformats.org/package/2006/relationships"><Relationship Id="rId8" Type="http://schemas.openxmlformats.org/officeDocument/2006/relationships/tags" Target="../tags/tag390.xml"/><Relationship Id="rId3" Type="http://schemas.openxmlformats.org/officeDocument/2006/relationships/tags" Target="../tags/tag385.xml"/><Relationship Id="rId7" Type="http://schemas.openxmlformats.org/officeDocument/2006/relationships/tags" Target="../tags/tag389.xml"/><Relationship Id="rId2" Type="http://schemas.openxmlformats.org/officeDocument/2006/relationships/tags" Target="../tags/tag384.xml"/><Relationship Id="rId1" Type="http://schemas.openxmlformats.org/officeDocument/2006/relationships/tags" Target="../tags/tag383.xml"/><Relationship Id="rId6" Type="http://schemas.openxmlformats.org/officeDocument/2006/relationships/tags" Target="../tags/tag388.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387.xml"/><Relationship Id="rId10" Type="http://schemas.openxmlformats.org/officeDocument/2006/relationships/image" Target="../media/image2.png"/><Relationship Id="rId4" Type="http://schemas.openxmlformats.org/officeDocument/2006/relationships/tags" Target="../tags/tag386.xml"/><Relationship Id="rId9"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8" Type="http://schemas.openxmlformats.org/officeDocument/2006/relationships/tags" Target="../tags/tag398.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393.xml"/><Relationship Id="rId7" Type="http://schemas.openxmlformats.org/officeDocument/2006/relationships/tags" Target="../tags/tag397.xml"/><Relationship Id="rId12" Type="http://schemas.openxmlformats.org/officeDocument/2006/relationships/image" Target="../media/image2.png"/><Relationship Id="rId2" Type="http://schemas.openxmlformats.org/officeDocument/2006/relationships/tags" Target="../tags/tag392.xml"/><Relationship Id="rId1" Type="http://schemas.openxmlformats.org/officeDocument/2006/relationships/tags" Target="../tags/tag391.xml"/><Relationship Id="rId6" Type="http://schemas.openxmlformats.org/officeDocument/2006/relationships/tags" Target="../tags/tag396.xml"/><Relationship Id="rId11" Type="http://schemas.openxmlformats.org/officeDocument/2006/relationships/slideMaster" Target="../slideMasters/slideMaster3.xml"/><Relationship Id="rId5" Type="http://schemas.openxmlformats.org/officeDocument/2006/relationships/tags" Target="../tags/tag395.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400.xml"/><Relationship Id="rId4" Type="http://schemas.openxmlformats.org/officeDocument/2006/relationships/tags" Target="../tags/tag394.xml"/><Relationship Id="rId9" Type="http://schemas.openxmlformats.org/officeDocument/2006/relationships/tags" Target="../tags/tag399.xml"/><Relationship Id="rId14" Type="http://schemas.openxmlformats.org/officeDocument/2006/relationships/image" Target="../media/image3.png"/></Relationships>
</file>

<file path=ppt/slideLayouts/_rels/slideLayout52.xml.rels><?xml version="1.0" encoding="UTF-8" standalone="yes"?>
<Relationships xmlns="http://schemas.openxmlformats.org/package/2006/relationships"><Relationship Id="rId8" Type="http://schemas.openxmlformats.org/officeDocument/2006/relationships/tags" Target="../tags/tag408.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403.xml"/><Relationship Id="rId7" Type="http://schemas.openxmlformats.org/officeDocument/2006/relationships/tags" Target="../tags/tag407.xml"/><Relationship Id="rId12" Type="http://schemas.openxmlformats.org/officeDocument/2006/relationships/image" Target="../media/image2.png"/><Relationship Id="rId2" Type="http://schemas.openxmlformats.org/officeDocument/2006/relationships/tags" Target="../tags/tag402.xml"/><Relationship Id="rId1" Type="http://schemas.openxmlformats.org/officeDocument/2006/relationships/tags" Target="../tags/tag401.xml"/><Relationship Id="rId6" Type="http://schemas.openxmlformats.org/officeDocument/2006/relationships/tags" Target="../tags/tag406.xml"/><Relationship Id="rId11" Type="http://schemas.openxmlformats.org/officeDocument/2006/relationships/slideMaster" Target="../slideMasters/slideMaster3.xml"/><Relationship Id="rId5" Type="http://schemas.openxmlformats.org/officeDocument/2006/relationships/tags" Target="../tags/tag405.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410.xml"/><Relationship Id="rId4" Type="http://schemas.openxmlformats.org/officeDocument/2006/relationships/tags" Target="../tags/tag404.xml"/><Relationship Id="rId9" Type="http://schemas.openxmlformats.org/officeDocument/2006/relationships/tags" Target="../tags/tag409.xml"/><Relationship Id="rId14" Type="http://schemas.openxmlformats.org/officeDocument/2006/relationships/image" Target="../media/image3.png"/></Relationships>
</file>

<file path=ppt/slideLayouts/_rels/slideLayout53.xml.rels><?xml version="1.0" encoding="UTF-8" standalone="yes"?>
<Relationships xmlns="http://schemas.openxmlformats.org/package/2006/relationships"><Relationship Id="rId8" Type="http://schemas.openxmlformats.org/officeDocument/2006/relationships/tags" Target="../tags/tag418.xml"/><Relationship Id="rId13" Type="http://schemas.openxmlformats.org/officeDocument/2006/relationships/slideMaster" Target="../slideMasters/slideMaster3.xml"/><Relationship Id="rId3" Type="http://schemas.openxmlformats.org/officeDocument/2006/relationships/tags" Target="../tags/tag413.xml"/><Relationship Id="rId7" Type="http://schemas.openxmlformats.org/officeDocument/2006/relationships/tags" Target="../tags/tag417.xml"/><Relationship Id="rId12" Type="http://schemas.openxmlformats.org/officeDocument/2006/relationships/tags" Target="../tags/tag422.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412.xml"/><Relationship Id="rId16" Type="http://schemas.openxmlformats.org/officeDocument/2006/relationships/image" Target="../media/image3.png"/><Relationship Id="rId1" Type="http://schemas.openxmlformats.org/officeDocument/2006/relationships/tags" Target="../tags/tag411.xml"/><Relationship Id="rId6" Type="http://schemas.openxmlformats.org/officeDocument/2006/relationships/tags" Target="../tags/tag416.xml"/><Relationship Id="rId11" Type="http://schemas.openxmlformats.org/officeDocument/2006/relationships/tags" Target="../tags/tag421.xml"/><Relationship Id="rId5" Type="http://schemas.openxmlformats.org/officeDocument/2006/relationships/tags" Target="../tags/tag415.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420.xml"/><Relationship Id="rId4" Type="http://schemas.openxmlformats.org/officeDocument/2006/relationships/tags" Target="../tags/tag414.xml"/><Relationship Id="rId9" Type="http://schemas.openxmlformats.org/officeDocument/2006/relationships/tags" Target="../tags/tag419.xml"/><Relationship Id="rId14" Type="http://schemas.openxmlformats.org/officeDocument/2006/relationships/image" Target="../media/image2.png"/></Relationships>
</file>

<file path=ppt/slideLayouts/_rels/slideLayout54.xml.rels><?xml version="1.0" encoding="UTF-8" standalone="yes"?>
<Relationships xmlns="http://schemas.openxmlformats.org/package/2006/relationships"><Relationship Id="rId8" Type="http://schemas.openxmlformats.org/officeDocument/2006/relationships/tags" Target="../tags/tag430.xml"/><Relationship Id="rId13" Type="http://schemas.openxmlformats.org/officeDocument/2006/relationships/image" Target="../media/image3.png"/><Relationship Id="rId3" Type="http://schemas.openxmlformats.org/officeDocument/2006/relationships/tags" Target="../tags/tag425.xml"/><Relationship Id="rId7" Type="http://schemas.openxmlformats.org/officeDocument/2006/relationships/tags" Target="../tags/tag429.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424.xml"/><Relationship Id="rId1" Type="http://schemas.openxmlformats.org/officeDocument/2006/relationships/tags" Target="../tags/tag423.xml"/><Relationship Id="rId6" Type="http://schemas.openxmlformats.org/officeDocument/2006/relationships/tags" Target="../tags/tag428.xml"/><Relationship Id="rId11" Type="http://schemas.openxmlformats.org/officeDocument/2006/relationships/image" Target="../media/image6.png"/><Relationship Id="rId5" Type="http://schemas.openxmlformats.org/officeDocument/2006/relationships/tags" Target="../tags/tag427.xml"/><Relationship Id="rId10" Type="http://schemas.openxmlformats.org/officeDocument/2006/relationships/slideMaster" Target="../slideMasters/slideMaster3.xml"/><Relationship Id="rId4" Type="http://schemas.openxmlformats.org/officeDocument/2006/relationships/tags" Target="../tags/tag426.xml"/><Relationship Id="rId9" Type="http://schemas.openxmlformats.org/officeDocument/2006/relationships/tags" Target="../tags/tag431.xml"/><Relationship Id="rId14" Type="http://schemas.openxmlformats.org/officeDocument/2006/relationships/image" Target="file:///C:\Users\1V994W2\PycharmProjects\PPT_Background_Generation/pic_temp/1_pic_quater_left_down.png" TargetMode="External"/></Relationships>
</file>

<file path=ppt/slideLayouts/_rels/slideLayout5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440.xml"/><Relationship Id="rId7" Type="http://schemas.openxmlformats.org/officeDocument/2006/relationships/slideMaster" Target="../slideMasters/slideMaster4.xml"/><Relationship Id="rId2" Type="http://schemas.openxmlformats.org/officeDocument/2006/relationships/tags" Target="../tags/tag439.xml"/><Relationship Id="rId1" Type="http://schemas.openxmlformats.org/officeDocument/2006/relationships/tags" Target="../tags/tag438.xml"/><Relationship Id="rId6" Type="http://schemas.openxmlformats.org/officeDocument/2006/relationships/tags" Target="../tags/tag443.xml"/><Relationship Id="rId5" Type="http://schemas.openxmlformats.org/officeDocument/2006/relationships/tags" Target="../tags/tag442.xml"/><Relationship Id="rId4" Type="http://schemas.openxmlformats.org/officeDocument/2006/relationships/tags" Target="../tags/tag441.xml"/><Relationship Id="rId9" Type="http://schemas.openxmlformats.org/officeDocument/2006/relationships/image" Target="file:///C:\Users\1V994W2\PycharmProjects\PPT_Background_Generation/pic_temp/pic_sup.png" TargetMode="External"/></Relationships>
</file>

<file path=ppt/slideLayouts/_rels/slideLayout56.xml.rels><?xml version="1.0" encoding="UTF-8" standalone="yes"?>
<Relationships xmlns="http://schemas.openxmlformats.org/package/2006/relationships"><Relationship Id="rId8" Type="http://schemas.openxmlformats.org/officeDocument/2006/relationships/slideMaster" Target="../slideMasters/slideMaster4.xml"/><Relationship Id="rId3" Type="http://schemas.openxmlformats.org/officeDocument/2006/relationships/tags" Target="../tags/tag446.xml"/><Relationship Id="rId7" Type="http://schemas.openxmlformats.org/officeDocument/2006/relationships/tags" Target="../tags/tag450.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445.xml"/><Relationship Id="rId1" Type="http://schemas.openxmlformats.org/officeDocument/2006/relationships/tags" Target="../tags/tag444.xml"/><Relationship Id="rId6" Type="http://schemas.openxmlformats.org/officeDocument/2006/relationships/tags" Target="../tags/tag449.xml"/><Relationship Id="rId11" Type="http://schemas.openxmlformats.org/officeDocument/2006/relationships/image" Target="../media/image3.png"/><Relationship Id="rId5" Type="http://schemas.openxmlformats.org/officeDocument/2006/relationships/tags" Target="../tags/tag448.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447.xml"/><Relationship Id="rId9" Type="http://schemas.openxmlformats.org/officeDocument/2006/relationships/image" Target="../media/image2.png"/></Relationships>
</file>

<file path=ppt/slideLayouts/_rels/slideLayout5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453.xml"/><Relationship Id="rId7" Type="http://schemas.openxmlformats.org/officeDocument/2006/relationships/slideMaster" Target="../slideMasters/slideMaster4.xml"/><Relationship Id="rId2" Type="http://schemas.openxmlformats.org/officeDocument/2006/relationships/tags" Target="../tags/tag452.xml"/><Relationship Id="rId1" Type="http://schemas.openxmlformats.org/officeDocument/2006/relationships/tags" Target="../tags/tag451.xml"/><Relationship Id="rId6" Type="http://schemas.openxmlformats.org/officeDocument/2006/relationships/tags" Target="../tags/tag456.xml"/><Relationship Id="rId5" Type="http://schemas.openxmlformats.org/officeDocument/2006/relationships/tags" Target="../tags/tag455.xml"/><Relationship Id="rId4" Type="http://schemas.openxmlformats.org/officeDocument/2006/relationships/tags" Target="../tags/tag454.xml"/><Relationship Id="rId9" Type="http://schemas.openxmlformats.org/officeDocument/2006/relationships/image" Target="file:///C:\Users\1V994W2\PycharmProjects\PPT_Background_Generation/pic_temp/pic_half_top.png" TargetMode="External"/></Relationships>
</file>

<file path=ppt/slideLayouts/_rels/slideLayout58.xml.rels><?xml version="1.0" encoding="UTF-8" standalone="yes"?>
<Relationships xmlns="http://schemas.openxmlformats.org/package/2006/relationships"><Relationship Id="rId8" Type="http://schemas.openxmlformats.org/officeDocument/2006/relationships/tags" Target="../tags/tag464.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459.xml"/><Relationship Id="rId7" Type="http://schemas.openxmlformats.org/officeDocument/2006/relationships/tags" Target="../tags/tag463.xml"/><Relationship Id="rId12" Type="http://schemas.openxmlformats.org/officeDocument/2006/relationships/image" Target="../media/image3.png"/><Relationship Id="rId2" Type="http://schemas.openxmlformats.org/officeDocument/2006/relationships/tags" Target="../tags/tag458.xml"/><Relationship Id="rId1" Type="http://schemas.openxmlformats.org/officeDocument/2006/relationships/tags" Target="../tags/tag457.xml"/><Relationship Id="rId6" Type="http://schemas.openxmlformats.org/officeDocument/2006/relationships/tags" Target="../tags/tag462.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461.xml"/><Relationship Id="rId10" Type="http://schemas.openxmlformats.org/officeDocument/2006/relationships/image" Target="../media/image2.png"/><Relationship Id="rId4" Type="http://schemas.openxmlformats.org/officeDocument/2006/relationships/tags" Target="../tags/tag460.xml"/><Relationship Id="rId9"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8" Type="http://schemas.openxmlformats.org/officeDocument/2006/relationships/tags" Target="../tags/tag47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467.xml"/><Relationship Id="rId7" Type="http://schemas.openxmlformats.org/officeDocument/2006/relationships/tags" Target="../tags/tag471.xml"/><Relationship Id="rId12" Type="http://schemas.openxmlformats.org/officeDocument/2006/relationships/image" Target="../media/image2.png"/><Relationship Id="rId2" Type="http://schemas.openxmlformats.org/officeDocument/2006/relationships/tags" Target="../tags/tag466.xml"/><Relationship Id="rId1" Type="http://schemas.openxmlformats.org/officeDocument/2006/relationships/tags" Target="../tags/tag465.xml"/><Relationship Id="rId6" Type="http://schemas.openxmlformats.org/officeDocument/2006/relationships/tags" Target="../tags/tag470.xml"/><Relationship Id="rId11" Type="http://schemas.openxmlformats.org/officeDocument/2006/relationships/slideMaster" Target="../slideMasters/slideMaster4.xml"/><Relationship Id="rId5" Type="http://schemas.openxmlformats.org/officeDocument/2006/relationships/tags" Target="../tags/tag46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474.xml"/><Relationship Id="rId4" Type="http://schemas.openxmlformats.org/officeDocument/2006/relationships/tags" Target="../tags/tag468.xml"/><Relationship Id="rId9" Type="http://schemas.openxmlformats.org/officeDocument/2006/relationships/tags" Target="../tags/tag473.xml"/><Relationship Id="rId1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47.xml"/><Relationship Id="rId7" Type="http://schemas.openxmlformats.org/officeDocument/2006/relationships/slideMaster" Target="../slideMasters/slideMaster1.xml"/><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tags" Target="../tags/tag50.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49.xml"/><Relationship Id="rId10" Type="http://schemas.openxmlformats.org/officeDocument/2006/relationships/image" Target="../media/image3.png"/><Relationship Id="rId4" Type="http://schemas.openxmlformats.org/officeDocument/2006/relationships/tags" Target="../tags/tag48.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60.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477.xml"/><Relationship Id="rId7" Type="http://schemas.openxmlformats.org/officeDocument/2006/relationships/slideMaster" Target="../slideMasters/slideMaster4.xml"/><Relationship Id="rId2" Type="http://schemas.openxmlformats.org/officeDocument/2006/relationships/tags" Target="../tags/tag476.xml"/><Relationship Id="rId1" Type="http://schemas.openxmlformats.org/officeDocument/2006/relationships/tags" Target="../tags/tag475.xml"/><Relationship Id="rId6" Type="http://schemas.openxmlformats.org/officeDocument/2006/relationships/tags" Target="../tags/tag480.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479.xml"/><Relationship Id="rId10" Type="http://schemas.openxmlformats.org/officeDocument/2006/relationships/image" Target="../media/image3.png"/><Relationship Id="rId4" Type="http://schemas.openxmlformats.org/officeDocument/2006/relationships/tags" Target="../tags/tag478.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61.xml.rels><?xml version="1.0" encoding="UTF-8" standalone="yes"?>
<Relationships xmlns="http://schemas.openxmlformats.org/package/2006/relationships"><Relationship Id="rId3" Type="http://schemas.openxmlformats.org/officeDocument/2006/relationships/tags" Target="../tags/tag483.xml"/><Relationship Id="rId2" Type="http://schemas.openxmlformats.org/officeDocument/2006/relationships/tags" Target="../tags/tag482.xml"/><Relationship Id="rId1" Type="http://schemas.openxmlformats.org/officeDocument/2006/relationships/tags" Target="../tags/tag481.xml"/><Relationship Id="rId4"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8" Type="http://schemas.openxmlformats.org/officeDocument/2006/relationships/tags" Target="../tags/tag491.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486.xml"/><Relationship Id="rId7" Type="http://schemas.openxmlformats.org/officeDocument/2006/relationships/tags" Target="../tags/tag490.xml"/><Relationship Id="rId12" Type="http://schemas.openxmlformats.org/officeDocument/2006/relationships/image" Target="../media/image3.png"/><Relationship Id="rId2" Type="http://schemas.openxmlformats.org/officeDocument/2006/relationships/tags" Target="../tags/tag485.xml"/><Relationship Id="rId1" Type="http://schemas.openxmlformats.org/officeDocument/2006/relationships/tags" Target="../tags/tag484.xml"/><Relationship Id="rId6" Type="http://schemas.openxmlformats.org/officeDocument/2006/relationships/tags" Target="../tags/tag489.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488.xml"/><Relationship Id="rId10" Type="http://schemas.openxmlformats.org/officeDocument/2006/relationships/image" Target="../media/image2.png"/><Relationship Id="rId4" Type="http://schemas.openxmlformats.org/officeDocument/2006/relationships/tags" Target="../tags/tag487.xml"/><Relationship Id="rId9"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8" Type="http://schemas.openxmlformats.org/officeDocument/2006/relationships/slideMaster" Target="../slideMasters/slideMaster4.xml"/><Relationship Id="rId3" Type="http://schemas.openxmlformats.org/officeDocument/2006/relationships/tags" Target="../tags/tag494.xml"/><Relationship Id="rId7" Type="http://schemas.openxmlformats.org/officeDocument/2006/relationships/tags" Target="../tags/tag498.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493.xml"/><Relationship Id="rId1" Type="http://schemas.openxmlformats.org/officeDocument/2006/relationships/tags" Target="../tags/tag492.xml"/><Relationship Id="rId6" Type="http://schemas.openxmlformats.org/officeDocument/2006/relationships/tags" Target="../tags/tag497.xml"/><Relationship Id="rId11" Type="http://schemas.openxmlformats.org/officeDocument/2006/relationships/image" Target="../media/image3.png"/><Relationship Id="rId5" Type="http://schemas.openxmlformats.org/officeDocument/2006/relationships/tags" Target="../tags/tag496.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495.xml"/><Relationship Id="rId9" Type="http://schemas.openxmlformats.org/officeDocument/2006/relationships/image" Target="../media/image2.png"/></Relationships>
</file>

<file path=ppt/slideLayouts/_rels/slideLayout6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501.xml"/><Relationship Id="rId7" Type="http://schemas.openxmlformats.org/officeDocument/2006/relationships/slideMaster" Target="../slideMasters/slideMaster4.xml"/><Relationship Id="rId2" Type="http://schemas.openxmlformats.org/officeDocument/2006/relationships/tags" Target="../tags/tag500.xml"/><Relationship Id="rId1" Type="http://schemas.openxmlformats.org/officeDocument/2006/relationships/tags" Target="../tags/tag499.xml"/><Relationship Id="rId6" Type="http://schemas.openxmlformats.org/officeDocument/2006/relationships/tags" Target="../tags/tag504.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503.xml"/><Relationship Id="rId10" Type="http://schemas.openxmlformats.org/officeDocument/2006/relationships/image" Target="../media/image3.png"/><Relationship Id="rId4" Type="http://schemas.openxmlformats.org/officeDocument/2006/relationships/tags" Target="../tags/tag502.xml"/><Relationship Id="rId9" Type="http://schemas.openxmlformats.org/officeDocument/2006/relationships/image" Target="file:///C:\Users\1V994W2\PycharmProjects\PPT_Background_Generation/pic_temp/0_pic_quater_right_down.png" TargetMode="External"/></Relationships>
</file>

<file path=ppt/slideLayouts/_rels/slideLayout6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507.xml"/><Relationship Id="rId7" Type="http://schemas.openxmlformats.org/officeDocument/2006/relationships/slideMaster" Target="../slideMasters/slideMaster4.xml"/><Relationship Id="rId2" Type="http://schemas.openxmlformats.org/officeDocument/2006/relationships/tags" Target="../tags/tag506.xml"/><Relationship Id="rId1" Type="http://schemas.openxmlformats.org/officeDocument/2006/relationships/tags" Target="../tags/tag505.xml"/><Relationship Id="rId6" Type="http://schemas.openxmlformats.org/officeDocument/2006/relationships/tags" Target="../tags/tag510.xml"/><Relationship Id="rId5" Type="http://schemas.openxmlformats.org/officeDocument/2006/relationships/tags" Target="../tags/tag509.xml"/><Relationship Id="rId4" Type="http://schemas.openxmlformats.org/officeDocument/2006/relationships/tags" Target="../tags/tag508.xml"/><Relationship Id="rId9" Type="http://schemas.openxmlformats.org/officeDocument/2006/relationships/image" Target="file:///C:\Users\1V994W2\PycharmProjects\PPT_Background_Generation/pic_temp/pic_sup.png" TargetMode="External"/></Relationships>
</file>

<file path=ppt/slideLayouts/_rels/slideLayout66.xml.rels><?xml version="1.0" encoding="UTF-8" standalone="yes"?>
<Relationships xmlns="http://schemas.openxmlformats.org/package/2006/relationships"><Relationship Id="rId8" Type="http://schemas.openxmlformats.org/officeDocument/2006/relationships/slideMaster" Target="../slideMasters/slideMaster4.xml"/><Relationship Id="rId3" Type="http://schemas.openxmlformats.org/officeDocument/2006/relationships/tags" Target="../tags/tag513.xml"/><Relationship Id="rId7" Type="http://schemas.openxmlformats.org/officeDocument/2006/relationships/tags" Target="../tags/tag517.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512.xml"/><Relationship Id="rId1" Type="http://schemas.openxmlformats.org/officeDocument/2006/relationships/tags" Target="../tags/tag511.xml"/><Relationship Id="rId6" Type="http://schemas.openxmlformats.org/officeDocument/2006/relationships/tags" Target="../tags/tag516.xml"/><Relationship Id="rId11" Type="http://schemas.openxmlformats.org/officeDocument/2006/relationships/image" Target="../media/image3.png"/><Relationship Id="rId5" Type="http://schemas.openxmlformats.org/officeDocument/2006/relationships/tags" Target="../tags/tag515.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514.xml"/><Relationship Id="rId9" Type="http://schemas.openxmlformats.org/officeDocument/2006/relationships/image" Target="../media/image2.png"/></Relationships>
</file>

<file path=ppt/slideLayouts/_rels/slideLayout67.xml.rels><?xml version="1.0" encoding="UTF-8" standalone="yes"?>
<Relationships xmlns="http://schemas.openxmlformats.org/package/2006/relationships"><Relationship Id="rId8" Type="http://schemas.openxmlformats.org/officeDocument/2006/relationships/tags" Target="../tags/tag525.xml"/><Relationship Id="rId13" Type="http://schemas.openxmlformats.org/officeDocument/2006/relationships/image" Target="../media/image3.png"/><Relationship Id="rId3" Type="http://schemas.openxmlformats.org/officeDocument/2006/relationships/tags" Target="../tags/tag520.xml"/><Relationship Id="rId7" Type="http://schemas.openxmlformats.org/officeDocument/2006/relationships/tags" Target="../tags/tag524.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519.xml"/><Relationship Id="rId1" Type="http://schemas.openxmlformats.org/officeDocument/2006/relationships/tags" Target="../tags/tag518.xml"/><Relationship Id="rId6" Type="http://schemas.openxmlformats.org/officeDocument/2006/relationships/tags" Target="../tags/tag523.xml"/><Relationship Id="rId11" Type="http://schemas.openxmlformats.org/officeDocument/2006/relationships/image" Target="../media/image2.png"/><Relationship Id="rId5" Type="http://schemas.openxmlformats.org/officeDocument/2006/relationships/tags" Target="../tags/tag522.xml"/><Relationship Id="rId10" Type="http://schemas.openxmlformats.org/officeDocument/2006/relationships/slideMaster" Target="../slideMasters/slideMaster4.xml"/><Relationship Id="rId4" Type="http://schemas.openxmlformats.org/officeDocument/2006/relationships/tags" Target="../tags/tag521.xml"/><Relationship Id="rId9" Type="http://schemas.openxmlformats.org/officeDocument/2006/relationships/tags" Target="../tags/tag526.xml"/><Relationship Id="rId14" Type="http://schemas.openxmlformats.org/officeDocument/2006/relationships/image" Target="file:///C:\Users\1V994W2\PycharmProjects\PPT_Background_Generation/pic_temp/1_pic_quater_left_down.png" TargetMode="External"/></Relationships>
</file>

<file path=ppt/slideLayouts/_rels/slideLayout68.xml.rels><?xml version="1.0" encoding="UTF-8" standalone="yes"?>
<Relationships xmlns="http://schemas.openxmlformats.org/package/2006/relationships"><Relationship Id="rId8" Type="http://schemas.openxmlformats.org/officeDocument/2006/relationships/tags" Target="../tags/tag534.xml"/><Relationship Id="rId3" Type="http://schemas.openxmlformats.org/officeDocument/2006/relationships/tags" Target="../tags/tag529.xml"/><Relationship Id="rId7" Type="http://schemas.openxmlformats.org/officeDocument/2006/relationships/tags" Target="../tags/tag533.xml"/><Relationship Id="rId2" Type="http://schemas.openxmlformats.org/officeDocument/2006/relationships/tags" Target="../tags/tag528.xml"/><Relationship Id="rId1" Type="http://schemas.openxmlformats.org/officeDocument/2006/relationships/tags" Target="../tags/tag527.xml"/><Relationship Id="rId6" Type="http://schemas.openxmlformats.org/officeDocument/2006/relationships/tags" Target="../tags/tag532.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531.xml"/><Relationship Id="rId10" Type="http://schemas.openxmlformats.org/officeDocument/2006/relationships/image" Target="../media/image2.png"/><Relationship Id="rId4" Type="http://schemas.openxmlformats.org/officeDocument/2006/relationships/tags" Target="../tags/tag530.xml"/><Relationship Id="rId9"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8" Type="http://schemas.openxmlformats.org/officeDocument/2006/relationships/tags" Target="../tags/tag54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537.xml"/><Relationship Id="rId7" Type="http://schemas.openxmlformats.org/officeDocument/2006/relationships/tags" Target="../tags/tag541.xml"/><Relationship Id="rId12" Type="http://schemas.openxmlformats.org/officeDocument/2006/relationships/image" Target="../media/image2.png"/><Relationship Id="rId2" Type="http://schemas.openxmlformats.org/officeDocument/2006/relationships/tags" Target="../tags/tag536.xml"/><Relationship Id="rId1" Type="http://schemas.openxmlformats.org/officeDocument/2006/relationships/tags" Target="../tags/tag535.xml"/><Relationship Id="rId6" Type="http://schemas.openxmlformats.org/officeDocument/2006/relationships/tags" Target="../tags/tag540.xml"/><Relationship Id="rId11" Type="http://schemas.openxmlformats.org/officeDocument/2006/relationships/slideMaster" Target="../slideMasters/slideMaster4.xml"/><Relationship Id="rId5" Type="http://schemas.openxmlformats.org/officeDocument/2006/relationships/tags" Target="../tags/tag53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544.xml"/><Relationship Id="rId4" Type="http://schemas.openxmlformats.org/officeDocument/2006/relationships/tags" Target="../tags/tag538.xml"/><Relationship Id="rId9" Type="http://schemas.openxmlformats.org/officeDocument/2006/relationships/tags" Target="../tags/tag543.xml"/><Relationship Id="rId1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tags" Target="../tags/tag51.xml"/><Relationship Id="rId4"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8" Type="http://schemas.openxmlformats.org/officeDocument/2006/relationships/tags" Target="../tags/tag55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547.xml"/><Relationship Id="rId7" Type="http://schemas.openxmlformats.org/officeDocument/2006/relationships/tags" Target="../tags/tag551.xml"/><Relationship Id="rId12" Type="http://schemas.openxmlformats.org/officeDocument/2006/relationships/image" Target="../media/image2.png"/><Relationship Id="rId2" Type="http://schemas.openxmlformats.org/officeDocument/2006/relationships/tags" Target="../tags/tag546.xml"/><Relationship Id="rId1" Type="http://schemas.openxmlformats.org/officeDocument/2006/relationships/tags" Target="../tags/tag545.xml"/><Relationship Id="rId6" Type="http://schemas.openxmlformats.org/officeDocument/2006/relationships/tags" Target="../tags/tag550.xml"/><Relationship Id="rId11" Type="http://schemas.openxmlformats.org/officeDocument/2006/relationships/slideMaster" Target="../slideMasters/slideMaster4.xml"/><Relationship Id="rId5" Type="http://schemas.openxmlformats.org/officeDocument/2006/relationships/tags" Target="../tags/tag54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554.xml"/><Relationship Id="rId4" Type="http://schemas.openxmlformats.org/officeDocument/2006/relationships/tags" Target="../tags/tag548.xml"/><Relationship Id="rId9" Type="http://schemas.openxmlformats.org/officeDocument/2006/relationships/tags" Target="../tags/tag553.xml"/><Relationship Id="rId14" Type="http://schemas.openxmlformats.org/officeDocument/2006/relationships/image" Target="../media/image3.png"/></Relationships>
</file>

<file path=ppt/slideLayouts/_rels/slideLayout71.xml.rels><?xml version="1.0" encoding="UTF-8" standalone="yes"?>
<Relationships xmlns="http://schemas.openxmlformats.org/package/2006/relationships"><Relationship Id="rId8" Type="http://schemas.openxmlformats.org/officeDocument/2006/relationships/tags" Target="../tags/tag562.xml"/><Relationship Id="rId13" Type="http://schemas.openxmlformats.org/officeDocument/2006/relationships/slideMaster" Target="../slideMasters/slideMaster4.xml"/><Relationship Id="rId3" Type="http://schemas.openxmlformats.org/officeDocument/2006/relationships/tags" Target="../tags/tag557.xml"/><Relationship Id="rId7" Type="http://schemas.openxmlformats.org/officeDocument/2006/relationships/tags" Target="../tags/tag561.xml"/><Relationship Id="rId12" Type="http://schemas.openxmlformats.org/officeDocument/2006/relationships/tags" Target="../tags/tag566.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556.xml"/><Relationship Id="rId16" Type="http://schemas.openxmlformats.org/officeDocument/2006/relationships/image" Target="../media/image3.png"/><Relationship Id="rId1" Type="http://schemas.openxmlformats.org/officeDocument/2006/relationships/tags" Target="../tags/tag555.xml"/><Relationship Id="rId6" Type="http://schemas.openxmlformats.org/officeDocument/2006/relationships/tags" Target="../tags/tag560.xml"/><Relationship Id="rId11" Type="http://schemas.openxmlformats.org/officeDocument/2006/relationships/tags" Target="../tags/tag565.xml"/><Relationship Id="rId5" Type="http://schemas.openxmlformats.org/officeDocument/2006/relationships/tags" Target="../tags/tag559.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564.xml"/><Relationship Id="rId4" Type="http://schemas.openxmlformats.org/officeDocument/2006/relationships/tags" Target="../tags/tag558.xml"/><Relationship Id="rId9" Type="http://schemas.openxmlformats.org/officeDocument/2006/relationships/tags" Target="../tags/tag563.xml"/><Relationship Id="rId14" Type="http://schemas.openxmlformats.org/officeDocument/2006/relationships/image" Target="../media/image2.png"/></Relationships>
</file>

<file path=ppt/slideLayouts/_rels/slideLayout72.xml.rels><?xml version="1.0" encoding="UTF-8" standalone="yes"?>
<Relationships xmlns="http://schemas.openxmlformats.org/package/2006/relationships"><Relationship Id="rId8" Type="http://schemas.openxmlformats.org/officeDocument/2006/relationships/tags" Target="../tags/tag574.xml"/><Relationship Id="rId13" Type="http://schemas.openxmlformats.org/officeDocument/2006/relationships/image" Target="../media/image3.png"/><Relationship Id="rId3" Type="http://schemas.openxmlformats.org/officeDocument/2006/relationships/tags" Target="../tags/tag569.xml"/><Relationship Id="rId7" Type="http://schemas.openxmlformats.org/officeDocument/2006/relationships/tags" Target="../tags/tag573.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568.xml"/><Relationship Id="rId1" Type="http://schemas.openxmlformats.org/officeDocument/2006/relationships/tags" Target="../tags/tag567.xml"/><Relationship Id="rId6" Type="http://schemas.openxmlformats.org/officeDocument/2006/relationships/tags" Target="../tags/tag572.xml"/><Relationship Id="rId11" Type="http://schemas.openxmlformats.org/officeDocument/2006/relationships/image" Target="../media/image6.png"/><Relationship Id="rId5" Type="http://schemas.openxmlformats.org/officeDocument/2006/relationships/tags" Target="../tags/tag571.xml"/><Relationship Id="rId10" Type="http://schemas.openxmlformats.org/officeDocument/2006/relationships/slideMaster" Target="../slideMasters/slideMaster4.xml"/><Relationship Id="rId4" Type="http://schemas.openxmlformats.org/officeDocument/2006/relationships/tags" Target="../tags/tag570.xml"/><Relationship Id="rId9" Type="http://schemas.openxmlformats.org/officeDocument/2006/relationships/tags" Target="../tags/tag575.xml"/><Relationship Id="rId14" Type="http://schemas.openxmlformats.org/officeDocument/2006/relationships/image" Target="file:///C:\Users\1V994W2\PycharmProjects\PPT_Background_Generation/pic_temp/1_pic_quater_left_down.png" TargetMode="External"/></Relationships>
</file>

<file path=ppt/slideLayouts/_rels/slideLayout7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584.xml"/><Relationship Id="rId7" Type="http://schemas.openxmlformats.org/officeDocument/2006/relationships/slideMaster" Target="../slideMasters/slideMaster5.xml"/><Relationship Id="rId2" Type="http://schemas.openxmlformats.org/officeDocument/2006/relationships/tags" Target="../tags/tag583.xml"/><Relationship Id="rId1" Type="http://schemas.openxmlformats.org/officeDocument/2006/relationships/tags" Target="../tags/tag582.xml"/><Relationship Id="rId6" Type="http://schemas.openxmlformats.org/officeDocument/2006/relationships/tags" Target="../tags/tag587.xml"/><Relationship Id="rId5" Type="http://schemas.openxmlformats.org/officeDocument/2006/relationships/tags" Target="../tags/tag586.xml"/><Relationship Id="rId4" Type="http://schemas.openxmlformats.org/officeDocument/2006/relationships/tags" Target="../tags/tag585.xml"/><Relationship Id="rId9" Type="http://schemas.openxmlformats.org/officeDocument/2006/relationships/image" Target="file:///C:\Users\1V994W2\PycharmProjects\PPT_Background_Generation/pic_temp/pic_sup.png" TargetMode="External"/></Relationships>
</file>

<file path=ppt/slideLayouts/_rels/slideLayout74.xml.rels><?xml version="1.0" encoding="UTF-8" standalone="yes"?>
<Relationships xmlns="http://schemas.openxmlformats.org/package/2006/relationships"><Relationship Id="rId8" Type="http://schemas.openxmlformats.org/officeDocument/2006/relationships/slideMaster" Target="../slideMasters/slideMaster5.xml"/><Relationship Id="rId3" Type="http://schemas.openxmlformats.org/officeDocument/2006/relationships/tags" Target="../tags/tag590.xml"/><Relationship Id="rId7" Type="http://schemas.openxmlformats.org/officeDocument/2006/relationships/tags" Target="../tags/tag594.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589.xml"/><Relationship Id="rId1" Type="http://schemas.openxmlformats.org/officeDocument/2006/relationships/tags" Target="../tags/tag588.xml"/><Relationship Id="rId6" Type="http://schemas.openxmlformats.org/officeDocument/2006/relationships/tags" Target="../tags/tag593.xml"/><Relationship Id="rId11" Type="http://schemas.openxmlformats.org/officeDocument/2006/relationships/image" Target="../media/image3.png"/><Relationship Id="rId5" Type="http://schemas.openxmlformats.org/officeDocument/2006/relationships/tags" Target="../tags/tag592.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591.xml"/><Relationship Id="rId9" Type="http://schemas.openxmlformats.org/officeDocument/2006/relationships/image" Target="../media/image2.png"/></Relationships>
</file>

<file path=ppt/slideLayouts/_rels/slideLayout7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597.xml"/><Relationship Id="rId7" Type="http://schemas.openxmlformats.org/officeDocument/2006/relationships/slideMaster" Target="../slideMasters/slideMaster5.xml"/><Relationship Id="rId2" Type="http://schemas.openxmlformats.org/officeDocument/2006/relationships/tags" Target="../tags/tag596.xml"/><Relationship Id="rId1" Type="http://schemas.openxmlformats.org/officeDocument/2006/relationships/tags" Target="../tags/tag595.xml"/><Relationship Id="rId6" Type="http://schemas.openxmlformats.org/officeDocument/2006/relationships/tags" Target="../tags/tag600.xml"/><Relationship Id="rId5" Type="http://schemas.openxmlformats.org/officeDocument/2006/relationships/tags" Target="../tags/tag599.xml"/><Relationship Id="rId4" Type="http://schemas.openxmlformats.org/officeDocument/2006/relationships/tags" Target="../tags/tag598.xml"/><Relationship Id="rId9" Type="http://schemas.openxmlformats.org/officeDocument/2006/relationships/image" Target="file:///C:\Users\1V994W2\PycharmProjects\PPT_Background_Generation/pic_temp/pic_half_top.png" TargetMode="External"/></Relationships>
</file>

<file path=ppt/slideLayouts/_rels/slideLayout76.xml.rels><?xml version="1.0" encoding="UTF-8" standalone="yes"?>
<Relationships xmlns="http://schemas.openxmlformats.org/package/2006/relationships"><Relationship Id="rId8" Type="http://schemas.openxmlformats.org/officeDocument/2006/relationships/tags" Target="../tags/tag608.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603.xml"/><Relationship Id="rId7" Type="http://schemas.openxmlformats.org/officeDocument/2006/relationships/tags" Target="../tags/tag607.xml"/><Relationship Id="rId12" Type="http://schemas.openxmlformats.org/officeDocument/2006/relationships/image" Target="../media/image3.png"/><Relationship Id="rId2" Type="http://schemas.openxmlformats.org/officeDocument/2006/relationships/tags" Target="../tags/tag602.xml"/><Relationship Id="rId1" Type="http://schemas.openxmlformats.org/officeDocument/2006/relationships/tags" Target="../tags/tag601.xml"/><Relationship Id="rId6" Type="http://schemas.openxmlformats.org/officeDocument/2006/relationships/tags" Target="../tags/tag606.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605.xml"/><Relationship Id="rId10" Type="http://schemas.openxmlformats.org/officeDocument/2006/relationships/image" Target="../media/image2.png"/><Relationship Id="rId4" Type="http://schemas.openxmlformats.org/officeDocument/2006/relationships/tags" Target="../tags/tag604.xml"/><Relationship Id="rId9"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8" Type="http://schemas.openxmlformats.org/officeDocument/2006/relationships/tags" Target="../tags/tag616.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611.xml"/><Relationship Id="rId7" Type="http://schemas.openxmlformats.org/officeDocument/2006/relationships/tags" Target="../tags/tag615.xml"/><Relationship Id="rId12" Type="http://schemas.openxmlformats.org/officeDocument/2006/relationships/image" Target="../media/image2.png"/><Relationship Id="rId2" Type="http://schemas.openxmlformats.org/officeDocument/2006/relationships/tags" Target="../tags/tag610.xml"/><Relationship Id="rId1" Type="http://schemas.openxmlformats.org/officeDocument/2006/relationships/tags" Target="../tags/tag609.xml"/><Relationship Id="rId6" Type="http://schemas.openxmlformats.org/officeDocument/2006/relationships/tags" Target="../tags/tag614.xml"/><Relationship Id="rId11" Type="http://schemas.openxmlformats.org/officeDocument/2006/relationships/slideMaster" Target="../slideMasters/slideMaster5.xml"/><Relationship Id="rId5" Type="http://schemas.openxmlformats.org/officeDocument/2006/relationships/tags" Target="../tags/tag613.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618.xml"/><Relationship Id="rId4" Type="http://schemas.openxmlformats.org/officeDocument/2006/relationships/tags" Target="../tags/tag612.xml"/><Relationship Id="rId9" Type="http://schemas.openxmlformats.org/officeDocument/2006/relationships/tags" Target="../tags/tag617.xml"/><Relationship Id="rId14" Type="http://schemas.openxmlformats.org/officeDocument/2006/relationships/image" Target="../media/image3.png"/></Relationships>
</file>

<file path=ppt/slideLayouts/_rels/slideLayout7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621.xml"/><Relationship Id="rId7" Type="http://schemas.openxmlformats.org/officeDocument/2006/relationships/slideMaster" Target="../slideMasters/slideMaster5.xml"/><Relationship Id="rId2" Type="http://schemas.openxmlformats.org/officeDocument/2006/relationships/tags" Target="../tags/tag620.xml"/><Relationship Id="rId1" Type="http://schemas.openxmlformats.org/officeDocument/2006/relationships/tags" Target="../tags/tag619.xml"/><Relationship Id="rId6" Type="http://schemas.openxmlformats.org/officeDocument/2006/relationships/tags" Target="../tags/tag624.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623.xml"/><Relationship Id="rId10" Type="http://schemas.openxmlformats.org/officeDocument/2006/relationships/image" Target="../media/image3.png"/><Relationship Id="rId4" Type="http://schemas.openxmlformats.org/officeDocument/2006/relationships/tags" Target="../tags/tag622.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79.xml.rels><?xml version="1.0" encoding="UTF-8" standalone="yes"?>
<Relationships xmlns="http://schemas.openxmlformats.org/package/2006/relationships"><Relationship Id="rId3" Type="http://schemas.openxmlformats.org/officeDocument/2006/relationships/tags" Target="../tags/tag627.xml"/><Relationship Id="rId2" Type="http://schemas.openxmlformats.org/officeDocument/2006/relationships/tags" Target="../tags/tag626.xml"/><Relationship Id="rId1" Type="http://schemas.openxmlformats.org/officeDocument/2006/relationships/tags" Target="../tags/tag625.xml"/><Relationship Id="rId4"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8" Type="http://schemas.openxmlformats.org/officeDocument/2006/relationships/tags" Target="../tags/tag61.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56.xml"/><Relationship Id="rId7" Type="http://schemas.openxmlformats.org/officeDocument/2006/relationships/tags" Target="../tags/tag60.xml"/><Relationship Id="rId12" Type="http://schemas.openxmlformats.org/officeDocument/2006/relationships/image" Target="../media/image3.png"/><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tags" Target="../tags/tag59.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58.xml"/><Relationship Id="rId10" Type="http://schemas.openxmlformats.org/officeDocument/2006/relationships/image" Target="../media/image2.png"/><Relationship Id="rId4" Type="http://schemas.openxmlformats.org/officeDocument/2006/relationships/tags" Target="../tags/tag57.xml"/><Relationship Id="rId9"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8" Type="http://schemas.openxmlformats.org/officeDocument/2006/relationships/tags" Target="../tags/tag635.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630.xml"/><Relationship Id="rId7" Type="http://schemas.openxmlformats.org/officeDocument/2006/relationships/tags" Target="../tags/tag634.xml"/><Relationship Id="rId12" Type="http://schemas.openxmlformats.org/officeDocument/2006/relationships/image" Target="../media/image3.png"/><Relationship Id="rId2" Type="http://schemas.openxmlformats.org/officeDocument/2006/relationships/tags" Target="../tags/tag629.xml"/><Relationship Id="rId1" Type="http://schemas.openxmlformats.org/officeDocument/2006/relationships/tags" Target="../tags/tag628.xml"/><Relationship Id="rId6" Type="http://schemas.openxmlformats.org/officeDocument/2006/relationships/tags" Target="../tags/tag633.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632.xml"/><Relationship Id="rId10" Type="http://schemas.openxmlformats.org/officeDocument/2006/relationships/image" Target="../media/image2.png"/><Relationship Id="rId4" Type="http://schemas.openxmlformats.org/officeDocument/2006/relationships/tags" Target="../tags/tag631.xml"/><Relationship Id="rId9"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8" Type="http://schemas.openxmlformats.org/officeDocument/2006/relationships/slideMaster" Target="../slideMasters/slideMaster5.xml"/><Relationship Id="rId3" Type="http://schemas.openxmlformats.org/officeDocument/2006/relationships/tags" Target="../tags/tag638.xml"/><Relationship Id="rId7" Type="http://schemas.openxmlformats.org/officeDocument/2006/relationships/tags" Target="../tags/tag642.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637.xml"/><Relationship Id="rId1" Type="http://schemas.openxmlformats.org/officeDocument/2006/relationships/tags" Target="../tags/tag636.xml"/><Relationship Id="rId6" Type="http://schemas.openxmlformats.org/officeDocument/2006/relationships/tags" Target="../tags/tag641.xml"/><Relationship Id="rId11" Type="http://schemas.openxmlformats.org/officeDocument/2006/relationships/image" Target="../media/image3.png"/><Relationship Id="rId5" Type="http://schemas.openxmlformats.org/officeDocument/2006/relationships/tags" Target="../tags/tag640.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639.xml"/><Relationship Id="rId9" Type="http://schemas.openxmlformats.org/officeDocument/2006/relationships/image" Target="../media/image2.png"/></Relationships>
</file>

<file path=ppt/slideLayouts/_rels/slideLayout8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645.xml"/><Relationship Id="rId7" Type="http://schemas.openxmlformats.org/officeDocument/2006/relationships/slideMaster" Target="../slideMasters/slideMaster5.xml"/><Relationship Id="rId2" Type="http://schemas.openxmlformats.org/officeDocument/2006/relationships/tags" Target="../tags/tag644.xml"/><Relationship Id="rId1" Type="http://schemas.openxmlformats.org/officeDocument/2006/relationships/tags" Target="../tags/tag643.xml"/><Relationship Id="rId6" Type="http://schemas.openxmlformats.org/officeDocument/2006/relationships/tags" Target="../tags/tag648.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647.xml"/><Relationship Id="rId10" Type="http://schemas.openxmlformats.org/officeDocument/2006/relationships/image" Target="../media/image3.png"/><Relationship Id="rId4" Type="http://schemas.openxmlformats.org/officeDocument/2006/relationships/tags" Target="../tags/tag646.xml"/><Relationship Id="rId9" Type="http://schemas.openxmlformats.org/officeDocument/2006/relationships/image" Target="file:///C:\Users\1V994W2\PycharmProjects\PPT_Background_Generation/pic_temp/0_pic_quater_right_down.png" TargetMode="External"/></Relationships>
</file>

<file path=ppt/slideLayouts/_rels/slideLayout8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651.xml"/><Relationship Id="rId7" Type="http://schemas.openxmlformats.org/officeDocument/2006/relationships/slideMaster" Target="../slideMasters/slideMaster5.xml"/><Relationship Id="rId2" Type="http://schemas.openxmlformats.org/officeDocument/2006/relationships/tags" Target="../tags/tag650.xml"/><Relationship Id="rId1" Type="http://schemas.openxmlformats.org/officeDocument/2006/relationships/tags" Target="../tags/tag649.xml"/><Relationship Id="rId6" Type="http://schemas.openxmlformats.org/officeDocument/2006/relationships/tags" Target="../tags/tag654.xml"/><Relationship Id="rId5" Type="http://schemas.openxmlformats.org/officeDocument/2006/relationships/tags" Target="../tags/tag653.xml"/><Relationship Id="rId4" Type="http://schemas.openxmlformats.org/officeDocument/2006/relationships/tags" Target="../tags/tag652.xml"/><Relationship Id="rId9" Type="http://schemas.openxmlformats.org/officeDocument/2006/relationships/image" Target="file:///C:\Users\1V994W2\PycharmProjects\PPT_Background_Generation/pic_temp/pic_sup.png" TargetMode="External"/></Relationships>
</file>

<file path=ppt/slideLayouts/_rels/slideLayout84.xml.rels><?xml version="1.0" encoding="UTF-8" standalone="yes"?>
<Relationships xmlns="http://schemas.openxmlformats.org/package/2006/relationships"><Relationship Id="rId8" Type="http://schemas.openxmlformats.org/officeDocument/2006/relationships/slideMaster" Target="../slideMasters/slideMaster5.xml"/><Relationship Id="rId3" Type="http://schemas.openxmlformats.org/officeDocument/2006/relationships/tags" Target="../tags/tag657.xml"/><Relationship Id="rId7" Type="http://schemas.openxmlformats.org/officeDocument/2006/relationships/tags" Target="../tags/tag661.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656.xml"/><Relationship Id="rId1" Type="http://schemas.openxmlformats.org/officeDocument/2006/relationships/tags" Target="../tags/tag655.xml"/><Relationship Id="rId6" Type="http://schemas.openxmlformats.org/officeDocument/2006/relationships/tags" Target="../tags/tag660.xml"/><Relationship Id="rId11" Type="http://schemas.openxmlformats.org/officeDocument/2006/relationships/image" Target="../media/image3.png"/><Relationship Id="rId5" Type="http://schemas.openxmlformats.org/officeDocument/2006/relationships/tags" Target="../tags/tag659.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658.xml"/><Relationship Id="rId9" Type="http://schemas.openxmlformats.org/officeDocument/2006/relationships/image" Target="../media/image2.png"/></Relationships>
</file>

<file path=ppt/slideLayouts/_rels/slideLayout85.xml.rels><?xml version="1.0" encoding="UTF-8" standalone="yes"?>
<Relationships xmlns="http://schemas.openxmlformats.org/package/2006/relationships"><Relationship Id="rId8" Type="http://schemas.openxmlformats.org/officeDocument/2006/relationships/tags" Target="../tags/tag669.xml"/><Relationship Id="rId13" Type="http://schemas.openxmlformats.org/officeDocument/2006/relationships/image" Target="../media/image3.png"/><Relationship Id="rId3" Type="http://schemas.openxmlformats.org/officeDocument/2006/relationships/tags" Target="../tags/tag664.xml"/><Relationship Id="rId7" Type="http://schemas.openxmlformats.org/officeDocument/2006/relationships/tags" Target="../tags/tag668.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663.xml"/><Relationship Id="rId1" Type="http://schemas.openxmlformats.org/officeDocument/2006/relationships/tags" Target="../tags/tag662.xml"/><Relationship Id="rId6" Type="http://schemas.openxmlformats.org/officeDocument/2006/relationships/tags" Target="../tags/tag667.xml"/><Relationship Id="rId11" Type="http://schemas.openxmlformats.org/officeDocument/2006/relationships/image" Target="../media/image2.png"/><Relationship Id="rId5" Type="http://schemas.openxmlformats.org/officeDocument/2006/relationships/tags" Target="../tags/tag666.xml"/><Relationship Id="rId10" Type="http://schemas.openxmlformats.org/officeDocument/2006/relationships/slideMaster" Target="../slideMasters/slideMaster5.xml"/><Relationship Id="rId4" Type="http://schemas.openxmlformats.org/officeDocument/2006/relationships/tags" Target="../tags/tag665.xml"/><Relationship Id="rId9" Type="http://schemas.openxmlformats.org/officeDocument/2006/relationships/tags" Target="../tags/tag670.xml"/><Relationship Id="rId14" Type="http://schemas.openxmlformats.org/officeDocument/2006/relationships/image" Target="file:///C:\Users\1V994W2\PycharmProjects\PPT_Background_Generation/pic_temp/1_pic_quater_left_down.png" TargetMode="External"/></Relationships>
</file>

<file path=ppt/slideLayouts/_rels/slideLayout86.xml.rels><?xml version="1.0" encoding="UTF-8" standalone="yes"?>
<Relationships xmlns="http://schemas.openxmlformats.org/package/2006/relationships"><Relationship Id="rId8" Type="http://schemas.openxmlformats.org/officeDocument/2006/relationships/tags" Target="../tags/tag678.xml"/><Relationship Id="rId3" Type="http://schemas.openxmlformats.org/officeDocument/2006/relationships/tags" Target="../tags/tag673.xml"/><Relationship Id="rId7" Type="http://schemas.openxmlformats.org/officeDocument/2006/relationships/tags" Target="../tags/tag677.xml"/><Relationship Id="rId2" Type="http://schemas.openxmlformats.org/officeDocument/2006/relationships/tags" Target="../tags/tag672.xml"/><Relationship Id="rId1" Type="http://schemas.openxmlformats.org/officeDocument/2006/relationships/tags" Target="../tags/tag671.xml"/><Relationship Id="rId6" Type="http://schemas.openxmlformats.org/officeDocument/2006/relationships/tags" Target="../tags/tag676.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675.xml"/><Relationship Id="rId10" Type="http://schemas.openxmlformats.org/officeDocument/2006/relationships/image" Target="../media/image2.png"/><Relationship Id="rId4" Type="http://schemas.openxmlformats.org/officeDocument/2006/relationships/tags" Target="../tags/tag674.xml"/><Relationship Id="rId9"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8" Type="http://schemas.openxmlformats.org/officeDocument/2006/relationships/tags" Target="../tags/tag686.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681.xml"/><Relationship Id="rId7" Type="http://schemas.openxmlformats.org/officeDocument/2006/relationships/tags" Target="../tags/tag685.xml"/><Relationship Id="rId12" Type="http://schemas.openxmlformats.org/officeDocument/2006/relationships/image" Target="../media/image2.png"/><Relationship Id="rId2" Type="http://schemas.openxmlformats.org/officeDocument/2006/relationships/tags" Target="../tags/tag680.xml"/><Relationship Id="rId1" Type="http://schemas.openxmlformats.org/officeDocument/2006/relationships/tags" Target="../tags/tag679.xml"/><Relationship Id="rId6" Type="http://schemas.openxmlformats.org/officeDocument/2006/relationships/tags" Target="../tags/tag684.xml"/><Relationship Id="rId11" Type="http://schemas.openxmlformats.org/officeDocument/2006/relationships/slideMaster" Target="../slideMasters/slideMaster5.xml"/><Relationship Id="rId5" Type="http://schemas.openxmlformats.org/officeDocument/2006/relationships/tags" Target="../tags/tag683.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688.xml"/><Relationship Id="rId4" Type="http://schemas.openxmlformats.org/officeDocument/2006/relationships/tags" Target="../tags/tag682.xml"/><Relationship Id="rId9" Type="http://schemas.openxmlformats.org/officeDocument/2006/relationships/tags" Target="../tags/tag687.xml"/><Relationship Id="rId14" Type="http://schemas.openxmlformats.org/officeDocument/2006/relationships/image" Target="../media/image3.png"/></Relationships>
</file>

<file path=ppt/slideLayouts/_rels/slideLayout88.xml.rels><?xml version="1.0" encoding="UTF-8" standalone="yes"?>
<Relationships xmlns="http://schemas.openxmlformats.org/package/2006/relationships"><Relationship Id="rId8" Type="http://schemas.openxmlformats.org/officeDocument/2006/relationships/tags" Target="../tags/tag696.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691.xml"/><Relationship Id="rId7" Type="http://schemas.openxmlformats.org/officeDocument/2006/relationships/tags" Target="../tags/tag695.xml"/><Relationship Id="rId12" Type="http://schemas.openxmlformats.org/officeDocument/2006/relationships/image" Target="../media/image2.png"/><Relationship Id="rId2" Type="http://schemas.openxmlformats.org/officeDocument/2006/relationships/tags" Target="../tags/tag690.xml"/><Relationship Id="rId1" Type="http://schemas.openxmlformats.org/officeDocument/2006/relationships/tags" Target="../tags/tag689.xml"/><Relationship Id="rId6" Type="http://schemas.openxmlformats.org/officeDocument/2006/relationships/tags" Target="../tags/tag694.xml"/><Relationship Id="rId11" Type="http://schemas.openxmlformats.org/officeDocument/2006/relationships/slideMaster" Target="../slideMasters/slideMaster5.xml"/><Relationship Id="rId5" Type="http://schemas.openxmlformats.org/officeDocument/2006/relationships/tags" Target="../tags/tag693.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698.xml"/><Relationship Id="rId4" Type="http://schemas.openxmlformats.org/officeDocument/2006/relationships/tags" Target="../tags/tag692.xml"/><Relationship Id="rId9" Type="http://schemas.openxmlformats.org/officeDocument/2006/relationships/tags" Target="../tags/tag697.xml"/><Relationship Id="rId14" Type="http://schemas.openxmlformats.org/officeDocument/2006/relationships/image" Target="../media/image3.png"/></Relationships>
</file>

<file path=ppt/slideLayouts/_rels/slideLayout89.xml.rels><?xml version="1.0" encoding="UTF-8" standalone="yes"?>
<Relationships xmlns="http://schemas.openxmlformats.org/package/2006/relationships"><Relationship Id="rId8" Type="http://schemas.openxmlformats.org/officeDocument/2006/relationships/tags" Target="../tags/tag706.xml"/><Relationship Id="rId13" Type="http://schemas.openxmlformats.org/officeDocument/2006/relationships/slideMaster" Target="../slideMasters/slideMaster5.xml"/><Relationship Id="rId3" Type="http://schemas.openxmlformats.org/officeDocument/2006/relationships/tags" Target="../tags/tag701.xml"/><Relationship Id="rId7" Type="http://schemas.openxmlformats.org/officeDocument/2006/relationships/tags" Target="../tags/tag705.xml"/><Relationship Id="rId12" Type="http://schemas.openxmlformats.org/officeDocument/2006/relationships/tags" Target="../tags/tag710.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700.xml"/><Relationship Id="rId16" Type="http://schemas.openxmlformats.org/officeDocument/2006/relationships/image" Target="../media/image3.png"/><Relationship Id="rId1" Type="http://schemas.openxmlformats.org/officeDocument/2006/relationships/tags" Target="../tags/tag699.xml"/><Relationship Id="rId6" Type="http://schemas.openxmlformats.org/officeDocument/2006/relationships/tags" Target="../tags/tag704.xml"/><Relationship Id="rId11" Type="http://schemas.openxmlformats.org/officeDocument/2006/relationships/tags" Target="../tags/tag709.xml"/><Relationship Id="rId5" Type="http://schemas.openxmlformats.org/officeDocument/2006/relationships/tags" Target="../tags/tag703.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708.xml"/><Relationship Id="rId4" Type="http://schemas.openxmlformats.org/officeDocument/2006/relationships/tags" Target="../tags/tag702.xml"/><Relationship Id="rId9" Type="http://schemas.openxmlformats.org/officeDocument/2006/relationships/tags" Target="../tags/tag707.xml"/><Relationship Id="rId1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64.xml"/><Relationship Id="rId7" Type="http://schemas.openxmlformats.org/officeDocument/2006/relationships/tags" Target="../tags/tag68.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63.xml"/><Relationship Id="rId1" Type="http://schemas.openxmlformats.org/officeDocument/2006/relationships/tags" Target="../tags/tag62.xml"/><Relationship Id="rId6" Type="http://schemas.openxmlformats.org/officeDocument/2006/relationships/tags" Target="../tags/tag67.xml"/><Relationship Id="rId11" Type="http://schemas.openxmlformats.org/officeDocument/2006/relationships/image" Target="../media/image3.png"/><Relationship Id="rId5" Type="http://schemas.openxmlformats.org/officeDocument/2006/relationships/tags" Target="../tags/tag66.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65.xml"/><Relationship Id="rId9" Type="http://schemas.openxmlformats.org/officeDocument/2006/relationships/image" Target="../media/image2.png"/></Relationships>
</file>

<file path=ppt/slideLayouts/_rels/slideLayout90.xml.rels><?xml version="1.0" encoding="UTF-8" standalone="yes"?>
<Relationships xmlns="http://schemas.openxmlformats.org/package/2006/relationships"><Relationship Id="rId8" Type="http://schemas.openxmlformats.org/officeDocument/2006/relationships/tags" Target="../tags/tag718.xml"/><Relationship Id="rId13" Type="http://schemas.openxmlformats.org/officeDocument/2006/relationships/image" Target="../media/image3.png"/><Relationship Id="rId3" Type="http://schemas.openxmlformats.org/officeDocument/2006/relationships/tags" Target="../tags/tag713.xml"/><Relationship Id="rId7" Type="http://schemas.openxmlformats.org/officeDocument/2006/relationships/tags" Target="../tags/tag717.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712.xml"/><Relationship Id="rId1" Type="http://schemas.openxmlformats.org/officeDocument/2006/relationships/tags" Target="../tags/tag711.xml"/><Relationship Id="rId6" Type="http://schemas.openxmlformats.org/officeDocument/2006/relationships/tags" Target="../tags/tag716.xml"/><Relationship Id="rId11" Type="http://schemas.openxmlformats.org/officeDocument/2006/relationships/image" Target="../media/image6.png"/><Relationship Id="rId5" Type="http://schemas.openxmlformats.org/officeDocument/2006/relationships/tags" Target="../tags/tag715.xml"/><Relationship Id="rId10" Type="http://schemas.openxmlformats.org/officeDocument/2006/relationships/slideMaster" Target="../slideMasters/slideMaster5.xml"/><Relationship Id="rId4" Type="http://schemas.openxmlformats.org/officeDocument/2006/relationships/tags" Target="../tags/tag714.xml"/><Relationship Id="rId9" Type="http://schemas.openxmlformats.org/officeDocument/2006/relationships/tags" Target="../tags/tag719.xml"/><Relationship Id="rId14" Type="http://schemas.openxmlformats.org/officeDocument/2006/relationships/image" Target="file:///C:\Users\1V994W2\PycharmProjects\PPT_Background_Generation/pic_temp/1_pic_quater_left_down.png" TargetMode="External"/></Relationships>
</file>

<file path=ppt/slideLayouts/_rels/slideLayout9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728.xml"/><Relationship Id="rId7" Type="http://schemas.openxmlformats.org/officeDocument/2006/relationships/slideMaster" Target="../slideMasters/slideMaster6.xml"/><Relationship Id="rId2" Type="http://schemas.openxmlformats.org/officeDocument/2006/relationships/tags" Target="../tags/tag727.xml"/><Relationship Id="rId1" Type="http://schemas.openxmlformats.org/officeDocument/2006/relationships/tags" Target="../tags/tag726.xml"/><Relationship Id="rId6" Type="http://schemas.openxmlformats.org/officeDocument/2006/relationships/tags" Target="../tags/tag731.xml"/><Relationship Id="rId5" Type="http://schemas.openxmlformats.org/officeDocument/2006/relationships/tags" Target="../tags/tag730.xml"/><Relationship Id="rId4" Type="http://schemas.openxmlformats.org/officeDocument/2006/relationships/tags" Target="../tags/tag729.xml"/><Relationship Id="rId9" Type="http://schemas.openxmlformats.org/officeDocument/2006/relationships/image" Target="file:///C:\Users\1V994W2\PycharmProjects\PPT_Background_Generation/pic_temp/pic_sup.png" TargetMode="External"/></Relationships>
</file>

<file path=ppt/slideLayouts/_rels/slideLayout92.xml.rels><?xml version="1.0" encoding="UTF-8" standalone="yes"?>
<Relationships xmlns="http://schemas.openxmlformats.org/package/2006/relationships"><Relationship Id="rId8" Type="http://schemas.openxmlformats.org/officeDocument/2006/relationships/slideMaster" Target="../slideMasters/slideMaster6.xml"/><Relationship Id="rId3" Type="http://schemas.openxmlformats.org/officeDocument/2006/relationships/tags" Target="../tags/tag734.xml"/><Relationship Id="rId7" Type="http://schemas.openxmlformats.org/officeDocument/2006/relationships/tags" Target="../tags/tag738.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733.xml"/><Relationship Id="rId1" Type="http://schemas.openxmlformats.org/officeDocument/2006/relationships/tags" Target="../tags/tag732.xml"/><Relationship Id="rId6" Type="http://schemas.openxmlformats.org/officeDocument/2006/relationships/tags" Target="../tags/tag737.xml"/><Relationship Id="rId11" Type="http://schemas.openxmlformats.org/officeDocument/2006/relationships/image" Target="../media/image3.png"/><Relationship Id="rId5" Type="http://schemas.openxmlformats.org/officeDocument/2006/relationships/tags" Target="../tags/tag736.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735.xml"/><Relationship Id="rId9" Type="http://schemas.openxmlformats.org/officeDocument/2006/relationships/image" Target="../media/image2.png"/></Relationships>
</file>

<file path=ppt/slideLayouts/_rels/slideLayout9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741.xml"/><Relationship Id="rId7" Type="http://schemas.openxmlformats.org/officeDocument/2006/relationships/slideMaster" Target="../slideMasters/slideMaster6.xml"/><Relationship Id="rId2" Type="http://schemas.openxmlformats.org/officeDocument/2006/relationships/tags" Target="../tags/tag740.xml"/><Relationship Id="rId1" Type="http://schemas.openxmlformats.org/officeDocument/2006/relationships/tags" Target="../tags/tag739.xml"/><Relationship Id="rId6" Type="http://schemas.openxmlformats.org/officeDocument/2006/relationships/tags" Target="../tags/tag744.xml"/><Relationship Id="rId5" Type="http://schemas.openxmlformats.org/officeDocument/2006/relationships/tags" Target="../tags/tag743.xml"/><Relationship Id="rId4" Type="http://schemas.openxmlformats.org/officeDocument/2006/relationships/tags" Target="../tags/tag742.xml"/><Relationship Id="rId9" Type="http://schemas.openxmlformats.org/officeDocument/2006/relationships/image" Target="file:///C:\Users\1V994W2\PycharmProjects\PPT_Background_Generation/pic_temp/pic_half_top.png" TargetMode="External"/></Relationships>
</file>

<file path=ppt/slideLayouts/_rels/slideLayout94.xml.rels><?xml version="1.0" encoding="UTF-8" standalone="yes"?>
<Relationships xmlns="http://schemas.openxmlformats.org/package/2006/relationships"><Relationship Id="rId8" Type="http://schemas.openxmlformats.org/officeDocument/2006/relationships/tags" Target="../tags/tag752.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747.xml"/><Relationship Id="rId7" Type="http://schemas.openxmlformats.org/officeDocument/2006/relationships/tags" Target="../tags/tag751.xml"/><Relationship Id="rId12" Type="http://schemas.openxmlformats.org/officeDocument/2006/relationships/image" Target="../media/image3.png"/><Relationship Id="rId2" Type="http://schemas.openxmlformats.org/officeDocument/2006/relationships/tags" Target="../tags/tag746.xml"/><Relationship Id="rId1" Type="http://schemas.openxmlformats.org/officeDocument/2006/relationships/tags" Target="../tags/tag745.xml"/><Relationship Id="rId6" Type="http://schemas.openxmlformats.org/officeDocument/2006/relationships/tags" Target="../tags/tag750.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749.xml"/><Relationship Id="rId10" Type="http://schemas.openxmlformats.org/officeDocument/2006/relationships/image" Target="../media/image2.png"/><Relationship Id="rId4" Type="http://schemas.openxmlformats.org/officeDocument/2006/relationships/tags" Target="../tags/tag748.xml"/><Relationship Id="rId9"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8" Type="http://schemas.openxmlformats.org/officeDocument/2006/relationships/tags" Target="../tags/tag760.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755.xml"/><Relationship Id="rId7" Type="http://schemas.openxmlformats.org/officeDocument/2006/relationships/tags" Target="../tags/tag759.xml"/><Relationship Id="rId12" Type="http://schemas.openxmlformats.org/officeDocument/2006/relationships/image" Target="../media/image2.png"/><Relationship Id="rId2" Type="http://schemas.openxmlformats.org/officeDocument/2006/relationships/tags" Target="../tags/tag754.xml"/><Relationship Id="rId1" Type="http://schemas.openxmlformats.org/officeDocument/2006/relationships/tags" Target="../tags/tag753.xml"/><Relationship Id="rId6" Type="http://schemas.openxmlformats.org/officeDocument/2006/relationships/tags" Target="../tags/tag758.xml"/><Relationship Id="rId11" Type="http://schemas.openxmlformats.org/officeDocument/2006/relationships/slideMaster" Target="../slideMasters/slideMaster6.xml"/><Relationship Id="rId5" Type="http://schemas.openxmlformats.org/officeDocument/2006/relationships/tags" Target="../tags/tag757.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762.xml"/><Relationship Id="rId4" Type="http://schemas.openxmlformats.org/officeDocument/2006/relationships/tags" Target="../tags/tag756.xml"/><Relationship Id="rId9" Type="http://schemas.openxmlformats.org/officeDocument/2006/relationships/tags" Target="../tags/tag761.xml"/><Relationship Id="rId14" Type="http://schemas.openxmlformats.org/officeDocument/2006/relationships/image" Target="../media/image3.png"/></Relationships>
</file>

<file path=ppt/slideLayouts/_rels/slideLayout9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765.xml"/><Relationship Id="rId7" Type="http://schemas.openxmlformats.org/officeDocument/2006/relationships/slideMaster" Target="../slideMasters/slideMaster6.xml"/><Relationship Id="rId2" Type="http://schemas.openxmlformats.org/officeDocument/2006/relationships/tags" Target="../tags/tag764.xml"/><Relationship Id="rId1" Type="http://schemas.openxmlformats.org/officeDocument/2006/relationships/tags" Target="../tags/tag763.xml"/><Relationship Id="rId6" Type="http://schemas.openxmlformats.org/officeDocument/2006/relationships/tags" Target="../tags/tag768.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767.xml"/><Relationship Id="rId10" Type="http://schemas.openxmlformats.org/officeDocument/2006/relationships/image" Target="../media/image3.png"/><Relationship Id="rId4" Type="http://schemas.openxmlformats.org/officeDocument/2006/relationships/tags" Target="../tags/tag766.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97.xml.rels><?xml version="1.0" encoding="UTF-8" standalone="yes"?>
<Relationships xmlns="http://schemas.openxmlformats.org/package/2006/relationships"><Relationship Id="rId3" Type="http://schemas.openxmlformats.org/officeDocument/2006/relationships/tags" Target="../tags/tag771.xml"/><Relationship Id="rId2" Type="http://schemas.openxmlformats.org/officeDocument/2006/relationships/tags" Target="../tags/tag770.xml"/><Relationship Id="rId1" Type="http://schemas.openxmlformats.org/officeDocument/2006/relationships/tags" Target="../tags/tag769.xml"/><Relationship Id="rId4"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8" Type="http://schemas.openxmlformats.org/officeDocument/2006/relationships/tags" Target="../tags/tag779.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774.xml"/><Relationship Id="rId7" Type="http://schemas.openxmlformats.org/officeDocument/2006/relationships/tags" Target="../tags/tag778.xml"/><Relationship Id="rId12" Type="http://schemas.openxmlformats.org/officeDocument/2006/relationships/image" Target="../media/image3.png"/><Relationship Id="rId2" Type="http://schemas.openxmlformats.org/officeDocument/2006/relationships/tags" Target="../tags/tag773.xml"/><Relationship Id="rId1" Type="http://schemas.openxmlformats.org/officeDocument/2006/relationships/tags" Target="../tags/tag772.xml"/><Relationship Id="rId6" Type="http://schemas.openxmlformats.org/officeDocument/2006/relationships/tags" Target="../tags/tag777.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776.xml"/><Relationship Id="rId10" Type="http://schemas.openxmlformats.org/officeDocument/2006/relationships/image" Target="../media/image2.png"/><Relationship Id="rId4" Type="http://schemas.openxmlformats.org/officeDocument/2006/relationships/tags" Target="../tags/tag775.xml"/><Relationship Id="rId9"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8" Type="http://schemas.openxmlformats.org/officeDocument/2006/relationships/slideMaster" Target="../slideMasters/slideMaster6.xml"/><Relationship Id="rId3" Type="http://schemas.openxmlformats.org/officeDocument/2006/relationships/tags" Target="../tags/tag782.xml"/><Relationship Id="rId7" Type="http://schemas.openxmlformats.org/officeDocument/2006/relationships/tags" Target="../tags/tag786.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781.xml"/><Relationship Id="rId1" Type="http://schemas.openxmlformats.org/officeDocument/2006/relationships/tags" Target="../tags/tag780.xml"/><Relationship Id="rId6" Type="http://schemas.openxmlformats.org/officeDocument/2006/relationships/tags" Target="../tags/tag785.xml"/><Relationship Id="rId11" Type="http://schemas.openxmlformats.org/officeDocument/2006/relationships/image" Target="../media/image3.png"/><Relationship Id="rId5" Type="http://schemas.openxmlformats.org/officeDocument/2006/relationships/tags" Target="../tags/tag784.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783.xml"/><Relationship Id="rId9"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2020/10/23 Friday</a:t>
            </a:fld>
            <a:endParaRPr lang="zh-CN" altLang="en-US"/>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2020/10/23 Friday</a:t>
            </a:fld>
            <a:endParaRPr lang="zh-CN" altLang="en-US"/>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2020/10/23 Friday</a:t>
            </a:fld>
            <a:endParaRPr lang="zh-CN" altLang="en-US"/>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solidFill>
                  <a:prstClr val="black">
                    <a:tint val="75000"/>
                  </a:prstClr>
                </a:solidFill>
              </a:rPr>
              <a:pPr/>
              <a:t>2020/10/23 Friday</a:t>
            </a:fld>
            <a:endParaRPr lang="zh-CN" altLang="en-US" dirty="0">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2020/10/23 Friday</a:t>
            </a:fld>
            <a:endParaRPr lang="zh-CN" altLang="en-US"/>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2020/10/23 Friday</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solidFill>
                  <a:prstClr val="black">
                    <a:tint val="75000"/>
                  </a:prstClr>
                </a:solidFill>
              </a:rPr>
              <a:pPr/>
              <a:t>2020/10/23 Friday</a:t>
            </a:fld>
            <a:endParaRPr lang="zh-CN" altLang="en-US" dirty="0">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2020/10/23 Friday</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2020/10/23 Friday</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solidFill>
                  <a:prstClr val="black">
                    <a:tint val="75000"/>
                  </a:prstClr>
                </a:solidFill>
              </a:rPr>
              <a:pPr/>
              <a:t>2020/10/23 Friday</a:t>
            </a:fld>
            <a:endParaRPr lang="zh-CN" altLang="en-US" dirty="0">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2020/10/23 Friday</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2020/10/23 Friday</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solidFill>
                  <a:prstClr val="black">
                    <a:tint val="75000"/>
                  </a:prstClr>
                </a:solidFill>
              </a:rPr>
              <a:pPr/>
              <a:t>2020/10/23 Friday</a:t>
            </a:fld>
            <a:endParaRPr lang="zh-CN" altLang="en-US" dirty="0">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xmlns=""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xmlns=""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xmlns=""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xmlns=""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xmlns=""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2020/10/23 Friday</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xmlns=""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solidFill>
                  <a:prstClr val="black">
                    <a:tint val="75000"/>
                  </a:prstClr>
                </a:solidFill>
              </a:rPr>
              <a:pPr/>
              <a:t>2020/10/23 Friday</a:t>
            </a:fld>
            <a:endParaRPr lang="zh-CN" altLang="en-US" dirty="0">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11" r:link="rId12" cstate="print">
            <a:extLst>
              <a:ext uri="{28A0092B-C50C-407E-A947-70E740481C1C}">
                <a14:useLocalDpi xmlns="" xmlns:a14="http://schemas.microsoft.com/office/drawing/2010/main" val="0"/>
              </a:ext>
            </a:extLst>
          </a:blip>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2020/10/23 Friday</a:t>
            </a:fld>
            <a:endParaRPr lang="zh-CN" altLang="en-US"/>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2" name="标题 1"/>
          <p:cNvSpPr>
            <a:spLocks noGrp="1"/>
          </p:cNvSpPr>
          <p:nvPr>
            <p:ph type="ctrTitle" idx="13" hasCustomPrompt="1"/>
            <p:custDataLst>
              <p:tags r:id="rId5"/>
            </p:custDataLst>
          </p:nvPr>
        </p:nvSpPr>
        <p:spPr>
          <a:xfrm>
            <a:off x="2171348" y="1698825"/>
            <a:ext cx="4762500" cy="913084"/>
          </a:xfrm>
        </p:spPr>
        <p:txBody>
          <a:bodyPr vert="horz" wrap="square" lIns="0" tIns="0" rIns="0" bIns="0" rtlCol="0" anchor="t" anchorCtr="0">
            <a:normAutofit/>
          </a:bodyPr>
          <a:lstStyle>
            <a:lvl1pPr>
              <a:defRPr lang="zh-CN" altLang="en-US" sz="5400" b="0" spc="700" baseline="0">
                <a:solidFill>
                  <a:schemeClr val="tx1">
                    <a:lumMod val="85000"/>
                    <a:lumOff val="15000"/>
                  </a:schemeClr>
                </a:solidFill>
                <a:latin typeface="Arial" panose="020B0604020202020204" pitchFamily="34" charset="0"/>
                <a:ea typeface="汉仪旗黑-85S" panose="00020600040101010101" pitchFamily="18" charset="-122"/>
              </a:defRPr>
            </a:lvl1pPr>
          </a:lstStyle>
          <a:p>
            <a:pPr marL="0" lvl="0" algn="dist"/>
            <a:r>
              <a:rPr lang="zh-CN" altLang="en-US" dirty="0"/>
              <a:t>编辑标题</a:t>
            </a:r>
          </a:p>
        </p:txBody>
      </p:sp>
      <p:sp>
        <p:nvSpPr>
          <p:cNvPr id="3" name="文本占位符 2"/>
          <p:cNvSpPr>
            <a:spLocks noGrp="1"/>
          </p:cNvSpPr>
          <p:nvPr>
            <p:ph type="body" idx="14" hasCustomPrompt="1"/>
            <p:custDataLst>
              <p:tags r:id="rId6"/>
            </p:custDataLst>
          </p:nvPr>
        </p:nvSpPr>
        <p:spPr>
          <a:xfrm>
            <a:off x="5418896" y="2929130"/>
            <a:ext cx="1458278" cy="306743"/>
          </a:xfrm>
        </p:spPr>
        <p:txBody>
          <a:bodyPr vert="horz" wrap="square" lIns="0" tIns="0" rIns="0" bIns="0" rtlCol="0" anchor="ctr">
            <a:normAutofit/>
          </a:bodyPr>
          <a:lstStyle>
            <a:lvl1pPr>
              <a:defRPr lang="zh-CN" altLang="en-US">
                <a:solidFill>
                  <a:schemeClr val="tx1">
                    <a:lumMod val="65000"/>
                    <a:lumOff val="35000"/>
                  </a:schemeClr>
                </a:solidFill>
                <a:latin typeface="Arial" panose="020B0604020202020204" pitchFamily="34" charset="0"/>
                <a:ea typeface="微软雅黑" panose="020B0503020204020204" charset="-122"/>
              </a:defRPr>
            </a:lvl1pPr>
          </a:lstStyle>
          <a:p>
            <a:pPr marL="0" lvl="0" indent="0" algn="r">
              <a:buNone/>
            </a:pPr>
            <a:r>
              <a:rPr lang="zh-CN" altLang="en-US"/>
              <a:t>编辑文本</a:t>
            </a:r>
          </a:p>
        </p:txBody>
      </p:sp>
      <p:sp>
        <p:nvSpPr>
          <p:cNvPr id="4" name="文本占位符 3"/>
          <p:cNvSpPr>
            <a:spLocks noGrp="1"/>
          </p:cNvSpPr>
          <p:nvPr>
            <p:ph type="body" sz="quarter" idx="15" hasCustomPrompt="1"/>
            <p:custDataLst>
              <p:tags r:id="rId7"/>
            </p:custDataLst>
          </p:nvPr>
        </p:nvSpPr>
        <p:spPr>
          <a:xfrm>
            <a:off x="2228021" y="2929130"/>
            <a:ext cx="1458278" cy="306743"/>
          </a:xfrm>
          <a:prstGeom prst="rect">
            <a:avLst/>
          </a:prstGeom>
        </p:spPr>
        <p:txBody>
          <a:bodyPr vert="horz" wrap="square" lIns="0" tIns="0" rIns="0" bIns="0" rtlCol="0" anchor="ctr">
            <a:normAutofit/>
          </a:bodyPr>
          <a:lstStyle>
            <a:lvl1pPr>
              <a:defRPr lang="zh-CN" altLang="en-US">
                <a:solidFill>
                  <a:schemeClr val="tx1">
                    <a:lumMod val="65000"/>
                    <a:lumOff val="35000"/>
                  </a:schemeClr>
                </a:solidFill>
                <a:latin typeface="Arial" panose="020B0604020202020204" pitchFamily="34" charset="0"/>
                <a:ea typeface="微软雅黑" panose="020B0503020204020204" charset="-122"/>
              </a:defRPr>
            </a:lvl1pPr>
          </a:lstStyle>
          <a:p>
            <a:pPr marL="0" lvl="0" indent="0">
              <a:buNone/>
            </a:pPr>
            <a:r>
              <a:rPr lang="zh-CN" altLang="en-US"/>
              <a:t>编辑文本</a:t>
            </a:r>
          </a:p>
        </p:txBody>
      </p:sp>
      <p:cxnSp>
        <p:nvCxnSpPr>
          <p:cNvPr id="9" name="直接连接符 8"/>
          <p:cNvCxnSpPr/>
          <p:nvPr userDrawn="1">
            <p:custDataLst>
              <p:tags r:id="rId8"/>
            </p:custDataLst>
          </p:nvPr>
        </p:nvCxnSpPr>
        <p:spPr>
          <a:xfrm>
            <a:off x="2227784" y="2757659"/>
            <a:ext cx="4649629"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 name="副标题 5"/>
          <p:cNvSpPr>
            <a:spLocks noGrp="1"/>
          </p:cNvSpPr>
          <p:nvPr>
            <p:ph type="subTitle" sz="quarter" idx="16" hasCustomPrompt="1"/>
            <p:custDataLst>
              <p:tags r:id="rId9"/>
            </p:custDataLst>
          </p:nvPr>
        </p:nvSpPr>
        <p:spPr>
          <a:xfrm>
            <a:off x="2171587" y="1210132"/>
            <a:ext cx="4762976" cy="336750"/>
          </a:xfrm>
          <a:prstGeom prst="rect">
            <a:avLst/>
          </a:prstGeom>
        </p:spPr>
        <p:txBody>
          <a:bodyPr vert="horz" wrap="square" lIns="0" tIns="0" rIns="0" bIns="0" rtlCol="0" anchor="b" anchorCtr="0">
            <a:normAutofit/>
          </a:bodyPr>
          <a:lstStyle>
            <a:lvl1pPr>
              <a:defRPr lang="zh-CN" altLang="en-US" sz="1500" spc="200">
                <a:ln>
                  <a:noFill/>
                </a:ln>
                <a:solidFill>
                  <a:schemeClr val="tx1">
                    <a:lumMod val="65000"/>
                    <a:lumOff val="35000"/>
                  </a:schemeClr>
                </a:solidFill>
                <a:effectLst/>
                <a:uLnTx/>
                <a:latin typeface="Arial" panose="020B0604020202020204" pitchFamily="34" charset="0"/>
                <a:ea typeface="微软雅黑" panose="020B0503020204020204" charset="-122"/>
                <a:cs typeface="微软雅黑" panose="020B0503020204020204" charset="-122"/>
              </a:defRPr>
            </a:lvl1pPr>
          </a:lstStyle>
          <a:p>
            <a:pPr marL="0" lvl="0" indent="0" algn="dist">
              <a:lnSpc>
                <a:spcPct val="100000"/>
              </a:lnSpc>
              <a:spcAft>
                <a:spcPts val="0"/>
              </a:spcAft>
              <a:buClrTx/>
              <a:buSzTx/>
              <a:buNone/>
            </a:pPr>
            <a:r>
              <a:rPr lang="zh-CN" altLang="en-US" dirty="0"/>
              <a:t>单击此处编辑副标题</a:t>
            </a:r>
          </a:p>
        </p:txBody>
      </p:sp>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2020/10/23 Friday</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print">
            <a:extLst>
              <a:ext uri="{28A0092B-C50C-407E-A947-70E740481C1C}">
                <a14:useLocalDpi xmlns="" xmlns:a14="http://schemas.microsoft.com/office/drawing/2010/main" val="0"/>
              </a:ext>
            </a:extLst>
          </a:blip>
          <a:stretch>
            <a:fillRect/>
          </a:stretch>
        </p:blipFill>
        <p:spPr>
          <a:xfrm>
            <a:off x="0" y="0"/>
            <a:ext cx="540068" cy="324081"/>
          </a:xfrm>
          <a:prstGeom prst="rect">
            <a:avLst/>
          </a:prstGeom>
        </p:spPr>
      </p:pic>
      <p:pic>
        <p:nvPicPr>
          <p:cNvPr id="7" name="图片 6"/>
          <p:cNvPicPr/>
          <p:nvPr userDrawn="1">
            <p:custDataLst>
              <p:tags r:id="rId2"/>
            </p:custDataLst>
          </p:nvPr>
        </p:nvPicPr>
        <p:blipFill>
          <a:blip r:embed="rId11" r:link="rId12" cstate="print">
            <a:extLst>
              <a:ext uri="{28A0092B-C50C-407E-A947-70E740481C1C}">
                <a14:useLocalDpi xmlns=""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2020/10/23 Friday</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solidFill>
                  <a:prstClr val="black">
                    <a:tint val="75000"/>
                  </a:prstClr>
                </a:solidFill>
              </a:rPr>
              <a:pPr/>
              <a:t>2020/10/23 Friday</a:t>
            </a:fld>
            <a:endParaRPr lang="zh-CN" altLang="en-US" dirty="0">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print">
            <a:extLst>
              <a:ext uri="{28A0092B-C50C-407E-A947-70E740481C1C}">
                <a14:useLocalDpi xmlns="" xmlns:a14="http://schemas.microsoft.com/office/drawing/2010/main" val="0"/>
              </a:ext>
            </a:extLst>
          </a:blip>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2020/10/23 Friday</a:t>
            </a:fld>
            <a:endParaRPr lang="zh-CN" altLang="en-US"/>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
        <p:nvSpPr>
          <p:cNvPr id="2" name="副标题 1"/>
          <p:cNvSpPr>
            <a:spLocks noGrp="1"/>
          </p:cNvSpPr>
          <p:nvPr>
            <p:ph type="subTitle" idx="13" hasCustomPrompt="1"/>
            <p:custDataLst>
              <p:tags r:id="rId5"/>
            </p:custDataLst>
          </p:nvPr>
        </p:nvSpPr>
        <p:spPr>
          <a:xfrm>
            <a:off x="2120741" y="3498709"/>
            <a:ext cx="4902518" cy="289596"/>
          </a:xfrm>
        </p:spPr>
        <p:txBody>
          <a:bodyPr vert="horz" wrap="square" lIns="0" tIns="0" rIns="0" bIns="0" rtlCol="0" anchor="t" anchorCtr="0">
            <a:normAutofit/>
          </a:bodyPr>
          <a:lstStyle>
            <a:lvl1pPr>
              <a:defRPr kumimoji="0" lang="zh-CN" altLang="en-US" b="0" i="0" spc="200">
                <a:ln>
                  <a:noFill/>
                </a:ln>
                <a:solidFill>
                  <a:schemeClr val="tx1">
                    <a:lumMod val="65000"/>
                    <a:lumOff val="35000"/>
                  </a:schemeClr>
                </a:solidFill>
                <a:effectLst/>
                <a:uLnTx/>
                <a:latin typeface="Arial" panose="020B0604020202020204" pitchFamily="34" charset="0"/>
                <a:ea typeface="微软雅黑" panose="020B0503020204020204" charset="-122"/>
              </a:defRPr>
            </a:lvl1pPr>
          </a:lstStyle>
          <a:p>
            <a:pPr marL="0" marR="0" lvl="0" indent="0" algn="ctr">
              <a:lnSpc>
                <a:spcPct val="100000"/>
              </a:lnSpc>
              <a:spcAft>
                <a:spcPts val="0"/>
              </a:spcAft>
              <a:buClrTx/>
              <a:buSzTx/>
              <a:buNone/>
            </a:pPr>
            <a:r>
              <a:rPr lang="zh-CN" altLang="en-US" dirty="0"/>
              <a:t>单击此处编辑副标题</a:t>
            </a:r>
          </a:p>
        </p:txBody>
      </p:sp>
      <p:sp>
        <p:nvSpPr>
          <p:cNvPr id="3" name="标题 2"/>
          <p:cNvSpPr>
            <a:spLocks noGrp="1"/>
          </p:cNvSpPr>
          <p:nvPr>
            <p:ph type="ctrTitle" idx="14" hasCustomPrompt="1"/>
            <p:custDataLst>
              <p:tags r:id="rId6"/>
            </p:custDataLst>
          </p:nvPr>
        </p:nvSpPr>
        <p:spPr>
          <a:xfrm>
            <a:off x="2120741" y="2686061"/>
            <a:ext cx="4902518" cy="626822"/>
          </a:xfrm>
        </p:spPr>
        <p:txBody>
          <a:bodyPr vert="horz" wrap="square" lIns="0" tIns="0" rIns="0" bIns="0" rtlCol="0" anchor="b" anchorCtr="0">
            <a:normAutofit/>
          </a:bodyPr>
          <a:lstStyle>
            <a:lvl1pPr>
              <a:defRPr kumimoji="0" lang="zh-CN" altLang="en-US" sz="3300" b="0" i="0" spc="400" baseline="0">
                <a:ln>
                  <a:noFill/>
                </a:ln>
                <a:solidFill>
                  <a:schemeClr val="tx1">
                    <a:lumMod val="85000"/>
                    <a:lumOff val="15000"/>
                  </a:schemeClr>
                </a:solidFill>
                <a:effectLst/>
                <a:uLnTx/>
                <a:latin typeface="Arial" panose="020B0604020202020204" pitchFamily="34" charset="0"/>
                <a:ea typeface="汉仪旗黑-85S" panose="00020600040101010101" pitchFamily="18" charset="-122"/>
              </a:defRPr>
            </a:lvl1pPr>
          </a:lstStyle>
          <a:p>
            <a:pPr marL="0" marR="0" lvl="0" indent="0" algn="ctr">
              <a:spcAft>
                <a:spcPts val="0"/>
              </a:spcAft>
              <a:buClrTx/>
              <a:buSzTx/>
              <a:buFontTx/>
            </a:pPr>
            <a:r>
              <a:rPr lang="zh-CN" altLang="en-US" dirty="0"/>
              <a:t>编辑标题</a:t>
            </a:r>
          </a:p>
        </p:txBody>
      </p:sp>
    </p:spTree>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xmlns=""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xmlns=""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xmlns=""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xmlns=""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xmlns=""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xmlns=""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print">
            <a:extLst>
              <a:ext uri="{28A0092B-C50C-407E-A947-70E740481C1C}">
                <a14:useLocalDpi xmlns="" xmlns:a14="http://schemas.microsoft.com/office/drawing/2010/main" val="0"/>
              </a:ext>
            </a:extLst>
          </a:blip>
          <a:stretch>
            <a:fillRect/>
          </a:stretch>
        </p:blipFill>
        <p:spPr>
          <a:xfrm>
            <a:off x="0" y="0"/>
            <a:ext cx="540068" cy="324081"/>
          </a:xfrm>
          <a:prstGeom prst="rect">
            <a:avLst/>
          </a:prstGeom>
        </p:spPr>
      </p:pic>
      <p:pic>
        <p:nvPicPr>
          <p:cNvPr id="8" name="图片 7"/>
          <p:cNvPicPr/>
          <p:nvPr userDrawn="1">
            <p:custDataLst>
              <p:tags r:id="rId2"/>
            </p:custDataLst>
          </p:nvPr>
        </p:nvPicPr>
        <p:blipFill>
          <a:blip r:embed="rId12" r:link="rId13" cstate="print">
            <a:extLst>
              <a:ext uri="{28A0092B-C50C-407E-A947-70E740481C1C}">
                <a14:useLocalDpi xmlns=""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2020/10/23 Friday</a:t>
            </a:fld>
            <a:endParaRPr lang="zh-CN" altLang="en-US"/>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solidFill>
                  <a:prstClr val="black">
                    <a:tint val="75000"/>
                  </a:prstClr>
                </a:solidFill>
              </a:rPr>
              <a:pPr/>
              <a:t>2020/10/23 Friday</a:t>
            </a:fld>
            <a:endParaRPr lang="zh-CN" altLang="en-US" dirty="0">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print">
            <a:extLst>
              <a:ext uri="{28A0092B-C50C-407E-A947-70E740481C1C}">
                <a14:useLocalDpi xmlns="" xmlns:a14="http://schemas.microsoft.com/office/drawing/2010/main" val="0"/>
              </a:ext>
            </a:extLst>
          </a:blip>
          <a:stretch>
            <a:fillRect/>
          </a:stretch>
        </p:blipFill>
        <p:spPr>
          <a:xfrm>
            <a:off x="0" y="0"/>
            <a:ext cx="540068" cy="324081"/>
          </a:xfrm>
          <a:prstGeom prst="rect">
            <a:avLst/>
          </a:prstGeom>
        </p:spPr>
      </p:pic>
      <p:pic>
        <p:nvPicPr>
          <p:cNvPr id="10" name="图片 9"/>
          <p:cNvPicPr/>
          <p:nvPr userDrawn="1">
            <p:custDataLst>
              <p:tags r:id="rId2"/>
            </p:custDataLst>
          </p:nvPr>
        </p:nvPicPr>
        <p:blipFill>
          <a:blip r:embed="rId14" r:link="rId15" cstate="print">
            <a:extLst>
              <a:ext uri="{28A0092B-C50C-407E-A947-70E740481C1C}">
                <a14:useLocalDpi xmlns=""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2020/10/23 Friday</a:t>
            </a:fld>
            <a:endParaRPr lang="zh-CN" altLang="en-US"/>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print">
            <a:extLst>
              <a:ext uri="{28A0092B-C50C-407E-A947-70E740481C1C}">
                <a14:useLocalDpi xmlns="" xmlns:a14="http://schemas.microsoft.com/office/drawing/2010/main" val="0"/>
              </a:ext>
            </a:extLst>
          </a:blip>
          <a:stretch>
            <a:fillRect/>
          </a:stretch>
        </p:blipFill>
        <p:spPr>
          <a:xfrm>
            <a:off x="228600" y="1646123"/>
            <a:ext cx="3291840" cy="1851889"/>
          </a:xfrm>
          <a:prstGeom prst="rect">
            <a:avLst/>
          </a:prstGeom>
        </p:spPr>
      </p:pic>
      <p:pic>
        <p:nvPicPr>
          <p:cNvPr id="6" name="图片 5"/>
          <p:cNvPicPr/>
          <p:nvPr userDrawn="1">
            <p:custDataLst>
              <p:tags r:id="rId2"/>
            </p:custDataLst>
          </p:nvPr>
        </p:nvPicPr>
        <p:blipFill>
          <a:blip r:embed="rId10" r:link="rId11" cstate="print">
            <a:extLst>
              <a:ext uri="{28A0092B-C50C-407E-A947-70E740481C1C}">
                <a14:useLocalDpi xmlns="" xmlns:a14="http://schemas.microsoft.com/office/drawing/2010/main" val="0"/>
              </a:ext>
            </a:extLst>
          </a:blip>
          <a:stretch>
            <a:fillRect/>
          </a:stretch>
        </p:blipFill>
        <p:spPr>
          <a:xfrm>
            <a:off x="8603933" y="4820054"/>
            <a:ext cx="540068" cy="324081"/>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2020/10/23 Friday</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solidFill>
                  <a:prstClr val="black">
                    <a:tint val="75000"/>
                  </a:prstClr>
                </a:solidFill>
              </a:rPr>
              <a:pPr/>
              <a:t>2020/10/23 Friday</a:t>
            </a:fld>
            <a:endParaRPr lang="zh-CN" altLang="en-US" dirty="0">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2020/10/23 Friday</a:t>
            </a:fld>
            <a:endParaRPr lang="zh-CN" altLang="en-US"/>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print">
            <a:extLst>
              <a:ext uri="{28A0092B-C50C-407E-A947-70E740481C1C}">
                <a14:useLocalDpi xmlns="" xmlns:a14="http://schemas.microsoft.com/office/drawing/2010/main" val="0"/>
              </a:ext>
            </a:extLst>
          </a:blip>
          <a:stretch>
            <a:fillRect/>
          </a:stretch>
        </p:blipFill>
        <p:spPr>
          <a:xfrm>
            <a:off x="0" y="0"/>
            <a:ext cx="540068" cy="324081"/>
          </a:xfrm>
          <a:prstGeom prst="rect">
            <a:avLst/>
          </a:prstGeom>
        </p:spPr>
      </p:pic>
      <p:pic>
        <p:nvPicPr>
          <p:cNvPr id="8" name="图片 7"/>
          <p:cNvPicPr/>
          <p:nvPr userDrawn="1">
            <p:custDataLst>
              <p:tags r:id="rId2"/>
            </p:custDataLst>
          </p:nvPr>
        </p:nvPicPr>
        <p:blipFill>
          <a:blip r:embed="rId12" r:link="rId13" cstate="print">
            <a:extLst>
              <a:ext uri="{28A0092B-C50C-407E-A947-70E740481C1C}">
                <a14:useLocalDpi xmlns=""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pPr/>
              <a:t>2020/10/23 Friday</a:t>
            </a:fld>
            <a:endParaRPr lang="zh-CN" altLang="en-US" dirty="0"/>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pPr/>
              <a:t>‹#›</a:t>
            </a:fld>
            <a:endParaRPr lang="zh-CN" altLang="en-US"/>
          </a:p>
        </p:txBody>
      </p:sp>
    </p:spTree>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solidFill>
                  <a:prstClr val="black">
                    <a:tint val="75000"/>
                  </a:prstClr>
                </a:solidFill>
              </a:rPr>
              <a:pPr/>
              <a:t>2020/10/23 Friday</a:t>
            </a:fld>
            <a:endParaRPr lang="zh-CN" altLang="en-US" dirty="0">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xmlns=""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xmlns=""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xmlns=""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xmlns=""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xmlns=""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print">
            <a:extLst>
              <a:ext uri="{28A0092B-C50C-407E-A947-70E740481C1C}">
                <a14:useLocalDpi xmlns="" xmlns:a14="http://schemas.microsoft.com/office/drawing/2010/main" val="0"/>
              </a:ext>
            </a:extLst>
          </a:blip>
          <a:stretch>
            <a:fillRect/>
          </a:stretch>
        </p:blipFill>
        <p:spPr>
          <a:xfrm>
            <a:off x="0" y="0"/>
            <a:ext cx="540068" cy="324081"/>
          </a:xfrm>
          <a:prstGeom prst="rect">
            <a:avLst/>
          </a:prstGeom>
        </p:spPr>
      </p:pic>
      <p:pic>
        <p:nvPicPr>
          <p:cNvPr id="7" name="图片 6"/>
          <p:cNvPicPr/>
          <p:nvPr userDrawn="1">
            <p:custDataLst>
              <p:tags r:id="rId2"/>
            </p:custDataLst>
          </p:nvPr>
        </p:nvPicPr>
        <p:blipFill>
          <a:blip r:embed="rId11" r:link="rId12" cstate="print">
            <a:extLst>
              <a:ext uri="{28A0092B-C50C-407E-A947-70E740481C1C}">
                <a14:useLocalDpi xmlns="" xmlns:a14="http://schemas.microsoft.com/office/drawing/2010/main" val="0"/>
              </a:ext>
            </a:extLst>
          </a:blip>
          <a:stretch>
            <a:fillRect/>
          </a:stretch>
        </p:blipFill>
        <p:spPr>
          <a:xfrm>
            <a:off x="8603933" y="0"/>
            <a:ext cx="540068" cy="324081"/>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2020/10/23 Friday</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xmlns=""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solidFill>
                  <a:prstClr val="black">
                    <a:tint val="75000"/>
                  </a:prstClr>
                </a:solidFill>
              </a:rPr>
              <a:pPr/>
              <a:t>2020/10/23 Friday</a:t>
            </a:fld>
            <a:endParaRPr lang="zh-CN" altLang="en-US" dirty="0">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print">
            <a:extLst>
              <a:ext uri="{28A0092B-C50C-407E-A947-70E740481C1C}">
                <a14:useLocalDpi xmlns="" xmlns:a14="http://schemas.microsoft.com/office/drawing/2010/main" val="0"/>
              </a:ext>
            </a:extLst>
          </a:blip>
          <a:stretch>
            <a:fillRect/>
          </a:stretch>
        </p:blipFill>
        <p:spPr>
          <a:xfrm>
            <a:off x="0" y="0"/>
            <a:ext cx="540068" cy="324081"/>
          </a:xfrm>
          <a:prstGeom prst="rect">
            <a:avLst/>
          </a:prstGeom>
        </p:spPr>
      </p:pic>
      <p:pic>
        <p:nvPicPr>
          <p:cNvPr id="6" name="图片 5"/>
          <p:cNvPicPr/>
          <p:nvPr userDrawn="1">
            <p:custDataLst>
              <p:tags r:id="rId2"/>
            </p:custDataLst>
          </p:nvPr>
        </p:nvPicPr>
        <p:blipFill>
          <a:blip r:embed="rId10" r:link="rId11" cstate="print">
            <a:extLst>
              <a:ext uri="{28A0092B-C50C-407E-A947-70E740481C1C}">
                <a14:useLocalDpi xmlns="" xmlns:a14="http://schemas.microsoft.com/office/drawing/2010/main" val="0"/>
              </a:ext>
            </a:extLst>
          </a:blip>
          <a:stretch>
            <a:fillRect/>
          </a:stretch>
        </p:blipFill>
        <p:spPr>
          <a:xfrm>
            <a:off x="8603933" y="0"/>
            <a:ext cx="540068" cy="324081"/>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2020/10/23 Friday</a:t>
            </a:fld>
            <a:endParaRPr lang="zh-CN" altLang="en-US"/>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xmlns=""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xmlns=""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xmlns=""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xmlns=""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xmlns=""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xmlns=""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9" r:link="rId10" cstate="print">
            <a:extLst>
              <a:ext uri="{28A0092B-C50C-407E-A947-70E740481C1C}">
                <a14:useLocalDpi xmlns="" xmlns:a14="http://schemas.microsoft.com/office/drawing/2010/main" val="0"/>
              </a:ext>
            </a:extLst>
          </a:blip>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2020/10/23 Friday</a:t>
            </a:fld>
            <a:endParaRPr lang="zh-CN" altLang="en-US"/>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
        <p:nvSpPr>
          <p:cNvPr id="2" name="标题 1"/>
          <p:cNvSpPr>
            <a:spLocks noGrp="1"/>
          </p:cNvSpPr>
          <p:nvPr>
            <p:ph type="title" idx="13" hasCustomPrompt="1"/>
            <p:custDataLst>
              <p:tags r:id="rId5"/>
            </p:custDataLst>
          </p:nvPr>
        </p:nvSpPr>
        <p:spPr>
          <a:xfrm>
            <a:off x="1302068" y="1726319"/>
            <a:ext cx="3269933" cy="879266"/>
          </a:xfrm>
        </p:spPr>
        <p:txBody>
          <a:bodyPr vert="horz" wrap="square" lIns="0" tIns="0" rIns="0" bIns="0" rtlCol="0" anchor="b" anchorCtr="0">
            <a:normAutofit/>
          </a:bodyPr>
          <a:lstStyle>
            <a:lvl1pPr>
              <a:defRPr lang="zh-CN" altLang="en-US" sz="4950" b="0" spc="700" baseline="0">
                <a:ln>
                  <a:noFill/>
                </a:ln>
                <a:solidFill>
                  <a:schemeClr val="tx1">
                    <a:lumMod val="85000"/>
                    <a:lumOff val="15000"/>
                  </a:schemeClr>
                </a:solidFill>
                <a:effectLst/>
                <a:uLnTx/>
                <a:latin typeface="Arial" panose="020B0604020202020204" pitchFamily="34" charset="0"/>
                <a:ea typeface="汉仪旗黑-85S" panose="00020600040101010101" pitchFamily="18" charset="-122"/>
              </a:defRPr>
            </a:lvl1pPr>
          </a:lstStyle>
          <a:p>
            <a:pPr marL="0" lvl="0">
              <a:spcAft>
                <a:spcPts val="0"/>
              </a:spcAft>
              <a:buClrTx/>
              <a:buSzTx/>
              <a:buFontTx/>
            </a:pPr>
            <a:r>
              <a:rPr lang="zh-CN" altLang="en-US"/>
              <a:t>编辑标题</a:t>
            </a:r>
          </a:p>
        </p:txBody>
      </p:sp>
      <p:sp>
        <p:nvSpPr>
          <p:cNvPr id="7" name="文本占位符 6"/>
          <p:cNvSpPr>
            <a:spLocks noGrp="1"/>
          </p:cNvSpPr>
          <p:nvPr>
            <p:ph type="body" idx="14" hasCustomPrompt="1"/>
            <p:custDataLst>
              <p:tags r:id="rId6"/>
            </p:custDataLst>
          </p:nvPr>
        </p:nvSpPr>
        <p:spPr>
          <a:xfrm>
            <a:off x="1302068" y="2758956"/>
            <a:ext cx="3269933" cy="277688"/>
          </a:xfrm>
        </p:spPr>
        <p:txBody>
          <a:bodyPr vert="horz" wrap="square" lIns="0" tIns="0" rIns="0" bIns="0" rtlCol="0">
            <a:normAutofit/>
          </a:bodyPr>
          <a:lstStyle>
            <a:lvl1pPr>
              <a:defRPr kumimoji="0" lang="zh-CN" altLang="en-US" sz="1500" b="0" i="0" spc="200">
                <a:ln>
                  <a:noFill/>
                </a:ln>
                <a:solidFill>
                  <a:schemeClr val="tx1">
                    <a:lumMod val="65000"/>
                    <a:lumOff val="35000"/>
                  </a:schemeClr>
                </a:solidFill>
                <a:effectLst/>
                <a:uLnTx/>
                <a:latin typeface="Arial" panose="020B0604020202020204" pitchFamily="34" charset="0"/>
                <a:ea typeface="微软雅黑" panose="020B0503020204020204" charset="-122"/>
              </a:defRPr>
            </a:lvl1pPr>
          </a:lstStyle>
          <a:p>
            <a:pPr marL="0" marR="0" lvl="0" indent="0">
              <a:lnSpc>
                <a:spcPct val="100000"/>
              </a:lnSpc>
              <a:spcAft>
                <a:spcPts val="0"/>
              </a:spcAft>
              <a:buClrTx/>
              <a:buSzTx/>
              <a:buNone/>
            </a:pPr>
            <a:r>
              <a:rPr lang="zh-CN" altLang="en-US"/>
              <a:t>单击此处编辑副标题</a:t>
            </a:r>
          </a:p>
        </p:txBody>
      </p:sp>
      <p:cxnSp>
        <p:nvCxnSpPr>
          <p:cNvPr id="8" name="直接连接符 7"/>
          <p:cNvCxnSpPr/>
          <p:nvPr userDrawn="1">
            <p:custDataLst>
              <p:tags r:id="rId7"/>
            </p:custDataLst>
          </p:nvPr>
        </p:nvCxnSpPr>
        <p:spPr>
          <a:xfrm flipV="1">
            <a:off x="1073944" y="1850159"/>
            <a:ext cx="0" cy="1143141"/>
          </a:xfrm>
          <a:prstGeom prst="line">
            <a:avLst/>
          </a:prstGeom>
          <a:ln w="63500"/>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90.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solidFill>
                  <a:prstClr val="black">
                    <a:tint val="75000"/>
                  </a:prstClr>
                </a:solidFill>
              </a:rPr>
              <a:pPr/>
              <a:t>2020/10/23 Friday</a:t>
            </a:fld>
            <a:endParaRPr lang="zh-CN" altLang="en-US" dirty="0">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99.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2020/10/23 Friday</a:t>
            </a:fld>
            <a:endParaRPr lang="zh-CN" altLang="en-US"/>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print">
            <a:extLst>
              <a:ext uri="{28A0092B-C50C-407E-A947-70E740481C1C}">
                <a14:useLocalDpi xmlns="" xmlns:a14="http://schemas.microsoft.com/office/drawing/2010/main" val="0"/>
              </a:ext>
            </a:extLst>
          </a:blip>
          <a:stretch>
            <a:fillRect/>
          </a:stretch>
        </p:blipFill>
        <p:spPr>
          <a:xfrm>
            <a:off x="0" y="0"/>
            <a:ext cx="540068" cy="324081"/>
          </a:xfrm>
          <a:prstGeom prst="rect">
            <a:avLst/>
          </a:prstGeom>
        </p:spPr>
      </p:pic>
      <p:pic>
        <p:nvPicPr>
          <p:cNvPr id="6" name="图片 5"/>
          <p:cNvPicPr/>
          <p:nvPr userDrawn="1">
            <p:custDataLst>
              <p:tags r:id="rId2"/>
            </p:custDataLst>
          </p:nvPr>
        </p:nvPicPr>
        <p:blipFill>
          <a:blip r:embed="rId10" r:link="rId11" cstate="print">
            <a:extLst>
              <a:ext uri="{28A0092B-C50C-407E-A947-70E740481C1C}">
                <a14:useLocalDpi xmlns=""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3"/>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2020/10/23 Friday</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300.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301.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xmlns=""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302.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xmlns=""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03.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xmlns=""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04.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xmlns=""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305.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xmlns=""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306.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xmlns=""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9" name="图片 8"/>
          <p:cNvPicPr/>
          <p:nvPr userDrawn="1">
            <p:custDataLst>
              <p:tags r:id="rId2"/>
            </p:custDataLst>
          </p:nvPr>
        </p:nvPicPr>
        <p:blipFill>
          <a:blip r:embed="rId10" r:link="rId11" cstate="print">
            <a:extLst>
              <a:ext uri="{28A0092B-C50C-407E-A947-70E740481C1C}">
                <a14:useLocalDpi xmlns="" xmlns:a14="http://schemas.microsoft.com/office/drawing/2010/main" val="0"/>
              </a:ext>
            </a:extLst>
          </a:blip>
          <a:stretch>
            <a:fillRect/>
          </a:stretch>
        </p:blipFill>
        <p:spPr>
          <a:xfrm>
            <a:off x="0" y="0"/>
            <a:ext cx="540068" cy="324081"/>
          </a:xfrm>
          <a:prstGeom prst="rect">
            <a:avLst/>
          </a:prstGeom>
        </p:spPr>
      </p:pic>
      <p:pic>
        <p:nvPicPr>
          <p:cNvPr id="8" name="图片 7"/>
          <p:cNvPicPr/>
          <p:nvPr userDrawn="1">
            <p:custDataLst>
              <p:tags r:id="rId3"/>
            </p:custDataLst>
          </p:nvPr>
        </p:nvPicPr>
        <p:blipFill>
          <a:blip r:embed="rId12" r:link="rId13" cstate="print">
            <a:extLst>
              <a:ext uri="{28A0092B-C50C-407E-A947-70E740481C1C}">
                <a14:useLocalDpi xmlns=""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hasCustomPrompt="1"/>
            <p:custDataLst>
              <p:tags r:id="rId4"/>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5"/>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2020/10/23 Friday</a:t>
            </a:fld>
            <a:endParaRPr lang="zh-CN" altLang="en-US"/>
          </a:p>
        </p:txBody>
      </p:sp>
      <p:sp>
        <p:nvSpPr>
          <p:cNvPr id="4" name="页脚占位符 3"/>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8" name="图片 7"/>
          <p:cNvPicPr/>
          <p:nvPr userDrawn="1">
            <p:custDataLst>
              <p:tags r:id="rId2"/>
            </p:custDataLst>
          </p:nvPr>
        </p:nvPicPr>
        <p:blipFill>
          <a:blip r:embed="rId10" r:link="rId11" cstate="print">
            <a:extLst>
              <a:ext uri="{28A0092B-C50C-407E-A947-70E740481C1C}">
                <a14:useLocalDpi xmlns=""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2020/10/23 Friday</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10" name="图片 9"/>
          <p:cNvPicPr/>
          <p:nvPr userDrawn="1">
            <p:custDataLst>
              <p:tags r:id="rId2"/>
            </p:custDataLst>
          </p:nvPr>
        </p:nvPicPr>
        <p:blipFill>
          <a:blip r:embed="rId11" r:link="rId12" cstate="print">
            <a:extLst>
              <a:ext uri="{28A0092B-C50C-407E-A947-70E740481C1C}">
                <a14:useLocalDpi xmlns="" xmlns:a14="http://schemas.microsoft.com/office/drawing/2010/main" val="0"/>
              </a:ext>
            </a:extLst>
          </a:blip>
          <a:stretch>
            <a:fillRect/>
          </a:stretch>
        </p:blipFill>
        <p:spPr>
          <a:xfrm>
            <a:off x="0" y="0"/>
            <a:ext cx="540068" cy="324081"/>
          </a:xfrm>
          <a:prstGeom prst="rect">
            <a:avLst/>
          </a:prstGeom>
        </p:spPr>
      </p:pic>
      <p:pic>
        <p:nvPicPr>
          <p:cNvPr id="8" name="图片 7"/>
          <p:cNvPicPr/>
          <p:nvPr userDrawn="1">
            <p:custDataLst>
              <p:tags r:id="rId3"/>
            </p:custDataLst>
          </p:nvPr>
        </p:nvPicPr>
        <p:blipFill>
          <a:blip r:embed="rId13" r:link="rId14" cstate="print">
            <a:extLst>
              <a:ext uri="{28A0092B-C50C-407E-A947-70E740481C1C}">
                <a14:useLocalDpi xmlns=""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4"/>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2020/10/23 Friday</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7" name="文本占位符 6"/>
          <p:cNvSpPr>
            <a:spLocks noGrp="1"/>
          </p:cNvSpPr>
          <p:nvPr>
            <p:ph type="body" sz="quarter" idx="13"/>
            <p:custDataLst>
              <p:tags r:id="rId8"/>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9"/>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10" name="图片 9"/>
          <p:cNvPicPr/>
          <p:nvPr userDrawn="1">
            <p:custDataLst>
              <p:tags r:id="rId2"/>
            </p:custDataLst>
          </p:nvPr>
        </p:nvPicPr>
        <p:blipFill>
          <a:blip r:embed="rId11" r:link="rId12" cstate="print">
            <a:extLst>
              <a:ext uri="{28A0092B-C50C-407E-A947-70E740481C1C}">
                <a14:useLocalDpi xmlns="" xmlns:a14="http://schemas.microsoft.com/office/drawing/2010/main" val="0"/>
              </a:ext>
            </a:extLst>
          </a:blip>
          <a:stretch>
            <a:fillRect/>
          </a:stretch>
        </p:blipFill>
        <p:spPr>
          <a:xfrm>
            <a:off x="0" y="0"/>
            <a:ext cx="540068" cy="324081"/>
          </a:xfrm>
          <a:prstGeom prst="rect">
            <a:avLst/>
          </a:prstGeom>
        </p:spPr>
      </p:pic>
      <p:pic>
        <p:nvPicPr>
          <p:cNvPr id="8" name="图片 7"/>
          <p:cNvPicPr/>
          <p:nvPr userDrawn="1">
            <p:custDataLst>
              <p:tags r:id="rId3"/>
            </p:custDataLst>
          </p:nvPr>
        </p:nvPicPr>
        <p:blipFill>
          <a:blip r:embed="rId13" r:link="rId14" cstate="print">
            <a:extLst>
              <a:ext uri="{28A0092B-C50C-407E-A947-70E740481C1C}">
                <a14:useLocalDpi xmlns=""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4"/>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2020/10/23 Friday</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7" name="内容占位符 6"/>
          <p:cNvSpPr>
            <a:spLocks noGrp="1"/>
          </p:cNvSpPr>
          <p:nvPr>
            <p:ph sz="quarter" idx="13"/>
            <p:custDataLst>
              <p:tags r:id="rId8"/>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9"/>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12" name="图片 11"/>
          <p:cNvPicPr/>
          <p:nvPr userDrawn="1">
            <p:custDataLst>
              <p:tags r:id="rId2"/>
            </p:custDataLst>
          </p:nvPr>
        </p:nvPicPr>
        <p:blipFill>
          <a:blip r:embed="rId13" r:link="rId14" cstate="print">
            <a:extLst>
              <a:ext uri="{28A0092B-C50C-407E-A947-70E740481C1C}">
                <a14:useLocalDpi xmlns="" xmlns:a14="http://schemas.microsoft.com/office/drawing/2010/main" val="0"/>
              </a:ext>
            </a:extLst>
          </a:blip>
          <a:stretch>
            <a:fillRect/>
          </a:stretch>
        </p:blipFill>
        <p:spPr>
          <a:xfrm>
            <a:off x="8603933" y="4820054"/>
            <a:ext cx="540068" cy="324081"/>
          </a:xfrm>
          <a:prstGeom prst="rect">
            <a:avLst/>
          </a:prstGeom>
        </p:spPr>
      </p:pic>
      <p:pic>
        <p:nvPicPr>
          <p:cNvPr id="10" name="图片 9"/>
          <p:cNvPicPr/>
          <p:nvPr userDrawn="1">
            <p:custDataLst>
              <p:tags r:id="rId3"/>
            </p:custDataLst>
          </p:nvPr>
        </p:nvPicPr>
        <p:blipFill>
          <a:blip r:embed="rId15" r:link="rId16" cstate="print">
            <a:extLst>
              <a:ext uri="{28A0092B-C50C-407E-A947-70E740481C1C}">
                <a14:useLocalDpi xmlns="" xmlns:a14="http://schemas.microsoft.com/office/drawing/2010/main" val="0"/>
              </a:ext>
            </a:extLst>
          </a:blip>
          <a:stretch>
            <a:fillRect/>
          </a:stretch>
        </p:blipFill>
        <p:spPr>
          <a:xfrm>
            <a:off x="0" y="4820054"/>
            <a:ext cx="540068" cy="324081"/>
          </a:xfrm>
          <a:prstGeom prst="rect">
            <a:avLst/>
          </a:prstGeom>
        </p:spPr>
      </p:pic>
      <p:sp>
        <p:nvSpPr>
          <p:cNvPr id="2" name="标题 1"/>
          <p:cNvSpPr>
            <a:spLocks noGrp="1"/>
          </p:cNvSpPr>
          <p:nvPr>
            <p:ph type="title"/>
            <p:custDataLst>
              <p:tags r:id="rId4"/>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2020/10/23 Friday</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7" name="内容占位符 6"/>
          <p:cNvSpPr>
            <a:spLocks noGrp="1"/>
          </p:cNvSpPr>
          <p:nvPr>
            <p:ph sz="quarter" idx="13"/>
            <p:custDataLst>
              <p:tags r:id="rId8"/>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9"/>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10"/>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1"/>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9" name="图片 8"/>
          <p:cNvPicPr/>
          <p:nvPr userDrawn="1">
            <p:custDataLst>
              <p:tags r:id="rId2"/>
            </p:custDataLst>
          </p:nvPr>
        </p:nvPicPr>
        <p:blipFill>
          <a:blip r:embed="rId10" r:link="rId11" cstate="print">
            <a:extLst>
              <a:ext uri="{28A0092B-C50C-407E-A947-70E740481C1C}">
                <a14:useLocalDpi xmlns="" xmlns:a14="http://schemas.microsoft.com/office/drawing/2010/main" val="0"/>
              </a:ext>
            </a:extLst>
          </a:blip>
          <a:stretch>
            <a:fillRect/>
          </a:stretch>
        </p:blipFill>
        <p:spPr>
          <a:xfrm>
            <a:off x="7928848" y="4414953"/>
            <a:ext cx="1215152" cy="729181"/>
          </a:xfrm>
          <a:prstGeom prst="rect">
            <a:avLst/>
          </a:prstGeom>
        </p:spPr>
      </p:pic>
      <p:pic>
        <p:nvPicPr>
          <p:cNvPr id="8" name="图片 7"/>
          <p:cNvPicPr/>
          <p:nvPr userDrawn="1">
            <p:custDataLst>
              <p:tags r:id="rId3"/>
            </p:custDataLst>
          </p:nvPr>
        </p:nvPicPr>
        <p:blipFill>
          <a:blip r:embed="rId12" r:link="rId13" cstate="print">
            <a:extLst>
              <a:ext uri="{28A0092B-C50C-407E-A947-70E740481C1C}">
                <a14:useLocalDpi xmlns="" xmlns:a14="http://schemas.microsoft.com/office/drawing/2010/main" val="0"/>
              </a:ext>
            </a:extLst>
          </a:blip>
          <a:stretch>
            <a:fillRect/>
          </a:stretch>
        </p:blipFill>
        <p:spPr>
          <a:xfrm>
            <a:off x="0" y="4414953"/>
            <a:ext cx="1215152" cy="729181"/>
          </a:xfrm>
          <a:prstGeom prst="rect">
            <a:avLst/>
          </a:prstGeom>
        </p:spPr>
      </p:pic>
      <p:sp>
        <p:nvSpPr>
          <p:cNvPr id="2" name="标题 1"/>
          <p:cNvSpPr>
            <a:spLocks noGrp="1"/>
          </p:cNvSpPr>
          <p:nvPr>
            <p:ph type="title" hasCustomPrompt="1"/>
            <p:custDataLst>
              <p:tags r:id="rId4"/>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2020/10/23 Friday</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7" name="文本占位符 6"/>
          <p:cNvSpPr>
            <a:spLocks noGrp="1"/>
          </p:cNvSpPr>
          <p:nvPr>
            <p:ph type="body" sz="quarter" idx="13"/>
            <p:custDataLst>
              <p:tags r:id="rId8"/>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2020/10/23 Friday</a:t>
            </a:fld>
            <a:endParaRPr lang="zh-CN" altLang="en-US"/>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solidFill>
                  <a:prstClr val="black">
                    <a:tint val="75000"/>
                  </a:prstClr>
                </a:solidFill>
              </a:rPr>
              <a:pPr/>
              <a:t>2020/10/23 Friday</a:t>
            </a:fld>
            <a:endParaRPr lang="zh-CN" altLang="en-US" dirty="0">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2020/10/23 Friday</a:t>
            </a:fld>
            <a:endParaRPr lang="zh-CN" altLang="en-US"/>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2020/10/23 Friday</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solidFill>
                  <a:prstClr val="black">
                    <a:tint val="75000"/>
                  </a:prstClr>
                </a:solidFill>
              </a:rPr>
              <a:pPr/>
              <a:t>2020/10/23 Friday</a:t>
            </a:fld>
            <a:endParaRPr lang="zh-CN" altLang="en-US" dirty="0">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2020/10/23 Friday</a:t>
            </a:fld>
            <a:endParaRPr lang="zh-CN" altLang="en-US"/>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pPr/>
              <a:t>2020/10/23 Friday</a:t>
            </a:fld>
            <a:endParaRPr lang="zh-CN" altLang="en-US" dirty="0"/>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pPr/>
              <a:t>‹#›</a:t>
            </a:fld>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solidFill>
                  <a:prstClr val="black">
                    <a:tint val="75000"/>
                  </a:prstClr>
                </a:solidFill>
              </a:rPr>
              <a:pPr/>
              <a:t>2020/10/23 Friday</a:t>
            </a:fld>
            <a:endParaRPr lang="zh-CN" altLang="en-US" dirty="0">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2020/10/23 Friday</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solidFill>
                  <a:prstClr val="black">
                    <a:tint val="75000"/>
                  </a:prstClr>
                </a:solidFill>
              </a:rPr>
              <a:pPr/>
              <a:t>2020/10/23 Friday</a:t>
            </a:fld>
            <a:endParaRPr lang="zh-CN" altLang="en-US" dirty="0">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ags" Target="../tags/tag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6.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70.xml"/><Relationship Id="rId13" Type="http://schemas.openxmlformats.org/officeDocument/2006/relationships/slideLayout" Target="../slideLayouts/slideLayout175.xml"/><Relationship Id="rId18" Type="http://schemas.openxmlformats.org/officeDocument/2006/relationships/slideLayout" Target="../slideLayouts/slideLayout180.xml"/><Relationship Id="rId3" Type="http://schemas.openxmlformats.org/officeDocument/2006/relationships/slideLayout" Target="../slideLayouts/slideLayout165.xml"/><Relationship Id="rId21" Type="http://schemas.openxmlformats.org/officeDocument/2006/relationships/tags" Target="../tags/tag1297.xml"/><Relationship Id="rId7" Type="http://schemas.openxmlformats.org/officeDocument/2006/relationships/slideLayout" Target="../slideLayouts/slideLayout169.xml"/><Relationship Id="rId12" Type="http://schemas.openxmlformats.org/officeDocument/2006/relationships/slideLayout" Target="../slideLayouts/slideLayout174.xml"/><Relationship Id="rId17" Type="http://schemas.openxmlformats.org/officeDocument/2006/relationships/slideLayout" Target="../slideLayouts/slideLayout179.xml"/><Relationship Id="rId25" Type="http://schemas.openxmlformats.org/officeDocument/2006/relationships/tags" Target="../tags/tag1301.xml"/><Relationship Id="rId2" Type="http://schemas.openxmlformats.org/officeDocument/2006/relationships/slideLayout" Target="../slideLayouts/slideLayout164.xml"/><Relationship Id="rId16" Type="http://schemas.openxmlformats.org/officeDocument/2006/relationships/slideLayout" Target="../slideLayouts/slideLayout178.xml"/><Relationship Id="rId20" Type="http://schemas.openxmlformats.org/officeDocument/2006/relationships/tags" Target="../tags/tag1296.xml"/><Relationship Id="rId1" Type="http://schemas.openxmlformats.org/officeDocument/2006/relationships/slideLayout" Target="../slideLayouts/slideLayout163.xml"/><Relationship Id="rId6" Type="http://schemas.openxmlformats.org/officeDocument/2006/relationships/slideLayout" Target="../slideLayouts/slideLayout168.xml"/><Relationship Id="rId11" Type="http://schemas.openxmlformats.org/officeDocument/2006/relationships/slideLayout" Target="../slideLayouts/slideLayout173.xml"/><Relationship Id="rId24" Type="http://schemas.openxmlformats.org/officeDocument/2006/relationships/tags" Target="../tags/tag1300.xml"/><Relationship Id="rId5" Type="http://schemas.openxmlformats.org/officeDocument/2006/relationships/slideLayout" Target="../slideLayouts/slideLayout167.xml"/><Relationship Id="rId15" Type="http://schemas.openxmlformats.org/officeDocument/2006/relationships/slideLayout" Target="../slideLayouts/slideLayout177.xml"/><Relationship Id="rId23" Type="http://schemas.openxmlformats.org/officeDocument/2006/relationships/tags" Target="../tags/tag1299.xml"/><Relationship Id="rId10" Type="http://schemas.openxmlformats.org/officeDocument/2006/relationships/slideLayout" Target="../slideLayouts/slideLayout172.xml"/><Relationship Id="rId19" Type="http://schemas.openxmlformats.org/officeDocument/2006/relationships/theme" Target="../theme/theme10.xml"/><Relationship Id="rId4" Type="http://schemas.openxmlformats.org/officeDocument/2006/relationships/slideLayout" Target="../slideLayouts/slideLayout166.xml"/><Relationship Id="rId9" Type="http://schemas.openxmlformats.org/officeDocument/2006/relationships/slideLayout" Target="../slideLayouts/slideLayout171.xml"/><Relationship Id="rId14" Type="http://schemas.openxmlformats.org/officeDocument/2006/relationships/slideLayout" Target="../slideLayouts/slideLayout176.xml"/><Relationship Id="rId22" Type="http://schemas.openxmlformats.org/officeDocument/2006/relationships/tags" Target="../tags/tag129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88.xml"/><Relationship Id="rId13" Type="http://schemas.openxmlformats.org/officeDocument/2006/relationships/slideLayout" Target="../slideLayouts/slideLayout193.xml"/><Relationship Id="rId18" Type="http://schemas.openxmlformats.org/officeDocument/2006/relationships/slideLayout" Target="../slideLayouts/slideLayout198.xml"/><Relationship Id="rId3" Type="http://schemas.openxmlformats.org/officeDocument/2006/relationships/slideLayout" Target="../slideLayouts/slideLayout183.xml"/><Relationship Id="rId21" Type="http://schemas.openxmlformats.org/officeDocument/2006/relationships/tags" Target="../tags/tag1441.xml"/><Relationship Id="rId7" Type="http://schemas.openxmlformats.org/officeDocument/2006/relationships/slideLayout" Target="../slideLayouts/slideLayout187.xml"/><Relationship Id="rId12" Type="http://schemas.openxmlformats.org/officeDocument/2006/relationships/slideLayout" Target="../slideLayouts/slideLayout192.xml"/><Relationship Id="rId17" Type="http://schemas.openxmlformats.org/officeDocument/2006/relationships/slideLayout" Target="../slideLayouts/slideLayout197.xml"/><Relationship Id="rId25" Type="http://schemas.openxmlformats.org/officeDocument/2006/relationships/tags" Target="../tags/tag1445.xml"/><Relationship Id="rId2" Type="http://schemas.openxmlformats.org/officeDocument/2006/relationships/slideLayout" Target="../slideLayouts/slideLayout182.xml"/><Relationship Id="rId16" Type="http://schemas.openxmlformats.org/officeDocument/2006/relationships/slideLayout" Target="../slideLayouts/slideLayout196.xml"/><Relationship Id="rId20" Type="http://schemas.openxmlformats.org/officeDocument/2006/relationships/tags" Target="../tags/tag1440.xml"/><Relationship Id="rId1" Type="http://schemas.openxmlformats.org/officeDocument/2006/relationships/slideLayout" Target="../slideLayouts/slideLayout181.xml"/><Relationship Id="rId6" Type="http://schemas.openxmlformats.org/officeDocument/2006/relationships/slideLayout" Target="../slideLayouts/slideLayout186.xml"/><Relationship Id="rId11" Type="http://schemas.openxmlformats.org/officeDocument/2006/relationships/slideLayout" Target="../slideLayouts/slideLayout191.xml"/><Relationship Id="rId24" Type="http://schemas.openxmlformats.org/officeDocument/2006/relationships/tags" Target="../tags/tag1444.xml"/><Relationship Id="rId5" Type="http://schemas.openxmlformats.org/officeDocument/2006/relationships/slideLayout" Target="../slideLayouts/slideLayout185.xml"/><Relationship Id="rId15" Type="http://schemas.openxmlformats.org/officeDocument/2006/relationships/slideLayout" Target="../slideLayouts/slideLayout195.xml"/><Relationship Id="rId23" Type="http://schemas.openxmlformats.org/officeDocument/2006/relationships/tags" Target="../tags/tag1443.xml"/><Relationship Id="rId10" Type="http://schemas.openxmlformats.org/officeDocument/2006/relationships/slideLayout" Target="../slideLayouts/slideLayout190.xml"/><Relationship Id="rId19" Type="http://schemas.openxmlformats.org/officeDocument/2006/relationships/theme" Target="../theme/theme11.xml"/><Relationship Id="rId4" Type="http://schemas.openxmlformats.org/officeDocument/2006/relationships/slideLayout" Target="../slideLayouts/slideLayout184.xml"/><Relationship Id="rId9" Type="http://schemas.openxmlformats.org/officeDocument/2006/relationships/slideLayout" Target="../slideLayouts/slideLayout189.xml"/><Relationship Id="rId14" Type="http://schemas.openxmlformats.org/officeDocument/2006/relationships/slideLayout" Target="../slideLayouts/slideLayout194.xml"/><Relationship Id="rId22" Type="http://schemas.openxmlformats.org/officeDocument/2006/relationships/tags" Target="../tags/tag1442.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206.xml"/><Relationship Id="rId13" Type="http://schemas.openxmlformats.org/officeDocument/2006/relationships/slideLayout" Target="../slideLayouts/slideLayout211.xml"/><Relationship Id="rId18" Type="http://schemas.openxmlformats.org/officeDocument/2006/relationships/slideLayout" Target="../slideLayouts/slideLayout216.xml"/><Relationship Id="rId3" Type="http://schemas.openxmlformats.org/officeDocument/2006/relationships/slideLayout" Target="../slideLayouts/slideLayout201.xml"/><Relationship Id="rId21" Type="http://schemas.openxmlformats.org/officeDocument/2006/relationships/tags" Target="../tags/tag1585.xml"/><Relationship Id="rId7" Type="http://schemas.openxmlformats.org/officeDocument/2006/relationships/slideLayout" Target="../slideLayouts/slideLayout205.xml"/><Relationship Id="rId12" Type="http://schemas.openxmlformats.org/officeDocument/2006/relationships/slideLayout" Target="../slideLayouts/slideLayout210.xml"/><Relationship Id="rId17" Type="http://schemas.openxmlformats.org/officeDocument/2006/relationships/slideLayout" Target="../slideLayouts/slideLayout215.xml"/><Relationship Id="rId25" Type="http://schemas.openxmlformats.org/officeDocument/2006/relationships/tags" Target="../tags/tag1589.xml"/><Relationship Id="rId2" Type="http://schemas.openxmlformats.org/officeDocument/2006/relationships/slideLayout" Target="../slideLayouts/slideLayout200.xml"/><Relationship Id="rId16" Type="http://schemas.openxmlformats.org/officeDocument/2006/relationships/slideLayout" Target="../slideLayouts/slideLayout214.xml"/><Relationship Id="rId20" Type="http://schemas.openxmlformats.org/officeDocument/2006/relationships/tags" Target="../tags/tag1584.xml"/><Relationship Id="rId1" Type="http://schemas.openxmlformats.org/officeDocument/2006/relationships/slideLayout" Target="../slideLayouts/slideLayout199.xml"/><Relationship Id="rId6" Type="http://schemas.openxmlformats.org/officeDocument/2006/relationships/slideLayout" Target="../slideLayouts/slideLayout204.xml"/><Relationship Id="rId11" Type="http://schemas.openxmlformats.org/officeDocument/2006/relationships/slideLayout" Target="../slideLayouts/slideLayout209.xml"/><Relationship Id="rId24" Type="http://schemas.openxmlformats.org/officeDocument/2006/relationships/tags" Target="../tags/tag1588.xml"/><Relationship Id="rId5" Type="http://schemas.openxmlformats.org/officeDocument/2006/relationships/slideLayout" Target="../slideLayouts/slideLayout203.xml"/><Relationship Id="rId15" Type="http://schemas.openxmlformats.org/officeDocument/2006/relationships/slideLayout" Target="../slideLayouts/slideLayout213.xml"/><Relationship Id="rId23" Type="http://schemas.openxmlformats.org/officeDocument/2006/relationships/tags" Target="../tags/tag1587.xml"/><Relationship Id="rId10" Type="http://schemas.openxmlformats.org/officeDocument/2006/relationships/slideLayout" Target="../slideLayouts/slideLayout208.xml"/><Relationship Id="rId19" Type="http://schemas.openxmlformats.org/officeDocument/2006/relationships/theme" Target="../theme/theme12.xml"/><Relationship Id="rId4" Type="http://schemas.openxmlformats.org/officeDocument/2006/relationships/slideLayout" Target="../slideLayouts/slideLayout202.xml"/><Relationship Id="rId9" Type="http://schemas.openxmlformats.org/officeDocument/2006/relationships/slideLayout" Target="../slideLayouts/slideLayout207.xml"/><Relationship Id="rId14" Type="http://schemas.openxmlformats.org/officeDocument/2006/relationships/slideLayout" Target="../slideLayouts/slideLayout212.xml"/><Relationship Id="rId22" Type="http://schemas.openxmlformats.org/officeDocument/2006/relationships/tags" Target="../tags/tag1586.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224.xml"/><Relationship Id="rId13" Type="http://schemas.openxmlformats.org/officeDocument/2006/relationships/slideLayout" Target="../slideLayouts/slideLayout229.xml"/><Relationship Id="rId18" Type="http://schemas.openxmlformats.org/officeDocument/2006/relationships/slideLayout" Target="../slideLayouts/slideLayout234.xml"/><Relationship Id="rId3" Type="http://schemas.openxmlformats.org/officeDocument/2006/relationships/slideLayout" Target="../slideLayouts/slideLayout219.xml"/><Relationship Id="rId21" Type="http://schemas.openxmlformats.org/officeDocument/2006/relationships/tags" Target="../tags/tag1729.xml"/><Relationship Id="rId7" Type="http://schemas.openxmlformats.org/officeDocument/2006/relationships/slideLayout" Target="../slideLayouts/slideLayout223.xml"/><Relationship Id="rId12" Type="http://schemas.openxmlformats.org/officeDocument/2006/relationships/slideLayout" Target="../slideLayouts/slideLayout228.xml"/><Relationship Id="rId17" Type="http://schemas.openxmlformats.org/officeDocument/2006/relationships/slideLayout" Target="../slideLayouts/slideLayout233.xml"/><Relationship Id="rId25" Type="http://schemas.openxmlformats.org/officeDocument/2006/relationships/tags" Target="../tags/tag1733.xml"/><Relationship Id="rId2" Type="http://schemas.openxmlformats.org/officeDocument/2006/relationships/slideLayout" Target="../slideLayouts/slideLayout218.xml"/><Relationship Id="rId16" Type="http://schemas.openxmlformats.org/officeDocument/2006/relationships/slideLayout" Target="../slideLayouts/slideLayout232.xml"/><Relationship Id="rId20" Type="http://schemas.openxmlformats.org/officeDocument/2006/relationships/tags" Target="../tags/tag1728.xml"/><Relationship Id="rId1" Type="http://schemas.openxmlformats.org/officeDocument/2006/relationships/slideLayout" Target="../slideLayouts/slideLayout217.xml"/><Relationship Id="rId6" Type="http://schemas.openxmlformats.org/officeDocument/2006/relationships/slideLayout" Target="../slideLayouts/slideLayout222.xml"/><Relationship Id="rId11" Type="http://schemas.openxmlformats.org/officeDocument/2006/relationships/slideLayout" Target="../slideLayouts/slideLayout227.xml"/><Relationship Id="rId24" Type="http://schemas.openxmlformats.org/officeDocument/2006/relationships/tags" Target="../tags/tag1732.xml"/><Relationship Id="rId5" Type="http://schemas.openxmlformats.org/officeDocument/2006/relationships/slideLayout" Target="../slideLayouts/slideLayout221.xml"/><Relationship Id="rId15" Type="http://schemas.openxmlformats.org/officeDocument/2006/relationships/slideLayout" Target="../slideLayouts/slideLayout231.xml"/><Relationship Id="rId23" Type="http://schemas.openxmlformats.org/officeDocument/2006/relationships/tags" Target="../tags/tag1731.xml"/><Relationship Id="rId10" Type="http://schemas.openxmlformats.org/officeDocument/2006/relationships/slideLayout" Target="../slideLayouts/slideLayout226.xml"/><Relationship Id="rId19" Type="http://schemas.openxmlformats.org/officeDocument/2006/relationships/theme" Target="../theme/theme13.xml"/><Relationship Id="rId4" Type="http://schemas.openxmlformats.org/officeDocument/2006/relationships/slideLayout" Target="../slideLayouts/slideLayout220.xml"/><Relationship Id="rId9" Type="http://schemas.openxmlformats.org/officeDocument/2006/relationships/slideLayout" Target="../slideLayouts/slideLayout225.xml"/><Relationship Id="rId14" Type="http://schemas.openxmlformats.org/officeDocument/2006/relationships/slideLayout" Target="../slideLayouts/slideLayout230.xml"/><Relationship Id="rId22" Type="http://schemas.openxmlformats.org/officeDocument/2006/relationships/tags" Target="../tags/tag1730.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242.xml"/><Relationship Id="rId13" Type="http://schemas.openxmlformats.org/officeDocument/2006/relationships/slideLayout" Target="../slideLayouts/slideLayout247.xml"/><Relationship Id="rId18" Type="http://schemas.openxmlformats.org/officeDocument/2006/relationships/slideLayout" Target="../slideLayouts/slideLayout252.xml"/><Relationship Id="rId3" Type="http://schemas.openxmlformats.org/officeDocument/2006/relationships/slideLayout" Target="../slideLayouts/slideLayout237.xml"/><Relationship Id="rId21" Type="http://schemas.openxmlformats.org/officeDocument/2006/relationships/tags" Target="../tags/tag1873.xml"/><Relationship Id="rId7" Type="http://schemas.openxmlformats.org/officeDocument/2006/relationships/slideLayout" Target="../slideLayouts/slideLayout241.xml"/><Relationship Id="rId12" Type="http://schemas.openxmlformats.org/officeDocument/2006/relationships/slideLayout" Target="../slideLayouts/slideLayout246.xml"/><Relationship Id="rId17" Type="http://schemas.openxmlformats.org/officeDocument/2006/relationships/slideLayout" Target="../slideLayouts/slideLayout251.xml"/><Relationship Id="rId25" Type="http://schemas.openxmlformats.org/officeDocument/2006/relationships/tags" Target="../tags/tag1877.xml"/><Relationship Id="rId2" Type="http://schemas.openxmlformats.org/officeDocument/2006/relationships/slideLayout" Target="../slideLayouts/slideLayout236.xml"/><Relationship Id="rId16" Type="http://schemas.openxmlformats.org/officeDocument/2006/relationships/slideLayout" Target="../slideLayouts/slideLayout250.xml"/><Relationship Id="rId20" Type="http://schemas.openxmlformats.org/officeDocument/2006/relationships/tags" Target="../tags/tag1872.xml"/><Relationship Id="rId1" Type="http://schemas.openxmlformats.org/officeDocument/2006/relationships/slideLayout" Target="../slideLayouts/slideLayout235.xml"/><Relationship Id="rId6" Type="http://schemas.openxmlformats.org/officeDocument/2006/relationships/slideLayout" Target="../slideLayouts/slideLayout240.xml"/><Relationship Id="rId11" Type="http://schemas.openxmlformats.org/officeDocument/2006/relationships/slideLayout" Target="../slideLayouts/slideLayout245.xml"/><Relationship Id="rId24" Type="http://schemas.openxmlformats.org/officeDocument/2006/relationships/tags" Target="../tags/tag1876.xml"/><Relationship Id="rId5" Type="http://schemas.openxmlformats.org/officeDocument/2006/relationships/slideLayout" Target="../slideLayouts/slideLayout239.xml"/><Relationship Id="rId15" Type="http://schemas.openxmlformats.org/officeDocument/2006/relationships/slideLayout" Target="../slideLayouts/slideLayout249.xml"/><Relationship Id="rId23" Type="http://schemas.openxmlformats.org/officeDocument/2006/relationships/tags" Target="../tags/tag1875.xml"/><Relationship Id="rId10" Type="http://schemas.openxmlformats.org/officeDocument/2006/relationships/slideLayout" Target="../slideLayouts/slideLayout244.xml"/><Relationship Id="rId19" Type="http://schemas.openxmlformats.org/officeDocument/2006/relationships/theme" Target="../theme/theme14.xml"/><Relationship Id="rId4" Type="http://schemas.openxmlformats.org/officeDocument/2006/relationships/slideLayout" Target="../slideLayouts/slideLayout238.xml"/><Relationship Id="rId9" Type="http://schemas.openxmlformats.org/officeDocument/2006/relationships/slideLayout" Target="../slideLayouts/slideLayout243.xml"/><Relationship Id="rId14" Type="http://schemas.openxmlformats.org/officeDocument/2006/relationships/slideLayout" Target="../slideLayouts/slideLayout248.xml"/><Relationship Id="rId22" Type="http://schemas.openxmlformats.org/officeDocument/2006/relationships/tags" Target="../tags/tag1874.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260.xml"/><Relationship Id="rId13" Type="http://schemas.openxmlformats.org/officeDocument/2006/relationships/slideLayout" Target="../slideLayouts/slideLayout265.xml"/><Relationship Id="rId18" Type="http://schemas.openxmlformats.org/officeDocument/2006/relationships/slideLayout" Target="../slideLayouts/slideLayout270.xml"/><Relationship Id="rId3" Type="http://schemas.openxmlformats.org/officeDocument/2006/relationships/slideLayout" Target="../slideLayouts/slideLayout255.xml"/><Relationship Id="rId21" Type="http://schemas.openxmlformats.org/officeDocument/2006/relationships/tags" Target="../tags/tag2017.xml"/><Relationship Id="rId7" Type="http://schemas.openxmlformats.org/officeDocument/2006/relationships/slideLayout" Target="../slideLayouts/slideLayout259.xml"/><Relationship Id="rId12" Type="http://schemas.openxmlformats.org/officeDocument/2006/relationships/slideLayout" Target="../slideLayouts/slideLayout264.xml"/><Relationship Id="rId17" Type="http://schemas.openxmlformats.org/officeDocument/2006/relationships/slideLayout" Target="../slideLayouts/slideLayout269.xml"/><Relationship Id="rId25" Type="http://schemas.openxmlformats.org/officeDocument/2006/relationships/tags" Target="../tags/tag2021.xml"/><Relationship Id="rId2" Type="http://schemas.openxmlformats.org/officeDocument/2006/relationships/slideLayout" Target="../slideLayouts/slideLayout254.xml"/><Relationship Id="rId16" Type="http://schemas.openxmlformats.org/officeDocument/2006/relationships/slideLayout" Target="../slideLayouts/slideLayout268.xml"/><Relationship Id="rId20" Type="http://schemas.openxmlformats.org/officeDocument/2006/relationships/tags" Target="../tags/tag2016.xml"/><Relationship Id="rId1" Type="http://schemas.openxmlformats.org/officeDocument/2006/relationships/slideLayout" Target="../slideLayouts/slideLayout253.xml"/><Relationship Id="rId6" Type="http://schemas.openxmlformats.org/officeDocument/2006/relationships/slideLayout" Target="../slideLayouts/slideLayout258.xml"/><Relationship Id="rId11" Type="http://schemas.openxmlformats.org/officeDocument/2006/relationships/slideLayout" Target="../slideLayouts/slideLayout263.xml"/><Relationship Id="rId24" Type="http://schemas.openxmlformats.org/officeDocument/2006/relationships/tags" Target="../tags/tag2020.xml"/><Relationship Id="rId5" Type="http://schemas.openxmlformats.org/officeDocument/2006/relationships/slideLayout" Target="../slideLayouts/slideLayout257.xml"/><Relationship Id="rId15" Type="http://schemas.openxmlformats.org/officeDocument/2006/relationships/slideLayout" Target="../slideLayouts/slideLayout267.xml"/><Relationship Id="rId23" Type="http://schemas.openxmlformats.org/officeDocument/2006/relationships/tags" Target="../tags/tag2019.xml"/><Relationship Id="rId10" Type="http://schemas.openxmlformats.org/officeDocument/2006/relationships/slideLayout" Target="../slideLayouts/slideLayout262.xml"/><Relationship Id="rId19" Type="http://schemas.openxmlformats.org/officeDocument/2006/relationships/theme" Target="../theme/theme15.xml"/><Relationship Id="rId4" Type="http://schemas.openxmlformats.org/officeDocument/2006/relationships/slideLayout" Target="../slideLayouts/slideLayout256.xml"/><Relationship Id="rId9" Type="http://schemas.openxmlformats.org/officeDocument/2006/relationships/slideLayout" Target="../slideLayouts/slideLayout261.xml"/><Relationship Id="rId14" Type="http://schemas.openxmlformats.org/officeDocument/2006/relationships/slideLayout" Target="../slideLayouts/slideLayout266.xml"/><Relationship Id="rId22" Type="http://schemas.openxmlformats.org/officeDocument/2006/relationships/tags" Target="../tags/tag2018.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278.xml"/><Relationship Id="rId13" Type="http://schemas.openxmlformats.org/officeDocument/2006/relationships/slideLayout" Target="../slideLayouts/slideLayout283.xml"/><Relationship Id="rId18" Type="http://schemas.openxmlformats.org/officeDocument/2006/relationships/slideLayout" Target="../slideLayouts/slideLayout288.xml"/><Relationship Id="rId3" Type="http://schemas.openxmlformats.org/officeDocument/2006/relationships/slideLayout" Target="../slideLayouts/slideLayout273.xml"/><Relationship Id="rId21" Type="http://schemas.openxmlformats.org/officeDocument/2006/relationships/tags" Target="../tags/tag2161.xml"/><Relationship Id="rId7" Type="http://schemas.openxmlformats.org/officeDocument/2006/relationships/slideLayout" Target="../slideLayouts/slideLayout277.xml"/><Relationship Id="rId12" Type="http://schemas.openxmlformats.org/officeDocument/2006/relationships/slideLayout" Target="../slideLayouts/slideLayout282.xml"/><Relationship Id="rId17" Type="http://schemas.openxmlformats.org/officeDocument/2006/relationships/slideLayout" Target="../slideLayouts/slideLayout287.xml"/><Relationship Id="rId25" Type="http://schemas.openxmlformats.org/officeDocument/2006/relationships/tags" Target="../tags/tag2165.xml"/><Relationship Id="rId2" Type="http://schemas.openxmlformats.org/officeDocument/2006/relationships/slideLayout" Target="../slideLayouts/slideLayout272.xml"/><Relationship Id="rId16" Type="http://schemas.openxmlformats.org/officeDocument/2006/relationships/slideLayout" Target="../slideLayouts/slideLayout286.xml"/><Relationship Id="rId20" Type="http://schemas.openxmlformats.org/officeDocument/2006/relationships/tags" Target="../tags/tag2160.xml"/><Relationship Id="rId1" Type="http://schemas.openxmlformats.org/officeDocument/2006/relationships/slideLayout" Target="../slideLayouts/slideLayout271.xml"/><Relationship Id="rId6" Type="http://schemas.openxmlformats.org/officeDocument/2006/relationships/slideLayout" Target="../slideLayouts/slideLayout276.xml"/><Relationship Id="rId11" Type="http://schemas.openxmlformats.org/officeDocument/2006/relationships/slideLayout" Target="../slideLayouts/slideLayout281.xml"/><Relationship Id="rId24" Type="http://schemas.openxmlformats.org/officeDocument/2006/relationships/tags" Target="../tags/tag2164.xml"/><Relationship Id="rId5" Type="http://schemas.openxmlformats.org/officeDocument/2006/relationships/slideLayout" Target="../slideLayouts/slideLayout275.xml"/><Relationship Id="rId15" Type="http://schemas.openxmlformats.org/officeDocument/2006/relationships/slideLayout" Target="../slideLayouts/slideLayout285.xml"/><Relationship Id="rId23" Type="http://schemas.openxmlformats.org/officeDocument/2006/relationships/tags" Target="../tags/tag2163.xml"/><Relationship Id="rId10" Type="http://schemas.openxmlformats.org/officeDocument/2006/relationships/slideLayout" Target="../slideLayouts/slideLayout280.xml"/><Relationship Id="rId19" Type="http://schemas.openxmlformats.org/officeDocument/2006/relationships/theme" Target="../theme/theme16.xml"/><Relationship Id="rId4" Type="http://schemas.openxmlformats.org/officeDocument/2006/relationships/slideLayout" Target="../slideLayouts/slideLayout274.xml"/><Relationship Id="rId9" Type="http://schemas.openxmlformats.org/officeDocument/2006/relationships/slideLayout" Target="../slideLayouts/slideLayout279.xml"/><Relationship Id="rId14" Type="http://schemas.openxmlformats.org/officeDocument/2006/relationships/slideLayout" Target="../slideLayouts/slideLayout284.xml"/><Relationship Id="rId22" Type="http://schemas.openxmlformats.org/officeDocument/2006/relationships/tags" Target="../tags/tag2162.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296.xml"/><Relationship Id="rId13" Type="http://schemas.openxmlformats.org/officeDocument/2006/relationships/slideLayout" Target="../slideLayouts/slideLayout301.xml"/><Relationship Id="rId18" Type="http://schemas.openxmlformats.org/officeDocument/2006/relationships/slideLayout" Target="../slideLayouts/slideLayout306.xml"/><Relationship Id="rId3" Type="http://schemas.openxmlformats.org/officeDocument/2006/relationships/slideLayout" Target="../slideLayouts/slideLayout291.xml"/><Relationship Id="rId21" Type="http://schemas.openxmlformats.org/officeDocument/2006/relationships/tags" Target="../tags/tag2305.xml"/><Relationship Id="rId7" Type="http://schemas.openxmlformats.org/officeDocument/2006/relationships/slideLayout" Target="../slideLayouts/slideLayout295.xml"/><Relationship Id="rId12" Type="http://schemas.openxmlformats.org/officeDocument/2006/relationships/slideLayout" Target="../slideLayouts/slideLayout300.xml"/><Relationship Id="rId17" Type="http://schemas.openxmlformats.org/officeDocument/2006/relationships/slideLayout" Target="../slideLayouts/slideLayout305.xml"/><Relationship Id="rId25" Type="http://schemas.openxmlformats.org/officeDocument/2006/relationships/tags" Target="../tags/tag2309.xml"/><Relationship Id="rId2" Type="http://schemas.openxmlformats.org/officeDocument/2006/relationships/slideLayout" Target="../slideLayouts/slideLayout290.xml"/><Relationship Id="rId16" Type="http://schemas.openxmlformats.org/officeDocument/2006/relationships/slideLayout" Target="../slideLayouts/slideLayout304.xml"/><Relationship Id="rId20" Type="http://schemas.openxmlformats.org/officeDocument/2006/relationships/tags" Target="../tags/tag2304.xml"/><Relationship Id="rId1" Type="http://schemas.openxmlformats.org/officeDocument/2006/relationships/slideLayout" Target="../slideLayouts/slideLayout289.xml"/><Relationship Id="rId6" Type="http://schemas.openxmlformats.org/officeDocument/2006/relationships/slideLayout" Target="../slideLayouts/slideLayout294.xml"/><Relationship Id="rId11" Type="http://schemas.openxmlformats.org/officeDocument/2006/relationships/slideLayout" Target="../slideLayouts/slideLayout299.xml"/><Relationship Id="rId24" Type="http://schemas.openxmlformats.org/officeDocument/2006/relationships/tags" Target="../tags/tag2308.xml"/><Relationship Id="rId5" Type="http://schemas.openxmlformats.org/officeDocument/2006/relationships/slideLayout" Target="../slideLayouts/slideLayout293.xml"/><Relationship Id="rId15" Type="http://schemas.openxmlformats.org/officeDocument/2006/relationships/slideLayout" Target="../slideLayouts/slideLayout303.xml"/><Relationship Id="rId23" Type="http://schemas.openxmlformats.org/officeDocument/2006/relationships/tags" Target="../tags/tag2307.xml"/><Relationship Id="rId10" Type="http://schemas.openxmlformats.org/officeDocument/2006/relationships/slideLayout" Target="../slideLayouts/slideLayout298.xml"/><Relationship Id="rId19" Type="http://schemas.openxmlformats.org/officeDocument/2006/relationships/theme" Target="../theme/theme17.xml"/><Relationship Id="rId4" Type="http://schemas.openxmlformats.org/officeDocument/2006/relationships/slideLayout" Target="../slideLayouts/slideLayout292.xml"/><Relationship Id="rId9" Type="http://schemas.openxmlformats.org/officeDocument/2006/relationships/slideLayout" Target="../slideLayouts/slideLayout297.xml"/><Relationship Id="rId14" Type="http://schemas.openxmlformats.org/officeDocument/2006/relationships/slideLayout" Target="../slideLayouts/slideLayout302.xml"/><Relationship Id="rId22" Type="http://schemas.openxmlformats.org/officeDocument/2006/relationships/tags" Target="../tags/tag2306.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slideLayout" Target="../slideLayouts/slideLayout36.xml"/><Relationship Id="rId3" Type="http://schemas.openxmlformats.org/officeDocument/2006/relationships/slideLayout" Target="../slideLayouts/slideLayout21.xml"/><Relationship Id="rId21" Type="http://schemas.openxmlformats.org/officeDocument/2006/relationships/tags" Target="../tags/tag147.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slideLayout" Target="../slideLayouts/slideLayout35.xml"/><Relationship Id="rId25" Type="http://schemas.openxmlformats.org/officeDocument/2006/relationships/tags" Target="../tags/tag151.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20" Type="http://schemas.openxmlformats.org/officeDocument/2006/relationships/tags" Target="../tags/tag146.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24" Type="http://schemas.openxmlformats.org/officeDocument/2006/relationships/tags" Target="../tags/tag150.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23" Type="http://schemas.openxmlformats.org/officeDocument/2006/relationships/tags" Target="../tags/tag149.xml"/><Relationship Id="rId10" Type="http://schemas.openxmlformats.org/officeDocument/2006/relationships/slideLayout" Target="../slideLayouts/slideLayout28.xml"/><Relationship Id="rId19" Type="http://schemas.openxmlformats.org/officeDocument/2006/relationships/theme" Target="../theme/theme2.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 Id="rId22" Type="http://schemas.openxmlformats.org/officeDocument/2006/relationships/tags" Target="../tags/tag14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18" Type="http://schemas.openxmlformats.org/officeDocument/2006/relationships/slideLayout" Target="../slideLayouts/slideLayout54.xml"/><Relationship Id="rId3" Type="http://schemas.openxmlformats.org/officeDocument/2006/relationships/slideLayout" Target="../slideLayouts/slideLayout39.xml"/><Relationship Id="rId21" Type="http://schemas.openxmlformats.org/officeDocument/2006/relationships/tags" Target="../tags/tag28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5" Type="http://schemas.openxmlformats.org/officeDocument/2006/relationships/tags" Target="../tags/tag293.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tags" Target="../tags/tag28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24" Type="http://schemas.openxmlformats.org/officeDocument/2006/relationships/tags" Target="../tags/tag292.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tags" Target="../tags/tag291.xml"/><Relationship Id="rId10" Type="http://schemas.openxmlformats.org/officeDocument/2006/relationships/slideLayout" Target="../slideLayouts/slideLayout46.xml"/><Relationship Id="rId19" Type="http://schemas.openxmlformats.org/officeDocument/2006/relationships/theme" Target="../theme/theme3.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tags" Target="../tags/tag29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2.xml"/><Relationship Id="rId13" Type="http://schemas.openxmlformats.org/officeDocument/2006/relationships/slideLayout" Target="../slideLayouts/slideLayout67.xml"/><Relationship Id="rId18" Type="http://schemas.openxmlformats.org/officeDocument/2006/relationships/slideLayout" Target="../slideLayouts/slideLayout72.xml"/><Relationship Id="rId3" Type="http://schemas.openxmlformats.org/officeDocument/2006/relationships/slideLayout" Target="../slideLayouts/slideLayout57.xml"/><Relationship Id="rId21" Type="http://schemas.openxmlformats.org/officeDocument/2006/relationships/tags" Target="../tags/tag433.xml"/><Relationship Id="rId7" Type="http://schemas.openxmlformats.org/officeDocument/2006/relationships/slideLayout" Target="../slideLayouts/slideLayout61.xml"/><Relationship Id="rId12" Type="http://schemas.openxmlformats.org/officeDocument/2006/relationships/slideLayout" Target="../slideLayouts/slideLayout66.xml"/><Relationship Id="rId17" Type="http://schemas.openxmlformats.org/officeDocument/2006/relationships/slideLayout" Target="../slideLayouts/slideLayout71.xml"/><Relationship Id="rId25" Type="http://schemas.openxmlformats.org/officeDocument/2006/relationships/tags" Target="../tags/tag437.xml"/><Relationship Id="rId2" Type="http://schemas.openxmlformats.org/officeDocument/2006/relationships/slideLayout" Target="../slideLayouts/slideLayout56.xml"/><Relationship Id="rId16" Type="http://schemas.openxmlformats.org/officeDocument/2006/relationships/slideLayout" Target="../slideLayouts/slideLayout70.xml"/><Relationship Id="rId20" Type="http://schemas.openxmlformats.org/officeDocument/2006/relationships/tags" Target="../tags/tag432.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24" Type="http://schemas.openxmlformats.org/officeDocument/2006/relationships/tags" Target="../tags/tag436.xml"/><Relationship Id="rId5" Type="http://schemas.openxmlformats.org/officeDocument/2006/relationships/slideLayout" Target="../slideLayouts/slideLayout59.xml"/><Relationship Id="rId15" Type="http://schemas.openxmlformats.org/officeDocument/2006/relationships/slideLayout" Target="../slideLayouts/slideLayout69.xml"/><Relationship Id="rId23" Type="http://schemas.openxmlformats.org/officeDocument/2006/relationships/tags" Target="../tags/tag435.xml"/><Relationship Id="rId10" Type="http://schemas.openxmlformats.org/officeDocument/2006/relationships/slideLayout" Target="../slideLayouts/slideLayout64.xml"/><Relationship Id="rId19" Type="http://schemas.openxmlformats.org/officeDocument/2006/relationships/theme" Target="../theme/theme4.xml"/><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slideLayout" Target="../slideLayouts/slideLayout68.xml"/><Relationship Id="rId22" Type="http://schemas.openxmlformats.org/officeDocument/2006/relationships/tags" Target="../tags/tag43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slideLayout" Target="../slideLayouts/slideLayout85.xml"/><Relationship Id="rId18" Type="http://schemas.openxmlformats.org/officeDocument/2006/relationships/slideLayout" Target="../slideLayouts/slideLayout90.xml"/><Relationship Id="rId3" Type="http://schemas.openxmlformats.org/officeDocument/2006/relationships/slideLayout" Target="../slideLayouts/slideLayout75.xml"/><Relationship Id="rId21" Type="http://schemas.openxmlformats.org/officeDocument/2006/relationships/tags" Target="../tags/tag577.xml"/><Relationship Id="rId7" Type="http://schemas.openxmlformats.org/officeDocument/2006/relationships/slideLayout" Target="../slideLayouts/slideLayout79.xml"/><Relationship Id="rId12" Type="http://schemas.openxmlformats.org/officeDocument/2006/relationships/slideLayout" Target="../slideLayouts/slideLayout84.xml"/><Relationship Id="rId17" Type="http://schemas.openxmlformats.org/officeDocument/2006/relationships/slideLayout" Target="../slideLayouts/slideLayout89.xml"/><Relationship Id="rId25" Type="http://schemas.openxmlformats.org/officeDocument/2006/relationships/tags" Target="../tags/tag581.xml"/><Relationship Id="rId2" Type="http://schemas.openxmlformats.org/officeDocument/2006/relationships/slideLayout" Target="../slideLayouts/slideLayout74.xml"/><Relationship Id="rId16" Type="http://schemas.openxmlformats.org/officeDocument/2006/relationships/slideLayout" Target="../slideLayouts/slideLayout88.xml"/><Relationship Id="rId20" Type="http://schemas.openxmlformats.org/officeDocument/2006/relationships/tags" Target="../tags/tag576.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24" Type="http://schemas.openxmlformats.org/officeDocument/2006/relationships/tags" Target="../tags/tag580.xml"/><Relationship Id="rId5" Type="http://schemas.openxmlformats.org/officeDocument/2006/relationships/slideLayout" Target="../slideLayouts/slideLayout77.xml"/><Relationship Id="rId15" Type="http://schemas.openxmlformats.org/officeDocument/2006/relationships/slideLayout" Target="../slideLayouts/slideLayout87.xml"/><Relationship Id="rId23" Type="http://schemas.openxmlformats.org/officeDocument/2006/relationships/tags" Target="../tags/tag579.xml"/><Relationship Id="rId10" Type="http://schemas.openxmlformats.org/officeDocument/2006/relationships/slideLayout" Target="../slideLayouts/slideLayout82.xml"/><Relationship Id="rId19" Type="http://schemas.openxmlformats.org/officeDocument/2006/relationships/theme" Target="../theme/theme5.xml"/><Relationship Id="rId4" Type="http://schemas.openxmlformats.org/officeDocument/2006/relationships/slideLayout" Target="../slideLayouts/slideLayout76.xml"/><Relationship Id="rId9" Type="http://schemas.openxmlformats.org/officeDocument/2006/relationships/slideLayout" Target="../slideLayouts/slideLayout81.xml"/><Relationship Id="rId14" Type="http://schemas.openxmlformats.org/officeDocument/2006/relationships/slideLayout" Target="../slideLayouts/slideLayout86.xml"/><Relationship Id="rId22" Type="http://schemas.openxmlformats.org/officeDocument/2006/relationships/tags" Target="../tags/tag57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8.xml"/><Relationship Id="rId13" Type="http://schemas.openxmlformats.org/officeDocument/2006/relationships/slideLayout" Target="../slideLayouts/slideLayout103.xml"/><Relationship Id="rId18" Type="http://schemas.openxmlformats.org/officeDocument/2006/relationships/slideLayout" Target="../slideLayouts/slideLayout108.xml"/><Relationship Id="rId3" Type="http://schemas.openxmlformats.org/officeDocument/2006/relationships/slideLayout" Target="../slideLayouts/slideLayout93.xml"/><Relationship Id="rId21" Type="http://schemas.openxmlformats.org/officeDocument/2006/relationships/tags" Target="../tags/tag721.xml"/><Relationship Id="rId7" Type="http://schemas.openxmlformats.org/officeDocument/2006/relationships/slideLayout" Target="../slideLayouts/slideLayout97.xml"/><Relationship Id="rId12" Type="http://schemas.openxmlformats.org/officeDocument/2006/relationships/slideLayout" Target="../slideLayouts/slideLayout102.xml"/><Relationship Id="rId17" Type="http://schemas.openxmlformats.org/officeDocument/2006/relationships/slideLayout" Target="../slideLayouts/slideLayout107.xml"/><Relationship Id="rId25" Type="http://schemas.openxmlformats.org/officeDocument/2006/relationships/tags" Target="../tags/tag725.xml"/><Relationship Id="rId2" Type="http://schemas.openxmlformats.org/officeDocument/2006/relationships/slideLayout" Target="../slideLayouts/slideLayout92.xml"/><Relationship Id="rId16" Type="http://schemas.openxmlformats.org/officeDocument/2006/relationships/slideLayout" Target="../slideLayouts/slideLayout106.xml"/><Relationship Id="rId20" Type="http://schemas.openxmlformats.org/officeDocument/2006/relationships/tags" Target="../tags/tag720.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slideLayout" Target="../slideLayouts/slideLayout101.xml"/><Relationship Id="rId24" Type="http://schemas.openxmlformats.org/officeDocument/2006/relationships/tags" Target="../tags/tag724.xml"/><Relationship Id="rId5" Type="http://schemas.openxmlformats.org/officeDocument/2006/relationships/slideLayout" Target="../slideLayouts/slideLayout95.xml"/><Relationship Id="rId15" Type="http://schemas.openxmlformats.org/officeDocument/2006/relationships/slideLayout" Target="../slideLayouts/slideLayout105.xml"/><Relationship Id="rId23" Type="http://schemas.openxmlformats.org/officeDocument/2006/relationships/tags" Target="../tags/tag723.xml"/><Relationship Id="rId10" Type="http://schemas.openxmlformats.org/officeDocument/2006/relationships/slideLayout" Target="../slideLayouts/slideLayout100.xml"/><Relationship Id="rId19" Type="http://schemas.openxmlformats.org/officeDocument/2006/relationships/theme" Target="../theme/theme6.xml"/><Relationship Id="rId4" Type="http://schemas.openxmlformats.org/officeDocument/2006/relationships/slideLayout" Target="../slideLayouts/slideLayout94.xml"/><Relationship Id="rId9" Type="http://schemas.openxmlformats.org/officeDocument/2006/relationships/slideLayout" Target="../slideLayouts/slideLayout99.xml"/><Relationship Id="rId14" Type="http://schemas.openxmlformats.org/officeDocument/2006/relationships/slideLayout" Target="../slideLayouts/slideLayout104.xml"/><Relationship Id="rId22" Type="http://schemas.openxmlformats.org/officeDocument/2006/relationships/tags" Target="../tags/tag722.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16.xml"/><Relationship Id="rId13" Type="http://schemas.openxmlformats.org/officeDocument/2006/relationships/slideLayout" Target="../slideLayouts/slideLayout121.xml"/><Relationship Id="rId18" Type="http://schemas.openxmlformats.org/officeDocument/2006/relationships/slideLayout" Target="../slideLayouts/slideLayout126.xml"/><Relationship Id="rId3" Type="http://schemas.openxmlformats.org/officeDocument/2006/relationships/slideLayout" Target="../slideLayouts/slideLayout111.xml"/><Relationship Id="rId21" Type="http://schemas.openxmlformats.org/officeDocument/2006/relationships/tags" Target="../tags/tag865.xml"/><Relationship Id="rId7" Type="http://schemas.openxmlformats.org/officeDocument/2006/relationships/slideLayout" Target="../slideLayouts/slideLayout115.xml"/><Relationship Id="rId12" Type="http://schemas.openxmlformats.org/officeDocument/2006/relationships/slideLayout" Target="../slideLayouts/slideLayout120.xml"/><Relationship Id="rId17" Type="http://schemas.openxmlformats.org/officeDocument/2006/relationships/slideLayout" Target="../slideLayouts/slideLayout125.xml"/><Relationship Id="rId25" Type="http://schemas.openxmlformats.org/officeDocument/2006/relationships/tags" Target="../tags/tag869.xml"/><Relationship Id="rId2" Type="http://schemas.openxmlformats.org/officeDocument/2006/relationships/slideLayout" Target="../slideLayouts/slideLayout110.xml"/><Relationship Id="rId16" Type="http://schemas.openxmlformats.org/officeDocument/2006/relationships/slideLayout" Target="../slideLayouts/slideLayout124.xml"/><Relationship Id="rId20" Type="http://schemas.openxmlformats.org/officeDocument/2006/relationships/tags" Target="../tags/tag864.xml"/><Relationship Id="rId1" Type="http://schemas.openxmlformats.org/officeDocument/2006/relationships/slideLayout" Target="../slideLayouts/slideLayout109.xml"/><Relationship Id="rId6" Type="http://schemas.openxmlformats.org/officeDocument/2006/relationships/slideLayout" Target="../slideLayouts/slideLayout114.xml"/><Relationship Id="rId11" Type="http://schemas.openxmlformats.org/officeDocument/2006/relationships/slideLayout" Target="../slideLayouts/slideLayout119.xml"/><Relationship Id="rId24" Type="http://schemas.openxmlformats.org/officeDocument/2006/relationships/tags" Target="../tags/tag868.xml"/><Relationship Id="rId5" Type="http://schemas.openxmlformats.org/officeDocument/2006/relationships/slideLayout" Target="../slideLayouts/slideLayout113.xml"/><Relationship Id="rId15" Type="http://schemas.openxmlformats.org/officeDocument/2006/relationships/slideLayout" Target="../slideLayouts/slideLayout123.xml"/><Relationship Id="rId23" Type="http://schemas.openxmlformats.org/officeDocument/2006/relationships/tags" Target="../tags/tag867.xml"/><Relationship Id="rId10" Type="http://schemas.openxmlformats.org/officeDocument/2006/relationships/slideLayout" Target="../slideLayouts/slideLayout118.xml"/><Relationship Id="rId19" Type="http://schemas.openxmlformats.org/officeDocument/2006/relationships/theme" Target="../theme/theme7.xml"/><Relationship Id="rId4" Type="http://schemas.openxmlformats.org/officeDocument/2006/relationships/slideLayout" Target="../slideLayouts/slideLayout112.xml"/><Relationship Id="rId9" Type="http://schemas.openxmlformats.org/officeDocument/2006/relationships/slideLayout" Target="../slideLayouts/slideLayout117.xml"/><Relationship Id="rId14" Type="http://schemas.openxmlformats.org/officeDocument/2006/relationships/slideLayout" Target="../slideLayouts/slideLayout122.xml"/><Relationship Id="rId22" Type="http://schemas.openxmlformats.org/officeDocument/2006/relationships/tags" Target="../tags/tag866.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34.xml"/><Relationship Id="rId13" Type="http://schemas.openxmlformats.org/officeDocument/2006/relationships/slideLayout" Target="../slideLayouts/slideLayout139.xml"/><Relationship Id="rId18" Type="http://schemas.openxmlformats.org/officeDocument/2006/relationships/slideLayout" Target="../slideLayouts/slideLayout144.xml"/><Relationship Id="rId3" Type="http://schemas.openxmlformats.org/officeDocument/2006/relationships/slideLayout" Target="../slideLayouts/slideLayout129.xml"/><Relationship Id="rId21" Type="http://schemas.openxmlformats.org/officeDocument/2006/relationships/tags" Target="../tags/tag1009.xml"/><Relationship Id="rId7" Type="http://schemas.openxmlformats.org/officeDocument/2006/relationships/slideLayout" Target="../slideLayouts/slideLayout133.xml"/><Relationship Id="rId12" Type="http://schemas.openxmlformats.org/officeDocument/2006/relationships/slideLayout" Target="../slideLayouts/slideLayout138.xml"/><Relationship Id="rId17" Type="http://schemas.openxmlformats.org/officeDocument/2006/relationships/slideLayout" Target="../slideLayouts/slideLayout143.xml"/><Relationship Id="rId25" Type="http://schemas.openxmlformats.org/officeDocument/2006/relationships/tags" Target="../tags/tag1013.xml"/><Relationship Id="rId2" Type="http://schemas.openxmlformats.org/officeDocument/2006/relationships/slideLayout" Target="../slideLayouts/slideLayout128.xml"/><Relationship Id="rId16" Type="http://schemas.openxmlformats.org/officeDocument/2006/relationships/slideLayout" Target="../slideLayouts/slideLayout142.xml"/><Relationship Id="rId20" Type="http://schemas.openxmlformats.org/officeDocument/2006/relationships/tags" Target="../tags/tag1008.xml"/><Relationship Id="rId1" Type="http://schemas.openxmlformats.org/officeDocument/2006/relationships/slideLayout" Target="../slideLayouts/slideLayout127.xml"/><Relationship Id="rId6" Type="http://schemas.openxmlformats.org/officeDocument/2006/relationships/slideLayout" Target="../slideLayouts/slideLayout132.xml"/><Relationship Id="rId11" Type="http://schemas.openxmlformats.org/officeDocument/2006/relationships/slideLayout" Target="../slideLayouts/slideLayout137.xml"/><Relationship Id="rId24" Type="http://schemas.openxmlformats.org/officeDocument/2006/relationships/tags" Target="../tags/tag1012.xml"/><Relationship Id="rId5" Type="http://schemas.openxmlformats.org/officeDocument/2006/relationships/slideLayout" Target="../slideLayouts/slideLayout131.xml"/><Relationship Id="rId15" Type="http://schemas.openxmlformats.org/officeDocument/2006/relationships/slideLayout" Target="../slideLayouts/slideLayout141.xml"/><Relationship Id="rId23" Type="http://schemas.openxmlformats.org/officeDocument/2006/relationships/tags" Target="../tags/tag1011.xml"/><Relationship Id="rId10" Type="http://schemas.openxmlformats.org/officeDocument/2006/relationships/slideLayout" Target="../slideLayouts/slideLayout136.xml"/><Relationship Id="rId19" Type="http://schemas.openxmlformats.org/officeDocument/2006/relationships/theme" Target="../theme/theme8.xml"/><Relationship Id="rId4" Type="http://schemas.openxmlformats.org/officeDocument/2006/relationships/slideLayout" Target="../slideLayouts/slideLayout130.xml"/><Relationship Id="rId9" Type="http://schemas.openxmlformats.org/officeDocument/2006/relationships/slideLayout" Target="../slideLayouts/slideLayout135.xml"/><Relationship Id="rId14" Type="http://schemas.openxmlformats.org/officeDocument/2006/relationships/slideLayout" Target="../slideLayouts/slideLayout140.xml"/><Relationship Id="rId22" Type="http://schemas.openxmlformats.org/officeDocument/2006/relationships/tags" Target="../tags/tag1010.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52.xml"/><Relationship Id="rId13" Type="http://schemas.openxmlformats.org/officeDocument/2006/relationships/slideLayout" Target="../slideLayouts/slideLayout157.xml"/><Relationship Id="rId18" Type="http://schemas.openxmlformats.org/officeDocument/2006/relationships/slideLayout" Target="../slideLayouts/slideLayout162.xml"/><Relationship Id="rId3" Type="http://schemas.openxmlformats.org/officeDocument/2006/relationships/slideLayout" Target="../slideLayouts/slideLayout147.xml"/><Relationship Id="rId21" Type="http://schemas.openxmlformats.org/officeDocument/2006/relationships/tags" Target="../tags/tag1153.xml"/><Relationship Id="rId7" Type="http://schemas.openxmlformats.org/officeDocument/2006/relationships/slideLayout" Target="../slideLayouts/slideLayout151.xml"/><Relationship Id="rId12" Type="http://schemas.openxmlformats.org/officeDocument/2006/relationships/slideLayout" Target="../slideLayouts/slideLayout156.xml"/><Relationship Id="rId17" Type="http://schemas.openxmlformats.org/officeDocument/2006/relationships/slideLayout" Target="../slideLayouts/slideLayout161.xml"/><Relationship Id="rId25" Type="http://schemas.openxmlformats.org/officeDocument/2006/relationships/tags" Target="../tags/tag1157.xml"/><Relationship Id="rId2" Type="http://schemas.openxmlformats.org/officeDocument/2006/relationships/slideLayout" Target="../slideLayouts/slideLayout146.xml"/><Relationship Id="rId16" Type="http://schemas.openxmlformats.org/officeDocument/2006/relationships/slideLayout" Target="../slideLayouts/slideLayout160.xml"/><Relationship Id="rId20" Type="http://schemas.openxmlformats.org/officeDocument/2006/relationships/tags" Target="../tags/tag1152.xml"/><Relationship Id="rId1" Type="http://schemas.openxmlformats.org/officeDocument/2006/relationships/slideLayout" Target="../slideLayouts/slideLayout145.xml"/><Relationship Id="rId6" Type="http://schemas.openxmlformats.org/officeDocument/2006/relationships/slideLayout" Target="../slideLayouts/slideLayout150.xml"/><Relationship Id="rId11" Type="http://schemas.openxmlformats.org/officeDocument/2006/relationships/slideLayout" Target="../slideLayouts/slideLayout155.xml"/><Relationship Id="rId24" Type="http://schemas.openxmlformats.org/officeDocument/2006/relationships/tags" Target="../tags/tag1156.xml"/><Relationship Id="rId5" Type="http://schemas.openxmlformats.org/officeDocument/2006/relationships/slideLayout" Target="../slideLayouts/slideLayout149.xml"/><Relationship Id="rId15" Type="http://schemas.openxmlformats.org/officeDocument/2006/relationships/slideLayout" Target="../slideLayouts/slideLayout159.xml"/><Relationship Id="rId23" Type="http://schemas.openxmlformats.org/officeDocument/2006/relationships/tags" Target="../tags/tag1155.xml"/><Relationship Id="rId10" Type="http://schemas.openxmlformats.org/officeDocument/2006/relationships/slideLayout" Target="../slideLayouts/slideLayout154.xml"/><Relationship Id="rId19" Type="http://schemas.openxmlformats.org/officeDocument/2006/relationships/theme" Target="../theme/theme9.xml"/><Relationship Id="rId4" Type="http://schemas.openxmlformats.org/officeDocument/2006/relationships/slideLayout" Target="../slideLayouts/slideLayout148.xml"/><Relationship Id="rId9" Type="http://schemas.openxmlformats.org/officeDocument/2006/relationships/slideLayout" Target="../slideLayouts/slideLayout153.xml"/><Relationship Id="rId14" Type="http://schemas.openxmlformats.org/officeDocument/2006/relationships/slideLayout" Target="../slideLayouts/slideLayout158.xml"/><Relationship Id="rId22" Type="http://schemas.openxmlformats.org/officeDocument/2006/relationships/tags" Target="../tags/tag115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2020/10/23 Friday</a:t>
            </a:fld>
            <a:endParaRPr lang="zh-CN" altLang="en-US"/>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Tree>
  </p:cSld>
  <p:clrMap bg1="lt1" tx1="dk1" bg2="lt2" tx2="dk2" accent1="accent1" accent2="accent2" accent3="accent3" accent4="accent4" accent5="accent5" accent6="accent6" hlink="hlink" folHlink="folHlink"/>
  <p:sldLayoutIdLst>
    <p:sldLayoutId id="2147484010" r:id="rId1"/>
    <p:sldLayoutId id="2147484011" r:id="rId2"/>
    <p:sldLayoutId id="2147484012" r:id="rId3"/>
    <p:sldLayoutId id="2147484013" r:id="rId4"/>
    <p:sldLayoutId id="2147484014" r:id="rId5"/>
    <p:sldLayoutId id="2147484015" r:id="rId6"/>
    <p:sldLayoutId id="2147484016" r:id="rId7"/>
    <p:sldLayoutId id="2147484017" r:id="rId8"/>
    <p:sldLayoutId id="2147484018" r:id="rId9"/>
    <p:sldLayoutId id="2147484019" r:id="rId10"/>
    <p:sldLayoutId id="2147484020" r:id="rId11"/>
    <p:sldLayoutId id="2147484021" r:id="rId12"/>
    <p:sldLayoutId id="2147484022" r:id="rId13"/>
    <p:sldLayoutId id="2147484023" r:id="rId14"/>
    <p:sldLayoutId id="2147484024" r:id="rId15"/>
    <p:sldLayoutId id="2147484025" r:id="rId16"/>
    <p:sldLayoutId id="2147484026" r:id="rId17"/>
    <p:sldLayoutId id="2147484027"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Tree>
  </p:cSld>
  <p:clrMap bg1="lt1" tx1="dk1" bg2="lt2" tx2="dk2" accent1="accent1" accent2="accent2" accent3="accent3" accent4="accent4" accent5="accent5" accent6="accent6" hlink="hlink" folHlink="folHlink"/>
  <p:sldLayoutIdLst>
    <p:sldLayoutId id="2147484029" r:id="rId1"/>
    <p:sldLayoutId id="2147484030" r:id="rId2"/>
    <p:sldLayoutId id="2147484031" r:id="rId3"/>
    <p:sldLayoutId id="2147484032" r:id="rId4"/>
    <p:sldLayoutId id="2147484033" r:id="rId5"/>
    <p:sldLayoutId id="2147484034" r:id="rId6"/>
    <p:sldLayoutId id="2147484035" r:id="rId7"/>
    <p:sldLayoutId id="2147484036" r:id="rId8"/>
    <p:sldLayoutId id="2147484037" r:id="rId9"/>
    <p:sldLayoutId id="2147484038" r:id="rId10"/>
    <p:sldLayoutId id="2147484039" r:id="rId11"/>
    <p:sldLayoutId id="2147484040" r:id="rId12"/>
    <p:sldLayoutId id="2147484041" r:id="rId13"/>
    <p:sldLayoutId id="2147484042" r:id="rId14"/>
    <p:sldLayoutId id="2147484043" r:id="rId15"/>
    <p:sldLayoutId id="2147484044" r:id="rId16"/>
    <p:sldLayoutId id="2147484045" r:id="rId17"/>
    <p:sldLayoutId id="2147484046"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Tree>
  </p:cSld>
  <p:clrMap bg1="lt1" tx1="dk1" bg2="lt2" tx2="dk2" accent1="accent1" accent2="accent2" accent3="accent3" accent4="accent4" accent5="accent5" accent6="accent6" hlink="hlink" folHlink="folHlink"/>
  <p:sldLayoutIdLst>
    <p:sldLayoutId id="2147484048" r:id="rId1"/>
    <p:sldLayoutId id="2147484049" r:id="rId2"/>
    <p:sldLayoutId id="2147484050" r:id="rId3"/>
    <p:sldLayoutId id="2147484051" r:id="rId4"/>
    <p:sldLayoutId id="2147484052" r:id="rId5"/>
    <p:sldLayoutId id="2147484053" r:id="rId6"/>
    <p:sldLayoutId id="2147484054" r:id="rId7"/>
    <p:sldLayoutId id="2147484055" r:id="rId8"/>
    <p:sldLayoutId id="2147484056" r:id="rId9"/>
    <p:sldLayoutId id="2147484057" r:id="rId10"/>
    <p:sldLayoutId id="2147484058" r:id="rId11"/>
    <p:sldLayoutId id="2147484059" r:id="rId12"/>
    <p:sldLayoutId id="2147484060" r:id="rId13"/>
    <p:sldLayoutId id="2147484061" r:id="rId14"/>
    <p:sldLayoutId id="2147484062" r:id="rId15"/>
    <p:sldLayoutId id="2147484063" r:id="rId16"/>
    <p:sldLayoutId id="2147484064" r:id="rId17"/>
    <p:sldLayoutId id="2147484065"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Tree>
  </p:cSld>
  <p:clrMap bg1="lt1" tx1="dk1" bg2="lt2" tx2="dk2" accent1="accent1" accent2="accent2" accent3="accent3" accent4="accent4" accent5="accent5" accent6="accent6" hlink="hlink" folHlink="folHlink"/>
  <p:sldLayoutIdLst>
    <p:sldLayoutId id="2147484067" r:id="rId1"/>
    <p:sldLayoutId id="2147484068" r:id="rId2"/>
    <p:sldLayoutId id="2147484069" r:id="rId3"/>
    <p:sldLayoutId id="2147484070" r:id="rId4"/>
    <p:sldLayoutId id="2147484071" r:id="rId5"/>
    <p:sldLayoutId id="2147484072" r:id="rId6"/>
    <p:sldLayoutId id="2147484073" r:id="rId7"/>
    <p:sldLayoutId id="2147484074" r:id="rId8"/>
    <p:sldLayoutId id="2147484075" r:id="rId9"/>
    <p:sldLayoutId id="2147484076" r:id="rId10"/>
    <p:sldLayoutId id="2147484077" r:id="rId11"/>
    <p:sldLayoutId id="2147484078" r:id="rId12"/>
    <p:sldLayoutId id="2147484079" r:id="rId13"/>
    <p:sldLayoutId id="2147484080" r:id="rId14"/>
    <p:sldLayoutId id="2147484081" r:id="rId15"/>
    <p:sldLayoutId id="2147484082" r:id="rId16"/>
    <p:sldLayoutId id="2147484083" r:id="rId17"/>
    <p:sldLayoutId id="2147484084"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Tree>
  </p:cSld>
  <p:clrMap bg1="lt1" tx1="dk1" bg2="lt2" tx2="dk2" accent1="accent1" accent2="accent2" accent3="accent3" accent4="accent4" accent5="accent5" accent6="accent6" hlink="hlink" folHlink="folHlink"/>
  <p:sldLayoutIdLst>
    <p:sldLayoutId id="2147484086" r:id="rId1"/>
    <p:sldLayoutId id="2147484087" r:id="rId2"/>
    <p:sldLayoutId id="2147484088" r:id="rId3"/>
    <p:sldLayoutId id="2147484089" r:id="rId4"/>
    <p:sldLayoutId id="2147484090" r:id="rId5"/>
    <p:sldLayoutId id="2147484091" r:id="rId6"/>
    <p:sldLayoutId id="2147484092" r:id="rId7"/>
    <p:sldLayoutId id="2147484093" r:id="rId8"/>
    <p:sldLayoutId id="2147484094" r:id="rId9"/>
    <p:sldLayoutId id="2147484095" r:id="rId10"/>
    <p:sldLayoutId id="2147484096" r:id="rId11"/>
    <p:sldLayoutId id="2147484097" r:id="rId12"/>
    <p:sldLayoutId id="2147484098" r:id="rId13"/>
    <p:sldLayoutId id="2147484099" r:id="rId14"/>
    <p:sldLayoutId id="2147484100" r:id="rId15"/>
    <p:sldLayoutId id="2147484101" r:id="rId16"/>
    <p:sldLayoutId id="2147484102" r:id="rId17"/>
    <p:sldLayoutId id="2147484103"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Tree>
  </p:cSld>
  <p:clrMap bg1="lt1" tx1="dk1" bg2="lt2" tx2="dk2" accent1="accent1" accent2="accent2" accent3="accent3" accent4="accent4" accent5="accent5" accent6="accent6" hlink="hlink" folHlink="folHlink"/>
  <p:sldLayoutIdLst>
    <p:sldLayoutId id="2147484105" r:id="rId1"/>
    <p:sldLayoutId id="2147484106" r:id="rId2"/>
    <p:sldLayoutId id="2147484107" r:id="rId3"/>
    <p:sldLayoutId id="2147484108" r:id="rId4"/>
    <p:sldLayoutId id="2147484109" r:id="rId5"/>
    <p:sldLayoutId id="2147484110" r:id="rId6"/>
    <p:sldLayoutId id="2147484111" r:id="rId7"/>
    <p:sldLayoutId id="2147484112" r:id="rId8"/>
    <p:sldLayoutId id="2147484113" r:id="rId9"/>
    <p:sldLayoutId id="2147484114" r:id="rId10"/>
    <p:sldLayoutId id="2147484115" r:id="rId11"/>
    <p:sldLayoutId id="2147484116" r:id="rId12"/>
    <p:sldLayoutId id="2147484117" r:id="rId13"/>
    <p:sldLayoutId id="2147484118" r:id="rId14"/>
    <p:sldLayoutId id="2147484119" r:id="rId15"/>
    <p:sldLayoutId id="2147484120" r:id="rId16"/>
    <p:sldLayoutId id="2147484121" r:id="rId17"/>
    <p:sldLayoutId id="2147484122"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Tree>
  </p:cSld>
  <p:clrMap bg1="lt1" tx1="dk1" bg2="lt2" tx2="dk2" accent1="accent1" accent2="accent2" accent3="accent3" accent4="accent4" accent5="accent5" accent6="accent6" hlink="hlink" folHlink="folHlink"/>
  <p:sldLayoutIdLst>
    <p:sldLayoutId id="2147484124" r:id="rId1"/>
    <p:sldLayoutId id="2147484125" r:id="rId2"/>
    <p:sldLayoutId id="2147484126" r:id="rId3"/>
    <p:sldLayoutId id="2147484127" r:id="rId4"/>
    <p:sldLayoutId id="2147484128" r:id="rId5"/>
    <p:sldLayoutId id="2147484129" r:id="rId6"/>
    <p:sldLayoutId id="2147484130" r:id="rId7"/>
    <p:sldLayoutId id="2147484131" r:id="rId8"/>
    <p:sldLayoutId id="2147484132" r:id="rId9"/>
    <p:sldLayoutId id="2147484133" r:id="rId10"/>
    <p:sldLayoutId id="2147484134" r:id="rId11"/>
    <p:sldLayoutId id="2147484135" r:id="rId12"/>
    <p:sldLayoutId id="2147484136" r:id="rId13"/>
    <p:sldLayoutId id="2147484137" r:id="rId14"/>
    <p:sldLayoutId id="2147484138" r:id="rId15"/>
    <p:sldLayoutId id="2147484139" r:id="rId16"/>
    <p:sldLayoutId id="2147484140" r:id="rId17"/>
    <p:sldLayoutId id="2147484141"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Tree>
  </p:cSld>
  <p:clrMap bg1="lt1" tx1="dk1" bg2="lt2" tx2="dk2" accent1="accent1" accent2="accent2" accent3="accent3" accent4="accent4" accent5="accent5" accent6="accent6" hlink="hlink" folHlink="folHlink"/>
  <p:sldLayoutIdLst>
    <p:sldLayoutId id="2147484143" r:id="rId1"/>
    <p:sldLayoutId id="2147484144" r:id="rId2"/>
    <p:sldLayoutId id="2147484145" r:id="rId3"/>
    <p:sldLayoutId id="2147484146" r:id="rId4"/>
    <p:sldLayoutId id="2147484147" r:id="rId5"/>
    <p:sldLayoutId id="2147484148" r:id="rId6"/>
    <p:sldLayoutId id="2147484149" r:id="rId7"/>
    <p:sldLayoutId id="2147484150" r:id="rId8"/>
    <p:sldLayoutId id="2147484151" r:id="rId9"/>
    <p:sldLayoutId id="2147484152" r:id="rId10"/>
    <p:sldLayoutId id="2147484153" r:id="rId11"/>
    <p:sldLayoutId id="2147484154" r:id="rId12"/>
    <p:sldLayoutId id="2147484155" r:id="rId13"/>
    <p:sldLayoutId id="2147484156" r:id="rId14"/>
    <p:sldLayoutId id="2147484157" r:id="rId15"/>
    <p:sldLayoutId id="2147484158" r:id="rId16"/>
    <p:sldLayoutId id="2147484159" r:id="rId17"/>
    <p:sldLayoutId id="2147484160"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2020/10/23 Friday</a:t>
            </a:fld>
            <a:endParaRPr lang="zh-CN" altLang="en-US"/>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 id="2147483700" r:id="rId14"/>
    <p:sldLayoutId id="2147483701" r:id="rId15"/>
    <p:sldLayoutId id="2147483702" r:id="rId16"/>
    <p:sldLayoutId id="2147483703" r:id="rId17"/>
    <p:sldLayoutId id="2147483704"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Tree>
  </p:cSld>
  <p:clrMap bg1="lt1" tx1="dk1" bg2="lt2" tx2="dk2" accent1="accent1" accent2="accent2" accent3="accent3" accent4="accent4" accent5="accent5" accent6="accent6" hlink="hlink" folHlink="folHlink"/>
  <p:sldLayoutIdLst>
    <p:sldLayoutId id="2147483896" r:id="rId1"/>
    <p:sldLayoutId id="2147483897" r:id="rId2"/>
    <p:sldLayoutId id="2147483898" r:id="rId3"/>
    <p:sldLayoutId id="2147483899" r:id="rId4"/>
    <p:sldLayoutId id="2147483900" r:id="rId5"/>
    <p:sldLayoutId id="2147483901" r:id="rId6"/>
    <p:sldLayoutId id="2147483902" r:id="rId7"/>
    <p:sldLayoutId id="2147483903" r:id="rId8"/>
    <p:sldLayoutId id="2147483904" r:id="rId9"/>
    <p:sldLayoutId id="2147483905" r:id="rId10"/>
    <p:sldLayoutId id="2147483906" r:id="rId11"/>
    <p:sldLayoutId id="2147483907" r:id="rId12"/>
    <p:sldLayoutId id="2147483908" r:id="rId13"/>
    <p:sldLayoutId id="2147483909" r:id="rId14"/>
    <p:sldLayoutId id="2147483910" r:id="rId15"/>
    <p:sldLayoutId id="2147483911" r:id="rId16"/>
    <p:sldLayoutId id="2147483912" r:id="rId17"/>
    <p:sldLayoutId id="2147483913"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Tree>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 id="2147483922" r:id="rId8"/>
    <p:sldLayoutId id="2147483923" r:id="rId9"/>
    <p:sldLayoutId id="2147483924" r:id="rId10"/>
    <p:sldLayoutId id="2147483925" r:id="rId11"/>
    <p:sldLayoutId id="2147483926" r:id="rId12"/>
    <p:sldLayoutId id="2147483927" r:id="rId13"/>
    <p:sldLayoutId id="2147483928" r:id="rId14"/>
    <p:sldLayoutId id="2147483929" r:id="rId15"/>
    <p:sldLayoutId id="2147483930" r:id="rId16"/>
    <p:sldLayoutId id="2147483931" r:id="rId17"/>
    <p:sldLayoutId id="2147483932"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Tree>
  </p:cSld>
  <p:clrMap bg1="lt1" tx1="dk1" bg2="lt2" tx2="dk2" accent1="accent1" accent2="accent2" accent3="accent3" accent4="accent4" accent5="accent5" accent6="accent6" hlink="hlink" folHlink="folHlink"/>
  <p:sldLayoutIdLst>
    <p:sldLayoutId id="2147483934" r:id="rId1"/>
    <p:sldLayoutId id="2147483935" r:id="rId2"/>
    <p:sldLayoutId id="2147483936" r:id="rId3"/>
    <p:sldLayoutId id="2147483937" r:id="rId4"/>
    <p:sldLayoutId id="2147483938" r:id="rId5"/>
    <p:sldLayoutId id="2147483939" r:id="rId6"/>
    <p:sldLayoutId id="2147483940" r:id="rId7"/>
    <p:sldLayoutId id="2147483941" r:id="rId8"/>
    <p:sldLayoutId id="2147483942" r:id="rId9"/>
    <p:sldLayoutId id="2147483943" r:id="rId10"/>
    <p:sldLayoutId id="2147483944" r:id="rId11"/>
    <p:sldLayoutId id="2147483945" r:id="rId12"/>
    <p:sldLayoutId id="2147483946" r:id="rId13"/>
    <p:sldLayoutId id="2147483947" r:id="rId14"/>
    <p:sldLayoutId id="2147483948" r:id="rId15"/>
    <p:sldLayoutId id="2147483949" r:id="rId16"/>
    <p:sldLayoutId id="2147483950" r:id="rId17"/>
    <p:sldLayoutId id="2147483951"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Tree>
  </p:cSld>
  <p:clrMap bg1="lt1" tx1="dk1" bg2="lt2" tx2="dk2" accent1="accent1" accent2="accent2" accent3="accent3" accent4="accent4" accent5="accent5" accent6="accent6" hlink="hlink" folHlink="folHlink"/>
  <p:sldLayoutIdLst>
    <p:sldLayoutId id="2147483953" r:id="rId1"/>
    <p:sldLayoutId id="2147483954" r:id="rId2"/>
    <p:sldLayoutId id="2147483955" r:id="rId3"/>
    <p:sldLayoutId id="2147483956" r:id="rId4"/>
    <p:sldLayoutId id="2147483957" r:id="rId5"/>
    <p:sldLayoutId id="2147483958" r:id="rId6"/>
    <p:sldLayoutId id="2147483959" r:id="rId7"/>
    <p:sldLayoutId id="2147483960" r:id="rId8"/>
    <p:sldLayoutId id="2147483961" r:id="rId9"/>
    <p:sldLayoutId id="2147483962" r:id="rId10"/>
    <p:sldLayoutId id="2147483963" r:id="rId11"/>
    <p:sldLayoutId id="2147483964" r:id="rId12"/>
    <p:sldLayoutId id="2147483965" r:id="rId13"/>
    <p:sldLayoutId id="2147483966" r:id="rId14"/>
    <p:sldLayoutId id="2147483967" r:id="rId15"/>
    <p:sldLayoutId id="2147483968" r:id="rId16"/>
    <p:sldLayoutId id="2147483969" r:id="rId17"/>
    <p:sldLayoutId id="2147483970"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Tree>
  </p:cSld>
  <p:clrMap bg1="lt1" tx1="dk1" bg2="lt2" tx2="dk2" accent1="accent1" accent2="accent2" accent3="accent3" accent4="accent4" accent5="accent5" accent6="accent6" hlink="hlink" folHlink="folHlink"/>
  <p:sldLayoutIdLst>
    <p:sldLayoutId id="2147483972" r:id="rId1"/>
    <p:sldLayoutId id="2147483973" r:id="rId2"/>
    <p:sldLayoutId id="2147483974" r:id="rId3"/>
    <p:sldLayoutId id="2147483975" r:id="rId4"/>
    <p:sldLayoutId id="2147483976" r:id="rId5"/>
    <p:sldLayoutId id="2147483977" r:id="rId6"/>
    <p:sldLayoutId id="2147483978" r:id="rId7"/>
    <p:sldLayoutId id="2147483979" r:id="rId8"/>
    <p:sldLayoutId id="2147483980" r:id="rId9"/>
    <p:sldLayoutId id="2147483981" r:id="rId10"/>
    <p:sldLayoutId id="2147483982" r:id="rId11"/>
    <p:sldLayoutId id="2147483983" r:id="rId12"/>
    <p:sldLayoutId id="2147483984" r:id="rId13"/>
    <p:sldLayoutId id="2147483985" r:id="rId14"/>
    <p:sldLayoutId id="2147483986" r:id="rId15"/>
    <p:sldLayoutId id="2147483987" r:id="rId16"/>
    <p:sldLayoutId id="2147483988" r:id="rId17"/>
    <p:sldLayoutId id="2147483989"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2020/10/23 Friday</a:t>
            </a:fld>
            <a:endParaRPr lang="zh-CN" altLang="en-US">
              <a:solidFill>
                <a:prstClr val="black">
                  <a:tint val="75000"/>
                </a:prstClr>
              </a:solidFill>
            </a:endParaRPr>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Tree>
  </p:cSld>
  <p:clrMap bg1="lt1" tx1="dk1" bg2="lt2" tx2="dk2" accent1="accent1" accent2="accent2" accent3="accent3" accent4="accent4" accent5="accent5" accent6="accent6" hlink="hlink" folHlink="folHlink"/>
  <p:sldLayoutIdLst>
    <p:sldLayoutId id="2147483991" r:id="rId1"/>
    <p:sldLayoutId id="2147483992" r:id="rId2"/>
    <p:sldLayoutId id="2147483993" r:id="rId3"/>
    <p:sldLayoutId id="2147483994" r:id="rId4"/>
    <p:sldLayoutId id="2147483995" r:id="rId5"/>
    <p:sldLayoutId id="2147483996" r:id="rId6"/>
    <p:sldLayoutId id="2147483997" r:id="rId7"/>
    <p:sldLayoutId id="2147483998" r:id="rId8"/>
    <p:sldLayoutId id="2147483999" r:id="rId9"/>
    <p:sldLayoutId id="2147484000" r:id="rId10"/>
    <p:sldLayoutId id="2147484001" r:id="rId11"/>
    <p:sldLayoutId id="2147484002" r:id="rId12"/>
    <p:sldLayoutId id="2147484003" r:id="rId13"/>
    <p:sldLayoutId id="2147484004" r:id="rId14"/>
    <p:sldLayoutId id="2147484005" r:id="rId15"/>
    <p:sldLayoutId id="2147484006" r:id="rId16"/>
    <p:sldLayoutId id="2147484007" r:id="rId17"/>
    <p:sldLayoutId id="2147484008"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tags" Target="../tags/tag2449.xml"/><Relationship Id="rId1" Type="http://schemas.openxmlformats.org/officeDocument/2006/relationships/tags" Target="../tags/tag2448.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6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8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8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1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0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4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55.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25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7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9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9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9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9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9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9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9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9.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39.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3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 name="标题 2"/>
          <p:cNvSpPr>
            <a:spLocks noGrp="1"/>
          </p:cNvSpPr>
          <p:nvPr>
            <p:ph type="ctrTitle" idx="13"/>
            <p:custDataLst>
              <p:tags r:id="rId2"/>
            </p:custDataLst>
          </p:nvPr>
        </p:nvSpPr>
        <p:spPr>
          <a:xfrm>
            <a:off x="905289" y="1202992"/>
            <a:ext cx="7101840" cy="1381181"/>
          </a:xfrm>
        </p:spPr>
        <p:txBody>
          <a:bodyPr vert="horz" wrap="square" lIns="67500" tIns="0" rIns="67500" bIns="35100" rtlCol="0" anchor="t" anchorCtr="0">
            <a:noAutofit/>
          </a:bodyPr>
          <a:lstStyle/>
          <a:p>
            <a:pPr algn="ctr"/>
            <a:r>
              <a:rPr lang="zh-CN" altLang="en-US" sz="8000" dirty="0" smtClean="0"/>
              <a:t>会计基</a:t>
            </a:r>
            <a:r>
              <a:rPr lang="zh-CN" altLang="en-US" sz="8000" dirty="0" smtClean="0"/>
              <a:t>础</a:t>
            </a:r>
            <a:endParaRPr lang="zh-CN" altLang="en-US" sz="8000" dirty="0"/>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grpSp>
        <p:nvGrpSpPr>
          <p:cNvPr id="3" name="组合 9"/>
          <p:cNvGrpSpPr/>
          <p:nvPr/>
        </p:nvGrpSpPr>
        <p:grpSpPr>
          <a:xfrm>
            <a:off x="840007" y="2062798"/>
            <a:ext cx="6308259" cy="584835"/>
            <a:chOff x="2573" y="1592"/>
            <a:chExt cx="9934" cy="921"/>
          </a:xfrm>
        </p:grpSpPr>
        <p:sp>
          <p:nvSpPr>
            <p:cNvPr id="9" name="矩形 8"/>
            <p:cNvSpPr/>
            <p:nvPr/>
          </p:nvSpPr>
          <p:spPr>
            <a:xfrm>
              <a:off x="3853" y="1592"/>
              <a:ext cx="8654" cy="921"/>
            </a:xfrm>
            <a:prstGeom prst="rect">
              <a:avLst/>
            </a:prstGeom>
          </p:spPr>
          <p:txBody>
            <a:bodyPr wrap="none">
              <a:spAutoFit/>
              <a:scene3d>
                <a:camera prst="orthographicFront"/>
                <a:lightRig rig="threePt" dir="t"/>
              </a:scene3d>
              <a:sp3d contourW="12700"/>
            </a:bodyPr>
            <a:lstStyle/>
            <a:p>
              <a:r>
                <a:rPr lang="zh-CN" altLang="en-US" sz="3200" b="1" dirty="0" smtClean="0">
                  <a:solidFill>
                    <a:srgbClr val="FFFF00"/>
                  </a:solidFill>
                  <a:cs typeface="黑体" panose="02010609060101010101" charset="-122"/>
                </a:rPr>
                <a:t>任务</a:t>
              </a:r>
              <a:r>
                <a:rPr lang="en-US" altLang="zh-CN" sz="3200" b="1" dirty="0" smtClean="0">
                  <a:solidFill>
                    <a:srgbClr val="FFFF00"/>
                  </a:solidFill>
                  <a:cs typeface="黑体" panose="02010609060101010101" charset="-122"/>
                </a:rPr>
                <a:t>1.2</a:t>
              </a:r>
              <a:r>
                <a:rPr lang="zh-CN" altLang="en-US" sz="3200" b="1" dirty="0" smtClean="0">
                  <a:solidFill>
                    <a:srgbClr val="FFFF00"/>
                  </a:solidFill>
                  <a:cs typeface="黑体" panose="02010609060101010101" charset="-122"/>
                </a:rPr>
                <a:t>  了解会计及会计职业</a:t>
              </a:r>
              <a:endParaRPr lang="zh-CN" altLang="en-US" sz="3200" b="1" dirty="0" smtClean="0">
                <a:solidFill>
                  <a:srgbClr val="FFFF00"/>
                </a:solidFill>
                <a:cs typeface="黑体" panose="02010609060101010101" charset="-122"/>
                <a:sym typeface="+mn-ea"/>
              </a:endParaRPr>
            </a:p>
          </p:txBody>
        </p:sp>
        <p:grpSp>
          <p:nvGrpSpPr>
            <p:cNvPr id="4" name="组合 3"/>
            <p:cNvGrpSpPr/>
            <p:nvPr/>
          </p:nvGrpSpPr>
          <p:grpSpPr>
            <a:xfrm>
              <a:off x="2573" y="1643"/>
              <a:ext cx="1226" cy="819"/>
              <a:chOff x="1498" y="2407"/>
              <a:chExt cx="664" cy="443"/>
            </a:xfrm>
          </p:grpSpPr>
          <p:sp>
            <p:nvSpPr>
              <p:cNvPr id="16" name="等腰三角形 15"/>
              <p:cNvSpPr/>
              <p:nvPr/>
            </p:nvSpPr>
            <p:spPr>
              <a:xfrm rot="5400000">
                <a:off x="1497" y="2407"/>
                <a:ext cx="443" cy="442"/>
              </a:xfrm>
              <a:prstGeom prst="triangle">
                <a:avLst/>
              </a:prstGeom>
              <a:solidFill>
                <a:srgbClr val="E067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黑体" panose="02010609060101010101" charset="-122"/>
                </a:endParaRPr>
              </a:p>
            </p:txBody>
          </p:sp>
          <p:sp>
            <p:nvSpPr>
              <p:cNvPr id="15" name="等腰三角形 14"/>
              <p:cNvSpPr/>
              <p:nvPr/>
            </p:nvSpPr>
            <p:spPr>
              <a:xfrm rot="5400000">
                <a:off x="1719" y="2407"/>
                <a:ext cx="443" cy="44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黑体" panose="02010609060101010101" charset="-122"/>
                </a:endParaRPr>
              </a:p>
            </p:txBody>
          </p:sp>
        </p:grpSp>
      </p:grpSp>
      <p:grpSp>
        <p:nvGrpSpPr>
          <p:cNvPr id="6" name="组合 11"/>
          <p:cNvGrpSpPr/>
          <p:nvPr/>
        </p:nvGrpSpPr>
        <p:grpSpPr>
          <a:xfrm>
            <a:off x="848995" y="1957705"/>
            <a:ext cx="5989320" cy="793750"/>
            <a:chOff x="1337" y="2452"/>
            <a:chExt cx="7610" cy="1250"/>
          </a:xfrm>
        </p:grpSpPr>
        <p:cxnSp>
          <p:nvCxnSpPr>
            <p:cNvPr id="5" name="直接连接符 4"/>
            <p:cNvCxnSpPr/>
            <p:nvPr/>
          </p:nvCxnSpPr>
          <p:spPr>
            <a:xfrm>
              <a:off x="1337" y="3702"/>
              <a:ext cx="7610" cy="0"/>
            </a:xfrm>
            <a:prstGeom prst="line">
              <a:avLst/>
            </a:prstGeom>
            <a:ln w="12700">
              <a:solidFill>
                <a:srgbClr val="4A5A6F"/>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337" y="2452"/>
              <a:ext cx="7610" cy="0"/>
            </a:xfrm>
            <a:prstGeom prst="line">
              <a:avLst/>
            </a:prstGeom>
            <a:ln w="12700">
              <a:solidFill>
                <a:srgbClr val="4A5A6F"/>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416320" cy="1865126"/>
          </a:xfrm>
          <a:prstGeom prst="rect">
            <a:avLst/>
          </a:prstGeom>
        </p:spPr>
        <p:txBody>
          <a:bodyPr wrap="none">
            <a:spAutoFit/>
            <a:scene3d>
              <a:camera prst="orthographicFront"/>
              <a:lightRig rig="threePt" dir="t"/>
            </a:scene3d>
            <a:sp3d contourW="12700"/>
          </a:bodyPr>
          <a:lstStyle/>
          <a:p>
            <a:pPr defTabSz="514350" fontAlgn="base">
              <a:lnSpc>
                <a:spcPct val="150000"/>
              </a:lnSpc>
            </a:pPr>
            <a:r>
              <a:rPr lang="en-US" altLang="zh-CN" sz="2400" b="1" dirty="0" smtClean="0">
                <a:solidFill>
                  <a:srgbClr val="FFFF00"/>
                </a:solidFill>
                <a:cs typeface="黑体" panose="02010609060101010101" charset="-122"/>
                <a:sym typeface="+mn-ea"/>
              </a:rPr>
              <a:t>1.2.1 </a:t>
            </a:r>
            <a:r>
              <a:rPr lang="zh-CN" altLang="en-US" sz="2400" b="1" dirty="0" smtClean="0">
                <a:solidFill>
                  <a:srgbClr val="FFFF00"/>
                </a:solidFill>
                <a:cs typeface="黑体" panose="02010609060101010101" charset="-122"/>
                <a:sym typeface="+mn-ea"/>
              </a:rPr>
              <a:t>会计</a:t>
            </a:r>
            <a:r>
              <a:rPr lang="zh-CN" altLang="en-US" sz="2400" b="1" dirty="0" smtClean="0">
                <a:solidFill>
                  <a:srgbClr val="FFFF00"/>
                </a:solidFill>
                <a:cs typeface="黑体" panose="02010609060101010101" charset="-122"/>
                <a:sym typeface="+mn-ea"/>
              </a:rPr>
              <a:t>的概念与特征</a:t>
            </a:r>
            <a:endParaRPr lang="en-US" altLang="zh-CN" sz="2400" b="1" dirty="0" smtClean="0">
              <a:solidFill>
                <a:srgbClr val="FFFF00"/>
              </a:solidFill>
              <a:cs typeface="黑体" panose="02010609060101010101" charset="-122"/>
              <a:sym typeface="+mn-ea"/>
            </a:endParaRPr>
          </a:p>
          <a:p>
            <a:pPr defTabSz="514350" fontAlgn="base">
              <a:lnSpc>
                <a:spcPct val="150000"/>
              </a:lnSpc>
            </a:pPr>
            <a:r>
              <a:rPr lang="en-US" altLang="zh-CN" sz="2400" b="1" dirty="0" smtClean="0">
                <a:solidFill>
                  <a:srgbClr val="FFFF00"/>
                </a:solidFill>
                <a:cs typeface="黑体" panose="02010609060101010101" charset="-122"/>
                <a:sym typeface="+mn-ea"/>
              </a:rPr>
              <a:t>1.2.1.1 </a:t>
            </a:r>
            <a:r>
              <a:rPr lang="zh-CN" altLang="en-US" sz="2400" b="1" dirty="0" smtClean="0">
                <a:solidFill>
                  <a:srgbClr val="FFFF00"/>
                </a:solidFill>
                <a:cs typeface="黑体" panose="02010609060101010101" charset="-122"/>
                <a:sym typeface="+mn-ea"/>
              </a:rPr>
              <a:t>会计的概念</a:t>
            </a:r>
            <a:endParaRPr lang="en-US" altLang="zh-CN" sz="2400" b="1" dirty="0" smtClean="0">
              <a:solidFill>
                <a:srgbClr val="FFFF00"/>
              </a:solidFill>
              <a:cs typeface="黑体" panose="02010609060101010101" charset="-122"/>
              <a:sym typeface="+mn-ea"/>
            </a:endParaRPr>
          </a:p>
          <a:p>
            <a:pPr defTabSz="514350" fontAlgn="base">
              <a:lnSpc>
                <a:spcPct val="90000"/>
              </a:lnSpc>
            </a:pPr>
            <a:endParaRPr lang="en-US" altLang="zh-CN" sz="2400" b="1" dirty="0" smtClean="0">
              <a:solidFill>
                <a:srgbClr val="FFFF00"/>
              </a:solidFill>
              <a:cs typeface="黑体" panose="02010609060101010101" charset="-122"/>
              <a:sym typeface="+mn-ea"/>
            </a:endParaRPr>
          </a:p>
          <a:p>
            <a:pPr defTabSz="514350" fontAlgn="base">
              <a:lnSpc>
                <a:spcPct val="90000"/>
              </a:lnSpc>
            </a:pP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239395" y="1659862"/>
            <a:ext cx="5765165" cy="871392"/>
          </a:xfrm>
          <a:prstGeom prst="rect">
            <a:avLst/>
          </a:prstGeom>
          <a:noFill/>
        </p:spPr>
        <p:txBody>
          <a:bodyPr wrap="square" rtlCol="0" anchor="t">
            <a:spAutoFit/>
          </a:bodyPr>
          <a:lstStyle/>
          <a:p>
            <a:pPr indent="457200" defTabSz="514350">
              <a:lnSpc>
                <a:spcPct val="150000"/>
              </a:lnSpc>
              <a:spcBef>
                <a:spcPct val="0"/>
              </a:spcBef>
            </a:pP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会计是以</a:t>
            </a:r>
            <a:r>
              <a:rPr lang="zh-CN" altLang="zh-CN" b="1" dirty="0" smtClean="0">
                <a:solidFill>
                  <a:srgbClr val="FFFF00"/>
                </a:solidFill>
                <a:latin typeface="黑体" panose="02010609060101010101" charset="-122"/>
                <a:ea typeface="黑体" panose="02010609060101010101" charset="-122"/>
                <a:cs typeface="黑体" panose="02010609060101010101" charset="-122"/>
                <a:sym typeface="+mn-ea"/>
              </a:rPr>
              <a:t>货币</a:t>
            </a: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为主要计量单位</a:t>
            </a: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运用一系列</a:t>
            </a: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专</a:t>
            </a: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门的方</a:t>
            </a: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法</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核算和监</a:t>
            </a: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督</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一个单位经济活动的经济管理工作</a:t>
            </a:r>
            <a:r>
              <a:rPr lang="zh-CN" altLang="zh-CN" dirty="0" smtClean="0">
                <a:solidFill>
                  <a:schemeClr val="bg1"/>
                </a:solidFill>
              </a:rPr>
              <a:t>。</a:t>
            </a:r>
            <a:endParaRPr lang="zh-CN" altLang="zh-CN" dirty="0">
              <a:solidFill>
                <a:schemeClr val="bg1"/>
              </a:solidFill>
            </a:endParaRPr>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520516" cy="424732"/>
          </a:xfrm>
          <a:prstGeom prst="rect">
            <a:avLst/>
          </a:prstGeom>
        </p:spPr>
        <p:txBody>
          <a:bodyPr wrap="none">
            <a:spAutoFit/>
            <a:scene3d>
              <a:camera prst="orthographicFront"/>
              <a:lightRig rig="threePt" dir="t"/>
            </a:scene3d>
            <a:sp3d contourW="12700"/>
          </a:bodyPr>
          <a:lstStyle/>
          <a:p>
            <a:pPr algn="l" defTabSz="514350" fontAlgn="base">
              <a:lnSpc>
                <a:spcPct val="90000"/>
              </a:lnSpc>
            </a:pPr>
            <a:r>
              <a:rPr lang="en-US" altLang="zh-CN" sz="2400" b="1" dirty="0" smtClean="0">
                <a:solidFill>
                  <a:srgbClr val="FFFF00"/>
                </a:solidFill>
                <a:cs typeface="黑体" panose="02010609060101010101" charset="-122"/>
                <a:sym typeface="+mn-ea"/>
              </a:rPr>
              <a:t>1.2.1.2 </a:t>
            </a:r>
            <a:r>
              <a:rPr lang="zh-CN" altLang="en-US" sz="2400" b="1" dirty="0" smtClean="0">
                <a:solidFill>
                  <a:srgbClr val="FFFF00"/>
                </a:solidFill>
                <a:cs typeface="黑体" panose="02010609060101010101" charset="-122"/>
                <a:sym typeface="+mn-ea"/>
              </a:rPr>
              <a:t>会计</a:t>
            </a:r>
            <a:r>
              <a:rPr lang="zh-CN" altLang="en-US" sz="2400" b="1" dirty="0" smtClean="0">
                <a:solidFill>
                  <a:srgbClr val="FFFF00"/>
                </a:solidFill>
                <a:cs typeface="黑体" panose="02010609060101010101" charset="-122"/>
                <a:sym typeface="+mn-ea"/>
              </a:rPr>
              <a:t>的基本特</a:t>
            </a:r>
            <a:r>
              <a:rPr lang="zh-CN" altLang="en-US" sz="2400" b="1" dirty="0" smtClean="0">
                <a:solidFill>
                  <a:srgbClr val="FFFF00"/>
                </a:solidFill>
                <a:cs typeface="黑体" panose="02010609060101010101" charset="-122"/>
                <a:sym typeface="+mn-ea"/>
              </a:rPr>
              <a:t>征</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chemeClr val="accent6"/>
              </a:solidFill>
              <a:cs typeface="黑体" panose="02010609060101010101" charset="-122"/>
            </a:endParaRPr>
          </a:p>
        </p:txBody>
      </p:sp>
      <p:sp>
        <p:nvSpPr>
          <p:cNvPr id="3" name="文本框 2"/>
          <p:cNvSpPr txBox="1"/>
          <p:nvPr/>
        </p:nvSpPr>
        <p:spPr>
          <a:xfrm>
            <a:off x="0" y="944245"/>
            <a:ext cx="6457950" cy="2169825"/>
          </a:xfrm>
          <a:prstGeom prst="rect">
            <a:avLst/>
          </a:prstGeom>
          <a:noFill/>
        </p:spPr>
        <p:txBody>
          <a:bodyPr wrap="square" rtlCol="0" anchor="t">
            <a:spAutoFit/>
          </a:bodyPr>
          <a:lstStyle/>
          <a:p>
            <a:pPr lvl="1">
              <a:lnSpc>
                <a:spcPct val="150000"/>
              </a:lnSpc>
              <a:defRPr/>
            </a:pPr>
            <a:r>
              <a:rPr lang="en-US" altLang="zh-CN" dirty="0" smtClean="0">
                <a:solidFill>
                  <a:schemeClr val="bg1"/>
                </a:solidFill>
                <a:latin typeface="黑体" panose="02010609060101010101" charset="-122"/>
                <a:ea typeface="黑体" panose="02010609060101010101" charset="-122"/>
                <a:cs typeface="黑体" panose="02010609060101010101" charset="-122"/>
                <a:sym typeface="+mn-ea"/>
              </a:rPr>
              <a:t>(1</a:t>
            </a:r>
            <a:r>
              <a:rPr lang="en-US" altLang="zh-CN" dirty="0" smtClean="0">
                <a:solidFill>
                  <a:schemeClr val="bg1"/>
                </a:solidFill>
                <a:latin typeface="黑体" panose="02010609060101010101" charset="-122"/>
                <a:ea typeface="黑体" panose="02010609060101010101" charset="-122"/>
                <a:cs typeface="黑体" panose="02010609060101010101" charset="-122"/>
                <a:sym typeface="+mn-ea"/>
              </a:rPr>
              <a:t>)</a:t>
            </a:r>
            <a:r>
              <a:rPr lang="zh-CN" altLang="en-US" dirty="0" smtClean="0">
                <a:solidFill>
                  <a:schemeClr val="bg1"/>
                </a:solidFill>
                <a:latin typeface="黑体" panose="02010609060101010101" charset="-122"/>
                <a:ea typeface="黑体" panose="02010609060101010101" charset="-122"/>
                <a:cs typeface="黑体" panose="02010609060101010101" charset="-122"/>
                <a:sym typeface="+mn-ea"/>
              </a:rPr>
              <a:t>会计以货币作为主要计量单位</a:t>
            </a:r>
            <a:endParaRPr lang="en-US" altLang="zh-CN" dirty="0" smtClean="0">
              <a:solidFill>
                <a:schemeClr val="bg1"/>
              </a:solidFill>
              <a:latin typeface="黑体" panose="02010609060101010101" charset="-122"/>
              <a:ea typeface="黑体" panose="02010609060101010101" charset="-122"/>
              <a:cs typeface="黑体" panose="02010609060101010101" charset="-122"/>
              <a:sym typeface="+mn-ea"/>
            </a:endParaRPr>
          </a:p>
          <a:p>
            <a:pPr lvl="1">
              <a:lnSpc>
                <a:spcPct val="150000"/>
              </a:lnSpc>
              <a:defRPr/>
            </a:pPr>
            <a:r>
              <a:rPr lang="en-US" altLang="zh-CN" dirty="0" smtClean="0">
                <a:solidFill>
                  <a:schemeClr val="bg1"/>
                </a:solidFill>
                <a:latin typeface="黑体" panose="02010609060101010101" charset="-122"/>
                <a:ea typeface="黑体" panose="02010609060101010101" charset="-122"/>
                <a:cs typeface="黑体" panose="02010609060101010101" charset="-122"/>
                <a:sym typeface="+mn-ea"/>
              </a:rPr>
              <a:t>(</a:t>
            </a:r>
            <a:r>
              <a:rPr lang="en-US" altLang="zh-CN" dirty="0" smtClean="0">
                <a:solidFill>
                  <a:schemeClr val="bg1"/>
                </a:solidFill>
                <a:latin typeface="黑体" panose="02010609060101010101" charset="-122"/>
                <a:ea typeface="黑体" panose="02010609060101010101" charset="-122"/>
                <a:cs typeface="黑体" panose="02010609060101010101" charset="-122"/>
                <a:sym typeface="+mn-ea"/>
              </a:rPr>
              <a:t>2</a:t>
            </a:r>
            <a:r>
              <a:rPr lang="en-US" altLang="zh-CN" dirty="0" smtClean="0">
                <a:solidFill>
                  <a:schemeClr val="bg1"/>
                </a:solidFill>
                <a:latin typeface="黑体" panose="02010609060101010101" charset="-122"/>
                <a:ea typeface="黑体" panose="02010609060101010101" charset="-122"/>
                <a:cs typeface="黑体" panose="02010609060101010101" charset="-122"/>
                <a:sym typeface="+mn-ea"/>
              </a:rPr>
              <a:t>)</a:t>
            </a:r>
            <a:r>
              <a:rPr lang="zh-CN" altLang="zh-CN" dirty="0" smtClean="0">
                <a:solidFill>
                  <a:schemeClr val="bg1"/>
                </a:solidFill>
                <a:latin typeface="黑体" panose="02010609060101010101" charset="-122"/>
                <a:ea typeface="黑体" panose="02010609060101010101" charset="-122"/>
                <a:cs typeface="黑体" panose="02010609060101010101" charset="-122"/>
                <a:sym typeface="+mn-ea"/>
              </a:rPr>
              <a:t>会计</a:t>
            </a:r>
            <a:r>
              <a:rPr lang="zh-CN" altLang="en-US" dirty="0" smtClean="0">
                <a:solidFill>
                  <a:schemeClr val="bg1"/>
                </a:solidFill>
                <a:latin typeface="黑体" panose="02010609060101010101" charset="-122"/>
                <a:ea typeface="黑体" panose="02010609060101010101" charset="-122"/>
                <a:cs typeface="黑体" panose="02010609060101010101" charset="-122"/>
                <a:sym typeface="+mn-ea"/>
              </a:rPr>
              <a:t>拥有一系列专门方法</a:t>
            </a:r>
            <a:endParaRPr lang="en-US" altLang="zh-CN" dirty="0" smtClean="0">
              <a:solidFill>
                <a:schemeClr val="bg1"/>
              </a:solidFill>
              <a:latin typeface="黑体" panose="02010609060101010101" charset="-122"/>
              <a:ea typeface="黑体" panose="02010609060101010101" charset="-122"/>
              <a:cs typeface="黑体" panose="02010609060101010101" charset="-122"/>
              <a:sym typeface="+mn-ea"/>
            </a:endParaRPr>
          </a:p>
          <a:p>
            <a:pPr lvl="1">
              <a:lnSpc>
                <a:spcPct val="150000"/>
              </a:lnSpc>
              <a:defRPr/>
            </a:pPr>
            <a:r>
              <a:rPr lang="en-US" altLang="zh-CN" dirty="0" smtClean="0">
                <a:solidFill>
                  <a:schemeClr val="bg1"/>
                </a:solidFill>
                <a:latin typeface="黑体" panose="02010609060101010101" charset="-122"/>
                <a:ea typeface="黑体" panose="02010609060101010101" charset="-122"/>
                <a:cs typeface="黑体" panose="02010609060101010101" charset="-122"/>
                <a:sym typeface="+mn-ea"/>
              </a:rPr>
              <a:t>(3)</a:t>
            </a:r>
            <a:r>
              <a:rPr lang="zh-CN" altLang="zh-CN" dirty="0" smtClean="0">
                <a:solidFill>
                  <a:schemeClr val="bg1"/>
                </a:solidFill>
                <a:latin typeface="黑体" panose="02010609060101010101" charset="-122"/>
                <a:ea typeface="黑体" panose="02010609060101010101" charset="-122"/>
                <a:cs typeface="黑体" panose="02010609060101010101" charset="-122"/>
                <a:sym typeface="+mn-ea"/>
              </a:rPr>
              <a:t>会</a:t>
            </a:r>
            <a:r>
              <a:rPr lang="zh-CN" altLang="zh-CN" dirty="0" smtClean="0">
                <a:solidFill>
                  <a:schemeClr val="bg1"/>
                </a:solidFill>
                <a:latin typeface="黑体" panose="02010609060101010101" charset="-122"/>
                <a:ea typeface="黑体" panose="02010609060101010101" charset="-122"/>
                <a:cs typeface="黑体" panose="02010609060101010101" charset="-122"/>
                <a:sym typeface="+mn-ea"/>
              </a:rPr>
              <a:t>计</a:t>
            </a:r>
            <a:r>
              <a:rPr lang="zh-CN" altLang="en-US" dirty="0" smtClean="0">
                <a:solidFill>
                  <a:schemeClr val="bg1"/>
                </a:solidFill>
                <a:latin typeface="黑体" panose="02010609060101010101" charset="-122"/>
                <a:ea typeface="黑体" panose="02010609060101010101" charset="-122"/>
                <a:cs typeface="黑体" panose="02010609060101010101" charset="-122"/>
                <a:sym typeface="+mn-ea"/>
              </a:rPr>
              <a:t>具有核算和监督的基本职能</a:t>
            </a:r>
            <a:endParaRPr lang="en-US" altLang="zh-CN" dirty="0" smtClean="0">
              <a:solidFill>
                <a:schemeClr val="bg1"/>
              </a:solidFill>
              <a:latin typeface="黑体" panose="02010609060101010101" charset="-122"/>
              <a:ea typeface="黑体" panose="02010609060101010101" charset="-122"/>
              <a:cs typeface="黑体" panose="02010609060101010101" charset="-122"/>
              <a:sym typeface="+mn-ea"/>
            </a:endParaRPr>
          </a:p>
          <a:p>
            <a:pPr lvl="1">
              <a:lnSpc>
                <a:spcPct val="150000"/>
              </a:lnSpc>
              <a:defRPr/>
            </a:pPr>
            <a:r>
              <a:rPr lang="en-US" altLang="zh-CN" dirty="0" smtClean="0">
                <a:solidFill>
                  <a:schemeClr val="bg1"/>
                </a:solidFill>
                <a:latin typeface="黑体" panose="02010609060101010101" charset="-122"/>
                <a:ea typeface="黑体" panose="02010609060101010101" charset="-122"/>
                <a:cs typeface="黑体" panose="02010609060101010101" charset="-122"/>
                <a:sym typeface="+mn-ea"/>
              </a:rPr>
              <a:t>(4</a:t>
            </a:r>
            <a:r>
              <a:rPr lang="en-US" altLang="zh-CN" dirty="0" smtClean="0">
                <a:solidFill>
                  <a:schemeClr val="bg1"/>
                </a:solidFill>
                <a:latin typeface="黑体" panose="02010609060101010101" charset="-122"/>
                <a:ea typeface="黑体" panose="02010609060101010101" charset="-122"/>
                <a:cs typeface="黑体" panose="02010609060101010101" charset="-122"/>
                <a:sym typeface="+mn-ea"/>
              </a:rPr>
              <a:t>)</a:t>
            </a:r>
            <a:r>
              <a:rPr lang="zh-CN" altLang="en-US" dirty="0" smtClean="0">
                <a:solidFill>
                  <a:schemeClr val="bg1"/>
                </a:solidFill>
                <a:latin typeface="黑体" panose="02010609060101010101" charset="-122"/>
                <a:ea typeface="黑体" panose="02010609060101010101" charset="-122"/>
                <a:cs typeface="黑体" panose="02010609060101010101" charset="-122"/>
                <a:sym typeface="+mn-ea"/>
              </a:rPr>
              <a:t>会计的本质就是管理活动</a:t>
            </a:r>
            <a:endParaRPr lang="en-US" altLang="zh-CN" dirty="0" smtClean="0">
              <a:solidFill>
                <a:schemeClr val="bg1"/>
              </a:solidFill>
              <a:latin typeface="黑体" panose="02010609060101010101" charset="-122"/>
              <a:ea typeface="黑体" panose="02010609060101010101" charset="-122"/>
              <a:cs typeface="黑体" panose="02010609060101010101" charset="-122"/>
              <a:sym typeface="+mn-ea"/>
            </a:endParaRPr>
          </a:p>
          <a:p>
            <a:pPr indent="457200" defTabSz="514350" fontAlgn="auto">
              <a:lnSpc>
                <a:spcPct val="150000"/>
              </a:lnSpc>
              <a:spcBef>
                <a:spcPct val="0"/>
              </a:spcBef>
            </a:pPr>
            <a:endParaRPr lang="zh-CN" altLang="zh-CN" dirty="0"/>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2648482"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1.2.2 </a:t>
            </a:r>
            <a:r>
              <a:rPr lang="zh-CN" altLang="en-US" sz="2400" b="1" dirty="0" smtClean="0">
                <a:solidFill>
                  <a:srgbClr val="FFFF00"/>
                </a:solidFill>
                <a:cs typeface="黑体" panose="02010609060101010101" charset="-122"/>
                <a:sym typeface="+mn-ea"/>
              </a:rPr>
              <a:t>会计的发展</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0" y="944245"/>
            <a:ext cx="6457950" cy="1754326"/>
          </a:xfrm>
          <a:prstGeom prst="rect">
            <a:avLst/>
          </a:prstGeom>
          <a:noFill/>
        </p:spPr>
        <p:txBody>
          <a:bodyPr wrap="square" rtlCol="0" anchor="t">
            <a:spAutoFit/>
          </a:bodyPr>
          <a:lstStyle/>
          <a:p>
            <a:pPr lvl="1">
              <a:lnSpc>
                <a:spcPct val="150000"/>
              </a:lnSpc>
              <a:defRPr/>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(1)</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古代会计阶段</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lvl="1">
              <a:lnSpc>
                <a:spcPct val="150000"/>
              </a:lnSpc>
              <a:defRPr/>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(2)</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近代会计阶段</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lvl="1">
              <a:lnSpc>
                <a:spcPct val="150000"/>
              </a:lnSpc>
              <a:defRPr/>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(3)</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现代会计阶段</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indent="457200" defTabSz="514350">
              <a:lnSpc>
                <a:spcPct val="150000"/>
              </a:lnSpc>
              <a:spcBef>
                <a:spcPct val="0"/>
              </a:spcBef>
            </a:pPr>
            <a:endParaRPr lang="zh-CN" altLang="zh-CN" dirty="0">
              <a:solidFill>
                <a:prstClr val="black"/>
              </a:solidFill>
            </a:endParaRPr>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2956259"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1.2.3 </a:t>
            </a:r>
            <a:r>
              <a:rPr lang="zh-CN" altLang="en-US" sz="2400" b="1" dirty="0" smtClean="0">
                <a:solidFill>
                  <a:srgbClr val="FFFF00"/>
                </a:solidFill>
                <a:cs typeface="黑体" panose="02010609060101010101" charset="-122"/>
                <a:sym typeface="+mn-ea"/>
              </a:rPr>
              <a:t>会</a:t>
            </a:r>
            <a:r>
              <a:rPr lang="zh-CN" altLang="en-US" sz="2400" b="1" dirty="0" smtClean="0">
                <a:solidFill>
                  <a:srgbClr val="FFFF00"/>
                </a:solidFill>
                <a:cs typeface="黑体" panose="02010609060101010101" charset="-122"/>
                <a:sym typeface="+mn-ea"/>
              </a:rPr>
              <a:t>计职业岗位</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0" y="944245"/>
            <a:ext cx="6457950" cy="2585323"/>
          </a:xfrm>
          <a:prstGeom prst="rect">
            <a:avLst/>
          </a:prstGeom>
          <a:noFill/>
        </p:spPr>
        <p:txBody>
          <a:bodyPr wrap="square" rtlCol="0" anchor="t">
            <a:spAutoFit/>
          </a:bodyPr>
          <a:lstStyle/>
          <a:p>
            <a:pPr lvl="1">
              <a:lnSpc>
                <a:spcPct val="150000"/>
              </a:lnSpc>
              <a:defRPr/>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 </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   </a:t>
            </a: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会</a:t>
            </a: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计作为一种职业，是由若干个从事会计工作的具体岗位（群）构成的。在一个经济单位，凡涉及会计活动的岗位，我们称之为会计职业岗位。会计职业岗位主要包括出纳、会计、成本、报税、财务、审计等主要职业岗位（群）</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indent="457200" defTabSz="514350">
              <a:lnSpc>
                <a:spcPct val="150000"/>
              </a:lnSpc>
              <a:spcBef>
                <a:spcPct val="0"/>
              </a:spcBef>
            </a:pPr>
            <a:endParaRPr lang="zh-CN" altLang="zh-CN" dirty="0">
              <a:solidFill>
                <a:prstClr val="black"/>
              </a:solidFill>
            </a:endParaRPr>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879588"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1.2.4 </a:t>
            </a:r>
            <a:r>
              <a:rPr lang="zh-CN" altLang="en-US" sz="2400" b="1" dirty="0" smtClean="0">
                <a:solidFill>
                  <a:srgbClr val="FFFF00"/>
                </a:solidFill>
                <a:cs typeface="黑体" panose="02010609060101010101" charset="-122"/>
                <a:sym typeface="+mn-ea"/>
              </a:rPr>
              <a:t>会</a:t>
            </a:r>
            <a:r>
              <a:rPr lang="zh-CN" altLang="en-US" sz="2400" b="1" dirty="0" smtClean="0">
                <a:solidFill>
                  <a:srgbClr val="FFFF00"/>
                </a:solidFill>
                <a:cs typeface="黑体" panose="02010609060101010101" charset="-122"/>
                <a:sym typeface="+mn-ea"/>
              </a:rPr>
              <a:t>计机构和会计人员</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0" y="944245"/>
            <a:ext cx="6457950" cy="3785652"/>
          </a:xfrm>
          <a:prstGeom prst="rect">
            <a:avLst/>
          </a:prstGeom>
          <a:noFill/>
        </p:spPr>
        <p:txBody>
          <a:bodyPr wrap="square" rtlCol="0" anchor="t">
            <a:spAutoFit/>
          </a:bodyPr>
          <a:lstStyle/>
          <a:p>
            <a:r>
              <a:rPr lang="en-US" altLang="zh-CN" sz="2400" b="1" dirty="0" smtClean="0">
                <a:solidFill>
                  <a:srgbClr val="FFFF00"/>
                </a:solidFill>
                <a:cs typeface="黑体" panose="02010609060101010101" charset="-122"/>
                <a:sym typeface="+mn-ea"/>
              </a:rPr>
              <a:t>    </a:t>
            </a:r>
            <a:r>
              <a:rPr lang="en-US" altLang="zh-CN" sz="2400" b="1" dirty="0" smtClean="0">
                <a:solidFill>
                  <a:srgbClr val="FFFF00"/>
                </a:solidFill>
                <a:cs typeface="黑体" panose="02010609060101010101" charset="-122"/>
                <a:sym typeface="+mn-ea"/>
              </a:rPr>
              <a:t>1.2.4.1</a:t>
            </a:r>
            <a:r>
              <a:rPr lang="zh-CN" altLang="zh-CN" sz="2400" b="1" dirty="0" smtClean="0">
                <a:solidFill>
                  <a:srgbClr val="FFFF00"/>
                </a:solidFill>
                <a:cs typeface="黑体" panose="02010609060101010101" charset="-122"/>
                <a:sym typeface="+mn-ea"/>
              </a:rPr>
              <a:t>会计机构</a:t>
            </a:r>
          </a:p>
          <a:p>
            <a:pPr>
              <a:lnSpc>
                <a:spcPct val="150000"/>
              </a:lnSpc>
            </a:pPr>
            <a:r>
              <a:rPr lang="en-US" altLang="zh-CN" dirty="0" smtClean="0">
                <a:solidFill>
                  <a:schemeClr val="bg1"/>
                </a:solidFill>
              </a:rPr>
              <a:t>       </a:t>
            </a:r>
            <a:r>
              <a:rPr lang="zh-CN" altLang="zh-CN" dirty="0" smtClean="0">
                <a:solidFill>
                  <a:schemeClr val="bg1"/>
                </a:solidFill>
              </a:rPr>
              <a:t>会</a:t>
            </a:r>
            <a:r>
              <a:rPr lang="zh-CN" altLang="zh-CN" dirty="0" smtClean="0">
                <a:solidFill>
                  <a:schemeClr val="bg1"/>
                </a:solidFill>
              </a:rPr>
              <a:t>计机构是各单位具体组织和进行会计工作的职能部门，也是组织、领导、监督和检查财会工作的职能部门</a:t>
            </a:r>
            <a:r>
              <a:rPr lang="zh-CN" altLang="zh-CN" dirty="0" smtClean="0">
                <a:solidFill>
                  <a:schemeClr val="bg1"/>
                </a:solidFill>
              </a:rPr>
              <a:t>。</a:t>
            </a:r>
            <a:endParaRPr lang="en-US" altLang="zh-CN" dirty="0" smtClean="0">
              <a:solidFill>
                <a:schemeClr val="bg1"/>
              </a:solidFill>
            </a:endParaRPr>
          </a:p>
          <a:p>
            <a:pPr>
              <a:lnSpc>
                <a:spcPct val="150000"/>
              </a:lnSpc>
            </a:pPr>
            <a:r>
              <a:rPr lang="zh-CN" altLang="zh-CN" dirty="0" smtClean="0">
                <a:solidFill>
                  <a:schemeClr val="bg1"/>
                </a:solidFill>
              </a:rPr>
              <a:t>单位内部会计机构的组织形式有下列三种情况：</a:t>
            </a:r>
          </a:p>
          <a:p>
            <a:pPr>
              <a:lnSpc>
                <a:spcPct val="150000"/>
              </a:lnSpc>
            </a:pPr>
            <a:r>
              <a:rPr lang="en-US" altLang="zh-CN" dirty="0" smtClean="0">
                <a:solidFill>
                  <a:schemeClr val="bg1"/>
                </a:solidFill>
              </a:rPr>
              <a:t>    </a:t>
            </a:r>
            <a:r>
              <a:rPr lang="zh-CN" altLang="zh-CN" dirty="0" smtClean="0">
                <a:solidFill>
                  <a:schemeClr val="bg1"/>
                </a:solidFill>
              </a:rPr>
              <a:t>（</a:t>
            </a:r>
            <a:r>
              <a:rPr lang="en-US" altLang="zh-CN" dirty="0" smtClean="0">
                <a:solidFill>
                  <a:schemeClr val="bg1"/>
                </a:solidFill>
              </a:rPr>
              <a:t>1</a:t>
            </a:r>
            <a:r>
              <a:rPr lang="zh-CN" altLang="zh-CN" dirty="0" smtClean="0">
                <a:solidFill>
                  <a:schemeClr val="bg1"/>
                </a:solidFill>
              </a:rPr>
              <a:t>）专门财务会计机构形式；</a:t>
            </a:r>
          </a:p>
          <a:p>
            <a:pPr>
              <a:lnSpc>
                <a:spcPct val="150000"/>
              </a:lnSpc>
            </a:pPr>
            <a:r>
              <a:rPr lang="en-US" altLang="zh-CN" dirty="0" smtClean="0">
                <a:solidFill>
                  <a:schemeClr val="bg1"/>
                </a:solidFill>
              </a:rPr>
              <a:t>    </a:t>
            </a:r>
            <a:r>
              <a:rPr lang="zh-CN" altLang="zh-CN" dirty="0" smtClean="0">
                <a:solidFill>
                  <a:schemeClr val="bg1"/>
                </a:solidFill>
              </a:rPr>
              <a:t>（</a:t>
            </a:r>
            <a:r>
              <a:rPr lang="en-US" altLang="zh-CN" dirty="0" smtClean="0">
                <a:solidFill>
                  <a:schemeClr val="bg1"/>
                </a:solidFill>
              </a:rPr>
              <a:t>2</a:t>
            </a:r>
            <a:r>
              <a:rPr lang="zh-CN" altLang="zh-CN" dirty="0" smtClean="0">
                <a:solidFill>
                  <a:schemeClr val="bg1"/>
                </a:solidFill>
              </a:rPr>
              <a:t>）专职或兼职会计工作形式；</a:t>
            </a:r>
          </a:p>
          <a:p>
            <a:pPr>
              <a:lnSpc>
                <a:spcPct val="150000"/>
              </a:lnSpc>
            </a:pPr>
            <a:r>
              <a:rPr lang="en-US" altLang="zh-CN" dirty="0" smtClean="0">
                <a:solidFill>
                  <a:schemeClr val="bg1"/>
                </a:solidFill>
              </a:rPr>
              <a:t>    </a:t>
            </a:r>
            <a:r>
              <a:rPr lang="zh-CN" altLang="zh-CN" dirty="0" smtClean="0">
                <a:solidFill>
                  <a:schemeClr val="bg1"/>
                </a:solidFill>
              </a:rPr>
              <a:t>（</a:t>
            </a:r>
            <a:r>
              <a:rPr lang="en-US" altLang="zh-CN" dirty="0" smtClean="0">
                <a:solidFill>
                  <a:schemeClr val="bg1"/>
                </a:solidFill>
              </a:rPr>
              <a:t>3</a:t>
            </a:r>
            <a:r>
              <a:rPr lang="zh-CN" altLang="zh-CN" dirty="0" smtClean="0">
                <a:solidFill>
                  <a:schemeClr val="bg1"/>
                </a:solidFill>
              </a:rPr>
              <a:t>）代理记账会计工作形式。</a:t>
            </a:r>
          </a:p>
          <a:p>
            <a:pPr>
              <a:lnSpc>
                <a:spcPct val="150000"/>
              </a:lnSpc>
            </a:pPr>
            <a:endParaRPr lang="en-US" altLang="zh-CN" dirty="0" smtClean="0">
              <a:solidFill>
                <a:schemeClr val="bg1"/>
              </a:solidFill>
              <a:latin typeface="黑体" panose="02010609060101010101" charset="-122"/>
              <a:ea typeface="黑体" panose="02010609060101010101" charset="-122"/>
              <a:cs typeface="黑体" panose="02010609060101010101" charset="-122"/>
              <a:sym typeface="+mn-ea"/>
            </a:endParaRPr>
          </a:p>
          <a:p>
            <a:pPr indent="457200" defTabSz="514350">
              <a:lnSpc>
                <a:spcPct val="150000"/>
              </a:lnSpc>
              <a:spcBef>
                <a:spcPct val="0"/>
              </a:spcBef>
            </a:pPr>
            <a:endParaRPr lang="zh-CN" altLang="zh-CN" dirty="0">
              <a:solidFill>
                <a:prstClr val="black"/>
              </a:solidFill>
            </a:endParaRPr>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879588"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1.2.4 </a:t>
            </a:r>
            <a:r>
              <a:rPr lang="zh-CN" altLang="en-US" sz="2400" b="1" dirty="0" smtClean="0">
                <a:solidFill>
                  <a:srgbClr val="FFFF00"/>
                </a:solidFill>
                <a:cs typeface="黑体" panose="02010609060101010101" charset="-122"/>
                <a:sym typeface="+mn-ea"/>
              </a:rPr>
              <a:t>会计机构和会计人员</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0" y="944245"/>
            <a:ext cx="6457950" cy="3370153"/>
          </a:xfrm>
          <a:prstGeom prst="rect">
            <a:avLst/>
          </a:prstGeom>
          <a:noFill/>
        </p:spPr>
        <p:txBody>
          <a:bodyPr wrap="square" rtlCol="0" anchor="t">
            <a:spAutoFit/>
          </a:bodyPr>
          <a:lstStyle/>
          <a:p>
            <a:r>
              <a:rPr lang="en-US" altLang="zh-CN" sz="2400" b="1" dirty="0" smtClean="0">
                <a:solidFill>
                  <a:srgbClr val="FFFF00"/>
                </a:solidFill>
                <a:cs typeface="黑体" panose="02010609060101010101" charset="-122"/>
                <a:sym typeface="+mn-ea"/>
              </a:rPr>
              <a:t>    </a:t>
            </a:r>
            <a:r>
              <a:rPr lang="en-US" altLang="zh-CN" sz="2400" b="1" dirty="0" smtClean="0">
                <a:solidFill>
                  <a:srgbClr val="FFFF00"/>
                </a:solidFill>
                <a:cs typeface="黑体" panose="02010609060101010101" charset="-122"/>
                <a:sym typeface="+mn-ea"/>
              </a:rPr>
              <a:t>1.2.4.2</a:t>
            </a:r>
            <a:r>
              <a:rPr lang="zh-CN" altLang="zh-CN" sz="2400" b="1" dirty="0" smtClean="0">
                <a:solidFill>
                  <a:srgbClr val="FFFF00"/>
                </a:solidFill>
                <a:cs typeface="黑体" panose="02010609060101010101" charset="-122"/>
                <a:sym typeface="+mn-ea"/>
              </a:rPr>
              <a:t>会计</a:t>
            </a:r>
            <a:r>
              <a:rPr lang="zh-CN" altLang="en-US" sz="2400" b="1" dirty="0" smtClean="0">
                <a:solidFill>
                  <a:srgbClr val="FFFF00"/>
                </a:solidFill>
                <a:cs typeface="黑体" panose="02010609060101010101" charset="-122"/>
                <a:sym typeface="+mn-ea"/>
              </a:rPr>
              <a:t>人员</a:t>
            </a:r>
            <a:endParaRPr lang="zh-CN" altLang="zh-CN" sz="2400" b="1" dirty="0" smtClean="0">
              <a:solidFill>
                <a:srgbClr val="FFFF00"/>
              </a:solidFill>
              <a:cs typeface="黑体" panose="02010609060101010101" charset="-122"/>
              <a:sym typeface="+mn-ea"/>
            </a:endParaRPr>
          </a:p>
          <a:p>
            <a:pPr>
              <a:lnSpc>
                <a:spcPct val="150000"/>
              </a:lnSpc>
            </a:pPr>
            <a:r>
              <a:rPr lang="en-US" altLang="zh-CN" dirty="0" smtClean="0">
                <a:solidFill>
                  <a:prstClr val="white"/>
                </a:solidFill>
              </a:rPr>
              <a:t>       </a:t>
            </a:r>
            <a:r>
              <a:rPr lang="en-US" altLang="zh-CN" dirty="0" smtClean="0">
                <a:solidFill>
                  <a:schemeClr val="bg1"/>
                </a:solidFill>
              </a:rPr>
              <a:t>1.</a:t>
            </a:r>
            <a:r>
              <a:rPr lang="zh-CN" altLang="zh-CN" dirty="0" smtClean="0">
                <a:solidFill>
                  <a:schemeClr val="bg1"/>
                </a:solidFill>
              </a:rPr>
              <a:t>会计人员的专业技术资格</a:t>
            </a:r>
          </a:p>
          <a:p>
            <a:pPr>
              <a:lnSpc>
                <a:spcPct val="150000"/>
              </a:lnSpc>
            </a:pPr>
            <a:r>
              <a:rPr lang="en-US" altLang="zh-CN" dirty="0" smtClean="0">
                <a:solidFill>
                  <a:schemeClr val="bg1"/>
                </a:solidFill>
              </a:rPr>
              <a:t>        </a:t>
            </a:r>
            <a:r>
              <a:rPr lang="zh-CN" altLang="zh-CN" dirty="0" smtClean="0">
                <a:solidFill>
                  <a:schemeClr val="bg1"/>
                </a:solidFill>
              </a:rPr>
              <a:t>会</a:t>
            </a:r>
            <a:r>
              <a:rPr lang="zh-CN" altLang="zh-CN" dirty="0" smtClean="0">
                <a:solidFill>
                  <a:schemeClr val="bg1"/>
                </a:solidFill>
              </a:rPr>
              <a:t>计人员的技术职称是根据会计人员的思想表现、专业知识、工作能力、业务技术水平、学历及从事财会工作的年限，综合确定的业务技术职称。按照《会计专业职务试行条例》的规定，将会计人员划分为五个等级的技术职称：正高级会计师、高级会计师、会计师、助理会计师和会计员。</a:t>
            </a:r>
            <a:endParaRPr lang="en-US" altLang="zh-CN" dirty="0" smtClean="0">
              <a:solidFill>
                <a:schemeClr val="bg1"/>
              </a:solidFill>
              <a:latin typeface="黑体" panose="02010609060101010101" charset="-122"/>
              <a:ea typeface="黑体" panose="02010609060101010101" charset="-122"/>
              <a:cs typeface="黑体" panose="02010609060101010101" charset="-122"/>
              <a:sym typeface="+mn-ea"/>
            </a:endParaRPr>
          </a:p>
          <a:p>
            <a:pPr indent="457200" defTabSz="514350">
              <a:lnSpc>
                <a:spcPct val="150000"/>
              </a:lnSpc>
              <a:spcBef>
                <a:spcPct val="0"/>
              </a:spcBef>
            </a:pPr>
            <a:endParaRPr lang="zh-CN" altLang="zh-CN" dirty="0">
              <a:solidFill>
                <a:prstClr val="black"/>
              </a:solidFill>
            </a:endParaRPr>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879588"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1.2.4 </a:t>
            </a:r>
            <a:r>
              <a:rPr lang="zh-CN" altLang="en-US" sz="2400" b="1" dirty="0" smtClean="0">
                <a:solidFill>
                  <a:srgbClr val="FFFF00"/>
                </a:solidFill>
                <a:cs typeface="黑体" panose="02010609060101010101" charset="-122"/>
                <a:sym typeface="+mn-ea"/>
              </a:rPr>
              <a:t>会计机构和会计人员</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0" y="944245"/>
            <a:ext cx="6457950" cy="2954655"/>
          </a:xfrm>
          <a:prstGeom prst="rect">
            <a:avLst/>
          </a:prstGeom>
          <a:noFill/>
        </p:spPr>
        <p:txBody>
          <a:bodyPr wrap="square" rtlCol="0" anchor="t">
            <a:spAutoFit/>
          </a:bodyPr>
          <a:lstStyle/>
          <a:p>
            <a:r>
              <a:rPr lang="en-US" altLang="zh-CN" sz="2400" b="1" dirty="0" smtClean="0">
                <a:solidFill>
                  <a:srgbClr val="FFFF00"/>
                </a:solidFill>
                <a:cs typeface="黑体" panose="02010609060101010101" charset="-122"/>
                <a:sym typeface="+mn-ea"/>
              </a:rPr>
              <a:t>    1.2.4.2</a:t>
            </a:r>
            <a:r>
              <a:rPr lang="zh-CN" altLang="zh-CN" sz="2400" b="1" dirty="0" smtClean="0">
                <a:solidFill>
                  <a:srgbClr val="FFFF00"/>
                </a:solidFill>
                <a:cs typeface="黑体" panose="02010609060101010101" charset="-122"/>
                <a:sym typeface="+mn-ea"/>
              </a:rPr>
              <a:t>会计</a:t>
            </a:r>
            <a:r>
              <a:rPr lang="zh-CN" altLang="en-US" sz="2400" b="1" dirty="0" smtClean="0">
                <a:solidFill>
                  <a:srgbClr val="FFFF00"/>
                </a:solidFill>
                <a:cs typeface="黑体" panose="02010609060101010101" charset="-122"/>
                <a:sym typeface="+mn-ea"/>
              </a:rPr>
              <a:t>人员</a:t>
            </a:r>
            <a:endParaRPr lang="zh-CN" altLang="zh-CN" sz="2400" b="1" dirty="0" smtClean="0">
              <a:solidFill>
                <a:srgbClr val="FFFF00"/>
              </a:solidFill>
              <a:cs typeface="黑体" panose="02010609060101010101" charset="-122"/>
              <a:sym typeface="+mn-ea"/>
            </a:endParaRPr>
          </a:p>
          <a:p>
            <a:pPr>
              <a:lnSpc>
                <a:spcPct val="150000"/>
              </a:lnSpc>
            </a:pPr>
            <a:r>
              <a:rPr lang="en-US" altLang="zh-CN" dirty="0" smtClean="0">
                <a:solidFill>
                  <a:schemeClr val="bg1"/>
                </a:solidFill>
              </a:rPr>
              <a:t>       2</a:t>
            </a:r>
            <a:r>
              <a:rPr lang="en-US" altLang="zh-CN" dirty="0" smtClean="0">
                <a:solidFill>
                  <a:schemeClr val="bg1"/>
                </a:solidFill>
              </a:rPr>
              <a:t>.</a:t>
            </a:r>
            <a:r>
              <a:rPr lang="zh-CN" altLang="zh-CN" dirty="0" smtClean="0">
                <a:solidFill>
                  <a:schemeClr val="bg1"/>
                </a:solidFill>
              </a:rPr>
              <a:t>会计人员的职业道德</a:t>
            </a:r>
          </a:p>
          <a:p>
            <a:pPr>
              <a:lnSpc>
                <a:spcPct val="150000"/>
              </a:lnSpc>
            </a:pPr>
            <a:r>
              <a:rPr lang="en-US" altLang="zh-CN" dirty="0" smtClean="0">
                <a:solidFill>
                  <a:schemeClr val="bg1"/>
                </a:solidFill>
              </a:rPr>
              <a:t>      </a:t>
            </a:r>
            <a:r>
              <a:rPr lang="zh-CN" altLang="zh-CN" dirty="0" smtClean="0">
                <a:solidFill>
                  <a:schemeClr val="bg1"/>
                </a:solidFill>
              </a:rPr>
              <a:t>根</a:t>
            </a:r>
            <a:r>
              <a:rPr lang="zh-CN" altLang="zh-CN" dirty="0" smtClean="0">
                <a:solidFill>
                  <a:schemeClr val="bg1"/>
                </a:solidFill>
              </a:rPr>
              <a:t>据我国会计工作和会计人员的实际情况，结合国际上对会计职业道德的一般要求，我国会计人员职业道德的内容可以概括为：爱岗敬业、诚实守信、廉洁自律、依法办事、客观公正、保守秘密、提高技能、强化服务。</a:t>
            </a:r>
          </a:p>
          <a:p>
            <a:pPr indent="457200" defTabSz="514350">
              <a:lnSpc>
                <a:spcPct val="150000"/>
              </a:lnSpc>
              <a:spcBef>
                <a:spcPct val="0"/>
              </a:spcBef>
            </a:pPr>
            <a:endParaRPr lang="zh-CN" altLang="zh-CN" dirty="0">
              <a:solidFill>
                <a:prstClr val="black"/>
              </a:solidFill>
            </a:endParaRPr>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2956259"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1.2.4 </a:t>
            </a:r>
            <a:r>
              <a:rPr lang="zh-CN" altLang="en-US" sz="2400" b="1" dirty="0" smtClean="0">
                <a:solidFill>
                  <a:srgbClr val="FFFF00"/>
                </a:solidFill>
                <a:cs typeface="黑体" panose="02010609060101010101" charset="-122"/>
                <a:sym typeface="+mn-ea"/>
              </a:rPr>
              <a:t>会</a:t>
            </a:r>
            <a:r>
              <a:rPr lang="zh-CN" altLang="en-US" sz="2400" b="1" dirty="0" smtClean="0">
                <a:solidFill>
                  <a:srgbClr val="FFFF00"/>
                </a:solidFill>
                <a:cs typeface="黑体" panose="02010609060101010101" charset="-122"/>
                <a:sym typeface="+mn-ea"/>
              </a:rPr>
              <a:t>计法规体系</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0" y="944245"/>
            <a:ext cx="8388626" cy="4457631"/>
          </a:xfrm>
          <a:prstGeom prst="rect">
            <a:avLst/>
          </a:prstGeom>
          <a:noFill/>
        </p:spPr>
        <p:txBody>
          <a:bodyPr wrap="square" rtlCol="0" anchor="t">
            <a:spAutoFit/>
          </a:bodyPr>
          <a:lstStyle/>
          <a:p>
            <a:r>
              <a:rPr lang="zh-CN" altLang="zh-CN" sz="2000" dirty="0" smtClean="0">
                <a:solidFill>
                  <a:schemeClr val="bg1"/>
                </a:solidFill>
              </a:rPr>
              <a:t>我国的会计法规体系具体包括：</a:t>
            </a:r>
          </a:p>
          <a:p>
            <a:r>
              <a:rPr lang="zh-CN" altLang="zh-CN" sz="2000" b="1" dirty="0" smtClean="0">
                <a:solidFill>
                  <a:srgbClr val="FF0000"/>
                </a:solidFill>
              </a:rPr>
              <a:t>会</a:t>
            </a:r>
            <a:r>
              <a:rPr lang="zh-CN" altLang="zh-CN" sz="2000" b="1" dirty="0" smtClean="0">
                <a:solidFill>
                  <a:srgbClr val="FF0000"/>
                </a:solidFill>
              </a:rPr>
              <a:t>计法律</a:t>
            </a:r>
            <a:endParaRPr lang="zh-CN" altLang="zh-CN" sz="2000" dirty="0" smtClean="0">
              <a:solidFill>
                <a:srgbClr val="FF0000"/>
              </a:solidFill>
            </a:endParaRPr>
          </a:p>
          <a:p>
            <a:r>
              <a:rPr lang="zh-CN" altLang="zh-CN" sz="2000" dirty="0" smtClean="0">
                <a:solidFill>
                  <a:schemeClr val="bg1"/>
                </a:solidFill>
              </a:rPr>
              <a:t>《</a:t>
            </a:r>
            <a:r>
              <a:rPr lang="zh-CN" altLang="zh-CN" sz="2000" dirty="0" smtClean="0">
                <a:solidFill>
                  <a:schemeClr val="bg1"/>
                </a:solidFill>
              </a:rPr>
              <a:t>会计法》是会计法律制度中层次最高的法律规范，是制定其他会计法规的依据，也指导会计工作的最高原则。</a:t>
            </a:r>
          </a:p>
          <a:p>
            <a:r>
              <a:rPr lang="zh-CN" altLang="zh-CN" sz="2000" b="1" dirty="0" smtClean="0">
                <a:solidFill>
                  <a:srgbClr val="FF0000"/>
                </a:solidFill>
              </a:rPr>
              <a:t>会</a:t>
            </a:r>
            <a:r>
              <a:rPr lang="zh-CN" altLang="zh-CN" sz="2000" b="1" dirty="0" smtClean="0">
                <a:solidFill>
                  <a:srgbClr val="FF0000"/>
                </a:solidFill>
              </a:rPr>
              <a:t>计行政法规</a:t>
            </a:r>
            <a:endParaRPr lang="zh-CN" altLang="zh-CN" sz="2000" dirty="0" smtClean="0">
              <a:solidFill>
                <a:srgbClr val="FF0000"/>
              </a:solidFill>
            </a:endParaRPr>
          </a:p>
          <a:p>
            <a:r>
              <a:rPr lang="zh-CN" altLang="zh-CN" sz="2000" dirty="0" smtClean="0">
                <a:solidFill>
                  <a:schemeClr val="bg1"/>
                </a:solidFill>
              </a:rPr>
              <a:t>会</a:t>
            </a:r>
            <a:r>
              <a:rPr lang="zh-CN" altLang="zh-CN" sz="2000" dirty="0" smtClean="0">
                <a:solidFill>
                  <a:schemeClr val="bg1"/>
                </a:solidFill>
              </a:rPr>
              <a:t>计行政法规由国务院制定发布或者国务院有关部门拟订经国务院批准发布，制定依据是《会计法》，包括《企业财务会计报告条例》和《总会计师条例》。</a:t>
            </a:r>
          </a:p>
          <a:p>
            <a:r>
              <a:rPr lang="zh-CN" altLang="zh-CN" sz="2000" b="1" dirty="0" smtClean="0">
                <a:solidFill>
                  <a:srgbClr val="FF0000"/>
                </a:solidFill>
              </a:rPr>
              <a:t>会</a:t>
            </a:r>
            <a:r>
              <a:rPr lang="zh-CN" altLang="zh-CN" sz="2000" b="1" dirty="0" smtClean="0">
                <a:solidFill>
                  <a:srgbClr val="FF0000"/>
                </a:solidFill>
              </a:rPr>
              <a:t>计部门规章</a:t>
            </a:r>
            <a:endParaRPr lang="zh-CN" altLang="zh-CN" sz="2000" dirty="0" smtClean="0">
              <a:solidFill>
                <a:srgbClr val="FF0000"/>
              </a:solidFill>
            </a:endParaRPr>
          </a:p>
          <a:p>
            <a:r>
              <a:rPr lang="zh-CN" altLang="zh-CN" sz="2000" dirty="0" smtClean="0">
                <a:solidFill>
                  <a:schemeClr val="bg1"/>
                </a:solidFill>
              </a:rPr>
              <a:t>会计部门规章是指由主管会计工作的行政部门</a:t>
            </a:r>
            <a:r>
              <a:rPr lang="en-US" altLang="zh-CN" sz="2000" dirty="0" smtClean="0">
                <a:solidFill>
                  <a:schemeClr val="bg1"/>
                </a:solidFill>
              </a:rPr>
              <a:t>——</a:t>
            </a:r>
            <a:r>
              <a:rPr lang="zh-CN" altLang="zh-CN" sz="2000" dirty="0" smtClean="0">
                <a:solidFill>
                  <a:schemeClr val="bg1"/>
                </a:solidFill>
              </a:rPr>
              <a:t>财政部，就会计工作中某些方面内容所指定的规范性文件</a:t>
            </a:r>
            <a:r>
              <a:rPr lang="zh-CN" altLang="zh-CN" sz="2000" dirty="0" smtClean="0">
                <a:solidFill>
                  <a:schemeClr val="bg1"/>
                </a:solidFill>
              </a:rPr>
              <a:t>。如</a:t>
            </a:r>
            <a:r>
              <a:rPr lang="zh-CN" altLang="zh-CN" sz="2000" dirty="0" smtClean="0">
                <a:solidFill>
                  <a:schemeClr val="bg1"/>
                </a:solidFill>
              </a:rPr>
              <a:t>财政部发布的《会计基础工作规范》，财政部与国家档案局联合发布的《会计档案管理办法》等。</a:t>
            </a:r>
          </a:p>
          <a:p>
            <a:r>
              <a:rPr lang="zh-CN" altLang="zh-CN" sz="2000" b="1" dirty="0" smtClean="0">
                <a:solidFill>
                  <a:srgbClr val="FF0000"/>
                </a:solidFill>
              </a:rPr>
              <a:t>地</a:t>
            </a:r>
            <a:r>
              <a:rPr lang="zh-CN" altLang="zh-CN" sz="2000" b="1" dirty="0" smtClean="0">
                <a:solidFill>
                  <a:srgbClr val="FF0000"/>
                </a:solidFill>
              </a:rPr>
              <a:t>方性会计法规</a:t>
            </a:r>
            <a:endParaRPr lang="zh-CN" altLang="zh-CN" sz="2000" dirty="0" smtClean="0">
              <a:solidFill>
                <a:srgbClr val="FF0000"/>
              </a:solidFill>
            </a:endParaRPr>
          </a:p>
          <a:p>
            <a:pPr indent="457200" defTabSz="514350">
              <a:lnSpc>
                <a:spcPct val="150000"/>
              </a:lnSpc>
              <a:spcBef>
                <a:spcPct val="0"/>
              </a:spcBef>
            </a:pPr>
            <a:endParaRPr lang="zh-CN" altLang="zh-CN" dirty="0">
              <a:solidFill>
                <a:prstClr val="black"/>
              </a:solidFill>
            </a:endParaRPr>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grpSp>
        <p:nvGrpSpPr>
          <p:cNvPr id="3" name="组合 9"/>
          <p:cNvGrpSpPr/>
          <p:nvPr/>
        </p:nvGrpSpPr>
        <p:grpSpPr>
          <a:xfrm>
            <a:off x="840007" y="2062798"/>
            <a:ext cx="6308259" cy="584835"/>
            <a:chOff x="2573" y="1592"/>
            <a:chExt cx="9934" cy="921"/>
          </a:xfrm>
        </p:grpSpPr>
        <p:sp>
          <p:nvSpPr>
            <p:cNvPr id="9" name="矩形 8"/>
            <p:cNvSpPr/>
            <p:nvPr/>
          </p:nvSpPr>
          <p:spPr>
            <a:xfrm>
              <a:off x="3853" y="1592"/>
              <a:ext cx="8654" cy="921"/>
            </a:xfrm>
            <a:prstGeom prst="rect">
              <a:avLst/>
            </a:prstGeom>
          </p:spPr>
          <p:txBody>
            <a:bodyPr wrap="none">
              <a:spAutoFit/>
              <a:scene3d>
                <a:camera prst="orthographicFront"/>
                <a:lightRig rig="threePt" dir="t"/>
              </a:scene3d>
              <a:sp3d contourW="12700"/>
            </a:bodyPr>
            <a:lstStyle/>
            <a:p>
              <a:r>
                <a:rPr lang="zh-CN" altLang="en-US" sz="3200" b="1" dirty="0" smtClean="0">
                  <a:solidFill>
                    <a:srgbClr val="FFFF00"/>
                  </a:solidFill>
                  <a:cs typeface="黑体" panose="02010609060101010101" charset="-122"/>
                </a:rPr>
                <a:t>任务</a:t>
              </a:r>
              <a:r>
                <a:rPr lang="en-US" altLang="zh-CN" sz="3200" b="1" dirty="0" smtClean="0">
                  <a:solidFill>
                    <a:srgbClr val="FFFF00"/>
                  </a:solidFill>
                  <a:cs typeface="黑体" panose="02010609060101010101" charset="-122"/>
                </a:rPr>
                <a:t>1.3</a:t>
              </a:r>
              <a:r>
                <a:rPr lang="zh-CN" altLang="en-US" sz="3200" b="1" dirty="0" smtClean="0">
                  <a:solidFill>
                    <a:srgbClr val="FFFF00"/>
                  </a:solidFill>
                  <a:cs typeface="黑体" panose="02010609060101010101" charset="-122"/>
                </a:rPr>
                <a:t>  明确会计工作的内涵</a:t>
              </a:r>
              <a:endParaRPr lang="zh-CN" altLang="en-US" sz="3200" b="1" dirty="0" smtClean="0">
                <a:solidFill>
                  <a:srgbClr val="FFFF00"/>
                </a:solidFill>
                <a:cs typeface="黑体" panose="02010609060101010101" charset="-122"/>
                <a:sym typeface="+mn-ea"/>
              </a:endParaRPr>
            </a:p>
          </p:txBody>
        </p:sp>
        <p:grpSp>
          <p:nvGrpSpPr>
            <p:cNvPr id="4" name="组合 3"/>
            <p:cNvGrpSpPr/>
            <p:nvPr/>
          </p:nvGrpSpPr>
          <p:grpSpPr>
            <a:xfrm>
              <a:off x="2573" y="1643"/>
              <a:ext cx="1226" cy="819"/>
              <a:chOff x="1498" y="2407"/>
              <a:chExt cx="664" cy="443"/>
            </a:xfrm>
          </p:grpSpPr>
          <p:sp>
            <p:nvSpPr>
              <p:cNvPr id="16" name="等腰三角形 15"/>
              <p:cNvSpPr/>
              <p:nvPr/>
            </p:nvSpPr>
            <p:spPr>
              <a:xfrm rot="5400000">
                <a:off x="1497" y="2407"/>
                <a:ext cx="443" cy="442"/>
              </a:xfrm>
              <a:prstGeom prst="triangle">
                <a:avLst/>
              </a:prstGeom>
              <a:solidFill>
                <a:srgbClr val="E067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黑体" panose="02010609060101010101" charset="-122"/>
                </a:endParaRPr>
              </a:p>
            </p:txBody>
          </p:sp>
          <p:sp>
            <p:nvSpPr>
              <p:cNvPr id="15" name="等腰三角形 14"/>
              <p:cNvSpPr/>
              <p:nvPr/>
            </p:nvSpPr>
            <p:spPr>
              <a:xfrm rot="5400000">
                <a:off x="1719" y="2407"/>
                <a:ext cx="443" cy="44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黑体" panose="02010609060101010101" charset="-122"/>
                </a:endParaRPr>
              </a:p>
            </p:txBody>
          </p:sp>
        </p:grpSp>
      </p:grpSp>
      <p:grpSp>
        <p:nvGrpSpPr>
          <p:cNvPr id="6" name="组合 11"/>
          <p:cNvGrpSpPr/>
          <p:nvPr/>
        </p:nvGrpSpPr>
        <p:grpSpPr>
          <a:xfrm>
            <a:off x="848995" y="1957705"/>
            <a:ext cx="5989320" cy="793750"/>
            <a:chOff x="1337" y="2452"/>
            <a:chExt cx="7610" cy="1250"/>
          </a:xfrm>
        </p:grpSpPr>
        <p:cxnSp>
          <p:nvCxnSpPr>
            <p:cNvPr id="5" name="直接连接符 4"/>
            <p:cNvCxnSpPr/>
            <p:nvPr/>
          </p:nvCxnSpPr>
          <p:spPr>
            <a:xfrm>
              <a:off x="1337" y="3702"/>
              <a:ext cx="7610" cy="0"/>
            </a:xfrm>
            <a:prstGeom prst="line">
              <a:avLst/>
            </a:prstGeom>
            <a:ln w="12700">
              <a:solidFill>
                <a:srgbClr val="4A5A6F"/>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337" y="2452"/>
              <a:ext cx="7610" cy="0"/>
            </a:xfrm>
            <a:prstGeom prst="line">
              <a:avLst/>
            </a:prstGeom>
            <a:ln w="12700">
              <a:solidFill>
                <a:srgbClr val="4A5A6F"/>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11" name="标题 10"/>
          <p:cNvSpPr>
            <a:spLocks noGrp="1"/>
          </p:cNvSpPr>
          <p:nvPr>
            <p:ph type="title"/>
          </p:nvPr>
        </p:nvSpPr>
        <p:spPr/>
        <p:txBody>
          <a:bodyPr>
            <a:normAutofit fontScale="90000"/>
          </a:bodyPr>
          <a:lstStyle/>
          <a:p>
            <a:endParaRPr lang="zh-CN" altLang="en-US"/>
          </a:p>
        </p:txBody>
      </p:sp>
      <p:sp>
        <p:nvSpPr>
          <p:cNvPr id="7" name="文本框 6"/>
          <p:cNvSpPr txBox="1"/>
          <p:nvPr/>
        </p:nvSpPr>
        <p:spPr>
          <a:xfrm>
            <a:off x="3115260" y="1956656"/>
            <a:ext cx="2236510" cy="707886"/>
          </a:xfrm>
          <a:prstGeom prst="rect">
            <a:avLst/>
          </a:prstGeom>
          <a:noFill/>
        </p:spPr>
        <p:txBody>
          <a:bodyPr wrap="none" rtlCol="0">
            <a:spAutoFit/>
            <a:scene3d>
              <a:camera prst="orthographicFront"/>
              <a:lightRig rig="threePt" dir="t"/>
            </a:scene3d>
            <a:sp3d contourW="12700"/>
          </a:bodyPr>
          <a:lstStyle/>
          <a:p>
            <a:pPr algn="ctr"/>
            <a:r>
              <a:rPr lang="zh-CN" altLang="en-US" sz="4000" b="1" dirty="0" smtClean="0">
                <a:solidFill>
                  <a:srgbClr val="FFFF00"/>
                </a:solidFill>
                <a:cs typeface="黑体" panose="02010609060101010101" charset="-122"/>
              </a:rPr>
              <a:t>认知会计</a:t>
            </a:r>
            <a:endParaRPr lang="zh-CN" altLang="en-US" sz="4000" b="1" dirty="0" smtClean="0">
              <a:solidFill>
                <a:srgbClr val="FFFF00"/>
              </a:solidFill>
              <a:cs typeface="黑体" panose="02010609060101010101" charset="-122"/>
            </a:endParaRPr>
          </a:p>
        </p:txBody>
      </p:sp>
      <p:grpSp>
        <p:nvGrpSpPr>
          <p:cNvPr id="10" name="组合 9"/>
          <p:cNvGrpSpPr/>
          <p:nvPr/>
        </p:nvGrpSpPr>
        <p:grpSpPr>
          <a:xfrm>
            <a:off x="838835" y="1199515"/>
            <a:ext cx="1785620" cy="518795"/>
            <a:chOff x="2571" y="1643"/>
            <a:chExt cx="2812" cy="817"/>
          </a:xfrm>
        </p:grpSpPr>
        <p:sp>
          <p:nvSpPr>
            <p:cNvPr id="9" name="矩形 8"/>
            <p:cNvSpPr/>
            <p:nvPr/>
          </p:nvSpPr>
          <p:spPr>
            <a:xfrm>
              <a:off x="3853" y="1689"/>
              <a:ext cx="1530" cy="727"/>
            </a:xfrm>
            <a:prstGeom prst="rect">
              <a:avLst/>
            </a:prstGeom>
          </p:spPr>
          <p:txBody>
            <a:bodyPr wrap="none">
              <a:spAutoFit/>
              <a:scene3d>
                <a:camera prst="orthographicFront"/>
                <a:lightRig rig="threePt" dir="t"/>
              </a:scene3d>
              <a:sp3d contourW="12700"/>
            </a:bodyPr>
            <a:lstStyle/>
            <a:p>
              <a:pPr algn="l"/>
              <a:r>
                <a:rPr lang="zh-CN" altLang="en-US" sz="2400" b="1" dirty="0" smtClean="0">
                  <a:solidFill>
                    <a:srgbClr val="FFFF00"/>
                  </a:solidFill>
                  <a:cs typeface="黑体" panose="02010609060101010101" charset="-122"/>
                </a:rPr>
                <a:t>项目</a:t>
              </a:r>
              <a:r>
                <a:rPr lang="en-US" altLang="zh-CN" sz="2400" b="1" dirty="0" smtClean="0">
                  <a:solidFill>
                    <a:srgbClr val="FFFF00"/>
                  </a:solidFill>
                  <a:cs typeface="黑体" panose="02010609060101010101" charset="-122"/>
                </a:rPr>
                <a:t>1</a:t>
              </a:r>
              <a:endParaRPr lang="zh-CN" sz="2400" b="1" dirty="0">
                <a:solidFill>
                  <a:srgbClr val="FFFF00"/>
                </a:solidFill>
                <a:cs typeface="黑体" panose="02010609060101010101" charset="-122"/>
              </a:endParaRPr>
            </a:p>
          </p:txBody>
        </p:sp>
        <p:grpSp>
          <p:nvGrpSpPr>
            <p:cNvPr id="4" name="组合 3"/>
            <p:cNvGrpSpPr/>
            <p:nvPr/>
          </p:nvGrpSpPr>
          <p:grpSpPr>
            <a:xfrm>
              <a:off x="2571" y="1643"/>
              <a:ext cx="1226" cy="817"/>
              <a:chOff x="1497" y="2407"/>
              <a:chExt cx="664" cy="442"/>
            </a:xfrm>
          </p:grpSpPr>
          <p:sp>
            <p:nvSpPr>
              <p:cNvPr id="16" name="等腰三角形 15"/>
              <p:cNvSpPr/>
              <p:nvPr/>
            </p:nvSpPr>
            <p:spPr>
              <a:xfrm rot="5400000">
                <a:off x="1497" y="2407"/>
                <a:ext cx="443" cy="442"/>
              </a:xfrm>
              <a:prstGeom prst="triangle">
                <a:avLst/>
              </a:prstGeom>
              <a:solidFill>
                <a:srgbClr val="E067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5" name="等腰三角形 14"/>
              <p:cNvSpPr/>
              <p:nvPr/>
            </p:nvSpPr>
            <p:spPr>
              <a:xfrm rot="5400000">
                <a:off x="1719" y="2407"/>
                <a:ext cx="443" cy="44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grpSp>
      </p:grpSp>
      <p:grpSp>
        <p:nvGrpSpPr>
          <p:cNvPr id="8" name="组合 7"/>
          <p:cNvGrpSpPr/>
          <p:nvPr/>
        </p:nvGrpSpPr>
        <p:grpSpPr>
          <a:xfrm>
            <a:off x="1861820" y="1915795"/>
            <a:ext cx="4831715" cy="815975"/>
            <a:chOff x="2621" y="2532"/>
            <a:chExt cx="6024" cy="1285"/>
          </a:xfrm>
        </p:grpSpPr>
        <p:cxnSp>
          <p:nvCxnSpPr>
            <p:cNvPr id="2" name="直接连接符 1"/>
            <p:cNvCxnSpPr/>
            <p:nvPr/>
          </p:nvCxnSpPr>
          <p:spPr>
            <a:xfrm>
              <a:off x="2621" y="2532"/>
              <a:ext cx="6025" cy="0"/>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621" y="3817"/>
              <a:ext cx="6025" cy="0"/>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2648482"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1.3.1 </a:t>
            </a:r>
            <a:r>
              <a:rPr lang="zh-CN" altLang="en-US" sz="2400" b="1" dirty="0" smtClean="0">
                <a:solidFill>
                  <a:srgbClr val="FFFF00"/>
                </a:solidFill>
                <a:cs typeface="黑体" panose="02010609060101010101" charset="-122"/>
                <a:sym typeface="+mn-ea"/>
              </a:rPr>
              <a:t>会计的职能</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0" y="944245"/>
            <a:ext cx="6838950" cy="4293483"/>
          </a:xfrm>
          <a:prstGeom prst="rect">
            <a:avLst/>
          </a:prstGeom>
          <a:noFill/>
        </p:spPr>
        <p:txBody>
          <a:bodyPr wrap="square" rtlCol="0" anchor="t">
            <a:spAutoFit/>
          </a:bodyPr>
          <a:lstStyle/>
          <a:p>
            <a:pPr lvl="1">
              <a:lnSpc>
                <a:spcPct val="150000"/>
              </a:lnSpc>
              <a:defRPr/>
            </a:pP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会计职能随着会计环境的变化而不断发展变化，可分为基本职能和扩展职能两种。</a:t>
            </a:r>
            <a:r>
              <a:rPr lang="zh-CN" altLang="zh-CN" dirty="0" smtClean="0">
                <a:solidFill>
                  <a:prstClr val="black"/>
                </a:solidFill>
              </a:rPr>
              <a:t> 。</a:t>
            </a:r>
            <a:endParaRPr lang="en-US" altLang="zh-CN" dirty="0" smtClean="0">
              <a:solidFill>
                <a:prstClr val="black"/>
              </a:solidFill>
            </a:endParaRPr>
          </a:p>
          <a:p>
            <a:pPr lvl="1">
              <a:lnSpc>
                <a:spcPct val="150000"/>
              </a:lnSpc>
              <a:defRPr/>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1</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）基本职能</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lvl="1">
              <a:lnSpc>
                <a:spcPct val="150000"/>
              </a:lnSpc>
              <a:defRPr/>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核算：确认、计量、记录和报告（最基本的职能）</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lvl="1">
              <a:lnSpc>
                <a:spcPct val="150000"/>
              </a:lnSpc>
              <a:defRPr/>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监督：审查企业会计核算真实性、合法性和合理性</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lvl="1">
              <a:lnSpc>
                <a:spcPct val="150000"/>
              </a:lnSpc>
              <a:defRPr/>
            </a:pPr>
            <a:r>
              <a:rPr lang="zh-CN" altLang="en-US" dirty="0" smtClean="0">
                <a:solidFill>
                  <a:srgbClr val="FFFF00"/>
                </a:solidFill>
                <a:latin typeface="黑体" panose="02010609060101010101" charset="-122"/>
                <a:ea typeface="黑体" panose="02010609060101010101" charset="-122"/>
                <a:cs typeface="黑体" panose="02010609060101010101" charset="-122"/>
                <a:sym typeface="+mn-ea"/>
              </a:rPr>
              <a:t>核算是基础，监督是质量保障</a:t>
            </a:r>
            <a:endParaRPr lang="en-US" altLang="zh-CN" dirty="0" smtClean="0">
              <a:solidFill>
                <a:srgbClr val="FFFF00"/>
              </a:solidFill>
              <a:latin typeface="黑体" panose="02010609060101010101" charset="-122"/>
              <a:ea typeface="黑体" panose="02010609060101010101" charset="-122"/>
              <a:cs typeface="黑体" panose="02010609060101010101" charset="-122"/>
              <a:sym typeface="+mn-ea"/>
            </a:endParaRPr>
          </a:p>
          <a:p>
            <a:pPr lvl="1">
              <a:lnSpc>
                <a:spcPct val="150000"/>
              </a:lnSpc>
              <a:defRPr/>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2</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）拓展职能</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lvl="1">
              <a:lnSpc>
                <a:spcPct val="150000"/>
              </a:lnSpc>
              <a:defRPr/>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预测经济前景、参与经济决策、评价经营业绩</a:t>
            </a:r>
          </a:p>
          <a:p>
            <a:pPr lvl="1">
              <a:lnSpc>
                <a:spcPct val="150000"/>
              </a:lnSpc>
              <a:defRPr/>
            </a:pPr>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a:p>
            <a:pPr lvl="1">
              <a:lnSpc>
                <a:spcPct val="150000"/>
              </a:lnSpc>
              <a:defRPr/>
            </a:pPr>
            <a:endParaRPr lang="zh-CN" altLang="zh-CN" dirty="0">
              <a:solidFill>
                <a:prstClr val="black"/>
              </a:solidFill>
            </a:endParaRPr>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2956259"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1.3.2 </a:t>
            </a:r>
            <a:r>
              <a:rPr lang="zh-CN" altLang="en-US" sz="2400" b="1" dirty="0" smtClean="0">
                <a:solidFill>
                  <a:srgbClr val="FFFF00"/>
                </a:solidFill>
                <a:cs typeface="黑体" panose="02010609060101010101" charset="-122"/>
                <a:sym typeface="+mn-ea"/>
              </a:rPr>
              <a:t>会</a:t>
            </a:r>
            <a:r>
              <a:rPr lang="zh-CN" altLang="en-US" sz="2400" b="1" dirty="0" smtClean="0">
                <a:solidFill>
                  <a:srgbClr val="FFFF00"/>
                </a:solidFill>
                <a:cs typeface="黑体" panose="02010609060101010101" charset="-122"/>
                <a:sym typeface="+mn-ea"/>
              </a:rPr>
              <a:t>计核算方</a:t>
            </a:r>
            <a:r>
              <a:rPr lang="zh-CN" altLang="en-US" sz="2400" b="1" dirty="0" smtClean="0">
                <a:solidFill>
                  <a:srgbClr val="FFFF00"/>
                </a:solidFill>
                <a:cs typeface="黑体" panose="02010609060101010101" charset="-122"/>
                <a:sym typeface="+mn-ea"/>
              </a:rPr>
              <a:t>法</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239395" y="944245"/>
            <a:ext cx="5765165" cy="2169825"/>
          </a:xfrm>
          <a:prstGeom prst="rect">
            <a:avLst/>
          </a:prstGeom>
          <a:noFill/>
        </p:spPr>
        <p:txBody>
          <a:bodyPr wrap="square" rtlCol="0" anchor="t">
            <a:spAutoFit/>
          </a:bodyPr>
          <a:lstStyle/>
          <a:p>
            <a:pPr indent="457200" defTabSz="514350">
              <a:lnSpc>
                <a:spcPct val="150000"/>
              </a:lnSpc>
              <a:spcBef>
                <a:spcPct val="0"/>
              </a:spcBef>
            </a:pP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会计方法是指从事会计工作所使用的各种技术方法，是实现会计任务、完成会计核算与监督职能的各种手段。分为</a:t>
            </a:r>
            <a:r>
              <a:rPr lang="zh-CN" altLang="zh-CN" dirty="0" smtClean="0">
                <a:solidFill>
                  <a:srgbClr val="FFFF00"/>
                </a:solidFill>
                <a:latin typeface="黑体" panose="02010609060101010101" charset="-122"/>
                <a:ea typeface="黑体" panose="02010609060101010101" charset="-122"/>
                <a:cs typeface="黑体" panose="02010609060101010101" charset="-122"/>
                <a:sym typeface="+mn-ea"/>
              </a:rPr>
              <a:t>会计核算方法</a:t>
            </a: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a:t>
            </a:r>
            <a:r>
              <a:rPr lang="zh-CN" altLang="zh-CN" dirty="0" smtClean="0">
                <a:solidFill>
                  <a:srgbClr val="FFFF00"/>
                </a:solidFill>
                <a:latin typeface="黑体" panose="02010609060101010101" charset="-122"/>
                <a:ea typeface="黑体" panose="02010609060101010101" charset="-122"/>
                <a:cs typeface="黑体" panose="02010609060101010101" charset="-122"/>
                <a:sym typeface="+mn-ea"/>
              </a:rPr>
              <a:t>会计分析方法</a:t>
            </a: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和</a:t>
            </a:r>
            <a:r>
              <a:rPr lang="zh-CN" altLang="zh-CN" dirty="0" smtClean="0">
                <a:solidFill>
                  <a:srgbClr val="FFFF00"/>
                </a:solidFill>
                <a:latin typeface="黑体" panose="02010609060101010101" charset="-122"/>
                <a:ea typeface="黑体" panose="02010609060101010101" charset="-122"/>
                <a:cs typeface="黑体" panose="02010609060101010101" charset="-122"/>
                <a:sym typeface="+mn-ea"/>
              </a:rPr>
              <a:t>会计检查方法</a:t>
            </a: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indent="457200" defTabSz="514350">
              <a:lnSpc>
                <a:spcPct val="150000"/>
              </a:lnSpc>
              <a:spcBef>
                <a:spcPct val="0"/>
              </a:spcBef>
            </a:pP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会计核算方法是最基本、最主要的方法，是其他各种方法的基础。 </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3" name="文本框 2"/>
          <p:cNvSpPr txBox="1"/>
          <p:nvPr/>
        </p:nvSpPr>
        <p:spPr>
          <a:xfrm>
            <a:off x="229456" y="487045"/>
            <a:ext cx="5765165" cy="4939814"/>
          </a:xfrm>
          <a:prstGeom prst="rect">
            <a:avLst/>
          </a:prstGeom>
          <a:noFill/>
        </p:spPr>
        <p:txBody>
          <a:bodyPr wrap="square" rtlCol="0" anchor="t">
            <a:spAutoFit/>
          </a:bodyPr>
          <a:lstStyle/>
          <a:p>
            <a:pPr indent="457200" defTabSz="514350">
              <a:lnSpc>
                <a:spcPct val="150000"/>
              </a:lnSpc>
              <a:spcBef>
                <a:spcPct val="0"/>
              </a:spcBef>
            </a:pP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会计核算方法是指对会计对象进行连续、系统、全面、综合的确认、计量和报告所采用的各种方法，主要包括以下七种专门方法。</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indent="457200" defTabSz="514350">
              <a:lnSpc>
                <a:spcPct val="150000"/>
              </a:lnSpc>
              <a:spcBef>
                <a:spcPct val="0"/>
              </a:spcBef>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1</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设置会计科目和账户</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indent="457200" defTabSz="514350">
              <a:lnSpc>
                <a:spcPct val="150000"/>
              </a:lnSpc>
              <a:spcBef>
                <a:spcPct val="0"/>
              </a:spcBef>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2</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复式记账</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indent="457200" defTabSz="514350">
              <a:lnSpc>
                <a:spcPct val="150000"/>
              </a:lnSpc>
              <a:spcBef>
                <a:spcPct val="0"/>
              </a:spcBef>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3</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填制和审核会计凭证</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indent="457200" defTabSz="514350">
              <a:lnSpc>
                <a:spcPct val="150000"/>
              </a:lnSpc>
              <a:spcBef>
                <a:spcPct val="0"/>
              </a:spcBef>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4</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登记账簿</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indent="457200" defTabSz="514350">
              <a:lnSpc>
                <a:spcPct val="150000"/>
              </a:lnSpc>
              <a:spcBef>
                <a:spcPct val="0"/>
              </a:spcBef>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5</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成本计算</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indent="457200" defTabSz="514350">
              <a:lnSpc>
                <a:spcPct val="150000"/>
              </a:lnSpc>
              <a:spcBef>
                <a:spcPct val="0"/>
              </a:spcBef>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6</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财产清查</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indent="457200" defTabSz="514350">
              <a:lnSpc>
                <a:spcPct val="150000"/>
              </a:lnSpc>
              <a:spcBef>
                <a:spcPct val="0"/>
              </a:spcBef>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7</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编制财务会计报告</a:t>
            </a:r>
          </a:p>
          <a:p>
            <a:pPr lvl="2">
              <a:defRPr/>
            </a:pPr>
            <a:endParaRPr lang="zh-CN" altLang="zh-CN" dirty="0" smtClean="0">
              <a:solidFill>
                <a:prstClr val="black"/>
              </a:solidFill>
            </a:endParaRPr>
          </a:p>
          <a:p>
            <a:pPr indent="457200" defTabSz="514350">
              <a:lnSpc>
                <a:spcPct val="150000"/>
              </a:lnSpc>
              <a:spcBef>
                <a:spcPct val="0"/>
              </a:spcBef>
            </a:pP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40158"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239395" y="944245"/>
            <a:ext cx="5765165" cy="3000821"/>
          </a:xfrm>
          <a:prstGeom prst="rect">
            <a:avLst/>
          </a:prstGeom>
          <a:noFill/>
        </p:spPr>
        <p:txBody>
          <a:bodyPr wrap="square" rtlCol="0" anchor="t">
            <a:spAutoFit/>
          </a:bodyPr>
          <a:lstStyle/>
          <a:p>
            <a:pPr marL="0" lvl="1" indent="457200" defTabSz="514350">
              <a:lnSpc>
                <a:spcPct val="150000"/>
              </a:lnSpc>
              <a:spcBef>
                <a:spcPct val="0"/>
              </a:spcBef>
            </a:pP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会计对象是指会计核算和监督的内容，具体指社会再生产过程中能以货币表现的经济活动，即资金运动或价值运动。</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marL="0" lvl="1" indent="457200" defTabSz="514350">
              <a:lnSpc>
                <a:spcPct val="150000"/>
              </a:lnSpc>
              <a:spcBef>
                <a:spcPct val="0"/>
              </a:spcBef>
            </a:pP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资金运动是指社会再生产过程中财产物资的货币表现。</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marL="0" lvl="1" indent="457200" defTabSz="514350">
              <a:lnSpc>
                <a:spcPct val="150000"/>
              </a:lnSpc>
              <a:spcBef>
                <a:spcPct val="0"/>
              </a:spcBef>
            </a:pP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资金运动有静态表现和动态表现。</a:t>
            </a:r>
          </a:p>
          <a:p>
            <a:pPr indent="457200" defTabSz="514350">
              <a:lnSpc>
                <a:spcPct val="150000"/>
              </a:lnSpc>
              <a:spcBef>
                <a:spcPct val="0"/>
              </a:spcBef>
            </a:pPr>
            <a:r>
              <a:rPr lang="zh-CN" altLang="zh-CN" dirty="0" smtClean="0">
                <a:solidFill>
                  <a:prstClr val="black"/>
                </a:solidFill>
              </a:rPr>
              <a:t>。</a:t>
            </a:r>
            <a:endParaRPr lang="zh-CN" altLang="zh-CN" dirty="0">
              <a:solidFill>
                <a:prstClr val="black"/>
              </a:solidFill>
            </a:endParaRPr>
          </a:p>
        </p:txBody>
      </p:sp>
      <p:sp>
        <p:nvSpPr>
          <p:cNvPr id="4" name="矩形 3"/>
          <p:cNvSpPr/>
          <p:nvPr/>
        </p:nvSpPr>
        <p:spPr>
          <a:xfrm>
            <a:off x="515144" y="480948"/>
            <a:ext cx="3486852"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1.3.3</a:t>
            </a:r>
            <a:r>
              <a:rPr lang="zh-CN" altLang="en-US" sz="2400" b="1" dirty="0" smtClean="0">
                <a:solidFill>
                  <a:srgbClr val="FFFF00"/>
                </a:solidFill>
                <a:cs typeface="黑体" panose="02010609060101010101" charset="-122"/>
                <a:sym typeface="+mn-ea"/>
              </a:rPr>
              <a:t>会计的对象与目标</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486852"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1.3.3</a:t>
            </a:r>
            <a:r>
              <a:rPr lang="zh-CN" altLang="en-US" sz="2400" b="1" dirty="0" smtClean="0">
                <a:solidFill>
                  <a:srgbClr val="FFFF00"/>
                </a:solidFill>
                <a:cs typeface="黑体" panose="02010609060101010101" charset="-122"/>
                <a:sym typeface="+mn-ea"/>
              </a:rPr>
              <a:t>会</a:t>
            </a:r>
            <a:r>
              <a:rPr lang="zh-CN" altLang="en-US" sz="2400" b="1" dirty="0" smtClean="0">
                <a:solidFill>
                  <a:srgbClr val="FFFF00"/>
                </a:solidFill>
                <a:cs typeface="黑体" panose="02010609060101010101" charset="-122"/>
                <a:sym typeface="+mn-ea"/>
              </a:rPr>
              <a:t>计</a:t>
            </a:r>
            <a:r>
              <a:rPr lang="zh-CN" altLang="en-US" sz="2400" b="1" dirty="0" smtClean="0">
                <a:solidFill>
                  <a:srgbClr val="FFFF00"/>
                </a:solidFill>
                <a:cs typeface="黑体" panose="02010609060101010101" charset="-122"/>
                <a:sym typeface="+mn-ea"/>
              </a:rPr>
              <a:t>的对象与目标</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239395" y="944245"/>
            <a:ext cx="5765165" cy="2585323"/>
          </a:xfrm>
          <a:prstGeom prst="rect">
            <a:avLst/>
          </a:prstGeom>
          <a:noFill/>
        </p:spPr>
        <p:txBody>
          <a:bodyPr wrap="square" rtlCol="0" anchor="t">
            <a:spAutoFit/>
          </a:bodyPr>
          <a:lstStyle/>
          <a:p>
            <a:pPr indent="457200" defTabSz="514350">
              <a:lnSpc>
                <a:spcPct val="150000"/>
              </a:lnSpc>
              <a:spcBef>
                <a:spcPct val="0"/>
              </a:spcBef>
            </a:pP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会计目标是向财务报告使用者提供与企业财务状况、经营成果和现金流量有关的会计信息，反映企业管理层受托责任的履行情况，有助于财务报告使用者作出经济决策。</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indent="457200" defTabSz="514350">
              <a:lnSpc>
                <a:spcPct val="150000"/>
              </a:lnSpc>
              <a:spcBef>
                <a:spcPct val="0"/>
              </a:spcBef>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1</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满足财务会计报告使用者的经济信息需求</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indent="457200" defTabSz="514350">
              <a:lnSpc>
                <a:spcPct val="150000"/>
              </a:lnSpc>
              <a:spcBef>
                <a:spcPct val="0"/>
              </a:spcBef>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2</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反映企业管理层受托责任履行情况</a:t>
            </a:r>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grpSp>
        <p:nvGrpSpPr>
          <p:cNvPr id="3" name="组合 9"/>
          <p:cNvGrpSpPr/>
          <p:nvPr/>
        </p:nvGrpSpPr>
        <p:grpSpPr>
          <a:xfrm>
            <a:off x="840007" y="2062798"/>
            <a:ext cx="5784370" cy="584835"/>
            <a:chOff x="2573" y="1592"/>
            <a:chExt cx="9109" cy="921"/>
          </a:xfrm>
        </p:grpSpPr>
        <p:sp>
          <p:nvSpPr>
            <p:cNvPr id="9" name="矩形 8"/>
            <p:cNvSpPr/>
            <p:nvPr/>
          </p:nvSpPr>
          <p:spPr>
            <a:xfrm>
              <a:off x="3853" y="1592"/>
              <a:ext cx="7829" cy="921"/>
            </a:xfrm>
            <a:prstGeom prst="rect">
              <a:avLst/>
            </a:prstGeom>
          </p:spPr>
          <p:txBody>
            <a:bodyPr wrap="none">
              <a:spAutoFit/>
              <a:scene3d>
                <a:camera prst="orthographicFront"/>
                <a:lightRig rig="threePt" dir="t"/>
              </a:scene3d>
              <a:sp3d contourW="12700"/>
            </a:bodyPr>
            <a:lstStyle/>
            <a:p>
              <a:r>
                <a:rPr lang="zh-CN" altLang="en-US" sz="3200" b="1" dirty="0" smtClean="0">
                  <a:solidFill>
                    <a:srgbClr val="FFFF00"/>
                  </a:solidFill>
                  <a:cs typeface="黑体" panose="02010609060101010101" charset="-122"/>
                </a:rPr>
                <a:t>任务</a:t>
              </a:r>
              <a:r>
                <a:rPr lang="en-US" altLang="zh-CN" sz="3200" b="1" dirty="0" smtClean="0">
                  <a:solidFill>
                    <a:srgbClr val="FFFF00"/>
                  </a:solidFill>
                  <a:cs typeface="黑体" panose="02010609060101010101" charset="-122"/>
                </a:rPr>
                <a:t>1.4</a:t>
              </a:r>
              <a:r>
                <a:rPr lang="zh-CN" altLang="en-US" sz="3200" b="1" dirty="0" smtClean="0">
                  <a:solidFill>
                    <a:srgbClr val="FFFF00"/>
                  </a:solidFill>
                  <a:cs typeface="黑体" panose="02010609060101010101" charset="-122"/>
                </a:rPr>
                <a:t> </a:t>
              </a:r>
              <a:r>
                <a:rPr lang="zh-CN" altLang="en-US" sz="3200" b="1" dirty="0" smtClean="0">
                  <a:solidFill>
                    <a:srgbClr val="FFFF00"/>
                  </a:solidFill>
                  <a:cs typeface="黑体" panose="02010609060101010101" charset="-122"/>
                </a:rPr>
                <a:t>明确会</a:t>
              </a:r>
              <a:r>
                <a:rPr lang="zh-CN" altLang="en-US" sz="3200" b="1" dirty="0" smtClean="0">
                  <a:solidFill>
                    <a:srgbClr val="FFFF00"/>
                  </a:solidFill>
                  <a:cs typeface="黑体" panose="02010609060101010101" charset="-122"/>
                </a:rPr>
                <a:t>计核算基础</a:t>
              </a:r>
              <a:endParaRPr lang="zh-CN" altLang="en-US" sz="3200" b="1" dirty="0" smtClean="0">
                <a:solidFill>
                  <a:srgbClr val="FFFF00"/>
                </a:solidFill>
                <a:cs typeface="黑体" panose="02010609060101010101" charset="-122"/>
                <a:sym typeface="+mn-ea"/>
              </a:endParaRPr>
            </a:p>
          </p:txBody>
        </p:sp>
        <p:grpSp>
          <p:nvGrpSpPr>
            <p:cNvPr id="4" name="组合 3"/>
            <p:cNvGrpSpPr/>
            <p:nvPr/>
          </p:nvGrpSpPr>
          <p:grpSpPr>
            <a:xfrm>
              <a:off x="2573" y="1643"/>
              <a:ext cx="1226" cy="819"/>
              <a:chOff x="1498" y="2407"/>
              <a:chExt cx="664" cy="443"/>
            </a:xfrm>
          </p:grpSpPr>
          <p:sp>
            <p:nvSpPr>
              <p:cNvPr id="16" name="等腰三角形 15"/>
              <p:cNvSpPr/>
              <p:nvPr/>
            </p:nvSpPr>
            <p:spPr>
              <a:xfrm rot="5400000">
                <a:off x="1497" y="2407"/>
                <a:ext cx="443" cy="442"/>
              </a:xfrm>
              <a:prstGeom prst="triangle">
                <a:avLst/>
              </a:prstGeom>
              <a:solidFill>
                <a:srgbClr val="E067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黑体" panose="02010609060101010101" charset="-122"/>
                </a:endParaRPr>
              </a:p>
            </p:txBody>
          </p:sp>
          <p:sp>
            <p:nvSpPr>
              <p:cNvPr id="15" name="等腰三角形 14"/>
              <p:cNvSpPr/>
              <p:nvPr/>
            </p:nvSpPr>
            <p:spPr>
              <a:xfrm rot="5400000">
                <a:off x="1719" y="2407"/>
                <a:ext cx="443" cy="44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黑体" panose="02010609060101010101" charset="-122"/>
                </a:endParaRPr>
              </a:p>
            </p:txBody>
          </p:sp>
        </p:grpSp>
      </p:grpSp>
      <p:grpSp>
        <p:nvGrpSpPr>
          <p:cNvPr id="6" name="组合 11"/>
          <p:cNvGrpSpPr/>
          <p:nvPr/>
        </p:nvGrpSpPr>
        <p:grpSpPr>
          <a:xfrm>
            <a:off x="848995" y="1957705"/>
            <a:ext cx="5989320" cy="793750"/>
            <a:chOff x="1337" y="2452"/>
            <a:chExt cx="7610" cy="1250"/>
          </a:xfrm>
        </p:grpSpPr>
        <p:cxnSp>
          <p:nvCxnSpPr>
            <p:cNvPr id="5" name="直接连接符 4"/>
            <p:cNvCxnSpPr/>
            <p:nvPr/>
          </p:nvCxnSpPr>
          <p:spPr>
            <a:xfrm>
              <a:off x="1337" y="3702"/>
              <a:ext cx="7610" cy="0"/>
            </a:xfrm>
            <a:prstGeom prst="line">
              <a:avLst/>
            </a:prstGeom>
            <a:ln w="12700">
              <a:solidFill>
                <a:srgbClr val="4A5A6F"/>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337" y="2452"/>
              <a:ext cx="7610" cy="0"/>
            </a:xfrm>
            <a:prstGeom prst="line">
              <a:avLst/>
            </a:prstGeom>
            <a:ln w="12700">
              <a:solidFill>
                <a:srgbClr val="4A5A6F"/>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3" name="文本框 2"/>
          <p:cNvSpPr txBox="1"/>
          <p:nvPr/>
        </p:nvSpPr>
        <p:spPr>
          <a:xfrm>
            <a:off x="239395" y="944245"/>
            <a:ext cx="5765165" cy="3416320"/>
          </a:xfrm>
          <a:prstGeom prst="rect">
            <a:avLst/>
          </a:prstGeom>
          <a:noFill/>
        </p:spPr>
        <p:txBody>
          <a:bodyPr wrap="square" rtlCol="0" anchor="t">
            <a:spAutoFit/>
          </a:bodyPr>
          <a:lstStyle/>
          <a:p>
            <a:pPr marL="0" lvl="1" indent="457200" defTabSz="514350">
              <a:lnSpc>
                <a:spcPct val="150000"/>
              </a:lnSpc>
              <a:spcBef>
                <a:spcPct val="0"/>
              </a:spcBef>
            </a:pP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会计核算</a:t>
            </a: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的会</a:t>
            </a: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计假</a:t>
            </a: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设</a:t>
            </a: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又</a:t>
            </a: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称</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会计</a:t>
            </a: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基</a:t>
            </a: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本前</a:t>
            </a: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提或</a:t>
            </a: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会计基本假定，是指为了保证会计工作的正常进行和会计信息的质量，对会计核算的范围、内容、基本程序和方法所作的合理设定。 </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marL="0" lvl="1" indent="457200" defTabSz="514350">
              <a:lnSpc>
                <a:spcPct val="150000"/>
              </a:lnSpc>
              <a:spcBef>
                <a:spcPct val="0"/>
              </a:spcBef>
            </a:pP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在我国的会计实践中，通常人们公认的会计核算的基本前提包括</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marL="0" lvl="1" indent="457200" defTabSz="514350">
              <a:lnSpc>
                <a:spcPct val="150000"/>
              </a:lnSpc>
              <a:spcBef>
                <a:spcPct val="0"/>
              </a:spcBef>
            </a:pP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会计主体</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持续经营</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会计分期</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货币计量</a:t>
            </a:r>
          </a:p>
          <a:p>
            <a:pPr marL="0" lvl="1" indent="457200" defTabSz="514350">
              <a:lnSpc>
                <a:spcPct val="150000"/>
              </a:lnSpc>
              <a:spcBef>
                <a:spcPct val="0"/>
              </a:spcBef>
            </a:pPr>
            <a:endParaRPr lang="zh-CN" altLang="zh-CN"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
        <p:nvSpPr>
          <p:cNvPr id="4" name="矩形 3"/>
          <p:cNvSpPr/>
          <p:nvPr/>
        </p:nvSpPr>
        <p:spPr>
          <a:xfrm>
            <a:off x="515144" y="480948"/>
            <a:ext cx="2956259"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1.4.1 </a:t>
            </a:r>
            <a:r>
              <a:rPr lang="zh-CN" altLang="en-US" sz="2400" b="1" dirty="0" smtClean="0">
                <a:solidFill>
                  <a:srgbClr val="FFFF00"/>
                </a:solidFill>
                <a:cs typeface="黑体" panose="02010609060101010101" charset="-122"/>
                <a:sym typeface="+mn-ea"/>
              </a:rPr>
              <a:t>会</a:t>
            </a:r>
            <a:r>
              <a:rPr lang="zh-CN" altLang="en-US" sz="2400" b="1" dirty="0" smtClean="0">
                <a:solidFill>
                  <a:srgbClr val="FFFF00"/>
                </a:solidFill>
                <a:cs typeface="黑体" panose="02010609060101010101" charset="-122"/>
                <a:sym typeface="+mn-ea"/>
              </a:rPr>
              <a:t>计基本假设</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2597186"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1.4.1.1 </a:t>
            </a:r>
            <a:r>
              <a:rPr lang="zh-CN" altLang="en-US" sz="2400" b="1" dirty="0" smtClean="0">
                <a:solidFill>
                  <a:srgbClr val="FFFF00"/>
                </a:solidFill>
                <a:cs typeface="黑体" panose="02010609060101010101" charset="-122"/>
                <a:sym typeface="+mn-ea"/>
              </a:rPr>
              <a:t>会计主体</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239395" y="944245"/>
            <a:ext cx="5765165" cy="2585323"/>
          </a:xfrm>
          <a:prstGeom prst="rect">
            <a:avLst/>
          </a:prstGeom>
          <a:noFill/>
        </p:spPr>
        <p:txBody>
          <a:bodyPr wrap="square" rtlCol="0" anchor="t">
            <a:spAutoFit/>
          </a:bodyPr>
          <a:lstStyle/>
          <a:p>
            <a:pPr>
              <a:lnSpc>
                <a:spcPct val="150000"/>
              </a:lnSpc>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会计所服务的经济组织</a:t>
            </a:r>
          </a:p>
          <a:p>
            <a:pPr>
              <a:lnSpc>
                <a:spcPct val="150000"/>
              </a:lnSpc>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记录和反映企业本身的各项生产经营活动</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明确了核算的空间范围，解决了核算谁的经济业务的问题。</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pPr>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a:p>
            <a:pPr marL="0" lvl="1" indent="457200" defTabSz="514350">
              <a:lnSpc>
                <a:spcPct val="150000"/>
              </a:lnSpc>
              <a:spcBef>
                <a:spcPct val="0"/>
              </a:spcBef>
            </a:pP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p:txBody>
      </p:sp>
      <p:pic>
        <p:nvPicPr>
          <p:cNvPr id="4" name="Picture 12" descr="capt1-21"/>
          <p:cNvPicPr>
            <a:picLocks noChangeAspect="1" noChangeArrowheads="1"/>
          </p:cNvPicPr>
          <p:nvPr/>
        </p:nvPicPr>
        <p:blipFill>
          <a:blip r:embed="rId3" cstate="print"/>
          <a:srcRect/>
          <a:stretch>
            <a:fillRect/>
          </a:stretch>
        </p:blipFill>
        <p:spPr bwMode="auto">
          <a:xfrm>
            <a:off x="498764" y="2612571"/>
            <a:ext cx="4641561" cy="2359314"/>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2356735"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1.4.1.1</a:t>
            </a:r>
            <a:r>
              <a:rPr lang="zh-CN" altLang="en-US" sz="2400" b="1" dirty="0" smtClean="0">
                <a:solidFill>
                  <a:srgbClr val="FFFF00"/>
                </a:solidFill>
                <a:cs typeface="黑体" panose="02010609060101010101" charset="-122"/>
                <a:sym typeface="+mn-ea"/>
              </a:rPr>
              <a:t>会</a:t>
            </a:r>
            <a:r>
              <a:rPr lang="zh-CN" altLang="en-US" sz="2400" b="1" dirty="0" smtClean="0">
                <a:solidFill>
                  <a:srgbClr val="FFFF00"/>
                </a:solidFill>
                <a:cs typeface="黑体" panose="02010609060101010101" charset="-122"/>
                <a:sym typeface="+mn-ea"/>
              </a:rPr>
              <a:t>计主体</a:t>
            </a:r>
            <a:endParaRPr lang="en-US" altLang="zh-CN" sz="2400" b="1" dirty="0" smtClean="0">
              <a:solidFill>
                <a:srgbClr val="318440"/>
              </a:solidFill>
              <a:cs typeface="黑体" panose="02010609060101010101" charset="-122"/>
            </a:endParaRPr>
          </a:p>
        </p:txBody>
      </p:sp>
      <p:sp>
        <p:nvSpPr>
          <p:cNvPr id="3" name="文本框 2"/>
          <p:cNvSpPr txBox="1"/>
          <p:nvPr/>
        </p:nvSpPr>
        <p:spPr>
          <a:xfrm>
            <a:off x="0" y="944245"/>
            <a:ext cx="6457950" cy="1754326"/>
          </a:xfrm>
          <a:prstGeom prst="rect">
            <a:avLst/>
          </a:prstGeom>
          <a:noFill/>
        </p:spPr>
        <p:txBody>
          <a:bodyPr wrap="square" rtlCol="0" anchor="t">
            <a:spAutoFit/>
          </a:bodyPr>
          <a:lstStyle/>
          <a:p>
            <a:pPr lvl="2">
              <a:lnSpc>
                <a:spcPct val="150000"/>
              </a:lnSpc>
              <a:defRPr/>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1</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 </a:t>
            </a: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区分会计主体与法律主体</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lvl="2">
              <a:lnSpc>
                <a:spcPct val="150000"/>
              </a:lnSpc>
              <a:defRPr/>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2</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 </a:t>
            </a: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区分会计主体与主体所有者</a:t>
            </a:r>
          </a:p>
          <a:p>
            <a:pPr lvl="2">
              <a:lnSpc>
                <a:spcPct val="150000"/>
              </a:lnSpc>
              <a:defRPr/>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3</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 </a:t>
            </a: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区分会计主体之间的经济业务</a:t>
            </a:r>
          </a:p>
          <a:p>
            <a:pPr indent="457200" defTabSz="514350">
              <a:lnSpc>
                <a:spcPct val="150000"/>
              </a:lnSpc>
              <a:spcBef>
                <a:spcPct val="0"/>
              </a:spcBef>
            </a:pPr>
            <a:r>
              <a:rPr lang="zh-CN" altLang="zh-CN" dirty="0" smtClean="0">
                <a:solidFill>
                  <a:prstClr val="black"/>
                </a:solidFill>
              </a:rPr>
              <a:t>。</a:t>
            </a:r>
            <a:endParaRPr lang="zh-CN" altLang="zh-CN" dirty="0">
              <a:solidFill>
                <a:prstClr val="black"/>
              </a:solidFill>
            </a:endParaRPr>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2597186"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1.4.1.2 </a:t>
            </a:r>
            <a:r>
              <a:rPr lang="zh-CN" altLang="en-US" sz="2400" b="1" dirty="0" smtClean="0">
                <a:solidFill>
                  <a:srgbClr val="FFFF00"/>
                </a:solidFill>
                <a:cs typeface="黑体" panose="02010609060101010101" charset="-122"/>
                <a:sym typeface="+mn-ea"/>
              </a:rPr>
              <a:t>持续经营</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0" y="944245"/>
            <a:ext cx="6457950" cy="3000821"/>
          </a:xfrm>
          <a:prstGeom prst="rect">
            <a:avLst/>
          </a:prstGeom>
          <a:noFill/>
        </p:spPr>
        <p:txBody>
          <a:bodyPr wrap="square" rtlCol="0" anchor="t">
            <a:spAutoFit/>
          </a:bodyPr>
          <a:lstStyle/>
          <a:p>
            <a:pPr lvl="1">
              <a:lnSpc>
                <a:spcPct val="150000"/>
              </a:lnSpc>
              <a:defRPr/>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   </a:t>
            </a: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持续经营是指会计主体的生产经营活动在可预见的未来将无限期地持续下去，不会破产、清算、解散。持续经营假设是指会计核算应当以企业持续、正常的生产经营活动为前提，将核算建立在非破产清算的基础上选择会计程序和会计处理方法，保证会计信息处理的一致性和稳定性，持续经营假设明确了会计工作的</a:t>
            </a:r>
            <a:r>
              <a:rPr lang="zh-CN" altLang="zh-CN" dirty="0" smtClean="0">
                <a:solidFill>
                  <a:srgbClr val="FFFF00"/>
                </a:solidFill>
                <a:latin typeface="黑体" panose="02010609060101010101" charset="-122"/>
                <a:ea typeface="黑体" panose="02010609060101010101" charset="-122"/>
                <a:cs typeface="黑体" panose="02010609060101010101" charset="-122"/>
                <a:sym typeface="+mn-ea"/>
              </a:rPr>
              <a:t>时间范围</a:t>
            </a: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lvl="1">
              <a:lnSpc>
                <a:spcPct val="150000"/>
              </a:lnSpc>
              <a:defRPr/>
            </a:pPr>
            <a:endParaRPr lang="zh-CN" altLang="zh-CN"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6" name="矩形 5"/>
          <p:cNvSpPr/>
          <p:nvPr/>
        </p:nvSpPr>
        <p:spPr>
          <a:xfrm>
            <a:off x="1024365" y="967685"/>
            <a:ext cx="4993675" cy="2535951"/>
          </a:xfrm>
          <a:prstGeom prst="rect">
            <a:avLst/>
          </a:prstGeom>
        </p:spPr>
        <p:txBody>
          <a:bodyPr wrap="none">
            <a:spAutoFit/>
            <a:scene3d>
              <a:camera prst="orthographicFront"/>
              <a:lightRig rig="threePt" dir="t"/>
            </a:scene3d>
            <a:sp3d contourW="12700"/>
          </a:bodyPr>
          <a:lstStyle/>
          <a:p>
            <a:pPr>
              <a:lnSpc>
                <a:spcPct val="150000"/>
              </a:lnSpc>
            </a:pPr>
            <a:r>
              <a:rPr lang="zh-CN" altLang="zh-CN" b="1" dirty="0" smtClean="0">
                <a:solidFill>
                  <a:srgbClr val="FFFF00"/>
                </a:solidFill>
              </a:rPr>
              <a:t>【职业能力目标】</a:t>
            </a:r>
          </a:p>
          <a:p>
            <a:pPr>
              <a:lnSpc>
                <a:spcPct val="150000"/>
              </a:lnSpc>
            </a:pPr>
            <a:r>
              <a:rPr lang="en-US" altLang="zh-CN" b="1" dirty="0" smtClean="0">
                <a:solidFill>
                  <a:prstClr val="white"/>
                </a:solidFill>
              </a:rPr>
              <a:t>1.</a:t>
            </a:r>
            <a:r>
              <a:rPr lang="zh-CN" altLang="zh-CN" b="1" dirty="0" smtClean="0">
                <a:solidFill>
                  <a:prstClr val="white"/>
                </a:solidFill>
              </a:rPr>
              <a:t>了解企业的概念、分类和组织结构 </a:t>
            </a:r>
          </a:p>
          <a:p>
            <a:pPr>
              <a:lnSpc>
                <a:spcPct val="150000"/>
              </a:lnSpc>
            </a:pPr>
            <a:r>
              <a:rPr lang="en-US" altLang="zh-CN" b="1" dirty="0" smtClean="0">
                <a:solidFill>
                  <a:prstClr val="white"/>
                </a:solidFill>
              </a:rPr>
              <a:t>2.</a:t>
            </a:r>
            <a:r>
              <a:rPr lang="zh-CN" altLang="zh-CN" b="1" dirty="0" smtClean="0">
                <a:solidFill>
                  <a:prstClr val="white"/>
                </a:solidFill>
              </a:rPr>
              <a:t>掌握制造业的资金循环过程 </a:t>
            </a:r>
          </a:p>
          <a:p>
            <a:pPr>
              <a:lnSpc>
                <a:spcPct val="150000"/>
              </a:lnSpc>
            </a:pPr>
            <a:r>
              <a:rPr lang="en-US" altLang="zh-CN" b="1" dirty="0" smtClean="0">
                <a:solidFill>
                  <a:prstClr val="white"/>
                </a:solidFill>
              </a:rPr>
              <a:t>3.</a:t>
            </a:r>
            <a:r>
              <a:rPr lang="zh-CN" altLang="zh-CN" b="1" dirty="0" smtClean="0">
                <a:solidFill>
                  <a:prstClr val="white"/>
                </a:solidFill>
              </a:rPr>
              <a:t>理解会计的概念和基本职能</a:t>
            </a:r>
          </a:p>
          <a:p>
            <a:pPr>
              <a:lnSpc>
                <a:spcPct val="150000"/>
              </a:lnSpc>
            </a:pPr>
            <a:r>
              <a:rPr lang="en-US" altLang="zh-CN" b="1" dirty="0" smtClean="0">
                <a:solidFill>
                  <a:prstClr val="white"/>
                </a:solidFill>
              </a:rPr>
              <a:t>4.</a:t>
            </a:r>
            <a:r>
              <a:rPr lang="zh-CN" altLang="zh-CN" b="1" dirty="0" smtClean="0">
                <a:solidFill>
                  <a:prstClr val="white"/>
                </a:solidFill>
              </a:rPr>
              <a:t>认知会计目标，明确会计为谁服务，怎样服务</a:t>
            </a:r>
          </a:p>
          <a:p>
            <a:pPr>
              <a:lnSpc>
                <a:spcPct val="150000"/>
              </a:lnSpc>
            </a:pPr>
            <a:r>
              <a:rPr lang="en-US" altLang="zh-CN" b="1" dirty="0" smtClean="0">
                <a:solidFill>
                  <a:prstClr val="white"/>
                </a:solidFill>
              </a:rPr>
              <a:t>5.</a:t>
            </a:r>
            <a:r>
              <a:rPr lang="zh-CN" altLang="zh-CN" b="1" dirty="0" smtClean="0">
                <a:solidFill>
                  <a:prstClr val="white"/>
                </a:solidFill>
              </a:rPr>
              <a:t>熟悉会计信息的作用与表现形式 </a:t>
            </a:r>
            <a:endParaRPr lang="zh-CN" altLang="zh-CN" b="1" dirty="0">
              <a:solidFill>
                <a:prstClr val="white"/>
              </a:solidFill>
            </a:endParaRPr>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2597186"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1.4.1.2 </a:t>
            </a:r>
            <a:r>
              <a:rPr lang="zh-CN" altLang="en-US" sz="2400" b="1" dirty="0" smtClean="0">
                <a:solidFill>
                  <a:srgbClr val="FFFF00"/>
                </a:solidFill>
                <a:cs typeface="黑体" panose="02010609060101010101" charset="-122"/>
                <a:sym typeface="+mn-ea"/>
              </a:rPr>
              <a:t>持续经营</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0" y="944245"/>
            <a:ext cx="6457950" cy="2585323"/>
          </a:xfrm>
          <a:prstGeom prst="rect">
            <a:avLst/>
          </a:prstGeom>
          <a:noFill/>
        </p:spPr>
        <p:txBody>
          <a:bodyPr wrap="square" rtlCol="0" anchor="t">
            <a:spAutoFit/>
          </a:bodyPr>
          <a:lstStyle/>
          <a:p>
            <a:pPr lvl="1">
              <a:lnSpc>
                <a:spcPct val="150000"/>
              </a:lnSpc>
              <a:defRPr/>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   </a:t>
            </a: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持续经营这一前提为解决资产的计价和收益的确认提供了条件，只有在持续经营的前提下企业的资产和负债才能区分为流动性与非流动性，收入和费用的确认才能采用权责发生制，才有必要确立会计分期假设和配比、划分收益性支出与资本性支出、历史成本等会计确认与计量要求。</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lvl="1">
              <a:lnSpc>
                <a:spcPct val="150000"/>
              </a:lnSpc>
              <a:defRPr/>
            </a:pPr>
            <a:endParaRPr lang="zh-CN" altLang="zh-CN"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2597186"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1.4.1.3 </a:t>
            </a:r>
            <a:r>
              <a:rPr lang="zh-CN" altLang="en-US" sz="2400" b="1" dirty="0" smtClean="0">
                <a:solidFill>
                  <a:srgbClr val="FFFF00"/>
                </a:solidFill>
                <a:cs typeface="黑体" panose="02010609060101010101" charset="-122"/>
                <a:sym typeface="+mn-ea"/>
              </a:rPr>
              <a:t>会计分期</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0" y="944245"/>
            <a:ext cx="6457950" cy="3000821"/>
          </a:xfrm>
          <a:prstGeom prst="rect">
            <a:avLst/>
          </a:prstGeom>
          <a:noFill/>
        </p:spPr>
        <p:txBody>
          <a:bodyPr wrap="square" rtlCol="0" anchor="t">
            <a:spAutoFit/>
          </a:bodyPr>
          <a:lstStyle/>
          <a:p>
            <a:pPr lvl="1">
              <a:lnSpc>
                <a:spcPct val="150000"/>
              </a:lnSpc>
              <a:defRPr/>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    </a:t>
            </a: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会计分期是指将企业持续不断的生产经营过程划分为连续的、等分的会计期间，以便分期结算账目和编制财务会计报告，及时向相关各方提供会计信息。</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lvl="1">
              <a:lnSpc>
                <a:spcPct val="150000"/>
              </a:lnSpc>
              <a:defRPr/>
            </a:pPr>
            <a:r>
              <a:rPr lang="zh-CN" altLang="en-US" dirty="0" smtClean="0">
                <a:solidFill>
                  <a:srgbClr val="000000"/>
                </a:solidFill>
                <a:latin typeface="宋体" pitchFamily="2" charset="-122"/>
                <a:cs typeface="Times New Roman" pitchFamily="18" charset="0"/>
              </a:rPr>
              <a:t> </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会计期间分为年度和中期。</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lvl="1">
              <a:lnSpc>
                <a:spcPct val="150000"/>
              </a:lnSpc>
              <a:defRPr/>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会计年度：公历</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1</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月</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1</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日至</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12</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月</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31</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日</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lvl="1">
              <a:lnSpc>
                <a:spcPct val="150000"/>
              </a:lnSpc>
              <a:defRPr/>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会计中期：月度、季度、半年度</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lvl="1">
              <a:lnSpc>
                <a:spcPct val="150000"/>
              </a:lnSpc>
              <a:defRPr/>
            </a:pPr>
            <a:endParaRPr lang="zh-CN" altLang="zh-CN"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2597186"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1.4.1.4 </a:t>
            </a:r>
            <a:r>
              <a:rPr lang="zh-CN" altLang="en-US" sz="2400" b="1" dirty="0" smtClean="0">
                <a:solidFill>
                  <a:srgbClr val="FFFF00"/>
                </a:solidFill>
                <a:cs typeface="黑体" panose="02010609060101010101" charset="-122"/>
                <a:sym typeface="+mn-ea"/>
              </a:rPr>
              <a:t>货币计量</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0" y="944245"/>
            <a:ext cx="6457950" cy="2169825"/>
          </a:xfrm>
          <a:prstGeom prst="rect">
            <a:avLst/>
          </a:prstGeom>
          <a:noFill/>
        </p:spPr>
        <p:txBody>
          <a:bodyPr wrap="square" rtlCol="0" anchor="t">
            <a:spAutoFit/>
          </a:bodyPr>
          <a:lstStyle/>
          <a:p>
            <a:pPr lvl="1">
              <a:lnSpc>
                <a:spcPct val="150000"/>
              </a:lnSpc>
              <a:defRPr/>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  （</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1</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）以货币为主要计量单位（辅之以实物量、劳动量、时间量等计量单位）</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lvl="1">
              <a:lnSpc>
                <a:spcPct val="150000"/>
              </a:lnSpc>
              <a:defRPr/>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  （</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2</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）记账本位币</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lvl="1">
              <a:lnSpc>
                <a:spcPct val="150000"/>
              </a:lnSpc>
              <a:defRPr/>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  </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3</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）币值稳定</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lvl="1">
              <a:lnSpc>
                <a:spcPct val="150000"/>
              </a:lnSpc>
              <a:defRPr/>
            </a:pPr>
            <a:endParaRPr lang="zh-CN" altLang="zh-CN"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2355132"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1.4.3   </a:t>
            </a:r>
            <a:r>
              <a:rPr lang="zh-CN" altLang="en-US" sz="2400" b="1" dirty="0" smtClean="0">
                <a:solidFill>
                  <a:srgbClr val="FFFF00"/>
                </a:solidFill>
                <a:cs typeface="黑体" panose="02010609060101010101" charset="-122"/>
                <a:sym typeface="+mn-ea"/>
              </a:rPr>
              <a:t>会</a:t>
            </a:r>
            <a:r>
              <a:rPr lang="zh-CN" altLang="en-US" sz="2400" b="1" dirty="0" smtClean="0">
                <a:solidFill>
                  <a:srgbClr val="FFFF00"/>
                </a:solidFill>
                <a:cs typeface="黑体" panose="02010609060101010101" charset="-122"/>
                <a:sym typeface="+mn-ea"/>
              </a:rPr>
              <a:t>计计量</a:t>
            </a:r>
            <a:endParaRPr lang="en-US" altLang="zh-CN" sz="2400" b="1" dirty="0" smtClean="0">
              <a:solidFill>
                <a:srgbClr val="318440"/>
              </a:solidFill>
              <a:cs typeface="黑体" panose="02010609060101010101" charset="-122"/>
            </a:endParaRPr>
          </a:p>
        </p:txBody>
      </p:sp>
      <p:sp>
        <p:nvSpPr>
          <p:cNvPr id="3" name="文本框 2"/>
          <p:cNvSpPr txBox="1"/>
          <p:nvPr/>
        </p:nvSpPr>
        <p:spPr>
          <a:xfrm>
            <a:off x="154379" y="884869"/>
            <a:ext cx="5695950" cy="3416320"/>
          </a:xfrm>
          <a:prstGeom prst="rect">
            <a:avLst/>
          </a:prstGeom>
          <a:noFill/>
        </p:spPr>
        <p:txBody>
          <a:bodyPr wrap="square" rtlCol="0" anchor="t">
            <a:spAutoFit/>
          </a:bodyPr>
          <a:lstStyle/>
          <a:p>
            <a:pPr>
              <a:lnSpc>
                <a:spcPct val="150000"/>
              </a:lnSpc>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(1)</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会计计量属性及其构成 </a:t>
            </a:r>
          </a:p>
          <a:p>
            <a:pPr>
              <a:lnSpc>
                <a:spcPct val="150000"/>
              </a:lnSpc>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   </a:t>
            </a:r>
            <a:r>
              <a:rPr lang="zh-CN" altLang="en-US" dirty="0" smtClean="0">
                <a:solidFill>
                  <a:srgbClr val="FFFF00"/>
                </a:solidFill>
                <a:latin typeface="黑体" panose="02010609060101010101" charset="-122"/>
                <a:ea typeface="黑体" panose="02010609060101010101" charset="-122"/>
                <a:cs typeface="黑体" panose="02010609060101010101" charset="-122"/>
                <a:sym typeface="+mn-ea"/>
              </a:rPr>
              <a:t>历史成本</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：资产按照购置时支付的现金或者现金等价物的金额。</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   </a:t>
            </a:r>
            <a:r>
              <a:rPr lang="zh-CN" altLang="en-US" dirty="0" smtClean="0">
                <a:solidFill>
                  <a:srgbClr val="FFFF00"/>
                </a:solidFill>
                <a:latin typeface="黑体" panose="02010609060101010101" charset="-122"/>
                <a:ea typeface="黑体" panose="02010609060101010101" charset="-122"/>
                <a:cs typeface="黑体" panose="02010609060101010101" charset="-122"/>
                <a:sym typeface="+mn-ea"/>
              </a:rPr>
              <a:t>重置成本</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：按照现在购买相同或者相似资产所需支付的现金或者现金等价物的金额计量。</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   </a:t>
            </a:r>
            <a:r>
              <a:rPr lang="zh-CN" altLang="en-US" dirty="0" smtClean="0">
                <a:solidFill>
                  <a:srgbClr val="FFFF00"/>
                </a:solidFill>
                <a:latin typeface="黑体" panose="02010609060101010101" charset="-122"/>
                <a:ea typeface="黑体" panose="02010609060101010101" charset="-122"/>
                <a:cs typeface="黑体" panose="02010609060101010101" charset="-122"/>
                <a:sym typeface="+mn-ea"/>
              </a:rPr>
              <a:t>可变现净值</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：预计售价 － 进一步加工的成本－预计销售费用－相关税费后</a:t>
            </a:r>
          </a:p>
          <a:p>
            <a:pPr>
              <a:lnSpc>
                <a:spcPct val="150000"/>
              </a:lnSpc>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   </a:t>
            </a:r>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2270173"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1.4.3  </a:t>
            </a:r>
            <a:r>
              <a:rPr lang="zh-CN" altLang="en-US" sz="2400" b="1" dirty="0" smtClean="0">
                <a:solidFill>
                  <a:srgbClr val="FFFF00"/>
                </a:solidFill>
                <a:cs typeface="黑体" panose="02010609060101010101" charset="-122"/>
                <a:sym typeface="+mn-ea"/>
              </a:rPr>
              <a:t>会</a:t>
            </a:r>
            <a:r>
              <a:rPr lang="zh-CN" altLang="en-US" sz="2400" b="1" dirty="0" smtClean="0">
                <a:solidFill>
                  <a:srgbClr val="FFFF00"/>
                </a:solidFill>
                <a:cs typeface="黑体" panose="02010609060101010101" charset="-122"/>
                <a:sym typeface="+mn-ea"/>
              </a:rPr>
              <a:t>计计量</a:t>
            </a:r>
            <a:endParaRPr lang="en-US" altLang="zh-CN" sz="2400" b="1" dirty="0" smtClean="0">
              <a:solidFill>
                <a:srgbClr val="318440"/>
              </a:solidFill>
              <a:cs typeface="黑体" panose="02010609060101010101" charset="-122"/>
            </a:endParaRPr>
          </a:p>
        </p:txBody>
      </p:sp>
      <p:sp>
        <p:nvSpPr>
          <p:cNvPr id="3" name="文本框 2"/>
          <p:cNvSpPr txBox="1"/>
          <p:nvPr/>
        </p:nvSpPr>
        <p:spPr>
          <a:xfrm>
            <a:off x="0" y="944245"/>
            <a:ext cx="5695950" cy="4108817"/>
          </a:xfrm>
          <a:prstGeom prst="rect">
            <a:avLst/>
          </a:prstGeom>
          <a:noFill/>
        </p:spPr>
        <p:txBody>
          <a:bodyPr wrap="square" rtlCol="0" anchor="t">
            <a:spAutoFit/>
          </a:bodyPr>
          <a:lstStyle/>
          <a:p>
            <a:pPr>
              <a:lnSpc>
                <a:spcPct val="150000"/>
              </a:lnSpc>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(1)</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会计计量属性及其构成 </a:t>
            </a:r>
          </a:p>
          <a:p>
            <a:pPr>
              <a:lnSpc>
                <a:spcPct val="150000"/>
              </a:lnSpc>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   </a:t>
            </a:r>
            <a:r>
              <a:rPr lang="zh-CN" altLang="en-US" dirty="0" smtClean="0">
                <a:solidFill>
                  <a:srgbClr val="FFFF00"/>
                </a:solidFill>
                <a:latin typeface="黑体" panose="02010609060101010101" charset="-122"/>
                <a:ea typeface="黑体" panose="02010609060101010101" charset="-122"/>
                <a:cs typeface="黑体" panose="02010609060101010101" charset="-122"/>
                <a:sym typeface="+mn-ea"/>
              </a:rPr>
              <a:t>现值：</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资产按照预计从其持续使用和最终处置中所产生的未来净现金流入量的折现金额计量；负债按照预计期限内需要偿还的未来净现金流出量的折现金额计量。</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   </a:t>
            </a:r>
            <a:r>
              <a:rPr lang="zh-CN" altLang="en-US" dirty="0" smtClean="0">
                <a:solidFill>
                  <a:srgbClr val="FFFF00"/>
                </a:solidFill>
                <a:latin typeface="黑体" panose="02010609060101010101" charset="-122"/>
                <a:ea typeface="黑体" panose="02010609060101010101" charset="-122"/>
                <a:cs typeface="黑体" panose="02010609060101010101" charset="-122"/>
                <a:sym typeface="+mn-ea"/>
              </a:rPr>
              <a:t>公允价值：</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在公允价值计量下，资产和负债按照在交易日发生的有序交易中，市场参与者</a:t>
            </a:r>
            <a:r>
              <a:rPr lang="zh-CN" altLang="en-US" dirty="0" smtClean="0">
                <a:solidFill>
                  <a:srgbClr val="FFFF00"/>
                </a:solidFill>
                <a:latin typeface="黑体" panose="02010609060101010101" charset="-122"/>
                <a:ea typeface="黑体" panose="02010609060101010101" charset="-122"/>
                <a:cs typeface="黑体" panose="02010609060101010101" charset="-122"/>
                <a:sym typeface="+mn-ea"/>
              </a:rPr>
              <a:t>出售</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资产所能收到或者转移负债所需支付的价格计量</a:t>
            </a:r>
          </a:p>
          <a:p>
            <a:pPr>
              <a:lnSpc>
                <a:spcPct val="150000"/>
              </a:lnSpc>
            </a:pPr>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buClr>
                <a:srgbClr val="A16AA5"/>
              </a:buClr>
              <a:buFont typeface="Wingdings" pitchFamily="2" charset="2"/>
              <a:buNone/>
            </a:pPr>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a:p>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2355132"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1.4.3   </a:t>
            </a:r>
            <a:r>
              <a:rPr lang="zh-CN" altLang="en-US" sz="2400" b="1" dirty="0" smtClean="0">
                <a:solidFill>
                  <a:srgbClr val="FFFF00"/>
                </a:solidFill>
                <a:cs typeface="黑体" panose="02010609060101010101" charset="-122"/>
                <a:sym typeface="+mn-ea"/>
              </a:rPr>
              <a:t>会</a:t>
            </a:r>
            <a:r>
              <a:rPr lang="zh-CN" altLang="en-US" sz="2400" b="1" dirty="0" smtClean="0">
                <a:solidFill>
                  <a:srgbClr val="FFFF00"/>
                </a:solidFill>
                <a:cs typeface="黑体" panose="02010609060101010101" charset="-122"/>
                <a:sym typeface="+mn-ea"/>
              </a:rPr>
              <a:t>计计量</a:t>
            </a:r>
            <a:endParaRPr lang="en-US" altLang="zh-CN" sz="2400" b="1" dirty="0" smtClean="0">
              <a:solidFill>
                <a:srgbClr val="318440"/>
              </a:solidFill>
              <a:cs typeface="黑体" panose="02010609060101010101" charset="-122"/>
            </a:endParaRPr>
          </a:p>
        </p:txBody>
      </p:sp>
      <p:sp>
        <p:nvSpPr>
          <p:cNvPr id="3" name="文本框 2"/>
          <p:cNvSpPr txBox="1"/>
          <p:nvPr/>
        </p:nvSpPr>
        <p:spPr>
          <a:xfrm>
            <a:off x="154378" y="944245"/>
            <a:ext cx="5541571" cy="4108817"/>
          </a:xfrm>
          <a:prstGeom prst="rect">
            <a:avLst/>
          </a:prstGeom>
          <a:noFill/>
        </p:spPr>
        <p:txBody>
          <a:bodyPr wrap="square" rtlCol="0" anchor="t">
            <a:spAutoFit/>
          </a:bodyPr>
          <a:lstStyle/>
          <a:p>
            <a:pPr>
              <a:lnSpc>
                <a:spcPct val="150000"/>
              </a:lnSpc>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(2)</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会计计量属性的运用原则</a:t>
            </a:r>
          </a:p>
          <a:p>
            <a:pPr>
              <a:lnSpc>
                <a:spcPct val="150000"/>
              </a:lnSpc>
            </a:pPr>
            <a:r>
              <a:rPr lang="zh-CN" altLang="en-US" b="1" dirty="0" smtClean="0">
                <a:solidFill>
                  <a:srgbClr val="000000"/>
                </a:solidFill>
                <a:latin typeface="宋体" pitchFamily="2" charset="-122"/>
              </a:rPr>
              <a:t>    </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企业在对会计要素进行计量时，一般应当采用历史成本。在某些情况下，为了提高会计信息质量，实现财务报告目标，企业会计准则允许采用重置成本、可变现净值、现值、公允价值计量的，应当保证所确定的会计要素金额能够取得并可靠计量，如果这些金额无法取得或者可靠地计量，则不允许采用其他计量属性。</a:t>
            </a:r>
          </a:p>
          <a:p>
            <a:pPr>
              <a:lnSpc>
                <a:spcPct val="150000"/>
              </a:lnSpc>
              <a:buClr>
                <a:srgbClr val="A16AA5"/>
              </a:buClr>
              <a:buFont typeface="Wingdings" pitchFamily="2" charset="2"/>
              <a:buNone/>
            </a:pPr>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a:p>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grpSp>
        <p:nvGrpSpPr>
          <p:cNvPr id="10" name="组合 9"/>
          <p:cNvGrpSpPr/>
          <p:nvPr/>
        </p:nvGrpSpPr>
        <p:grpSpPr>
          <a:xfrm>
            <a:off x="840007" y="2062798"/>
            <a:ext cx="4256519" cy="584835"/>
            <a:chOff x="2573" y="1592"/>
            <a:chExt cx="6703" cy="921"/>
          </a:xfrm>
        </p:grpSpPr>
        <p:sp>
          <p:nvSpPr>
            <p:cNvPr id="9" name="矩形 8"/>
            <p:cNvSpPr/>
            <p:nvPr/>
          </p:nvSpPr>
          <p:spPr>
            <a:xfrm>
              <a:off x="3853" y="1592"/>
              <a:ext cx="5423" cy="921"/>
            </a:xfrm>
            <a:prstGeom prst="rect">
              <a:avLst/>
            </a:prstGeom>
          </p:spPr>
          <p:txBody>
            <a:bodyPr wrap="none">
              <a:spAutoFit/>
              <a:scene3d>
                <a:camera prst="orthographicFront"/>
                <a:lightRig rig="threePt" dir="t"/>
              </a:scene3d>
              <a:sp3d contourW="12700"/>
            </a:bodyPr>
            <a:lstStyle/>
            <a:p>
              <a:r>
                <a:rPr lang="zh-CN" altLang="en-US" sz="3200" b="1" dirty="0" smtClean="0">
                  <a:solidFill>
                    <a:srgbClr val="FFFF00"/>
                  </a:solidFill>
                  <a:cs typeface="黑体" panose="02010609060101010101" charset="-122"/>
                </a:rPr>
                <a:t>任务</a:t>
              </a:r>
              <a:r>
                <a:rPr lang="en-US" altLang="zh-CN" sz="3200" b="1" dirty="0" smtClean="0">
                  <a:solidFill>
                    <a:srgbClr val="FFFF00"/>
                  </a:solidFill>
                  <a:cs typeface="黑体" panose="02010609060101010101" charset="-122"/>
                </a:rPr>
                <a:t>1.1</a:t>
              </a:r>
              <a:r>
                <a:rPr lang="zh-CN" altLang="en-US" sz="3200" b="1" dirty="0" smtClean="0">
                  <a:solidFill>
                    <a:srgbClr val="FFFF00"/>
                  </a:solidFill>
                  <a:cs typeface="黑体" panose="02010609060101010101" charset="-122"/>
                </a:rPr>
                <a:t>  认知企业</a:t>
              </a:r>
              <a:endParaRPr lang="zh-CN" altLang="en-US" sz="3200" b="1" dirty="0" smtClean="0">
                <a:solidFill>
                  <a:srgbClr val="FFFF00"/>
                </a:solidFill>
                <a:cs typeface="黑体" panose="02010609060101010101" charset="-122"/>
                <a:sym typeface="+mn-ea"/>
              </a:endParaRPr>
            </a:p>
          </p:txBody>
        </p:sp>
        <p:grpSp>
          <p:nvGrpSpPr>
            <p:cNvPr id="4" name="组合 3"/>
            <p:cNvGrpSpPr/>
            <p:nvPr/>
          </p:nvGrpSpPr>
          <p:grpSpPr>
            <a:xfrm>
              <a:off x="2573" y="1643"/>
              <a:ext cx="1226" cy="819"/>
              <a:chOff x="1498" y="2407"/>
              <a:chExt cx="664" cy="443"/>
            </a:xfrm>
          </p:grpSpPr>
          <p:sp>
            <p:nvSpPr>
              <p:cNvPr id="16" name="等腰三角形 15"/>
              <p:cNvSpPr/>
              <p:nvPr/>
            </p:nvSpPr>
            <p:spPr>
              <a:xfrm rot="5400000">
                <a:off x="1497" y="2407"/>
                <a:ext cx="443" cy="442"/>
              </a:xfrm>
              <a:prstGeom prst="triangle">
                <a:avLst/>
              </a:prstGeom>
              <a:solidFill>
                <a:srgbClr val="E067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5" name="等腰三角形 14"/>
              <p:cNvSpPr/>
              <p:nvPr/>
            </p:nvSpPr>
            <p:spPr>
              <a:xfrm rot="5400000">
                <a:off x="1719" y="2407"/>
                <a:ext cx="443" cy="44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grpSp>
      </p:grpSp>
      <p:grpSp>
        <p:nvGrpSpPr>
          <p:cNvPr id="12" name="组合 11"/>
          <p:cNvGrpSpPr/>
          <p:nvPr/>
        </p:nvGrpSpPr>
        <p:grpSpPr>
          <a:xfrm>
            <a:off x="848995" y="1957705"/>
            <a:ext cx="5989320" cy="793750"/>
            <a:chOff x="1337" y="2452"/>
            <a:chExt cx="7610" cy="1250"/>
          </a:xfrm>
        </p:grpSpPr>
        <p:cxnSp>
          <p:nvCxnSpPr>
            <p:cNvPr id="5" name="直接连接符 4"/>
            <p:cNvCxnSpPr/>
            <p:nvPr/>
          </p:nvCxnSpPr>
          <p:spPr>
            <a:xfrm>
              <a:off x="1337" y="3702"/>
              <a:ext cx="7610" cy="0"/>
            </a:xfrm>
            <a:prstGeom prst="line">
              <a:avLst/>
            </a:prstGeom>
            <a:ln w="12700">
              <a:solidFill>
                <a:srgbClr val="4A5A6F"/>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337" y="2452"/>
              <a:ext cx="7610" cy="0"/>
            </a:xfrm>
            <a:prstGeom prst="line">
              <a:avLst/>
            </a:prstGeom>
            <a:ln w="12700">
              <a:solidFill>
                <a:srgbClr val="4A5A6F"/>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264035"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1.1.1 </a:t>
            </a:r>
            <a:r>
              <a:rPr lang="zh-CN" altLang="en-US" sz="2400" b="1" dirty="0" smtClean="0">
                <a:solidFill>
                  <a:srgbClr val="FFFF00"/>
                </a:solidFill>
                <a:cs typeface="黑体" panose="02010609060101010101" charset="-122"/>
                <a:sym typeface="+mn-ea"/>
              </a:rPr>
              <a:t>企业的表现形式</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239395" y="944245"/>
            <a:ext cx="5765165" cy="2169825"/>
          </a:xfrm>
          <a:prstGeom prst="rect">
            <a:avLst/>
          </a:prstGeom>
          <a:noFill/>
        </p:spPr>
        <p:txBody>
          <a:bodyPr wrap="square" rtlCol="0" anchor="t">
            <a:spAutoFit/>
          </a:bodyPr>
          <a:lstStyle/>
          <a:p>
            <a:pPr indent="457200" defTabSz="514350">
              <a:lnSpc>
                <a:spcPct val="150000"/>
              </a:lnSpc>
              <a:spcBef>
                <a:spcPct val="0"/>
              </a:spcBef>
            </a:pP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企业是运用各种生产要素（土地、劳动力、资本和技术等），从事生产、流通、服务等经济活动，以生产或服务满足社会需要，实行自主经营、独立核算、自负盈亏，具有法人资格的经济组织</a:t>
            </a: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indent="457200" defTabSz="514350">
              <a:lnSpc>
                <a:spcPct val="150000"/>
              </a:lnSpc>
              <a:spcBef>
                <a:spcPct val="0"/>
              </a:spcBef>
            </a:pP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企业通常具</a:t>
            </a: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有五</a:t>
            </a: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个特</a:t>
            </a: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征</a:t>
            </a:r>
            <a:r>
              <a:rPr lang="en-US" altLang="zh-CN" dirty="0" smtClean="0">
                <a:solidFill>
                  <a:srgbClr val="FFFF00"/>
                </a:solidFill>
                <a:latin typeface="黑体" panose="02010609060101010101" charset="-122"/>
                <a:ea typeface="黑体" panose="02010609060101010101" charset="-122"/>
                <a:cs typeface="黑体" panose="02010609060101010101" charset="-122"/>
                <a:sym typeface="+mn-ea"/>
              </a:rPr>
              <a:t>P3</a:t>
            </a:r>
            <a:endParaRPr lang="zh-CN" altLang="zh-CN" dirty="0" smtClean="0">
              <a:solidFill>
                <a:srgbClr val="FFFF00"/>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264035"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1.1.1 </a:t>
            </a:r>
            <a:r>
              <a:rPr lang="zh-CN" altLang="en-US" sz="2400" b="1" dirty="0" smtClean="0">
                <a:solidFill>
                  <a:srgbClr val="FFFF00"/>
                </a:solidFill>
                <a:cs typeface="黑体" panose="02010609060101010101" charset="-122"/>
                <a:sym typeface="+mn-ea"/>
              </a:rPr>
              <a:t>企业的表现形式</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239395" y="944245"/>
            <a:ext cx="5765165" cy="1273875"/>
          </a:xfrm>
          <a:prstGeom prst="rect">
            <a:avLst/>
          </a:prstGeom>
          <a:noFill/>
        </p:spPr>
        <p:txBody>
          <a:bodyPr wrap="square" rtlCol="0" anchor="t">
            <a:spAutoFit/>
          </a:bodyPr>
          <a:lstStyle/>
          <a:p>
            <a:pPr indent="457200" defTabSz="514350">
              <a:lnSpc>
                <a:spcPct val="150000"/>
              </a:lnSpc>
              <a:spcBef>
                <a:spcPct val="0"/>
              </a:spcBef>
            </a:pPr>
            <a:r>
              <a:rPr lang="en-US" altLang="zh-CN" b="1" dirty="0" smtClean="0">
                <a:solidFill>
                  <a:schemeClr val="bg1"/>
                </a:solidFill>
                <a:latin typeface="黑体" panose="02010609060101010101" charset="-122"/>
                <a:ea typeface="黑体" panose="02010609060101010101" charset="-122"/>
                <a:cs typeface="黑体" panose="02010609060101010101" charset="-122"/>
                <a:sym typeface="+mn-ea"/>
              </a:rPr>
              <a:t>1.1.1.1</a:t>
            </a:r>
            <a:r>
              <a:rPr lang="zh-CN" altLang="en-US" b="1" dirty="0" smtClean="0">
                <a:solidFill>
                  <a:schemeClr val="bg1"/>
                </a:solidFill>
                <a:latin typeface="黑体" panose="02010609060101010101" charset="-122"/>
                <a:ea typeface="黑体" panose="02010609060101010101" charset="-122"/>
                <a:cs typeface="黑体" panose="02010609060101010101" charset="-122"/>
                <a:sym typeface="+mn-ea"/>
              </a:rPr>
              <a:t>独资企业</a:t>
            </a:r>
            <a:endParaRPr lang="en-US" altLang="zh-CN" b="1" dirty="0" smtClean="0">
              <a:solidFill>
                <a:schemeClr val="bg1"/>
              </a:solidFill>
              <a:latin typeface="黑体" panose="02010609060101010101" charset="-122"/>
              <a:ea typeface="黑体" panose="02010609060101010101" charset="-122"/>
              <a:cs typeface="黑体" panose="02010609060101010101" charset="-122"/>
              <a:sym typeface="+mn-ea"/>
            </a:endParaRPr>
          </a:p>
          <a:p>
            <a:pPr indent="457200" defTabSz="514350">
              <a:lnSpc>
                <a:spcPct val="150000"/>
              </a:lnSpc>
              <a:spcBef>
                <a:spcPct val="0"/>
              </a:spcBef>
            </a:pPr>
            <a:r>
              <a:rPr lang="en-US" altLang="zh-CN" b="1" dirty="0" smtClean="0">
                <a:solidFill>
                  <a:schemeClr val="bg1"/>
                </a:solidFill>
                <a:latin typeface="黑体" panose="02010609060101010101" charset="-122"/>
                <a:ea typeface="黑体" panose="02010609060101010101" charset="-122"/>
                <a:cs typeface="黑体" panose="02010609060101010101" charset="-122"/>
                <a:sym typeface="+mn-ea"/>
              </a:rPr>
              <a:t>1.1.1.2</a:t>
            </a:r>
            <a:r>
              <a:rPr lang="zh-CN" altLang="en-US" b="1" dirty="0" smtClean="0">
                <a:solidFill>
                  <a:schemeClr val="bg1"/>
                </a:solidFill>
                <a:latin typeface="黑体" panose="02010609060101010101" charset="-122"/>
                <a:ea typeface="黑体" panose="02010609060101010101" charset="-122"/>
                <a:cs typeface="黑体" panose="02010609060101010101" charset="-122"/>
                <a:sym typeface="+mn-ea"/>
              </a:rPr>
              <a:t>合伙企业</a:t>
            </a:r>
            <a:endParaRPr lang="en-US" altLang="zh-CN" b="1" dirty="0" smtClean="0">
              <a:solidFill>
                <a:schemeClr val="bg1"/>
              </a:solidFill>
              <a:latin typeface="黑体" panose="02010609060101010101" charset="-122"/>
              <a:ea typeface="黑体" panose="02010609060101010101" charset="-122"/>
              <a:cs typeface="黑体" panose="02010609060101010101" charset="-122"/>
              <a:sym typeface="+mn-ea"/>
            </a:endParaRPr>
          </a:p>
          <a:p>
            <a:pPr indent="457200" defTabSz="514350">
              <a:lnSpc>
                <a:spcPct val="150000"/>
              </a:lnSpc>
              <a:spcBef>
                <a:spcPct val="0"/>
              </a:spcBef>
            </a:pPr>
            <a:r>
              <a:rPr lang="en-US" altLang="zh-CN" b="1" dirty="0" smtClean="0">
                <a:solidFill>
                  <a:schemeClr val="bg1"/>
                </a:solidFill>
                <a:latin typeface="黑体" panose="02010609060101010101" charset="-122"/>
                <a:ea typeface="黑体" panose="02010609060101010101" charset="-122"/>
                <a:cs typeface="黑体" panose="02010609060101010101" charset="-122"/>
                <a:sym typeface="+mn-ea"/>
              </a:rPr>
              <a:t>1.1.1.3</a:t>
            </a:r>
            <a:r>
              <a:rPr lang="zh-CN" altLang="en-US" b="1" dirty="0" smtClean="0">
                <a:solidFill>
                  <a:schemeClr val="bg1"/>
                </a:solidFill>
                <a:latin typeface="黑体" panose="02010609060101010101" charset="-122"/>
                <a:ea typeface="黑体" panose="02010609060101010101" charset="-122"/>
                <a:cs typeface="黑体" panose="02010609060101010101" charset="-122"/>
                <a:sym typeface="+mn-ea"/>
              </a:rPr>
              <a:t>公司制企业</a:t>
            </a:r>
            <a:endParaRPr lang="zh-CN" altLang="zh-CN" b="1" dirty="0" smtClean="0">
              <a:solidFill>
                <a:schemeClr val="bg1"/>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571812"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1.1.2 </a:t>
            </a:r>
            <a:r>
              <a:rPr lang="zh-CN" altLang="en-US" sz="2400" b="1" dirty="0" smtClean="0">
                <a:solidFill>
                  <a:srgbClr val="FFFF00"/>
                </a:solidFill>
                <a:cs typeface="黑体" panose="02010609060101010101" charset="-122"/>
                <a:sym typeface="+mn-ea"/>
              </a:rPr>
              <a:t>企业</a:t>
            </a:r>
            <a:r>
              <a:rPr lang="zh-CN" altLang="en-US" sz="2400" b="1" dirty="0" smtClean="0">
                <a:solidFill>
                  <a:srgbClr val="FFFF00"/>
                </a:solidFill>
                <a:cs typeface="黑体" panose="02010609060101010101" charset="-122"/>
                <a:sym typeface="+mn-ea"/>
              </a:rPr>
              <a:t>的利益相关者</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239395" y="944245"/>
            <a:ext cx="5765165" cy="4247317"/>
          </a:xfrm>
          <a:prstGeom prst="rect">
            <a:avLst/>
          </a:prstGeom>
          <a:noFill/>
        </p:spPr>
        <p:txBody>
          <a:bodyPr wrap="square" rtlCol="0" anchor="t">
            <a:spAutoFit/>
          </a:bodyPr>
          <a:lstStyle/>
          <a:p>
            <a:pPr indent="457200" defTabSz="514350">
              <a:lnSpc>
                <a:spcPct val="150000"/>
              </a:lnSpc>
              <a:spcBef>
                <a:spcPct val="0"/>
              </a:spcBef>
            </a:pPr>
            <a:r>
              <a:rPr lang="zh-CN" altLang="zh-CN" b="1" dirty="0" smtClean="0">
                <a:solidFill>
                  <a:prstClr val="white"/>
                </a:solidFill>
                <a:latin typeface="黑体" panose="02010609060101010101" charset="-122"/>
                <a:ea typeface="黑体" panose="02010609060101010101" charset="-122"/>
                <a:cs typeface="黑体" panose="02010609060101010101" charset="-122"/>
                <a:sym typeface="+mn-ea"/>
              </a:rPr>
              <a:t>利益相关者是指与组织有一定利益关系的个人或者其他群体，他们能够被另一些群体组织影响，同时也能对群体组织产生影响。企业通常有以下七个利益相关者：</a:t>
            </a:r>
          </a:p>
          <a:p>
            <a:pPr indent="457200" defTabSz="514350">
              <a:lnSpc>
                <a:spcPct val="150000"/>
              </a:lnSpc>
              <a:spcBef>
                <a:spcPct val="0"/>
              </a:spcBef>
            </a:pPr>
            <a:r>
              <a:rPr lang="zh-CN" altLang="zh-CN" b="1" dirty="0" smtClean="0">
                <a:solidFill>
                  <a:prstClr val="white"/>
                </a:solidFill>
                <a:latin typeface="黑体" panose="02010609060101010101" charset="-122"/>
                <a:ea typeface="黑体" panose="02010609060101010101" charset="-122"/>
                <a:cs typeface="黑体" panose="02010609060101010101" charset="-122"/>
                <a:sym typeface="+mn-ea"/>
              </a:rPr>
              <a:t>（</a:t>
            </a:r>
            <a:r>
              <a:rPr lang="en-US" altLang="zh-CN" b="1" dirty="0" smtClean="0">
                <a:solidFill>
                  <a:prstClr val="white"/>
                </a:solidFill>
                <a:latin typeface="黑体" panose="02010609060101010101" charset="-122"/>
                <a:ea typeface="黑体" panose="02010609060101010101" charset="-122"/>
                <a:cs typeface="黑体" panose="02010609060101010101" charset="-122"/>
                <a:sym typeface="+mn-ea"/>
              </a:rPr>
              <a:t>1</a:t>
            </a:r>
            <a:r>
              <a:rPr lang="zh-CN" altLang="zh-CN" b="1" dirty="0" smtClean="0">
                <a:solidFill>
                  <a:prstClr val="white"/>
                </a:solidFill>
                <a:latin typeface="黑体" panose="02010609060101010101" charset="-122"/>
                <a:ea typeface="黑体" panose="02010609060101010101" charset="-122"/>
                <a:cs typeface="黑体" panose="02010609060101010101" charset="-122"/>
                <a:sym typeface="+mn-ea"/>
              </a:rPr>
              <a:t>）投资者（股东）</a:t>
            </a:r>
          </a:p>
          <a:p>
            <a:pPr indent="457200" defTabSz="514350">
              <a:lnSpc>
                <a:spcPct val="150000"/>
              </a:lnSpc>
              <a:spcBef>
                <a:spcPct val="0"/>
              </a:spcBef>
            </a:pPr>
            <a:r>
              <a:rPr lang="zh-CN" altLang="zh-CN" b="1" dirty="0" smtClean="0">
                <a:solidFill>
                  <a:prstClr val="white"/>
                </a:solidFill>
                <a:latin typeface="黑体" panose="02010609060101010101" charset="-122"/>
                <a:ea typeface="黑体" panose="02010609060101010101" charset="-122"/>
                <a:cs typeface="黑体" panose="02010609060101010101" charset="-122"/>
                <a:sym typeface="+mn-ea"/>
              </a:rPr>
              <a:t>（</a:t>
            </a:r>
            <a:r>
              <a:rPr lang="en-US" altLang="zh-CN" b="1" dirty="0" smtClean="0">
                <a:solidFill>
                  <a:prstClr val="white"/>
                </a:solidFill>
                <a:latin typeface="黑体" panose="02010609060101010101" charset="-122"/>
                <a:ea typeface="黑体" panose="02010609060101010101" charset="-122"/>
                <a:cs typeface="黑体" panose="02010609060101010101" charset="-122"/>
                <a:sym typeface="+mn-ea"/>
              </a:rPr>
              <a:t>2</a:t>
            </a:r>
            <a:r>
              <a:rPr lang="zh-CN" altLang="zh-CN" b="1" dirty="0" smtClean="0">
                <a:solidFill>
                  <a:prstClr val="white"/>
                </a:solidFill>
                <a:latin typeface="黑体" panose="02010609060101010101" charset="-122"/>
                <a:ea typeface="黑体" panose="02010609060101010101" charset="-122"/>
                <a:cs typeface="黑体" panose="02010609060101010101" charset="-122"/>
                <a:sym typeface="+mn-ea"/>
              </a:rPr>
              <a:t>）雇员</a:t>
            </a:r>
          </a:p>
          <a:p>
            <a:pPr indent="457200" defTabSz="514350">
              <a:lnSpc>
                <a:spcPct val="150000"/>
              </a:lnSpc>
              <a:spcBef>
                <a:spcPct val="0"/>
              </a:spcBef>
            </a:pPr>
            <a:r>
              <a:rPr lang="zh-CN" altLang="zh-CN" b="1" dirty="0" smtClean="0">
                <a:solidFill>
                  <a:prstClr val="white"/>
                </a:solidFill>
                <a:latin typeface="黑体" panose="02010609060101010101" charset="-122"/>
                <a:ea typeface="黑体" panose="02010609060101010101" charset="-122"/>
                <a:cs typeface="黑体" panose="02010609060101010101" charset="-122"/>
                <a:sym typeface="+mn-ea"/>
              </a:rPr>
              <a:t>（</a:t>
            </a:r>
            <a:r>
              <a:rPr lang="en-US" altLang="zh-CN" b="1" dirty="0" smtClean="0">
                <a:solidFill>
                  <a:prstClr val="white"/>
                </a:solidFill>
                <a:latin typeface="黑体" panose="02010609060101010101" charset="-122"/>
                <a:ea typeface="黑体" panose="02010609060101010101" charset="-122"/>
                <a:cs typeface="黑体" panose="02010609060101010101" charset="-122"/>
                <a:sym typeface="+mn-ea"/>
              </a:rPr>
              <a:t>3</a:t>
            </a:r>
            <a:r>
              <a:rPr lang="zh-CN" altLang="zh-CN" b="1" dirty="0" smtClean="0">
                <a:solidFill>
                  <a:prstClr val="white"/>
                </a:solidFill>
                <a:latin typeface="黑体" panose="02010609060101010101" charset="-122"/>
                <a:ea typeface="黑体" panose="02010609060101010101" charset="-122"/>
                <a:cs typeface="黑体" panose="02010609060101010101" charset="-122"/>
                <a:sym typeface="+mn-ea"/>
              </a:rPr>
              <a:t>）政府</a:t>
            </a:r>
          </a:p>
          <a:p>
            <a:pPr indent="457200" defTabSz="514350">
              <a:lnSpc>
                <a:spcPct val="150000"/>
              </a:lnSpc>
              <a:spcBef>
                <a:spcPct val="0"/>
              </a:spcBef>
            </a:pPr>
            <a:r>
              <a:rPr lang="zh-CN" altLang="zh-CN" b="1" dirty="0" smtClean="0">
                <a:solidFill>
                  <a:prstClr val="white"/>
                </a:solidFill>
                <a:latin typeface="黑体" panose="02010609060101010101" charset="-122"/>
                <a:ea typeface="黑体" panose="02010609060101010101" charset="-122"/>
                <a:cs typeface="黑体" panose="02010609060101010101" charset="-122"/>
                <a:sym typeface="+mn-ea"/>
              </a:rPr>
              <a:t>（</a:t>
            </a:r>
            <a:r>
              <a:rPr lang="en-US" altLang="zh-CN" b="1" dirty="0" smtClean="0">
                <a:solidFill>
                  <a:prstClr val="white"/>
                </a:solidFill>
                <a:latin typeface="黑体" panose="02010609060101010101" charset="-122"/>
                <a:ea typeface="黑体" panose="02010609060101010101" charset="-122"/>
                <a:cs typeface="黑体" panose="02010609060101010101" charset="-122"/>
                <a:sym typeface="+mn-ea"/>
              </a:rPr>
              <a:t>4</a:t>
            </a:r>
            <a:r>
              <a:rPr lang="zh-CN" altLang="zh-CN" b="1" dirty="0" smtClean="0">
                <a:solidFill>
                  <a:prstClr val="white"/>
                </a:solidFill>
                <a:latin typeface="黑体" panose="02010609060101010101" charset="-122"/>
                <a:ea typeface="黑体" panose="02010609060101010101" charset="-122"/>
                <a:cs typeface="黑体" panose="02010609060101010101" charset="-122"/>
                <a:sym typeface="+mn-ea"/>
              </a:rPr>
              <a:t>）债权人</a:t>
            </a:r>
          </a:p>
          <a:p>
            <a:pPr indent="457200" defTabSz="514350">
              <a:lnSpc>
                <a:spcPct val="150000"/>
              </a:lnSpc>
              <a:spcBef>
                <a:spcPct val="0"/>
              </a:spcBef>
            </a:pPr>
            <a:r>
              <a:rPr lang="zh-CN" altLang="zh-CN" b="1" dirty="0" smtClean="0">
                <a:solidFill>
                  <a:prstClr val="white"/>
                </a:solidFill>
                <a:latin typeface="黑体" panose="02010609060101010101" charset="-122"/>
                <a:ea typeface="黑体" panose="02010609060101010101" charset="-122"/>
                <a:cs typeface="黑体" panose="02010609060101010101" charset="-122"/>
                <a:sym typeface="+mn-ea"/>
              </a:rPr>
              <a:t>（</a:t>
            </a:r>
            <a:r>
              <a:rPr lang="en-US" altLang="zh-CN" b="1" dirty="0" smtClean="0">
                <a:solidFill>
                  <a:prstClr val="white"/>
                </a:solidFill>
                <a:latin typeface="黑体" panose="02010609060101010101" charset="-122"/>
                <a:ea typeface="黑体" panose="02010609060101010101" charset="-122"/>
                <a:cs typeface="黑体" panose="02010609060101010101" charset="-122"/>
                <a:sym typeface="+mn-ea"/>
              </a:rPr>
              <a:t>5</a:t>
            </a:r>
            <a:r>
              <a:rPr lang="zh-CN" altLang="zh-CN" b="1" dirty="0" smtClean="0">
                <a:solidFill>
                  <a:prstClr val="white"/>
                </a:solidFill>
                <a:latin typeface="黑体" panose="02010609060101010101" charset="-122"/>
                <a:ea typeface="黑体" panose="02010609060101010101" charset="-122"/>
                <a:cs typeface="黑体" panose="02010609060101010101" charset="-122"/>
                <a:sym typeface="+mn-ea"/>
              </a:rPr>
              <a:t>）顾客</a:t>
            </a:r>
          </a:p>
          <a:p>
            <a:pPr indent="457200" defTabSz="514350">
              <a:lnSpc>
                <a:spcPct val="150000"/>
              </a:lnSpc>
              <a:spcBef>
                <a:spcPct val="0"/>
              </a:spcBef>
            </a:pPr>
            <a:r>
              <a:rPr lang="zh-CN" altLang="zh-CN" b="1" dirty="0" smtClean="0">
                <a:solidFill>
                  <a:prstClr val="white"/>
                </a:solidFill>
                <a:latin typeface="黑体" panose="02010609060101010101" charset="-122"/>
                <a:ea typeface="黑体" panose="02010609060101010101" charset="-122"/>
                <a:cs typeface="黑体" panose="02010609060101010101" charset="-122"/>
                <a:sym typeface="+mn-ea"/>
              </a:rPr>
              <a:t>（</a:t>
            </a:r>
            <a:r>
              <a:rPr lang="en-US" altLang="zh-CN" b="1" dirty="0" smtClean="0">
                <a:solidFill>
                  <a:prstClr val="white"/>
                </a:solidFill>
                <a:latin typeface="黑体" panose="02010609060101010101" charset="-122"/>
                <a:ea typeface="黑体" panose="02010609060101010101" charset="-122"/>
                <a:cs typeface="黑体" panose="02010609060101010101" charset="-122"/>
                <a:sym typeface="+mn-ea"/>
              </a:rPr>
              <a:t>6</a:t>
            </a:r>
            <a:r>
              <a:rPr lang="zh-CN" altLang="zh-CN" b="1" dirty="0" smtClean="0">
                <a:solidFill>
                  <a:prstClr val="white"/>
                </a:solidFill>
                <a:latin typeface="黑体" panose="02010609060101010101" charset="-122"/>
                <a:ea typeface="黑体" panose="02010609060101010101" charset="-122"/>
                <a:cs typeface="黑体" panose="02010609060101010101" charset="-122"/>
                <a:sym typeface="+mn-ea"/>
              </a:rPr>
              <a:t>）社会主体</a:t>
            </a:r>
          </a:p>
          <a:p>
            <a:pPr indent="457200" defTabSz="514350">
              <a:lnSpc>
                <a:spcPct val="150000"/>
              </a:lnSpc>
              <a:spcBef>
                <a:spcPct val="0"/>
              </a:spcBef>
            </a:pPr>
            <a:r>
              <a:rPr lang="zh-CN" altLang="zh-CN" b="1" dirty="0" smtClean="0">
                <a:solidFill>
                  <a:prstClr val="white"/>
                </a:solidFill>
                <a:latin typeface="黑体" panose="02010609060101010101" charset="-122"/>
                <a:ea typeface="黑体" panose="02010609060101010101" charset="-122"/>
                <a:cs typeface="黑体" panose="02010609060101010101" charset="-122"/>
                <a:sym typeface="+mn-ea"/>
              </a:rPr>
              <a:t>（</a:t>
            </a:r>
            <a:r>
              <a:rPr lang="en-US" altLang="zh-CN" b="1" dirty="0" smtClean="0">
                <a:solidFill>
                  <a:prstClr val="white"/>
                </a:solidFill>
                <a:latin typeface="黑体" panose="02010609060101010101" charset="-122"/>
                <a:ea typeface="黑体" panose="02010609060101010101" charset="-122"/>
                <a:cs typeface="黑体" panose="02010609060101010101" charset="-122"/>
                <a:sym typeface="+mn-ea"/>
              </a:rPr>
              <a:t>7</a:t>
            </a:r>
            <a:r>
              <a:rPr lang="zh-CN" altLang="zh-CN" b="1" dirty="0" smtClean="0">
                <a:solidFill>
                  <a:prstClr val="white"/>
                </a:solidFill>
                <a:latin typeface="黑体" panose="02010609060101010101" charset="-122"/>
                <a:ea typeface="黑体" panose="02010609060101010101" charset="-122"/>
                <a:cs typeface="黑体" panose="02010609060101010101" charset="-122"/>
                <a:sym typeface="+mn-ea"/>
              </a:rPr>
              <a:t>）竞争</a:t>
            </a:r>
            <a:r>
              <a:rPr lang="zh-CN" altLang="zh-CN" b="1" dirty="0" smtClean="0">
                <a:solidFill>
                  <a:prstClr val="white"/>
                </a:solidFill>
                <a:latin typeface="黑体" panose="02010609060101010101" charset="-122"/>
                <a:ea typeface="黑体" panose="02010609060101010101" charset="-122"/>
                <a:cs typeface="黑体" panose="02010609060101010101" charset="-122"/>
                <a:sym typeface="+mn-ea"/>
              </a:rPr>
              <a:t>者</a:t>
            </a:r>
            <a:endParaRPr lang="zh-CN" altLang="zh-CN" b="1"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264035"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1.1.3 </a:t>
            </a:r>
            <a:r>
              <a:rPr lang="zh-CN" altLang="en-US" sz="2400" b="1" dirty="0" smtClean="0">
                <a:solidFill>
                  <a:srgbClr val="FFFF00"/>
                </a:solidFill>
                <a:cs typeface="黑体" panose="02010609060101010101" charset="-122"/>
                <a:sym typeface="+mn-ea"/>
              </a:rPr>
              <a:t>企业</a:t>
            </a:r>
            <a:r>
              <a:rPr lang="zh-CN" altLang="en-US" sz="2400" b="1" dirty="0" smtClean="0">
                <a:solidFill>
                  <a:srgbClr val="FFFF00"/>
                </a:solidFill>
                <a:cs typeface="黑体" panose="02010609060101010101" charset="-122"/>
                <a:sym typeface="+mn-ea"/>
              </a:rPr>
              <a:t>的组织结构</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pic>
        <p:nvPicPr>
          <p:cNvPr id="4" name="图片 3" descr="W_HAUIQZI$R%}$A5W1(MGOH"/>
          <p:cNvPicPr/>
          <p:nvPr/>
        </p:nvPicPr>
        <p:blipFill>
          <a:blip r:embed="rId3" cstate="print">
            <a:extLst>
              <a:ext uri="{28A0092B-C50C-407E-A947-70E740481C1C}">
                <a14:useLocalDpi xmlns="" xmlns:wpc="http://schemas.microsoft.com/office/word/2010/wordprocessingCanvas" xmlns:mc="http://schemas.openxmlformats.org/markup-compatibility/2006"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val="0"/>
              </a:ext>
            </a:extLst>
          </a:blip>
          <a:srcRect/>
          <a:stretch>
            <a:fillRect/>
          </a:stretch>
        </p:blipFill>
        <p:spPr bwMode="auto">
          <a:xfrm>
            <a:off x="237089" y="1081916"/>
            <a:ext cx="5648325" cy="3867771"/>
          </a:xfrm>
          <a:prstGeom prst="rect">
            <a:avLst/>
          </a:prstGeom>
          <a:noFill/>
          <a:ln>
            <a:noFill/>
          </a:ln>
        </p:spPr>
      </p:pic>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879588"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1.1.4 </a:t>
            </a:r>
            <a:r>
              <a:rPr lang="zh-CN" altLang="en-US" sz="2400" b="1" dirty="0" smtClean="0">
                <a:solidFill>
                  <a:srgbClr val="FFFF00"/>
                </a:solidFill>
                <a:cs typeface="黑体" panose="02010609060101010101" charset="-122"/>
                <a:sym typeface="+mn-ea"/>
              </a:rPr>
              <a:t>企业</a:t>
            </a:r>
            <a:r>
              <a:rPr lang="zh-CN" altLang="en-US" sz="2400" b="1" dirty="0" smtClean="0">
                <a:solidFill>
                  <a:srgbClr val="FFFF00"/>
                </a:solidFill>
                <a:cs typeface="黑体" panose="02010609060101010101" charset="-122"/>
                <a:sym typeface="+mn-ea"/>
              </a:rPr>
              <a:t>的基本业务流程</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pic>
        <p:nvPicPr>
          <p:cNvPr id="316418" name="Picture 2"/>
          <p:cNvPicPr>
            <a:picLocks noChangeAspect="1" noChangeArrowheads="1"/>
          </p:cNvPicPr>
          <p:nvPr/>
        </p:nvPicPr>
        <p:blipFill>
          <a:blip r:embed="rId3" cstate="print"/>
          <a:srcRect/>
          <a:stretch>
            <a:fillRect/>
          </a:stretch>
        </p:blipFill>
        <p:spPr bwMode="auto">
          <a:xfrm>
            <a:off x="298588" y="1222514"/>
            <a:ext cx="7334250" cy="3061252"/>
          </a:xfrm>
          <a:prstGeom prst="rect">
            <a:avLst/>
          </a:prstGeom>
          <a:noFill/>
          <a:ln w="9525">
            <a:noFill/>
            <a:miter lim="800000"/>
            <a:headEnd/>
            <a:tailEnd/>
          </a:ln>
        </p:spPr>
      </p:pic>
    </p:spTree>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0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00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00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00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00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00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006.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00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0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10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101.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13.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10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10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8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088.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089.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90.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09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09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09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09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109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09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09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09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09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0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0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0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0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110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105.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106.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10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10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10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1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11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111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1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1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1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1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1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1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1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2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2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112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2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2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2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2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2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2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2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3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3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113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3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3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3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3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3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3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3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4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4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4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4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114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4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46.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4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4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4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115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5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11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11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57.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11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2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2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2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2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3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23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23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234.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23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236.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23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23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123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4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24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24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24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24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24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24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24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124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4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125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51.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5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5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5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5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125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25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25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25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2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6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26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26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26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26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26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126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6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6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6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7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7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7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7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7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7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127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7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7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7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8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8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8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8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8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8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8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8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128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28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2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9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29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29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29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29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29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2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12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12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01.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13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3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3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3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3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3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3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3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3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3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13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7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376.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37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378.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379.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3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80.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38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38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138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38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38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38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38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38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38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3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9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391.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139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39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39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395.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396.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39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39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39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0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0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0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0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0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0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0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0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0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40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14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1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41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41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41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41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41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41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41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41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41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14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2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2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2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2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2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2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2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2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2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2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3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3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143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3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3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3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36.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3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3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3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14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14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45.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14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328"/>
</p:tagLst>
</file>

<file path=ppt/tags/tag14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328"/>
</p:tagLst>
</file>

<file path=ppt/tags/tag14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4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4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4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5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5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5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5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5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5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5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5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5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0204328"/>
  <p:tag name="KSO_WM_TEMPLATE_SUBCATEGORY" val="0"/>
  <p:tag name="KSO_WM_TEMPLATE_MASTER_TYPE" val="1"/>
  <p:tag name="KSO_WM_TEMPLATE_COLOR_TYPE" val="1"/>
  <p:tag name="KSO_WM_TEMPLATE_MASTER_THUMB_INDEX" val="12"/>
  <p:tag name="KSO_WM_TEMPLATE_THUMBS_INDEX" val="1、4、7、9、12、16、17、21、24、25、26、27、28、31、35、38、41"/>
</p:tagLst>
</file>

<file path=ppt/tags/tag15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5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5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5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19.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52.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20.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52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52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52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524.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52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52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152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52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52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53.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3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53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53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53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53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535.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1536.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53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53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53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54.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4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541.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54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54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154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54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54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54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54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54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55.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5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55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55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55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155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5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5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5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5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5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6.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6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6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6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56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156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56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56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56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56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56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57.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7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57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57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57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57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57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1576.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7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7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7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8.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8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8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8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8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15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15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89.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1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y"/>
  <p:tag name="KSO_WM_UNIT_INDEX" val="1"/>
  <p:tag name="KSO_WM_UNIT_ID" val="_1*y*1"/>
  <p:tag name="KSO_WM_SLIDE_BACKGROUND_MASK_FLAG" val="1"/>
</p:tagLst>
</file>

<file path=ppt/tags/tag15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6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6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6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6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6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6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6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6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6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6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6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6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6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6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6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664.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66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666.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66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668.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669.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7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167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67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67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67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67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67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67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67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67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1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8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681.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68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68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68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685.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686.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68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168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68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9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69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69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69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69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69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69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69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169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69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70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70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70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70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70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70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70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170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0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1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1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1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1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1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1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1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1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1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1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1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2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72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72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72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72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72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726.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72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7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17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1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33.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17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7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7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7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7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7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7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7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7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7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7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7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7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8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0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808.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809.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10.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81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81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81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81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181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81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81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81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81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2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82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82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82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182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825.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826.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82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82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82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3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83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183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83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83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83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83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83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83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83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4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84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184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84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84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84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84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84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84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84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5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85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185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85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85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85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85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85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85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85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6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86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86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86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186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6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66.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6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6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6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7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7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18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18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77.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18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9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9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9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9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9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9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9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5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95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95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954.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95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956.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95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95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195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6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96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96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96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96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96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96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96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196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96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7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971.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97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97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97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97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197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97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97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97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8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98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98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98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98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98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198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98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98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98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9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99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99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99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99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99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199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99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99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99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0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00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00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00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00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00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00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00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200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00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1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01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01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01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01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01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0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20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20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21.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20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0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0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0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0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0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0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9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096.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09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098.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099.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00.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10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10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210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10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10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10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10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10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10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1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111.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211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11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11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115.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116.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11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11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11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2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2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12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12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12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12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12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12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12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12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12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2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3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13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13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13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13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13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13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13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13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13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2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4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14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14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14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14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14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14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14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14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14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5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15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215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15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15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15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156.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15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15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15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21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21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1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1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165.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21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1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1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1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1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1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2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2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2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2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2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2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2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2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2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2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2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2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2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2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2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2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39.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40.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24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24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24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244.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24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24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224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24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24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5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25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25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25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25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255.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2256.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25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25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25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6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261.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26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26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226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26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26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26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26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26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7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27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27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27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227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27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27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27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27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27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1*i*1"/>
  <p:tag name="KSO_WM_UNIT_LAYERLEVEL" val="1"/>
  <p:tag name="KSO_WM_TAG_VERSION" val="1.0"/>
  <p:tag name="KSO_WM_BEAUTIFY_FLAG" val="#wm#"/>
</p:tagLst>
</file>

<file path=ppt/tags/tag228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28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28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28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228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28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28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28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28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28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29.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29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29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29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29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29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29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2296.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29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29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29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30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30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30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30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3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23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23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09.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2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5.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frame"/>
  <p:tag name="KSO_WM_SLIDE_BK_DARK_LIGHT" val="2"/>
  <p:tag name="KSO_WM_UNIT_HIGHLIGHT" val="0"/>
  <p:tag name="KSO_WM_UNIT_COMPATIBLE" val="0"/>
  <p:tag name="KSO_WM_UNIT_DIAGRAM_ISNUMVISUAL" val="0"/>
  <p:tag name="KSO_WM_UNIT_DIAGRAM_ISREFERUNIT" val="0"/>
  <p:tag name="KSO_WM_UNIT_INDEX" val="1"/>
  <p:tag name="KSO_WM_UNIT_ID" val="_13*i*1"/>
  <p:tag name="KSO_WM_UNIT_BK_DARK_LIGHT" val="2"/>
  <p:tag name="KSO_WM_UNIT_LAYERLEVEL" val="1"/>
  <p:tag name="KSO_WM_TAG_VERSION" val="1.0"/>
  <p:tag name="KSO_WM_BEAUTIFY_FLAG" val="#wm#"/>
</p:tagLst>
</file>

<file path=ppt/tags/tag23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3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3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3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3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3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3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3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3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3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3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3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3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3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3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3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3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3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3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3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3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8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384.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38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386.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38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388.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389.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39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239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39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39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39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39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39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39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39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39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0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401.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40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40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40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405.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406.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40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240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40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1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41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41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41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41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41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41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41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241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41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2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42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42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42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42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42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42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42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242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42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43.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NDEX" val="1"/>
  <p:tag name="KSO_WM_UNIT_ID" val="_14*i*1"/>
  <p:tag name="KSO_WM_UNIT_BK_DARK_LIGHT" val="2"/>
  <p:tag name="KSO_WM_UNIT_LAYERLEVEL" val="1"/>
  <p:tag name="KSO_WM_TAG_VERSION" val="1.0"/>
  <p:tag name="KSO_WM_BEAUTIFY_FLAG" val="#wm#"/>
</p:tagLst>
</file>

<file path=ppt/tags/tag243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43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43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43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43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43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43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43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43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43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24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44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44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44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44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44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44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446.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44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448.xml><?xml version="1.0" encoding="utf-8"?>
<p:tagLst xmlns:a="http://schemas.openxmlformats.org/drawingml/2006/main" xmlns:r="http://schemas.openxmlformats.org/officeDocument/2006/relationships" xmlns:p="http://schemas.openxmlformats.org/presentationml/2006/main">
  <p:tag name="KSO_WM_BEAUTIFY_FLAG" val="#wm#"/>
  <p:tag name="KSO_WM_TEMPLATE_SUBCATEGORY" val="0"/>
  <p:tag name="KSO_WM_SLIDE_ITEM_CNT" val="0"/>
  <p:tag name="KSO_WM_SLIDE_INDEX" val="1"/>
  <p:tag name="KSO_WM_TAG_VERSION" val="1.0"/>
  <p:tag name="KSO_WM_SLIDE_LAYOUT" val="a_b_f"/>
  <p:tag name="KSO_WM_SLIDE_LAYOUT_CNT" val="1_1_2"/>
  <p:tag name="KSO_WM_SLIDE_TYPE" val="title"/>
  <p:tag name="KSO_WM_SLIDE_SUBTYPE" val="pureTxt"/>
  <p:tag name="KSO_WM_TEMPLATE_MASTER_TYPE" val="1"/>
  <p:tag name="KSO_WM_TEMPLATE_COLOR_TYPE" val="1"/>
  <p:tag name="KSO_WM_TEMPLATE_CATEGORY" val="custom"/>
  <p:tag name="KSO_WM_TEMPLATE_INDEX" val="20204328"/>
  <p:tag name="KSO_WM_SLIDE_ID" val="custom20204328_1"/>
  <p:tag name="KSO_WM_TEMPLATE_MASTER_THUMB_INDEX" val="12"/>
  <p:tag name="KSO_WM_TEMPLATE_THUMBS_INDEX" val="1、4、7、9、12、16、17、21、24、25、26、27、28、31、35、38、41"/>
</p:tagLst>
</file>

<file path=ppt/tags/tag24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7"/>
  <p:tag name="KSO_WM_UNIT_TYPE" val="a"/>
  <p:tag name="KSO_WM_UNIT_INDEX" val="1"/>
  <p:tag name="KSO_WM_UNIT_PRESET_TEXT" val="毕业论文答辩"/>
  <p:tag name="KSO_WM_TEMPLATE_CATEGORY" val="custom"/>
  <p:tag name="KSO_WM_TEMPLATE_INDEX" val="20204328"/>
  <p:tag name="KSO_WM_UNIT_ID" val="custom20204328_1*a*1"/>
  <p:tag name="KSO_WM_UNIT_ISNUMDGMTITLE" val="0"/>
</p:tagLst>
</file>

<file path=ppt/tags/tag2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51.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NDEX" val="1"/>
  <p:tag name="KSO_WM_UNIT_ID" val="_15*i*1"/>
  <p:tag name="KSO_WM_UNIT_BK_DARK_LIGHT" val="2"/>
  <p:tag name="KSO_WM_UNIT_LAYERLEVEL" val="1"/>
  <p:tag name="KSO_WM_TAG_VERSION" val="1.0"/>
  <p:tag name="KSO_WM_BEAUTIFY_FLAG" val="#wm#"/>
</p:tagLst>
</file>

<file path=ppt/tags/tag25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5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0.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NDEX" val="1"/>
  <p:tag name="KSO_WM_UNIT_ID" val="_16*i*1"/>
  <p:tag name="KSO_WM_UNIT_BK_DARK_LIGHT" val="2"/>
  <p:tag name="KSO_WM_UNIT_LAYERLEVEL" val="1"/>
  <p:tag name="KSO_WM_TAG_VERSION" val="1.0"/>
  <p:tag name="KSO_WM_BEAUTIFY_FLAG" val="#wm#"/>
</p:tagLst>
</file>

<file path=ppt/tags/tag26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6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9.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NDEX" val="1"/>
  <p:tag name="KSO_WM_UNIT_ID" val="_17*i*1"/>
  <p:tag name="KSO_WM_UNIT_BK_DARK_LIGHT" val="2"/>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7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belt"/>
  <p:tag name="KSO_WM_SLIDE_BK_DARK_LIGHT" val="2"/>
  <p:tag name="KSO_WM_UNIT_HIGHLIGHT" val="0"/>
  <p:tag name="KSO_WM_UNIT_COMPATIBLE" val="0"/>
  <p:tag name="KSO_WM_UNIT_DIAGRAM_ISNUMVISUAL" val="0"/>
  <p:tag name="KSO_WM_UNIT_DIAGRAM_ISREFERUNIT" val="0"/>
  <p:tag name="KSO_WM_UNIT_INDEX" val="1"/>
  <p:tag name="KSO_WM_UNIT_ID" val="_18*i*1"/>
  <p:tag name="KSO_WM_UNIT_BK_DARK_LIGHT" val="2"/>
  <p:tag name="KSO_WM_UNIT_LAYERLEVEL" val="1"/>
  <p:tag name="KSO_WM_TAG_VERSION" val="1.0"/>
  <p:tag name="KSO_WM_BEAUTIFY_FLAG" val="#wm#"/>
</p:tagLst>
</file>

<file path=ppt/tags/tag28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8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2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3.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2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68.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69.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0.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7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7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7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7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37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7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7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7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7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8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8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8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38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85.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86.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8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8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8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9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39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40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40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1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41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2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2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2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42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2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26.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2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2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2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3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4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4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37.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4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1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1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1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14.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1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16.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1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1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51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2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52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2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3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31.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3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3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3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3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53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3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3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3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4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4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4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4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4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54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4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4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4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5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5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5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5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5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55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5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5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5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56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6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7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7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7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7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7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5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5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81.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5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56.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5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58.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59.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60.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6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6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66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6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6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6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6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6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6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7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71.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67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7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7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75.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76.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7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7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7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8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0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1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1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71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1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1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1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16.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1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1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1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7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7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25.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7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9.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0.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0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0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0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04.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0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0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80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0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0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1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1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1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1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1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15.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816.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1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1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1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2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21.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2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2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82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2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2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2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2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2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3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3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3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3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83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3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3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3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3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3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4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4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4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4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84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4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4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4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4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4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5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5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5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5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5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5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856.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5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5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5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6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6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6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6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8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8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69.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8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8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4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944.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94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946.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94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948.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949.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95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6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61.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6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6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6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65.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66.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6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96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6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97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7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7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7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7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7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7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7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97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7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8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8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8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8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8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8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8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8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98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98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9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99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99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99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99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99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99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99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99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99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heme/theme1.xml><?xml version="1.0" encoding="utf-8"?>
<a:theme xmlns:a="http://schemas.openxmlformats.org/drawingml/2006/main" name="2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20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1.xml><?xml version="1.0" encoding="utf-8"?>
<a:theme xmlns:a="http://schemas.openxmlformats.org/drawingml/2006/main" name="21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22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3.xml><?xml version="1.0" encoding="utf-8"?>
<a:theme xmlns:a="http://schemas.openxmlformats.org/drawingml/2006/main" name="23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24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25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6.xml><?xml version="1.0" encoding="utf-8"?>
<a:theme xmlns:a="http://schemas.openxmlformats.org/drawingml/2006/main" name="26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7.xml><?xml version="1.0" encoding="utf-8"?>
<a:theme xmlns:a="http://schemas.openxmlformats.org/drawingml/2006/main" name="27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71">
      <a:dk1>
        <a:srgbClr val="000000"/>
      </a:dk1>
      <a:lt1>
        <a:srgbClr val="FFFFFF"/>
      </a:lt1>
      <a:dk2>
        <a:srgbClr val="EFECEC"/>
      </a:dk2>
      <a:lt2>
        <a:srgbClr val="FDFCFC"/>
      </a:lt2>
      <a:accent1>
        <a:srgbClr val="D3A991"/>
      </a:accent1>
      <a:accent2>
        <a:srgbClr val="C5B09B"/>
      </a:accent2>
      <a:accent3>
        <a:srgbClr val="B0B19D"/>
      </a:accent3>
      <a:accent4>
        <a:srgbClr val="A5BBAC"/>
      </a:accent4>
      <a:accent5>
        <a:srgbClr val="88BEAF"/>
      </a:accent5>
      <a:accent6>
        <a:srgbClr val="9AD6C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4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5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6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7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8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9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272</TotalTime>
  <Words>3094</Words>
  <Application>Microsoft Office PowerPoint</Application>
  <PresentationFormat>全屏显示(16:9)</PresentationFormat>
  <Paragraphs>174</Paragraphs>
  <Slides>35</Slides>
  <Notes>35</Notes>
  <HiddenSlides>0</HiddenSlides>
  <MMClips>0</MMClips>
  <ScaleCrop>false</ScaleCrop>
  <HeadingPairs>
    <vt:vector size="4" baseType="variant">
      <vt:variant>
        <vt:lpstr>主题</vt:lpstr>
      </vt:variant>
      <vt:variant>
        <vt:i4>17</vt:i4>
      </vt:variant>
      <vt:variant>
        <vt:lpstr>幻灯片标题</vt:lpstr>
      </vt:variant>
      <vt:variant>
        <vt:i4>35</vt:i4>
      </vt:variant>
    </vt:vector>
  </HeadingPairs>
  <TitlesOfParts>
    <vt:vector size="52" baseType="lpstr">
      <vt:lpstr>2_Office 主题​​</vt:lpstr>
      <vt:lpstr>1_Office 主题​​</vt:lpstr>
      <vt:lpstr>3_Office 主题​​</vt:lpstr>
      <vt:lpstr>14_Office 主题​​</vt:lpstr>
      <vt:lpstr>15_Office 主题​​</vt:lpstr>
      <vt:lpstr>16_Office 主题​​</vt:lpstr>
      <vt:lpstr>17_Office 主题​​</vt:lpstr>
      <vt:lpstr>18_Office 主题​​</vt:lpstr>
      <vt:lpstr>19_Office 主题​​</vt:lpstr>
      <vt:lpstr>20_Office 主题​​</vt:lpstr>
      <vt:lpstr>21_Office 主题​​</vt:lpstr>
      <vt:lpstr>22_Office 主题​​</vt:lpstr>
      <vt:lpstr>23_Office 主题​​</vt:lpstr>
      <vt:lpstr>24_Office 主题​​</vt:lpstr>
      <vt:lpstr>25_Office 主题​​</vt:lpstr>
      <vt:lpstr>26_Office 主题​​</vt:lpstr>
      <vt:lpstr>27_Office 主题​​</vt:lpstr>
      <vt:lpstr>会计基础</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Administrator</cp:lastModifiedBy>
  <cp:revision>88</cp:revision>
  <dcterms:created xsi:type="dcterms:W3CDTF">2017-09-04T07:53:00Z</dcterms:created>
  <dcterms:modified xsi:type="dcterms:W3CDTF">2020-10-23T13:03:06Z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2052-11.1.0.9662</vt:lpwstr>
  </property>
</Properties>
</file>