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3.xml" ContentType="application/vnd.openxmlformats-officedocument.theme+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4.xml" ContentType="application/vnd.openxmlformats-officedocument.theme+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theme/theme5.xml" ContentType="application/vnd.openxmlformats-officedocument.theme+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theme/theme6.xml" ContentType="application/vnd.openxmlformats-officedocument.theme+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heme/theme7.xml" ContentType="application/vnd.openxmlformats-officedocument.theme+xml"/>
  <Override PartName="/ppt/theme/theme8.xml" ContentType="application/vnd.openxmlformats-officedocument.theme+xml"/>
  <Override PartName="/ppt/tags/tag864.xml" ContentType="application/vnd.openxmlformats-officedocument.presentationml.tags+xml"/>
  <Override PartName="/ppt/tags/tag865.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7" r:id="rId2"/>
    <p:sldMasterId id="2147483686" r:id="rId3"/>
    <p:sldMasterId id="2147483743" r:id="rId4"/>
    <p:sldMasterId id="2147483762" r:id="rId5"/>
    <p:sldMasterId id="2147483781" r:id="rId6"/>
  </p:sldMasterIdLst>
  <p:notesMasterIdLst>
    <p:notesMasterId r:id="rId53"/>
  </p:notesMasterIdLst>
  <p:handoutMasterIdLst>
    <p:handoutMasterId r:id="rId54"/>
  </p:handoutMasterIdLst>
  <p:sldIdLst>
    <p:sldId id="369" r:id="rId7"/>
    <p:sldId id="318" r:id="rId8"/>
    <p:sldId id="437" r:id="rId9"/>
    <p:sldId id="322" r:id="rId10"/>
    <p:sldId id="398" r:id="rId11"/>
    <p:sldId id="441" r:id="rId12"/>
    <p:sldId id="443" r:id="rId13"/>
    <p:sldId id="446" r:id="rId14"/>
    <p:sldId id="447" r:id="rId15"/>
    <p:sldId id="448" r:id="rId16"/>
    <p:sldId id="449" r:id="rId17"/>
    <p:sldId id="450" r:id="rId18"/>
    <p:sldId id="451" r:id="rId19"/>
    <p:sldId id="455" r:id="rId20"/>
    <p:sldId id="452" r:id="rId21"/>
    <p:sldId id="453" r:id="rId22"/>
    <p:sldId id="454" r:id="rId23"/>
    <p:sldId id="456" r:id="rId24"/>
    <p:sldId id="457" r:id="rId25"/>
    <p:sldId id="458" r:id="rId26"/>
    <p:sldId id="459" r:id="rId27"/>
    <p:sldId id="462" r:id="rId28"/>
    <p:sldId id="463" r:id="rId29"/>
    <p:sldId id="464" r:id="rId30"/>
    <p:sldId id="465" r:id="rId31"/>
    <p:sldId id="472" r:id="rId32"/>
    <p:sldId id="466" r:id="rId33"/>
    <p:sldId id="467" r:id="rId34"/>
    <p:sldId id="468" r:id="rId35"/>
    <p:sldId id="469" r:id="rId36"/>
    <p:sldId id="470" r:id="rId37"/>
    <p:sldId id="471" r:id="rId38"/>
    <p:sldId id="473" r:id="rId39"/>
    <p:sldId id="474" r:id="rId40"/>
    <p:sldId id="475" r:id="rId41"/>
    <p:sldId id="476" r:id="rId42"/>
    <p:sldId id="477" r:id="rId43"/>
    <p:sldId id="478" r:id="rId44"/>
    <p:sldId id="479" r:id="rId45"/>
    <p:sldId id="480" r:id="rId46"/>
    <p:sldId id="487" r:id="rId47"/>
    <p:sldId id="481" r:id="rId48"/>
    <p:sldId id="482" r:id="rId49"/>
    <p:sldId id="483" r:id="rId50"/>
    <p:sldId id="484" r:id="rId51"/>
    <p:sldId id="485" r:id="rId52"/>
  </p:sldIdLst>
  <p:sldSz cx="9144000" cy="5143500" type="screen16x9"/>
  <p:notesSz cx="6858000" cy="9144000"/>
  <p:custDataLst>
    <p:tags r:id="rId5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70">
          <p15:clr>
            <a:srgbClr val="A4A3A4"/>
          </p15:clr>
        </p15:guide>
        <p15:guide id="2" pos="288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D7061"/>
    <a:srgbClr val="E06741"/>
    <a:srgbClr val="4A5A6F"/>
    <a:srgbClr val="F9F9F9"/>
    <a:srgbClr val="F7C6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93" d="100"/>
          <a:sy n="93" d="100"/>
        </p:scale>
        <p:origin x="720" y="72"/>
      </p:cViewPr>
      <p:guideLst>
        <p:guide orient="horz" pos="1670"/>
        <p:guide pos="288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tags" Target="tags/tag1.xml"/><Relationship Id="rId7" Type="http://schemas.openxmlformats.org/officeDocument/2006/relationships/slide" Target="slides/slide1.xml"/><Relationship Id="rId2" Type="http://schemas.openxmlformats.org/officeDocument/2006/relationships/slideMaster" Target="slideMasters/slideMaster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notesMaster" Target="notesMasters/notesMaster1.xml"/><Relationship Id="rId58" Type="http://schemas.openxmlformats.org/officeDocument/2006/relationships/theme" Target="theme/theme1.xml"/><Relationship Id="rId5" Type="http://schemas.openxmlformats.org/officeDocument/2006/relationships/slideMaster" Target="slideMasters/slideMaster5.xml"/><Relationship Id="rId19" Type="http://schemas.openxmlformats.org/officeDocument/2006/relationships/slide" Target="slides/slide13.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presProps" Target="presProps.xml"/><Relationship Id="rId8" Type="http://schemas.openxmlformats.org/officeDocument/2006/relationships/slide" Target="slides/slide2.xml"/><Relationship Id="rId51" Type="http://schemas.openxmlformats.org/officeDocument/2006/relationships/slide" Target="slides/slide45.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tableStyles" Target="tableStyles.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viewProps" Target="viewProps.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黑体" panose="02010609060101010101" charset="-122"/>
              <a:ea typeface="黑体" panose="02010609060101010101" charset="-122"/>
              <a:cs typeface="黑体" panose="02010609060101010101"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cs typeface="黑体" panose="02010609060101010101" charset="-122"/>
              </a:rPr>
              <a:t>2020/10/28</a:t>
            </a:fld>
            <a:endParaRPr lang="zh-CN" altLang="en-US">
              <a:cs typeface="黑体" panose="02010609060101010101"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黑体" panose="02010609060101010101" charset="-122"/>
              <a:ea typeface="黑体" panose="02010609060101010101" charset="-122"/>
              <a:cs typeface="黑体" panose="02010609060101010101"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cs typeface="黑体" panose="02010609060101010101" charset="-122"/>
              </a:rPr>
              <a:t>‹#›</a:t>
            </a:fld>
            <a:endParaRPr lang="zh-CN" altLang="en-US">
              <a:cs typeface="黑体" panose="02010609060101010101" charset="-122"/>
            </a:endParaRPr>
          </a:p>
        </p:txBody>
      </p:sp>
    </p:spTree>
    <p:extLst>
      <p:ext uri="{BB962C8B-B14F-4D97-AF65-F5344CB8AC3E}">
        <p14:creationId xmlns:p14="http://schemas.microsoft.com/office/powerpoint/2010/main" val="243868996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黑体" panose="02010609060101010101" charset="-122"/>
                <a:ea typeface="黑体" panose="02010609060101010101" charset="-122"/>
                <a:cs typeface="黑体" panose="02010609060101010101" charset="-122"/>
              </a:defRPr>
            </a:lvl1pPr>
          </a:lstStyle>
          <a:p>
            <a:fld id="{DEE56F87-A81A-4EDE-81AE-3C76F245D5E1}" type="datetimeFigureOut">
              <a:rPr lang="zh-CN" altLang="en-US" smtClean="0"/>
              <a:t>2020/10/28</a:t>
            </a:fld>
            <a:endParaRPr lang="zh-CN" altLang="en-US"/>
          </a:p>
        </p:txBody>
      </p:sp>
      <p:sp>
        <p:nvSpPr>
          <p:cNvPr id="4" name="幻灯片图像占位符 3"/>
          <p:cNvSpPr>
            <a:spLocks noGrp="1" noRot="1" noChangeAspect="1"/>
          </p:cNvSpPr>
          <p:nvPr>
            <p:ph type="sldImg" idx="2"/>
          </p:nvPr>
        </p:nvSpPr>
        <p:spPr>
          <a:xfrm>
            <a:off x="686280" y="1143000"/>
            <a:ext cx="54854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黑体" panose="02010609060101010101" charset="-122"/>
                <a:ea typeface="黑体" panose="02010609060101010101" charset="-122"/>
                <a:cs typeface="黑体" panose="02010609060101010101" charset="-122"/>
              </a:defRPr>
            </a:lvl1pPr>
          </a:lstStyle>
          <a:p>
            <a:fld id="{324DC7B0-EBAC-4569-9993-246641655C40}" type="slidenum">
              <a:rPr lang="zh-CN" altLang="en-US" smtClean="0"/>
              <a:t>‹#›</a:t>
            </a:fld>
            <a:endParaRPr lang="zh-CN" altLang="en-US"/>
          </a:p>
        </p:txBody>
      </p:sp>
    </p:spTree>
    <p:extLst>
      <p:ext uri="{BB962C8B-B14F-4D97-AF65-F5344CB8AC3E}">
        <p14:creationId xmlns:p14="http://schemas.microsoft.com/office/powerpoint/2010/main" val="15791610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1pPr>
    <a:lvl2pPr marL="4572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2pPr>
    <a:lvl3pPr marL="9144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3pPr>
    <a:lvl4pPr marL="13716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4pPr>
    <a:lvl5pPr marL="18288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5060923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10</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33412969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11</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9178305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12</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8984919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13</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4044701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DC7B0-EBAC-4569-9993-246641655C40}" type="slidenum">
              <a:rPr lang="zh-CN" altLang="en-US" smtClean="0">
                <a:solidFill>
                  <a:prstClr val="black"/>
                </a:solidFill>
                <a:latin typeface="Calibri"/>
                <a:ea typeface="宋体"/>
              </a:rPr>
              <a:pPr/>
              <a:t>14</a:t>
            </a:fld>
            <a:endParaRPr lang="zh-CN" altLang="en-US">
              <a:solidFill>
                <a:prstClr val="black"/>
              </a:solidFill>
              <a:latin typeface="Calibri"/>
              <a:ea typeface="宋体"/>
            </a:endParaRPr>
          </a:p>
        </p:txBody>
      </p:sp>
    </p:spTree>
    <p:extLst>
      <p:ext uri="{BB962C8B-B14F-4D97-AF65-F5344CB8AC3E}">
        <p14:creationId xmlns:p14="http://schemas.microsoft.com/office/powerpoint/2010/main" val="41592664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15</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13971472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16</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3309357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17</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17443381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18</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74177352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19</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2364528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DC7B0-EBAC-4569-9993-246641655C40}" type="slidenum">
              <a:rPr lang="zh-CN" altLang="en-US" smtClean="0"/>
              <a:t>2</a:t>
            </a:fld>
            <a:endParaRPr lang="zh-CN" altLang="en-US"/>
          </a:p>
        </p:txBody>
      </p:sp>
    </p:spTree>
    <p:extLst>
      <p:ext uri="{BB962C8B-B14F-4D97-AF65-F5344CB8AC3E}">
        <p14:creationId xmlns:p14="http://schemas.microsoft.com/office/powerpoint/2010/main" val="97223053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20</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3184877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21</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54105723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22</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54949008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23</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23009113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24</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148186351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25</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97943136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DC7B0-EBAC-4569-9993-246641655C40}" type="slidenum">
              <a:rPr lang="zh-CN" altLang="en-US" smtClean="0">
                <a:solidFill>
                  <a:prstClr val="black"/>
                </a:solidFill>
                <a:latin typeface="Calibri"/>
                <a:ea typeface="宋体"/>
              </a:rPr>
              <a:pPr/>
              <a:t>26</a:t>
            </a:fld>
            <a:endParaRPr lang="zh-CN" altLang="en-US">
              <a:solidFill>
                <a:prstClr val="black"/>
              </a:solidFill>
              <a:latin typeface="Calibri"/>
              <a:ea typeface="宋体"/>
            </a:endParaRPr>
          </a:p>
        </p:txBody>
      </p:sp>
    </p:spTree>
    <p:extLst>
      <p:ext uri="{BB962C8B-B14F-4D97-AF65-F5344CB8AC3E}">
        <p14:creationId xmlns:p14="http://schemas.microsoft.com/office/powerpoint/2010/main" val="132929939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27</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115717682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28</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96570317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29</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1710963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DC7B0-EBAC-4569-9993-246641655C40}" type="slidenum">
              <a:rPr lang="zh-CN" altLang="en-US" smtClean="0">
                <a:solidFill>
                  <a:prstClr val="black"/>
                </a:solidFill>
                <a:latin typeface="Calibri" panose="020F0502020204030204"/>
                <a:ea typeface="宋体" panose="02010600030101010101" pitchFamily="2" charset="-122"/>
              </a:rPr>
              <a:t>3</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79353817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30</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49352273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31</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59619683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32</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100122213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33</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95426885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34</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68627622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35</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134539888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36</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8457612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37</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77958789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38</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40483228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39</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40396924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DC7B0-EBAC-4569-9993-246641655C40}" type="slidenum">
              <a:rPr lang="zh-CN" altLang="en-US" smtClean="0"/>
              <a:t>4</a:t>
            </a:fld>
            <a:endParaRPr lang="zh-CN" altLang="en-US"/>
          </a:p>
        </p:txBody>
      </p:sp>
    </p:spTree>
    <p:extLst>
      <p:ext uri="{BB962C8B-B14F-4D97-AF65-F5344CB8AC3E}">
        <p14:creationId xmlns:p14="http://schemas.microsoft.com/office/powerpoint/2010/main" val="11178983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40</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19481173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DC7B0-EBAC-4569-9993-246641655C40}" type="slidenum">
              <a:rPr lang="zh-CN" altLang="en-US" smtClean="0">
                <a:solidFill>
                  <a:prstClr val="black"/>
                </a:solidFill>
                <a:latin typeface="Calibri"/>
                <a:ea typeface="宋体"/>
              </a:rPr>
              <a:pPr/>
              <a:t>41</a:t>
            </a:fld>
            <a:endParaRPr lang="zh-CN" altLang="en-US">
              <a:solidFill>
                <a:prstClr val="black"/>
              </a:solidFill>
              <a:latin typeface="Calibri"/>
              <a:ea typeface="宋体"/>
            </a:endParaRPr>
          </a:p>
        </p:txBody>
      </p:sp>
    </p:spTree>
    <p:extLst>
      <p:ext uri="{BB962C8B-B14F-4D97-AF65-F5344CB8AC3E}">
        <p14:creationId xmlns:p14="http://schemas.microsoft.com/office/powerpoint/2010/main" val="104523791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42</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410733633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43</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180074696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44</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329512343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45</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131171127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46</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4436277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t>5</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2497551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6</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36119795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7</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15616707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8</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31541968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9</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3309793567"/>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10.xml"/><Relationship Id="rId7" Type="http://schemas.openxmlformats.org/officeDocument/2006/relationships/slideMaster" Target="../slideMasters/slideMaster1.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tags" Target="../tags/tag13.xml"/><Relationship Id="rId5" Type="http://schemas.openxmlformats.org/officeDocument/2006/relationships/tags" Target="../tags/tag12.xml"/><Relationship Id="rId4" Type="http://schemas.openxmlformats.org/officeDocument/2006/relationships/tags" Target="../tags/tag11.xml"/><Relationship Id="rId9" Type="http://schemas.openxmlformats.org/officeDocument/2006/relationships/image" Target="file:///C:\Users\1V994W2\PycharmProjects\PPT_Background_Generation/pic_temp/pic_sup.png" TargetMode="External"/></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71.xml"/><Relationship Id="rId7" Type="http://schemas.openxmlformats.org/officeDocument/2006/relationships/slideMaster" Target="../slideMasters/slideMaster1.xml"/><Relationship Id="rId2" Type="http://schemas.openxmlformats.org/officeDocument/2006/relationships/tags" Target="../tags/tag70.xml"/><Relationship Id="rId1" Type="http://schemas.openxmlformats.org/officeDocument/2006/relationships/tags" Target="../tags/tag69.xml"/><Relationship Id="rId6" Type="http://schemas.openxmlformats.org/officeDocument/2006/relationships/tags" Target="../tags/tag74.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73.xml"/><Relationship Id="rId10" Type="http://schemas.openxmlformats.org/officeDocument/2006/relationships/image" Target="../media/image3.png"/><Relationship Id="rId4" Type="http://schemas.openxmlformats.org/officeDocument/2006/relationships/tags" Target="../tags/tag72.xml"/><Relationship Id="rId9" Type="http://schemas.openxmlformats.org/officeDocument/2006/relationships/image" Target="file:///C:\Users\1V994W2\PycharmProjects\PPT_Background_Generation/pic_temp/0_pic_quater_right_down.png" TargetMode="External"/></Relationships>
</file>

<file path=ppt/slideLayouts/_rels/slideLayout100.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789.xml"/><Relationship Id="rId7" Type="http://schemas.openxmlformats.org/officeDocument/2006/relationships/slideMaster" Target="../slideMasters/slideMaster6.xml"/><Relationship Id="rId2" Type="http://schemas.openxmlformats.org/officeDocument/2006/relationships/tags" Target="../tags/tag788.xml"/><Relationship Id="rId1" Type="http://schemas.openxmlformats.org/officeDocument/2006/relationships/tags" Target="../tags/tag787.xml"/><Relationship Id="rId6" Type="http://schemas.openxmlformats.org/officeDocument/2006/relationships/tags" Target="../tags/tag792.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791.xml"/><Relationship Id="rId10" Type="http://schemas.openxmlformats.org/officeDocument/2006/relationships/image" Target="../media/image3.png"/><Relationship Id="rId4" Type="http://schemas.openxmlformats.org/officeDocument/2006/relationships/tags" Target="../tags/tag790.xml"/><Relationship Id="rId9" Type="http://schemas.openxmlformats.org/officeDocument/2006/relationships/image" Target="file:///C:\Users\1V994W2\PycharmProjects\PPT_Background_Generation/pic_temp/0_pic_quater_right_down.png" TargetMode="External"/></Relationships>
</file>

<file path=ppt/slideLayouts/_rels/slideLayout10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795.xml"/><Relationship Id="rId7" Type="http://schemas.openxmlformats.org/officeDocument/2006/relationships/slideMaster" Target="../slideMasters/slideMaster6.xml"/><Relationship Id="rId2" Type="http://schemas.openxmlformats.org/officeDocument/2006/relationships/tags" Target="../tags/tag794.xml"/><Relationship Id="rId1" Type="http://schemas.openxmlformats.org/officeDocument/2006/relationships/tags" Target="../tags/tag793.xml"/><Relationship Id="rId6" Type="http://schemas.openxmlformats.org/officeDocument/2006/relationships/tags" Target="../tags/tag798.xml"/><Relationship Id="rId5" Type="http://schemas.openxmlformats.org/officeDocument/2006/relationships/tags" Target="../tags/tag797.xml"/><Relationship Id="rId4" Type="http://schemas.openxmlformats.org/officeDocument/2006/relationships/tags" Target="../tags/tag796.xml"/><Relationship Id="rId9" Type="http://schemas.openxmlformats.org/officeDocument/2006/relationships/image" Target="file:///C:\Users\1V994W2\PycharmProjects\PPT_Background_Generation/pic_temp/pic_sup.png" TargetMode="External"/></Relationships>
</file>

<file path=ppt/slideLayouts/_rels/slideLayout102.xml.rels><?xml version="1.0" encoding="UTF-8" standalone="yes"?>
<Relationships xmlns="http://schemas.openxmlformats.org/package/2006/relationships"><Relationship Id="rId8" Type="http://schemas.openxmlformats.org/officeDocument/2006/relationships/slideMaster" Target="../slideMasters/slideMaster6.xml"/><Relationship Id="rId3" Type="http://schemas.openxmlformats.org/officeDocument/2006/relationships/tags" Target="../tags/tag801.xml"/><Relationship Id="rId7" Type="http://schemas.openxmlformats.org/officeDocument/2006/relationships/tags" Target="../tags/tag805.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800.xml"/><Relationship Id="rId1" Type="http://schemas.openxmlformats.org/officeDocument/2006/relationships/tags" Target="../tags/tag799.xml"/><Relationship Id="rId6" Type="http://schemas.openxmlformats.org/officeDocument/2006/relationships/tags" Target="../tags/tag804.xml"/><Relationship Id="rId11" Type="http://schemas.openxmlformats.org/officeDocument/2006/relationships/image" Target="../media/image3.png"/><Relationship Id="rId5" Type="http://schemas.openxmlformats.org/officeDocument/2006/relationships/tags" Target="../tags/tag803.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802.xml"/><Relationship Id="rId9" Type="http://schemas.openxmlformats.org/officeDocument/2006/relationships/image" Target="../media/image2.png"/></Relationships>
</file>

<file path=ppt/slideLayouts/_rels/slideLayout103.xml.rels><?xml version="1.0" encoding="UTF-8" standalone="yes"?>
<Relationships xmlns="http://schemas.openxmlformats.org/package/2006/relationships"><Relationship Id="rId8" Type="http://schemas.openxmlformats.org/officeDocument/2006/relationships/tags" Target="../tags/tag813.xml"/><Relationship Id="rId13" Type="http://schemas.openxmlformats.org/officeDocument/2006/relationships/image" Target="../media/image3.png"/><Relationship Id="rId3" Type="http://schemas.openxmlformats.org/officeDocument/2006/relationships/tags" Target="../tags/tag808.xml"/><Relationship Id="rId7" Type="http://schemas.openxmlformats.org/officeDocument/2006/relationships/tags" Target="../tags/tag812.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807.xml"/><Relationship Id="rId1" Type="http://schemas.openxmlformats.org/officeDocument/2006/relationships/tags" Target="../tags/tag806.xml"/><Relationship Id="rId6" Type="http://schemas.openxmlformats.org/officeDocument/2006/relationships/tags" Target="../tags/tag811.xml"/><Relationship Id="rId11" Type="http://schemas.openxmlformats.org/officeDocument/2006/relationships/image" Target="../media/image2.png"/><Relationship Id="rId5" Type="http://schemas.openxmlformats.org/officeDocument/2006/relationships/tags" Target="../tags/tag810.xml"/><Relationship Id="rId10" Type="http://schemas.openxmlformats.org/officeDocument/2006/relationships/slideMaster" Target="../slideMasters/slideMaster6.xml"/><Relationship Id="rId4" Type="http://schemas.openxmlformats.org/officeDocument/2006/relationships/tags" Target="../tags/tag809.xml"/><Relationship Id="rId9" Type="http://schemas.openxmlformats.org/officeDocument/2006/relationships/tags" Target="../tags/tag814.xml"/><Relationship Id="rId14" Type="http://schemas.openxmlformats.org/officeDocument/2006/relationships/image" Target="file:///C:\Users\1V994W2\PycharmProjects\PPT_Background_Generation/pic_temp/1_pic_quater_left_down.png" TargetMode="External"/></Relationships>
</file>

<file path=ppt/slideLayouts/_rels/slideLayout104.xml.rels><?xml version="1.0" encoding="UTF-8" standalone="yes"?>
<Relationships xmlns="http://schemas.openxmlformats.org/package/2006/relationships"><Relationship Id="rId8" Type="http://schemas.openxmlformats.org/officeDocument/2006/relationships/tags" Target="../tags/tag822.xml"/><Relationship Id="rId3" Type="http://schemas.openxmlformats.org/officeDocument/2006/relationships/tags" Target="../tags/tag817.xml"/><Relationship Id="rId7" Type="http://schemas.openxmlformats.org/officeDocument/2006/relationships/tags" Target="../tags/tag821.xml"/><Relationship Id="rId2" Type="http://schemas.openxmlformats.org/officeDocument/2006/relationships/tags" Target="../tags/tag816.xml"/><Relationship Id="rId1" Type="http://schemas.openxmlformats.org/officeDocument/2006/relationships/tags" Target="../tags/tag815.xml"/><Relationship Id="rId6" Type="http://schemas.openxmlformats.org/officeDocument/2006/relationships/tags" Target="../tags/tag820.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819.xml"/><Relationship Id="rId10" Type="http://schemas.openxmlformats.org/officeDocument/2006/relationships/image" Target="../media/image2.png"/><Relationship Id="rId4" Type="http://schemas.openxmlformats.org/officeDocument/2006/relationships/tags" Target="../tags/tag818.xml"/><Relationship Id="rId9" Type="http://schemas.openxmlformats.org/officeDocument/2006/relationships/slideMaster" Target="../slideMasters/slideMaster6.xml"/></Relationships>
</file>

<file path=ppt/slideLayouts/_rels/slideLayout105.xml.rels><?xml version="1.0" encoding="UTF-8" standalone="yes"?>
<Relationships xmlns="http://schemas.openxmlformats.org/package/2006/relationships"><Relationship Id="rId8" Type="http://schemas.openxmlformats.org/officeDocument/2006/relationships/tags" Target="../tags/tag830.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825.xml"/><Relationship Id="rId7" Type="http://schemas.openxmlformats.org/officeDocument/2006/relationships/tags" Target="../tags/tag829.xml"/><Relationship Id="rId12" Type="http://schemas.openxmlformats.org/officeDocument/2006/relationships/image" Target="../media/image2.png"/><Relationship Id="rId2" Type="http://schemas.openxmlformats.org/officeDocument/2006/relationships/tags" Target="../tags/tag824.xml"/><Relationship Id="rId1" Type="http://schemas.openxmlformats.org/officeDocument/2006/relationships/tags" Target="../tags/tag823.xml"/><Relationship Id="rId6" Type="http://schemas.openxmlformats.org/officeDocument/2006/relationships/tags" Target="../tags/tag828.xml"/><Relationship Id="rId11" Type="http://schemas.openxmlformats.org/officeDocument/2006/relationships/slideMaster" Target="../slideMasters/slideMaster6.xml"/><Relationship Id="rId5" Type="http://schemas.openxmlformats.org/officeDocument/2006/relationships/tags" Target="../tags/tag827.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832.xml"/><Relationship Id="rId4" Type="http://schemas.openxmlformats.org/officeDocument/2006/relationships/tags" Target="../tags/tag826.xml"/><Relationship Id="rId9" Type="http://schemas.openxmlformats.org/officeDocument/2006/relationships/tags" Target="../tags/tag831.xml"/><Relationship Id="rId14" Type="http://schemas.openxmlformats.org/officeDocument/2006/relationships/image" Target="../media/image3.png"/></Relationships>
</file>

<file path=ppt/slideLayouts/_rels/slideLayout106.xml.rels><?xml version="1.0" encoding="UTF-8" standalone="yes"?>
<Relationships xmlns="http://schemas.openxmlformats.org/package/2006/relationships"><Relationship Id="rId8" Type="http://schemas.openxmlformats.org/officeDocument/2006/relationships/tags" Target="../tags/tag840.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835.xml"/><Relationship Id="rId7" Type="http://schemas.openxmlformats.org/officeDocument/2006/relationships/tags" Target="../tags/tag839.xml"/><Relationship Id="rId12" Type="http://schemas.openxmlformats.org/officeDocument/2006/relationships/image" Target="../media/image2.png"/><Relationship Id="rId2" Type="http://schemas.openxmlformats.org/officeDocument/2006/relationships/tags" Target="../tags/tag834.xml"/><Relationship Id="rId1" Type="http://schemas.openxmlformats.org/officeDocument/2006/relationships/tags" Target="../tags/tag833.xml"/><Relationship Id="rId6" Type="http://schemas.openxmlformats.org/officeDocument/2006/relationships/tags" Target="../tags/tag838.xml"/><Relationship Id="rId11" Type="http://schemas.openxmlformats.org/officeDocument/2006/relationships/slideMaster" Target="../slideMasters/slideMaster6.xml"/><Relationship Id="rId5" Type="http://schemas.openxmlformats.org/officeDocument/2006/relationships/tags" Target="../tags/tag837.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842.xml"/><Relationship Id="rId4" Type="http://schemas.openxmlformats.org/officeDocument/2006/relationships/tags" Target="../tags/tag836.xml"/><Relationship Id="rId9" Type="http://schemas.openxmlformats.org/officeDocument/2006/relationships/tags" Target="../tags/tag841.xml"/><Relationship Id="rId14" Type="http://schemas.openxmlformats.org/officeDocument/2006/relationships/image" Target="../media/image3.png"/></Relationships>
</file>

<file path=ppt/slideLayouts/_rels/slideLayout107.xml.rels><?xml version="1.0" encoding="UTF-8" standalone="yes"?>
<Relationships xmlns="http://schemas.openxmlformats.org/package/2006/relationships"><Relationship Id="rId8" Type="http://schemas.openxmlformats.org/officeDocument/2006/relationships/tags" Target="../tags/tag850.xml"/><Relationship Id="rId13" Type="http://schemas.openxmlformats.org/officeDocument/2006/relationships/slideMaster" Target="../slideMasters/slideMaster6.xml"/><Relationship Id="rId3" Type="http://schemas.openxmlformats.org/officeDocument/2006/relationships/tags" Target="../tags/tag845.xml"/><Relationship Id="rId7" Type="http://schemas.openxmlformats.org/officeDocument/2006/relationships/tags" Target="../tags/tag849.xml"/><Relationship Id="rId12" Type="http://schemas.openxmlformats.org/officeDocument/2006/relationships/tags" Target="../tags/tag854.xml"/><Relationship Id="rId17"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844.xml"/><Relationship Id="rId16" Type="http://schemas.openxmlformats.org/officeDocument/2006/relationships/image" Target="../media/image3.png"/><Relationship Id="rId1" Type="http://schemas.openxmlformats.org/officeDocument/2006/relationships/tags" Target="../tags/tag843.xml"/><Relationship Id="rId6" Type="http://schemas.openxmlformats.org/officeDocument/2006/relationships/tags" Target="../tags/tag848.xml"/><Relationship Id="rId11" Type="http://schemas.openxmlformats.org/officeDocument/2006/relationships/tags" Target="../tags/tag853.xml"/><Relationship Id="rId5" Type="http://schemas.openxmlformats.org/officeDocument/2006/relationships/tags" Target="../tags/tag847.xml"/><Relationship Id="rId15" Type="http://schemas.openxmlformats.org/officeDocument/2006/relationships/image" Target="file:///C:\Users\1V994W2\PycharmProjects\PPT_Background_Generation/pic_temp/0_pic_quater_right_down.png" TargetMode="External"/><Relationship Id="rId10" Type="http://schemas.openxmlformats.org/officeDocument/2006/relationships/tags" Target="../tags/tag852.xml"/><Relationship Id="rId4" Type="http://schemas.openxmlformats.org/officeDocument/2006/relationships/tags" Target="../tags/tag846.xml"/><Relationship Id="rId9" Type="http://schemas.openxmlformats.org/officeDocument/2006/relationships/tags" Target="../tags/tag851.xml"/><Relationship Id="rId14" Type="http://schemas.openxmlformats.org/officeDocument/2006/relationships/image" Target="../media/image2.png"/></Relationships>
</file>

<file path=ppt/slideLayouts/_rels/slideLayout108.xml.rels><?xml version="1.0" encoding="UTF-8" standalone="yes"?>
<Relationships xmlns="http://schemas.openxmlformats.org/package/2006/relationships"><Relationship Id="rId8" Type="http://schemas.openxmlformats.org/officeDocument/2006/relationships/tags" Target="../tags/tag862.xml"/><Relationship Id="rId13" Type="http://schemas.openxmlformats.org/officeDocument/2006/relationships/image" Target="../media/image3.png"/><Relationship Id="rId3" Type="http://schemas.openxmlformats.org/officeDocument/2006/relationships/tags" Target="../tags/tag857.xml"/><Relationship Id="rId7" Type="http://schemas.openxmlformats.org/officeDocument/2006/relationships/tags" Target="../tags/tag861.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856.xml"/><Relationship Id="rId1" Type="http://schemas.openxmlformats.org/officeDocument/2006/relationships/tags" Target="../tags/tag855.xml"/><Relationship Id="rId6" Type="http://schemas.openxmlformats.org/officeDocument/2006/relationships/tags" Target="../tags/tag860.xml"/><Relationship Id="rId11" Type="http://schemas.openxmlformats.org/officeDocument/2006/relationships/image" Target="../media/image6.png"/><Relationship Id="rId5" Type="http://schemas.openxmlformats.org/officeDocument/2006/relationships/tags" Target="../tags/tag859.xml"/><Relationship Id="rId10" Type="http://schemas.openxmlformats.org/officeDocument/2006/relationships/slideMaster" Target="../slideMasters/slideMaster6.xml"/><Relationship Id="rId4" Type="http://schemas.openxmlformats.org/officeDocument/2006/relationships/tags" Target="../tags/tag858.xml"/><Relationship Id="rId9" Type="http://schemas.openxmlformats.org/officeDocument/2006/relationships/tags" Target="../tags/tag863.xml"/><Relationship Id="rId14" Type="http://schemas.openxmlformats.org/officeDocument/2006/relationships/image" Target="file:///C:\Users\1V994W2\PycharmProjects\PPT_Background_Generation/pic_temp/1_pic_quater_left_down.png" TargetMode="External"/></Relationships>
</file>

<file path=ppt/slideLayouts/_rels/slideLayout1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77.xml"/><Relationship Id="rId7" Type="http://schemas.openxmlformats.org/officeDocument/2006/relationships/slideMaster" Target="../slideMasters/slideMaster1.xml"/><Relationship Id="rId2" Type="http://schemas.openxmlformats.org/officeDocument/2006/relationships/tags" Target="../tags/tag76.xml"/><Relationship Id="rId1" Type="http://schemas.openxmlformats.org/officeDocument/2006/relationships/tags" Target="../tags/tag75.xml"/><Relationship Id="rId6" Type="http://schemas.openxmlformats.org/officeDocument/2006/relationships/tags" Target="../tags/tag80.xml"/><Relationship Id="rId5" Type="http://schemas.openxmlformats.org/officeDocument/2006/relationships/tags" Target="../tags/tag79.xml"/><Relationship Id="rId4" Type="http://schemas.openxmlformats.org/officeDocument/2006/relationships/tags" Target="../tags/tag78.xml"/><Relationship Id="rId9" Type="http://schemas.openxmlformats.org/officeDocument/2006/relationships/image" Target="file:///C:\Users\1V994W2\PycharmProjects\PPT_Background_Generation/pic_temp/pic_sup.png" TargetMode="External"/></Relationships>
</file>

<file path=ppt/slideLayouts/_rels/slideLayout12.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83.xml"/><Relationship Id="rId7" Type="http://schemas.openxmlformats.org/officeDocument/2006/relationships/tags" Target="../tags/tag87.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82.xml"/><Relationship Id="rId1" Type="http://schemas.openxmlformats.org/officeDocument/2006/relationships/tags" Target="../tags/tag81.xml"/><Relationship Id="rId6" Type="http://schemas.openxmlformats.org/officeDocument/2006/relationships/tags" Target="../tags/tag86.xml"/><Relationship Id="rId11" Type="http://schemas.openxmlformats.org/officeDocument/2006/relationships/image" Target="../media/image3.png"/><Relationship Id="rId5" Type="http://schemas.openxmlformats.org/officeDocument/2006/relationships/tags" Target="../tags/tag85.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84.xml"/><Relationship Id="rId9" Type="http://schemas.openxmlformats.org/officeDocument/2006/relationships/image" Target="../media/image2.png"/></Relationships>
</file>

<file path=ppt/slideLayouts/_rels/slideLayout13.xml.rels><?xml version="1.0" encoding="UTF-8" standalone="yes"?>
<Relationships xmlns="http://schemas.openxmlformats.org/package/2006/relationships"><Relationship Id="rId8" Type="http://schemas.openxmlformats.org/officeDocument/2006/relationships/tags" Target="../tags/tag95.xml"/><Relationship Id="rId13" Type="http://schemas.openxmlformats.org/officeDocument/2006/relationships/image" Target="../media/image3.png"/><Relationship Id="rId3" Type="http://schemas.openxmlformats.org/officeDocument/2006/relationships/tags" Target="../tags/tag90.xml"/><Relationship Id="rId7" Type="http://schemas.openxmlformats.org/officeDocument/2006/relationships/tags" Target="../tags/tag94.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89.xml"/><Relationship Id="rId1" Type="http://schemas.openxmlformats.org/officeDocument/2006/relationships/tags" Target="../tags/tag88.xml"/><Relationship Id="rId6" Type="http://schemas.openxmlformats.org/officeDocument/2006/relationships/tags" Target="../tags/tag93.xml"/><Relationship Id="rId11" Type="http://schemas.openxmlformats.org/officeDocument/2006/relationships/image" Target="../media/image2.png"/><Relationship Id="rId5" Type="http://schemas.openxmlformats.org/officeDocument/2006/relationships/tags" Target="../tags/tag92.xml"/><Relationship Id="rId10" Type="http://schemas.openxmlformats.org/officeDocument/2006/relationships/slideMaster" Target="../slideMasters/slideMaster1.xml"/><Relationship Id="rId4" Type="http://schemas.openxmlformats.org/officeDocument/2006/relationships/tags" Target="../tags/tag91.xml"/><Relationship Id="rId9" Type="http://schemas.openxmlformats.org/officeDocument/2006/relationships/tags" Target="../tags/tag96.xml"/><Relationship Id="rId14" Type="http://schemas.openxmlformats.org/officeDocument/2006/relationships/image" Target="file:///C:\Users\1V994W2\PycharmProjects\PPT_Background_Generation/pic_temp/1_pic_quater_left_down.png" TargetMode="External"/></Relationships>
</file>

<file path=ppt/slideLayouts/_rels/slideLayout14.xml.rels><?xml version="1.0" encoding="UTF-8" standalone="yes"?>
<Relationships xmlns="http://schemas.openxmlformats.org/package/2006/relationships"><Relationship Id="rId8" Type="http://schemas.openxmlformats.org/officeDocument/2006/relationships/tags" Target="../tags/tag104.xml"/><Relationship Id="rId3" Type="http://schemas.openxmlformats.org/officeDocument/2006/relationships/tags" Target="../tags/tag99.xml"/><Relationship Id="rId7" Type="http://schemas.openxmlformats.org/officeDocument/2006/relationships/tags" Target="../tags/tag103.xml"/><Relationship Id="rId2" Type="http://schemas.openxmlformats.org/officeDocument/2006/relationships/tags" Target="../tags/tag98.xml"/><Relationship Id="rId1" Type="http://schemas.openxmlformats.org/officeDocument/2006/relationships/tags" Target="../tags/tag97.xml"/><Relationship Id="rId6" Type="http://schemas.openxmlformats.org/officeDocument/2006/relationships/tags" Target="../tags/tag102.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101.xml"/><Relationship Id="rId10" Type="http://schemas.openxmlformats.org/officeDocument/2006/relationships/image" Target="../media/image2.png"/><Relationship Id="rId4" Type="http://schemas.openxmlformats.org/officeDocument/2006/relationships/tags" Target="../tags/tag100.xml"/><Relationship Id="rId9"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8" Type="http://schemas.openxmlformats.org/officeDocument/2006/relationships/tags" Target="../tags/tag112.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107.xml"/><Relationship Id="rId7" Type="http://schemas.openxmlformats.org/officeDocument/2006/relationships/tags" Target="../tags/tag111.xml"/><Relationship Id="rId12" Type="http://schemas.openxmlformats.org/officeDocument/2006/relationships/image" Target="../media/image2.png"/><Relationship Id="rId2" Type="http://schemas.openxmlformats.org/officeDocument/2006/relationships/tags" Target="../tags/tag106.xml"/><Relationship Id="rId1" Type="http://schemas.openxmlformats.org/officeDocument/2006/relationships/tags" Target="../tags/tag105.xml"/><Relationship Id="rId6" Type="http://schemas.openxmlformats.org/officeDocument/2006/relationships/tags" Target="../tags/tag110.xml"/><Relationship Id="rId11" Type="http://schemas.openxmlformats.org/officeDocument/2006/relationships/slideMaster" Target="../slideMasters/slideMaster1.xml"/><Relationship Id="rId5" Type="http://schemas.openxmlformats.org/officeDocument/2006/relationships/tags" Target="../tags/tag109.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114.xml"/><Relationship Id="rId4" Type="http://schemas.openxmlformats.org/officeDocument/2006/relationships/tags" Target="../tags/tag108.xml"/><Relationship Id="rId9" Type="http://schemas.openxmlformats.org/officeDocument/2006/relationships/tags" Target="../tags/tag113.xml"/><Relationship Id="rId1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8" Type="http://schemas.openxmlformats.org/officeDocument/2006/relationships/tags" Target="../tags/tag122.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117.xml"/><Relationship Id="rId7" Type="http://schemas.openxmlformats.org/officeDocument/2006/relationships/tags" Target="../tags/tag121.xml"/><Relationship Id="rId12" Type="http://schemas.openxmlformats.org/officeDocument/2006/relationships/image" Target="../media/image2.png"/><Relationship Id="rId2" Type="http://schemas.openxmlformats.org/officeDocument/2006/relationships/tags" Target="../tags/tag116.xml"/><Relationship Id="rId1" Type="http://schemas.openxmlformats.org/officeDocument/2006/relationships/tags" Target="../tags/tag115.xml"/><Relationship Id="rId6" Type="http://schemas.openxmlformats.org/officeDocument/2006/relationships/tags" Target="../tags/tag120.xml"/><Relationship Id="rId11" Type="http://schemas.openxmlformats.org/officeDocument/2006/relationships/slideMaster" Target="../slideMasters/slideMaster1.xml"/><Relationship Id="rId5" Type="http://schemas.openxmlformats.org/officeDocument/2006/relationships/tags" Target="../tags/tag119.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124.xml"/><Relationship Id="rId4" Type="http://schemas.openxmlformats.org/officeDocument/2006/relationships/tags" Target="../tags/tag118.xml"/><Relationship Id="rId9" Type="http://schemas.openxmlformats.org/officeDocument/2006/relationships/tags" Target="../tags/tag123.xml"/><Relationship Id="rId1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8" Type="http://schemas.openxmlformats.org/officeDocument/2006/relationships/tags" Target="../tags/tag132.xml"/><Relationship Id="rId13" Type="http://schemas.openxmlformats.org/officeDocument/2006/relationships/slideMaster" Target="../slideMasters/slideMaster1.xml"/><Relationship Id="rId3" Type="http://schemas.openxmlformats.org/officeDocument/2006/relationships/tags" Target="../tags/tag127.xml"/><Relationship Id="rId7" Type="http://schemas.openxmlformats.org/officeDocument/2006/relationships/tags" Target="../tags/tag131.xml"/><Relationship Id="rId12" Type="http://schemas.openxmlformats.org/officeDocument/2006/relationships/tags" Target="../tags/tag136.xml"/><Relationship Id="rId17"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126.xml"/><Relationship Id="rId16" Type="http://schemas.openxmlformats.org/officeDocument/2006/relationships/image" Target="../media/image3.png"/><Relationship Id="rId1" Type="http://schemas.openxmlformats.org/officeDocument/2006/relationships/tags" Target="../tags/tag125.xml"/><Relationship Id="rId6" Type="http://schemas.openxmlformats.org/officeDocument/2006/relationships/tags" Target="../tags/tag130.xml"/><Relationship Id="rId11" Type="http://schemas.openxmlformats.org/officeDocument/2006/relationships/tags" Target="../tags/tag135.xml"/><Relationship Id="rId5" Type="http://schemas.openxmlformats.org/officeDocument/2006/relationships/tags" Target="../tags/tag129.xml"/><Relationship Id="rId15" Type="http://schemas.openxmlformats.org/officeDocument/2006/relationships/image" Target="file:///C:\Users\1V994W2\PycharmProjects\PPT_Background_Generation/pic_temp/0_pic_quater_right_down.png" TargetMode="External"/><Relationship Id="rId10" Type="http://schemas.openxmlformats.org/officeDocument/2006/relationships/tags" Target="../tags/tag134.xml"/><Relationship Id="rId4" Type="http://schemas.openxmlformats.org/officeDocument/2006/relationships/tags" Target="../tags/tag128.xml"/><Relationship Id="rId9" Type="http://schemas.openxmlformats.org/officeDocument/2006/relationships/tags" Target="../tags/tag133.xml"/><Relationship Id="rId14" Type="http://schemas.openxmlformats.org/officeDocument/2006/relationships/image" Target="../media/image2.png"/></Relationships>
</file>

<file path=ppt/slideLayouts/_rels/slideLayout18.xml.rels><?xml version="1.0" encoding="UTF-8" standalone="yes"?>
<Relationships xmlns="http://schemas.openxmlformats.org/package/2006/relationships"><Relationship Id="rId8" Type="http://schemas.openxmlformats.org/officeDocument/2006/relationships/tags" Target="../tags/tag144.xml"/><Relationship Id="rId13" Type="http://schemas.openxmlformats.org/officeDocument/2006/relationships/image" Target="../media/image3.png"/><Relationship Id="rId3" Type="http://schemas.openxmlformats.org/officeDocument/2006/relationships/tags" Target="../tags/tag139.xml"/><Relationship Id="rId7" Type="http://schemas.openxmlformats.org/officeDocument/2006/relationships/tags" Target="../tags/tag143.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138.xml"/><Relationship Id="rId1" Type="http://schemas.openxmlformats.org/officeDocument/2006/relationships/tags" Target="../tags/tag137.xml"/><Relationship Id="rId6" Type="http://schemas.openxmlformats.org/officeDocument/2006/relationships/tags" Target="../tags/tag142.xml"/><Relationship Id="rId11" Type="http://schemas.openxmlformats.org/officeDocument/2006/relationships/image" Target="../media/image6.png"/><Relationship Id="rId5" Type="http://schemas.openxmlformats.org/officeDocument/2006/relationships/tags" Target="../tags/tag141.xml"/><Relationship Id="rId10" Type="http://schemas.openxmlformats.org/officeDocument/2006/relationships/slideMaster" Target="../slideMasters/slideMaster1.xml"/><Relationship Id="rId4" Type="http://schemas.openxmlformats.org/officeDocument/2006/relationships/tags" Target="../tags/tag140.xml"/><Relationship Id="rId9" Type="http://schemas.openxmlformats.org/officeDocument/2006/relationships/tags" Target="../tags/tag145.xml"/><Relationship Id="rId14" Type="http://schemas.openxmlformats.org/officeDocument/2006/relationships/image" Target="file:///C:\Users\1V994W2\PycharmProjects\PPT_Background_Generation/pic_temp/1_pic_quater_left_down.png" TargetMode="External"/></Relationships>
</file>

<file path=ppt/slideLayouts/_rels/slideLayout19.xml.rels><?xml version="1.0" encoding="UTF-8" standalone="yes"?>
<Relationships xmlns="http://schemas.openxmlformats.org/package/2006/relationships"><Relationship Id="rId8" Type="http://schemas.openxmlformats.org/officeDocument/2006/relationships/tags" Target="../tags/tag159.xml"/><Relationship Id="rId3" Type="http://schemas.openxmlformats.org/officeDocument/2006/relationships/tags" Target="../tags/tag154.xml"/><Relationship Id="rId7" Type="http://schemas.openxmlformats.org/officeDocument/2006/relationships/tags" Target="../tags/tag158.xml"/><Relationship Id="rId12" Type="http://schemas.openxmlformats.org/officeDocument/2006/relationships/image" Target="file:///C:\Users\1V994W2\PycharmProjects\PPT_Background_Generation/pic_temp/pic_sup.png" TargetMode="External"/><Relationship Id="rId2" Type="http://schemas.openxmlformats.org/officeDocument/2006/relationships/tags" Target="../tags/tag153.xml"/><Relationship Id="rId1" Type="http://schemas.openxmlformats.org/officeDocument/2006/relationships/tags" Target="../tags/tag152.xml"/><Relationship Id="rId6" Type="http://schemas.openxmlformats.org/officeDocument/2006/relationships/tags" Target="../tags/tag157.xml"/><Relationship Id="rId11" Type="http://schemas.openxmlformats.org/officeDocument/2006/relationships/image" Target="../media/image7.png"/><Relationship Id="rId5" Type="http://schemas.openxmlformats.org/officeDocument/2006/relationships/tags" Target="../tags/tag156.xml"/><Relationship Id="rId10" Type="http://schemas.openxmlformats.org/officeDocument/2006/relationships/slideMaster" Target="../slideMasters/slideMaster2.xml"/><Relationship Id="rId4" Type="http://schemas.openxmlformats.org/officeDocument/2006/relationships/tags" Target="../tags/tag155.xml"/><Relationship Id="rId9" Type="http://schemas.openxmlformats.org/officeDocument/2006/relationships/tags" Target="../tags/tag160.xml"/></Relationships>
</file>

<file path=ppt/slideLayouts/_rels/slideLayout2.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16.xml"/><Relationship Id="rId7" Type="http://schemas.openxmlformats.org/officeDocument/2006/relationships/tags" Target="../tags/tag20.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tags" Target="../tags/tag19.xml"/><Relationship Id="rId11" Type="http://schemas.openxmlformats.org/officeDocument/2006/relationships/image" Target="../media/image3.png"/><Relationship Id="rId5" Type="http://schemas.openxmlformats.org/officeDocument/2006/relationships/tags" Target="../tags/tag18.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17.xml"/><Relationship Id="rId9" Type="http://schemas.openxmlformats.org/officeDocument/2006/relationships/image" Target="../media/image2.png"/></Relationships>
</file>

<file path=ppt/slideLayouts/_rels/slideLayout20.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163.xml"/><Relationship Id="rId7" Type="http://schemas.openxmlformats.org/officeDocument/2006/relationships/tags" Target="../tags/tag167.xml"/><Relationship Id="rId12" Type="http://schemas.openxmlformats.org/officeDocument/2006/relationships/image" Target="file:///C:\Users\1V994W2\PycharmProjects\PPT_Background_Generation/pic_temp/1_pic_quater_right_up.png" TargetMode="External"/><Relationship Id="rId2" Type="http://schemas.openxmlformats.org/officeDocument/2006/relationships/tags" Target="../tags/tag162.xml"/><Relationship Id="rId1" Type="http://schemas.openxmlformats.org/officeDocument/2006/relationships/tags" Target="../tags/tag161.xml"/><Relationship Id="rId6" Type="http://schemas.openxmlformats.org/officeDocument/2006/relationships/tags" Target="../tags/tag166.xml"/><Relationship Id="rId11" Type="http://schemas.openxmlformats.org/officeDocument/2006/relationships/image" Target="../media/image9.png"/><Relationship Id="rId5" Type="http://schemas.openxmlformats.org/officeDocument/2006/relationships/tags" Target="../tags/tag165.xml"/><Relationship Id="rId10" Type="http://schemas.openxmlformats.org/officeDocument/2006/relationships/image" Target="file:///C:\Users\1V994W2\PycharmProjects\PPT_Background_Generation/pic_temp/0_pic_quater_left_up.png" TargetMode="External"/><Relationship Id="rId4" Type="http://schemas.openxmlformats.org/officeDocument/2006/relationships/tags" Target="../tags/tag164.xml"/><Relationship Id="rId9" Type="http://schemas.openxmlformats.org/officeDocument/2006/relationships/image" Target="../media/image8.png"/></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tags" Target="../tags/tag170.xml"/><Relationship Id="rId7" Type="http://schemas.openxmlformats.org/officeDocument/2006/relationships/slideMaster" Target="../slideMasters/slideMaster2.xml"/><Relationship Id="rId2" Type="http://schemas.openxmlformats.org/officeDocument/2006/relationships/tags" Target="../tags/tag169.xml"/><Relationship Id="rId1" Type="http://schemas.openxmlformats.org/officeDocument/2006/relationships/tags" Target="../tags/tag168.xml"/><Relationship Id="rId6" Type="http://schemas.openxmlformats.org/officeDocument/2006/relationships/tags" Target="../tags/tag173.xml"/><Relationship Id="rId5" Type="http://schemas.openxmlformats.org/officeDocument/2006/relationships/tags" Target="../tags/tag172.xml"/><Relationship Id="rId4" Type="http://schemas.openxmlformats.org/officeDocument/2006/relationships/tags" Target="../tags/tag171.xml"/><Relationship Id="rId9" Type="http://schemas.openxmlformats.org/officeDocument/2006/relationships/image" Target="file:///C:\Users\1V994W2\PycharmProjects\PPT_Background_Generation/pic_temp/pic_half_top.png" TargetMode="External"/></Relationships>
</file>

<file path=ppt/slideLayouts/_rels/slideLayout22.xml.rels><?xml version="1.0" encoding="UTF-8" standalone="yes"?>
<Relationships xmlns="http://schemas.openxmlformats.org/package/2006/relationships"><Relationship Id="rId8" Type="http://schemas.openxmlformats.org/officeDocument/2006/relationships/tags" Target="../tags/tag181.xml"/><Relationship Id="rId13" Type="http://schemas.openxmlformats.org/officeDocument/2006/relationships/image" Target="file:///C:\Users\1V994W2\PycharmProjects\PPT_Background_Generation/pic_temp/1_pic_quater_right_up.png" TargetMode="External"/><Relationship Id="rId3" Type="http://schemas.openxmlformats.org/officeDocument/2006/relationships/tags" Target="../tags/tag176.xml"/><Relationship Id="rId7" Type="http://schemas.openxmlformats.org/officeDocument/2006/relationships/tags" Target="../tags/tag180.xml"/><Relationship Id="rId12" Type="http://schemas.openxmlformats.org/officeDocument/2006/relationships/image" Target="../media/image12.png"/><Relationship Id="rId2" Type="http://schemas.openxmlformats.org/officeDocument/2006/relationships/tags" Target="../tags/tag175.xml"/><Relationship Id="rId1" Type="http://schemas.openxmlformats.org/officeDocument/2006/relationships/tags" Target="../tags/tag174.xml"/><Relationship Id="rId6" Type="http://schemas.openxmlformats.org/officeDocument/2006/relationships/tags" Target="../tags/tag179.xml"/><Relationship Id="rId11" Type="http://schemas.openxmlformats.org/officeDocument/2006/relationships/image" Target="file:///C:\Users\1V994W2\PycharmProjects\PPT_Background_Generation/pic_temp/0_pic_quater_left_up.png" TargetMode="External"/><Relationship Id="rId5" Type="http://schemas.openxmlformats.org/officeDocument/2006/relationships/tags" Target="../tags/tag178.xml"/><Relationship Id="rId10" Type="http://schemas.openxmlformats.org/officeDocument/2006/relationships/image" Target="../media/image11.png"/><Relationship Id="rId4" Type="http://schemas.openxmlformats.org/officeDocument/2006/relationships/tags" Target="../tags/tag177.xml"/><Relationship Id="rId9"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8" Type="http://schemas.openxmlformats.org/officeDocument/2006/relationships/tags" Target="../tags/tag189.xml"/><Relationship Id="rId13" Type="http://schemas.openxmlformats.org/officeDocument/2006/relationships/image" Target="file:///C:\Users\1V994W2\PycharmProjects\PPT_Background_Generation/pic_temp/0_pic_quater_left_up.png" TargetMode="External"/><Relationship Id="rId3" Type="http://schemas.openxmlformats.org/officeDocument/2006/relationships/tags" Target="../tags/tag184.xml"/><Relationship Id="rId7" Type="http://schemas.openxmlformats.org/officeDocument/2006/relationships/tags" Target="../tags/tag188.xml"/><Relationship Id="rId12" Type="http://schemas.openxmlformats.org/officeDocument/2006/relationships/image" Target="../media/image11.png"/><Relationship Id="rId2" Type="http://schemas.openxmlformats.org/officeDocument/2006/relationships/tags" Target="../tags/tag183.xml"/><Relationship Id="rId1" Type="http://schemas.openxmlformats.org/officeDocument/2006/relationships/tags" Target="../tags/tag182.xml"/><Relationship Id="rId6" Type="http://schemas.openxmlformats.org/officeDocument/2006/relationships/tags" Target="../tags/tag187.xml"/><Relationship Id="rId11" Type="http://schemas.openxmlformats.org/officeDocument/2006/relationships/slideMaster" Target="../slideMasters/slideMaster2.xml"/><Relationship Id="rId5" Type="http://schemas.openxmlformats.org/officeDocument/2006/relationships/tags" Target="../tags/tag186.xml"/><Relationship Id="rId15" Type="http://schemas.openxmlformats.org/officeDocument/2006/relationships/image" Target="file:///C:\Users\1V994W2\PycharmProjects\PPT_Background_Generation/pic_temp/1_pic_quater_right_up.png" TargetMode="External"/><Relationship Id="rId10" Type="http://schemas.openxmlformats.org/officeDocument/2006/relationships/tags" Target="../tags/tag191.xml"/><Relationship Id="rId4" Type="http://schemas.openxmlformats.org/officeDocument/2006/relationships/tags" Target="../tags/tag185.xml"/><Relationship Id="rId9" Type="http://schemas.openxmlformats.org/officeDocument/2006/relationships/tags" Target="../tags/tag190.xml"/><Relationship Id="rId14" Type="http://schemas.openxmlformats.org/officeDocument/2006/relationships/image" Target="../media/image12.png"/></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tags" Target="../tags/tag194.xml"/><Relationship Id="rId7" Type="http://schemas.openxmlformats.org/officeDocument/2006/relationships/slideMaster" Target="../slideMasters/slideMaster2.xml"/><Relationship Id="rId2" Type="http://schemas.openxmlformats.org/officeDocument/2006/relationships/tags" Target="../tags/tag193.xml"/><Relationship Id="rId1" Type="http://schemas.openxmlformats.org/officeDocument/2006/relationships/tags" Target="../tags/tag192.xml"/><Relationship Id="rId6" Type="http://schemas.openxmlformats.org/officeDocument/2006/relationships/tags" Target="../tags/tag197.xml"/><Relationship Id="rId11" Type="http://schemas.openxmlformats.org/officeDocument/2006/relationships/image" Target="file:///C:\Users\1V994W2\PycharmProjects\PPT_Background_Generation/pic_temp/1_pic_quater_right_up.png" TargetMode="External"/><Relationship Id="rId5" Type="http://schemas.openxmlformats.org/officeDocument/2006/relationships/tags" Target="../tags/tag196.xml"/><Relationship Id="rId10" Type="http://schemas.openxmlformats.org/officeDocument/2006/relationships/image" Target="../media/image12.png"/><Relationship Id="rId4" Type="http://schemas.openxmlformats.org/officeDocument/2006/relationships/tags" Target="../tags/tag195.xml"/><Relationship Id="rId9" Type="http://schemas.openxmlformats.org/officeDocument/2006/relationships/image" Target="file:///C:\Users\1V994W2\Documents\Tencent%20Files\574576071\FileRecv\&#25340;&#35013;&#32032;&#26448;\&#20845;&#21313;\\11\subject_holdright_128,92,92_0_staid_full_0.png" TargetMode="Externa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200.xml"/><Relationship Id="rId2" Type="http://schemas.openxmlformats.org/officeDocument/2006/relationships/tags" Target="../tags/tag199.xml"/><Relationship Id="rId1" Type="http://schemas.openxmlformats.org/officeDocument/2006/relationships/tags" Target="../tags/tag198.xml"/><Relationship Id="rId4"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8" Type="http://schemas.openxmlformats.org/officeDocument/2006/relationships/tags" Target="../tags/tag208.xml"/><Relationship Id="rId13" Type="http://schemas.openxmlformats.org/officeDocument/2006/relationships/image" Target="file:///C:\Users\1V994W2\PycharmProjects\PPT_Background_Generation/pic_temp/1_pic_quater_right_up.png" TargetMode="External"/><Relationship Id="rId3" Type="http://schemas.openxmlformats.org/officeDocument/2006/relationships/tags" Target="../tags/tag203.xml"/><Relationship Id="rId7" Type="http://schemas.openxmlformats.org/officeDocument/2006/relationships/tags" Target="../tags/tag207.xml"/><Relationship Id="rId12" Type="http://schemas.openxmlformats.org/officeDocument/2006/relationships/image" Target="../media/image12.png"/><Relationship Id="rId2" Type="http://schemas.openxmlformats.org/officeDocument/2006/relationships/tags" Target="../tags/tag202.xml"/><Relationship Id="rId1" Type="http://schemas.openxmlformats.org/officeDocument/2006/relationships/tags" Target="../tags/tag201.xml"/><Relationship Id="rId6" Type="http://schemas.openxmlformats.org/officeDocument/2006/relationships/tags" Target="../tags/tag206.xml"/><Relationship Id="rId11" Type="http://schemas.openxmlformats.org/officeDocument/2006/relationships/image" Target="file:///C:\Users\1V994W2\PycharmProjects\PPT_Background_Generation/pic_temp/0_pic_quater_left_up.png" TargetMode="External"/><Relationship Id="rId5" Type="http://schemas.openxmlformats.org/officeDocument/2006/relationships/tags" Target="../tags/tag205.xml"/><Relationship Id="rId10" Type="http://schemas.openxmlformats.org/officeDocument/2006/relationships/image" Target="../media/image11.png"/><Relationship Id="rId4" Type="http://schemas.openxmlformats.org/officeDocument/2006/relationships/tags" Target="../tags/tag204.xml"/><Relationship Id="rId9"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211.xml"/><Relationship Id="rId7" Type="http://schemas.openxmlformats.org/officeDocument/2006/relationships/tags" Target="../tags/tag215.xml"/><Relationship Id="rId12" Type="http://schemas.openxmlformats.org/officeDocument/2006/relationships/image" Target="file:///C:\Users\1V994W2\PycharmProjects\PPT_Background_Generation/pic_temp/1_pic_quater_right_up.png" TargetMode="External"/><Relationship Id="rId2" Type="http://schemas.openxmlformats.org/officeDocument/2006/relationships/tags" Target="../tags/tag210.xml"/><Relationship Id="rId1" Type="http://schemas.openxmlformats.org/officeDocument/2006/relationships/tags" Target="../tags/tag209.xml"/><Relationship Id="rId6" Type="http://schemas.openxmlformats.org/officeDocument/2006/relationships/tags" Target="../tags/tag214.xml"/><Relationship Id="rId11" Type="http://schemas.openxmlformats.org/officeDocument/2006/relationships/image" Target="../media/image12.png"/><Relationship Id="rId5" Type="http://schemas.openxmlformats.org/officeDocument/2006/relationships/tags" Target="../tags/tag213.xml"/><Relationship Id="rId10" Type="http://schemas.openxmlformats.org/officeDocument/2006/relationships/image" Target="file:///C:\Users\1V994W2\PycharmProjects\PPT_Background_Generation/pic_temp/0_pic_quater_left_up.png" TargetMode="External"/><Relationship Id="rId4" Type="http://schemas.openxmlformats.org/officeDocument/2006/relationships/tags" Target="../tags/tag212.xml"/><Relationship Id="rId9" Type="http://schemas.openxmlformats.org/officeDocument/2006/relationships/image" Target="../media/image11.png"/></Relationships>
</file>

<file path=ppt/slideLayouts/_rels/slideLayout28.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tags" Target="../tags/tag218.xml"/><Relationship Id="rId7" Type="http://schemas.openxmlformats.org/officeDocument/2006/relationships/slideMaster" Target="../slideMasters/slideMaster2.xml"/><Relationship Id="rId2" Type="http://schemas.openxmlformats.org/officeDocument/2006/relationships/tags" Target="../tags/tag217.xml"/><Relationship Id="rId1" Type="http://schemas.openxmlformats.org/officeDocument/2006/relationships/tags" Target="../tags/tag216.xml"/><Relationship Id="rId6" Type="http://schemas.openxmlformats.org/officeDocument/2006/relationships/tags" Target="../tags/tag221.xml"/><Relationship Id="rId11" Type="http://schemas.openxmlformats.org/officeDocument/2006/relationships/image" Target="file:///C:\Users\1V994W2\PycharmProjects\PPT_Background_Generation/pic_temp/1_pic_quater_right_up.png" TargetMode="External"/><Relationship Id="rId5" Type="http://schemas.openxmlformats.org/officeDocument/2006/relationships/tags" Target="../tags/tag220.xml"/><Relationship Id="rId10" Type="http://schemas.openxmlformats.org/officeDocument/2006/relationships/image" Target="../media/image12.png"/><Relationship Id="rId4" Type="http://schemas.openxmlformats.org/officeDocument/2006/relationships/tags" Target="../tags/tag219.xml"/><Relationship Id="rId9" Type="http://schemas.openxmlformats.org/officeDocument/2006/relationships/image" Target="file:///C:\Users\1V994W2\PycharmProjects\PPT_Background_Generation/pic_temp/0_pic_quater_left_up.png" TargetMode="External"/></Relationships>
</file>

<file path=ppt/slideLayouts/_rels/slideLayout29.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224.xml"/><Relationship Id="rId7" Type="http://schemas.openxmlformats.org/officeDocument/2006/relationships/tags" Target="../tags/tag228.xml"/><Relationship Id="rId2" Type="http://schemas.openxmlformats.org/officeDocument/2006/relationships/tags" Target="../tags/tag223.xml"/><Relationship Id="rId1" Type="http://schemas.openxmlformats.org/officeDocument/2006/relationships/tags" Target="../tags/tag222.xml"/><Relationship Id="rId6" Type="http://schemas.openxmlformats.org/officeDocument/2006/relationships/tags" Target="../tags/tag227.xml"/><Relationship Id="rId5" Type="http://schemas.openxmlformats.org/officeDocument/2006/relationships/tags" Target="../tags/tag226.xml"/><Relationship Id="rId10" Type="http://schemas.openxmlformats.org/officeDocument/2006/relationships/image" Target="file:///C:\Users\1V994W2\PycharmProjects\PPT_Background_Generation/pic_temp/pic_sup.png" TargetMode="External"/><Relationship Id="rId4" Type="http://schemas.openxmlformats.org/officeDocument/2006/relationships/tags" Target="../tags/tag225.xml"/><Relationship Id="rId9" Type="http://schemas.openxmlformats.org/officeDocument/2006/relationships/image" Target="../media/image7.png"/></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23.xml"/><Relationship Id="rId7" Type="http://schemas.openxmlformats.org/officeDocument/2006/relationships/slideMaster" Target="../slideMasters/slideMaster1.xml"/><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9" Type="http://schemas.openxmlformats.org/officeDocument/2006/relationships/image" Target="file:///C:\Users\1V994W2\PycharmProjects\PPT_Background_Generation/pic_temp/pic_half_top.png" TargetMode="External"/></Relationships>
</file>

<file path=ppt/slideLayouts/_rels/slideLayout30.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tags" Target="../tags/tag231.xml"/><Relationship Id="rId7" Type="http://schemas.openxmlformats.org/officeDocument/2006/relationships/slideMaster" Target="../slideMasters/slideMaster2.xml"/><Relationship Id="rId2" Type="http://schemas.openxmlformats.org/officeDocument/2006/relationships/tags" Target="../tags/tag230.xml"/><Relationship Id="rId1" Type="http://schemas.openxmlformats.org/officeDocument/2006/relationships/tags" Target="../tags/tag229.xml"/><Relationship Id="rId6" Type="http://schemas.openxmlformats.org/officeDocument/2006/relationships/tags" Target="../tags/tag234.xml"/><Relationship Id="rId11" Type="http://schemas.openxmlformats.org/officeDocument/2006/relationships/image" Target="file:///C:\Users\1V994W2\PycharmProjects\PPT_Background_Generation/pic_temp/1_pic_quater_right_up.png" TargetMode="External"/><Relationship Id="rId5" Type="http://schemas.openxmlformats.org/officeDocument/2006/relationships/tags" Target="../tags/tag233.xml"/><Relationship Id="rId10" Type="http://schemas.openxmlformats.org/officeDocument/2006/relationships/image" Target="../media/image12.png"/><Relationship Id="rId4" Type="http://schemas.openxmlformats.org/officeDocument/2006/relationships/tags" Target="../tags/tag232.xml"/><Relationship Id="rId9" Type="http://schemas.openxmlformats.org/officeDocument/2006/relationships/image" Target="file:///C:\Users\1V994W2\PycharmProjects\PPT_Background_Generation/pic_temp/0_pic_quater_left_up.png" TargetMode="External"/></Relationships>
</file>

<file path=ppt/slideLayouts/_rels/slideLayout31.xml.rels><?xml version="1.0" encoding="UTF-8" standalone="yes"?>
<Relationships xmlns="http://schemas.openxmlformats.org/package/2006/relationships"><Relationship Id="rId8" Type="http://schemas.openxmlformats.org/officeDocument/2006/relationships/tags" Target="../tags/tag242.xml"/><Relationship Id="rId13" Type="http://schemas.openxmlformats.org/officeDocument/2006/relationships/image" Target="file:///C:\Users\1V994W2\PycharmProjects\PPT_Background_Generation/pic_temp/1_pic_quater_right_up.png" TargetMode="External"/><Relationship Id="rId3" Type="http://schemas.openxmlformats.org/officeDocument/2006/relationships/tags" Target="../tags/tag237.xml"/><Relationship Id="rId7" Type="http://schemas.openxmlformats.org/officeDocument/2006/relationships/tags" Target="../tags/tag241.xml"/><Relationship Id="rId12" Type="http://schemas.openxmlformats.org/officeDocument/2006/relationships/image" Target="../media/image12.png"/><Relationship Id="rId2" Type="http://schemas.openxmlformats.org/officeDocument/2006/relationships/tags" Target="../tags/tag236.xml"/><Relationship Id="rId1" Type="http://schemas.openxmlformats.org/officeDocument/2006/relationships/tags" Target="../tags/tag235.xml"/><Relationship Id="rId6" Type="http://schemas.openxmlformats.org/officeDocument/2006/relationships/tags" Target="../tags/tag240.xml"/><Relationship Id="rId11" Type="http://schemas.openxmlformats.org/officeDocument/2006/relationships/image" Target="file:///C:\Users\1V994W2\PycharmProjects\PPT_Background_Generation/pic_temp/0_pic_quater_left_up.png" TargetMode="External"/><Relationship Id="rId5" Type="http://schemas.openxmlformats.org/officeDocument/2006/relationships/tags" Target="../tags/tag239.xml"/><Relationship Id="rId10" Type="http://schemas.openxmlformats.org/officeDocument/2006/relationships/image" Target="../media/image11.png"/><Relationship Id="rId4" Type="http://schemas.openxmlformats.org/officeDocument/2006/relationships/tags" Target="../tags/tag238.xml"/><Relationship Id="rId9"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8" Type="http://schemas.openxmlformats.org/officeDocument/2006/relationships/tags" Target="../tags/tag250.xml"/><Relationship Id="rId3" Type="http://schemas.openxmlformats.org/officeDocument/2006/relationships/tags" Target="../tags/tag245.xml"/><Relationship Id="rId7" Type="http://schemas.openxmlformats.org/officeDocument/2006/relationships/tags" Target="../tags/tag249.xml"/><Relationship Id="rId2" Type="http://schemas.openxmlformats.org/officeDocument/2006/relationships/tags" Target="../tags/tag244.xml"/><Relationship Id="rId1" Type="http://schemas.openxmlformats.org/officeDocument/2006/relationships/tags" Target="../tags/tag243.xml"/><Relationship Id="rId6" Type="http://schemas.openxmlformats.org/officeDocument/2006/relationships/tags" Target="../tags/tag248.xml"/><Relationship Id="rId11" Type="http://schemas.openxmlformats.org/officeDocument/2006/relationships/image" Target="file:///C:\Users\1V994W2\PycharmProjects\PPT_Background_Generation/pic_temp/0_pic_quater_left_up.png" TargetMode="External"/><Relationship Id="rId5" Type="http://schemas.openxmlformats.org/officeDocument/2006/relationships/tags" Target="../tags/tag247.xml"/><Relationship Id="rId10" Type="http://schemas.openxmlformats.org/officeDocument/2006/relationships/image" Target="../media/image11.png"/><Relationship Id="rId4" Type="http://schemas.openxmlformats.org/officeDocument/2006/relationships/tags" Target="../tags/tag246.xml"/><Relationship Id="rId9"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8" Type="http://schemas.openxmlformats.org/officeDocument/2006/relationships/tags" Target="../tags/tag258.xml"/><Relationship Id="rId13" Type="http://schemas.openxmlformats.org/officeDocument/2006/relationships/image" Target="../media/image12.png"/><Relationship Id="rId3" Type="http://schemas.openxmlformats.org/officeDocument/2006/relationships/tags" Target="../tags/tag253.xml"/><Relationship Id="rId7" Type="http://schemas.openxmlformats.org/officeDocument/2006/relationships/tags" Target="../tags/tag257.xml"/><Relationship Id="rId12" Type="http://schemas.openxmlformats.org/officeDocument/2006/relationships/image" Target="file:///C:\Users\1V994W2\PycharmProjects\PPT_Background_Generation/pic_temp/0_pic_quater_left_up.png" TargetMode="External"/><Relationship Id="rId2" Type="http://schemas.openxmlformats.org/officeDocument/2006/relationships/tags" Target="../tags/tag252.xml"/><Relationship Id="rId1" Type="http://schemas.openxmlformats.org/officeDocument/2006/relationships/tags" Target="../tags/tag251.xml"/><Relationship Id="rId6" Type="http://schemas.openxmlformats.org/officeDocument/2006/relationships/tags" Target="../tags/tag256.xml"/><Relationship Id="rId11" Type="http://schemas.openxmlformats.org/officeDocument/2006/relationships/image" Target="../media/image11.png"/><Relationship Id="rId5" Type="http://schemas.openxmlformats.org/officeDocument/2006/relationships/tags" Target="../tags/tag255.xml"/><Relationship Id="rId10" Type="http://schemas.openxmlformats.org/officeDocument/2006/relationships/slideMaster" Target="../slideMasters/slideMaster2.xml"/><Relationship Id="rId4" Type="http://schemas.openxmlformats.org/officeDocument/2006/relationships/tags" Target="../tags/tag254.xml"/><Relationship Id="rId9" Type="http://schemas.openxmlformats.org/officeDocument/2006/relationships/tags" Target="../tags/tag259.xml"/><Relationship Id="rId14" Type="http://schemas.openxmlformats.org/officeDocument/2006/relationships/image" Target="file:///C:\Users\1V994W2\PycharmProjects\PPT_Background_Generation/pic_temp/1_pic_quater_right_up.png" TargetMode="External"/></Relationships>
</file>

<file path=ppt/slideLayouts/_rels/slideLayout34.xml.rels><?xml version="1.0" encoding="UTF-8" standalone="yes"?>
<Relationships xmlns="http://schemas.openxmlformats.org/package/2006/relationships"><Relationship Id="rId8" Type="http://schemas.openxmlformats.org/officeDocument/2006/relationships/tags" Target="../tags/tag267.xml"/><Relationship Id="rId13" Type="http://schemas.openxmlformats.org/officeDocument/2006/relationships/image" Target="../media/image12.png"/><Relationship Id="rId3" Type="http://schemas.openxmlformats.org/officeDocument/2006/relationships/tags" Target="../tags/tag262.xml"/><Relationship Id="rId7" Type="http://schemas.openxmlformats.org/officeDocument/2006/relationships/tags" Target="../tags/tag266.xml"/><Relationship Id="rId12" Type="http://schemas.openxmlformats.org/officeDocument/2006/relationships/image" Target="file:///C:\Users\1V994W2\PycharmProjects\PPT_Background_Generation/pic_temp/0_pic_quater_left_up.png" TargetMode="External"/><Relationship Id="rId2" Type="http://schemas.openxmlformats.org/officeDocument/2006/relationships/tags" Target="../tags/tag261.xml"/><Relationship Id="rId1" Type="http://schemas.openxmlformats.org/officeDocument/2006/relationships/tags" Target="../tags/tag260.xml"/><Relationship Id="rId6" Type="http://schemas.openxmlformats.org/officeDocument/2006/relationships/tags" Target="../tags/tag265.xml"/><Relationship Id="rId11" Type="http://schemas.openxmlformats.org/officeDocument/2006/relationships/image" Target="../media/image11.png"/><Relationship Id="rId5" Type="http://schemas.openxmlformats.org/officeDocument/2006/relationships/tags" Target="../tags/tag264.xml"/><Relationship Id="rId10" Type="http://schemas.openxmlformats.org/officeDocument/2006/relationships/slideMaster" Target="../slideMasters/slideMaster2.xml"/><Relationship Id="rId4" Type="http://schemas.openxmlformats.org/officeDocument/2006/relationships/tags" Target="../tags/tag263.xml"/><Relationship Id="rId9" Type="http://schemas.openxmlformats.org/officeDocument/2006/relationships/tags" Target="../tags/tag268.xml"/><Relationship Id="rId14" Type="http://schemas.openxmlformats.org/officeDocument/2006/relationships/image" Target="file:///C:\Users\1V994W2\PycharmProjects\PPT_Background_Generation/pic_temp/1_pic_quater_right_up.png" TargetMode="External"/></Relationships>
</file>

<file path=ppt/slideLayouts/_rels/slideLayout35.xml.rels><?xml version="1.0" encoding="UTF-8" standalone="yes"?>
<Relationships xmlns="http://schemas.openxmlformats.org/package/2006/relationships"><Relationship Id="rId8" Type="http://schemas.openxmlformats.org/officeDocument/2006/relationships/tags" Target="../tags/tag276.xml"/><Relationship Id="rId13" Type="http://schemas.openxmlformats.org/officeDocument/2006/relationships/image" Target="../media/image11.png"/><Relationship Id="rId3" Type="http://schemas.openxmlformats.org/officeDocument/2006/relationships/tags" Target="../tags/tag271.xml"/><Relationship Id="rId7" Type="http://schemas.openxmlformats.org/officeDocument/2006/relationships/tags" Target="../tags/tag275.xml"/><Relationship Id="rId12" Type="http://schemas.openxmlformats.org/officeDocument/2006/relationships/slideMaster" Target="../slideMasters/slideMaster2.xml"/><Relationship Id="rId2" Type="http://schemas.openxmlformats.org/officeDocument/2006/relationships/tags" Target="../tags/tag270.xml"/><Relationship Id="rId16" Type="http://schemas.openxmlformats.org/officeDocument/2006/relationships/image" Target="file:///C:\Users\1V994W2\PycharmProjects\PPT_Background_Generation/pic_temp/1_pic_quater_right_up.png" TargetMode="External"/><Relationship Id="rId1" Type="http://schemas.openxmlformats.org/officeDocument/2006/relationships/tags" Target="../tags/tag269.xml"/><Relationship Id="rId6" Type="http://schemas.openxmlformats.org/officeDocument/2006/relationships/tags" Target="../tags/tag274.xml"/><Relationship Id="rId11" Type="http://schemas.openxmlformats.org/officeDocument/2006/relationships/tags" Target="../tags/tag279.xml"/><Relationship Id="rId5" Type="http://schemas.openxmlformats.org/officeDocument/2006/relationships/tags" Target="../tags/tag273.xml"/><Relationship Id="rId15" Type="http://schemas.openxmlformats.org/officeDocument/2006/relationships/image" Target="../media/image12.png"/><Relationship Id="rId10" Type="http://schemas.openxmlformats.org/officeDocument/2006/relationships/tags" Target="../tags/tag278.xml"/><Relationship Id="rId4" Type="http://schemas.openxmlformats.org/officeDocument/2006/relationships/tags" Target="../tags/tag272.xml"/><Relationship Id="rId9" Type="http://schemas.openxmlformats.org/officeDocument/2006/relationships/tags" Target="../tags/tag277.xml"/><Relationship Id="rId14" Type="http://schemas.openxmlformats.org/officeDocument/2006/relationships/image" Target="file:///C:\Users\1V994W2\PycharmProjects\PPT_Background_Generation/pic_temp/0_pic_quater_left_up.png" TargetMode="External"/></Relationships>
</file>

<file path=ppt/slideLayouts/_rels/slideLayout36.xml.rels><?xml version="1.0" encoding="UTF-8" standalone="yes"?>
<Relationships xmlns="http://schemas.openxmlformats.org/package/2006/relationships"><Relationship Id="rId8" Type="http://schemas.openxmlformats.org/officeDocument/2006/relationships/tags" Target="../tags/tag287.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282.xml"/><Relationship Id="rId7" Type="http://schemas.openxmlformats.org/officeDocument/2006/relationships/tags" Target="../tags/tag286.xml"/><Relationship Id="rId12" Type="http://schemas.openxmlformats.org/officeDocument/2006/relationships/image" Target="../media/image15.png"/><Relationship Id="rId2" Type="http://schemas.openxmlformats.org/officeDocument/2006/relationships/tags" Target="../tags/tag281.xml"/><Relationship Id="rId1" Type="http://schemas.openxmlformats.org/officeDocument/2006/relationships/tags" Target="../tags/tag280.xml"/><Relationship Id="rId6" Type="http://schemas.openxmlformats.org/officeDocument/2006/relationships/tags" Target="../tags/tag285.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284.xml"/><Relationship Id="rId10" Type="http://schemas.openxmlformats.org/officeDocument/2006/relationships/image" Target="../media/image14.png"/><Relationship Id="rId4" Type="http://schemas.openxmlformats.org/officeDocument/2006/relationships/tags" Target="../tags/tag283.xml"/><Relationship Id="rId9"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296.xml"/><Relationship Id="rId7" Type="http://schemas.openxmlformats.org/officeDocument/2006/relationships/slideMaster" Target="../slideMasters/slideMaster3.xml"/><Relationship Id="rId2" Type="http://schemas.openxmlformats.org/officeDocument/2006/relationships/tags" Target="../tags/tag295.xml"/><Relationship Id="rId1" Type="http://schemas.openxmlformats.org/officeDocument/2006/relationships/tags" Target="../tags/tag294.xml"/><Relationship Id="rId6" Type="http://schemas.openxmlformats.org/officeDocument/2006/relationships/tags" Target="../tags/tag299.xml"/><Relationship Id="rId5" Type="http://schemas.openxmlformats.org/officeDocument/2006/relationships/tags" Target="../tags/tag298.xml"/><Relationship Id="rId4" Type="http://schemas.openxmlformats.org/officeDocument/2006/relationships/tags" Target="../tags/tag297.xml"/><Relationship Id="rId9" Type="http://schemas.openxmlformats.org/officeDocument/2006/relationships/image" Target="file:///C:\Users\1V994W2\PycharmProjects\PPT_Background_Generation/pic_temp/pic_sup.png" TargetMode="External"/></Relationships>
</file>

<file path=ppt/slideLayouts/_rels/slideLayout38.xml.rels><?xml version="1.0" encoding="UTF-8" standalone="yes"?>
<Relationships xmlns="http://schemas.openxmlformats.org/package/2006/relationships"><Relationship Id="rId8" Type="http://schemas.openxmlformats.org/officeDocument/2006/relationships/slideMaster" Target="../slideMasters/slideMaster3.xml"/><Relationship Id="rId3" Type="http://schemas.openxmlformats.org/officeDocument/2006/relationships/tags" Target="../tags/tag302.xml"/><Relationship Id="rId7" Type="http://schemas.openxmlformats.org/officeDocument/2006/relationships/tags" Target="../tags/tag306.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301.xml"/><Relationship Id="rId1" Type="http://schemas.openxmlformats.org/officeDocument/2006/relationships/tags" Target="../tags/tag300.xml"/><Relationship Id="rId6" Type="http://schemas.openxmlformats.org/officeDocument/2006/relationships/tags" Target="../tags/tag305.xml"/><Relationship Id="rId11" Type="http://schemas.openxmlformats.org/officeDocument/2006/relationships/image" Target="../media/image3.png"/><Relationship Id="rId5" Type="http://schemas.openxmlformats.org/officeDocument/2006/relationships/tags" Target="../tags/tag304.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303.xml"/><Relationship Id="rId9" Type="http://schemas.openxmlformats.org/officeDocument/2006/relationships/image" Target="../media/image2.png"/></Relationships>
</file>

<file path=ppt/slideLayouts/_rels/slideLayout39.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309.xml"/><Relationship Id="rId7" Type="http://schemas.openxmlformats.org/officeDocument/2006/relationships/slideMaster" Target="../slideMasters/slideMaster3.xml"/><Relationship Id="rId2" Type="http://schemas.openxmlformats.org/officeDocument/2006/relationships/tags" Target="../tags/tag308.xml"/><Relationship Id="rId1" Type="http://schemas.openxmlformats.org/officeDocument/2006/relationships/tags" Target="../tags/tag307.xml"/><Relationship Id="rId6" Type="http://schemas.openxmlformats.org/officeDocument/2006/relationships/tags" Target="../tags/tag312.xml"/><Relationship Id="rId5" Type="http://schemas.openxmlformats.org/officeDocument/2006/relationships/tags" Target="../tags/tag311.xml"/><Relationship Id="rId4" Type="http://schemas.openxmlformats.org/officeDocument/2006/relationships/tags" Target="../tags/tag310.xml"/><Relationship Id="rId9" Type="http://schemas.openxmlformats.org/officeDocument/2006/relationships/image" Target="file:///C:\Users\1V994W2\PycharmProjects\PPT_Background_Generation/pic_temp/pic_half_top.png" TargetMode="External"/></Relationships>
</file>

<file path=ppt/slideLayouts/_rels/slideLayout4.xml.rels><?xml version="1.0" encoding="UTF-8" standalone="yes"?>
<Relationships xmlns="http://schemas.openxmlformats.org/package/2006/relationships"><Relationship Id="rId8" Type="http://schemas.openxmlformats.org/officeDocument/2006/relationships/tags" Target="../tags/tag34.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29.xml"/><Relationship Id="rId7" Type="http://schemas.openxmlformats.org/officeDocument/2006/relationships/tags" Target="../tags/tag33.xml"/><Relationship Id="rId12" Type="http://schemas.openxmlformats.org/officeDocument/2006/relationships/image" Target="../media/image3.png"/><Relationship Id="rId2" Type="http://schemas.openxmlformats.org/officeDocument/2006/relationships/tags" Target="../tags/tag28.xml"/><Relationship Id="rId1" Type="http://schemas.openxmlformats.org/officeDocument/2006/relationships/tags" Target="../tags/tag27.xml"/><Relationship Id="rId6" Type="http://schemas.openxmlformats.org/officeDocument/2006/relationships/tags" Target="../tags/tag32.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31.xml"/><Relationship Id="rId10" Type="http://schemas.openxmlformats.org/officeDocument/2006/relationships/image" Target="../media/image2.png"/><Relationship Id="rId4" Type="http://schemas.openxmlformats.org/officeDocument/2006/relationships/tags" Target="../tags/tag30.xml"/><Relationship Id="rId9"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8" Type="http://schemas.openxmlformats.org/officeDocument/2006/relationships/tags" Target="../tags/tag320.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315.xml"/><Relationship Id="rId7" Type="http://schemas.openxmlformats.org/officeDocument/2006/relationships/tags" Target="../tags/tag319.xml"/><Relationship Id="rId12" Type="http://schemas.openxmlformats.org/officeDocument/2006/relationships/image" Target="../media/image3.png"/><Relationship Id="rId2" Type="http://schemas.openxmlformats.org/officeDocument/2006/relationships/tags" Target="../tags/tag314.xml"/><Relationship Id="rId1" Type="http://schemas.openxmlformats.org/officeDocument/2006/relationships/tags" Target="../tags/tag313.xml"/><Relationship Id="rId6" Type="http://schemas.openxmlformats.org/officeDocument/2006/relationships/tags" Target="../tags/tag318.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317.xml"/><Relationship Id="rId10" Type="http://schemas.openxmlformats.org/officeDocument/2006/relationships/image" Target="../media/image2.png"/><Relationship Id="rId4" Type="http://schemas.openxmlformats.org/officeDocument/2006/relationships/tags" Target="../tags/tag316.xml"/><Relationship Id="rId9"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8" Type="http://schemas.openxmlformats.org/officeDocument/2006/relationships/tags" Target="../tags/tag328.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323.xml"/><Relationship Id="rId7" Type="http://schemas.openxmlformats.org/officeDocument/2006/relationships/tags" Target="../tags/tag327.xml"/><Relationship Id="rId12" Type="http://schemas.openxmlformats.org/officeDocument/2006/relationships/image" Target="../media/image2.png"/><Relationship Id="rId2" Type="http://schemas.openxmlformats.org/officeDocument/2006/relationships/tags" Target="../tags/tag322.xml"/><Relationship Id="rId1" Type="http://schemas.openxmlformats.org/officeDocument/2006/relationships/tags" Target="../tags/tag321.xml"/><Relationship Id="rId6" Type="http://schemas.openxmlformats.org/officeDocument/2006/relationships/tags" Target="../tags/tag326.xml"/><Relationship Id="rId11" Type="http://schemas.openxmlformats.org/officeDocument/2006/relationships/slideMaster" Target="../slideMasters/slideMaster3.xml"/><Relationship Id="rId5" Type="http://schemas.openxmlformats.org/officeDocument/2006/relationships/tags" Target="../tags/tag325.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330.xml"/><Relationship Id="rId4" Type="http://schemas.openxmlformats.org/officeDocument/2006/relationships/tags" Target="../tags/tag324.xml"/><Relationship Id="rId9" Type="http://schemas.openxmlformats.org/officeDocument/2006/relationships/tags" Target="../tags/tag329.xml"/><Relationship Id="rId14" Type="http://schemas.openxmlformats.org/officeDocument/2006/relationships/image" Target="../media/image3.png"/></Relationships>
</file>

<file path=ppt/slideLayouts/_rels/slideLayout4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333.xml"/><Relationship Id="rId7" Type="http://schemas.openxmlformats.org/officeDocument/2006/relationships/slideMaster" Target="../slideMasters/slideMaster3.xml"/><Relationship Id="rId2" Type="http://schemas.openxmlformats.org/officeDocument/2006/relationships/tags" Target="../tags/tag332.xml"/><Relationship Id="rId1" Type="http://schemas.openxmlformats.org/officeDocument/2006/relationships/tags" Target="../tags/tag331.xml"/><Relationship Id="rId6" Type="http://schemas.openxmlformats.org/officeDocument/2006/relationships/tags" Target="../tags/tag336.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335.xml"/><Relationship Id="rId10" Type="http://schemas.openxmlformats.org/officeDocument/2006/relationships/image" Target="../media/image3.png"/><Relationship Id="rId4" Type="http://schemas.openxmlformats.org/officeDocument/2006/relationships/tags" Target="../tags/tag334.xml"/><Relationship Id="rId9" Type="http://schemas.openxmlformats.org/officeDocument/2006/relationships/image" Target="file:///C:\Users\1V994W2\Documents\Tencent%20Files\574576071\FileRecv\&#25340;&#35013;&#32032;&#26448;\forright\\42\subject_holdleft_42,122,231_0_lively_full_0.png" TargetMode="External"/></Relationships>
</file>

<file path=ppt/slideLayouts/_rels/slideLayout43.xml.rels><?xml version="1.0" encoding="UTF-8" standalone="yes"?>
<Relationships xmlns="http://schemas.openxmlformats.org/package/2006/relationships"><Relationship Id="rId3" Type="http://schemas.openxmlformats.org/officeDocument/2006/relationships/tags" Target="../tags/tag339.xml"/><Relationship Id="rId2" Type="http://schemas.openxmlformats.org/officeDocument/2006/relationships/tags" Target="../tags/tag338.xml"/><Relationship Id="rId1" Type="http://schemas.openxmlformats.org/officeDocument/2006/relationships/tags" Target="../tags/tag337.xml"/><Relationship Id="rId4"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8" Type="http://schemas.openxmlformats.org/officeDocument/2006/relationships/tags" Target="../tags/tag347.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342.xml"/><Relationship Id="rId7" Type="http://schemas.openxmlformats.org/officeDocument/2006/relationships/tags" Target="../tags/tag346.xml"/><Relationship Id="rId12" Type="http://schemas.openxmlformats.org/officeDocument/2006/relationships/image" Target="../media/image3.png"/><Relationship Id="rId2" Type="http://schemas.openxmlformats.org/officeDocument/2006/relationships/tags" Target="../tags/tag341.xml"/><Relationship Id="rId1" Type="http://schemas.openxmlformats.org/officeDocument/2006/relationships/tags" Target="../tags/tag340.xml"/><Relationship Id="rId6" Type="http://schemas.openxmlformats.org/officeDocument/2006/relationships/tags" Target="../tags/tag345.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344.xml"/><Relationship Id="rId10" Type="http://schemas.openxmlformats.org/officeDocument/2006/relationships/image" Target="../media/image2.png"/><Relationship Id="rId4" Type="http://schemas.openxmlformats.org/officeDocument/2006/relationships/tags" Target="../tags/tag343.xml"/><Relationship Id="rId9"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8" Type="http://schemas.openxmlformats.org/officeDocument/2006/relationships/slideMaster" Target="../slideMasters/slideMaster3.xml"/><Relationship Id="rId3" Type="http://schemas.openxmlformats.org/officeDocument/2006/relationships/tags" Target="../tags/tag350.xml"/><Relationship Id="rId7" Type="http://schemas.openxmlformats.org/officeDocument/2006/relationships/tags" Target="../tags/tag354.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349.xml"/><Relationship Id="rId1" Type="http://schemas.openxmlformats.org/officeDocument/2006/relationships/tags" Target="../tags/tag348.xml"/><Relationship Id="rId6" Type="http://schemas.openxmlformats.org/officeDocument/2006/relationships/tags" Target="../tags/tag353.xml"/><Relationship Id="rId11" Type="http://schemas.openxmlformats.org/officeDocument/2006/relationships/image" Target="../media/image3.png"/><Relationship Id="rId5" Type="http://schemas.openxmlformats.org/officeDocument/2006/relationships/tags" Target="../tags/tag352.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351.xml"/><Relationship Id="rId9" Type="http://schemas.openxmlformats.org/officeDocument/2006/relationships/image" Target="../media/image2.png"/></Relationships>
</file>

<file path=ppt/slideLayouts/_rels/slideLayout46.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357.xml"/><Relationship Id="rId7" Type="http://schemas.openxmlformats.org/officeDocument/2006/relationships/slideMaster" Target="../slideMasters/slideMaster3.xml"/><Relationship Id="rId2" Type="http://schemas.openxmlformats.org/officeDocument/2006/relationships/tags" Target="../tags/tag356.xml"/><Relationship Id="rId1" Type="http://schemas.openxmlformats.org/officeDocument/2006/relationships/tags" Target="../tags/tag355.xml"/><Relationship Id="rId6" Type="http://schemas.openxmlformats.org/officeDocument/2006/relationships/tags" Target="../tags/tag360.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359.xml"/><Relationship Id="rId10" Type="http://schemas.openxmlformats.org/officeDocument/2006/relationships/image" Target="../media/image3.png"/><Relationship Id="rId4" Type="http://schemas.openxmlformats.org/officeDocument/2006/relationships/tags" Target="../tags/tag358.xml"/><Relationship Id="rId9" Type="http://schemas.openxmlformats.org/officeDocument/2006/relationships/image" Target="file:///C:\Users\1V994W2\PycharmProjects\PPT_Background_Generation/pic_temp/0_pic_quater_right_down.png" TargetMode="External"/></Relationships>
</file>

<file path=ppt/slideLayouts/_rels/slideLayout47.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363.xml"/><Relationship Id="rId7" Type="http://schemas.openxmlformats.org/officeDocument/2006/relationships/slideMaster" Target="../slideMasters/slideMaster3.xml"/><Relationship Id="rId2" Type="http://schemas.openxmlformats.org/officeDocument/2006/relationships/tags" Target="../tags/tag362.xml"/><Relationship Id="rId1" Type="http://schemas.openxmlformats.org/officeDocument/2006/relationships/tags" Target="../tags/tag361.xml"/><Relationship Id="rId6" Type="http://schemas.openxmlformats.org/officeDocument/2006/relationships/tags" Target="../tags/tag366.xml"/><Relationship Id="rId5" Type="http://schemas.openxmlformats.org/officeDocument/2006/relationships/tags" Target="../tags/tag365.xml"/><Relationship Id="rId4" Type="http://schemas.openxmlformats.org/officeDocument/2006/relationships/tags" Target="../tags/tag364.xml"/><Relationship Id="rId9" Type="http://schemas.openxmlformats.org/officeDocument/2006/relationships/image" Target="file:///C:\Users\1V994W2\PycharmProjects\PPT_Background_Generation/pic_temp/pic_sup.png" TargetMode="External"/></Relationships>
</file>

<file path=ppt/slideLayouts/_rels/slideLayout48.xml.rels><?xml version="1.0" encoding="UTF-8" standalone="yes"?>
<Relationships xmlns="http://schemas.openxmlformats.org/package/2006/relationships"><Relationship Id="rId8" Type="http://schemas.openxmlformats.org/officeDocument/2006/relationships/slideMaster" Target="../slideMasters/slideMaster3.xml"/><Relationship Id="rId3" Type="http://schemas.openxmlformats.org/officeDocument/2006/relationships/tags" Target="../tags/tag369.xml"/><Relationship Id="rId7" Type="http://schemas.openxmlformats.org/officeDocument/2006/relationships/tags" Target="../tags/tag373.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368.xml"/><Relationship Id="rId1" Type="http://schemas.openxmlformats.org/officeDocument/2006/relationships/tags" Target="../tags/tag367.xml"/><Relationship Id="rId6" Type="http://schemas.openxmlformats.org/officeDocument/2006/relationships/tags" Target="../tags/tag372.xml"/><Relationship Id="rId11" Type="http://schemas.openxmlformats.org/officeDocument/2006/relationships/image" Target="../media/image3.png"/><Relationship Id="rId5" Type="http://schemas.openxmlformats.org/officeDocument/2006/relationships/tags" Target="../tags/tag371.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370.xml"/><Relationship Id="rId9" Type="http://schemas.openxmlformats.org/officeDocument/2006/relationships/image" Target="../media/image2.png"/></Relationships>
</file>

<file path=ppt/slideLayouts/_rels/slideLayout49.xml.rels><?xml version="1.0" encoding="UTF-8" standalone="yes"?>
<Relationships xmlns="http://schemas.openxmlformats.org/package/2006/relationships"><Relationship Id="rId8" Type="http://schemas.openxmlformats.org/officeDocument/2006/relationships/tags" Target="../tags/tag381.xml"/><Relationship Id="rId13" Type="http://schemas.openxmlformats.org/officeDocument/2006/relationships/image" Target="../media/image3.png"/><Relationship Id="rId3" Type="http://schemas.openxmlformats.org/officeDocument/2006/relationships/tags" Target="../tags/tag376.xml"/><Relationship Id="rId7" Type="http://schemas.openxmlformats.org/officeDocument/2006/relationships/tags" Target="../tags/tag380.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375.xml"/><Relationship Id="rId1" Type="http://schemas.openxmlformats.org/officeDocument/2006/relationships/tags" Target="../tags/tag374.xml"/><Relationship Id="rId6" Type="http://schemas.openxmlformats.org/officeDocument/2006/relationships/tags" Target="../tags/tag379.xml"/><Relationship Id="rId11" Type="http://schemas.openxmlformats.org/officeDocument/2006/relationships/image" Target="../media/image2.png"/><Relationship Id="rId5" Type="http://schemas.openxmlformats.org/officeDocument/2006/relationships/tags" Target="../tags/tag378.xml"/><Relationship Id="rId10" Type="http://schemas.openxmlformats.org/officeDocument/2006/relationships/slideMaster" Target="../slideMasters/slideMaster3.xml"/><Relationship Id="rId4" Type="http://schemas.openxmlformats.org/officeDocument/2006/relationships/tags" Target="../tags/tag377.xml"/><Relationship Id="rId9" Type="http://schemas.openxmlformats.org/officeDocument/2006/relationships/tags" Target="../tags/tag382.xml"/><Relationship Id="rId14" Type="http://schemas.openxmlformats.org/officeDocument/2006/relationships/image" Target="file:///C:\Users\1V994W2\PycharmProjects\PPT_Background_Generation/pic_temp/1_pic_quater_left_down.png" TargetMode="Externa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42.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37.xml"/><Relationship Id="rId7" Type="http://schemas.openxmlformats.org/officeDocument/2006/relationships/tags" Target="../tags/tag41.xml"/><Relationship Id="rId12" Type="http://schemas.openxmlformats.org/officeDocument/2006/relationships/image" Target="../media/image2.png"/><Relationship Id="rId2" Type="http://schemas.openxmlformats.org/officeDocument/2006/relationships/tags" Target="../tags/tag36.xml"/><Relationship Id="rId1" Type="http://schemas.openxmlformats.org/officeDocument/2006/relationships/tags" Target="../tags/tag35.xml"/><Relationship Id="rId6" Type="http://schemas.openxmlformats.org/officeDocument/2006/relationships/tags" Target="../tags/tag40.xml"/><Relationship Id="rId11" Type="http://schemas.openxmlformats.org/officeDocument/2006/relationships/slideMaster" Target="../slideMasters/slideMaster1.xml"/><Relationship Id="rId5" Type="http://schemas.openxmlformats.org/officeDocument/2006/relationships/tags" Target="../tags/tag39.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44.xml"/><Relationship Id="rId4" Type="http://schemas.openxmlformats.org/officeDocument/2006/relationships/tags" Target="../tags/tag38.xml"/><Relationship Id="rId9" Type="http://schemas.openxmlformats.org/officeDocument/2006/relationships/tags" Target="../tags/tag43.xml"/><Relationship Id="rId14" Type="http://schemas.openxmlformats.org/officeDocument/2006/relationships/image" Target="../media/image3.png"/></Relationships>
</file>

<file path=ppt/slideLayouts/_rels/slideLayout50.xml.rels><?xml version="1.0" encoding="UTF-8" standalone="yes"?>
<Relationships xmlns="http://schemas.openxmlformats.org/package/2006/relationships"><Relationship Id="rId8" Type="http://schemas.openxmlformats.org/officeDocument/2006/relationships/tags" Target="../tags/tag390.xml"/><Relationship Id="rId3" Type="http://schemas.openxmlformats.org/officeDocument/2006/relationships/tags" Target="../tags/tag385.xml"/><Relationship Id="rId7" Type="http://schemas.openxmlformats.org/officeDocument/2006/relationships/tags" Target="../tags/tag389.xml"/><Relationship Id="rId2" Type="http://schemas.openxmlformats.org/officeDocument/2006/relationships/tags" Target="../tags/tag384.xml"/><Relationship Id="rId1" Type="http://schemas.openxmlformats.org/officeDocument/2006/relationships/tags" Target="../tags/tag383.xml"/><Relationship Id="rId6" Type="http://schemas.openxmlformats.org/officeDocument/2006/relationships/tags" Target="../tags/tag388.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387.xml"/><Relationship Id="rId10" Type="http://schemas.openxmlformats.org/officeDocument/2006/relationships/image" Target="../media/image2.png"/><Relationship Id="rId4" Type="http://schemas.openxmlformats.org/officeDocument/2006/relationships/tags" Target="../tags/tag386.xml"/><Relationship Id="rId9"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8" Type="http://schemas.openxmlformats.org/officeDocument/2006/relationships/tags" Target="../tags/tag398.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393.xml"/><Relationship Id="rId7" Type="http://schemas.openxmlformats.org/officeDocument/2006/relationships/tags" Target="../tags/tag397.xml"/><Relationship Id="rId12" Type="http://schemas.openxmlformats.org/officeDocument/2006/relationships/image" Target="../media/image2.png"/><Relationship Id="rId2" Type="http://schemas.openxmlformats.org/officeDocument/2006/relationships/tags" Target="../tags/tag392.xml"/><Relationship Id="rId1" Type="http://schemas.openxmlformats.org/officeDocument/2006/relationships/tags" Target="../tags/tag391.xml"/><Relationship Id="rId6" Type="http://schemas.openxmlformats.org/officeDocument/2006/relationships/tags" Target="../tags/tag396.xml"/><Relationship Id="rId11" Type="http://schemas.openxmlformats.org/officeDocument/2006/relationships/slideMaster" Target="../slideMasters/slideMaster3.xml"/><Relationship Id="rId5" Type="http://schemas.openxmlformats.org/officeDocument/2006/relationships/tags" Target="../tags/tag395.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400.xml"/><Relationship Id="rId4" Type="http://schemas.openxmlformats.org/officeDocument/2006/relationships/tags" Target="../tags/tag394.xml"/><Relationship Id="rId9" Type="http://schemas.openxmlformats.org/officeDocument/2006/relationships/tags" Target="../tags/tag399.xml"/><Relationship Id="rId14" Type="http://schemas.openxmlformats.org/officeDocument/2006/relationships/image" Target="../media/image3.png"/></Relationships>
</file>

<file path=ppt/slideLayouts/_rels/slideLayout52.xml.rels><?xml version="1.0" encoding="UTF-8" standalone="yes"?>
<Relationships xmlns="http://schemas.openxmlformats.org/package/2006/relationships"><Relationship Id="rId8" Type="http://schemas.openxmlformats.org/officeDocument/2006/relationships/tags" Target="../tags/tag408.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403.xml"/><Relationship Id="rId7" Type="http://schemas.openxmlformats.org/officeDocument/2006/relationships/tags" Target="../tags/tag407.xml"/><Relationship Id="rId12" Type="http://schemas.openxmlformats.org/officeDocument/2006/relationships/image" Target="../media/image2.png"/><Relationship Id="rId2" Type="http://schemas.openxmlformats.org/officeDocument/2006/relationships/tags" Target="../tags/tag402.xml"/><Relationship Id="rId1" Type="http://schemas.openxmlformats.org/officeDocument/2006/relationships/tags" Target="../tags/tag401.xml"/><Relationship Id="rId6" Type="http://schemas.openxmlformats.org/officeDocument/2006/relationships/tags" Target="../tags/tag406.xml"/><Relationship Id="rId11" Type="http://schemas.openxmlformats.org/officeDocument/2006/relationships/slideMaster" Target="../slideMasters/slideMaster3.xml"/><Relationship Id="rId5" Type="http://schemas.openxmlformats.org/officeDocument/2006/relationships/tags" Target="../tags/tag405.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410.xml"/><Relationship Id="rId4" Type="http://schemas.openxmlformats.org/officeDocument/2006/relationships/tags" Target="../tags/tag404.xml"/><Relationship Id="rId9" Type="http://schemas.openxmlformats.org/officeDocument/2006/relationships/tags" Target="../tags/tag409.xml"/><Relationship Id="rId14" Type="http://schemas.openxmlformats.org/officeDocument/2006/relationships/image" Target="../media/image3.png"/></Relationships>
</file>

<file path=ppt/slideLayouts/_rels/slideLayout53.xml.rels><?xml version="1.0" encoding="UTF-8" standalone="yes"?>
<Relationships xmlns="http://schemas.openxmlformats.org/package/2006/relationships"><Relationship Id="rId8" Type="http://schemas.openxmlformats.org/officeDocument/2006/relationships/tags" Target="../tags/tag418.xml"/><Relationship Id="rId13" Type="http://schemas.openxmlformats.org/officeDocument/2006/relationships/slideMaster" Target="../slideMasters/slideMaster3.xml"/><Relationship Id="rId3" Type="http://schemas.openxmlformats.org/officeDocument/2006/relationships/tags" Target="../tags/tag413.xml"/><Relationship Id="rId7" Type="http://schemas.openxmlformats.org/officeDocument/2006/relationships/tags" Target="../tags/tag417.xml"/><Relationship Id="rId12" Type="http://schemas.openxmlformats.org/officeDocument/2006/relationships/tags" Target="../tags/tag422.xml"/><Relationship Id="rId17"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412.xml"/><Relationship Id="rId16" Type="http://schemas.openxmlformats.org/officeDocument/2006/relationships/image" Target="../media/image3.png"/><Relationship Id="rId1" Type="http://schemas.openxmlformats.org/officeDocument/2006/relationships/tags" Target="../tags/tag411.xml"/><Relationship Id="rId6" Type="http://schemas.openxmlformats.org/officeDocument/2006/relationships/tags" Target="../tags/tag416.xml"/><Relationship Id="rId11" Type="http://schemas.openxmlformats.org/officeDocument/2006/relationships/tags" Target="../tags/tag421.xml"/><Relationship Id="rId5" Type="http://schemas.openxmlformats.org/officeDocument/2006/relationships/tags" Target="../tags/tag415.xml"/><Relationship Id="rId15" Type="http://schemas.openxmlformats.org/officeDocument/2006/relationships/image" Target="file:///C:\Users\1V994W2\PycharmProjects\PPT_Background_Generation/pic_temp/0_pic_quater_right_down.png" TargetMode="External"/><Relationship Id="rId10" Type="http://schemas.openxmlformats.org/officeDocument/2006/relationships/tags" Target="../tags/tag420.xml"/><Relationship Id="rId4" Type="http://schemas.openxmlformats.org/officeDocument/2006/relationships/tags" Target="../tags/tag414.xml"/><Relationship Id="rId9" Type="http://schemas.openxmlformats.org/officeDocument/2006/relationships/tags" Target="../tags/tag419.xml"/><Relationship Id="rId14" Type="http://schemas.openxmlformats.org/officeDocument/2006/relationships/image" Target="../media/image2.png"/></Relationships>
</file>

<file path=ppt/slideLayouts/_rels/slideLayout54.xml.rels><?xml version="1.0" encoding="UTF-8" standalone="yes"?>
<Relationships xmlns="http://schemas.openxmlformats.org/package/2006/relationships"><Relationship Id="rId8" Type="http://schemas.openxmlformats.org/officeDocument/2006/relationships/tags" Target="../tags/tag430.xml"/><Relationship Id="rId13" Type="http://schemas.openxmlformats.org/officeDocument/2006/relationships/image" Target="../media/image3.png"/><Relationship Id="rId3" Type="http://schemas.openxmlformats.org/officeDocument/2006/relationships/tags" Target="../tags/tag425.xml"/><Relationship Id="rId7" Type="http://schemas.openxmlformats.org/officeDocument/2006/relationships/tags" Target="../tags/tag429.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424.xml"/><Relationship Id="rId1" Type="http://schemas.openxmlformats.org/officeDocument/2006/relationships/tags" Target="../tags/tag423.xml"/><Relationship Id="rId6" Type="http://schemas.openxmlformats.org/officeDocument/2006/relationships/tags" Target="../tags/tag428.xml"/><Relationship Id="rId11" Type="http://schemas.openxmlformats.org/officeDocument/2006/relationships/image" Target="../media/image6.png"/><Relationship Id="rId5" Type="http://schemas.openxmlformats.org/officeDocument/2006/relationships/tags" Target="../tags/tag427.xml"/><Relationship Id="rId10" Type="http://schemas.openxmlformats.org/officeDocument/2006/relationships/slideMaster" Target="../slideMasters/slideMaster3.xml"/><Relationship Id="rId4" Type="http://schemas.openxmlformats.org/officeDocument/2006/relationships/tags" Target="../tags/tag426.xml"/><Relationship Id="rId9" Type="http://schemas.openxmlformats.org/officeDocument/2006/relationships/tags" Target="../tags/tag431.xml"/><Relationship Id="rId14" Type="http://schemas.openxmlformats.org/officeDocument/2006/relationships/image" Target="file:///C:\Users\1V994W2\PycharmProjects\PPT_Background_Generation/pic_temp/1_pic_quater_left_down.png" TargetMode="External"/></Relationships>
</file>

<file path=ppt/slideLayouts/_rels/slideLayout55.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440.xml"/><Relationship Id="rId7" Type="http://schemas.openxmlformats.org/officeDocument/2006/relationships/slideMaster" Target="../slideMasters/slideMaster4.xml"/><Relationship Id="rId2" Type="http://schemas.openxmlformats.org/officeDocument/2006/relationships/tags" Target="../tags/tag439.xml"/><Relationship Id="rId1" Type="http://schemas.openxmlformats.org/officeDocument/2006/relationships/tags" Target="../tags/tag438.xml"/><Relationship Id="rId6" Type="http://schemas.openxmlformats.org/officeDocument/2006/relationships/tags" Target="../tags/tag443.xml"/><Relationship Id="rId5" Type="http://schemas.openxmlformats.org/officeDocument/2006/relationships/tags" Target="../tags/tag442.xml"/><Relationship Id="rId4" Type="http://schemas.openxmlformats.org/officeDocument/2006/relationships/tags" Target="../tags/tag441.xml"/><Relationship Id="rId9" Type="http://schemas.openxmlformats.org/officeDocument/2006/relationships/image" Target="file:///C:\Users\1V994W2\PycharmProjects\PPT_Background_Generation/pic_temp/pic_sup.png" TargetMode="External"/></Relationships>
</file>

<file path=ppt/slideLayouts/_rels/slideLayout56.xml.rels><?xml version="1.0" encoding="UTF-8" standalone="yes"?>
<Relationships xmlns="http://schemas.openxmlformats.org/package/2006/relationships"><Relationship Id="rId8" Type="http://schemas.openxmlformats.org/officeDocument/2006/relationships/slideMaster" Target="../slideMasters/slideMaster4.xml"/><Relationship Id="rId3" Type="http://schemas.openxmlformats.org/officeDocument/2006/relationships/tags" Target="../tags/tag446.xml"/><Relationship Id="rId7" Type="http://schemas.openxmlformats.org/officeDocument/2006/relationships/tags" Target="../tags/tag450.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445.xml"/><Relationship Id="rId1" Type="http://schemas.openxmlformats.org/officeDocument/2006/relationships/tags" Target="../tags/tag444.xml"/><Relationship Id="rId6" Type="http://schemas.openxmlformats.org/officeDocument/2006/relationships/tags" Target="../tags/tag449.xml"/><Relationship Id="rId11" Type="http://schemas.openxmlformats.org/officeDocument/2006/relationships/image" Target="../media/image3.png"/><Relationship Id="rId5" Type="http://schemas.openxmlformats.org/officeDocument/2006/relationships/tags" Target="../tags/tag448.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447.xml"/><Relationship Id="rId9" Type="http://schemas.openxmlformats.org/officeDocument/2006/relationships/image" Target="../media/image2.png"/></Relationships>
</file>

<file path=ppt/slideLayouts/_rels/slideLayout57.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453.xml"/><Relationship Id="rId7" Type="http://schemas.openxmlformats.org/officeDocument/2006/relationships/slideMaster" Target="../slideMasters/slideMaster4.xml"/><Relationship Id="rId2" Type="http://schemas.openxmlformats.org/officeDocument/2006/relationships/tags" Target="../tags/tag452.xml"/><Relationship Id="rId1" Type="http://schemas.openxmlformats.org/officeDocument/2006/relationships/tags" Target="../tags/tag451.xml"/><Relationship Id="rId6" Type="http://schemas.openxmlformats.org/officeDocument/2006/relationships/tags" Target="../tags/tag456.xml"/><Relationship Id="rId5" Type="http://schemas.openxmlformats.org/officeDocument/2006/relationships/tags" Target="../tags/tag455.xml"/><Relationship Id="rId4" Type="http://schemas.openxmlformats.org/officeDocument/2006/relationships/tags" Target="../tags/tag454.xml"/><Relationship Id="rId9" Type="http://schemas.openxmlformats.org/officeDocument/2006/relationships/image" Target="file:///C:\Users\1V994W2\PycharmProjects\PPT_Background_Generation/pic_temp/pic_half_top.png" TargetMode="External"/></Relationships>
</file>

<file path=ppt/slideLayouts/_rels/slideLayout58.xml.rels><?xml version="1.0" encoding="UTF-8" standalone="yes"?>
<Relationships xmlns="http://schemas.openxmlformats.org/package/2006/relationships"><Relationship Id="rId8" Type="http://schemas.openxmlformats.org/officeDocument/2006/relationships/tags" Target="../tags/tag464.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459.xml"/><Relationship Id="rId7" Type="http://schemas.openxmlformats.org/officeDocument/2006/relationships/tags" Target="../tags/tag463.xml"/><Relationship Id="rId12" Type="http://schemas.openxmlformats.org/officeDocument/2006/relationships/image" Target="../media/image3.png"/><Relationship Id="rId2" Type="http://schemas.openxmlformats.org/officeDocument/2006/relationships/tags" Target="../tags/tag458.xml"/><Relationship Id="rId1" Type="http://schemas.openxmlformats.org/officeDocument/2006/relationships/tags" Target="../tags/tag457.xml"/><Relationship Id="rId6" Type="http://schemas.openxmlformats.org/officeDocument/2006/relationships/tags" Target="../tags/tag462.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461.xml"/><Relationship Id="rId10" Type="http://schemas.openxmlformats.org/officeDocument/2006/relationships/image" Target="../media/image2.png"/><Relationship Id="rId4" Type="http://schemas.openxmlformats.org/officeDocument/2006/relationships/tags" Target="../tags/tag460.xml"/><Relationship Id="rId9"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8" Type="http://schemas.openxmlformats.org/officeDocument/2006/relationships/tags" Target="../tags/tag472.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467.xml"/><Relationship Id="rId7" Type="http://schemas.openxmlformats.org/officeDocument/2006/relationships/tags" Target="../tags/tag471.xml"/><Relationship Id="rId12" Type="http://schemas.openxmlformats.org/officeDocument/2006/relationships/image" Target="../media/image2.png"/><Relationship Id="rId2" Type="http://schemas.openxmlformats.org/officeDocument/2006/relationships/tags" Target="../tags/tag466.xml"/><Relationship Id="rId1" Type="http://schemas.openxmlformats.org/officeDocument/2006/relationships/tags" Target="../tags/tag465.xml"/><Relationship Id="rId6" Type="http://schemas.openxmlformats.org/officeDocument/2006/relationships/tags" Target="../tags/tag470.xml"/><Relationship Id="rId11" Type="http://schemas.openxmlformats.org/officeDocument/2006/relationships/slideMaster" Target="../slideMasters/slideMaster4.xml"/><Relationship Id="rId5" Type="http://schemas.openxmlformats.org/officeDocument/2006/relationships/tags" Target="../tags/tag469.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474.xml"/><Relationship Id="rId4" Type="http://schemas.openxmlformats.org/officeDocument/2006/relationships/tags" Target="../tags/tag468.xml"/><Relationship Id="rId9" Type="http://schemas.openxmlformats.org/officeDocument/2006/relationships/tags" Target="../tags/tag473.xml"/><Relationship Id="rId1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47.xml"/><Relationship Id="rId7" Type="http://schemas.openxmlformats.org/officeDocument/2006/relationships/slideMaster" Target="../slideMasters/slideMaster1.xml"/><Relationship Id="rId2" Type="http://schemas.openxmlformats.org/officeDocument/2006/relationships/tags" Target="../tags/tag46.xml"/><Relationship Id="rId1" Type="http://schemas.openxmlformats.org/officeDocument/2006/relationships/tags" Target="../tags/tag45.xml"/><Relationship Id="rId6" Type="http://schemas.openxmlformats.org/officeDocument/2006/relationships/tags" Target="../tags/tag50.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49.xml"/><Relationship Id="rId10" Type="http://schemas.openxmlformats.org/officeDocument/2006/relationships/image" Target="../media/image3.png"/><Relationship Id="rId4" Type="http://schemas.openxmlformats.org/officeDocument/2006/relationships/tags" Target="../tags/tag48.xml"/><Relationship Id="rId9" Type="http://schemas.openxmlformats.org/officeDocument/2006/relationships/image" Target="file:///C:\Users\1V994W2\Documents\Tencent%20Files\574576071\FileRecv\&#25340;&#35013;&#32032;&#26448;\forright\\42\subject_holdleft_42,122,231_0_lively_full_0.png" TargetMode="External"/></Relationships>
</file>

<file path=ppt/slideLayouts/_rels/slideLayout60.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477.xml"/><Relationship Id="rId7" Type="http://schemas.openxmlformats.org/officeDocument/2006/relationships/slideMaster" Target="../slideMasters/slideMaster4.xml"/><Relationship Id="rId2" Type="http://schemas.openxmlformats.org/officeDocument/2006/relationships/tags" Target="../tags/tag476.xml"/><Relationship Id="rId1" Type="http://schemas.openxmlformats.org/officeDocument/2006/relationships/tags" Target="../tags/tag475.xml"/><Relationship Id="rId6" Type="http://schemas.openxmlformats.org/officeDocument/2006/relationships/tags" Target="../tags/tag480.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479.xml"/><Relationship Id="rId10" Type="http://schemas.openxmlformats.org/officeDocument/2006/relationships/image" Target="../media/image3.png"/><Relationship Id="rId4" Type="http://schemas.openxmlformats.org/officeDocument/2006/relationships/tags" Target="../tags/tag478.xml"/><Relationship Id="rId9" Type="http://schemas.openxmlformats.org/officeDocument/2006/relationships/image" Target="file:///C:\Users\1V994W2\Documents\Tencent%20Files\574576071\FileRecv\&#25340;&#35013;&#32032;&#26448;\forright\\42\subject_holdleft_42,122,231_0_lively_full_0.png" TargetMode="External"/></Relationships>
</file>

<file path=ppt/slideLayouts/_rels/slideLayout61.xml.rels><?xml version="1.0" encoding="UTF-8" standalone="yes"?>
<Relationships xmlns="http://schemas.openxmlformats.org/package/2006/relationships"><Relationship Id="rId3" Type="http://schemas.openxmlformats.org/officeDocument/2006/relationships/tags" Target="../tags/tag483.xml"/><Relationship Id="rId2" Type="http://schemas.openxmlformats.org/officeDocument/2006/relationships/tags" Target="../tags/tag482.xml"/><Relationship Id="rId1" Type="http://schemas.openxmlformats.org/officeDocument/2006/relationships/tags" Target="../tags/tag481.xml"/><Relationship Id="rId4"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8" Type="http://schemas.openxmlformats.org/officeDocument/2006/relationships/tags" Target="../tags/tag491.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486.xml"/><Relationship Id="rId7" Type="http://schemas.openxmlformats.org/officeDocument/2006/relationships/tags" Target="../tags/tag490.xml"/><Relationship Id="rId12" Type="http://schemas.openxmlformats.org/officeDocument/2006/relationships/image" Target="../media/image3.png"/><Relationship Id="rId2" Type="http://schemas.openxmlformats.org/officeDocument/2006/relationships/tags" Target="../tags/tag485.xml"/><Relationship Id="rId1" Type="http://schemas.openxmlformats.org/officeDocument/2006/relationships/tags" Target="../tags/tag484.xml"/><Relationship Id="rId6" Type="http://schemas.openxmlformats.org/officeDocument/2006/relationships/tags" Target="../tags/tag489.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488.xml"/><Relationship Id="rId10" Type="http://schemas.openxmlformats.org/officeDocument/2006/relationships/image" Target="../media/image2.png"/><Relationship Id="rId4" Type="http://schemas.openxmlformats.org/officeDocument/2006/relationships/tags" Target="../tags/tag487.xml"/><Relationship Id="rId9"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8" Type="http://schemas.openxmlformats.org/officeDocument/2006/relationships/slideMaster" Target="../slideMasters/slideMaster4.xml"/><Relationship Id="rId3" Type="http://schemas.openxmlformats.org/officeDocument/2006/relationships/tags" Target="../tags/tag494.xml"/><Relationship Id="rId7" Type="http://schemas.openxmlformats.org/officeDocument/2006/relationships/tags" Target="../tags/tag498.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493.xml"/><Relationship Id="rId1" Type="http://schemas.openxmlformats.org/officeDocument/2006/relationships/tags" Target="../tags/tag492.xml"/><Relationship Id="rId6" Type="http://schemas.openxmlformats.org/officeDocument/2006/relationships/tags" Target="../tags/tag497.xml"/><Relationship Id="rId11" Type="http://schemas.openxmlformats.org/officeDocument/2006/relationships/image" Target="../media/image3.png"/><Relationship Id="rId5" Type="http://schemas.openxmlformats.org/officeDocument/2006/relationships/tags" Target="../tags/tag496.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495.xml"/><Relationship Id="rId9" Type="http://schemas.openxmlformats.org/officeDocument/2006/relationships/image" Target="../media/image2.png"/></Relationships>
</file>

<file path=ppt/slideLayouts/_rels/slideLayout64.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501.xml"/><Relationship Id="rId7" Type="http://schemas.openxmlformats.org/officeDocument/2006/relationships/slideMaster" Target="../slideMasters/slideMaster4.xml"/><Relationship Id="rId2" Type="http://schemas.openxmlformats.org/officeDocument/2006/relationships/tags" Target="../tags/tag500.xml"/><Relationship Id="rId1" Type="http://schemas.openxmlformats.org/officeDocument/2006/relationships/tags" Target="../tags/tag499.xml"/><Relationship Id="rId6" Type="http://schemas.openxmlformats.org/officeDocument/2006/relationships/tags" Target="../tags/tag504.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503.xml"/><Relationship Id="rId10" Type="http://schemas.openxmlformats.org/officeDocument/2006/relationships/image" Target="../media/image3.png"/><Relationship Id="rId4" Type="http://schemas.openxmlformats.org/officeDocument/2006/relationships/tags" Target="../tags/tag502.xml"/><Relationship Id="rId9" Type="http://schemas.openxmlformats.org/officeDocument/2006/relationships/image" Target="file:///C:\Users\1V994W2\PycharmProjects\PPT_Background_Generation/pic_temp/0_pic_quater_right_down.png" TargetMode="External"/></Relationships>
</file>

<file path=ppt/slideLayouts/_rels/slideLayout65.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507.xml"/><Relationship Id="rId7" Type="http://schemas.openxmlformats.org/officeDocument/2006/relationships/slideMaster" Target="../slideMasters/slideMaster4.xml"/><Relationship Id="rId2" Type="http://schemas.openxmlformats.org/officeDocument/2006/relationships/tags" Target="../tags/tag506.xml"/><Relationship Id="rId1" Type="http://schemas.openxmlformats.org/officeDocument/2006/relationships/tags" Target="../tags/tag505.xml"/><Relationship Id="rId6" Type="http://schemas.openxmlformats.org/officeDocument/2006/relationships/tags" Target="../tags/tag510.xml"/><Relationship Id="rId5" Type="http://schemas.openxmlformats.org/officeDocument/2006/relationships/tags" Target="../tags/tag509.xml"/><Relationship Id="rId4" Type="http://schemas.openxmlformats.org/officeDocument/2006/relationships/tags" Target="../tags/tag508.xml"/><Relationship Id="rId9" Type="http://schemas.openxmlformats.org/officeDocument/2006/relationships/image" Target="file:///C:\Users\1V994W2\PycharmProjects\PPT_Background_Generation/pic_temp/pic_sup.png" TargetMode="External"/></Relationships>
</file>

<file path=ppt/slideLayouts/_rels/slideLayout66.xml.rels><?xml version="1.0" encoding="UTF-8" standalone="yes"?>
<Relationships xmlns="http://schemas.openxmlformats.org/package/2006/relationships"><Relationship Id="rId8" Type="http://schemas.openxmlformats.org/officeDocument/2006/relationships/slideMaster" Target="../slideMasters/slideMaster4.xml"/><Relationship Id="rId3" Type="http://schemas.openxmlformats.org/officeDocument/2006/relationships/tags" Target="../tags/tag513.xml"/><Relationship Id="rId7" Type="http://schemas.openxmlformats.org/officeDocument/2006/relationships/tags" Target="../tags/tag517.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512.xml"/><Relationship Id="rId1" Type="http://schemas.openxmlformats.org/officeDocument/2006/relationships/tags" Target="../tags/tag511.xml"/><Relationship Id="rId6" Type="http://schemas.openxmlformats.org/officeDocument/2006/relationships/tags" Target="../tags/tag516.xml"/><Relationship Id="rId11" Type="http://schemas.openxmlformats.org/officeDocument/2006/relationships/image" Target="../media/image3.png"/><Relationship Id="rId5" Type="http://schemas.openxmlformats.org/officeDocument/2006/relationships/tags" Target="../tags/tag515.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514.xml"/><Relationship Id="rId9" Type="http://schemas.openxmlformats.org/officeDocument/2006/relationships/image" Target="../media/image2.png"/></Relationships>
</file>

<file path=ppt/slideLayouts/_rels/slideLayout67.xml.rels><?xml version="1.0" encoding="UTF-8" standalone="yes"?>
<Relationships xmlns="http://schemas.openxmlformats.org/package/2006/relationships"><Relationship Id="rId8" Type="http://schemas.openxmlformats.org/officeDocument/2006/relationships/tags" Target="../tags/tag525.xml"/><Relationship Id="rId13" Type="http://schemas.openxmlformats.org/officeDocument/2006/relationships/image" Target="../media/image3.png"/><Relationship Id="rId3" Type="http://schemas.openxmlformats.org/officeDocument/2006/relationships/tags" Target="../tags/tag520.xml"/><Relationship Id="rId7" Type="http://schemas.openxmlformats.org/officeDocument/2006/relationships/tags" Target="../tags/tag524.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519.xml"/><Relationship Id="rId1" Type="http://schemas.openxmlformats.org/officeDocument/2006/relationships/tags" Target="../tags/tag518.xml"/><Relationship Id="rId6" Type="http://schemas.openxmlformats.org/officeDocument/2006/relationships/tags" Target="../tags/tag523.xml"/><Relationship Id="rId11" Type="http://schemas.openxmlformats.org/officeDocument/2006/relationships/image" Target="../media/image2.png"/><Relationship Id="rId5" Type="http://schemas.openxmlformats.org/officeDocument/2006/relationships/tags" Target="../tags/tag522.xml"/><Relationship Id="rId10" Type="http://schemas.openxmlformats.org/officeDocument/2006/relationships/slideMaster" Target="../slideMasters/slideMaster4.xml"/><Relationship Id="rId4" Type="http://schemas.openxmlformats.org/officeDocument/2006/relationships/tags" Target="../tags/tag521.xml"/><Relationship Id="rId9" Type="http://schemas.openxmlformats.org/officeDocument/2006/relationships/tags" Target="../tags/tag526.xml"/><Relationship Id="rId14" Type="http://schemas.openxmlformats.org/officeDocument/2006/relationships/image" Target="file:///C:\Users\1V994W2\PycharmProjects\PPT_Background_Generation/pic_temp/1_pic_quater_left_down.png" TargetMode="External"/></Relationships>
</file>

<file path=ppt/slideLayouts/_rels/slideLayout68.xml.rels><?xml version="1.0" encoding="UTF-8" standalone="yes"?>
<Relationships xmlns="http://schemas.openxmlformats.org/package/2006/relationships"><Relationship Id="rId8" Type="http://schemas.openxmlformats.org/officeDocument/2006/relationships/tags" Target="../tags/tag534.xml"/><Relationship Id="rId3" Type="http://schemas.openxmlformats.org/officeDocument/2006/relationships/tags" Target="../tags/tag529.xml"/><Relationship Id="rId7" Type="http://schemas.openxmlformats.org/officeDocument/2006/relationships/tags" Target="../tags/tag533.xml"/><Relationship Id="rId2" Type="http://schemas.openxmlformats.org/officeDocument/2006/relationships/tags" Target="../tags/tag528.xml"/><Relationship Id="rId1" Type="http://schemas.openxmlformats.org/officeDocument/2006/relationships/tags" Target="../tags/tag527.xml"/><Relationship Id="rId6" Type="http://schemas.openxmlformats.org/officeDocument/2006/relationships/tags" Target="../tags/tag532.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531.xml"/><Relationship Id="rId10" Type="http://schemas.openxmlformats.org/officeDocument/2006/relationships/image" Target="../media/image2.png"/><Relationship Id="rId4" Type="http://schemas.openxmlformats.org/officeDocument/2006/relationships/tags" Target="../tags/tag530.xml"/><Relationship Id="rId9"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8" Type="http://schemas.openxmlformats.org/officeDocument/2006/relationships/tags" Target="../tags/tag542.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537.xml"/><Relationship Id="rId7" Type="http://schemas.openxmlformats.org/officeDocument/2006/relationships/tags" Target="../tags/tag541.xml"/><Relationship Id="rId12" Type="http://schemas.openxmlformats.org/officeDocument/2006/relationships/image" Target="../media/image2.png"/><Relationship Id="rId2" Type="http://schemas.openxmlformats.org/officeDocument/2006/relationships/tags" Target="../tags/tag536.xml"/><Relationship Id="rId1" Type="http://schemas.openxmlformats.org/officeDocument/2006/relationships/tags" Target="../tags/tag535.xml"/><Relationship Id="rId6" Type="http://schemas.openxmlformats.org/officeDocument/2006/relationships/tags" Target="../tags/tag540.xml"/><Relationship Id="rId11" Type="http://schemas.openxmlformats.org/officeDocument/2006/relationships/slideMaster" Target="../slideMasters/slideMaster4.xml"/><Relationship Id="rId5" Type="http://schemas.openxmlformats.org/officeDocument/2006/relationships/tags" Target="../tags/tag539.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544.xml"/><Relationship Id="rId4" Type="http://schemas.openxmlformats.org/officeDocument/2006/relationships/tags" Target="../tags/tag538.xml"/><Relationship Id="rId9" Type="http://schemas.openxmlformats.org/officeDocument/2006/relationships/tags" Target="../tags/tag543.xml"/><Relationship Id="rId1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tags" Target="../tags/tag51.xml"/><Relationship Id="rId4"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8" Type="http://schemas.openxmlformats.org/officeDocument/2006/relationships/tags" Target="../tags/tag552.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547.xml"/><Relationship Id="rId7" Type="http://schemas.openxmlformats.org/officeDocument/2006/relationships/tags" Target="../tags/tag551.xml"/><Relationship Id="rId12" Type="http://schemas.openxmlformats.org/officeDocument/2006/relationships/image" Target="../media/image2.png"/><Relationship Id="rId2" Type="http://schemas.openxmlformats.org/officeDocument/2006/relationships/tags" Target="../tags/tag546.xml"/><Relationship Id="rId1" Type="http://schemas.openxmlformats.org/officeDocument/2006/relationships/tags" Target="../tags/tag545.xml"/><Relationship Id="rId6" Type="http://schemas.openxmlformats.org/officeDocument/2006/relationships/tags" Target="../tags/tag550.xml"/><Relationship Id="rId11" Type="http://schemas.openxmlformats.org/officeDocument/2006/relationships/slideMaster" Target="../slideMasters/slideMaster4.xml"/><Relationship Id="rId5" Type="http://schemas.openxmlformats.org/officeDocument/2006/relationships/tags" Target="../tags/tag549.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554.xml"/><Relationship Id="rId4" Type="http://schemas.openxmlformats.org/officeDocument/2006/relationships/tags" Target="../tags/tag548.xml"/><Relationship Id="rId9" Type="http://schemas.openxmlformats.org/officeDocument/2006/relationships/tags" Target="../tags/tag553.xml"/><Relationship Id="rId14" Type="http://schemas.openxmlformats.org/officeDocument/2006/relationships/image" Target="../media/image3.png"/></Relationships>
</file>

<file path=ppt/slideLayouts/_rels/slideLayout71.xml.rels><?xml version="1.0" encoding="UTF-8" standalone="yes"?>
<Relationships xmlns="http://schemas.openxmlformats.org/package/2006/relationships"><Relationship Id="rId8" Type="http://schemas.openxmlformats.org/officeDocument/2006/relationships/tags" Target="../tags/tag562.xml"/><Relationship Id="rId13" Type="http://schemas.openxmlformats.org/officeDocument/2006/relationships/slideMaster" Target="../slideMasters/slideMaster4.xml"/><Relationship Id="rId3" Type="http://schemas.openxmlformats.org/officeDocument/2006/relationships/tags" Target="../tags/tag557.xml"/><Relationship Id="rId7" Type="http://schemas.openxmlformats.org/officeDocument/2006/relationships/tags" Target="../tags/tag561.xml"/><Relationship Id="rId12" Type="http://schemas.openxmlformats.org/officeDocument/2006/relationships/tags" Target="../tags/tag566.xml"/><Relationship Id="rId17"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556.xml"/><Relationship Id="rId16" Type="http://schemas.openxmlformats.org/officeDocument/2006/relationships/image" Target="../media/image3.png"/><Relationship Id="rId1" Type="http://schemas.openxmlformats.org/officeDocument/2006/relationships/tags" Target="../tags/tag555.xml"/><Relationship Id="rId6" Type="http://schemas.openxmlformats.org/officeDocument/2006/relationships/tags" Target="../tags/tag560.xml"/><Relationship Id="rId11" Type="http://schemas.openxmlformats.org/officeDocument/2006/relationships/tags" Target="../tags/tag565.xml"/><Relationship Id="rId5" Type="http://schemas.openxmlformats.org/officeDocument/2006/relationships/tags" Target="../tags/tag559.xml"/><Relationship Id="rId15" Type="http://schemas.openxmlformats.org/officeDocument/2006/relationships/image" Target="file:///C:\Users\1V994W2\PycharmProjects\PPT_Background_Generation/pic_temp/0_pic_quater_right_down.png" TargetMode="External"/><Relationship Id="rId10" Type="http://schemas.openxmlformats.org/officeDocument/2006/relationships/tags" Target="../tags/tag564.xml"/><Relationship Id="rId4" Type="http://schemas.openxmlformats.org/officeDocument/2006/relationships/tags" Target="../tags/tag558.xml"/><Relationship Id="rId9" Type="http://schemas.openxmlformats.org/officeDocument/2006/relationships/tags" Target="../tags/tag563.xml"/><Relationship Id="rId14" Type="http://schemas.openxmlformats.org/officeDocument/2006/relationships/image" Target="../media/image2.png"/></Relationships>
</file>

<file path=ppt/slideLayouts/_rels/slideLayout72.xml.rels><?xml version="1.0" encoding="UTF-8" standalone="yes"?>
<Relationships xmlns="http://schemas.openxmlformats.org/package/2006/relationships"><Relationship Id="rId8" Type="http://schemas.openxmlformats.org/officeDocument/2006/relationships/tags" Target="../tags/tag574.xml"/><Relationship Id="rId13" Type="http://schemas.openxmlformats.org/officeDocument/2006/relationships/image" Target="../media/image3.png"/><Relationship Id="rId3" Type="http://schemas.openxmlformats.org/officeDocument/2006/relationships/tags" Target="../tags/tag569.xml"/><Relationship Id="rId7" Type="http://schemas.openxmlformats.org/officeDocument/2006/relationships/tags" Target="../tags/tag573.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568.xml"/><Relationship Id="rId1" Type="http://schemas.openxmlformats.org/officeDocument/2006/relationships/tags" Target="../tags/tag567.xml"/><Relationship Id="rId6" Type="http://schemas.openxmlformats.org/officeDocument/2006/relationships/tags" Target="../tags/tag572.xml"/><Relationship Id="rId11" Type="http://schemas.openxmlformats.org/officeDocument/2006/relationships/image" Target="../media/image6.png"/><Relationship Id="rId5" Type="http://schemas.openxmlformats.org/officeDocument/2006/relationships/tags" Target="../tags/tag571.xml"/><Relationship Id="rId10" Type="http://schemas.openxmlformats.org/officeDocument/2006/relationships/slideMaster" Target="../slideMasters/slideMaster4.xml"/><Relationship Id="rId4" Type="http://schemas.openxmlformats.org/officeDocument/2006/relationships/tags" Target="../tags/tag570.xml"/><Relationship Id="rId9" Type="http://schemas.openxmlformats.org/officeDocument/2006/relationships/tags" Target="../tags/tag575.xml"/><Relationship Id="rId14" Type="http://schemas.openxmlformats.org/officeDocument/2006/relationships/image" Target="file:///C:\Users\1V994W2\PycharmProjects\PPT_Background_Generation/pic_temp/1_pic_quater_left_down.png" TargetMode="External"/></Relationships>
</file>

<file path=ppt/slideLayouts/_rels/slideLayout73.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584.xml"/><Relationship Id="rId7" Type="http://schemas.openxmlformats.org/officeDocument/2006/relationships/slideMaster" Target="../slideMasters/slideMaster5.xml"/><Relationship Id="rId2" Type="http://schemas.openxmlformats.org/officeDocument/2006/relationships/tags" Target="../tags/tag583.xml"/><Relationship Id="rId1" Type="http://schemas.openxmlformats.org/officeDocument/2006/relationships/tags" Target="../tags/tag582.xml"/><Relationship Id="rId6" Type="http://schemas.openxmlformats.org/officeDocument/2006/relationships/tags" Target="../tags/tag587.xml"/><Relationship Id="rId5" Type="http://schemas.openxmlformats.org/officeDocument/2006/relationships/tags" Target="../tags/tag586.xml"/><Relationship Id="rId4" Type="http://schemas.openxmlformats.org/officeDocument/2006/relationships/tags" Target="../tags/tag585.xml"/><Relationship Id="rId9" Type="http://schemas.openxmlformats.org/officeDocument/2006/relationships/image" Target="file:///C:\Users\1V994W2\PycharmProjects\PPT_Background_Generation/pic_temp/pic_sup.png" TargetMode="External"/></Relationships>
</file>

<file path=ppt/slideLayouts/_rels/slideLayout74.xml.rels><?xml version="1.0" encoding="UTF-8" standalone="yes"?>
<Relationships xmlns="http://schemas.openxmlformats.org/package/2006/relationships"><Relationship Id="rId8" Type="http://schemas.openxmlformats.org/officeDocument/2006/relationships/slideMaster" Target="../slideMasters/slideMaster5.xml"/><Relationship Id="rId3" Type="http://schemas.openxmlformats.org/officeDocument/2006/relationships/tags" Target="../tags/tag590.xml"/><Relationship Id="rId7" Type="http://schemas.openxmlformats.org/officeDocument/2006/relationships/tags" Target="../tags/tag594.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589.xml"/><Relationship Id="rId1" Type="http://schemas.openxmlformats.org/officeDocument/2006/relationships/tags" Target="../tags/tag588.xml"/><Relationship Id="rId6" Type="http://schemas.openxmlformats.org/officeDocument/2006/relationships/tags" Target="../tags/tag593.xml"/><Relationship Id="rId11" Type="http://schemas.openxmlformats.org/officeDocument/2006/relationships/image" Target="../media/image3.png"/><Relationship Id="rId5" Type="http://schemas.openxmlformats.org/officeDocument/2006/relationships/tags" Target="../tags/tag592.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591.xml"/><Relationship Id="rId9" Type="http://schemas.openxmlformats.org/officeDocument/2006/relationships/image" Target="../media/image2.png"/></Relationships>
</file>

<file path=ppt/slideLayouts/_rels/slideLayout75.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597.xml"/><Relationship Id="rId7" Type="http://schemas.openxmlformats.org/officeDocument/2006/relationships/slideMaster" Target="../slideMasters/slideMaster5.xml"/><Relationship Id="rId2" Type="http://schemas.openxmlformats.org/officeDocument/2006/relationships/tags" Target="../tags/tag596.xml"/><Relationship Id="rId1" Type="http://schemas.openxmlformats.org/officeDocument/2006/relationships/tags" Target="../tags/tag595.xml"/><Relationship Id="rId6" Type="http://schemas.openxmlformats.org/officeDocument/2006/relationships/tags" Target="../tags/tag600.xml"/><Relationship Id="rId5" Type="http://schemas.openxmlformats.org/officeDocument/2006/relationships/tags" Target="../tags/tag599.xml"/><Relationship Id="rId4" Type="http://schemas.openxmlformats.org/officeDocument/2006/relationships/tags" Target="../tags/tag598.xml"/><Relationship Id="rId9" Type="http://schemas.openxmlformats.org/officeDocument/2006/relationships/image" Target="file:///C:\Users\1V994W2\PycharmProjects\PPT_Background_Generation/pic_temp/pic_half_top.png" TargetMode="External"/></Relationships>
</file>

<file path=ppt/slideLayouts/_rels/slideLayout76.xml.rels><?xml version="1.0" encoding="UTF-8" standalone="yes"?>
<Relationships xmlns="http://schemas.openxmlformats.org/package/2006/relationships"><Relationship Id="rId8" Type="http://schemas.openxmlformats.org/officeDocument/2006/relationships/tags" Target="../tags/tag608.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603.xml"/><Relationship Id="rId7" Type="http://schemas.openxmlformats.org/officeDocument/2006/relationships/tags" Target="../tags/tag607.xml"/><Relationship Id="rId12" Type="http://schemas.openxmlformats.org/officeDocument/2006/relationships/image" Target="../media/image3.png"/><Relationship Id="rId2" Type="http://schemas.openxmlformats.org/officeDocument/2006/relationships/tags" Target="../tags/tag602.xml"/><Relationship Id="rId1" Type="http://schemas.openxmlformats.org/officeDocument/2006/relationships/tags" Target="../tags/tag601.xml"/><Relationship Id="rId6" Type="http://schemas.openxmlformats.org/officeDocument/2006/relationships/tags" Target="../tags/tag606.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605.xml"/><Relationship Id="rId10" Type="http://schemas.openxmlformats.org/officeDocument/2006/relationships/image" Target="../media/image2.png"/><Relationship Id="rId4" Type="http://schemas.openxmlformats.org/officeDocument/2006/relationships/tags" Target="../tags/tag604.xml"/><Relationship Id="rId9"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8" Type="http://schemas.openxmlformats.org/officeDocument/2006/relationships/tags" Target="../tags/tag616.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611.xml"/><Relationship Id="rId7" Type="http://schemas.openxmlformats.org/officeDocument/2006/relationships/tags" Target="../tags/tag615.xml"/><Relationship Id="rId12" Type="http://schemas.openxmlformats.org/officeDocument/2006/relationships/image" Target="../media/image2.png"/><Relationship Id="rId2" Type="http://schemas.openxmlformats.org/officeDocument/2006/relationships/tags" Target="../tags/tag610.xml"/><Relationship Id="rId1" Type="http://schemas.openxmlformats.org/officeDocument/2006/relationships/tags" Target="../tags/tag609.xml"/><Relationship Id="rId6" Type="http://schemas.openxmlformats.org/officeDocument/2006/relationships/tags" Target="../tags/tag614.xml"/><Relationship Id="rId11" Type="http://schemas.openxmlformats.org/officeDocument/2006/relationships/slideMaster" Target="../slideMasters/slideMaster5.xml"/><Relationship Id="rId5" Type="http://schemas.openxmlformats.org/officeDocument/2006/relationships/tags" Target="../tags/tag613.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618.xml"/><Relationship Id="rId4" Type="http://schemas.openxmlformats.org/officeDocument/2006/relationships/tags" Target="../tags/tag612.xml"/><Relationship Id="rId9" Type="http://schemas.openxmlformats.org/officeDocument/2006/relationships/tags" Target="../tags/tag617.xml"/><Relationship Id="rId14" Type="http://schemas.openxmlformats.org/officeDocument/2006/relationships/image" Target="../media/image3.png"/></Relationships>
</file>

<file path=ppt/slideLayouts/_rels/slideLayout78.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621.xml"/><Relationship Id="rId7" Type="http://schemas.openxmlformats.org/officeDocument/2006/relationships/slideMaster" Target="../slideMasters/slideMaster5.xml"/><Relationship Id="rId2" Type="http://schemas.openxmlformats.org/officeDocument/2006/relationships/tags" Target="../tags/tag620.xml"/><Relationship Id="rId1" Type="http://schemas.openxmlformats.org/officeDocument/2006/relationships/tags" Target="../tags/tag619.xml"/><Relationship Id="rId6" Type="http://schemas.openxmlformats.org/officeDocument/2006/relationships/tags" Target="../tags/tag624.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623.xml"/><Relationship Id="rId10" Type="http://schemas.openxmlformats.org/officeDocument/2006/relationships/image" Target="../media/image3.png"/><Relationship Id="rId4" Type="http://schemas.openxmlformats.org/officeDocument/2006/relationships/tags" Target="../tags/tag622.xml"/><Relationship Id="rId9" Type="http://schemas.openxmlformats.org/officeDocument/2006/relationships/image" Target="file:///C:\Users\1V994W2\Documents\Tencent%20Files\574576071\FileRecv\&#25340;&#35013;&#32032;&#26448;\forright\\42\subject_holdleft_42,122,231_0_lively_full_0.png" TargetMode="External"/></Relationships>
</file>

<file path=ppt/slideLayouts/_rels/slideLayout79.xml.rels><?xml version="1.0" encoding="UTF-8" standalone="yes"?>
<Relationships xmlns="http://schemas.openxmlformats.org/package/2006/relationships"><Relationship Id="rId3" Type="http://schemas.openxmlformats.org/officeDocument/2006/relationships/tags" Target="../tags/tag627.xml"/><Relationship Id="rId2" Type="http://schemas.openxmlformats.org/officeDocument/2006/relationships/tags" Target="../tags/tag626.xml"/><Relationship Id="rId1" Type="http://schemas.openxmlformats.org/officeDocument/2006/relationships/tags" Target="../tags/tag625.xml"/><Relationship Id="rId4"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8" Type="http://schemas.openxmlformats.org/officeDocument/2006/relationships/tags" Target="../tags/tag61.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56.xml"/><Relationship Id="rId7" Type="http://schemas.openxmlformats.org/officeDocument/2006/relationships/tags" Target="../tags/tag60.xml"/><Relationship Id="rId12" Type="http://schemas.openxmlformats.org/officeDocument/2006/relationships/image" Target="../media/image3.png"/><Relationship Id="rId2" Type="http://schemas.openxmlformats.org/officeDocument/2006/relationships/tags" Target="../tags/tag55.xml"/><Relationship Id="rId1" Type="http://schemas.openxmlformats.org/officeDocument/2006/relationships/tags" Target="../tags/tag54.xml"/><Relationship Id="rId6" Type="http://schemas.openxmlformats.org/officeDocument/2006/relationships/tags" Target="../tags/tag59.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58.xml"/><Relationship Id="rId10" Type="http://schemas.openxmlformats.org/officeDocument/2006/relationships/image" Target="../media/image2.png"/><Relationship Id="rId4" Type="http://schemas.openxmlformats.org/officeDocument/2006/relationships/tags" Target="../tags/tag57.xml"/><Relationship Id="rId9"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8" Type="http://schemas.openxmlformats.org/officeDocument/2006/relationships/tags" Target="../tags/tag635.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630.xml"/><Relationship Id="rId7" Type="http://schemas.openxmlformats.org/officeDocument/2006/relationships/tags" Target="../tags/tag634.xml"/><Relationship Id="rId12" Type="http://schemas.openxmlformats.org/officeDocument/2006/relationships/image" Target="../media/image3.png"/><Relationship Id="rId2" Type="http://schemas.openxmlformats.org/officeDocument/2006/relationships/tags" Target="../tags/tag629.xml"/><Relationship Id="rId1" Type="http://schemas.openxmlformats.org/officeDocument/2006/relationships/tags" Target="../tags/tag628.xml"/><Relationship Id="rId6" Type="http://schemas.openxmlformats.org/officeDocument/2006/relationships/tags" Target="../tags/tag633.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632.xml"/><Relationship Id="rId10" Type="http://schemas.openxmlformats.org/officeDocument/2006/relationships/image" Target="../media/image2.png"/><Relationship Id="rId4" Type="http://schemas.openxmlformats.org/officeDocument/2006/relationships/tags" Target="../tags/tag631.xml"/><Relationship Id="rId9"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8" Type="http://schemas.openxmlformats.org/officeDocument/2006/relationships/slideMaster" Target="../slideMasters/slideMaster5.xml"/><Relationship Id="rId3" Type="http://schemas.openxmlformats.org/officeDocument/2006/relationships/tags" Target="../tags/tag638.xml"/><Relationship Id="rId7" Type="http://schemas.openxmlformats.org/officeDocument/2006/relationships/tags" Target="../tags/tag642.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637.xml"/><Relationship Id="rId1" Type="http://schemas.openxmlformats.org/officeDocument/2006/relationships/tags" Target="../tags/tag636.xml"/><Relationship Id="rId6" Type="http://schemas.openxmlformats.org/officeDocument/2006/relationships/tags" Target="../tags/tag641.xml"/><Relationship Id="rId11" Type="http://schemas.openxmlformats.org/officeDocument/2006/relationships/image" Target="../media/image3.png"/><Relationship Id="rId5" Type="http://schemas.openxmlformats.org/officeDocument/2006/relationships/tags" Target="../tags/tag640.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639.xml"/><Relationship Id="rId9" Type="http://schemas.openxmlformats.org/officeDocument/2006/relationships/image" Target="../media/image2.png"/></Relationships>
</file>

<file path=ppt/slideLayouts/_rels/slideLayout8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645.xml"/><Relationship Id="rId7" Type="http://schemas.openxmlformats.org/officeDocument/2006/relationships/slideMaster" Target="../slideMasters/slideMaster5.xml"/><Relationship Id="rId2" Type="http://schemas.openxmlformats.org/officeDocument/2006/relationships/tags" Target="../tags/tag644.xml"/><Relationship Id="rId1" Type="http://schemas.openxmlformats.org/officeDocument/2006/relationships/tags" Target="../tags/tag643.xml"/><Relationship Id="rId6" Type="http://schemas.openxmlformats.org/officeDocument/2006/relationships/tags" Target="../tags/tag648.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647.xml"/><Relationship Id="rId10" Type="http://schemas.openxmlformats.org/officeDocument/2006/relationships/image" Target="../media/image3.png"/><Relationship Id="rId4" Type="http://schemas.openxmlformats.org/officeDocument/2006/relationships/tags" Target="../tags/tag646.xml"/><Relationship Id="rId9" Type="http://schemas.openxmlformats.org/officeDocument/2006/relationships/image" Target="file:///C:\Users\1V994W2\PycharmProjects\PPT_Background_Generation/pic_temp/0_pic_quater_right_down.png" TargetMode="External"/></Relationships>
</file>

<file path=ppt/slideLayouts/_rels/slideLayout83.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651.xml"/><Relationship Id="rId7" Type="http://schemas.openxmlformats.org/officeDocument/2006/relationships/slideMaster" Target="../slideMasters/slideMaster5.xml"/><Relationship Id="rId2" Type="http://schemas.openxmlformats.org/officeDocument/2006/relationships/tags" Target="../tags/tag650.xml"/><Relationship Id="rId1" Type="http://schemas.openxmlformats.org/officeDocument/2006/relationships/tags" Target="../tags/tag649.xml"/><Relationship Id="rId6" Type="http://schemas.openxmlformats.org/officeDocument/2006/relationships/tags" Target="../tags/tag654.xml"/><Relationship Id="rId5" Type="http://schemas.openxmlformats.org/officeDocument/2006/relationships/tags" Target="../tags/tag653.xml"/><Relationship Id="rId4" Type="http://schemas.openxmlformats.org/officeDocument/2006/relationships/tags" Target="../tags/tag652.xml"/><Relationship Id="rId9" Type="http://schemas.openxmlformats.org/officeDocument/2006/relationships/image" Target="file:///C:\Users\1V994W2\PycharmProjects\PPT_Background_Generation/pic_temp/pic_sup.png" TargetMode="External"/></Relationships>
</file>

<file path=ppt/slideLayouts/_rels/slideLayout84.xml.rels><?xml version="1.0" encoding="UTF-8" standalone="yes"?>
<Relationships xmlns="http://schemas.openxmlformats.org/package/2006/relationships"><Relationship Id="rId8" Type="http://schemas.openxmlformats.org/officeDocument/2006/relationships/slideMaster" Target="../slideMasters/slideMaster5.xml"/><Relationship Id="rId3" Type="http://schemas.openxmlformats.org/officeDocument/2006/relationships/tags" Target="../tags/tag657.xml"/><Relationship Id="rId7" Type="http://schemas.openxmlformats.org/officeDocument/2006/relationships/tags" Target="../tags/tag661.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656.xml"/><Relationship Id="rId1" Type="http://schemas.openxmlformats.org/officeDocument/2006/relationships/tags" Target="../tags/tag655.xml"/><Relationship Id="rId6" Type="http://schemas.openxmlformats.org/officeDocument/2006/relationships/tags" Target="../tags/tag660.xml"/><Relationship Id="rId11" Type="http://schemas.openxmlformats.org/officeDocument/2006/relationships/image" Target="../media/image3.png"/><Relationship Id="rId5" Type="http://schemas.openxmlformats.org/officeDocument/2006/relationships/tags" Target="../tags/tag659.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658.xml"/><Relationship Id="rId9" Type="http://schemas.openxmlformats.org/officeDocument/2006/relationships/image" Target="../media/image2.png"/></Relationships>
</file>

<file path=ppt/slideLayouts/_rels/slideLayout85.xml.rels><?xml version="1.0" encoding="UTF-8" standalone="yes"?>
<Relationships xmlns="http://schemas.openxmlformats.org/package/2006/relationships"><Relationship Id="rId8" Type="http://schemas.openxmlformats.org/officeDocument/2006/relationships/tags" Target="../tags/tag669.xml"/><Relationship Id="rId13" Type="http://schemas.openxmlformats.org/officeDocument/2006/relationships/image" Target="../media/image3.png"/><Relationship Id="rId3" Type="http://schemas.openxmlformats.org/officeDocument/2006/relationships/tags" Target="../tags/tag664.xml"/><Relationship Id="rId7" Type="http://schemas.openxmlformats.org/officeDocument/2006/relationships/tags" Target="../tags/tag668.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663.xml"/><Relationship Id="rId1" Type="http://schemas.openxmlformats.org/officeDocument/2006/relationships/tags" Target="../tags/tag662.xml"/><Relationship Id="rId6" Type="http://schemas.openxmlformats.org/officeDocument/2006/relationships/tags" Target="../tags/tag667.xml"/><Relationship Id="rId11" Type="http://schemas.openxmlformats.org/officeDocument/2006/relationships/image" Target="../media/image2.png"/><Relationship Id="rId5" Type="http://schemas.openxmlformats.org/officeDocument/2006/relationships/tags" Target="../tags/tag666.xml"/><Relationship Id="rId10" Type="http://schemas.openxmlformats.org/officeDocument/2006/relationships/slideMaster" Target="../slideMasters/slideMaster5.xml"/><Relationship Id="rId4" Type="http://schemas.openxmlformats.org/officeDocument/2006/relationships/tags" Target="../tags/tag665.xml"/><Relationship Id="rId9" Type="http://schemas.openxmlformats.org/officeDocument/2006/relationships/tags" Target="../tags/tag670.xml"/><Relationship Id="rId14" Type="http://schemas.openxmlformats.org/officeDocument/2006/relationships/image" Target="file:///C:\Users\1V994W2\PycharmProjects\PPT_Background_Generation/pic_temp/1_pic_quater_left_down.png" TargetMode="External"/></Relationships>
</file>

<file path=ppt/slideLayouts/_rels/slideLayout86.xml.rels><?xml version="1.0" encoding="UTF-8" standalone="yes"?>
<Relationships xmlns="http://schemas.openxmlformats.org/package/2006/relationships"><Relationship Id="rId8" Type="http://schemas.openxmlformats.org/officeDocument/2006/relationships/tags" Target="../tags/tag678.xml"/><Relationship Id="rId3" Type="http://schemas.openxmlformats.org/officeDocument/2006/relationships/tags" Target="../tags/tag673.xml"/><Relationship Id="rId7" Type="http://schemas.openxmlformats.org/officeDocument/2006/relationships/tags" Target="../tags/tag677.xml"/><Relationship Id="rId2" Type="http://schemas.openxmlformats.org/officeDocument/2006/relationships/tags" Target="../tags/tag672.xml"/><Relationship Id="rId1" Type="http://schemas.openxmlformats.org/officeDocument/2006/relationships/tags" Target="../tags/tag671.xml"/><Relationship Id="rId6" Type="http://schemas.openxmlformats.org/officeDocument/2006/relationships/tags" Target="../tags/tag676.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675.xml"/><Relationship Id="rId10" Type="http://schemas.openxmlformats.org/officeDocument/2006/relationships/image" Target="../media/image2.png"/><Relationship Id="rId4" Type="http://schemas.openxmlformats.org/officeDocument/2006/relationships/tags" Target="../tags/tag674.xml"/><Relationship Id="rId9"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8" Type="http://schemas.openxmlformats.org/officeDocument/2006/relationships/tags" Target="../tags/tag686.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681.xml"/><Relationship Id="rId7" Type="http://schemas.openxmlformats.org/officeDocument/2006/relationships/tags" Target="../tags/tag685.xml"/><Relationship Id="rId12" Type="http://schemas.openxmlformats.org/officeDocument/2006/relationships/image" Target="../media/image2.png"/><Relationship Id="rId2" Type="http://schemas.openxmlformats.org/officeDocument/2006/relationships/tags" Target="../tags/tag680.xml"/><Relationship Id="rId1" Type="http://schemas.openxmlformats.org/officeDocument/2006/relationships/tags" Target="../tags/tag679.xml"/><Relationship Id="rId6" Type="http://schemas.openxmlformats.org/officeDocument/2006/relationships/tags" Target="../tags/tag684.xml"/><Relationship Id="rId11" Type="http://schemas.openxmlformats.org/officeDocument/2006/relationships/slideMaster" Target="../slideMasters/slideMaster5.xml"/><Relationship Id="rId5" Type="http://schemas.openxmlformats.org/officeDocument/2006/relationships/tags" Target="../tags/tag683.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688.xml"/><Relationship Id="rId4" Type="http://schemas.openxmlformats.org/officeDocument/2006/relationships/tags" Target="../tags/tag682.xml"/><Relationship Id="rId9" Type="http://schemas.openxmlformats.org/officeDocument/2006/relationships/tags" Target="../tags/tag687.xml"/><Relationship Id="rId14" Type="http://schemas.openxmlformats.org/officeDocument/2006/relationships/image" Target="../media/image3.png"/></Relationships>
</file>

<file path=ppt/slideLayouts/_rels/slideLayout88.xml.rels><?xml version="1.0" encoding="UTF-8" standalone="yes"?>
<Relationships xmlns="http://schemas.openxmlformats.org/package/2006/relationships"><Relationship Id="rId8" Type="http://schemas.openxmlformats.org/officeDocument/2006/relationships/tags" Target="../tags/tag696.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691.xml"/><Relationship Id="rId7" Type="http://schemas.openxmlformats.org/officeDocument/2006/relationships/tags" Target="../tags/tag695.xml"/><Relationship Id="rId12" Type="http://schemas.openxmlformats.org/officeDocument/2006/relationships/image" Target="../media/image2.png"/><Relationship Id="rId2" Type="http://schemas.openxmlformats.org/officeDocument/2006/relationships/tags" Target="../tags/tag690.xml"/><Relationship Id="rId1" Type="http://schemas.openxmlformats.org/officeDocument/2006/relationships/tags" Target="../tags/tag689.xml"/><Relationship Id="rId6" Type="http://schemas.openxmlformats.org/officeDocument/2006/relationships/tags" Target="../tags/tag694.xml"/><Relationship Id="rId11" Type="http://schemas.openxmlformats.org/officeDocument/2006/relationships/slideMaster" Target="../slideMasters/slideMaster5.xml"/><Relationship Id="rId5" Type="http://schemas.openxmlformats.org/officeDocument/2006/relationships/tags" Target="../tags/tag693.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698.xml"/><Relationship Id="rId4" Type="http://schemas.openxmlformats.org/officeDocument/2006/relationships/tags" Target="../tags/tag692.xml"/><Relationship Id="rId9" Type="http://schemas.openxmlformats.org/officeDocument/2006/relationships/tags" Target="../tags/tag697.xml"/><Relationship Id="rId14" Type="http://schemas.openxmlformats.org/officeDocument/2006/relationships/image" Target="../media/image3.png"/></Relationships>
</file>

<file path=ppt/slideLayouts/_rels/slideLayout89.xml.rels><?xml version="1.0" encoding="UTF-8" standalone="yes"?>
<Relationships xmlns="http://schemas.openxmlformats.org/package/2006/relationships"><Relationship Id="rId8" Type="http://schemas.openxmlformats.org/officeDocument/2006/relationships/tags" Target="../tags/tag706.xml"/><Relationship Id="rId13" Type="http://schemas.openxmlformats.org/officeDocument/2006/relationships/slideMaster" Target="../slideMasters/slideMaster5.xml"/><Relationship Id="rId3" Type="http://schemas.openxmlformats.org/officeDocument/2006/relationships/tags" Target="../tags/tag701.xml"/><Relationship Id="rId7" Type="http://schemas.openxmlformats.org/officeDocument/2006/relationships/tags" Target="../tags/tag705.xml"/><Relationship Id="rId12" Type="http://schemas.openxmlformats.org/officeDocument/2006/relationships/tags" Target="../tags/tag710.xml"/><Relationship Id="rId17"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700.xml"/><Relationship Id="rId16" Type="http://schemas.openxmlformats.org/officeDocument/2006/relationships/image" Target="../media/image3.png"/><Relationship Id="rId1" Type="http://schemas.openxmlformats.org/officeDocument/2006/relationships/tags" Target="../tags/tag699.xml"/><Relationship Id="rId6" Type="http://schemas.openxmlformats.org/officeDocument/2006/relationships/tags" Target="../tags/tag704.xml"/><Relationship Id="rId11" Type="http://schemas.openxmlformats.org/officeDocument/2006/relationships/tags" Target="../tags/tag709.xml"/><Relationship Id="rId5" Type="http://schemas.openxmlformats.org/officeDocument/2006/relationships/tags" Target="../tags/tag703.xml"/><Relationship Id="rId15" Type="http://schemas.openxmlformats.org/officeDocument/2006/relationships/image" Target="file:///C:\Users\1V994W2\PycharmProjects\PPT_Background_Generation/pic_temp/0_pic_quater_right_down.png" TargetMode="External"/><Relationship Id="rId10" Type="http://schemas.openxmlformats.org/officeDocument/2006/relationships/tags" Target="../tags/tag708.xml"/><Relationship Id="rId4" Type="http://schemas.openxmlformats.org/officeDocument/2006/relationships/tags" Target="../tags/tag702.xml"/><Relationship Id="rId9" Type="http://schemas.openxmlformats.org/officeDocument/2006/relationships/tags" Target="../tags/tag707.xml"/><Relationship Id="rId1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64.xml"/><Relationship Id="rId7" Type="http://schemas.openxmlformats.org/officeDocument/2006/relationships/tags" Target="../tags/tag68.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63.xml"/><Relationship Id="rId1" Type="http://schemas.openxmlformats.org/officeDocument/2006/relationships/tags" Target="../tags/tag62.xml"/><Relationship Id="rId6" Type="http://schemas.openxmlformats.org/officeDocument/2006/relationships/tags" Target="../tags/tag67.xml"/><Relationship Id="rId11" Type="http://schemas.openxmlformats.org/officeDocument/2006/relationships/image" Target="../media/image3.png"/><Relationship Id="rId5" Type="http://schemas.openxmlformats.org/officeDocument/2006/relationships/tags" Target="../tags/tag66.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65.xml"/><Relationship Id="rId9" Type="http://schemas.openxmlformats.org/officeDocument/2006/relationships/image" Target="../media/image2.png"/></Relationships>
</file>

<file path=ppt/slideLayouts/_rels/slideLayout90.xml.rels><?xml version="1.0" encoding="UTF-8" standalone="yes"?>
<Relationships xmlns="http://schemas.openxmlformats.org/package/2006/relationships"><Relationship Id="rId8" Type="http://schemas.openxmlformats.org/officeDocument/2006/relationships/tags" Target="../tags/tag718.xml"/><Relationship Id="rId13" Type="http://schemas.openxmlformats.org/officeDocument/2006/relationships/image" Target="../media/image3.png"/><Relationship Id="rId3" Type="http://schemas.openxmlformats.org/officeDocument/2006/relationships/tags" Target="../tags/tag713.xml"/><Relationship Id="rId7" Type="http://schemas.openxmlformats.org/officeDocument/2006/relationships/tags" Target="../tags/tag717.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712.xml"/><Relationship Id="rId1" Type="http://schemas.openxmlformats.org/officeDocument/2006/relationships/tags" Target="../tags/tag711.xml"/><Relationship Id="rId6" Type="http://schemas.openxmlformats.org/officeDocument/2006/relationships/tags" Target="../tags/tag716.xml"/><Relationship Id="rId11" Type="http://schemas.openxmlformats.org/officeDocument/2006/relationships/image" Target="../media/image6.png"/><Relationship Id="rId5" Type="http://schemas.openxmlformats.org/officeDocument/2006/relationships/tags" Target="../tags/tag715.xml"/><Relationship Id="rId10" Type="http://schemas.openxmlformats.org/officeDocument/2006/relationships/slideMaster" Target="../slideMasters/slideMaster5.xml"/><Relationship Id="rId4" Type="http://schemas.openxmlformats.org/officeDocument/2006/relationships/tags" Target="../tags/tag714.xml"/><Relationship Id="rId9" Type="http://schemas.openxmlformats.org/officeDocument/2006/relationships/tags" Target="../tags/tag719.xml"/><Relationship Id="rId14" Type="http://schemas.openxmlformats.org/officeDocument/2006/relationships/image" Target="file:///C:\Users\1V994W2\PycharmProjects\PPT_Background_Generation/pic_temp/1_pic_quater_left_down.png" TargetMode="External"/></Relationships>
</file>

<file path=ppt/slideLayouts/_rels/slideLayout9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728.xml"/><Relationship Id="rId7" Type="http://schemas.openxmlformats.org/officeDocument/2006/relationships/slideMaster" Target="../slideMasters/slideMaster6.xml"/><Relationship Id="rId2" Type="http://schemas.openxmlformats.org/officeDocument/2006/relationships/tags" Target="../tags/tag727.xml"/><Relationship Id="rId1" Type="http://schemas.openxmlformats.org/officeDocument/2006/relationships/tags" Target="../tags/tag726.xml"/><Relationship Id="rId6" Type="http://schemas.openxmlformats.org/officeDocument/2006/relationships/tags" Target="../tags/tag731.xml"/><Relationship Id="rId5" Type="http://schemas.openxmlformats.org/officeDocument/2006/relationships/tags" Target="../tags/tag730.xml"/><Relationship Id="rId4" Type="http://schemas.openxmlformats.org/officeDocument/2006/relationships/tags" Target="../tags/tag729.xml"/><Relationship Id="rId9" Type="http://schemas.openxmlformats.org/officeDocument/2006/relationships/image" Target="file:///C:\Users\1V994W2\PycharmProjects\PPT_Background_Generation/pic_temp/pic_sup.png" TargetMode="External"/></Relationships>
</file>

<file path=ppt/slideLayouts/_rels/slideLayout92.xml.rels><?xml version="1.0" encoding="UTF-8" standalone="yes"?>
<Relationships xmlns="http://schemas.openxmlformats.org/package/2006/relationships"><Relationship Id="rId8" Type="http://schemas.openxmlformats.org/officeDocument/2006/relationships/slideMaster" Target="../slideMasters/slideMaster6.xml"/><Relationship Id="rId3" Type="http://schemas.openxmlformats.org/officeDocument/2006/relationships/tags" Target="../tags/tag734.xml"/><Relationship Id="rId7" Type="http://schemas.openxmlformats.org/officeDocument/2006/relationships/tags" Target="../tags/tag738.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733.xml"/><Relationship Id="rId1" Type="http://schemas.openxmlformats.org/officeDocument/2006/relationships/tags" Target="../tags/tag732.xml"/><Relationship Id="rId6" Type="http://schemas.openxmlformats.org/officeDocument/2006/relationships/tags" Target="../tags/tag737.xml"/><Relationship Id="rId11" Type="http://schemas.openxmlformats.org/officeDocument/2006/relationships/image" Target="../media/image3.png"/><Relationship Id="rId5" Type="http://schemas.openxmlformats.org/officeDocument/2006/relationships/tags" Target="../tags/tag736.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735.xml"/><Relationship Id="rId9" Type="http://schemas.openxmlformats.org/officeDocument/2006/relationships/image" Target="../media/image2.png"/></Relationships>
</file>

<file path=ppt/slideLayouts/_rels/slideLayout9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741.xml"/><Relationship Id="rId7" Type="http://schemas.openxmlformats.org/officeDocument/2006/relationships/slideMaster" Target="../slideMasters/slideMaster6.xml"/><Relationship Id="rId2" Type="http://schemas.openxmlformats.org/officeDocument/2006/relationships/tags" Target="../tags/tag740.xml"/><Relationship Id="rId1" Type="http://schemas.openxmlformats.org/officeDocument/2006/relationships/tags" Target="../tags/tag739.xml"/><Relationship Id="rId6" Type="http://schemas.openxmlformats.org/officeDocument/2006/relationships/tags" Target="../tags/tag744.xml"/><Relationship Id="rId5" Type="http://schemas.openxmlformats.org/officeDocument/2006/relationships/tags" Target="../tags/tag743.xml"/><Relationship Id="rId4" Type="http://schemas.openxmlformats.org/officeDocument/2006/relationships/tags" Target="../tags/tag742.xml"/><Relationship Id="rId9" Type="http://schemas.openxmlformats.org/officeDocument/2006/relationships/image" Target="file:///C:\Users\1V994W2\PycharmProjects\PPT_Background_Generation/pic_temp/pic_half_top.png" TargetMode="External"/></Relationships>
</file>

<file path=ppt/slideLayouts/_rels/slideLayout94.xml.rels><?xml version="1.0" encoding="UTF-8" standalone="yes"?>
<Relationships xmlns="http://schemas.openxmlformats.org/package/2006/relationships"><Relationship Id="rId8" Type="http://schemas.openxmlformats.org/officeDocument/2006/relationships/tags" Target="../tags/tag752.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747.xml"/><Relationship Id="rId7" Type="http://schemas.openxmlformats.org/officeDocument/2006/relationships/tags" Target="../tags/tag751.xml"/><Relationship Id="rId12" Type="http://schemas.openxmlformats.org/officeDocument/2006/relationships/image" Target="../media/image3.png"/><Relationship Id="rId2" Type="http://schemas.openxmlformats.org/officeDocument/2006/relationships/tags" Target="../tags/tag746.xml"/><Relationship Id="rId1" Type="http://schemas.openxmlformats.org/officeDocument/2006/relationships/tags" Target="../tags/tag745.xml"/><Relationship Id="rId6" Type="http://schemas.openxmlformats.org/officeDocument/2006/relationships/tags" Target="../tags/tag750.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749.xml"/><Relationship Id="rId10" Type="http://schemas.openxmlformats.org/officeDocument/2006/relationships/image" Target="../media/image2.png"/><Relationship Id="rId4" Type="http://schemas.openxmlformats.org/officeDocument/2006/relationships/tags" Target="../tags/tag748.xml"/><Relationship Id="rId9"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8" Type="http://schemas.openxmlformats.org/officeDocument/2006/relationships/tags" Target="../tags/tag760.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755.xml"/><Relationship Id="rId7" Type="http://schemas.openxmlformats.org/officeDocument/2006/relationships/tags" Target="../tags/tag759.xml"/><Relationship Id="rId12" Type="http://schemas.openxmlformats.org/officeDocument/2006/relationships/image" Target="../media/image2.png"/><Relationship Id="rId2" Type="http://schemas.openxmlformats.org/officeDocument/2006/relationships/tags" Target="../tags/tag754.xml"/><Relationship Id="rId1" Type="http://schemas.openxmlformats.org/officeDocument/2006/relationships/tags" Target="../tags/tag753.xml"/><Relationship Id="rId6" Type="http://schemas.openxmlformats.org/officeDocument/2006/relationships/tags" Target="../tags/tag758.xml"/><Relationship Id="rId11" Type="http://schemas.openxmlformats.org/officeDocument/2006/relationships/slideMaster" Target="../slideMasters/slideMaster6.xml"/><Relationship Id="rId5" Type="http://schemas.openxmlformats.org/officeDocument/2006/relationships/tags" Target="../tags/tag757.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762.xml"/><Relationship Id="rId4" Type="http://schemas.openxmlformats.org/officeDocument/2006/relationships/tags" Target="../tags/tag756.xml"/><Relationship Id="rId9" Type="http://schemas.openxmlformats.org/officeDocument/2006/relationships/tags" Target="../tags/tag761.xml"/><Relationship Id="rId14" Type="http://schemas.openxmlformats.org/officeDocument/2006/relationships/image" Target="../media/image3.png"/></Relationships>
</file>

<file path=ppt/slideLayouts/_rels/slideLayout96.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765.xml"/><Relationship Id="rId7" Type="http://schemas.openxmlformats.org/officeDocument/2006/relationships/slideMaster" Target="../slideMasters/slideMaster6.xml"/><Relationship Id="rId2" Type="http://schemas.openxmlformats.org/officeDocument/2006/relationships/tags" Target="../tags/tag764.xml"/><Relationship Id="rId1" Type="http://schemas.openxmlformats.org/officeDocument/2006/relationships/tags" Target="../tags/tag763.xml"/><Relationship Id="rId6" Type="http://schemas.openxmlformats.org/officeDocument/2006/relationships/tags" Target="../tags/tag768.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767.xml"/><Relationship Id="rId10" Type="http://schemas.openxmlformats.org/officeDocument/2006/relationships/image" Target="../media/image3.png"/><Relationship Id="rId4" Type="http://schemas.openxmlformats.org/officeDocument/2006/relationships/tags" Target="../tags/tag766.xml"/><Relationship Id="rId9" Type="http://schemas.openxmlformats.org/officeDocument/2006/relationships/image" Target="file:///C:\Users\1V994W2\Documents\Tencent%20Files\574576071\FileRecv\&#25340;&#35013;&#32032;&#26448;\forright\\42\subject_holdleft_42,122,231_0_lively_full_0.png" TargetMode="External"/></Relationships>
</file>

<file path=ppt/slideLayouts/_rels/slideLayout97.xml.rels><?xml version="1.0" encoding="UTF-8" standalone="yes"?>
<Relationships xmlns="http://schemas.openxmlformats.org/package/2006/relationships"><Relationship Id="rId3" Type="http://schemas.openxmlformats.org/officeDocument/2006/relationships/tags" Target="../tags/tag771.xml"/><Relationship Id="rId2" Type="http://schemas.openxmlformats.org/officeDocument/2006/relationships/tags" Target="../tags/tag770.xml"/><Relationship Id="rId1" Type="http://schemas.openxmlformats.org/officeDocument/2006/relationships/tags" Target="../tags/tag769.xml"/><Relationship Id="rId4" Type="http://schemas.openxmlformats.org/officeDocument/2006/relationships/slideMaster" Target="../slideMasters/slideMaster6.xml"/></Relationships>
</file>

<file path=ppt/slideLayouts/_rels/slideLayout98.xml.rels><?xml version="1.0" encoding="UTF-8" standalone="yes"?>
<Relationships xmlns="http://schemas.openxmlformats.org/package/2006/relationships"><Relationship Id="rId8" Type="http://schemas.openxmlformats.org/officeDocument/2006/relationships/tags" Target="../tags/tag779.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774.xml"/><Relationship Id="rId7" Type="http://schemas.openxmlformats.org/officeDocument/2006/relationships/tags" Target="../tags/tag778.xml"/><Relationship Id="rId12" Type="http://schemas.openxmlformats.org/officeDocument/2006/relationships/image" Target="../media/image3.png"/><Relationship Id="rId2" Type="http://schemas.openxmlformats.org/officeDocument/2006/relationships/tags" Target="../tags/tag773.xml"/><Relationship Id="rId1" Type="http://schemas.openxmlformats.org/officeDocument/2006/relationships/tags" Target="../tags/tag772.xml"/><Relationship Id="rId6" Type="http://schemas.openxmlformats.org/officeDocument/2006/relationships/tags" Target="../tags/tag777.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776.xml"/><Relationship Id="rId10" Type="http://schemas.openxmlformats.org/officeDocument/2006/relationships/image" Target="../media/image2.png"/><Relationship Id="rId4" Type="http://schemas.openxmlformats.org/officeDocument/2006/relationships/tags" Target="../tags/tag775.xml"/><Relationship Id="rId9" Type="http://schemas.openxmlformats.org/officeDocument/2006/relationships/slideMaster" Target="../slideMasters/slideMaster6.xml"/></Relationships>
</file>

<file path=ppt/slideLayouts/_rels/slideLayout99.xml.rels><?xml version="1.0" encoding="UTF-8" standalone="yes"?>
<Relationships xmlns="http://schemas.openxmlformats.org/package/2006/relationships"><Relationship Id="rId8" Type="http://schemas.openxmlformats.org/officeDocument/2006/relationships/slideMaster" Target="../slideMasters/slideMaster6.xml"/><Relationship Id="rId3" Type="http://schemas.openxmlformats.org/officeDocument/2006/relationships/tags" Target="../tags/tag782.xml"/><Relationship Id="rId7" Type="http://schemas.openxmlformats.org/officeDocument/2006/relationships/tags" Target="../tags/tag786.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781.xml"/><Relationship Id="rId1" Type="http://schemas.openxmlformats.org/officeDocument/2006/relationships/tags" Target="../tags/tag780.xml"/><Relationship Id="rId6" Type="http://schemas.openxmlformats.org/officeDocument/2006/relationships/tags" Target="../tags/tag785.xml"/><Relationship Id="rId11" Type="http://schemas.openxmlformats.org/officeDocument/2006/relationships/image" Target="../media/image3.png"/><Relationship Id="rId5" Type="http://schemas.openxmlformats.org/officeDocument/2006/relationships/tags" Target="../tags/tag784.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783.xml"/><Relationship Id="rId9"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2">
            <a:lumMod val="95000"/>
          </a:schemeClr>
        </a:solidFill>
        <a:effectLst/>
      </p:bgPr>
    </p:bg>
    <p:spTree>
      <p:nvGrpSpPr>
        <p:cNvPr id="1" name=""/>
        <p:cNvGrpSpPr/>
        <p:nvPr/>
      </p:nvGrpSpPr>
      <p:grpSpPr>
        <a:xfrm>
          <a:off x="0" y="0"/>
          <a:ext cx="0" cy="0"/>
          <a:chOff x="0" y="0"/>
          <a:chExt cx="0" cy="0"/>
        </a:xfrm>
      </p:grpSpPr>
      <p:pic>
        <p:nvPicPr>
          <p:cNvPr id="5" name="图片 4"/>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16" name="日期占位符 15"/>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17" name="页脚占位符 16"/>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18" name="灯片编号占位符 17"/>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dirty="0"/>
          </a:p>
        </p:txBody>
      </p:sp>
      <p:sp>
        <p:nvSpPr>
          <p:cNvPr id="3" name="标题 2"/>
          <p:cNvSpPr>
            <a:spLocks noGrp="1"/>
          </p:cNvSpPr>
          <p:nvPr>
            <p:ph type="ctrTitle" idx="14" hasCustomPrompt="1"/>
            <p:custDataLst>
              <p:tags r:id="rId5"/>
            </p:custDataLst>
          </p:nvPr>
        </p:nvSpPr>
        <p:spPr>
          <a:xfrm>
            <a:off x="5211527" y="1603493"/>
            <a:ext cx="3619024" cy="1659460"/>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5400"/>
              <a:buFont typeface="Arial" panose="020B0604020202020204" pitchFamily="34" charset="0"/>
              <a:buNone/>
              <a:defRPr sz="4050" b="0" spc="6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5269154" y="3262954"/>
            <a:ext cx="1339928" cy="277688"/>
          </a:xfrm>
        </p:spPr>
        <p:txBody>
          <a:bodyPr vert="horz" wrap="square" lIns="0" tIns="0" rIns="0" bIns="0" anchor="t" anchorCtr="0">
            <a:normAutofit/>
          </a:bodyPr>
          <a:lstStyle>
            <a:lvl1pPr marL="0" marR="0" indent="0" algn="l" defTabSz="914400" rtl="0" eaLnBrk="1" fontAlgn="auto" latinLnBrk="0" hangingPunct="1">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dirty="0"/>
              <a:t>编辑文本</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8" r:link="rId9" cstate="screen"/>
          <a:stretch>
            <a:fillRect/>
          </a:stretch>
        </p:blipFill>
        <p:spPr>
          <a:xfrm>
            <a:off x="0" y="0"/>
            <a:ext cx="540068" cy="511474"/>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8603933" y="0"/>
            <a:ext cx="540068" cy="395824"/>
          </a:xfrm>
          <a:prstGeom prst="rect">
            <a:avLst/>
          </a:prstGeom>
        </p:spPr>
      </p:pic>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6"/>
            </p:custDataLst>
          </p:nvPr>
        </p:nvSpPr>
        <p:spPr>
          <a:xfrm>
            <a:off x="502448" y="714469"/>
            <a:ext cx="8139178" cy="4042179"/>
          </a:xfrm>
        </p:spPr>
        <p:txBody>
          <a:bodyPr wrap="square">
            <a:norm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8" r:link="rId9" cstate="screen"/>
          <a:stretch>
            <a:fillRect/>
          </a:stretch>
        </p:blipFill>
        <p:spPr>
          <a:xfrm>
            <a:off x="0" y="0"/>
            <a:ext cx="540068" cy="511474"/>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8603933" y="0"/>
            <a:ext cx="540068" cy="395824"/>
          </a:xfrm>
          <a:prstGeom prst="rect">
            <a:avLst/>
          </a:prstGeom>
        </p:spPr>
      </p:pic>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
        <p:nvSpPr>
          <p:cNvPr id="7" name="内容占位符 6"/>
          <p:cNvSpPr>
            <a:spLocks noGrp="1"/>
          </p:cNvSpPr>
          <p:nvPr>
            <p:ph sz="quarter" idx="13"/>
            <p:custDataLst>
              <p:tags r:id="rId6"/>
            </p:custDataLst>
          </p:nvPr>
        </p:nvSpPr>
        <p:spPr>
          <a:xfrm>
            <a:off x="502448" y="714469"/>
            <a:ext cx="8139178" cy="4042179"/>
          </a:xfrm>
        </p:spPr>
        <p:txBody>
          <a:bodyPr wrap="square">
            <a:norm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2777330621"/>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6" name="图片 5"/>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3" name="日期占位符 2"/>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
        <p:nvSpPr>
          <p:cNvPr id="7" name="文本占位符 6"/>
          <p:cNvSpPr>
            <a:spLocks noGrp="1"/>
          </p:cNvSpPr>
          <p:nvPr>
            <p:ph type="body" idx="14" hasCustomPrompt="1"/>
            <p:custDataLst>
              <p:tags r:id="rId5"/>
            </p:custDataLst>
          </p:nvPr>
        </p:nvSpPr>
        <p:spPr>
          <a:xfrm>
            <a:off x="5241846" y="2949543"/>
            <a:ext cx="3269933" cy="277688"/>
          </a:xfrm>
        </p:spPr>
        <p:txBody>
          <a:bodyPr vert="horz" wrap="square" lIns="0" tIns="0" rIns="0" bIns="0" anchor="t" anchorCtr="0">
            <a:normAutofit/>
          </a:bodyPr>
          <a:lstStyle>
            <a:lvl1pPr marL="0" marR="0" indent="0" algn="l" rtl="0" eaLnBrk="1" fontAlgn="auto">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stStyle>
          <a:p>
            <a:pPr marL="228600" lvl="0" indent="-228600" algn="l" defTabSz="914400" rtl="0" eaLnBrk="1" fontAlgn="auto" latinLnBrk="0" hangingPunct="1">
              <a:lnSpc>
                <a:spcPct val="130000"/>
              </a:lnSpc>
              <a:spcBef>
                <a:spcPts val="0"/>
              </a:spcBef>
              <a:spcAft>
                <a:spcPts val="1000"/>
              </a:spcAft>
              <a:buClr>
                <a:schemeClr val="tx1">
                  <a:lumMod val="65000"/>
                  <a:lumOff val="35000"/>
                </a:schemeClr>
              </a:buClr>
              <a:buSzPts val="2000"/>
              <a:buFont typeface="Arial" panose="020B0604020202020204" pitchFamily="34" charset="0"/>
              <a:buNone/>
            </a:pPr>
            <a:r>
              <a:rPr lang="zh-CN" altLang="en-US"/>
              <a:t>单击此处编辑副标题</a:t>
            </a:r>
          </a:p>
        </p:txBody>
      </p:sp>
      <p:sp>
        <p:nvSpPr>
          <p:cNvPr id="2" name="标题 1"/>
          <p:cNvSpPr>
            <a:spLocks noGrp="1"/>
          </p:cNvSpPr>
          <p:nvPr>
            <p:ph type="title" idx="13" hasCustomPrompt="1"/>
            <p:custDataLst>
              <p:tags r:id="rId6"/>
            </p:custDataLst>
          </p:nvPr>
        </p:nvSpPr>
        <p:spPr>
          <a:xfrm>
            <a:off x="5241846" y="1916905"/>
            <a:ext cx="3269933" cy="879266"/>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6600"/>
              <a:buFont typeface="Arial" panose="020B0604020202020204" pitchFamily="34" charset="0"/>
              <a:buNone/>
              <a:defRPr sz="4950" b="0" spc="7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Tree>
    <p:extLst>
      <p:ext uri="{BB962C8B-B14F-4D97-AF65-F5344CB8AC3E}">
        <p14:creationId xmlns:p14="http://schemas.microsoft.com/office/powerpoint/2010/main" val="289002877"/>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0" y="0"/>
            <a:ext cx="9144000" cy="511474"/>
            <a:chOff x="0" y="0"/>
            <a:chExt cx="12192000" cy="681881"/>
          </a:xfrm>
        </p:grpSpPr>
        <p:pic>
          <p:nvPicPr>
            <p:cNvPr id="7" name="图片 6"/>
            <p:cNvPicPr/>
            <p:nvPr userDrawn="1">
              <p:custDataLst>
                <p:tags r:id="rId6"/>
              </p:custDataLst>
            </p:nvPr>
          </p:nvPicPr>
          <p:blipFill>
            <a:blip r:embed="rId9" r:link="rId10" cstate="screen"/>
            <a:stretch>
              <a:fillRect/>
            </a:stretch>
          </p:blipFill>
          <p:spPr>
            <a:xfrm>
              <a:off x="0" y="0"/>
              <a:ext cx="720090" cy="681881"/>
            </a:xfrm>
            <a:prstGeom prst="rect">
              <a:avLst/>
            </a:prstGeom>
          </p:spPr>
        </p:pic>
        <p:pic>
          <p:nvPicPr>
            <p:cNvPr id="6" name="图片 5"/>
            <p:cNvPicPr/>
            <p:nvPr userDrawn="1">
              <p:custDataLst>
                <p:tags r:id="rId7"/>
              </p:custDataLst>
            </p:nvPr>
          </p:nvPicPr>
          <p:blipFill>
            <a:blip r:embed="rId11" r:link="rId12"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2"/>
            </p:custDataLst>
          </p:nvPr>
        </p:nvSpPr>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Tree>
    <p:extLst>
      <p:ext uri="{BB962C8B-B14F-4D97-AF65-F5344CB8AC3E}">
        <p14:creationId xmlns:p14="http://schemas.microsoft.com/office/powerpoint/2010/main" val="1604712089"/>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219056" y="227885"/>
            <a:ext cx="8705888" cy="468836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9" name="图片 8"/>
            <p:cNvPicPr/>
            <p:nvPr userDrawn="1">
              <p:custDataLst>
                <p:tags r:id="rId8"/>
              </p:custDataLst>
            </p:nvPr>
          </p:nvPicPr>
          <p:blipFill>
            <a:blip r:embed="rId11" r:link="rId12" cstate="screen"/>
            <a:stretch>
              <a:fillRect/>
            </a:stretch>
          </p:blipFill>
          <p:spPr>
            <a:xfrm>
              <a:off x="0" y="0"/>
              <a:ext cx="720090" cy="681881"/>
            </a:xfrm>
            <a:prstGeom prst="rect">
              <a:avLst/>
            </a:prstGeom>
          </p:spPr>
        </p:pic>
        <p:pic>
          <p:nvPicPr>
            <p:cNvPr id="8" name="图片 7"/>
            <p:cNvPicPr/>
            <p:nvPr userDrawn="1">
              <p:custDataLst>
                <p:tags r:id="rId9"/>
              </p:custDataLst>
            </p:nvPr>
          </p:nvPicPr>
          <p:blipFill>
            <a:blip r:embed="rId13" r:link="rId14" cstate="screen"/>
            <a:stretch>
              <a:fillRect/>
            </a:stretch>
          </p:blipFill>
          <p:spPr>
            <a:xfrm>
              <a:off x="11471910" y="0"/>
              <a:ext cx="720090" cy="527700"/>
            </a:xfrm>
            <a:prstGeom prst="rect">
              <a:avLst/>
            </a:prstGeom>
          </p:spPr>
        </p:pic>
      </p:grpSp>
      <p:sp>
        <p:nvSpPr>
          <p:cNvPr id="2" name="标题 1"/>
          <p:cNvSpPr>
            <a:spLocks noGrp="1"/>
          </p:cNvSpPr>
          <p:nvPr>
            <p:ph type="title" hasCustomPrompt="1"/>
            <p:custDataLst>
              <p:tags r:id="rId3"/>
            </p:custDataLst>
          </p:nvPr>
        </p:nvSpPr>
        <p:spPr>
          <a:xfrm>
            <a:off x="961200" y="937016"/>
            <a:ext cx="7219800" cy="542767"/>
          </a:xfrm>
        </p:spPr>
        <p:txBody>
          <a:bodyPr wrap="square" anchor="ctr">
            <a:normAutofit/>
          </a:bodyPr>
          <a:lstStyle>
            <a:lvl1pP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7" name="内容占位符 6"/>
          <p:cNvSpPr>
            <a:spLocks noGrp="1"/>
          </p:cNvSpPr>
          <p:nvPr>
            <p:ph sz="quarter" idx="13"/>
            <p:custDataLst>
              <p:tags r:id="rId4"/>
            </p:custDataLst>
          </p:nvPr>
        </p:nvSpPr>
        <p:spPr>
          <a:xfrm>
            <a:off x="960835" y="1622900"/>
            <a:ext cx="7219950" cy="258421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Tree>
    <p:extLst>
      <p:ext uri="{BB962C8B-B14F-4D97-AF65-F5344CB8AC3E}">
        <p14:creationId xmlns:p14="http://schemas.microsoft.com/office/powerpoint/2010/main" val="669713548"/>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3618452" cy="514413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pic>
        <p:nvPicPr>
          <p:cNvPr id="8" name="图片 7"/>
          <p:cNvPicPr/>
          <p:nvPr userDrawn="1">
            <p:custDataLst>
              <p:tags r:id="rId2"/>
            </p:custDataLst>
          </p:nvPr>
        </p:nvPicPr>
        <p:blipFill>
          <a:blip r:embed="rId10" r:link="rId11" cstate="screen"/>
          <a:stretch>
            <a:fillRect/>
          </a:stretch>
        </p:blipFill>
        <p:spPr>
          <a:xfrm>
            <a:off x="8603933" y="0"/>
            <a:ext cx="540068" cy="511474"/>
          </a:xfrm>
          <a:prstGeom prst="rect">
            <a:avLst/>
          </a:prstGeom>
        </p:spPr>
      </p:pic>
      <p:sp>
        <p:nvSpPr>
          <p:cNvPr id="2" name="标题 1"/>
          <p:cNvSpPr>
            <a:spLocks noGrp="1"/>
          </p:cNvSpPr>
          <p:nvPr>
            <p:ph type="title" hasCustomPrompt="1"/>
            <p:custDataLst>
              <p:tags r:id="rId3"/>
            </p:custDataLst>
          </p:nvPr>
        </p:nvSpPr>
        <p:spPr>
          <a:xfrm>
            <a:off x="437400" y="577871"/>
            <a:ext cx="2970000" cy="661582"/>
          </a:xfrm>
        </p:spPr>
        <p:txBody>
          <a:bodyPr wrap="square" anchor="ctr" anchorCtr="0">
            <a:normAutofit/>
          </a:bodyPr>
          <a:lstStyle>
            <a:lvl1pPr>
              <a:defRPr sz="27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440100" y="1323163"/>
            <a:ext cx="2967300" cy="307027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3825900" y="577525"/>
            <a:ext cx="4860000" cy="381642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741585673"/>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9144000" cy="1998496"/>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9000" y="585972"/>
            <a:ext cx="8232300" cy="469858"/>
          </a:xfrm>
        </p:spPr>
        <p:txBody>
          <a:bodyPr wrap="square" anchor="ctr">
            <a:normAutofit/>
          </a:bodyPr>
          <a:lstStyle>
            <a:lvl1pPr algn="ctr">
              <a:defRPr sz="27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459000" y="1244854"/>
            <a:ext cx="8231981" cy="621077"/>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9" name="内容占位符 8"/>
          <p:cNvSpPr>
            <a:spLocks noGrp="1"/>
          </p:cNvSpPr>
          <p:nvPr>
            <p:ph sz="quarter" idx="14"/>
            <p:custDataLst>
              <p:tags r:id="rId8"/>
            </p:custDataLst>
          </p:nvPr>
        </p:nvSpPr>
        <p:spPr>
          <a:xfrm>
            <a:off x="459581" y="2106260"/>
            <a:ext cx="8224200" cy="257341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1315357700"/>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3772194"/>
            <a:ext cx="9144000" cy="1371941"/>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3600" y="502262"/>
            <a:ext cx="8232300" cy="423952"/>
          </a:xfrm>
        </p:spPr>
        <p:txBody>
          <a:bodyPr wrap="square" anchor="ctr" anchorCtr="0">
            <a:normAutofit/>
          </a:bodyPr>
          <a:lstStyle>
            <a:lvl1pPr algn="ct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内容占位符 6"/>
          <p:cNvSpPr>
            <a:spLocks noGrp="1"/>
          </p:cNvSpPr>
          <p:nvPr>
            <p:ph sz="quarter" idx="13"/>
            <p:custDataLst>
              <p:tags r:id="rId7"/>
            </p:custDataLst>
          </p:nvPr>
        </p:nvSpPr>
        <p:spPr>
          <a:xfrm>
            <a:off x="453628" y="1261056"/>
            <a:ext cx="8243100" cy="2408697"/>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文本占位符 8"/>
          <p:cNvSpPr>
            <a:spLocks noGrp="1"/>
          </p:cNvSpPr>
          <p:nvPr>
            <p:ph type="body" sz="quarter" idx="14"/>
            <p:custDataLst>
              <p:tags r:id="rId8"/>
            </p:custDataLst>
          </p:nvPr>
        </p:nvSpPr>
        <p:spPr>
          <a:xfrm>
            <a:off x="445500" y="3885780"/>
            <a:ext cx="8251200" cy="75879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extLst>
      <p:ext uri="{BB962C8B-B14F-4D97-AF65-F5344CB8AC3E}">
        <p14:creationId xmlns:p14="http://schemas.microsoft.com/office/powerpoint/2010/main" val="3139714080"/>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4" name="矩形 13"/>
          <p:cNvSpPr/>
          <p:nvPr userDrawn="1">
            <p:custDataLst>
              <p:tags r:id="rId1"/>
            </p:custDataLst>
          </p:nvPr>
        </p:nvSpPr>
        <p:spPr>
          <a:xfrm>
            <a:off x="0" y="0"/>
            <a:ext cx="9144000" cy="68588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4632661"/>
            <a:ext cx="9144000" cy="511474"/>
            <a:chOff x="0" y="6176119"/>
            <a:chExt cx="12192000" cy="681881"/>
          </a:xfrm>
        </p:grpSpPr>
        <p:pic>
          <p:nvPicPr>
            <p:cNvPr id="12" name="图片 11"/>
            <p:cNvPicPr/>
            <p:nvPr userDrawn="1">
              <p:custDataLst>
                <p:tags r:id="rId11"/>
              </p:custDataLst>
            </p:nvPr>
          </p:nvPicPr>
          <p:blipFill>
            <a:blip r:embed="rId14" r:link="rId15" cstate="screen"/>
            <a:stretch>
              <a:fillRect/>
            </a:stretch>
          </p:blipFill>
          <p:spPr>
            <a:xfrm>
              <a:off x="11471910" y="6176119"/>
              <a:ext cx="720090" cy="681881"/>
            </a:xfrm>
            <a:prstGeom prst="rect">
              <a:avLst/>
            </a:prstGeom>
          </p:spPr>
        </p:pic>
        <p:pic>
          <p:nvPicPr>
            <p:cNvPr id="10" name="图片 9"/>
            <p:cNvPicPr/>
            <p:nvPr userDrawn="1">
              <p:custDataLst>
                <p:tags r:id="rId12"/>
              </p:custDataLst>
            </p:nvPr>
          </p:nvPicPr>
          <p:blipFill>
            <a:blip r:embed="rId16" r:link="rId17" cstate="screen"/>
            <a:stretch>
              <a:fillRect/>
            </a:stretch>
          </p:blipFill>
          <p:spPr>
            <a:xfrm>
              <a:off x="0" y="6330300"/>
              <a:ext cx="720090" cy="527700"/>
            </a:xfrm>
            <a:prstGeom prst="rect">
              <a:avLst/>
            </a:prstGeom>
          </p:spPr>
        </p:pic>
      </p:grpSp>
      <p:sp>
        <p:nvSpPr>
          <p:cNvPr id="2" name="标题 1"/>
          <p:cNvSpPr>
            <a:spLocks noGrp="1"/>
          </p:cNvSpPr>
          <p:nvPr>
            <p:ph type="title"/>
            <p:custDataLst>
              <p:tags r:id="rId3"/>
            </p:custDataLst>
          </p:nvPr>
        </p:nvSpPr>
        <p:spPr>
          <a:xfrm>
            <a:off x="434700" y="178222"/>
            <a:ext cx="8278200" cy="33151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内容占位符 6"/>
          <p:cNvSpPr>
            <a:spLocks noGrp="1"/>
          </p:cNvSpPr>
          <p:nvPr>
            <p:ph sz="quarter" idx="13"/>
            <p:custDataLst>
              <p:tags r:id="rId7"/>
            </p:custDataLst>
          </p:nvPr>
        </p:nvSpPr>
        <p:spPr>
          <a:xfrm>
            <a:off x="434700" y="1247554"/>
            <a:ext cx="40068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4681800" y="1247554"/>
            <a:ext cx="40257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文本占位符 10"/>
          <p:cNvSpPr>
            <a:spLocks noGrp="1"/>
          </p:cNvSpPr>
          <p:nvPr>
            <p:ph type="body" sz="quarter" idx="15"/>
            <p:custDataLst>
              <p:tags r:id="rId9"/>
            </p:custDataLst>
          </p:nvPr>
        </p:nvSpPr>
        <p:spPr>
          <a:xfrm>
            <a:off x="429300" y="3613046"/>
            <a:ext cx="40068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13" name="文本占位符 12"/>
          <p:cNvSpPr>
            <a:spLocks noGrp="1"/>
          </p:cNvSpPr>
          <p:nvPr>
            <p:ph type="body" sz="quarter" idx="16"/>
            <p:custDataLst>
              <p:tags r:id="rId10"/>
            </p:custDataLst>
          </p:nvPr>
        </p:nvSpPr>
        <p:spPr>
          <a:xfrm>
            <a:off x="4689900" y="3610346"/>
            <a:ext cx="40257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extLst>
      <p:ext uri="{BB962C8B-B14F-4D97-AF65-F5344CB8AC3E}">
        <p14:creationId xmlns:p14="http://schemas.microsoft.com/office/powerpoint/2010/main" val="104010930"/>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715357"/>
            <a:ext cx="9144000" cy="3713422"/>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3993318"/>
            <a:ext cx="9143999" cy="1150817"/>
            <a:chOff x="0" y="5323767"/>
            <a:chExt cx="12191999" cy="1534233"/>
          </a:xfrm>
        </p:grpSpPr>
        <p:pic>
          <p:nvPicPr>
            <p:cNvPr id="9" name="图片 8"/>
            <p:cNvPicPr/>
            <p:nvPr userDrawn="1">
              <p:custDataLst>
                <p:tags r:id="rId8"/>
              </p:custDataLst>
            </p:nvPr>
          </p:nvPicPr>
          <p:blipFill>
            <a:blip r:embed="rId11" r:link="rId12" cstate="print"/>
            <a:stretch>
              <a:fillRect/>
            </a:stretch>
          </p:blipFill>
          <p:spPr>
            <a:xfrm>
              <a:off x="10571797" y="5323767"/>
              <a:ext cx="1620202" cy="1534233"/>
            </a:xfrm>
            <a:prstGeom prst="rect">
              <a:avLst/>
            </a:prstGeom>
          </p:spPr>
        </p:pic>
        <p:pic>
          <p:nvPicPr>
            <p:cNvPr id="8" name="图片 7"/>
            <p:cNvPicPr/>
            <p:nvPr userDrawn="1">
              <p:custDataLst>
                <p:tags r:id="rId9"/>
              </p:custDataLst>
            </p:nvPr>
          </p:nvPicPr>
          <p:blipFill>
            <a:blip r:embed="rId13" r:link="rId14" cstate="print"/>
            <a:stretch>
              <a:fillRect/>
            </a:stretch>
          </p:blipFill>
          <p:spPr>
            <a:xfrm>
              <a:off x="0" y="5670676"/>
              <a:ext cx="1620202" cy="1187324"/>
            </a:xfrm>
            <a:prstGeom prst="rect">
              <a:avLst/>
            </a:prstGeom>
          </p:spPr>
        </p:pic>
      </p:grpSp>
      <p:sp>
        <p:nvSpPr>
          <p:cNvPr id="2" name="标题 1"/>
          <p:cNvSpPr>
            <a:spLocks noGrp="1"/>
          </p:cNvSpPr>
          <p:nvPr>
            <p:ph type="title" hasCustomPrompt="1"/>
            <p:custDataLst>
              <p:tags r:id="rId3"/>
            </p:custDataLst>
          </p:nvPr>
        </p:nvSpPr>
        <p:spPr>
          <a:xfrm>
            <a:off x="1142100" y="1004524"/>
            <a:ext cx="6858000" cy="1790321"/>
          </a:xfrm>
        </p:spPr>
        <p:txBody>
          <a:bodyPr wrap="square" anchor="b">
            <a:normAutofit/>
          </a:bodyPr>
          <a:lstStyle>
            <a:lvl1pPr algn="ctr">
              <a:defRPr sz="45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1141810" y="2897458"/>
            <a:ext cx="6858000" cy="1242153"/>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extLst>
      <p:ext uri="{BB962C8B-B14F-4D97-AF65-F5344CB8AC3E}">
        <p14:creationId xmlns:p14="http://schemas.microsoft.com/office/powerpoint/2010/main" val="28228784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6" name="图片 5"/>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3" name="日期占位符 2"/>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
        <p:nvSpPr>
          <p:cNvPr id="7" name="文本占位符 6"/>
          <p:cNvSpPr>
            <a:spLocks noGrp="1"/>
          </p:cNvSpPr>
          <p:nvPr>
            <p:ph type="body" idx="14" hasCustomPrompt="1"/>
            <p:custDataLst>
              <p:tags r:id="rId5"/>
            </p:custDataLst>
          </p:nvPr>
        </p:nvSpPr>
        <p:spPr>
          <a:xfrm>
            <a:off x="5241846" y="2949543"/>
            <a:ext cx="3269933" cy="277688"/>
          </a:xfrm>
        </p:spPr>
        <p:txBody>
          <a:bodyPr vert="horz" wrap="square" lIns="0" tIns="0" rIns="0" bIns="0" anchor="t" anchorCtr="0">
            <a:normAutofit/>
          </a:bodyPr>
          <a:lstStyle>
            <a:lvl1pPr marL="0" marR="0" indent="0" algn="l" rtl="0" eaLnBrk="1" fontAlgn="auto">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stStyle>
          <a:p>
            <a:pPr marL="228600" lvl="0" indent="-228600" algn="l" defTabSz="914400" rtl="0" eaLnBrk="1" fontAlgn="auto" latinLnBrk="0" hangingPunct="1">
              <a:lnSpc>
                <a:spcPct val="130000"/>
              </a:lnSpc>
              <a:spcBef>
                <a:spcPts val="0"/>
              </a:spcBef>
              <a:spcAft>
                <a:spcPts val="1000"/>
              </a:spcAft>
              <a:buClr>
                <a:schemeClr val="tx1">
                  <a:lumMod val="65000"/>
                  <a:lumOff val="35000"/>
                </a:schemeClr>
              </a:buClr>
              <a:buSzPts val="2000"/>
              <a:buFont typeface="Arial" panose="020B0604020202020204" pitchFamily="34" charset="0"/>
              <a:buNone/>
            </a:pPr>
            <a:r>
              <a:rPr lang="zh-CN" altLang="en-US"/>
              <a:t>单击此处编辑副标题</a:t>
            </a:r>
          </a:p>
        </p:txBody>
      </p:sp>
      <p:sp>
        <p:nvSpPr>
          <p:cNvPr id="2" name="标题 1"/>
          <p:cNvSpPr>
            <a:spLocks noGrp="1"/>
          </p:cNvSpPr>
          <p:nvPr>
            <p:ph type="title" idx="13" hasCustomPrompt="1"/>
            <p:custDataLst>
              <p:tags r:id="rId6"/>
            </p:custDataLst>
          </p:nvPr>
        </p:nvSpPr>
        <p:spPr>
          <a:xfrm>
            <a:off x="5241846" y="1916905"/>
            <a:ext cx="3269933" cy="879266"/>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6600"/>
              <a:buFont typeface="Arial" panose="020B0604020202020204" pitchFamily="34" charset="0"/>
              <a:buNone/>
              <a:defRPr sz="4950" b="0" spc="7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0" y="0"/>
            <a:ext cx="9144000" cy="511474"/>
            <a:chOff x="0" y="0"/>
            <a:chExt cx="12192000" cy="681881"/>
          </a:xfrm>
        </p:grpSpPr>
        <p:pic>
          <p:nvPicPr>
            <p:cNvPr id="7" name="图片 6"/>
            <p:cNvPicPr/>
            <p:nvPr userDrawn="1">
              <p:custDataLst>
                <p:tags r:id="rId6"/>
              </p:custDataLst>
            </p:nvPr>
          </p:nvPicPr>
          <p:blipFill>
            <a:blip r:embed="rId9" r:link="rId10" cstate="screen"/>
            <a:stretch>
              <a:fillRect/>
            </a:stretch>
          </p:blipFill>
          <p:spPr>
            <a:xfrm>
              <a:off x="0" y="0"/>
              <a:ext cx="720090" cy="681881"/>
            </a:xfrm>
            <a:prstGeom prst="rect">
              <a:avLst/>
            </a:prstGeom>
          </p:spPr>
        </p:pic>
        <p:pic>
          <p:nvPicPr>
            <p:cNvPr id="6" name="图片 5"/>
            <p:cNvPicPr/>
            <p:nvPr userDrawn="1">
              <p:custDataLst>
                <p:tags r:id="rId7"/>
              </p:custDataLst>
            </p:nvPr>
          </p:nvPicPr>
          <p:blipFill>
            <a:blip r:embed="rId11" r:link="rId12"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2"/>
            </p:custDataLst>
          </p:nvPr>
        </p:nvSpPr>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219056" y="227885"/>
            <a:ext cx="8705888" cy="468836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grpSp>
        <p:nvGrpSpPr>
          <p:cNvPr id="6" name="组合 5"/>
          <p:cNvGrpSpPr/>
          <p:nvPr userDrawn="1">
            <p:custDataLst>
              <p:tags r:id="rId2"/>
            </p:custDataLst>
          </p:nvPr>
        </p:nvGrpSpPr>
        <p:grpSpPr>
          <a:xfrm>
            <a:off x="0" y="0"/>
            <a:ext cx="9144000" cy="511474"/>
            <a:chOff x="0" y="0"/>
            <a:chExt cx="12192000" cy="681881"/>
          </a:xfrm>
        </p:grpSpPr>
        <p:pic>
          <p:nvPicPr>
            <p:cNvPr id="9" name="图片 8"/>
            <p:cNvPicPr/>
            <p:nvPr userDrawn="1">
              <p:custDataLst>
                <p:tags r:id="rId8"/>
              </p:custDataLst>
            </p:nvPr>
          </p:nvPicPr>
          <p:blipFill>
            <a:blip r:embed="rId11" r:link="rId12" cstate="screen"/>
            <a:stretch>
              <a:fillRect/>
            </a:stretch>
          </p:blipFill>
          <p:spPr>
            <a:xfrm>
              <a:off x="0" y="0"/>
              <a:ext cx="720090" cy="681881"/>
            </a:xfrm>
            <a:prstGeom prst="rect">
              <a:avLst/>
            </a:prstGeom>
          </p:spPr>
        </p:pic>
        <p:pic>
          <p:nvPicPr>
            <p:cNvPr id="8" name="图片 7"/>
            <p:cNvPicPr/>
            <p:nvPr userDrawn="1">
              <p:custDataLst>
                <p:tags r:id="rId9"/>
              </p:custDataLst>
            </p:nvPr>
          </p:nvPicPr>
          <p:blipFill>
            <a:blip r:embed="rId13" r:link="rId14" cstate="screen"/>
            <a:stretch>
              <a:fillRect/>
            </a:stretch>
          </p:blipFill>
          <p:spPr>
            <a:xfrm>
              <a:off x="11471910" y="0"/>
              <a:ext cx="720090" cy="527700"/>
            </a:xfrm>
            <a:prstGeom prst="rect">
              <a:avLst/>
            </a:prstGeom>
          </p:spPr>
        </p:pic>
      </p:grpSp>
      <p:sp>
        <p:nvSpPr>
          <p:cNvPr id="2" name="标题 1"/>
          <p:cNvSpPr>
            <a:spLocks noGrp="1"/>
          </p:cNvSpPr>
          <p:nvPr>
            <p:ph type="title" hasCustomPrompt="1"/>
            <p:custDataLst>
              <p:tags r:id="rId3"/>
            </p:custDataLst>
          </p:nvPr>
        </p:nvSpPr>
        <p:spPr>
          <a:xfrm>
            <a:off x="961200" y="937016"/>
            <a:ext cx="7219800" cy="542767"/>
          </a:xfrm>
        </p:spPr>
        <p:txBody>
          <a:bodyPr wrap="square" anchor="ctr">
            <a:normAutofit/>
          </a:bodyPr>
          <a:lstStyle>
            <a:lvl1pP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7" name="内容占位符 6"/>
          <p:cNvSpPr>
            <a:spLocks noGrp="1"/>
          </p:cNvSpPr>
          <p:nvPr>
            <p:ph sz="quarter" idx="13"/>
            <p:custDataLst>
              <p:tags r:id="rId4"/>
            </p:custDataLst>
          </p:nvPr>
        </p:nvSpPr>
        <p:spPr>
          <a:xfrm>
            <a:off x="960835" y="1622900"/>
            <a:ext cx="7219950" cy="258421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3618452" cy="514413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pic>
        <p:nvPicPr>
          <p:cNvPr id="8" name="图片 7"/>
          <p:cNvPicPr/>
          <p:nvPr userDrawn="1">
            <p:custDataLst>
              <p:tags r:id="rId2"/>
            </p:custDataLst>
          </p:nvPr>
        </p:nvPicPr>
        <p:blipFill>
          <a:blip r:embed="rId10" r:link="rId11" cstate="screen"/>
          <a:stretch>
            <a:fillRect/>
          </a:stretch>
        </p:blipFill>
        <p:spPr>
          <a:xfrm>
            <a:off x="8603933" y="0"/>
            <a:ext cx="540068" cy="511474"/>
          </a:xfrm>
          <a:prstGeom prst="rect">
            <a:avLst/>
          </a:prstGeom>
        </p:spPr>
      </p:pic>
      <p:sp>
        <p:nvSpPr>
          <p:cNvPr id="2" name="标题 1"/>
          <p:cNvSpPr>
            <a:spLocks noGrp="1"/>
          </p:cNvSpPr>
          <p:nvPr>
            <p:ph type="title" hasCustomPrompt="1"/>
            <p:custDataLst>
              <p:tags r:id="rId3"/>
            </p:custDataLst>
          </p:nvPr>
        </p:nvSpPr>
        <p:spPr>
          <a:xfrm>
            <a:off x="437400" y="577871"/>
            <a:ext cx="2970000" cy="661582"/>
          </a:xfrm>
        </p:spPr>
        <p:txBody>
          <a:bodyPr wrap="square" anchor="ctr" anchorCtr="0">
            <a:normAutofit/>
          </a:bodyPr>
          <a:lstStyle>
            <a:lvl1pPr>
              <a:defRPr sz="27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7"/>
            </p:custDataLst>
          </p:nvPr>
        </p:nvSpPr>
        <p:spPr>
          <a:xfrm>
            <a:off x="440100" y="1323163"/>
            <a:ext cx="2967300" cy="307027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3825900" y="577525"/>
            <a:ext cx="4860000" cy="381642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9144000" cy="1998496"/>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9000" y="585972"/>
            <a:ext cx="8232300" cy="469858"/>
          </a:xfrm>
        </p:spPr>
        <p:txBody>
          <a:bodyPr wrap="square" anchor="ctr">
            <a:normAutofit/>
          </a:bodyPr>
          <a:lstStyle>
            <a:lvl1pPr algn="ctr">
              <a:defRPr sz="27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7"/>
            </p:custDataLst>
          </p:nvPr>
        </p:nvSpPr>
        <p:spPr>
          <a:xfrm>
            <a:off x="459000" y="1244854"/>
            <a:ext cx="8231981" cy="621077"/>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9" name="内容占位符 8"/>
          <p:cNvSpPr>
            <a:spLocks noGrp="1"/>
          </p:cNvSpPr>
          <p:nvPr>
            <p:ph sz="quarter" idx="14"/>
            <p:custDataLst>
              <p:tags r:id="rId8"/>
            </p:custDataLst>
          </p:nvPr>
        </p:nvSpPr>
        <p:spPr>
          <a:xfrm>
            <a:off x="459581" y="2106260"/>
            <a:ext cx="8224200" cy="257341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3772194"/>
            <a:ext cx="9144000" cy="1371941"/>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3600" y="502262"/>
            <a:ext cx="8232300" cy="423952"/>
          </a:xfrm>
        </p:spPr>
        <p:txBody>
          <a:bodyPr wrap="square" anchor="ctr" anchorCtr="0">
            <a:normAutofit/>
          </a:bodyPr>
          <a:lstStyle>
            <a:lvl1pPr algn="ct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dirty="0"/>
          </a:p>
        </p:txBody>
      </p:sp>
      <p:sp>
        <p:nvSpPr>
          <p:cNvPr id="7" name="内容占位符 6"/>
          <p:cNvSpPr>
            <a:spLocks noGrp="1"/>
          </p:cNvSpPr>
          <p:nvPr>
            <p:ph sz="quarter" idx="13"/>
            <p:custDataLst>
              <p:tags r:id="rId7"/>
            </p:custDataLst>
          </p:nvPr>
        </p:nvSpPr>
        <p:spPr>
          <a:xfrm>
            <a:off x="453628" y="1261056"/>
            <a:ext cx="8243100" cy="2408697"/>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文本占位符 8"/>
          <p:cNvSpPr>
            <a:spLocks noGrp="1"/>
          </p:cNvSpPr>
          <p:nvPr>
            <p:ph type="body" sz="quarter" idx="14"/>
            <p:custDataLst>
              <p:tags r:id="rId8"/>
            </p:custDataLst>
          </p:nvPr>
        </p:nvSpPr>
        <p:spPr>
          <a:xfrm>
            <a:off x="445500" y="3885780"/>
            <a:ext cx="8251200" cy="75879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4" name="矩形 13"/>
          <p:cNvSpPr/>
          <p:nvPr userDrawn="1">
            <p:custDataLst>
              <p:tags r:id="rId1"/>
            </p:custDataLst>
          </p:nvPr>
        </p:nvSpPr>
        <p:spPr>
          <a:xfrm>
            <a:off x="0" y="0"/>
            <a:ext cx="9144000" cy="68588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grpSp>
        <p:nvGrpSpPr>
          <p:cNvPr id="6" name="组合 5"/>
          <p:cNvGrpSpPr/>
          <p:nvPr userDrawn="1">
            <p:custDataLst>
              <p:tags r:id="rId2"/>
            </p:custDataLst>
          </p:nvPr>
        </p:nvGrpSpPr>
        <p:grpSpPr>
          <a:xfrm>
            <a:off x="0" y="4632661"/>
            <a:ext cx="9144000" cy="511474"/>
            <a:chOff x="0" y="6176119"/>
            <a:chExt cx="12192000" cy="681881"/>
          </a:xfrm>
        </p:grpSpPr>
        <p:pic>
          <p:nvPicPr>
            <p:cNvPr id="12" name="图片 11"/>
            <p:cNvPicPr/>
            <p:nvPr userDrawn="1">
              <p:custDataLst>
                <p:tags r:id="rId11"/>
              </p:custDataLst>
            </p:nvPr>
          </p:nvPicPr>
          <p:blipFill>
            <a:blip r:embed="rId14" r:link="rId15" cstate="screen"/>
            <a:stretch>
              <a:fillRect/>
            </a:stretch>
          </p:blipFill>
          <p:spPr>
            <a:xfrm>
              <a:off x="11471910" y="6176119"/>
              <a:ext cx="720090" cy="681881"/>
            </a:xfrm>
            <a:prstGeom prst="rect">
              <a:avLst/>
            </a:prstGeom>
          </p:spPr>
        </p:pic>
        <p:pic>
          <p:nvPicPr>
            <p:cNvPr id="10" name="图片 9"/>
            <p:cNvPicPr/>
            <p:nvPr userDrawn="1">
              <p:custDataLst>
                <p:tags r:id="rId12"/>
              </p:custDataLst>
            </p:nvPr>
          </p:nvPicPr>
          <p:blipFill>
            <a:blip r:embed="rId16" r:link="rId17" cstate="screen"/>
            <a:stretch>
              <a:fillRect/>
            </a:stretch>
          </p:blipFill>
          <p:spPr>
            <a:xfrm>
              <a:off x="0" y="6330300"/>
              <a:ext cx="720090" cy="527700"/>
            </a:xfrm>
            <a:prstGeom prst="rect">
              <a:avLst/>
            </a:prstGeom>
          </p:spPr>
        </p:pic>
      </p:grpSp>
      <p:sp>
        <p:nvSpPr>
          <p:cNvPr id="2" name="标题 1"/>
          <p:cNvSpPr>
            <a:spLocks noGrp="1"/>
          </p:cNvSpPr>
          <p:nvPr>
            <p:ph type="title"/>
            <p:custDataLst>
              <p:tags r:id="rId3"/>
            </p:custDataLst>
          </p:nvPr>
        </p:nvSpPr>
        <p:spPr>
          <a:xfrm>
            <a:off x="434700" y="178222"/>
            <a:ext cx="8278200" cy="33151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dirty="0"/>
          </a:p>
        </p:txBody>
      </p:sp>
      <p:sp>
        <p:nvSpPr>
          <p:cNvPr id="7" name="内容占位符 6"/>
          <p:cNvSpPr>
            <a:spLocks noGrp="1"/>
          </p:cNvSpPr>
          <p:nvPr>
            <p:ph sz="quarter" idx="13"/>
            <p:custDataLst>
              <p:tags r:id="rId7"/>
            </p:custDataLst>
          </p:nvPr>
        </p:nvSpPr>
        <p:spPr>
          <a:xfrm>
            <a:off x="434700" y="1247554"/>
            <a:ext cx="40068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4681800" y="1247554"/>
            <a:ext cx="40257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文本占位符 10"/>
          <p:cNvSpPr>
            <a:spLocks noGrp="1"/>
          </p:cNvSpPr>
          <p:nvPr>
            <p:ph type="body" sz="quarter" idx="15"/>
            <p:custDataLst>
              <p:tags r:id="rId9"/>
            </p:custDataLst>
          </p:nvPr>
        </p:nvSpPr>
        <p:spPr>
          <a:xfrm>
            <a:off x="429300" y="3613046"/>
            <a:ext cx="40068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13" name="文本占位符 12"/>
          <p:cNvSpPr>
            <a:spLocks noGrp="1"/>
          </p:cNvSpPr>
          <p:nvPr>
            <p:ph type="body" sz="quarter" idx="16"/>
            <p:custDataLst>
              <p:tags r:id="rId10"/>
            </p:custDataLst>
          </p:nvPr>
        </p:nvSpPr>
        <p:spPr>
          <a:xfrm>
            <a:off x="4689900" y="3610346"/>
            <a:ext cx="40257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715357"/>
            <a:ext cx="9144000" cy="3713422"/>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grpSp>
        <p:nvGrpSpPr>
          <p:cNvPr id="6" name="组合 5"/>
          <p:cNvGrpSpPr/>
          <p:nvPr userDrawn="1">
            <p:custDataLst>
              <p:tags r:id="rId2"/>
            </p:custDataLst>
          </p:nvPr>
        </p:nvGrpSpPr>
        <p:grpSpPr>
          <a:xfrm>
            <a:off x="0" y="3993318"/>
            <a:ext cx="9143999" cy="1150817"/>
            <a:chOff x="0" y="5323767"/>
            <a:chExt cx="12191999" cy="1534233"/>
          </a:xfrm>
        </p:grpSpPr>
        <p:pic>
          <p:nvPicPr>
            <p:cNvPr id="9" name="图片 8"/>
            <p:cNvPicPr/>
            <p:nvPr userDrawn="1">
              <p:custDataLst>
                <p:tags r:id="rId8"/>
              </p:custDataLst>
            </p:nvPr>
          </p:nvPicPr>
          <p:blipFill>
            <a:blip r:embed="rId11" r:link="rId12" cstate="print"/>
            <a:stretch>
              <a:fillRect/>
            </a:stretch>
          </p:blipFill>
          <p:spPr>
            <a:xfrm>
              <a:off x="10571797" y="5323767"/>
              <a:ext cx="1620202" cy="1534233"/>
            </a:xfrm>
            <a:prstGeom prst="rect">
              <a:avLst/>
            </a:prstGeom>
          </p:spPr>
        </p:pic>
        <p:pic>
          <p:nvPicPr>
            <p:cNvPr id="8" name="图片 7"/>
            <p:cNvPicPr/>
            <p:nvPr userDrawn="1">
              <p:custDataLst>
                <p:tags r:id="rId9"/>
              </p:custDataLst>
            </p:nvPr>
          </p:nvPicPr>
          <p:blipFill>
            <a:blip r:embed="rId13" r:link="rId14" cstate="print"/>
            <a:stretch>
              <a:fillRect/>
            </a:stretch>
          </p:blipFill>
          <p:spPr>
            <a:xfrm>
              <a:off x="0" y="5670676"/>
              <a:ext cx="1620202" cy="1187324"/>
            </a:xfrm>
            <a:prstGeom prst="rect">
              <a:avLst/>
            </a:prstGeom>
          </p:spPr>
        </p:pic>
      </p:grpSp>
      <p:sp>
        <p:nvSpPr>
          <p:cNvPr id="2" name="标题 1"/>
          <p:cNvSpPr>
            <a:spLocks noGrp="1"/>
          </p:cNvSpPr>
          <p:nvPr>
            <p:ph type="title" hasCustomPrompt="1"/>
            <p:custDataLst>
              <p:tags r:id="rId3"/>
            </p:custDataLst>
          </p:nvPr>
        </p:nvSpPr>
        <p:spPr>
          <a:xfrm>
            <a:off x="1142100" y="1004524"/>
            <a:ext cx="6858000" cy="1790321"/>
          </a:xfrm>
        </p:spPr>
        <p:txBody>
          <a:bodyPr wrap="square" anchor="b">
            <a:normAutofit/>
          </a:bodyPr>
          <a:lstStyle>
            <a:lvl1pPr algn="ctr">
              <a:defRPr sz="45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7"/>
            </p:custDataLst>
          </p:nvPr>
        </p:nvSpPr>
        <p:spPr>
          <a:xfrm>
            <a:off x="1141810" y="2897458"/>
            <a:ext cx="6858000" cy="1242153"/>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tx2"/>
        </a:solidFill>
        <a:effectLst/>
      </p:bgPr>
    </p:bg>
    <p:spTree>
      <p:nvGrpSpPr>
        <p:cNvPr id="1" name=""/>
        <p:cNvGrpSpPr/>
        <p:nvPr/>
      </p:nvGrpSpPr>
      <p:grpSpPr>
        <a:xfrm>
          <a:off x="0" y="0"/>
          <a:ext cx="0" cy="0"/>
          <a:chOff x="0" y="0"/>
          <a:chExt cx="0" cy="0"/>
        </a:xfrm>
      </p:grpSpPr>
      <p:pic>
        <p:nvPicPr>
          <p:cNvPr id="5" name="图片 4"/>
          <p:cNvPicPr/>
          <p:nvPr userDrawn="1">
            <p:custDataLst>
              <p:tags r:id="rId1"/>
            </p:custDataLst>
          </p:nvPr>
        </p:nvPicPr>
        <p:blipFill>
          <a:blip r:embed="rId11" r:link="rId12" cstate="print">
            <a:extLst>
              <a:ext uri="{28A0092B-C50C-407E-A947-70E740481C1C}">
                <a14:useLocalDpi xmlns:a14="http://schemas.microsoft.com/office/drawing/2010/main" val="0"/>
              </a:ext>
            </a:extLst>
          </a:blip>
          <a:stretch>
            <a:fillRect/>
          </a:stretch>
        </p:blipFill>
        <p:spPr>
          <a:xfrm>
            <a:off x="0" y="0"/>
            <a:ext cx="9144000" cy="5144135"/>
          </a:xfrm>
          <a:prstGeom prst="rect">
            <a:avLst/>
          </a:prstGeom>
        </p:spPr>
      </p:pic>
      <p:sp>
        <p:nvSpPr>
          <p:cNvPr id="16" name="日期占位符 15"/>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17" name="页脚占位符 16"/>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18" name="灯片编号占位符 17"/>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dirty="0"/>
          </a:p>
        </p:txBody>
      </p:sp>
      <p:sp>
        <p:nvSpPr>
          <p:cNvPr id="2" name="标题 1"/>
          <p:cNvSpPr>
            <a:spLocks noGrp="1"/>
          </p:cNvSpPr>
          <p:nvPr>
            <p:ph type="ctrTitle" idx="13" hasCustomPrompt="1"/>
            <p:custDataLst>
              <p:tags r:id="rId5"/>
            </p:custDataLst>
          </p:nvPr>
        </p:nvSpPr>
        <p:spPr>
          <a:xfrm>
            <a:off x="2171348" y="1698825"/>
            <a:ext cx="4762500" cy="913084"/>
          </a:xfrm>
        </p:spPr>
        <p:txBody>
          <a:bodyPr vert="horz" wrap="square" lIns="0" tIns="0" rIns="0" bIns="0" rtlCol="0" anchor="t" anchorCtr="0">
            <a:normAutofit/>
          </a:bodyPr>
          <a:lstStyle>
            <a:lvl1pPr>
              <a:defRPr lang="zh-CN" altLang="en-US" sz="5400" b="0" spc="700" baseline="0">
                <a:solidFill>
                  <a:schemeClr val="tx1">
                    <a:lumMod val="85000"/>
                    <a:lumOff val="15000"/>
                  </a:schemeClr>
                </a:solidFill>
                <a:latin typeface="Arial" panose="020B0604020202020204" pitchFamily="34" charset="0"/>
                <a:ea typeface="汉仪旗黑-85S" panose="00020600040101010101" pitchFamily="18" charset="-122"/>
              </a:defRPr>
            </a:lvl1pPr>
          </a:lstStyle>
          <a:p>
            <a:pPr marL="0" lvl="0" algn="dist"/>
            <a:r>
              <a:rPr lang="zh-CN" altLang="en-US" dirty="0"/>
              <a:t>编辑标题</a:t>
            </a:r>
          </a:p>
        </p:txBody>
      </p:sp>
      <p:sp>
        <p:nvSpPr>
          <p:cNvPr id="3" name="文本占位符 2"/>
          <p:cNvSpPr>
            <a:spLocks noGrp="1"/>
          </p:cNvSpPr>
          <p:nvPr>
            <p:ph type="body" idx="14" hasCustomPrompt="1"/>
            <p:custDataLst>
              <p:tags r:id="rId6"/>
            </p:custDataLst>
          </p:nvPr>
        </p:nvSpPr>
        <p:spPr>
          <a:xfrm>
            <a:off x="5418896" y="2929130"/>
            <a:ext cx="1458278" cy="306743"/>
          </a:xfrm>
        </p:spPr>
        <p:txBody>
          <a:bodyPr vert="horz" wrap="square" lIns="0" tIns="0" rIns="0" bIns="0" rtlCol="0" anchor="ctr">
            <a:normAutofit/>
          </a:bodyPr>
          <a:lstStyle>
            <a:lvl1pPr>
              <a:defRPr lang="zh-CN" altLang="en-US">
                <a:solidFill>
                  <a:schemeClr val="tx1">
                    <a:lumMod val="65000"/>
                    <a:lumOff val="35000"/>
                  </a:schemeClr>
                </a:solidFill>
                <a:latin typeface="Arial" panose="020B0604020202020204" pitchFamily="34" charset="0"/>
                <a:ea typeface="微软雅黑" panose="020B0503020204020204" charset="-122"/>
              </a:defRPr>
            </a:lvl1pPr>
          </a:lstStyle>
          <a:p>
            <a:pPr marL="0" lvl="0" indent="0" algn="r">
              <a:buNone/>
            </a:pPr>
            <a:r>
              <a:rPr lang="zh-CN" altLang="en-US"/>
              <a:t>编辑文本</a:t>
            </a:r>
          </a:p>
        </p:txBody>
      </p:sp>
      <p:sp>
        <p:nvSpPr>
          <p:cNvPr id="4" name="文本占位符 3"/>
          <p:cNvSpPr>
            <a:spLocks noGrp="1"/>
          </p:cNvSpPr>
          <p:nvPr>
            <p:ph type="body" sz="quarter" idx="15" hasCustomPrompt="1"/>
            <p:custDataLst>
              <p:tags r:id="rId7"/>
            </p:custDataLst>
          </p:nvPr>
        </p:nvSpPr>
        <p:spPr>
          <a:xfrm>
            <a:off x="2228021" y="2929130"/>
            <a:ext cx="1458278" cy="306743"/>
          </a:xfrm>
          <a:prstGeom prst="rect">
            <a:avLst/>
          </a:prstGeom>
        </p:spPr>
        <p:txBody>
          <a:bodyPr vert="horz" wrap="square" lIns="0" tIns="0" rIns="0" bIns="0" rtlCol="0" anchor="ctr">
            <a:normAutofit/>
          </a:bodyPr>
          <a:lstStyle>
            <a:lvl1pPr>
              <a:defRPr lang="zh-CN" altLang="en-US">
                <a:solidFill>
                  <a:schemeClr val="tx1">
                    <a:lumMod val="65000"/>
                    <a:lumOff val="35000"/>
                  </a:schemeClr>
                </a:solidFill>
                <a:latin typeface="Arial" panose="020B0604020202020204" pitchFamily="34" charset="0"/>
                <a:ea typeface="微软雅黑" panose="020B0503020204020204" charset="-122"/>
              </a:defRPr>
            </a:lvl1pPr>
          </a:lstStyle>
          <a:p>
            <a:pPr marL="0" lvl="0" indent="0">
              <a:buNone/>
            </a:pPr>
            <a:r>
              <a:rPr lang="zh-CN" altLang="en-US"/>
              <a:t>编辑文本</a:t>
            </a:r>
          </a:p>
        </p:txBody>
      </p:sp>
      <p:cxnSp>
        <p:nvCxnSpPr>
          <p:cNvPr id="9" name="直接连接符 8"/>
          <p:cNvCxnSpPr/>
          <p:nvPr userDrawn="1">
            <p:custDataLst>
              <p:tags r:id="rId8"/>
            </p:custDataLst>
          </p:nvPr>
        </p:nvCxnSpPr>
        <p:spPr>
          <a:xfrm>
            <a:off x="2227784" y="2757659"/>
            <a:ext cx="4649629"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6" name="副标题 5"/>
          <p:cNvSpPr>
            <a:spLocks noGrp="1"/>
          </p:cNvSpPr>
          <p:nvPr>
            <p:ph type="subTitle" sz="quarter" idx="16" hasCustomPrompt="1"/>
            <p:custDataLst>
              <p:tags r:id="rId9"/>
            </p:custDataLst>
          </p:nvPr>
        </p:nvSpPr>
        <p:spPr>
          <a:xfrm>
            <a:off x="2171587" y="1210132"/>
            <a:ext cx="4762976" cy="336750"/>
          </a:xfrm>
          <a:prstGeom prst="rect">
            <a:avLst/>
          </a:prstGeom>
        </p:spPr>
        <p:txBody>
          <a:bodyPr vert="horz" wrap="square" lIns="0" tIns="0" rIns="0" bIns="0" rtlCol="0" anchor="b" anchorCtr="0">
            <a:normAutofit/>
          </a:bodyPr>
          <a:lstStyle>
            <a:lvl1pPr>
              <a:defRPr lang="zh-CN" altLang="en-US" sz="1500" spc="200">
                <a:ln>
                  <a:noFill/>
                </a:ln>
                <a:solidFill>
                  <a:schemeClr val="tx1">
                    <a:lumMod val="65000"/>
                    <a:lumOff val="35000"/>
                  </a:schemeClr>
                </a:solidFill>
                <a:effectLst/>
                <a:uLnTx/>
                <a:latin typeface="Arial" panose="020B0604020202020204" pitchFamily="34" charset="0"/>
                <a:ea typeface="微软雅黑" panose="020B0503020204020204" charset="-122"/>
                <a:cs typeface="微软雅黑" panose="020B0503020204020204" charset="-122"/>
              </a:defRPr>
            </a:lvl1pPr>
          </a:lstStyle>
          <a:p>
            <a:pPr marL="0" lvl="0" indent="0" algn="dist">
              <a:lnSpc>
                <a:spcPct val="100000"/>
              </a:lnSpc>
              <a:spcAft>
                <a:spcPts val="0"/>
              </a:spcAft>
              <a:buClrTx/>
              <a:buSzTx/>
              <a:buNone/>
            </a:pPr>
            <a:r>
              <a:rPr lang="zh-CN" altLang="en-US" dirty="0"/>
              <a:t>单击此处编辑副标题</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4"/>
            </p:custDataLst>
          </p:nvPr>
        </p:nvSpPr>
        <p:spPr>
          <a:xfrm>
            <a:off x="502412" y="714469"/>
            <a:ext cx="8139178"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print">
            <a:extLst>
              <a:ext uri="{28A0092B-C50C-407E-A947-70E740481C1C}">
                <a14:useLocalDpi xmlns:a14="http://schemas.microsoft.com/office/drawing/2010/main" val="0"/>
              </a:ext>
            </a:extLst>
          </a:blip>
          <a:stretch>
            <a:fillRect/>
          </a:stretch>
        </p:blipFill>
        <p:spPr>
          <a:xfrm>
            <a:off x="0" y="0"/>
            <a:ext cx="540068" cy="324081"/>
          </a:xfrm>
          <a:prstGeom prst="rect">
            <a:avLst/>
          </a:prstGeom>
        </p:spPr>
      </p:pic>
      <p:pic>
        <p:nvPicPr>
          <p:cNvPr id="7" name="图片 6"/>
          <p:cNvPicPr/>
          <p:nvPr userDrawn="1">
            <p:custDataLst>
              <p:tags r:id="rId2"/>
            </p:custDataLst>
          </p:nvPr>
        </p:nvPicPr>
        <p:blipFill>
          <a:blip r:embed="rId11" r:link="rId12" cstate="print">
            <a:extLst>
              <a:ext uri="{28A0092B-C50C-407E-A947-70E740481C1C}">
                <a14:useLocalDpi xmlns:a14="http://schemas.microsoft.com/office/drawing/2010/main" val="0"/>
              </a:ext>
            </a:extLst>
          </a:blip>
          <a:stretch>
            <a:fillRect/>
          </a:stretch>
        </p:blipFill>
        <p:spPr>
          <a:xfrm>
            <a:off x="8603933" y="0"/>
            <a:ext cx="540068" cy="324081"/>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4"/>
            </p:custDataLst>
          </p:nvPr>
        </p:nvSpPr>
        <p:spPr>
          <a:xfrm>
            <a:off x="502412" y="714469"/>
            <a:ext cx="8139178"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print">
            <a:extLst>
              <a:ext uri="{28A0092B-C50C-407E-A947-70E740481C1C}">
                <a14:useLocalDpi xmlns:a14="http://schemas.microsoft.com/office/drawing/2010/main" val="0"/>
              </a:ext>
            </a:extLst>
          </a:blip>
          <a:stretch>
            <a:fillRect/>
          </a:stretch>
        </p:blipFill>
        <p:spPr>
          <a:xfrm>
            <a:off x="3048000" y="4287541"/>
            <a:ext cx="3048000" cy="856594"/>
          </a:xfrm>
          <a:prstGeom prst="rect">
            <a:avLst/>
          </a:prstGeom>
        </p:spPr>
      </p:pic>
      <p:sp>
        <p:nvSpPr>
          <p:cNvPr id="4" name="日期占位符 3"/>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5" name="页脚占位符 4"/>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
        <p:nvSpPr>
          <p:cNvPr id="2" name="副标题 1"/>
          <p:cNvSpPr>
            <a:spLocks noGrp="1"/>
          </p:cNvSpPr>
          <p:nvPr>
            <p:ph type="subTitle" idx="13" hasCustomPrompt="1"/>
            <p:custDataLst>
              <p:tags r:id="rId5"/>
            </p:custDataLst>
          </p:nvPr>
        </p:nvSpPr>
        <p:spPr>
          <a:xfrm>
            <a:off x="2120741" y="3498709"/>
            <a:ext cx="4902518" cy="289596"/>
          </a:xfrm>
        </p:spPr>
        <p:txBody>
          <a:bodyPr vert="horz" wrap="square" lIns="0" tIns="0" rIns="0" bIns="0" rtlCol="0" anchor="t" anchorCtr="0">
            <a:normAutofit/>
          </a:bodyPr>
          <a:lstStyle>
            <a:lvl1pPr>
              <a:defRPr kumimoji="0" lang="zh-CN" altLang="en-US" b="0" i="0" spc="200">
                <a:ln>
                  <a:noFill/>
                </a:ln>
                <a:solidFill>
                  <a:schemeClr val="tx1">
                    <a:lumMod val="65000"/>
                    <a:lumOff val="35000"/>
                  </a:schemeClr>
                </a:solidFill>
                <a:effectLst/>
                <a:uLnTx/>
                <a:latin typeface="Arial" panose="020B0604020202020204" pitchFamily="34" charset="0"/>
                <a:ea typeface="微软雅黑" panose="020B0503020204020204" charset="-122"/>
              </a:defRPr>
            </a:lvl1pPr>
          </a:lstStyle>
          <a:p>
            <a:pPr marL="0" marR="0" lvl="0" indent="0" algn="ctr">
              <a:lnSpc>
                <a:spcPct val="100000"/>
              </a:lnSpc>
              <a:spcAft>
                <a:spcPts val="0"/>
              </a:spcAft>
              <a:buClrTx/>
              <a:buSzTx/>
              <a:buNone/>
            </a:pPr>
            <a:r>
              <a:rPr lang="zh-CN" altLang="en-US" dirty="0"/>
              <a:t>单击此处编辑副标题</a:t>
            </a:r>
          </a:p>
        </p:txBody>
      </p:sp>
      <p:sp>
        <p:nvSpPr>
          <p:cNvPr id="3" name="标题 2"/>
          <p:cNvSpPr>
            <a:spLocks noGrp="1"/>
          </p:cNvSpPr>
          <p:nvPr>
            <p:ph type="ctrTitle" idx="14" hasCustomPrompt="1"/>
            <p:custDataLst>
              <p:tags r:id="rId6"/>
            </p:custDataLst>
          </p:nvPr>
        </p:nvSpPr>
        <p:spPr>
          <a:xfrm>
            <a:off x="2120741" y="2686061"/>
            <a:ext cx="4902518" cy="626822"/>
          </a:xfrm>
        </p:spPr>
        <p:txBody>
          <a:bodyPr vert="horz" wrap="square" lIns="0" tIns="0" rIns="0" bIns="0" rtlCol="0" anchor="b" anchorCtr="0">
            <a:normAutofit/>
          </a:bodyPr>
          <a:lstStyle>
            <a:lvl1pPr>
              <a:defRPr kumimoji="0" lang="zh-CN" altLang="en-US" sz="3300" b="0" i="0" spc="400" baseline="0">
                <a:ln>
                  <a:noFill/>
                </a:ln>
                <a:solidFill>
                  <a:schemeClr val="tx1">
                    <a:lumMod val="85000"/>
                    <a:lumOff val="15000"/>
                  </a:schemeClr>
                </a:solidFill>
                <a:effectLst/>
                <a:uLnTx/>
                <a:latin typeface="Arial" panose="020B0604020202020204" pitchFamily="34" charset="0"/>
                <a:ea typeface="汉仪旗黑-85S" panose="00020600040101010101" pitchFamily="18" charset="-122"/>
              </a:defRPr>
            </a:lvl1pPr>
          </a:lstStyle>
          <a:p>
            <a:pPr marL="0" marR="0" lvl="0" indent="0" algn="ctr">
              <a:spcAft>
                <a:spcPts val="0"/>
              </a:spcAft>
              <a:buClrTx/>
              <a:buSzTx/>
              <a:buFontTx/>
            </a:pPr>
            <a:r>
              <a:rPr lang="zh-CN" altLang="en-US" dirty="0"/>
              <a:t>编辑标题</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print">
            <a:extLst>
              <a:ext uri="{28A0092B-C50C-407E-A947-70E740481C1C}">
                <a14:useLocalDpi xmlns:a14="http://schemas.microsoft.com/office/drawing/2010/main" val="0"/>
              </a:ext>
            </a:extLst>
          </a:blip>
          <a:stretch>
            <a:fillRect/>
          </a:stretch>
        </p:blipFill>
        <p:spPr>
          <a:xfrm>
            <a:off x="0" y="0"/>
            <a:ext cx="540068" cy="324081"/>
          </a:xfrm>
          <a:prstGeom prst="rect">
            <a:avLst/>
          </a:prstGeom>
        </p:spPr>
      </p:pic>
      <p:pic>
        <p:nvPicPr>
          <p:cNvPr id="8" name="图片 7"/>
          <p:cNvPicPr/>
          <p:nvPr userDrawn="1">
            <p:custDataLst>
              <p:tags r:id="rId2"/>
            </p:custDataLst>
          </p:nvPr>
        </p:nvPicPr>
        <p:blipFill>
          <a:blip r:embed="rId12" r:link="rId13" cstate="print">
            <a:extLst>
              <a:ext uri="{28A0092B-C50C-407E-A947-70E740481C1C}">
                <a14:useLocalDpi xmlns:a14="http://schemas.microsoft.com/office/drawing/2010/main" val="0"/>
              </a:ext>
            </a:extLst>
          </a:blip>
          <a:stretch>
            <a:fillRect/>
          </a:stretch>
        </p:blipFill>
        <p:spPr>
          <a:xfrm>
            <a:off x="8603933" y="0"/>
            <a:ext cx="540068" cy="324081"/>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4"/>
            </p:custDataLst>
          </p:nvPr>
        </p:nvSpPr>
        <p:spPr>
          <a:xfrm>
            <a:off x="502448"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5"/>
            </p:custDataLst>
          </p:nvPr>
        </p:nvSpPr>
        <p:spPr>
          <a:xfrm>
            <a:off x="4679158" y="714469"/>
            <a:ext cx="3962432" cy="4042179"/>
          </a:xfrm>
        </p:spPr>
        <p:txBody>
          <a:bodyPr wrap="square"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charset="-122"/>
              </a:defRPr>
            </a:lvl1pPr>
            <a:lvl2pPr eaLnBrk="1" fontAlgn="auto" latinLnBrk="0" hangingPunct="1">
              <a:defRPr sz="1200">
                <a:solidFill>
                  <a:schemeClr val="tx1"/>
                </a:solidFill>
                <a:latin typeface="Arial" panose="020B0604020202020204" pitchFamily="34" charset="0"/>
                <a:ea typeface="微软雅黑" panose="020B0503020204020204" charset="-122"/>
              </a:defRPr>
            </a:lvl2pPr>
            <a:lvl3pPr eaLnBrk="1" fontAlgn="auto" latinLnBrk="0" hangingPunct="1">
              <a:defRPr sz="1200">
                <a:solidFill>
                  <a:schemeClr val="tx1"/>
                </a:solidFill>
                <a:latin typeface="Arial" panose="020B0604020202020204" pitchFamily="34" charset="0"/>
                <a:ea typeface="微软雅黑" panose="020B0503020204020204" charset="-122"/>
              </a:defRPr>
            </a:lvl3pPr>
            <a:lvl4pPr eaLnBrk="1" fontAlgn="auto" latinLnBrk="0" hangingPunct="1">
              <a:defRPr sz="1200">
                <a:solidFill>
                  <a:schemeClr val="tx1"/>
                </a:solidFill>
                <a:latin typeface="Arial" panose="020B0604020202020204" pitchFamily="34" charset="0"/>
                <a:ea typeface="微软雅黑" panose="020B0503020204020204" charset="-122"/>
              </a:defRPr>
            </a:lvl4pPr>
            <a:lvl5pPr eaLnBrk="1" fontAlgn="auto" latinLnBrk="0" hangingPunct="1">
              <a:defRPr sz="12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1" name="图片 10"/>
          <p:cNvPicPr/>
          <p:nvPr userDrawn="1">
            <p:custDataLst>
              <p:tags r:id="rId1"/>
            </p:custDataLst>
          </p:nvPr>
        </p:nvPicPr>
        <p:blipFill>
          <a:blip r:embed="rId12" r:link="rId13" cstate="print">
            <a:extLst>
              <a:ext uri="{28A0092B-C50C-407E-A947-70E740481C1C}">
                <a14:useLocalDpi xmlns:a14="http://schemas.microsoft.com/office/drawing/2010/main" val="0"/>
              </a:ext>
            </a:extLst>
          </a:blip>
          <a:stretch>
            <a:fillRect/>
          </a:stretch>
        </p:blipFill>
        <p:spPr>
          <a:xfrm>
            <a:off x="0" y="0"/>
            <a:ext cx="540068" cy="324081"/>
          </a:xfrm>
          <a:prstGeom prst="rect">
            <a:avLst/>
          </a:prstGeom>
        </p:spPr>
      </p:pic>
      <p:pic>
        <p:nvPicPr>
          <p:cNvPr id="10" name="图片 9"/>
          <p:cNvPicPr/>
          <p:nvPr userDrawn="1">
            <p:custDataLst>
              <p:tags r:id="rId2"/>
            </p:custDataLst>
          </p:nvPr>
        </p:nvPicPr>
        <p:blipFill>
          <a:blip r:embed="rId14" r:link="rId15" cstate="print">
            <a:extLst>
              <a:ext uri="{28A0092B-C50C-407E-A947-70E740481C1C}">
                <a14:useLocalDpi xmlns:a14="http://schemas.microsoft.com/office/drawing/2010/main" val="0"/>
              </a:ext>
            </a:extLst>
          </a:blip>
          <a:stretch>
            <a:fillRect/>
          </a:stretch>
        </p:blipFill>
        <p:spPr>
          <a:xfrm>
            <a:off x="8603933" y="0"/>
            <a:ext cx="540068" cy="324081"/>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4"/>
            </p:custDataLst>
          </p:nvPr>
        </p:nvSpPr>
        <p:spPr>
          <a:xfrm>
            <a:off x="502448" y="714469"/>
            <a:ext cx="3962432" cy="285788"/>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lang="zh-CN" altLang="en-US" dirty="0"/>
              <a:t>单击此处编辑文本</a:t>
            </a:r>
          </a:p>
        </p:txBody>
      </p:sp>
      <p:sp>
        <p:nvSpPr>
          <p:cNvPr id="4" name="内容占位符 3"/>
          <p:cNvSpPr>
            <a:spLocks noGrp="1"/>
          </p:cNvSpPr>
          <p:nvPr>
            <p:ph sz="half" idx="2"/>
            <p:custDataLst>
              <p:tags r:id="rId5"/>
            </p:custDataLst>
          </p:nvPr>
        </p:nvSpPr>
        <p:spPr>
          <a:xfrm>
            <a:off x="502444" y="1055024"/>
            <a:ext cx="3962400"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6"/>
            </p:custDataLst>
          </p:nvPr>
        </p:nvSpPr>
        <p:spPr>
          <a:xfrm>
            <a:off x="4676813" y="714469"/>
            <a:ext cx="3962432" cy="285788"/>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a:sym typeface="+mn-ea"/>
              </a:rPr>
              <a:t>单击此处编辑文本</a:t>
            </a:r>
          </a:p>
        </p:txBody>
      </p:sp>
      <p:sp>
        <p:nvSpPr>
          <p:cNvPr id="6" name="内容占位符 5"/>
          <p:cNvSpPr>
            <a:spLocks noGrp="1"/>
          </p:cNvSpPr>
          <p:nvPr>
            <p:ph sz="quarter" idx="4"/>
            <p:custDataLst>
              <p:tags r:id="rId7"/>
            </p:custDataLst>
          </p:nvPr>
        </p:nvSpPr>
        <p:spPr>
          <a:xfrm>
            <a:off x="4676813" y="1055024"/>
            <a:ext cx="3962432"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8" name="页脚占位符 7"/>
          <p:cNvSpPr>
            <a:spLocks noGrp="1"/>
          </p:cNvSpPr>
          <p:nvPr>
            <p:ph type="ftr" sz="quarter" idx="11"/>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9" name="灯片编号占位符 8"/>
          <p:cNvSpPr>
            <a:spLocks noGrp="1"/>
          </p:cNvSpPr>
          <p:nvPr>
            <p:ph type="sldNum" sz="quarter" idx="12"/>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print">
            <a:extLst>
              <a:ext uri="{28A0092B-C50C-407E-A947-70E740481C1C}">
                <a14:useLocalDpi xmlns:a14="http://schemas.microsoft.com/office/drawing/2010/main" val="0"/>
              </a:ext>
            </a:extLst>
          </a:blip>
          <a:stretch>
            <a:fillRect/>
          </a:stretch>
        </p:blipFill>
        <p:spPr>
          <a:xfrm>
            <a:off x="228600" y="1646123"/>
            <a:ext cx="3291840" cy="1851889"/>
          </a:xfrm>
          <a:prstGeom prst="rect">
            <a:avLst/>
          </a:prstGeom>
        </p:spPr>
      </p:pic>
      <p:pic>
        <p:nvPicPr>
          <p:cNvPr id="6" name="图片 5"/>
          <p:cNvPicPr/>
          <p:nvPr userDrawn="1">
            <p:custDataLst>
              <p:tags r:id="rId2"/>
            </p:custDataLst>
          </p:nvPr>
        </p:nvPicPr>
        <p:blipFill>
          <a:blip r:embed="rId10" r:link="rId11" cstate="print">
            <a:extLst>
              <a:ext uri="{28A0092B-C50C-407E-A947-70E740481C1C}">
                <a14:useLocalDpi xmlns:a14="http://schemas.microsoft.com/office/drawing/2010/main" val="0"/>
              </a:ext>
            </a:extLst>
          </a:blip>
          <a:stretch>
            <a:fillRect/>
          </a:stretch>
        </p:blipFill>
        <p:spPr>
          <a:xfrm>
            <a:off x="8603933" y="4820054"/>
            <a:ext cx="540068" cy="324081"/>
          </a:xfrm>
          <a:prstGeom prst="rect">
            <a:avLst/>
          </a:prstGeom>
        </p:spPr>
      </p:pic>
      <p:sp>
        <p:nvSpPr>
          <p:cNvPr id="2" name="标题 1"/>
          <p:cNvSpPr>
            <a:spLocks noGrp="1"/>
          </p:cNvSpPr>
          <p:nvPr>
            <p:ph type="title"/>
            <p:custDataLst>
              <p:tags r:id="rId3"/>
            </p:custDataLst>
          </p:nvPr>
        </p:nvSpPr>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3" name="页脚占位符 2"/>
          <p:cNvSpPr>
            <a:spLocks noGrp="1"/>
          </p:cNvSpPr>
          <p:nvPr>
            <p:ph type="ftr" sz="quarter" idx="11"/>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4" name="灯片编号占位符 3"/>
          <p:cNvSpPr>
            <a:spLocks noGrp="1"/>
          </p:cNvSpPr>
          <p:nvPr>
            <p:ph type="sldNum" sz="quarter" idx="12"/>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print">
            <a:extLst>
              <a:ext uri="{28A0092B-C50C-407E-A947-70E740481C1C}">
                <a14:useLocalDpi xmlns:a14="http://schemas.microsoft.com/office/drawing/2010/main" val="0"/>
              </a:ext>
            </a:extLst>
          </a:blip>
          <a:stretch>
            <a:fillRect/>
          </a:stretch>
        </p:blipFill>
        <p:spPr>
          <a:xfrm>
            <a:off x="0" y="0"/>
            <a:ext cx="540068" cy="324081"/>
          </a:xfrm>
          <a:prstGeom prst="rect">
            <a:avLst/>
          </a:prstGeom>
        </p:spPr>
      </p:pic>
      <p:pic>
        <p:nvPicPr>
          <p:cNvPr id="8" name="图片 7"/>
          <p:cNvPicPr/>
          <p:nvPr userDrawn="1">
            <p:custDataLst>
              <p:tags r:id="rId2"/>
            </p:custDataLst>
          </p:nvPr>
        </p:nvPicPr>
        <p:blipFill>
          <a:blip r:embed="rId12" r:link="rId13" cstate="print">
            <a:extLst>
              <a:ext uri="{28A0092B-C50C-407E-A947-70E740481C1C}">
                <a14:useLocalDpi xmlns:a14="http://schemas.microsoft.com/office/drawing/2010/main" val="0"/>
              </a:ext>
            </a:extLst>
          </a:blip>
          <a:stretch>
            <a:fillRect/>
          </a:stretch>
        </p:blipFill>
        <p:spPr>
          <a:xfrm>
            <a:off x="8603933" y="0"/>
            <a:ext cx="540068" cy="324081"/>
          </a:xfrm>
          <a:prstGeom prst="rect">
            <a:avLst/>
          </a:prstGeom>
        </p:spPr>
      </p:pic>
      <p:sp>
        <p:nvSpPr>
          <p:cNvPr id="2" name="标题 1"/>
          <p:cNvSpPr>
            <a:spLocks noGrp="1"/>
          </p:cNvSpPr>
          <p:nvPr>
            <p:ph type="title"/>
            <p:custDataLst>
              <p:tags r:id="rId3"/>
            </p:custDataLst>
          </p:nvPr>
        </p:nvSpPr>
        <p:spPr>
          <a:xfrm>
            <a:off x="502448"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图片占位符 2"/>
          <p:cNvSpPr>
            <a:spLocks noGrp="1"/>
          </p:cNvSpPr>
          <p:nvPr>
            <p:ph type="pic" idx="1"/>
            <p:custDataLst>
              <p:tags r:id="rId4"/>
            </p:custDataLst>
          </p:nvPr>
        </p:nvSpPr>
        <p:spPr>
          <a:xfrm>
            <a:off x="502448" y="714469"/>
            <a:ext cx="3962432" cy="4042179"/>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5"/>
            </p:custDataLst>
          </p:nvPr>
        </p:nvSpPr>
        <p:spPr>
          <a:xfrm>
            <a:off x="4679194"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t>2020/10/28</a:t>
            </a:fld>
            <a:endParaRPr lang="zh-CN" altLang="en-US" dirty="0"/>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t>‹#›</a:t>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print">
            <a:extLst>
              <a:ext uri="{28A0092B-C50C-407E-A947-70E740481C1C}">
                <a14:useLocalDpi xmlns:a14="http://schemas.microsoft.com/office/drawing/2010/main" val="0"/>
              </a:ext>
            </a:extLst>
          </a:blip>
          <a:stretch>
            <a:fillRect/>
          </a:stretch>
        </p:blipFill>
        <p:spPr>
          <a:xfrm>
            <a:off x="0" y="0"/>
            <a:ext cx="540068" cy="324081"/>
          </a:xfrm>
          <a:prstGeom prst="rect">
            <a:avLst/>
          </a:prstGeom>
        </p:spPr>
      </p:pic>
      <p:pic>
        <p:nvPicPr>
          <p:cNvPr id="7" name="图片 6"/>
          <p:cNvPicPr/>
          <p:nvPr userDrawn="1">
            <p:custDataLst>
              <p:tags r:id="rId2"/>
            </p:custDataLst>
          </p:nvPr>
        </p:nvPicPr>
        <p:blipFill>
          <a:blip r:embed="rId11" r:link="rId12" cstate="print">
            <a:extLst>
              <a:ext uri="{28A0092B-C50C-407E-A947-70E740481C1C}">
                <a14:useLocalDpi xmlns:a14="http://schemas.microsoft.com/office/drawing/2010/main" val="0"/>
              </a:ext>
            </a:extLst>
          </a:blip>
          <a:stretch>
            <a:fillRect/>
          </a:stretch>
        </p:blipFill>
        <p:spPr>
          <a:xfrm>
            <a:off x="8603933" y="0"/>
            <a:ext cx="540068" cy="324081"/>
          </a:xfrm>
          <a:prstGeom prst="rect">
            <a:avLst/>
          </a:prstGeom>
        </p:spPr>
      </p:pic>
      <p:sp>
        <p:nvSpPr>
          <p:cNvPr id="2" name="竖排标题 1"/>
          <p:cNvSpPr>
            <a:spLocks noGrp="1"/>
          </p:cNvSpPr>
          <p:nvPr>
            <p:ph type="title" orient="vert"/>
            <p:custDataLst>
              <p:tags r:id="rId3"/>
            </p:custDataLst>
          </p:nvPr>
        </p:nvSpPr>
        <p:spPr>
          <a:xfrm>
            <a:off x="7928351" y="714469"/>
            <a:ext cx="713238" cy="4042179"/>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4"/>
            </p:custDataLst>
          </p:nvPr>
        </p:nvSpPr>
        <p:spPr>
          <a:xfrm>
            <a:off x="502444" y="714463"/>
            <a:ext cx="7371076" cy="4042179"/>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8" r:link="rId9" cstate="print">
            <a:extLst>
              <a:ext uri="{28A0092B-C50C-407E-A947-70E740481C1C}">
                <a14:useLocalDpi xmlns:a14="http://schemas.microsoft.com/office/drawing/2010/main" val="0"/>
              </a:ext>
            </a:extLst>
          </a:blip>
          <a:stretch>
            <a:fillRect/>
          </a:stretch>
        </p:blipFill>
        <p:spPr>
          <a:xfrm>
            <a:off x="0" y="0"/>
            <a:ext cx="540068" cy="324081"/>
          </a:xfrm>
          <a:prstGeom prst="rect">
            <a:avLst/>
          </a:prstGeom>
        </p:spPr>
      </p:pic>
      <p:pic>
        <p:nvPicPr>
          <p:cNvPr id="6" name="图片 5"/>
          <p:cNvPicPr/>
          <p:nvPr userDrawn="1">
            <p:custDataLst>
              <p:tags r:id="rId2"/>
            </p:custDataLst>
          </p:nvPr>
        </p:nvPicPr>
        <p:blipFill>
          <a:blip r:embed="rId10" r:link="rId11" cstate="print">
            <a:extLst>
              <a:ext uri="{28A0092B-C50C-407E-A947-70E740481C1C}">
                <a14:useLocalDpi xmlns:a14="http://schemas.microsoft.com/office/drawing/2010/main" val="0"/>
              </a:ext>
            </a:extLst>
          </a:blip>
          <a:stretch>
            <a:fillRect/>
          </a:stretch>
        </p:blipFill>
        <p:spPr>
          <a:xfrm>
            <a:off x="8603933" y="0"/>
            <a:ext cx="540068" cy="324081"/>
          </a:xfrm>
          <a:prstGeom prst="rect">
            <a:avLst/>
          </a:prstGeom>
        </p:spPr>
      </p:pic>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6"/>
            </p:custDataLst>
          </p:nvPr>
        </p:nvSpPr>
        <p:spPr>
          <a:xfrm>
            <a:off x="502448" y="714469"/>
            <a:ext cx="8139178" cy="4042179"/>
          </a:xfrm>
        </p:spPr>
        <p:txBody>
          <a:bodyPr wrap="square">
            <a:norm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6" name="图片 5"/>
          <p:cNvPicPr/>
          <p:nvPr userDrawn="1">
            <p:custDataLst>
              <p:tags r:id="rId1"/>
            </p:custDataLst>
          </p:nvPr>
        </p:nvPicPr>
        <p:blipFill>
          <a:blip r:embed="rId9" r:link="rId10" cstate="print">
            <a:extLst>
              <a:ext uri="{28A0092B-C50C-407E-A947-70E740481C1C}">
                <a14:useLocalDpi xmlns:a14="http://schemas.microsoft.com/office/drawing/2010/main" val="0"/>
              </a:ext>
            </a:extLst>
          </a:blip>
          <a:stretch>
            <a:fillRect/>
          </a:stretch>
        </p:blipFill>
        <p:spPr>
          <a:xfrm>
            <a:off x="0" y="0"/>
            <a:ext cx="9144000" cy="5144135"/>
          </a:xfrm>
          <a:prstGeom prst="rect">
            <a:avLst/>
          </a:prstGeom>
        </p:spPr>
      </p:pic>
      <p:sp>
        <p:nvSpPr>
          <p:cNvPr id="3" name="日期占位符 2"/>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
        <p:nvSpPr>
          <p:cNvPr id="2" name="标题 1"/>
          <p:cNvSpPr>
            <a:spLocks noGrp="1"/>
          </p:cNvSpPr>
          <p:nvPr>
            <p:ph type="title" idx="13" hasCustomPrompt="1"/>
            <p:custDataLst>
              <p:tags r:id="rId5"/>
            </p:custDataLst>
          </p:nvPr>
        </p:nvSpPr>
        <p:spPr>
          <a:xfrm>
            <a:off x="1302068" y="1726319"/>
            <a:ext cx="3269933" cy="879266"/>
          </a:xfrm>
        </p:spPr>
        <p:txBody>
          <a:bodyPr vert="horz" wrap="square" lIns="0" tIns="0" rIns="0" bIns="0" rtlCol="0" anchor="b" anchorCtr="0">
            <a:normAutofit/>
          </a:bodyPr>
          <a:lstStyle>
            <a:lvl1pPr>
              <a:defRPr lang="zh-CN" altLang="en-US" sz="4950" b="0" spc="700" baseline="0">
                <a:ln>
                  <a:noFill/>
                </a:ln>
                <a:solidFill>
                  <a:schemeClr val="tx1">
                    <a:lumMod val="85000"/>
                    <a:lumOff val="15000"/>
                  </a:schemeClr>
                </a:solidFill>
                <a:effectLst/>
                <a:uLnTx/>
                <a:latin typeface="Arial" panose="020B0604020202020204" pitchFamily="34" charset="0"/>
                <a:ea typeface="汉仪旗黑-85S" panose="00020600040101010101" pitchFamily="18" charset="-122"/>
              </a:defRPr>
            </a:lvl1pPr>
          </a:lstStyle>
          <a:p>
            <a:pPr marL="0" lvl="0">
              <a:spcAft>
                <a:spcPts val="0"/>
              </a:spcAft>
              <a:buClrTx/>
              <a:buSzTx/>
              <a:buFontTx/>
            </a:pPr>
            <a:r>
              <a:rPr lang="zh-CN" altLang="en-US"/>
              <a:t>编辑标题</a:t>
            </a:r>
          </a:p>
        </p:txBody>
      </p:sp>
      <p:sp>
        <p:nvSpPr>
          <p:cNvPr id="7" name="文本占位符 6"/>
          <p:cNvSpPr>
            <a:spLocks noGrp="1"/>
          </p:cNvSpPr>
          <p:nvPr>
            <p:ph type="body" idx="14" hasCustomPrompt="1"/>
            <p:custDataLst>
              <p:tags r:id="rId6"/>
            </p:custDataLst>
          </p:nvPr>
        </p:nvSpPr>
        <p:spPr>
          <a:xfrm>
            <a:off x="1302068" y="2758956"/>
            <a:ext cx="3269933" cy="277688"/>
          </a:xfrm>
        </p:spPr>
        <p:txBody>
          <a:bodyPr vert="horz" wrap="square" lIns="0" tIns="0" rIns="0" bIns="0" rtlCol="0">
            <a:normAutofit/>
          </a:bodyPr>
          <a:lstStyle>
            <a:lvl1pPr>
              <a:defRPr kumimoji="0" lang="zh-CN" altLang="en-US" sz="1500" b="0" i="0" spc="200">
                <a:ln>
                  <a:noFill/>
                </a:ln>
                <a:solidFill>
                  <a:schemeClr val="tx1">
                    <a:lumMod val="65000"/>
                    <a:lumOff val="35000"/>
                  </a:schemeClr>
                </a:solidFill>
                <a:effectLst/>
                <a:uLnTx/>
                <a:latin typeface="Arial" panose="020B0604020202020204" pitchFamily="34" charset="0"/>
                <a:ea typeface="微软雅黑" panose="020B0503020204020204" charset="-122"/>
              </a:defRPr>
            </a:lvl1pPr>
          </a:lstStyle>
          <a:p>
            <a:pPr marL="0" marR="0" lvl="0" indent="0">
              <a:lnSpc>
                <a:spcPct val="100000"/>
              </a:lnSpc>
              <a:spcAft>
                <a:spcPts val="0"/>
              </a:spcAft>
              <a:buClrTx/>
              <a:buSzTx/>
              <a:buNone/>
            </a:pPr>
            <a:r>
              <a:rPr lang="zh-CN" altLang="en-US"/>
              <a:t>单击此处编辑副标题</a:t>
            </a:r>
          </a:p>
        </p:txBody>
      </p:sp>
      <p:cxnSp>
        <p:nvCxnSpPr>
          <p:cNvPr id="8" name="直接连接符 7"/>
          <p:cNvCxnSpPr/>
          <p:nvPr userDrawn="1">
            <p:custDataLst>
              <p:tags r:id="rId7"/>
            </p:custDataLst>
          </p:nvPr>
        </p:nvCxnSpPr>
        <p:spPr>
          <a:xfrm flipV="1">
            <a:off x="1073944" y="1850159"/>
            <a:ext cx="0" cy="1143141"/>
          </a:xfrm>
          <a:prstGeom prst="line">
            <a:avLst/>
          </a:prstGeom>
          <a:ln w="63500"/>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3048000" y="4287541"/>
            <a:ext cx="3048000" cy="856594"/>
          </a:xfrm>
          <a:prstGeom prst="rect">
            <a:avLst/>
          </a:prstGeom>
        </p:spPr>
      </p:pic>
      <p:sp>
        <p:nvSpPr>
          <p:cNvPr id="4" name="日期占位符 3"/>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5" name="页脚占位符 4"/>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
        <p:nvSpPr>
          <p:cNvPr id="3" name="标题 2"/>
          <p:cNvSpPr>
            <a:spLocks noGrp="1"/>
          </p:cNvSpPr>
          <p:nvPr>
            <p:ph type="ctrTitle" idx="14" hasCustomPrompt="1"/>
            <p:custDataLst>
              <p:tags r:id="rId5"/>
            </p:custDataLst>
          </p:nvPr>
        </p:nvSpPr>
        <p:spPr>
          <a:xfrm>
            <a:off x="3378132" y="1867845"/>
            <a:ext cx="4079081" cy="535847"/>
          </a:xfrm>
        </p:spPr>
        <p:txBody>
          <a:bodyPr vert="horz" wrap="square" lIns="0" tIns="0" rIns="0" bIns="0" anchor="ctr" anchorCtr="0">
            <a:normAutofit/>
          </a:bodyPr>
          <a:lstStyle>
            <a:lvl1pPr marL="0" marR="0" indent="0" algn="l" defTabSz="914400" rtl="0" eaLnBrk="1" fontAlgn="auto" latinLnBrk="0" hangingPunct="1">
              <a:lnSpc>
                <a:spcPct val="120000"/>
              </a:lnSpc>
              <a:spcBef>
                <a:spcPct val="0"/>
              </a:spcBef>
              <a:spcAft>
                <a:spcPts val="0"/>
              </a:spcAft>
              <a:buClrTx/>
              <a:buSzPts val="3600"/>
              <a:buNone/>
              <a:defRPr sz="2700" b="0" spc="4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3378132" y="2491334"/>
            <a:ext cx="4079081" cy="800675"/>
          </a:xfrm>
        </p:spPr>
        <p:txBody>
          <a:bodyPr vert="horz" wrap="square" lIns="0" tIns="0" rIns="0" bIns="0" anchor="t" anchorCtr="0">
            <a:normAutofit/>
          </a:bodyPr>
          <a:lstStyle>
            <a:lvl1pPr marL="0" marR="0" indent="0" algn="l" defTabSz="914400" rtl="0" eaLnBrk="1" fontAlgn="auto" latinLnBrk="0" hangingPunct="1">
              <a:lnSpc>
                <a:spcPct val="130000"/>
              </a:lnSpc>
              <a:spcBef>
                <a:spcPts val="0"/>
              </a:spcBef>
              <a:spcAft>
                <a:spcPts val="0"/>
              </a:spcAft>
              <a:buClrTx/>
              <a:buSzPts val="1600"/>
              <a:buFont typeface="Arial" panose="020B0604020202020204" pitchFamily="34" charset="0"/>
              <a:buNone/>
              <a:defRPr sz="12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a:t>单击此处编辑副标题</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print">
            <a:extLst>
              <a:ext uri="{28A0092B-C50C-407E-A947-70E740481C1C}">
                <a14:useLocalDpi xmlns:a14="http://schemas.microsoft.com/office/drawing/2010/main" val="0"/>
              </a:ext>
            </a:extLst>
          </a:blip>
          <a:stretch>
            <a:fillRect/>
          </a:stretch>
        </p:blipFill>
        <p:spPr>
          <a:xfrm>
            <a:off x="0" y="0"/>
            <a:ext cx="540068" cy="324081"/>
          </a:xfrm>
          <a:prstGeom prst="rect">
            <a:avLst/>
          </a:prstGeom>
        </p:spPr>
      </p:pic>
      <p:pic>
        <p:nvPicPr>
          <p:cNvPr id="6" name="图片 5"/>
          <p:cNvPicPr/>
          <p:nvPr userDrawn="1">
            <p:custDataLst>
              <p:tags r:id="rId2"/>
            </p:custDataLst>
          </p:nvPr>
        </p:nvPicPr>
        <p:blipFill>
          <a:blip r:embed="rId10" r:link="rId11" cstate="print">
            <a:extLst>
              <a:ext uri="{28A0092B-C50C-407E-A947-70E740481C1C}">
                <a14:useLocalDpi xmlns:a14="http://schemas.microsoft.com/office/drawing/2010/main" val="0"/>
              </a:ext>
            </a:extLst>
          </a:blip>
          <a:stretch>
            <a:fillRect/>
          </a:stretch>
        </p:blipFill>
        <p:spPr>
          <a:xfrm>
            <a:off x="8603933" y="0"/>
            <a:ext cx="540068" cy="324081"/>
          </a:xfrm>
          <a:prstGeom prst="rect">
            <a:avLst/>
          </a:prstGeom>
        </p:spPr>
      </p:pic>
      <p:sp>
        <p:nvSpPr>
          <p:cNvPr id="2" name="标题 1"/>
          <p:cNvSpPr>
            <a:spLocks noGrp="1"/>
          </p:cNvSpPr>
          <p:nvPr>
            <p:ph type="title"/>
            <p:custDataLst>
              <p:tags r:id="rId3"/>
            </p:custDataLst>
          </p:nvPr>
        </p:nvSpPr>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219056" y="227885"/>
            <a:ext cx="8705888" cy="4688365"/>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pic>
        <p:nvPicPr>
          <p:cNvPr id="9" name="图片 8"/>
          <p:cNvPicPr/>
          <p:nvPr userDrawn="1">
            <p:custDataLst>
              <p:tags r:id="rId2"/>
            </p:custDataLst>
          </p:nvPr>
        </p:nvPicPr>
        <p:blipFill>
          <a:blip r:embed="rId10" r:link="rId11" cstate="print">
            <a:extLst>
              <a:ext uri="{28A0092B-C50C-407E-A947-70E740481C1C}">
                <a14:useLocalDpi xmlns:a14="http://schemas.microsoft.com/office/drawing/2010/main" val="0"/>
              </a:ext>
            </a:extLst>
          </a:blip>
          <a:stretch>
            <a:fillRect/>
          </a:stretch>
        </p:blipFill>
        <p:spPr>
          <a:xfrm>
            <a:off x="0" y="0"/>
            <a:ext cx="540068" cy="324081"/>
          </a:xfrm>
          <a:prstGeom prst="rect">
            <a:avLst/>
          </a:prstGeom>
        </p:spPr>
      </p:pic>
      <p:pic>
        <p:nvPicPr>
          <p:cNvPr id="8" name="图片 7"/>
          <p:cNvPicPr/>
          <p:nvPr userDrawn="1">
            <p:custDataLst>
              <p:tags r:id="rId3"/>
            </p:custDataLst>
          </p:nvPr>
        </p:nvPicPr>
        <p:blipFill>
          <a:blip r:embed="rId12" r:link="rId13" cstate="print">
            <a:extLst>
              <a:ext uri="{28A0092B-C50C-407E-A947-70E740481C1C}">
                <a14:useLocalDpi xmlns:a14="http://schemas.microsoft.com/office/drawing/2010/main" val="0"/>
              </a:ext>
            </a:extLst>
          </a:blip>
          <a:stretch>
            <a:fillRect/>
          </a:stretch>
        </p:blipFill>
        <p:spPr>
          <a:xfrm>
            <a:off x="8603933" y="0"/>
            <a:ext cx="540068" cy="324081"/>
          </a:xfrm>
          <a:prstGeom prst="rect">
            <a:avLst/>
          </a:prstGeom>
        </p:spPr>
      </p:pic>
      <p:sp>
        <p:nvSpPr>
          <p:cNvPr id="2" name="标题 1"/>
          <p:cNvSpPr>
            <a:spLocks noGrp="1"/>
          </p:cNvSpPr>
          <p:nvPr>
            <p:ph type="title" hasCustomPrompt="1"/>
            <p:custDataLst>
              <p:tags r:id="rId4"/>
            </p:custDataLst>
          </p:nvPr>
        </p:nvSpPr>
        <p:spPr>
          <a:xfrm>
            <a:off x="961200" y="937016"/>
            <a:ext cx="7219800" cy="542767"/>
          </a:xfrm>
        </p:spPr>
        <p:txBody>
          <a:bodyPr wrap="square" anchor="ctr">
            <a:normAutofit/>
          </a:bodyPr>
          <a:lstStyle>
            <a:lvl1pP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7" name="内容占位符 6"/>
          <p:cNvSpPr>
            <a:spLocks noGrp="1"/>
          </p:cNvSpPr>
          <p:nvPr>
            <p:ph sz="quarter" idx="13"/>
            <p:custDataLst>
              <p:tags r:id="rId5"/>
            </p:custDataLst>
          </p:nvPr>
        </p:nvSpPr>
        <p:spPr>
          <a:xfrm>
            <a:off x="960835" y="1622900"/>
            <a:ext cx="7219950" cy="258421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 name="日期占位符 2"/>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3618452" cy="5144135"/>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pic>
        <p:nvPicPr>
          <p:cNvPr id="8" name="图片 7"/>
          <p:cNvPicPr/>
          <p:nvPr userDrawn="1">
            <p:custDataLst>
              <p:tags r:id="rId2"/>
            </p:custDataLst>
          </p:nvPr>
        </p:nvPicPr>
        <p:blipFill>
          <a:blip r:embed="rId10" r:link="rId11" cstate="print">
            <a:extLst>
              <a:ext uri="{28A0092B-C50C-407E-A947-70E740481C1C}">
                <a14:useLocalDpi xmlns:a14="http://schemas.microsoft.com/office/drawing/2010/main" val="0"/>
              </a:ext>
            </a:extLst>
          </a:blip>
          <a:stretch>
            <a:fillRect/>
          </a:stretch>
        </p:blipFill>
        <p:spPr>
          <a:xfrm>
            <a:off x="8603933" y="0"/>
            <a:ext cx="540068" cy="324081"/>
          </a:xfrm>
          <a:prstGeom prst="rect">
            <a:avLst/>
          </a:prstGeom>
        </p:spPr>
      </p:pic>
      <p:sp>
        <p:nvSpPr>
          <p:cNvPr id="2" name="标题 1"/>
          <p:cNvSpPr>
            <a:spLocks noGrp="1"/>
          </p:cNvSpPr>
          <p:nvPr>
            <p:ph type="title" hasCustomPrompt="1"/>
            <p:custDataLst>
              <p:tags r:id="rId3"/>
            </p:custDataLst>
          </p:nvPr>
        </p:nvSpPr>
        <p:spPr>
          <a:xfrm>
            <a:off x="437400" y="577871"/>
            <a:ext cx="2970000" cy="661582"/>
          </a:xfrm>
        </p:spPr>
        <p:txBody>
          <a:bodyPr wrap="square" anchor="ctr" anchorCtr="0">
            <a:normAutofit/>
          </a:bodyPr>
          <a:lstStyle>
            <a:lvl1pPr>
              <a:defRPr sz="27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7"/>
            </p:custDataLst>
          </p:nvPr>
        </p:nvSpPr>
        <p:spPr>
          <a:xfrm>
            <a:off x="440100" y="1323163"/>
            <a:ext cx="2967300" cy="307027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3825900" y="577525"/>
            <a:ext cx="4860000" cy="381642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9144000" cy="1998496"/>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pic>
        <p:nvPicPr>
          <p:cNvPr id="10" name="图片 9"/>
          <p:cNvPicPr/>
          <p:nvPr userDrawn="1">
            <p:custDataLst>
              <p:tags r:id="rId2"/>
            </p:custDataLst>
          </p:nvPr>
        </p:nvPicPr>
        <p:blipFill>
          <a:blip r:embed="rId11" r:link="rId12" cstate="print">
            <a:extLst>
              <a:ext uri="{28A0092B-C50C-407E-A947-70E740481C1C}">
                <a14:useLocalDpi xmlns:a14="http://schemas.microsoft.com/office/drawing/2010/main" val="0"/>
              </a:ext>
            </a:extLst>
          </a:blip>
          <a:stretch>
            <a:fillRect/>
          </a:stretch>
        </p:blipFill>
        <p:spPr>
          <a:xfrm>
            <a:off x="0" y="0"/>
            <a:ext cx="540068" cy="324081"/>
          </a:xfrm>
          <a:prstGeom prst="rect">
            <a:avLst/>
          </a:prstGeom>
        </p:spPr>
      </p:pic>
      <p:pic>
        <p:nvPicPr>
          <p:cNvPr id="8" name="图片 7"/>
          <p:cNvPicPr/>
          <p:nvPr userDrawn="1">
            <p:custDataLst>
              <p:tags r:id="rId3"/>
            </p:custDataLst>
          </p:nvPr>
        </p:nvPicPr>
        <p:blipFill>
          <a:blip r:embed="rId13" r:link="rId14" cstate="print">
            <a:extLst>
              <a:ext uri="{28A0092B-C50C-407E-A947-70E740481C1C}">
                <a14:useLocalDpi xmlns:a14="http://schemas.microsoft.com/office/drawing/2010/main" val="0"/>
              </a:ext>
            </a:extLst>
          </a:blip>
          <a:stretch>
            <a:fillRect/>
          </a:stretch>
        </p:blipFill>
        <p:spPr>
          <a:xfrm>
            <a:off x="8603933" y="0"/>
            <a:ext cx="540068" cy="324081"/>
          </a:xfrm>
          <a:prstGeom prst="rect">
            <a:avLst/>
          </a:prstGeom>
        </p:spPr>
      </p:pic>
      <p:sp>
        <p:nvSpPr>
          <p:cNvPr id="2" name="标题 1"/>
          <p:cNvSpPr>
            <a:spLocks noGrp="1"/>
          </p:cNvSpPr>
          <p:nvPr>
            <p:ph type="title"/>
            <p:custDataLst>
              <p:tags r:id="rId4"/>
            </p:custDataLst>
          </p:nvPr>
        </p:nvSpPr>
        <p:spPr>
          <a:xfrm>
            <a:off x="459000" y="585972"/>
            <a:ext cx="8232300" cy="469858"/>
          </a:xfrm>
        </p:spPr>
        <p:txBody>
          <a:bodyPr wrap="square" anchor="ctr">
            <a:normAutofit/>
          </a:bodyPr>
          <a:lstStyle>
            <a:lvl1pPr algn="ctr">
              <a:defRPr sz="27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8"/>
            </p:custDataLst>
          </p:nvPr>
        </p:nvSpPr>
        <p:spPr>
          <a:xfrm>
            <a:off x="459000" y="1244854"/>
            <a:ext cx="8231981" cy="621077"/>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9" name="内容占位符 8"/>
          <p:cNvSpPr>
            <a:spLocks noGrp="1"/>
          </p:cNvSpPr>
          <p:nvPr>
            <p:ph sz="quarter" idx="14"/>
            <p:custDataLst>
              <p:tags r:id="rId9"/>
            </p:custDataLst>
          </p:nvPr>
        </p:nvSpPr>
        <p:spPr>
          <a:xfrm>
            <a:off x="459581" y="2106260"/>
            <a:ext cx="8224200" cy="257341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3772194"/>
            <a:ext cx="9144000" cy="1371941"/>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pic>
        <p:nvPicPr>
          <p:cNvPr id="10" name="图片 9"/>
          <p:cNvPicPr/>
          <p:nvPr userDrawn="1">
            <p:custDataLst>
              <p:tags r:id="rId2"/>
            </p:custDataLst>
          </p:nvPr>
        </p:nvPicPr>
        <p:blipFill>
          <a:blip r:embed="rId11" r:link="rId12" cstate="print">
            <a:extLst>
              <a:ext uri="{28A0092B-C50C-407E-A947-70E740481C1C}">
                <a14:useLocalDpi xmlns:a14="http://schemas.microsoft.com/office/drawing/2010/main" val="0"/>
              </a:ext>
            </a:extLst>
          </a:blip>
          <a:stretch>
            <a:fillRect/>
          </a:stretch>
        </p:blipFill>
        <p:spPr>
          <a:xfrm>
            <a:off x="0" y="0"/>
            <a:ext cx="540068" cy="324081"/>
          </a:xfrm>
          <a:prstGeom prst="rect">
            <a:avLst/>
          </a:prstGeom>
        </p:spPr>
      </p:pic>
      <p:pic>
        <p:nvPicPr>
          <p:cNvPr id="8" name="图片 7"/>
          <p:cNvPicPr/>
          <p:nvPr userDrawn="1">
            <p:custDataLst>
              <p:tags r:id="rId3"/>
            </p:custDataLst>
          </p:nvPr>
        </p:nvPicPr>
        <p:blipFill>
          <a:blip r:embed="rId13" r:link="rId14" cstate="print">
            <a:extLst>
              <a:ext uri="{28A0092B-C50C-407E-A947-70E740481C1C}">
                <a14:useLocalDpi xmlns:a14="http://schemas.microsoft.com/office/drawing/2010/main" val="0"/>
              </a:ext>
            </a:extLst>
          </a:blip>
          <a:stretch>
            <a:fillRect/>
          </a:stretch>
        </p:blipFill>
        <p:spPr>
          <a:xfrm>
            <a:off x="8603933" y="0"/>
            <a:ext cx="540068" cy="324081"/>
          </a:xfrm>
          <a:prstGeom prst="rect">
            <a:avLst/>
          </a:prstGeom>
        </p:spPr>
      </p:pic>
      <p:sp>
        <p:nvSpPr>
          <p:cNvPr id="2" name="标题 1"/>
          <p:cNvSpPr>
            <a:spLocks noGrp="1"/>
          </p:cNvSpPr>
          <p:nvPr>
            <p:ph type="title"/>
            <p:custDataLst>
              <p:tags r:id="rId4"/>
            </p:custDataLst>
          </p:nvPr>
        </p:nvSpPr>
        <p:spPr>
          <a:xfrm>
            <a:off x="453600" y="502262"/>
            <a:ext cx="8232300" cy="423952"/>
          </a:xfrm>
        </p:spPr>
        <p:txBody>
          <a:bodyPr wrap="square" anchor="ctr" anchorCtr="0">
            <a:normAutofit/>
          </a:bodyPr>
          <a:lstStyle>
            <a:lvl1pPr algn="ct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dirty="0"/>
          </a:p>
        </p:txBody>
      </p:sp>
      <p:sp>
        <p:nvSpPr>
          <p:cNvPr id="7" name="内容占位符 6"/>
          <p:cNvSpPr>
            <a:spLocks noGrp="1"/>
          </p:cNvSpPr>
          <p:nvPr>
            <p:ph sz="quarter" idx="13"/>
            <p:custDataLst>
              <p:tags r:id="rId8"/>
            </p:custDataLst>
          </p:nvPr>
        </p:nvSpPr>
        <p:spPr>
          <a:xfrm>
            <a:off x="453628" y="1261056"/>
            <a:ext cx="8243100" cy="2408697"/>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文本占位符 8"/>
          <p:cNvSpPr>
            <a:spLocks noGrp="1"/>
          </p:cNvSpPr>
          <p:nvPr>
            <p:ph type="body" sz="quarter" idx="14"/>
            <p:custDataLst>
              <p:tags r:id="rId9"/>
            </p:custDataLst>
          </p:nvPr>
        </p:nvSpPr>
        <p:spPr>
          <a:xfrm>
            <a:off x="445500" y="3885780"/>
            <a:ext cx="8251200" cy="75879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4" name="矩形 13"/>
          <p:cNvSpPr/>
          <p:nvPr userDrawn="1">
            <p:custDataLst>
              <p:tags r:id="rId1"/>
            </p:custDataLst>
          </p:nvPr>
        </p:nvSpPr>
        <p:spPr>
          <a:xfrm>
            <a:off x="0" y="0"/>
            <a:ext cx="9144000" cy="685885"/>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pic>
        <p:nvPicPr>
          <p:cNvPr id="12" name="图片 11"/>
          <p:cNvPicPr/>
          <p:nvPr userDrawn="1">
            <p:custDataLst>
              <p:tags r:id="rId2"/>
            </p:custDataLst>
          </p:nvPr>
        </p:nvPicPr>
        <p:blipFill>
          <a:blip r:embed="rId13" r:link="rId14" cstate="print">
            <a:extLst>
              <a:ext uri="{28A0092B-C50C-407E-A947-70E740481C1C}">
                <a14:useLocalDpi xmlns:a14="http://schemas.microsoft.com/office/drawing/2010/main" val="0"/>
              </a:ext>
            </a:extLst>
          </a:blip>
          <a:stretch>
            <a:fillRect/>
          </a:stretch>
        </p:blipFill>
        <p:spPr>
          <a:xfrm>
            <a:off x="8603933" y="4820054"/>
            <a:ext cx="540068" cy="324081"/>
          </a:xfrm>
          <a:prstGeom prst="rect">
            <a:avLst/>
          </a:prstGeom>
        </p:spPr>
      </p:pic>
      <p:pic>
        <p:nvPicPr>
          <p:cNvPr id="10" name="图片 9"/>
          <p:cNvPicPr/>
          <p:nvPr userDrawn="1">
            <p:custDataLst>
              <p:tags r:id="rId3"/>
            </p:custDataLst>
          </p:nvPr>
        </p:nvPicPr>
        <p:blipFill>
          <a:blip r:embed="rId15" r:link="rId16" cstate="print">
            <a:extLst>
              <a:ext uri="{28A0092B-C50C-407E-A947-70E740481C1C}">
                <a14:useLocalDpi xmlns:a14="http://schemas.microsoft.com/office/drawing/2010/main" val="0"/>
              </a:ext>
            </a:extLst>
          </a:blip>
          <a:stretch>
            <a:fillRect/>
          </a:stretch>
        </p:blipFill>
        <p:spPr>
          <a:xfrm>
            <a:off x="0" y="4820054"/>
            <a:ext cx="540068" cy="324081"/>
          </a:xfrm>
          <a:prstGeom prst="rect">
            <a:avLst/>
          </a:prstGeom>
        </p:spPr>
      </p:pic>
      <p:sp>
        <p:nvSpPr>
          <p:cNvPr id="2" name="标题 1"/>
          <p:cNvSpPr>
            <a:spLocks noGrp="1"/>
          </p:cNvSpPr>
          <p:nvPr>
            <p:ph type="title"/>
            <p:custDataLst>
              <p:tags r:id="rId4"/>
            </p:custDataLst>
          </p:nvPr>
        </p:nvSpPr>
        <p:spPr>
          <a:xfrm>
            <a:off x="434700" y="178222"/>
            <a:ext cx="8278200" cy="33151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dirty="0"/>
          </a:p>
        </p:txBody>
      </p:sp>
      <p:sp>
        <p:nvSpPr>
          <p:cNvPr id="7" name="内容占位符 6"/>
          <p:cNvSpPr>
            <a:spLocks noGrp="1"/>
          </p:cNvSpPr>
          <p:nvPr>
            <p:ph sz="quarter" idx="13"/>
            <p:custDataLst>
              <p:tags r:id="rId8"/>
            </p:custDataLst>
          </p:nvPr>
        </p:nvSpPr>
        <p:spPr>
          <a:xfrm>
            <a:off x="434700" y="1247554"/>
            <a:ext cx="40068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9"/>
            </p:custDataLst>
          </p:nvPr>
        </p:nvSpPr>
        <p:spPr>
          <a:xfrm>
            <a:off x="4681800" y="1247554"/>
            <a:ext cx="40257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文本占位符 10"/>
          <p:cNvSpPr>
            <a:spLocks noGrp="1"/>
          </p:cNvSpPr>
          <p:nvPr>
            <p:ph type="body" sz="quarter" idx="15"/>
            <p:custDataLst>
              <p:tags r:id="rId10"/>
            </p:custDataLst>
          </p:nvPr>
        </p:nvSpPr>
        <p:spPr>
          <a:xfrm>
            <a:off x="429300" y="3613046"/>
            <a:ext cx="40068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13" name="文本占位符 12"/>
          <p:cNvSpPr>
            <a:spLocks noGrp="1"/>
          </p:cNvSpPr>
          <p:nvPr>
            <p:ph type="body" sz="quarter" idx="16"/>
            <p:custDataLst>
              <p:tags r:id="rId11"/>
            </p:custDataLst>
          </p:nvPr>
        </p:nvSpPr>
        <p:spPr>
          <a:xfrm>
            <a:off x="4689900" y="3610346"/>
            <a:ext cx="40257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715357"/>
            <a:ext cx="9144000" cy="3713422"/>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pic>
        <p:nvPicPr>
          <p:cNvPr id="9" name="图片 8"/>
          <p:cNvPicPr/>
          <p:nvPr userDrawn="1">
            <p:custDataLst>
              <p:tags r:id="rId2"/>
            </p:custDataLst>
          </p:nvPr>
        </p:nvPicPr>
        <p:blipFill>
          <a:blip r:embed="rId10" r:link="rId11" cstate="print">
            <a:extLst>
              <a:ext uri="{28A0092B-C50C-407E-A947-70E740481C1C}">
                <a14:useLocalDpi xmlns:a14="http://schemas.microsoft.com/office/drawing/2010/main" val="0"/>
              </a:ext>
            </a:extLst>
          </a:blip>
          <a:stretch>
            <a:fillRect/>
          </a:stretch>
        </p:blipFill>
        <p:spPr>
          <a:xfrm>
            <a:off x="7928848" y="4414953"/>
            <a:ext cx="1215152" cy="729181"/>
          </a:xfrm>
          <a:prstGeom prst="rect">
            <a:avLst/>
          </a:prstGeom>
        </p:spPr>
      </p:pic>
      <p:pic>
        <p:nvPicPr>
          <p:cNvPr id="8" name="图片 7"/>
          <p:cNvPicPr/>
          <p:nvPr userDrawn="1">
            <p:custDataLst>
              <p:tags r:id="rId3"/>
            </p:custDataLst>
          </p:nvPr>
        </p:nvPicPr>
        <p:blipFill>
          <a:blip r:embed="rId12" r:link="rId13" cstate="print">
            <a:extLst>
              <a:ext uri="{28A0092B-C50C-407E-A947-70E740481C1C}">
                <a14:useLocalDpi xmlns:a14="http://schemas.microsoft.com/office/drawing/2010/main" val="0"/>
              </a:ext>
            </a:extLst>
          </a:blip>
          <a:stretch>
            <a:fillRect/>
          </a:stretch>
        </p:blipFill>
        <p:spPr>
          <a:xfrm>
            <a:off x="0" y="4414953"/>
            <a:ext cx="1215152" cy="729181"/>
          </a:xfrm>
          <a:prstGeom prst="rect">
            <a:avLst/>
          </a:prstGeom>
        </p:spPr>
      </p:pic>
      <p:sp>
        <p:nvSpPr>
          <p:cNvPr id="2" name="标题 1"/>
          <p:cNvSpPr>
            <a:spLocks noGrp="1"/>
          </p:cNvSpPr>
          <p:nvPr>
            <p:ph type="title" hasCustomPrompt="1"/>
            <p:custDataLst>
              <p:tags r:id="rId4"/>
            </p:custDataLst>
          </p:nvPr>
        </p:nvSpPr>
        <p:spPr>
          <a:xfrm>
            <a:off x="1142100" y="1004524"/>
            <a:ext cx="6858000" cy="1790321"/>
          </a:xfrm>
        </p:spPr>
        <p:txBody>
          <a:bodyPr wrap="square" anchor="b">
            <a:normAutofit/>
          </a:bodyPr>
          <a:lstStyle>
            <a:lvl1pPr algn="ctr">
              <a:defRPr sz="45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8"/>
            </p:custDataLst>
          </p:nvPr>
        </p:nvSpPr>
        <p:spPr>
          <a:xfrm>
            <a:off x="1141810" y="2897458"/>
            <a:ext cx="6858000" cy="1242153"/>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2">
            <a:lumMod val="95000"/>
          </a:schemeClr>
        </a:solidFill>
        <a:effectLst/>
      </p:bgPr>
    </p:bg>
    <p:spTree>
      <p:nvGrpSpPr>
        <p:cNvPr id="1" name=""/>
        <p:cNvGrpSpPr/>
        <p:nvPr/>
      </p:nvGrpSpPr>
      <p:grpSpPr>
        <a:xfrm>
          <a:off x="0" y="0"/>
          <a:ext cx="0" cy="0"/>
          <a:chOff x="0" y="0"/>
          <a:chExt cx="0" cy="0"/>
        </a:xfrm>
      </p:grpSpPr>
      <p:pic>
        <p:nvPicPr>
          <p:cNvPr id="5" name="图片 4"/>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16" name="日期占位符 15"/>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17" name="页脚占位符 16"/>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18" name="灯片编号占位符 17"/>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3" name="标题 2"/>
          <p:cNvSpPr>
            <a:spLocks noGrp="1"/>
          </p:cNvSpPr>
          <p:nvPr>
            <p:ph type="ctrTitle" idx="14" hasCustomPrompt="1"/>
            <p:custDataLst>
              <p:tags r:id="rId5"/>
            </p:custDataLst>
          </p:nvPr>
        </p:nvSpPr>
        <p:spPr>
          <a:xfrm>
            <a:off x="5211527" y="1603493"/>
            <a:ext cx="3619024" cy="1659460"/>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5400"/>
              <a:buFont typeface="Arial" panose="020B0604020202020204" pitchFamily="34" charset="0"/>
              <a:buNone/>
              <a:defRPr sz="4050" b="0" spc="6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5269154" y="3262954"/>
            <a:ext cx="1339928" cy="277688"/>
          </a:xfrm>
        </p:spPr>
        <p:txBody>
          <a:bodyPr vert="horz" wrap="square" lIns="0" tIns="0" rIns="0" bIns="0" anchor="t" anchorCtr="0">
            <a:normAutofit/>
          </a:bodyPr>
          <a:lstStyle>
            <a:lvl1pPr marL="0" marR="0" indent="0" algn="l" defTabSz="914400" rtl="0" eaLnBrk="1" fontAlgn="auto" latinLnBrk="0" hangingPunct="1">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dirty="0"/>
              <a:t>编辑文本</a:t>
            </a: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4"/>
            </p:custDataLst>
          </p:nvPr>
        </p:nvSpPr>
        <p:spPr>
          <a:xfrm>
            <a:off x="502412" y="714469"/>
            <a:ext cx="8139178"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3048000" y="4287541"/>
            <a:ext cx="3048000" cy="856594"/>
          </a:xfrm>
          <a:prstGeom prst="rect">
            <a:avLst/>
          </a:prstGeom>
        </p:spPr>
      </p:pic>
      <p:sp>
        <p:nvSpPr>
          <p:cNvPr id="4" name="日期占位符 3"/>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5" name="页脚占位符 4"/>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
        <p:nvSpPr>
          <p:cNvPr id="3" name="标题 2"/>
          <p:cNvSpPr>
            <a:spLocks noGrp="1"/>
          </p:cNvSpPr>
          <p:nvPr>
            <p:ph type="ctrTitle" idx="14" hasCustomPrompt="1"/>
            <p:custDataLst>
              <p:tags r:id="rId5"/>
            </p:custDataLst>
          </p:nvPr>
        </p:nvSpPr>
        <p:spPr>
          <a:xfrm>
            <a:off x="3378132" y="1867845"/>
            <a:ext cx="4079081" cy="535847"/>
          </a:xfrm>
        </p:spPr>
        <p:txBody>
          <a:bodyPr vert="horz" wrap="square" lIns="0" tIns="0" rIns="0" bIns="0" anchor="ctr" anchorCtr="0">
            <a:normAutofit/>
          </a:bodyPr>
          <a:lstStyle>
            <a:lvl1pPr marL="0" marR="0" indent="0" algn="l" defTabSz="914400" rtl="0" eaLnBrk="1" fontAlgn="auto" latinLnBrk="0" hangingPunct="1">
              <a:lnSpc>
                <a:spcPct val="120000"/>
              </a:lnSpc>
              <a:spcBef>
                <a:spcPct val="0"/>
              </a:spcBef>
              <a:spcAft>
                <a:spcPts val="0"/>
              </a:spcAft>
              <a:buClrTx/>
              <a:buSzPts val="3600"/>
              <a:buNone/>
              <a:defRPr sz="2700" b="0" spc="4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3378132" y="2491334"/>
            <a:ext cx="4079081" cy="800675"/>
          </a:xfrm>
        </p:spPr>
        <p:txBody>
          <a:bodyPr vert="horz" wrap="square" lIns="0" tIns="0" rIns="0" bIns="0" anchor="t" anchorCtr="0">
            <a:normAutofit/>
          </a:bodyPr>
          <a:lstStyle>
            <a:lvl1pPr marL="0" marR="0" indent="0" algn="l" defTabSz="914400" rtl="0" eaLnBrk="1" fontAlgn="auto" latinLnBrk="0" hangingPunct="1">
              <a:lnSpc>
                <a:spcPct val="130000"/>
              </a:lnSpc>
              <a:spcBef>
                <a:spcPts val="0"/>
              </a:spcBef>
              <a:spcAft>
                <a:spcPts val="0"/>
              </a:spcAft>
              <a:buClrTx/>
              <a:buSzPts val="1600"/>
              <a:buFont typeface="Arial" panose="020B0604020202020204" pitchFamily="34" charset="0"/>
              <a:buNone/>
              <a:defRPr sz="12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a:t>单击此处编辑副标题</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4"/>
            </p:custDataLst>
          </p:nvPr>
        </p:nvSpPr>
        <p:spPr>
          <a:xfrm>
            <a:off x="502448"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5"/>
            </p:custDataLst>
          </p:nvPr>
        </p:nvSpPr>
        <p:spPr>
          <a:xfrm>
            <a:off x="4679158" y="714469"/>
            <a:ext cx="3962432" cy="4042179"/>
          </a:xfrm>
        </p:spPr>
        <p:txBody>
          <a:bodyPr wrap="square"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charset="-122"/>
              </a:defRPr>
            </a:lvl1pPr>
            <a:lvl2pPr eaLnBrk="1" fontAlgn="auto" latinLnBrk="0" hangingPunct="1">
              <a:defRPr sz="1200">
                <a:solidFill>
                  <a:schemeClr val="tx1"/>
                </a:solidFill>
                <a:latin typeface="Arial" panose="020B0604020202020204" pitchFamily="34" charset="0"/>
                <a:ea typeface="微软雅黑" panose="020B0503020204020204" charset="-122"/>
              </a:defRPr>
            </a:lvl2pPr>
            <a:lvl3pPr eaLnBrk="1" fontAlgn="auto" latinLnBrk="0" hangingPunct="1">
              <a:defRPr sz="1200">
                <a:solidFill>
                  <a:schemeClr val="tx1"/>
                </a:solidFill>
                <a:latin typeface="Arial" panose="020B0604020202020204" pitchFamily="34" charset="0"/>
                <a:ea typeface="微软雅黑" panose="020B0503020204020204" charset="-122"/>
              </a:defRPr>
            </a:lvl3pPr>
            <a:lvl4pPr eaLnBrk="1" fontAlgn="auto" latinLnBrk="0" hangingPunct="1">
              <a:defRPr sz="1200">
                <a:solidFill>
                  <a:schemeClr val="tx1"/>
                </a:solidFill>
                <a:latin typeface="Arial" panose="020B0604020202020204" pitchFamily="34" charset="0"/>
                <a:ea typeface="微软雅黑" panose="020B0503020204020204" charset="-122"/>
              </a:defRPr>
            </a:lvl4pPr>
            <a:lvl5pPr eaLnBrk="1" fontAlgn="auto" latinLnBrk="0" hangingPunct="1">
              <a:defRPr sz="12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4"/>
            </p:custDataLst>
          </p:nvPr>
        </p:nvSpPr>
        <p:spPr>
          <a:xfrm>
            <a:off x="502448"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5"/>
            </p:custDataLst>
          </p:nvPr>
        </p:nvSpPr>
        <p:spPr>
          <a:xfrm>
            <a:off x="4679158" y="714469"/>
            <a:ext cx="3962432" cy="4042179"/>
          </a:xfrm>
        </p:spPr>
        <p:txBody>
          <a:bodyPr wrap="square"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charset="-122"/>
              </a:defRPr>
            </a:lvl1pPr>
            <a:lvl2pPr eaLnBrk="1" fontAlgn="auto" latinLnBrk="0" hangingPunct="1">
              <a:defRPr sz="1200">
                <a:solidFill>
                  <a:schemeClr val="tx1"/>
                </a:solidFill>
                <a:latin typeface="Arial" panose="020B0604020202020204" pitchFamily="34" charset="0"/>
                <a:ea typeface="微软雅黑" panose="020B0503020204020204" charset="-122"/>
              </a:defRPr>
            </a:lvl2pPr>
            <a:lvl3pPr eaLnBrk="1" fontAlgn="auto" latinLnBrk="0" hangingPunct="1">
              <a:defRPr sz="1200">
                <a:solidFill>
                  <a:schemeClr val="tx1"/>
                </a:solidFill>
                <a:latin typeface="Arial" panose="020B0604020202020204" pitchFamily="34" charset="0"/>
                <a:ea typeface="微软雅黑" panose="020B0503020204020204" charset="-122"/>
              </a:defRPr>
            </a:lvl3pPr>
            <a:lvl4pPr eaLnBrk="1" fontAlgn="auto" latinLnBrk="0" hangingPunct="1">
              <a:defRPr sz="1200">
                <a:solidFill>
                  <a:schemeClr val="tx1"/>
                </a:solidFill>
                <a:latin typeface="Arial" panose="020B0604020202020204" pitchFamily="34" charset="0"/>
                <a:ea typeface="微软雅黑" panose="020B0503020204020204" charset="-122"/>
              </a:defRPr>
            </a:lvl4pPr>
            <a:lvl5pPr eaLnBrk="1" fontAlgn="auto" latinLnBrk="0" hangingPunct="1">
              <a:defRPr sz="12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1" name="图片 10"/>
          <p:cNvPicPr/>
          <p:nvPr userDrawn="1">
            <p:custDataLst>
              <p:tags r:id="rId1"/>
            </p:custDataLst>
          </p:nvPr>
        </p:nvPicPr>
        <p:blipFill>
          <a:blip r:embed="rId12" r:link="rId13" cstate="screen"/>
          <a:stretch>
            <a:fillRect/>
          </a:stretch>
        </p:blipFill>
        <p:spPr>
          <a:xfrm>
            <a:off x="0" y="0"/>
            <a:ext cx="540068" cy="511474"/>
          </a:xfrm>
          <a:prstGeom prst="rect">
            <a:avLst/>
          </a:prstGeom>
        </p:spPr>
      </p:pic>
      <p:pic>
        <p:nvPicPr>
          <p:cNvPr id="10" name="图片 9"/>
          <p:cNvPicPr/>
          <p:nvPr userDrawn="1">
            <p:custDataLst>
              <p:tags r:id="rId2"/>
            </p:custDataLst>
          </p:nvPr>
        </p:nvPicPr>
        <p:blipFill>
          <a:blip r:embed="rId14" r:link="rId15"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4"/>
            </p:custDataLst>
          </p:nvPr>
        </p:nvSpPr>
        <p:spPr>
          <a:xfrm>
            <a:off x="502448" y="714469"/>
            <a:ext cx="3962432" cy="285788"/>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lang="zh-CN" altLang="en-US" dirty="0"/>
              <a:t>单击此处编辑文本</a:t>
            </a:r>
          </a:p>
        </p:txBody>
      </p:sp>
      <p:sp>
        <p:nvSpPr>
          <p:cNvPr id="4" name="内容占位符 3"/>
          <p:cNvSpPr>
            <a:spLocks noGrp="1"/>
          </p:cNvSpPr>
          <p:nvPr>
            <p:ph sz="half" idx="2"/>
            <p:custDataLst>
              <p:tags r:id="rId5"/>
            </p:custDataLst>
          </p:nvPr>
        </p:nvSpPr>
        <p:spPr>
          <a:xfrm>
            <a:off x="502444" y="1055024"/>
            <a:ext cx="3962400"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6"/>
            </p:custDataLst>
          </p:nvPr>
        </p:nvSpPr>
        <p:spPr>
          <a:xfrm>
            <a:off x="4676813" y="714469"/>
            <a:ext cx="3962432" cy="285788"/>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a:sym typeface="+mn-ea"/>
              </a:rPr>
              <a:t>单击此处编辑文本</a:t>
            </a:r>
          </a:p>
        </p:txBody>
      </p:sp>
      <p:sp>
        <p:nvSpPr>
          <p:cNvPr id="6" name="内容占位符 5"/>
          <p:cNvSpPr>
            <a:spLocks noGrp="1"/>
          </p:cNvSpPr>
          <p:nvPr>
            <p:ph sz="quarter" idx="4"/>
            <p:custDataLst>
              <p:tags r:id="rId7"/>
            </p:custDataLst>
          </p:nvPr>
        </p:nvSpPr>
        <p:spPr>
          <a:xfrm>
            <a:off x="4676813" y="1055024"/>
            <a:ext cx="3962432"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8" name="页脚占位符 7"/>
          <p:cNvSpPr>
            <a:spLocks noGrp="1"/>
          </p:cNvSpPr>
          <p:nvPr>
            <p:ph type="ftr" sz="quarter" idx="11"/>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9" name="灯片编号占位符 8"/>
          <p:cNvSpPr>
            <a:spLocks noGrp="1"/>
          </p:cNvSpPr>
          <p:nvPr>
            <p:ph type="sldNum" sz="quarter" idx="12"/>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5623560" y="1646123"/>
            <a:ext cx="3291840" cy="1851889"/>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0" y="4748311"/>
            <a:ext cx="540068" cy="395824"/>
          </a:xfrm>
          <a:prstGeom prst="rect">
            <a:avLst/>
          </a:prstGeom>
        </p:spPr>
      </p:pic>
      <p:sp>
        <p:nvSpPr>
          <p:cNvPr id="2" name="标题 1"/>
          <p:cNvSpPr>
            <a:spLocks noGrp="1"/>
          </p:cNvSpPr>
          <p:nvPr>
            <p:ph type="title"/>
            <p:custDataLst>
              <p:tags r:id="rId3"/>
            </p:custDataLst>
          </p:nvPr>
        </p:nvSpPr>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3" name="页脚占位符 2"/>
          <p:cNvSpPr>
            <a:spLocks noGrp="1"/>
          </p:cNvSpPr>
          <p:nvPr>
            <p:ph type="ftr" sz="quarter" idx="11"/>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4" name="灯片编号占位符 3"/>
          <p:cNvSpPr>
            <a:spLocks noGrp="1"/>
          </p:cNvSpPr>
          <p:nvPr>
            <p:ph type="sldNum" sz="quarter" idx="12"/>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48"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图片占位符 2"/>
          <p:cNvSpPr>
            <a:spLocks noGrp="1"/>
          </p:cNvSpPr>
          <p:nvPr>
            <p:ph type="pic" idx="1"/>
            <p:custDataLst>
              <p:tags r:id="rId4"/>
            </p:custDataLst>
          </p:nvPr>
        </p:nvSpPr>
        <p:spPr>
          <a:xfrm>
            <a:off x="502448" y="714469"/>
            <a:ext cx="3962432" cy="4042179"/>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5"/>
            </p:custDataLst>
          </p:nvPr>
        </p:nvSpPr>
        <p:spPr>
          <a:xfrm>
            <a:off x="4679194"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solidFill>
                  <a:prstClr val="black">
                    <a:tint val="75000"/>
                  </a:prstClr>
                </a:solidFill>
              </a:rPr>
              <a:t>2020/10/28</a:t>
            </a:fld>
            <a:endParaRPr lang="zh-CN" altLang="en-US" dirty="0">
              <a:solidFill>
                <a:prstClr val="black">
                  <a:tint val="75000"/>
                </a:prstClr>
              </a:solidFill>
            </a:endParaRPr>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竖排标题 1"/>
          <p:cNvSpPr>
            <a:spLocks noGrp="1"/>
          </p:cNvSpPr>
          <p:nvPr>
            <p:ph type="title" orient="vert"/>
            <p:custDataLst>
              <p:tags r:id="rId3"/>
            </p:custDataLst>
          </p:nvPr>
        </p:nvSpPr>
        <p:spPr>
          <a:xfrm>
            <a:off x="7928351" y="714469"/>
            <a:ext cx="713238" cy="4042179"/>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4"/>
            </p:custDataLst>
          </p:nvPr>
        </p:nvSpPr>
        <p:spPr>
          <a:xfrm>
            <a:off x="502444" y="714463"/>
            <a:ext cx="7371076" cy="4042179"/>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8" r:link="rId9" cstate="screen"/>
          <a:stretch>
            <a:fillRect/>
          </a:stretch>
        </p:blipFill>
        <p:spPr>
          <a:xfrm>
            <a:off x="0" y="0"/>
            <a:ext cx="540068" cy="511474"/>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8603933" y="0"/>
            <a:ext cx="540068" cy="395824"/>
          </a:xfrm>
          <a:prstGeom prst="rect">
            <a:avLst/>
          </a:prstGeom>
        </p:spPr>
      </p:pic>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
        <p:nvSpPr>
          <p:cNvPr id="7" name="内容占位符 6"/>
          <p:cNvSpPr>
            <a:spLocks noGrp="1"/>
          </p:cNvSpPr>
          <p:nvPr>
            <p:ph sz="quarter" idx="13"/>
            <p:custDataLst>
              <p:tags r:id="rId6"/>
            </p:custDataLst>
          </p:nvPr>
        </p:nvSpPr>
        <p:spPr>
          <a:xfrm>
            <a:off x="502448" y="714469"/>
            <a:ext cx="8139178" cy="4042179"/>
          </a:xfrm>
        </p:spPr>
        <p:txBody>
          <a:bodyPr wrap="square">
            <a:norm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6" name="图片 5"/>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3" name="日期占位符 2"/>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
        <p:nvSpPr>
          <p:cNvPr id="7" name="文本占位符 6"/>
          <p:cNvSpPr>
            <a:spLocks noGrp="1"/>
          </p:cNvSpPr>
          <p:nvPr>
            <p:ph type="body" idx="14" hasCustomPrompt="1"/>
            <p:custDataLst>
              <p:tags r:id="rId5"/>
            </p:custDataLst>
          </p:nvPr>
        </p:nvSpPr>
        <p:spPr>
          <a:xfrm>
            <a:off x="5241846" y="2949543"/>
            <a:ext cx="3269933" cy="277688"/>
          </a:xfrm>
        </p:spPr>
        <p:txBody>
          <a:bodyPr vert="horz" wrap="square" lIns="0" tIns="0" rIns="0" bIns="0" anchor="t" anchorCtr="0">
            <a:normAutofit/>
          </a:bodyPr>
          <a:lstStyle>
            <a:lvl1pPr marL="0" marR="0" indent="0" algn="l" rtl="0" eaLnBrk="1" fontAlgn="auto">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stStyle>
          <a:p>
            <a:pPr marL="228600" lvl="0" indent="-228600" algn="l" defTabSz="914400" rtl="0" eaLnBrk="1" fontAlgn="auto" latinLnBrk="0" hangingPunct="1">
              <a:lnSpc>
                <a:spcPct val="130000"/>
              </a:lnSpc>
              <a:spcBef>
                <a:spcPts val="0"/>
              </a:spcBef>
              <a:spcAft>
                <a:spcPts val="1000"/>
              </a:spcAft>
              <a:buClr>
                <a:schemeClr val="tx1">
                  <a:lumMod val="65000"/>
                  <a:lumOff val="35000"/>
                </a:schemeClr>
              </a:buClr>
              <a:buSzPts val="2000"/>
              <a:buFont typeface="Arial" panose="020B0604020202020204" pitchFamily="34" charset="0"/>
              <a:buNone/>
            </a:pPr>
            <a:r>
              <a:rPr lang="zh-CN" altLang="en-US"/>
              <a:t>单击此处编辑副标题</a:t>
            </a:r>
          </a:p>
        </p:txBody>
      </p:sp>
      <p:sp>
        <p:nvSpPr>
          <p:cNvPr id="2" name="标题 1"/>
          <p:cNvSpPr>
            <a:spLocks noGrp="1"/>
          </p:cNvSpPr>
          <p:nvPr>
            <p:ph type="title" idx="13" hasCustomPrompt="1"/>
            <p:custDataLst>
              <p:tags r:id="rId6"/>
            </p:custDataLst>
          </p:nvPr>
        </p:nvSpPr>
        <p:spPr>
          <a:xfrm>
            <a:off x="5241846" y="1916905"/>
            <a:ext cx="3269933" cy="879266"/>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6600"/>
              <a:buFont typeface="Arial" panose="020B0604020202020204" pitchFamily="34" charset="0"/>
              <a:buNone/>
              <a:defRPr sz="4950" b="0" spc="7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0" y="0"/>
            <a:ext cx="9144000" cy="511474"/>
            <a:chOff x="0" y="0"/>
            <a:chExt cx="12192000" cy="681881"/>
          </a:xfrm>
        </p:grpSpPr>
        <p:pic>
          <p:nvPicPr>
            <p:cNvPr id="7" name="图片 6"/>
            <p:cNvPicPr/>
            <p:nvPr userDrawn="1">
              <p:custDataLst>
                <p:tags r:id="rId6"/>
              </p:custDataLst>
            </p:nvPr>
          </p:nvPicPr>
          <p:blipFill>
            <a:blip r:embed="rId9" r:link="rId10" cstate="screen"/>
            <a:stretch>
              <a:fillRect/>
            </a:stretch>
          </p:blipFill>
          <p:spPr>
            <a:xfrm>
              <a:off x="0" y="0"/>
              <a:ext cx="720090" cy="681881"/>
            </a:xfrm>
            <a:prstGeom prst="rect">
              <a:avLst/>
            </a:prstGeom>
          </p:spPr>
        </p:pic>
        <p:pic>
          <p:nvPicPr>
            <p:cNvPr id="6" name="图片 5"/>
            <p:cNvPicPr/>
            <p:nvPr userDrawn="1">
              <p:custDataLst>
                <p:tags r:id="rId7"/>
              </p:custDataLst>
            </p:nvPr>
          </p:nvPicPr>
          <p:blipFill>
            <a:blip r:embed="rId11" r:link="rId12"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2"/>
            </p:custDataLst>
          </p:nvPr>
        </p:nvSpPr>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219056" y="227885"/>
            <a:ext cx="8705888" cy="468836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9" name="图片 8"/>
            <p:cNvPicPr/>
            <p:nvPr userDrawn="1">
              <p:custDataLst>
                <p:tags r:id="rId8"/>
              </p:custDataLst>
            </p:nvPr>
          </p:nvPicPr>
          <p:blipFill>
            <a:blip r:embed="rId11" r:link="rId12" cstate="screen"/>
            <a:stretch>
              <a:fillRect/>
            </a:stretch>
          </p:blipFill>
          <p:spPr>
            <a:xfrm>
              <a:off x="0" y="0"/>
              <a:ext cx="720090" cy="681881"/>
            </a:xfrm>
            <a:prstGeom prst="rect">
              <a:avLst/>
            </a:prstGeom>
          </p:spPr>
        </p:pic>
        <p:pic>
          <p:nvPicPr>
            <p:cNvPr id="8" name="图片 7"/>
            <p:cNvPicPr/>
            <p:nvPr userDrawn="1">
              <p:custDataLst>
                <p:tags r:id="rId9"/>
              </p:custDataLst>
            </p:nvPr>
          </p:nvPicPr>
          <p:blipFill>
            <a:blip r:embed="rId13" r:link="rId14" cstate="screen"/>
            <a:stretch>
              <a:fillRect/>
            </a:stretch>
          </p:blipFill>
          <p:spPr>
            <a:xfrm>
              <a:off x="11471910" y="0"/>
              <a:ext cx="720090" cy="527700"/>
            </a:xfrm>
            <a:prstGeom prst="rect">
              <a:avLst/>
            </a:prstGeom>
          </p:spPr>
        </p:pic>
      </p:grpSp>
      <p:sp>
        <p:nvSpPr>
          <p:cNvPr id="2" name="标题 1"/>
          <p:cNvSpPr>
            <a:spLocks noGrp="1"/>
          </p:cNvSpPr>
          <p:nvPr>
            <p:ph type="title" hasCustomPrompt="1"/>
            <p:custDataLst>
              <p:tags r:id="rId3"/>
            </p:custDataLst>
          </p:nvPr>
        </p:nvSpPr>
        <p:spPr>
          <a:xfrm>
            <a:off x="961200" y="937016"/>
            <a:ext cx="7219800" cy="542767"/>
          </a:xfrm>
        </p:spPr>
        <p:txBody>
          <a:bodyPr wrap="square" anchor="ctr">
            <a:normAutofit/>
          </a:bodyPr>
          <a:lstStyle>
            <a:lvl1pP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7" name="内容占位符 6"/>
          <p:cNvSpPr>
            <a:spLocks noGrp="1"/>
          </p:cNvSpPr>
          <p:nvPr>
            <p:ph sz="quarter" idx="13"/>
            <p:custDataLst>
              <p:tags r:id="rId4"/>
            </p:custDataLst>
          </p:nvPr>
        </p:nvSpPr>
        <p:spPr>
          <a:xfrm>
            <a:off x="960835" y="1622900"/>
            <a:ext cx="7219950" cy="258421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1" name="图片 10"/>
          <p:cNvPicPr/>
          <p:nvPr userDrawn="1">
            <p:custDataLst>
              <p:tags r:id="rId1"/>
            </p:custDataLst>
          </p:nvPr>
        </p:nvPicPr>
        <p:blipFill>
          <a:blip r:embed="rId12" r:link="rId13" cstate="screen"/>
          <a:stretch>
            <a:fillRect/>
          </a:stretch>
        </p:blipFill>
        <p:spPr>
          <a:xfrm>
            <a:off x="0" y="0"/>
            <a:ext cx="540068" cy="511474"/>
          </a:xfrm>
          <a:prstGeom prst="rect">
            <a:avLst/>
          </a:prstGeom>
        </p:spPr>
      </p:pic>
      <p:pic>
        <p:nvPicPr>
          <p:cNvPr id="10" name="图片 9"/>
          <p:cNvPicPr/>
          <p:nvPr userDrawn="1">
            <p:custDataLst>
              <p:tags r:id="rId2"/>
            </p:custDataLst>
          </p:nvPr>
        </p:nvPicPr>
        <p:blipFill>
          <a:blip r:embed="rId14" r:link="rId15"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4"/>
            </p:custDataLst>
          </p:nvPr>
        </p:nvSpPr>
        <p:spPr>
          <a:xfrm>
            <a:off x="502448" y="714469"/>
            <a:ext cx="3962432" cy="285788"/>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lang="zh-CN" altLang="en-US" dirty="0"/>
              <a:t>单击此处编辑文本</a:t>
            </a:r>
          </a:p>
        </p:txBody>
      </p:sp>
      <p:sp>
        <p:nvSpPr>
          <p:cNvPr id="4" name="内容占位符 3"/>
          <p:cNvSpPr>
            <a:spLocks noGrp="1"/>
          </p:cNvSpPr>
          <p:nvPr>
            <p:ph sz="half" idx="2"/>
            <p:custDataLst>
              <p:tags r:id="rId5"/>
            </p:custDataLst>
          </p:nvPr>
        </p:nvSpPr>
        <p:spPr>
          <a:xfrm>
            <a:off x="502444" y="1055024"/>
            <a:ext cx="3962400"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6"/>
            </p:custDataLst>
          </p:nvPr>
        </p:nvSpPr>
        <p:spPr>
          <a:xfrm>
            <a:off x="4676813" y="714469"/>
            <a:ext cx="3962432" cy="285788"/>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a:sym typeface="+mn-ea"/>
              </a:rPr>
              <a:t>单击此处编辑文本</a:t>
            </a:r>
          </a:p>
        </p:txBody>
      </p:sp>
      <p:sp>
        <p:nvSpPr>
          <p:cNvPr id="6" name="内容占位符 5"/>
          <p:cNvSpPr>
            <a:spLocks noGrp="1"/>
          </p:cNvSpPr>
          <p:nvPr>
            <p:ph sz="quarter" idx="4"/>
            <p:custDataLst>
              <p:tags r:id="rId7"/>
            </p:custDataLst>
          </p:nvPr>
        </p:nvSpPr>
        <p:spPr>
          <a:xfrm>
            <a:off x="4676813" y="1055024"/>
            <a:ext cx="3962432"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8" name="页脚占位符 7"/>
          <p:cNvSpPr>
            <a:spLocks noGrp="1"/>
          </p:cNvSpPr>
          <p:nvPr>
            <p:ph type="ftr" sz="quarter" idx="11"/>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9" name="灯片编号占位符 8"/>
          <p:cNvSpPr>
            <a:spLocks noGrp="1"/>
          </p:cNvSpPr>
          <p:nvPr>
            <p:ph type="sldNum" sz="quarter" idx="12"/>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3618452" cy="514413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pic>
        <p:nvPicPr>
          <p:cNvPr id="8" name="图片 7"/>
          <p:cNvPicPr/>
          <p:nvPr userDrawn="1">
            <p:custDataLst>
              <p:tags r:id="rId2"/>
            </p:custDataLst>
          </p:nvPr>
        </p:nvPicPr>
        <p:blipFill>
          <a:blip r:embed="rId10" r:link="rId11" cstate="screen"/>
          <a:stretch>
            <a:fillRect/>
          </a:stretch>
        </p:blipFill>
        <p:spPr>
          <a:xfrm>
            <a:off x="8603933" y="0"/>
            <a:ext cx="540068" cy="511474"/>
          </a:xfrm>
          <a:prstGeom prst="rect">
            <a:avLst/>
          </a:prstGeom>
        </p:spPr>
      </p:pic>
      <p:sp>
        <p:nvSpPr>
          <p:cNvPr id="2" name="标题 1"/>
          <p:cNvSpPr>
            <a:spLocks noGrp="1"/>
          </p:cNvSpPr>
          <p:nvPr>
            <p:ph type="title" hasCustomPrompt="1"/>
            <p:custDataLst>
              <p:tags r:id="rId3"/>
            </p:custDataLst>
          </p:nvPr>
        </p:nvSpPr>
        <p:spPr>
          <a:xfrm>
            <a:off x="437400" y="577871"/>
            <a:ext cx="2970000" cy="661582"/>
          </a:xfrm>
        </p:spPr>
        <p:txBody>
          <a:bodyPr wrap="square" anchor="ctr" anchorCtr="0">
            <a:normAutofit/>
          </a:bodyPr>
          <a:lstStyle>
            <a:lvl1pPr>
              <a:defRPr sz="27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440100" y="1323163"/>
            <a:ext cx="2967300" cy="307027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3825900" y="577525"/>
            <a:ext cx="4860000" cy="381642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9144000" cy="1998496"/>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9000" y="585972"/>
            <a:ext cx="8232300" cy="469858"/>
          </a:xfrm>
        </p:spPr>
        <p:txBody>
          <a:bodyPr wrap="square" anchor="ctr">
            <a:normAutofit/>
          </a:bodyPr>
          <a:lstStyle>
            <a:lvl1pPr algn="ctr">
              <a:defRPr sz="27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459000" y="1244854"/>
            <a:ext cx="8231981" cy="621077"/>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9" name="内容占位符 8"/>
          <p:cNvSpPr>
            <a:spLocks noGrp="1"/>
          </p:cNvSpPr>
          <p:nvPr>
            <p:ph sz="quarter" idx="14"/>
            <p:custDataLst>
              <p:tags r:id="rId8"/>
            </p:custDataLst>
          </p:nvPr>
        </p:nvSpPr>
        <p:spPr>
          <a:xfrm>
            <a:off x="459581" y="2106260"/>
            <a:ext cx="8224200" cy="257341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3772194"/>
            <a:ext cx="9144000" cy="1371941"/>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3600" y="502262"/>
            <a:ext cx="8232300" cy="423952"/>
          </a:xfrm>
        </p:spPr>
        <p:txBody>
          <a:bodyPr wrap="square" anchor="ctr" anchorCtr="0">
            <a:normAutofit/>
          </a:bodyPr>
          <a:lstStyle>
            <a:lvl1pPr algn="ct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内容占位符 6"/>
          <p:cNvSpPr>
            <a:spLocks noGrp="1"/>
          </p:cNvSpPr>
          <p:nvPr>
            <p:ph sz="quarter" idx="13"/>
            <p:custDataLst>
              <p:tags r:id="rId7"/>
            </p:custDataLst>
          </p:nvPr>
        </p:nvSpPr>
        <p:spPr>
          <a:xfrm>
            <a:off x="453628" y="1261056"/>
            <a:ext cx="8243100" cy="2408697"/>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文本占位符 8"/>
          <p:cNvSpPr>
            <a:spLocks noGrp="1"/>
          </p:cNvSpPr>
          <p:nvPr>
            <p:ph type="body" sz="quarter" idx="14"/>
            <p:custDataLst>
              <p:tags r:id="rId8"/>
            </p:custDataLst>
          </p:nvPr>
        </p:nvSpPr>
        <p:spPr>
          <a:xfrm>
            <a:off x="445500" y="3885780"/>
            <a:ext cx="8251200" cy="75879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4" name="矩形 13"/>
          <p:cNvSpPr/>
          <p:nvPr userDrawn="1">
            <p:custDataLst>
              <p:tags r:id="rId1"/>
            </p:custDataLst>
          </p:nvPr>
        </p:nvSpPr>
        <p:spPr>
          <a:xfrm>
            <a:off x="0" y="0"/>
            <a:ext cx="9144000" cy="68588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4632661"/>
            <a:ext cx="9144000" cy="511474"/>
            <a:chOff x="0" y="6176119"/>
            <a:chExt cx="12192000" cy="681881"/>
          </a:xfrm>
        </p:grpSpPr>
        <p:pic>
          <p:nvPicPr>
            <p:cNvPr id="12" name="图片 11"/>
            <p:cNvPicPr/>
            <p:nvPr userDrawn="1">
              <p:custDataLst>
                <p:tags r:id="rId11"/>
              </p:custDataLst>
            </p:nvPr>
          </p:nvPicPr>
          <p:blipFill>
            <a:blip r:embed="rId14" r:link="rId15" cstate="screen"/>
            <a:stretch>
              <a:fillRect/>
            </a:stretch>
          </p:blipFill>
          <p:spPr>
            <a:xfrm>
              <a:off x="11471910" y="6176119"/>
              <a:ext cx="720090" cy="681881"/>
            </a:xfrm>
            <a:prstGeom prst="rect">
              <a:avLst/>
            </a:prstGeom>
          </p:spPr>
        </p:pic>
        <p:pic>
          <p:nvPicPr>
            <p:cNvPr id="10" name="图片 9"/>
            <p:cNvPicPr/>
            <p:nvPr userDrawn="1">
              <p:custDataLst>
                <p:tags r:id="rId12"/>
              </p:custDataLst>
            </p:nvPr>
          </p:nvPicPr>
          <p:blipFill>
            <a:blip r:embed="rId16" r:link="rId17" cstate="screen"/>
            <a:stretch>
              <a:fillRect/>
            </a:stretch>
          </p:blipFill>
          <p:spPr>
            <a:xfrm>
              <a:off x="0" y="6330300"/>
              <a:ext cx="720090" cy="527700"/>
            </a:xfrm>
            <a:prstGeom prst="rect">
              <a:avLst/>
            </a:prstGeom>
          </p:spPr>
        </p:pic>
      </p:grpSp>
      <p:sp>
        <p:nvSpPr>
          <p:cNvPr id="2" name="标题 1"/>
          <p:cNvSpPr>
            <a:spLocks noGrp="1"/>
          </p:cNvSpPr>
          <p:nvPr>
            <p:ph type="title"/>
            <p:custDataLst>
              <p:tags r:id="rId3"/>
            </p:custDataLst>
          </p:nvPr>
        </p:nvSpPr>
        <p:spPr>
          <a:xfrm>
            <a:off x="434700" y="178222"/>
            <a:ext cx="8278200" cy="33151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内容占位符 6"/>
          <p:cNvSpPr>
            <a:spLocks noGrp="1"/>
          </p:cNvSpPr>
          <p:nvPr>
            <p:ph sz="quarter" idx="13"/>
            <p:custDataLst>
              <p:tags r:id="rId7"/>
            </p:custDataLst>
          </p:nvPr>
        </p:nvSpPr>
        <p:spPr>
          <a:xfrm>
            <a:off x="434700" y="1247554"/>
            <a:ext cx="40068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4681800" y="1247554"/>
            <a:ext cx="40257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文本占位符 10"/>
          <p:cNvSpPr>
            <a:spLocks noGrp="1"/>
          </p:cNvSpPr>
          <p:nvPr>
            <p:ph type="body" sz="quarter" idx="15"/>
            <p:custDataLst>
              <p:tags r:id="rId9"/>
            </p:custDataLst>
          </p:nvPr>
        </p:nvSpPr>
        <p:spPr>
          <a:xfrm>
            <a:off x="429300" y="3613046"/>
            <a:ext cx="40068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13" name="文本占位符 12"/>
          <p:cNvSpPr>
            <a:spLocks noGrp="1"/>
          </p:cNvSpPr>
          <p:nvPr>
            <p:ph type="body" sz="quarter" idx="16"/>
            <p:custDataLst>
              <p:tags r:id="rId10"/>
            </p:custDataLst>
          </p:nvPr>
        </p:nvSpPr>
        <p:spPr>
          <a:xfrm>
            <a:off x="4689900" y="3610346"/>
            <a:ext cx="40257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715357"/>
            <a:ext cx="9144000" cy="3713422"/>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3993318"/>
            <a:ext cx="9143999" cy="1150817"/>
            <a:chOff x="0" y="5323767"/>
            <a:chExt cx="12191999" cy="1534233"/>
          </a:xfrm>
        </p:grpSpPr>
        <p:pic>
          <p:nvPicPr>
            <p:cNvPr id="9" name="图片 8"/>
            <p:cNvPicPr/>
            <p:nvPr userDrawn="1">
              <p:custDataLst>
                <p:tags r:id="rId8"/>
              </p:custDataLst>
            </p:nvPr>
          </p:nvPicPr>
          <p:blipFill>
            <a:blip r:embed="rId11" r:link="rId12" cstate="print"/>
            <a:stretch>
              <a:fillRect/>
            </a:stretch>
          </p:blipFill>
          <p:spPr>
            <a:xfrm>
              <a:off x="10571797" y="5323767"/>
              <a:ext cx="1620202" cy="1534233"/>
            </a:xfrm>
            <a:prstGeom prst="rect">
              <a:avLst/>
            </a:prstGeom>
          </p:spPr>
        </p:pic>
        <p:pic>
          <p:nvPicPr>
            <p:cNvPr id="8" name="图片 7"/>
            <p:cNvPicPr/>
            <p:nvPr userDrawn="1">
              <p:custDataLst>
                <p:tags r:id="rId9"/>
              </p:custDataLst>
            </p:nvPr>
          </p:nvPicPr>
          <p:blipFill>
            <a:blip r:embed="rId13" r:link="rId14" cstate="print"/>
            <a:stretch>
              <a:fillRect/>
            </a:stretch>
          </p:blipFill>
          <p:spPr>
            <a:xfrm>
              <a:off x="0" y="5670676"/>
              <a:ext cx="1620202" cy="1187324"/>
            </a:xfrm>
            <a:prstGeom prst="rect">
              <a:avLst/>
            </a:prstGeom>
          </p:spPr>
        </p:pic>
      </p:grpSp>
      <p:sp>
        <p:nvSpPr>
          <p:cNvPr id="2" name="标题 1"/>
          <p:cNvSpPr>
            <a:spLocks noGrp="1"/>
          </p:cNvSpPr>
          <p:nvPr>
            <p:ph type="title" hasCustomPrompt="1"/>
            <p:custDataLst>
              <p:tags r:id="rId3"/>
            </p:custDataLst>
          </p:nvPr>
        </p:nvSpPr>
        <p:spPr>
          <a:xfrm>
            <a:off x="1142100" y="1004524"/>
            <a:ext cx="6858000" cy="1790321"/>
          </a:xfrm>
        </p:spPr>
        <p:txBody>
          <a:bodyPr wrap="square" anchor="b">
            <a:normAutofit/>
          </a:bodyPr>
          <a:lstStyle>
            <a:lvl1pPr algn="ctr">
              <a:defRPr sz="45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1141810" y="2897458"/>
            <a:ext cx="6858000" cy="1242153"/>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2">
            <a:lumMod val="95000"/>
          </a:schemeClr>
        </a:solidFill>
        <a:effectLst/>
      </p:bgPr>
    </p:bg>
    <p:spTree>
      <p:nvGrpSpPr>
        <p:cNvPr id="1" name=""/>
        <p:cNvGrpSpPr/>
        <p:nvPr/>
      </p:nvGrpSpPr>
      <p:grpSpPr>
        <a:xfrm>
          <a:off x="0" y="0"/>
          <a:ext cx="0" cy="0"/>
          <a:chOff x="0" y="0"/>
          <a:chExt cx="0" cy="0"/>
        </a:xfrm>
      </p:grpSpPr>
      <p:pic>
        <p:nvPicPr>
          <p:cNvPr id="5" name="图片 4"/>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16" name="日期占位符 15"/>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17" name="页脚占位符 16"/>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18" name="灯片编号占位符 17"/>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3" name="标题 2"/>
          <p:cNvSpPr>
            <a:spLocks noGrp="1"/>
          </p:cNvSpPr>
          <p:nvPr>
            <p:ph type="ctrTitle" idx="14" hasCustomPrompt="1"/>
            <p:custDataLst>
              <p:tags r:id="rId5"/>
            </p:custDataLst>
          </p:nvPr>
        </p:nvSpPr>
        <p:spPr>
          <a:xfrm>
            <a:off x="5211527" y="1603493"/>
            <a:ext cx="3619024" cy="1659460"/>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5400"/>
              <a:buFont typeface="Arial" panose="020B0604020202020204" pitchFamily="34" charset="0"/>
              <a:buNone/>
              <a:defRPr sz="4050" b="0" spc="6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5269154" y="3262954"/>
            <a:ext cx="1339928" cy="277688"/>
          </a:xfrm>
        </p:spPr>
        <p:txBody>
          <a:bodyPr vert="horz" wrap="square" lIns="0" tIns="0" rIns="0" bIns="0" anchor="t" anchorCtr="0">
            <a:normAutofit/>
          </a:bodyPr>
          <a:lstStyle>
            <a:lvl1pPr marL="0" marR="0" indent="0" algn="l" defTabSz="914400" rtl="0" eaLnBrk="1" fontAlgn="auto" latinLnBrk="0" hangingPunct="1">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dirty="0"/>
              <a:t>编辑文本</a:t>
            </a: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4"/>
            </p:custDataLst>
          </p:nvPr>
        </p:nvSpPr>
        <p:spPr>
          <a:xfrm>
            <a:off x="502412" y="714469"/>
            <a:ext cx="8139178"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3048000" y="4287541"/>
            <a:ext cx="3048000" cy="856594"/>
          </a:xfrm>
          <a:prstGeom prst="rect">
            <a:avLst/>
          </a:prstGeom>
        </p:spPr>
      </p:pic>
      <p:sp>
        <p:nvSpPr>
          <p:cNvPr id="4" name="日期占位符 3"/>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5" name="页脚占位符 4"/>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
        <p:nvSpPr>
          <p:cNvPr id="3" name="标题 2"/>
          <p:cNvSpPr>
            <a:spLocks noGrp="1"/>
          </p:cNvSpPr>
          <p:nvPr>
            <p:ph type="ctrTitle" idx="14" hasCustomPrompt="1"/>
            <p:custDataLst>
              <p:tags r:id="rId5"/>
            </p:custDataLst>
          </p:nvPr>
        </p:nvSpPr>
        <p:spPr>
          <a:xfrm>
            <a:off x="3378132" y="1867845"/>
            <a:ext cx="4079081" cy="535847"/>
          </a:xfrm>
        </p:spPr>
        <p:txBody>
          <a:bodyPr vert="horz" wrap="square" lIns="0" tIns="0" rIns="0" bIns="0" anchor="ctr" anchorCtr="0">
            <a:normAutofit/>
          </a:bodyPr>
          <a:lstStyle>
            <a:lvl1pPr marL="0" marR="0" indent="0" algn="l" defTabSz="914400" rtl="0" eaLnBrk="1" fontAlgn="auto" latinLnBrk="0" hangingPunct="1">
              <a:lnSpc>
                <a:spcPct val="120000"/>
              </a:lnSpc>
              <a:spcBef>
                <a:spcPct val="0"/>
              </a:spcBef>
              <a:spcAft>
                <a:spcPts val="0"/>
              </a:spcAft>
              <a:buClrTx/>
              <a:buSzPts val="3600"/>
              <a:buNone/>
              <a:defRPr sz="2700" b="0" spc="4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3378132" y="2491334"/>
            <a:ext cx="4079081" cy="800675"/>
          </a:xfrm>
        </p:spPr>
        <p:txBody>
          <a:bodyPr vert="horz" wrap="square" lIns="0" tIns="0" rIns="0" bIns="0" anchor="t" anchorCtr="0">
            <a:normAutofit/>
          </a:bodyPr>
          <a:lstStyle>
            <a:lvl1pPr marL="0" marR="0" indent="0" algn="l" defTabSz="914400" rtl="0" eaLnBrk="1" fontAlgn="auto" latinLnBrk="0" hangingPunct="1">
              <a:lnSpc>
                <a:spcPct val="130000"/>
              </a:lnSpc>
              <a:spcBef>
                <a:spcPts val="0"/>
              </a:spcBef>
              <a:spcAft>
                <a:spcPts val="0"/>
              </a:spcAft>
              <a:buClrTx/>
              <a:buSzPts val="1600"/>
              <a:buFont typeface="Arial" panose="020B0604020202020204" pitchFamily="34" charset="0"/>
              <a:buNone/>
              <a:defRPr sz="12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a:t>单击此处编辑副标题</a:t>
            </a: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4"/>
            </p:custDataLst>
          </p:nvPr>
        </p:nvSpPr>
        <p:spPr>
          <a:xfrm>
            <a:off x="502448"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5"/>
            </p:custDataLst>
          </p:nvPr>
        </p:nvSpPr>
        <p:spPr>
          <a:xfrm>
            <a:off x="4679158" y="714469"/>
            <a:ext cx="3962432" cy="4042179"/>
          </a:xfrm>
        </p:spPr>
        <p:txBody>
          <a:bodyPr wrap="square"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charset="-122"/>
              </a:defRPr>
            </a:lvl1pPr>
            <a:lvl2pPr eaLnBrk="1" fontAlgn="auto" latinLnBrk="0" hangingPunct="1">
              <a:defRPr sz="1200">
                <a:solidFill>
                  <a:schemeClr val="tx1"/>
                </a:solidFill>
                <a:latin typeface="Arial" panose="020B0604020202020204" pitchFamily="34" charset="0"/>
                <a:ea typeface="微软雅黑" panose="020B0503020204020204" charset="-122"/>
              </a:defRPr>
            </a:lvl2pPr>
            <a:lvl3pPr eaLnBrk="1" fontAlgn="auto" latinLnBrk="0" hangingPunct="1">
              <a:defRPr sz="1200">
                <a:solidFill>
                  <a:schemeClr val="tx1"/>
                </a:solidFill>
                <a:latin typeface="Arial" panose="020B0604020202020204" pitchFamily="34" charset="0"/>
                <a:ea typeface="微软雅黑" panose="020B0503020204020204" charset="-122"/>
              </a:defRPr>
            </a:lvl3pPr>
            <a:lvl4pPr eaLnBrk="1" fontAlgn="auto" latinLnBrk="0" hangingPunct="1">
              <a:defRPr sz="1200">
                <a:solidFill>
                  <a:schemeClr val="tx1"/>
                </a:solidFill>
                <a:latin typeface="Arial" panose="020B0604020202020204" pitchFamily="34" charset="0"/>
                <a:ea typeface="微软雅黑" panose="020B0503020204020204" charset="-122"/>
              </a:defRPr>
            </a:lvl4pPr>
            <a:lvl5pPr eaLnBrk="1" fontAlgn="auto" latinLnBrk="0" hangingPunct="1">
              <a:defRPr sz="12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1" name="图片 10"/>
          <p:cNvPicPr/>
          <p:nvPr userDrawn="1">
            <p:custDataLst>
              <p:tags r:id="rId1"/>
            </p:custDataLst>
          </p:nvPr>
        </p:nvPicPr>
        <p:blipFill>
          <a:blip r:embed="rId12" r:link="rId13" cstate="screen"/>
          <a:stretch>
            <a:fillRect/>
          </a:stretch>
        </p:blipFill>
        <p:spPr>
          <a:xfrm>
            <a:off x="0" y="0"/>
            <a:ext cx="540068" cy="511474"/>
          </a:xfrm>
          <a:prstGeom prst="rect">
            <a:avLst/>
          </a:prstGeom>
        </p:spPr>
      </p:pic>
      <p:pic>
        <p:nvPicPr>
          <p:cNvPr id="10" name="图片 9"/>
          <p:cNvPicPr/>
          <p:nvPr userDrawn="1">
            <p:custDataLst>
              <p:tags r:id="rId2"/>
            </p:custDataLst>
          </p:nvPr>
        </p:nvPicPr>
        <p:blipFill>
          <a:blip r:embed="rId14" r:link="rId15"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4"/>
            </p:custDataLst>
          </p:nvPr>
        </p:nvSpPr>
        <p:spPr>
          <a:xfrm>
            <a:off x="502448" y="714469"/>
            <a:ext cx="3962432" cy="285788"/>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lang="zh-CN" altLang="en-US" dirty="0"/>
              <a:t>单击此处编辑文本</a:t>
            </a:r>
          </a:p>
        </p:txBody>
      </p:sp>
      <p:sp>
        <p:nvSpPr>
          <p:cNvPr id="4" name="内容占位符 3"/>
          <p:cNvSpPr>
            <a:spLocks noGrp="1"/>
          </p:cNvSpPr>
          <p:nvPr>
            <p:ph sz="half" idx="2"/>
            <p:custDataLst>
              <p:tags r:id="rId5"/>
            </p:custDataLst>
          </p:nvPr>
        </p:nvSpPr>
        <p:spPr>
          <a:xfrm>
            <a:off x="502444" y="1055024"/>
            <a:ext cx="3962400"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6"/>
            </p:custDataLst>
          </p:nvPr>
        </p:nvSpPr>
        <p:spPr>
          <a:xfrm>
            <a:off x="4676813" y="714469"/>
            <a:ext cx="3962432" cy="285788"/>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a:sym typeface="+mn-ea"/>
              </a:rPr>
              <a:t>单击此处编辑文本</a:t>
            </a:r>
          </a:p>
        </p:txBody>
      </p:sp>
      <p:sp>
        <p:nvSpPr>
          <p:cNvPr id="6" name="内容占位符 5"/>
          <p:cNvSpPr>
            <a:spLocks noGrp="1"/>
          </p:cNvSpPr>
          <p:nvPr>
            <p:ph sz="quarter" idx="4"/>
            <p:custDataLst>
              <p:tags r:id="rId7"/>
            </p:custDataLst>
          </p:nvPr>
        </p:nvSpPr>
        <p:spPr>
          <a:xfrm>
            <a:off x="4676813" y="1055024"/>
            <a:ext cx="3962432"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8" name="页脚占位符 7"/>
          <p:cNvSpPr>
            <a:spLocks noGrp="1"/>
          </p:cNvSpPr>
          <p:nvPr>
            <p:ph type="ftr" sz="quarter" idx="11"/>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9" name="灯片编号占位符 8"/>
          <p:cNvSpPr>
            <a:spLocks noGrp="1"/>
          </p:cNvSpPr>
          <p:nvPr>
            <p:ph type="sldNum" sz="quarter" idx="12"/>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5623560" y="1646123"/>
            <a:ext cx="3291840" cy="1851889"/>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0" y="4748311"/>
            <a:ext cx="540068" cy="395824"/>
          </a:xfrm>
          <a:prstGeom prst="rect">
            <a:avLst/>
          </a:prstGeom>
        </p:spPr>
      </p:pic>
      <p:sp>
        <p:nvSpPr>
          <p:cNvPr id="2" name="标题 1"/>
          <p:cNvSpPr>
            <a:spLocks noGrp="1"/>
          </p:cNvSpPr>
          <p:nvPr>
            <p:ph type="title"/>
            <p:custDataLst>
              <p:tags r:id="rId3"/>
            </p:custDataLst>
          </p:nvPr>
        </p:nvSpPr>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5623560" y="1646123"/>
            <a:ext cx="3291840" cy="1851889"/>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0" y="4748311"/>
            <a:ext cx="540068" cy="395824"/>
          </a:xfrm>
          <a:prstGeom prst="rect">
            <a:avLst/>
          </a:prstGeom>
        </p:spPr>
      </p:pic>
      <p:sp>
        <p:nvSpPr>
          <p:cNvPr id="2" name="标题 1"/>
          <p:cNvSpPr>
            <a:spLocks noGrp="1"/>
          </p:cNvSpPr>
          <p:nvPr>
            <p:ph type="title"/>
            <p:custDataLst>
              <p:tags r:id="rId3"/>
            </p:custDataLst>
          </p:nvPr>
        </p:nvSpPr>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3" name="页脚占位符 2"/>
          <p:cNvSpPr>
            <a:spLocks noGrp="1"/>
          </p:cNvSpPr>
          <p:nvPr>
            <p:ph type="ftr" sz="quarter" idx="11"/>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4" name="灯片编号占位符 3"/>
          <p:cNvSpPr>
            <a:spLocks noGrp="1"/>
          </p:cNvSpPr>
          <p:nvPr>
            <p:ph type="sldNum" sz="quarter" idx="12"/>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48"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图片占位符 2"/>
          <p:cNvSpPr>
            <a:spLocks noGrp="1"/>
          </p:cNvSpPr>
          <p:nvPr>
            <p:ph type="pic" idx="1"/>
            <p:custDataLst>
              <p:tags r:id="rId4"/>
            </p:custDataLst>
          </p:nvPr>
        </p:nvSpPr>
        <p:spPr>
          <a:xfrm>
            <a:off x="502448" y="714469"/>
            <a:ext cx="3962432" cy="4042179"/>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5"/>
            </p:custDataLst>
          </p:nvPr>
        </p:nvSpPr>
        <p:spPr>
          <a:xfrm>
            <a:off x="4679194"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solidFill>
                  <a:prstClr val="black">
                    <a:tint val="75000"/>
                  </a:prstClr>
                </a:solidFill>
              </a:rPr>
              <a:t>2020/10/28</a:t>
            </a:fld>
            <a:endParaRPr lang="zh-CN" altLang="en-US" dirty="0">
              <a:solidFill>
                <a:prstClr val="black">
                  <a:tint val="75000"/>
                </a:prstClr>
              </a:solidFill>
            </a:endParaRPr>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竖排标题 1"/>
          <p:cNvSpPr>
            <a:spLocks noGrp="1"/>
          </p:cNvSpPr>
          <p:nvPr>
            <p:ph type="title" orient="vert"/>
            <p:custDataLst>
              <p:tags r:id="rId3"/>
            </p:custDataLst>
          </p:nvPr>
        </p:nvSpPr>
        <p:spPr>
          <a:xfrm>
            <a:off x="7928351" y="714469"/>
            <a:ext cx="713238" cy="4042179"/>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4"/>
            </p:custDataLst>
          </p:nvPr>
        </p:nvSpPr>
        <p:spPr>
          <a:xfrm>
            <a:off x="502444" y="714463"/>
            <a:ext cx="7371076" cy="4042179"/>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8" r:link="rId9" cstate="screen"/>
          <a:stretch>
            <a:fillRect/>
          </a:stretch>
        </p:blipFill>
        <p:spPr>
          <a:xfrm>
            <a:off x="0" y="0"/>
            <a:ext cx="540068" cy="511474"/>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8603933" y="0"/>
            <a:ext cx="540068" cy="395824"/>
          </a:xfrm>
          <a:prstGeom prst="rect">
            <a:avLst/>
          </a:prstGeom>
        </p:spPr>
      </p:pic>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
        <p:nvSpPr>
          <p:cNvPr id="7" name="内容占位符 6"/>
          <p:cNvSpPr>
            <a:spLocks noGrp="1"/>
          </p:cNvSpPr>
          <p:nvPr>
            <p:ph sz="quarter" idx="13"/>
            <p:custDataLst>
              <p:tags r:id="rId6"/>
            </p:custDataLst>
          </p:nvPr>
        </p:nvSpPr>
        <p:spPr>
          <a:xfrm>
            <a:off x="502448" y="714469"/>
            <a:ext cx="8139178" cy="4042179"/>
          </a:xfrm>
        </p:spPr>
        <p:txBody>
          <a:bodyPr wrap="square">
            <a:norm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6" name="图片 5"/>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3" name="日期占位符 2"/>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
        <p:nvSpPr>
          <p:cNvPr id="7" name="文本占位符 6"/>
          <p:cNvSpPr>
            <a:spLocks noGrp="1"/>
          </p:cNvSpPr>
          <p:nvPr>
            <p:ph type="body" idx="14" hasCustomPrompt="1"/>
            <p:custDataLst>
              <p:tags r:id="rId5"/>
            </p:custDataLst>
          </p:nvPr>
        </p:nvSpPr>
        <p:spPr>
          <a:xfrm>
            <a:off x="5241846" y="2949543"/>
            <a:ext cx="3269933" cy="277688"/>
          </a:xfrm>
        </p:spPr>
        <p:txBody>
          <a:bodyPr vert="horz" wrap="square" lIns="0" tIns="0" rIns="0" bIns="0" anchor="t" anchorCtr="0">
            <a:normAutofit/>
          </a:bodyPr>
          <a:lstStyle>
            <a:lvl1pPr marL="0" marR="0" indent="0" algn="l" rtl="0" eaLnBrk="1" fontAlgn="auto">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stStyle>
          <a:p>
            <a:pPr marL="228600" lvl="0" indent="-228600" algn="l" defTabSz="914400" rtl="0" eaLnBrk="1" fontAlgn="auto" latinLnBrk="0" hangingPunct="1">
              <a:lnSpc>
                <a:spcPct val="130000"/>
              </a:lnSpc>
              <a:spcBef>
                <a:spcPts val="0"/>
              </a:spcBef>
              <a:spcAft>
                <a:spcPts val="1000"/>
              </a:spcAft>
              <a:buClr>
                <a:schemeClr val="tx1">
                  <a:lumMod val="65000"/>
                  <a:lumOff val="35000"/>
                </a:schemeClr>
              </a:buClr>
              <a:buSzPts val="2000"/>
              <a:buFont typeface="Arial" panose="020B0604020202020204" pitchFamily="34" charset="0"/>
              <a:buNone/>
            </a:pPr>
            <a:r>
              <a:rPr lang="zh-CN" altLang="en-US"/>
              <a:t>单击此处编辑副标题</a:t>
            </a:r>
          </a:p>
        </p:txBody>
      </p:sp>
      <p:sp>
        <p:nvSpPr>
          <p:cNvPr id="2" name="标题 1"/>
          <p:cNvSpPr>
            <a:spLocks noGrp="1"/>
          </p:cNvSpPr>
          <p:nvPr>
            <p:ph type="title" idx="13" hasCustomPrompt="1"/>
            <p:custDataLst>
              <p:tags r:id="rId6"/>
            </p:custDataLst>
          </p:nvPr>
        </p:nvSpPr>
        <p:spPr>
          <a:xfrm>
            <a:off x="5241846" y="1916905"/>
            <a:ext cx="3269933" cy="879266"/>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6600"/>
              <a:buFont typeface="Arial" panose="020B0604020202020204" pitchFamily="34" charset="0"/>
              <a:buNone/>
              <a:defRPr sz="4950" b="0" spc="7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0" y="0"/>
            <a:ext cx="9144000" cy="511474"/>
            <a:chOff x="0" y="0"/>
            <a:chExt cx="12192000" cy="681881"/>
          </a:xfrm>
        </p:grpSpPr>
        <p:pic>
          <p:nvPicPr>
            <p:cNvPr id="7" name="图片 6"/>
            <p:cNvPicPr/>
            <p:nvPr userDrawn="1">
              <p:custDataLst>
                <p:tags r:id="rId6"/>
              </p:custDataLst>
            </p:nvPr>
          </p:nvPicPr>
          <p:blipFill>
            <a:blip r:embed="rId9" r:link="rId10" cstate="screen"/>
            <a:stretch>
              <a:fillRect/>
            </a:stretch>
          </p:blipFill>
          <p:spPr>
            <a:xfrm>
              <a:off x="0" y="0"/>
              <a:ext cx="720090" cy="681881"/>
            </a:xfrm>
            <a:prstGeom prst="rect">
              <a:avLst/>
            </a:prstGeom>
          </p:spPr>
        </p:pic>
        <p:pic>
          <p:nvPicPr>
            <p:cNvPr id="6" name="图片 5"/>
            <p:cNvPicPr/>
            <p:nvPr userDrawn="1">
              <p:custDataLst>
                <p:tags r:id="rId7"/>
              </p:custDataLst>
            </p:nvPr>
          </p:nvPicPr>
          <p:blipFill>
            <a:blip r:embed="rId11" r:link="rId12"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2"/>
            </p:custDataLst>
          </p:nvPr>
        </p:nvSpPr>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219056" y="227885"/>
            <a:ext cx="8705888" cy="468836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9" name="图片 8"/>
            <p:cNvPicPr/>
            <p:nvPr userDrawn="1">
              <p:custDataLst>
                <p:tags r:id="rId8"/>
              </p:custDataLst>
            </p:nvPr>
          </p:nvPicPr>
          <p:blipFill>
            <a:blip r:embed="rId11" r:link="rId12" cstate="screen"/>
            <a:stretch>
              <a:fillRect/>
            </a:stretch>
          </p:blipFill>
          <p:spPr>
            <a:xfrm>
              <a:off x="0" y="0"/>
              <a:ext cx="720090" cy="681881"/>
            </a:xfrm>
            <a:prstGeom prst="rect">
              <a:avLst/>
            </a:prstGeom>
          </p:spPr>
        </p:pic>
        <p:pic>
          <p:nvPicPr>
            <p:cNvPr id="8" name="图片 7"/>
            <p:cNvPicPr/>
            <p:nvPr userDrawn="1">
              <p:custDataLst>
                <p:tags r:id="rId9"/>
              </p:custDataLst>
            </p:nvPr>
          </p:nvPicPr>
          <p:blipFill>
            <a:blip r:embed="rId13" r:link="rId14" cstate="screen"/>
            <a:stretch>
              <a:fillRect/>
            </a:stretch>
          </p:blipFill>
          <p:spPr>
            <a:xfrm>
              <a:off x="11471910" y="0"/>
              <a:ext cx="720090" cy="527700"/>
            </a:xfrm>
            <a:prstGeom prst="rect">
              <a:avLst/>
            </a:prstGeom>
          </p:spPr>
        </p:pic>
      </p:grpSp>
      <p:sp>
        <p:nvSpPr>
          <p:cNvPr id="2" name="标题 1"/>
          <p:cNvSpPr>
            <a:spLocks noGrp="1"/>
          </p:cNvSpPr>
          <p:nvPr>
            <p:ph type="title" hasCustomPrompt="1"/>
            <p:custDataLst>
              <p:tags r:id="rId3"/>
            </p:custDataLst>
          </p:nvPr>
        </p:nvSpPr>
        <p:spPr>
          <a:xfrm>
            <a:off x="961200" y="937016"/>
            <a:ext cx="7219800" cy="542767"/>
          </a:xfrm>
        </p:spPr>
        <p:txBody>
          <a:bodyPr wrap="square" anchor="ctr">
            <a:normAutofit/>
          </a:bodyPr>
          <a:lstStyle>
            <a:lvl1pP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7" name="内容占位符 6"/>
          <p:cNvSpPr>
            <a:spLocks noGrp="1"/>
          </p:cNvSpPr>
          <p:nvPr>
            <p:ph sz="quarter" idx="13"/>
            <p:custDataLst>
              <p:tags r:id="rId4"/>
            </p:custDataLst>
          </p:nvPr>
        </p:nvSpPr>
        <p:spPr>
          <a:xfrm>
            <a:off x="960835" y="1622900"/>
            <a:ext cx="7219950" cy="258421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3618452" cy="514413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pic>
        <p:nvPicPr>
          <p:cNvPr id="8" name="图片 7"/>
          <p:cNvPicPr/>
          <p:nvPr userDrawn="1">
            <p:custDataLst>
              <p:tags r:id="rId2"/>
            </p:custDataLst>
          </p:nvPr>
        </p:nvPicPr>
        <p:blipFill>
          <a:blip r:embed="rId10" r:link="rId11" cstate="screen"/>
          <a:stretch>
            <a:fillRect/>
          </a:stretch>
        </p:blipFill>
        <p:spPr>
          <a:xfrm>
            <a:off x="8603933" y="0"/>
            <a:ext cx="540068" cy="511474"/>
          </a:xfrm>
          <a:prstGeom prst="rect">
            <a:avLst/>
          </a:prstGeom>
        </p:spPr>
      </p:pic>
      <p:sp>
        <p:nvSpPr>
          <p:cNvPr id="2" name="标题 1"/>
          <p:cNvSpPr>
            <a:spLocks noGrp="1"/>
          </p:cNvSpPr>
          <p:nvPr>
            <p:ph type="title" hasCustomPrompt="1"/>
            <p:custDataLst>
              <p:tags r:id="rId3"/>
            </p:custDataLst>
          </p:nvPr>
        </p:nvSpPr>
        <p:spPr>
          <a:xfrm>
            <a:off x="437400" y="577871"/>
            <a:ext cx="2970000" cy="661582"/>
          </a:xfrm>
        </p:spPr>
        <p:txBody>
          <a:bodyPr wrap="square" anchor="ctr" anchorCtr="0">
            <a:normAutofit/>
          </a:bodyPr>
          <a:lstStyle>
            <a:lvl1pPr>
              <a:defRPr sz="27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440100" y="1323163"/>
            <a:ext cx="2967300" cy="307027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3825900" y="577525"/>
            <a:ext cx="4860000" cy="381642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9144000" cy="1998496"/>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9000" y="585972"/>
            <a:ext cx="8232300" cy="469858"/>
          </a:xfrm>
        </p:spPr>
        <p:txBody>
          <a:bodyPr wrap="square" anchor="ctr">
            <a:normAutofit/>
          </a:bodyPr>
          <a:lstStyle>
            <a:lvl1pPr algn="ctr">
              <a:defRPr sz="27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459000" y="1244854"/>
            <a:ext cx="8231981" cy="621077"/>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9" name="内容占位符 8"/>
          <p:cNvSpPr>
            <a:spLocks noGrp="1"/>
          </p:cNvSpPr>
          <p:nvPr>
            <p:ph sz="quarter" idx="14"/>
            <p:custDataLst>
              <p:tags r:id="rId8"/>
            </p:custDataLst>
          </p:nvPr>
        </p:nvSpPr>
        <p:spPr>
          <a:xfrm>
            <a:off x="459581" y="2106260"/>
            <a:ext cx="8224200" cy="257341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3" name="页脚占位符 2"/>
          <p:cNvSpPr>
            <a:spLocks noGrp="1"/>
          </p:cNvSpPr>
          <p:nvPr>
            <p:ph type="ftr" sz="quarter" idx="11"/>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4" name="灯片编号占位符 3"/>
          <p:cNvSpPr>
            <a:spLocks noGrp="1"/>
          </p:cNvSpPr>
          <p:nvPr>
            <p:ph type="sldNum" sz="quarter" idx="12"/>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3772194"/>
            <a:ext cx="9144000" cy="1371941"/>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3600" y="502262"/>
            <a:ext cx="8232300" cy="423952"/>
          </a:xfrm>
        </p:spPr>
        <p:txBody>
          <a:bodyPr wrap="square" anchor="ctr" anchorCtr="0">
            <a:normAutofit/>
          </a:bodyPr>
          <a:lstStyle>
            <a:lvl1pPr algn="ct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内容占位符 6"/>
          <p:cNvSpPr>
            <a:spLocks noGrp="1"/>
          </p:cNvSpPr>
          <p:nvPr>
            <p:ph sz="quarter" idx="13"/>
            <p:custDataLst>
              <p:tags r:id="rId7"/>
            </p:custDataLst>
          </p:nvPr>
        </p:nvSpPr>
        <p:spPr>
          <a:xfrm>
            <a:off x="453628" y="1261056"/>
            <a:ext cx="8243100" cy="2408697"/>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文本占位符 8"/>
          <p:cNvSpPr>
            <a:spLocks noGrp="1"/>
          </p:cNvSpPr>
          <p:nvPr>
            <p:ph type="body" sz="quarter" idx="14"/>
            <p:custDataLst>
              <p:tags r:id="rId8"/>
            </p:custDataLst>
          </p:nvPr>
        </p:nvSpPr>
        <p:spPr>
          <a:xfrm>
            <a:off x="445500" y="3885780"/>
            <a:ext cx="8251200" cy="75879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4" name="矩形 13"/>
          <p:cNvSpPr/>
          <p:nvPr userDrawn="1">
            <p:custDataLst>
              <p:tags r:id="rId1"/>
            </p:custDataLst>
          </p:nvPr>
        </p:nvSpPr>
        <p:spPr>
          <a:xfrm>
            <a:off x="0" y="0"/>
            <a:ext cx="9144000" cy="68588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4632661"/>
            <a:ext cx="9144000" cy="511474"/>
            <a:chOff x="0" y="6176119"/>
            <a:chExt cx="12192000" cy="681881"/>
          </a:xfrm>
        </p:grpSpPr>
        <p:pic>
          <p:nvPicPr>
            <p:cNvPr id="12" name="图片 11"/>
            <p:cNvPicPr/>
            <p:nvPr userDrawn="1">
              <p:custDataLst>
                <p:tags r:id="rId11"/>
              </p:custDataLst>
            </p:nvPr>
          </p:nvPicPr>
          <p:blipFill>
            <a:blip r:embed="rId14" r:link="rId15" cstate="screen"/>
            <a:stretch>
              <a:fillRect/>
            </a:stretch>
          </p:blipFill>
          <p:spPr>
            <a:xfrm>
              <a:off x="11471910" y="6176119"/>
              <a:ext cx="720090" cy="681881"/>
            </a:xfrm>
            <a:prstGeom prst="rect">
              <a:avLst/>
            </a:prstGeom>
          </p:spPr>
        </p:pic>
        <p:pic>
          <p:nvPicPr>
            <p:cNvPr id="10" name="图片 9"/>
            <p:cNvPicPr/>
            <p:nvPr userDrawn="1">
              <p:custDataLst>
                <p:tags r:id="rId12"/>
              </p:custDataLst>
            </p:nvPr>
          </p:nvPicPr>
          <p:blipFill>
            <a:blip r:embed="rId16" r:link="rId17" cstate="screen"/>
            <a:stretch>
              <a:fillRect/>
            </a:stretch>
          </p:blipFill>
          <p:spPr>
            <a:xfrm>
              <a:off x="0" y="6330300"/>
              <a:ext cx="720090" cy="527700"/>
            </a:xfrm>
            <a:prstGeom prst="rect">
              <a:avLst/>
            </a:prstGeom>
          </p:spPr>
        </p:pic>
      </p:grpSp>
      <p:sp>
        <p:nvSpPr>
          <p:cNvPr id="2" name="标题 1"/>
          <p:cNvSpPr>
            <a:spLocks noGrp="1"/>
          </p:cNvSpPr>
          <p:nvPr>
            <p:ph type="title"/>
            <p:custDataLst>
              <p:tags r:id="rId3"/>
            </p:custDataLst>
          </p:nvPr>
        </p:nvSpPr>
        <p:spPr>
          <a:xfrm>
            <a:off x="434700" y="178222"/>
            <a:ext cx="8278200" cy="33151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内容占位符 6"/>
          <p:cNvSpPr>
            <a:spLocks noGrp="1"/>
          </p:cNvSpPr>
          <p:nvPr>
            <p:ph sz="quarter" idx="13"/>
            <p:custDataLst>
              <p:tags r:id="rId7"/>
            </p:custDataLst>
          </p:nvPr>
        </p:nvSpPr>
        <p:spPr>
          <a:xfrm>
            <a:off x="434700" y="1247554"/>
            <a:ext cx="40068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4681800" y="1247554"/>
            <a:ext cx="40257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文本占位符 10"/>
          <p:cNvSpPr>
            <a:spLocks noGrp="1"/>
          </p:cNvSpPr>
          <p:nvPr>
            <p:ph type="body" sz="quarter" idx="15"/>
            <p:custDataLst>
              <p:tags r:id="rId9"/>
            </p:custDataLst>
          </p:nvPr>
        </p:nvSpPr>
        <p:spPr>
          <a:xfrm>
            <a:off x="429300" y="3613046"/>
            <a:ext cx="40068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13" name="文本占位符 12"/>
          <p:cNvSpPr>
            <a:spLocks noGrp="1"/>
          </p:cNvSpPr>
          <p:nvPr>
            <p:ph type="body" sz="quarter" idx="16"/>
            <p:custDataLst>
              <p:tags r:id="rId10"/>
            </p:custDataLst>
          </p:nvPr>
        </p:nvSpPr>
        <p:spPr>
          <a:xfrm>
            <a:off x="4689900" y="3610346"/>
            <a:ext cx="40257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715357"/>
            <a:ext cx="9144000" cy="3713422"/>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3993318"/>
            <a:ext cx="9143999" cy="1150817"/>
            <a:chOff x="0" y="5323767"/>
            <a:chExt cx="12191999" cy="1534233"/>
          </a:xfrm>
        </p:grpSpPr>
        <p:pic>
          <p:nvPicPr>
            <p:cNvPr id="9" name="图片 8"/>
            <p:cNvPicPr/>
            <p:nvPr userDrawn="1">
              <p:custDataLst>
                <p:tags r:id="rId8"/>
              </p:custDataLst>
            </p:nvPr>
          </p:nvPicPr>
          <p:blipFill>
            <a:blip r:embed="rId11" r:link="rId12" cstate="print"/>
            <a:stretch>
              <a:fillRect/>
            </a:stretch>
          </p:blipFill>
          <p:spPr>
            <a:xfrm>
              <a:off x="10571797" y="5323767"/>
              <a:ext cx="1620202" cy="1534233"/>
            </a:xfrm>
            <a:prstGeom prst="rect">
              <a:avLst/>
            </a:prstGeom>
          </p:spPr>
        </p:pic>
        <p:pic>
          <p:nvPicPr>
            <p:cNvPr id="8" name="图片 7"/>
            <p:cNvPicPr/>
            <p:nvPr userDrawn="1">
              <p:custDataLst>
                <p:tags r:id="rId9"/>
              </p:custDataLst>
            </p:nvPr>
          </p:nvPicPr>
          <p:blipFill>
            <a:blip r:embed="rId13" r:link="rId14" cstate="print"/>
            <a:stretch>
              <a:fillRect/>
            </a:stretch>
          </p:blipFill>
          <p:spPr>
            <a:xfrm>
              <a:off x="0" y="5670676"/>
              <a:ext cx="1620202" cy="1187324"/>
            </a:xfrm>
            <a:prstGeom prst="rect">
              <a:avLst/>
            </a:prstGeom>
          </p:spPr>
        </p:pic>
      </p:grpSp>
      <p:sp>
        <p:nvSpPr>
          <p:cNvPr id="2" name="标题 1"/>
          <p:cNvSpPr>
            <a:spLocks noGrp="1"/>
          </p:cNvSpPr>
          <p:nvPr>
            <p:ph type="title" hasCustomPrompt="1"/>
            <p:custDataLst>
              <p:tags r:id="rId3"/>
            </p:custDataLst>
          </p:nvPr>
        </p:nvSpPr>
        <p:spPr>
          <a:xfrm>
            <a:off x="1142100" y="1004524"/>
            <a:ext cx="6858000" cy="1790321"/>
          </a:xfrm>
        </p:spPr>
        <p:txBody>
          <a:bodyPr wrap="square" anchor="b">
            <a:normAutofit/>
          </a:bodyPr>
          <a:lstStyle>
            <a:lvl1pPr algn="ctr">
              <a:defRPr sz="45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1141810" y="2897458"/>
            <a:ext cx="6858000" cy="1242153"/>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2">
            <a:lumMod val="95000"/>
          </a:schemeClr>
        </a:solidFill>
        <a:effectLst/>
      </p:bgPr>
    </p:bg>
    <p:spTree>
      <p:nvGrpSpPr>
        <p:cNvPr id="1" name=""/>
        <p:cNvGrpSpPr/>
        <p:nvPr/>
      </p:nvGrpSpPr>
      <p:grpSpPr>
        <a:xfrm>
          <a:off x="0" y="0"/>
          <a:ext cx="0" cy="0"/>
          <a:chOff x="0" y="0"/>
          <a:chExt cx="0" cy="0"/>
        </a:xfrm>
      </p:grpSpPr>
      <p:pic>
        <p:nvPicPr>
          <p:cNvPr id="5" name="图片 4"/>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16" name="日期占位符 15"/>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a:t>
            </a:fld>
            <a:endParaRPr lang="zh-CN" altLang="en-US">
              <a:solidFill>
                <a:prstClr val="black">
                  <a:tint val="75000"/>
                </a:prstClr>
              </a:solidFill>
            </a:endParaRPr>
          </a:p>
        </p:txBody>
      </p:sp>
      <p:sp>
        <p:nvSpPr>
          <p:cNvPr id="17" name="页脚占位符 16"/>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18" name="灯片编号占位符 17"/>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3" name="标题 2"/>
          <p:cNvSpPr>
            <a:spLocks noGrp="1"/>
          </p:cNvSpPr>
          <p:nvPr>
            <p:ph type="ctrTitle" idx="14" hasCustomPrompt="1"/>
            <p:custDataLst>
              <p:tags r:id="rId5"/>
            </p:custDataLst>
          </p:nvPr>
        </p:nvSpPr>
        <p:spPr>
          <a:xfrm>
            <a:off x="5211527" y="1603493"/>
            <a:ext cx="3619024" cy="1659460"/>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5400"/>
              <a:buFont typeface="Arial" panose="020B0604020202020204" pitchFamily="34" charset="0"/>
              <a:buNone/>
              <a:defRPr sz="4050" b="0" spc="6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5269154" y="3262954"/>
            <a:ext cx="1339928" cy="277688"/>
          </a:xfrm>
        </p:spPr>
        <p:txBody>
          <a:bodyPr vert="horz" wrap="square" lIns="0" tIns="0" rIns="0" bIns="0" anchor="t" anchorCtr="0">
            <a:normAutofit/>
          </a:bodyPr>
          <a:lstStyle>
            <a:lvl1pPr marL="0" marR="0" indent="0" algn="l" defTabSz="914400" rtl="0" eaLnBrk="1" fontAlgn="auto" latinLnBrk="0" hangingPunct="1">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dirty="0"/>
              <a:t>编辑文本</a:t>
            </a:r>
          </a:p>
        </p:txBody>
      </p:sp>
    </p:spTree>
    <p:extLst>
      <p:ext uri="{BB962C8B-B14F-4D97-AF65-F5344CB8AC3E}">
        <p14:creationId xmlns:p14="http://schemas.microsoft.com/office/powerpoint/2010/main" val="35075197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4"/>
            </p:custDataLst>
          </p:nvPr>
        </p:nvSpPr>
        <p:spPr>
          <a:xfrm>
            <a:off x="502412" y="714469"/>
            <a:ext cx="8139178"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a:t>
            </a:fld>
            <a:endParaRPr lang="zh-CN" altLang="en-US">
              <a:solidFill>
                <a:prstClr val="black">
                  <a:tint val="75000"/>
                </a:prstClr>
              </a:solidFill>
            </a:endParaRPr>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063071"/>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3048000" y="4287541"/>
            <a:ext cx="3048000" cy="856594"/>
          </a:xfrm>
          <a:prstGeom prst="rect">
            <a:avLst/>
          </a:prstGeom>
        </p:spPr>
      </p:pic>
      <p:sp>
        <p:nvSpPr>
          <p:cNvPr id="4" name="日期占位符 3"/>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a:t>
            </a:fld>
            <a:endParaRPr lang="zh-CN" altLang="en-US">
              <a:solidFill>
                <a:prstClr val="black">
                  <a:tint val="75000"/>
                </a:prstClr>
              </a:solidFill>
            </a:endParaRPr>
          </a:p>
        </p:txBody>
      </p:sp>
      <p:sp>
        <p:nvSpPr>
          <p:cNvPr id="5" name="页脚占位符 4"/>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
        <p:nvSpPr>
          <p:cNvPr id="3" name="标题 2"/>
          <p:cNvSpPr>
            <a:spLocks noGrp="1"/>
          </p:cNvSpPr>
          <p:nvPr>
            <p:ph type="ctrTitle" idx="14" hasCustomPrompt="1"/>
            <p:custDataLst>
              <p:tags r:id="rId5"/>
            </p:custDataLst>
          </p:nvPr>
        </p:nvSpPr>
        <p:spPr>
          <a:xfrm>
            <a:off x="3378132" y="1867845"/>
            <a:ext cx="4079081" cy="535847"/>
          </a:xfrm>
        </p:spPr>
        <p:txBody>
          <a:bodyPr vert="horz" wrap="square" lIns="0" tIns="0" rIns="0" bIns="0" anchor="ctr" anchorCtr="0">
            <a:normAutofit/>
          </a:bodyPr>
          <a:lstStyle>
            <a:lvl1pPr marL="0" marR="0" indent="0" algn="l" defTabSz="914400" rtl="0" eaLnBrk="1" fontAlgn="auto" latinLnBrk="0" hangingPunct="1">
              <a:lnSpc>
                <a:spcPct val="120000"/>
              </a:lnSpc>
              <a:spcBef>
                <a:spcPct val="0"/>
              </a:spcBef>
              <a:spcAft>
                <a:spcPts val="0"/>
              </a:spcAft>
              <a:buClrTx/>
              <a:buSzPts val="3600"/>
              <a:buNone/>
              <a:defRPr sz="2700" b="0" spc="4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3378132" y="2491334"/>
            <a:ext cx="4079081" cy="800675"/>
          </a:xfrm>
        </p:spPr>
        <p:txBody>
          <a:bodyPr vert="horz" wrap="square" lIns="0" tIns="0" rIns="0" bIns="0" anchor="t" anchorCtr="0">
            <a:normAutofit/>
          </a:bodyPr>
          <a:lstStyle>
            <a:lvl1pPr marL="0" marR="0" indent="0" algn="l" defTabSz="914400" rtl="0" eaLnBrk="1" fontAlgn="auto" latinLnBrk="0" hangingPunct="1">
              <a:lnSpc>
                <a:spcPct val="130000"/>
              </a:lnSpc>
              <a:spcBef>
                <a:spcPts val="0"/>
              </a:spcBef>
              <a:spcAft>
                <a:spcPts val="0"/>
              </a:spcAft>
              <a:buClrTx/>
              <a:buSzPts val="1600"/>
              <a:buFont typeface="Arial" panose="020B0604020202020204" pitchFamily="34" charset="0"/>
              <a:buNone/>
              <a:defRPr sz="12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a:t>单击此处编辑副标题</a:t>
            </a:r>
          </a:p>
        </p:txBody>
      </p:sp>
    </p:spTree>
    <p:extLst>
      <p:ext uri="{BB962C8B-B14F-4D97-AF65-F5344CB8AC3E}">
        <p14:creationId xmlns:p14="http://schemas.microsoft.com/office/powerpoint/2010/main" val="2580732870"/>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4"/>
            </p:custDataLst>
          </p:nvPr>
        </p:nvSpPr>
        <p:spPr>
          <a:xfrm>
            <a:off x="502448"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5"/>
            </p:custDataLst>
          </p:nvPr>
        </p:nvSpPr>
        <p:spPr>
          <a:xfrm>
            <a:off x="4679158" y="714469"/>
            <a:ext cx="3962432" cy="4042179"/>
          </a:xfrm>
        </p:spPr>
        <p:txBody>
          <a:bodyPr wrap="square"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charset="-122"/>
              </a:defRPr>
            </a:lvl1pPr>
            <a:lvl2pPr eaLnBrk="1" fontAlgn="auto" latinLnBrk="0" hangingPunct="1">
              <a:defRPr sz="1200">
                <a:solidFill>
                  <a:schemeClr val="tx1"/>
                </a:solidFill>
                <a:latin typeface="Arial" panose="020B0604020202020204" pitchFamily="34" charset="0"/>
                <a:ea typeface="微软雅黑" panose="020B0503020204020204" charset="-122"/>
              </a:defRPr>
            </a:lvl2pPr>
            <a:lvl3pPr eaLnBrk="1" fontAlgn="auto" latinLnBrk="0" hangingPunct="1">
              <a:defRPr sz="1200">
                <a:solidFill>
                  <a:schemeClr val="tx1"/>
                </a:solidFill>
                <a:latin typeface="Arial" panose="020B0604020202020204" pitchFamily="34" charset="0"/>
                <a:ea typeface="微软雅黑" panose="020B0503020204020204" charset="-122"/>
              </a:defRPr>
            </a:lvl3pPr>
            <a:lvl4pPr eaLnBrk="1" fontAlgn="auto" latinLnBrk="0" hangingPunct="1">
              <a:defRPr sz="1200">
                <a:solidFill>
                  <a:schemeClr val="tx1"/>
                </a:solidFill>
                <a:latin typeface="Arial" panose="020B0604020202020204" pitchFamily="34" charset="0"/>
                <a:ea typeface="微软雅黑" panose="020B0503020204020204" charset="-122"/>
              </a:defRPr>
            </a:lvl4pPr>
            <a:lvl5pPr eaLnBrk="1" fontAlgn="auto" latinLnBrk="0" hangingPunct="1">
              <a:defRPr sz="12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a:t>
            </a:fld>
            <a:endParaRPr lang="zh-CN" altLang="en-US">
              <a:solidFill>
                <a:prstClr val="black">
                  <a:tint val="75000"/>
                </a:prstClr>
              </a:solidFill>
            </a:endParaRPr>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902410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1" name="图片 10"/>
          <p:cNvPicPr/>
          <p:nvPr userDrawn="1">
            <p:custDataLst>
              <p:tags r:id="rId1"/>
            </p:custDataLst>
          </p:nvPr>
        </p:nvPicPr>
        <p:blipFill>
          <a:blip r:embed="rId12" r:link="rId13" cstate="screen"/>
          <a:stretch>
            <a:fillRect/>
          </a:stretch>
        </p:blipFill>
        <p:spPr>
          <a:xfrm>
            <a:off x="0" y="0"/>
            <a:ext cx="540068" cy="511474"/>
          </a:xfrm>
          <a:prstGeom prst="rect">
            <a:avLst/>
          </a:prstGeom>
        </p:spPr>
      </p:pic>
      <p:pic>
        <p:nvPicPr>
          <p:cNvPr id="10" name="图片 9"/>
          <p:cNvPicPr/>
          <p:nvPr userDrawn="1">
            <p:custDataLst>
              <p:tags r:id="rId2"/>
            </p:custDataLst>
          </p:nvPr>
        </p:nvPicPr>
        <p:blipFill>
          <a:blip r:embed="rId14" r:link="rId15"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4"/>
            </p:custDataLst>
          </p:nvPr>
        </p:nvSpPr>
        <p:spPr>
          <a:xfrm>
            <a:off x="502448" y="714469"/>
            <a:ext cx="3962432" cy="285788"/>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lang="zh-CN" altLang="en-US" dirty="0"/>
              <a:t>单击此处编辑文本</a:t>
            </a:r>
          </a:p>
        </p:txBody>
      </p:sp>
      <p:sp>
        <p:nvSpPr>
          <p:cNvPr id="4" name="内容占位符 3"/>
          <p:cNvSpPr>
            <a:spLocks noGrp="1"/>
          </p:cNvSpPr>
          <p:nvPr>
            <p:ph sz="half" idx="2"/>
            <p:custDataLst>
              <p:tags r:id="rId5"/>
            </p:custDataLst>
          </p:nvPr>
        </p:nvSpPr>
        <p:spPr>
          <a:xfrm>
            <a:off x="502444" y="1055024"/>
            <a:ext cx="3962400"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6"/>
            </p:custDataLst>
          </p:nvPr>
        </p:nvSpPr>
        <p:spPr>
          <a:xfrm>
            <a:off x="4676813" y="714469"/>
            <a:ext cx="3962432" cy="285788"/>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a:sym typeface="+mn-ea"/>
              </a:rPr>
              <a:t>单击此处编辑文本</a:t>
            </a:r>
          </a:p>
        </p:txBody>
      </p:sp>
      <p:sp>
        <p:nvSpPr>
          <p:cNvPr id="6" name="内容占位符 5"/>
          <p:cNvSpPr>
            <a:spLocks noGrp="1"/>
          </p:cNvSpPr>
          <p:nvPr>
            <p:ph sz="quarter" idx="4"/>
            <p:custDataLst>
              <p:tags r:id="rId7"/>
            </p:custDataLst>
          </p:nvPr>
        </p:nvSpPr>
        <p:spPr>
          <a:xfrm>
            <a:off x="4676813" y="1055024"/>
            <a:ext cx="3962432"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a:t>
            </a:fld>
            <a:endParaRPr lang="zh-CN" altLang="en-US">
              <a:solidFill>
                <a:prstClr val="black">
                  <a:tint val="75000"/>
                </a:prstClr>
              </a:solidFill>
            </a:endParaRPr>
          </a:p>
        </p:txBody>
      </p:sp>
      <p:sp>
        <p:nvSpPr>
          <p:cNvPr id="8" name="页脚占位符 7"/>
          <p:cNvSpPr>
            <a:spLocks noGrp="1"/>
          </p:cNvSpPr>
          <p:nvPr>
            <p:ph type="ftr" sz="quarter" idx="11"/>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9" name="灯片编号占位符 8"/>
          <p:cNvSpPr>
            <a:spLocks noGrp="1"/>
          </p:cNvSpPr>
          <p:nvPr>
            <p:ph type="sldNum" sz="quarter" idx="12"/>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7828333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5623560" y="1646123"/>
            <a:ext cx="3291840" cy="1851889"/>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0" y="4748311"/>
            <a:ext cx="540068" cy="395824"/>
          </a:xfrm>
          <a:prstGeom prst="rect">
            <a:avLst/>
          </a:prstGeom>
        </p:spPr>
      </p:pic>
      <p:sp>
        <p:nvSpPr>
          <p:cNvPr id="2" name="标题 1"/>
          <p:cNvSpPr>
            <a:spLocks noGrp="1"/>
          </p:cNvSpPr>
          <p:nvPr>
            <p:ph type="title"/>
            <p:custDataLst>
              <p:tags r:id="rId3"/>
            </p:custDataLst>
          </p:nvPr>
        </p:nvSpPr>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4009305"/>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a:t>
            </a:fld>
            <a:endParaRPr lang="zh-CN" altLang="en-US">
              <a:solidFill>
                <a:prstClr val="black">
                  <a:tint val="75000"/>
                </a:prstClr>
              </a:solidFill>
            </a:endParaRPr>
          </a:p>
        </p:txBody>
      </p:sp>
      <p:sp>
        <p:nvSpPr>
          <p:cNvPr id="3" name="页脚占位符 2"/>
          <p:cNvSpPr>
            <a:spLocks noGrp="1"/>
          </p:cNvSpPr>
          <p:nvPr>
            <p:ph type="ftr" sz="quarter" idx="11"/>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4" name="灯片编号占位符 3"/>
          <p:cNvSpPr>
            <a:spLocks noGrp="1"/>
          </p:cNvSpPr>
          <p:nvPr>
            <p:ph type="sldNum" sz="quarter" idx="12"/>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341384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48"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图片占位符 2"/>
          <p:cNvSpPr>
            <a:spLocks noGrp="1"/>
          </p:cNvSpPr>
          <p:nvPr>
            <p:ph type="pic" idx="1"/>
            <p:custDataLst>
              <p:tags r:id="rId4"/>
            </p:custDataLst>
          </p:nvPr>
        </p:nvSpPr>
        <p:spPr>
          <a:xfrm>
            <a:off x="502448" y="714469"/>
            <a:ext cx="3962432" cy="4042179"/>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5"/>
            </p:custDataLst>
          </p:nvPr>
        </p:nvSpPr>
        <p:spPr>
          <a:xfrm>
            <a:off x="4679194"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t>2020/10/28</a:t>
            </a:fld>
            <a:endParaRPr lang="zh-CN" altLang="en-US" dirty="0"/>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t>‹#›</a:t>
            </a:fld>
            <a:endParaRPr lang="zh-CN" alt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48"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图片占位符 2"/>
          <p:cNvSpPr>
            <a:spLocks noGrp="1"/>
          </p:cNvSpPr>
          <p:nvPr>
            <p:ph type="pic" idx="1"/>
            <p:custDataLst>
              <p:tags r:id="rId4"/>
            </p:custDataLst>
          </p:nvPr>
        </p:nvSpPr>
        <p:spPr>
          <a:xfrm>
            <a:off x="502448" y="714469"/>
            <a:ext cx="3962432" cy="4042179"/>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5"/>
            </p:custDataLst>
          </p:nvPr>
        </p:nvSpPr>
        <p:spPr>
          <a:xfrm>
            <a:off x="4679194"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solidFill>
                  <a:prstClr val="black">
                    <a:tint val="75000"/>
                  </a:prstClr>
                </a:solidFill>
              </a:rPr>
              <a:pPr/>
              <a:t>2020/10/28</a:t>
            </a:fld>
            <a:endParaRPr lang="zh-CN" altLang="en-US" dirty="0">
              <a:solidFill>
                <a:prstClr val="black">
                  <a:tint val="75000"/>
                </a:prstClr>
              </a:solidFill>
            </a:endParaRPr>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78445760"/>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竖排标题 1"/>
          <p:cNvSpPr>
            <a:spLocks noGrp="1"/>
          </p:cNvSpPr>
          <p:nvPr>
            <p:ph type="title" orient="vert"/>
            <p:custDataLst>
              <p:tags r:id="rId3"/>
            </p:custDataLst>
          </p:nvPr>
        </p:nvSpPr>
        <p:spPr>
          <a:xfrm>
            <a:off x="7928351" y="714469"/>
            <a:ext cx="713238" cy="4042179"/>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4"/>
            </p:custDataLst>
          </p:nvPr>
        </p:nvSpPr>
        <p:spPr>
          <a:xfrm>
            <a:off x="502444" y="714463"/>
            <a:ext cx="7371076" cy="4042179"/>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a:t>
            </a:fld>
            <a:endParaRPr lang="zh-CN" altLang="en-US">
              <a:solidFill>
                <a:prstClr val="black">
                  <a:tint val="75000"/>
                </a:prstClr>
              </a:solidFill>
            </a:endParaRPr>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0252323"/>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8" r:link="rId9" cstate="screen"/>
          <a:stretch>
            <a:fillRect/>
          </a:stretch>
        </p:blipFill>
        <p:spPr>
          <a:xfrm>
            <a:off x="0" y="0"/>
            <a:ext cx="540068" cy="511474"/>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8603933" y="0"/>
            <a:ext cx="540068" cy="395824"/>
          </a:xfrm>
          <a:prstGeom prst="rect">
            <a:avLst/>
          </a:prstGeom>
        </p:spPr>
      </p:pic>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
        <p:nvSpPr>
          <p:cNvPr id="7" name="内容占位符 6"/>
          <p:cNvSpPr>
            <a:spLocks noGrp="1"/>
          </p:cNvSpPr>
          <p:nvPr>
            <p:ph sz="quarter" idx="13"/>
            <p:custDataLst>
              <p:tags r:id="rId6"/>
            </p:custDataLst>
          </p:nvPr>
        </p:nvSpPr>
        <p:spPr>
          <a:xfrm>
            <a:off x="502448" y="714469"/>
            <a:ext cx="8139178" cy="4042179"/>
          </a:xfrm>
        </p:spPr>
        <p:txBody>
          <a:bodyPr wrap="square">
            <a:norm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3968810178"/>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6" name="图片 5"/>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3" name="日期占位符 2"/>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
        <p:nvSpPr>
          <p:cNvPr id="7" name="文本占位符 6"/>
          <p:cNvSpPr>
            <a:spLocks noGrp="1"/>
          </p:cNvSpPr>
          <p:nvPr>
            <p:ph type="body" idx="14" hasCustomPrompt="1"/>
            <p:custDataLst>
              <p:tags r:id="rId5"/>
            </p:custDataLst>
          </p:nvPr>
        </p:nvSpPr>
        <p:spPr>
          <a:xfrm>
            <a:off x="5241846" y="2949543"/>
            <a:ext cx="3269933" cy="277688"/>
          </a:xfrm>
        </p:spPr>
        <p:txBody>
          <a:bodyPr vert="horz" wrap="square" lIns="0" tIns="0" rIns="0" bIns="0" anchor="t" anchorCtr="0">
            <a:normAutofit/>
          </a:bodyPr>
          <a:lstStyle>
            <a:lvl1pPr marL="0" marR="0" indent="0" algn="l" rtl="0" eaLnBrk="1" fontAlgn="auto">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stStyle>
          <a:p>
            <a:pPr marL="228600" lvl="0" indent="-228600" algn="l" defTabSz="914400" rtl="0" eaLnBrk="1" fontAlgn="auto" latinLnBrk="0" hangingPunct="1">
              <a:lnSpc>
                <a:spcPct val="130000"/>
              </a:lnSpc>
              <a:spcBef>
                <a:spcPts val="0"/>
              </a:spcBef>
              <a:spcAft>
                <a:spcPts val="1000"/>
              </a:spcAft>
              <a:buClr>
                <a:schemeClr val="tx1">
                  <a:lumMod val="65000"/>
                  <a:lumOff val="35000"/>
                </a:schemeClr>
              </a:buClr>
              <a:buSzPts val="2000"/>
              <a:buFont typeface="Arial" panose="020B0604020202020204" pitchFamily="34" charset="0"/>
              <a:buNone/>
            </a:pPr>
            <a:r>
              <a:rPr lang="zh-CN" altLang="en-US"/>
              <a:t>单击此处编辑副标题</a:t>
            </a:r>
          </a:p>
        </p:txBody>
      </p:sp>
      <p:sp>
        <p:nvSpPr>
          <p:cNvPr id="2" name="标题 1"/>
          <p:cNvSpPr>
            <a:spLocks noGrp="1"/>
          </p:cNvSpPr>
          <p:nvPr>
            <p:ph type="title" idx="13" hasCustomPrompt="1"/>
            <p:custDataLst>
              <p:tags r:id="rId6"/>
            </p:custDataLst>
          </p:nvPr>
        </p:nvSpPr>
        <p:spPr>
          <a:xfrm>
            <a:off x="5241846" y="1916905"/>
            <a:ext cx="3269933" cy="879266"/>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6600"/>
              <a:buFont typeface="Arial" panose="020B0604020202020204" pitchFamily="34" charset="0"/>
              <a:buNone/>
              <a:defRPr sz="4950" b="0" spc="7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Tree>
    <p:extLst>
      <p:ext uri="{BB962C8B-B14F-4D97-AF65-F5344CB8AC3E}">
        <p14:creationId xmlns:p14="http://schemas.microsoft.com/office/powerpoint/2010/main" val="4113180264"/>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0" y="0"/>
            <a:ext cx="9144000" cy="511474"/>
            <a:chOff x="0" y="0"/>
            <a:chExt cx="12192000" cy="681881"/>
          </a:xfrm>
        </p:grpSpPr>
        <p:pic>
          <p:nvPicPr>
            <p:cNvPr id="7" name="图片 6"/>
            <p:cNvPicPr/>
            <p:nvPr userDrawn="1">
              <p:custDataLst>
                <p:tags r:id="rId6"/>
              </p:custDataLst>
            </p:nvPr>
          </p:nvPicPr>
          <p:blipFill>
            <a:blip r:embed="rId9" r:link="rId10" cstate="screen"/>
            <a:stretch>
              <a:fillRect/>
            </a:stretch>
          </p:blipFill>
          <p:spPr>
            <a:xfrm>
              <a:off x="0" y="0"/>
              <a:ext cx="720090" cy="681881"/>
            </a:xfrm>
            <a:prstGeom prst="rect">
              <a:avLst/>
            </a:prstGeom>
          </p:spPr>
        </p:pic>
        <p:pic>
          <p:nvPicPr>
            <p:cNvPr id="6" name="图片 5"/>
            <p:cNvPicPr/>
            <p:nvPr userDrawn="1">
              <p:custDataLst>
                <p:tags r:id="rId7"/>
              </p:custDataLst>
            </p:nvPr>
          </p:nvPicPr>
          <p:blipFill>
            <a:blip r:embed="rId11" r:link="rId12"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2"/>
            </p:custDataLst>
          </p:nvPr>
        </p:nvSpPr>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Tree>
    <p:extLst>
      <p:ext uri="{BB962C8B-B14F-4D97-AF65-F5344CB8AC3E}">
        <p14:creationId xmlns:p14="http://schemas.microsoft.com/office/powerpoint/2010/main" val="1670811798"/>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219056" y="227885"/>
            <a:ext cx="8705888" cy="468836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9" name="图片 8"/>
            <p:cNvPicPr/>
            <p:nvPr userDrawn="1">
              <p:custDataLst>
                <p:tags r:id="rId8"/>
              </p:custDataLst>
            </p:nvPr>
          </p:nvPicPr>
          <p:blipFill>
            <a:blip r:embed="rId11" r:link="rId12" cstate="screen"/>
            <a:stretch>
              <a:fillRect/>
            </a:stretch>
          </p:blipFill>
          <p:spPr>
            <a:xfrm>
              <a:off x="0" y="0"/>
              <a:ext cx="720090" cy="681881"/>
            </a:xfrm>
            <a:prstGeom prst="rect">
              <a:avLst/>
            </a:prstGeom>
          </p:spPr>
        </p:pic>
        <p:pic>
          <p:nvPicPr>
            <p:cNvPr id="8" name="图片 7"/>
            <p:cNvPicPr/>
            <p:nvPr userDrawn="1">
              <p:custDataLst>
                <p:tags r:id="rId9"/>
              </p:custDataLst>
            </p:nvPr>
          </p:nvPicPr>
          <p:blipFill>
            <a:blip r:embed="rId13" r:link="rId14" cstate="screen"/>
            <a:stretch>
              <a:fillRect/>
            </a:stretch>
          </p:blipFill>
          <p:spPr>
            <a:xfrm>
              <a:off x="11471910" y="0"/>
              <a:ext cx="720090" cy="527700"/>
            </a:xfrm>
            <a:prstGeom prst="rect">
              <a:avLst/>
            </a:prstGeom>
          </p:spPr>
        </p:pic>
      </p:grpSp>
      <p:sp>
        <p:nvSpPr>
          <p:cNvPr id="2" name="标题 1"/>
          <p:cNvSpPr>
            <a:spLocks noGrp="1"/>
          </p:cNvSpPr>
          <p:nvPr>
            <p:ph type="title" hasCustomPrompt="1"/>
            <p:custDataLst>
              <p:tags r:id="rId3"/>
            </p:custDataLst>
          </p:nvPr>
        </p:nvSpPr>
        <p:spPr>
          <a:xfrm>
            <a:off x="961200" y="937016"/>
            <a:ext cx="7219800" cy="542767"/>
          </a:xfrm>
        </p:spPr>
        <p:txBody>
          <a:bodyPr wrap="square" anchor="ctr">
            <a:normAutofit/>
          </a:bodyPr>
          <a:lstStyle>
            <a:lvl1pP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7" name="内容占位符 6"/>
          <p:cNvSpPr>
            <a:spLocks noGrp="1"/>
          </p:cNvSpPr>
          <p:nvPr>
            <p:ph sz="quarter" idx="13"/>
            <p:custDataLst>
              <p:tags r:id="rId4"/>
            </p:custDataLst>
          </p:nvPr>
        </p:nvSpPr>
        <p:spPr>
          <a:xfrm>
            <a:off x="960835" y="1622900"/>
            <a:ext cx="7219950" cy="258421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Tree>
    <p:extLst>
      <p:ext uri="{BB962C8B-B14F-4D97-AF65-F5344CB8AC3E}">
        <p14:creationId xmlns:p14="http://schemas.microsoft.com/office/powerpoint/2010/main" val="3228855372"/>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3618452" cy="514413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pic>
        <p:nvPicPr>
          <p:cNvPr id="8" name="图片 7"/>
          <p:cNvPicPr/>
          <p:nvPr userDrawn="1">
            <p:custDataLst>
              <p:tags r:id="rId2"/>
            </p:custDataLst>
          </p:nvPr>
        </p:nvPicPr>
        <p:blipFill>
          <a:blip r:embed="rId10" r:link="rId11" cstate="screen"/>
          <a:stretch>
            <a:fillRect/>
          </a:stretch>
        </p:blipFill>
        <p:spPr>
          <a:xfrm>
            <a:off x="8603933" y="0"/>
            <a:ext cx="540068" cy="511474"/>
          </a:xfrm>
          <a:prstGeom prst="rect">
            <a:avLst/>
          </a:prstGeom>
        </p:spPr>
      </p:pic>
      <p:sp>
        <p:nvSpPr>
          <p:cNvPr id="2" name="标题 1"/>
          <p:cNvSpPr>
            <a:spLocks noGrp="1"/>
          </p:cNvSpPr>
          <p:nvPr>
            <p:ph type="title" hasCustomPrompt="1"/>
            <p:custDataLst>
              <p:tags r:id="rId3"/>
            </p:custDataLst>
          </p:nvPr>
        </p:nvSpPr>
        <p:spPr>
          <a:xfrm>
            <a:off x="437400" y="577871"/>
            <a:ext cx="2970000" cy="661582"/>
          </a:xfrm>
        </p:spPr>
        <p:txBody>
          <a:bodyPr wrap="square" anchor="ctr" anchorCtr="0">
            <a:normAutofit/>
          </a:bodyPr>
          <a:lstStyle>
            <a:lvl1pPr>
              <a:defRPr sz="27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440100" y="1323163"/>
            <a:ext cx="2967300" cy="307027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3825900" y="577525"/>
            <a:ext cx="4860000" cy="381642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146010196"/>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9144000" cy="1998496"/>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9000" y="585972"/>
            <a:ext cx="8232300" cy="469858"/>
          </a:xfrm>
        </p:spPr>
        <p:txBody>
          <a:bodyPr wrap="square" anchor="ctr">
            <a:normAutofit/>
          </a:bodyPr>
          <a:lstStyle>
            <a:lvl1pPr algn="ctr">
              <a:defRPr sz="27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459000" y="1244854"/>
            <a:ext cx="8231981" cy="621077"/>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9" name="内容占位符 8"/>
          <p:cNvSpPr>
            <a:spLocks noGrp="1"/>
          </p:cNvSpPr>
          <p:nvPr>
            <p:ph sz="quarter" idx="14"/>
            <p:custDataLst>
              <p:tags r:id="rId8"/>
            </p:custDataLst>
          </p:nvPr>
        </p:nvSpPr>
        <p:spPr>
          <a:xfrm>
            <a:off x="459581" y="2106260"/>
            <a:ext cx="8224200" cy="257341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1211646830"/>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3772194"/>
            <a:ext cx="9144000" cy="1371941"/>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3600" y="502262"/>
            <a:ext cx="8232300" cy="423952"/>
          </a:xfrm>
        </p:spPr>
        <p:txBody>
          <a:bodyPr wrap="square" anchor="ctr" anchorCtr="0">
            <a:normAutofit/>
          </a:bodyPr>
          <a:lstStyle>
            <a:lvl1pPr algn="ct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内容占位符 6"/>
          <p:cNvSpPr>
            <a:spLocks noGrp="1"/>
          </p:cNvSpPr>
          <p:nvPr>
            <p:ph sz="quarter" idx="13"/>
            <p:custDataLst>
              <p:tags r:id="rId7"/>
            </p:custDataLst>
          </p:nvPr>
        </p:nvSpPr>
        <p:spPr>
          <a:xfrm>
            <a:off x="453628" y="1261056"/>
            <a:ext cx="8243100" cy="2408697"/>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文本占位符 8"/>
          <p:cNvSpPr>
            <a:spLocks noGrp="1"/>
          </p:cNvSpPr>
          <p:nvPr>
            <p:ph type="body" sz="quarter" idx="14"/>
            <p:custDataLst>
              <p:tags r:id="rId8"/>
            </p:custDataLst>
          </p:nvPr>
        </p:nvSpPr>
        <p:spPr>
          <a:xfrm>
            <a:off x="445500" y="3885780"/>
            <a:ext cx="8251200" cy="75879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extLst>
      <p:ext uri="{BB962C8B-B14F-4D97-AF65-F5344CB8AC3E}">
        <p14:creationId xmlns:p14="http://schemas.microsoft.com/office/powerpoint/2010/main" val="3461324521"/>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4" name="矩形 13"/>
          <p:cNvSpPr/>
          <p:nvPr userDrawn="1">
            <p:custDataLst>
              <p:tags r:id="rId1"/>
            </p:custDataLst>
          </p:nvPr>
        </p:nvSpPr>
        <p:spPr>
          <a:xfrm>
            <a:off x="0" y="0"/>
            <a:ext cx="9144000" cy="68588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4632661"/>
            <a:ext cx="9144000" cy="511474"/>
            <a:chOff x="0" y="6176119"/>
            <a:chExt cx="12192000" cy="681881"/>
          </a:xfrm>
        </p:grpSpPr>
        <p:pic>
          <p:nvPicPr>
            <p:cNvPr id="12" name="图片 11"/>
            <p:cNvPicPr/>
            <p:nvPr userDrawn="1">
              <p:custDataLst>
                <p:tags r:id="rId11"/>
              </p:custDataLst>
            </p:nvPr>
          </p:nvPicPr>
          <p:blipFill>
            <a:blip r:embed="rId14" r:link="rId15" cstate="screen"/>
            <a:stretch>
              <a:fillRect/>
            </a:stretch>
          </p:blipFill>
          <p:spPr>
            <a:xfrm>
              <a:off x="11471910" y="6176119"/>
              <a:ext cx="720090" cy="681881"/>
            </a:xfrm>
            <a:prstGeom prst="rect">
              <a:avLst/>
            </a:prstGeom>
          </p:spPr>
        </p:pic>
        <p:pic>
          <p:nvPicPr>
            <p:cNvPr id="10" name="图片 9"/>
            <p:cNvPicPr/>
            <p:nvPr userDrawn="1">
              <p:custDataLst>
                <p:tags r:id="rId12"/>
              </p:custDataLst>
            </p:nvPr>
          </p:nvPicPr>
          <p:blipFill>
            <a:blip r:embed="rId16" r:link="rId17" cstate="screen"/>
            <a:stretch>
              <a:fillRect/>
            </a:stretch>
          </p:blipFill>
          <p:spPr>
            <a:xfrm>
              <a:off x="0" y="6330300"/>
              <a:ext cx="720090" cy="527700"/>
            </a:xfrm>
            <a:prstGeom prst="rect">
              <a:avLst/>
            </a:prstGeom>
          </p:spPr>
        </p:pic>
      </p:grpSp>
      <p:sp>
        <p:nvSpPr>
          <p:cNvPr id="2" name="标题 1"/>
          <p:cNvSpPr>
            <a:spLocks noGrp="1"/>
          </p:cNvSpPr>
          <p:nvPr>
            <p:ph type="title"/>
            <p:custDataLst>
              <p:tags r:id="rId3"/>
            </p:custDataLst>
          </p:nvPr>
        </p:nvSpPr>
        <p:spPr>
          <a:xfrm>
            <a:off x="434700" y="178222"/>
            <a:ext cx="8278200" cy="33151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内容占位符 6"/>
          <p:cNvSpPr>
            <a:spLocks noGrp="1"/>
          </p:cNvSpPr>
          <p:nvPr>
            <p:ph sz="quarter" idx="13"/>
            <p:custDataLst>
              <p:tags r:id="rId7"/>
            </p:custDataLst>
          </p:nvPr>
        </p:nvSpPr>
        <p:spPr>
          <a:xfrm>
            <a:off x="434700" y="1247554"/>
            <a:ext cx="40068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4681800" y="1247554"/>
            <a:ext cx="40257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文本占位符 10"/>
          <p:cNvSpPr>
            <a:spLocks noGrp="1"/>
          </p:cNvSpPr>
          <p:nvPr>
            <p:ph type="body" sz="quarter" idx="15"/>
            <p:custDataLst>
              <p:tags r:id="rId9"/>
            </p:custDataLst>
          </p:nvPr>
        </p:nvSpPr>
        <p:spPr>
          <a:xfrm>
            <a:off x="429300" y="3613046"/>
            <a:ext cx="40068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13" name="文本占位符 12"/>
          <p:cNvSpPr>
            <a:spLocks noGrp="1"/>
          </p:cNvSpPr>
          <p:nvPr>
            <p:ph type="body" sz="quarter" idx="16"/>
            <p:custDataLst>
              <p:tags r:id="rId10"/>
            </p:custDataLst>
          </p:nvPr>
        </p:nvSpPr>
        <p:spPr>
          <a:xfrm>
            <a:off x="4689900" y="3610346"/>
            <a:ext cx="40257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extLst>
      <p:ext uri="{BB962C8B-B14F-4D97-AF65-F5344CB8AC3E}">
        <p14:creationId xmlns:p14="http://schemas.microsoft.com/office/powerpoint/2010/main" val="3244784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竖排标题 1"/>
          <p:cNvSpPr>
            <a:spLocks noGrp="1"/>
          </p:cNvSpPr>
          <p:nvPr>
            <p:ph type="title" orient="vert"/>
            <p:custDataLst>
              <p:tags r:id="rId3"/>
            </p:custDataLst>
          </p:nvPr>
        </p:nvSpPr>
        <p:spPr>
          <a:xfrm>
            <a:off x="7928351" y="714469"/>
            <a:ext cx="713238" cy="4042179"/>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4"/>
            </p:custDataLst>
          </p:nvPr>
        </p:nvSpPr>
        <p:spPr>
          <a:xfrm>
            <a:off x="502444" y="714463"/>
            <a:ext cx="7371076" cy="4042179"/>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715357"/>
            <a:ext cx="9144000" cy="3713422"/>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3993318"/>
            <a:ext cx="9143999" cy="1150817"/>
            <a:chOff x="0" y="5323767"/>
            <a:chExt cx="12191999" cy="1534233"/>
          </a:xfrm>
        </p:grpSpPr>
        <p:pic>
          <p:nvPicPr>
            <p:cNvPr id="9" name="图片 8"/>
            <p:cNvPicPr/>
            <p:nvPr userDrawn="1">
              <p:custDataLst>
                <p:tags r:id="rId8"/>
              </p:custDataLst>
            </p:nvPr>
          </p:nvPicPr>
          <p:blipFill>
            <a:blip r:embed="rId11" r:link="rId12" cstate="print"/>
            <a:stretch>
              <a:fillRect/>
            </a:stretch>
          </p:blipFill>
          <p:spPr>
            <a:xfrm>
              <a:off x="10571797" y="5323767"/>
              <a:ext cx="1620202" cy="1534233"/>
            </a:xfrm>
            <a:prstGeom prst="rect">
              <a:avLst/>
            </a:prstGeom>
          </p:spPr>
        </p:pic>
        <p:pic>
          <p:nvPicPr>
            <p:cNvPr id="8" name="图片 7"/>
            <p:cNvPicPr/>
            <p:nvPr userDrawn="1">
              <p:custDataLst>
                <p:tags r:id="rId9"/>
              </p:custDataLst>
            </p:nvPr>
          </p:nvPicPr>
          <p:blipFill>
            <a:blip r:embed="rId13" r:link="rId14" cstate="print"/>
            <a:stretch>
              <a:fillRect/>
            </a:stretch>
          </p:blipFill>
          <p:spPr>
            <a:xfrm>
              <a:off x="0" y="5670676"/>
              <a:ext cx="1620202" cy="1187324"/>
            </a:xfrm>
            <a:prstGeom prst="rect">
              <a:avLst/>
            </a:prstGeom>
          </p:spPr>
        </p:pic>
      </p:grpSp>
      <p:sp>
        <p:nvSpPr>
          <p:cNvPr id="2" name="标题 1"/>
          <p:cNvSpPr>
            <a:spLocks noGrp="1"/>
          </p:cNvSpPr>
          <p:nvPr>
            <p:ph type="title" hasCustomPrompt="1"/>
            <p:custDataLst>
              <p:tags r:id="rId3"/>
            </p:custDataLst>
          </p:nvPr>
        </p:nvSpPr>
        <p:spPr>
          <a:xfrm>
            <a:off x="1142100" y="1004524"/>
            <a:ext cx="6858000" cy="1790321"/>
          </a:xfrm>
        </p:spPr>
        <p:txBody>
          <a:bodyPr wrap="square" anchor="b">
            <a:normAutofit/>
          </a:bodyPr>
          <a:lstStyle>
            <a:lvl1pPr algn="ctr">
              <a:defRPr sz="45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1141810" y="2897458"/>
            <a:ext cx="6858000" cy="1242153"/>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extLst>
      <p:ext uri="{BB962C8B-B14F-4D97-AF65-F5344CB8AC3E}">
        <p14:creationId xmlns:p14="http://schemas.microsoft.com/office/powerpoint/2010/main" val="695403634"/>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2">
            <a:lumMod val="95000"/>
          </a:schemeClr>
        </a:solidFill>
        <a:effectLst/>
      </p:bgPr>
    </p:bg>
    <p:spTree>
      <p:nvGrpSpPr>
        <p:cNvPr id="1" name=""/>
        <p:cNvGrpSpPr/>
        <p:nvPr/>
      </p:nvGrpSpPr>
      <p:grpSpPr>
        <a:xfrm>
          <a:off x="0" y="0"/>
          <a:ext cx="0" cy="0"/>
          <a:chOff x="0" y="0"/>
          <a:chExt cx="0" cy="0"/>
        </a:xfrm>
      </p:grpSpPr>
      <p:pic>
        <p:nvPicPr>
          <p:cNvPr id="5" name="图片 4"/>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16" name="日期占位符 15"/>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a:t>
            </a:fld>
            <a:endParaRPr lang="zh-CN" altLang="en-US">
              <a:solidFill>
                <a:prstClr val="black">
                  <a:tint val="75000"/>
                </a:prstClr>
              </a:solidFill>
            </a:endParaRPr>
          </a:p>
        </p:txBody>
      </p:sp>
      <p:sp>
        <p:nvSpPr>
          <p:cNvPr id="17" name="页脚占位符 16"/>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18" name="灯片编号占位符 17"/>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3" name="标题 2"/>
          <p:cNvSpPr>
            <a:spLocks noGrp="1"/>
          </p:cNvSpPr>
          <p:nvPr>
            <p:ph type="ctrTitle" idx="14" hasCustomPrompt="1"/>
            <p:custDataLst>
              <p:tags r:id="rId5"/>
            </p:custDataLst>
          </p:nvPr>
        </p:nvSpPr>
        <p:spPr>
          <a:xfrm>
            <a:off x="5211527" y="1603493"/>
            <a:ext cx="3619024" cy="1659460"/>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5400"/>
              <a:buFont typeface="Arial" panose="020B0604020202020204" pitchFamily="34" charset="0"/>
              <a:buNone/>
              <a:defRPr sz="4050" b="0" spc="6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5269154" y="3262954"/>
            <a:ext cx="1339928" cy="277688"/>
          </a:xfrm>
        </p:spPr>
        <p:txBody>
          <a:bodyPr vert="horz" wrap="square" lIns="0" tIns="0" rIns="0" bIns="0" anchor="t" anchorCtr="0">
            <a:normAutofit/>
          </a:bodyPr>
          <a:lstStyle>
            <a:lvl1pPr marL="0" marR="0" indent="0" algn="l" defTabSz="914400" rtl="0" eaLnBrk="1" fontAlgn="auto" latinLnBrk="0" hangingPunct="1">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dirty="0"/>
              <a:t>编辑文本</a:t>
            </a:r>
          </a:p>
        </p:txBody>
      </p:sp>
    </p:spTree>
    <p:extLst>
      <p:ext uri="{BB962C8B-B14F-4D97-AF65-F5344CB8AC3E}">
        <p14:creationId xmlns:p14="http://schemas.microsoft.com/office/powerpoint/2010/main" val="4045247992"/>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4"/>
            </p:custDataLst>
          </p:nvPr>
        </p:nvSpPr>
        <p:spPr>
          <a:xfrm>
            <a:off x="502412" y="714469"/>
            <a:ext cx="8139178"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a:t>
            </a:fld>
            <a:endParaRPr lang="zh-CN" altLang="en-US">
              <a:solidFill>
                <a:prstClr val="black">
                  <a:tint val="75000"/>
                </a:prstClr>
              </a:solidFill>
            </a:endParaRPr>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7624924"/>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3048000" y="4287541"/>
            <a:ext cx="3048000" cy="856594"/>
          </a:xfrm>
          <a:prstGeom prst="rect">
            <a:avLst/>
          </a:prstGeom>
        </p:spPr>
      </p:pic>
      <p:sp>
        <p:nvSpPr>
          <p:cNvPr id="4" name="日期占位符 3"/>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a:t>
            </a:fld>
            <a:endParaRPr lang="zh-CN" altLang="en-US">
              <a:solidFill>
                <a:prstClr val="black">
                  <a:tint val="75000"/>
                </a:prstClr>
              </a:solidFill>
            </a:endParaRPr>
          </a:p>
        </p:txBody>
      </p:sp>
      <p:sp>
        <p:nvSpPr>
          <p:cNvPr id="5" name="页脚占位符 4"/>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
        <p:nvSpPr>
          <p:cNvPr id="3" name="标题 2"/>
          <p:cNvSpPr>
            <a:spLocks noGrp="1"/>
          </p:cNvSpPr>
          <p:nvPr>
            <p:ph type="ctrTitle" idx="14" hasCustomPrompt="1"/>
            <p:custDataLst>
              <p:tags r:id="rId5"/>
            </p:custDataLst>
          </p:nvPr>
        </p:nvSpPr>
        <p:spPr>
          <a:xfrm>
            <a:off x="3378132" y="1867845"/>
            <a:ext cx="4079081" cy="535847"/>
          </a:xfrm>
        </p:spPr>
        <p:txBody>
          <a:bodyPr vert="horz" wrap="square" lIns="0" tIns="0" rIns="0" bIns="0" anchor="ctr" anchorCtr="0">
            <a:normAutofit/>
          </a:bodyPr>
          <a:lstStyle>
            <a:lvl1pPr marL="0" marR="0" indent="0" algn="l" defTabSz="914400" rtl="0" eaLnBrk="1" fontAlgn="auto" latinLnBrk="0" hangingPunct="1">
              <a:lnSpc>
                <a:spcPct val="120000"/>
              </a:lnSpc>
              <a:spcBef>
                <a:spcPct val="0"/>
              </a:spcBef>
              <a:spcAft>
                <a:spcPts val="0"/>
              </a:spcAft>
              <a:buClrTx/>
              <a:buSzPts val="3600"/>
              <a:buNone/>
              <a:defRPr sz="2700" b="0" spc="4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3378132" y="2491334"/>
            <a:ext cx="4079081" cy="800675"/>
          </a:xfrm>
        </p:spPr>
        <p:txBody>
          <a:bodyPr vert="horz" wrap="square" lIns="0" tIns="0" rIns="0" bIns="0" anchor="t" anchorCtr="0">
            <a:normAutofit/>
          </a:bodyPr>
          <a:lstStyle>
            <a:lvl1pPr marL="0" marR="0" indent="0" algn="l" defTabSz="914400" rtl="0" eaLnBrk="1" fontAlgn="auto" latinLnBrk="0" hangingPunct="1">
              <a:lnSpc>
                <a:spcPct val="130000"/>
              </a:lnSpc>
              <a:spcBef>
                <a:spcPts val="0"/>
              </a:spcBef>
              <a:spcAft>
                <a:spcPts val="0"/>
              </a:spcAft>
              <a:buClrTx/>
              <a:buSzPts val="1600"/>
              <a:buFont typeface="Arial" panose="020B0604020202020204" pitchFamily="34" charset="0"/>
              <a:buNone/>
              <a:defRPr sz="12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a:t>单击此处编辑副标题</a:t>
            </a:r>
          </a:p>
        </p:txBody>
      </p:sp>
    </p:spTree>
    <p:extLst>
      <p:ext uri="{BB962C8B-B14F-4D97-AF65-F5344CB8AC3E}">
        <p14:creationId xmlns:p14="http://schemas.microsoft.com/office/powerpoint/2010/main" val="3112194114"/>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4"/>
            </p:custDataLst>
          </p:nvPr>
        </p:nvSpPr>
        <p:spPr>
          <a:xfrm>
            <a:off x="502448"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5"/>
            </p:custDataLst>
          </p:nvPr>
        </p:nvSpPr>
        <p:spPr>
          <a:xfrm>
            <a:off x="4679158" y="714469"/>
            <a:ext cx="3962432" cy="4042179"/>
          </a:xfrm>
        </p:spPr>
        <p:txBody>
          <a:bodyPr wrap="square"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charset="-122"/>
              </a:defRPr>
            </a:lvl1pPr>
            <a:lvl2pPr eaLnBrk="1" fontAlgn="auto" latinLnBrk="0" hangingPunct="1">
              <a:defRPr sz="1200">
                <a:solidFill>
                  <a:schemeClr val="tx1"/>
                </a:solidFill>
                <a:latin typeface="Arial" panose="020B0604020202020204" pitchFamily="34" charset="0"/>
                <a:ea typeface="微软雅黑" panose="020B0503020204020204" charset="-122"/>
              </a:defRPr>
            </a:lvl2pPr>
            <a:lvl3pPr eaLnBrk="1" fontAlgn="auto" latinLnBrk="0" hangingPunct="1">
              <a:defRPr sz="1200">
                <a:solidFill>
                  <a:schemeClr val="tx1"/>
                </a:solidFill>
                <a:latin typeface="Arial" panose="020B0604020202020204" pitchFamily="34" charset="0"/>
                <a:ea typeface="微软雅黑" panose="020B0503020204020204" charset="-122"/>
              </a:defRPr>
            </a:lvl3pPr>
            <a:lvl4pPr eaLnBrk="1" fontAlgn="auto" latinLnBrk="0" hangingPunct="1">
              <a:defRPr sz="1200">
                <a:solidFill>
                  <a:schemeClr val="tx1"/>
                </a:solidFill>
                <a:latin typeface="Arial" panose="020B0604020202020204" pitchFamily="34" charset="0"/>
                <a:ea typeface="微软雅黑" panose="020B0503020204020204" charset="-122"/>
              </a:defRPr>
            </a:lvl4pPr>
            <a:lvl5pPr eaLnBrk="1" fontAlgn="auto" latinLnBrk="0" hangingPunct="1">
              <a:defRPr sz="12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a:t>
            </a:fld>
            <a:endParaRPr lang="zh-CN" altLang="en-US">
              <a:solidFill>
                <a:prstClr val="black">
                  <a:tint val="75000"/>
                </a:prstClr>
              </a:solidFill>
            </a:endParaRPr>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92243081"/>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1" name="图片 10"/>
          <p:cNvPicPr/>
          <p:nvPr userDrawn="1">
            <p:custDataLst>
              <p:tags r:id="rId1"/>
            </p:custDataLst>
          </p:nvPr>
        </p:nvPicPr>
        <p:blipFill>
          <a:blip r:embed="rId12" r:link="rId13" cstate="screen"/>
          <a:stretch>
            <a:fillRect/>
          </a:stretch>
        </p:blipFill>
        <p:spPr>
          <a:xfrm>
            <a:off x="0" y="0"/>
            <a:ext cx="540068" cy="511474"/>
          </a:xfrm>
          <a:prstGeom prst="rect">
            <a:avLst/>
          </a:prstGeom>
        </p:spPr>
      </p:pic>
      <p:pic>
        <p:nvPicPr>
          <p:cNvPr id="10" name="图片 9"/>
          <p:cNvPicPr/>
          <p:nvPr userDrawn="1">
            <p:custDataLst>
              <p:tags r:id="rId2"/>
            </p:custDataLst>
          </p:nvPr>
        </p:nvPicPr>
        <p:blipFill>
          <a:blip r:embed="rId14" r:link="rId15"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4"/>
            </p:custDataLst>
          </p:nvPr>
        </p:nvSpPr>
        <p:spPr>
          <a:xfrm>
            <a:off x="502448" y="714469"/>
            <a:ext cx="3962432" cy="285788"/>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lang="zh-CN" altLang="en-US" dirty="0"/>
              <a:t>单击此处编辑文本</a:t>
            </a:r>
          </a:p>
        </p:txBody>
      </p:sp>
      <p:sp>
        <p:nvSpPr>
          <p:cNvPr id="4" name="内容占位符 3"/>
          <p:cNvSpPr>
            <a:spLocks noGrp="1"/>
          </p:cNvSpPr>
          <p:nvPr>
            <p:ph sz="half" idx="2"/>
            <p:custDataLst>
              <p:tags r:id="rId5"/>
            </p:custDataLst>
          </p:nvPr>
        </p:nvSpPr>
        <p:spPr>
          <a:xfrm>
            <a:off x="502444" y="1055024"/>
            <a:ext cx="3962400"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6"/>
            </p:custDataLst>
          </p:nvPr>
        </p:nvSpPr>
        <p:spPr>
          <a:xfrm>
            <a:off x="4676813" y="714469"/>
            <a:ext cx="3962432" cy="285788"/>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a:sym typeface="+mn-ea"/>
              </a:rPr>
              <a:t>单击此处编辑文本</a:t>
            </a:r>
          </a:p>
        </p:txBody>
      </p:sp>
      <p:sp>
        <p:nvSpPr>
          <p:cNvPr id="6" name="内容占位符 5"/>
          <p:cNvSpPr>
            <a:spLocks noGrp="1"/>
          </p:cNvSpPr>
          <p:nvPr>
            <p:ph sz="quarter" idx="4"/>
            <p:custDataLst>
              <p:tags r:id="rId7"/>
            </p:custDataLst>
          </p:nvPr>
        </p:nvSpPr>
        <p:spPr>
          <a:xfrm>
            <a:off x="4676813" y="1055024"/>
            <a:ext cx="3962432"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a:t>
            </a:fld>
            <a:endParaRPr lang="zh-CN" altLang="en-US">
              <a:solidFill>
                <a:prstClr val="black">
                  <a:tint val="75000"/>
                </a:prstClr>
              </a:solidFill>
            </a:endParaRPr>
          </a:p>
        </p:txBody>
      </p:sp>
      <p:sp>
        <p:nvSpPr>
          <p:cNvPr id="8" name="页脚占位符 7"/>
          <p:cNvSpPr>
            <a:spLocks noGrp="1"/>
          </p:cNvSpPr>
          <p:nvPr>
            <p:ph type="ftr" sz="quarter" idx="11"/>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9" name="灯片编号占位符 8"/>
          <p:cNvSpPr>
            <a:spLocks noGrp="1"/>
          </p:cNvSpPr>
          <p:nvPr>
            <p:ph type="sldNum" sz="quarter" idx="12"/>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19702106"/>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5623560" y="1646123"/>
            <a:ext cx="3291840" cy="1851889"/>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0" y="4748311"/>
            <a:ext cx="540068" cy="395824"/>
          </a:xfrm>
          <a:prstGeom prst="rect">
            <a:avLst/>
          </a:prstGeom>
        </p:spPr>
      </p:pic>
      <p:sp>
        <p:nvSpPr>
          <p:cNvPr id="2" name="标题 1"/>
          <p:cNvSpPr>
            <a:spLocks noGrp="1"/>
          </p:cNvSpPr>
          <p:nvPr>
            <p:ph type="title"/>
            <p:custDataLst>
              <p:tags r:id="rId3"/>
            </p:custDataLst>
          </p:nvPr>
        </p:nvSpPr>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60705152"/>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a:t>
            </a:fld>
            <a:endParaRPr lang="zh-CN" altLang="en-US">
              <a:solidFill>
                <a:prstClr val="black">
                  <a:tint val="75000"/>
                </a:prstClr>
              </a:solidFill>
            </a:endParaRPr>
          </a:p>
        </p:txBody>
      </p:sp>
      <p:sp>
        <p:nvSpPr>
          <p:cNvPr id="3" name="页脚占位符 2"/>
          <p:cNvSpPr>
            <a:spLocks noGrp="1"/>
          </p:cNvSpPr>
          <p:nvPr>
            <p:ph type="ftr" sz="quarter" idx="11"/>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4" name="灯片编号占位符 3"/>
          <p:cNvSpPr>
            <a:spLocks noGrp="1"/>
          </p:cNvSpPr>
          <p:nvPr>
            <p:ph type="sldNum" sz="quarter" idx="12"/>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96702705"/>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48"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图片占位符 2"/>
          <p:cNvSpPr>
            <a:spLocks noGrp="1"/>
          </p:cNvSpPr>
          <p:nvPr>
            <p:ph type="pic" idx="1"/>
            <p:custDataLst>
              <p:tags r:id="rId4"/>
            </p:custDataLst>
          </p:nvPr>
        </p:nvSpPr>
        <p:spPr>
          <a:xfrm>
            <a:off x="502448" y="714469"/>
            <a:ext cx="3962432" cy="4042179"/>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5"/>
            </p:custDataLst>
          </p:nvPr>
        </p:nvSpPr>
        <p:spPr>
          <a:xfrm>
            <a:off x="4679194"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solidFill>
                  <a:prstClr val="black">
                    <a:tint val="75000"/>
                  </a:prstClr>
                </a:solidFill>
              </a:rPr>
              <a:pPr/>
              <a:t>2020/10/28</a:t>
            </a:fld>
            <a:endParaRPr lang="zh-CN" altLang="en-US" dirty="0">
              <a:solidFill>
                <a:prstClr val="black">
                  <a:tint val="75000"/>
                </a:prstClr>
              </a:solidFill>
            </a:endParaRPr>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83460129"/>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竖排标题 1"/>
          <p:cNvSpPr>
            <a:spLocks noGrp="1"/>
          </p:cNvSpPr>
          <p:nvPr>
            <p:ph type="title" orient="vert"/>
            <p:custDataLst>
              <p:tags r:id="rId3"/>
            </p:custDataLst>
          </p:nvPr>
        </p:nvSpPr>
        <p:spPr>
          <a:xfrm>
            <a:off x="7928351" y="714469"/>
            <a:ext cx="713238" cy="4042179"/>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4"/>
            </p:custDataLst>
          </p:nvPr>
        </p:nvSpPr>
        <p:spPr>
          <a:xfrm>
            <a:off x="502444" y="714463"/>
            <a:ext cx="7371076" cy="4042179"/>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a:t>
            </a:fld>
            <a:endParaRPr lang="zh-CN" altLang="en-US">
              <a:solidFill>
                <a:prstClr val="black">
                  <a:tint val="75000"/>
                </a:prstClr>
              </a:solidFill>
            </a:endParaRPr>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26961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ags" Target="../tags/tag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ags" Target="../tags/tag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ags" Target="../tags/tag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ags" Target="../tags/tag6.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ags" Target="../tags/tag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ags" Target="../tags/tag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18" Type="http://schemas.openxmlformats.org/officeDocument/2006/relationships/slideLayout" Target="../slideLayouts/slideLayout36.xml"/><Relationship Id="rId3" Type="http://schemas.openxmlformats.org/officeDocument/2006/relationships/slideLayout" Target="../slideLayouts/slideLayout21.xml"/><Relationship Id="rId21" Type="http://schemas.openxmlformats.org/officeDocument/2006/relationships/tags" Target="../tags/tag147.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17" Type="http://schemas.openxmlformats.org/officeDocument/2006/relationships/slideLayout" Target="../slideLayouts/slideLayout35.xml"/><Relationship Id="rId25" Type="http://schemas.openxmlformats.org/officeDocument/2006/relationships/tags" Target="../tags/tag151.xml"/><Relationship Id="rId2" Type="http://schemas.openxmlformats.org/officeDocument/2006/relationships/slideLayout" Target="../slideLayouts/slideLayout20.xml"/><Relationship Id="rId16" Type="http://schemas.openxmlformats.org/officeDocument/2006/relationships/slideLayout" Target="../slideLayouts/slideLayout34.xml"/><Relationship Id="rId20" Type="http://schemas.openxmlformats.org/officeDocument/2006/relationships/tags" Target="../tags/tag146.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24" Type="http://schemas.openxmlformats.org/officeDocument/2006/relationships/tags" Target="../tags/tag150.xml"/><Relationship Id="rId5" Type="http://schemas.openxmlformats.org/officeDocument/2006/relationships/slideLayout" Target="../slideLayouts/slideLayout23.xml"/><Relationship Id="rId15" Type="http://schemas.openxmlformats.org/officeDocument/2006/relationships/slideLayout" Target="../slideLayouts/slideLayout33.xml"/><Relationship Id="rId23" Type="http://schemas.openxmlformats.org/officeDocument/2006/relationships/tags" Target="../tags/tag149.xml"/><Relationship Id="rId10" Type="http://schemas.openxmlformats.org/officeDocument/2006/relationships/slideLayout" Target="../slideLayouts/slideLayout28.xml"/><Relationship Id="rId19" Type="http://schemas.openxmlformats.org/officeDocument/2006/relationships/theme" Target="../theme/theme2.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slideLayout" Target="../slideLayouts/slideLayout32.xml"/><Relationship Id="rId22" Type="http://schemas.openxmlformats.org/officeDocument/2006/relationships/tags" Target="../tags/tag14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slideLayout" Target="../slideLayouts/slideLayout49.xml"/><Relationship Id="rId18" Type="http://schemas.openxmlformats.org/officeDocument/2006/relationships/slideLayout" Target="../slideLayouts/slideLayout54.xml"/><Relationship Id="rId3" Type="http://schemas.openxmlformats.org/officeDocument/2006/relationships/slideLayout" Target="../slideLayouts/slideLayout39.xml"/><Relationship Id="rId21" Type="http://schemas.openxmlformats.org/officeDocument/2006/relationships/tags" Target="../tags/tag289.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17" Type="http://schemas.openxmlformats.org/officeDocument/2006/relationships/slideLayout" Target="../slideLayouts/slideLayout53.xml"/><Relationship Id="rId25" Type="http://schemas.openxmlformats.org/officeDocument/2006/relationships/tags" Target="../tags/tag293.xml"/><Relationship Id="rId2" Type="http://schemas.openxmlformats.org/officeDocument/2006/relationships/slideLayout" Target="../slideLayouts/slideLayout38.xml"/><Relationship Id="rId16" Type="http://schemas.openxmlformats.org/officeDocument/2006/relationships/slideLayout" Target="../slideLayouts/slideLayout52.xml"/><Relationship Id="rId20" Type="http://schemas.openxmlformats.org/officeDocument/2006/relationships/tags" Target="../tags/tag28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24" Type="http://schemas.openxmlformats.org/officeDocument/2006/relationships/tags" Target="../tags/tag292.xml"/><Relationship Id="rId5" Type="http://schemas.openxmlformats.org/officeDocument/2006/relationships/slideLayout" Target="../slideLayouts/slideLayout41.xml"/><Relationship Id="rId15" Type="http://schemas.openxmlformats.org/officeDocument/2006/relationships/slideLayout" Target="../slideLayouts/slideLayout51.xml"/><Relationship Id="rId23" Type="http://schemas.openxmlformats.org/officeDocument/2006/relationships/tags" Target="../tags/tag291.xml"/><Relationship Id="rId10" Type="http://schemas.openxmlformats.org/officeDocument/2006/relationships/slideLayout" Target="../slideLayouts/slideLayout46.xml"/><Relationship Id="rId19" Type="http://schemas.openxmlformats.org/officeDocument/2006/relationships/theme" Target="../theme/theme3.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slideLayout" Target="../slideLayouts/slideLayout50.xml"/><Relationship Id="rId22" Type="http://schemas.openxmlformats.org/officeDocument/2006/relationships/tags" Target="../tags/tag290.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2.xml"/><Relationship Id="rId13" Type="http://schemas.openxmlformats.org/officeDocument/2006/relationships/slideLayout" Target="../slideLayouts/slideLayout67.xml"/><Relationship Id="rId18" Type="http://schemas.openxmlformats.org/officeDocument/2006/relationships/slideLayout" Target="../slideLayouts/slideLayout72.xml"/><Relationship Id="rId3" Type="http://schemas.openxmlformats.org/officeDocument/2006/relationships/slideLayout" Target="../slideLayouts/slideLayout57.xml"/><Relationship Id="rId21" Type="http://schemas.openxmlformats.org/officeDocument/2006/relationships/tags" Target="../tags/tag433.xml"/><Relationship Id="rId7" Type="http://schemas.openxmlformats.org/officeDocument/2006/relationships/slideLayout" Target="../slideLayouts/slideLayout61.xml"/><Relationship Id="rId12" Type="http://schemas.openxmlformats.org/officeDocument/2006/relationships/slideLayout" Target="../slideLayouts/slideLayout66.xml"/><Relationship Id="rId17" Type="http://schemas.openxmlformats.org/officeDocument/2006/relationships/slideLayout" Target="../slideLayouts/slideLayout71.xml"/><Relationship Id="rId25" Type="http://schemas.openxmlformats.org/officeDocument/2006/relationships/tags" Target="../tags/tag437.xml"/><Relationship Id="rId2" Type="http://schemas.openxmlformats.org/officeDocument/2006/relationships/slideLayout" Target="../slideLayouts/slideLayout56.xml"/><Relationship Id="rId16" Type="http://schemas.openxmlformats.org/officeDocument/2006/relationships/slideLayout" Target="../slideLayouts/slideLayout70.xml"/><Relationship Id="rId20" Type="http://schemas.openxmlformats.org/officeDocument/2006/relationships/tags" Target="../tags/tag432.xml"/><Relationship Id="rId1" Type="http://schemas.openxmlformats.org/officeDocument/2006/relationships/slideLayout" Target="../slideLayouts/slideLayout55.xml"/><Relationship Id="rId6" Type="http://schemas.openxmlformats.org/officeDocument/2006/relationships/slideLayout" Target="../slideLayouts/slideLayout60.xml"/><Relationship Id="rId11" Type="http://schemas.openxmlformats.org/officeDocument/2006/relationships/slideLayout" Target="../slideLayouts/slideLayout65.xml"/><Relationship Id="rId24" Type="http://schemas.openxmlformats.org/officeDocument/2006/relationships/tags" Target="../tags/tag436.xml"/><Relationship Id="rId5" Type="http://schemas.openxmlformats.org/officeDocument/2006/relationships/slideLayout" Target="../slideLayouts/slideLayout59.xml"/><Relationship Id="rId15" Type="http://schemas.openxmlformats.org/officeDocument/2006/relationships/slideLayout" Target="../slideLayouts/slideLayout69.xml"/><Relationship Id="rId23" Type="http://schemas.openxmlformats.org/officeDocument/2006/relationships/tags" Target="../tags/tag435.xml"/><Relationship Id="rId10" Type="http://schemas.openxmlformats.org/officeDocument/2006/relationships/slideLayout" Target="../slideLayouts/slideLayout64.xml"/><Relationship Id="rId19" Type="http://schemas.openxmlformats.org/officeDocument/2006/relationships/theme" Target="../theme/theme4.xml"/><Relationship Id="rId4" Type="http://schemas.openxmlformats.org/officeDocument/2006/relationships/slideLayout" Target="../slideLayouts/slideLayout58.xml"/><Relationship Id="rId9" Type="http://schemas.openxmlformats.org/officeDocument/2006/relationships/slideLayout" Target="../slideLayouts/slideLayout63.xml"/><Relationship Id="rId14" Type="http://schemas.openxmlformats.org/officeDocument/2006/relationships/slideLayout" Target="../slideLayouts/slideLayout68.xml"/><Relationship Id="rId22" Type="http://schemas.openxmlformats.org/officeDocument/2006/relationships/tags" Target="../tags/tag43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80.xml"/><Relationship Id="rId13" Type="http://schemas.openxmlformats.org/officeDocument/2006/relationships/slideLayout" Target="../slideLayouts/slideLayout85.xml"/><Relationship Id="rId18" Type="http://schemas.openxmlformats.org/officeDocument/2006/relationships/slideLayout" Target="../slideLayouts/slideLayout90.xml"/><Relationship Id="rId3" Type="http://schemas.openxmlformats.org/officeDocument/2006/relationships/slideLayout" Target="../slideLayouts/slideLayout75.xml"/><Relationship Id="rId21" Type="http://schemas.openxmlformats.org/officeDocument/2006/relationships/tags" Target="../tags/tag577.xml"/><Relationship Id="rId7" Type="http://schemas.openxmlformats.org/officeDocument/2006/relationships/slideLayout" Target="../slideLayouts/slideLayout79.xml"/><Relationship Id="rId12" Type="http://schemas.openxmlformats.org/officeDocument/2006/relationships/slideLayout" Target="../slideLayouts/slideLayout84.xml"/><Relationship Id="rId17" Type="http://schemas.openxmlformats.org/officeDocument/2006/relationships/slideLayout" Target="../slideLayouts/slideLayout89.xml"/><Relationship Id="rId25" Type="http://schemas.openxmlformats.org/officeDocument/2006/relationships/tags" Target="../tags/tag581.xml"/><Relationship Id="rId2" Type="http://schemas.openxmlformats.org/officeDocument/2006/relationships/slideLayout" Target="../slideLayouts/slideLayout74.xml"/><Relationship Id="rId16" Type="http://schemas.openxmlformats.org/officeDocument/2006/relationships/slideLayout" Target="../slideLayouts/slideLayout88.xml"/><Relationship Id="rId20" Type="http://schemas.openxmlformats.org/officeDocument/2006/relationships/tags" Target="../tags/tag576.xml"/><Relationship Id="rId1" Type="http://schemas.openxmlformats.org/officeDocument/2006/relationships/slideLayout" Target="../slideLayouts/slideLayout73.xml"/><Relationship Id="rId6" Type="http://schemas.openxmlformats.org/officeDocument/2006/relationships/slideLayout" Target="../slideLayouts/slideLayout78.xml"/><Relationship Id="rId11" Type="http://schemas.openxmlformats.org/officeDocument/2006/relationships/slideLayout" Target="../slideLayouts/slideLayout83.xml"/><Relationship Id="rId24" Type="http://schemas.openxmlformats.org/officeDocument/2006/relationships/tags" Target="../tags/tag580.xml"/><Relationship Id="rId5" Type="http://schemas.openxmlformats.org/officeDocument/2006/relationships/slideLayout" Target="../slideLayouts/slideLayout77.xml"/><Relationship Id="rId15" Type="http://schemas.openxmlformats.org/officeDocument/2006/relationships/slideLayout" Target="../slideLayouts/slideLayout87.xml"/><Relationship Id="rId23" Type="http://schemas.openxmlformats.org/officeDocument/2006/relationships/tags" Target="../tags/tag579.xml"/><Relationship Id="rId10" Type="http://schemas.openxmlformats.org/officeDocument/2006/relationships/slideLayout" Target="../slideLayouts/slideLayout82.xml"/><Relationship Id="rId19" Type="http://schemas.openxmlformats.org/officeDocument/2006/relationships/theme" Target="../theme/theme5.xml"/><Relationship Id="rId4" Type="http://schemas.openxmlformats.org/officeDocument/2006/relationships/slideLayout" Target="../slideLayouts/slideLayout76.xml"/><Relationship Id="rId9" Type="http://schemas.openxmlformats.org/officeDocument/2006/relationships/slideLayout" Target="../slideLayouts/slideLayout81.xml"/><Relationship Id="rId14" Type="http://schemas.openxmlformats.org/officeDocument/2006/relationships/slideLayout" Target="../slideLayouts/slideLayout86.xml"/><Relationship Id="rId22" Type="http://schemas.openxmlformats.org/officeDocument/2006/relationships/tags" Target="../tags/tag578.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98.xml"/><Relationship Id="rId13" Type="http://schemas.openxmlformats.org/officeDocument/2006/relationships/slideLayout" Target="../slideLayouts/slideLayout103.xml"/><Relationship Id="rId18" Type="http://schemas.openxmlformats.org/officeDocument/2006/relationships/slideLayout" Target="../slideLayouts/slideLayout108.xml"/><Relationship Id="rId3" Type="http://schemas.openxmlformats.org/officeDocument/2006/relationships/slideLayout" Target="../slideLayouts/slideLayout93.xml"/><Relationship Id="rId21" Type="http://schemas.openxmlformats.org/officeDocument/2006/relationships/tags" Target="../tags/tag721.xml"/><Relationship Id="rId7" Type="http://schemas.openxmlformats.org/officeDocument/2006/relationships/slideLayout" Target="../slideLayouts/slideLayout97.xml"/><Relationship Id="rId12" Type="http://schemas.openxmlformats.org/officeDocument/2006/relationships/slideLayout" Target="../slideLayouts/slideLayout102.xml"/><Relationship Id="rId17" Type="http://schemas.openxmlformats.org/officeDocument/2006/relationships/slideLayout" Target="../slideLayouts/slideLayout107.xml"/><Relationship Id="rId25" Type="http://schemas.openxmlformats.org/officeDocument/2006/relationships/tags" Target="../tags/tag725.xml"/><Relationship Id="rId2" Type="http://schemas.openxmlformats.org/officeDocument/2006/relationships/slideLayout" Target="../slideLayouts/slideLayout92.xml"/><Relationship Id="rId16" Type="http://schemas.openxmlformats.org/officeDocument/2006/relationships/slideLayout" Target="../slideLayouts/slideLayout106.xml"/><Relationship Id="rId20" Type="http://schemas.openxmlformats.org/officeDocument/2006/relationships/tags" Target="../tags/tag720.xml"/><Relationship Id="rId1" Type="http://schemas.openxmlformats.org/officeDocument/2006/relationships/slideLayout" Target="../slideLayouts/slideLayout91.xml"/><Relationship Id="rId6" Type="http://schemas.openxmlformats.org/officeDocument/2006/relationships/slideLayout" Target="../slideLayouts/slideLayout96.xml"/><Relationship Id="rId11" Type="http://schemas.openxmlformats.org/officeDocument/2006/relationships/slideLayout" Target="../slideLayouts/slideLayout101.xml"/><Relationship Id="rId24" Type="http://schemas.openxmlformats.org/officeDocument/2006/relationships/tags" Target="../tags/tag724.xml"/><Relationship Id="rId5" Type="http://schemas.openxmlformats.org/officeDocument/2006/relationships/slideLayout" Target="../slideLayouts/slideLayout95.xml"/><Relationship Id="rId15" Type="http://schemas.openxmlformats.org/officeDocument/2006/relationships/slideLayout" Target="../slideLayouts/slideLayout105.xml"/><Relationship Id="rId23" Type="http://schemas.openxmlformats.org/officeDocument/2006/relationships/tags" Target="../tags/tag723.xml"/><Relationship Id="rId10" Type="http://schemas.openxmlformats.org/officeDocument/2006/relationships/slideLayout" Target="../slideLayouts/slideLayout100.xml"/><Relationship Id="rId19" Type="http://schemas.openxmlformats.org/officeDocument/2006/relationships/theme" Target="../theme/theme6.xml"/><Relationship Id="rId4" Type="http://schemas.openxmlformats.org/officeDocument/2006/relationships/slideLayout" Target="../slideLayouts/slideLayout94.xml"/><Relationship Id="rId9" Type="http://schemas.openxmlformats.org/officeDocument/2006/relationships/slideLayout" Target="../slideLayouts/slideLayout99.xml"/><Relationship Id="rId14" Type="http://schemas.openxmlformats.org/officeDocument/2006/relationships/slideLayout" Target="../slideLayouts/slideLayout104.xml"/><Relationship Id="rId22" Type="http://schemas.openxmlformats.org/officeDocument/2006/relationships/tags" Target="../tags/tag7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502412" y="332464"/>
            <a:ext cx="8139178" cy="331514"/>
          </a:xfrm>
          <a:prstGeom prst="rect">
            <a:avLst/>
          </a:prstGeom>
        </p:spPr>
        <p:txBody>
          <a:bodyPr vert="horz" wrap="square"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21"/>
            </p:custDataLst>
          </p:nvPr>
        </p:nvSpPr>
        <p:spPr>
          <a:xfrm>
            <a:off x="502412" y="721138"/>
            <a:ext cx="8139178" cy="4042179"/>
          </a:xfrm>
          <a:prstGeom prst="rect">
            <a:avLst/>
          </a:prstGeom>
        </p:spPr>
        <p:txBody>
          <a:bodyPr vert="horz" wrap="square" lIns="90170" tIns="46990" rIns="90170" bIns="4699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22"/>
            </p:custDataLst>
          </p:nvPr>
        </p:nvSpPr>
        <p:spPr>
          <a:xfrm>
            <a:off x="659807" y="4762963"/>
            <a:ext cx="2025000" cy="237629"/>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5" name="页脚占位符 4"/>
          <p:cNvSpPr>
            <a:spLocks noGrp="1"/>
          </p:cNvSpPr>
          <p:nvPr>
            <p:ph type="ftr" sz="quarter" idx="3"/>
            <p:custDataLst>
              <p:tags r:id="rId23"/>
            </p:custDataLst>
          </p:nvPr>
        </p:nvSpPr>
        <p:spPr>
          <a:xfrm>
            <a:off x="3087000" y="4762963"/>
            <a:ext cx="2970000" cy="237629"/>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6457950" y="4762963"/>
            <a:ext cx="2025000" cy="237629"/>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dirty="0"/>
          </a:p>
        </p:txBody>
      </p:sp>
      <p:sp>
        <p:nvSpPr>
          <p:cNvPr id="7"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502412" y="332464"/>
            <a:ext cx="8139178" cy="331514"/>
          </a:xfrm>
          <a:prstGeom prst="rect">
            <a:avLst/>
          </a:prstGeom>
        </p:spPr>
        <p:txBody>
          <a:bodyPr vert="horz" wrap="square"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21"/>
            </p:custDataLst>
          </p:nvPr>
        </p:nvSpPr>
        <p:spPr>
          <a:xfrm>
            <a:off x="502412" y="721138"/>
            <a:ext cx="8139178" cy="4042179"/>
          </a:xfrm>
          <a:prstGeom prst="rect">
            <a:avLst/>
          </a:prstGeom>
        </p:spPr>
        <p:txBody>
          <a:bodyPr vert="horz" wrap="square" lIns="90170" tIns="46990" rIns="90170" bIns="4699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22"/>
            </p:custDataLst>
          </p:nvPr>
        </p:nvSpPr>
        <p:spPr>
          <a:xfrm>
            <a:off x="659807" y="4762963"/>
            <a:ext cx="2025000" cy="237629"/>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5" name="页脚占位符 4"/>
          <p:cNvSpPr>
            <a:spLocks noGrp="1"/>
          </p:cNvSpPr>
          <p:nvPr>
            <p:ph type="ftr" sz="quarter" idx="3"/>
            <p:custDataLst>
              <p:tags r:id="rId23"/>
            </p:custDataLst>
          </p:nvPr>
        </p:nvSpPr>
        <p:spPr>
          <a:xfrm>
            <a:off x="3087000" y="4762963"/>
            <a:ext cx="2970000" cy="237629"/>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6457950" y="4762963"/>
            <a:ext cx="2025000" cy="237629"/>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dirty="0"/>
          </a:p>
        </p:txBody>
      </p:sp>
      <p:sp>
        <p:nvSpPr>
          <p:cNvPr id="7"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 id="2147483680" r:id="rId13"/>
    <p:sldLayoutId id="2147483681" r:id="rId14"/>
    <p:sldLayoutId id="2147483682" r:id="rId15"/>
    <p:sldLayoutId id="2147483683" r:id="rId16"/>
    <p:sldLayoutId id="2147483684" r:id="rId17"/>
    <p:sldLayoutId id="2147483685" r:id="rId18"/>
  </p:sldLayoutIdLs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502412" y="332464"/>
            <a:ext cx="8139178" cy="331514"/>
          </a:xfrm>
          <a:prstGeom prst="rect">
            <a:avLst/>
          </a:prstGeom>
        </p:spPr>
        <p:txBody>
          <a:bodyPr vert="horz" wrap="square"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21"/>
            </p:custDataLst>
          </p:nvPr>
        </p:nvSpPr>
        <p:spPr>
          <a:xfrm>
            <a:off x="502412" y="721138"/>
            <a:ext cx="8139178" cy="4042179"/>
          </a:xfrm>
          <a:prstGeom prst="rect">
            <a:avLst/>
          </a:prstGeom>
        </p:spPr>
        <p:txBody>
          <a:bodyPr vert="horz" wrap="square" lIns="90170" tIns="46990" rIns="90170" bIns="4699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22"/>
            </p:custDataLst>
          </p:nvPr>
        </p:nvSpPr>
        <p:spPr>
          <a:xfrm>
            <a:off x="659807" y="4762963"/>
            <a:ext cx="2025000" cy="237629"/>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5" name="页脚占位符 4"/>
          <p:cNvSpPr>
            <a:spLocks noGrp="1"/>
          </p:cNvSpPr>
          <p:nvPr>
            <p:ph type="ftr" sz="quarter" idx="3"/>
            <p:custDataLst>
              <p:tags r:id="rId23"/>
            </p:custDataLst>
          </p:nvPr>
        </p:nvSpPr>
        <p:spPr>
          <a:xfrm>
            <a:off x="3087000" y="4762963"/>
            <a:ext cx="2970000" cy="237629"/>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4"/>
            <p:custDataLst>
              <p:tags r:id="rId24"/>
            </p:custDataLst>
          </p:nvPr>
        </p:nvSpPr>
        <p:spPr>
          <a:xfrm>
            <a:off x="6457950" y="4762963"/>
            <a:ext cx="2025000" cy="237629"/>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Tree>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 id="2147483699" r:id="rId13"/>
    <p:sldLayoutId id="2147483700" r:id="rId14"/>
    <p:sldLayoutId id="2147483701" r:id="rId15"/>
    <p:sldLayoutId id="2147483702" r:id="rId16"/>
    <p:sldLayoutId id="2147483703" r:id="rId17"/>
    <p:sldLayoutId id="2147483704" r:id="rId18"/>
  </p:sldLayoutIdLs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502412" y="332464"/>
            <a:ext cx="8139178" cy="331514"/>
          </a:xfrm>
          <a:prstGeom prst="rect">
            <a:avLst/>
          </a:prstGeom>
        </p:spPr>
        <p:txBody>
          <a:bodyPr vert="horz" wrap="square"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21"/>
            </p:custDataLst>
          </p:nvPr>
        </p:nvSpPr>
        <p:spPr>
          <a:xfrm>
            <a:off x="502412" y="721138"/>
            <a:ext cx="8139178" cy="4042179"/>
          </a:xfrm>
          <a:prstGeom prst="rect">
            <a:avLst/>
          </a:prstGeom>
        </p:spPr>
        <p:txBody>
          <a:bodyPr vert="horz" wrap="square" lIns="90170" tIns="46990" rIns="90170" bIns="4699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22"/>
            </p:custDataLst>
          </p:nvPr>
        </p:nvSpPr>
        <p:spPr>
          <a:xfrm>
            <a:off x="659807" y="4762963"/>
            <a:ext cx="2025000" cy="237629"/>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5" name="页脚占位符 4"/>
          <p:cNvSpPr>
            <a:spLocks noGrp="1"/>
          </p:cNvSpPr>
          <p:nvPr>
            <p:ph type="ftr" sz="quarter" idx="3"/>
            <p:custDataLst>
              <p:tags r:id="rId23"/>
            </p:custDataLst>
          </p:nvPr>
        </p:nvSpPr>
        <p:spPr>
          <a:xfrm>
            <a:off x="3087000" y="4762963"/>
            <a:ext cx="2970000" cy="237629"/>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4"/>
            <p:custDataLst>
              <p:tags r:id="rId24"/>
            </p:custDataLst>
          </p:nvPr>
        </p:nvSpPr>
        <p:spPr>
          <a:xfrm>
            <a:off x="6457950" y="4762963"/>
            <a:ext cx="2025000" cy="237629"/>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Tree>
  </p:cSld>
  <p:clrMap bg1="lt1" tx1="dk1" bg2="lt2" tx2="dk2" accent1="accent1" accent2="accent2" accent3="accent3" accent4="accent4" accent5="accent5" accent6="accent6" hlink="hlink" folHlink="folHlink"/>
  <p:sldLayoutIdLst>
    <p:sldLayoutId id="2147483744" r:id="rId1"/>
    <p:sldLayoutId id="2147483745" r:id="rId2"/>
    <p:sldLayoutId id="2147483746" r:id="rId3"/>
    <p:sldLayoutId id="2147483747" r:id="rId4"/>
    <p:sldLayoutId id="2147483748" r:id="rId5"/>
    <p:sldLayoutId id="2147483749" r:id="rId6"/>
    <p:sldLayoutId id="2147483750" r:id="rId7"/>
    <p:sldLayoutId id="2147483751" r:id="rId8"/>
    <p:sldLayoutId id="2147483752" r:id="rId9"/>
    <p:sldLayoutId id="2147483753" r:id="rId10"/>
    <p:sldLayoutId id="2147483754" r:id="rId11"/>
    <p:sldLayoutId id="2147483755" r:id="rId12"/>
    <p:sldLayoutId id="2147483756" r:id="rId13"/>
    <p:sldLayoutId id="2147483757" r:id="rId14"/>
    <p:sldLayoutId id="2147483758" r:id="rId15"/>
    <p:sldLayoutId id="2147483759" r:id="rId16"/>
    <p:sldLayoutId id="2147483760" r:id="rId17"/>
    <p:sldLayoutId id="2147483761" r:id="rId18"/>
  </p:sldLayoutIdLs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502412" y="332464"/>
            <a:ext cx="8139178" cy="331514"/>
          </a:xfrm>
          <a:prstGeom prst="rect">
            <a:avLst/>
          </a:prstGeom>
        </p:spPr>
        <p:txBody>
          <a:bodyPr vert="horz" wrap="square"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21"/>
            </p:custDataLst>
          </p:nvPr>
        </p:nvSpPr>
        <p:spPr>
          <a:xfrm>
            <a:off x="502412" y="721138"/>
            <a:ext cx="8139178" cy="4042179"/>
          </a:xfrm>
          <a:prstGeom prst="rect">
            <a:avLst/>
          </a:prstGeom>
        </p:spPr>
        <p:txBody>
          <a:bodyPr vert="horz" wrap="square" lIns="90170" tIns="46990" rIns="90170" bIns="4699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22"/>
            </p:custDataLst>
          </p:nvPr>
        </p:nvSpPr>
        <p:spPr>
          <a:xfrm>
            <a:off x="659807" y="4762963"/>
            <a:ext cx="2025000" cy="237629"/>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a:t>
            </a:fld>
            <a:endParaRPr lang="zh-CN" altLang="en-US">
              <a:solidFill>
                <a:prstClr val="black">
                  <a:tint val="75000"/>
                </a:prstClr>
              </a:solidFill>
            </a:endParaRPr>
          </a:p>
        </p:txBody>
      </p:sp>
      <p:sp>
        <p:nvSpPr>
          <p:cNvPr id="5" name="页脚占位符 4"/>
          <p:cNvSpPr>
            <a:spLocks noGrp="1"/>
          </p:cNvSpPr>
          <p:nvPr>
            <p:ph type="ftr" sz="quarter" idx="3"/>
            <p:custDataLst>
              <p:tags r:id="rId23"/>
            </p:custDataLst>
          </p:nvPr>
        </p:nvSpPr>
        <p:spPr>
          <a:xfrm>
            <a:off x="3087000" y="4762963"/>
            <a:ext cx="2970000" cy="237629"/>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4"/>
            <p:custDataLst>
              <p:tags r:id="rId24"/>
            </p:custDataLst>
          </p:nvPr>
        </p:nvSpPr>
        <p:spPr>
          <a:xfrm>
            <a:off x="6457950" y="4762963"/>
            <a:ext cx="2025000" cy="237629"/>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Tree>
    <p:extLst>
      <p:ext uri="{BB962C8B-B14F-4D97-AF65-F5344CB8AC3E}">
        <p14:creationId xmlns:p14="http://schemas.microsoft.com/office/powerpoint/2010/main" val="3574633269"/>
      </p:ext>
    </p:extLst>
  </p:cSld>
  <p:clrMap bg1="lt1" tx1="dk1" bg2="lt2" tx2="dk2" accent1="accent1" accent2="accent2" accent3="accent3" accent4="accent4" accent5="accent5" accent6="accent6" hlink="hlink" folHlink="folHlink"/>
  <p:sldLayoutIdLst>
    <p:sldLayoutId id="2147483763" r:id="rId1"/>
    <p:sldLayoutId id="2147483764" r:id="rId2"/>
    <p:sldLayoutId id="2147483765" r:id="rId3"/>
    <p:sldLayoutId id="2147483766" r:id="rId4"/>
    <p:sldLayoutId id="2147483767" r:id="rId5"/>
    <p:sldLayoutId id="2147483768" r:id="rId6"/>
    <p:sldLayoutId id="2147483769" r:id="rId7"/>
    <p:sldLayoutId id="2147483770" r:id="rId8"/>
    <p:sldLayoutId id="2147483771" r:id="rId9"/>
    <p:sldLayoutId id="2147483772" r:id="rId10"/>
    <p:sldLayoutId id="2147483773" r:id="rId11"/>
    <p:sldLayoutId id="2147483774" r:id="rId12"/>
    <p:sldLayoutId id="2147483775" r:id="rId13"/>
    <p:sldLayoutId id="2147483776" r:id="rId14"/>
    <p:sldLayoutId id="2147483777" r:id="rId15"/>
    <p:sldLayoutId id="2147483778" r:id="rId16"/>
    <p:sldLayoutId id="2147483779" r:id="rId17"/>
    <p:sldLayoutId id="2147483780" r:id="rId18"/>
  </p:sldLayoutIdLs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502412" y="332464"/>
            <a:ext cx="8139178" cy="331514"/>
          </a:xfrm>
          <a:prstGeom prst="rect">
            <a:avLst/>
          </a:prstGeom>
        </p:spPr>
        <p:txBody>
          <a:bodyPr vert="horz" wrap="square"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21"/>
            </p:custDataLst>
          </p:nvPr>
        </p:nvSpPr>
        <p:spPr>
          <a:xfrm>
            <a:off x="502412" y="721138"/>
            <a:ext cx="8139178" cy="4042179"/>
          </a:xfrm>
          <a:prstGeom prst="rect">
            <a:avLst/>
          </a:prstGeom>
        </p:spPr>
        <p:txBody>
          <a:bodyPr vert="horz" wrap="square" lIns="90170" tIns="46990" rIns="90170" bIns="4699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22"/>
            </p:custDataLst>
          </p:nvPr>
        </p:nvSpPr>
        <p:spPr>
          <a:xfrm>
            <a:off x="659807" y="4762963"/>
            <a:ext cx="2025000" cy="237629"/>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a:t>
            </a:fld>
            <a:endParaRPr lang="zh-CN" altLang="en-US">
              <a:solidFill>
                <a:prstClr val="black">
                  <a:tint val="75000"/>
                </a:prstClr>
              </a:solidFill>
            </a:endParaRPr>
          </a:p>
        </p:txBody>
      </p:sp>
      <p:sp>
        <p:nvSpPr>
          <p:cNvPr id="5" name="页脚占位符 4"/>
          <p:cNvSpPr>
            <a:spLocks noGrp="1"/>
          </p:cNvSpPr>
          <p:nvPr>
            <p:ph type="ftr" sz="quarter" idx="3"/>
            <p:custDataLst>
              <p:tags r:id="rId23"/>
            </p:custDataLst>
          </p:nvPr>
        </p:nvSpPr>
        <p:spPr>
          <a:xfrm>
            <a:off x="3087000" y="4762963"/>
            <a:ext cx="2970000" cy="237629"/>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4"/>
            <p:custDataLst>
              <p:tags r:id="rId24"/>
            </p:custDataLst>
          </p:nvPr>
        </p:nvSpPr>
        <p:spPr>
          <a:xfrm>
            <a:off x="6457950" y="4762963"/>
            <a:ext cx="2025000" cy="237629"/>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Tree>
    <p:extLst>
      <p:ext uri="{BB962C8B-B14F-4D97-AF65-F5344CB8AC3E}">
        <p14:creationId xmlns:p14="http://schemas.microsoft.com/office/powerpoint/2010/main" val="973736317"/>
      </p:ext>
    </p:extLst>
  </p:cSld>
  <p:clrMap bg1="lt1" tx1="dk1" bg2="lt2" tx2="dk2" accent1="accent1" accent2="accent2" accent3="accent3" accent4="accent4" accent5="accent5" accent6="accent6" hlink="hlink" folHlink="folHlink"/>
  <p:sldLayoutIdLst>
    <p:sldLayoutId id="2147483782" r:id="rId1"/>
    <p:sldLayoutId id="2147483783" r:id="rId2"/>
    <p:sldLayoutId id="2147483784" r:id="rId3"/>
    <p:sldLayoutId id="2147483785" r:id="rId4"/>
    <p:sldLayoutId id="2147483786" r:id="rId5"/>
    <p:sldLayoutId id="2147483787" r:id="rId6"/>
    <p:sldLayoutId id="2147483788" r:id="rId7"/>
    <p:sldLayoutId id="2147483789" r:id="rId8"/>
    <p:sldLayoutId id="2147483790" r:id="rId9"/>
    <p:sldLayoutId id="2147483791" r:id="rId10"/>
    <p:sldLayoutId id="2147483792" r:id="rId11"/>
    <p:sldLayoutId id="2147483793" r:id="rId12"/>
    <p:sldLayoutId id="2147483794" r:id="rId13"/>
    <p:sldLayoutId id="2147483795" r:id="rId14"/>
    <p:sldLayoutId id="2147483796" r:id="rId15"/>
    <p:sldLayoutId id="2147483797" r:id="rId16"/>
    <p:sldLayoutId id="2147483798" r:id="rId17"/>
    <p:sldLayoutId id="2147483799" r:id="rId18"/>
  </p:sldLayoutIdLs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tags" Target="../tags/tag865.xml"/><Relationship Id="rId1" Type="http://schemas.openxmlformats.org/officeDocument/2006/relationships/tags" Target="../tags/tag864.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9.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9.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9.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9.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9.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9.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9.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9.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9.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9.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9.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9.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96.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9.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9.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9.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9.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3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9.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 name="标题 2"/>
          <p:cNvSpPr>
            <a:spLocks noGrp="1"/>
          </p:cNvSpPr>
          <p:nvPr>
            <p:ph type="ctrTitle" idx="13"/>
            <p:custDataLst>
              <p:tags r:id="rId2"/>
            </p:custDataLst>
          </p:nvPr>
        </p:nvSpPr>
        <p:spPr>
          <a:xfrm>
            <a:off x="438150" y="1530985"/>
            <a:ext cx="7101840" cy="913130"/>
          </a:xfrm>
        </p:spPr>
        <p:txBody>
          <a:bodyPr vert="horz" wrap="square" lIns="67500" tIns="0" rIns="67500" bIns="35100" rtlCol="0" anchor="t" anchorCtr="0">
            <a:noAutofit/>
          </a:bodyPr>
          <a:lstStyle/>
          <a:p>
            <a:pPr algn="ctr"/>
            <a:r>
              <a:rPr lang="zh-CN" altLang="en-US" sz="8000" dirty="0" smtClean="0"/>
              <a:t>会计基础</a:t>
            </a:r>
            <a:endParaRPr lang="zh-CN" altLang="en-US" sz="8000" dirty="0"/>
          </a:p>
        </p:txBody>
      </p:sp>
    </p:spTree>
    <p:custDataLst>
      <p:tags r:id="rId1"/>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5489416" cy="424732"/>
          </a:xfrm>
          <a:prstGeom prst="rect">
            <a:avLst/>
          </a:prstGeom>
        </p:spPr>
        <p:txBody>
          <a:bodyPr wrap="square">
            <a:spAutoFit/>
            <a:scene3d>
              <a:camera prst="orthographicFront"/>
              <a:lightRig rig="threePt" dir="t"/>
            </a:scene3d>
            <a:sp3d contourW="12700"/>
          </a:bodyPr>
          <a:lstStyle/>
          <a:p>
            <a:pPr defTabSz="514350" fontAlgn="base">
              <a:lnSpc>
                <a:spcPct val="90000"/>
              </a:lnSpc>
            </a:pPr>
            <a:r>
              <a:rPr lang="en-US" altLang="zh-CN" sz="2400" b="1" dirty="0" smtClean="0">
                <a:solidFill>
                  <a:srgbClr val="FFFF00"/>
                </a:solidFill>
                <a:cs typeface="黑体" panose="02010609060101010101" charset="-122"/>
                <a:sym typeface="+mn-ea"/>
              </a:rPr>
              <a:t> 5.1.3  </a:t>
            </a:r>
            <a:r>
              <a:rPr lang="zh-CN" altLang="en-US" sz="2400" b="1" dirty="0">
                <a:solidFill>
                  <a:srgbClr val="FFFF00"/>
                </a:solidFill>
                <a:cs typeface="黑体" panose="02010609060101010101" charset="-122"/>
                <a:sym typeface="+mn-ea"/>
              </a:rPr>
              <a:t>会计凭证的种类</a:t>
            </a:r>
            <a:endParaRPr lang="en-US" altLang="zh-CN" sz="2400" b="1" dirty="0" smtClean="0">
              <a:solidFill>
                <a:srgbClr val="FFFF00"/>
              </a:solidFill>
              <a:cs typeface="黑体" panose="02010609060101010101" charset="-122"/>
              <a:sym typeface="+mn-ea"/>
            </a:endParaRPr>
          </a:p>
        </p:txBody>
      </p:sp>
      <p:sp>
        <p:nvSpPr>
          <p:cNvPr id="3" name="文本框 2"/>
          <p:cNvSpPr txBox="1"/>
          <p:nvPr/>
        </p:nvSpPr>
        <p:spPr>
          <a:xfrm>
            <a:off x="1757547" y="1270658"/>
            <a:ext cx="5415149" cy="1754326"/>
          </a:xfrm>
          <a:prstGeom prst="rect">
            <a:avLst/>
          </a:prstGeom>
          <a:noFill/>
        </p:spPr>
        <p:txBody>
          <a:bodyPr wrap="square" rtlCol="0" anchor="t">
            <a:spAutoFit/>
          </a:bodyPr>
          <a:lstStyle/>
          <a:p>
            <a:pPr marL="0" lvl="1" indent="457200" defTabSz="514350">
              <a:lnSpc>
                <a:spcPct val="150000"/>
              </a:lnSpc>
              <a:spcBef>
                <a:spcPct val="0"/>
              </a:spcBef>
            </a:pPr>
            <a:endParaRPr lang="en-US" altLang="zh-CN" sz="2400" dirty="0" smtClean="0">
              <a:solidFill>
                <a:prstClr val="white"/>
              </a:solidFill>
              <a:latin typeface="黑体" panose="02010609060101010101" charset="-122"/>
              <a:ea typeface="黑体" panose="02010609060101010101" charset="-122"/>
              <a:cs typeface="黑体" panose="02010609060101010101" charset="-122"/>
              <a:sym typeface="+mn-ea"/>
            </a:endParaRPr>
          </a:p>
          <a:p>
            <a:pPr marL="0" lvl="1" indent="457200" defTabSz="514350">
              <a:lnSpc>
                <a:spcPct val="150000"/>
              </a:lnSpc>
              <a:spcBef>
                <a:spcPct val="0"/>
              </a:spcBef>
            </a:pPr>
            <a:r>
              <a:rPr lang="zh-CN" altLang="en-US" sz="2400" dirty="0" smtClean="0">
                <a:solidFill>
                  <a:prstClr val="white"/>
                </a:solidFill>
                <a:latin typeface="黑体" panose="02010609060101010101" charset="-122"/>
                <a:ea typeface="黑体" panose="02010609060101010101" charset="-122"/>
                <a:cs typeface="黑体" panose="02010609060101010101" charset="-122"/>
                <a:sym typeface="+mn-ea"/>
              </a:rPr>
              <a:t>会计</a:t>
            </a:r>
            <a:r>
              <a:rPr lang="zh-CN" altLang="en-US" sz="2400" dirty="0">
                <a:solidFill>
                  <a:prstClr val="white"/>
                </a:solidFill>
                <a:latin typeface="黑体" panose="02010609060101010101" charset="-122"/>
                <a:ea typeface="黑体" panose="02010609060101010101" charset="-122"/>
                <a:cs typeface="黑体" panose="02010609060101010101" charset="-122"/>
                <a:sym typeface="+mn-ea"/>
              </a:rPr>
              <a:t>凭证按照填制程序和用途不同，可分为原始凭证和记账凭证两类。</a:t>
            </a:r>
            <a:endParaRPr lang="zh-CN" altLang="zh-CN" sz="2400" dirty="0" smtClean="0">
              <a:solidFill>
                <a:prstClr val="white"/>
              </a:solidFill>
              <a:latin typeface="黑体" panose="02010609060101010101" charset="-122"/>
              <a:ea typeface="黑体" panose="02010609060101010101" charset="-122"/>
              <a:cs typeface="黑体" panose="02010609060101010101" charset="-122"/>
              <a:sym typeface="+mn-ea"/>
            </a:endParaRPr>
          </a:p>
        </p:txBody>
      </p:sp>
    </p:spTree>
    <p:extLst>
      <p:ext uri="{BB962C8B-B14F-4D97-AF65-F5344CB8AC3E}">
        <p14:creationId xmlns:p14="http://schemas.microsoft.com/office/powerpoint/2010/main" val="177996917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5489416" cy="424732"/>
          </a:xfrm>
          <a:prstGeom prst="rect">
            <a:avLst/>
          </a:prstGeom>
        </p:spPr>
        <p:txBody>
          <a:bodyPr wrap="square">
            <a:spAutoFit/>
            <a:scene3d>
              <a:camera prst="orthographicFront"/>
              <a:lightRig rig="threePt" dir="t"/>
            </a:scene3d>
            <a:sp3d contourW="12700"/>
          </a:bodyPr>
          <a:lstStyle/>
          <a:p>
            <a:pPr defTabSz="514350" fontAlgn="base">
              <a:lnSpc>
                <a:spcPct val="90000"/>
              </a:lnSpc>
            </a:pPr>
            <a:r>
              <a:rPr lang="en-US" altLang="zh-CN" sz="2400" b="1" dirty="0" smtClean="0">
                <a:solidFill>
                  <a:srgbClr val="FFFF00"/>
                </a:solidFill>
                <a:cs typeface="黑体" panose="02010609060101010101" charset="-122"/>
                <a:sym typeface="+mn-ea"/>
              </a:rPr>
              <a:t> </a:t>
            </a:r>
            <a:r>
              <a:rPr lang="en-US" altLang="zh-CN" sz="2400" b="1" dirty="0">
                <a:solidFill>
                  <a:srgbClr val="FFFF00"/>
                </a:solidFill>
                <a:cs typeface="黑体" panose="02010609060101010101" charset="-122"/>
                <a:sym typeface="+mn-ea"/>
              </a:rPr>
              <a:t>5.1.3.1  </a:t>
            </a:r>
            <a:r>
              <a:rPr lang="zh-CN" altLang="en-US" sz="2400" b="1" dirty="0">
                <a:solidFill>
                  <a:srgbClr val="FFFF00"/>
                </a:solidFill>
                <a:cs typeface="黑体" panose="02010609060101010101" charset="-122"/>
                <a:sym typeface="+mn-ea"/>
              </a:rPr>
              <a:t>原始凭证</a:t>
            </a:r>
            <a:endParaRPr lang="en-US" altLang="zh-CN" sz="2400" b="1" dirty="0" smtClean="0">
              <a:solidFill>
                <a:srgbClr val="FFFF00"/>
              </a:solidFill>
              <a:cs typeface="黑体" panose="02010609060101010101" charset="-122"/>
              <a:sym typeface="+mn-ea"/>
            </a:endParaRPr>
          </a:p>
        </p:txBody>
      </p:sp>
      <p:sp>
        <p:nvSpPr>
          <p:cNvPr id="3" name="文本框 2"/>
          <p:cNvSpPr txBox="1"/>
          <p:nvPr/>
        </p:nvSpPr>
        <p:spPr>
          <a:xfrm>
            <a:off x="871693" y="1139460"/>
            <a:ext cx="7242060" cy="3000821"/>
          </a:xfrm>
          <a:prstGeom prst="rect">
            <a:avLst/>
          </a:prstGeom>
          <a:noFill/>
        </p:spPr>
        <p:txBody>
          <a:bodyPr wrap="square" rtlCol="0" anchor="t">
            <a:spAutoFit/>
          </a:bodyPr>
          <a:lstStyle/>
          <a:p>
            <a:pPr marL="0" lvl="1" indent="457200" defTabSz="514350">
              <a:lnSpc>
                <a:spcPct val="150000"/>
              </a:lnSpc>
              <a:spcBef>
                <a:spcPct val="0"/>
              </a:spcBef>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原始凭证</a:t>
            </a:r>
            <a:r>
              <a:rPr lang="zh-CN" altLang="en-US" dirty="0">
                <a:solidFill>
                  <a:prstClr val="white"/>
                </a:solidFill>
                <a:latin typeface="黑体" panose="02010609060101010101" charset="-122"/>
                <a:ea typeface="黑体" panose="02010609060101010101" charset="-122"/>
                <a:cs typeface="黑体" panose="02010609060101010101" charset="-122"/>
                <a:sym typeface="+mn-ea"/>
              </a:rPr>
              <a:t>，又称单据，是指在经济业务发生或完成时取得或填制的，用以记录或证明经济业务的发生或完成情况的原始凭据。它不仅能用来记录经济业务发生或完成情况，还可以明确经济责任，是进行会计核算工作的原始资料和重要依据，是会计资料中最具有法律效力的一种文件。如企业购买商品、材料时，从供货单位取得的发票。注意，工作令号、购销合同、购料申请单等不能证明经济业务发生或完成情况的各种单证不能作为原始凭证并据以记账。</a:t>
            </a:r>
            <a:endParaRPr lang="zh-CN" altLang="zh-CN" dirty="0" smtClean="0">
              <a:solidFill>
                <a:prstClr val="white"/>
              </a:solidFill>
              <a:latin typeface="黑体" panose="02010609060101010101" charset="-122"/>
              <a:ea typeface="黑体" panose="02010609060101010101" charset="-122"/>
              <a:cs typeface="黑体" panose="02010609060101010101" charset="-122"/>
              <a:sym typeface="+mn-ea"/>
            </a:endParaRPr>
          </a:p>
        </p:txBody>
      </p:sp>
    </p:spTree>
    <p:extLst>
      <p:ext uri="{BB962C8B-B14F-4D97-AF65-F5344CB8AC3E}">
        <p14:creationId xmlns:p14="http://schemas.microsoft.com/office/powerpoint/2010/main" val="177996917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719425" y="597680"/>
            <a:ext cx="5489416" cy="424732"/>
          </a:xfrm>
          <a:prstGeom prst="rect">
            <a:avLst/>
          </a:prstGeom>
        </p:spPr>
        <p:txBody>
          <a:bodyPr wrap="square">
            <a:spAutoFit/>
            <a:scene3d>
              <a:camera prst="orthographicFront"/>
              <a:lightRig rig="threePt" dir="t"/>
            </a:scene3d>
            <a:sp3d contourW="12700"/>
          </a:bodyPr>
          <a:lstStyle/>
          <a:p>
            <a:pPr defTabSz="514350" fontAlgn="base">
              <a:lnSpc>
                <a:spcPct val="90000"/>
              </a:lnSpc>
            </a:pPr>
            <a:r>
              <a:rPr lang="en-US" altLang="zh-CN" sz="2400" b="1" dirty="0" smtClean="0">
                <a:solidFill>
                  <a:srgbClr val="FFFF00"/>
                </a:solidFill>
                <a:cs typeface="黑体" panose="02010609060101010101" charset="-122"/>
                <a:sym typeface="+mn-ea"/>
              </a:rPr>
              <a:t> 5.1.3.2  </a:t>
            </a:r>
            <a:r>
              <a:rPr lang="zh-CN" altLang="en-US" sz="2400" b="1" dirty="0">
                <a:solidFill>
                  <a:srgbClr val="FFFF00"/>
                </a:solidFill>
                <a:cs typeface="黑体" panose="02010609060101010101" charset="-122"/>
                <a:sym typeface="+mn-ea"/>
              </a:rPr>
              <a:t>记账</a:t>
            </a:r>
            <a:r>
              <a:rPr lang="zh-CN" altLang="en-US" sz="2400" b="1" dirty="0" smtClean="0">
                <a:solidFill>
                  <a:srgbClr val="FFFF00"/>
                </a:solidFill>
                <a:cs typeface="黑体" panose="02010609060101010101" charset="-122"/>
                <a:sym typeface="+mn-ea"/>
              </a:rPr>
              <a:t>凭证</a:t>
            </a:r>
            <a:endParaRPr lang="en-US" altLang="zh-CN" sz="2400" b="1" dirty="0" smtClean="0">
              <a:solidFill>
                <a:srgbClr val="FFFF00"/>
              </a:solidFill>
              <a:cs typeface="黑体" panose="02010609060101010101" charset="-122"/>
              <a:sym typeface="+mn-ea"/>
            </a:endParaRPr>
          </a:p>
        </p:txBody>
      </p:sp>
      <p:sp>
        <p:nvSpPr>
          <p:cNvPr id="3" name="文本框 2"/>
          <p:cNvSpPr txBox="1"/>
          <p:nvPr/>
        </p:nvSpPr>
        <p:spPr>
          <a:xfrm>
            <a:off x="1193769" y="1206781"/>
            <a:ext cx="6546715" cy="3000821"/>
          </a:xfrm>
          <a:prstGeom prst="rect">
            <a:avLst/>
          </a:prstGeom>
          <a:noFill/>
        </p:spPr>
        <p:txBody>
          <a:bodyPr wrap="square" rtlCol="0" anchor="t">
            <a:spAutoFit/>
          </a:bodyPr>
          <a:lstStyle/>
          <a:p>
            <a:pPr marL="0" lvl="1" indent="457200" defTabSz="514350">
              <a:lnSpc>
                <a:spcPct val="150000"/>
              </a:lnSpc>
              <a:spcBef>
                <a:spcPct val="0"/>
              </a:spcBef>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记账</a:t>
            </a:r>
            <a:r>
              <a:rPr lang="zh-CN" altLang="en-US" dirty="0">
                <a:solidFill>
                  <a:prstClr val="white"/>
                </a:solidFill>
                <a:latin typeface="黑体" panose="02010609060101010101" charset="-122"/>
                <a:ea typeface="黑体" panose="02010609060101010101" charset="-122"/>
                <a:cs typeface="黑体" panose="02010609060101010101" charset="-122"/>
                <a:sym typeface="+mn-ea"/>
              </a:rPr>
              <a:t>凭证，又称记账凭单，是指会计人员根据审核无误的原始凭证，按照经济业务的内容加以归类，并据以确定会计分录后所填制的书面证明。记账凭证根据复式记账法的基本原理，确定应借、应贷的会计账户及其金额，将原始凭证中的一般数据转化为会计语言，是介于原始凭证与账簿之间的中间环节，是登记账簿的直接依据。常用的记账凭证有收款凭证、付款凭证、转账凭证等。</a:t>
            </a:r>
            <a:endParaRPr lang="zh-CN" altLang="zh-CN" dirty="0" smtClean="0">
              <a:solidFill>
                <a:prstClr val="white"/>
              </a:solidFill>
              <a:latin typeface="黑体" panose="02010609060101010101" charset="-122"/>
              <a:ea typeface="黑体" panose="02010609060101010101" charset="-122"/>
              <a:cs typeface="黑体" panose="02010609060101010101" charset="-122"/>
              <a:sym typeface="+mn-ea"/>
            </a:endParaRPr>
          </a:p>
        </p:txBody>
      </p:sp>
    </p:spTree>
    <p:extLst>
      <p:ext uri="{BB962C8B-B14F-4D97-AF65-F5344CB8AC3E}">
        <p14:creationId xmlns:p14="http://schemas.microsoft.com/office/powerpoint/2010/main" val="177996917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5489416" cy="424732"/>
          </a:xfrm>
          <a:prstGeom prst="rect">
            <a:avLst/>
          </a:prstGeom>
        </p:spPr>
        <p:txBody>
          <a:bodyPr wrap="square">
            <a:spAutoFit/>
            <a:scene3d>
              <a:camera prst="orthographicFront"/>
              <a:lightRig rig="threePt" dir="t"/>
            </a:scene3d>
            <a:sp3d contourW="12700"/>
          </a:bodyPr>
          <a:lstStyle/>
          <a:p>
            <a:pPr defTabSz="514350" fontAlgn="base">
              <a:lnSpc>
                <a:spcPct val="90000"/>
              </a:lnSpc>
            </a:pPr>
            <a:r>
              <a:rPr lang="en-US" altLang="zh-CN" sz="2400" b="1" dirty="0" smtClean="0">
                <a:solidFill>
                  <a:srgbClr val="FFFF00"/>
                </a:solidFill>
                <a:cs typeface="黑体" panose="02010609060101010101" charset="-122"/>
                <a:sym typeface="+mn-ea"/>
              </a:rPr>
              <a:t> </a:t>
            </a:r>
            <a:r>
              <a:rPr lang="en-US" altLang="zh-CN" sz="2400" b="1" dirty="0">
                <a:solidFill>
                  <a:srgbClr val="FFFF00"/>
                </a:solidFill>
                <a:cs typeface="黑体" panose="02010609060101010101" charset="-122"/>
                <a:sym typeface="+mn-ea"/>
              </a:rPr>
              <a:t>5.1.3.3  </a:t>
            </a:r>
            <a:r>
              <a:rPr lang="zh-CN" altLang="en-US" sz="2400" b="1" dirty="0">
                <a:solidFill>
                  <a:srgbClr val="FFFF00"/>
                </a:solidFill>
                <a:cs typeface="黑体" panose="02010609060101010101" charset="-122"/>
                <a:sym typeface="+mn-ea"/>
              </a:rPr>
              <a:t>原始凭证与记账凭证的区别</a:t>
            </a:r>
            <a:endParaRPr lang="en-US" altLang="zh-CN" sz="2400" b="1" dirty="0" smtClean="0">
              <a:solidFill>
                <a:srgbClr val="FFFF00"/>
              </a:solidFill>
              <a:cs typeface="黑体" panose="02010609060101010101" charset="-122"/>
              <a:sym typeface="+mn-ea"/>
            </a:endParaRPr>
          </a:p>
        </p:txBody>
      </p:sp>
      <p:sp>
        <p:nvSpPr>
          <p:cNvPr id="3" name="文本框 2"/>
          <p:cNvSpPr txBox="1"/>
          <p:nvPr/>
        </p:nvSpPr>
        <p:spPr>
          <a:xfrm>
            <a:off x="1977308" y="1266235"/>
            <a:ext cx="4027252" cy="1754326"/>
          </a:xfrm>
          <a:prstGeom prst="rect">
            <a:avLst/>
          </a:prstGeom>
          <a:noFill/>
        </p:spPr>
        <p:txBody>
          <a:bodyPr wrap="square" rtlCol="0" anchor="t">
            <a:spAutoFit/>
          </a:bodyPr>
          <a:lstStyle/>
          <a:p>
            <a:pPr marL="0" lvl="1" indent="457200" defTabSz="514350">
              <a:lnSpc>
                <a:spcPct val="150000"/>
              </a:lnSpc>
              <a:spcBef>
                <a:spcPct val="0"/>
              </a:spcBef>
            </a:pPr>
            <a:r>
              <a:rPr lang="zh-CN" altLang="en-US" dirty="0">
                <a:solidFill>
                  <a:prstClr val="white"/>
                </a:solidFill>
                <a:latin typeface="黑体" panose="02010609060101010101" charset="-122"/>
                <a:ea typeface="黑体" panose="02010609060101010101" charset="-122"/>
                <a:cs typeface="黑体" panose="02010609060101010101" charset="-122"/>
                <a:sym typeface="+mn-ea"/>
              </a:rPr>
              <a:t>第一，填制人员不同</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marL="0" lvl="1" indent="457200" defTabSz="514350">
              <a:lnSpc>
                <a:spcPct val="150000"/>
              </a:lnSpc>
              <a:spcBef>
                <a:spcPct val="0"/>
              </a:spcBef>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第二</a:t>
            </a:r>
            <a:r>
              <a:rPr lang="zh-CN" altLang="en-US" dirty="0">
                <a:solidFill>
                  <a:prstClr val="white"/>
                </a:solidFill>
                <a:latin typeface="黑体" panose="02010609060101010101" charset="-122"/>
                <a:ea typeface="黑体" panose="02010609060101010101" charset="-122"/>
                <a:cs typeface="黑体" panose="02010609060101010101" charset="-122"/>
                <a:sym typeface="+mn-ea"/>
              </a:rPr>
              <a:t>，填制依据不同</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a:t>
            </a:r>
            <a:endParaRPr lang="zh-CN" altLang="en-US" dirty="0">
              <a:solidFill>
                <a:prstClr val="white"/>
              </a:solidFill>
              <a:latin typeface="黑体" panose="02010609060101010101" charset="-122"/>
              <a:ea typeface="黑体" panose="02010609060101010101" charset="-122"/>
              <a:cs typeface="黑体" panose="02010609060101010101" charset="-122"/>
              <a:sym typeface="+mn-ea"/>
            </a:endParaRPr>
          </a:p>
          <a:p>
            <a:pPr marL="0" lvl="1" indent="457200" defTabSz="514350">
              <a:lnSpc>
                <a:spcPct val="150000"/>
              </a:lnSpc>
              <a:spcBef>
                <a:spcPct val="0"/>
              </a:spcBef>
            </a:pPr>
            <a:r>
              <a:rPr lang="zh-CN" altLang="en-US" dirty="0">
                <a:solidFill>
                  <a:prstClr val="white"/>
                </a:solidFill>
                <a:latin typeface="黑体" panose="02010609060101010101" charset="-122"/>
                <a:ea typeface="黑体" panose="02010609060101010101" charset="-122"/>
                <a:cs typeface="黑体" panose="02010609060101010101" charset="-122"/>
                <a:sym typeface="+mn-ea"/>
              </a:rPr>
              <a:t>第三，填制方式不同</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marL="0" lvl="1" indent="457200" defTabSz="514350">
              <a:lnSpc>
                <a:spcPct val="150000"/>
              </a:lnSpc>
              <a:spcBef>
                <a:spcPct val="0"/>
              </a:spcBef>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第四</a:t>
            </a:r>
            <a:r>
              <a:rPr lang="zh-CN" altLang="en-US" dirty="0">
                <a:solidFill>
                  <a:prstClr val="white"/>
                </a:solidFill>
                <a:latin typeface="黑体" panose="02010609060101010101" charset="-122"/>
                <a:ea typeface="黑体" panose="02010609060101010101" charset="-122"/>
                <a:cs typeface="黑体" panose="02010609060101010101" charset="-122"/>
                <a:sym typeface="+mn-ea"/>
              </a:rPr>
              <a:t>，发挥作用不同</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a:t>
            </a:r>
            <a:endParaRPr lang="zh-CN" altLang="en-US" dirty="0">
              <a:solidFill>
                <a:prstClr val="white"/>
              </a:solidFill>
              <a:latin typeface="黑体" panose="02010609060101010101" charset="-122"/>
              <a:ea typeface="黑体" panose="02010609060101010101" charset="-122"/>
              <a:cs typeface="黑体" panose="02010609060101010101" charset="-122"/>
              <a:sym typeface="+mn-ea"/>
            </a:endParaRPr>
          </a:p>
        </p:txBody>
      </p:sp>
    </p:spTree>
    <p:extLst>
      <p:ext uri="{BB962C8B-B14F-4D97-AF65-F5344CB8AC3E}">
        <p14:creationId xmlns:p14="http://schemas.microsoft.com/office/powerpoint/2010/main" val="177996917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endParaRPr lang="zh-CN" altLang="en-US"/>
          </a:p>
        </p:txBody>
      </p:sp>
      <p:grpSp>
        <p:nvGrpSpPr>
          <p:cNvPr id="10" name="组合 9"/>
          <p:cNvGrpSpPr/>
          <p:nvPr/>
        </p:nvGrpSpPr>
        <p:grpSpPr>
          <a:xfrm>
            <a:off x="840007" y="2062798"/>
            <a:ext cx="6308256" cy="584835"/>
            <a:chOff x="2573" y="1592"/>
            <a:chExt cx="9934" cy="921"/>
          </a:xfrm>
        </p:grpSpPr>
        <p:sp>
          <p:nvSpPr>
            <p:cNvPr id="9" name="矩形 8"/>
            <p:cNvSpPr/>
            <p:nvPr/>
          </p:nvSpPr>
          <p:spPr>
            <a:xfrm>
              <a:off x="3853" y="1592"/>
              <a:ext cx="8654" cy="921"/>
            </a:xfrm>
            <a:prstGeom prst="rect">
              <a:avLst/>
            </a:prstGeom>
          </p:spPr>
          <p:txBody>
            <a:bodyPr wrap="none">
              <a:spAutoFit/>
              <a:scene3d>
                <a:camera prst="orthographicFront"/>
                <a:lightRig rig="threePt" dir="t"/>
              </a:scene3d>
              <a:sp3d contourW="12700"/>
            </a:bodyPr>
            <a:lstStyle/>
            <a:p>
              <a:r>
                <a:rPr lang="zh-CN" altLang="en-US" sz="3200" b="1" dirty="0" smtClean="0">
                  <a:solidFill>
                    <a:srgbClr val="FFFF00"/>
                  </a:solidFill>
                  <a:cs typeface="黑体" panose="02010609060101010101" charset="-122"/>
                </a:rPr>
                <a:t>任务</a:t>
              </a:r>
              <a:r>
                <a:rPr lang="en-US" altLang="zh-CN" sz="3200" b="1" dirty="0">
                  <a:solidFill>
                    <a:srgbClr val="FFFF00"/>
                  </a:solidFill>
                  <a:cs typeface="黑体" panose="02010609060101010101" charset="-122"/>
                </a:rPr>
                <a:t>5.2  </a:t>
              </a:r>
              <a:r>
                <a:rPr lang="zh-CN" altLang="en-US" sz="3200" b="1" dirty="0">
                  <a:solidFill>
                    <a:srgbClr val="FFFF00"/>
                  </a:solidFill>
                  <a:cs typeface="黑体" panose="02010609060101010101" charset="-122"/>
                </a:rPr>
                <a:t>填制和审核原始凭证</a:t>
              </a:r>
              <a:endParaRPr lang="zh-CN" altLang="en-US" sz="3200" b="1" dirty="0" smtClean="0">
                <a:solidFill>
                  <a:srgbClr val="FFFF00"/>
                </a:solidFill>
                <a:cs typeface="黑体" panose="02010609060101010101" charset="-122"/>
                <a:sym typeface="+mn-ea"/>
              </a:endParaRPr>
            </a:p>
          </p:txBody>
        </p:sp>
        <p:grpSp>
          <p:nvGrpSpPr>
            <p:cNvPr id="4" name="组合 3"/>
            <p:cNvGrpSpPr/>
            <p:nvPr/>
          </p:nvGrpSpPr>
          <p:grpSpPr>
            <a:xfrm>
              <a:off x="2573" y="1643"/>
              <a:ext cx="1226" cy="819"/>
              <a:chOff x="1498" y="2407"/>
              <a:chExt cx="664" cy="443"/>
            </a:xfrm>
          </p:grpSpPr>
          <p:sp>
            <p:nvSpPr>
              <p:cNvPr id="16" name="等腰三角形 15"/>
              <p:cNvSpPr/>
              <p:nvPr/>
            </p:nvSpPr>
            <p:spPr>
              <a:xfrm rot="5400000">
                <a:off x="1497" y="2407"/>
                <a:ext cx="443" cy="442"/>
              </a:xfrm>
              <a:prstGeom prst="triangle">
                <a:avLst/>
              </a:prstGeom>
              <a:solidFill>
                <a:srgbClr val="E067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黑体" panose="02010609060101010101" charset="-122"/>
                </a:endParaRPr>
              </a:p>
            </p:txBody>
          </p:sp>
          <p:sp>
            <p:nvSpPr>
              <p:cNvPr id="15" name="等腰三角形 14"/>
              <p:cNvSpPr/>
              <p:nvPr/>
            </p:nvSpPr>
            <p:spPr>
              <a:xfrm rot="5400000">
                <a:off x="1719" y="2407"/>
                <a:ext cx="443" cy="44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黑体" panose="02010609060101010101" charset="-122"/>
                </a:endParaRPr>
              </a:p>
            </p:txBody>
          </p:sp>
        </p:grpSp>
      </p:grpSp>
      <p:grpSp>
        <p:nvGrpSpPr>
          <p:cNvPr id="12" name="组合 11"/>
          <p:cNvGrpSpPr/>
          <p:nvPr/>
        </p:nvGrpSpPr>
        <p:grpSpPr>
          <a:xfrm>
            <a:off x="848995" y="1957705"/>
            <a:ext cx="5989320" cy="793750"/>
            <a:chOff x="1337" y="2452"/>
            <a:chExt cx="7610" cy="1250"/>
          </a:xfrm>
        </p:grpSpPr>
        <p:cxnSp>
          <p:nvCxnSpPr>
            <p:cNvPr id="5" name="直接连接符 4"/>
            <p:cNvCxnSpPr/>
            <p:nvPr/>
          </p:nvCxnSpPr>
          <p:spPr>
            <a:xfrm>
              <a:off x="1337" y="3702"/>
              <a:ext cx="7610" cy="0"/>
            </a:xfrm>
            <a:prstGeom prst="line">
              <a:avLst/>
            </a:prstGeom>
            <a:ln w="12700">
              <a:solidFill>
                <a:srgbClr val="4A5A6F"/>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337" y="2452"/>
              <a:ext cx="7610" cy="0"/>
            </a:xfrm>
            <a:prstGeom prst="line">
              <a:avLst/>
            </a:prstGeom>
            <a:ln w="12700">
              <a:solidFill>
                <a:srgbClr val="4A5A6F"/>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5670012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5489416" cy="424732"/>
          </a:xfrm>
          <a:prstGeom prst="rect">
            <a:avLst/>
          </a:prstGeom>
        </p:spPr>
        <p:txBody>
          <a:bodyPr wrap="square">
            <a:spAutoFit/>
            <a:scene3d>
              <a:camera prst="orthographicFront"/>
              <a:lightRig rig="threePt" dir="t"/>
            </a:scene3d>
            <a:sp3d contourW="12700"/>
          </a:bodyPr>
          <a:lstStyle/>
          <a:p>
            <a:pPr defTabSz="514350" fontAlgn="base">
              <a:lnSpc>
                <a:spcPct val="90000"/>
              </a:lnSpc>
            </a:pPr>
            <a:r>
              <a:rPr lang="en-US" altLang="zh-CN" sz="2400" b="1" dirty="0">
                <a:solidFill>
                  <a:srgbClr val="FFFF00"/>
                </a:solidFill>
                <a:cs typeface="黑体" panose="02010609060101010101" charset="-122"/>
                <a:sym typeface="+mn-ea"/>
              </a:rPr>
              <a:t>5.2.1</a:t>
            </a:r>
            <a:r>
              <a:rPr lang="zh-CN" altLang="en-US" sz="2400" b="1" dirty="0">
                <a:solidFill>
                  <a:srgbClr val="FFFF00"/>
                </a:solidFill>
                <a:cs typeface="黑体" panose="02010609060101010101" charset="-122"/>
                <a:sym typeface="+mn-ea"/>
              </a:rPr>
              <a:t>原始凭证的种类</a:t>
            </a:r>
            <a:endParaRPr lang="en-US" altLang="zh-CN" sz="2400" b="1" dirty="0" smtClean="0">
              <a:solidFill>
                <a:srgbClr val="FFFF00"/>
              </a:solidFill>
              <a:cs typeface="黑体" panose="02010609060101010101" charset="-122"/>
              <a:sym typeface="+mn-ea"/>
            </a:endParaRPr>
          </a:p>
        </p:txBody>
      </p:sp>
      <p:sp>
        <p:nvSpPr>
          <p:cNvPr id="3" name="文本框 2"/>
          <p:cNvSpPr txBox="1"/>
          <p:nvPr/>
        </p:nvSpPr>
        <p:spPr>
          <a:xfrm>
            <a:off x="1472540" y="1828799"/>
            <a:ext cx="5866410" cy="1667764"/>
          </a:xfrm>
          <a:prstGeom prst="rect">
            <a:avLst/>
          </a:prstGeom>
          <a:noFill/>
        </p:spPr>
        <p:txBody>
          <a:bodyPr wrap="square" rtlCol="0" anchor="t">
            <a:spAutoFit/>
          </a:bodyPr>
          <a:lstStyle/>
          <a:p>
            <a:pPr marL="0" lvl="1" indent="457200" defTabSz="514350">
              <a:lnSpc>
                <a:spcPct val="150000"/>
              </a:lnSpc>
              <a:spcBef>
                <a:spcPct val="0"/>
              </a:spcBef>
            </a:pPr>
            <a:r>
              <a:rPr lang="zh-CN" altLang="en-US" sz="2400" dirty="0">
                <a:solidFill>
                  <a:prstClr val="white"/>
                </a:solidFill>
                <a:latin typeface="黑体" panose="02010609060101010101" charset="-122"/>
                <a:ea typeface="黑体" panose="02010609060101010101" charset="-122"/>
                <a:cs typeface="黑体" panose="02010609060101010101" charset="-122"/>
                <a:sym typeface="+mn-ea"/>
              </a:rPr>
              <a:t>原始凭证的种类繁多、形式多样，为方便使用，可以按照取得来源、格式、填制的手续和内容进行分类。</a:t>
            </a:r>
            <a:endParaRPr lang="zh-CN" altLang="zh-CN" sz="2400" dirty="0" smtClean="0">
              <a:solidFill>
                <a:prstClr val="white"/>
              </a:solidFill>
              <a:latin typeface="黑体" panose="02010609060101010101" charset="-122"/>
              <a:ea typeface="黑体" panose="02010609060101010101" charset="-122"/>
              <a:cs typeface="黑体" panose="02010609060101010101" charset="-122"/>
              <a:sym typeface="+mn-ea"/>
            </a:endParaRPr>
          </a:p>
        </p:txBody>
      </p:sp>
    </p:spTree>
    <p:extLst>
      <p:ext uri="{BB962C8B-B14F-4D97-AF65-F5344CB8AC3E}">
        <p14:creationId xmlns:p14="http://schemas.microsoft.com/office/powerpoint/2010/main" val="177996917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5489416" cy="424732"/>
          </a:xfrm>
          <a:prstGeom prst="rect">
            <a:avLst/>
          </a:prstGeom>
        </p:spPr>
        <p:txBody>
          <a:bodyPr wrap="square">
            <a:spAutoFit/>
            <a:scene3d>
              <a:camera prst="orthographicFront"/>
              <a:lightRig rig="threePt" dir="t"/>
            </a:scene3d>
            <a:sp3d contourW="12700"/>
          </a:bodyPr>
          <a:lstStyle/>
          <a:p>
            <a:pPr defTabSz="514350" fontAlgn="base">
              <a:lnSpc>
                <a:spcPct val="90000"/>
              </a:lnSpc>
            </a:pPr>
            <a:r>
              <a:rPr lang="en-US" altLang="zh-CN" sz="2400" b="1" dirty="0" smtClean="0">
                <a:solidFill>
                  <a:srgbClr val="FFFF00"/>
                </a:solidFill>
                <a:cs typeface="黑体" panose="02010609060101010101" charset="-122"/>
                <a:sym typeface="+mn-ea"/>
              </a:rPr>
              <a:t> </a:t>
            </a:r>
            <a:r>
              <a:rPr lang="en-US" altLang="zh-CN" sz="2400" b="1" dirty="0">
                <a:solidFill>
                  <a:srgbClr val="FFFF00"/>
                </a:solidFill>
                <a:cs typeface="黑体" panose="02010609060101010101" charset="-122"/>
                <a:sym typeface="+mn-ea"/>
              </a:rPr>
              <a:t>5.2.1.1  </a:t>
            </a:r>
            <a:r>
              <a:rPr lang="zh-CN" altLang="en-US" sz="2400" b="1" dirty="0">
                <a:solidFill>
                  <a:srgbClr val="FFFF00"/>
                </a:solidFill>
                <a:cs typeface="黑体" panose="02010609060101010101" charset="-122"/>
                <a:sym typeface="+mn-ea"/>
              </a:rPr>
              <a:t>按取得的来源不同分类</a:t>
            </a:r>
            <a:endParaRPr lang="en-US" altLang="zh-CN" sz="2400" b="1" dirty="0" smtClean="0">
              <a:solidFill>
                <a:srgbClr val="FFFF00"/>
              </a:solidFill>
              <a:cs typeface="黑体" panose="02010609060101010101" charset="-122"/>
              <a:sym typeface="+mn-ea"/>
            </a:endParaRPr>
          </a:p>
        </p:txBody>
      </p:sp>
      <p:sp>
        <p:nvSpPr>
          <p:cNvPr id="3" name="文本框 2"/>
          <p:cNvSpPr txBox="1"/>
          <p:nvPr/>
        </p:nvSpPr>
        <p:spPr>
          <a:xfrm>
            <a:off x="1175657" y="1134249"/>
            <a:ext cx="6828312" cy="3416320"/>
          </a:xfrm>
          <a:prstGeom prst="rect">
            <a:avLst/>
          </a:prstGeom>
          <a:noFill/>
        </p:spPr>
        <p:txBody>
          <a:bodyPr wrap="square" rtlCol="0" anchor="t">
            <a:spAutoFit/>
          </a:bodyPr>
          <a:lstStyle/>
          <a:p>
            <a:r>
              <a:rPr lang="zh-CN" altLang="zh-CN" dirty="0">
                <a:solidFill>
                  <a:schemeClr val="bg1"/>
                </a:solidFill>
                <a:latin typeface="黑体" pitchFamily="49" charset="-122"/>
                <a:ea typeface="黑体" pitchFamily="49" charset="-122"/>
              </a:rPr>
              <a:t>原始凭证按照取得的来源不同，可以分为自制原始凭证和外来原始凭证。</a:t>
            </a:r>
          </a:p>
          <a:p>
            <a:r>
              <a:rPr lang="en-US" altLang="zh-CN" dirty="0">
                <a:solidFill>
                  <a:schemeClr val="bg1"/>
                </a:solidFill>
                <a:latin typeface="黑体" pitchFamily="49" charset="-122"/>
                <a:ea typeface="黑体" pitchFamily="49" charset="-122"/>
              </a:rPr>
              <a:t>1</a:t>
            </a:r>
            <a:r>
              <a:rPr lang="zh-CN" altLang="zh-CN" dirty="0">
                <a:solidFill>
                  <a:schemeClr val="bg1"/>
                </a:solidFill>
                <a:latin typeface="黑体" pitchFamily="49" charset="-122"/>
                <a:ea typeface="黑体" pitchFamily="49" charset="-122"/>
              </a:rPr>
              <a:t>．自制</a:t>
            </a:r>
            <a:r>
              <a:rPr lang="zh-CN" altLang="zh-CN" dirty="0" smtClean="0">
                <a:solidFill>
                  <a:schemeClr val="bg1"/>
                </a:solidFill>
                <a:latin typeface="黑体" pitchFamily="49" charset="-122"/>
                <a:ea typeface="黑体" pitchFamily="49" charset="-122"/>
              </a:rPr>
              <a:t>原始凭证</a:t>
            </a:r>
            <a:endParaRPr lang="en-US" altLang="zh-CN" dirty="0" smtClean="0">
              <a:solidFill>
                <a:schemeClr val="bg1"/>
              </a:solidFill>
              <a:latin typeface="黑体" pitchFamily="49" charset="-122"/>
              <a:ea typeface="黑体" pitchFamily="49" charset="-122"/>
            </a:endParaRPr>
          </a:p>
          <a:p>
            <a:r>
              <a:rPr lang="zh-CN" altLang="zh-CN" dirty="0">
                <a:solidFill>
                  <a:schemeClr val="bg1"/>
                </a:solidFill>
                <a:latin typeface="黑体" pitchFamily="49" charset="-122"/>
                <a:ea typeface="黑体" pitchFamily="49" charset="-122"/>
              </a:rPr>
              <a:t>自制原始凭证，是指由本单位有关部门和人员，在执行或完成某项经济业务时填制的，仅供本单位内部使用的原始凭证。如收料单、领料单、开工单、成本计算单、产成品入库单、出库单、内部借款单等。</a:t>
            </a:r>
          </a:p>
          <a:p>
            <a:r>
              <a:rPr lang="en-US" altLang="zh-CN" dirty="0">
                <a:solidFill>
                  <a:schemeClr val="bg1"/>
                </a:solidFill>
                <a:latin typeface="黑体" pitchFamily="49" charset="-122"/>
                <a:ea typeface="黑体" pitchFamily="49" charset="-122"/>
              </a:rPr>
              <a:t>2</a:t>
            </a:r>
            <a:r>
              <a:rPr lang="zh-CN" altLang="en-US" dirty="0">
                <a:solidFill>
                  <a:schemeClr val="bg1"/>
                </a:solidFill>
                <a:latin typeface="黑体" pitchFamily="49" charset="-122"/>
                <a:ea typeface="黑体" pitchFamily="49" charset="-122"/>
              </a:rPr>
              <a:t>．外来原始凭证</a:t>
            </a:r>
          </a:p>
          <a:p>
            <a:r>
              <a:rPr lang="zh-CN" altLang="en-US" dirty="0">
                <a:solidFill>
                  <a:schemeClr val="bg1"/>
                </a:solidFill>
                <a:latin typeface="黑体" pitchFamily="49" charset="-122"/>
                <a:ea typeface="黑体" pitchFamily="49" charset="-122"/>
              </a:rPr>
              <a:t>外来原始凭证，是指在经济业务发生或完成时，从其他单位或个人直接取得的原始凭证。如购买货物时从销货单位取得的增值税专用发票、银行转来的各种付款凭证、货物的运费单据等。</a:t>
            </a:r>
          </a:p>
          <a:p>
            <a:endParaRPr lang="zh-CN" altLang="zh-CN" dirty="0">
              <a:solidFill>
                <a:schemeClr val="bg1"/>
              </a:solidFill>
              <a:latin typeface="黑体" pitchFamily="49" charset="-122"/>
              <a:ea typeface="黑体" pitchFamily="49" charset="-122"/>
            </a:endParaRPr>
          </a:p>
        </p:txBody>
      </p:sp>
    </p:spTree>
    <p:extLst>
      <p:ext uri="{BB962C8B-B14F-4D97-AF65-F5344CB8AC3E}">
        <p14:creationId xmlns:p14="http://schemas.microsoft.com/office/powerpoint/2010/main" val="177996917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5489416" cy="424732"/>
          </a:xfrm>
          <a:prstGeom prst="rect">
            <a:avLst/>
          </a:prstGeom>
        </p:spPr>
        <p:txBody>
          <a:bodyPr wrap="square">
            <a:spAutoFit/>
            <a:scene3d>
              <a:camera prst="orthographicFront"/>
              <a:lightRig rig="threePt" dir="t"/>
            </a:scene3d>
            <a:sp3d contourW="12700"/>
          </a:bodyPr>
          <a:lstStyle/>
          <a:p>
            <a:pPr defTabSz="514350" fontAlgn="base">
              <a:lnSpc>
                <a:spcPct val="90000"/>
              </a:lnSpc>
            </a:pPr>
            <a:r>
              <a:rPr lang="en-US" altLang="zh-CN" sz="2400" b="1" dirty="0" smtClean="0">
                <a:solidFill>
                  <a:srgbClr val="FFFF00"/>
                </a:solidFill>
                <a:cs typeface="黑体" panose="02010609060101010101" charset="-122"/>
                <a:sym typeface="+mn-ea"/>
              </a:rPr>
              <a:t> </a:t>
            </a:r>
            <a:r>
              <a:rPr lang="en-US" altLang="zh-CN" sz="2400" b="1" dirty="0">
                <a:solidFill>
                  <a:srgbClr val="FFFF00"/>
                </a:solidFill>
                <a:cs typeface="黑体" panose="02010609060101010101" charset="-122"/>
                <a:sym typeface="+mn-ea"/>
              </a:rPr>
              <a:t>5.2.1.2  </a:t>
            </a:r>
            <a:r>
              <a:rPr lang="zh-CN" altLang="en-US" sz="2400" b="1" dirty="0">
                <a:solidFill>
                  <a:srgbClr val="FFFF00"/>
                </a:solidFill>
                <a:cs typeface="黑体" panose="02010609060101010101" charset="-122"/>
                <a:sym typeface="+mn-ea"/>
              </a:rPr>
              <a:t>按照格式分类</a:t>
            </a:r>
            <a:endParaRPr lang="en-US" altLang="zh-CN" sz="2400" b="1" dirty="0" smtClean="0">
              <a:solidFill>
                <a:srgbClr val="FFFF00"/>
              </a:solidFill>
              <a:cs typeface="黑体" panose="02010609060101010101" charset="-122"/>
              <a:sym typeface="+mn-ea"/>
            </a:endParaRPr>
          </a:p>
        </p:txBody>
      </p:sp>
      <p:sp>
        <p:nvSpPr>
          <p:cNvPr id="3" name="文本框 2"/>
          <p:cNvSpPr txBox="1"/>
          <p:nvPr/>
        </p:nvSpPr>
        <p:spPr>
          <a:xfrm>
            <a:off x="748145" y="1062998"/>
            <a:ext cx="7790214" cy="3416320"/>
          </a:xfrm>
          <a:prstGeom prst="rect">
            <a:avLst/>
          </a:prstGeom>
          <a:noFill/>
        </p:spPr>
        <p:txBody>
          <a:bodyPr wrap="square" rtlCol="0" anchor="t">
            <a:spAutoFit/>
          </a:bodyPr>
          <a:lstStyle/>
          <a:p>
            <a:pPr marL="0" lvl="1" indent="457200" defTabSz="514350">
              <a:lnSpc>
                <a:spcPct val="150000"/>
              </a:lnSpc>
              <a:spcBef>
                <a:spcPct val="0"/>
              </a:spcBef>
            </a:pPr>
            <a:r>
              <a:rPr lang="zh-CN" altLang="en-US" dirty="0">
                <a:solidFill>
                  <a:prstClr val="white"/>
                </a:solidFill>
                <a:latin typeface="黑体" panose="02010609060101010101" charset="-122"/>
                <a:ea typeface="黑体" panose="02010609060101010101" charset="-122"/>
                <a:cs typeface="黑体" panose="02010609060101010101" charset="-122"/>
                <a:sym typeface="+mn-ea"/>
              </a:rPr>
              <a:t>原始凭证按照格式的不同可分为通用凭证和专用凭证。</a:t>
            </a:r>
          </a:p>
          <a:p>
            <a:pPr marL="0" lvl="1" indent="457200" defTabSz="514350">
              <a:lnSpc>
                <a:spcPct val="150000"/>
              </a:lnSpc>
              <a:spcBef>
                <a:spcPct val="0"/>
              </a:spcBef>
            </a:pPr>
            <a:r>
              <a:rPr lang="en-US" altLang="zh-CN" dirty="0">
                <a:solidFill>
                  <a:prstClr val="white"/>
                </a:solidFill>
                <a:latin typeface="黑体" panose="02010609060101010101" charset="-122"/>
                <a:ea typeface="黑体" panose="02010609060101010101" charset="-122"/>
                <a:cs typeface="黑体" panose="02010609060101010101" charset="-122"/>
                <a:sym typeface="+mn-ea"/>
              </a:rPr>
              <a:t>1</a:t>
            </a:r>
            <a:r>
              <a:rPr lang="zh-CN" altLang="en-US" dirty="0">
                <a:solidFill>
                  <a:prstClr val="white"/>
                </a:solidFill>
                <a:latin typeface="黑体" panose="02010609060101010101" charset="-122"/>
                <a:ea typeface="黑体" panose="02010609060101010101" charset="-122"/>
                <a:cs typeface="黑体" panose="02010609060101010101" charset="-122"/>
                <a:sym typeface="+mn-ea"/>
              </a:rPr>
              <a:t>．通用凭证</a:t>
            </a:r>
          </a:p>
          <a:p>
            <a:pPr marL="0" lvl="1" indent="457200" defTabSz="514350">
              <a:lnSpc>
                <a:spcPct val="150000"/>
              </a:lnSpc>
              <a:spcBef>
                <a:spcPct val="0"/>
              </a:spcBef>
            </a:pPr>
            <a:r>
              <a:rPr lang="zh-CN" altLang="en-US" dirty="0">
                <a:solidFill>
                  <a:prstClr val="white"/>
                </a:solidFill>
                <a:latin typeface="黑体" panose="02010609060101010101" charset="-122"/>
                <a:ea typeface="黑体" panose="02010609060101010101" charset="-122"/>
                <a:cs typeface="黑体" panose="02010609060101010101" charset="-122"/>
                <a:sym typeface="+mn-ea"/>
              </a:rPr>
              <a:t>通用凭证，是指由有关部门统一印制、在一定范围内使用的具有统一格式和使用方法的原始凭证。如由税务部门统一印制的增值税专用发票、由银行统一印制的信汇凭证和电汇凭证等。</a:t>
            </a:r>
          </a:p>
          <a:p>
            <a:pPr marL="0" lvl="1" indent="457200" defTabSz="514350">
              <a:lnSpc>
                <a:spcPct val="150000"/>
              </a:lnSpc>
              <a:spcBef>
                <a:spcPct val="0"/>
              </a:spcBef>
            </a:pPr>
            <a:r>
              <a:rPr lang="en-US" altLang="zh-CN" dirty="0">
                <a:solidFill>
                  <a:prstClr val="white"/>
                </a:solidFill>
                <a:latin typeface="黑体" panose="02010609060101010101" charset="-122"/>
                <a:ea typeface="黑体" panose="02010609060101010101" charset="-122"/>
                <a:cs typeface="黑体" panose="02010609060101010101" charset="-122"/>
                <a:sym typeface="+mn-ea"/>
              </a:rPr>
              <a:t>2</a:t>
            </a:r>
            <a:r>
              <a:rPr lang="zh-CN" altLang="en-US" dirty="0">
                <a:solidFill>
                  <a:prstClr val="white"/>
                </a:solidFill>
                <a:latin typeface="黑体" panose="02010609060101010101" charset="-122"/>
                <a:ea typeface="黑体" panose="02010609060101010101" charset="-122"/>
                <a:cs typeface="黑体" panose="02010609060101010101" charset="-122"/>
                <a:sym typeface="+mn-ea"/>
              </a:rPr>
              <a:t>．专用凭证</a:t>
            </a:r>
          </a:p>
          <a:p>
            <a:pPr marL="0" lvl="1" indent="457200" defTabSz="514350">
              <a:lnSpc>
                <a:spcPct val="150000"/>
              </a:lnSpc>
              <a:spcBef>
                <a:spcPct val="0"/>
              </a:spcBef>
            </a:pPr>
            <a:r>
              <a:rPr lang="zh-CN" altLang="en-US" dirty="0">
                <a:solidFill>
                  <a:prstClr val="white"/>
                </a:solidFill>
                <a:latin typeface="黑体" panose="02010609060101010101" charset="-122"/>
                <a:ea typeface="黑体" panose="02010609060101010101" charset="-122"/>
                <a:cs typeface="黑体" panose="02010609060101010101" charset="-122"/>
                <a:sym typeface="+mn-ea"/>
              </a:rPr>
              <a:t>专用凭证，是指由单位自行印制、仅在本单位内部使用的原始凭证。如验收单、领料单、内部借款单、差旅费报销单等。</a:t>
            </a:r>
            <a:endParaRPr lang="zh-CN" altLang="en-US" dirty="0" smtClean="0">
              <a:solidFill>
                <a:prstClr val="white"/>
              </a:solidFill>
              <a:latin typeface="黑体" panose="02010609060101010101" charset="-122"/>
              <a:ea typeface="黑体" panose="02010609060101010101" charset="-122"/>
              <a:cs typeface="黑体" panose="02010609060101010101" charset="-122"/>
              <a:sym typeface="+mn-ea"/>
            </a:endParaRPr>
          </a:p>
        </p:txBody>
      </p:sp>
    </p:spTree>
    <p:extLst>
      <p:ext uri="{BB962C8B-B14F-4D97-AF65-F5344CB8AC3E}">
        <p14:creationId xmlns:p14="http://schemas.microsoft.com/office/powerpoint/2010/main" val="177996917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5489416" cy="424732"/>
          </a:xfrm>
          <a:prstGeom prst="rect">
            <a:avLst/>
          </a:prstGeom>
        </p:spPr>
        <p:txBody>
          <a:bodyPr wrap="square">
            <a:spAutoFit/>
            <a:scene3d>
              <a:camera prst="orthographicFront"/>
              <a:lightRig rig="threePt" dir="t"/>
            </a:scene3d>
            <a:sp3d contourW="12700"/>
          </a:bodyPr>
          <a:lstStyle/>
          <a:p>
            <a:pPr defTabSz="514350" fontAlgn="base">
              <a:lnSpc>
                <a:spcPct val="90000"/>
              </a:lnSpc>
            </a:pPr>
            <a:r>
              <a:rPr lang="en-US" altLang="zh-CN" sz="2400" b="1" dirty="0" smtClean="0">
                <a:solidFill>
                  <a:srgbClr val="FFFF00"/>
                </a:solidFill>
                <a:cs typeface="黑体" panose="02010609060101010101" charset="-122"/>
                <a:sym typeface="+mn-ea"/>
              </a:rPr>
              <a:t> </a:t>
            </a:r>
            <a:r>
              <a:rPr lang="en-US" altLang="zh-CN" sz="2400" b="1" dirty="0">
                <a:solidFill>
                  <a:srgbClr val="FFFF00"/>
                </a:solidFill>
                <a:cs typeface="黑体" panose="02010609060101010101" charset="-122"/>
                <a:sym typeface="+mn-ea"/>
              </a:rPr>
              <a:t>5.2.1.3 </a:t>
            </a:r>
            <a:r>
              <a:rPr lang="zh-CN" altLang="en-US" sz="2400" b="1" dirty="0">
                <a:solidFill>
                  <a:srgbClr val="FFFF00"/>
                </a:solidFill>
                <a:cs typeface="黑体" panose="02010609060101010101" charset="-122"/>
                <a:sym typeface="+mn-ea"/>
              </a:rPr>
              <a:t>按填制的手续和内容分类</a:t>
            </a:r>
            <a:endParaRPr lang="en-US" altLang="zh-CN" sz="2400" b="1" dirty="0" smtClean="0">
              <a:solidFill>
                <a:srgbClr val="FFFF00"/>
              </a:solidFill>
              <a:cs typeface="黑体" panose="02010609060101010101" charset="-122"/>
              <a:sym typeface="+mn-ea"/>
            </a:endParaRPr>
          </a:p>
        </p:txBody>
      </p:sp>
      <p:sp>
        <p:nvSpPr>
          <p:cNvPr id="3" name="文本框 2"/>
          <p:cNvSpPr txBox="1"/>
          <p:nvPr/>
        </p:nvSpPr>
        <p:spPr>
          <a:xfrm>
            <a:off x="748145" y="1062998"/>
            <a:ext cx="7920842" cy="4247317"/>
          </a:xfrm>
          <a:prstGeom prst="rect">
            <a:avLst/>
          </a:prstGeom>
          <a:noFill/>
        </p:spPr>
        <p:txBody>
          <a:bodyPr wrap="square" rtlCol="0" anchor="t">
            <a:spAutoFit/>
          </a:bodyPr>
          <a:lstStyle/>
          <a:p>
            <a:pPr marL="0" lvl="1" indent="457200" defTabSz="514350">
              <a:lnSpc>
                <a:spcPct val="150000"/>
              </a:lnSpc>
              <a:spcBef>
                <a:spcPct val="0"/>
              </a:spcBef>
            </a:pPr>
            <a:r>
              <a:rPr lang="zh-CN" altLang="en-US" dirty="0">
                <a:solidFill>
                  <a:prstClr val="white"/>
                </a:solidFill>
                <a:latin typeface="黑体" panose="02010609060101010101" charset="-122"/>
                <a:ea typeface="黑体" panose="02010609060101010101" charset="-122"/>
                <a:cs typeface="黑体" panose="02010609060101010101" charset="-122"/>
                <a:sym typeface="+mn-ea"/>
              </a:rPr>
              <a:t>原始凭证按照填制的手续和内容可分为一次凭证、累计凭证和汇总凭证。</a:t>
            </a:r>
          </a:p>
          <a:p>
            <a:pPr marL="0" lvl="1" indent="457200" defTabSz="514350">
              <a:lnSpc>
                <a:spcPct val="150000"/>
              </a:lnSpc>
              <a:spcBef>
                <a:spcPct val="0"/>
              </a:spcBef>
            </a:pPr>
            <a:r>
              <a:rPr lang="en-US" altLang="zh-CN" dirty="0">
                <a:solidFill>
                  <a:prstClr val="white"/>
                </a:solidFill>
                <a:latin typeface="黑体" panose="02010609060101010101" charset="-122"/>
                <a:ea typeface="黑体" panose="02010609060101010101" charset="-122"/>
                <a:cs typeface="黑体" panose="02010609060101010101" charset="-122"/>
                <a:sym typeface="+mn-ea"/>
              </a:rPr>
              <a:t>1</a:t>
            </a:r>
            <a:r>
              <a:rPr lang="zh-CN" altLang="en-US" dirty="0">
                <a:solidFill>
                  <a:prstClr val="white"/>
                </a:solidFill>
                <a:latin typeface="黑体" panose="02010609060101010101" charset="-122"/>
                <a:ea typeface="黑体" panose="02010609060101010101" charset="-122"/>
                <a:cs typeface="黑体" panose="02010609060101010101" charset="-122"/>
                <a:sym typeface="+mn-ea"/>
              </a:rPr>
              <a:t>．一次凭证</a:t>
            </a:r>
          </a:p>
          <a:p>
            <a:pPr marL="0" lvl="1" indent="457200" defTabSz="514350">
              <a:lnSpc>
                <a:spcPct val="150000"/>
              </a:lnSpc>
              <a:spcBef>
                <a:spcPct val="0"/>
              </a:spcBef>
            </a:pPr>
            <a:r>
              <a:rPr lang="zh-CN" altLang="en-US" dirty="0">
                <a:solidFill>
                  <a:prstClr val="white"/>
                </a:solidFill>
                <a:latin typeface="黑体" panose="02010609060101010101" charset="-122"/>
                <a:ea typeface="黑体" panose="02010609060101010101" charset="-122"/>
                <a:cs typeface="黑体" panose="02010609060101010101" charset="-122"/>
                <a:sym typeface="+mn-ea"/>
              </a:rPr>
              <a:t>一次凭证，是指一次填制完成，只记录一笔经济业务且仅一次有效的原始凭证。所有的外来原始凭证和大部分的自制原始凭证都属于一次凭证，如进货的增值税发票、银行付款凭证、收料单、领料单、产品入库单等</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marL="0" lvl="1" indent="457200" defTabSz="514350">
              <a:lnSpc>
                <a:spcPct val="150000"/>
              </a:lnSpc>
              <a:spcBef>
                <a:spcPct val="0"/>
              </a:spcBef>
            </a:pPr>
            <a:r>
              <a:rPr lang="en-US" altLang="zh-CN" dirty="0">
                <a:solidFill>
                  <a:prstClr val="white"/>
                </a:solidFill>
                <a:latin typeface="黑体" panose="02010609060101010101" charset="-122"/>
                <a:ea typeface="黑体" panose="02010609060101010101" charset="-122"/>
                <a:cs typeface="黑体" panose="02010609060101010101" charset="-122"/>
                <a:sym typeface="+mn-ea"/>
              </a:rPr>
              <a:t>2</a:t>
            </a:r>
            <a:r>
              <a:rPr lang="zh-CN" altLang="en-US" dirty="0">
                <a:solidFill>
                  <a:prstClr val="white"/>
                </a:solidFill>
                <a:latin typeface="黑体" panose="02010609060101010101" charset="-122"/>
                <a:ea typeface="黑体" panose="02010609060101010101" charset="-122"/>
                <a:cs typeface="黑体" panose="02010609060101010101" charset="-122"/>
                <a:sym typeface="+mn-ea"/>
              </a:rPr>
              <a:t>．累计凭证</a:t>
            </a:r>
          </a:p>
          <a:p>
            <a:pPr marL="0" lvl="1" indent="457200" defTabSz="514350">
              <a:lnSpc>
                <a:spcPct val="150000"/>
              </a:lnSpc>
              <a:spcBef>
                <a:spcPct val="0"/>
              </a:spcBef>
            </a:pPr>
            <a:r>
              <a:rPr lang="zh-CN" altLang="en-US" dirty="0">
                <a:solidFill>
                  <a:prstClr val="white"/>
                </a:solidFill>
                <a:latin typeface="黑体" panose="02010609060101010101" charset="-122"/>
                <a:ea typeface="黑体" panose="02010609060101010101" charset="-122"/>
                <a:cs typeface="黑体" panose="02010609060101010101" charset="-122"/>
                <a:sym typeface="+mn-ea"/>
              </a:rPr>
              <a:t>累计凭证，是指在一定时期内多次记录发生的同类型经济业务且多次有效的原始凭证。只有少部分的自制原始凭证属于累计凭证，如限额领料单。累计凭证可以简化手续，减少凭证张数，控制经济业务数量。</a:t>
            </a:r>
          </a:p>
          <a:p>
            <a:pPr marL="0" lvl="1" indent="457200" defTabSz="514350">
              <a:lnSpc>
                <a:spcPct val="150000"/>
              </a:lnSpc>
              <a:spcBef>
                <a:spcPct val="0"/>
              </a:spcBef>
            </a:pP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p:txBody>
      </p:sp>
    </p:spTree>
    <p:extLst>
      <p:ext uri="{BB962C8B-B14F-4D97-AF65-F5344CB8AC3E}">
        <p14:creationId xmlns:p14="http://schemas.microsoft.com/office/powerpoint/2010/main" val="294743639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5489416" cy="424732"/>
          </a:xfrm>
          <a:prstGeom prst="rect">
            <a:avLst/>
          </a:prstGeom>
        </p:spPr>
        <p:txBody>
          <a:bodyPr wrap="square">
            <a:spAutoFit/>
            <a:scene3d>
              <a:camera prst="orthographicFront"/>
              <a:lightRig rig="threePt" dir="t"/>
            </a:scene3d>
            <a:sp3d contourW="12700"/>
          </a:bodyPr>
          <a:lstStyle/>
          <a:p>
            <a:pPr defTabSz="514350" fontAlgn="base">
              <a:lnSpc>
                <a:spcPct val="90000"/>
              </a:lnSpc>
            </a:pPr>
            <a:r>
              <a:rPr lang="en-US" altLang="zh-CN" sz="2400" b="1" dirty="0" smtClean="0">
                <a:solidFill>
                  <a:srgbClr val="FFFF00"/>
                </a:solidFill>
                <a:cs typeface="黑体" panose="02010609060101010101" charset="-122"/>
                <a:sym typeface="+mn-ea"/>
              </a:rPr>
              <a:t> </a:t>
            </a:r>
          </a:p>
        </p:txBody>
      </p:sp>
      <p:sp>
        <p:nvSpPr>
          <p:cNvPr id="3" name="文本框 2"/>
          <p:cNvSpPr txBox="1"/>
          <p:nvPr/>
        </p:nvSpPr>
        <p:spPr>
          <a:xfrm>
            <a:off x="748145" y="813616"/>
            <a:ext cx="7790214" cy="2104872"/>
          </a:xfrm>
          <a:prstGeom prst="rect">
            <a:avLst/>
          </a:prstGeom>
          <a:noFill/>
        </p:spPr>
        <p:txBody>
          <a:bodyPr wrap="square" rtlCol="0" anchor="t">
            <a:spAutoFit/>
          </a:bodyPr>
          <a:lstStyle/>
          <a:p>
            <a:pPr marL="0" lvl="1" indent="457200" defTabSz="514350">
              <a:lnSpc>
                <a:spcPct val="150000"/>
              </a:lnSpc>
              <a:spcBef>
                <a:spcPct val="0"/>
              </a:spcBef>
            </a:pPr>
            <a:r>
              <a:rPr lang="en-US" altLang="zh-CN" dirty="0">
                <a:solidFill>
                  <a:prstClr val="white"/>
                </a:solidFill>
                <a:latin typeface="黑体" panose="02010609060101010101" charset="-122"/>
                <a:ea typeface="黑体" panose="02010609060101010101" charset="-122"/>
                <a:cs typeface="黑体" panose="02010609060101010101" charset="-122"/>
                <a:sym typeface="+mn-ea"/>
              </a:rPr>
              <a:t>3</a:t>
            </a:r>
            <a:r>
              <a:rPr lang="zh-CN" altLang="en-US" dirty="0">
                <a:solidFill>
                  <a:prstClr val="white"/>
                </a:solidFill>
                <a:latin typeface="黑体" panose="02010609060101010101" charset="-122"/>
                <a:ea typeface="黑体" panose="02010609060101010101" charset="-122"/>
                <a:cs typeface="黑体" panose="02010609060101010101" charset="-122"/>
                <a:sym typeface="+mn-ea"/>
              </a:rPr>
              <a:t>．汇总凭证</a:t>
            </a:r>
          </a:p>
          <a:p>
            <a:pPr marL="0" lvl="1" indent="457200" defTabSz="514350">
              <a:lnSpc>
                <a:spcPct val="150000"/>
              </a:lnSpc>
              <a:spcBef>
                <a:spcPct val="0"/>
              </a:spcBef>
            </a:pPr>
            <a:r>
              <a:rPr lang="zh-CN" altLang="en-US" dirty="0">
                <a:solidFill>
                  <a:prstClr val="white"/>
                </a:solidFill>
                <a:latin typeface="黑体" panose="02010609060101010101" charset="-122"/>
                <a:ea typeface="黑体" panose="02010609060101010101" charset="-122"/>
                <a:cs typeface="黑体" panose="02010609060101010101" charset="-122"/>
                <a:sym typeface="+mn-ea"/>
              </a:rPr>
              <a:t>汇总凭证，是指对一定时期内反映经济业务内容相同的若干张原始凭证，按照一定标准综合填制的原始凭证。如月末根据月份内所有领料单编制的发出材料汇总表就是一种汇总凭证。汇总凭证可以提供经营者所需要的总量指标，又可以大大简化核算手续。</a:t>
            </a:r>
          </a:p>
        </p:txBody>
      </p:sp>
    </p:spTree>
    <p:extLst>
      <p:ext uri="{BB962C8B-B14F-4D97-AF65-F5344CB8AC3E}">
        <p14:creationId xmlns:p14="http://schemas.microsoft.com/office/powerpoint/2010/main" val="294743639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11" name="标题 10"/>
          <p:cNvSpPr>
            <a:spLocks noGrp="1"/>
          </p:cNvSpPr>
          <p:nvPr>
            <p:ph type="title"/>
          </p:nvPr>
        </p:nvSpPr>
        <p:spPr/>
        <p:txBody>
          <a:bodyPr>
            <a:normAutofit fontScale="90000"/>
          </a:bodyPr>
          <a:lstStyle/>
          <a:p>
            <a:endParaRPr lang="zh-CN" altLang="en-US"/>
          </a:p>
        </p:txBody>
      </p:sp>
      <p:sp>
        <p:nvSpPr>
          <p:cNvPr id="7" name="文本框 6"/>
          <p:cNvSpPr txBox="1"/>
          <p:nvPr/>
        </p:nvSpPr>
        <p:spPr>
          <a:xfrm>
            <a:off x="1923859" y="2002221"/>
            <a:ext cx="4801315" cy="707886"/>
          </a:xfrm>
          <a:prstGeom prst="rect">
            <a:avLst/>
          </a:prstGeom>
          <a:noFill/>
        </p:spPr>
        <p:txBody>
          <a:bodyPr wrap="none" rtlCol="0">
            <a:spAutoFit/>
            <a:scene3d>
              <a:camera prst="orthographicFront"/>
              <a:lightRig rig="threePt" dir="t"/>
            </a:scene3d>
            <a:sp3d contourW="12700"/>
          </a:bodyPr>
          <a:lstStyle/>
          <a:p>
            <a:pPr algn="ctr"/>
            <a:r>
              <a:rPr lang="zh-CN" altLang="zh-CN" sz="4000" dirty="0">
                <a:solidFill>
                  <a:srgbClr val="FFFF00"/>
                </a:solidFill>
              </a:rPr>
              <a:t>填制与审核会计凭证</a:t>
            </a:r>
            <a:endParaRPr lang="zh-CN" altLang="en-US" sz="4000" b="1" dirty="0" smtClean="0">
              <a:solidFill>
                <a:srgbClr val="FFFF00"/>
              </a:solidFill>
              <a:cs typeface="黑体" panose="02010609060101010101" charset="-122"/>
            </a:endParaRPr>
          </a:p>
        </p:txBody>
      </p:sp>
      <p:grpSp>
        <p:nvGrpSpPr>
          <p:cNvPr id="10" name="组合 9"/>
          <p:cNvGrpSpPr/>
          <p:nvPr/>
        </p:nvGrpSpPr>
        <p:grpSpPr>
          <a:xfrm>
            <a:off x="838835" y="1171575"/>
            <a:ext cx="1785620" cy="518795"/>
            <a:chOff x="2571" y="1643"/>
            <a:chExt cx="2812" cy="817"/>
          </a:xfrm>
        </p:grpSpPr>
        <p:sp>
          <p:nvSpPr>
            <p:cNvPr id="9" name="矩形 8"/>
            <p:cNvSpPr/>
            <p:nvPr/>
          </p:nvSpPr>
          <p:spPr>
            <a:xfrm>
              <a:off x="3853" y="1689"/>
              <a:ext cx="1530" cy="727"/>
            </a:xfrm>
            <a:prstGeom prst="rect">
              <a:avLst/>
            </a:prstGeom>
          </p:spPr>
          <p:txBody>
            <a:bodyPr wrap="none">
              <a:spAutoFit/>
              <a:scene3d>
                <a:camera prst="orthographicFront"/>
                <a:lightRig rig="threePt" dir="t"/>
              </a:scene3d>
              <a:sp3d contourW="12700"/>
            </a:bodyPr>
            <a:lstStyle/>
            <a:p>
              <a:pPr algn="l"/>
              <a:r>
                <a:rPr lang="zh-CN" altLang="en-US" sz="2400" b="1" dirty="0" smtClean="0">
                  <a:solidFill>
                    <a:srgbClr val="FFFF00"/>
                  </a:solidFill>
                  <a:cs typeface="黑体" panose="02010609060101010101" charset="-122"/>
                </a:rPr>
                <a:t>项目</a:t>
              </a:r>
              <a:r>
                <a:rPr lang="en-US" altLang="zh-CN" sz="2400" b="1" dirty="0">
                  <a:solidFill>
                    <a:srgbClr val="FFFF00"/>
                  </a:solidFill>
                  <a:cs typeface="黑体" panose="02010609060101010101" charset="-122"/>
                </a:rPr>
                <a:t>5</a:t>
              </a:r>
              <a:endParaRPr lang="en-US" altLang="zh-CN" sz="2400" b="1" dirty="0" smtClean="0">
                <a:solidFill>
                  <a:srgbClr val="FFFF00"/>
                </a:solidFill>
                <a:cs typeface="黑体" panose="02010609060101010101" charset="-122"/>
              </a:endParaRPr>
            </a:p>
          </p:txBody>
        </p:sp>
        <p:grpSp>
          <p:nvGrpSpPr>
            <p:cNvPr id="4" name="组合 3"/>
            <p:cNvGrpSpPr/>
            <p:nvPr/>
          </p:nvGrpSpPr>
          <p:grpSpPr>
            <a:xfrm>
              <a:off x="2571" y="1643"/>
              <a:ext cx="1226" cy="817"/>
              <a:chOff x="1497" y="2407"/>
              <a:chExt cx="664" cy="442"/>
            </a:xfrm>
          </p:grpSpPr>
          <p:sp>
            <p:nvSpPr>
              <p:cNvPr id="16" name="等腰三角形 15"/>
              <p:cNvSpPr/>
              <p:nvPr/>
            </p:nvSpPr>
            <p:spPr>
              <a:xfrm rot="5400000">
                <a:off x="1497" y="2407"/>
                <a:ext cx="443" cy="442"/>
              </a:xfrm>
              <a:prstGeom prst="triangle">
                <a:avLst/>
              </a:prstGeom>
              <a:solidFill>
                <a:srgbClr val="E067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5" name="等腰三角形 14"/>
              <p:cNvSpPr/>
              <p:nvPr/>
            </p:nvSpPr>
            <p:spPr>
              <a:xfrm rot="5400000">
                <a:off x="1719" y="2407"/>
                <a:ext cx="443" cy="44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grpSp>
      </p:grpSp>
      <p:grpSp>
        <p:nvGrpSpPr>
          <p:cNvPr id="8" name="组合 7"/>
          <p:cNvGrpSpPr/>
          <p:nvPr/>
        </p:nvGrpSpPr>
        <p:grpSpPr>
          <a:xfrm>
            <a:off x="1861820" y="1915795"/>
            <a:ext cx="4831715" cy="815975"/>
            <a:chOff x="2621" y="2532"/>
            <a:chExt cx="6024" cy="1285"/>
          </a:xfrm>
        </p:grpSpPr>
        <p:cxnSp>
          <p:nvCxnSpPr>
            <p:cNvPr id="2" name="直接连接符 1"/>
            <p:cNvCxnSpPr/>
            <p:nvPr/>
          </p:nvCxnSpPr>
          <p:spPr>
            <a:xfrm>
              <a:off x="2621" y="2532"/>
              <a:ext cx="6025" cy="0"/>
            </a:xfrm>
            <a:prstGeom prst="line">
              <a:avLst/>
            </a:prstGeom>
            <a:ln w="127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2621" y="3817"/>
              <a:ext cx="6025" cy="0"/>
            </a:xfrm>
            <a:prstGeom prst="line">
              <a:avLst/>
            </a:prstGeom>
            <a:ln w="12700">
              <a:solidFill>
                <a:srgbClr val="FFFF0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5489416" cy="424732"/>
          </a:xfrm>
          <a:prstGeom prst="rect">
            <a:avLst/>
          </a:prstGeom>
        </p:spPr>
        <p:txBody>
          <a:bodyPr wrap="square">
            <a:spAutoFit/>
            <a:scene3d>
              <a:camera prst="orthographicFront"/>
              <a:lightRig rig="threePt" dir="t"/>
            </a:scene3d>
            <a:sp3d contourW="12700"/>
          </a:bodyPr>
          <a:lstStyle/>
          <a:p>
            <a:pPr defTabSz="514350" fontAlgn="base">
              <a:lnSpc>
                <a:spcPct val="90000"/>
              </a:lnSpc>
            </a:pPr>
            <a:r>
              <a:rPr lang="en-US" altLang="zh-CN" sz="2400" b="1" dirty="0" smtClean="0">
                <a:solidFill>
                  <a:srgbClr val="FFFF00"/>
                </a:solidFill>
                <a:cs typeface="黑体" panose="02010609060101010101" charset="-122"/>
                <a:sym typeface="+mn-ea"/>
              </a:rPr>
              <a:t> </a:t>
            </a:r>
            <a:r>
              <a:rPr lang="en-US" altLang="zh-CN" sz="2400" b="1" dirty="0">
                <a:solidFill>
                  <a:srgbClr val="FFFF00"/>
                </a:solidFill>
                <a:cs typeface="黑体" panose="02010609060101010101" charset="-122"/>
                <a:sym typeface="+mn-ea"/>
              </a:rPr>
              <a:t>5.2.2  </a:t>
            </a:r>
            <a:r>
              <a:rPr lang="zh-CN" altLang="en-US" sz="2400" b="1" dirty="0">
                <a:solidFill>
                  <a:srgbClr val="FFFF00"/>
                </a:solidFill>
                <a:cs typeface="黑体" panose="02010609060101010101" charset="-122"/>
                <a:sym typeface="+mn-ea"/>
              </a:rPr>
              <a:t>原始凭证的基本内容</a:t>
            </a:r>
            <a:endParaRPr lang="en-US" altLang="zh-CN" sz="2400" b="1" dirty="0" smtClean="0">
              <a:solidFill>
                <a:srgbClr val="FFFF00"/>
              </a:solidFill>
              <a:cs typeface="黑体" panose="02010609060101010101" charset="-122"/>
              <a:sym typeface="+mn-ea"/>
            </a:endParaRPr>
          </a:p>
        </p:txBody>
      </p:sp>
      <p:sp>
        <p:nvSpPr>
          <p:cNvPr id="3" name="文本框 2"/>
          <p:cNvSpPr txBox="1"/>
          <p:nvPr/>
        </p:nvSpPr>
        <p:spPr>
          <a:xfrm>
            <a:off x="748145" y="1062998"/>
            <a:ext cx="7790214" cy="3416320"/>
          </a:xfrm>
          <a:prstGeom prst="rect">
            <a:avLst/>
          </a:prstGeom>
          <a:noFill/>
        </p:spPr>
        <p:txBody>
          <a:bodyPr wrap="square" rtlCol="0" anchor="t">
            <a:spAutoFit/>
          </a:bodyPr>
          <a:lstStyle/>
          <a:p>
            <a:pPr marL="0" lvl="1" indent="457200" defTabSz="514350">
              <a:lnSpc>
                <a:spcPct val="150000"/>
              </a:lnSpc>
              <a:spcBef>
                <a:spcPct val="0"/>
              </a:spcBef>
            </a:pPr>
            <a:r>
              <a:rPr lang="zh-CN" altLang="en-US" dirty="0">
                <a:solidFill>
                  <a:prstClr val="white"/>
                </a:solidFill>
                <a:latin typeface="黑体" panose="02010609060101010101" charset="-122"/>
                <a:ea typeface="黑体" panose="02010609060101010101" charset="-122"/>
                <a:cs typeface="黑体" panose="02010609060101010101" charset="-122"/>
                <a:sym typeface="+mn-ea"/>
              </a:rPr>
              <a:t>由于各项经济业务的内容和经济管理的要求不同，原始凭证的格式和内容因经济业务和经营管理的不同而有所差异。但无论何种原始凭证，都必须详细载明有关经济业务的发生或完成情况，必须明确经办单位和人员的经济责任。因此，各种原始凭证都应具备一些共同的基本内容（也称为原始凭证要素）：（</a:t>
            </a:r>
            <a:r>
              <a:rPr lang="en-US" altLang="zh-CN" dirty="0">
                <a:solidFill>
                  <a:prstClr val="white"/>
                </a:solidFill>
                <a:latin typeface="黑体" panose="02010609060101010101" charset="-122"/>
                <a:ea typeface="黑体" panose="02010609060101010101" charset="-122"/>
                <a:cs typeface="黑体" panose="02010609060101010101" charset="-122"/>
                <a:sym typeface="+mn-ea"/>
              </a:rPr>
              <a:t>1</a:t>
            </a:r>
            <a:r>
              <a:rPr lang="zh-CN" altLang="en-US" dirty="0">
                <a:solidFill>
                  <a:prstClr val="white"/>
                </a:solidFill>
                <a:latin typeface="黑体" panose="02010609060101010101" charset="-122"/>
                <a:ea typeface="黑体" panose="02010609060101010101" charset="-122"/>
                <a:cs typeface="黑体" panose="02010609060101010101" charset="-122"/>
                <a:sym typeface="+mn-ea"/>
              </a:rPr>
              <a:t>）凭证的名称；（</a:t>
            </a:r>
            <a:r>
              <a:rPr lang="en-US" altLang="zh-CN" dirty="0">
                <a:solidFill>
                  <a:prstClr val="white"/>
                </a:solidFill>
                <a:latin typeface="黑体" panose="02010609060101010101" charset="-122"/>
                <a:ea typeface="黑体" panose="02010609060101010101" charset="-122"/>
                <a:cs typeface="黑体" panose="02010609060101010101" charset="-122"/>
                <a:sym typeface="+mn-ea"/>
              </a:rPr>
              <a:t>2</a:t>
            </a:r>
            <a:r>
              <a:rPr lang="zh-CN" altLang="en-US" dirty="0">
                <a:solidFill>
                  <a:prstClr val="white"/>
                </a:solidFill>
                <a:latin typeface="黑体" panose="02010609060101010101" charset="-122"/>
                <a:ea typeface="黑体" panose="02010609060101010101" charset="-122"/>
                <a:cs typeface="黑体" panose="02010609060101010101" charset="-122"/>
                <a:sym typeface="+mn-ea"/>
              </a:rPr>
              <a:t>）填制凭证的日期；（</a:t>
            </a:r>
            <a:r>
              <a:rPr lang="en-US" altLang="zh-CN" dirty="0">
                <a:solidFill>
                  <a:prstClr val="white"/>
                </a:solidFill>
                <a:latin typeface="黑体" panose="02010609060101010101" charset="-122"/>
                <a:ea typeface="黑体" panose="02010609060101010101" charset="-122"/>
                <a:cs typeface="黑体" panose="02010609060101010101" charset="-122"/>
                <a:sym typeface="+mn-ea"/>
              </a:rPr>
              <a:t>3</a:t>
            </a:r>
            <a:r>
              <a:rPr lang="zh-CN" altLang="en-US" dirty="0">
                <a:solidFill>
                  <a:prstClr val="white"/>
                </a:solidFill>
                <a:latin typeface="黑体" panose="02010609060101010101" charset="-122"/>
                <a:ea typeface="黑体" panose="02010609060101010101" charset="-122"/>
                <a:cs typeface="黑体" panose="02010609060101010101" charset="-122"/>
                <a:sym typeface="+mn-ea"/>
              </a:rPr>
              <a:t>）凭证的编号；（</a:t>
            </a:r>
            <a:r>
              <a:rPr lang="en-US" altLang="zh-CN" dirty="0">
                <a:solidFill>
                  <a:prstClr val="white"/>
                </a:solidFill>
                <a:latin typeface="黑体" panose="02010609060101010101" charset="-122"/>
                <a:ea typeface="黑体" panose="02010609060101010101" charset="-122"/>
                <a:cs typeface="黑体" panose="02010609060101010101" charset="-122"/>
                <a:sym typeface="+mn-ea"/>
              </a:rPr>
              <a:t>4</a:t>
            </a:r>
            <a:r>
              <a:rPr lang="zh-CN" altLang="en-US" dirty="0">
                <a:solidFill>
                  <a:prstClr val="white"/>
                </a:solidFill>
                <a:latin typeface="黑体" panose="02010609060101010101" charset="-122"/>
                <a:ea typeface="黑体" panose="02010609060101010101" charset="-122"/>
                <a:cs typeface="黑体" panose="02010609060101010101" charset="-122"/>
                <a:sym typeface="+mn-ea"/>
              </a:rPr>
              <a:t>）接受凭证单位名称（抬头人）；（</a:t>
            </a:r>
            <a:r>
              <a:rPr lang="en-US" altLang="zh-CN" dirty="0">
                <a:solidFill>
                  <a:prstClr val="white"/>
                </a:solidFill>
                <a:latin typeface="黑体" panose="02010609060101010101" charset="-122"/>
                <a:ea typeface="黑体" panose="02010609060101010101" charset="-122"/>
                <a:cs typeface="黑体" panose="02010609060101010101" charset="-122"/>
                <a:sym typeface="+mn-ea"/>
              </a:rPr>
              <a:t>5</a:t>
            </a:r>
            <a:r>
              <a:rPr lang="zh-CN" altLang="en-US" dirty="0">
                <a:solidFill>
                  <a:prstClr val="white"/>
                </a:solidFill>
                <a:latin typeface="黑体" panose="02010609060101010101" charset="-122"/>
                <a:ea typeface="黑体" panose="02010609060101010101" charset="-122"/>
                <a:cs typeface="黑体" panose="02010609060101010101" charset="-122"/>
                <a:sym typeface="+mn-ea"/>
              </a:rPr>
              <a:t>）经济业务内容（含数量、单价和金额等）；（</a:t>
            </a:r>
            <a:r>
              <a:rPr lang="en-US" altLang="zh-CN" dirty="0">
                <a:solidFill>
                  <a:prstClr val="white"/>
                </a:solidFill>
                <a:latin typeface="黑体" panose="02010609060101010101" charset="-122"/>
                <a:ea typeface="黑体" panose="02010609060101010101" charset="-122"/>
                <a:cs typeface="黑体" panose="02010609060101010101" charset="-122"/>
                <a:sym typeface="+mn-ea"/>
              </a:rPr>
              <a:t>6</a:t>
            </a:r>
            <a:r>
              <a:rPr lang="zh-CN" altLang="en-US" dirty="0">
                <a:solidFill>
                  <a:prstClr val="white"/>
                </a:solidFill>
                <a:latin typeface="黑体" panose="02010609060101010101" charset="-122"/>
                <a:ea typeface="黑体" panose="02010609060101010101" charset="-122"/>
                <a:cs typeface="黑体" panose="02010609060101010101" charset="-122"/>
                <a:sym typeface="+mn-ea"/>
              </a:rPr>
              <a:t>）填制凭证单位名称或者填制人姓名；（</a:t>
            </a:r>
            <a:r>
              <a:rPr lang="en-US" altLang="zh-CN" dirty="0">
                <a:solidFill>
                  <a:prstClr val="white"/>
                </a:solidFill>
                <a:latin typeface="黑体" panose="02010609060101010101" charset="-122"/>
                <a:ea typeface="黑体" panose="02010609060101010101" charset="-122"/>
                <a:cs typeface="黑体" panose="02010609060101010101" charset="-122"/>
                <a:sym typeface="+mn-ea"/>
              </a:rPr>
              <a:t>7</a:t>
            </a:r>
            <a:r>
              <a:rPr lang="zh-CN" altLang="en-US" dirty="0">
                <a:solidFill>
                  <a:prstClr val="white"/>
                </a:solidFill>
                <a:latin typeface="黑体" panose="02010609060101010101" charset="-122"/>
                <a:ea typeface="黑体" panose="02010609060101010101" charset="-122"/>
                <a:cs typeface="黑体" panose="02010609060101010101" charset="-122"/>
                <a:sym typeface="+mn-ea"/>
              </a:rPr>
              <a:t>）有关人员的签名或者盖章；（</a:t>
            </a:r>
            <a:r>
              <a:rPr lang="en-US" altLang="zh-CN" dirty="0">
                <a:solidFill>
                  <a:prstClr val="white"/>
                </a:solidFill>
                <a:latin typeface="黑体" panose="02010609060101010101" charset="-122"/>
                <a:ea typeface="黑体" panose="02010609060101010101" charset="-122"/>
                <a:cs typeface="黑体" panose="02010609060101010101" charset="-122"/>
                <a:sym typeface="+mn-ea"/>
              </a:rPr>
              <a:t>8</a:t>
            </a:r>
            <a:r>
              <a:rPr lang="zh-CN" altLang="en-US" dirty="0">
                <a:solidFill>
                  <a:prstClr val="white"/>
                </a:solidFill>
                <a:latin typeface="黑体" panose="02010609060101010101" charset="-122"/>
                <a:ea typeface="黑体" panose="02010609060101010101" charset="-122"/>
                <a:cs typeface="黑体" panose="02010609060101010101" charset="-122"/>
                <a:sym typeface="+mn-ea"/>
              </a:rPr>
              <a:t>）填制单位签章；（</a:t>
            </a:r>
            <a:r>
              <a:rPr lang="en-US" altLang="zh-CN" dirty="0">
                <a:solidFill>
                  <a:prstClr val="white"/>
                </a:solidFill>
                <a:latin typeface="黑体" panose="02010609060101010101" charset="-122"/>
                <a:ea typeface="黑体" panose="02010609060101010101" charset="-122"/>
                <a:cs typeface="黑体" panose="02010609060101010101" charset="-122"/>
                <a:sym typeface="+mn-ea"/>
              </a:rPr>
              <a:t>9</a:t>
            </a:r>
            <a:r>
              <a:rPr lang="zh-CN" altLang="en-US" dirty="0">
                <a:solidFill>
                  <a:prstClr val="white"/>
                </a:solidFill>
                <a:latin typeface="黑体" panose="02010609060101010101" charset="-122"/>
                <a:ea typeface="黑体" panose="02010609060101010101" charset="-122"/>
                <a:cs typeface="黑体" panose="02010609060101010101" charset="-122"/>
                <a:sym typeface="+mn-ea"/>
              </a:rPr>
              <a:t>）凭证附件。</a:t>
            </a:r>
            <a:endParaRPr lang="zh-CN" altLang="en-US" dirty="0" smtClean="0">
              <a:solidFill>
                <a:prstClr val="white"/>
              </a:solidFill>
              <a:latin typeface="黑体" panose="02010609060101010101" charset="-122"/>
              <a:ea typeface="黑体" panose="02010609060101010101" charset="-122"/>
              <a:cs typeface="黑体" panose="02010609060101010101" charset="-122"/>
              <a:sym typeface="+mn-ea"/>
            </a:endParaRPr>
          </a:p>
        </p:txBody>
      </p:sp>
    </p:spTree>
    <p:extLst>
      <p:ext uri="{BB962C8B-B14F-4D97-AF65-F5344CB8AC3E}">
        <p14:creationId xmlns:p14="http://schemas.microsoft.com/office/powerpoint/2010/main" val="294743639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5489416" cy="1034129"/>
          </a:xfrm>
          <a:prstGeom prst="rect">
            <a:avLst/>
          </a:prstGeom>
        </p:spPr>
        <p:txBody>
          <a:bodyPr wrap="square">
            <a:spAutoFit/>
            <a:scene3d>
              <a:camera prst="orthographicFront"/>
              <a:lightRig rig="threePt" dir="t"/>
            </a:scene3d>
            <a:sp3d contourW="12700"/>
          </a:bodyPr>
          <a:lstStyle/>
          <a:p>
            <a:pPr defTabSz="514350" fontAlgn="base">
              <a:lnSpc>
                <a:spcPct val="90000"/>
              </a:lnSpc>
            </a:pPr>
            <a:r>
              <a:rPr lang="en-US" altLang="zh-CN" sz="2400" b="1" dirty="0" smtClean="0">
                <a:solidFill>
                  <a:srgbClr val="FFFF00"/>
                </a:solidFill>
                <a:cs typeface="黑体" panose="02010609060101010101" charset="-122"/>
                <a:sym typeface="+mn-ea"/>
              </a:rPr>
              <a:t> </a:t>
            </a:r>
            <a:r>
              <a:rPr lang="en-US" altLang="zh-CN" sz="2400" b="1" dirty="0">
                <a:solidFill>
                  <a:srgbClr val="FFFF00"/>
                </a:solidFill>
                <a:cs typeface="黑体" panose="02010609060101010101" charset="-122"/>
                <a:sym typeface="+mn-ea"/>
              </a:rPr>
              <a:t>5.2.3 </a:t>
            </a:r>
            <a:r>
              <a:rPr lang="zh-CN" altLang="en-US" sz="2400" b="1" dirty="0">
                <a:solidFill>
                  <a:srgbClr val="FFFF00"/>
                </a:solidFill>
                <a:cs typeface="黑体" panose="02010609060101010101" charset="-122"/>
                <a:sym typeface="+mn-ea"/>
              </a:rPr>
              <a:t>原始凭证的填制</a:t>
            </a:r>
            <a:r>
              <a:rPr lang="zh-CN" altLang="en-US" sz="2400" b="1" dirty="0" smtClean="0">
                <a:solidFill>
                  <a:srgbClr val="FFFF00"/>
                </a:solidFill>
                <a:cs typeface="黑体" panose="02010609060101010101" charset="-122"/>
                <a:sym typeface="+mn-ea"/>
              </a:rPr>
              <a:t>要求</a:t>
            </a:r>
            <a:endParaRPr lang="en-US" altLang="zh-CN" sz="2400" b="1" dirty="0" smtClean="0">
              <a:solidFill>
                <a:srgbClr val="FFFF00"/>
              </a:solidFill>
              <a:cs typeface="黑体" panose="02010609060101010101" charset="-122"/>
              <a:sym typeface="+mn-ea"/>
            </a:endParaRPr>
          </a:p>
          <a:p>
            <a:pPr defTabSz="514350" fontAlgn="base">
              <a:lnSpc>
                <a:spcPct val="90000"/>
              </a:lnSpc>
            </a:pPr>
            <a:endParaRPr lang="en-US" altLang="zh-CN" sz="2400" b="1" dirty="0" smtClean="0">
              <a:solidFill>
                <a:srgbClr val="FFFF00"/>
              </a:solidFill>
              <a:cs typeface="黑体" panose="02010609060101010101" charset="-122"/>
              <a:sym typeface="+mn-ea"/>
            </a:endParaRPr>
          </a:p>
          <a:p>
            <a:pPr defTabSz="514350" fontAlgn="base">
              <a:lnSpc>
                <a:spcPct val="90000"/>
              </a:lnSpc>
            </a:pPr>
            <a:r>
              <a:rPr lang="en-US" altLang="zh-CN" sz="2000" b="1" dirty="0" smtClean="0">
                <a:solidFill>
                  <a:srgbClr val="FFFF00"/>
                </a:solidFill>
                <a:cs typeface="黑体" panose="02010609060101010101" charset="-122"/>
                <a:sym typeface="+mn-ea"/>
              </a:rPr>
              <a:t>    5.2.3.1  </a:t>
            </a:r>
            <a:r>
              <a:rPr lang="zh-CN" altLang="en-US" sz="2000" b="1" dirty="0">
                <a:solidFill>
                  <a:srgbClr val="FFFF00"/>
                </a:solidFill>
                <a:cs typeface="黑体" panose="02010609060101010101" charset="-122"/>
                <a:sym typeface="+mn-ea"/>
              </a:rPr>
              <a:t>原始凭证填制的基本要求</a:t>
            </a:r>
            <a:endParaRPr lang="en-US" altLang="zh-CN" sz="2000" b="1" dirty="0" smtClean="0">
              <a:solidFill>
                <a:srgbClr val="FFFF00"/>
              </a:solidFill>
              <a:cs typeface="黑体" panose="02010609060101010101" charset="-122"/>
              <a:sym typeface="+mn-ea"/>
            </a:endParaRPr>
          </a:p>
        </p:txBody>
      </p:sp>
      <p:sp>
        <p:nvSpPr>
          <p:cNvPr id="3" name="文本框 2"/>
          <p:cNvSpPr txBox="1"/>
          <p:nvPr/>
        </p:nvSpPr>
        <p:spPr>
          <a:xfrm>
            <a:off x="641266" y="1515077"/>
            <a:ext cx="8039595" cy="5078313"/>
          </a:xfrm>
          <a:prstGeom prst="rect">
            <a:avLst/>
          </a:prstGeom>
          <a:noFill/>
        </p:spPr>
        <p:txBody>
          <a:bodyPr wrap="square" rtlCol="0" anchor="t">
            <a:spAutoFit/>
          </a:bodyPr>
          <a:lstStyle/>
          <a:p>
            <a:pPr marL="0" lvl="1" indent="457200" defTabSz="514350">
              <a:lnSpc>
                <a:spcPct val="150000"/>
              </a:lnSpc>
              <a:spcBef>
                <a:spcPct val="0"/>
              </a:spcBef>
            </a:pPr>
            <a:r>
              <a:rPr lang="zh-CN" altLang="en-US" dirty="0">
                <a:solidFill>
                  <a:prstClr val="white"/>
                </a:solidFill>
                <a:latin typeface="黑体" panose="02010609060101010101" charset="-122"/>
                <a:ea typeface="黑体" panose="02010609060101010101" charset="-122"/>
                <a:cs typeface="黑体" panose="02010609060101010101" charset="-122"/>
                <a:sym typeface="+mn-ea"/>
              </a:rPr>
              <a:t>原始凭证是会计核算的原始依据。一切经济业务发生时都必须取得和填制原始凭证，正确地填制原始凭证，是保证会计核算资料正确、真实的重要条件。为了保证原始凭证能够正确、及时、清晰地反映各项经济业务的真实情况，原始凭证的填制必须符合下列要求</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marL="0" lvl="1" indent="457200" defTabSz="514350">
              <a:lnSpc>
                <a:spcPct val="150000"/>
              </a:lnSpc>
              <a:spcBef>
                <a:spcPct val="0"/>
              </a:spcBef>
            </a:pP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    1</a:t>
            </a:r>
            <a:r>
              <a:rPr lang="zh-CN" altLang="en-US" dirty="0">
                <a:solidFill>
                  <a:prstClr val="white"/>
                </a:solidFill>
                <a:latin typeface="黑体" panose="02010609060101010101" charset="-122"/>
                <a:ea typeface="黑体" panose="02010609060101010101" charset="-122"/>
                <a:cs typeface="黑体" panose="02010609060101010101" charset="-122"/>
                <a:sym typeface="+mn-ea"/>
              </a:rPr>
              <a:t>．记录</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真实                </a:t>
            </a:r>
            <a:r>
              <a:rPr lang="en-US" altLang="zh-CN" dirty="0">
                <a:solidFill>
                  <a:prstClr val="white"/>
                </a:solidFill>
                <a:latin typeface="黑体" panose="02010609060101010101" charset="-122"/>
                <a:ea typeface="黑体" panose="02010609060101010101" charset="-122"/>
                <a:cs typeface="黑体" panose="02010609060101010101" charset="-122"/>
                <a:sym typeface="+mn-ea"/>
              </a:rPr>
              <a:t>5</a:t>
            </a:r>
            <a:r>
              <a:rPr lang="zh-CN" altLang="en-US" dirty="0">
                <a:solidFill>
                  <a:prstClr val="white"/>
                </a:solidFill>
                <a:latin typeface="黑体" panose="02010609060101010101" charset="-122"/>
                <a:ea typeface="黑体" panose="02010609060101010101" charset="-122"/>
                <a:cs typeface="黑体" panose="02010609060101010101" charset="-122"/>
                <a:sym typeface="+mn-ea"/>
              </a:rPr>
              <a:t>．连续</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编号</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marL="0" lvl="1" indent="457200" defTabSz="514350">
              <a:lnSpc>
                <a:spcPct val="150000"/>
              </a:lnSpc>
              <a:spcBef>
                <a:spcPct val="0"/>
              </a:spcBef>
            </a:pP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    2</a:t>
            </a:r>
            <a:r>
              <a:rPr lang="zh-CN" altLang="en-US" dirty="0">
                <a:solidFill>
                  <a:prstClr val="white"/>
                </a:solidFill>
                <a:latin typeface="黑体" panose="02010609060101010101" charset="-122"/>
                <a:ea typeface="黑体" panose="02010609060101010101" charset="-122"/>
                <a:cs typeface="黑体" panose="02010609060101010101" charset="-122"/>
                <a:sym typeface="+mn-ea"/>
              </a:rPr>
              <a:t>．内容</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完整                </a:t>
            </a:r>
            <a:r>
              <a:rPr lang="en-US" altLang="zh-CN" dirty="0">
                <a:solidFill>
                  <a:prstClr val="white"/>
                </a:solidFill>
                <a:latin typeface="黑体" panose="02010609060101010101" charset="-122"/>
                <a:ea typeface="黑体" panose="02010609060101010101" charset="-122"/>
                <a:cs typeface="黑体" panose="02010609060101010101" charset="-122"/>
                <a:sym typeface="+mn-ea"/>
              </a:rPr>
              <a:t>6</a:t>
            </a:r>
            <a:r>
              <a:rPr lang="zh-CN" altLang="en-US" dirty="0">
                <a:solidFill>
                  <a:prstClr val="white"/>
                </a:solidFill>
                <a:latin typeface="黑体" panose="02010609060101010101" charset="-122"/>
                <a:ea typeface="黑体" panose="02010609060101010101" charset="-122"/>
                <a:cs typeface="黑体" panose="02010609060101010101" charset="-122"/>
                <a:sym typeface="+mn-ea"/>
              </a:rPr>
              <a:t>．不得涂改、刮擦、</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挖补</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marL="0" lvl="1" indent="457200" defTabSz="514350">
              <a:lnSpc>
                <a:spcPct val="150000"/>
              </a:lnSpc>
              <a:spcBef>
                <a:spcPct val="0"/>
              </a:spcBef>
            </a:pP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    3</a:t>
            </a:r>
            <a:r>
              <a:rPr lang="zh-CN" altLang="en-US" dirty="0">
                <a:solidFill>
                  <a:prstClr val="white"/>
                </a:solidFill>
                <a:latin typeface="黑体" panose="02010609060101010101" charset="-122"/>
                <a:ea typeface="黑体" panose="02010609060101010101" charset="-122"/>
                <a:cs typeface="黑体" panose="02010609060101010101" charset="-122"/>
                <a:sym typeface="+mn-ea"/>
              </a:rPr>
              <a:t>．手续</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完备                </a:t>
            </a:r>
            <a:r>
              <a:rPr lang="en-US" altLang="zh-CN" dirty="0">
                <a:solidFill>
                  <a:prstClr val="white"/>
                </a:solidFill>
                <a:latin typeface="黑体" panose="02010609060101010101" charset="-122"/>
                <a:ea typeface="黑体" panose="02010609060101010101" charset="-122"/>
                <a:cs typeface="黑体" panose="02010609060101010101" charset="-122"/>
                <a:sym typeface="+mn-ea"/>
              </a:rPr>
              <a:t>7</a:t>
            </a:r>
            <a:r>
              <a:rPr lang="zh-CN" altLang="en-US" dirty="0">
                <a:solidFill>
                  <a:prstClr val="white"/>
                </a:solidFill>
                <a:latin typeface="黑体" panose="02010609060101010101" charset="-122"/>
                <a:ea typeface="黑体" panose="02010609060101010101" charset="-122"/>
                <a:cs typeface="黑体" panose="02010609060101010101" charset="-122"/>
                <a:sym typeface="+mn-ea"/>
              </a:rPr>
              <a:t>．填制</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及时</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marL="0" lvl="1" indent="457200" defTabSz="514350">
              <a:lnSpc>
                <a:spcPct val="150000"/>
              </a:lnSpc>
              <a:spcBef>
                <a:spcPct val="0"/>
              </a:spcBef>
            </a:pP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    4</a:t>
            </a:r>
            <a:r>
              <a:rPr lang="zh-CN" altLang="en-US" dirty="0">
                <a:solidFill>
                  <a:prstClr val="white"/>
                </a:solidFill>
                <a:latin typeface="黑体" panose="02010609060101010101" charset="-122"/>
                <a:ea typeface="黑体" panose="02010609060101010101" charset="-122"/>
                <a:cs typeface="黑体" panose="02010609060101010101" charset="-122"/>
                <a:sym typeface="+mn-ea"/>
              </a:rPr>
              <a:t>．书写清楚、规范</a:t>
            </a:r>
          </a:p>
          <a:p>
            <a:pPr marL="0" lvl="1" indent="457200" defTabSz="514350">
              <a:lnSpc>
                <a:spcPct val="150000"/>
              </a:lnSpc>
              <a:spcBef>
                <a:spcPct val="0"/>
              </a:spcBef>
            </a:pPr>
            <a:endParaRPr lang="zh-CN" altLang="en-US" dirty="0">
              <a:solidFill>
                <a:prstClr val="white"/>
              </a:solidFill>
              <a:latin typeface="黑体" panose="02010609060101010101" charset="-122"/>
              <a:ea typeface="黑体" panose="02010609060101010101" charset="-122"/>
              <a:cs typeface="黑体" panose="02010609060101010101" charset="-122"/>
              <a:sym typeface="+mn-ea"/>
            </a:endParaRPr>
          </a:p>
          <a:p>
            <a:pPr marL="0" lvl="1" indent="457200" defTabSz="514350">
              <a:lnSpc>
                <a:spcPct val="150000"/>
              </a:lnSpc>
              <a:spcBef>
                <a:spcPct val="0"/>
              </a:spcBef>
            </a:pPr>
            <a:endParaRPr lang="zh-CN" altLang="en-US" dirty="0">
              <a:solidFill>
                <a:prstClr val="white"/>
              </a:solidFill>
              <a:latin typeface="黑体" panose="02010609060101010101" charset="-122"/>
              <a:ea typeface="黑体" panose="02010609060101010101" charset="-122"/>
              <a:cs typeface="黑体" panose="02010609060101010101" charset="-122"/>
              <a:sym typeface="+mn-ea"/>
            </a:endParaRPr>
          </a:p>
          <a:p>
            <a:pPr marL="0" lvl="1" indent="457200" defTabSz="514350">
              <a:lnSpc>
                <a:spcPct val="150000"/>
              </a:lnSpc>
              <a:spcBef>
                <a:spcPct val="0"/>
              </a:spcBef>
            </a:pPr>
            <a:endParaRPr lang="zh-CN" altLang="en-US" dirty="0">
              <a:solidFill>
                <a:prstClr val="white"/>
              </a:solidFill>
              <a:latin typeface="黑体" panose="02010609060101010101" charset="-122"/>
              <a:ea typeface="黑体" panose="02010609060101010101" charset="-122"/>
              <a:cs typeface="黑体" panose="02010609060101010101" charset="-122"/>
              <a:sym typeface="+mn-ea"/>
            </a:endParaRPr>
          </a:p>
          <a:p>
            <a:pPr marL="0" lvl="1" indent="457200" defTabSz="514350">
              <a:lnSpc>
                <a:spcPct val="150000"/>
              </a:lnSpc>
              <a:spcBef>
                <a:spcPct val="0"/>
              </a:spcBef>
            </a:pPr>
            <a:endParaRPr lang="zh-CN" altLang="en-US" dirty="0" smtClean="0">
              <a:solidFill>
                <a:prstClr val="white"/>
              </a:solidFill>
              <a:latin typeface="黑体" panose="02010609060101010101" charset="-122"/>
              <a:ea typeface="黑体" panose="02010609060101010101" charset="-122"/>
              <a:cs typeface="黑体" panose="02010609060101010101" charset="-122"/>
              <a:sym typeface="+mn-ea"/>
            </a:endParaRPr>
          </a:p>
        </p:txBody>
      </p:sp>
    </p:spTree>
    <p:extLst>
      <p:ext uri="{BB962C8B-B14F-4D97-AF65-F5344CB8AC3E}">
        <p14:creationId xmlns:p14="http://schemas.microsoft.com/office/powerpoint/2010/main" val="294743639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5489416" cy="424732"/>
          </a:xfrm>
          <a:prstGeom prst="rect">
            <a:avLst/>
          </a:prstGeom>
        </p:spPr>
        <p:txBody>
          <a:bodyPr wrap="square">
            <a:spAutoFit/>
            <a:scene3d>
              <a:camera prst="orthographicFront"/>
              <a:lightRig rig="threePt" dir="t"/>
            </a:scene3d>
            <a:sp3d contourW="12700"/>
          </a:bodyPr>
          <a:lstStyle/>
          <a:p>
            <a:pPr defTabSz="514350" fontAlgn="base">
              <a:lnSpc>
                <a:spcPct val="90000"/>
              </a:lnSpc>
            </a:pPr>
            <a:r>
              <a:rPr lang="en-US" altLang="zh-CN" sz="2400" b="1" dirty="0" smtClean="0">
                <a:solidFill>
                  <a:srgbClr val="FFFF00"/>
                </a:solidFill>
                <a:cs typeface="黑体" panose="02010609060101010101" charset="-122"/>
                <a:sym typeface="+mn-ea"/>
              </a:rPr>
              <a:t> </a:t>
            </a:r>
            <a:r>
              <a:rPr lang="en-US" altLang="zh-CN" sz="2400" b="1" dirty="0">
                <a:solidFill>
                  <a:srgbClr val="FFFF00"/>
                </a:solidFill>
                <a:cs typeface="黑体" panose="02010609060101010101" charset="-122"/>
                <a:sym typeface="+mn-ea"/>
              </a:rPr>
              <a:t>5.2.3.2</a:t>
            </a:r>
            <a:r>
              <a:rPr lang="zh-CN" altLang="en-US" sz="2400" b="1" dirty="0">
                <a:solidFill>
                  <a:srgbClr val="FFFF00"/>
                </a:solidFill>
                <a:cs typeface="黑体" panose="02010609060101010101" charset="-122"/>
                <a:sym typeface="+mn-ea"/>
              </a:rPr>
              <a:t>自制原始凭证的填制要求</a:t>
            </a:r>
            <a:endParaRPr lang="en-US" altLang="zh-CN" sz="2400" b="1" dirty="0" smtClean="0">
              <a:solidFill>
                <a:srgbClr val="FFFF00"/>
              </a:solidFill>
              <a:cs typeface="黑体" panose="02010609060101010101" charset="-122"/>
              <a:sym typeface="+mn-ea"/>
            </a:endParaRPr>
          </a:p>
        </p:txBody>
      </p:sp>
      <p:sp>
        <p:nvSpPr>
          <p:cNvPr id="3" name="文本框 2"/>
          <p:cNvSpPr txBox="1"/>
          <p:nvPr/>
        </p:nvSpPr>
        <p:spPr>
          <a:xfrm>
            <a:off x="651332" y="1011677"/>
            <a:ext cx="7928465" cy="3416320"/>
          </a:xfrm>
          <a:prstGeom prst="rect">
            <a:avLst/>
          </a:prstGeom>
          <a:noFill/>
        </p:spPr>
        <p:txBody>
          <a:bodyPr wrap="square" rtlCol="0" anchor="t">
            <a:spAutoFit/>
          </a:bodyPr>
          <a:lstStyle/>
          <a:p>
            <a:pPr marL="0" lvl="1" indent="457200" defTabSz="514350">
              <a:lnSpc>
                <a:spcPct val="150000"/>
              </a:lnSpc>
              <a:spcBef>
                <a:spcPct val="0"/>
              </a:spcBef>
            </a:pPr>
            <a:r>
              <a:rPr lang="zh-CN" altLang="en-US" dirty="0">
                <a:solidFill>
                  <a:prstClr val="white"/>
                </a:solidFill>
                <a:latin typeface="黑体" panose="02010609060101010101" charset="-122"/>
                <a:ea typeface="黑体" panose="02010609060101010101" charset="-122"/>
                <a:cs typeface="黑体" panose="02010609060101010101" charset="-122"/>
                <a:sym typeface="+mn-ea"/>
              </a:rPr>
              <a:t>不同的自制原始凭证，填制要求也有所不同。</a:t>
            </a:r>
          </a:p>
          <a:p>
            <a:pPr marL="0" lvl="1" indent="457200" defTabSz="514350">
              <a:lnSpc>
                <a:spcPct val="150000"/>
              </a:lnSpc>
              <a:spcBef>
                <a:spcPct val="0"/>
              </a:spcBef>
            </a:pPr>
            <a:r>
              <a:rPr lang="en-US" altLang="zh-CN" dirty="0">
                <a:solidFill>
                  <a:prstClr val="white"/>
                </a:solidFill>
                <a:latin typeface="黑体" panose="02010609060101010101" charset="-122"/>
                <a:ea typeface="黑体" panose="02010609060101010101" charset="-122"/>
                <a:cs typeface="黑体" panose="02010609060101010101" charset="-122"/>
                <a:sym typeface="+mn-ea"/>
              </a:rPr>
              <a:t>1</a:t>
            </a:r>
            <a:r>
              <a:rPr lang="zh-CN" altLang="en-US" dirty="0">
                <a:solidFill>
                  <a:prstClr val="white"/>
                </a:solidFill>
                <a:latin typeface="黑体" panose="02010609060101010101" charset="-122"/>
                <a:ea typeface="黑体" panose="02010609060101010101" charset="-122"/>
                <a:cs typeface="黑体" panose="02010609060101010101" charset="-122"/>
                <a:sym typeface="+mn-ea"/>
              </a:rPr>
              <a:t>．一次凭证的填制</a:t>
            </a:r>
          </a:p>
          <a:p>
            <a:pPr marL="0" lvl="1" indent="457200" defTabSz="514350">
              <a:lnSpc>
                <a:spcPct val="150000"/>
              </a:lnSpc>
              <a:spcBef>
                <a:spcPct val="0"/>
              </a:spcBef>
            </a:pPr>
            <a:r>
              <a:rPr lang="zh-CN" altLang="en-US" dirty="0">
                <a:solidFill>
                  <a:prstClr val="white"/>
                </a:solidFill>
                <a:latin typeface="黑体" panose="02010609060101010101" charset="-122"/>
                <a:ea typeface="黑体" panose="02010609060101010101" charset="-122"/>
                <a:cs typeface="黑体" panose="02010609060101010101" charset="-122"/>
                <a:sym typeface="+mn-ea"/>
              </a:rPr>
              <a:t>一次凭证应在经济业务发生或完成时，由相关业务人员一次填制完成。该凭证往往只能反映一项经济业务，或者同时反映若干项同一性质的经济业务。</a:t>
            </a:r>
          </a:p>
          <a:p>
            <a:pPr marL="0" lvl="1" indent="457200" defTabSz="514350">
              <a:lnSpc>
                <a:spcPct val="150000"/>
              </a:lnSpc>
              <a:spcBef>
                <a:spcPct val="0"/>
              </a:spcBef>
            </a:pPr>
            <a:r>
              <a:rPr lang="en-US" altLang="zh-CN" dirty="0">
                <a:solidFill>
                  <a:prstClr val="white"/>
                </a:solidFill>
                <a:latin typeface="黑体" panose="02010609060101010101" charset="-122"/>
                <a:ea typeface="黑体" panose="02010609060101010101" charset="-122"/>
                <a:cs typeface="黑体" panose="02010609060101010101" charset="-122"/>
                <a:sym typeface="+mn-ea"/>
              </a:rPr>
              <a:t>2</a:t>
            </a:r>
            <a:r>
              <a:rPr lang="zh-CN" altLang="en-US" dirty="0">
                <a:solidFill>
                  <a:prstClr val="white"/>
                </a:solidFill>
                <a:latin typeface="黑体" panose="02010609060101010101" charset="-122"/>
                <a:ea typeface="黑体" panose="02010609060101010101" charset="-122"/>
                <a:cs typeface="黑体" panose="02010609060101010101" charset="-122"/>
                <a:sym typeface="+mn-ea"/>
              </a:rPr>
              <a:t>．累计凭证的填制</a:t>
            </a:r>
          </a:p>
          <a:p>
            <a:pPr marL="0" lvl="1" indent="457200" defTabSz="514350">
              <a:lnSpc>
                <a:spcPct val="150000"/>
              </a:lnSpc>
              <a:spcBef>
                <a:spcPct val="0"/>
              </a:spcBef>
            </a:pPr>
            <a:r>
              <a:rPr lang="zh-CN" altLang="en-US" dirty="0">
                <a:solidFill>
                  <a:prstClr val="white"/>
                </a:solidFill>
                <a:latin typeface="黑体" panose="02010609060101010101" charset="-122"/>
                <a:ea typeface="黑体" panose="02010609060101010101" charset="-122"/>
                <a:cs typeface="黑体" panose="02010609060101010101" charset="-122"/>
                <a:sym typeface="+mn-ea"/>
              </a:rPr>
              <a:t>累计凭证应在每次经济业务完成后，由相关人员在同一张凭证上重复填制完成。该凭证能在一定时期内不断重复地反映同类经济业务的完成情况</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a:t>
            </a:r>
            <a:endParaRPr lang="zh-CN" altLang="en-US" dirty="0">
              <a:solidFill>
                <a:prstClr val="white"/>
              </a:solidFill>
              <a:latin typeface="黑体" panose="02010609060101010101" charset="-122"/>
              <a:ea typeface="黑体" panose="02010609060101010101" charset="-122"/>
              <a:cs typeface="黑体" panose="02010609060101010101" charset="-122"/>
              <a:sym typeface="+mn-ea"/>
            </a:endParaRPr>
          </a:p>
        </p:txBody>
      </p:sp>
    </p:spTree>
    <p:extLst>
      <p:ext uri="{BB962C8B-B14F-4D97-AF65-F5344CB8AC3E}">
        <p14:creationId xmlns:p14="http://schemas.microsoft.com/office/powerpoint/2010/main" val="294743639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3" name="文本框 2"/>
          <p:cNvSpPr txBox="1"/>
          <p:nvPr/>
        </p:nvSpPr>
        <p:spPr>
          <a:xfrm>
            <a:off x="1225684" y="1099225"/>
            <a:ext cx="6605081" cy="1754326"/>
          </a:xfrm>
          <a:prstGeom prst="rect">
            <a:avLst/>
          </a:prstGeom>
          <a:noFill/>
        </p:spPr>
        <p:txBody>
          <a:bodyPr wrap="square" rtlCol="0" anchor="t">
            <a:spAutoFit/>
          </a:bodyPr>
          <a:lstStyle/>
          <a:p>
            <a:pPr marL="0" lvl="1" indent="457200" defTabSz="514350">
              <a:lnSpc>
                <a:spcPct val="150000"/>
              </a:lnSpc>
              <a:spcBef>
                <a:spcPct val="0"/>
              </a:spcBef>
            </a:pPr>
            <a:r>
              <a:rPr lang="en-US" altLang="zh-CN" dirty="0">
                <a:solidFill>
                  <a:prstClr val="white"/>
                </a:solidFill>
                <a:latin typeface="黑体" panose="02010609060101010101" charset="-122"/>
                <a:ea typeface="黑体" panose="02010609060101010101" charset="-122"/>
                <a:cs typeface="黑体" panose="02010609060101010101" charset="-122"/>
                <a:sym typeface="+mn-ea"/>
              </a:rPr>
              <a:t>3</a:t>
            </a:r>
            <a:r>
              <a:rPr lang="zh-CN" altLang="en-US" dirty="0">
                <a:solidFill>
                  <a:prstClr val="white"/>
                </a:solidFill>
                <a:latin typeface="黑体" panose="02010609060101010101" charset="-122"/>
                <a:ea typeface="黑体" panose="02010609060101010101" charset="-122"/>
                <a:cs typeface="黑体" panose="02010609060101010101" charset="-122"/>
                <a:sym typeface="+mn-ea"/>
              </a:rPr>
              <a:t>．汇总凭证的填制</a:t>
            </a:r>
          </a:p>
          <a:p>
            <a:pPr marL="0" lvl="1" indent="457200" defTabSz="514350">
              <a:lnSpc>
                <a:spcPct val="150000"/>
              </a:lnSpc>
              <a:spcBef>
                <a:spcPct val="0"/>
              </a:spcBef>
            </a:pPr>
            <a:r>
              <a:rPr lang="zh-CN" altLang="en-US" dirty="0">
                <a:solidFill>
                  <a:prstClr val="white"/>
                </a:solidFill>
                <a:latin typeface="黑体" panose="02010609060101010101" charset="-122"/>
                <a:ea typeface="黑体" panose="02010609060101010101" charset="-122"/>
                <a:cs typeface="黑体" panose="02010609060101010101" charset="-122"/>
                <a:sym typeface="+mn-ea"/>
              </a:rPr>
              <a:t>汇总凭证应由相关人员在汇总一定时期内反映同类经济业务的原始凭证后填制完成。该凭证只能将类型相同的经济业务进行汇总，不能汇总两类或两类以上的经济业务</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a:t>
            </a:r>
            <a:endParaRPr lang="zh-CN" altLang="en-US" dirty="0">
              <a:solidFill>
                <a:prstClr val="white"/>
              </a:solidFill>
              <a:latin typeface="黑体" panose="02010609060101010101" charset="-122"/>
              <a:ea typeface="黑体" panose="02010609060101010101" charset="-122"/>
              <a:cs typeface="黑体" panose="02010609060101010101" charset="-122"/>
              <a:sym typeface="+mn-ea"/>
            </a:endParaRPr>
          </a:p>
        </p:txBody>
      </p:sp>
    </p:spTree>
    <p:extLst>
      <p:ext uri="{BB962C8B-B14F-4D97-AF65-F5344CB8AC3E}">
        <p14:creationId xmlns:p14="http://schemas.microsoft.com/office/powerpoint/2010/main" val="387295862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5489416" cy="424732"/>
          </a:xfrm>
          <a:prstGeom prst="rect">
            <a:avLst/>
          </a:prstGeom>
        </p:spPr>
        <p:txBody>
          <a:bodyPr wrap="square">
            <a:spAutoFit/>
            <a:scene3d>
              <a:camera prst="orthographicFront"/>
              <a:lightRig rig="threePt" dir="t"/>
            </a:scene3d>
            <a:sp3d contourW="12700"/>
          </a:bodyPr>
          <a:lstStyle/>
          <a:p>
            <a:pPr defTabSz="514350" fontAlgn="base">
              <a:lnSpc>
                <a:spcPct val="90000"/>
              </a:lnSpc>
            </a:pPr>
            <a:r>
              <a:rPr lang="en-US" altLang="zh-CN" sz="2400" b="1" dirty="0" smtClean="0">
                <a:solidFill>
                  <a:srgbClr val="FFFF00"/>
                </a:solidFill>
                <a:cs typeface="黑体" panose="02010609060101010101" charset="-122"/>
                <a:sym typeface="+mn-ea"/>
              </a:rPr>
              <a:t> </a:t>
            </a:r>
            <a:r>
              <a:rPr lang="en-US" altLang="zh-CN" sz="2400" b="1" dirty="0">
                <a:solidFill>
                  <a:srgbClr val="FFFF00"/>
                </a:solidFill>
                <a:cs typeface="黑体" panose="02010609060101010101" charset="-122"/>
                <a:sym typeface="+mn-ea"/>
              </a:rPr>
              <a:t>5.2.3.3  </a:t>
            </a:r>
            <a:r>
              <a:rPr lang="zh-CN" altLang="en-US" sz="2400" b="1" dirty="0">
                <a:solidFill>
                  <a:srgbClr val="FFFF00"/>
                </a:solidFill>
                <a:cs typeface="黑体" panose="02010609060101010101" charset="-122"/>
                <a:sym typeface="+mn-ea"/>
              </a:rPr>
              <a:t>外来原始凭证的填制要求</a:t>
            </a:r>
            <a:endParaRPr lang="en-US" altLang="zh-CN" sz="2400" b="1" dirty="0" smtClean="0">
              <a:solidFill>
                <a:srgbClr val="FFFF00"/>
              </a:solidFill>
              <a:cs typeface="黑体" panose="02010609060101010101" charset="-122"/>
              <a:sym typeface="+mn-ea"/>
            </a:endParaRPr>
          </a:p>
        </p:txBody>
      </p:sp>
      <p:sp>
        <p:nvSpPr>
          <p:cNvPr id="3" name="文本框 2"/>
          <p:cNvSpPr txBox="1"/>
          <p:nvPr/>
        </p:nvSpPr>
        <p:spPr>
          <a:xfrm>
            <a:off x="1536970" y="1215958"/>
            <a:ext cx="5856052" cy="2169825"/>
          </a:xfrm>
          <a:prstGeom prst="rect">
            <a:avLst/>
          </a:prstGeom>
          <a:noFill/>
        </p:spPr>
        <p:txBody>
          <a:bodyPr wrap="square" rtlCol="0" anchor="t">
            <a:spAutoFit/>
          </a:bodyPr>
          <a:lstStyle/>
          <a:p>
            <a:pPr marL="0" lvl="1" indent="457200" defTabSz="514350">
              <a:lnSpc>
                <a:spcPct val="150000"/>
              </a:lnSpc>
              <a:spcBef>
                <a:spcPct val="0"/>
              </a:spcBef>
            </a:pPr>
            <a:r>
              <a:rPr lang="zh-CN" altLang="en-US" dirty="0">
                <a:solidFill>
                  <a:prstClr val="white"/>
                </a:solidFill>
                <a:latin typeface="黑体" panose="02010609060101010101" charset="-122"/>
                <a:ea typeface="黑体" panose="02010609060101010101" charset="-122"/>
                <a:cs typeface="黑体" panose="02010609060101010101" charset="-122"/>
                <a:sym typeface="+mn-ea"/>
              </a:rPr>
              <a:t>外来原始凭证应在企业同外单位发生经济业务时，由外单位的相关人员填制完成。外来原始凭证一般由税务局等部门统一印制或经税务部门批准由经营单位印制的，在填制时加盖出具凭证单位公章方为有效。对于一式多联的原始凭证必须用复写纸套写或打印机套打。</a:t>
            </a:r>
          </a:p>
        </p:txBody>
      </p:sp>
    </p:spTree>
    <p:extLst>
      <p:ext uri="{BB962C8B-B14F-4D97-AF65-F5344CB8AC3E}">
        <p14:creationId xmlns:p14="http://schemas.microsoft.com/office/powerpoint/2010/main" val="387295862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5489416" cy="424732"/>
          </a:xfrm>
          <a:prstGeom prst="rect">
            <a:avLst/>
          </a:prstGeom>
        </p:spPr>
        <p:txBody>
          <a:bodyPr wrap="square">
            <a:spAutoFit/>
            <a:scene3d>
              <a:camera prst="orthographicFront"/>
              <a:lightRig rig="threePt" dir="t"/>
            </a:scene3d>
            <a:sp3d contourW="12700"/>
          </a:bodyPr>
          <a:lstStyle/>
          <a:p>
            <a:pPr defTabSz="514350" fontAlgn="base">
              <a:lnSpc>
                <a:spcPct val="90000"/>
              </a:lnSpc>
            </a:pPr>
            <a:r>
              <a:rPr lang="en-US" altLang="zh-CN" sz="2400" b="1" dirty="0" smtClean="0">
                <a:solidFill>
                  <a:srgbClr val="FFFF00"/>
                </a:solidFill>
                <a:cs typeface="黑体" panose="02010609060101010101" charset="-122"/>
                <a:sym typeface="+mn-ea"/>
              </a:rPr>
              <a:t> </a:t>
            </a:r>
            <a:r>
              <a:rPr lang="en-US" altLang="zh-CN" sz="2400" b="1" dirty="0">
                <a:solidFill>
                  <a:srgbClr val="FFFF00"/>
                </a:solidFill>
                <a:cs typeface="黑体" panose="02010609060101010101" charset="-122"/>
                <a:sym typeface="+mn-ea"/>
              </a:rPr>
              <a:t>5.2.4  </a:t>
            </a:r>
            <a:r>
              <a:rPr lang="zh-CN" altLang="en-US" sz="2400" b="1" dirty="0">
                <a:solidFill>
                  <a:srgbClr val="FFFF00"/>
                </a:solidFill>
                <a:cs typeface="黑体" panose="02010609060101010101" charset="-122"/>
                <a:sym typeface="+mn-ea"/>
              </a:rPr>
              <a:t>原始凭证的审核</a:t>
            </a:r>
            <a:endParaRPr lang="en-US" altLang="zh-CN" sz="2400" b="1" dirty="0" smtClean="0">
              <a:solidFill>
                <a:srgbClr val="FFFF00"/>
              </a:solidFill>
              <a:cs typeface="黑体" panose="02010609060101010101" charset="-122"/>
              <a:sym typeface="+mn-ea"/>
            </a:endParaRPr>
          </a:p>
        </p:txBody>
      </p:sp>
      <p:sp>
        <p:nvSpPr>
          <p:cNvPr id="3" name="文本框 2"/>
          <p:cNvSpPr txBox="1"/>
          <p:nvPr/>
        </p:nvSpPr>
        <p:spPr>
          <a:xfrm>
            <a:off x="651331" y="905680"/>
            <a:ext cx="7928465" cy="3831818"/>
          </a:xfrm>
          <a:prstGeom prst="rect">
            <a:avLst/>
          </a:prstGeom>
          <a:noFill/>
        </p:spPr>
        <p:txBody>
          <a:bodyPr wrap="square" rtlCol="0" anchor="t">
            <a:spAutoFit/>
          </a:bodyPr>
          <a:lstStyle/>
          <a:p>
            <a:pPr marL="0" lvl="1" indent="457200" defTabSz="514350">
              <a:lnSpc>
                <a:spcPct val="150000"/>
              </a:lnSpc>
              <a:spcBef>
                <a:spcPct val="0"/>
              </a:spcBef>
            </a:pPr>
            <a:r>
              <a:rPr lang="zh-CN" altLang="en-US" dirty="0">
                <a:solidFill>
                  <a:prstClr val="white"/>
                </a:solidFill>
                <a:latin typeface="黑体" panose="02010609060101010101" charset="-122"/>
                <a:ea typeface="黑体" panose="02010609060101010101" charset="-122"/>
                <a:cs typeface="黑体" panose="02010609060101010101" charset="-122"/>
                <a:sym typeface="+mn-ea"/>
              </a:rPr>
              <a:t>为了如实反映经济业务的发生和完成情况，充分发挥会计的监督职能，保证会计信息的真实、合法、完整和准确，会计人员必须对原始凭证进行严格审核。审核的内容主要包括</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marL="0" lvl="1" indent="457200" defTabSz="514350">
              <a:lnSpc>
                <a:spcPct val="150000"/>
              </a:lnSpc>
              <a:spcBef>
                <a:spcPct val="0"/>
              </a:spcBef>
            </a:pP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       1</a:t>
            </a:r>
            <a:r>
              <a:rPr lang="zh-CN" altLang="en-US" dirty="0">
                <a:solidFill>
                  <a:prstClr val="white"/>
                </a:solidFill>
                <a:latin typeface="黑体" panose="02010609060101010101" charset="-122"/>
                <a:ea typeface="黑体" panose="02010609060101010101" charset="-122"/>
                <a:cs typeface="黑体" panose="02010609060101010101" charset="-122"/>
                <a:sym typeface="+mn-ea"/>
              </a:rPr>
              <a:t>．审核原始凭证的</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真实性</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marL="0" lvl="1" indent="457200" defTabSz="514350">
              <a:lnSpc>
                <a:spcPct val="150000"/>
              </a:lnSpc>
              <a:spcBef>
                <a:spcPct val="0"/>
              </a:spcBef>
            </a:pP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       2</a:t>
            </a:r>
            <a:r>
              <a:rPr lang="zh-CN" altLang="en-US" dirty="0">
                <a:solidFill>
                  <a:prstClr val="white"/>
                </a:solidFill>
                <a:latin typeface="黑体" panose="02010609060101010101" charset="-122"/>
                <a:ea typeface="黑体" panose="02010609060101010101" charset="-122"/>
                <a:cs typeface="黑体" panose="02010609060101010101" charset="-122"/>
                <a:sym typeface="+mn-ea"/>
              </a:rPr>
              <a:t>．审核原始凭证的</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合法性</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marL="0" lvl="1" indent="457200" defTabSz="514350">
              <a:lnSpc>
                <a:spcPct val="150000"/>
              </a:lnSpc>
              <a:spcBef>
                <a:spcPct val="0"/>
              </a:spcBef>
            </a:pP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       3</a:t>
            </a:r>
            <a:r>
              <a:rPr lang="zh-CN" altLang="en-US" dirty="0">
                <a:solidFill>
                  <a:prstClr val="white"/>
                </a:solidFill>
                <a:latin typeface="黑体" panose="02010609060101010101" charset="-122"/>
                <a:ea typeface="黑体" panose="02010609060101010101" charset="-122"/>
                <a:cs typeface="黑体" panose="02010609060101010101" charset="-122"/>
                <a:sym typeface="+mn-ea"/>
              </a:rPr>
              <a:t>．审核原始凭证的</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合理性</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marL="0" lvl="1" indent="457200" defTabSz="514350">
              <a:lnSpc>
                <a:spcPct val="150000"/>
              </a:lnSpc>
              <a:spcBef>
                <a:spcPct val="0"/>
              </a:spcBef>
            </a:pP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       4</a:t>
            </a:r>
            <a:r>
              <a:rPr lang="zh-CN" altLang="en-US" dirty="0">
                <a:solidFill>
                  <a:prstClr val="white"/>
                </a:solidFill>
                <a:latin typeface="黑体" panose="02010609060101010101" charset="-122"/>
                <a:ea typeface="黑体" panose="02010609060101010101" charset="-122"/>
                <a:cs typeface="黑体" panose="02010609060101010101" charset="-122"/>
                <a:sym typeface="+mn-ea"/>
              </a:rPr>
              <a:t>．审核原始凭证的</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完整性</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marL="0" lvl="1" indent="457200" defTabSz="514350">
              <a:lnSpc>
                <a:spcPct val="150000"/>
              </a:lnSpc>
              <a:spcBef>
                <a:spcPct val="0"/>
              </a:spcBef>
            </a:pP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       5</a:t>
            </a:r>
            <a:r>
              <a:rPr lang="zh-CN" altLang="en-US" dirty="0">
                <a:solidFill>
                  <a:prstClr val="white"/>
                </a:solidFill>
                <a:latin typeface="黑体" panose="02010609060101010101" charset="-122"/>
                <a:ea typeface="黑体" panose="02010609060101010101" charset="-122"/>
                <a:cs typeface="黑体" panose="02010609060101010101" charset="-122"/>
                <a:sym typeface="+mn-ea"/>
              </a:rPr>
              <a:t>．审核原始凭证的</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正确性</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marL="0" lvl="1" indent="457200" defTabSz="514350">
              <a:lnSpc>
                <a:spcPct val="150000"/>
              </a:lnSpc>
              <a:spcBef>
                <a:spcPct val="0"/>
              </a:spcBef>
            </a:pP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       6</a:t>
            </a:r>
            <a:r>
              <a:rPr lang="zh-CN" altLang="en-US" dirty="0">
                <a:solidFill>
                  <a:prstClr val="white"/>
                </a:solidFill>
                <a:latin typeface="黑体" panose="02010609060101010101" charset="-122"/>
                <a:ea typeface="黑体" panose="02010609060101010101" charset="-122"/>
                <a:cs typeface="黑体" panose="02010609060101010101" charset="-122"/>
                <a:sym typeface="+mn-ea"/>
              </a:rPr>
              <a:t>．审核原始凭证的及时性</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p:txBody>
      </p:sp>
    </p:spTree>
    <p:extLst>
      <p:ext uri="{BB962C8B-B14F-4D97-AF65-F5344CB8AC3E}">
        <p14:creationId xmlns:p14="http://schemas.microsoft.com/office/powerpoint/2010/main" val="387295862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endParaRPr lang="zh-CN" altLang="en-US"/>
          </a:p>
        </p:txBody>
      </p:sp>
      <p:grpSp>
        <p:nvGrpSpPr>
          <p:cNvPr id="10" name="组合 9"/>
          <p:cNvGrpSpPr/>
          <p:nvPr/>
        </p:nvGrpSpPr>
        <p:grpSpPr>
          <a:xfrm>
            <a:off x="840007" y="2062798"/>
            <a:ext cx="5487814" cy="584835"/>
            <a:chOff x="2573" y="1592"/>
            <a:chExt cx="8642" cy="921"/>
          </a:xfrm>
        </p:grpSpPr>
        <p:sp>
          <p:nvSpPr>
            <p:cNvPr id="9" name="矩形 8"/>
            <p:cNvSpPr/>
            <p:nvPr/>
          </p:nvSpPr>
          <p:spPr>
            <a:xfrm>
              <a:off x="3853" y="1592"/>
              <a:ext cx="7362" cy="921"/>
            </a:xfrm>
            <a:prstGeom prst="rect">
              <a:avLst/>
            </a:prstGeom>
          </p:spPr>
          <p:txBody>
            <a:bodyPr wrap="none">
              <a:spAutoFit/>
              <a:scene3d>
                <a:camera prst="orthographicFront"/>
                <a:lightRig rig="threePt" dir="t"/>
              </a:scene3d>
              <a:sp3d contourW="12700"/>
            </a:bodyPr>
            <a:lstStyle/>
            <a:p>
              <a:r>
                <a:rPr lang="en-US" altLang="zh-CN" sz="3200" b="1" dirty="0">
                  <a:solidFill>
                    <a:srgbClr val="FFFF00"/>
                  </a:solidFill>
                  <a:cs typeface="黑体" panose="02010609060101010101" charset="-122"/>
                </a:rPr>
                <a:t>5.3  </a:t>
              </a:r>
              <a:r>
                <a:rPr lang="zh-CN" altLang="en-US" sz="3200" b="1" dirty="0">
                  <a:solidFill>
                    <a:srgbClr val="FFFF00"/>
                  </a:solidFill>
                  <a:cs typeface="黑体" panose="02010609060101010101" charset="-122"/>
                </a:rPr>
                <a:t>填制和审核记账凭证</a:t>
              </a:r>
              <a:endParaRPr lang="zh-CN" altLang="en-US" sz="3200" b="1" dirty="0" smtClean="0">
                <a:solidFill>
                  <a:srgbClr val="FFFF00"/>
                </a:solidFill>
                <a:cs typeface="黑体" panose="02010609060101010101" charset="-122"/>
                <a:sym typeface="+mn-ea"/>
              </a:endParaRPr>
            </a:p>
          </p:txBody>
        </p:sp>
        <p:grpSp>
          <p:nvGrpSpPr>
            <p:cNvPr id="4" name="组合 3"/>
            <p:cNvGrpSpPr/>
            <p:nvPr/>
          </p:nvGrpSpPr>
          <p:grpSpPr>
            <a:xfrm>
              <a:off x="2573" y="1643"/>
              <a:ext cx="1226" cy="819"/>
              <a:chOff x="1498" y="2407"/>
              <a:chExt cx="664" cy="443"/>
            </a:xfrm>
          </p:grpSpPr>
          <p:sp>
            <p:nvSpPr>
              <p:cNvPr id="16" name="等腰三角形 15"/>
              <p:cNvSpPr/>
              <p:nvPr/>
            </p:nvSpPr>
            <p:spPr>
              <a:xfrm rot="5400000">
                <a:off x="1497" y="2407"/>
                <a:ext cx="443" cy="442"/>
              </a:xfrm>
              <a:prstGeom prst="triangle">
                <a:avLst/>
              </a:prstGeom>
              <a:solidFill>
                <a:srgbClr val="E067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黑体" panose="02010609060101010101" charset="-122"/>
                </a:endParaRPr>
              </a:p>
            </p:txBody>
          </p:sp>
          <p:sp>
            <p:nvSpPr>
              <p:cNvPr id="15" name="等腰三角形 14"/>
              <p:cNvSpPr/>
              <p:nvPr/>
            </p:nvSpPr>
            <p:spPr>
              <a:xfrm rot="5400000">
                <a:off x="1719" y="2407"/>
                <a:ext cx="443" cy="44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黑体" panose="02010609060101010101" charset="-122"/>
                </a:endParaRPr>
              </a:p>
            </p:txBody>
          </p:sp>
        </p:grpSp>
      </p:grpSp>
      <p:grpSp>
        <p:nvGrpSpPr>
          <p:cNvPr id="12" name="组合 11"/>
          <p:cNvGrpSpPr/>
          <p:nvPr/>
        </p:nvGrpSpPr>
        <p:grpSpPr>
          <a:xfrm>
            <a:off x="848995" y="1957705"/>
            <a:ext cx="5989320" cy="793750"/>
            <a:chOff x="1337" y="2452"/>
            <a:chExt cx="7610" cy="1250"/>
          </a:xfrm>
        </p:grpSpPr>
        <p:cxnSp>
          <p:nvCxnSpPr>
            <p:cNvPr id="5" name="直接连接符 4"/>
            <p:cNvCxnSpPr/>
            <p:nvPr/>
          </p:nvCxnSpPr>
          <p:spPr>
            <a:xfrm>
              <a:off x="1337" y="3702"/>
              <a:ext cx="7610" cy="0"/>
            </a:xfrm>
            <a:prstGeom prst="line">
              <a:avLst/>
            </a:prstGeom>
            <a:ln w="12700">
              <a:solidFill>
                <a:srgbClr val="4A5A6F"/>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337" y="2452"/>
              <a:ext cx="7610" cy="0"/>
            </a:xfrm>
            <a:prstGeom prst="line">
              <a:avLst/>
            </a:prstGeom>
            <a:ln w="12700">
              <a:solidFill>
                <a:srgbClr val="4A5A6F"/>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84227088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5489416" cy="424732"/>
          </a:xfrm>
          <a:prstGeom prst="rect">
            <a:avLst/>
          </a:prstGeom>
        </p:spPr>
        <p:txBody>
          <a:bodyPr wrap="square">
            <a:spAutoFit/>
            <a:scene3d>
              <a:camera prst="orthographicFront"/>
              <a:lightRig rig="threePt" dir="t"/>
            </a:scene3d>
            <a:sp3d contourW="12700"/>
          </a:bodyPr>
          <a:lstStyle/>
          <a:p>
            <a:pPr defTabSz="514350" fontAlgn="base">
              <a:lnSpc>
                <a:spcPct val="90000"/>
              </a:lnSpc>
            </a:pPr>
            <a:r>
              <a:rPr lang="en-US" altLang="zh-CN" sz="2400" b="1" dirty="0" smtClean="0">
                <a:solidFill>
                  <a:srgbClr val="FFFF00"/>
                </a:solidFill>
                <a:cs typeface="黑体" panose="02010609060101010101" charset="-122"/>
                <a:sym typeface="+mn-ea"/>
              </a:rPr>
              <a:t> </a:t>
            </a:r>
            <a:r>
              <a:rPr lang="en-US" altLang="zh-CN" sz="2400" b="1" dirty="0">
                <a:solidFill>
                  <a:srgbClr val="FFFF00"/>
                </a:solidFill>
                <a:cs typeface="黑体" panose="02010609060101010101" charset="-122"/>
                <a:sym typeface="+mn-ea"/>
              </a:rPr>
              <a:t>5.3.1  </a:t>
            </a:r>
            <a:r>
              <a:rPr lang="zh-CN" altLang="en-US" sz="2400" b="1" dirty="0">
                <a:solidFill>
                  <a:srgbClr val="FFFF00"/>
                </a:solidFill>
                <a:cs typeface="黑体" panose="02010609060101010101" charset="-122"/>
                <a:sym typeface="+mn-ea"/>
              </a:rPr>
              <a:t>记账凭证的种类</a:t>
            </a:r>
            <a:endParaRPr lang="en-US" altLang="zh-CN" sz="2400" b="1" dirty="0" smtClean="0">
              <a:solidFill>
                <a:srgbClr val="FFFF00"/>
              </a:solidFill>
              <a:cs typeface="黑体" panose="02010609060101010101" charset="-122"/>
              <a:sym typeface="+mn-ea"/>
            </a:endParaRPr>
          </a:p>
        </p:txBody>
      </p:sp>
      <p:sp>
        <p:nvSpPr>
          <p:cNvPr id="3" name="文本框 2"/>
          <p:cNvSpPr txBox="1"/>
          <p:nvPr/>
        </p:nvSpPr>
        <p:spPr>
          <a:xfrm>
            <a:off x="1974714" y="1918692"/>
            <a:ext cx="4883286" cy="858377"/>
          </a:xfrm>
          <a:prstGeom prst="rect">
            <a:avLst/>
          </a:prstGeom>
          <a:noFill/>
        </p:spPr>
        <p:txBody>
          <a:bodyPr wrap="square" rtlCol="0" anchor="t">
            <a:spAutoFit/>
          </a:bodyPr>
          <a:lstStyle/>
          <a:p>
            <a:pPr marL="0" lvl="1" indent="457200" defTabSz="514350">
              <a:lnSpc>
                <a:spcPct val="150000"/>
              </a:lnSpc>
              <a:spcBef>
                <a:spcPct val="0"/>
              </a:spcBef>
            </a:pPr>
            <a:r>
              <a:rPr lang="zh-CN" altLang="en-US" dirty="0">
                <a:solidFill>
                  <a:prstClr val="white"/>
                </a:solidFill>
                <a:latin typeface="黑体" panose="02010609060101010101" charset="-122"/>
                <a:ea typeface="黑体" panose="02010609060101010101" charset="-122"/>
                <a:cs typeface="黑体" panose="02010609060101010101" charset="-122"/>
                <a:sym typeface="+mn-ea"/>
              </a:rPr>
              <a:t>记账凭证可按照凭证的用途和凭证的填列方式进行分类</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p:txBody>
      </p:sp>
    </p:spTree>
    <p:extLst>
      <p:ext uri="{BB962C8B-B14F-4D97-AF65-F5344CB8AC3E}">
        <p14:creationId xmlns:p14="http://schemas.microsoft.com/office/powerpoint/2010/main" val="387295862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5489416" cy="424732"/>
          </a:xfrm>
          <a:prstGeom prst="rect">
            <a:avLst/>
          </a:prstGeom>
        </p:spPr>
        <p:txBody>
          <a:bodyPr wrap="square">
            <a:spAutoFit/>
            <a:scene3d>
              <a:camera prst="orthographicFront"/>
              <a:lightRig rig="threePt" dir="t"/>
            </a:scene3d>
            <a:sp3d contourW="12700"/>
          </a:bodyPr>
          <a:lstStyle/>
          <a:p>
            <a:pPr defTabSz="514350" fontAlgn="base">
              <a:lnSpc>
                <a:spcPct val="90000"/>
              </a:lnSpc>
            </a:pPr>
            <a:r>
              <a:rPr lang="en-US" altLang="zh-CN" sz="2400" b="1" dirty="0" smtClean="0">
                <a:solidFill>
                  <a:srgbClr val="FFFF00"/>
                </a:solidFill>
                <a:cs typeface="黑体" panose="02010609060101010101" charset="-122"/>
                <a:sym typeface="+mn-ea"/>
              </a:rPr>
              <a:t> </a:t>
            </a:r>
            <a:r>
              <a:rPr lang="en-US" altLang="zh-CN" sz="2400" b="1" dirty="0">
                <a:solidFill>
                  <a:srgbClr val="FFFF00"/>
                </a:solidFill>
                <a:cs typeface="黑体" panose="02010609060101010101" charset="-122"/>
                <a:sym typeface="+mn-ea"/>
              </a:rPr>
              <a:t>5.3.1.1  </a:t>
            </a:r>
            <a:r>
              <a:rPr lang="zh-CN" altLang="en-US" sz="2400" b="1" dirty="0">
                <a:solidFill>
                  <a:srgbClr val="FFFF00"/>
                </a:solidFill>
                <a:cs typeface="黑体" panose="02010609060101010101" charset="-122"/>
                <a:sym typeface="+mn-ea"/>
              </a:rPr>
              <a:t>按凭证的用途分类</a:t>
            </a:r>
            <a:endParaRPr lang="en-US" altLang="zh-CN" sz="2400" b="1" dirty="0" smtClean="0">
              <a:solidFill>
                <a:srgbClr val="FFFF00"/>
              </a:solidFill>
              <a:cs typeface="黑体" panose="02010609060101010101" charset="-122"/>
              <a:sym typeface="+mn-ea"/>
            </a:endParaRPr>
          </a:p>
        </p:txBody>
      </p:sp>
      <p:sp>
        <p:nvSpPr>
          <p:cNvPr id="3" name="文本框 2"/>
          <p:cNvSpPr txBox="1"/>
          <p:nvPr/>
        </p:nvSpPr>
        <p:spPr>
          <a:xfrm>
            <a:off x="1254868" y="1101242"/>
            <a:ext cx="6984460" cy="3106818"/>
          </a:xfrm>
          <a:prstGeom prst="rect">
            <a:avLst/>
          </a:prstGeom>
          <a:noFill/>
        </p:spPr>
        <p:txBody>
          <a:bodyPr wrap="square" rtlCol="0" anchor="t">
            <a:spAutoFit/>
          </a:bodyPr>
          <a:lstStyle/>
          <a:p>
            <a:pPr marL="0" lvl="1" indent="457200" defTabSz="514350">
              <a:lnSpc>
                <a:spcPct val="150000"/>
              </a:lnSpc>
              <a:spcBef>
                <a:spcPct val="0"/>
              </a:spcBef>
            </a:pPr>
            <a:r>
              <a:rPr lang="en-US" altLang="zh-CN" dirty="0">
                <a:solidFill>
                  <a:prstClr val="white"/>
                </a:solidFill>
                <a:latin typeface="黑体" panose="02010609060101010101" charset="-122"/>
                <a:ea typeface="黑体" panose="02010609060101010101" charset="-122"/>
                <a:cs typeface="黑体" panose="02010609060101010101" charset="-122"/>
                <a:sym typeface="+mn-ea"/>
              </a:rPr>
              <a:t>1</a:t>
            </a:r>
            <a:r>
              <a:rPr lang="zh-CN" altLang="en-US" dirty="0">
                <a:solidFill>
                  <a:prstClr val="white"/>
                </a:solidFill>
                <a:latin typeface="黑体" panose="02010609060101010101" charset="-122"/>
                <a:ea typeface="黑体" panose="02010609060101010101" charset="-122"/>
                <a:cs typeface="黑体" panose="02010609060101010101" charset="-122"/>
                <a:sym typeface="+mn-ea"/>
              </a:rPr>
              <a:t>．专用记账凭证</a:t>
            </a:r>
          </a:p>
          <a:p>
            <a:pPr marL="0" lvl="1" indent="457200" defTabSz="514350">
              <a:lnSpc>
                <a:spcPct val="150000"/>
              </a:lnSpc>
              <a:spcBef>
                <a:spcPct val="0"/>
              </a:spcBef>
            </a:pPr>
            <a:r>
              <a:rPr lang="zh-CN" altLang="en-US" dirty="0">
                <a:solidFill>
                  <a:prstClr val="white"/>
                </a:solidFill>
                <a:latin typeface="黑体" panose="02010609060101010101" charset="-122"/>
                <a:ea typeface="黑体" panose="02010609060101010101" charset="-122"/>
                <a:cs typeface="黑体" panose="02010609060101010101" charset="-122"/>
                <a:sym typeface="+mn-ea"/>
              </a:rPr>
              <a:t>专用记账凭证，用来专门记录某一类经济业务的记账凭证</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marL="0" lvl="1" indent="457200" defTabSz="514350">
              <a:lnSpc>
                <a:spcPct val="150000"/>
              </a:lnSpc>
              <a:spcBef>
                <a:spcPct val="0"/>
              </a:spcBef>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a:t>
            </a:r>
            <a:r>
              <a:rPr lang="en-US" altLang="zh-CN" dirty="0">
                <a:solidFill>
                  <a:prstClr val="white"/>
                </a:solidFill>
                <a:latin typeface="黑体" panose="02010609060101010101" charset="-122"/>
                <a:ea typeface="黑体" panose="02010609060101010101" charset="-122"/>
                <a:cs typeface="黑体" panose="02010609060101010101" charset="-122"/>
                <a:sym typeface="+mn-ea"/>
              </a:rPr>
              <a:t>1</a:t>
            </a:r>
            <a:r>
              <a:rPr lang="zh-CN" altLang="en-US" dirty="0">
                <a:solidFill>
                  <a:prstClr val="white"/>
                </a:solidFill>
                <a:latin typeface="黑体" panose="02010609060101010101" charset="-122"/>
                <a:ea typeface="黑体" panose="02010609060101010101" charset="-122"/>
                <a:cs typeface="黑体" panose="02010609060101010101" charset="-122"/>
                <a:sym typeface="+mn-ea"/>
              </a:rPr>
              <a:t>）收款凭证</a:t>
            </a:r>
          </a:p>
          <a:p>
            <a:pPr marL="0" lvl="1" indent="457200" defTabSz="514350">
              <a:lnSpc>
                <a:spcPct val="150000"/>
              </a:lnSpc>
              <a:spcBef>
                <a:spcPct val="0"/>
              </a:spcBef>
            </a:pPr>
            <a:r>
              <a:rPr lang="zh-CN" altLang="en-US" dirty="0">
                <a:solidFill>
                  <a:prstClr val="white"/>
                </a:solidFill>
                <a:latin typeface="黑体" panose="02010609060101010101" charset="-122"/>
                <a:ea typeface="黑体" panose="02010609060101010101" charset="-122"/>
                <a:cs typeface="黑体" panose="02010609060101010101" charset="-122"/>
                <a:sym typeface="+mn-ea"/>
              </a:rPr>
              <a:t>收款凭证，是指用于记录现金和银行存款收款业务的记账凭证。它是根据有关现金和银行存款收入业务的原始凭证填制，是登记现金日记账、银行存款日记账以及有关明细账和总账等账簿的依据，也是出纳人员收讫款项的依据。</a:t>
            </a:r>
          </a:p>
        </p:txBody>
      </p:sp>
    </p:spTree>
    <p:extLst>
      <p:ext uri="{BB962C8B-B14F-4D97-AF65-F5344CB8AC3E}">
        <p14:creationId xmlns:p14="http://schemas.microsoft.com/office/powerpoint/2010/main" val="387295862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3" name="文本框 2"/>
          <p:cNvSpPr txBox="1"/>
          <p:nvPr/>
        </p:nvSpPr>
        <p:spPr>
          <a:xfrm>
            <a:off x="913978" y="389107"/>
            <a:ext cx="7451809" cy="3831818"/>
          </a:xfrm>
          <a:prstGeom prst="rect">
            <a:avLst/>
          </a:prstGeom>
          <a:noFill/>
        </p:spPr>
        <p:txBody>
          <a:bodyPr wrap="square" rtlCol="0" anchor="t">
            <a:spAutoFit/>
          </a:bodyPr>
          <a:lstStyle/>
          <a:p>
            <a:pPr marL="0" lvl="1" indent="457200" defTabSz="514350">
              <a:lnSpc>
                <a:spcPct val="150000"/>
              </a:lnSpc>
              <a:spcBef>
                <a:spcPct val="0"/>
              </a:spcBef>
            </a:pPr>
            <a:r>
              <a:rPr lang="zh-CN" altLang="en-US" dirty="0">
                <a:solidFill>
                  <a:prstClr val="white"/>
                </a:solidFill>
                <a:latin typeface="黑体" panose="02010609060101010101" charset="-122"/>
                <a:ea typeface="黑体" panose="02010609060101010101" charset="-122"/>
                <a:cs typeface="黑体" panose="02010609060101010101" charset="-122"/>
                <a:sym typeface="+mn-ea"/>
              </a:rPr>
              <a:t>（</a:t>
            </a:r>
            <a:r>
              <a:rPr lang="en-US" altLang="zh-CN" dirty="0">
                <a:solidFill>
                  <a:prstClr val="white"/>
                </a:solidFill>
                <a:latin typeface="黑体" panose="02010609060101010101" charset="-122"/>
                <a:ea typeface="黑体" panose="02010609060101010101" charset="-122"/>
                <a:cs typeface="黑体" panose="02010609060101010101" charset="-122"/>
                <a:sym typeface="+mn-ea"/>
              </a:rPr>
              <a:t>2</a:t>
            </a:r>
            <a:r>
              <a:rPr lang="zh-CN" altLang="en-US" dirty="0">
                <a:solidFill>
                  <a:prstClr val="white"/>
                </a:solidFill>
                <a:latin typeface="黑体" panose="02010609060101010101" charset="-122"/>
                <a:ea typeface="黑体" panose="02010609060101010101" charset="-122"/>
                <a:cs typeface="黑体" panose="02010609060101010101" charset="-122"/>
                <a:sym typeface="+mn-ea"/>
              </a:rPr>
              <a:t>）付款凭证</a:t>
            </a:r>
          </a:p>
          <a:p>
            <a:pPr marL="0" lvl="1" indent="457200" defTabSz="514350">
              <a:lnSpc>
                <a:spcPct val="150000"/>
              </a:lnSpc>
              <a:spcBef>
                <a:spcPct val="0"/>
              </a:spcBef>
            </a:pPr>
            <a:r>
              <a:rPr lang="zh-CN" altLang="en-US" dirty="0">
                <a:solidFill>
                  <a:prstClr val="white"/>
                </a:solidFill>
                <a:latin typeface="黑体" panose="02010609060101010101" charset="-122"/>
                <a:ea typeface="黑体" panose="02010609060101010101" charset="-122"/>
                <a:cs typeface="黑体" panose="02010609060101010101" charset="-122"/>
                <a:sym typeface="+mn-ea"/>
              </a:rPr>
              <a:t>付款凭证，是指用于记录现金和银行存款付款业务的记账凭证。它是根据有关现金和银行存款支付业务的原始凭证填制，是登记现金日记账、银行存款日记账以及有关明细账和总账等账簿的依据，也是出纳人员付讫款项的依据</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marL="0" lvl="1" indent="457200" defTabSz="514350">
              <a:lnSpc>
                <a:spcPct val="150000"/>
              </a:lnSpc>
              <a:spcBef>
                <a:spcPct val="0"/>
              </a:spcBef>
            </a:pPr>
            <a:r>
              <a:rPr lang="zh-CN" altLang="en-US" dirty="0">
                <a:solidFill>
                  <a:prstClr val="white"/>
                </a:solidFill>
                <a:latin typeface="黑体" panose="02010609060101010101" charset="-122"/>
                <a:ea typeface="黑体" panose="02010609060101010101" charset="-122"/>
                <a:cs typeface="黑体" panose="02010609060101010101" charset="-122"/>
                <a:sym typeface="+mn-ea"/>
              </a:rPr>
              <a:t>（</a:t>
            </a:r>
            <a:r>
              <a:rPr lang="en-US" altLang="zh-CN" dirty="0">
                <a:solidFill>
                  <a:prstClr val="white"/>
                </a:solidFill>
                <a:latin typeface="黑体" panose="02010609060101010101" charset="-122"/>
                <a:ea typeface="黑体" panose="02010609060101010101" charset="-122"/>
                <a:cs typeface="黑体" panose="02010609060101010101" charset="-122"/>
                <a:sym typeface="+mn-ea"/>
              </a:rPr>
              <a:t>3</a:t>
            </a:r>
            <a:r>
              <a:rPr lang="zh-CN" altLang="en-US" dirty="0">
                <a:solidFill>
                  <a:prstClr val="white"/>
                </a:solidFill>
                <a:latin typeface="黑体" panose="02010609060101010101" charset="-122"/>
                <a:ea typeface="黑体" panose="02010609060101010101" charset="-122"/>
                <a:cs typeface="黑体" panose="02010609060101010101" charset="-122"/>
                <a:sym typeface="+mn-ea"/>
              </a:rPr>
              <a:t>）转账凭证</a:t>
            </a:r>
          </a:p>
          <a:p>
            <a:pPr marL="0" lvl="1" indent="457200" defTabSz="514350">
              <a:lnSpc>
                <a:spcPct val="150000"/>
              </a:lnSpc>
              <a:spcBef>
                <a:spcPct val="0"/>
              </a:spcBef>
            </a:pPr>
            <a:r>
              <a:rPr lang="zh-CN" altLang="en-US" dirty="0">
                <a:solidFill>
                  <a:prstClr val="white"/>
                </a:solidFill>
                <a:latin typeface="黑体" panose="02010609060101010101" charset="-122"/>
                <a:ea typeface="黑体" panose="02010609060101010101" charset="-122"/>
                <a:cs typeface="黑体" panose="02010609060101010101" charset="-122"/>
                <a:sym typeface="+mn-ea"/>
              </a:rPr>
              <a:t>转账凭证，是指用于记录不涉及现金和银行存款业务的记账凭证。它是根据有关转账业务的原始凭证填制。转账凭证是登记总分类账及有关明细分类账的依据。</a:t>
            </a:r>
          </a:p>
        </p:txBody>
      </p:sp>
    </p:spTree>
    <p:extLst>
      <p:ext uri="{BB962C8B-B14F-4D97-AF65-F5344CB8AC3E}">
        <p14:creationId xmlns:p14="http://schemas.microsoft.com/office/powerpoint/2010/main" val="387295862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6" name="矩形 5"/>
          <p:cNvSpPr/>
          <p:nvPr/>
        </p:nvSpPr>
        <p:spPr>
          <a:xfrm>
            <a:off x="1024365" y="967685"/>
            <a:ext cx="4288353" cy="2323713"/>
          </a:xfrm>
          <a:prstGeom prst="rect">
            <a:avLst/>
          </a:prstGeom>
        </p:spPr>
        <p:txBody>
          <a:bodyPr wrap="none">
            <a:spAutoFit/>
            <a:scene3d>
              <a:camera prst="orthographicFront"/>
              <a:lightRig rig="threePt" dir="t"/>
            </a:scene3d>
            <a:sp3d contourW="12700"/>
          </a:bodyPr>
          <a:lstStyle/>
          <a:p>
            <a:pPr>
              <a:lnSpc>
                <a:spcPct val="150000"/>
              </a:lnSpc>
            </a:pPr>
            <a:r>
              <a:rPr lang="zh-CN" altLang="zh-CN" b="1" dirty="0" smtClean="0">
                <a:solidFill>
                  <a:srgbClr val="FFFF00"/>
                </a:solidFill>
              </a:rPr>
              <a:t>【职业能力目标】</a:t>
            </a:r>
          </a:p>
          <a:p>
            <a:endParaRPr lang="en-US" altLang="zh-CN" dirty="0" smtClean="0">
              <a:solidFill>
                <a:schemeClr val="bg1"/>
              </a:solidFill>
            </a:endParaRPr>
          </a:p>
          <a:p>
            <a:r>
              <a:rPr lang="en-US" altLang="zh-CN" sz="2000" dirty="0" smtClean="0">
                <a:solidFill>
                  <a:schemeClr val="bg1"/>
                </a:solidFill>
                <a:latin typeface="黑体" pitchFamily="49" charset="-122"/>
                <a:ea typeface="黑体" pitchFamily="49" charset="-122"/>
              </a:rPr>
              <a:t>1</a:t>
            </a:r>
            <a:r>
              <a:rPr lang="en-US" altLang="zh-CN" sz="2000" dirty="0">
                <a:solidFill>
                  <a:schemeClr val="bg1"/>
                </a:solidFill>
                <a:latin typeface="黑体" pitchFamily="49" charset="-122"/>
                <a:ea typeface="黑体" pitchFamily="49" charset="-122"/>
              </a:rPr>
              <a:t>.</a:t>
            </a:r>
            <a:r>
              <a:rPr lang="zh-CN" altLang="zh-CN" sz="2000" dirty="0">
                <a:solidFill>
                  <a:schemeClr val="bg1"/>
                </a:solidFill>
                <a:latin typeface="黑体" pitchFamily="49" charset="-122"/>
                <a:ea typeface="黑体" pitchFamily="49" charset="-122"/>
              </a:rPr>
              <a:t>了解会计凭证的概念与作用；</a:t>
            </a:r>
          </a:p>
          <a:p>
            <a:r>
              <a:rPr lang="en-US" altLang="zh-CN" sz="2000" dirty="0">
                <a:solidFill>
                  <a:schemeClr val="bg1"/>
                </a:solidFill>
                <a:latin typeface="黑体" pitchFamily="49" charset="-122"/>
                <a:ea typeface="黑体" pitchFamily="49" charset="-122"/>
              </a:rPr>
              <a:t>2.</a:t>
            </a:r>
            <a:r>
              <a:rPr lang="zh-CN" altLang="zh-CN" sz="2000" dirty="0">
                <a:solidFill>
                  <a:schemeClr val="bg1"/>
                </a:solidFill>
                <a:latin typeface="黑体" pitchFamily="49" charset="-122"/>
                <a:ea typeface="黑体" pitchFamily="49" charset="-122"/>
              </a:rPr>
              <a:t>熟悉原始凭证与记账凭证的种类；</a:t>
            </a:r>
          </a:p>
          <a:p>
            <a:r>
              <a:rPr lang="en-US" altLang="zh-CN" sz="2000" dirty="0">
                <a:solidFill>
                  <a:schemeClr val="bg1"/>
                </a:solidFill>
                <a:latin typeface="黑体" pitchFamily="49" charset="-122"/>
                <a:ea typeface="黑体" pitchFamily="49" charset="-122"/>
              </a:rPr>
              <a:t>3.</a:t>
            </a:r>
            <a:r>
              <a:rPr lang="zh-CN" altLang="zh-CN" sz="2000" dirty="0">
                <a:solidFill>
                  <a:schemeClr val="bg1"/>
                </a:solidFill>
                <a:latin typeface="黑体" pitchFamily="49" charset="-122"/>
                <a:ea typeface="黑体" pitchFamily="49" charset="-122"/>
              </a:rPr>
              <a:t>能够填制原始凭证和记账凭证；</a:t>
            </a:r>
          </a:p>
          <a:p>
            <a:r>
              <a:rPr lang="en-US" altLang="zh-CN" sz="2000" dirty="0">
                <a:solidFill>
                  <a:schemeClr val="bg1"/>
                </a:solidFill>
                <a:latin typeface="黑体" pitchFamily="49" charset="-122"/>
                <a:ea typeface="黑体" pitchFamily="49" charset="-122"/>
              </a:rPr>
              <a:t>4.</a:t>
            </a:r>
            <a:r>
              <a:rPr lang="zh-CN" altLang="zh-CN" sz="2000" dirty="0">
                <a:solidFill>
                  <a:schemeClr val="bg1"/>
                </a:solidFill>
                <a:latin typeface="黑体" pitchFamily="49" charset="-122"/>
                <a:ea typeface="黑体" pitchFamily="49" charset="-122"/>
              </a:rPr>
              <a:t>能够审核原始凭证与记账凭证；</a:t>
            </a:r>
          </a:p>
          <a:p>
            <a:r>
              <a:rPr lang="en-US" altLang="zh-CN" sz="2000" dirty="0">
                <a:solidFill>
                  <a:schemeClr val="bg1"/>
                </a:solidFill>
                <a:latin typeface="黑体" pitchFamily="49" charset="-122"/>
                <a:ea typeface="黑体" pitchFamily="49" charset="-122"/>
              </a:rPr>
              <a:t>5.</a:t>
            </a:r>
            <a:r>
              <a:rPr lang="zh-CN" altLang="zh-CN" sz="2000" dirty="0">
                <a:solidFill>
                  <a:schemeClr val="bg1"/>
                </a:solidFill>
                <a:latin typeface="黑体" pitchFamily="49" charset="-122"/>
                <a:ea typeface="黑体" pitchFamily="49" charset="-122"/>
              </a:rPr>
              <a:t>熟悉会计凭证的传递和保管。</a:t>
            </a:r>
            <a:endParaRPr lang="zh-CN" altLang="zh-CN" sz="2000" b="1" dirty="0">
              <a:solidFill>
                <a:schemeClr val="bg1"/>
              </a:solidFill>
              <a:latin typeface="黑体" pitchFamily="49" charset="-122"/>
              <a:ea typeface="黑体" pitchFamily="49" charset="-122"/>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3" name="文本框 2"/>
          <p:cNvSpPr txBox="1"/>
          <p:nvPr/>
        </p:nvSpPr>
        <p:spPr>
          <a:xfrm>
            <a:off x="651332" y="1011677"/>
            <a:ext cx="7928465" cy="1689373"/>
          </a:xfrm>
          <a:prstGeom prst="rect">
            <a:avLst/>
          </a:prstGeom>
          <a:noFill/>
        </p:spPr>
        <p:txBody>
          <a:bodyPr wrap="square" rtlCol="0" anchor="t">
            <a:spAutoFit/>
          </a:bodyPr>
          <a:lstStyle/>
          <a:p>
            <a:pPr marL="0" lvl="1" indent="457200" defTabSz="514350">
              <a:lnSpc>
                <a:spcPct val="150000"/>
              </a:lnSpc>
              <a:spcBef>
                <a:spcPct val="0"/>
              </a:spcBef>
            </a:pPr>
            <a:r>
              <a:rPr lang="en-US" altLang="zh-CN" dirty="0">
                <a:solidFill>
                  <a:prstClr val="white"/>
                </a:solidFill>
                <a:latin typeface="黑体" panose="02010609060101010101" charset="-122"/>
                <a:ea typeface="黑体" panose="02010609060101010101" charset="-122"/>
                <a:cs typeface="黑体" panose="02010609060101010101" charset="-122"/>
                <a:sym typeface="+mn-ea"/>
              </a:rPr>
              <a:t>2</a:t>
            </a:r>
            <a:r>
              <a:rPr lang="zh-CN" altLang="en-US" dirty="0">
                <a:solidFill>
                  <a:prstClr val="white"/>
                </a:solidFill>
                <a:latin typeface="黑体" panose="02010609060101010101" charset="-122"/>
                <a:ea typeface="黑体" panose="02010609060101010101" charset="-122"/>
                <a:cs typeface="黑体" panose="02010609060101010101" charset="-122"/>
                <a:sym typeface="+mn-ea"/>
              </a:rPr>
              <a:t>．通用记账凭证</a:t>
            </a:r>
          </a:p>
          <a:p>
            <a:pPr marL="0" lvl="1" indent="457200" defTabSz="514350">
              <a:lnSpc>
                <a:spcPct val="150000"/>
              </a:lnSpc>
              <a:spcBef>
                <a:spcPct val="0"/>
              </a:spcBef>
            </a:pPr>
            <a:r>
              <a:rPr lang="zh-CN" altLang="en-US" dirty="0">
                <a:solidFill>
                  <a:prstClr val="white"/>
                </a:solidFill>
                <a:latin typeface="黑体" panose="02010609060101010101" charset="-122"/>
                <a:ea typeface="黑体" panose="02010609060101010101" charset="-122"/>
                <a:cs typeface="黑体" panose="02010609060101010101" charset="-122"/>
                <a:sym typeface="+mn-ea"/>
              </a:rPr>
              <a:t>通用记账凭证，是指用来记录所有经济业务的记账凭证。它为各类经济业务所共同使用，其格式与转账凭证基本相同。在经济业务比较简单的经济单位，为了简化凭证可以使用通用记账凭证，记录所发生的各种经济业务。</a:t>
            </a:r>
          </a:p>
        </p:txBody>
      </p:sp>
    </p:spTree>
    <p:extLst>
      <p:ext uri="{BB962C8B-B14F-4D97-AF65-F5344CB8AC3E}">
        <p14:creationId xmlns:p14="http://schemas.microsoft.com/office/powerpoint/2010/main" val="387295862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5489416" cy="424732"/>
          </a:xfrm>
          <a:prstGeom prst="rect">
            <a:avLst/>
          </a:prstGeom>
        </p:spPr>
        <p:txBody>
          <a:bodyPr wrap="square">
            <a:spAutoFit/>
            <a:scene3d>
              <a:camera prst="orthographicFront"/>
              <a:lightRig rig="threePt" dir="t"/>
            </a:scene3d>
            <a:sp3d contourW="12700"/>
          </a:bodyPr>
          <a:lstStyle/>
          <a:p>
            <a:pPr defTabSz="514350" fontAlgn="base">
              <a:lnSpc>
                <a:spcPct val="90000"/>
              </a:lnSpc>
            </a:pPr>
            <a:r>
              <a:rPr lang="en-US" altLang="zh-CN" sz="2400" b="1" dirty="0" smtClean="0">
                <a:solidFill>
                  <a:srgbClr val="FFFF00"/>
                </a:solidFill>
                <a:cs typeface="黑体" panose="02010609060101010101" charset="-122"/>
                <a:sym typeface="+mn-ea"/>
              </a:rPr>
              <a:t> </a:t>
            </a:r>
            <a:r>
              <a:rPr lang="en-US" altLang="zh-CN" sz="2400" b="1" dirty="0">
                <a:solidFill>
                  <a:srgbClr val="FFFF00"/>
                </a:solidFill>
                <a:cs typeface="黑体" panose="02010609060101010101" charset="-122"/>
                <a:sym typeface="+mn-ea"/>
              </a:rPr>
              <a:t>5.3.1.2  </a:t>
            </a:r>
            <a:r>
              <a:rPr lang="zh-CN" altLang="en-US" sz="2400" b="1" dirty="0">
                <a:solidFill>
                  <a:srgbClr val="FFFF00"/>
                </a:solidFill>
                <a:cs typeface="黑体" panose="02010609060101010101" charset="-122"/>
                <a:sym typeface="+mn-ea"/>
              </a:rPr>
              <a:t>按凭证的填列方式分类</a:t>
            </a:r>
            <a:endParaRPr lang="en-US" altLang="zh-CN" sz="2400" b="1" dirty="0" smtClean="0">
              <a:solidFill>
                <a:srgbClr val="FFFF00"/>
              </a:solidFill>
              <a:cs typeface="黑体" panose="02010609060101010101" charset="-122"/>
              <a:sym typeface="+mn-ea"/>
            </a:endParaRPr>
          </a:p>
        </p:txBody>
      </p:sp>
      <p:sp>
        <p:nvSpPr>
          <p:cNvPr id="3" name="文本框 2"/>
          <p:cNvSpPr txBox="1"/>
          <p:nvPr/>
        </p:nvSpPr>
        <p:spPr>
          <a:xfrm>
            <a:off x="1284051" y="1225685"/>
            <a:ext cx="7120648" cy="2585323"/>
          </a:xfrm>
          <a:prstGeom prst="rect">
            <a:avLst/>
          </a:prstGeom>
          <a:noFill/>
        </p:spPr>
        <p:txBody>
          <a:bodyPr wrap="square" rtlCol="0" anchor="t">
            <a:spAutoFit/>
          </a:bodyPr>
          <a:lstStyle/>
          <a:p>
            <a:pPr marL="0" lvl="1" indent="457200" defTabSz="514350">
              <a:lnSpc>
                <a:spcPct val="150000"/>
              </a:lnSpc>
              <a:spcBef>
                <a:spcPct val="0"/>
              </a:spcBef>
            </a:pPr>
            <a:r>
              <a:rPr lang="en-US" altLang="zh-CN" dirty="0">
                <a:solidFill>
                  <a:prstClr val="white"/>
                </a:solidFill>
                <a:latin typeface="黑体" panose="02010609060101010101" charset="-122"/>
                <a:ea typeface="黑体" panose="02010609060101010101" charset="-122"/>
                <a:cs typeface="黑体" panose="02010609060101010101" charset="-122"/>
                <a:sym typeface="+mn-ea"/>
              </a:rPr>
              <a:t>1</a:t>
            </a:r>
            <a:r>
              <a:rPr lang="zh-CN" altLang="en-US" dirty="0">
                <a:solidFill>
                  <a:prstClr val="white"/>
                </a:solidFill>
                <a:latin typeface="黑体" panose="02010609060101010101" charset="-122"/>
                <a:ea typeface="黑体" panose="02010609060101010101" charset="-122"/>
                <a:cs typeface="黑体" panose="02010609060101010101" charset="-122"/>
                <a:sym typeface="+mn-ea"/>
              </a:rPr>
              <a:t>．单式记账凭证</a:t>
            </a:r>
          </a:p>
          <a:p>
            <a:pPr marL="0" lvl="1" indent="457200" defTabSz="514350">
              <a:lnSpc>
                <a:spcPct val="150000"/>
              </a:lnSpc>
              <a:spcBef>
                <a:spcPct val="0"/>
              </a:spcBef>
            </a:pPr>
            <a:r>
              <a:rPr lang="zh-CN" altLang="en-US" dirty="0">
                <a:solidFill>
                  <a:prstClr val="white"/>
                </a:solidFill>
                <a:latin typeface="黑体" panose="02010609060101010101" charset="-122"/>
                <a:ea typeface="黑体" panose="02010609060101010101" charset="-122"/>
                <a:cs typeface="黑体" panose="02010609060101010101" charset="-122"/>
                <a:sym typeface="+mn-ea"/>
              </a:rPr>
              <a:t>单式记账凭证，是指只填列经济业务所涉及的一个会计科目及其金额的记账凭证。单式记账凭证又分为“借项记账凭证”和“贷项记账凭证”</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。单式记账凭证的优点：内容单一，便于汇总计算每一会计科目的发生额，便于分工记账。缺点：制证工作量大，且不能在一张凭证上反映经济业务的全貌，内容分散，也不便于查账，还易出差错。</a:t>
            </a:r>
            <a:endParaRPr lang="zh-CN" altLang="en-US" dirty="0">
              <a:solidFill>
                <a:prstClr val="white"/>
              </a:solidFill>
              <a:latin typeface="黑体" panose="02010609060101010101" charset="-122"/>
              <a:ea typeface="黑体" panose="02010609060101010101" charset="-122"/>
              <a:cs typeface="黑体" panose="02010609060101010101" charset="-122"/>
              <a:sym typeface="+mn-ea"/>
            </a:endParaRPr>
          </a:p>
        </p:txBody>
      </p:sp>
    </p:spTree>
    <p:extLst>
      <p:ext uri="{BB962C8B-B14F-4D97-AF65-F5344CB8AC3E}">
        <p14:creationId xmlns:p14="http://schemas.microsoft.com/office/powerpoint/2010/main" val="387295862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3" name="文本框 2"/>
          <p:cNvSpPr txBox="1"/>
          <p:nvPr/>
        </p:nvSpPr>
        <p:spPr>
          <a:xfrm>
            <a:off x="1206229" y="846306"/>
            <a:ext cx="6274341" cy="2585323"/>
          </a:xfrm>
          <a:prstGeom prst="rect">
            <a:avLst/>
          </a:prstGeom>
          <a:noFill/>
        </p:spPr>
        <p:txBody>
          <a:bodyPr wrap="square" rtlCol="0" anchor="t">
            <a:spAutoFit/>
          </a:bodyPr>
          <a:lstStyle/>
          <a:p>
            <a:pPr marL="0" lvl="1" indent="457200" defTabSz="514350">
              <a:lnSpc>
                <a:spcPct val="150000"/>
              </a:lnSpc>
              <a:spcBef>
                <a:spcPct val="0"/>
              </a:spcBef>
            </a:pPr>
            <a:r>
              <a:rPr lang="en-US" altLang="zh-CN" dirty="0">
                <a:solidFill>
                  <a:prstClr val="white"/>
                </a:solidFill>
                <a:latin typeface="黑体" panose="02010609060101010101" charset="-122"/>
                <a:ea typeface="黑体" panose="02010609060101010101" charset="-122"/>
                <a:cs typeface="黑体" panose="02010609060101010101" charset="-122"/>
                <a:sym typeface="+mn-ea"/>
              </a:rPr>
              <a:t>2</a:t>
            </a:r>
            <a:r>
              <a:rPr lang="zh-CN" altLang="en-US" dirty="0">
                <a:solidFill>
                  <a:prstClr val="white"/>
                </a:solidFill>
                <a:latin typeface="黑体" panose="02010609060101010101" charset="-122"/>
                <a:ea typeface="黑体" panose="02010609060101010101" charset="-122"/>
                <a:cs typeface="黑体" panose="02010609060101010101" charset="-122"/>
                <a:sym typeface="+mn-ea"/>
              </a:rPr>
              <a:t>．复式记账凭证</a:t>
            </a:r>
          </a:p>
          <a:p>
            <a:pPr marL="0" lvl="1" indent="457200" defTabSz="514350">
              <a:lnSpc>
                <a:spcPct val="150000"/>
              </a:lnSpc>
              <a:spcBef>
                <a:spcPct val="0"/>
              </a:spcBef>
            </a:pPr>
            <a:r>
              <a:rPr lang="zh-CN" altLang="en-US" dirty="0">
                <a:solidFill>
                  <a:prstClr val="white"/>
                </a:solidFill>
                <a:latin typeface="黑体" panose="02010609060101010101" charset="-122"/>
                <a:ea typeface="黑体" panose="02010609060101010101" charset="-122"/>
                <a:cs typeface="黑体" panose="02010609060101010101" charset="-122"/>
                <a:sym typeface="+mn-ea"/>
              </a:rPr>
              <a:t>复式记账凭证，是将每一笔经济业务所涉及的全部科目及其发生额均在同一张记账凭证中反映的一种凭证。优点：可以集中反映一项经济业务的科目对应关系，便于了解有关经济业务的全貌，减少凭证数量，节约纸张等。缺点：不便于汇总计算每一个会计科目的发生额。</a:t>
            </a:r>
          </a:p>
        </p:txBody>
      </p:sp>
    </p:spTree>
    <p:extLst>
      <p:ext uri="{BB962C8B-B14F-4D97-AF65-F5344CB8AC3E}">
        <p14:creationId xmlns:p14="http://schemas.microsoft.com/office/powerpoint/2010/main" val="387295862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5489416" cy="424732"/>
          </a:xfrm>
          <a:prstGeom prst="rect">
            <a:avLst/>
          </a:prstGeom>
        </p:spPr>
        <p:txBody>
          <a:bodyPr wrap="square">
            <a:spAutoFit/>
            <a:scene3d>
              <a:camera prst="orthographicFront"/>
              <a:lightRig rig="threePt" dir="t"/>
            </a:scene3d>
            <a:sp3d contourW="12700"/>
          </a:bodyPr>
          <a:lstStyle/>
          <a:p>
            <a:pPr defTabSz="514350" fontAlgn="base">
              <a:lnSpc>
                <a:spcPct val="90000"/>
              </a:lnSpc>
            </a:pPr>
            <a:r>
              <a:rPr lang="en-US" altLang="zh-CN" sz="2400" b="1" dirty="0" smtClean="0">
                <a:solidFill>
                  <a:srgbClr val="FFFF00"/>
                </a:solidFill>
                <a:cs typeface="黑体" panose="02010609060101010101" charset="-122"/>
                <a:sym typeface="+mn-ea"/>
              </a:rPr>
              <a:t> </a:t>
            </a:r>
            <a:r>
              <a:rPr lang="en-US" altLang="zh-CN" sz="2400" b="1" dirty="0">
                <a:solidFill>
                  <a:srgbClr val="FFFF00"/>
                </a:solidFill>
                <a:cs typeface="黑体" panose="02010609060101010101" charset="-122"/>
                <a:sym typeface="+mn-ea"/>
              </a:rPr>
              <a:t>5.3.2  </a:t>
            </a:r>
            <a:r>
              <a:rPr lang="zh-CN" altLang="en-US" sz="2400" b="1" dirty="0">
                <a:solidFill>
                  <a:srgbClr val="FFFF00"/>
                </a:solidFill>
                <a:cs typeface="黑体" panose="02010609060101010101" charset="-122"/>
                <a:sym typeface="+mn-ea"/>
              </a:rPr>
              <a:t>记账凭证的基本内容</a:t>
            </a:r>
            <a:endParaRPr lang="en-US" altLang="zh-CN" sz="2400" b="1" dirty="0" smtClean="0">
              <a:solidFill>
                <a:srgbClr val="FFFF00"/>
              </a:solidFill>
              <a:cs typeface="黑体" panose="02010609060101010101" charset="-122"/>
              <a:sym typeface="+mn-ea"/>
            </a:endParaRPr>
          </a:p>
        </p:txBody>
      </p:sp>
      <p:sp>
        <p:nvSpPr>
          <p:cNvPr id="3" name="文本框 2"/>
          <p:cNvSpPr txBox="1"/>
          <p:nvPr/>
        </p:nvSpPr>
        <p:spPr>
          <a:xfrm>
            <a:off x="1021403" y="1011677"/>
            <a:ext cx="6916367" cy="3416320"/>
          </a:xfrm>
          <a:prstGeom prst="rect">
            <a:avLst/>
          </a:prstGeom>
          <a:noFill/>
        </p:spPr>
        <p:txBody>
          <a:bodyPr wrap="square" rtlCol="0" anchor="t">
            <a:spAutoFit/>
          </a:bodyPr>
          <a:lstStyle/>
          <a:p>
            <a:pPr marL="0" lvl="1" indent="457200" defTabSz="514350">
              <a:lnSpc>
                <a:spcPct val="150000"/>
              </a:lnSpc>
              <a:spcBef>
                <a:spcPct val="0"/>
              </a:spcBef>
            </a:pPr>
            <a:r>
              <a:rPr lang="zh-CN" altLang="en-US" dirty="0">
                <a:solidFill>
                  <a:prstClr val="white"/>
                </a:solidFill>
                <a:latin typeface="黑体" panose="02010609060101010101" charset="-122"/>
                <a:ea typeface="黑体" panose="02010609060101010101" charset="-122"/>
                <a:cs typeface="黑体" panose="02010609060101010101" charset="-122"/>
                <a:sym typeface="+mn-ea"/>
              </a:rPr>
              <a:t>记账凭证是登记账簿的依据，因其所反映经济业务的内容不同、各单位规模大小及其对会计核算繁简程度的要求不同，其内容有所差异，但应当具备以下基本内容：①填制凭证的日期；②凭证编号；③经济业务摘要；④会计科目；⑤金额；⑥所附原始凭证张数；⑦填制凭证人员、稽核人员、记账人员、会计机构负责人、会计主管人员签名或者盖章。收款和付款记账凭证还应当由出纳人员签名或者盖章。以自制的原始凭证或者原始凭证汇总表代替记账凭证的，也必须具备记账凭证应有的项目。</a:t>
            </a:r>
          </a:p>
        </p:txBody>
      </p:sp>
    </p:spTree>
    <p:extLst>
      <p:ext uri="{BB962C8B-B14F-4D97-AF65-F5344CB8AC3E}">
        <p14:creationId xmlns:p14="http://schemas.microsoft.com/office/powerpoint/2010/main" val="281723070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5489416" cy="424732"/>
          </a:xfrm>
          <a:prstGeom prst="rect">
            <a:avLst/>
          </a:prstGeom>
        </p:spPr>
        <p:txBody>
          <a:bodyPr wrap="square">
            <a:spAutoFit/>
            <a:scene3d>
              <a:camera prst="orthographicFront"/>
              <a:lightRig rig="threePt" dir="t"/>
            </a:scene3d>
            <a:sp3d contourW="12700"/>
          </a:bodyPr>
          <a:lstStyle/>
          <a:p>
            <a:pPr defTabSz="514350" fontAlgn="base">
              <a:lnSpc>
                <a:spcPct val="90000"/>
              </a:lnSpc>
            </a:pPr>
            <a:r>
              <a:rPr lang="en-US" altLang="zh-CN" sz="2400" b="1" dirty="0">
                <a:solidFill>
                  <a:srgbClr val="FFFF00"/>
                </a:solidFill>
                <a:cs typeface="黑体" panose="02010609060101010101" charset="-122"/>
                <a:sym typeface="+mn-ea"/>
              </a:rPr>
              <a:t>5.3.3  </a:t>
            </a:r>
            <a:r>
              <a:rPr lang="zh-CN" altLang="en-US" sz="2400" b="1" dirty="0">
                <a:solidFill>
                  <a:srgbClr val="FFFF00"/>
                </a:solidFill>
                <a:cs typeface="黑体" panose="02010609060101010101" charset="-122"/>
                <a:sym typeface="+mn-ea"/>
              </a:rPr>
              <a:t>记账凭证的填制要求</a:t>
            </a:r>
            <a:endParaRPr lang="en-US" altLang="zh-CN" sz="2400" b="1" dirty="0" smtClean="0">
              <a:solidFill>
                <a:srgbClr val="FFFF00"/>
              </a:solidFill>
              <a:cs typeface="黑体" panose="02010609060101010101" charset="-122"/>
              <a:sym typeface="+mn-ea"/>
            </a:endParaRPr>
          </a:p>
        </p:txBody>
      </p:sp>
      <p:sp>
        <p:nvSpPr>
          <p:cNvPr id="3" name="文本框 2"/>
          <p:cNvSpPr txBox="1"/>
          <p:nvPr/>
        </p:nvSpPr>
        <p:spPr>
          <a:xfrm>
            <a:off x="2159540" y="1478604"/>
            <a:ext cx="5038928" cy="2169825"/>
          </a:xfrm>
          <a:prstGeom prst="rect">
            <a:avLst/>
          </a:prstGeom>
          <a:noFill/>
        </p:spPr>
        <p:txBody>
          <a:bodyPr wrap="square" rtlCol="0" anchor="t">
            <a:spAutoFit/>
          </a:bodyPr>
          <a:lstStyle/>
          <a:p>
            <a:pPr marL="0" lvl="1" indent="457200" defTabSz="514350">
              <a:lnSpc>
                <a:spcPct val="150000"/>
              </a:lnSpc>
              <a:spcBef>
                <a:spcPct val="0"/>
              </a:spcBef>
            </a:pPr>
            <a:r>
              <a:rPr lang="zh-CN" altLang="en-US" dirty="0">
                <a:solidFill>
                  <a:prstClr val="white"/>
                </a:solidFill>
                <a:latin typeface="黑体" panose="02010609060101010101" charset="-122"/>
                <a:ea typeface="黑体" panose="02010609060101010101" charset="-122"/>
                <a:cs typeface="黑体" panose="02010609060101010101" charset="-122"/>
                <a:sym typeface="+mn-ea"/>
              </a:rPr>
              <a:t>记账凭证应根据审核无误的原始凭证或原始凭证汇总表填制。记账凭证填制正确与否，直接影响整个会计系统最终提供信息的质量。与原始凭证的填制相同，记账凭证也有记录真实、内容完整、手续齐全、填制及时等要求。</a:t>
            </a:r>
          </a:p>
        </p:txBody>
      </p:sp>
    </p:spTree>
    <p:extLst>
      <p:ext uri="{BB962C8B-B14F-4D97-AF65-F5344CB8AC3E}">
        <p14:creationId xmlns:p14="http://schemas.microsoft.com/office/powerpoint/2010/main" val="281723070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5489416" cy="424732"/>
          </a:xfrm>
          <a:prstGeom prst="rect">
            <a:avLst/>
          </a:prstGeom>
        </p:spPr>
        <p:txBody>
          <a:bodyPr wrap="square">
            <a:spAutoFit/>
            <a:scene3d>
              <a:camera prst="orthographicFront"/>
              <a:lightRig rig="threePt" dir="t"/>
            </a:scene3d>
            <a:sp3d contourW="12700"/>
          </a:bodyPr>
          <a:lstStyle/>
          <a:p>
            <a:pPr defTabSz="514350" fontAlgn="base">
              <a:lnSpc>
                <a:spcPct val="90000"/>
              </a:lnSpc>
            </a:pPr>
            <a:r>
              <a:rPr lang="en-US" altLang="zh-CN" sz="2400" b="1" dirty="0" smtClean="0">
                <a:solidFill>
                  <a:srgbClr val="FFFF00"/>
                </a:solidFill>
                <a:cs typeface="黑体" panose="02010609060101010101" charset="-122"/>
                <a:sym typeface="+mn-ea"/>
              </a:rPr>
              <a:t> </a:t>
            </a:r>
            <a:r>
              <a:rPr lang="en-US" altLang="zh-CN" sz="2400" b="1" dirty="0">
                <a:solidFill>
                  <a:srgbClr val="FFFF00"/>
                </a:solidFill>
                <a:cs typeface="黑体" panose="02010609060101010101" charset="-122"/>
                <a:sym typeface="+mn-ea"/>
              </a:rPr>
              <a:t>5.3.3.1  </a:t>
            </a:r>
            <a:r>
              <a:rPr lang="zh-CN" altLang="en-US" sz="2400" b="1" dirty="0">
                <a:solidFill>
                  <a:srgbClr val="FFFF00"/>
                </a:solidFill>
                <a:cs typeface="黑体" panose="02010609060101010101" charset="-122"/>
                <a:sym typeface="+mn-ea"/>
              </a:rPr>
              <a:t>记账凭证填制的基本要求</a:t>
            </a:r>
            <a:endParaRPr lang="en-US" altLang="zh-CN" sz="2400" b="1" dirty="0" smtClean="0">
              <a:solidFill>
                <a:srgbClr val="FFFF00"/>
              </a:solidFill>
              <a:cs typeface="黑体" panose="02010609060101010101" charset="-122"/>
              <a:sym typeface="+mn-ea"/>
            </a:endParaRPr>
          </a:p>
        </p:txBody>
      </p:sp>
      <p:sp>
        <p:nvSpPr>
          <p:cNvPr id="3" name="文本框 2"/>
          <p:cNvSpPr txBox="1"/>
          <p:nvPr/>
        </p:nvSpPr>
        <p:spPr>
          <a:xfrm>
            <a:off x="1327190" y="1498057"/>
            <a:ext cx="6119121" cy="2169825"/>
          </a:xfrm>
          <a:prstGeom prst="rect">
            <a:avLst/>
          </a:prstGeom>
          <a:noFill/>
        </p:spPr>
        <p:txBody>
          <a:bodyPr wrap="square" rtlCol="0" anchor="t">
            <a:spAutoFit/>
          </a:bodyPr>
          <a:lstStyle/>
          <a:p>
            <a:pPr marL="0" lvl="1" indent="457200" defTabSz="514350">
              <a:lnSpc>
                <a:spcPct val="150000"/>
              </a:lnSpc>
              <a:spcBef>
                <a:spcPct val="0"/>
              </a:spcBef>
            </a:pPr>
            <a:r>
              <a:rPr lang="en-US" altLang="zh-CN" dirty="0">
                <a:solidFill>
                  <a:prstClr val="white"/>
                </a:solidFill>
                <a:latin typeface="黑体" panose="02010609060101010101" charset="-122"/>
                <a:ea typeface="黑体" panose="02010609060101010101" charset="-122"/>
                <a:cs typeface="黑体" panose="02010609060101010101" charset="-122"/>
                <a:sym typeface="+mn-ea"/>
              </a:rPr>
              <a:t>1.</a:t>
            </a:r>
            <a:r>
              <a:rPr lang="zh-CN" altLang="en-US" dirty="0">
                <a:solidFill>
                  <a:prstClr val="white"/>
                </a:solidFill>
                <a:latin typeface="黑体" panose="02010609060101010101" charset="-122"/>
                <a:ea typeface="黑体" panose="02010609060101010101" charset="-122"/>
                <a:cs typeface="黑体" panose="02010609060101010101" charset="-122"/>
                <a:sym typeface="+mn-ea"/>
              </a:rPr>
              <a:t>记账凭证各项内容必须完整。</a:t>
            </a:r>
          </a:p>
          <a:p>
            <a:pPr marL="0" lvl="1" indent="457200" defTabSz="514350">
              <a:lnSpc>
                <a:spcPct val="150000"/>
              </a:lnSpc>
              <a:spcBef>
                <a:spcPct val="0"/>
              </a:spcBef>
            </a:pPr>
            <a:r>
              <a:rPr lang="en-US" altLang="zh-CN" dirty="0">
                <a:solidFill>
                  <a:prstClr val="white"/>
                </a:solidFill>
                <a:latin typeface="黑体" panose="02010609060101010101" charset="-122"/>
                <a:ea typeface="黑体" panose="02010609060101010101" charset="-122"/>
                <a:cs typeface="黑体" panose="02010609060101010101" charset="-122"/>
                <a:sym typeface="+mn-ea"/>
              </a:rPr>
              <a:t>2.</a:t>
            </a:r>
            <a:r>
              <a:rPr lang="zh-CN" altLang="en-US" dirty="0">
                <a:solidFill>
                  <a:prstClr val="white"/>
                </a:solidFill>
                <a:latin typeface="黑体" panose="02010609060101010101" charset="-122"/>
                <a:ea typeface="黑体" panose="02010609060101010101" charset="-122"/>
                <a:cs typeface="黑体" panose="02010609060101010101" charset="-122"/>
                <a:sym typeface="+mn-ea"/>
              </a:rPr>
              <a:t>记账凭证的书写应当清楚、规范。</a:t>
            </a:r>
          </a:p>
          <a:p>
            <a:pPr marL="0" lvl="1" indent="457200" defTabSz="514350">
              <a:lnSpc>
                <a:spcPct val="150000"/>
              </a:lnSpc>
              <a:spcBef>
                <a:spcPct val="0"/>
              </a:spcBef>
            </a:pPr>
            <a:r>
              <a:rPr lang="en-US" altLang="zh-CN" dirty="0">
                <a:solidFill>
                  <a:prstClr val="white"/>
                </a:solidFill>
                <a:latin typeface="黑体" panose="02010609060101010101" charset="-122"/>
                <a:ea typeface="黑体" panose="02010609060101010101" charset="-122"/>
                <a:cs typeface="黑体" panose="02010609060101010101" charset="-122"/>
                <a:sym typeface="+mn-ea"/>
              </a:rPr>
              <a:t>3.</a:t>
            </a:r>
            <a:r>
              <a:rPr lang="zh-CN" altLang="en-US" dirty="0">
                <a:solidFill>
                  <a:prstClr val="white"/>
                </a:solidFill>
                <a:latin typeface="黑体" panose="02010609060101010101" charset="-122"/>
                <a:ea typeface="黑体" panose="02010609060101010101" charset="-122"/>
                <a:cs typeface="黑体" panose="02010609060101010101" charset="-122"/>
                <a:sym typeface="+mn-ea"/>
              </a:rPr>
              <a:t>除结账和更正错账可以不附原始凭证外，其他记账凭证必须附原始凭证。记账凭证上应注明所附的原始凭证张数，以便查核</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a:t>
            </a:r>
            <a:endParaRPr lang="zh-CN" altLang="en-US" dirty="0">
              <a:solidFill>
                <a:prstClr val="white"/>
              </a:solidFill>
              <a:latin typeface="黑体" panose="02010609060101010101" charset="-122"/>
              <a:ea typeface="黑体" panose="02010609060101010101" charset="-122"/>
              <a:cs typeface="黑体" panose="02010609060101010101" charset="-122"/>
              <a:sym typeface="+mn-ea"/>
            </a:endParaRPr>
          </a:p>
        </p:txBody>
      </p:sp>
    </p:spTree>
    <p:extLst>
      <p:ext uri="{BB962C8B-B14F-4D97-AF65-F5344CB8AC3E}">
        <p14:creationId xmlns:p14="http://schemas.microsoft.com/office/powerpoint/2010/main" val="281723070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5489416" cy="424732"/>
          </a:xfrm>
          <a:prstGeom prst="rect">
            <a:avLst/>
          </a:prstGeom>
        </p:spPr>
        <p:txBody>
          <a:bodyPr wrap="square">
            <a:spAutoFit/>
            <a:scene3d>
              <a:camera prst="orthographicFront"/>
              <a:lightRig rig="threePt" dir="t"/>
            </a:scene3d>
            <a:sp3d contourW="12700"/>
          </a:bodyPr>
          <a:lstStyle/>
          <a:p>
            <a:pPr defTabSz="514350" fontAlgn="base">
              <a:lnSpc>
                <a:spcPct val="90000"/>
              </a:lnSpc>
            </a:pPr>
            <a:r>
              <a:rPr lang="en-US" altLang="zh-CN" sz="2400" b="1" dirty="0" smtClean="0">
                <a:solidFill>
                  <a:srgbClr val="FFFF00"/>
                </a:solidFill>
                <a:cs typeface="黑体" panose="02010609060101010101" charset="-122"/>
                <a:sym typeface="+mn-ea"/>
              </a:rPr>
              <a:t> </a:t>
            </a:r>
          </a:p>
        </p:txBody>
      </p:sp>
      <p:sp>
        <p:nvSpPr>
          <p:cNvPr id="3" name="文本框 2"/>
          <p:cNvSpPr txBox="1"/>
          <p:nvPr/>
        </p:nvSpPr>
        <p:spPr>
          <a:xfrm>
            <a:off x="1322963" y="1002956"/>
            <a:ext cx="6575898" cy="3000821"/>
          </a:xfrm>
          <a:prstGeom prst="rect">
            <a:avLst/>
          </a:prstGeom>
          <a:noFill/>
        </p:spPr>
        <p:txBody>
          <a:bodyPr wrap="square" rtlCol="0" anchor="t">
            <a:spAutoFit/>
          </a:bodyPr>
          <a:lstStyle/>
          <a:p>
            <a:pPr marL="0" lvl="1" indent="457200" defTabSz="514350">
              <a:lnSpc>
                <a:spcPct val="150000"/>
              </a:lnSpc>
              <a:spcBef>
                <a:spcPct val="0"/>
              </a:spcBef>
            </a:pPr>
            <a:r>
              <a:rPr lang="en-US" altLang="zh-CN" dirty="0">
                <a:solidFill>
                  <a:prstClr val="white"/>
                </a:solidFill>
                <a:latin typeface="黑体" panose="02010609060101010101" charset="-122"/>
                <a:ea typeface="黑体" panose="02010609060101010101" charset="-122"/>
                <a:cs typeface="黑体" panose="02010609060101010101" charset="-122"/>
                <a:sym typeface="+mn-ea"/>
              </a:rPr>
              <a:t>4</a:t>
            </a:r>
            <a:r>
              <a:rPr lang="zh-CN" altLang="en-US" dirty="0">
                <a:solidFill>
                  <a:prstClr val="white"/>
                </a:solidFill>
                <a:latin typeface="黑体" panose="02010609060101010101" charset="-122"/>
                <a:ea typeface="黑体" panose="02010609060101010101" charset="-122"/>
                <a:cs typeface="黑体" panose="02010609060101010101" charset="-122"/>
                <a:sym typeface="+mn-ea"/>
              </a:rPr>
              <a:t>．记账凭证可以根据每一张原始凭证填制，或根据若干张同类原始凭证汇总填制，也可以根据原始凭证汇总表填制，但不得将不同内容和类别的原始凭证汇总填制在一张记账凭证上。</a:t>
            </a:r>
          </a:p>
          <a:p>
            <a:pPr marL="0" lvl="1" indent="457200" defTabSz="514350">
              <a:lnSpc>
                <a:spcPct val="150000"/>
              </a:lnSpc>
              <a:spcBef>
                <a:spcPct val="0"/>
              </a:spcBef>
            </a:pP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5</a:t>
            </a:r>
            <a:r>
              <a:rPr lang="en-US" altLang="zh-CN" dirty="0">
                <a:solidFill>
                  <a:prstClr val="white"/>
                </a:solidFill>
                <a:latin typeface="黑体" panose="02010609060101010101" charset="-122"/>
                <a:ea typeface="黑体" panose="02010609060101010101" charset="-122"/>
                <a:cs typeface="黑体" panose="02010609060101010101" charset="-122"/>
                <a:sym typeface="+mn-ea"/>
              </a:rPr>
              <a:t>.</a:t>
            </a:r>
            <a:r>
              <a:rPr lang="zh-CN" altLang="en-US" dirty="0">
                <a:solidFill>
                  <a:prstClr val="white"/>
                </a:solidFill>
                <a:latin typeface="黑体" panose="02010609060101010101" charset="-122"/>
                <a:ea typeface="黑体" panose="02010609060101010101" charset="-122"/>
                <a:cs typeface="黑体" panose="02010609060101010101" charset="-122"/>
                <a:sym typeface="+mn-ea"/>
              </a:rPr>
              <a:t>记账凭证应连续编号</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marL="0" lvl="1" indent="457200" defTabSz="514350">
              <a:lnSpc>
                <a:spcPct val="150000"/>
              </a:lnSpc>
              <a:spcBef>
                <a:spcPct val="0"/>
              </a:spcBef>
            </a:pP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6</a:t>
            </a:r>
            <a:r>
              <a:rPr lang="en-US" altLang="zh-CN" dirty="0">
                <a:solidFill>
                  <a:prstClr val="white"/>
                </a:solidFill>
                <a:latin typeface="黑体" panose="02010609060101010101" charset="-122"/>
                <a:ea typeface="黑体" panose="02010609060101010101" charset="-122"/>
                <a:cs typeface="黑体" panose="02010609060101010101" charset="-122"/>
                <a:sym typeface="+mn-ea"/>
              </a:rPr>
              <a:t>.</a:t>
            </a:r>
            <a:r>
              <a:rPr lang="zh-CN" altLang="en-US" dirty="0">
                <a:solidFill>
                  <a:prstClr val="white"/>
                </a:solidFill>
                <a:latin typeface="黑体" panose="02010609060101010101" charset="-122"/>
                <a:ea typeface="黑体" panose="02010609060101010101" charset="-122"/>
                <a:cs typeface="黑体" panose="02010609060101010101" charset="-122"/>
                <a:sym typeface="+mn-ea"/>
              </a:rPr>
              <a:t>填制记账凭证时若发生错误，应当重新填制</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marL="0" lvl="1" indent="457200" defTabSz="514350">
              <a:lnSpc>
                <a:spcPct val="150000"/>
              </a:lnSpc>
              <a:spcBef>
                <a:spcPct val="0"/>
              </a:spcBef>
            </a:pP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7</a:t>
            </a:r>
            <a:r>
              <a:rPr lang="zh-CN" altLang="en-US" dirty="0">
                <a:solidFill>
                  <a:prstClr val="white"/>
                </a:solidFill>
                <a:latin typeface="黑体" panose="02010609060101010101" charset="-122"/>
                <a:ea typeface="黑体" panose="02010609060101010101" charset="-122"/>
                <a:cs typeface="黑体" panose="02010609060101010101" charset="-122"/>
                <a:sym typeface="+mn-ea"/>
              </a:rPr>
              <a:t>．记账凭证填制完成后，如有空行，应当自金额栏最后一笔金额数字下的空行处至合计数上的空行处划线注销。</a:t>
            </a:r>
          </a:p>
        </p:txBody>
      </p:sp>
    </p:spTree>
    <p:extLst>
      <p:ext uri="{BB962C8B-B14F-4D97-AF65-F5344CB8AC3E}">
        <p14:creationId xmlns:p14="http://schemas.microsoft.com/office/powerpoint/2010/main" val="281723070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5489416" cy="424732"/>
          </a:xfrm>
          <a:prstGeom prst="rect">
            <a:avLst/>
          </a:prstGeom>
        </p:spPr>
        <p:txBody>
          <a:bodyPr wrap="square">
            <a:spAutoFit/>
            <a:scene3d>
              <a:camera prst="orthographicFront"/>
              <a:lightRig rig="threePt" dir="t"/>
            </a:scene3d>
            <a:sp3d contourW="12700"/>
          </a:bodyPr>
          <a:lstStyle/>
          <a:p>
            <a:pPr defTabSz="514350" fontAlgn="base">
              <a:lnSpc>
                <a:spcPct val="90000"/>
              </a:lnSpc>
            </a:pPr>
            <a:r>
              <a:rPr lang="en-US" altLang="zh-CN" sz="2400" b="1" dirty="0" smtClean="0">
                <a:solidFill>
                  <a:srgbClr val="FFFF00"/>
                </a:solidFill>
                <a:cs typeface="黑体" panose="02010609060101010101" charset="-122"/>
                <a:sym typeface="+mn-ea"/>
              </a:rPr>
              <a:t> </a:t>
            </a:r>
            <a:r>
              <a:rPr lang="en-US" altLang="zh-CN" sz="2400" b="1" dirty="0">
                <a:solidFill>
                  <a:srgbClr val="FFFF00"/>
                </a:solidFill>
                <a:cs typeface="黑体" panose="02010609060101010101" charset="-122"/>
                <a:sym typeface="+mn-ea"/>
              </a:rPr>
              <a:t>5.3.3.2  </a:t>
            </a:r>
            <a:r>
              <a:rPr lang="zh-CN" altLang="en-US" sz="2400" b="1" dirty="0">
                <a:solidFill>
                  <a:srgbClr val="FFFF00"/>
                </a:solidFill>
                <a:cs typeface="黑体" panose="02010609060101010101" charset="-122"/>
                <a:sym typeface="+mn-ea"/>
              </a:rPr>
              <a:t>收款凭证的填制要求</a:t>
            </a:r>
            <a:endParaRPr lang="en-US" altLang="zh-CN" sz="2400" b="1" dirty="0" smtClean="0">
              <a:solidFill>
                <a:srgbClr val="FFFF00"/>
              </a:solidFill>
              <a:cs typeface="黑体" panose="02010609060101010101" charset="-122"/>
              <a:sym typeface="+mn-ea"/>
            </a:endParaRPr>
          </a:p>
        </p:txBody>
      </p:sp>
      <p:sp>
        <p:nvSpPr>
          <p:cNvPr id="3" name="文本框 2"/>
          <p:cNvSpPr txBox="1"/>
          <p:nvPr/>
        </p:nvSpPr>
        <p:spPr>
          <a:xfrm>
            <a:off x="914400" y="1157591"/>
            <a:ext cx="7529209" cy="3000821"/>
          </a:xfrm>
          <a:prstGeom prst="rect">
            <a:avLst/>
          </a:prstGeom>
          <a:noFill/>
        </p:spPr>
        <p:txBody>
          <a:bodyPr wrap="square" rtlCol="0" anchor="t">
            <a:spAutoFit/>
          </a:bodyPr>
          <a:lstStyle/>
          <a:p>
            <a:pPr marL="0" lvl="1" indent="457200" defTabSz="514350">
              <a:lnSpc>
                <a:spcPct val="150000"/>
              </a:lnSpc>
              <a:spcBef>
                <a:spcPct val="0"/>
              </a:spcBef>
            </a:pPr>
            <a:r>
              <a:rPr lang="zh-CN" altLang="en-US" dirty="0">
                <a:solidFill>
                  <a:prstClr val="white"/>
                </a:solidFill>
                <a:latin typeface="黑体" panose="02010609060101010101" charset="-122"/>
                <a:ea typeface="黑体" panose="02010609060101010101" charset="-122"/>
                <a:cs typeface="黑体" panose="02010609060101010101" charset="-122"/>
                <a:sym typeface="+mn-ea"/>
              </a:rPr>
              <a:t>收款凭证左上角的“借方科目”按收款的性质填写“库存现金”或“银行存款”；日期填写的是填制本凭证的日期；右上角填写填制收款凭证的顺序号；“摘要”填写对所记录的经济业务的简要说明；“贷方科目”填写与收入“库存现金”或“银行存款”相对应的会计科目；“记账”是指该凭证已登记账簿的标记，防止经济业务重记或漏记；“金额”是指该项经济业务的发生额；该凭证右边“附件</a:t>
            </a:r>
            <a:r>
              <a:rPr lang="en-US" altLang="zh-CN" dirty="0">
                <a:solidFill>
                  <a:prstClr val="white"/>
                </a:solidFill>
                <a:latin typeface="黑体" panose="02010609060101010101" charset="-122"/>
                <a:ea typeface="黑体" panose="02010609060101010101" charset="-122"/>
                <a:cs typeface="黑体" panose="02010609060101010101" charset="-122"/>
                <a:sym typeface="+mn-ea"/>
              </a:rPr>
              <a:t>×</a:t>
            </a:r>
            <a:r>
              <a:rPr lang="zh-CN" altLang="en-US" dirty="0">
                <a:solidFill>
                  <a:prstClr val="white"/>
                </a:solidFill>
                <a:latin typeface="黑体" panose="02010609060101010101" charset="-122"/>
                <a:ea typeface="黑体" panose="02010609060101010101" charset="-122"/>
                <a:cs typeface="黑体" panose="02010609060101010101" charset="-122"/>
                <a:sym typeface="+mn-ea"/>
              </a:rPr>
              <a:t>张”是指本记账凭证所附原始凭证的张数；最下边分别由有关人员签章，以明确经济责任。</a:t>
            </a:r>
          </a:p>
        </p:txBody>
      </p:sp>
    </p:spTree>
    <p:extLst>
      <p:ext uri="{BB962C8B-B14F-4D97-AF65-F5344CB8AC3E}">
        <p14:creationId xmlns:p14="http://schemas.microsoft.com/office/powerpoint/2010/main" val="281723070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5489416" cy="424732"/>
          </a:xfrm>
          <a:prstGeom prst="rect">
            <a:avLst/>
          </a:prstGeom>
        </p:spPr>
        <p:txBody>
          <a:bodyPr wrap="square">
            <a:spAutoFit/>
            <a:scene3d>
              <a:camera prst="orthographicFront"/>
              <a:lightRig rig="threePt" dir="t"/>
            </a:scene3d>
            <a:sp3d contourW="12700"/>
          </a:bodyPr>
          <a:lstStyle/>
          <a:p>
            <a:pPr defTabSz="514350" fontAlgn="base">
              <a:lnSpc>
                <a:spcPct val="90000"/>
              </a:lnSpc>
            </a:pPr>
            <a:r>
              <a:rPr lang="en-US" altLang="zh-CN" sz="2400" b="1" dirty="0" smtClean="0">
                <a:solidFill>
                  <a:srgbClr val="FFFF00"/>
                </a:solidFill>
                <a:cs typeface="黑体" panose="02010609060101010101" charset="-122"/>
                <a:sym typeface="+mn-ea"/>
              </a:rPr>
              <a:t> </a:t>
            </a:r>
            <a:r>
              <a:rPr lang="en-US" altLang="zh-CN" sz="2400" b="1" dirty="0">
                <a:solidFill>
                  <a:srgbClr val="FFFF00"/>
                </a:solidFill>
                <a:cs typeface="黑体" panose="02010609060101010101" charset="-122"/>
                <a:sym typeface="+mn-ea"/>
              </a:rPr>
              <a:t>5.3.3.3  </a:t>
            </a:r>
            <a:r>
              <a:rPr lang="zh-CN" altLang="en-US" sz="2400" b="1" dirty="0">
                <a:solidFill>
                  <a:srgbClr val="FFFF00"/>
                </a:solidFill>
                <a:cs typeface="黑体" panose="02010609060101010101" charset="-122"/>
                <a:sym typeface="+mn-ea"/>
              </a:rPr>
              <a:t>付款凭证的填制要求</a:t>
            </a:r>
            <a:endParaRPr lang="en-US" altLang="zh-CN" sz="2400" b="1" dirty="0" smtClean="0">
              <a:solidFill>
                <a:srgbClr val="FFFF00"/>
              </a:solidFill>
              <a:cs typeface="黑体" panose="02010609060101010101" charset="-122"/>
              <a:sym typeface="+mn-ea"/>
            </a:endParaRPr>
          </a:p>
        </p:txBody>
      </p:sp>
      <p:sp>
        <p:nvSpPr>
          <p:cNvPr id="3" name="文本框 2"/>
          <p:cNvSpPr txBox="1"/>
          <p:nvPr/>
        </p:nvSpPr>
        <p:spPr>
          <a:xfrm>
            <a:off x="1322962" y="934423"/>
            <a:ext cx="6147881" cy="3831818"/>
          </a:xfrm>
          <a:prstGeom prst="rect">
            <a:avLst/>
          </a:prstGeom>
          <a:noFill/>
        </p:spPr>
        <p:txBody>
          <a:bodyPr wrap="square" rtlCol="0" anchor="t">
            <a:spAutoFit/>
          </a:bodyPr>
          <a:lstStyle/>
          <a:p>
            <a:pPr marL="0" lvl="1" indent="457200" defTabSz="514350">
              <a:lnSpc>
                <a:spcPct val="150000"/>
              </a:lnSpc>
              <a:spcBef>
                <a:spcPct val="0"/>
              </a:spcBef>
            </a:pPr>
            <a:r>
              <a:rPr lang="zh-CN" altLang="en-US" dirty="0">
                <a:solidFill>
                  <a:prstClr val="white"/>
                </a:solidFill>
                <a:latin typeface="黑体" panose="02010609060101010101" charset="-122"/>
                <a:ea typeface="黑体" panose="02010609060101010101" charset="-122"/>
                <a:cs typeface="黑体" panose="02010609060101010101" charset="-122"/>
                <a:sym typeface="+mn-ea"/>
              </a:rPr>
              <a:t>付款凭证是根据审核无误的有关库存现金和银行存款的付款业务的原始凭证填制的。付款凭证的填制方法与收款凭证基本相同，不同的是在付款凭证的左上角应填列贷方科目，即“库存现金”或“银行存款”科目，“借方科目”栏应填写与“库存现金”或“银行存款”相应的一级科目和明细科目。</a:t>
            </a:r>
          </a:p>
          <a:p>
            <a:pPr marL="0" lvl="1" indent="457200" defTabSz="514350">
              <a:lnSpc>
                <a:spcPct val="150000"/>
              </a:lnSpc>
              <a:spcBef>
                <a:spcPct val="0"/>
              </a:spcBef>
            </a:pPr>
            <a:r>
              <a:rPr lang="zh-CN" altLang="en-US" dirty="0">
                <a:solidFill>
                  <a:prstClr val="white"/>
                </a:solidFill>
                <a:latin typeface="黑体" panose="02010609060101010101" charset="-122"/>
                <a:ea typeface="黑体" panose="02010609060101010101" charset="-122"/>
                <a:cs typeface="黑体" panose="02010609060101010101" charset="-122"/>
                <a:sym typeface="+mn-ea"/>
              </a:rPr>
              <a:t>对于涉及“库存现金”和“银行存款”之间的相互划转业务，为了避免重复记账，一般只填制付款凭证，不再填制收款凭证。</a:t>
            </a:r>
          </a:p>
        </p:txBody>
      </p:sp>
    </p:spTree>
    <p:extLst>
      <p:ext uri="{BB962C8B-B14F-4D97-AF65-F5344CB8AC3E}">
        <p14:creationId xmlns:p14="http://schemas.microsoft.com/office/powerpoint/2010/main" val="281723070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5489416" cy="424732"/>
          </a:xfrm>
          <a:prstGeom prst="rect">
            <a:avLst/>
          </a:prstGeom>
        </p:spPr>
        <p:txBody>
          <a:bodyPr wrap="square">
            <a:spAutoFit/>
            <a:scene3d>
              <a:camera prst="orthographicFront"/>
              <a:lightRig rig="threePt" dir="t"/>
            </a:scene3d>
            <a:sp3d contourW="12700"/>
          </a:bodyPr>
          <a:lstStyle/>
          <a:p>
            <a:pPr defTabSz="514350" fontAlgn="base">
              <a:lnSpc>
                <a:spcPct val="90000"/>
              </a:lnSpc>
            </a:pPr>
            <a:r>
              <a:rPr lang="en-US" altLang="zh-CN" sz="2400" b="1" dirty="0" smtClean="0">
                <a:solidFill>
                  <a:srgbClr val="FFFF00"/>
                </a:solidFill>
                <a:cs typeface="黑体" panose="02010609060101010101" charset="-122"/>
                <a:sym typeface="+mn-ea"/>
              </a:rPr>
              <a:t> </a:t>
            </a:r>
            <a:r>
              <a:rPr lang="en-US" altLang="zh-CN" sz="2400" b="1" dirty="0">
                <a:solidFill>
                  <a:srgbClr val="FFFF00"/>
                </a:solidFill>
                <a:cs typeface="黑体" panose="02010609060101010101" charset="-122"/>
                <a:sym typeface="+mn-ea"/>
              </a:rPr>
              <a:t>5.3.3.4  </a:t>
            </a:r>
            <a:r>
              <a:rPr lang="zh-CN" altLang="en-US" sz="2400" b="1" dirty="0">
                <a:solidFill>
                  <a:srgbClr val="FFFF00"/>
                </a:solidFill>
                <a:cs typeface="黑体" panose="02010609060101010101" charset="-122"/>
                <a:sym typeface="+mn-ea"/>
              </a:rPr>
              <a:t>转账凭证的填制要求</a:t>
            </a:r>
            <a:endParaRPr lang="en-US" altLang="zh-CN" sz="2400" b="1" dirty="0" smtClean="0">
              <a:solidFill>
                <a:srgbClr val="FFFF00"/>
              </a:solidFill>
              <a:cs typeface="黑体" panose="02010609060101010101" charset="-122"/>
              <a:sym typeface="+mn-ea"/>
            </a:endParaRPr>
          </a:p>
        </p:txBody>
      </p:sp>
      <p:sp>
        <p:nvSpPr>
          <p:cNvPr id="3" name="文本框 2"/>
          <p:cNvSpPr txBox="1"/>
          <p:nvPr/>
        </p:nvSpPr>
        <p:spPr>
          <a:xfrm>
            <a:off x="826430" y="1138133"/>
            <a:ext cx="7403170" cy="3000821"/>
          </a:xfrm>
          <a:prstGeom prst="rect">
            <a:avLst/>
          </a:prstGeom>
          <a:noFill/>
        </p:spPr>
        <p:txBody>
          <a:bodyPr wrap="square" rtlCol="0" anchor="t">
            <a:spAutoFit/>
          </a:bodyPr>
          <a:lstStyle/>
          <a:p>
            <a:pPr marL="0" lvl="1" indent="457200" defTabSz="514350">
              <a:lnSpc>
                <a:spcPct val="150000"/>
              </a:lnSpc>
              <a:spcBef>
                <a:spcPct val="0"/>
              </a:spcBef>
            </a:pPr>
            <a:r>
              <a:rPr lang="zh-CN" altLang="en-US" dirty="0">
                <a:solidFill>
                  <a:prstClr val="white"/>
                </a:solidFill>
                <a:latin typeface="黑体" panose="02010609060101010101" charset="-122"/>
                <a:ea typeface="黑体" panose="02010609060101010101" charset="-122"/>
                <a:cs typeface="黑体" panose="02010609060101010101" charset="-122"/>
                <a:sym typeface="+mn-ea"/>
              </a:rPr>
              <a:t>转账凭证通常是根据有关转账业务的原始凭证填制的。转账凭证中“总账科目”和“明细科目”栏应填写应借、应贷的总账科目和明细科目，借方科目应记金额应在同一行的“借方金额”栏填列，贷方科目应记金额应在同一行的“贷方金额”栏填列，“借方金额”栏合计数与“贷方金额”栏合计数应相等。</a:t>
            </a:r>
          </a:p>
          <a:p>
            <a:pPr marL="0" lvl="1" indent="457200" defTabSz="514350">
              <a:lnSpc>
                <a:spcPct val="150000"/>
              </a:lnSpc>
              <a:spcBef>
                <a:spcPct val="0"/>
              </a:spcBef>
            </a:pPr>
            <a:r>
              <a:rPr lang="zh-CN" altLang="en-US" dirty="0">
                <a:solidFill>
                  <a:prstClr val="white"/>
                </a:solidFill>
                <a:latin typeface="黑体" panose="02010609060101010101" charset="-122"/>
                <a:ea typeface="黑体" panose="02010609060101010101" charset="-122"/>
                <a:cs typeface="黑体" panose="02010609060101010101" charset="-122"/>
                <a:sym typeface="+mn-ea"/>
              </a:rPr>
              <a:t>此外，某些既涉及收款业务，又涉及转账业务的综合性业务，可分开填制不同类型的记账凭证。</a:t>
            </a:r>
          </a:p>
        </p:txBody>
      </p:sp>
    </p:spTree>
    <p:extLst>
      <p:ext uri="{BB962C8B-B14F-4D97-AF65-F5344CB8AC3E}">
        <p14:creationId xmlns:p14="http://schemas.microsoft.com/office/powerpoint/2010/main" val="281723070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endParaRPr lang="zh-CN" altLang="en-US"/>
          </a:p>
        </p:txBody>
      </p:sp>
      <p:grpSp>
        <p:nvGrpSpPr>
          <p:cNvPr id="10" name="组合 9"/>
          <p:cNvGrpSpPr/>
          <p:nvPr/>
        </p:nvGrpSpPr>
        <p:grpSpPr>
          <a:xfrm>
            <a:off x="840007" y="2062798"/>
            <a:ext cx="5076959" cy="584835"/>
            <a:chOff x="2573" y="1592"/>
            <a:chExt cx="7995" cy="921"/>
          </a:xfrm>
        </p:grpSpPr>
        <p:sp>
          <p:nvSpPr>
            <p:cNvPr id="9" name="矩形 8"/>
            <p:cNvSpPr/>
            <p:nvPr/>
          </p:nvSpPr>
          <p:spPr>
            <a:xfrm>
              <a:off x="3853" y="1592"/>
              <a:ext cx="6715" cy="921"/>
            </a:xfrm>
            <a:prstGeom prst="rect">
              <a:avLst/>
            </a:prstGeom>
          </p:spPr>
          <p:txBody>
            <a:bodyPr wrap="none">
              <a:spAutoFit/>
              <a:scene3d>
                <a:camera prst="orthographicFront"/>
                <a:lightRig rig="threePt" dir="t"/>
              </a:scene3d>
              <a:sp3d contourW="12700"/>
            </a:bodyPr>
            <a:lstStyle/>
            <a:p>
              <a:r>
                <a:rPr lang="zh-CN" altLang="en-US" sz="3200" b="1" dirty="0" smtClean="0">
                  <a:solidFill>
                    <a:srgbClr val="FFFF00"/>
                  </a:solidFill>
                  <a:cs typeface="黑体" panose="02010609060101010101" charset="-122"/>
                </a:rPr>
                <a:t>任务</a:t>
              </a:r>
              <a:r>
                <a:rPr lang="en-US" altLang="zh-CN" sz="3200" b="1" dirty="0" smtClean="0">
                  <a:solidFill>
                    <a:srgbClr val="FFFF00"/>
                  </a:solidFill>
                  <a:cs typeface="黑体" panose="02010609060101010101" charset="-122"/>
                </a:rPr>
                <a:t>5.1</a:t>
              </a:r>
              <a:r>
                <a:rPr lang="zh-CN" altLang="en-US" sz="3200" b="1" dirty="0">
                  <a:solidFill>
                    <a:srgbClr val="FFFF00"/>
                  </a:solidFill>
                  <a:cs typeface="黑体" panose="02010609060101010101" charset="-122"/>
                </a:rPr>
                <a:t>  </a:t>
              </a:r>
              <a:r>
                <a:rPr lang="zh-CN" altLang="en-US" sz="3200" b="1" dirty="0" smtClean="0">
                  <a:solidFill>
                    <a:srgbClr val="FFFF00"/>
                  </a:solidFill>
                  <a:cs typeface="黑体" panose="02010609060101010101" charset="-122"/>
                </a:rPr>
                <a:t>认知</a:t>
              </a:r>
              <a:r>
                <a:rPr lang="zh-CN" altLang="en-US" sz="3200" b="1" dirty="0">
                  <a:solidFill>
                    <a:srgbClr val="FFFF00"/>
                  </a:solidFill>
                  <a:cs typeface="黑体" panose="02010609060101010101" charset="-122"/>
                </a:rPr>
                <a:t>会计</a:t>
              </a:r>
              <a:r>
                <a:rPr lang="zh-CN" altLang="en-US" sz="3200" b="1" dirty="0" smtClean="0">
                  <a:solidFill>
                    <a:srgbClr val="FFFF00"/>
                  </a:solidFill>
                  <a:cs typeface="黑体" panose="02010609060101010101" charset="-122"/>
                </a:rPr>
                <a:t>凭证</a:t>
              </a:r>
              <a:endParaRPr lang="zh-CN" altLang="en-US" sz="3200" b="1" dirty="0" smtClean="0">
                <a:solidFill>
                  <a:srgbClr val="FFFF00"/>
                </a:solidFill>
                <a:cs typeface="黑体" panose="02010609060101010101" charset="-122"/>
                <a:sym typeface="+mn-ea"/>
              </a:endParaRPr>
            </a:p>
          </p:txBody>
        </p:sp>
        <p:grpSp>
          <p:nvGrpSpPr>
            <p:cNvPr id="4" name="组合 3"/>
            <p:cNvGrpSpPr/>
            <p:nvPr/>
          </p:nvGrpSpPr>
          <p:grpSpPr>
            <a:xfrm>
              <a:off x="2573" y="1643"/>
              <a:ext cx="1226" cy="819"/>
              <a:chOff x="1498" y="2407"/>
              <a:chExt cx="664" cy="443"/>
            </a:xfrm>
          </p:grpSpPr>
          <p:sp>
            <p:nvSpPr>
              <p:cNvPr id="16" name="等腰三角形 15"/>
              <p:cNvSpPr/>
              <p:nvPr/>
            </p:nvSpPr>
            <p:spPr>
              <a:xfrm rot="5400000">
                <a:off x="1497" y="2407"/>
                <a:ext cx="443" cy="442"/>
              </a:xfrm>
              <a:prstGeom prst="triangle">
                <a:avLst/>
              </a:prstGeom>
              <a:solidFill>
                <a:srgbClr val="E067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5" name="等腰三角形 14"/>
              <p:cNvSpPr/>
              <p:nvPr/>
            </p:nvSpPr>
            <p:spPr>
              <a:xfrm rot="5400000">
                <a:off x="1719" y="2407"/>
                <a:ext cx="443" cy="44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grpSp>
      </p:grpSp>
      <p:grpSp>
        <p:nvGrpSpPr>
          <p:cNvPr id="12" name="组合 11"/>
          <p:cNvGrpSpPr/>
          <p:nvPr/>
        </p:nvGrpSpPr>
        <p:grpSpPr>
          <a:xfrm>
            <a:off x="848995" y="1957705"/>
            <a:ext cx="5989320" cy="793750"/>
            <a:chOff x="1337" y="2452"/>
            <a:chExt cx="7610" cy="1250"/>
          </a:xfrm>
        </p:grpSpPr>
        <p:cxnSp>
          <p:nvCxnSpPr>
            <p:cNvPr id="5" name="直接连接符 4"/>
            <p:cNvCxnSpPr/>
            <p:nvPr/>
          </p:nvCxnSpPr>
          <p:spPr>
            <a:xfrm>
              <a:off x="1337" y="3702"/>
              <a:ext cx="7610" cy="0"/>
            </a:xfrm>
            <a:prstGeom prst="line">
              <a:avLst/>
            </a:prstGeom>
            <a:ln w="12700">
              <a:solidFill>
                <a:srgbClr val="4A5A6F"/>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337" y="2452"/>
              <a:ext cx="7610" cy="0"/>
            </a:xfrm>
            <a:prstGeom prst="line">
              <a:avLst/>
            </a:prstGeom>
            <a:ln w="12700">
              <a:solidFill>
                <a:srgbClr val="4A5A6F"/>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5489416" cy="424732"/>
          </a:xfrm>
          <a:prstGeom prst="rect">
            <a:avLst/>
          </a:prstGeom>
        </p:spPr>
        <p:txBody>
          <a:bodyPr wrap="square">
            <a:spAutoFit/>
            <a:scene3d>
              <a:camera prst="orthographicFront"/>
              <a:lightRig rig="threePt" dir="t"/>
            </a:scene3d>
            <a:sp3d contourW="12700"/>
          </a:bodyPr>
          <a:lstStyle/>
          <a:p>
            <a:pPr defTabSz="514350" fontAlgn="base">
              <a:lnSpc>
                <a:spcPct val="90000"/>
              </a:lnSpc>
            </a:pPr>
            <a:r>
              <a:rPr lang="en-US" altLang="zh-CN" sz="2400" b="1" dirty="0" smtClean="0">
                <a:solidFill>
                  <a:srgbClr val="FFFF00"/>
                </a:solidFill>
                <a:cs typeface="黑体" panose="02010609060101010101" charset="-122"/>
                <a:sym typeface="+mn-ea"/>
              </a:rPr>
              <a:t> </a:t>
            </a:r>
            <a:r>
              <a:rPr lang="en-US" altLang="zh-CN" sz="2400" b="1" dirty="0">
                <a:solidFill>
                  <a:srgbClr val="FFFF00"/>
                </a:solidFill>
                <a:cs typeface="黑体" panose="02010609060101010101" charset="-122"/>
                <a:sym typeface="+mn-ea"/>
              </a:rPr>
              <a:t>5.3.4  </a:t>
            </a:r>
            <a:r>
              <a:rPr lang="zh-CN" altLang="en-US" sz="2400" b="1" dirty="0">
                <a:solidFill>
                  <a:srgbClr val="FFFF00"/>
                </a:solidFill>
                <a:cs typeface="黑体" panose="02010609060101010101" charset="-122"/>
                <a:sym typeface="+mn-ea"/>
              </a:rPr>
              <a:t>记账凭证的审核</a:t>
            </a:r>
            <a:endParaRPr lang="en-US" altLang="zh-CN" sz="2400" b="1" dirty="0" smtClean="0">
              <a:solidFill>
                <a:srgbClr val="FFFF00"/>
              </a:solidFill>
              <a:cs typeface="黑体" panose="02010609060101010101" charset="-122"/>
              <a:sym typeface="+mn-ea"/>
            </a:endParaRPr>
          </a:p>
        </p:txBody>
      </p:sp>
      <p:sp>
        <p:nvSpPr>
          <p:cNvPr id="3" name="文本框 2"/>
          <p:cNvSpPr txBox="1"/>
          <p:nvPr/>
        </p:nvSpPr>
        <p:spPr>
          <a:xfrm>
            <a:off x="651332" y="1011677"/>
            <a:ext cx="7928465" cy="3831818"/>
          </a:xfrm>
          <a:prstGeom prst="rect">
            <a:avLst/>
          </a:prstGeom>
          <a:noFill/>
        </p:spPr>
        <p:txBody>
          <a:bodyPr wrap="square" rtlCol="0" anchor="t">
            <a:spAutoFit/>
          </a:bodyPr>
          <a:lstStyle/>
          <a:p>
            <a:pPr marL="0" lvl="1" indent="457200" defTabSz="514350">
              <a:lnSpc>
                <a:spcPct val="150000"/>
              </a:lnSpc>
              <a:spcBef>
                <a:spcPct val="0"/>
              </a:spcBef>
            </a:pPr>
            <a:r>
              <a:rPr lang="zh-CN" altLang="en-US" dirty="0">
                <a:solidFill>
                  <a:prstClr val="white"/>
                </a:solidFill>
                <a:latin typeface="黑体" panose="02010609060101010101" charset="-122"/>
                <a:ea typeface="黑体" panose="02010609060101010101" charset="-122"/>
                <a:cs typeface="黑体" panose="02010609060101010101" charset="-122"/>
                <a:sym typeface="+mn-ea"/>
              </a:rPr>
              <a:t>为了保证会计信息的质量，在记账之前应由有关稽核人员对记账凭证进行严格的审核，审核的内容主要包括：</a:t>
            </a:r>
          </a:p>
          <a:p>
            <a:pPr marL="0" lvl="1" indent="457200" defTabSz="514350">
              <a:lnSpc>
                <a:spcPct val="150000"/>
              </a:lnSpc>
              <a:spcBef>
                <a:spcPct val="0"/>
              </a:spcBef>
            </a:pP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  1</a:t>
            </a:r>
            <a:r>
              <a:rPr lang="zh-CN" altLang="en-US" dirty="0">
                <a:solidFill>
                  <a:prstClr val="white"/>
                </a:solidFill>
                <a:latin typeface="黑体" panose="02010609060101010101" charset="-122"/>
                <a:ea typeface="黑体" panose="02010609060101010101" charset="-122"/>
                <a:cs typeface="黑体" panose="02010609060101010101" charset="-122"/>
                <a:sym typeface="+mn-ea"/>
              </a:rPr>
              <a:t>．内容是否</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真实</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marL="0" lvl="1" indent="457200" defTabSz="514350">
              <a:lnSpc>
                <a:spcPct val="150000"/>
              </a:lnSpc>
              <a:spcBef>
                <a:spcPct val="0"/>
              </a:spcBef>
            </a:pP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  2</a:t>
            </a:r>
            <a:r>
              <a:rPr lang="zh-CN" altLang="en-US" dirty="0">
                <a:solidFill>
                  <a:prstClr val="white"/>
                </a:solidFill>
                <a:latin typeface="黑体" panose="02010609060101010101" charset="-122"/>
                <a:ea typeface="黑体" panose="02010609060101010101" charset="-122"/>
                <a:cs typeface="黑体" panose="02010609060101010101" charset="-122"/>
                <a:sym typeface="+mn-ea"/>
              </a:rPr>
              <a:t>．项目是否齐全</a:t>
            </a:r>
          </a:p>
          <a:p>
            <a:pPr marL="0" lvl="1" indent="457200" defTabSz="514350">
              <a:lnSpc>
                <a:spcPct val="150000"/>
              </a:lnSpc>
              <a:spcBef>
                <a:spcPct val="0"/>
              </a:spcBef>
            </a:pP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  3</a:t>
            </a:r>
            <a:r>
              <a:rPr lang="zh-CN" altLang="en-US" dirty="0">
                <a:solidFill>
                  <a:prstClr val="white"/>
                </a:solidFill>
                <a:latin typeface="黑体" panose="02010609060101010101" charset="-122"/>
                <a:ea typeface="黑体" panose="02010609060101010101" charset="-122"/>
                <a:cs typeface="黑体" panose="02010609060101010101" charset="-122"/>
                <a:sym typeface="+mn-ea"/>
              </a:rPr>
              <a:t>．科目是否</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正确</a:t>
            </a:r>
            <a:endParaRPr lang="zh-CN" altLang="en-US" dirty="0">
              <a:solidFill>
                <a:prstClr val="white"/>
              </a:solidFill>
              <a:latin typeface="黑体" panose="02010609060101010101" charset="-122"/>
              <a:ea typeface="黑体" panose="02010609060101010101" charset="-122"/>
              <a:cs typeface="黑体" panose="02010609060101010101" charset="-122"/>
              <a:sym typeface="+mn-ea"/>
            </a:endParaRPr>
          </a:p>
          <a:p>
            <a:pPr marL="0" lvl="1" indent="457200" defTabSz="514350">
              <a:lnSpc>
                <a:spcPct val="150000"/>
              </a:lnSpc>
              <a:spcBef>
                <a:spcPct val="0"/>
              </a:spcBef>
            </a:pP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  4</a:t>
            </a:r>
            <a:r>
              <a:rPr lang="zh-CN" altLang="en-US" dirty="0">
                <a:solidFill>
                  <a:prstClr val="white"/>
                </a:solidFill>
                <a:latin typeface="黑体" panose="02010609060101010101" charset="-122"/>
                <a:ea typeface="黑体" panose="02010609060101010101" charset="-122"/>
                <a:cs typeface="黑体" panose="02010609060101010101" charset="-122"/>
                <a:sym typeface="+mn-ea"/>
              </a:rPr>
              <a:t>．金额是否正确</a:t>
            </a:r>
          </a:p>
          <a:p>
            <a:pPr marL="0" lvl="1" indent="457200" defTabSz="514350">
              <a:lnSpc>
                <a:spcPct val="150000"/>
              </a:lnSpc>
              <a:spcBef>
                <a:spcPct val="0"/>
              </a:spcBef>
            </a:pP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  5</a:t>
            </a:r>
            <a:r>
              <a:rPr lang="zh-CN" altLang="en-US" dirty="0">
                <a:solidFill>
                  <a:prstClr val="white"/>
                </a:solidFill>
                <a:latin typeface="黑体" panose="02010609060101010101" charset="-122"/>
                <a:ea typeface="黑体" panose="02010609060101010101" charset="-122"/>
                <a:cs typeface="黑体" panose="02010609060101010101" charset="-122"/>
                <a:sym typeface="+mn-ea"/>
              </a:rPr>
              <a:t>．书写是否规范</a:t>
            </a:r>
          </a:p>
          <a:p>
            <a:pPr marL="0" lvl="1" indent="457200" defTabSz="514350">
              <a:lnSpc>
                <a:spcPct val="150000"/>
              </a:lnSpc>
              <a:spcBef>
                <a:spcPct val="0"/>
              </a:spcBef>
            </a:pP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  6</a:t>
            </a:r>
            <a:r>
              <a:rPr lang="zh-CN" altLang="en-US" dirty="0">
                <a:solidFill>
                  <a:prstClr val="white"/>
                </a:solidFill>
                <a:latin typeface="黑体" panose="02010609060101010101" charset="-122"/>
                <a:ea typeface="黑体" panose="02010609060101010101" charset="-122"/>
                <a:cs typeface="黑体" panose="02010609060101010101" charset="-122"/>
                <a:sym typeface="+mn-ea"/>
              </a:rPr>
              <a:t>．手续是否完备</a:t>
            </a:r>
          </a:p>
          <a:p>
            <a:pPr marL="0" lvl="1" indent="457200" defTabSz="514350">
              <a:lnSpc>
                <a:spcPct val="150000"/>
              </a:lnSpc>
              <a:spcBef>
                <a:spcPct val="0"/>
              </a:spcBef>
            </a:pPr>
            <a:endParaRPr lang="zh-CN" altLang="en-US" dirty="0">
              <a:solidFill>
                <a:prstClr val="white"/>
              </a:solidFill>
              <a:latin typeface="黑体" panose="02010609060101010101" charset="-122"/>
              <a:ea typeface="黑体" panose="02010609060101010101" charset="-122"/>
              <a:cs typeface="黑体" panose="02010609060101010101" charset="-122"/>
              <a:sym typeface="+mn-ea"/>
            </a:endParaRPr>
          </a:p>
        </p:txBody>
      </p:sp>
    </p:spTree>
    <p:extLst>
      <p:ext uri="{BB962C8B-B14F-4D97-AF65-F5344CB8AC3E}">
        <p14:creationId xmlns:p14="http://schemas.microsoft.com/office/powerpoint/2010/main" val="281723070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endParaRPr lang="zh-CN" altLang="en-US"/>
          </a:p>
        </p:txBody>
      </p:sp>
      <p:grpSp>
        <p:nvGrpSpPr>
          <p:cNvPr id="10" name="组合 9"/>
          <p:cNvGrpSpPr/>
          <p:nvPr/>
        </p:nvGrpSpPr>
        <p:grpSpPr>
          <a:xfrm>
            <a:off x="840007" y="2062798"/>
            <a:ext cx="6718476" cy="584835"/>
            <a:chOff x="2573" y="1592"/>
            <a:chExt cx="10580" cy="921"/>
          </a:xfrm>
        </p:grpSpPr>
        <p:sp>
          <p:nvSpPr>
            <p:cNvPr id="9" name="矩形 8"/>
            <p:cNvSpPr/>
            <p:nvPr/>
          </p:nvSpPr>
          <p:spPr>
            <a:xfrm>
              <a:off x="3853" y="1592"/>
              <a:ext cx="9300" cy="921"/>
            </a:xfrm>
            <a:prstGeom prst="rect">
              <a:avLst/>
            </a:prstGeom>
          </p:spPr>
          <p:txBody>
            <a:bodyPr wrap="none">
              <a:spAutoFit/>
              <a:scene3d>
                <a:camera prst="orthographicFront"/>
                <a:lightRig rig="threePt" dir="t"/>
              </a:scene3d>
              <a:sp3d contourW="12700"/>
            </a:bodyPr>
            <a:lstStyle/>
            <a:p>
              <a:r>
                <a:rPr lang="zh-CN" altLang="en-US" sz="3200" b="1" dirty="0">
                  <a:solidFill>
                    <a:srgbClr val="FFFF00"/>
                  </a:solidFill>
                  <a:cs typeface="黑体" panose="02010609060101010101" charset="-122"/>
                </a:rPr>
                <a:t>任务</a:t>
              </a:r>
              <a:r>
                <a:rPr lang="en-US" altLang="zh-CN" sz="3200" b="1" dirty="0">
                  <a:solidFill>
                    <a:srgbClr val="FFFF00"/>
                  </a:solidFill>
                  <a:cs typeface="黑体" panose="02010609060101010101" charset="-122"/>
                </a:rPr>
                <a:t>5.4  </a:t>
              </a:r>
              <a:r>
                <a:rPr lang="zh-CN" altLang="en-US" sz="3200" b="1" dirty="0">
                  <a:solidFill>
                    <a:srgbClr val="FFFF00"/>
                  </a:solidFill>
                  <a:cs typeface="黑体" panose="02010609060101010101" charset="-122"/>
                </a:rPr>
                <a:t>会计凭证的传递与保管</a:t>
              </a:r>
              <a:endParaRPr lang="zh-CN" altLang="en-US" sz="3200" b="1" dirty="0" smtClean="0">
                <a:solidFill>
                  <a:srgbClr val="FFFF00"/>
                </a:solidFill>
                <a:cs typeface="黑体" panose="02010609060101010101" charset="-122"/>
                <a:sym typeface="+mn-ea"/>
              </a:endParaRPr>
            </a:p>
          </p:txBody>
        </p:sp>
        <p:grpSp>
          <p:nvGrpSpPr>
            <p:cNvPr id="4" name="组合 3"/>
            <p:cNvGrpSpPr/>
            <p:nvPr/>
          </p:nvGrpSpPr>
          <p:grpSpPr>
            <a:xfrm>
              <a:off x="2573" y="1643"/>
              <a:ext cx="1226" cy="819"/>
              <a:chOff x="1498" y="2407"/>
              <a:chExt cx="664" cy="443"/>
            </a:xfrm>
          </p:grpSpPr>
          <p:sp>
            <p:nvSpPr>
              <p:cNvPr id="16" name="等腰三角形 15"/>
              <p:cNvSpPr/>
              <p:nvPr/>
            </p:nvSpPr>
            <p:spPr>
              <a:xfrm rot="5400000">
                <a:off x="1497" y="2407"/>
                <a:ext cx="443" cy="442"/>
              </a:xfrm>
              <a:prstGeom prst="triangle">
                <a:avLst/>
              </a:prstGeom>
              <a:solidFill>
                <a:srgbClr val="E067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黑体" panose="02010609060101010101" charset="-122"/>
                </a:endParaRPr>
              </a:p>
            </p:txBody>
          </p:sp>
          <p:sp>
            <p:nvSpPr>
              <p:cNvPr id="15" name="等腰三角形 14"/>
              <p:cNvSpPr/>
              <p:nvPr/>
            </p:nvSpPr>
            <p:spPr>
              <a:xfrm rot="5400000">
                <a:off x="1719" y="2407"/>
                <a:ext cx="443" cy="44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黑体" panose="02010609060101010101" charset="-122"/>
                </a:endParaRPr>
              </a:p>
            </p:txBody>
          </p:sp>
        </p:grpSp>
      </p:grpSp>
      <p:grpSp>
        <p:nvGrpSpPr>
          <p:cNvPr id="12" name="组合 11"/>
          <p:cNvGrpSpPr/>
          <p:nvPr/>
        </p:nvGrpSpPr>
        <p:grpSpPr>
          <a:xfrm>
            <a:off x="848995" y="1957705"/>
            <a:ext cx="5989320" cy="793750"/>
            <a:chOff x="1337" y="2452"/>
            <a:chExt cx="7610" cy="1250"/>
          </a:xfrm>
        </p:grpSpPr>
        <p:cxnSp>
          <p:nvCxnSpPr>
            <p:cNvPr id="5" name="直接连接符 4"/>
            <p:cNvCxnSpPr/>
            <p:nvPr/>
          </p:nvCxnSpPr>
          <p:spPr>
            <a:xfrm>
              <a:off x="1337" y="3702"/>
              <a:ext cx="7610" cy="0"/>
            </a:xfrm>
            <a:prstGeom prst="line">
              <a:avLst/>
            </a:prstGeom>
            <a:ln w="12700">
              <a:solidFill>
                <a:srgbClr val="4A5A6F"/>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337" y="2452"/>
              <a:ext cx="7610" cy="0"/>
            </a:xfrm>
            <a:prstGeom prst="line">
              <a:avLst/>
            </a:prstGeom>
            <a:ln w="12700">
              <a:solidFill>
                <a:srgbClr val="4A5A6F"/>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09016794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5489416" cy="701731"/>
          </a:xfrm>
          <a:prstGeom prst="rect">
            <a:avLst/>
          </a:prstGeom>
        </p:spPr>
        <p:txBody>
          <a:bodyPr wrap="square">
            <a:spAutoFit/>
            <a:scene3d>
              <a:camera prst="orthographicFront"/>
              <a:lightRig rig="threePt" dir="t"/>
            </a:scene3d>
            <a:sp3d contourW="12700"/>
          </a:bodyPr>
          <a:lstStyle/>
          <a:p>
            <a:pPr defTabSz="514350" fontAlgn="base">
              <a:lnSpc>
                <a:spcPct val="90000"/>
              </a:lnSpc>
            </a:pPr>
            <a:r>
              <a:rPr lang="en-US" altLang="zh-CN" sz="2400" b="1" dirty="0" smtClean="0">
                <a:solidFill>
                  <a:srgbClr val="FFFF00"/>
                </a:solidFill>
                <a:cs typeface="黑体" panose="02010609060101010101" charset="-122"/>
                <a:sym typeface="+mn-ea"/>
              </a:rPr>
              <a:t> </a:t>
            </a:r>
            <a:r>
              <a:rPr lang="en-US" altLang="zh-CN" sz="2400" b="1" dirty="0">
                <a:solidFill>
                  <a:srgbClr val="FFFF00"/>
                </a:solidFill>
                <a:cs typeface="黑体" panose="02010609060101010101" charset="-122"/>
                <a:sym typeface="+mn-ea"/>
              </a:rPr>
              <a:t>5.4.1  </a:t>
            </a:r>
            <a:r>
              <a:rPr lang="zh-CN" altLang="en-US" sz="2400" b="1" dirty="0">
                <a:solidFill>
                  <a:srgbClr val="FFFF00"/>
                </a:solidFill>
                <a:cs typeface="黑体" panose="02010609060101010101" charset="-122"/>
                <a:sym typeface="+mn-ea"/>
              </a:rPr>
              <a:t>会计凭证的传递</a:t>
            </a:r>
          </a:p>
          <a:p>
            <a:pPr defTabSz="514350" fontAlgn="base">
              <a:lnSpc>
                <a:spcPct val="90000"/>
              </a:lnSpc>
            </a:pPr>
            <a:r>
              <a:rPr lang="en-US" altLang="zh-CN" sz="2000" b="1" dirty="0" smtClean="0">
                <a:solidFill>
                  <a:srgbClr val="FFFF00"/>
                </a:solidFill>
                <a:cs typeface="黑体" panose="02010609060101010101" charset="-122"/>
                <a:sym typeface="+mn-ea"/>
              </a:rPr>
              <a:t>    5.4.1.1  </a:t>
            </a:r>
            <a:r>
              <a:rPr lang="zh-CN" altLang="en-US" sz="2000" b="1" dirty="0">
                <a:solidFill>
                  <a:srgbClr val="FFFF00"/>
                </a:solidFill>
                <a:cs typeface="黑体" panose="02010609060101010101" charset="-122"/>
                <a:sym typeface="+mn-ea"/>
              </a:rPr>
              <a:t>会计凭证传递的含义</a:t>
            </a:r>
          </a:p>
        </p:txBody>
      </p:sp>
      <p:sp>
        <p:nvSpPr>
          <p:cNvPr id="3" name="文本框 2"/>
          <p:cNvSpPr txBox="1"/>
          <p:nvPr/>
        </p:nvSpPr>
        <p:spPr>
          <a:xfrm>
            <a:off x="924128" y="1182679"/>
            <a:ext cx="7461115" cy="3831818"/>
          </a:xfrm>
          <a:prstGeom prst="rect">
            <a:avLst/>
          </a:prstGeom>
          <a:noFill/>
        </p:spPr>
        <p:txBody>
          <a:bodyPr wrap="square" rtlCol="0" anchor="t">
            <a:spAutoFit/>
          </a:bodyPr>
          <a:lstStyle/>
          <a:p>
            <a:pPr marL="0" lvl="1" indent="457200" defTabSz="514350">
              <a:lnSpc>
                <a:spcPct val="150000"/>
              </a:lnSpc>
              <a:spcBef>
                <a:spcPct val="0"/>
              </a:spcBef>
            </a:pPr>
            <a:r>
              <a:rPr lang="zh-CN" altLang="en-US" dirty="0">
                <a:solidFill>
                  <a:prstClr val="white"/>
                </a:solidFill>
                <a:latin typeface="黑体" panose="02010609060101010101" charset="-122"/>
                <a:ea typeface="黑体" panose="02010609060101010101" charset="-122"/>
                <a:cs typeface="黑体" panose="02010609060101010101" charset="-122"/>
                <a:sym typeface="+mn-ea"/>
              </a:rPr>
              <a:t>会计凭证的传递，是指从会计凭证的取得或填制时起至归档保管过程中，在单位内部有关部门和人员之间的传送程序。会计凭证的传递，应当满足内部控制制度的要求，使传递程序合理有效，同时尽量节约传递时间，减少传递的工作量。各单位应根据具体情况确定每一种会计凭证的传递程序和方法。</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marL="0" lvl="1" indent="457200" defTabSz="514350">
              <a:lnSpc>
                <a:spcPct val="150000"/>
              </a:lnSpc>
              <a:spcBef>
                <a:spcPct val="0"/>
              </a:spcBef>
            </a:pPr>
            <a:r>
              <a:rPr lang="zh-CN" altLang="en-US" dirty="0">
                <a:solidFill>
                  <a:prstClr val="white"/>
                </a:solidFill>
                <a:latin typeface="黑体" panose="02010609060101010101" charset="-122"/>
                <a:ea typeface="黑体" panose="02010609060101010101" charset="-122"/>
                <a:cs typeface="黑体" panose="02010609060101010101" charset="-122"/>
                <a:sym typeface="+mn-ea"/>
              </a:rPr>
              <a:t>会计凭证的传递具体包括传递程序和传递时间。各单位应根据经济业务特点、内部机构设置、人员分工和管理要求，具体规定各种凭证的传递程序；根据有关部门和经办人员办理业务的情况，确定凭证的传递时间。</a:t>
            </a:r>
          </a:p>
        </p:txBody>
      </p:sp>
    </p:spTree>
    <p:extLst>
      <p:ext uri="{BB962C8B-B14F-4D97-AF65-F5344CB8AC3E}">
        <p14:creationId xmlns:p14="http://schemas.microsoft.com/office/powerpoint/2010/main" val="281723070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5489416" cy="424732"/>
          </a:xfrm>
          <a:prstGeom prst="rect">
            <a:avLst/>
          </a:prstGeom>
        </p:spPr>
        <p:txBody>
          <a:bodyPr wrap="square">
            <a:spAutoFit/>
            <a:scene3d>
              <a:camera prst="orthographicFront"/>
              <a:lightRig rig="threePt" dir="t"/>
            </a:scene3d>
            <a:sp3d contourW="12700"/>
          </a:bodyPr>
          <a:lstStyle/>
          <a:p>
            <a:pPr defTabSz="514350" fontAlgn="base">
              <a:lnSpc>
                <a:spcPct val="90000"/>
              </a:lnSpc>
            </a:pPr>
            <a:r>
              <a:rPr lang="en-US" altLang="zh-CN" sz="2400" b="1" dirty="0" smtClean="0">
                <a:solidFill>
                  <a:srgbClr val="FFFF00"/>
                </a:solidFill>
                <a:cs typeface="黑体" panose="02010609060101010101" charset="-122"/>
                <a:sym typeface="+mn-ea"/>
              </a:rPr>
              <a:t> </a:t>
            </a:r>
            <a:r>
              <a:rPr lang="en-US" altLang="zh-CN" sz="2400" b="1" dirty="0">
                <a:solidFill>
                  <a:srgbClr val="FFFF00"/>
                </a:solidFill>
                <a:cs typeface="黑体" panose="02010609060101010101" charset="-122"/>
                <a:sym typeface="+mn-ea"/>
              </a:rPr>
              <a:t>5.4.1.2  </a:t>
            </a:r>
            <a:r>
              <a:rPr lang="zh-CN" altLang="en-US" sz="2400" b="1" dirty="0">
                <a:solidFill>
                  <a:srgbClr val="FFFF00"/>
                </a:solidFill>
                <a:cs typeface="黑体" panose="02010609060101010101" charset="-122"/>
                <a:sym typeface="+mn-ea"/>
              </a:rPr>
              <a:t>会计凭证传递的要求</a:t>
            </a:r>
            <a:endParaRPr lang="en-US" altLang="zh-CN" sz="2400" b="1" dirty="0" smtClean="0">
              <a:solidFill>
                <a:srgbClr val="FFFF00"/>
              </a:solidFill>
              <a:cs typeface="黑体" panose="02010609060101010101" charset="-122"/>
              <a:sym typeface="+mn-ea"/>
            </a:endParaRPr>
          </a:p>
        </p:txBody>
      </p:sp>
      <p:sp>
        <p:nvSpPr>
          <p:cNvPr id="3" name="文本框 2"/>
          <p:cNvSpPr txBox="1"/>
          <p:nvPr/>
        </p:nvSpPr>
        <p:spPr>
          <a:xfrm>
            <a:off x="972766" y="1138136"/>
            <a:ext cx="6935821" cy="3000821"/>
          </a:xfrm>
          <a:prstGeom prst="rect">
            <a:avLst/>
          </a:prstGeom>
          <a:noFill/>
        </p:spPr>
        <p:txBody>
          <a:bodyPr wrap="square" rtlCol="0" anchor="t">
            <a:spAutoFit/>
          </a:bodyPr>
          <a:lstStyle/>
          <a:p>
            <a:pPr marL="0" lvl="1" indent="457200" defTabSz="514350">
              <a:lnSpc>
                <a:spcPct val="150000"/>
              </a:lnSpc>
              <a:spcBef>
                <a:spcPct val="0"/>
              </a:spcBef>
            </a:pPr>
            <a:r>
              <a:rPr lang="zh-CN" altLang="en-US" dirty="0">
                <a:solidFill>
                  <a:prstClr val="white"/>
                </a:solidFill>
                <a:latin typeface="黑体" panose="02010609060101010101" charset="-122"/>
                <a:ea typeface="黑体" panose="02010609060101010101" charset="-122"/>
                <a:cs typeface="黑体" panose="02010609060101010101" charset="-122"/>
                <a:sym typeface="+mn-ea"/>
              </a:rPr>
              <a:t>会计凭证的传递要能够满足内部控制的要求，使传递程序合理有效，同时尽量节约传递时间，减少传递的工作量。会计凭证的传递程序应当科学、合理，具体办法由各单位根据会计业务需要自行规定，一般应包括下列内容：</a:t>
            </a:r>
          </a:p>
          <a:p>
            <a:pPr marL="0" lvl="1" indent="457200" defTabSz="514350">
              <a:lnSpc>
                <a:spcPct val="150000"/>
              </a:lnSpc>
              <a:spcBef>
                <a:spcPct val="0"/>
              </a:spcBef>
            </a:pPr>
            <a:r>
              <a:rPr lang="en-US" altLang="zh-CN" dirty="0">
                <a:solidFill>
                  <a:prstClr val="white"/>
                </a:solidFill>
                <a:latin typeface="黑体" panose="02010609060101010101" charset="-122"/>
                <a:ea typeface="黑体" panose="02010609060101010101" charset="-122"/>
                <a:cs typeface="黑体" panose="02010609060101010101" charset="-122"/>
                <a:sym typeface="+mn-ea"/>
              </a:rPr>
              <a:t>1.</a:t>
            </a:r>
            <a:r>
              <a:rPr lang="zh-CN" altLang="en-US" dirty="0">
                <a:solidFill>
                  <a:prstClr val="white"/>
                </a:solidFill>
                <a:latin typeface="黑体" panose="02010609060101010101" charset="-122"/>
                <a:ea typeface="黑体" panose="02010609060101010101" charset="-122"/>
                <a:cs typeface="黑体" panose="02010609060101010101" charset="-122"/>
                <a:sym typeface="+mn-ea"/>
              </a:rPr>
              <a:t>会计凭证传递时间上的要求</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marL="0" lvl="1" indent="457200" defTabSz="514350">
              <a:lnSpc>
                <a:spcPct val="150000"/>
              </a:lnSpc>
              <a:spcBef>
                <a:spcPct val="0"/>
              </a:spcBef>
            </a:pPr>
            <a:r>
              <a:rPr lang="en-US" altLang="zh-CN" dirty="0">
                <a:solidFill>
                  <a:prstClr val="white"/>
                </a:solidFill>
                <a:latin typeface="黑体" panose="02010609060101010101" charset="-122"/>
                <a:ea typeface="黑体" panose="02010609060101010101" charset="-122"/>
                <a:cs typeface="黑体" panose="02010609060101010101" charset="-122"/>
                <a:sym typeface="+mn-ea"/>
              </a:rPr>
              <a:t>2.</a:t>
            </a:r>
            <a:r>
              <a:rPr lang="zh-CN" altLang="en-US" dirty="0">
                <a:solidFill>
                  <a:prstClr val="white"/>
                </a:solidFill>
                <a:latin typeface="黑体" panose="02010609060101010101" charset="-122"/>
                <a:ea typeface="黑体" panose="02010609060101010101" charset="-122"/>
                <a:cs typeface="黑体" panose="02010609060101010101" charset="-122"/>
                <a:sym typeface="+mn-ea"/>
              </a:rPr>
              <a:t>会计凭证传递衔接手续上的要求</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marL="0" lvl="1" indent="457200" defTabSz="514350">
              <a:lnSpc>
                <a:spcPct val="150000"/>
              </a:lnSpc>
              <a:spcBef>
                <a:spcPct val="0"/>
              </a:spcBef>
            </a:pPr>
            <a:r>
              <a:rPr lang="en-US" altLang="zh-CN" dirty="0">
                <a:solidFill>
                  <a:prstClr val="white"/>
                </a:solidFill>
                <a:latin typeface="黑体" panose="02010609060101010101" charset="-122"/>
                <a:ea typeface="黑体" panose="02010609060101010101" charset="-122"/>
                <a:cs typeface="黑体" panose="02010609060101010101" charset="-122"/>
                <a:sym typeface="+mn-ea"/>
              </a:rPr>
              <a:t>3.</a:t>
            </a:r>
            <a:r>
              <a:rPr lang="zh-CN" altLang="en-US" dirty="0">
                <a:solidFill>
                  <a:prstClr val="white"/>
                </a:solidFill>
                <a:latin typeface="黑体" panose="02010609060101010101" charset="-122"/>
                <a:ea typeface="黑体" panose="02010609060101010101" charset="-122"/>
                <a:cs typeface="黑体" panose="02010609060101010101" charset="-122"/>
                <a:sym typeface="+mn-ea"/>
              </a:rPr>
              <a:t>会计凭证传递程序上的要求。</a:t>
            </a:r>
          </a:p>
        </p:txBody>
      </p:sp>
    </p:spTree>
    <p:extLst>
      <p:ext uri="{BB962C8B-B14F-4D97-AF65-F5344CB8AC3E}">
        <p14:creationId xmlns:p14="http://schemas.microsoft.com/office/powerpoint/2010/main" val="281723070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5489416" cy="424732"/>
          </a:xfrm>
          <a:prstGeom prst="rect">
            <a:avLst/>
          </a:prstGeom>
        </p:spPr>
        <p:txBody>
          <a:bodyPr wrap="square">
            <a:spAutoFit/>
            <a:scene3d>
              <a:camera prst="orthographicFront"/>
              <a:lightRig rig="threePt" dir="t"/>
            </a:scene3d>
            <a:sp3d contourW="12700"/>
          </a:bodyPr>
          <a:lstStyle/>
          <a:p>
            <a:pPr defTabSz="514350" fontAlgn="base">
              <a:lnSpc>
                <a:spcPct val="90000"/>
              </a:lnSpc>
            </a:pPr>
            <a:r>
              <a:rPr lang="en-US" altLang="zh-CN" sz="2400" b="1" dirty="0" smtClean="0">
                <a:solidFill>
                  <a:srgbClr val="FFFF00"/>
                </a:solidFill>
                <a:cs typeface="黑体" panose="02010609060101010101" charset="-122"/>
                <a:sym typeface="+mn-ea"/>
              </a:rPr>
              <a:t> </a:t>
            </a:r>
            <a:r>
              <a:rPr lang="en-US" altLang="zh-CN" sz="2400" b="1" dirty="0">
                <a:solidFill>
                  <a:srgbClr val="FFFF00"/>
                </a:solidFill>
                <a:cs typeface="黑体" panose="02010609060101010101" charset="-122"/>
                <a:sym typeface="+mn-ea"/>
              </a:rPr>
              <a:t>5.4.2  </a:t>
            </a:r>
            <a:r>
              <a:rPr lang="zh-CN" altLang="en-US" sz="2400" b="1" dirty="0">
                <a:solidFill>
                  <a:srgbClr val="FFFF00"/>
                </a:solidFill>
                <a:cs typeface="黑体" panose="02010609060101010101" charset="-122"/>
                <a:sym typeface="+mn-ea"/>
              </a:rPr>
              <a:t>会计凭证的保管</a:t>
            </a:r>
            <a:endParaRPr lang="en-US" altLang="zh-CN" sz="2400" b="1" dirty="0" smtClean="0">
              <a:solidFill>
                <a:srgbClr val="FFFF00"/>
              </a:solidFill>
              <a:cs typeface="黑体" panose="02010609060101010101" charset="-122"/>
              <a:sym typeface="+mn-ea"/>
            </a:endParaRPr>
          </a:p>
        </p:txBody>
      </p:sp>
      <p:sp>
        <p:nvSpPr>
          <p:cNvPr id="3" name="文本框 2"/>
          <p:cNvSpPr txBox="1"/>
          <p:nvPr/>
        </p:nvSpPr>
        <p:spPr>
          <a:xfrm>
            <a:off x="651333" y="1011677"/>
            <a:ext cx="7743638" cy="3416320"/>
          </a:xfrm>
          <a:prstGeom prst="rect">
            <a:avLst/>
          </a:prstGeom>
          <a:noFill/>
        </p:spPr>
        <p:txBody>
          <a:bodyPr wrap="square" rtlCol="0" anchor="t">
            <a:spAutoFit/>
          </a:bodyPr>
          <a:lstStyle/>
          <a:p>
            <a:pPr marL="0" lvl="1" indent="457200" defTabSz="514350">
              <a:lnSpc>
                <a:spcPct val="150000"/>
              </a:lnSpc>
              <a:spcBef>
                <a:spcPct val="0"/>
              </a:spcBef>
            </a:pPr>
            <a:r>
              <a:rPr lang="zh-CN" altLang="en-US" dirty="0">
                <a:solidFill>
                  <a:prstClr val="white"/>
                </a:solidFill>
                <a:latin typeface="黑体" panose="02010609060101010101" charset="-122"/>
                <a:ea typeface="黑体" panose="02010609060101010101" charset="-122"/>
                <a:cs typeface="黑体" panose="02010609060101010101" charset="-122"/>
                <a:sym typeface="+mn-ea"/>
              </a:rPr>
              <a:t>会计凭证的保管，是指会计凭证记账后的整理、装订、归档和存查工作。会计凭证作为记账的依据，是重要的会计档案和经济资料。本单位以及其他有关单位，可能因为各种需要查阅会计凭证，特别是发生贪污、盗窃、违法乱纪行为时，会计凭证还是依法处理的有效证据。因此，任何单位在完成经济业务手续和记账后，必须将会计凭证按规定的立卷归档制度形成会计档案资料，妥善保管，防止丢失，不得任意销毁，以便日后随时查阅。</a:t>
            </a:r>
          </a:p>
          <a:p>
            <a:pPr marL="0" lvl="1" indent="457200" defTabSz="514350">
              <a:lnSpc>
                <a:spcPct val="150000"/>
              </a:lnSpc>
              <a:spcBef>
                <a:spcPct val="0"/>
              </a:spcBef>
            </a:pPr>
            <a:r>
              <a:rPr lang="zh-CN" altLang="en-US" dirty="0">
                <a:solidFill>
                  <a:prstClr val="white"/>
                </a:solidFill>
                <a:latin typeface="黑体" panose="02010609060101010101" charset="-122"/>
                <a:ea typeface="黑体" panose="02010609060101010101" charset="-122"/>
                <a:cs typeface="黑体" panose="02010609060101010101" charset="-122"/>
                <a:sym typeface="+mn-ea"/>
              </a:rPr>
              <a:t>会计凭证的保管要求主要有：</a:t>
            </a:r>
          </a:p>
          <a:p>
            <a:pPr marL="0" lvl="1" indent="457200" defTabSz="514350">
              <a:lnSpc>
                <a:spcPct val="150000"/>
              </a:lnSpc>
              <a:spcBef>
                <a:spcPct val="0"/>
              </a:spcBef>
            </a:pPr>
            <a:r>
              <a:rPr lang="en-US" altLang="zh-CN" dirty="0">
                <a:solidFill>
                  <a:prstClr val="white"/>
                </a:solidFill>
                <a:latin typeface="黑体" panose="02010609060101010101" charset="-122"/>
                <a:ea typeface="黑体" panose="02010609060101010101" charset="-122"/>
                <a:cs typeface="黑体" panose="02010609060101010101" charset="-122"/>
                <a:sym typeface="+mn-ea"/>
              </a:rPr>
              <a:t>1</a:t>
            </a:r>
            <a:r>
              <a:rPr lang="zh-CN" altLang="en-US" dirty="0">
                <a:solidFill>
                  <a:prstClr val="white"/>
                </a:solidFill>
                <a:latin typeface="黑体" panose="02010609060101010101" charset="-122"/>
                <a:ea typeface="黑体" panose="02010609060101010101" charset="-122"/>
                <a:cs typeface="黑体" panose="02010609060101010101" charset="-122"/>
                <a:sym typeface="+mn-ea"/>
              </a:rPr>
              <a:t>．会计凭证应定期装订成册，防止散失</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p:txBody>
      </p:sp>
    </p:spTree>
    <p:extLst>
      <p:ext uri="{BB962C8B-B14F-4D97-AF65-F5344CB8AC3E}">
        <p14:creationId xmlns:p14="http://schemas.microsoft.com/office/powerpoint/2010/main" val="281723070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3" name="文本框 2"/>
          <p:cNvSpPr txBox="1"/>
          <p:nvPr/>
        </p:nvSpPr>
        <p:spPr>
          <a:xfrm>
            <a:off x="573511" y="233464"/>
            <a:ext cx="7928465" cy="4662815"/>
          </a:xfrm>
          <a:prstGeom prst="rect">
            <a:avLst/>
          </a:prstGeom>
          <a:noFill/>
        </p:spPr>
        <p:txBody>
          <a:bodyPr wrap="square" rtlCol="0" anchor="t">
            <a:spAutoFit/>
          </a:bodyPr>
          <a:lstStyle/>
          <a:p>
            <a:pPr marL="0" lvl="1" indent="457200" defTabSz="514350">
              <a:lnSpc>
                <a:spcPct val="150000"/>
              </a:lnSpc>
              <a:spcBef>
                <a:spcPct val="0"/>
              </a:spcBef>
            </a:pPr>
            <a:r>
              <a:rPr lang="en-US" altLang="zh-CN" dirty="0">
                <a:solidFill>
                  <a:prstClr val="white"/>
                </a:solidFill>
                <a:latin typeface="黑体" panose="02010609060101010101" charset="-122"/>
                <a:ea typeface="黑体" panose="02010609060101010101" charset="-122"/>
                <a:cs typeface="黑体" panose="02010609060101010101" charset="-122"/>
                <a:sym typeface="+mn-ea"/>
              </a:rPr>
              <a:t>2</a:t>
            </a:r>
            <a:r>
              <a:rPr lang="zh-CN" altLang="en-US" dirty="0">
                <a:solidFill>
                  <a:prstClr val="white"/>
                </a:solidFill>
                <a:latin typeface="黑体" panose="02010609060101010101" charset="-122"/>
                <a:ea typeface="黑体" panose="02010609060101010101" charset="-122"/>
                <a:cs typeface="黑体" panose="02010609060101010101" charset="-122"/>
                <a:sym typeface="+mn-ea"/>
              </a:rPr>
              <a:t>．会计凭证封面应注明单位名称、凭证种类、凭证张数、起止号数、年度、月份、会计主管人员和装订人员等有关事项，会计主管人员和保管人员应在封面上签章。</a:t>
            </a:r>
          </a:p>
          <a:p>
            <a:pPr marL="0" lvl="1" indent="457200" defTabSz="514350">
              <a:lnSpc>
                <a:spcPct val="150000"/>
              </a:lnSpc>
              <a:spcBef>
                <a:spcPct val="0"/>
              </a:spcBef>
            </a:pPr>
            <a:r>
              <a:rPr lang="en-US" altLang="zh-CN" dirty="0">
                <a:solidFill>
                  <a:prstClr val="white"/>
                </a:solidFill>
                <a:latin typeface="黑体" panose="02010609060101010101" charset="-122"/>
                <a:ea typeface="黑体" panose="02010609060101010101" charset="-122"/>
                <a:cs typeface="黑体" panose="02010609060101010101" charset="-122"/>
                <a:sym typeface="+mn-ea"/>
              </a:rPr>
              <a:t>3</a:t>
            </a:r>
            <a:r>
              <a:rPr lang="zh-CN" altLang="en-US" dirty="0">
                <a:solidFill>
                  <a:prstClr val="white"/>
                </a:solidFill>
                <a:latin typeface="黑体" panose="02010609060101010101" charset="-122"/>
                <a:ea typeface="黑体" panose="02010609060101010101" charset="-122"/>
                <a:cs typeface="黑体" panose="02010609060101010101" charset="-122"/>
                <a:sym typeface="+mn-ea"/>
              </a:rPr>
              <a:t>．会计凭证应加贴封条，防止抽换凭证。原始凭证不得外借，其他单位如有特殊原因确实需要使用时，经本单位会计机构负责人（会计主管人员）批准，可以复制。向外单位提供的原始凭证复制件，应在专设的登记簿上登记，并由提供人员和收取人员共同签名、盖章。</a:t>
            </a:r>
          </a:p>
          <a:p>
            <a:pPr marL="0" lvl="1" indent="457200" defTabSz="514350">
              <a:lnSpc>
                <a:spcPct val="150000"/>
              </a:lnSpc>
              <a:spcBef>
                <a:spcPct val="0"/>
              </a:spcBef>
            </a:pPr>
            <a:r>
              <a:rPr lang="en-US" altLang="zh-CN" dirty="0">
                <a:solidFill>
                  <a:prstClr val="white"/>
                </a:solidFill>
                <a:latin typeface="黑体" panose="02010609060101010101" charset="-122"/>
                <a:ea typeface="黑体" panose="02010609060101010101" charset="-122"/>
                <a:cs typeface="黑体" panose="02010609060101010101" charset="-122"/>
                <a:sym typeface="+mn-ea"/>
              </a:rPr>
              <a:t>4</a:t>
            </a:r>
            <a:r>
              <a:rPr lang="zh-CN" altLang="en-US" dirty="0">
                <a:solidFill>
                  <a:prstClr val="white"/>
                </a:solidFill>
                <a:latin typeface="黑体" panose="02010609060101010101" charset="-122"/>
                <a:ea typeface="黑体" panose="02010609060101010101" charset="-122"/>
                <a:cs typeface="黑体" panose="02010609060101010101" charset="-122"/>
                <a:sym typeface="+mn-ea"/>
              </a:rPr>
              <a:t>．原始凭证较多时，可单独装订，但应在凭证封面注明所属记账凭证的日期、编号和种类，同时在所属的记账凭证上应注明“附件另订”及原始凭证的名称和编号，以便查阅。</a:t>
            </a:r>
          </a:p>
          <a:p>
            <a:pPr marL="0" lvl="1" indent="457200" defTabSz="514350">
              <a:lnSpc>
                <a:spcPct val="150000"/>
              </a:lnSpc>
              <a:spcBef>
                <a:spcPct val="0"/>
              </a:spcBef>
            </a:pPr>
            <a:endParaRPr lang="zh-CN" altLang="en-US" dirty="0">
              <a:solidFill>
                <a:prstClr val="white"/>
              </a:solidFill>
              <a:latin typeface="黑体" panose="02010609060101010101" charset="-122"/>
              <a:ea typeface="黑体" panose="02010609060101010101" charset="-122"/>
              <a:cs typeface="黑体" panose="02010609060101010101" charset="-122"/>
              <a:sym typeface="+mn-ea"/>
            </a:endParaRPr>
          </a:p>
        </p:txBody>
      </p:sp>
    </p:spTree>
    <p:extLst>
      <p:ext uri="{BB962C8B-B14F-4D97-AF65-F5344CB8AC3E}">
        <p14:creationId xmlns:p14="http://schemas.microsoft.com/office/powerpoint/2010/main" val="281723070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3" name="文本框 2"/>
          <p:cNvSpPr txBox="1"/>
          <p:nvPr/>
        </p:nvSpPr>
        <p:spPr>
          <a:xfrm>
            <a:off x="515144" y="480948"/>
            <a:ext cx="8220294" cy="4247317"/>
          </a:xfrm>
          <a:prstGeom prst="rect">
            <a:avLst/>
          </a:prstGeom>
          <a:noFill/>
        </p:spPr>
        <p:txBody>
          <a:bodyPr wrap="square" rtlCol="0" anchor="t">
            <a:spAutoFit/>
          </a:bodyPr>
          <a:lstStyle/>
          <a:p>
            <a:pPr marL="0" lvl="1" indent="457200" defTabSz="514350">
              <a:lnSpc>
                <a:spcPct val="150000"/>
              </a:lnSpc>
              <a:spcBef>
                <a:spcPct val="0"/>
              </a:spcBef>
            </a:pP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5</a:t>
            </a:r>
            <a:r>
              <a:rPr lang="zh-CN" altLang="en-US" dirty="0">
                <a:solidFill>
                  <a:prstClr val="white"/>
                </a:solidFill>
                <a:latin typeface="黑体" panose="02010609060101010101" charset="-122"/>
                <a:ea typeface="黑体" panose="02010609060101010101" charset="-122"/>
                <a:cs typeface="黑体" panose="02010609060101010101" charset="-122"/>
                <a:sym typeface="+mn-ea"/>
              </a:rPr>
              <a:t>．每年装订成册的会计凭证，在会计年度终了后，可由单位会计管理机构临时保管一年，再移交单位档案管理机构保管。因工作需要确需推迟移交的，应当经单位档案管理机构同意。单位会计管理机构临时保管会计档案最长不超过三年。临时保管期间，会计档案的保管应当符合国家档案管理的有关规定，且出纳人员不得兼管会计档案。</a:t>
            </a:r>
          </a:p>
          <a:p>
            <a:pPr marL="0" lvl="1" indent="457200" defTabSz="514350">
              <a:lnSpc>
                <a:spcPct val="150000"/>
              </a:lnSpc>
              <a:spcBef>
                <a:spcPct val="0"/>
              </a:spcBef>
            </a:pPr>
            <a:r>
              <a:rPr lang="en-US" altLang="zh-CN" dirty="0">
                <a:solidFill>
                  <a:prstClr val="white"/>
                </a:solidFill>
                <a:latin typeface="黑体" panose="02010609060101010101" charset="-122"/>
                <a:ea typeface="黑体" panose="02010609060101010101" charset="-122"/>
                <a:cs typeface="黑体" panose="02010609060101010101" charset="-122"/>
                <a:sym typeface="+mn-ea"/>
              </a:rPr>
              <a:t>6</a:t>
            </a:r>
            <a:r>
              <a:rPr lang="zh-CN" altLang="en-US" dirty="0">
                <a:solidFill>
                  <a:prstClr val="white"/>
                </a:solidFill>
                <a:latin typeface="黑体" panose="02010609060101010101" charset="-122"/>
                <a:ea typeface="黑体" panose="02010609060101010101" charset="-122"/>
                <a:cs typeface="黑体" panose="02010609060101010101" charset="-122"/>
                <a:sym typeface="+mn-ea"/>
              </a:rPr>
              <a:t>．严格遵守会计凭证的保管期限要求，期满前不得任意销毁。</a:t>
            </a:r>
            <a:r>
              <a:rPr lang="en-US" altLang="zh-CN" dirty="0">
                <a:solidFill>
                  <a:prstClr val="white"/>
                </a:solidFill>
                <a:latin typeface="黑体" panose="02010609060101010101" charset="-122"/>
                <a:ea typeface="黑体" panose="02010609060101010101" charset="-122"/>
                <a:cs typeface="黑体" panose="02010609060101010101" charset="-122"/>
                <a:sym typeface="+mn-ea"/>
              </a:rPr>
              <a:t>2016</a:t>
            </a:r>
            <a:r>
              <a:rPr lang="zh-CN" altLang="en-US" dirty="0">
                <a:solidFill>
                  <a:prstClr val="white"/>
                </a:solidFill>
                <a:latin typeface="黑体" panose="02010609060101010101" charset="-122"/>
                <a:ea typeface="黑体" panose="02010609060101010101" charset="-122"/>
                <a:cs typeface="黑体" panose="02010609060101010101" charset="-122"/>
                <a:sym typeface="+mn-ea"/>
              </a:rPr>
              <a:t>年</a:t>
            </a:r>
            <a:r>
              <a:rPr lang="en-US" altLang="zh-CN" dirty="0">
                <a:solidFill>
                  <a:prstClr val="white"/>
                </a:solidFill>
                <a:latin typeface="黑体" panose="02010609060101010101" charset="-122"/>
                <a:ea typeface="黑体" panose="02010609060101010101" charset="-122"/>
                <a:cs typeface="黑体" panose="02010609060101010101" charset="-122"/>
                <a:sym typeface="+mn-ea"/>
              </a:rPr>
              <a:t>1</a:t>
            </a:r>
            <a:r>
              <a:rPr lang="zh-CN" altLang="en-US" dirty="0">
                <a:solidFill>
                  <a:prstClr val="white"/>
                </a:solidFill>
                <a:latin typeface="黑体" panose="02010609060101010101" charset="-122"/>
                <a:ea typeface="黑体" panose="02010609060101010101" charset="-122"/>
                <a:cs typeface="黑体" panose="02010609060101010101" charset="-122"/>
                <a:sym typeface="+mn-ea"/>
              </a:rPr>
              <a:t>月</a:t>
            </a:r>
            <a:r>
              <a:rPr lang="en-US" altLang="zh-CN" dirty="0">
                <a:solidFill>
                  <a:prstClr val="white"/>
                </a:solidFill>
                <a:latin typeface="黑体" panose="02010609060101010101" charset="-122"/>
                <a:ea typeface="黑体" panose="02010609060101010101" charset="-122"/>
                <a:cs typeface="黑体" panose="02010609060101010101" charset="-122"/>
                <a:sym typeface="+mn-ea"/>
              </a:rPr>
              <a:t>1</a:t>
            </a:r>
            <a:r>
              <a:rPr lang="zh-CN" altLang="en-US" dirty="0">
                <a:solidFill>
                  <a:prstClr val="white"/>
                </a:solidFill>
                <a:latin typeface="黑体" panose="02010609060101010101" charset="-122"/>
                <a:ea typeface="黑体" panose="02010609060101010101" charset="-122"/>
                <a:cs typeface="黑体" panose="02010609060101010101" charset="-122"/>
                <a:sym typeface="+mn-ea"/>
              </a:rPr>
              <a:t>日起实行的</a:t>
            </a:r>
            <a:r>
              <a:rPr lang="en-US" altLang="zh-CN" dirty="0">
                <a:solidFill>
                  <a:prstClr val="white"/>
                </a:solidFill>
                <a:latin typeface="黑体" panose="02010609060101010101" charset="-122"/>
                <a:ea typeface="黑体" panose="02010609060101010101" charset="-122"/>
                <a:cs typeface="黑体" panose="02010609060101010101" charset="-122"/>
                <a:sym typeface="+mn-ea"/>
              </a:rPr>
              <a:t>《</a:t>
            </a:r>
            <a:r>
              <a:rPr lang="zh-CN" altLang="en-US" dirty="0">
                <a:solidFill>
                  <a:prstClr val="white"/>
                </a:solidFill>
                <a:latin typeface="黑体" panose="02010609060101010101" charset="-122"/>
                <a:ea typeface="黑体" panose="02010609060101010101" charset="-122"/>
                <a:cs typeface="黑体" panose="02010609060101010101" charset="-122"/>
                <a:sym typeface="+mn-ea"/>
              </a:rPr>
              <a:t>会计档案管理办法</a:t>
            </a:r>
            <a:r>
              <a:rPr lang="en-US" altLang="zh-CN" dirty="0">
                <a:solidFill>
                  <a:prstClr val="white"/>
                </a:solidFill>
                <a:latin typeface="黑体" panose="02010609060101010101" charset="-122"/>
                <a:ea typeface="黑体" panose="02010609060101010101" charset="-122"/>
                <a:cs typeface="黑体" panose="02010609060101010101" charset="-122"/>
                <a:sym typeface="+mn-ea"/>
              </a:rPr>
              <a:t>》</a:t>
            </a:r>
            <a:r>
              <a:rPr lang="zh-CN" altLang="en-US" dirty="0">
                <a:solidFill>
                  <a:prstClr val="white"/>
                </a:solidFill>
                <a:latin typeface="黑体" panose="02010609060101010101" charset="-122"/>
                <a:ea typeface="黑体" panose="02010609060101010101" charset="-122"/>
                <a:cs typeface="黑体" panose="02010609060101010101" charset="-122"/>
                <a:sym typeface="+mn-ea"/>
              </a:rPr>
              <a:t>规定，会计档案的保管期限分为永久、定期两类。定期保管期限一般分为</a:t>
            </a:r>
            <a:r>
              <a:rPr lang="en-US" altLang="zh-CN" dirty="0">
                <a:solidFill>
                  <a:prstClr val="white"/>
                </a:solidFill>
                <a:latin typeface="黑体" panose="02010609060101010101" charset="-122"/>
                <a:ea typeface="黑体" panose="02010609060101010101" charset="-122"/>
                <a:cs typeface="黑体" panose="02010609060101010101" charset="-122"/>
                <a:sym typeface="+mn-ea"/>
              </a:rPr>
              <a:t>10</a:t>
            </a:r>
            <a:r>
              <a:rPr lang="zh-CN" altLang="en-US" dirty="0">
                <a:solidFill>
                  <a:prstClr val="white"/>
                </a:solidFill>
                <a:latin typeface="黑体" panose="02010609060101010101" charset="-122"/>
                <a:ea typeface="黑体" panose="02010609060101010101" charset="-122"/>
                <a:cs typeface="黑体" panose="02010609060101010101" charset="-122"/>
                <a:sym typeface="+mn-ea"/>
              </a:rPr>
              <a:t>年和</a:t>
            </a:r>
            <a:r>
              <a:rPr lang="en-US" altLang="zh-CN" dirty="0">
                <a:solidFill>
                  <a:prstClr val="white"/>
                </a:solidFill>
                <a:latin typeface="黑体" panose="02010609060101010101" charset="-122"/>
                <a:ea typeface="黑体" panose="02010609060101010101" charset="-122"/>
                <a:cs typeface="黑体" panose="02010609060101010101" charset="-122"/>
                <a:sym typeface="+mn-ea"/>
              </a:rPr>
              <a:t>30</a:t>
            </a:r>
            <a:r>
              <a:rPr lang="zh-CN" altLang="en-US" dirty="0">
                <a:solidFill>
                  <a:prstClr val="white"/>
                </a:solidFill>
                <a:latin typeface="黑体" panose="02010609060101010101" charset="-122"/>
                <a:ea typeface="黑体" panose="02010609060101010101" charset="-122"/>
                <a:cs typeface="黑体" panose="02010609060101010101" charset="-122"/>
                <a:sym typeface="+mn-ea"/>
              </a:rPr>
              <a:t>年。会计档案的保管期限，从会计年度终了后的第一天算起。企业和其他组织会计凭证（包括原始凭证、记账凭证）的保管期限为</a:t>
            </a:r>
            <a:r>
              <a:rPr lang="en-US" altLang="zh-CN" dirty="0">
                <a:solidFill>
                  <a:prstClr val="white"/>
                </a:solidFill>
                <a:latin typeface="黑体" panose="02010609060101010101" charset="-122"/>
                <a:ea typeface="黑体" panose="02010609060101010101" charset="-122"/>
                <a:cs typeface="黑体" panose="02010609060101010101" charset="-122"/>
                <a:sym typeface="+mn-ea"/>
              </a:rPr>
              <a:t>30</a:t>
            </a:r>
            <a:r>
              <a:rPr lang="zh-CN" altLang="en-US" dirty="0">
                <a:solidFill>
                  <a:prstClr val="white"/>
                </a:solidFill>
                <a:latin typeface="黑体" panose="02010609060101010101" charset="-122"/>
                <a:ea typeface="黑体" panose="02010609060101010101" charset="-122"/>
                <a:cs typeface="黑体" panose="02010609060101010101" charset="-122"/>
                <a:sym typeface="+mn-ea"/>
              </a:rPr>
              <a:t>年。</a:t>
            </a:r>
          </a:p>
        </p:txBody>
      </p:sp>
    </p:spTree>
    <p:extLst>
      <p:ext uri="{BB962C8B-B14F-4D97-AF65-F5344CB8AC3E}">
        <p14:creationId xmlns:p14="http://schemas.microsoft.com/office/powerpoint/2010/main" val="281723070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4709999" cy="424732"/>
          </a:xfrm>
          <a:prstGeom prst="rect">
            <a:avLst/>
          </a:prstGeom>
        </p:spPr>
        <p:txBody>
          <a:bodyPr wrap="square">
            <a:spAutoFit/>
            <a:scene3d>
              <a:camera prst="orthographicFront"/>
              <a:lightRig rig="threePt" dir="t"/>
            </a:scene3d>
            <a:sp3d contourW="12700"/>
          </a:bodyPr>
          <a:lstStyle/>
          <a:p>
            <a:pPr defTabSz="514350" fontAlgn="base">
              <a:lnSpc>
                <a:spcPct val="90000"/>
              </a:lnSpc>
            </a:pPr>
            <a:r>
              <a:rPr lang="en-US" altLang="zh-CN" sz="2400" b="1" dirty="0">
                <a:solidFill>
                  <a:srgbClr val="FFFF00"/>
                </a:solidFill>
                <a:cs typeface="黑体" panose="02010609060101010101" charset="-122"/>
                <a:sym typeface="+mn-ea"/>
              </a:rPr>
              <a:t>5</a:t>
            </a:r>
            <a:r>
              <a:rPr lang="en-US" altLang="zh-CN" sz="2400" b="1" dirty="0" smtClean="0">
                <a:solidFill>
                  <a:srgbClr val="FFFF00"/>
                </a:solidFill>
                <a:cs typeface="黑体" panose="02010609060101010101" charset="-122"/>
                <a:sym typeface="+mn-ea"/>
              </a:rPr>
              <a:t>.1.1 </a:t>
            </a:r>
            <a:r>
              <a:rPr lang="zh-CN" altLang="en-US" sz="2400" b="1" dirty="0" smtClean="0">
                <a:solidFill>
                  <a:srgbClr val="FFFF00"/>
                </a:solidFill>
                <a:cs typeface="黑体" panose="02010609060101010101" charset="-122"/>
                <a:sym typeface="+mn-ea"/>
              </a:rPr>
              <a:t>会计</a:t>
            </a:r>
            <a:r>
              <a:rPr lang="zh-CN" altLang="en-US" sz="2400" b="1" dirty="0">
                <a:solidFill>
                  <a:srgbClr val="FFFF00"/>
                </a:solidFill>
                <a:cs typeface="黑体" panose="02010609060101010101" charset="-122"/>
                <a:sym typeface="+mn-ea"/>
              </a:rPr>
              <a:t>凭证的概念</a:t>
            </a:r>
            <a:endParaRPr lang="en-US" altLang="zh-CN" sz="2400" b="1" dirty="0" smtClean="0">
              <a:solidFill>
                <a:srgbClr val="FFFF00"/>
              </a:solidFill>
              <a:cs typeface="黑体" panose="02010609060101010101" charset="-122"/>
              <a:sym typeface="+mn-ea"/>
            </a:endParaRPr>
          </a:p>
        </p:txBody>
      </p:sp>
      <p:sp>
        <p:nvSpPr>
          <p:cNvPr id="3" name="文本框 2"/>
          <p:cNvSpPr txBox="1"/>
          <p:nvPr/>
        </p:nvSpPr>
        <p:spPr>
          <a:xfrm>
            <a:off x="893853" y="905680"/>
            <a:ext cx="6314344" cy="2585323"/>
          </a:xfrm>
          <a:prstGeom prst="rect">
            <a:avLst/>
          </a:prstGeom>
          <a:noFill/>
        </p:spPr>
        <p:txBody>
          <a:bodyPr wrap="square" rtlCol="0" anchor="t">
            <a:spAutoFit/>
          </a:bodyPr>
          <a:lstStyle/>
          <a:p>
            <a:pPr marL="0" lvl="1" indent="457200" defTabSz="514350">
              <a:lnSpc>
                <a:spcPct val="150000"/>
              </a:lnSpc>
              <a:spcBef>
                <a:spcPct val="0"/>
              </a:spcBef>
            </a:pPr>
            <a:r>
              <a:rPr lang="zh-CN" altLang="zh-CN" dirty="0" smtClean="0">
                <a:solidFill>
                  <a:prstClr val="white"/>
                </a:solidFill>
                <a:latin typeface="黑体" panose="02010609060101010101" charset="-122"/>
                <a:ea typeface="黑体" panose="02010609060101010101" charset="-122"/>
                <a:cs typeface="黑体" panose="02010609060101010101" charset="-122"/>
                <a:sym typeface="+mn-ea"/>
              </a:rPr>
              <a:t>会计</a:t>
            </a:r>
            <a:r>
              <a:rPr lang="zh-CN" altLang="en-US" dirty="0">
                <a:solidFill>
                  <a:prstClr val="white"/>
                </a:solidFill>
                <a:latin typeface="黑体" panose="02010609060101010101" charset="-122"/>
                <a:ea typeface="黑体" panose="02010609060101010101" charset="-122"/>
                <a:cs typeface="黑体" panose="02010609060101010101" charset="-122"/>
                <a:sym typeface="+mn-ea"/>
              </a:rPr>
              <a:t>会计凭证，是指记录经济业务发生或者完成情况的书面证明，是登记账簿的依据。它包含几方面的含义：</a:t>
            </a:r>
          </a:p>
          <a:p>
            <a:pPr marL="0" lvl="1" indent="457200" defTabSz="514350">
              <a:lnSpc>
                <a:spcPct val="150000"/>
              </a:lnSpc>
              <a:spcBef>
                <a:spcPct val="0"/>
              </a:spcBef>
            </a:pPr>
            <a:r>
              <a:rPr lang="zh-CN" altLang="en-US" dirty="0">
                <a:solidFill>
                  <a:prstClr val="white"/>
                </a:solidFill>
                <a:latin typeface="黑体" panose="02010609060101010101" charset="-122"/>
                <a:ea typeface="黑体" panose="02010609060101010101" charset="-122"/>
                <a:cs typeface="黑体" panose="02010609060101010101" charset="-122"/>
                <a:sym typeface="+mn-ea"/>
              </a:rPr>
              <a:t>（</a:t>
            </a:r>
            <a:r>
              <a:rPr lang="en-US" altLang="zh-CN" dirty="0">
                <a:solidFill>
                  <a:prstClr val="white"/>
                </a:solidFill>
                <a:latin typeface="黑体" panose="02010609060101010101" charset="-122"/>
                <a:ea typeface="黑体" panose="02010609060101010101" charset="-122"/>
                <a:cs typeface="黑体" panose="02010609060101010101" charset="-122"/>
                <a:sym typeface="+mn-ea"/>
              </a:rPr>
              <a:t>1</a:t>
            </a:r>
            <a:r>
              <a:rPr lang="zh-CN" altLang="en-US" dirty="0">
                <a:solidFill>
                  <a:prstClr val="white"/>
                </a:solidFill>
                <a:latin typeface="黑体" panose="02010609060101010101" charset="-122"/>
                <a:ea typeface="黑体" panose="02010609060101010101" charset="-122"/>
                <a:cs typeface="黑体" panose="02010609060101010101" charset="-122"/>
                <a:sym typeface="+mn-ea"/>
              </a:rPr>
              <a:t>）会计凭证是表明经济业务已经发生和完成的</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证据</a:t>
            </a:r>
            <a:endParaRPr lang="zh-CN" altLang="en-US" dirty="0">
              <a:solidFill>
                <a:prstClr val="white"/>
              </a:solidFill>
              <a:latin typeface="黑体" panose="02010609060101010101" charset="-122"/>
              <a:ea typeface="黑体" panose="02010609060101010101" charset="-122"/>
              <a:cs typeface="黑体" panose="02010609060101010101" charset="-122"/>
              <a:sym typeface="+mn-ea"/>
            </a:endParaRPr>
          </a:p>
          <a:p>
            <a:pPr marL="0" lvl="1" indent="457200" defTabSz="514350">
              <a:lnSpc>
                <a:spcPct val="150000"/>
              </a:lnSpc>
              <a:spcBef>
                <a:spcPct val="0"/>
              </a:spcBef>
            </a:pPr>
            <a:r>
              <a:rPr lang="zh-CN" altLang="en-US" dirty="0">
                <a:solidFill>
                  <a:prstClr val="white"/>
                </a:solidFill>
                <a:latin typeface="黑体" panose="02010609060101010101" charset="-122"/>
                <a:ea typeface="黑体" panose="02010609060101010101" charset="-122"/>
                <a:cs typeface="黑体" panose="02010609060101010101" charset="-122"/>
                <a:sym typeface="+mn-ea"/>
              </a:rPr>
              <a:t>（</a:t>
            </a:r>
            <a:r>
              <a:rPr lang="en-US" altLang="zh-CN" dirty="0">
                <a:solidFill>
                  <a:prstClr val="white"/>
                </a:solidFill>
                <a:latin typeface="黑体" panose="02010609060101010101" charset="-122"/>
                <a:ea typeface="黑体" panose="02010609060101010101" charset="-122"/>
                <a:cs typeface="黑体" panose="02010609060101010101" charset="-122"/>
                <a:sym typeface="+mn-ea"/>
              </a:rPr>
              <a:t>2</a:t>
            </a:r>
            <a:r>
              <a:rPr lang="zh-CN" altLang="en-US" dirty="0">
                <a:solidFill>
                  <a:prstClr val="white"/>
                </a:solidFill>
                <a:latin typeface="黑体" panose="02010609060101010101" charset="-122"/>
                <a:ea typeface="黑体" panose="02010609060101010101" charset="-122"/>
                <a:cs typeface="黑体" panose="02010609060101010101" charset="-122"/>
                <a:sym typeface="+mn-ea"/>
              </a:rPr>
              <a:t>）会计凭证是登记账簿的依据</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a:t>
            </a:r>
            <a:endParaRPr lang="zh-CN" altLang="en-US" dirty="0">
              <a:solidFill>
                <a:prstClr val="white"/>
              </a:solidFill>
              <a:latin typeface="黑体" panose="02010609060101010101" charset="-122"/>
              <a:ea typeface="黑体" panose="02010609060101010101" charset="-122"/>
              <a:cs typeface="黑体" panose="02010609060101010101" charset="-122"/>
              <a:sym typeface="+mn-ea"/>
            </a:endParaRPr>
          </a:p>
          <a:p>
            <a:pPr marL="0" lvl="1" indent="457200" defTabSz="514350">
              <a:lnSpc>
                <a:spcPct val="150000"/>
              </a:lnSpc>
              <a:spcBef>
                <a:spcPct val="0"/>
              </a:spcBef>
            </a:pPr>
            <a:r>
              <a:rPr lang="zh-CN" altLang="en-US" dirty="0">
                <a:solidFill>
                  <a:prstClr val="white"/>
                </a:solidFill>
                <a:latin typeface="黑体" panose="02010609060101010101" charset="-122"/>
                <a:ea typeface="黑体" panose="02010609060101010101" charset="-122"/>
                <a:cs typeface="黑体" panose="02010609060101010101" charset="-122"/>
                <a:sym typeface="+mn-ea"/>
              </a:rPr>
              <a:t>（</a:t>
            </a:r>
            <a:r>
              <a:rPr lang="en-US" altLang="zh-CN" dirty="0">
                <a:solidFill>
                  <a:prstClr val="white"/>
                </a:solidFill>
                <a:latin typeface="黑体" panose="02010609060101010101" charset="-122"/>
                <a:ea typeface="黑体" panose="02010609060101010101" charset="-122"/>
                <a:cs typeface="黑体" panose="02010609060101010101" charset="-122"/>
                <a:sym typeface="+mn-ea"/>
              </a:rPr>
              <a:t>3</a:t>
            </a:r>
            <a:r>
              <a:rPr lang="zh-CN" altLang="en-US" dirty="0">
                <a:solidFill>
                  <a:prstClr val="white"/>
                </a:solidFill>
                <a:latin typeface="黑体" panose="02010609060101010101" charset="-122"/>
                <a:ea typeface="黑体" panose="02010609060101010101" charset="-122"/>
                <a:cs typeface="黑体" panose="02010609060101010101" charset="-122"/>
                <a:sym typeface="+mn-ea"/>
              </a:rPr>
              <a:t>）会计凭证是明确经济责任、具有法律效力的书面证明</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a:t>
            </a:r>
            <a:endParaRPr lang="zh-CN" altLang="en-US" dirty="0">
              <a:solidFill>
                <a:prstClr val="white"/>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4709999" cy="424732"/>
          </a:xfrm>
          <a:prstGeom prst="rect">
            <a:avLst/>
          </a:prstGeom>
        </p:spPr>
        <p:txBody>
          <a:bodyPr wrap="square">
            <a:spAutoFit/>
            <a:scene3d>
              <a:camera prst="orthographicFront"/>
              <a:lightRig rig="threePt" dir="t"/>
            </a:scene3d>
            <a:sp3d contourW="12700"/>
          </a:bodyPr>
          <a:lstStyle/>
          <a:p>
            <a:pPr defTabSz="514350" fontAlgn="base">
              <a:lnSpc>
                <a:spcPct val="90000"/>
              </a:lnSpc>
            </a:pPr>
            <a:r>
              <a:rPr lang="en-US" altLang="zh-CN" sz="2400" b="1" dirty="0" smtClean="0">
                <a:solidFill>
                  <a:srgbClr val="FFFF00"/>
                </a:solidFill>
                <a:cs typeface="黑体" panose="02010609060101010101" charset="-122"/>
                <a:sym typeface="+mn-ea"/>
              </a:rPr>
              <a:t>5.1.2  </a:t>
            </a:r>
            <a:r>
              <a:rPr lang="zh-CN" altLang="en-US" sz="2400" b="1" dirty="0">
                <a:solidFill>
                  <a:srgbClr val="FFFF00"/>
                </a:solidFill>
                <a:cs typeface="黑体" panose="02010609060101010101" charset="-122"/>
                <a:sym typeface="+mn-ea"/>
              </a:rPr>
              <a:t>会计凭证的</a:t>
            </a:r>
            <a:r>
              <a:rPr lang="zh-CN" altLang="en-US" sz="2400" b="1" dirty="0" smtClean="0">
                <a:solidFill>
                  <a:srgbClr val="FFFF00"/>
                </a:solidFill>
                <a:cs typeface="黑体" panose="02010609060101010101" charset="-122"/>
                <a:sym typeface="+mn-ea"/>
              </a:rPr>
              <a:t>作用</a:t>
            </a:r>
            <a:endParaRPr lang="en-US" altLang="zh-CN" sz="2400" b="1" dirty="0" smtClean="0">
              <a:solidFill>
                <a:srgbClr val="FFFF00"/>
              </a:solidFill>
              <a:cs typeface="黑体" panose="02010609060101010101" charset="-122"/>
              <a:sym typeface="+mn-ea"/>
            </a:endParaRPr>
          </a:p>
        </p:txBody>
      </p:sp>
      <p:sp>
        <p:nvSpPr>
          <p:cNvPr id="3" name="文本框 2"/>
          <p:cNvSpPr txBox="1"/>
          <p:nvPr/>
        </p:nvSpPr>
        <p:spPr>
          <a:xfrm>
            <a:off x="1284270" y="1245140"/>
            <a:ext cx="6313032" cy="1754326"/>
          </a:xfrm>
          <a:prstGeom prst="rect">
            <a:avLst/>
          </a:prstGeom>
          <a:noFill/>
        </p:spPr>
        <p:txBody>
          <a:bodyPr wrap="square" rtlCol="0" anchor="t">
            <a:spAutoFit/>
          </a:bodyPr>
          <a:lstStyle/>
          <a:p>
            <a:pPr marL="0" lvl="1" indent="457200" defTabSz="514350">
              <a:lnSpc>
                <a:spcPct val="150000"/>
              </a:lnSpc>
              <a:spcBef>
                <a:spcPct val="0"/>
              </a:spcBef>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会计凭证</a:t>
            </a:r>
            <a:r>
              <a:rPr lang="zh-CN" altLang="en-US" dirty="0">
                <a:solidFill>
                  <a:prstClr val="white"/>
                </a:solidFill>
                <a:latin typeface="黑体" panose="02010609060101010101" charset="-122"/>
                <a:ea typeface="黑体" panose="02010609060101010101" charset="-122"/>
                <a:cs typeface="黑体" panose="02010609060101010101" charset="-122"/>
                <a:sym typeface="+mn-ea"/>
              </a:rPr>
              <a:t>的作用是提供会计信息，会计人员可以根据会计凭证，对日常大量、分散的各种经济业务，进行整理、分类、汇总，并经过会计处理，为经济管理提供有用的会计信息。主要体现在以下几个方面：</a:t>
            </a:r>
            <a:endParaRPr lang="zh-CN" altLang="zh-CN" dirty="0" smtClean="0">
              <a:solidFill>
                <a:prstClr val="white"/>
              </a:solidFill>
              <a:latin typeface="黑体" panose="02010609060101010101" charset="-122"/>
              <a:ea typeface="黑体" panose="02010609060101010101" charset="-122"/>
              <a:cs typeface="黑体" panose="02010609060101010101" charset="-122"/>
              <a:sym typeface="+mn-ea"/>
            </a:endParaRPr>
          </a:p>
        </p:txBody>
      </p:sp>
    </p:spTree>
    <p:extLst>
      <p:ext uri="{BB962C8B-B14F-4D97-AF65-F5344CB8AC3E}">
        <p14:creationId xmlns:p14="http://schemas.microsoft.com/office/powerpoint/2010/main" val="117816722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5489416" cy="424732"/>
          </a:xfrm>
          <a:prstGeom prst="rect">
            <a:avLst/>
          </a:prstGeom>
        </p:spPr>
        <p:txBody>
          <a:bodyPr wrap="square">
            <a:spAutoFit/>
            <a:scene3d>
              <a:camera prst="orthographicFront"/>
              <a:lightRig rig="threePt" dir="t"/>
            </a:scene3d>
            <a:sp3d contourW="12700"/>
          </a:bodyPr>
          <a:lstStyle/>
          <a:p>
            <a:pPr defTabSz="514350" fontAlgn="base">
              <a:lnSpc>
                <a:spcPct val="90000"/>
              </a:lnSpc>
            </a:pPr>
            <a:r>
              <a:rPr lang="en-US" altLang="zh-CN" sz="2400" b="1" dirty="0" smtClean="0">
                <a:solidFill>
                  <a:srgbClr val="FFFF00"/>
                </a:solidFill>
                <a:cs typeface="黑体" panose="02010609060101010101" charset="-122"/>
                <a:sym typeface="+mn-ea"/>
              </a:rPr>
              <a:t> </a:t>
            </a:r>
            <a:r>
              <a:rPr lang="en-US" altLang="zh-CN" sz="2400" b="1" dirty="0">
                <a:solidFill>
                  <a:srgbClr val="FFFF00"/>
                </a:solidFill>
                <a:cs typeface="黑体" panose="02010609060101010101" charset="-122"/>
                <a:sym typeface="+mn-ea"/>
              </a:rPr>
              <a:t>5.1.2.1  </a:t>
            </a:r>
            <a:r>
              <a:rPr lang="zh-CN" altLang="en-US" sz="2400" b="1" dirty="0">
                <a:solidFill>
                  <a:srgbClr val="FFFF00"/>
                </a:solidFill>
                <a:cs typeface="黑体" panose="02010609060101010101" charset="-122"/>
                <a:sym typeface="+mn-ea"/>
              </a:rPr>
              <a:t>记录经济业务，提供记账依据</a:t>
            </a:r>
            <a:endParaRPr lang="en-US" altLang="zh-CN" sz="2400" b="1" dirty="0" smtClean="0">
              <a:solidFill>
                <a:srgbClr val="FFFF00"/>
              </a:solidFill>
              <a:cs typeface="黑体" panose="02010609060101010101" charset="-122"/>
              <a:sym typeface="+mn-ea"/>
            </a:endParaRPr>
          </a:p>
        </p:txBody>
      </p:sp>
      <p:sp>
        <p:nvSpPr>
          <p:cNvPr id="3" name="文本框 2"/>
          <p:cNvSpPr txBox="1"/>
          <p:nvPr/>
        </p:nvSpPr>
        <p:spPr>
          <a:xfrm>
            <a:off x="1171255" y="944907"/>
            <a:ext cx="6584286" cy="2585323"/>
          </a:xfrm>
          <a:prstGeom prst="rect">
            <a:avLst/>
          </a:prstGeom>
          <a:noFill/>
        </p:spPr>
        <p:txBody>
          <a:bodyPr wrap="square" rtlCol="0" anchor="t">
            <a:spAutoFit/>
          </a:bodyPr>
          <a:lstStyle/>
          <a:p>
            <a:pPr marL="0" lvl="1" indent="457200" defTabSz="514350">
              <a:lnSpc>
                <a:spcPct val="150000"/>
              </a:lnSpc>
              <a:spcBef>
                <a:spcPct val="0"/>
              </a:spcBef>
            </a:pPr>
            <a:r>
              <a:rPr lang="zh-CN" altLang="zh-CN" dirty="0" smtClean="0">
                <a:solidFill>
                  <a:prstClr val="white"/>
                </a:solidFill>
                <a:latin typeface="黑体" panose="02010609060101010101" charset="-122"/>
                <a:ea typeface="黑体" panose="02010609060101010101" charset="-122"/>
                <a:cs typeface="黑体" panose="02010609060101010101" charset="-122"/>
                <a:sym typeface="+mn-ea"/>
              </a:rPr>
              <a:t>会计</a:t>
            </a:r>
            <a:r>
              <a:rPr lang="zh-CN" altLang="en-US" dirty="0">
                <a:solidFill>
                  <a:prstClr val="white"/>
                </a:solidFill>
                <a:latin typeface="黑体" panose="02010609060101010101" charset="-122"/>
                <a:ea typeface="黑体" panose="02010609060101010101" charset="-122"/>
                <a:cs typeface="黑体" panose="02010609060101010101" charset="-122"/>
                <a:sym typeface="+mn-ea"/>
              </a:rPr>
              <a:t>凭证用以记录经济业务的发生和完成情况，为会计核算提供原始依据。通过会计凭证的填制和审核，可以如实反映各项经济业务的具体情况。但是，会计凭证只是对经济业务所做出的初步归类记录。要全面反映经济活动情况，还必须对经济业务在账户中做出进一步归类和系统化的记录。任何单位都不能凭空记账，登记账簿必须以经过审核无误的会计凭证为依据。</a:t>
            </a:r>
            <a:endParaRPr lang="zh-CN" altLang="zh-CN" dirty="0" smtClean="0">
              <a:solidFill>
                <a:prstClr val="white"/>
              </a:solidFill>
              <a:latin typeface="黑体" panose="02010609060101010101" charset="-122"/>
              <a:ea typeface="黑体" panose="02010609060101010101" charset="-122"/>
              <a:cs typeface="黑体" panose="02010609060101010101" charset="-122"/>
              <a:sym typeface="+mn-ea"/>
            </a:endParaRPr>
          </a:p>
        </p:txBody>
      </p:sp>
    </p:spTree>
    <p:extLst>
      <p:ext uri="{BB962C8B-B14F-4D97-AF65-F5344CB8AC3E}">
        <p14:creationId xmlns:p14="http://schemas.microsoft.com/office/powerpoint/2010/main" val="117816722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5489416" cy="424732"/>
          </a:xfrm>
          <a:prstGeom prst="rect">
            <a:avLst/>
          </a:prstGeom>
        </p:spPr>
        <p:txBody>
          <a:bodyPr wrap="square">
            <a:spAutoFit/>
            <a:scene3d>
              <a:camera prst="orthographicFront"/>
              <a:lightRig rig="threePt" dir="t"/>
            </a:scene3d>
            <a:sp3d contourW="12700"/>
          </a:bodyPr>
          <a:lstStyle/>
          <a:p>
            <a:pPr defTabSz="514350" fontAlgn="base">
              <a:lnSpc>
                <a:spcPct val="90000"/>
              </a:lnSpc>
            </a:pPr>
            <a:r>
              <a:rPr lang="en-US" altLang="zh-CN" sz="2400" b="1" dirty="0" smtClean="0">
                <a:solidFill>
                  <a:srgbClr val="FFFF00"/>
                </a:solidFill>
                <a:cs typeface="黑体" panose="02010609060101010101" charset="-122"/>
                <a:sym typeface="+mn-ea"/>
              </a:rPr>
              <a:t> 5.1.2.2  </a:t>
            </a:r>
            <a:r>
              <a:rPr lang="zh-CN" altLang="en-US" sz="2400" b="1" dirty="0">
                <a:solidFill>
                  <a:srgbClr val="FFFF00"/>
                </a:solidFill>
                <a:cs typeface="黑体" panose="02010609060101010101" charset="-122"/>
                <a:sym typeface="+mn-ea"/>
              </a:rPr>
              <a:t>明确经济责任，强化内部控制</a:t>
            </a:r>
            <a:endParaRPr lang="en-US" altLang="zh-CN" sz="2400" b="1" dirty="0" smtClean="0">
              <a:solidFill>
                <a:srgbClr val="FFFF00"/>
              </a:solidFill>
              <a:cs typeface="黑体" panose="02010609060101010101" charset="-122"/>
              <a:sym typeface="+mn-ea"/>
            </a:endParaRPr>
          </a:p>
        </p:txBody>
      </p:sp>
      <p:sp>
        <p:nvSpPr>
          <p:cNvPr id="3" name="文本框 2"/>
          <p:cNvSpPr txBox="1"/>
          <p:nvPr/>
        </p:nvSpPr>
        <p:spPr>
          <a:xfrm>
            <a:off x="1222625" y="1274323"/>
            <a:ext cx="6559503" cy="2169825"/>
          </a:xfrm>
          <a:prstGeom prst="rect">
            <a:avLst/>
          </a:prstGeom>
          <a:noFill/>
        </p:spPr>
        <p:txBody>
          <a:bodyPr wrap="square" rtlCol="0" anchor="t">
            <a:spAutoFit/>
          </a:bodyPr>
          <a:lstStyle/>
          <a:p>
            <a:pPr marL="0" lvl="1" indent="457200" defTabSz="514350">
              <a:lnSpc>
                <a:spcPct val="150000"/>
              </a:lnSpc>
              <a:spcBef>
                <a:spcPct val="0"/>
              </a:spcBef>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经济</a:t>
            </a:r>
            <a:r>
              <a:rPr lang="zh-CN" altLang="en-US" dirty="0">
                <a:solidFill>
                  <a:prstClr val="white"/>
                </a:solidFill>
                <a:latin typeface="黑体" panose="02010609060101010101" charset="-122"/>
                <a:ea typeface="黑体" panose="02010609060101010101" charset="-122"/>
                <a:cs typeface="黑体" panose="02010609060101010101" charset="-122"/>
                <a:sym typeface="+mn-ea"/>
              </a:rPr>
              <a:t>业务发生后，在取得或填制会计凭证时要由有关的经办人员在凭证上签字、盖章，以明确经济责任，为落实岗位责任制提供重要文件。通过凭证审核还可以发现经营管理上的薄弱环节，总结经验教训，以便采取措施，改进工作。内部控制就是利用凭证填制、审核的手续制度进一步完善经济责任制。</a:t>
            </a:r>
            <a:endParaRPr lang="zh-CN" altLang="zh-CN" dirty="0" smtClean="0">
              <a:solidFill>
                <a:prstClr val="white"/>
              </a:solidFill>
              <a:latin typeface="黑体" panose="02010609060101010101" charset="-122"/>
              <a:ea typeface="黑体" panose="02010609060101010101" charset="-122"/>
              <a:cs typeface="黑体" panose="02010609060101010101" charset="-122"/>
              <a:sym typeface="+mn-ea"/>
            </a:endParaRPr>
          </a:p>
        </p:txBody>
      </p:sp>
    </p:spTree>
    <p:extLst>
      <p:ext uri="{BB962C8B-B14F-4D97-AF65-F5344CB8AC3E}">
        <p14:creationId xmlns:p14="http://schemas.microsoft.com/office/powerpoint/2010/main" val="177996917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5489416" cy="424732"/>
          </a:xfrm>
          <a:prstGeom prst="rect">
            <a:avLst/>
          </a:prstGeom>
        </p:spPr>
        <p:txBody>
          <a:bodyPr wrap="square">
            <a:spAutoFit/>
            <a:scene3d>
              <a:camera prst="orthographicFront"/>
              <a:lightRig rig="threePt" dir="t"/>
            </a:scene3d>
            <a:sp3d contourW="12700"/>
          </a:bodyPr>
          <a:lstStyle/>
          <a:p>
            <a:pPr defTabSz="514350" fontAlgn="base">
              <a:lnSpc>
                <a:spcPct val="90000"/>
              </a:lnSpc>
            </a:pPr>
            <a:r>
              <a:rPr lang="en-US" altLang="zh-CN" sz="2400" b="1" dirty="0" smtClean="0">
                <a:solidFill>
                  <a:srgbClr val="FFFF00"/>
                </a:solidFill>
                <a:cs typeface="黑体" panose="02010609060101010101" charset="-122"/>
                <a:sym typeface="+mn-ea"/>
              </a:rPr>
              <a:t> 5.1.2.3  </a:t>
            </a:r>
            <a:r>
              <a:rPr lang="zh-CN" altLang="en-US" sz="2400" b="1" dirty="0">
                <a:solidFill>
                  <a:srgbClr val="FFFF00"/>
                </a:solidFill>
                <a:cs typeface="黑体" panose="02010609060101010101" charset="-122"/>
                <a:sym typeface="+mn-ea"/>
              </a:rPr>
              <a:t>监督经济活动，控制经济运行</a:t>
            </a:r>
            <a:endParaRPr lang="en-US" altLang="zh-CN" sz="2400" b="1" dirty="0" smtClean="0">
              <a:solidFill>
                <a:srgbClr val="FFFF00"/>
              </a:solidFill>
              <a:cs typeface="黑体" panose="02010609060101010101" charset="-122"/>
              <a:sym typeface="+mn-ea"/>
            </a:endParaRPr>
          </a:p>
        </p:txBody>
      </p:sp>
      <p:sp>
        <p:nvSpPr>
          <p:cNvPr id="3" name="文本框 2"/>
          <p:cNvSpPr txBox="1"/>
          <p:nvPr/>
        </p:nvSpPr>
        <p:spPr>
          <a:xfrm>
            <a:off x="1130157" y="1021404"/>
            <a:ext cx="6642243" cy="3000821"/>
          </a:xfrm>
          <a:prstGeom prst="rect">
            <a:avLst/>
          </a:prstGeom>
          <a:noFill/>
        </p:spPr>
        <p:txBody>
          <a:bodyPr wrap="square" rtlCol="0" anchor="t">
            <a:spAutoFit/>
          </a:bodyPr>
          <a:lstStyle/>
          <a:p>
            <a:pPr marL="0" lvl="1" indent="457200" defTabSz="514350">
              <a:lnSpc>
                <a:spcPct val="150000"/>
              </a:lnSpc>
              <a:spcBef>
                <a:spcPct val="0"/>
              </a:spcBef>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由于</a:t>
            </a:r>
            <a:r>
              <a:rPr lang="zh-CN" altLang="en-US" dirty="0">
                <a:solidFill>
                  <a:prstClr val="white"/>
                </a:solidFill>
                <a:latin typeface="黑体" panose="02010609060101010101" charset="-122"/>
                <a:ea typeface="黑体" panose="02010609060101010101" charset="-122"/>
                <a:cs typeface="黑体" panose="02010609060101010101" charset="-122"/>
                <a:sym typeface="+mn-ea"/>
              </a:rPr>
              <a:t>会计凭证记录和反映了经济业务活动的发生和完成情况等具体内容，它为会计监督提供重要依据。通过对会计凭证的严格审核，就可以检查每笔经济业务是否合理、合规和合法，是否符合计划、预算进度，是否有违法乱纪、铺张浪费等行为。进而达到监督经济活动，控制经济运行的目的。对于查出的问题，应积极采取措施予以纠正，实现对经济活动的事中控制，保证经济活动的健康运行。</a:t>
            </a:r>
            <a:endParaRPr lang="zh-CN" altLang="zh-CN" dirty="0" smtClean="0">
              <a:solidFill>
                <a:prstClr val="white"/>
              </a:solidFill>
              <a:latin typeface="黑体" panose="02010609060101010101" charset="-122"/>
              <a:ea typeface="黑体" panose="02010609060101010101" charset="-122"/>
              <a:cs typeface="黑体" panose="02010609060101010101" charset="-122"/>
              <a:sym typeface="+mn-ea"/>
            </a:endParaRPr>
          </a:p>
        </p:txBody>
      </p:sp>
    </p:spTree>
    <p:extLst>
      <p:ext uri="{BB962C8B-B14F-4D97-AF65-F5344CB8AC3E}">
        <p14:creationId xmlns:p14="http://schemas.microsoft.com/office/powerpoint/2010/main" val="177996917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1.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2.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3.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4.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5.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Lst>
</file>

<file path=ppt/tags/tag106.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07.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08.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09.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1.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2.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3.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4.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5.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Lst>
</file>

<file path=ppt/tags/tag116.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7.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8.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9.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1.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2.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3.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4.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5.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Lst>
</file>

<file path=ppt/tags/tag126.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7.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8.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9.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1.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2.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3.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4.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5.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6.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7.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Lst>
</file>

<file path=ppt/tags/tag138.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39.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41.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42.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43.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44.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45.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328"/>
</p:tagLst>
</file>

<file path=ppt/tags/tag1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328"/>
</p:tagLst>
</file>

<file path=ppt/tags/tag1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5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0204328"/>
  <p:tag name="KSO_WM_TEMPLATE_SUBCATEGORY" val="0"/>
  <p:tag name="KSO_WM_TEMPLATE_MASTER_TYPE" val="1"/>
  <p:tag name="KSO_WM_TEMPLATE_COLOR_TYPE" val="1"/>
  <p:tag name="KSO_WM_TEMPLATE_MASTER_THUMB_INDEX" val="12"/>
  <p:tag name="KSO_WM_TEMPLATE_THUMBS_INDEX" val="1、4、7、9、12、16、17、21、24、25、26、27、28、31、35、38、41"/>
</p:tagLst>
</file>

<file path=ppt/tags/tag152.xml><?xml version="1.0" encoding="utf-8"?>
<p:tagLst xmlns:a="http://schemas.openxmlformats.org/drawingml/2006/main" xmlns:r="http://schemas.openxmlformats.org/officeDocument/2006/relationships"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3.xml><?xml version="1.0" encoding="utf-8"?>
<p:tagLst xmlns:a="http://schemas.openxmlformats.org/drawingml/2006/main" xmlns:r="http://schemas.openxmlformats.org/officeDocument/2006/relationships"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4.xml><?xml version="1.0" encoding="utf-8"?>
<p:tagLst xmlns:a="http://schemas.openxmlformats.org/drawingml/2006/main" xmlns:r="http://schemas.openxmlformats.org/officeDocument/2006/relationships"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5.xml><?xml version="1.0" encoding="utf-8"?>
<p:tagLst xmlns:a="http://schemas.openxmlformats.org/drawingml/2006/main" xmlns:r="http://schemas.openxmlformats.org/officeDocument/2006/relationships"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6.xml><?xml version="1.0" encoding="utf-8"?>
<p:tagLst xmlns:a="http://schemas.openxmlformats.org/drawingml/2006/main" xmlns:r="http://schemas.openxmlformats.org/officeDocument/2006/relationships"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7.xml><?xml version="1.0" encoding="utf-8"?>
<p:tagLst xmlns:a="http://schemas.openxmlformats.org/drawingml/2006/main" xmlns:r="http://schemas.openxmlformats.org/officeDocument/2006/relationships"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8.xml><?xml version="1.0" encoding="utf-8"?>
<p:tagLst xmlns:a="http://schemas.openxmlformats.org/drawingml/2006/main" xmlns:r="http://schemas.openxmlformats.org/officeDocument/2006/relationships"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y"/>
  <p:tag name="KSO_WM_UNIT_INDEX" val="1"/>
  <p:tag name="KSO_WM_UNIT_ID" val="_1*y*1"/>
  <p:tag name="KSO_WM_SLIDE_BACKGROUND_MASK_FLAG" val="1"/>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a="http://schemas.openxmlformats.org/drawingml/2006/main" xmlns:r="http://schemas.openxmlformats.org/officeDocument/2006/relationships"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1*i*1"/>
  <p:tag name="KSO_WM_UNIT_LAYERLEVEL" val="1"/>
  <p:tag name="KSO_WM_TAG_VERSION" val="1.0"/>
  <p:tag name="KSO_WM_BEAUTIFY_FLAG" val="#wm#"/>
</p:tagLst>
</file>

<file path=ppt/tags/tag229.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0.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2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35.xml><?xml version="1.0" encoding="utf-8"?>
<p:tagLst xmlns:a="http://schemas.openxmlformats.org/drawingml/2006/main" xmlns:r="http://schemas.openxmlformats.org/officeDocument/2006/relationships" xmlns:p="http://schemas.openxmlformats.org/presentationml/2006/main">
  <p:tag name="KSO_WM_UNIT_TYPE" val="i"/>
  <p:tag name="KSO_WM_UNIT_SUBTYPE" val="h"/>
  <p:tag name="KSO_WM_SLIDE_BACKGROUND_TYPE" val="frame"/>
  <p:tag name="KSO_WM_SLIDE_BK_DARK_LIGHT" val="2"/>
  <p:tag name="KSO_WM_UNIT_HIGHLIGHT" val="0"/>
  <p:tag name="KSO_WM_UNIT_COMPATIBLE" val="0"/>
  <p:tag name="KSO_WM_UNIT_DIAGRAM_ISNUMVISUAL" val="0"/>
  <p:tag name="KSO_WM_UNIT_DIAGRAM_ISREFERUNIT" val="0"/>
  <p:tag name="KSO_WM_UNIT_INDEX" val="1"/>
  <p:tag name="KSO_WM_UNIT_ID" val="_13*i*1"/>
  <p:tag name="KSO_WM_UNIT_BK_DARK_LIGHT" val="2"/>
  <p:tag name="KSO_WM_UNIT_LAYERLEVEL" val="1"/>
  <p:tag name="KSO_WM_TAG_VERSION" val="1.0"/>
  <p:tag name="KSO_WM_BEAUTIFY_FLAG" val="#wm#"/>
</p:tagLst>
</file>

<file path=ppt/tags/tag236.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237.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2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43.xml><?xml version="1.0" encoding="utf-8"?>
<p:tagLst xmlns:a="http://schemas.openxmlformats.org/drawingml/2006/main" xmlns:r="http://schemas.openxmlformats.org/officeDocument/2006/relationships" xmlns:p="http://schemas.openxmlformats.org/presentationml/2006/main">
  <p:tag name="KSO_WM_UNIT_TYPE" val="i"/>
  <p:tag name="KSO_WM_UNIT_SUBTYPE" val="h"/>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NDEX" val="1"/>
  <p:tag name="KSO_WM_UNIT_ID" val="_14*i*1"/>
  <p:tag name="KSO_WM_UNIT_BK_DARK_LIGHT" val="2"/>
  <p:tag name="KSO_WM_UNIT_LAYERLEVEL" val="1"/>
  <p:tag name="KSO_WM_TAG_VERSION" val="1.0"/>
  <p:tag name="KSO_WM_BEAUTIFY_FLAG" val="#wm#"/>
</p:tagLst>
</file>

<file path=ppt/tags/tag244.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2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51.xml><?xml version="1.0" encoding="utf-8"?>
<p:tagLst xmlns:a="http://schemas.openxmlformats.org/drawingml/2006/main" xmlns:r="http://schemas.openxmlformats.org/officeDocument/2006/relationships" xmlns:p="http://schemas.openxmlformats.org/presentationml/2006/main">
  <p:tag name="KSO_WM_UNIT_TYPE" val="i"/>
  <p:tag name="KSO_WM_UNIT_SUBTYPE" val="h"/>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NDEX" val="1"/>
  <p:tag name="KSO_WM_UNIT_ID" val="_15*i*1"/>
  <p:tag name="KSO_WM_UNIT_BK_DARK_LIGHT" val="2"/>
  <p:tag name="KSO_WM_UNIT_LAYERLEVEL" val="1"/>
  <p:tag name="KSO_WM_TAG_VERSION" val="1.0"/>
  <p:tag name="KSO_WM_BEAUTIFY_FLAG" val="#wm#"/>
</p:tagLst>
</file>

<file path=ppt/tags/tag252.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53.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0.xml><?xml version="1.0" encoding="utf-8"?>
<p:tagLst xmlns:a="http://schemas.openxmlformats.org/drawingml/2006/main" xmlns:r="http://schemas.openxmlformats.org/officeDocument/2006/relationships" xmlns:p="http://schemas.openxmlformats.org/presentationml/2006/main">
  <p:tag name="KSO_WM_UNIT_TYPE" val="i"/>
  <p:tag name="KSO_WM_UNIT_SUBTYPE" val="h"/>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NDEX" val="1"/>
  <p:tag name="KSO_WM_UNIT_ID" val="_16*i*1"/>
  <p:tag name="KSO_WM_UNIT_BK_DARK_LIGHT" val="2"/>
  <p:tag name="KSO_WM_UNIT_LAYERLEVEL" val="1"/>
  <p:tag name="KSO_WM_TAG_VERSION" val="1.0"/>
  <p:tag name="KSO_WM_BEAUTIFY_FLAG" val="#wm#"/>
</p:tagLst>
</file>

<file path=ppt/tags/tag261.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62.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9.xml><?xml version="1.0" encoding="utf-8"?>
<p:tagLst xmlns:a="http://schemas.openxmlformats.org/drawingml/2006/main" xmlns:r="http://schemas.openxmlformats.org/officeDocument/2006/relationships" xmlns:p="http://schemas.openxmlformats.org/presentationml/2006/main">
  <p:tag name="KSO_WM_UNIT_TYPE" val="i"/>
  <p:tag name="KSO_WM_UNIT_SUBTYPE" val="h"/>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NDEX" val="1"/>
  <p:tag name="KSO_WM_UNIT_ID" val="_17*i*1"/>
  <p:tag name="KSO_WM_UNIT_BK_DARK_LIGHT" val="2"/>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0.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71.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0.xml><?xml version="1.0" encoding="utf-8"?>
<p:tagLst xmlns:a="http://schemas.openxmlformats.org/drawingml/2006/main" xmlns:r="http://schemas.openxmlformats.org/officeDocument/2006/relationships" xmlns:p="http://schemas.openxmlformats.org/presentationml/2006/main">
  <p:tag name="KSO_WM_UNIT_TYPE" val="i"/>
  <p:tag name="KSO_WM_UNIT_SUBTYPE" val="h"/>
  <p:tag name="KSO_WM_SLIDE_BACKGROUND_TYPE" val="belt"/>
  <p:tag name="KSO_WM_SLIDE_BK_DARK_LIGHT" val="2"/>
  <p:tag name="KSO_WM_UNIT_HIGHLIGHT" val="0"/>
  <p:tag name="KSO_WM_UNIT_COMPATIBLE" val="0"/>
  <p:tag name="KSO_WM_UNIT_DIAGRAM_ISNUMVISUAL" val="0"/>
  <p:tag name="KSO_WM_UNIT_DIAGRAM_ISREFERUNIT" val="0"/>
  <p:tag name="KSO_WM_UNIT_INDEX" val="1"/>
  <p:tag name="KSO_WM_UNIT_ID" val="_18*i*1"/>
  <p:tag name="KSO_WM_UNIT_BK_DARK_LIGHT" val="2"/>
  <p:tag name="KSO_WM_UNIT_LAYERLEVEL" val="1"/>
  <p:tag name="KSO_WM_TAG_VERSION" val="1.0"/>
  <p:tag name="KSO_WM_BEAUTIFY_FLAG" val="#wm#"/>
</p:tagLst>
</file>

<file path=ppt/tags/tag281.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82.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2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93.xml><?xml version="1.0" encoding="utf-8"?>
<p:tagLst xmlns:a="http://schemas.openxmlformats.org/drawingml/2006/main" xmlns:r="http://schemas.openxmlformats.org/officeDocument/2006/relationships" xmlns:p="http://schemas.openxmlformats.org/presentationml/2006/main">
  <p:tag name="KSO_WM_TEMPLATE_THUMBS_INDEX" val="1、4、7、9、12、17、20、21、22、23、26、29、31、33、35、36、37"/>
  <p:tag name="KSO_WM_TEMPLATE_SUBCATEGORY" val="0"/>
  <p:tag name="KSO_WM_TEMPLATE_MASTER_TYPE" val="1"/>
  <p:tag name="KSO_WM_TEMPLATE_COLOR_TYPE" val="1"/>
  <p:tag name="KSO_WM_TEMPLATE_MASTER_THUMB_INDEX" val="12"/>
  <p:tag name="KSO_WM_TAG_VERSION" val="1.0"/>
  <p:tag name="KSO_WM_BEAUTIFY_FLAG" val="#wm#"/>
  <p:tag name="KSO_WM_TEMPLATE_CATEGORY" val="custom"/>
  <p:tag name="KSO_WM_TEMPLATE_INDEX" val="20204610"/>
</p:tagLst>
</file>

<file path=ppt/tags/tag2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7.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368.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369.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0.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371.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372.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373.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374.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Lst>
</file>

<file path=ppt/tags/tag375.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76.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77.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78.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79.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0.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81.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82.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83.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Lst>
</file>

<file path=ppt/tags/tag384.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85.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86.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87.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88.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89.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0.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91.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Lst>
</file>

<file path=ppt/tags/tag392.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93.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94.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95.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96.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97.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98.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99.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00.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401.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Lst>
</file>

<file path=ppt/tags/tag402.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03.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04.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05.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06.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07.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08.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09.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10.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11.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Lst>
</file>

<file path=ppt/tags/tag412.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13.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14.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15.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16.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17.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18.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19.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20.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21.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22.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23.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Lst>
</file>

<file path=ppt/tags/tag424.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425.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426.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427.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428.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429.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30.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431.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4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4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4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37.xml><?xml version="1.0" encoding="utf-8"?>
<p:tagLst xmlns:a="http://schemas.openxmlformats.org/drawingml/2006/main" xmlns:r="http://schemas.openxmlformats.org/officeDocument/2006/relationships" xmlns:p="http://schemas.openxmlformats.org/presentationml/2006/main">
  <p:tag name="KSO_WM_TEMPLATE_THUMBS_INDEX" val="1、4、7、9、12、17、20、21、22、23、26、29、31、33、35、36、37"/>
  <p:tag name="KSO_WM_TEMPLATE_SUBCATEGORY" val="0"/>
  <p:tag name="KSO_WM_TEMPLATE_MASTER_TYPE" val="1"/>
  <p:tag name="KSO_WM_TEMPLATE_COLOR_TYPE" val="1"/>
  <p:tag name="KSO_WM_TEMPLATE_MASTER_THUMB_INDEX" val="12"/>
  <p:tag name="KSO_WM_TAG_VERSION" val="1.0"/>
  <p:tag name="KSO_WM_BEAUTIFY_FLAG" val="#wm#"/>
  <p:tag name="KSO_WM_TEMPLATE_CATEGORY" val="custom"/>
  <p:tag name="KSO_WM_TEMPLATE_INDEX" val="20204610"/>
</p:tagLst>
</file>

<file path=ppt/tags/tag4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11.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512.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513.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514.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515.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516.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517.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518.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Lst>
</file>

<file path=ppt/tags/tag519.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20.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521.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522.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523.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524.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525.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526.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527.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Lst>
</file>

<file path=ppt/tags/tag528.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529.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30.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531.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532.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533.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534.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535.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Lst>
</file>

<file path=ppt/tags/tag536.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537.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538.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539.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40.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541.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542.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543.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544.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545.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Lst>
</file>

<file path=ppt/tags/tag546.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547.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548.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549.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50.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551.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552.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553.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554.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555.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Lst>
</file>

<file path=ppt/tags/tag556.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557.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558.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559.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60.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561.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562.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563.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564.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565.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566.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567.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Lst>
</file>

<file path=ppt/tags/tag568.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569.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70.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571.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572.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573.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574.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575.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5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5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5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81.xml><?xml version="1.0" encoding="utf-8"?>
<p:tagLst xmlns:a="http://schemas.openxmlformats.org/drawingml/2006/main" xmlns:r="http://schemas.openxmlformats.org/officeDocument/2006/relationships" xmlns:p="http://schemas.openxmlformats.org/presentationml/2006/main">
  <p:tag name="KSO_WM_TEMPLATE_THUMBS_INDEX" val="1、4、7、9、12、17、20、21、22、23、26、29、31、33、35、36、37"/>
  <p:tag name="KSO_WM_TEMPLATE_SUBCATEGORY" val="0"/>
  <p:tag name="KSO_WM_TEMPLATE_MASTER_TYPE" val="1"/>
  <p:tag name="KSO_WM_TEMPLATE_COLOR_TYPE" val="1"/>
  <p:tag name="KSO_WM_TEMPLATE_MASTER_THUMB_INDEX" val="12"/>
  <p:tag name="KSO_WM_TAG_VERSION" val="1.0"/>
  <p:tag name="KSO_WM_BEAUTIFY_FLAG" val="#wm#"/>
  <p:tag name="KSO_WM_TEMPLATE_CATEGORY" val="custom"/>
  <p:tag name="KSO_WM_TEMPLATE_INDEX" val="20204610"/>
</p:tagLst>
</file>

<file path=ppt/tags/tag5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5.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656.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657.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658.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659.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60.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661.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662.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Lst>
</file>

<file path=ppt/tags/tag663.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664.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665.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666.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667.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668.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669.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70.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671.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Lst>
</file>

<file path=ppt/tags/tag672.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673.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674.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675.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676.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677.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678.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679.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80.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681.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682.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683.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684.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685.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686.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687.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688.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689.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90.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691.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692.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693.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694.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695.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696.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697.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698.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699.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TEMPLATE_THUMBS_INDEX" val="1、4、7、9、12、17、20、21、22、23、26、29、31、33、35、36、37"/>
  <p:tag name="KSO_WM_TEMPLATE_SUBCATEGORY" val="0"/>
  <p:tag name="KSO_WM_TEMPLATE_MASTER_TYPE" val="1"/>
  <p:tag name="KSO_WM_TEMPLATE_COLOR_TYPE" val="1"/>
  <p:tag name="KSO_WM_TEMPLATE_MASTER_THUMB_INDEX" val="12"/>
  <p:tag name="KSO_WM_TAG_VERSION" val="1.0"/>
  <p:tag name="KSO_WM_BEAUTIFY_FLAG" val="#wm#"/>
  <p:tag name="KSO_WM_TEMPLATE_CATEGORY" val="custom"/>
  <p:tag name="KSO_WM_TEMPLATE_INDEX" val="20204610"/>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00.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701.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702.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703.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704.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705.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706.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707.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708.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709.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10.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711.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Lst>
</file>

<file path=ppt/tags/tag712.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713.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714.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715.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716.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717.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718.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719.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7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7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25.xml><?xml version="1.0" encoding="utf-8"?>
<p:tagLst xmlns:a="http://schemas.openxmlformats.org/drawingml/2006/main" xmlns:r="http://schemas.openxmlformats.org/officeDocument/2006/relationships" xmlns:p="http://schemas.openxmlformats.org/presentationml/2006/main">
  <p:tag name="KSO_WM_TEMPLATE_THUMBS_INDEX" val="1、4、7、9、12、17、20、21、22、23、26、29、31、33、35、36、37"/>
  <p:tag name="KSO_WM_TEMPLATE_SUBCATEGORY" val="0"/>
  <p:tag name="KSO_WM_TEMPLATE_MASTER_TYPE" val="1"/>
  <p:tag name="KSO_WM_TEMPLATE_COLOR_TYPE" val="1"/>
  <p:tag name="KSO_WM_TEMPLATE_MASTER_THUMB_INDEX" val="12"/>
  <p:tag name="KSO_WM_TAG_VERSION" val="1.0"/>
  <p:tag name="KSO_WM_BEAUTIFY_FLAG" val="#wm#"/>
  <p:tag name="KSO_WM_TEMPLATE_CATEGORY" val="custom"/>
  <p:tag name="KSO_WM_TEMPLATE_INDEX" val="20204610"/>
</p:tagLst>
</file>

<file path=ppt/tags/tag7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9.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00.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01.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02.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03.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04.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05.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06.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Lst>
</file>

<file path=ppt/tags/tag807.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08.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09.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1.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10.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11.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12.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13.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14.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15.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Lst>
</file>

<file path=ppt/tags/tag816.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17.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18.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19.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2.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20.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21.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22.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23.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Lst>
</file>

<file path=ppt/tags/tag824.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825.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826.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827.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828.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829.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83.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30.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831.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832.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833.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Lst>
</file>

<file path=ppt/tags/tag834.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835.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836.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837.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838.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839.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84.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40.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841.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842.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843.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Lst>
</file>

<file path=ppt/tags/tag844.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845.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846.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847.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848.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849.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85.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50.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851.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852.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853.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854.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855.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Lst>
</file>

<file path=ppt/tags/tag856.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857.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858.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859.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86.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60.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861.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862.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863.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864.xml><?xml version="1.0" encoding="utf-8"?>
<p:tagLst xmlns:a="http://schemas.openxmlformats.org/drawingml/2006/main" xmlns:r="http://schemas.openxmlformats.org/officeDocument/2006/relationships" xmlns:p="http://schemas.openxmlformats.org/presentationml/2006/main">
  <p:tag name="KSO_WM_BEAUTIFY_FLAG" val="#wm#"/>
  <p:tag name="KSO_WM_TEMPLATE_SUBCATEGORY" val="0"/>
  <p:tag name="KSO_WM_SLIDE_ITEM_CNT" val="0"/>
  <p:tag name="KSO_WM_SLIDE_INDEX" val="1"/>
  <p:tag name="KSO_WM_TAG_VERSION" val="1.0"/>
  <p:tag name="KSO_WM_SLIDE_LAYOUT" val="a_b_f"/>
  <p:tag name="KSO_WM_SLIDE_LAYOUT_CNT" val="1_1_2"/>
  <p:tag name="KSO_WM_SLIDE_TYPE" val="title"/>
  <p:tag name="KSO_WM_SLIDE_SUBTYPE" val="pureTxt"/>
  <p:tag name="KSO_WM_TEMPLATE_MASTER_TYPE" val="1"/>
  <p:tag name="KSO_WM_TEMPLATE_COLOR_TYPE" val="1"/>
  <p:tag name="KSO_WM_TEMPLATE_CATEGORY" val="custom"/>
  <p:tag name="KSO_WM_TEMPLATE_INDEX" val="20204328"/>
  <p:tag name="KSO_WM_SLIDE_ID" val="custom20204328_1"/>
  <p:tag name="KSO_WM_TEMPLATE_MASTER_THUMB_INDEX" val="12"/>
  <p:tag name="KSO_WM_TEMPLATE_THUMBS_INDEX" val="1、4、7、9、12、16、17、21、24、25、26、27、28、31、35、38、41"/>
</p:tagLst>
</file>

<file path=ppt/tags/tag8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SCONTENTSTITLE" val="0"/>
  <p:tag name="KSO_WM_UNIT_NOCLEAR" val="0"/>
  <p:tag name="KSO_WM_UNIT_VALUE" val="7"/>
  <p:tag name="KSO_WM_UNIT_TYPE" val="a"/>
  <p:tag name="KSO_WM_UNIT_INDEX" val="1"/>
  <p:tag name="KSO_WM_UNIT_PRESET_TEXT" val="毕业论文答辩"/>
  <p:tag name="KSO_WM_TEMPLATE_CATEGORY" val="custom"/>
  <p:tag name="KSO_WM_TEMPLATE_INDEX" val="20204328"/>
  <p:tag name="KSO_WM_UNIT_ID" val="custom20204328_1*a*1"/>
  <p:tag name="KSO_WM_UNIT_ISNUMDGMTITLE" val="0"/>
</p:tagLst>
</file>

<file path=ppt/tags/tag87.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8.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Lst>
</file>

<file path=ppt/tags/tag89.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1.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2.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3.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4.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5.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6.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7.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Lst>
</file>

<file path=ppt/tags/tag98.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9.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heme/theme1.xml><?xml version="1.0" encoding="utf-8"?>
<a:theme xmlns:a="http://schemas.openxmlformats.org/drawingml/2006/main" name="2_Office 主题​​">
  <a:themeElements>
    <a:clrScheme name="1416">
      <a:dk1>
        <a:sysClr val="windowText" lastClr="000000"/>
      </a:dk1>
      <a:lt1>
        <a:sysClr val="window" lastClr="FFFFFF"/>
      </a:lt1>
      <a:dk2>
        <a:srgbClr val="E2EDFD"/>
      </a:dk2>
      <a:lt2>
        <a:srgbClr val="FFFFFF"/>
      </a:lt2>
      <a:accent1>
        <a:srgbClr val="1B57B5"/>
      </a:accent1>
      <a:accent2>
        <a:srgbClr val="1D85C9"/>
      </a:accent2>
      <a:accent3>
        <a:srgbClr val="1FB3DE"/>
      </a:accent3>
      <a:accent4>
        <a:srgbClr val="23BCC6"/>
      </a:accent4>
      <a:accent5>
        <a:srgbClr val="2AA083"/>
      </a:accent5>
      <a:accent6>
        <a:srgbClr val="318440"/>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71">
      <a:dk1>
        <a:srgbClr val="000000"/>
      </a:dk1>
      <a:lt1>
        <a:srgbClr val="FFFFFF"/>
      </a:lt1>
      <a:dk2>
        <a:srgbClr val="EFECEC"/>
      </a:dk2>
      <a:lt2>
        <a:srgbClr val="FDFCFC"/>
      </a:lt2>
      <a:accent1>
        <a:srgbClr val="D3A991"/>
      </a:accent1>
      <a:accent2>
        <a:srgbClr val="C5B09B"/>
      </a:accent2>
      <a:accent3>
        <a:srgbClr val="B0B19D"/>
      </a:accent3>
      <a:accent4>
        <a:srgbClr val="A5BBAC"/>
      </a:accent4>
      <a:accent5>
        <a:srgbClr val="88BEAF"/>
      </a:accent5>
      <a:accent6>
        <a:srgbClr val="9AD6CD"/>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主题​​">
  <a:themeElements>
    <a:clrScheme name="1416">
      <a:dk1>
        <a:sysClr val="windowText" lastClr="000000"/>
      </a:dk1>
      <a:lt1>
        <a:sysClr val="window" lastClr="FFFFFF"/>
      </a:lt1>
      <a:dk2>
        <a:srgbClr val="E2EDFD"/>
      </a:dk2>
      <a:lt2>
        <a:srgbClr val="FFFFFF"/>
      </a:lt2>
      <a:accent1>
        <a:srgbClr val="1B57B5"/>
      </a:accent1>
      <a:accent2>
        <a:srgbClr val="1D85C9"/>
      </a:accent2>
      <a:accent3>
        <a:srgbClr val="1FB3DE"/>
      </a:accent3>
      <a:accent4>
        <a:srgbClr val="23BCC6"/>
      </a:accent4>
      <a:accent5>
        <a:srgbClr val="2AA083"/>
      </a:accent5>
      <a:accent6>
        <a:srgbClr val="318440"/>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8_Office 主题​​">
  <a:themeElements>
    <a:clrScheme name="1416">
      <a:dk1>
        <a:sysClr val="windowText" lastClr="000000"/>
      </a:dk1>
      <a:lt1>
        <a:sysClr val="window" lastClr="FFFFFF"/>
      </a:lt1>
      <a:dk2>
        <a:srgbClr val="E2EDFD"/>
      </a:dk2>
      <a:lt2>
        <a:srgbClr val="FFFFFF"/>
      </a:lt2>
      <a:accent1>
        <a:srgbClr val="1B57B5"/>
      </a:accent1>
      <a:accent2>
        <a:srgbClr val="1D85C9"/>
      </a:accent2>
      <a:accent3>
        <a:srgbClr val="1FB3DE"/>
      </a:accent3>
      <a:accent4>
        <a:srgbClr val="23BCC6"/>
      </a:accent4>
      <a:accent5>
        <a:srgbClr val="2AA083"/>
      </a:accent5>
      <a:accent6>
        <a:srgbClr val="318440"/>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Office 主题​​">
  <a:themeElements>
    <a:clrScheme name="1416">
      <a:dk1>
        <a:sysClr val="windowText" lastClr="000000"/>
      </a:dk1>
      <a:lt1>
        <a:sysClr val="window" lastClr="FFFFFF"/>
      </a:lt1>
      <a:dk2>
        <a:srgbClr val="E2EDFD"/>
      </a:dk2>
      <a:lt2>
        <a:srgbClr val="FFFFFF"/>
      </a:lt2>
      <a:accent1>
        <a:srgbClr val="1B57B5"/>
      </a:accent1>
      <a:accent2>
        <a:srgbClr val="1D85C9"/>
      </a:accent2>
      <a:accent3>
        <a:srgbClr val="1FB3DE"/>
      </a:accent3>
      <a:accent4>
        <a:srgbClr val="23BCC6"/>
      </a:accent4>
      <a:accent5>
        <a:srgbClr val="2AA083"/>
      </a:accent5>
      <a:accent6>
        <a:srgbClr val="318440"/>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Office 主题​​">
  <a:themeElements>
    <a:clrScheme name="1416">
      <a:dk1>
        <a:sysClr val="windowText" lastClr="000000"/>
      </a:dk1>
      <a:lt1>
        <a:sysClr val="window" lastClr="FFFFFF"/>
      </a:lt1>
      <a:dk2>
        <a:srgbClr val="E2EDFD"/>
      </a:dk2>
      <a:lt2>
        <a:srgbClr val="FFFFFF"/>
      </a:lt2>
      <a:accent1>
        <a:srgbClr val="1B57B5"/>
      </a:accent1>
      <a:accent2>
        <a:srgbClr val="1D85C9"/>
      </a:accent2>
      <a:accent3>
        <a:srgbClr val="1FB3DE"/>
      </a:accent3>
      <a:accent4>
        <a:srgbClr val="23BCC6"/>
      </a:accent4>
      <a:accent5>
        <a:srgbClr val="2AA083"/>
      </a:accent5>
      <a:accent6>
        <a:srgbClr val="318440"/>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94</TotalTime>
  <Words>4042</Words>
  <Application>Microsoft Office PowerPoint</Application>
  <PresentationFormat>全屏显示(16:9)</PresentationFormat>
  <Paragraphs>202</Paragraphs>
  <Slides>46</Slides>
  <Notes>46</Notes>
  <HiddenSlides>0</HiddenSlides>
  <MMClips>0</MMClips>
  <ScaleCrop>false</ScaleCrop>
  <HeadingPairs>
    <vt:vector size="6" baseType="variant">
      <vt:variant>
        <vt:lpstr>已用的字体</vt:lpstr>
      </vt:variant>
      <vt:variant>
        <vt:i4>6</vt:i4>
      </vt:variant>
      <vt:variant>
        <vt:lpstr>主题</vt:lpstr>
      </vt:variant>
      <vt:variant>
        <vt:i4>6</vt:i4>
      </vt:variant>
      <vt:variant>
        <vt:lpstr>幻灯片标题</vt:lpstr>
      </vt:variant>
      <vt:variant>
        <vt:i4>46</vt:i4>
      </vt:variant>
    </vt:vector>
  </HeadingPairs>
  <TitlesOfParts>
    <vt:vector size="58" baseType="lpstr">
      <vt:lpstr>汉仪旗黑-85S</vt:lpstr>
      <vt:lpstr>黑体</vt:lpstr>
      <vt:lpstr>宋体</vt:lpstr>
      <vt:lpstr>微软雅黑</vt:lpstr>
      <vt:lpstr>Arial</vt:lpstr>
      <vt:lpstr>Calibri</vt:lpstr>
      <vt:lpstr>2_Office 主题​​</vt:lpstr>
      <vt:lpstr>1_Office 主题​​</vt:lpstr>
      <vt:lpstr>3_Office 主题​​</vt:lpstr>
      <vt:lpstr>8_Office 主题​​</vt:lpstr>
      <vt:lpstr>4_Office 主题​​</vt:lpstr>
      <vt:lpstr>5_Office 主题​​</vt:lpstr>
      <vt:lpstr>会计基础</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逆流的小鱼</dc:creator>
  <cp:lastModifiedBy>zhuyf</cp:lastModifiedBy>
  <cp:revision>117</cp:revision>
  <dcterms:created xsi:type="dcterms:W3CDTF">2017-09-04T07:53:00Z</dcterms:created>
  <dcterms:modified xsi:type="dcterms:W3CDTF">2020-10-28T14:12:01Z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2052-11.1.0.9339</vt:lpwstr>
  </property>
</Properties>
</file>