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3.xml" ContentType="application/vnd.openxmlformats-officedocument.theme+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4.xml" ContentType="application/vnd.openxmlformats-officedocument.theme+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5.xml" ContentType="application/vnd.openxmlformats-officedocument.theme+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theme/theme6.xml" ContentType="application/vnd.openxmlformats-officedocument.theme+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theme/theme7.xml" ContentType="application/vnd.openxmlformats-officedocument.theme+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heme/theme8.xml" ContentType="application/vnd.openxmlformats-officedocument.theme+xml"/>
  <Override PartName="/ppt/theme/theme9.xml" ContentType="application/vnd.openxmlformats-officedocument.theme+xml"/>
  <Override PartName="/ppt/tags/tag1008.xml" ContentType="application/vnd.openxmlformats-officedocument.presentationml.tags+xml"/>
  <Override PartName="/ppt/tags/tag100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7" r:id="rId2"/>
    <p:sldMasterId id="2147483686" r:id="rId3"/>
    <p:sldMasterId id="2147483705" r:id="rId4"/>
    <p:sldMasterId id="2147483743" r:id="rId5"/>
    <p:sldMasterId id="2147483762" r:id="rId6"/>
    <p:sldMasterId id="2147483781" r:id="rId7"/>
  </p:sldMasterIdLst>
  <p:notesMasterIdLst>
    <p:notesMasterId r:id="rId26"/>
  </p:notesMasterIdLst>
  <p:handoutMasterIdLst>
    <p:handoutMasterId r:id="rId27"/>
  </p:handoutMasterIdLst>
  <p:sldIdLst>
    <p:sldId id="369" r:id="rId8"/>
    <p:sldId id="318" r:id="rId9"/>
    <p:sldId id="437" r:id="rId10"/>
    <p:sldId id="322" r:id="rId11"/>
    <p:sldId id="398" r:id="rId12"/>
    <p:sldId id="400" r:id="rId13"/>
    <p:sldId id="440" r:id="rId14"/>
    <p:sldId id="446" r:id="rId15"/>
    <p:sldId id="441" r:id="rId16"/>
    <p:sldId id="452" r:id="rId17"/>
    <p:sldId id="459" r:id="rId18"/>
    <p:sldId id="453" r:id="rId19"/>
    <p:sldId id="449" r:id="rId20"/>
    <p:sldId id="456" r:id="rId21"/>
    <p:sldId id="460" r:id="rId22"/>
    <p:sldId id="454" r:id="rId23"/>
    <p:sldId id="461" r:id="rId24"/>
    <p:sldId id="458" r:id="rId25"/>
  </p:sldIdLst>
  <p:sldSz cx="9144000" cy="5143500" type="screen16x9"/>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70">
          <p15:clr>
            <a:srgbClr val="A4A3A4"/>
          </p15:clr>
        </p15:guide>
        <p15:guide id="2" pos="288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9F9F9"/>
    <a:srgbClr val="0D7061"/>
    <a:srgbClr val="E06741"/>
    <a:srgbClr val="4A5A6F"/>
    <a:srgbClr val="F7C6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93" d="100"/>
          <a:sy n="93" d="100"/>
        </p:scale>
        <p:origin x="720" y="72"/>
      </p:cViewPr>
      <p:guideLst>
        <p:guide orient="horz" pos="1670"/>
        <p:guide pos="288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4.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tags" Target="tags/tag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黑体" panose="02010609060101010101" charset="-122"/>
              </a:rPr>
              <a:t>2020/10/28</a:t>
            </a:fld>
            <a:endParaRPr lang="zh-CN" altLang="en-US">
              <a:cs typeface="黑体" panose="0201060906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黑体" panose="02010609060101010101" charset="-122"/>
              </a:rPr>
              <a:t>‹#›</a:t>
            </a:fld>
            <a:endParaRPr lang="zh-CN" altLang="en-US">
              <a:cs typeface="黑体" panose="02010609060101010101" charset="-122"/>
            </a:endParaRPr>
          </a:p>
        </p:txBody>
      </p:sp>
    </p:spTree>
    <p:extLst>
      <p:ext uri="{BB962C8B-B14F-4D97-AF65-F5344CB8AC3E}">
        <p14:creationId xmlns:p14="http://schemas.microsoft.com/office/powerpoint/2010/main" val="224138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EE56F87-A81A-4EDE-81AE-3C76F245D5E1}" type="datetimeFigureOut">
              <a:rPr lang="zh-CN" altLang="en-US" smtClean="0"/>
              <a:t>2020/10/28</a:t>
            </a:fld>
            <a:endParaRPr lang="zh-CN" altLang="en-US"/>
          </a:p>
        </p:txBody>
      </p:sp>
      <p:sp>
        <p:nvSpPr>
          <p:cNvPr id="4" name="幻灯片图像占位符 3"/>
          <p:cNvSpPr>
            <a:spLocks noGrp="1" noRot="1" noChangeAspect="1"/>
          </p:cNvSpPr>
          <p:nvPr>
            <p:ph type="sldImg" idx="2"/>
          </p:nvPr>
        </p:nvSpPr>
        <p:spPr>
          <a:xfrm>
            <a:off x="686280" y="1143000"/>
            <a:ext cx="54854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324DC7B0-EBAC-4569-9993-246641655C40}" type="slidenum">
              <a:rPr lang="zh-CN" altLang="en-US" smtClean="0"/>
              <a:t>‹#›</a:t>
            </a:fld>
            <a:endParaRPr lang="zh-CN" altLang="en-US"/>
          </a:p>
        </p:txBody>
      </p:sp>
    </p:spTree>
    <p:extLst>
      <p:ext uri="{BB962C8B-B14F-4D97-AF65-F5344CB8AC3E}">
        <p14:creationId xmlns:p14="http://schemas.microsoft.com/office/powerpoint/2010/main" val="1658356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2969057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10</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2048073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C7B0-EBAC-4569-9993-246641655C40}" type="slidenum">
              <a:rPr lang="zh-CN" altLang="en-US" smtClean="0">
                <a:solidFill>
                  <a:prstClr val="black"/>
                </a:solidFill>
                <a:latin typeface="Calibri"/>
                <a:ea typeface="宋体"/>
              </a:rPr>
              <a:pPr/>
              <a:t>11</a:t>
            </a:fld>
            <a:endParaRPr lang="zh-CN" altLang="en-US">
              <a:solidFill>
                <a:prstClr val="black"/>
              </a:solidFill>
              <a:latin typeface="Calibri"/>
              <a:ea typeface="宋体"/>
            </a:endParaRPr>
          </a:p>
        </p:txBody>
      </p:sp>
    </p:spTree>
    <p:extLst>
      <p:ext uri="{BB962C8B-B14F-4D97-AF65-F5344CB8AC3E}">
        <p14:creationId xmlns:p14="http://schemas.microsoft.com/office/powerpoint/2010/main" val="7234361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12</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0422323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13</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6560300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14</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1561774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C7B0-EBAC-4569-9993-246641655C40}" type="slidenum">
              <a:rPr lang="zh-CN" altLang="en-US" smtClean="0">
                <a:solidFill>
                  <a:prstClr val="black"/>
                </a:solidFill>
                <a:latin typeface="Calibri"/>
                <a:ea typeface="宋体"/>
              </a:rPr>
              <a:pPr/>
              <a:t>15</a:t>
            </a:fld>
            <a:endParaRPr lang="zh-CN" altLang="en-US">
              <a:solidFill>
                <a:prstClr val="black"/>
              </a:solidFill>
              <a:latin typeface="Calibri"/>
              <a:ea typeface="宋体"/>
            </a:endParaRPr>
          </a:p>
        </p:txBody>
      </p:sp>
    </p:spTree>
    <p:extLst>
      <p:ext uri="{BB962C8B-B14F-4D97-AF65-F5344CB8AC3E}">
        <p14:creationId xmlns:p14="http://schemas.microsoft.com/office/powerpoint/2010/main" val="22278896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16</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8171116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17</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4076332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18</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6922095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C7B0-EBAC-4569-9993-246641655C40}" type="slidenum">
              <a:rPr lang="zh-CN" altLang="en-US" smtClean="0"/>
              <a:t>2</a:t>
            </a:fld>
            <a:endParaRPr lang="zh-CN" altLang="en-US"/>
          </a:p>
        </p:txBody>
      </p:sp>
    </p:spTree>
    <p:extLst>
      <p:ext uri="{BB962C8B-B14F-4D97-AF65-F5344CB8AC3E}">
        <p14:creationId xmlns:p14="http://schemas.microsoft.com/office/powerpoint/2010/main" val="22327432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C7B0-EBAC-4569-9993-246641655C40}" type="slidenum">
              <a:rPr lang="zh-CN" altLang="en-US" smtClean="0">
                <a:solidFill>
                  <a:prstClr val="black"/>
                </a:solidFill>
                <a:latin typeface="Calibri" panose="020F0502020204030204"/>
                <a:ea typeface="宋体" panose="02010600030101010101" pitchFamily="2" charset="-122"/>
              </a:rPr>
              <a:t>3</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409023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C7B0-EBAC-4569-9993-246641655C40}" type="slidenum">
              <a:rPr lang="zh-CN" altLang="en-US" smtClean="0"/>
              <a:t>4</a:t>
            </a:fld>
            <a:endParaRPr lang="zh-CN" altLang="en-US"/>
          </a:p>
        </p:txBody>
      </p:sp>
    </p:spTree>
    <p:extLst>
      <p:ext uri="{BB962C8B-B14F-4D97-AF65-F5344CB8AC3E}">
        <p14:creationId xmlns:p14="http://schemas.microsoft.com/office/powerpoint/2010/main" val="18397818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5</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6056155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t>6</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7837528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7</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4889633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8</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9720545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C3E7456-78A7-456A-984B-3DC2BFF0CC5D}" type="slidenum">
              <a:rPr lang="zh-CN" altLang="en-US" smtClean="0">
                <a:solidFill>
                  <a:prstClr val="black"/>
                </a:solidFill>
                <a:latin typeface="Calibri" panose="020F0502020204030204"/>
                <a:ea typeface="宋体" panose="02010600030101010101" pitchFamily="2" charset="-122"/>
              </a:rPr>
              <a:pPr/>
              <a:t>9</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442500501"/>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10.xml"/><Relationship Id="rId7" Type="http://schemas.openxmlformats.org/officeDocument/2006/relationships/slideMaster" Target="../slideMasters/slideMaster1.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9" Type="http://schemas.openxmlformats.org/officeDocument/2006/relationships/image" Target="file:///C:\Users\1V994W2\PycharmProjects\PPT_Background_Generation/pic_temp/pic_sup.png" TargetMode="Externa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71.xml"/><Relationship Id="rId7" Type="http://schemas.openxmlformats.org/officeDocument/2006/relationships/slideMaster" Target="../slideMasters/slideMaster1.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tags" Target="../tags/tag74.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73.xml"/><Relationship Id="rId10" Type="http://schemas.openxmlformats.org/officeDocument/2006/relationships/image" Target="../media/image3.png"/><Relationship Id="rId4" Type="http://schemas.openxmlformats.org/officeDocument/2006/relationships/tags" Target="../tags/tag72.xml"/><Relationship Id="rId9" Type="http://schemas.openxmlformats.org/officeDocument/2006/relationships/image" Target="file:///C:\Users\1V994W2\PycharmProjects\PPT_Background_Generation/pic_temp/0_pic_quater_right_down.png" TargetMode="External"/></Relationships>
</file>

<file path=ppt/slideLayouts/_rels/slideLayout100.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789.xml"/><Relationship Id="rId7" Type="http://schemas.openxmlformats.org/officeDocument/2006/relationships/slideMaster" Target="../slideMasters/slideMaster6.xml"/><Relationship Id="rId2" Type="http://schemas.openxmlformats.org/officeDocument/2006/relationships/tags" Target="../tags/tag788.xml"/><Relationship Id="rId1" Type="http://schemas.openxmlformats.org/officeDocument/2006/relationships/tags" Target="../tags/tag787.xml"/><Relationship Id="rId6" Type="http://schemas.openxmlformats.org/officeDocument/2006/relationships/tags" Target="../tags/tag792.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791.xml"/><Relationship Id="rId10" Type="http://schemas.openxmlformats.org/officeDocument/2006/relationships/image" Target="../media/image3.png"/><Relationship Id="rId4" Type="http://schemas.openxmlformats.org/officeDocument/2006/relationships/tags" Target="../tags/tag790.xml"/><Relationship Id="rId9" Type="http://schemas.openxmlformats.org/officeDocument/2006/relationships/image" Target="file:///C:\Users\1V994W2\PycharmProjects\PPT_Background_Generation/pic_temp/0_pic_quater_right_down.png" TargetMode="External"/></Relationships>
</file>

<file path=ppt/slideLayouts/_rels/slideLayout10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795.xml"/><Relationship Id="rId7" Type="http://schemas.openxmlformats.org/officeDocument/2006/relationships/slideMaster" Target="../slideMasters/slideMaster6.xml"/><Relationship Id="rId2" Type="http://schemas.openxmlformats.org/officeDocument/2006/relationships/tags" Target="../tags/tag794.xml"/><Relationship Id="rId1" Type="http://schemas.openxmlformats.org/officeDocument/2006/relationships/tags" Target="../tags/tag793.xml"/><Relationship Id="rId6" Type="http://schemas.openxmlformats.org/officeDocument/2006/relationships/tags" Target="../tags/tag798.xml"/><Relationship Id="rId5" Type="http://schemas.openxmlformats.org/officeDocument/2006/relationships/tags" Target="../tags/tag797.xml"/><Relationship Id="rId4" Type="http://schemas.openxmlformats.org/officeDocument/2006/relationships/tags" Target="../tags/tag796.xml"/><Relationship Id="rId9" Type="http://schemas.openxmlformats.org/officeDocument/2006/relationships/image" Target="file:///C:\Users\1V994W2\PycharmProjects\PPT_Background_Generation/pic_temp/pic_sup.png" TargetMode="External"/></Relationships>
</file>

<file path=ppt/slideLayouts/_rels/slideLayout102.xml.rels><?xml version="1.0" encoding="UTF-8" standalone="yes"?>
<Relationships xmlns="http://schemas.openxmlformats.org/package/2006/relationships"><Relationship Id="rId8" Type="http://schemas.openxmlformats.org/officeDocument/2006/relationships/slideMaster" Target="../slideMasters/slideMaster6.xml"/><Relationship Id="rId3" Type="http://schemas.openxmlformats.org/officeDocument/2006/relationships/tags" Target="../tags/tag801.xml"/><Relationship Id="rId7" Type="http://schemas.openxmlformats.org/officeDocument/2006/relationships/tags" Target="../tags/tag805.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800.xml"/><Relationship Id="rId1" Type="http://schemas.openxmlformats.org/officeDocument/2006/relationships/tags" Target="../tags/tag799.xml"/><Relationship Id="rId6" Type="http://schemas.openxmlformats.org/officeDocument/2006/relationships/tags" Target="../tags/tag804.xml"/><Relationship Id="rId11" Type="http://schemas.openxmlformats.org/officeDocument/2006/relationships/image" Target="../media/image3.png"/><Relationship Id="rId5" Type="http://schemas.openxmlformats.org/officeDocument/2006/relationships/tags" Target="../tags/tag803.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802.xml"/><Relationship Id="rId9" Type="http://schemas.openxmlformats.org/officeDocument/2006/relationships/image" Target="../media/image2.png"/></Relationships>
</file>

<file path=ppt/slideLayouts/_rels/slideLayout103.xml.rels><?xml version="1.0" encoding="UTF-8" standalone="yes"?>
<Relationships xmlns="http://schemas.openxmlformats.org/package/2006/relationships"><Relationship Id="rId8" Type="http://schemas.openxmlformats.org/officeDocument/2006/relationships/tags" Target="../tags/tag813.xml"/><Relationship Id="rId13" Type="http://schemas.openxmlformats.org/officeDocument/2006/relationships/image" Target="../media/image3.png"/><Relationship Id="rId3" Type="http://schemas.openxmlformats.org/officeDocument/2006/relationships/tags" Target="../tags/tag808.xml"/><Relationship Id="rId7" Type="http://schemas.openxmlformats.org/officeDocument/2006/relationships/tags" Target="../tags/tag812.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807.xml"/><Relationship Id="rId1" Type="http://schemas.openxmlformats.org/officeDocument/2006/relationships/tags" Target="../tags/tag806.xml"/><Relationship Id="rId6" Type="http://schemas.openxmlformats.org/officeDocument/2006/relationships/tags" Target="../tags/tag811.xml"/><Relationship Id="rId11" Type="http://schemas.openxmlformats.org/officeDocument/2006/relationships/image" Target="../media/image2.png"/><Relationship Id="rId5" Type="http://schemas.openxmlformats.org/officeDocument/2006/relationships/tags" Target="../tags/tag810.xml"/><Relationship Id="rId10" Type="http://schemas.openxmlformats.org/officeDocument/2006/relationships/slideMaster" Target="../slideMasters/slideMaster6.xml"/><Relationship Id="rId4" Type="http://schemas.openxmlformats.org/officeDocument/2006/relationships/tags" Target="../tags/tag809.xml"/><Relationship Id="rId9" Type="http://schemas.openxmlformats.org/officeDocument/2006/relationships/tags" Target="../tags/tag814.xml"/><Relationship Id="rId14" Type="http://schemas.openxmlformats.org/officeDocument/2006/relationships/image" Target="file:///C:\Users\1V994W2\PycharmProjects\PPT_Background_Generation/pic_temp/1_pic_quater_left_down.png" TargetMode="External"/></Relationships>
</file>

<file path=ppt/slideLayouts/_rels/slideLayout104.xml.rels><?xml version="1.0" encoding="UTF-8" standalone="yes"?>
<Relationships xmlns="http://schemas.openxmlformats.org/package/2006/relationships"><Relationship Id="rId8" Type="http://schemas.openxmlformats.org/officeDocument/2006/relationships/tags" Target="../tags/tag822.xml"/><Relationship Id="rId3" Type="http://schemas.openxmlformats.org/officeDocument/2006/relationships/tags" Target="../tags/tag817.xml"/><Relationship Id="rId7" Type="http://schemas.openxmlformats.org/officeDocument/2006/relationships/tags" Target="../tags/tag821.xml"/><Relationship Id="rId2" Type="http://schemas.openxmlformats.org/officeDocument/2006/relationships/tags" Target="../tags/tag816.xml"/><Relationship Id="rId1" Type="http://schemas.openxmlformats.org/officeDocument/2006/relationships/tags" Target="../tags/tag815.xml"/><Relationship Id="rId6" Type="http://schemas.openxmlformats.org/officeDocument/2006/relationships/tags" Target="../tags/tag820.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819.xml"/><Relationship Id="rId10" Type="http://schemas.openxmlformats.org/officeDocument/2006/relationships/image" Target="../media/image2.png"/><Relationship Id="rId4" Type="http://schemas.openxmlformats.org/officeDocument/2006/relationships/tags" Target="../tags/tag818.xml"/><Relationship Id="rId9"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8" Type="http://schemas.openxmlformats.org/officeDocument/2006/relationships/tags" Target="../tags/tag830.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825.xml"/><Relationship Id="rId7" Type="http://schemas.openxmlformats.org/officeDocument/2006/relationships/tags" Target="../tags/tag829.xml"/><Relationship Id="rId12" Type="http://schemas.openxmlformats.org/officeDocument/2006/relationships/image" Target="../media/image2.png"/><Relationship Id="rId2" Type="http://schemas.openxmlformats.org/officeDocument/2006/relationships/tags" Target="../tags/tag824.xml"/><Relationship Id="rId1" Type="http://schemas.openxmlformats.org/officeDocument/2006/relationships/tags" Target="../tags/tag823.xml"/><Relationship Id="rId6" Type="http://schemas.openxmlformats.org/officeDocument/2006/relationships/tags" Target="../tags/tag828.xml"/><Relationship Id="rId11" Type="http://schemas.openxmlformats.org/officeDocument/2006/relationships/slideMaster" Target="../slideMasters/slideMaster6.xml"/><Relationship Id="rId5" Type="http://schemas.openxmlformats.org/officeDocument/2006/relationships/tags" Target="../tags/tag827.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832.xml"/><Relationship Id="rId4" Type="http://schemas.openxmlformats.org/officeDocument/2006/relationships/tags" Target="../tags/tag826.xml"/><Relationship Id="rId9" Type="http://schemas.openxmlformats.org/officeDocument/2006/relationships/tags" Target="../tags/tag831.xml"/><Relationship Id="rId14" Type="http://schemas.openxmlformats.org/officeDocument/2006/relationships/image" Target="../media/image3.png"/></Relationships>
</file>

<file path=ppt/slideLayouts/_rels/slideLayout106.xml.rels><?xml version="1.0" encoding="UTF-8" standalone="yes"?>
<Relationships xmlns="http://schemas.openxmlformats.org/package/2006/relationships"><Relationship Id="rId8" Type="http://schemas.openxmlformats.org/officeDocument/2006/relationships/tags" Target="../tags/tag840.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835.xml"/><Relationship Id="rId7" Type="http://schemas.openxmlformats.org/officeDocument/2006/relationships/tags" Target="../tags/tag839.xml"/><Relationship Id="rId12" Type="http://schemas.openxmlformats.org/officeDocument/2006/relationships/image" Target="../media/image2.png"/><Relationship Id="rId2" Type="http://schemas.openxmlformats.org/officeDocument/2006/relationships/tags" Target="../tags/tag834.xml"/><Relationship Id="rId1" Type="http://schemas.openxmlformats.org/officeDocument/2006/relationships/tags" Target="../tags/tag833.xml"/><Relationship Id="rId6" Type="http://schemas.openxmlformats.org/officeDocument/2006/relationships/tags" Target="../tags/tag838.xml"/><Relationship Id="rId11" Type="http://schemas.openxmlformats.org/officeDocument/2006/relationships/slideMaster" Target="../slideMasters/slideMaster6.xml"/><Relationship Id="rId5" Type="http://schemas.openxmlformats.org/officeDocument/2006/relationships/tags" Target="../tags/tag837.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842.xml"/><Relationship Id="rId4" Type="http://schemas.openxmlformats.org/officeDocument/2006/relationships/tags" Target="../tags/tag836.xml"/><Relationship Id="rId9" Type="http://schemas.openxmlformats.org/officeDocument/2006/relationships/tags" Target="../tags/tag841.xml"/><Relationship Id="rId14" Type="http://schemas.openxmlformats.org/officeDocument/2006/relationships/image" Target="../media/image3.png"/></Relationships>
</file>

<file path=ppt/slideLayouts/_rels/slideLayout107.xml.rels><?xml version="1.0" encoding="UTF-8" standalone="yes"?>
<Relationships xmlns="http://schemas.openxmlformats.org/package/2006/relationships"><Relationship Id="rId8" Type="http://schemas.openxmlformats.org/officeDocument/2006/relationships/tags" Target="../tags/tag850.xml"/><Relationship Id="rId13" Type="http://schemas.openxmlformats.org/officeDocument/2006/relationships/slideMaster" Target="../slideMasters/slideMaster6.xml"/><Relationship Id="rId3" Type="http://schemas.openxmlformats.org/officeDocument/2006/relationships/tags" Target="../tags/tag845.xml"/><Relationship Id="rId7" Type="http://schemas.openxmlformats.org/officeDocument/2006/relationships/tags" Target="../tags/tag849.xml"/><Relationship Id="rId12" Type="http://schemas.openxmlformats.org/officeDocument/2006/relationships/tags" Target="../tags/tag854.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844.xml"/><Relationship Id="rId16" Type="http://schemas.openxmlformats.org/officeDocument/2006/relationships/image" Target="../media/image3.png"/><Relationship Id="rId1" Type="http://schemas.openxmlformats.org/officeDocument/2006/relationships/tags" Target="../tags/tag843.xml"/><Relationship Id="rId6" Type="http://schemas.openxmlformats.org/officeDocument/2006/relationships/tags" Target="../tags/tag848.xml"/><Relationship Id="rId11" Type="http://schemas.openxmlformats.org/officeDocument/2006/relationships/tags" Target="../tags/tag853.xml"/><Relationship Id="rId5" Type="http://schemas.openxmlformats.org/officeDocument/2006/relationships/tags" Target="../tags/tag847.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852.xml"/><Relationship Id="rId4" Type="http://schemas.openxmlformats.org/officeDocument/2006/relationships/tags" Target="../tags/tag846.xml"/><Relationship Id="rId9" Type="http://schemas.openxmlformats.org/officeDocument/2006/relationships/tags" Target="../tags/tag851.xml"/><Relationship Id="rId14" Type="http://schemas.openxmlformats.org/officeDocument/2006/relationships/image" Target="../media/image2.png"/></Relationships>
</file>

<file path=ppt/slideLayouts/_rels/slideLayout108.xml.rels><?xml version="1.0" encoding="UTF-8" standalone="yes"?>
<Relationships xmlns="http://schemas.openxmlformats.org/package/2006/relationships"><Relationship Id="rId8" Type="http://schemas.openxmlformats.org/officeDocument/2006/relationships/tags" Target="../tags/tag862.xml"/><Relationship Id="rId13" Type="http://schemas.openxmlformats.org/officeDocument/2006/relationships/image" Target="../media/image3.png"/><Relationship Id="rId3" Type="http://schemas.openxmlformats.org/officeDocument/2006/relationships/tags" Target="../tags/tag857.xml"/><Relationship Id="rId7" Type="http://schemas.openxmlformats.org/officeDocument/2006/relationships/tags" Target="../tags/tag861.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856.xml"/><Relationship Id="rId1" Type="http://schemas.openxmlformats.org/officeDocument/2006/relationships/tags" Target="../tags/tag855.xml"/><Relationship Id="rId6" Type="http://schemas.openxmlformats.org/officeDocument/2006/relationships/tags" Target="../tags/tag860.xml"/><Relationship Id="rId11" Type="http://schemas.openxmlformats.org/officeDocument/2006/relationships/image" Target="../media/image6.png"/><Relationship Id="rId5" Type="http://schemas.openxmlformats.org/officeDocument/2006/relationships/tags" Target="../tags/tag859.xml"/><Relationship Id="rId10" Type="http://schemas.openxmlformats.org/officeDocument/2006/relationships/slideMaster" Target="../slideMasters/slideMaster6.xml"/><Relationship Id="rId4" Type="http://schemas.openxmlformats.org/officeDocument/2006/relationships/tags" Target="../tags/tag858.xml"/><Relationship Id="rId9" Type="http://schemas.openxmlformats.org/officeDocument/2006/relationships/tags" Target="../tags/tag863.xml"/><Relationship Id="rId14" Type="http://schemas.openxmlformats.org/officeDocument/2006/relationships/image" Target="file:///C:\Users\1V994W2\PycharmProjects\PPT_Background_Generation/pic_temp/1_pic_quater_left_down.png" TargetMode="External"/></Relationships>
</file>

<file path=ppt/slideLayouts/_rels/slideLayout109.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872.xml"/><Relationship Id="rId7" Type="http://schemas.openxmlformats.org/officeDocument/2006/relationships/slideMaster" Target="../slideMasters/slideMaster7.xml"/><Relationship Id="rId2" Type="http://schemas.openxmlformats.org/officeDocument/2006/relationships/tags" Target="../tags/tag871.xml"/><Relationship Id="rId1" Type="http://schemas.openxmlformats.org/officeDocument/2006/relationships/tags" Target="../tags/tag870.xml"/><Relationship Id="rId6" Type="http://schemas.openxmlformats.org/officeDocument/2006/relationships/tags" Target="../tags/tag875.xml"/><Relationship Id="rId5" Type="http://schemas.openxmlformats.org/officeDocument/2006/relationships/tags" Target="../tags/tag874.xml"/><Relationship Id="rId4" Type="http://schemas.openxmlformats.org/officeDocument/2006/relationships/tags" Target="../tags/tag873.xml"/><Relationship Id="rId9" Type="http://schemas.openxmlformats.org/officeDocument/2006/relationships/image" Target="file:///C:\Users\1V994W2\PycharmProjects\PPT_Background_Generation/pic_temp/pic_sup.png" TargetMode="External"/></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77.xml"/><Relationship Id="rId7" Type="http://schemas.openxmlformats.org/officeDocument/2006/relationships/slideMaster" Target="../slideMasters/slideMaster1.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9" Type="http://schemas.openxmlformats.org/officeDocument/2006/relationships/image" Target="file:///C:\Users\1V994W2\PycharmProjects\PPT_Background_Generation/pic_temp/pic_sup.png" TargetMode="External"/></Relationships>
</file>

<file path=ppt/slideLayouts/_rels/slideLayout110.xml.rels><?xml version="1.0" encoding="UTF-8" standalone="yes"?>
<Relationships xmlns="http://schemas.openxmlformats.org/package/2006/relationships"><Relationship Id="rId8" Type="http://schemas.openxmlformats.org/officeDocument/2006/relationships/slideMaster" Target="../slideMasters/slideMaster7.xml"/><Relationship Id="rId3" Type="http://schemas.openxmlformats.org/officeDocument/2006/relationships/tags" Target="../tags/tag878.xml"/><Relationship Id="rId7" Type="http://schemas.openxmlformats.org/officeDocument/2006/relationships/tags" Target="../tags/tag882.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877.xml"/><Relationship Id="rId1" Type="http://schemas.openxmlformats.org/officeDocument/2006/relationships/tags" Target="../tags/tag876.xml"/><Relationship Id="rId6" Type="http://schemas.openxmlformats.org/officeDocument/2006/relationships/tags" Target="../tags/tag881.xml"/><Relationship Id="rId11" Type="http://schemas.openxmlformats.org/officeDocument/2006/relationships/image" Target="../media/image3.png"/><Relationship Id="rId5" Type="http://schemas.openxmlformats.org/officeDocument/2006/relationships/tags" Target="../tags/tag880.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879.xml"/><Relationship Id="rId9" Type="http://schemas.openxmlformats.org/officeDocument/2006/relationships/image" Target="../media/image2.png"/></Relationships>
</file>

<file path=ppt/slideLayouts/_rels/slideLayout11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885.xml"/><Relationship Id="rId7" Type="http://schemas.openxmlformats.org/officeDocument/2006/relationships/slideMaster" Target="../slideMasters/slideMaster7.xml"/><Relationship Id="rId2" Type="http://schemas.openxmlformats.org/officeDocument/2006/relationships/tags" Target="../tags/tag884.xml"/><Relationship Id="rId1" Type="http://schemas.openxmlformats.org/officeDocument/2006/relationships/tags" Target="../tags/tag883.xml"/><Relationship Id="rId6" Type="http://schemas.openxmlformats.org/officeDocument/2006/relationships/tags" Target="../tags/tag888.xml"/><Relationship Id="rId5" Type="http://schemas.openxmlformats.org/officeDocument/2006/relationships/tags" Target="../tags/tag887.xml"/><Relationship Id="rId4" Type="http://schemas.openxmlformats.org/officeDocument/2006/relationships/tags" Target="../tags/tag886.xml"/><Relationship Id="rId9" Type="http://schemas.openxmlformats.org/officeDocument/2006/relationships/image" Target="file:///C:\Users\1V994W2\PycharmProjects\PPT_Background_Generation/pic_temp/pic_half_top.png" TargetMode="External"/></Relationships>
</file>

<file path=ppt/slideLayouts/_rels/slideLayout112.xml.rels><?xml version="1.0" encoding="UTF-8" standalone="yes"?>
<Relationships xmlns="http://schemas.openxmlformats.org/package/2006/relationships"><Relationship Id="rId8" Type="http://schemas.openxmlformats.org/officeDocument/2006/relationships/tags" Target="../tags/tag896.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891.xml"/><Relationship Id="rId7" Type="http://schemas.openxmlformats.org/officeDocument/2006/relationships/tags" Target="../tags/tag895.xml"/><Relationship Id="rId12" Type="http://schemas.openxmlformats.org/officeDocument/2006/relationships/image" Target="../media/image3.png"/><Relationship Id="rId2" Type="http://schemas.openxmlformats.org/officeDocument/2006/relationships/tags" Target="../tags/tag890.xml"/><Relationship Id="rId1" Type="http://schemas.openxmlformats.org/officeDocument/2006/relationships/tags" Target="../tags/tag889.xml"/><Relationship Id="rId6" Type="http://schemas.openxmlformats.org/officeDocument/2006/relationships/tags" Target="../tags/tag894.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893.xml"/><Relationship Id="rId10" Type="http://schemas.openxmlformats.org/officeDocument/2006/relationships/image" Target="../media/image2.png"/><Relationship Id="rId4" Type="http://schemas.openxmlformats.org/officeDocument/2006/relationships/tags" Target="../tags/tag892.xml"/><Relationship Id="rId9"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8" Type="http://schemas.openxmlformats.org/officeDocument/2006/relationships/tags" Target="../tags/tag904.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899.xml"/><Relationship Id="rId7" Type="http://schemas.openxmlformats.org/officeDocument/2006/relationships/tags" Target="../tags/tag903.xml"/><Relationship Id="rId12" Type="http://schemas.openxmlformats.org/officeDocument/2006/relationships/image" Target="../media/image2.png"/><Relationship Id="rId2" Type="http://schemas.openxmlformats.org/officeDocument/2006/relationships/tags" Target="../tags/tag898.xml"/><Relationship Id="rId1" Type="http://schemas.openxmlformats.org/officeDocument/2006/relationships/tags" Target="../tags/tag897.xml"/><Relationship Id="rId6" Type="http://schemas.openxmlformats.org/officeDocument/2006/relationships/tags" Target="../tags/tag902.xml"/><Relationship Id="rId11" Type="http://schemas.openxmlformats.org/officeDocument/2006/relationships/slideMaster" Target="../slideMasters/slideMaster7.xml"/><Relationship Id="rId5" Type="http://schemas.openxmlformats.org/officeDocument/2006/relationships/tags" Target="../tags/tag901.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906.xml"/><Relationship Id="rId4" Type="http://schemas.openxmlformats.org/officeDocument/2006/relationships/tags" Target="../tags/tag900.xml"/><Relationship Id="rId9" Type="http://schemas.openxmlformats.org/officeDocument/2006/relationships/tags" Target="../tags/tag905.xml"/><Relationship Id="rId14" Type="http://schemas.openxmlformats.org/officeDocument/2006/relationships/image" Target="../media/image3.png"/></Relationships>
</file>

<file path=ppt/slideLayouts/_rels/slideLayout11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909.xml"/><Relationship Id="rId7" Type="http://schemas.openxmlformats.org/officeDocument/2006/relationships/slideMaster" Target="../slideMasters/slideMaster7.xml"/><Relationship Id="rId2" Type="http://schemas.openxmlformats.org/officeDocument/2006/relationships/tags" Target="../tags/tag908.xml"/><Relationship Id="rId1" Type="http://schemas.openxmlformats.org/officeDocument/2006/relationships/tags" Target="../tags/tag907.xml"/><Relationship Id="rId6" Type="http://schemas.openxmlformats.org/officeDocument/2006/relationships/tags" Target="../tags/tag912.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911.xml"/><Relationship Id="rId10" Type="http://schemas.openxmlformats.org/officeDocument/2006/relationships/image" Target="../media/image3.png"/><Relationship Id="rId4" Type="http://schemas.openxmlformats.org/officeDocument/2006/relationships/tags" Target="../tags/tag910.xml"/><Relationship Id="rId9" Type="http://schemas.openxmlformats.org/officeDocument/2006/relationships/image" Target="file:///C:\Users\1V994W2\Documents\Tencent%20Files\574576071\FileRecv\&#25340;&#35013;&#32032;&#26448;\forright\\42\subject_holdleft_42,122,231_0_lively_full_0.png" TargetMode="External"/></Relationships>
</file>

<file path=ppt/slideLayouts/_rels/slideLayout115.xml.rels><?xml version="1.0" encoding="UTF-8" standalone="yes"?>
<Relationships xmlns="http://schemas.openxmlformats.org/package/2006/relationships"><Relationship Id="rId3" Type="http://schemas.openxmlformats.org/officeDocument/2006/relationships/tags" Target="../tags/tag915.xml"/><Relationship Id="rId2" Type="http://schemas.openxmlformats.org/officeDocument/2006/relationships/tags" Target="../tags/tag914.xml"/><Relationship Id="rId1" Type="http://schemas.openxmlformats.org/officeDocument/2006/relationships/tags" Target="../tags/tag913.xml"/><Relationship Id="rId4" Type="http://schemas.openxmlformats.org/officeDocument/2006/relationships/slideMaster" Target="../slideMasters/slideMaster7.xml"/></Relationships>
</file>

<file path=ppt/slideLayouts/_rels/slideLayout116.xml.rels><?xml version="1.0" encoding="UTF-8" standalone="yes"?>
<Relationships xmlns="http://schemas.openxmlformats.org/package/2006/relationships"><Relationship Id="rId8" Type="http://schemas.openxmlformats.org/officeDocument/2006/relationships/tags" Target="../tags/tag923.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918.xml"/><Relationship Id="rId7" Type="http://schemas.openxmlformats.org/officeDocument/2006/relationships/tags" Target="../tags/tag922.xml"/><Relationship Id="rId12" Type="http://schemas.openxmlformats.org/officeDocument/2006/relationships/image" Target="../media/image3.png"/><Relationship Id="rId2" Type="http://schemas.openxmlformats.org/officeDocument/2006/relationships/tags" Target="../tags/tag917.xml"/><Relationship Id="rId1" Type="http://schemas.openxmlformats.org/officeDocument/2006/relationships/tags" Target="../tags/tag916.xml"/><Relationship Id="rId6" Type="http://schemas.openxmlformats.org/officeDocument/2006/relationships/tags" Target="../tags/tag921.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920.xml"/><Relationship Id="rId10" Type="http://schemas.openxmlformats.org/officeDocument/2006/relationships/image" Target="../media/image2.png"/><Relationship Id="rId4" Type="http://schemas.openxmlformats.org/officeDocument/2006/relationships/tags" Target="../tags/tag919.xml"/><Relationship Id="rId9" Type="http://schemas.openxmlformats.org/officeDocument/2006/relationships/slideMaster" Target="../slideMasters/slideMaster7.xml"/></Relationships>
</file>

<file path=ppt/slideLayouts/_rels/slideLayout117.xml.rels><?xml version="1.0" encoding="UTF-8" standalone="yes"?>
<Relationships xmlns="http://schemas.openxmlformats.org/package/2006/relationships"><Relationship Id="rId8" Type="http://schemas.openxmlformats.org/officeDocument/2006/relationships/slideMaster" Target="../slideMasters/slideMaster7.xml"/><Relationship Id="rId3" Type="http://schemas.openxmlformats.org/officeDocument/2006/relationships/tags" Target="../tags/tag926.xml"/><Relationship Id="rId7" Type="http://schemas.openxmlformats.org/officeDocument/2006/relationships/tags" Target="../tags/tag930.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925.xml"/><Relationship Id="rId1" Type="http://schemas.openxmlformats.org/officeDocument/2006/relationships/tags" Target="../tags/tag924.xml"/><Relationship Id="rId6" Type="http://schemas.openxmlformats.org/officeDocument/2006/relationships/tags" Target="../tags/tag929.xml"/><Relationship Id="rId11" Type="http://schemas.openxmlformats.org/officeDocument/2006/relationships/image" Target="../media/image3.png"/><Relationship Id="rId5" Type="http://schemas.openxmlformats.org/officeDocument/2006/relationships/tags" Target="../tags/tag928.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927.xml"/><Relationship Id="rId9" Type="http://schemas.openxmlformats.org/officeDocument/2006/relationships/image" Target="../media/image2.png"/></Relationships>
</file>

<file path=ppt/slideLayouts/_rels/slideLayout11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933.xml"/><Relationship Id="rId7" Type="http://schemas.openxmlformats.org/officeDocument/2006/relationships/slideMaster" Target="../slideMasters/slideMaster7.xml"/><Relationship Id="rId2" Type="http://schemas.openxmlformats.org/officeDocument/2006/relationships/tags" Target="../tags/tag932.xml"/><Relationship Id="rId1" Type="http://schemas.openxmlformats.org/officeDocument/2006/relationships/tags" Target="../tags/tag931.xml"/><Relationship Id="rId6" Type="http://schemas.openxmlformats.org/officeDocument/2006/relationships/tags" Target="../tags/tag936.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935.xml"/><Relationship Id="rId10" Type="http://schemas.openxmlformats.org/officeDocument/2006/relationships/image" Target="../media/image3.png"/><Relationship Id="rId4" Type="http://schemas.openxmlformats.org/officeDocument/2006/relationships/tags" Target="../tags/tag934.xml"/><Relationship Id="rId9" Type="http://schemas.openxmlformats.org/officeDocument/2006/relationships/image" Target="file:///C:\Users\1V994W2\PycharmProjects\PPT_Background_Generation/pic_temp/0_pic_quater_right_down.png" TargetMode="External"/></Relationships>
</file>

<file path=ppt/slideLayouts/_rels/slideLayout119.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939.xml"/><Relationship Id="rId7" Type="http://schemas.openxmlformats.org/officeDocument/2006/relationships/slideMaster" Target="../slideMasters/slideMaster7.xml"/><Relationship Id="rId2" Type="http://schemas.openxmlformats.org/officeDocument/2006/relationships/tags" Target="../tags/tag938.xml"/><Relationship Id="rId1" Type="http://schemas.openxmlformats.org/officeDocument/2006/relationships/tags" Target="../tags/tag937.xml"/><Relationship Id="rId6" Type="http://schemas.openxmlformats.org/officeDocument/2006/relationships/tags" Target="../tags/tag942.xml"/><Relationship Id="rId5" Type="http://schemas.openxmlformats.org/officeDocument/2006/relationships/tags" Target="../tags/tag941.xml"/><Relationship Id="rId4" Type="http://schemas.openxmlformats.org/officeDocument/2006/relationships/tags" Target="../tags/tag940.xml"/><Relationship Id="rId9" Type="http://schemas.openxmlformats.org/officeDocument/2006/relationships/image" Target="file:///C:\Users\1V994W2\PycharmProjects\PPT_Background_Generation/pic_temp/pic_sup.png" TargetMode="External"/></Relationships>
</file>

<file path=ppt/slideLayouts/_rels/slideLayout12.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83.xml"/><Relationship Id="rId7" Type="http://schemas.openxmlformats.org/officeDocument/2006/relationships/tags" Target="../tags/tag87.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82.xml"/><Relationship Id="rId1" Type="http://schemas.openxmlformats.org/officeDocument/2006/relationships/tags" Target="../tags/tag81.xml"/><Relationship Id="rId6" Type="http://schemas.openxmlformats.org/officeDocument/2006/relationships/tags" Target="../tags/tag86.xml"/><Relationship Id="rId11" Type="http://schemas.openxmlformats.org/officeDocument/2006/relationships/image" Target="../media/image3.png"/><Relationship Id="rId5" Type="http://schemas.openxmlformats.org/officeDocument/2006/relationships/tags" Target="../tags/tag85.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84.xml"/><Relationship Id="rId9" Type="http://schemas.openxmlformats.org/officeDocument/2006/relationships/image" Target="../media/image2.png"/></Relationships>
</file>

<file path=ppt/slideLayouts/_rels/slideLayout120.xml.rels><?xml version="1.0" encoding="UTF-8" standalone="yes"?>
<Relationships xmlns="http://schemas.openxmlformats.org/package/2006/relationships"><Relationship Id="rId8" Type="http://schemas.openxmlformats.org/officeDocument/2006/relationships/slideMaster" Target="../slideMasters/slideMaster7.xml"/><Relationship Id="rId3" Type="http://schemas.openxmlformats.org/officeDocument/2006/relationships/tags" Target="../tags/tag945.xml"/><Relationship Id="rId7" Type="http://schemas.openxmlformats.org/officeDocument/2006/relationships/tags" Target="../tags/tag949.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944.xml"/><Relationship Id="rId1" Type="http://schemas.openxmlformats.org/officeDocument/2006/relationships/tags" Target="../tags/tag943.xml"/><Relationship Id="rId6" Type="http://schemas.openxmlformats.org/officeDocument/2006/relationships/tags" Target="../tags/tag948.xml"/><Relationship Id="rId11" Type="http://schemas.openxmlformats.org/officeDocument/2006/relationships/image" Target="../media/image3.png"/><Relationship Id="rId5" Type="http://schemas.openxmlformats.org/officeDocument/2006/relationships/tags" Target="../tags/tag947.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946.xml"/><Relationship Id="rId9" Type="http://schemas.openxmlformats.org/officeDocument/2006/relationships/image" Target="../media/image2.png"/></Relationships>
</file>

<file path=ppt/slideLayouts/_rels/slideLayout121.xml.rels><?xml version="1.0" encoding="UTF-8" standalone="yes"?>
<Relationships xmlns="http://schemas.openxmlformats.org/package/2006/relationships"><Relationship Id="rId8" Type="http://schemas.openxmlformats.org/officeDocument/2006/relationships/tags" Target="../tags/tag957.xml"/><Relationship Id="rId13" Type="http://schemas.openxmlformats.org/officeDocument/2006/relationships/image" Target="../media/image3.png"/><Relationship Id="rId3" Type="http://schemas.openxmlformats.org/officeDocument/2006/relationships/tags" Target="../tags/tag952.xml"/><Relationship Id="rId7" Type="http://schemas.openxmlformats.org/officeDocument/2006/relationships/tags" Target="../tags/tag956.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951.xml"/><Relationship Id="rId1" Type="http://schemas.openxmlformats.org/officeDocument/2006/relationships/tags" Target="../tags/tag950.xml"/><Relationship Id="rId6" Type="http://schemas.openxmlformats.org/officeDocument/2006/relationships/tags" Target="../tags/tag955.xml"/><Relationship Id="rId11" Type="http://schemas.openxmlformats.org/officeDocument/2006/relationships/image" Target="../media/image2.png"/><Relationship Id="rId5" Type="http://schemas.openxmlformats.org/officeDocument/2006/relationships/tags" Target="../tags/tag954.xml"/><Relationship Id="rId10" Type="http://schemas.openxmlformats.org/officeDocument/2006/relationships/slideMaster" Target="../slideMasters/slideMaster7.xml"/><Relationship Id="rId4" Type="http://schemas.openxmlformats.org/officeDocument/2006/relationships/tags" Target="../tags/tag953.xml"/><Relationship Id="rId9" Type="http://schemas.openxmlformats.org/officeDocument/2006/relationships/tags" Target="../tags/tag958.xml"/><Relationship Id="rId14" Type="http://schemas.openxmlformats.org/officeDocument/2006/relationships/image" Target="file:///C:\Users\1V994W2\PycharmProjects\PPT_Background_Generation/pic_temp/1_pic_quater_left_down.png" TargetMode="External"/></Relationships>
</file>

<file path=ppt/slideLayouts/_rels/slideLayout122.xml.rels><?xml version="1.0" encoding="UTF-8" standalone="yes"?>
<Relationships xmlns="http://schemas.openxmlformats.org/package/2006/relationships"><Relationship Id="rId8" Type="http://schemas.openxmlformats.org/officeDocument/2006/relationships/tags" Target="../tags/tag966.xml"/><Relationship Id="rId3" Type="http://schemas.openxmlformats.org/officeDocument/2006/relationships/tags" Target="../tags/tag961.xml"/><Relationship Id="rId7" Type="http://schemas.openxmlformats.org/officeDocument/2006/relationships/tags" Target="../tags/tag965.xml"/><Relationship Id="rId2" Type="http://schemas.openxmlformats.org/officeDocument/2006/relationships/tags" Target="../tags/tag960.xml"/><Relationship Id="rId1" Type="http://schemas.openxmlformats.org/officeDocument/2006/relationships/tags" Target="../tags/tag959.xml"/><Relationship Id="rId6" Type="http://schemas.openxmlformats.org/officeDocument/2006/relationships/tags" Target="../tags/tag964.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963.xml"/><Relationship Id="rId10" Type="http://schemas.openxmlformats.org/officeDocument/2006/relationships/image" Target="../media/image2.png"/><Relationship Id="rId4" Type="http://schemas.openxmlformats.org/officeDocument/2006/relationships/tags" Target="../tags/tag962.xml"/><Relationship Id="rId9" Type="http://schemas.openxmlformats.org/officeDocument/2006/relationships/slideMaster" Target="../slideMasters/slideMaster7.xml"/></Relationships>
</file>

<file path=ppt/slideLayouts/_rels/slideLayout123.xml.rels><?xml version="1.0" encoding="UTF-8" standalone="yes"?>
<Relationships xmlns="http://schemas.openxmlformats.org/package/2006/relationships"><Relationship Id="rId8" Type="http://schemas.openxmlformats.org/officeDocument/2006/relationships/tags" Target="../tags/tag974.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969.xml"/><Relationship Id="rId7" Type="http://schemas.openxmlformats.org/officeDocument/2006/relationships/tags" Target="../tags/tag973.xml"/><Relationship Id="rId12" Type="http://schemas.openxmlformats.org/officeDocument/2006/relationships/image" Target="../media/image2.png"/><Relationship Id="rId2" Type="http://schemas.openxmlformats.org/officeDocument/2006/relationships/tags" Target="../tags/tag968.xml"/><Relationship Id="rId1" Type="http://schemas.openxmlformats.org/officeDocument/2006/relationships/tags" Target="../tags/tag967.xml"/><Relationship Id="rId6" Type="http://schemas.openxmlformats.org/officeDocument/2006/relationships/tags" Target="../tags/tag972.xml"/><Relationship Id="rId11" Type="http://schemas.openxmlformats.org/officeDocument/2006/relationships/slideMaster" Target="../slideMasters/slideMaster7.xml"/><Relationship Id="rId5" Type="http://schemas.openxmlformats.org/officeDocument/2006/relationships/tags" Target="../tags/tag971.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976.xml"/><Relationship Id="rId4" Type="http://schemas.openxmlformats.org/officeDocument/2006/relationships/tags" Target="../tags/tag970.xml"/><Relationship Id="rId9" Type="http://schemas.openxmlformats.org/officeDocument/2006/relationships/tags" Target="../tags/tag975.xml"/><Relationship Id="rId14" Type="http://schemas.openxmlformats.org/officeDocument/2006/relationships/image" Target="../media/image3.png"/></Relationships>
</file>

<file path=ppt/slideLayouts/_rels/slideLayout124.xml.rels><?xml version="1.0" encoding="UTF-8" standalone="yes"?>
<Relationships xmlns="http://schemas.openxmlformats.org/package/2006/relationships"><Relationship Id="rId8" Type="http://schemas.openxmlformats.org/officeDocument/2006/relationships/tags" Target="../tags/tag984.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979.xml"/><Relationship Id="rId7" Type="http://schemas.openxmlformats.org/officeDocument/2006/relationships/tags" Target="../tags/tag983.xml"/><Relationship Id="rId12" Type="http://schemas.openxmlformats.org/officeDocument/2006/relationships/image" Target="../media/image2.png"/><Relationship Id="rId2" Type="http://schemas.openxmlformats.org/officeDocument/2006/relationships/tags" Target="../tags/tag978.xml"/><Relationship Id="rId1" Type="http://schemas.openxmlformats.org/officeDocument/2006/relationships/tags" Target="../tags/tag977.xml"/><Relationship Id="rId6" Type="http://schemas.openxmlformats.org/officeDocument/2006/relationships/tags" Target="../tags/tag982.xml"/><Relationship Id="rId11" Type="http://schemas.openxmlformats.org/officeDocument/2006/relationships/slideMaster" Target="../slideMasters/slideMaster7.xml"/><Relationship Id="rId5" Type="http://schemas.openxmlformats.org/officeDocument/2006/relationships/tags" Target="../tags/tag981.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986.xml"/><Relationship Id="rId4" Type="http://schemas.openxmlformats.org/officeDocument/2006/relationships/tags" Target="../tags/tag980.xml"/><Relationship Id="rId9" Type="http://schemas.openxmlformats.org/officeDocument/2006/relationships/tags" Target="../tags/tag985.xml"/><Relationship Id="rId14" Type="http://schemas.openxmlformats.org/officeDocument/2006/relationships/image" Target="../media/image3.png"/></Relationships>
</file>

<file path=ppt/slideLayouts/_rels/slideLayout125.xml.rels><?xml version="1.0" encoding="UTF-8" standalone="yes"?>
<Relationships xmlns="http://schemas.openxmlformats.org/package/2006/relationships"><Relationship Id="rId8" Type="http://schemas.openxmlformats.org/officeDocument/2006/relationships/tags" Target="../tags/tag994.xml"/><Relationship Id="rId13" Type="http://schemas.openxmlformats.org/officeDocument/2006/relationships/slideMaster" Target="../slideMasters/slideMaster7.xml"/><Relationship Id="rId3" Type="http://schemas.openxmlformats.org/officeDocument/2006/relationships/tags" Target="../tags/tag989.xml"/><Relationship Id="rId7" Type="http://schemas.openxmlformats.org/officeDocument/2006/relationships/tags" Target="../tags/tag993.xml"/><Relationship Id="rId12" Type="http://schemas.openxmlformats.org/officeDocument/2006/relationships/tags" Target="../tags/tag998.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988.xml"/><Relationship Id="rId16" Type="http://schemas.openxmlformats.org/officeDocument/2006/relationships/image" Target="../media/image3.png"/><Relationship Id="rId1" Type="http://schemas.openxmlformats.org/officeDocument/2006/relationships/tags" Target="../tags/tag987.xml"/><Relationship Id="rId6" Type="http://schemas.openxmlformats.org/officeDocument/2006/relationships/tags" Target="../tags/tag992.xml"/><Relationship Id="rId11" Type="http://schemas.openxmlformats.org/officeDocument/2006/relationships/tags" Target="../tags/tag997.xml"/><Relationship Id="rId5" Type="http://schemas.openxmlformats.org/officeDocument/2006/relationships/tags" Target="../tags/tag991.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996.xml"/><Relationship Id="rId4" Type="http://schemas.openxmlformats.org/officeDocument/2006/relationships/tags" Target="../tags/tag990.xml"/><Relationship Id="rId9" Type="http://schemas.openxmlformats.org/officeDocument/2006/relationships/tags" Target="../tags/tag995.xml"/><Relationship Id="rId14" Type="http://schemas.openxmlformats.org/officeDocument/2006/relationships/image" Target="../media/image2.png"/></Relationships>
</file>

<file path=ppt/slideLayouts/_rels/slideLayout126.xml.rels><?xml version="1.0" encoding="UTF-8" standalone="yes"?>
<Relationships xmlns="http://schemas.openxmlformats.org/package/2006/relationships"><Relationship Id="rId8" Type="http://schemas.openxmlformats.org/officeDocument/2006/relationships/tags" Target="../tags/tag1006.xml"/><Relationship Id="rId13" Type="http://schemas.openxmlformats.org/officeDocument/2006/relationships/image" Target="../media/image3.png"/><Relationship Id="rId3" Type="http://schemas.openxmlformats.org/officeDocument/2006/relationships/tags" Target="../tags/tag1001.xml"/><Relationship Id="rId7" Type="http://schemas.openxmlformats.org/officeDocument/2006/relationships/tags" Target="../tags/tag1005.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1000.xml"/><Relationship Id="rId1" Type="http://schemas.openxmlformats.org/officeDocument/2006/relationships/tags" Target="../tags/tag999.xml"/><Relationship Id="rId6" Type="http://schemas.openxmlformats.org/officeDocument/2006/relationships/tags" Target="../tags/tag1004.xml"/><Relationship Id="rId11" Type="http://schemas.openxmlformats.org/officeDocument/2006/relationships/image" Target="../media/image6.png"/><Relationship Id="rId5" Type="http://schemas.openxmlformats.org/officeDocument/2006/relationships/tags" Target="../tags/tag1003.xml"/><Relationship Id="rId10" Type="http://schemas.openxmlformats.org/officeDocument/2006/relationships/slideMaster" Target="../slideMasters/slideMaster7.xml"/><Relationship Id="rId4" Type="http://schemas.openxmlformats.org/officeDocument/2006/relationships/tags" Target="../tags/tag1002.xml"/><Relationship Id="rId9" Type="http://schemas.openxmlformats.org/officeDocument/2006/relationships/tags" Target="../tags/tag1007.xml"/><Relationship Id="rId14" Type="http://schemas.openxmlformats.org/officeDocument/2006/relationships/image" Target="file:///C:\Users\1V994W2\PycharmProjects\PPT_Background_Generation/pic_temp/1_pic_quater_left_down.png" TargetMode="External"/></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95.xml"/><Relationship Id="rId13" Type="http://schemas.openxmlformats.org/officeDocument/2006/relationships/image" Target="../media/image3.png"/><Relationship Id="rId3" Type="http://schemas.openxmlformats.org/officeDocument/2006/relationships/tags" Target="../tags/tag90.xml"/><Relationship Id="rId7" Type="http://schemas.openxmlformats.org/officeDocument/2006/relationships/tags" Target="../tags/tag94.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tags" Target="../tags/tag93.xml"/><Relationship Id="rId11" Type="http://schemas.openxmlformats.org/officeDocument/2006/relationships/image" Target="../media/image2.png"/><Relationship Id="rId5" Type="http://schemas.openxmlformats.org/officeDocument/2006/relationships/tags" Target="../tags/tag92.xml"/><Relationship Id="rId10" Type="http://schemas.openxmlformats.org/officeDocument/2006/relationships/slideMaster" Target="../slideMasters/slideMaster1.xml"/><Relationship Id="rId4" Type="http://schemas.openxmlformats.org/officeDocument/2006/relationships/tags" Target="../tags/tag91.xml"/><Relationship Id="rId9" Type="http://schemas.openxmlformats.org/officeDocument/2006/relationships/tags" Target="../tags/tag96.xml"/><Relationship Id="rId14" Type="http://schemas.openxmlformats.org/officeDocument/2006/relationships/image" Target="file:///C:\Users\1V994W2\PycharmProjects\PPT_Background_Generation/pic_temp/1_pic_quater_left_down.png" TargetMode="Externa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104.xml"/><Relationship Id="rId3" Type="http://schemas.openxmlformats.org/officeDocument/2006/relationships/tags" Target="../tags/tag99.xml"/><Relationship Id="rId7" Type="http://schemas.openxmlformats.org/officeDocument/2006/relationships/tags" Target="../tags/tag103.xml"/><Relationship Id="rId2" Type="http://schemas.openxmlformats.org/officeDocument/2006/relationships/tags" Target="../tags/tag98.xml"/><Relationship Id="rId1" Type="http://schemas.openxmlformats.org/officeDocument/2006/relationships/tags" Target="../tags/tag97.xml"/><Relationship Id="rId6" Type="http://schemas.openxmlformats.org/officeDocument/2006/relationships/tags" Target="../tags/tag102.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101.xml"/><Relationship Id="rId10" Type="http://schemas.openxmlformats.org/officeDocument/2006/relationships/image" Target="../media/image2.png"/><Relationship Id="rId4" Type="http://schemas.openxmlformats.org/officeDocument/2006/relationships/tags" Target="../tags/tag100.xml"/><Relationship Id="rId9"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112.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107.xml"/><Relationship Id="rId7" Type="http://schemas.openxmlformats.org/officeDocument/2006/relationships/tags" Target="../tags/tag111.xml"/><Relationship Id="rId12" Type="http://schemas.openxmlformats.org/officeDocument/2006/relationships/image" Target="../media/image2.png"/><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11" Type="http://schemas.openxmlformats.org/officeDocument/2006/relationships/slideMaster" Target="../slideMasters/slideMaster1.xml"/><Relationship Id="rId5" Type="http://schemas.openxmlformats.org/officeDocument/2006/relationships/tags" Target="../tags/tag109.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114.xml"/><Relationship Id="rId4" Type="http://schemas.openxmlformats.org/officeDocument/2006/relationships/tags" Target="../tags/tag108.xml"/><Relationship Id="rId9" Type="http://schemas.openxmlformats.org/officeDocument/2006/relationships/tags" Target="../tags/tag113.xml"/><Relationship Id="rId1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122.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117.xml"/><Relationship Id="rId7" Type="http://schemas.openxmlformats.org/officeDocument/2006/relationships/tags" Target="../tags/tag121.xml"/><Relationship Id="rId12" Type="http://schemas.openxmlformats.org/officeDocument/2006/relationships/image" Target="../media/image2.png"/><Relationship Id="rId2" Type="http://schemas.openxmlformats.org/officeDocument/2006/relationships/tags" Target="../tags/tag116.xml"/><Relationship Id="rId1" Type="http://schemas.openxmlformats.org/officeDocument/2006/relationships/tags" Target="../tags/tag115.xml"/><Relationship Id="rId6" Type="http://schemas.openxmlformats.org/officeDocument/2006/relationships/tags" Target="../tags/tag120.xml"/><Relationship Id="rId11" Type="http://schemas.openxmlformats.org/officeDocument/2006/relationships/slideMaster" Target="../slideMasters/slideMaster1.xml"/><Relationship Id="rId5" Type="http://schemas.openxmlformats.org/officeDocument/2006/relationships/tags" Target="../tags/tag119.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124.xml"/><Relationship Id="rId4" Type="http://schemas.openxmlformats.org/officeDocument/2006/relationships/tags" Target="../tags/tag118.xml"/><Relationship Id="rId9" Type="http://schemas.openxmlformats.org/officeDocument/2006/relationships/tags" Target="../tags/tag123.xml"/><Relationship Id="rId1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132.xml"/><Relationship Id="rId13" Type="http://schemas.openxmlformats.org/officeDocument/2006/relationships/slideMaster" Target="../slideMasters/slideMaster1.xml"/><Relationship Id="rId3" Type="http://schemas.openxmlformats.org/officeDocument/2006/relationships/tags" Target="../tags/tag127.xml"/><Relationship Id="rId7" Type="http://schemas.openxmlformats.org/officeDocument/2006/relationships/tags" Target="../tags/tag131.xml"/><Relationship Id="rId12" Type="http://schemas.openxmlformats.org/officeDocument/2006/relationships/tags" Target="../tags/tag136.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126.xml"/><Relationship Id="rId16" Type="http://schemas.openxmlformats.org/officeDocument/2006/relationships/image" Target="../media/image3.png"/><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tags" Target="../tags/tag135.xml"/><Relationship Id="rId5" Type="http://schemas.openxmlformats.org/officeDocument/2006/relationships/tags" Target="../tags/tag129.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134.xml"/><Relationship Id="rId4" Type="http://schemas.openxmlformats.org/officeDocument/2006/relationships/tags" Target="../tags/tag128.xml"/><Relationship Id="rId9" Type="http://schemas.openxmlformats.org/officeDocument/2006/relationships/tags" Target="../tags/tag133.xml"/><Relationship Id="rId14"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8" Type="http://schemas.openxmlformats.org/officeDocument/2006/relationships/tags" Target="../tags/tag144.xml"/><Relationship Id="rId13" Type="http://schemas.openxmlformats.org/officeDocument/2006/relationships/image" Target="../media/image3.png"/><Relationship Id="rId3" Type="http://schemas.openxmlformats.org/officeDocument/2006/relationships/tags" Target="../tags/tag139.xml"/><Relationship Id="rId7" Type="http://schemas.openxmlformats.org/officeDocument/2006/relationships/tags" Target="../tags/tag143.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138.xml"/><Relationship Id="rId1" Type="http://schemas.openxmlformats.org/officeDocument/2006/relationships/tags" Target="../tags/tag137.xml"/><Relationship Id="rId6" Type="http://schemas.openxmlformats.org/officeDocument/2006/relationships/tags" Target="../tags/tag142.xml"/><Relationship Id="rId11" Type="http://schemas.openxmlformats.org/officeDocument/2006/relationships/image" Target="../media/image6.png"/><Relationship Id="rId5" Type="http://schemas.openxmlformats.org/officeDocument/2006/relationships/tags" Target="../tags/tag141.xml"/><Relationship Id="rId10" Type="http://schemas.openxmlformats.org/officeDocument/2006/relationships/slideMaster" Target="../slideMasters/slideMaster1.xml"/><Relationship Id="rId4" Type="http://schemas.openxmlformats.org/officeDocument/2006/relationships/tags" Target="../tags/tag140.xml"/><Relationship Id="rId9" Type="http://schemas.openxmlformats.org/officeDocument/2006/relationships/tags" Target="../tags/tag145.xml"/><Relationship Id="rId14" Type="http://schemas.openxmlformats.org/officeDocument/2006/relationships/image" Target="file:///C:\Users\1V994W2\PycharmProjects\PPT_Background_Generation/pic_temp/1_pic_quater_left_down.png" TargetMode="External"/></Relationships>
</file>

<file path=ppt/slideLayouts/_rels/slideLayout19.xml.rels><?xml version="1.0" encoding="UTF-8" standalone="yes"?>
<Relationships xmlns="http://schemas.openxmlformats.org/package/2006/relationships"><Relationship Id="rId8" Type="http://schemas.openxmlformats.org/officeDocument/2006/relationships/tags" Target="../tags/tag159.xml"/><Relationship Id="rId3" Type="http://schemas.openxmlformats.org/officeDocument/2006/relationships/tags" Target="../tags/tag154.xml"/><Relationship Id="rId7" Type="http://schemas.openxmlformats.org/officeDocument/2006/relationships/tags" Target="../tags/tag158.xml"/><Relationship Id="rId12" Type="http://schemas.openxmlformats.org/officeDocument/2006/relationships/image" Target="file:///C:\Users\1V994W2\PycharmProjects\PPT_Background_Generation/pic_temp/pic_sup.png" TargetMode="External"/><Relationship Id="rId2" Type="http://schemas.openxmlformats.org/officeDocument/2006/relationships/tags" Target="../tags/tag153.xml"/><Relationship Id="rId1" Type="http://schemas.openxmlformats.org/officeDocument/2006/relationships/tags" Target="../tags/tag152.xml"/><Relationship Id="rId6" Type="http://schemas.openxmlformats.org/officeDocument/2006/relationships/tags" Target="../tags/tag157.xml"/><Relationship Id="rId11" Type="http://schemas.openxmlformats.org/officeDocument/2006/relationships/image" Target="../media/image7.png"/><Relationship Id="rId5" Type="http://schemas.openxmlformats.org/officeDocument/2006/relationships/tags" Target="../tags/tag156.xml"/><Relationship Id="rId10" Type="http://schemas.openxmlformats.org/officeDocument/2006/relationships/slideMaster" Target="../slideMasters/slideMaster2.xml"/><Relationship Id="rId4" Type="http://schemas.openxmlformats.org/officeDocument/2006/relationships/tags" Target="../tags/tag155.xml"/><Relationship Id="rId9" Type="http://schemas.openxmlformats.org/officeDocument/2006/relationships/tags" Target="../tags/tag160.xml"/></Relationships>
</file>

<file path=ppt/slideLayouts/_rels/slideLayout2.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16.xml"/><Relationship Id="rId7" Type="http://schemas.openxmlformats.org/officeDocument/2006/relationships/tags" Target="../tags/tag20.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tags" Target="../tags/tag19.xml"/><Relationship Id="rId11" Type="http://schemas.openxmlformats.org/officeDocument/2006/relationships/image" Target="../media/image3.png"/><Relationship Id="rId5" Type="http://schemas.openxmlformats.org/officeDocument/2006/relationships/tags" Target="../tags/tag18.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17.xml"/><Relationship Id="rId9"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163.xml"/><Relationship Id="rId7" Type="http://schemas.openxmlformats.org/officeDocument/2006/relationships/tags" Target="../tags/tag167.xml"/><Relationship Id="rId12" Type="http://schemas.openxmlformats.org/officeDocument/2006/relationships/image" Target="file:///C:\Users\1V994W2\PycharmProjects\PPT_Background_Generation/pic_temp/1_pic_quater_right_up.png" TargetMode="External"/><Relationship Id="rId2" Type="http://schemas.openxmlformats.org/officeDocument/2006/relationships/tags" Target="../tags/tag162.xml"/><Relationship Id="rId1" Type="http://schemas.openxmlformats.org/officeDocument/2006/relationships/tags" Target="../tags/tag161.xml"/><Relationship Id="rId6" Type="http://schemas.openxmlformats.org/officeDocument/2006/relationships/tags" Target="../tags/tag166.xml"/><Relationship Id="rId11" Type="http://schemas.openxmlformats.org/officeDocument/2006/relationships/image" Target="../media/image9.png"/><Relationship Id="rId5" Type="http://schemas.openxmlformats.org/officeDocument/2006/relationships/tags" Target="../tags/tag165.xml"/><Relationship Id="rId10" Type="http://schemas.openxmlformats.org/officeDocument/2006/relationships/image" Target="file:///C:\Users\1V994W2\PycharmProjects\PPT_Background_Generation/pic_temp/0_pic_quater_left_up.png" TargetMode="External"/><Relationship Id="rId4" Type="http://schemas.openxmlformats.org/officeDocument/2006/relationships/tags" Target="../tags/tag164.xml"/><Relationship Id="rId9" Type="http://schemas.openxmlformats.org/officeDocument/2006/relationships/image" Target="../media/image8.pn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tags" Target="../tags/tag170.xml"/><Relationship Id="rId7" Type="http://schemas.openxmlformats.org/officeDocument/2006/relationships/slideMaster" Target="../slideMasters/slideMaster2.xml"/><Relationship Id="rId2" Type="http://schemas.openxmlformats.org/officeDocument/2006/relationships/tags" Target="../tags/tag169.xml"/><Relationship Id="rId1" Type="http://schemas.openxmlformats.org/officeDocument/2006/relationships/tags" Target="../tags/tag168.xml"/><Relationship Id="rId6" Type="http://schemas.openxmlformats.org/officeDocument/2006/relationships/tags" Target="../tags/tag173.xml"/><Relationship Id="rId5" Type="http://schemas.openxmlformats.org/officeDocument/2006/relationships/tags" Target="../tags/tag172.xml"/><Relationship Id="rId4" Type="http://schemas.openxmlformats.org/officeDocument/2006/relationships/tags" Target="../tags/tag171.xml"/><Relationship Id="rId9" Type="http://schemas.openxmlformats.org/officeDocument/2006/relationships/image" Target="file:///C:\Users\1V994W2\PycharmProjects\PPT_Background_Generation/pic_temp/pic_half_top.png" TargetMode="Externa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181.xml"/><Relationship Id="rId13" Type="http://schemas.openxmlformats.org/officeDocument/2006/relationships/image" Target="file:///C:\Users\1V994W2\PycharmProjects\PPT_Background_Generation/pic_temp/1_pic_quater_right_up.png" TargetMode="External"/><Relationship Id="rId3" Type="http://schemas.openxmlformats.org/officeDocument/2006/relationships/tags" Target="../tags/tag176.xml"/><Relationship Id="rId7" Type="http://schemas.openxmlformats.org/officeDocument/2006/relationships/tags" Target="../tags/tag180.xml"/><Relationship Id="rId12" Type="http://schemas.openxmlformats.org/officeDocument/2006/relationships/image" Target="../media/image12.png"/><Relationship Id="rId2" Type="http://schemas.openxmlformats.org/officeDocument/2006/relationships/tags" Target="../tags/tag175.xml"/><Relationship Id="rId1" Type="http://schemas.openxmlformats.org/officeDocument/2006/relationships/tags" Target="../tags/tag174.xml"/><Relationship Id="rId6" Type="http://schemas.openxmlformats.org/officeDocument/2006/relationships/tags" Target="../tags/tag179.xml"/><Relationship Id="rId11" Type="http://schemas.openxmlformats.org/officeDocument/2006/relationships/image" Target="file:///C:\Users\1V994W2\PycharmProjects\PPT_Background_Generation/pic_temp/0_pic_quater_left_up.png" TargetMode="External"/><Relationship Id="rId5" Type="http://schemas.openxmlformats.org/officeDocument/2006/relationships/tags" Target="../tags/tag178.xml"/><Relationship Id="rId10" Type="http://schemas.openxmlformats.org/officeDocument/2006/relationships/image" Target="../media/image11.png"/><Relationship Id="rId4" Type="http://schemas.openxmlformats.org/officeDocument/2006/relationships/tags" Target="../tags/tag177.xml"/><Relationship Id="rId9"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8" Type="http://schemas.openxmlformats.org/officeDocument/2006/relationships/tags" Target="../tags/tag189.xml"/><Relationship Id="rId13" Type="http://schemas.openxmlformats.org/officeDocument/2006/relationships/image" Target="file:///C:\Users\1V994W2\PycharmProjects\PPT_Background_Generation/pic_temp/0_pic_quater_left_up.png" TargetMode="External"/><Relationship Id="rId3" Type="http://schemas.openxmlformats.org/officeDocument/2006/relationships/tags" Target="../tags/tag184.xml"/><Relationship Id="rId7" Type="http://schemas.openxmlformats.org/officeDocument/2006/relationships/tags" Target="../tags/tag188.xml"/><Relationship Id="rId12" Type="http://schemas.openxmlformats.org/officeDocument/2006/relationships/image" Target="../media/image11.png"/><Relationship Id="rId2" Type="http://schemas.openxmlformats.org/officeDocument/2006/relationships/tags" Target="../tags/tag183.xml"/><Relationship Id="rId1" Type="http://schemas.openxmlformats.org/officeDocument/2006/relationships/tags" Target="../tags/tag182.xml"/><Relationship Id="rId6" Type="http://schemas.openxmlformats.org/officeDocument/2006/relationships/tags" Target="../tags/tag187.xml"/><Relationship Id="rId11" Type="http://schemas.openxmlformats.org/officeDocument/2006/relationships/slideMaster" Target="../slideMasters/slideMaster2.xml"/><Relationship Id="rId5" Type="http://schemas.openxmlformats.org/officeDocument/2006/relationships/tags" Target="../tags/tag186.xml"/><Relationship Id="rId15" Type="http://schemas.openxmlformats.org/officeDocument/2006/relationships/image" Target="file:///C:\Users\1V994W2\PycharmProjects\PPT_Background_Generation/pic_temp/1_pic_quater_right_up.png" TargetMode="External"/><Relationship Id="rId10" Type="http://schemas.openxmlformats.org/officeDocument/2006/relationships/tags" Target="../tags/tag191.xml"/><Relationship Id="rId4" Type="http://schemas.openxmlformats.org/officeDocument/2006/relationships/tags" Target="../tags/tag185.xml"/><Relationship Id="rId9" Type="http://schemas.openxmlformats.org/officeDocument/2006/relationships/tags" Target="../tags/tag190.xml"/><Relationship Id="rId14" Type="http://schemas.openxmlformats.org/officeDocument/2006/relationships/image" Target="../media/image12.png"/></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tags" Target="../tags/tag194.xml"/><Relationship Id="rId7" Type="http://schemas.openxmlformats.org/officeDocument/2006/relationships/slideMaster" Target="../slideMasters/slideMaster2.xml"/><Relationship Id="rId2" Type="http://schemas.openxmlformats.org/officeDocument/2006/relationships/tags" Target="../tags/tag193.xml"/><Relationship Id="rId1" Type="http://schemas.openxmlformats.org/officeDocument/2006/relationships/tags" Target="../tags/tag192.xml"/><Relationship Id="rId6" Type="http://schemas.openxmlformats.org/officeDocument/2006/relationships/tags" Target="../tags/tag197.xml"/><Relationship Id="rId11" Type="http://schemas.openxmlformats.org/officeDocument/2006/relationships/image" Target="file:///C:\Users\1V994W2\PycharmProjects\PPT_Background_Generation/pic_temp/1_pic_quater_right_up.png" TargetMode="External"/><Relationship Id="rId5" Type="http://schemas.openxmlformats.org/officeDocument/2006/relationships/tags" Target="../tags/tag196.xml"/><Relationship Id="rId10" Type="http://schemas.openxmlformats.org/officeDocument/2006/relationships/image" Target="../media/image12.png"/><Relationship Id="rId4" Type="http://schemas.openxmlformats.org/officeDocument/2006/relationships/tags" Target="../tags/tag195.xml"/><Relationship Id="rId9" Type="http://schemas.openxmlformats.org/officeDocument/2006/relationships/image" Target="file:///C:\Users\1V994W2\Documents\Tencent%20Files\574576071\FileRecv\&#25340;&#35013;&#32032;&#26448;\&#20845;&#21313;\\11\subject_holdright_128,92,92_0_staid_full_0.png" TargetMode="Externa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200.xml"/><Relationship Id="rId2" Type="http://schemas.openxmlformats.org/officeDocument/2006/relationships/tags" Target="../tags/tag199.xml"/><Relationship Id="rId1" Type="http://schemas.openxmlformats.org/officeDocument/2006/relationships/tags" Target="../tags/tag198.xml"/><Relationship Id="rId4"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8" Type="http://schemas.openxmlformats.org/officeDocument/2006/relationships/tags" Target="../tags/tag208.xml"/><Relationship Id="rId13" Type="http://schemas.openxmlformats.org/officeDocument/2006/relationships/image" Target="file:///C:\Users\1V994W2\PycharmProjects\PPT_Background_Generation/pic_temp/1_pic_quater_right_up.png" TargetMode="External"/><Relationship Id="rId3" Type="http://schemas.openxmlformats.org/officeDocument/2006/relationships/tags" Target="../tags/tag203.xml"/><Relationship Id="rId7" Type="http://schemas.openxmlformats.org/officeDocument/2006/relationships/tags" Target="../tags/tag207.xml"/><Relationship Id="rId12" Type="http://schemas.openxmlformats.org/officeDocument/2006/relationships/image" Target="../media/image12.png"/><Relationship Id="rId2" Type="http://schemas.openxmlformats.org/officeDocument/2006/relationships/tags" Target="../tags/tag202.xml"/><Relationship Id="rId1" Type="http://schemas.openxmlformats.org/officeDocument/2006/relationships/tags" Target="../tags/tag201.xml"/><Relationship Id="rId6" Type="http://schemas.openxmlformats.org/officeDocument/2006/relationships/tags" Target="../tags/tag206.xml"/><Relationship Id="rId11" Type="http://schemas.openxmlformats.org/officeDocument/2006/relationships/image" Target="file:///C:\Users\1V994W2\PycharmProjects\PPT_Background_Generation/pic_temp/0_pic_quater_left_up.png" TargetMode="External"/><Relationship Id="rId5" Type="http://schemas.openxmlformats.org/officeDocument/2006/relationships/tags" Target="../tags/tag205.xml"/><Relationship Id="rId10" Type="http://schemas.openxmlformats.org/officeDocument/2006/relationships/image" Target="../media/image11.png"/><Relationship Id="rId4" Type="http://schemas.openxmlformats.org/officeDocument/2006/relationships/tags" Target="../tags/tag204.xml"/><Relationship Id="rId9"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211.xml"/><Relationship Id="rId7" Type="http://schemas.openxmlformats.org/officeDocument/2006/relationships/tags" Target="../tags/tag215.xml"/><Relationship Id="rId12" Type="http://schemas.openxmlformats.org/officeDocument/2006/relationships/image" Target="file:///C:\Users\1V994W2\PycharmProjects\PPT_Background_Generation/pic_temp/1_pic_quater_right_up.png" TargetMode="External"/><Relationship Id="rId2" Type="http://schemas.openxmlformats.org/officeDocument/2006/relationships/tags" Target="../tags/tag210.xml"/><Relationship Id="rId1" Type="http://schemas.openxmlformats.org/officeDocument/2006/relationships/tags" Target="../tags/tag209.xml"/><Relationship Id="rId6" Type="http://schemas.openxmlformats.org/officeDocument/2006/relationships/tags" Target="../tags/tag214.xml"/><Relationship Id="rId11" Type="http://schemas.openxmlformats.org/officeDocument/2006/relationships/image" Target="../media/image12.png"/><Relationship Id="rId5" Type="http://schemas.openxmlformats.org/officeDocument/2006/relationships/tags" Target="../tags/tag213.xml"/><Relationship Id="rId10" Type="http://schemas.openxmlformats.org/officeDocument/2006/relationships/image" Target="file:///C:\Users\1V994W2\PycharmProjects\PPT_Background_Generation/pic_temp/0_pic_quater_left_up.png" TargetMode="External"/><Relationship Id="rId4" Type="http://schemas.openxmlformats.org/officeDocument/2006/relationships/tags" Target="../tags/tag212.xml"/><Relationship Id="rId9" Type="http://schemas.openxmlformats.org/officeDocument/2006/relationships/image" Target="../media/image11.png"/></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tags" Target="../tags/tag218.xml"/><Relationship Id="rId7" Type="http://schemas.openxmlformats.org/officeDocument/2006/relationships/slideMaster" Target="../slideMasters/slideMaster2.xml"/><Relationship Id="rId2" Type="http://schemas.openxmlformats.org/officeDocument/2006/relationships/tags" Target="../tags/tag217.xml"/><Relationship Id="rId1" Type="http://schemas.openxmlformats.org/officeDocument/2006/relationships/tags" Target="../tags/tag216.xml"/><Relationship Id="rId6" Type="http://schemas.openxmlformats.org/officeDocument/2006/relationships/tags" Target="../tags/tag221.xml"/><Relationship Id="rId11" Type="http://schemas.openxmlformats.org/officeDocument/2006/relationships/image" Target="file:///C:\Users\1V994W2\PycharmProjects\PPT_Background_Generation/pic_temp/1_pic_quater_right_up.png" TargetMode="External"/><Relationship Id="rId5" Type="http://schemas.openxmlformats.org/officeDocument/2006/relationships/tags" Target="../tags/tag220.xml"/><Relationship Id="rId10" Type="http://schemas.openxmlformats.org/officeDocument/2006/relationships/image" Target="../media/image12.png"/><Relationship Id="rId4" Type="http://schemas.openxmlformats.org/officeDocument/2006/relationships/tags" Target="../tags/tag219.xml"/><Relationship Id="rId9" Type="http://schemas.openxmlformats.org/officeDocument/2006/relationships/image" Target="file:///C:\Users\1V994W2\PycharmProjects\PPT_Background_Generation/pic_temp/0_pic_quater_left_up.png" TargetMode="External"/></Relationships>
</file>

<file path=ppt/slideLayouts/_rels/slideLayout29.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224.xml"/><Relationship Id="rId7" Type="http://schemas.openxmlformats.org/officeDocument/2006/relationships/tags" Target="../tags/tag228.xml"/><Relationship Id="rId2" Type="http://schemas.openxmlformats.org/officeDocument/2006/relationships/tags" Target="../tags/tag223.xml"/><Relationship Id="rId1" Type="http://schemas.openxmlformats.org/officeDocument/2006/relationships/tags" Target="../tags/tag222.xml"/><Relationship Id="rId6" Type="http://schemas.openxmlformats.org/officeDocument/2006/relationships/tags" Target="../tags/tag227.xml"/><Relationship Id="rId5" Type="http://schemas.openxmlformats.org/officeDocument/2006/relationships/tags" Target="../tags/tag226.xml"/><Relationship Id="rId10" Type="http://schemas.openxmlformats.org/officeDocument/2006/relationships/image" Target="file:///C:\Users\1V994W2\PycharmProjects\PPT_Background_Generation/pic_temp/pic_sup.png" TargetMode="External"/><Relationship Id="rId4" Type="http://schemas.openxmlformats.org/officeDocument/2006/relationships/tags" Target="../tags/tag225.xml"/><Relationship Id="rId9"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23.xml"/><Relationship Id="rId7" Type="http://schemas.openxmlformats.org/officeDocument/2006/relationships/slideMaster" Target="../slideMasters/slideMaster1.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9" Type="http://schemas.openxmlformats.org/officeDocument/2006/relationships/image" Target="file:///C:\Users\1V994W2\PycharmProjects\PPT_Background_Generation/pic_temp/pic_half_top.png" TargetMode="External"/></Relationships>
</file>

<file path=ppt/slideLayouts/_rels/slideLayout30.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tags" Target="../tags/tag231.xml"/><Relationship Id="rId7" Type="http://schemas.openxmlformats.org/officeDocument/2006/relationships/slideMaster" Target="../slideMasters/slideMaster2.xml"/><Relationship Id="rId2" Type="http://schemas.openxmlformats.org/officeDocument/2006/relationships/tags" Target="../tags/tag230.xml"/><Relationship Id="rId1" Type="http://schemas.openxmlformats.org/officeDocument/2006/relationships/tags" Target="../tags/tag229.xml"/><Relationship Id="rId6" Type="http://schemas.openxmlformats.org/officeDocument/2006/relationships/tags" Target="../tags/tag234.xml"/><Relationship Id="rId11" Type="http://schemas.openxmlformats.org/officeDocument/2006/relationships/image" Target="file:///C:\Users\1V994W2\PycharmProjects\PPT_Background_Generation/pic_temp/1_pic_quater_right_up.png" TargetMode="External"/><Relationship Id="rId5" Type="http://schemas.openxmlformats.org/officeDocument/2006/relationships/tags" Target="../tags/tag233.xml"/><Relationship Id="rId10" Type="http://schemas.openxmlformats.org/officeDocument/2006/relationships/image" Target="../media/image12.png"/><Relationship Id="rId4" Type="http://schemas.openxmlformats.org/officeDocument/2006/relationships/tags" Target="../tags/tag232.xml"/><Relationship Id="rId9" Type="http://schemas.openxmlformats.org/officeDocument/2006/relationships/image" Target="file:///C:\Users\1V994W2\PycharmProjects\PPT_Background_Generation/pic_temp/0_pic_quater_left_up.png" TargetMode="External"/></Relationships>
</file>

<file path=ppt/slideLayouts/_rels/slideLayout31.xml.rels><?xml version="1.0" encoding="UTF-8" standalone="yes"?>
<Relationships xmlns="http://schemas.openxmlformats.org/package/2006/relationships"><Relationship Id="rId8" Type="http://schemas.openxmlformats.org/officeDocument/2006/relationships/tags" Target="../tags/tag242.xml"/><Relationship Id="rId13" Type="http://schemas.openxmlformats.org/officeDocument/2006/relationships/image" Target="file:///C:\Users\1V994W2\PycharmProjects\PPT_Background_Generation/pic_temp/1_pic_quater_right_up.png" TargetMode="External"/><Relationship Id="rId3" Type="http://schemas.openxmlformats.org/officeDocument/2006/relationships/tags" Target="../tags/tag237.xml"/><Relationship Id="rId7" Type="http://schemas.openxmlformats.org/officeDocument/2006/relationships/tags" Target="../tags/tag241.xml"/><Relationship Id="rId12" Type="http://schemas.openxmlformats.org/officeDocument/2006/relationships/image" Target="../media/image12.png"/><Relationship Id="rId2" Type="http://schemas.openxmlformats.org/officeDocument/2006/relationships/tags" Target="../tags/tag236.xml"/><Relationship Id="rId1" Type="http://schemas.openxmlformats.org/officeDocument/2006/relationships/tags" Target="../tags/tag235.xml"/><Relationship Id="rId6" Type="http://schemas.openxmlformats.org/officeDocument/2006/relationships/tags" Target="../tags/tag240.xml"/><Relationship Id="rId11" Type="http://schemas.openxmlformats.org/officeDocument/2006/relationships/image" Target="file:///C:\Users\1V994W2\PycharmProjects\PPT_Background_Generation/pic_temp/0_pic_quater_left_up.png" TargetMode="External"/><Relationship Id="rId5" Type="http://schemas.openxmlformats.org/officeDocument/2006/relationships/tags" Target="../tags/tag239.xml"/><Relationship Id="rId10" Type="http://schemas.openxmlformats.org/officeDocument/2006/relationships/image" Target="../media/image11.png"/><Relationship Id="rId4" Type="http://schemas.openxmlformats.org/officeDocument/2006/relationships/tags" Target="../tags/tag238.xml"/><Relationship Id="rId9"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250.xml"/><Relationship Id="rId3" Type="http://schemas.openxmlformats.org/officeDocument/2006/relationships/tags" Target="../tags/tag245.xml"/><Relationship Id="rId7" Type="http://schemas.openxmlformats.org/officeDocument/2006/relationships/tags" Target="../tags/tag249.xml"/><Relationship Id="rId2" Type="http://schemas.openxmlformats.org/officeDocument/2006/relationships/tags" Target="../tags/tag244.xml"/><Relationship Id="rId1" Type="http://schemas.openxmlformats.org/officeDocument/2006/relationships/tags" Target="../tags/tag243.xml"/><Relationship Id="rId6" Type="http://schemas.openxmlformats.org/officeDocument/2006/relationships/tags" Target="../tags/tag248.xml"/><Relationship Id="rId11" Type="http://schemas.openxmlformats.org/officeDocument/2006/relationships/image" Target="file:///C:\Users\1V994W2\PycharmProjects\PPT_Background_Generation/pic_temp/0_pic_quater_left_up.png" TargetMode="External"/><Relationship Id="rId5" Type="http://schemas.openxmlformats.org/officeDocument/2006/relationships/tags" Target="../tags/tag247.xml"/><Relationship Id="rId10" Type="http://schemas.openxmlformats.org/officeDocument/2006/relationships/image" Target="../media/image11.png"/><Relationship Id="rId4" Type="http://schemas.openxmlformats.org/officeDocument/2006/relationships/tags" Target="../tags/tag246.xml"/><Relationship Id="rId9"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258.xml"/><Relationship Id="rId13" Type="http://schemas.openxmlformats.org/officeDocument/2006/relationships/image" Target="../media/image12.png"/><Relationship Id="rId3" Type="http://schemas.openxmlformats.org/officeDocument/2006/relationships/tags" Target="../tags/tag253.xml"/><Relationship Id="rId7" Type="http://schemas.openxmlformats.org/officeDocument/2006/relationships/tags" Target="../tags/tag257.xml"/><Relationship Id="rId12" Type="http://schemas.openxmlformats.org/officeDocument/2006/relationships/image" Target="file:///C:\Users\1V994W2\PycharmProjects\PPT_Background_Generation/pic_temp/0_pic_quater_left_up.png" TargetMode="External"/><Relationship Id="rId2" Type="http://schemas.openxmlformats.org/officeDocument/2006/relationships/tags" Target="../tags/tag252.xml"/><Relationship Id="rId1" Type="http://schemas.openxmlformats.org/officeDocument/2006/relationships/tags" Target="../tags/tag251.xml"/><Relationship Id="rId6" Type="http://schemas.openxmlformats.org/officeDocument/2006/relationships/tags" Target="../tags/tag256.xml"/><Relationship Id="rId11" Type="http://schemas.openxmlformats.org/officeDocument/2006/relationships/image" Target="../media/image11.png"/><Relationship Id="rId5" Type="http://schemas.openxmlformats.org/officeDocument/2006/relationships/tags" Target="../tags/tag255.xml"/><Relationship Id="rId10" Type="http://schemas.openxmlformats.org/officeDocument/2006/relationships/slideMaster" Target="../slideMasters/slideMaster2.xml"/><Relationship Id="rId4" Type="http://schemas.openxmlformats.org/officeDocument/2006/relationships/tags" Target="../tags/tag254.xml"/><Relationship Id="rId9" Type="http://schemas.openxmlformats.org/officeDocument/2006/relationships/tags" Target="../tags/tag259.xml"/><Relationship Id="rId14" Type="http://schemas.openxmlformats.org/officeDocument/2006/relationships/image" Target="file:///C:\Users\1V994W2\PycharmProjects\PPT_Background_Generation/pic_temp/1_pic_quater_right_up.png" TargetMode="External"/></Relationships>
</file>

<file path=ppt/slideLayouts/_rels/slideLayout34.xml.rels><?xml version="1.0" encoding="UTF-8" standalone="yes"?>
<Relationships xmlns="http://schemas.openxmlformats.org/package/2006/relationships"><Relationship Id="rId8" Type="http://schemas.openxmlformats.org/officeDocument/2006/relationships/tags" Target="../tags/tag267.xml"/><Relationship Id="rId13" Type="http://schemas.openxmlformats.org/officeDocument/2006/relationships/image" Target="../media/image12.png"/><Relationship Id="rId3" Type="http://schemas.openxmlformats.org/officeDocument/2006/relationships/tags" Target="../tags/tag262.xml"/><Relationship Id="rId7" Type="http://schemas.openxmlformats.org/officeDocument/2006/relationships/tags" Target="../tags/tag266.xml"/><Relationship Id="rId12" Type="http://schemas.openxmlformats.org/officeDocument/2006/relationships/image" Target="file:///C:\Users\1V994W2\PycharmProjects\PPT_Background_Generation/pic_temp/0_pic_quater_left_up.png" TargetMode="External"/><Relationship Id="rId2" Type="http://schemas.openxmlformats.org/officeDocument/2006/relationships/tags" Target="../tags/tag261.xml"/><Relationship Id="rId1" Type="http://schemas.openxmlformats.org/officeDocument/2006/relationships/tags" Target="../tags/tag260.xml"/><Relationship Id="rId6" Type="http://schemas.openxmlformats.org/officeDocument/2006/relationships/tags" Target="../tags/tag265.xml"/><Relationship Id="rId11" Type="http://schemas.openxmlformats.org/officeDocument/2006/relationships/image" Target="../media/image11.png"/><Relationship Id="rId5" Type="http://schemas.openxmlformats.org/officeDocument/2006/relationships/tags" Target="../tags/tag264.xml"/><Relationship Id="rId10" Type="http://schemas.openxmlformats.org/officeDocument/2006/relationships/slideMaster" Target="../slideMasters/slideMaster2.xml"/><Relationship Id="rId4" Type="http://schemas.openxmlformats.org/officeDocument/2006/relationships/tags" Target="../tags/tag263.xml"/><Relationship Id="rId9" Type="http://schemas.openxmlformats.org/officeDocument/2006/relationships/tags" Target="../tags/tag268.xml"/><Relationship Id="rId14" Type="http://schemas.openxmlformats.org/officeDocument/2006/relationships/image" Target="file:///C:\Users\1V994W2\PycharmProjects\PPT_Background_Generation/pic_temp/1_pic_quater_right_up.png" TargetMode="External"/></Relationships>
</file>

<file path=ppt/slideLayouts/_rels/slideLayout35.xml.rels><?xml version="1.0" encoding="UTF-8" standalone="yes"?>
<Relationships xmlns="http://schemas.openxmlformats.org/package/2006/relationships"><Relationship Id="rId8" Type="http://schemas.openxmlformats.org/officeDocument/2006/relationships/tags" Target="../tags/tag276.xml"/><Relationship Id="rId13" Type="http://schemas.openxmlformats.org/officeDocument/2006/relationships/image" Target="../media/image11.png"/><Relationship Id="rId3" Type="http://schemas.openxmlformats.org/officeDocument/2006/relationships/tags" Target="../tags/tag271.xml"/><Relationship Id="rId7" Type="http://schemas.openxmlformats.org/officeDocument/2006/relationships/tags" Target="../tags/tag275.xml"/><Relationship Id="rId12" Type="http://schemas.openxmlformats.org/officeDocument/2006/relationships/slideMaster" Target="../slideMasters/slideMaster2.xml"/><Relationship Id="rId2" Type="http://schemas.openxmlformats.org/officeDocument/2006/relationships/tags" Target="../tags/tag270.xml"/><Relationship Id="rId16" Type="http://schemas.openxmlformats.org/officeDocument/2006/relationships/image" Target="file:///C:\Users\1V994W2\PycharmProjects\PPT_Background_Generation/pic_temp/1_pic_quater_right_up.png" TargetMode="External"/><Relationship Id="rId1" Type="http://schemas.openxmlformats.org/officeDocument/2006/relationships/tags" Target="../tags/tag269.xml"/><Relationship Id="rId6" Type="http://schemas.openxmlformats.org/officeDocument/2006/relationships/tags" Target="../tags/tag274.xml"/><Relationship Id="rId11" Type="http://schemas.openxmlformats.org/officeDocument/2006/relationships/tags" Target="../tags/tag279.xml"/><Relationship Id="rId5" Type="http://schemas.openxmlformats.org/officeDocument/2006/relationships/tags" Target="../tags/tag273.xml"/><Relationship Id="rId15" Type="http://schemas.openxmlformats.org/officeDocument/2006/relationships/image" Target="../media/image12.png"/><Relationship Id="rId10" Type="http://schemas.openxmlformats.org/officeDocument/2006/relationships/tags" Target="../tags/tag278.xml"/><Relationship Id="rId4" Type="http://schemas.openxmlformats.org/officeDocument/2006/relationships/tags" Target="../tags/tag272.xml"/><Relationship Id="rId9" Type="http://schemas.openxmlformats.org/officeDocument/2006/relationships/tags" Target="../tags/tag277.xml"/><Relationship Id="rId14" Type="http://schemas.openxmlformats.org/officeDocument/2006/relationships/image" Target="file:///C:\Users\1V994W2\PycharmProjects\PPT_Background_Generation/pic_temp/0_pic_quater_left_up.png" TargetMode="External"/></Relationships>
</file>

<file path=ppt/slideLayouts/_rels/slideLayout36.xml.rels><?xml version="1.0" encoding="UTF-8" standalone="yes"?>
<Relationships xmlns="http://schemas.openxmlformats.org/package/2006/relationships"><Relationship Id="rId8" Type="http://schemas.openxmlformats.org/officeDocument/2006/relationships/tags" Target="../tags/tag287.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282.xml"/><Relationship Id="rId7" Type="http://schemas.openxmlformats.org/officeDocument/2006/relationships/tags" Target="../tags/tag286.xml"/><Relationship Id="rId12" Type="http://schemas.openxmlformats.org/officeDocument/2006/relationships/image" Target="../media/image15.png"/><Relationship Id="rId2" Type="http://schemas.openxmlformats.org/officeDocument/2006/relationships/tags" Target="../tags/tag281.xml"/><Relationship Id="rId1" Type="http://schemas.openxmlformats.org/officeDocument/2006/relationships/tags" Target="../tags/tag280.xml"/><Relationship Id="rId6" Type="http://schemas.openxmlformats.org/officeDocument/2006/relationships/tags" Target="../tags/tag285.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284.xml"/><Relationship Id="rId10" Type="http://schemas.openxmlformats.org/officeDocument/2006/relationships/image" Target="../media/image14.png"/><Relationship Id="rId4" Type="http://schemas.openxmlformats.org/officeDocument/2006/relationships/tags" Target="../tags/tag283.xml"/><Relationship Id="rId9"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296.xml"/><Relationship Id="rId7" Type="http://schemas.openxmlformats.org/officeDocument/2006/relationships/slideMaster" Target="../slideMasters/slideMaster3.xml"/><Relationship Id="rId2" Type="http://schemas.openxmlformats.org/officeDocument/2006/relationships/tags" Target="../tags/tag295.xml"/><Relationship Id="rId1" Type="http://schemas.openxmlformats.org/officeDocument/2006/relationships/tags" Target="../tags/tag294.xml"/><Relationship Id="rId6" Type="http://schemas.openxmlformats.org/officeDocument/2006/relationships/tags" Target="../tags/tag299.xml"/><Relationship Id="rId5" Type="http://schemas.openxmlformats.org/officeDocument/2006/relationships/tags" Target="../tags/tag298.xml"/><Relationship Id="rId4" Type="http://schemas.openxmlformats.org/officeDocument/2006/relationships/tags" Target="../tags/tag297.xml"/><Relationship Id="rId9" Type="http://schemas.openxmlformats.org/officeDocument/2006/relationships/image" Target="file:///C:\Users\1V994W2\PycharmProjects\PPT_Background_Generation/pic_temp/pic_sup.png" TargetMode="External"/></Relationships>
</file>

<file path=ppt/slideLayouts/_rels/slideLayout38.xml.rels><?xml version="1.0" encoding="UTF-8" standalone="yes"?>
<Relationships xmlns="http://schemas.openxmlformats.org/package/2006/relationships"><Relationship Id="rId8" Type="http://schemas.openxmlformats.org/officeDocument/2006/relationships/slideMaster" Target="../slideMasters/slideMaster3.xml"/><Relationship Id="rId3" Type="http://schemas.openxmlformats.org/officeDocument/2006/relationships/tags" Target="../tags/tag302.xml"/><Relationship Id="rId7" Type="http://schemas.openxmlformats.org/officeDocument/2006/relationships/tags" Target="../tags/tag306.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301.xml"/><Relationship Id="rId1" Type="http://schemas.openxmlformats.org/officeDocument/2006/relationships/tags" Target="../tags/tag300.xml"/><Relationship Id="rId6" Type="http://schemas.openxmlformats.org/officeDocument/2006/relationships/tags" Target="../tags/tag305.xml"/><Relationship Id="rId11" Type="http://schemas.openxmlformats.org/officeDocument/2006/relationships/image" Target="../media/image3.png"/><Relationship Id="rId5" Type="http://schemas.openxmlformats.org/officeDocument/2006/relationships/tags" Target="../tags/tag304.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303.xml"/><Relationship Id="rId9" Type="http://schemas.openxmlformats.org/officeDocument/2006/relationships/image" Target="../media/image2.png"/></Relationships>
</file>

<file path=ppt/slideLayouts/_rels/slideLayout3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309.xml"/><Relationship Id="rId7" Type="http://schemas.openxmlformats.org/officeDocument/2006/relationships/slideMaster" Target="../slideMasters/slideMaster3.xml"/><Relationship Id="rId2" Type="http://schemas.openxmlformats.org/officeDocument/2006/relationships/tags" Target="../tags/tag308.xml"/><Relationship Id="rId1" Type="http://schemas.openxmlformats.org/officeDocument/2006/relationships/tags" Target="../tags/tag307.xml"/><Relationship Id="rId6" Type="http://schemas.openxmlformats.org/officeDocument/2006/relationships/tags" Target="../tags/tag312.xml"/><Relationship Id="rId5" Type="http://schemas.openxmlformats.org/officeDocument/2006/relationships/tags" Target="../tags/tag311.xml"/><Relationship Id="rId4" Type="http://schemas.openxmlformats.org/officeDocument/2006/relationships/tags" Target="../tags/tag310.xml"/><Relationship Id="rId9" Type="http://schemas.openxmlformats.org/officeDocument/2006/relationships/image" Target="file:///C:\Users\1V994W2\PycharmProjects\PPT_Background_Generation/pic_temp/pic_half_top.png" TargetMode="External"/></Relationships>
</file>

<file path=ppt/slideLayouts/_rels/slideLayout4.xml.rels><?xml version="1.0" encoding="UTF-8" standalone="yes"?>
<Relationships xmlns="http://schemas.openxmlformats.org/package/2006/relationships"><Relationship Id="rId8" Type="http://schemas.openxmlformats.org/officeDocument/2006/relationships/tags" Target="../tags/tag34.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29.xml"/><Relationship Id="rId7" Type="http://schemas.openxmlformats.org/officeDocument/2006/relationships/tags" Target="../tags/tag33.xml"/><Relationship Id="rId12" Type="http://schemas.openxmlformats.org/officeDocument/2006/relationships/image" Target="../media/image3.png"/><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tags" Target="../tags/tag32.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31.xml"/><Relationship Id="rId10" Type="http://schemas.openxmlformats.org/officeDocument/2006/relationships/image" Target="../media/image2.png"/><Relationship Id="rId4" Type="http://schemas.openxmlformats.org/officeDocument/2006/relationships/tags" Target="../tags/tag30.xml"/><Relationship Id="rId9"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8" Type="http://schemas.openxmlformats.org/officeDocument/2006/relationships/tags" Target="../tags/tag320.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315.xml"/><Relationship Id="rId7" Type="http://schemas.openxmlformats.org/officeDocument/2006/relationships/tags" Target="../tags/tag319.xml"/><Relationship Id="rId12" Type="http://schemas.openxmlformats.org/officeDocument/2006/relationships/image" Target="../media/image3.png"/><Relationship Id="rId2" Type="http://schemas.openxmlformats.org/officeDocument/2006/relationships/tags" Target="../tags/tag314.xml"/><Relationship Id="rId1" Type="http://schemas.openxmlformats.org/officeDocument/2006/relationships/tags" Target="../tags/tag313.xml"/><Relationship Id="rId6" Type="http://schemas.openxmlformats.org/officeDocument/2006/relationships/tags" Target="../tags/tag318.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317.xml"/><Relationship Id="rId10" Type="http://schemas.openxmlformats.org/officeDocument/2006/relationships/image" Target="../media/image2.png"/><Relationship Id="rId4" Type="http://schemas.openxmlformats.org/officeDocument/2006/relationships/tags" Target="../tags/tag316.xml"/><Relationship Id="rId9"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8" Type="http://schemas.openxmlformats.org/officeDocument/2006/relationships/tags" Target="../tags/tag328.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323.xml"/><Relationship Id="rId7" Type="http://schemas.openxmlformats.org/officeDocument/2006/relationships/tags" Target="../tags/tag327.xml"/><Relationship Id="rId12" Type="http://schemas.openxmlformats.org/officeDocument/2006/relationships/image" Target="../media/image2.png"/><Relationship Id="rId2" Type="http://schemas.openxmlformats.org/officeDocument/2006/relationships/tags" Target="../tags/tag322.xml"/><Relationship Id="rId1" Type="http://schemas.openxmlformats.org/officeDocument/2006/relationships/tags" Target="../tags/tag321.xml"/><Relationship Id="rId6" Type="http://schemas.openxmlformats.org/officeDocument/2006/relationships/tags" Target="../tags/tag326.xml"/><Relationship Id="rId11" Type="http://schemas.openxmlformats.org/officeDocument/2006/relationships/slideMaster" Target="../slideMasters/slideMaster3.xml"/><Relationship Id="rId5" Type="http://schemas.openxmlformats.org/officeDocument/2006/relationships/tags" Target="../tags/tag325.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330.xml"/><Relationship Id="rId4" Type="http://schemas.openxmlformats.org/officeDocument/2006/relationships/tags" Target="../tags/tag324.xml"/><Relationship Id="rId9" Type="http://schemas.openxmlformats.org/officeDocument/2006/relationships/tags" Target="../tags/tag329.xml"/><Relationship Id="rId14" Type="http://schemas.openxmlformats.org/officeDocument/2006/relationships/image" Target="../media/image3.png"/></Relationships>
</file>

<file path=ppt/slideLayouts/_rels/slideLayout4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333.xml"/><Relationship Id="rId7" Type="http://schemas.openxmlformats.org/officeDocument/2006/relationships/slideMaster" Target="../slideMasters/slideMaster3.xml"/><Relationship Id="rId2" Type="http://schemas.openxmlformats.org/officeDocument/2006/relationships/tags" Target="../tags/tag332.xml"/><Relationship Id="rId1" Type="http://schemas.openxmlformats.org/officeDocument/2006/relationships/tags" Target="../tags/tag331.xml"/><Relationship Id="rId6" Type="http://schemas.openxmlformats.org/officeDocument/2006/relationships/tags" Target="../tags/tag336.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335.xml"/><Relationship Id="rId10" Type="http://schemas.openxmlformats.org/officeDocument/2006/relationships/image" Target="../media/image3.png"/><Relationship Id="rId4" Type="http://schemas.openxmlformats.org/officeDocument/2006/relationships/tags" Target="../tags/tag334.xml"/><Relationship Id="rId9" Type="http://schemas.openxmlformats.org/officeDocument/2006/relationships/image" Target="file:///C:\Users\1V994W2\Documents\Tencent%20Files\574576071\FileRecv\&#25340;&#35013;&#32032;&#26448;\forright\\42\subject_holdleft_42,122,231_0_lively_full_0.png" TargetMode="External"/></Relationships>
</file>

<file path=ppt/slideLayouts/_rels/slideLayout43.xml.rels><?xml version="1.0" encoding="UTF-8" standalone="yes"?>
<Relationships xmlns="http://schemas.openxmlformats.org/package/2006/relationships"><Relationship Id="rId3" Type="http://schemas.openxmlformats.org/officeDocument/2006/relationships/tags" Target="../tags/tag339.xml"/><Relationship Id="rId2" Type="http://schemas.openxmlformats.org/officeDocument/2006/relationships/tags" Target="../tags/tag338.xml"/><Relationship Id="rId1" Type="http://schemas.openxmlformats.org/officeDocument/2006/relationships/tags" Target="../tags/tag337.xml"/><Relationship Id="rId4"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8" Type="http://schemas.openxmlformats.org/officeDocument/2006/relationships/tags" Target="../tags/tag347.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342.xml"/><Relationship Id="rId7" Type="http://schemas.openxmlformats.org/officeDocument/2006/relationships/tags" Target="../tags/tag346.xml"/><Relationship Id="rId12" Type="http://schemas.openxmlformats.org/officeDocument/2006/relationships/image" Target="../media/image3.png"/><Relationship Id="rId2" Type="http://schemas.openxmlformats.org/officeDocument/2006/relationships/tags" Target="../tags/tag341.xml"/><Relationship Id="rId1" Type="http://schemas.openxmlformats.org/officeDocument/2006/relationships/tags" Target="../tags/tag340.xml"/><Relationship Id="rId6" Type="http://schemas.openxmlformats.org/officeDocument/2006/relationships/tags" Target="../tags/tag345.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344.xml"/><Relationship Id="rId10" Type="http://schemas.openxmlformats.org/officeDocument/2006/relationships/image" Target="../media/image2.png"/><Relationship Id="rId4" Type="http://schemas.openxmlformats.org/officeDocument/2006/relationships/tags" Target="../tags/tag343.xml"/><Relationship Id="rId9"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8" Type="http://schemas.openxmlformats.org/officeDocument/2006/relationships/slideMaster" Target="../slideMasters/slideMaster3.xml"/><Relationship Id="rId3" Type="http://schemas.openxmlformats.org/officeDocument/2006/relationships/tags" Target="../tags/tag350.xml"/><Relationship Id="rId7" Type="http://schemas.openxmlformats.org/officeDocument/2006/relationships/tags" Target="../tags/tag354.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349.xml"/><Relationship Id="rId1" Type="http://schemas.openxmlformats.org/officeDocument/2006/relationships/tags" Target="../tags/tag348.xml"/><Relationship Id="rId6" Type="http://schemas.openxmlformats.org/officeDocument/2006/relationships/tags" Target="../tags/tag353.xml"/><Relationship Id="rId11" Type="http://schemas.openxmlformats.org/officeDocument/2006/relationships/image" Target="../media/image3.png"/><Relationship Id="rId5" Type="http://schemas.openxmlformats.org/officeDocument/2006/relationships/tags" Target="../tags/tag352.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351.xml"/><Relationship Id="rId9" Type="http://schemas.openxmlformats.org/officeDocument/2006/relationships/image" Target="../media/image2.png"/></Relationships>
</file>

<file path=ppt/slideLayouts/_rels/slideLayout4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357.xml"/><Relationship Id="rId7" Type="http://schemas.openxmlformats.org/officeDocument/2006/relationships/slideMaster" Target="../slideMasters/slideMaster3.xml"/><Relationship Id="rId2" Type="http://schemas.openxmlformats.org/officeDocument/2006/relationships/tags" Target="../tags/tag356.xml"/><Relationship Id="rId1" Type="http://schemas.openxmlformats.org/officeDocument/2006/relationships/tags" Target="../tags/tag355.xml"/><Relationship Id="rId6" Type="http://schemas.openxmlformats.org/officeDocument/2006/relationships/tags" Target="../tags/tag360.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359.xml"/><Relationship Id="rId10" Type="http://schemas.openxmlformats.org/officeDocument/2006/relationships/image" Target="../media/image3.png"/><Relationship Id="rId4" Type="http://schemas.openxmlformats.org/officeDocument/2006/relationships/tags" Target="../tags/tag358.xml"/><Relationship Id="rId9" Type="http://schemas.openxmlformats.org/officeDocument/2006/relationships/image" Target="file:///C:\Users\1V994W2\PycharmProjects\PPT_Background_Generation/pic_temp/0_pic_quater_right_down.png" TargetMode="External"/></Relationships>
</file>

<file path=ppt/slideLayouts/_rels/slideLayout47.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363.xml"/><Relationship Id="rId7" Type="http://schemas.openxmlformats.org/officeDocument/2006/relationships/slideMaster" Target="../slideMasters/slideMaster3.xml"/><Relationship Id="rId2" Type="http://schemas.openxmlformats.org/officeDocument/2006/relationships/tags" Target="../tags/tag362.xml"/><Relationship Id="rId1" Type="http://schemas.openxmlformats.org/officeDocument/2006/relationships/tags" Target="../tags/tag361.xml"/><Relationship Id="rId6" Type="http://schemas.openxmlformats.org/officeDocument/2006/relationships/tags" Target="../tags/tag366.xml"/><Relationship Id="rId5" Type="http://schemas.openxmlformats.org/officeDocument/2006/relationships/tags" Target="../tags/tag365.xml"/><Relationship Id="rId4" Type="http://schemas.openxmlformats.org/officeDocument/2006/relationships/tags" Target="../tags/tag364.xml"/><Relationship Id="rId9" Type="http://schemas.openxmlformats.org/officeDocument/2006/relationships/image" Target="file:///C:\Users\1V994W2\PycharmProjects\PPT_Background_Generation/pic_temp/pic_sup.png" TargetMode="External"/></Relationships>
</file>

<file path=ppt/slideLayouts/_rels/slideLayout48.xml.rels><?xml version="1.0" encoding="UTF-8" standalone="yes"?>
<Relationships xmlns="http://schemas.openxmlformats.org/package/2006/relationships"><Relationship Id="rId8" Type="http://schemas.openxmlformats.org/officeDocument/2006/relationships/slideMaster" Target="../slideMasters/slideMaster3.xml"/><Relationship Id="rId3" Type="http://schemas.openxmlformats.org/officeDocument/2006/relationships/tags" Target="../tags/tag369.xml"/><Relationship Id="rId7" Type="http://schemas.openxmlformats.org/officeDocument/2006/relationships/tags" Target="../tags/tag373.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368.xml"/><Relationship Id="rId1" Type="http://schemas.openxmlformats.org/officeDocument/2006/relationships/tags" Target="../tags/tag367.xml"/><Relationship Id="rId6" Type="http://schemas.openxmlformats.org/officeDocument/2006/relationships/tags" Target="../tags/tag372.xml"/><Relationship Id="rId11" Type="http://schemas.openxmlformats.org/officeDocument/2006/relationships/image" Target="../media/image3.png"/><Relationship Id="rId5" Type="http://schemas.openxmlformats.org/officeDocument/2006/relationships/tags" Target="../tags/tag371.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370.xml"/><Relationship Id="rId9" Type="http://schemas.openxmlformats.org/officeDocument/2006/relationships/image" Target="../media/image2.png"/></Relationships>
</file>

<file path=ppt/slideLayouts/_rels/slideLayout49.xml.rels><?xml version="1.0" encoding="UTF-8" standalone="yes"?>
<Relationships xmlns="http://schemas.openxmlformats.org/package/2006/relationships"><Relationship Id="rId8" Type="http://schemas.openxmlformats.org/officeDocument/2006/relationships/tags" Target="../tags/tag381.xml"/><Relationship Id="rId13" Type="http://schemas.openxmlformats.org/officeDocument/2006/relationships/image" Target="../media/image3.png"/><Relationship Id="rId3" Type="http://schemas.openxmlformats.org/officeDocument/2006/relationships/tags" Target="../tags/tag376.xml"/><Relationship Id="rId7" Type="http://schemas.openxmlformats.org/officeDocument/2006/relationships/tags" Target="../tags/tag380.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375.xml"/><Relationship Id="rId1" Type="http://schemas.openxmlformats.org/officeDocument/2006/relationships/tags" Target="../tags/tag374.xml"/><Relationship Id="rId6" Type="http://schemas.openxmlformats.org/officeDocument/2006/relationships/tags" Target="../tags/tag379.xml"/><Relationship Id="rId11" Type="http://schemas.openxmlformats.org/officeDocument/2006/relationships/image" Target="../media/image2.png"/><Relationship Id="rId5" Type="http://schemas.openxmlformats.org/officeDocument/2006/relationships/tags" Target="../tags/tag378.xml"/><Relationship Id="rId10" Type="http://schemas.openxmlformats.org/officeDocument/2006/relationships/slideMaster" Target="../slideMasters/slideMaster3.xml"/><Relationship Id="rId4" Type="http://schemas.openxmlformats.org/officeDocument/2006/relationships/tags" Target="../tags/tag377.xml"/><Relationship Id="rId9" Type="http://schemas.openxmlformats.org/officeDocument/2006/relationships/tags" Target="../tags/tag382.xml"/><Relationship Id="rId14" Type="http://schemas.openxmlformats.org/officeDocument/2006/relationships/image" Target="file:///C:\Users\1V994W2\PycharmProjects\PPT_Background_Generation/pic_temp/1_pic_quater_left_down.png" TargetMode="Externa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42.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37.xml"/><Relationship Id="rId7" Type="http://schemas.openxmlformats.org/officeDocument/2006/relationships/tags" Target="../tags/tag41.xml"/><Relationship Id="rId12" Type="http://schemas.openxmlformats.org/officeDocument/2006/relationships/image" Target="../media/image2.png"/><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tags" Target="../tags/tag40.xml"/><Relationship Id="rId11" Type="http://schemas.openxmlformats.org/officeDocument/2006/relationships/slideMaster" Target="../slideMasters/slideMaster1.xml"/><Relationship Id="rId5" Type="http://schemas.openxmlformats.org/officeDocument/2006/relationships/tags" Target="../tags/tag39.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44.xml"/><Relationship Id="rId4" Type="http://schemas.openxmlformats.org/officeDocument/2006/relationships/tags" Target="../tags/tag38.xml"/><Relationship Id="rId9" Type="http://schemas.openxmlformats.org/officeDocument/2006/relationships/tags" Target="../tags/tag43.xml"/><Relationship Id="rId14" Type="http://schemas.openxmlformats.org/officeDocument/2006/relationships/image" Target="../media/image3.png"/></Relationships>
</file>

<file path=ppt/slideLayouts/_rels/slideLayout50.xml.rels><?xml version="1.0" encoding="UTF-8" standalone="yes"?>
<Relationships xmlns="http://schemas.openxmlformats.org/package/2006/relationships"><Relationship Id="rId8" Type="http://schemas.openxmlformats.org/officeDocument/2006/relationships/tags" Target="../tags/tag390.xml"/><Relationship Id="rId3" Type="http://schemas.openxmlformats.org/officeDocument/2006/relationships/tags" Target="../tags/tag385.xml"/><Relationship Id="rId7" Type="http://schemas.openxmlformats.org/officeDocument/2006/relationships/tags" Target="../tags/tag389.xml"/><Relationship Id="rId2" Type="http://schemas.openxmlformats.org/officeDocument/2006/relationships/tags" Target="../tags/tag384.xml"/><Relationship Id="rId1" Type="http://schemas.openxmlformats.org/officeDocument/2006/relationships/tags" Target="../tags/tag383.xml"/><Relationship Id="rId6" Type="http://schemas.openxmlformats.org/officeDocument/2006/relationships/tags" Target="../tags/tag388.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387.xml"/><Relationship Id="rId10" Type="http://schemas.openxmlformats.org/officeDocument/2006/relationships/image" Target="../media/image2.png"/><Relationship Id="rId4" Type="http://schemas.openxmlformats.org/officeDocument/2006/relationships/tags" Target="../tags/tag386.xml"/><Relationship Id="rId9"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8" Type="http://schemas.openxmlformats.org/officeDocument/2006/relationships/tags" Target="../tags/tag398.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393.xml"/><Relationship Id="rId7" Type="http://schemas.openxmlformats.org/officeDocument/2006/relationships/tags" Target="../tags/tag397.xml"/><Relationship Id="rId12" Type="http://schemas.openxmlformats.org/officeDocument/2006/relationships/image" Target="../media/image2.png"/><Relationship Id="rId2" Type="http://schemas.openxmlformats.org/officeDocument/2006/relationships/tags" Target="../tags/tag392.xml"/><Relationship Id="rId1" Type="http://schemas.openxmlformats.org/officeDocument/2006/relationships/tags" Target="../tags/tag391.xml"/><Relationship Id="rId6" Type="http://schemas.openxmlformats.org/officeDocument/2006/relationships/tags" Target="../tags/tag396.xml"/><Relationship Id="rId11" Type="http://schemas.openxmlformats.org/officeDocument/2006/relationships/slideMaster" Target="../slideMasters/slideMaster3.xml"/><Relationship Id="rId5" Type="http://schemas.openxmlformats.org/officeDocument/2006/relationships/tags" Target="../tags/tag395.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400.xml"/><Relationship Id="rId4" Type="http://schemas.openxmlformats.org/officeDocument/2006/relationships/tags" Target="../tags/tag394.xml"/><Relationship Id="rId9" Type="http://schemas.openxmlformats.org/officeDocument/2006/relationships/tags" Target="../tags/tag399.xml"/><Relationship Id="rId14" Type="http://schemas.openxmlformats.org/officeDocument/2006/relationships/image" Target="../media/image3.png"/></Relationships>
</file>

<file path=ppt/slideLayouts/_rels/slideLayout52.xml.rels><?xml version="1.0" encoding="UTF-8" standalone="yes"?>
<Relationships xmlns="http://schemas.openxmlformats.org/package/2006/relationships"><Relationship Id="rId8" Type="http://schemas.openxmlformats.org/officeDocument/2006/relationships/tags" Target="../tags/tag408.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403.xml"/><Relationship Id="rId7" Type="http://schemas.openxmlformats.org/officeDocument/2006/relationships/tags" Target="../tags/tag407.xml"/><Relationship Id="rId12" Type="http://schemas.openxmlformats.org/officeDocument/2006/relationships/image" Target="../media/image2.png"/><Relationship Id="rId2" Type="http://schemas.openxmlformats.org/officeDocument/2006/relationships/tags" Target="../tags/tag402.xml"/><Relationship Id="rId1" Type="http://schemas.openxmlformats.org/officeDocument/2006/relationships/tags" Target="../tags/tag401.xml"/><Relationship Id="rId6" Type="http://schemas.openxmlformats.org/officeDocument/2006/relationships/tags" Target="../tags/tag406.xml"/><Relationship Id="rId11" Type="http://schemas.openxmlformats.org/officeDocument/2006/relationships/slideMaster" Target="../slideMasters/slideMaster3.xml"/><Relationship Id="rId5" Type="http://schemas.openxmlformats.org/officeDocument/2006/relationships/tags" Target="../tags/tag405.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410.xml"/><Relationship Id="rId4" Type="http://schemas.openxmlformats.org/officeDocument/2006/relationships/tags" Target="../tags/tag404.xml"/><Relationship Id="rId9" Type="http://schemas.openxmlformats.org/officeDocument/2006/relationships/tags" Target="../tags/tag409.xml"/><Relationship Id="rId14" Type="http://schemas.openxmlformats.org/officeDocument/2006/relationships/image" Target="../media/image3.png"/></Relationships>
</file>

<file path=ppt/slideLayouts/_rels/slideLayout53.xml.rels><?xml version="1.0" encoding="UTF-8" standalone="yes"?>
<Relationships xmlns="http://schemas.openxmlformats.org/package/2006/relationships"><Relationship Id="rId8" Type="http://schemas.openxmlformats.org/officeDocument/2006/relationships/tags" Target="../tags/tag418.xml"/><Relationship Id="rId13" Type="http://schemas.openxmlformats.org/officeDocument/2006/relationships/slideMaster" Target="../slideMasters/slideMaster3.xml"/><Relationship Id="rId3" Type="http://schemas.openxmlformats.org/officeDocument/2006/relationships/tags" Target="../tags/tag413.xml"/><Relationship Id="rId7" Type="http://schemas.openxmlformats.org/officeDocument/2006/relationships/tags" Target="../tags/tag417.xml"/><Relationship Id="rId12" Type="http://schemas.openxmlformats.org/officeDocument/2006/relationships/tags" Target="../tags/tag422.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412.xml"/><Relationship Id="rId16" Type="http://schemas.openxmlformats.org/officeDocument/2006/relationships/image" Target="../media/image3.png"/><Relationship Id="rId1" Type="http://schemas.openxmlformats.org/officeDocument/2006/relationships/tags" Target="../tags/tag411.xml"/><Relationship Id="rId6" Type="http://schemas.openxmlformats.org/officeDocument/2006/relationships/tags" Target="../tags/tag416.xml"/><Relationship Id="rId11" Type="http://schemas.openxmlformats.org/officeDocument/2006/relationships/tags" Target="../tags/tag421.xml"/><Relationship Id="rId5" Type="http://schemas.openxmlformats.org/officeDocument/2006/relationships/tags" Target="../tags/tag415.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420.xml"/><Relationship Id="rId4" Type="http://schemas.openxmlformats.org/officeDocument/2006/relationships/tags" Target="../tags/tag414.xml"/><Relationship Id="rId9" Type="http://schemas.openxmlformats.org/officeDocument/2006/relationships/tags" Target="../tags/tag419.xml"/><Relationship Id="rId14" Type="http://schemas.openxmlformats.org/officeDocument/2006/relationships/image" Target="../media/image2.png"/></Relationships>
</file>

<file path=ppt/slideLayouts/_rels/slideLayout54.xml.rels><?xml version="1.0" encoding="UTF-8" standalone="yes"?>
<Relationships xmlns="http://schemas.openxmlformats.org/package/2006/relationships"><Relationship Id="rId8" Type="http://schemas.openxmlformats.org/officeDocument/2006/relationships/tags" Target="../tags/tag430.xml"/><Relationship Id="rId13" Type="http://schemas.openxmlformats.org/officeDocument/2006/relationships/image" Target="../media/image3.png"/><Relationship Id="rId3" Type="http://schemas.openxmlformats.org/officeDocument/2006/relationships/tags" Target="../tags/tag425.xml"/><Relationship Id="rId7" Type="http://schemas.openxmlformats.org/officeDocument/2006/relationships/tags" Target="../tags/tag429.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424.xml"/><Relationship Id="rId1" Type="http://schemas.openxmlformats.org/officeDocument/2006/relationships/tags" Target="../tags/tag423.xml"/><Relationship Id="rId6" Type="http://schemas.openxmlformats.org/officeDocument/2006/relationships/tags" Target="../tags/tag428.xml"/><Relationship Id="rId11" Type="http://schemas.openxmlformats.org/officeDocument/2006/relationships/image" Target="../media/image6.png"/><Relationship Id="rId5" Type="http://schemas.openxmlformats.org/officeDocument/2006/relationships/tags" Target="../tags/tag427.xml"/><Relationship Id="rId10" Type="http://schemas.openxmlformats.org/officeDocument/2006/relationships/slideMaster" Target="../slideMasters/slideMaster3.xml"/><Relationship Id="rId4" Type="http://schemas.openxmlformats.org/officeDocument/2006/relationships/tags" Target="../tags/tag426.xml"/><Relationship Id="rId9" Type="http://schemas.openxmlformats.org/officeDocument/2006/relationships/tags" Target="../tags/tag431.xml"/><Relationship Id="rId14" Type="http://schemas.openxmlformats.org/officeDocument/2006/relationships/image" Target="file:///C:\Users\1V994W2\PycharmProjects\PPT_Background_Generation/pic_temp/1_pic_quater_left_down.png" TargetMode="External"/></Relationships>
</file>

<file path=ppt/slideLayouts/_rels/slideLayout5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440.xml"/><Relationship Id="rId7" Type="http://schemas.openxmlformats.org/officeDocument/2006/relationships/slideMaster" Target="../slideMasters/slideMaster4.xml"/><Relationship Id="rId2" Type="http://schemas.openxmlformats.org/officeDocument/2006/relationships/tags" Target="../tags/tag439.xml"/><Relationship Id="rId1" Type="http://schemas.openxmlformats.org/officeDocument/2006/relationships/tags" Target="../tags/tag438.xml"/><Relationship Id="rId6" Type="http://schemas.openxmlformats.org/officeDocument/2006/relationships/tags" Target="../tags/tag443.xml"/><Relationship Id="rId5" Type="http://schemas.openxmlformats.org/officeDocument/2006/relationships/tags" Target="../tags/tag442.xml"/><Relationship Id="rId4" Type="http://schemas.openxmlformats.org/officeDocument/2006/relationships/tags" Target="../tags/tag441.xml"/><Relationship Id="rId9" Type="http://schemas.openxmlformats.org/officeDocument/2006/relationships/image" Target="file:///C:\Users\1V994W2\PycharmProjects\PPT_Background_Generation/pic_temp/pic_sup.png" TargetMode="External"/></Relationships>
</file>

<file path=ppt/slideLayouts/_rels/slideLayout56.xml.rels><?xml version="1.0" encoding="UTF-8" standalone="yes"?>
<Relationships xmlns="http://schemas.openxmlformats.org/package/2006/relationships"><Relationship Id="rId8" Type="http://schemas.openxmlformats.org/officeDocument/2006/relationships/slideMaster" Target="../slideMasters/slideMaster4.xml"/><Relationship Id="rId3" Type="http://schemas.openxmlformats.org/officeDocument/2006/relationships/tags" Target="../tags/tag446.xml"/><Relationship Id="rId7" Type="http://schemas.openxmlformats.org/officeDocument/2006/relationships/tags" Target="../tags/tag450.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445.xml"/><Relationship Id="rId1" Type="http://schemas.openxmlformats.org/officeDocument/2006/relationships/tags" Target="../tags/tag444.xml"/><Relationship Id="rId6" Type="http://schemas.openxmlformats.org/officeDocument/2006/relationships/tags" Target="../tags/tag449.xml"/><Relationship Id="rId11" Type="http://schemas.openxmlformats.org/officeDocument/2006/relationships/image" Target="../media/image3.png"/><Relationship Id="rId5" Type="http://schemas.openxmlformats.org/officeDocument/2006/relationships/tags" Target="../tags/tag448.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447.xml"/><Relationship Id="rId9" Type="http://schemas.openxmlformats.org/officeDocument/2006/relationships/image" Target="../media/image2.png"/></Relationships>
</file>

<file path=ppt/slideLayouts/_rels/slideLayout5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453.xml"/><Relationship Id="rId7" Type="http://schemas.openxmlformats.org/officeDocument/2006/relationships/slideMaster" Target="../slideMasters/slideMaster4.xml"/><Relationship Id="rId2" Type="http://schemas.openxmlformats.org/officeDocument/2006/relationships/tags" Target="../tags/tag452.xml"/><Relationship Id="rId1" Type="http://schemas.openxmlformats.org/officeDocument/2006/relationships/tags" Target="../tags/tag451.xml"/><Relationship Id="rId6" Type="http://schemas.openxmlformats.org/officeDocument/2006/relationships/tags" Target="../tags/tag456.xml"/><Relationship Id="rId5" Type="http://schemas.openxmlformats.org/officeDocument/2006/relationships/tags" Target="../tags/tag455.xml"/><Relationship Id="rId4" Type="http://schemas.openxmlformats.org/officeDocument/2006/relationships/tags" Target="../tags/tag454.xml"/><Relationship Id="rId9" Type="http://schemas.openxmlformats.org/officeDocument/2006/relationships/image" Target="file:///C:\Users\1V994W2\PycharmProjects\PPT_Background_Generation/pic_temp/pic_half_top.png" TargetMode="External"/></Relationships>
</file>

<file path=ppt/slideLayouts/_rels/slideLayout58.xml.rels><?xml version="1.0" encoding="UTF-8" standalone="yes"?>
<Relationships xmlns="http://schemas.openxmlformats.org/package/2006/relationships"><Relationship Id="rId8" Type="http://schemas.openxmlformats.org/officeDocument/2006/relationships/tags" Target="../tags/tag464.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459.xml"/><Relationship Id="rId7" Type="http://schemas.openxmlformats.org/officeDocument/2006/relationships/tags" Target="../tags/tag463.xml"/><Relationship Id="rId12" Type="http://schemas.openxmlformats.org/officeDocument/2006/relationships/image" Target="../media/image3.png"/><Relationship Id="rId2" Type="http://schemas.openxmlformats.org/officeDocument/2006/relationships/tags" Target="../tags/tag458.xml"/><Relationship Id="rId1" Type="http://schemas.openxmlformats.org/officeDocument/2006/relationships/tags" Target="../tags/tag457.xml"/><Relationship Id="rId6" Type="http://schemas.openxmlformats.org/officeDocument/2006/relationships/tags" Target="../tags/tag462.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461.xml"/><Relationship Id="rId10" Type="http://schemas.openxmlformats.org/officeDocument/2006/relationships/image" Target="../media/image2.png"/><Relationship Id="rId4" Type="http://schemas.openxmlformats.org/officeDocument/2006/relationships/tags" Target="../tags/tag460.xml"/><Relationship Id="rId9"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8" Type="http://schemas.openxmlformats.org/officeDocument/2006/relationships/tags" Target="../tags/tag472.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467.xml"/><Relationship Id="rId7" Type="http://schemas.openxmlformats.org/officeDocument/2006/relationships/tags" Target="../tags/tag471.xml"/><Relationship Id="rId12" Type="http://schemas.openxmlformats.org/officeDocument/2006/relationships/image" Target="../media/image2.png"/><Relationship Id="rId2" Type="http://schemas.openxmlformats.org/officeDocument/2006/relationships/tags" Target="../tags/tag466.xml"/><Relationship Id="rId1" Type="http://schemas.openxmlformats.org/officeDocument/2006/relationships/tags" Target="../tags/tag465.xml"/><Relationship Id="rId6" Type="http://schemas.openxmlformats.org/officeDocument/2006/relationships/tags" Target="../tags/tag470.xml"/><Relationship Id="rId11" Type="http://schemas.openxmlformats.org/officeDocument/2006/relationships/slideMaster" Target="../slideMasters/slideMaster4.xml"/><Relationship Id="rId5" Type="http://schemas.openxmlformats.org/officeDocument/2006/relationships/tags" Target="../tags/tag469.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474.xml"/><Relationship Id="rId4" Type="http://schemas.openxmlformats.org/officeDocument/2006/relationships/tags" Target="../tags/tag468.xml"/><Relationship Id="rId9" Type="http://schemas.openxmlformats.org/officeDocument/2006/relationships/tags" Target="../tags/tag473.xml"/><Relationship Id="rId1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47.xml"/><Relationship Id="rId7" Type="http://schemas.openxmlformats.org/officeDocument/2006/relationships/slideMaster" Target="../slideMasters/slideMaster1.xml"/><Relationship Id="rId2" Type="http://schemas.openxmlformats.org/officeDocument/2006/relationships/tags" Target="../tags/tag46.xml"/><Relationship Id="rId1" Type="http://schemas.openxmlformats.org/officeDocument/2006/relationships/tags" Target="../tags/tag45.xml"/><Relationship Id="rId6" Type="http://schemas.openxmlformats.org/officeDocument/2006/relationships/tags" Target="../tags/tag50.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49.xml"/><Relationship Id="rId10" Type="http://schemas.openxmlformats.org/officeDocument/2006/relationships/image" Target="../media/image3.png"/><Relationship Id="rId4" Type="http://schemas.openxmlformats.org/officeDocument/2006/relationships/tags" Target="../tags/tag48.xml"/><Relationship Id="rId9" Type="http://schemas.openxmlformats.org/officeDocument/2006/relationships/image" Target="file:///C:\Users\1V994W2\Documents\Tencent%20Files\574576071\FileRecv\&#25340;&#35013;&#32032;&#26448;\forright\\42\subject_holdleft_42,122,231_0_lively_full_0.png" TargetMode="External"/></Relationships>
</file>

<file path=ppt/slideLayouts/_rels/slideLayout60.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477.xml"/><Relationship Id="rId7" Type="http://schemas.openxmlformats.org/officeDocument/2006/relationships/slideMaster" Target="../slideMasters/slideMaster4.xml"/><Relationship Id="rId2" Type="http://schemas.openxmlformats.org/officeDocument/2006/relationships/tags" Target="../tags/tag476.xml"/><Relationship Id="rId1" Type="http://schemas.openxmlformats.org/officeDocument/2006/relationships/tags" Target="../tags/tag475.xml"/><Relationship Id="rId6" Type="http://schemas.openxmlformats.org/officeDocument/2006/relationships/tags" Target="../tags/tag480.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479.xml"/><Relationship Id="rId10" Type="http://schemas.openxmlformats.org/officeDocument/2006/relationships/image" Target="../media/image3.png"/><Relationship Id="rId4" Type="http://schemas.openxmlformats.org/officeDocument/2006/relationships/tags" Target="../tags/tag478.xml"/><Relationship Id="rId9" Type="http://schemas.openxmlformats.org/officeDocument/2006/relationships/image" Target="file:///C:\Users\1V994W2\Documents\Tencent%20Files\574576071\FileRecv\&#25340;&#35013;&#32032;&#26448;\forright\\42\subject_holdleft_42,122,231_0_lively_full_0.png" TargetMode="External"/></Relationships>
</file>

<file path=ppt/slideLayouts/_rels/slideLayout61.xml.rels><?xml version="1.0" encoding="UTF-8" standalone="yes"?>
<Relationships xmlns="http://schemas.openxmlformats.org/package/2006/relationships"><Relationship Id="rId3" Type="http://schemas.openxmlformats.org/officeDocument/2006/relationships/tags" Target="../tags/tag483.xml"/><Relationship Id="rId2" Type="http://schemas.openxmlformats.org/officeDocument/2006/relationships/tags" Target="../tags/tag482.xml"/><Relationship Id="rId1" Type="http://schemas.openxmlformats.org/officeDocument/2006/relationships/tags" Target="../tags/tag481.xml"/><Relationship Id="rId4"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8" Type="http://schemas.openxmlformats.org/officeDocument/2006/relationships/tags" Target="../tags/tag491.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486.xml"/><Relationship Id="rId7" Type="http://schemas.openxmlformats.org/officeDocument/2006/relationships/tags" Target="../tags/tag490.xml"/><Relationship Id="rId12" Type="http://schemas.openxmlformats.org/officeDocument/2006/relationships/image" Target="../media/image3.png"/><Relationship Id="rId2" Type="http://schemas.openxmlformats.org/officeDocument/2006/relationships/tags" Target="../tags/tag485.xml"/><Relationship Id="rId1" Type="http://schemas.openxmlformats.org/officeDocument/2006/relationships/tags" Target="../tags/tag484.xml"/><Relationship Id="rId6" Type="http://schemas.openxmlformats.org/officeDocument/2006/relationships/tags" Target="../tags/tag489.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488.xml"/><Relationship Id="rId10" Type="http://schemas.openxmlformats.org/officeDocument/2006/relationships/image" Target="../media/image2.png"/><Relationship Id="rId4" Type="http://schemas.openxmlformats.org/officeDocument/2006/relationships/tags" Target="../tags/tag487.xml"/><Relationship Id="rId9"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8" Type="http://schemas.openxmlformats.org/officeDocument/2006/relationships/slideMaster" Target="../slideMasters/slideMaster4.xml"/><Relationship Id="rId3" Type="http://schemas.openxmlformats.org/officeDocument/2006/relationships/tags" Target="../tags/tag494.xml"/><Relationship Id="rId7" Type="http://schemas.openxmlformats.org/officeDocument/2006/relationships/tags" Target="../tags/tag498.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493.xml"/><Relationship Id="rId1" Type="http://schemas.openxmlformats.org/officeDocument/2006/relationships/tags" Target="../tags/tag492.xml"/><Relationship Id="rId6" Type="http://schemas.openxmlformats.org/officeDocument/2006/relationships/tags" Target="../tags/tag497.xml"/><Relationship Id="rId11" Type="http://schemas.openxmlformats.org/officeDocument/2006/relationships/image" Target="../media/image3.png"/><Relationship Id="rId5" Type="http://schemas.openxmlformats.org/officeDocument/2006/relationships/tags" Target="../tags/tag496.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495.xml"/><Relationship Id="rId9" Type="http://schemas.openxmlformats.org/officeDocument/2006/relationships/image" Target="../media/image2.png"/></Relationships>
</file>

<file path=ppt/slideLayouts/_rels/slideLayout6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501.xml"/><Relationship Id="rId7" Type="http://schemas.openxmlformats.org/officeDocument/2006/relationships/slideMaster" Target="../slideMasters/slideMaster4.xml"/><Relationship Id="rId2" Type="http://schemas.openxmlformats.org/officeDocument/2006/relationships/tags" Target="../tags/tag500.xml"/><Relationship Id="rId1" Type="http://schemas.openxmlformats.org/officeDocument/2006/relationships/tags" Target="../tags/tag499.xml"/><Relationship Id="rId6" Type="http://schemas.openxmlformats.org/officeDocument/2006/relationships/tags" Target="../tags/tag504.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503.xml"/><Relationship Id="rId10" Type="http://schemas.openxmlformats.org/officeDocument/2006/relationships/image" Target="../media/image3.png"/><Relationship Id="rId4" Type="http://schemas.openxmlformats.org/officeDocument/2006/relationships/tags" Target="../tags/tag502.xml"/><Relationship Id="rId9" Type="http://schemas.openxmlformats.org/officeDocument/2006/relationships/image" Target="file:///C:\Users\1V994W2\PycharmProjects\PPT_Background_Generation/pic_temp/0_pic_quater_right_down.png" TargetMode="External"/></Relationships>
</file>

<file path=ppt/slideLayouts/_rels/slideLayout6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507.xml"/><Relationship Id="rId7" Type="http://schemas.openxmlformats.org/officeDocument/2006/relationships/slideMaster" Target="../slideMasters/slideMaster4.xml"/><Relationship Id="rId2" Type="http://schemas.openxmlformats.org/officeDocument/2006/relationships/tags" Target="../tags/tag506.xml"/><Relationship Id="rId1" Type="http://schemas.openxmlformats.org/officeDocument/2006/relationships/tags" Target="../tags/tag505.xml"/><Relationship Id="rId6" Type="http://schemas.openxmlformats.org/officeDocument/2006/relationships/tags" Target="../tags/tag510.xml"/><Relationship Id="rId5" Type="http://schemas.openxmlformats.org/officeDocument/2006/relationships/tags" Target="../tags/tag509.xml"/><Relationship Id="rId4" Type="http://schemas.openxmlformats.org/officeDocument/2006/relationships/tags" Target="../tags/tag508.xml"/><Relationship Id="rId9" Type="http://schemas.openxmlformats.org/officeDocument/2006/relationships/image" Target="file:///C:\Users\1V994W2\PycharmProjects\PPT_Background_Generation/pic_temp/pic_sup.png" TargetMode="External"/></Relationships>
</file>

<file path=ppt/slideLayouts/_rels/slideLayout66.xml.rels><?xml version="1.0" encoding="UTF-8" standalone="yes"?>
<Relationships xmlns="http://schemas.openxmlformats.org/package/2006/relationships"><Relationship Id="rId8" Type="http://schemas.openxmlformats.org/officeDocument/2006/relationships/slideMaster" Target="../slideMasters/slideMaster4.xml"/><Relationship Id="rId3" Type="http://schemas.openxmlformats.org/officeDocument/2006/relationships/tags" Target="../tags/tag513.xml"/><Relationship Id="rId7" Type="http://schemas.openxmlformats.org/officeDocument/2006/relationships/tags" Target="../tags/tag517.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512.xml"/><Relationship Id="rId1" Type="http://schemas.openxmlformats.org/officeDocument/2006/relationships/tags" Target="../tags/tag511.xml"/><Relationship Id="rId6" Type="http://schemas.openxmlformats.org/officeDocument/2006/relationships/tags" Target="../tags/tag516.xml"/><Relationship Id="rId11" Type="http://schemas.openxmlformats.org/officeDocument/2006/relationships/image" Target="../media/image3.png"/><Relationship Id="rId5" Type="http://schemas.openxmlformats.org/officeDocument/2006/relationships/tags" Target="../tags/tag515.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514.xml"/><Relationship Id="rId9" Type="http://schemas.openxmlformats.org/officeDocument/2006/relationships/image" Target="../media/image2.png"/></Relationships>
</file>

<file path=ppt/slideLayouts/_rels/slideLayout67.xml.rels><?xml version="1.0" encoding="UTF-8" standalone="yes"?>
<Relationships xmlns="http://schemas.openxmlformats.org/package/2006/relationships"><Relationship Id="rId8" Type="http://schemas.openxmlformats.org/officeDocument/2006/relationships/tags" Target="../tags/tag525.xml"/><Relationship Id="rId13" Type="http://schemas.openxmlformats.org/officeDocument/2006/relationships/image" Target="../media/image3.png"/><Relationship Id="rId3" Type="http://schemas.openxmlformats.org/officeDocument/2006/relationships/tags" Target="../tags/tag520.xml"/><Relationship Id="rId7" Type="http://schemas.openxmlformats.org/officeDocument/2006/relationships/tags" Target="../tags/tag524.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519.xml"/><Relationship Id="rId1" Type="http://schemas.openxmlformats.org/officeDocument/2006/relationships/tags" Target="../tags/tag518.xml"/><Relationship Id="rId6" Type="http://schemas.openxmlformats.org/officeDocument/2006/relationships/tags" Target="../tags/tag523.xml"/><Relationship Id="rId11" Type="http://schemas.openxmlformats.org/officeDocument/2006/relationships/image" Target="../media/image2.png"/><Relationship Id="rId5" Type="http://schemas.openxmlformats.org/officeDocument/2006/relationships/tags" Target="../tags/tag522.xml"/><Relationship Id="rId10" Type="http://schemas.openxmlformats.org/officeDocument/2006/relationships/slideMaster" Target="../slideMasters/slideMaster4.xml"/><Relationship Id="rId4" Type="http://schemas.openxmlformats.org/officeDocument/2006/relationships/tags" Target="../tags/tag521.xml"/><Relationship Id="rId9" Type="http://schemas.openxmlformats.org/officeDocument/2006/relationships/tags" Target="../tags/tag526.xml"/><Relationship Id="rId14" Type="http://schemas.openxmlformats.org/officeDocument/2006/relationships/image" Target="file:///C:\Users\1V994W2\PycharmProjects\PPT_Background_Generation/pic_temp/1_pic_quater_left_down.png" TargetMode="External"/></Relationships>
</file>

<file path=ppt/slideLayouts/_rels/slideLayout68.xml.rels><?xml version="1.0" encoding="UTF-8" standalone="yes"?>
<Relationships xmlns="http://schemas.openxmlformats.org/package/2006/relationships"><Relationship Id="rId8" Type="http://schemas.openxmlformats.org/officeDocument/2006/relationships/tags" Target="../tags/tag534.xml"/><Relationship Id="rId3" Type="http://schemas.openxmlformats.org/officeDocument/2006/relationships/tags" Target="../tags/tag529.xml"/><Relationship Id="rId7" Type="http://schemas.openxmlformats.org/officeDocument/2006/relationships/tags" Target="../tags/tag533.xml"/><Relationship Id="rId2" Type="http://schemas.openxmlformats.org/officeDocument/2006/relationships/tags" Target="../tags/tag528.xml"/><Relationship Id="rId1" Type="http://schemas.openxmlformats.org/officeDocument/2006/relationships/tags" Target="../tags/tag527.xml"/><Relationship Id="rId6" Type="http://schemas.openxmlformats.org/officeDocument/2006/relationships/tags" Target="../tags/tag532.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531.xml"/><Relationship Id="rId10" Type="http://schemas.openxmlformats.org/officeDocument/2006/relationships/image" Target="../media/image2.png"/><Relationship Id="rId4" Type="http://schemas.openxmlformats.org/officeDocument/2006/relationships/tags" Target="../tags/tag530.xml"/><Relationship Id="rId9"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8" Type="http://schemas.openxmlformats.org/officeDocument/2006/relationships/tags" Target="../tags/tag542.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537.xml"/><Relationship Id="rId7" Type="http://schemas.openxmlformats.org/officeDocument/2006/relationships/tags" Target="../tags/tag541.xml"/><Relationship Id="rId12" Type="http://schemas.openxmlformats.org/officeDocument/2006/relationships/image" Target="../media/image2.png"/><Relationship Id="rId2" Type="http://schemas.openxmlformats.org/officeDocument/2006/relationships/tags" Target="../tags/tag536.xml"/><Relationship Id="rId1" Type="http://schemas.openxmlformats.org/officeDocument/2006/relationships/tags" Target="../tags/tag535.xml"/><Relationship Id="rId6" Type="http://schemas.openxmlformats.org/officeDocument/2006/relationships/tags" Target="../tags/tag540.xml"/><Relationship Id="rId11" Type="http://schemas.openxmlformats.org/officeDocument/2006/relationships/slideMaster" Target="../slideMasters/slideMaster4.xml"/><Relationship Id="rId5" Type="http://schemas.openxmlformats.org/officeDocument/2006/relationships/tags" Target="../tags/tag539.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544.xml"/><Relationship Id="rId4" Type="http://schemas.openxmlformats.org/officeDocument/2006/relationships/tags" Target="../tags/tag538.xml"/><Relationship Id="rId9" Type="http://schemas.openxmlformats.org/officeDocument/2006/relationships/tags" Target="../tags/tag543.xml"/><Relationship Id="rId1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tags" Target="../tags/tag51.xml"/><Relationship Id="rId4"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8" Type="http://schemas.openxmlformats.org/officeDocument/2006/relationships/tags" Target="../tags/tag552.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547.xml"/><Relationship Id="rId7" Type="http://schemas.openxmlformats.org/officeDocument/2006/relationships/tags" Target="../tags/tag551.xml"/><Relationship Id="rId12" Type="http://schemas.openxmlformats.org/officeDocument/2006/relationships/image" Target="../media/image2.png"/><Relationship Id="rId2" Type="http://schemas.openxmlformats.org/officeDocument/2006/relationships/tags" Target="../tags/tag546.xml"/><Relationship Id="rId1" Type="http://schemas.openxmlformats.org/officeDocument/2006/relationships/tags" Target="../tags/tag545.xml"/><Relationship Id="rId6" Type="http://schemas.openxmlformats.org/officeDocument/2006/relationships/tags" Target="../tags/tag550.xml"/><Relationship Id="rId11" Type="http://schemas.openxmlformats.org/officeDocument/2006/relationships/slideMaster" Target="../slideMasters/slideMaster4.xml"/><Relationship Id="rId5" Type="http://schemas.openxmlformats.org/officeDocument/2006/relationships/tags" Target="../tags/tag549.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554.xml"/><Relationship Id="rId4" Type="http://schemas.openxmlformats.org/officeDocument/2006/relationships/tags" Target="../tags/tag548.xml"/><Relationship Id="rId9" Type="http://schemas.openxmlformats.org/officeDocument/2006/relationships/tags" Target="../tags/tag553.xml"/><Relationship Id="rId14" Type="http://schemas.openxmlformats.org/officeDocument/2006/relationships/image" Target="../media/image3.png"/></Relationships>
</file>

<file path=ppt/slideLayouts/_rels/slideLayout71.xml.rels><?xml version="1.0" encoding="UTF-8" standalone="yes"?>
<Relationships xmlns="http://schemas.openxmlformats.org/package/2006/relationships"><Relationship Id="rId8" Type="http://schemas.openxmlformats.org/officeDocument/2006/relationships/tags" Target="../tags/tag562.xml"/><Relationship Id="rId13" Type="http://schemas.openxmlformats.org/officeDocument/2006/relationships/slideMaster" Target="../slideMasters/slideMaster4.xml"/><Relationship Id="rId3" Type="http://schemas.openxmlformats.org/officeDocument/2006/relationships/tags" Target="../tags/tag557.xml"/><Relationship Id="rId7" Type="http://schemas.openxmlformats.org/officeDocument/2006/relationships/tags" Target="../tags/tag561.xml"/><Relationship Id="rId12" Type="http://schemas.openxmlformats.org/officeDocument/2006/relationships/tags" Target="../tags/tag566.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556.xml"/><Relationship Id="rId16" Type="http://schemas.openxmlformats.org/officeDocument/2006/relationships/image" Target="../media/image3.png"/><Relationship Id="rId1" Type="http://schemas.openxmlformats.org/officeDocument/2006/relationships/tags" Target="../tags/tag555.xml"/><Relationship Id="rId6" Type="http://schemas.openxmlformats.org/officeDocument/2006/relationships/tags" Target="../tags/tag560.xml"/><Relationship Id="rId11" Type="http://schemas.openxmlformats.org/officeDocument/2006/relationships/tags" Target="../tags/tag565.xml"/><Relationship Id="rId5" Type="http://schemas.openxmlformats.org/officeDocument/2006/relationships/tags" Target="../tags/tag559.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564.xml"/><Relationship Id="rId4" Type="http://schemas.openxmlformats.org/officeDocument/2006/relationships/tags" Target="../tags/tag558.xml"/><Relationship Id="rId9" Type="http://schemas.openxmlformats.org/officeDocument/2006/relationships/tags" Target="../tags/tag563.xml"/><Relationship Id="rId14" Type="http://schemas.openxmlformats.org/officeDocument/2006/relationships/image" Target="../media/image2.png"/></Relationships>
</file>

<file path=ppt/slideLayouts/_rels/slideLayout72.xml.rels><?xml version="1.0" encoding="UTF-8" standalone="yes"?>
<Relationships xmlns="http://schemas.openxmlformats.org/package/2006/relationships"><Relationship Id="rId8" Type="http://schemas.openxmlformats.org/officeDocument/2006/relationships/tags" Target="../tags/tag574.xml"/><Relationship Id="rId13" Type="http://schemas.openxmlformats.org/officeDocument/2006/relationships/image" Target="../media/image3.png"/><Relationship Id="rId3" Type="http://schemas.openxmlformats.org/officeDocument/2006/relationships/tags" Target="../tags/tag569.xml"/><Relationship Id="rId7" Type="http://schemas.openxmlformats.org/officeDocument/2006/relationships/tags" Target="../tags/tag573.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568.xml"/><Relationship Id="rId1" Type="http://schemas.openxmlformats.org/officeDocument/2006/relationships/tags" Target="../tags/tag567.xml"/><Relationship Id="rId6" Type="http://schemas.openxmlformats.org/officeDocument/2006/relationships/tags" Target="../tags/tag572.xml"/><Relationship Id="rId11" Type="http://schemas.openxmlformats.org/officeDocument/2006/relationships/image" Target="../media/image6.png"/><Relationship Id="rId5" Type="http://schemas.openxmlformats.org/officeDocument/2006/relationships/tags" Target="../tags/tag571.xml"/><Relationship Id="rId10" Type="http://schemas.openxmlformats.org/officeDocument/2006/relationships/slideMaster" Target="../slideMasters/slideMaster4.xml"/><Relationship Id="rId4" Type="http://schemas.openxmlformats.org/officeDocument/2006/relationships/tags" Target="../tags/tag570.xml"/><Relationship Id="rId9" Type="http://schemas.openxmlformats.org/officeDocument/2006/relationships/tags" Target="../tags/tag575.xml"/><Relationship Id="rId14" Type="http://schemas.openxmlformats.org/officeDocument/2006/relationships/image" Target="file:///C:\Users\1V994W2\PycharmProjects\PPT_Background_Generation/pic_temp/1_pic_quater_left_down.png" TargetMode="External"/></Relationships>
</file>

<file path=ppt/slideLayouts/_rels/slideLayout7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584.xml"/><Relationship Id="rId7" Type="http://schemas.openxmlformats.org/officeDocument/2006/relationships/slideMaster" Target="../slideMasters/slideMaster5.xml"/><Relationship Id="rId2" Type="http://schemas.openxmlformats.org/officeDocument/2006/relationships/tags" Target="../tags/tag583.xml"/><Relationship Id="rId1" Type="http://schemas.openxmlformats.org/officeDocument/2006/relationships/tags" Target="../tags/tag582.xml"/><Relationship Id="rId6" Type="http://schemas.openxmlformats.org/officeDocument/2006/relationships/tags" Target="../tags/tag587.xml"/><Relationship Id="rId5" Type="http://schemas.openxmlformats.org/officeDocument/2006/relationships/tags" Target="../tags/tag586.xml"/><Relationship Id="rId4" Type="http://schemas.openxmlformats.org/officeDocument/2006/relationships/tags" Target="../tags/tag585.xml"/><Relationship Id="rId9" Type="http://schemas.openxmlformats.org/officeDocument/2006/relationships/image" Target="file:///C:\Users\1V994W2\PycharmProjects\PPT_Background_Generation/pic_temp/pic_sup.png" TargetMode="External"/></Relationships>
</file>

<file path=ppt/slideLayouts/_rels/slideLayout74.xml.rels><?xml version="1.0" encoding="UTF-8" standalone="yes"?>
<Relationships xmlns="http://schemas.openxmlformats.org/package/2006/relationships"><Relationship Id="rId8" Type="http://schemas.openxmlformats.org/officeDocument/2006/relationships/slideMaster" Target="../slideMasters/slideMaster5.xml"/><Relationship Id="rId3" Type="http://schemas.openxmlformats.org/officeDocument/2006/relationships/tags" Target="../tags/tag590.xml"/><Relationship Id="rId7" Type="http://schemas.openxmlformats.org/officeDocument/2006/relationships/tags" Target="../tags/tag594.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589.xml"/><Relationship Id="rId1" Type="http://schemas.openxmlformats.org/officeDocument/2006/relationships/tags" Target="../tags/tag588.xml"/><Relationship Id="rId6" Type="http://schemas.openxmlformats.org/officeDocument/2006/relationships/tags" Target="../tags/tag593.xml"/><Relationship Id="rId11" Type="http://schemas.openxmlformats.org/officeDocument/2006/relationships/image" Target="../media/image3.png"/><Relationship Id="rId5" Type="http://schemas.openxmlformats.org/officeDocument/2006/relationships/tags" Target="../tags/tag592.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591.xml"/><Relationship Id="rId9" Type="http://schemas.openxmlformats.org/officeDocument/2006/relationships/image" Target="../media/image2.png"/></Relationships>
</file>

<file path=ppt/slideLayouts/_rels/slideLayout7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597.xml"/><Relationship Id="rId7" Type="http://schemas.openxmlformats.org/officeDocument/2006/relationships/slideMaster" Target="../slideMasters/slideMaster5.xml"/><Relationship Id="rId2" Type="http://schemas.openxmlformats.org/officeDocument/2006/relationships/tags" Target="../tags/tag596.xml"/><Relationship Id="rId1" Type="http://schemas.openxmlformats.org/officeDocument/2006/relationships/tags" Target="../tags/tag595.xml"/><Relationship Id="rId6" Type="http://schemas.openxmlformats.org/officeDocument/2006/relationships/tags" Target="../tags/tag600.xml"/><Relationship Id="rId5" Type="http://schemas.openxmlformats.org/officeDocument/2006/relationships/tags" Target="../tags/tag599.xml"/><Relationship Id="rId4" Type="http://schemas.openxmlformats.org/officeDocument/2006/relationships/tags" Target="../tags/tag598.xml"/><Relationship Id="rId9" Type="http://schemas.openxmlformats.org/officeDocument/2006/relationships/image" Target="file:///C:\Users\1V994W2\PycharmProjects\PPT_Background_Generation/pic_temp/pic_half_top.png" TargetMode="External"/></Relationships>
</file>

<file path=ppt/slideLayouts/_rels/slideLayout76.xml.rels><?xml version="1.0" encoding="UTF-8" standalone="yes"?>
<Relationships xmlns="http://schemas.openxmlformats.org/package/2006/relationships"><Relationship Id="rId8" Type="http://schemas.openxmlformats.org/officeDocument/2006/relationships/tags" Target="../tags/tag608.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603.xml"/><Relationship Id="rId7" Type="http://schemas.openxmlformats.org/officeDocument/2006/relationships/tags" Target="../tags/tag607.xml"/><Relationship Id="rId12" Type="http://schemas.openxmlformats.org/officeDocument/2006/relationships/image" Target="../media/image3.png"/><Relationship Id="rId2" Type="http://schemas.openxmlformats.org/officeDocument/2006/relationships/tags" Target="../tags/tag602.xml"/><Relationship Id="rId1" Type="http://schemas.openxmlformats.org/officeDocument/2006/relationships/tags" Target="../tags/tag601.xml"/><Relationship Id="rId6" Type="http://schemas.openxmlformats.org/officeDocument/2006/relationships/tags" Target="../tags/tag606.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605.xml"/><Relationship Id="rId10" Type="http://schemas.openxmlformats.org/officeDocument/2006/relationships/image" Target="../media/image2.png"/><Relationship Id="rId4" Type="http://schemas.openxmlformats.org/officeDocument/2006/relationships/tags" Target="../tags/tag604.xml"/><Relationship Id="rId9"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8" Type="http://schemas.openxmlformats.org/officeDocument/2006/relationships/tags" Target="../tags/tag616.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611.xml"/><Relationship Id="rId7" Type="http://schemas.openxmlformats.org/officeDocument/2006/relationships/tags" Target="../tags/tag615.xml"/><Relationship Id="rId12" Type="http://schemas.openxmlformats.org/officeDocument/2006/relationships/image" Target="../media/image2.png"/><Relationship Id="rId2" Type="http://schemas.openxmlformats.org/officeDocument/2006/relationships/tags" Target="../tags/tag610.xml"/><Relationship Id="rId1" Type="http://schemas.openxmlformats.org/officeDocument/2006/relationships/tags" Target="../tags/tag609.xml"/><Relationship Id="rId6" Type="http://schemas.openxmlformats.org/officeDocument/2006/relationships/tags" Target="../tags/tag614.xml"/><Relationship Id="rId11" Type="http://schemas.openxmlformats.org/officeDocument/2006/relationships/slideMaster" Target="../slideMasters/slideMaster5.xml"/><Relationship Id="rId5" Type="http://schemas.openxmlformats.org/officeDocument/2006/relationships/tags" Target="../tags/tag613.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618.xml"/><Relationship Id="rId4" Type="http://schemas.openxmlformats.org/officeDocument/2006/relationships/tags" Target="../tags/tag612.xml"/><Relationship Id="rId9" Type="http://schemas.openxmlformats.org/officeDocument/2006/relationships/tags" Target="../tags/tag617.xml"/><Relationship Id="rId14" Type="http://schemas.openxmlformats.org/officeDocument/2006/relationships/image" Target="../media/image3.png"/></Relationships>
</file>

<file path=ppt/slideLayouts/_rels/slideLayout7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621.xml"/><Relationship Id="rId7" Type="http://schemas.openxmlformats.org/officeDocument/2006/relationships/slideMaster" Target="../slideMasters/slideMaster5.xml"/><Relationship Id="rId2" Type="http://schemas.openxmlformats.org/officeDocument/2006/relationships/tags" Target="../tags/tag620.xml"/><Relationship Id="rId1" Type="http://schemas.openxmlformats.org/officeDocument/2006/relationships/tags" Target="../tags/tag619.xml"/><Relationship Id="rId6" Type="http://schemas.openxmlformats.org/officeDocument/2006/relationships/tags" Target="../tags/tag624.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623.xml"/><Relationship Id="rId10" Type="http://schemas.openxmlformats.org/officeDocument/2006/relationships/image" Target="../media/image3.png"/><Relationship Id="rId4" Type="http://schemas.openxmlformats.org/officeDocument/2006/relationships/tags" Target="../tags/tag622.xml"/><Relationship Id="rId9" Type="http://schemas.openxmlformats.org/officeDocument/2006/relationships/image" Target="file:///C:\Users\1V994W2\Documents\Tencent%20Files\574576071\FileRecv\&#25340;&#35013;&#32032;&#26448;\forright\\42\subject_holdleft_42,122,231_0_lively_full_0.png" TargetMode="External"/></Relationships>
</file>

<file path=ppt/slideLayouts/_rels/slideLayout79.xml.rels><?xml version="1.0" encoding="UTF-8" standalone="yes"?>
<Relationships xmlns="http://schemas.openxmlformats.org/package/2006/relationships"><Relationship Id="rId3" Type="http://schemas.openxmlformats.org/officeDocument/2006/relationships/tags" Target="../tags/tag627.xml"/><Relationship Id="rId2" Type="http://schemas.openxmlformats.org/officeDocument/2006/relationships/tags" Target="../tags/tag626.xml"/><Relationship Id="rId1" Type="http://schemas.openxmlformats.org/officeDocument/2006/relationships/tags" Target="../tags/tag625.xml"/><Relationship Id="rId4"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8" Type="http://schemas.openxmlformats.org/officeDocument/2006/relationships/tags" Target="../tags/tag61.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56.xml"/><Relationship Id="rId7" Type="http://schemas.openxmlformats.org/officeDocument/2006/relationships/tags" Target="../tags/tag60.xml"/><Relationship Id="rId12" Type="http://schemas.openxmlformats.org/officeDocument/2006/relationships/image" Target="../media/image3.png"/><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tags" Target="../tags/tag59.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58.xml"/><Relationship Id="rId10" Type="http://schemas.openxmlformats.org/officeDocument/2006/relationships/image" Target="../media/image2.png"/><Relationship Id="rId4" Type="http://schemas.openxmlformats.org/officeDocument/2006/relationships/tags" Target="../tags/tag57.xml"/><Relationship Id="rId9"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8" Type="http://schemas.openxmlformats.org/officeDocument/2006/relationships/tags" Target="../tags/tag635.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630.xml"/><Relationship Id="rId7" Type="http://schemas.openxmlformats.org/officeDocument/2006/relationships/tags" Target="../tags/tag634.xml"/><Relationship Id="rId12" Type="http://schemas.openxmlformats.org/officeDocument/2006/relationships/image" Target="../media/image3.png"/><Relationship Id="rId2" Type="http://schemas.openxmlformats.org/officeDocument/2006/relationships/tags" Target="../tags/tag629.xml"/><Relationship Id="rId1" Type="http://schemas.openxmlformats.org/officeDocument/2006/relationships/tags" Target="../tags/tag628.xml"/><Relationship Id="rId6" Type="http://schemas.openxmlformats.org/officeDocument/2006/relationships/tags" Target="../tags/tag633.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632.xml"/><Relationship Id="rId10" Type="http://schemas.openxmlformats.org/officeDocument/2006/relationships/image" Target="../media/image2.png"/><Relationship Id="rId4" Type="http://schemas.openxmlformats.org/officeDocument/2006/relationships/tags" Target="../tags/tag631.xml"/><Relationship Id="rId9"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8" Type="http://schemas.openxmlformats.org/officeDocument/2006/relationships/slideMaster" Target="../slideMasters/slideMaster5.xml"/><Relationship Id="rId3" Type="http://schemas.openxmlformats.org/officeDocument/2006/relationships/tags" Target="../tags/tag638.xml"/><Relationship Id="rId7" Type="http://schemas.openxmlformats.org/officeDocument/2006/relationships/tags" Target="../tags/tag642.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637.xml"/><Relationship Id="rId1" Type="http://schemas.openxmlformats.org/officeDocument/2006/relationships/tags" Target="../tags/tag636.xml"/><Relationship Id="rId6" Type="http://schemas.openxmlformats.org/officeDocument/2006/relationships/tags" Target="../tags/tag641.xml"/><Relationship Id="rId11" Type="http://schemas.openxmlformats.org/officeDocument/2006/relationships/image" Target="../media/image3.png"/><Relationship Id="rId5" Type="http://schemas.openxmlformats.org/officeDocument/2006/relationships/tags" Target="../tags/tag640.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639.xml"/><Relationship Id="rId9" Type="http://schemas.openxmlformats.org/officeDocument/2006/relationships/image" Target="../media/image2.png"/></Relationships>
</file>

<file path=ppt/slideLayouts/_rels/slideLayout8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645.xml"/><Relationship Id="rId7" Type="http://schemas.openxmlformats.org/officeDocument/2006/relationships/slideMaster" Target="../slideMasters/slideMaster5.xml"/><Relationship Id="rId2" Type="http://schemas.openxmlformats.org/officeDocument/2006/relationships/tags" Target="../tags/tag644.xml"/><Relationship Id="rId1" Type="http://schemas.openxmlformats.org/officeDocument/2006/relationships/tags" Target="../tags/tag643.xml"/><Relationship Id="rId6" Type="http://schemas.openxmlformats.org/officeDocument/2006/relationships/tags" Target="../tags/tag648.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647.xml"/><Relationship Id="rId10" Type="http://schemas.openxmlformats.org/officeDocument/2006/relationships/image" Target="../media/image3.png"/><Relationship Id="rId4" Type="http://schemas.openxmlformats.org/officeDocument/2006/relationships/tags" Target="../tags/tag646.xml"/><Relationship Id="rId9" Type="http://schemas.openxmlformats.org/officeDocument/2006/relationships/image" Target="file:///C:\Users\1V994W2\PycharmProjects\PPT_Background_Generation/pic_temp/0_pic_quater_right_down.png" TargetMode="External"/></Relationships>
</file>

<file path=ppt/slideLayouts/_rels/slideLayout8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651.xml"/><Relationship Id="rId7" Type="http://schemas.openxmlformats.org/officeDocument/2006/relationships/slideMaster" Target="../slideMasters/slideMaster5.xml"/><Relationship Id="rId2" Type="http://schemas.openxmlformats.org/officeDocument/2006/relationships/tags" Target="../tags/tag650.xml"/><Relationship Id="rId1" Type="http://schemas.openxmlformats.org/officeDocument/2006/relationships/tags" Target="../tags/tag649.xml"/><Relationship Id="rId6" Type="http://schemas.openxmlformats.org/officeDocument/2006/relationships/tags" Target="../tags/tag654.xml"/><Relationship Id="rId5" Type="http://schemas.openxmlformats.org/officeDocument/2006/relationships/tags" Target="../tags/tag653.xml"/><Relationship Id="rId4" Type="http://schemas.openxmlformats.org/officeDocument/2006/relationships/tags" Target="../tags/tag652.xml"/><Relationship Id="rId9" Type="http://schemas.openxmlformats.org/officeDocument/2006/relationships/image" Target="file:///C:\Users\1V994W2\PycharmProjects\PPT_Background_Generation/pic_temp/pic_sup.png" TargetMode="External"/></Relationships>
</file>

<file path=ppt/slideLayouts/_rels/slideLayout84.xml.rels><?xml version="1.0" encoding="UTF-8" standalone="yes"?>
<Relationships xmlns="http://schemas.openxmlformats.org/package/2006/relationships"><Relationship Id="rId8" Type="http://schemas.openxmlformats.org/officeDocument/2006/relationships/slideMaster" Target="../slideMasters/slideMaster5.xml"/><Relationship Id="rId3" Type="http://schemas.openxmlformats.org/officeDocument/2006/relationships/tags" Target="../tags/tag657.xml"/><Relationship Id="rId7" Type="http://schemas.openxmlformats.org/officeDocument/2006/relationships/tags" Target="../tags/tag661.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656.xml"/><Relationship Id="rId1" Type="http://schemas.openxmlformats.org/officeDocument/2006/relationships/tags" Target="../tags/tag655.xml"/><Relationship Id="rId6" Type="http://schemas.openxmlformats.org/officeDocument/2006/relationships/tags" Target="../tags/tag660.xml"/><Relationship Id="rId11" Type="http://schemas.openxmlformats.org/officeDocument/2006/relationships/image" Target="../media/image3.png"/><Relationship Id="rId5" Type="http://schemas.openxmlformats.org/officeDocument/2006/relationships/tags" Target="../tags/tag659.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658.xml"/><Relationship Id="rId9" Type="http://schemas.openxmlformats.org/officeDocument/2006/relationships/image" Target="../media/image2.png"/></Relationships>
</file>

<file path=ppt/slideLayouts/_rels/slideLayout85.xml.rels><?xml version="1.0" encoding="UTF-8" standalone="yes"?>
<Relationships xmlns="http://schemas.openxmlformats.org/package/2006/relationships"><Relationship Id="rId8" Type="http://schemas.openxmlformats.org/officeDocument/2006/relationships/tags" Target="../tags/tag669.xml"/><Relationship Id="rId13" Type="http://schemas.openxmlformats.org/officeDocument/2006/relationships/image" Target="../media/image3.png"/><Relationship Id="rId3" Type="http://schemas.openxmlformats.org/officeDocument/2006/relationships/tags" Target="../tags/tag664.xml"/><Relationship Id="rId7" Type="http://schemas.openxmlformats.org/officeDocument/2006/relationships/tags" Target="../tags/tag668.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663.xml"/><Relationship Id="rId1" Type="http://schemas.openxmlformats.org/officeDocument/2006/relationships/tags" Target="../tags/tag662.xml"/><Relationship Id="rId6" Type="http://schemas.openxmlformats.org/officeDocument/2006/relationships/tags" Target="../tags/tag667.xml"/><Relationship Id="rId11" Type="http://schemas.openxmlformats.org/officeDocument/2006/relationships/image" Target="../media/image2.png"/><Relationship Id="rId5" Type="http://schemas.openxmlformats.org/officeDocument/2006/relationships/tags" Target="../tags/tag666.xml"/><Relationship Id="rId10" Type="http://schemas.openxmlformats.org/officeDocument/2006/relationships/slideMaster" Target="../slideMasters/slideMaster5.xml"/><Relationship Id="rId4" Type="http://schemas.openxmlformats.org/officeDocument/2006/relationships/tags" Target="../tags/tag665.xml"/><Relationship Id="rId9" Type="http://schemas.openxmlformats.org/officeDocument/2006/relationships/tags" Target="../tags/tag670.xml"/><Relationship Id="rId14" Type="http://schemas.openxmlformats.org/officeDocument/2006/relationships/image" Target="file:///C:\Users\1V994W2\PycharmProjects\PPT_Background_Generation/pic_temp/1_pic_quater_left_down.png" TargetMode="External"/></Relationships>
</file>

<file path=ppt/slideLayouts/_rels/slideLayout86.xml.rels><?xml version="1.0" encoding="UTF-8" standalone="yes"?>
<Relationships xmlns="http://schemas.openxmlformats.org/package/2006/relationships"><Relationship Id="rId8" Type="http://schemas.openxmlformats.org/officeDocument/2006/relationships/tags" Target="../tags/tag678.xml"/><Relationship Id="rId3" Type="http://schemas.openxmlformats.org/officeDocument/2006/relationships/tags" Target="../tags/tag673.xml"/><Relationship Id="rId7" Type="http://schemas.openxmlformats.org/officeDocument/2006/relationships/tags" Target="../tags/tag677.xml"/><Relationship Id="rId2" Type="http://schemas.openxmlformats.org/officeDocument/2006/relationships/tags" Target="../tags/tag672.xml"/><Relationship Id="rId1" Type="http://schemas.openxmlformats.org/officeDocument/2006/relationships/tags" Target="../tags/tag671.xml"/><Relationship Id="rId6" Type="http://schemas.openxmlformats.org/officeDocument/2006/relationships/tags" Target="../tags/tag676.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675.xml"/><Relationship Id="rId10" Type="http://schemas.openxmlformats.org/officeDocument/2006/relationships/image" Target="../media/image2.png"/><Relationship Id="rId4" Type="http://schemas.openxmlformats.org/officeDocument/2006/relationships/tags" Target="../tags/tag674.xml"/><Relationship Id="rId9"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8" Type="http://schemas.openxmlformats.org/officeDocument/2006/relationships/tags" Target="../tags/tag686.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681.xml"/><Relationship Id="rId7" Type="http://schemas.openxmlformats.org/officeDocument/2006/relationships/tags" Target="../tags/tag685.xml"/><Relationship Id="rId12" Type="http://schemas.openxmlformats.org/officeDocument/2006/relationships/image" Target="../media/image2.png"/><Relationship Id="rId2" Type="http://schemas.openxmlformats.org/officeDocument/2006/relationships/tags" Target="../tags/tag680.xml"/><Relationship Id="rId1" Type="http://schemas.openxmlformats.org/officeDocument/2006/relationships/tags" Target="../tags/tag679.xml"/><Relationship Id="rId6" Type="http://schemas.openxmlformats.org/officeDocument/2006/relationships/tags" Target="../tags/tag684.xml"/><Relationship Id="rId11" Type="http://schemas.openxmlformats.org/officeDocument/2006/relationships/slideMaster" Target="../slideMasters/slideMaster5.xml"/><Relationship Id="rId5" Type="http://schemas.openxmlformats.org/officeDocument/2006/relationships/tags" Target="../tags/tag683.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688.xml"/><Relationship Id="rId4" Type="http://schemas.openxmlformats.org/officeDocument/2006/relationships/tags" Target="../tags/tag682.xml"/><Relationship Id="rId9" Type="http://schemas.openxmlformats.org/officeDocument/2006/relationships/tags" Target="../tags/tag687.xml"/><Relationship Id="rId14" Type="http://schemas.openxmlformats.org/officeDocument/2006/relationships/image" Target="../media/image3.png"/></Relationships>
</file>

<file path=ppt/slideLayouts/_rels/slideLayout88.xml.rels><?xml version="1.0" encoding="UTF-8" standalone="yes"?>
<Relationships xmlns="http://schemas.openxmlformats.org/package/2006/relationships"><Relationship Id="rId8" Type="http://schemas.openxmlformats.org/officeDocument/2006/relationships/tags" Target="../tags/tag696.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691.xml"/><Relationship Id="rId7" Type="http://schemas.openxmlformats.org/officeDocument/2006/relationships/tags" Target="../tags/tag695.xml"/><Relationship Id="rId12" Type="http://schemas.openxmlformats.org/officeDocument/2006/relationships/image" Target="../media/image2.png"/><Relationship Id="rId2" Type="http://schemas.openxmlformats.org/officeDocument/2006/relationships/tags" Target="../tags/tag690.xml"/><Relationship Id="rId1" Type="http://schemas.openxmlformats.org/officeDocument/2006/relationships/tags" Target="../tags/tag689.xml"/><Relationship Id="rId6" Type="http://schemas.openxmlformats.org/officeDocument/2006/relationships/tags" Target="../tags/tag694.xml"/><Relationship Id="rId11" Type="http://schemas.openxmlformats.org/officeDocument/2006/relationships/slideMaster" Target="../slideMasters/slideMaster5.xml"/><Relationship Id="rId5" Type="http://schemas.openxmlformats.org/officeDocument/2006/relationships/tags" Target="../tags/tag693.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698.xml"/><Relationship Id="rId4" Type="http://schemas.openxmlformats.org/officeDocument/2006/relationships/tags" Target="../tags/tag692.xml"/><Relationship Id="rId9" Type="http://schemas.openxmlformats.org/officeDocument/2006/relationships/tags" Target="../tags/tag697.xml"/><Relationship Id="rId14" Type="http://schemas.openxmlformats.org/officeDocument/2006/relationships/image" Target="../media/image3.png"/></Relationships>
</file>

<file path=ppt/slideLayouts/_rels/slideLayout89.xml.rels><?xml version="1.0" encoding="UTF-8" standalone="yes"?>
<Relationships xmlns="http://schemas.openxmlformats.org/package/2006/relationships"><Relationship Id="rId8" Type="http://schemas.openxmlformats.org/officeDocument/2006/relationships/tags" Target="../tags/tag706.xml"/><Relationship Id="rId13" Type="http://schemas.openxmlformats.org/officeDocument/2006/relationships/slideMaster" Target="../slideMasters/slideMaster5.xml"/><Relationship Id="rId3" Type="http://schemas.openxmlformats.org/officeDocument/2006/relationships/tags" Target="../tags/tag701.xml"/><Relationship Id="rId7" Type="http://schemas.openxmlformats.org/officeDocument/2006/relationships/tags" Target="../tags/tag705.xml"/><Relationship Id="rId12" Type="http://schemas.openxmlformats.org/officeDocument/2006/relationships/tags" Target="../tags/tag710.xml"/><Relationship Id="rId17"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700.xml"/><Relationship Id="rId16" Type="http://schemas.openxmlformats.org/officeDocument/2006/relationships/image" Target="../media/image3.png"/><Relationship Id="rId1" Type="http://schemas.openxmlformats.org/officeDocument/2006/relationships/tags" Target="../tags/tag699.xml"/><Relationship Id="rId6" Type="http://schemas.openxmlformats.org/officeDocument/2006/relationships/tags" Target="../tags/tag704.xml"/><Relationship Id="rId11" Type="http://schemas.openxmlformats.org/officeDocument/2006/relationships/tags" Target="../tags/tag709.xml"/><Relationship Id="rId5" Type="http://schemas.openxmlformats.org/officeDocument/2006/relationships/tags" Target="../tags/tag703.xml"/><Relationship Id="rId15" Type="http://schemas.openxmlformats.org/officeDocument/2006/relationships/image" Target="file:///C:\Users\1V994W2\PycharmProjects\PPT_Background_Generation/pic_temp/0_pic_quater_right_down.png" TargetMode="External"/><Relationship Id="rId10" Type="http://schemas.openxmlformats.org/officeDocument/2006/relationships/tags" Target="../tags/tag708.xml"/><Relationship Id="rId4" Type="http://schemas.openxmlformats.org/officeDocument/2006/relationships/tags" Target="../tags/tag702.xml"/><Relationship Id="rId9" Type="http://schemas.openxmlformats.org/officeDocument/2006/relationships/tags" Target="../tags/tag707.xml"/><Relationship Id="rId1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64.xml"/><Relationship Id="rId7" Type="http://schemas.openxmlformats.org/officeDocument/2006/relationships/tags" Target="../tags/tag68.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63.xml"/><Relationship Id="rId1" Type="http://schemas.openxmlformats.org/officeDocument/2006/relationships/tags" Target="../tags/tag62.xml"/><Relationship Id="rId6" Type="http://schemas.openxmlformats.org/officeDocument/2006/relationships/tags" Target="../tags/tag67.xml"/><Relationship Id="rId11" Type="http://schemas.openxmlformats.org/officeDocument/2006/relationships/image" Target="../media/image3.png"/><Relationship Id="rId5" Type="http://schemas.openxmlformats.org/officeDocument/2006/relationships/tags" Target="../tags/tag66.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65.xml"/><Relationship Id="rId9" Type="http://schemas.openxmlformats.org/officeDocument/2006/relationships/image" Target="../media/image2.png"/></Relationships>
</file>

<file path=ppt/slideLayouts/_rels/slideLayout90.xml.rels><?xml version="1.0" encoding="UTF-8" standalone="yes"?>
<Relationships xmlns="http://schemas.openxmlformats.org/package/2006/relationships"><Relationship Id="rId8" Type="http://schemas.openxmlformats.org/officeDocument/2006/relationships/tags" Target="../tags/tag718.xml"/><Relationship Id="rId13" Type="http://schemas.openxmlformats.org/officeDocument/2006/relationships/image" Target="../media/image3.png"/><Relationship Id="rId3" Type="http://schemas.openxmlformats.org/officeDocument/2006/relationships/tags" Target="../tags/tag713.xml"/><Relationship Id="rId7" Type="http://schemas.openxmlformats.org/officeDocument/2006/relationships/tags" Target="../tags/tag717.xml"/><Relationship Id="rId12" Type="http://schemas.openxmlformats.org/officeDocument/2006/relationships/image" Target="file:///C:\Users\1V994W2\PycharmProjects\PPT_Background_Generation/pic_temp/0_pic_quater_right_down.png" TargetMode="External"/><Relationship Id="rId2" Type="http://schemas.openxmlformats.org/officeDocument/2006/relationships/tags" Target="../tags/tag712.xml"/><Relationship Id="rId1" Type="http://schemas.openxmlformats.org/officeDocument/2006/relationships/tags" Target="../tags/tag711.xml"/><Relationship Id="rId6" Type="http://schemas.openxmlformats.org/officeDocument/2006/relationships/tags" Target="../tags/tag716.xml"/><Relationship Id="rId11" Type="http://schemas.openxmlformats.org/officeDocument/2006/relationships/image" Target="../media/image6.png"/><Relationship Id="rId5" Type="http://schemas.openxmlformats.org/officeDocument/2006/relationships/tags" Target="../tags/tag715.xml"/><Relationship Id="rId10" Type="http://schemas.openxmlformats.org/officeDocument/2006/relationships/slideMaster" Target="../slideMasters/slideMaster5.xml"/><Relationship Id="rId4" Type="http://schemas.openxmlformats.org/officeDocument/2006/relationships/tags" Target="../tags/tag714.xml"/><Relationship Id="rId9" Type="http://schemas.openxmlformats.org/officeDocument/2006/relationships/tags" Target="../tags/tag719.xml"/><Relationship Id="rId14" Type="http://schemas.openxmlformats.org/officeDocument/2006/relationships/image" Target="file:///C:\Users\1V994W2\PycharmProjects\PPT_Background_Generation/pic_temp/1_pic_quater_left_down.png" TargetMode="External"/></Relationships>
</file>

<file path=ppt/slideLayouts/_rels/slideLayout9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728.xml"/><Relationship Id="rId7" Type="http://schemas.openxmlformats.org/officeDocument/2006/relationships/slideMaster" Target="../slideMasters/slideMaster6.xml"/><Relationship Id="rId2" Type="http://schemas.openxmlformats.org/officeDocument/2006/relationships/tags" Target="../tags/tag727.xml"/><Relationship Id="rId1" Type="http://schemas.openxmlformats.org/officeDocument/2006/relationships/tags" Target="../tags/tag726.xml"/><Relationship Id="rId6" Type="http://schemas.openxmlformats.org/officeDocument/2006/relationships/tags" Target="../tags/tag731.xml"/><Relationship Id="rId5" Type="http://schemas.openxmlformats.org/officeDocument/2006/relationships/tags" Target="../tags/tag730.xml"/><Relationship Id="rId4" Type="http://schemas.openxmlformats.org/officeDocument/2006/relationships/tags" Target="../tags/tag729.xml"/><Relationship Id="rId9" Type="http://schemas.openxmlformats.org/officeDocument/2006/relationships/image" Target="file:///C:\Users\1V994W2\PycharmProjects\PPT_Background_Generation/pic_temp/pic_sup.png" TargetMode="External"/></Relationships>
</file>

<file path=ppt/slideLayouts/_rels/slideLayout92.xml.rels><?xml version="1.0" encoding="UTF-8" standalone="yes"?>
<Relationships xmlns="http://schemas.openxmlformats.org/package/2006/relationships"><Relationship Id="rId8" Type="http://schemas.openxmlformats.org/officeDocument/2006/relationships/slideMaster" Target="../slideMasters/slideMaster6.xml"/><Relationship Id="rId3" Type="http://schemas.openxmlformats.org/officeDocument/2006/relationships/tags" Target="../tags/tag734.xml"/><Relationship Id="rId7" Type="http://schemas.openxmlformats.org/officeDocument/2006/relationships/tags" Target="../tags/tag738.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733.xml"/><Relationship Id="rId1" Type="http://schemas.openxmlformats.org/officeDocument/2006/relationships/tags" Target="../tags/tag732.xml"/><Relationship Id="rId6" Type="http://schemas.openxmlformats.org/officeDocument/2006/relationships/tags" Target="../tags/tag737.xml"/><Relationship Id="rId11" Type="http://schemas.openxmlformats.org/officeDocument/2006/relationships/image" Target="../media/image3.png"/><Relationship Id="rId5" Type="http://schemas.openxmlformats.org/officeDocument/2006/relationships/tags" Target="../tags/tag736.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735.xml"/><Relationship Id="rId9" Type="http://schemas.openxmlformats.org/officeDocument/2006/relationships/image" Target="../media/image2.png"/></Relationships>
</file>

<file path=ppt/slideLayouts/_rels/slideLayout9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741.xml"/><Relationship Id="rId7" Type="http://schemas.openxmlformats.org/officeDocument/2006/relationships/slideMaster" Target="../slideMasters/slideMaster6.xml"/><Relationship Id="rId2" Type="http://schemas.openxmlformats.org/officeDocument/2006/relationships/tags" Target="../tags/tag740.xml"/><Relationship Id="rId1" Type="http://schemas.openxmlformats.org/officeDocument/2006/relationships/tags" Target="../tags/tag739.xml"/><Relationship Id="rId6" Type="http://schemas.openxmlformats.org/officeDocument/2006/relationships/tags" Target="../tags/tag744.xml"/><Relationship Id="rId5" Type="http://schemas.openxmlformats.org/officeDocument/2006/relationships/tags" Target="../tags/tag743.xml"/><Relationship Id="rId4" Type="http://schemas.openxmlformats.org/officeDocument/2006/relationships/tags" Target="../tags/tag742.xml"/><Relationship Id="rId9" Type="http://schemas.openxmlformats.org/officeDocument/2006/relationships/image" Target="file:///C:\Users\1V994W2\PycharmProjects\PPT_Background_Generation/pic_temp/pic_half_top.png" TargetMode="External"/></Relationships>
</file>

<file path=ppt/slideLayouts/_rels/slideLayout94.xml.rels><?xml version="1.0" encoding="UTF-8" standalone="yes"?>
<Relationships xmlns="http://schemas.openxmlformats.org/package/2006/relationships"><Relationship Id="rId8" Type="http://schemas.openxmlformats.org/officeDocument/2006/relationships/tags" Target="../tags/tag752.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747.xml"/><Relationship Id="rId7" Type="http://schemas.openxmlformats.org/officeDocument/2006/relationships/tags" Target="../tags/tag751.xml"/><Relationship Id="rId12" Type="http://schemas.openxmlformats.org/officeDocument/2006/relationships/image" Target="../media/image3.png"/><Relationship Id="rId2" Type="http://schemas.openxmlformats.org/officeDocument/2006/relationships/tags" Target="../tags/tag746.xml"/><Relationship Id="rId1" Type="http://schemas.openxmlformats.org/officeDocument/2006/relationships/tags" Target="../tags/tag745.xml"/><Relationship Id="rId6" Type="http://schemas.openxmlformats.org/officeDocument/2006/relationships/tags" Target="../tags/tag750.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749.xml"/><Relationship Id="rId10" Type="http://schemas.openxmlformats.org/officeDocument/2006/relationships/image" Target="../media/image2.png"/><Relationship Id="rId4" Type="http://schemas.openxmlformats.org/officeDocument/2006/relationships/tags" Target="../tags/tag748.xml"/><Relationship Id="rId9"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8" Type="http://schemas.openxmlformats.org/officeDocument/2006/relationships/tags" Target="../tags/tag760.xml"/><Relationship Id="rId13" Type="http://schemas.openxmlformats.org/officeDocument/2006/relationships/image" Target="file:///C:\Users\1V994W2\PycharmProjects\PPT_Background_Generation/pic_temp/0_pic_quater_right_down.png" TargetMode="External"/><Relationship Id="rId3" Type="http://schemas.openxmlformats.org/officeDocument/2006/relationships/tags" Target="../tags/tag755.xml"/><Relationship Id="rId7" Type="http://schemas.openxmlformats.org/officeDocument/2006/relationships/tags" Target="../tags/tag759.xml"/><Relationship Id="rId12" Type="http://schemas.openxmlformats.org/officeDocument/2006/relationships/image" Target="../media/image2.png"/><Relationship Id="rId2" Type="http://schemas.openxmlformats.org/officeDocument/2006/relationships/tags" Target="../tags/tag754.xml"/><Relationship Id="rId1" Type="http://schemas.openxmlformats.org/officeDocument/2006/relationships/tags" Target="../tags/tag753.xml"/><Relationship Id="rId6" Type="http://schemas.openxmlformats.org/officeDocument/2006/relationships/tags" Target="../tags/tag758.xml"/><Relationship Id="rId11" Type="http://schemas.openxmlformats.org/officeDocument/2006/relationships/slideMaster" Target="../slideMasters/slideMaster6.xml"/><Relationship Id="rId5" Type="http://schemas.openxmlformats.org/officeDocument/2006/relationships/tags" Target="../tags/tag757.xml"/><Relationship Id="rId15" Type="http://schemas.openxmlformats.org/officeDocument/2006/relationships/image" Target="file:///C:\Users\1V994W2\PycharmProjects\PPT_Background_Generation/pic_temp/1_pic_quater_left_down.png" TargetMode="External"/><Relationship Id="rId10" Type="http://schemas.openxmlformats.org/officeDocument/2006/relationships/tags" Target="../tags/tag762.xml"/><Relationship Id="rId4" Type="http://schemas.openxmlformats.org/officeDocument/2006/relationships/tags" Target="../tags/tag756.xml"/><Relationship Id="rId9" Type="http://schemas.openxmlformats.org/officeDocument/2006/relationships/tags" Target="../tags/tag761.xml"/><Relationship Id="rId14" Type="http://schemas.openxmlformats.org/officeDocument/2006/relationships/image" Target="../media/image3.png"/></Relationships>
</file>

<file path=ppt/slideLayouts/_rels/slideLayout9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765.xml"/><Relationship Id="rId7" Type="http://schemas.openxmlformats.org/officeDocument/2006/relationships/slideMaster" Target="../slideMasters/slideMaster6.xml"/><Relationship Id="rId2" Type="http://schemas.openxmlformats.org/officeDocument/2006/relationships/tags" Target="../tags/tag764.xml"/><Relationship Id="rId1" Type="http://schemas.openxmlformats.org/officeDocument/2006/relationships/tags" Target="../tags/tag763.xml"/><Relationship Id="rId6" Type="http://schemas.openxmlformats.org/officeDocument/2006/relationships/tags" Target="../tags/tag768.xml"/><Relationship Id="rId11" Type="http://schemas.openxmlformats.org/officeDocument/2006/relationships/image" Target="file:///C:\Users\1V994W2\PycharmProjects\PPT_Background_Generation/pic_temp/1_pic_quater_left_down.png" TargetMode="External"/><Relationship Id="rId5" Type="http://schemas.openxmlformats.org/officeDocument/2006/relationships/tags" Target="../tags/tag767.xml"/><Relationship Id="rId10" Type="http://schemas.openxmlformats.org/officeDocument/2006/relationships/image" Target="../media/image3.png"/><Relationship Id="rId4" Type="http://schemas.openxmlformats.org/officeDocument/2006/relationships/tags" Target="../tags/tag766.xml"/><Relationship Id="rId9" Type="http://schemas.openxmlformats.org/officeDocument/2006/relationships/image" Target="file:///C:\Users\1V994W2\Documents\Tencent%20Files\574576071\FileRecv\&#25340;&#35013;&#32032;&#26448;\forright\\42\subject_holdleft_42,122,231_0_lively_full_0.png" TargetMode="External"/></Relationships>
</file>

<file path=ppt/slideLayouts/_rels/slideLayout97.xml.rels><?xml version="1.0" encoding="UTF-8" standalone="yes"?>
<Relationships xmlns="http://schemas.openxmlformats.org/package/2006/relationships"><Relationship Id="rId3" Type="http://schemas.openxmlformats.org/officeDocument/2006/relationships/tags" Target="../tags/tag771.xml"/><Relationship Id="rId2" Type="http://schemas.openxmlformats.org/officeDocument/2006/relationships/tags" Target="../tags/tag770.xml"/><Relationship Id="rId1" Type="http://schemas.openxmlformats.org/officeDocument/2006/relationships/tags" Target="../tags/tag769.xml"/><Relationship Id="rId4"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8" Type="http://schemas.openxmlformats.org/officeDocument/2006/relationships/tags" Target="../tags/tag779.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774.xml"/><Relationship Id="rId7" Type="http://schemas.openxmlformats.org/officeDocument/2006/relationships/tags" Target="../tags/tag778.xml"/><Relationship Id="rId12" Type="http://schemas.openxmlformats.org/officeDocument/2006/relationships/image" Target="../media/image3.png"/><Relationship Id="rId2" Type="http://schemas.openxmlformats.org/officeDocument/2006/relationships/tags" Target="../tags/tag773.xml"/><Relationship Id="rId1" Type="http://schemas.openxmlformats.org/officeDocument/2006/relationships/tags" Target="../tags/tag772.xml"/><Relationship Id="rId6" Type="http://schemas.openxmlformats.org/officeDocument/2006/relationships/tags" Target="../tags/tag777.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776.xml"/><Relationship Id="rId10" Type="http://schemas.openxmlformats.org/officeDocument/2006/relationships/image" Target="../media/image2.png"/><Relationship Id="rId4" Type="http://schemas.openxmlformats.org/officeDocument/2006/relationships/tags" Target="../tags/tag775.xml"/><Relationship Id="rId9"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8" Type="http://schemas.openxmlformats.org/officeDocument/2006/relationships/slideMaster" Target="../slideMasters/slideMaster6.xml"/><Relationship Id="rId3" Type="http://schemas.openxmlformats.org/officeDocument/2006/relationships/tags" Target="../tags/tag782.xml"/><Relationship Id="rId7" Type="http://schemas.openxmlformats.org/officeDocument/2006/relationships/tags" Target="../tags/tag786.xml"/><Relationship Id="rId12" Type="http://schemas.openxmlformats.org/officeDocument/2006/relationships/image" Target="file:///C:\Users\1V994W2\PycharmProjects\PPT_Background_Generation/pic_temp/1_pic_quater_left_down.png" TargetMode="External"/><Relationship Id="rId2" Type="http://schemas.openxmlformats.org/officeDocument/2006/relationships/tags" Target="../tags/tag781.xml"/><Relationship Id="rId1" Type="http://schemas.openxmlformats.org/officeDocument/2006/relationships/tags" Target="../tags/tag780.xml"/><Relationship Id="rId6" Type="http://schemas.openxmlformats.org/officeDocument/2006/relationships/tags" Target="../tags/tag785.xml"/><Relationship Id="rId11" Type="http://schemas.openxmlformats.org/officeDocument/2006/relationships/image" Target="../media/image3.png"/><Relationship Id="rId5" Type="http://schemas.openxmlformats.org/officeDocument/2006/relationships/tags" Target="../tags/tag784.xml"/><Relationship Id="rId10" Type="http://schemas.openxmlformats.org/officeDocument/2006/relationships/image" Target="file:///C:\Users\1V994W2\PycharmProjects\PPT_Background_Generation/pic_temp/0_pic_quater_right_down.png" TargetMode="External"/><Relationship Id="rId4" Type="http://schemas.openxmlformats.org/officeDocument/2006/relationships/tags" Target="../tags/tag783.xml"/><Relationship Id="rId9"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lumMod val="95000"/>
          </a:schemeClr>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3" name="标题 2"/>
          <p:cNvSpPr>
            <a:spLocks noGrp="1"/>
          </p:cNvSpPr>
          <p:nvPr>
            <p:ph type="ctrTitle" idx="14" hasCustomPrompt="1"/>
            <p:custDataLst>
              <p:tags r:id="rId5"/>
            </p:custDataLst>
          </p:nvPr>
        </p:nvSpPr>
        <p:spPr>
          <a:xfrm>
            <a:off x="5211527" y="1603493"/>
            <a:ext cx="3619024" cy="16594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5269154" y="3262954"/>
            <a:ext cx="1339928" cy="277688"/>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dirty="0"/>
              <a:t>编辑文本</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752390028"/>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extLst>
      <p:ext uri="{BB962C8B-B14F-4D97-AF65-F5344CB8AC3E}">
        <p14:creationId xmlns:p14="http://schemas.microsoft.com/office/powerpoint/2010/main" val="3355259836"/>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3807621822"/>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724467633"/>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1407211507"/>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985892239"/>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extLst>
      <p:ext uri="{BB962C8B-B14F-4D97-AF65-F5344CB8AC3E}">
        <p14:creationId xmlns:p14="http://schemas.microsoft.com/office/powerpoint/2010/main" val="1516918073"/>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extLst>
      <p:ext uri="{BB962C8B-B14F-4D97-AF65-F5344CB8AC3E}">
        <p14:creationId xmlns:p14="http://schemas.microsoft.com/office/powerpoint/2010/main" val="3811110206"/>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extLst>
      <p:ext uri="{BB962C8B-B14F-4D97-AF65-F5344CB8AC3E}">
        <p14:creationId xmlns:p14="http://schemas.microsoft.com/office/powerpoint/2010/main" val="3085713126"/>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lumMod val="95000"/>
          </a:schemeClr>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5211527" y="1603493"/>
            <a:ext cx="3619024" cy="16594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5269154" y="3262954"/>
            <a:ext cx="1339928" cy="277688"/>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dirty="0"/>
              <a:t>编辑文本</a:t>
            </a:r>
          </a:p>
        </p:txBody>
      </p:sp>
    </p:spTree>
    <p:extLst>
      <p:ext uri="{BB962C8B-B14F-4D97-AF65-F5344CB8AC3E}">
        <p14:creationId xmlns:p14="http://schemas.microsoft.com/office/powerpoint/2010/main" val="27100878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04806611"/>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3378132" y="1867845"/>
            <a:ext cx="4079081" cy="535847"/>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27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378132" y="2491334"/>
            <a:ext cx="4079081" cy="80067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2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a:t>单击此处编辑副标题</a:t>
            </a:r>
          </a:p>
        </p:txBody>
      </p:sp>
    </p:spTree>
    <p:extLst>
      <p:ext uri="{BB962C8B-B14F-4D97-AF65-F5344CB8AC3E}">
        <p14:creationId xmlns:p14="http://schemas.microsoft.com/office/powerpoint/2010/main" val="2085898049"/>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2265185"/>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screen"/>
          <a:stretch>
            <a:fillRect/>
          </a:stretch>
        </p:blipFill>
        <p:spPr>
          <a:xfrm>
            <a:off x="0" y="0"/>
            <a:ext cx="540068" cy="511474"/>
          </a:xfrm>
          <a:prstGeom prst="rect">
            <a:avLst/>
          </a:prstGeom>
        </p:spPr>
      </p:pic>
      <p:pic>
        <p:nvPicPr>
          <p:cNvPr id="10" name="图片 9"/>
          <p:cNvPicPr/>
          <p:nvPr userDrawn="1">
            <p:custDataLst>
              <p:tags r:id="rId2"/>
            </p:custDataLst>
          </p:nvPr>
        </p:nvPicPr>
        <p:blipFill>
          <a:blip r:embed="rId14" r:link="rId15"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82370697"/>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5623560" y="1646123"/>
            <a:ext cx="3291840" cy="1851889"/>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0" y="4748311"/>
            <a:ext cx="540068" cy="395824"/>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02964681"/>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44019320"/>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solidFill>
                  <a:prstClr val="black">
                    <a:tint val="75000"/>
                  </a:prstClr>
                </a:solidFill>
              </a:rPr>
              <a:pPr/>
              <a:t>2020/10/28</a:t>
            </a:fld>
            <a:endParaRPr lang="zh-CN" altLang="en-US" dirty="0">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26938917"/>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93029095"/>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752390028"/>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extLst>
      <p:ext uri="{BB962C8B-B14F-4D97-AF65-F5344CB8AC3E}">
        <p14:creationId xmlns:p14="http://schemas.microsoft.com/office/powerpoint/2010/main" val="33552598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3807621822"/>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724467633"/>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1407211507"/>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985892239"/>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extLst>
      <p:ext uri="{BB962C8B-B14F-4D97-AF65-F5344CB8AC3E}">
        <p14:creationId xmlns:p14="http://schemas.microsoft.com/office/powerpoint/2010/main" val="1516918073"/>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extLst>
      <p:ext uri="{BB962C8B-B14F-4D97-AF65-F5344CB8AC3E}">
        <p14:creationId xmlns:p14="http://schemas.microsoft.com/office/powerpoint/2010/main" val="3811110206"/>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extLst>
      <p:ext uri="{BB962C8B-B14F-4D97-AF65-F5344CB8AC3E}">
        <p14:creationId xmlns:p14="http://schemas.microsoft.com/office/powerpoint/2010/main" val="30857131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tx2"/>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11" r:link="rId12" cstate="print">
            <a:extLst>
              <a:ext uri="{28A0092B-C50C-407E-A947-70E740481C1C}">
                <a14:useLocalDpi xmlns:a14="http://schemas.microsoft.com/office/drawing/2010/main" val="0"/>
              </a:ext>
            </a:extLst>
          </a:blip>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2" name="标题 1"/>
          <p:cNvSpPr>
            <a:spLocks noGrp="1"/>
          </p:cNvSpPr>
          <p:nvPr>
            <p:ph type="ctrTitle" idx="13" hasCustomPrompt="1"/>
            <p:custDataLst>
              <p:tags r:id="rId5"/>
            </p:custDataLst>
          </p:nvPr>
        </p:nvSpPr>
        <p:spPr>
          <a:xfrm>
            <a:off x="2171348" y="1698825"/>
            <a:ext cx="4762500" cy="913084"/>
          </a:xfrm>
        </p:spPr>
        <p:txBody>
          <a:bodyPr vert="horz" wrap="square" lIns="0" tIns="0" rIns="0" bIns="0" rtlCol="0" anchor="t" anchorCtr="0">
            <a:normAutofit/>
          </a:bodyPr>
          <a:lstStyle>
            <a:lvl1pPr>
              <a:defRPr lang="zh-CN" altLang="en-US" sz="5400" b="0" spc="700" baseline="0">
                <a:solidFill>
                  <a:schemeClr val="tx1">
                    <a:lumMod val="85000"/>
                    <a:lumOff val="15000"/>
                  </a:schemeClr>
                </a:solidFill>
                <a:latin typeface="Arial" panose="020B0604020202020204" pitchFamily="34" charset="0"/>
                <a:ea typeface="汉仪旗黑-85S" panose="00020600040101010101" pitchFamily="18" charset="-122"/>
              </a:defRPr>
            </a:lvl1pPr>
          </a:lstStyle>
          <a:p>
            <a:pPr marL="0" lvl="0" algn="dist"/>
            <a:r>
              <a:rPr lang="zh-CN" altLang="en-US" dirty="0"/>
              <a:t>编辑标题</a:t>
            </a:r>
          </a:p>
        </p:txBody>
      </p:sp>
      <p:sp>
        <p:nvSpPr>
          <p:cNvPr id="3" name="文本占位符 2"/>
          <p:cNvSpPr>
            <a:spLocks noGrp="1"/>
          </p:cNvSpPr>
          <p:nvPr>
            <p:ph type="body" idx="14" hasCustomPrompt="1"/>
            <p:custDataLst>
              <p:tags r:id="rId6"/>
            </p:custDataLst>
          </p:nvPr>
        </p:nvSpPr>
        <p:spPr>
          <a:xfrm>
            <a:off x="5418896" y="2929130"/>
            <a:ext cx="1458278" cy="306743"/>
          </a:xfrm>
        </p:spPr>
        <p:txBody>
          <a:bodyPr vert="horz" wrap="square" lIns="0" tIns="0" rIns="0" bIns="0" rtlCol="0" anchor="ctr">
            <a:normAutofit/>
          </a:bodyPr>
          <a:lstStyle>
            <a:lvl1pPr>
              <a:defRPr lang="zh-CN" altLang="en-US">
                <a:solidFill>
                  <a:schemeClr val="tx1">
                    <a:lumMod val="65000"/>
                    <a:lumOff val="35000"/>
                  </a:schemeClr>
                </a:solidFill>
                <a:latin typeface="Arial" panose="020B0604020202020204" pitchFamily="34" charset="0"/>
                <a:ea typeface="微软雅黑" panose="020B0503020204020204" charset="-122"/>
              </a:defRPr>
            </a:lvl1pPr>
          </a:lstStyle>
          <a:p>
            <a:pPr marL="0" lvl="0" indent="0" algn="r">
              <a:buNone/>
            </a:pPr>
            <a:r>
              <a:rPr lang="zh-CN" altLang="en-US"/>
              <a:t>编辑文本</a:t>
            </a:r>
          </a:p>
        </p:txBody>
      </p:sp>
      <p:sp>
        <p:nvSpPr>
          <p:cNvPr id="4" name="文本占位符 3"/>
          <p:cNvSpPr>
            <a:spLocks noGrp="1"/>
          </p:cNvSpPr>
          <p:nvPr>
            <p:ph type="body" sz="quarter" idx="15" hasCustomPrompt="1"/>
            <p:custDataLst>
              <p:tags r:id="rId7"/>
            </p:custDataLst>
          </p:nvPr>
        </p:nvSpPr>
        <p:spPr>
          <a:xfrm>
            <a:off x="2228021" y="2929130"/>
            <a:ext cx="1458278" cy="306743"/>
          </a:xfrm>
          <a:prstGeom prst="rect">
            <a:avLst/>
          </a:prstGeom>
        </p:spPr>
        <p:txBody>
          <a:bodyPr vert="horz" wrap="square" lIns="0" tIns="0" rIns="0" bIns="0" rtlCol="0" anchor="ctr">
            <a:normAutofit/>
          </a:bodyPr>
          <a:lstStyle>
            <a:lvl1pPr>
              <a:defRPr lang="zh-CN" altLang="en-US">
                <a:solidFill>
                  <a:schemeClr val="tx1">
                    <a:lumMod val="65000"/>
                    <a:lumOff val="35000"/>
                  </a:schemeClr>
                </a:solidFill>
                <a:latin typeface="Arial" panose="020B0604020202020204" pitchFamily="34" charset="0"/>
                <a:ea typeface="微软雅黑" panose="020B0503020204020204" charset="-122"/>
              </a:defRPr>
            </a:lvl1pPr>
          </a:lstStyle>
          <a:p>
            <a:pPr marL="0" lvl="0" indent="0">
              <a:buNone/>
            </a:pPr>
            <a:r>
              <a:rPr lang="zh-CN" altLang="en-US"/>
              <a:t>编辑文本</a:t>
            </a:r>
          </a:p>
        </p:txBody>
      </p:sp>
      <p:cxnSp>
        <p:nvCxnSpPr>
          <p:cNvPr id="9" name="直接连接符 8"/>
          <p:cNvCxnSpPr/>
          <p:nvPr userDrawn="1">
            <p:custDataLst>
              <p:tags r:id="rId8"/>
            </p:custDataLst>
          </p:nvPr>
        </p:nvCxnSpPr>
        <p:spPr>
          <a:xfrm>
            <a:off x="2227784" y="2757659"/>
            <a:ext cx="4649629"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 name="副标题 5"/>
          <p:cNvSpPr>
            <a:spLocks noGrp="1"/>
          </p:cNvSpPr>
          <p:nvPr>
            <p:ph type="subTitle" sz="quarter" idx="16" hasCustomPrompt="1"/>
            <p:custDataLst>
              <p:tags r:id="rId9"/>
            </p:custDataLst>
          </p:nvPr>
        </p:nvSpPr>
        <p:spPr>
          <a:xfrm>
            <a:off x="2171587" y="1210132"/>
            <a:ext cx="4762976" cy="336750"/>
          </a:xfrm>
          <a:prstGeom prst="rect">
            <a:avLst/>
          </a:prstGeom>
        </p:spPr>
        <p:txBody>
          <a:bodyPr vert="horz" wrap="square" lIns="0" tIns="0" rIns="0" bIns="0" rtlCol="0" anchor="b" anchorCtr="0">
            <a:normAutofit/>
          </a:bodyPr>
          <a:lstStyle>
            <a:lvl1pPr>
              <a:defRPr lang="zh-CN" altLang="en-US" sz="1500" spc="200">
                <a:ln>
                  <a:noFill/>
                </a:ln>
                <a:solidFill>
                  <a:schemeClr val="tx1">
                    <a:lumMod val="65000"/>
                    <a:lumOff val="35000"/>
                  </a:schemeClr>
                </a:solidFill>
                <a:effectLst/>
                <a:uLnTx/>
                <a:latin typeface="Arial" panose="020B0604020202020204" pitchFamily="34" charset="0"/>
                <a:ea typeface="微软雅黑" panose="020B0503020204020204" charset="-122"/>
                <a:cs typeface="微软雅黑" panose="020B0503020204020204" charset="-122"/>
              </a:defRPr>
            </a:lvl1pPr>
          </a:lstStyle>
          <a:p>
            <a:pPr marL="0" lvl="0" indent="0" algn="dist">
              <a:lnSpc>
                <a:spcPct val="100000"/>
              </a:lnSpc>
              <a:spcAft>
                <a:spcPts val="0"/>
              </a:spcAft>
              <a:buClrTx/>
              <a:buSzTx/>
              <a:buNone/>
            </a:pPr>
            <a:r>
              <a:rPr lang="zh-CN" altLang="en-US" dirty="0"/>
              <a:t>单击此处编辑副标题</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7" name="图片 6"/>
          <p:cNvPicPr/>
          <p:nvPr userDrawn="1">
            <p:custDataLst>
              <p:tags r:id="rId2"/>
            </p:custDataLst>
          </p:nvPr>
        </p:nvPicPr>
        <p:blipFill>
          <a:blip r:embed="rId11" r:link="rId12"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print">
            <a:extLst>
              <a:ext uri="{28A0092B-C50C-407E-A947-70E740481C1C}">
                <a14:useLocalDpi xmlns:a14="http://schemas.microsoft.com/office/drawing/2010/main" val="0"/>
              </a:ext>
            </a:extLst>
          </a:blip>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2" name="副标题 1"/>
          <p:cNvSpPr>
            <a:spLocks noGrp="1"/>
          </p:cNvSpPr>
          <p:nvPr>
            <p:ph type="subTitle" idx="13" hasCustomPrompt="1"/>
            <p:custDataLst>
              <p:tags r:id="rId5"/>
            </p:custDataLst>
          </p:nvPr>
        </p:nvSpPr>
        <p:spPr>
          <a:xfrm>
            <a:off x="2120741" y="3498709"/>
            <a:ext cx="4902518" cy="289596"/>
          </a:xfrm>
        </p:spPr>
        <p:txBody>
          <a:bodyPr vert="horz" wrap="square" lIns="0" tIns="0" rIns="0" bIns="0" rtlCol="0" anchor="t" anchorCtr="0">
            <a:normAutofit/>
          </a:bodyPr>
          <a:lstStyle>
            <a:lvl1pPr>
              <a:defRPr kumimoji="0" lang="zh-CN" altLang="en-US" b="0" i="0" spc="200">
                <a:ln>
                  <a:noFill/>
                </a:ln>
                <a:solidFill>
                  <a:schemeClr val="tx1">
                    <a:lumMod val="65000"/>
                    <a:lumOff val="35000"/>
                  </a:schemeClr>
                </a:solidFill>
                <a:effectLst/>
                <a:uLnTx/>
                <a:latin typeface="Arial" panose="020B0604020202020204" pitchFamily="34" charset="0"/>
                <a:ea typeface="微软雅黑" panose="020B0503020204020204" charset="-122"/>
              </a:defRPr>
            </a:lvl1pPr>
          </a:lstStyle>
          <a:p>
            <a:pPr marL="0" marR="0" lvl="0" indent="0" algn="ctr">
              <a:lnSpc>
                <a:spcPct val="100000"/>
              </a:lnSpc>
              <a:spcAft>
                <a:spcPts val="0"/>
              </a:spcAft>
              <a:buClrTx/>
              <a:buSzTx/>
              <a:buNone/>
            </a:pPr>
            <a:r>
              <a:rPr lang="zh-CN" altLang="en-US" dirty="0"/>
              <a:t>单击此处编辑副标题</a:t>
            </a:r>
          </a:p>
        </p:txBody>
      </p:sp>
      <p:sp>
        <p:nvSpPr>
          <p:cNvPr id="3" name="标题 2"/>
          <p:cNvSpPr>
            <a:spLocks noGrp="1"/>
          </p:cNvSpPr>
          <p:nvPr>
            <p:ph type="ctrTitle" idx="14" hasCustomPrompt="1"/>
            <p:custDataLst>
              <p:tags r:id="rId6"/>
            </p:custDataLst>
          </p:nvPr>
        </p:nvSpPr>
        <p:spPr>
          <a:xfrm>
            <a:off x="2120741" y="2686061"/>
            <a:ext cx="4902518" cy="626822"/>
          </a:xfrm>
        </p:spPr>
        <p:txBody>
          <a:bodyPr vert="horz" wrap="square" lIns="0" tIns="0" rIns="0" bIns="0" rtlCol="0" anchor="b" anchorCtr="0">
            <a:normAutofit/>
          </a:bodyPr>
          <a:lstStyle>
            <a:lvl1pPr>
              <a:defRPr kumimoji="0" lang="zh-CN" altLang="en-US" sz="3300" b="0" i="0" spc="400" baseline="0">
                <a:ln>
                  <a:noFill/>
                </a:ln>
                <a:solidFill>
                  <a:schemeClr val="tx1">
                    <a:lumMod val="85000"/>
                    <a:lumOff val="15000"/>
                  </a:schemeClr>
                </a:solidFill>
                <a:effectLst/>
                <a:uLnTx/>
                <a:latin typeface="Arial" panose="020B0604020202020204" pitchFamily="34" charset="0"/>
                <a:ea typeface="汉仪旗黑-85S" panose="00020600040101010101" pitchFamily="18" charset="-122"/>
              </a:defRPr>
            </a:lvl1pPr>
          </a:lstStyle>
          <a:p>
            <a:pPr marL="0" marR="0" lvl="0" indent="0" algn="ctr">
              <a:spcAft>
                <a:spcPts val="0"/>
              </a:spcAft>
              <a:buClrTx/>
              <a:buSzTx/>
              <a:buFontTx/>
            </a:pPr>
            <a:r>
              <a:rPr lang="zh-CN" altLang="en-US" dirty="0"/>
              <a:t>编辑标题</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8" name="图片 7"/>
          <p:cNvPicPr/>
          <p:nvPr userDrawn="1">
            <p:custDataLst>
              <p:tags r:id="rId2"/>
            </p:custDataLst>
          </p:nvPr>
        </p:nvPicPr>
        <p:blipFill>
          <a:blip r:embed="rId12" r:link="rId13"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10" name="图片 9"/>
          <p:cNvPicPr/>
          <p:nvPr userDrawn="1">
            <p:custDataLst>
              <p:tags r:id="rId2"/>
            </p:custDataLst>
          </p:nvPr>
        </p:nvPicPr>
        <p:blipFill>
          <a:blip r:embed="rId14" r:link="rId15"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print">
            <a:extLst>
              <a:ext uri="{28A0092B-C50C-407E-A947-70E740481C1C}">
                <a14:useLocalDpi xmlns:a14="http://schemas.microsoft.com/office/drawing/2010/main" val="0"/>
              </a:ext>
            </a:extLst>
          </a:blip>
          <a:stretch>
            <a:fillRect/>
          </a:stretch>
        </p:blipFill>
        <p:spPr>
          <a:xfrm>
            <a:off x="228600" y="1646123"/>
            <a:ext cx="3291840" cy="1851889"/>
          </a:xfrm>
          <a:prstGeom prst="rect">
            <a:avLst/>
          </a:prstGeom>
        </p:spPr>
      </p:pic>
      <p:pic>
        <p:nvPicPr>
          <p:cNvPr id="6" name="图片 5"/>
          <p:cNvPicPr/>
          <p:nvPr userDrawn="1">
            <p:custDataLst>
              <p:tags r:id="rId2"/>
            </p:custDataLst>
          </p:nvPr>
        </p:nvPicPr>
        <p:blipFill>
          <a:blip r:embed="rId10" r:link="rId11" cstate="print">
            <a:extLst>
              <a:ext uri="{28A0092B-C50C-407E-A947-70E740481C1C}">
                <a14:useLocalDpi xmlns:a14="http://schemas.microsoft.com/office/drawing/2010/main" val="0"/>
              </a:ext>
            </a:extLst>
          </a:blip>
          <a:stretch>
            <a:fillRect/>
          </a:stretch>
        </p:blipFill>
        <p:spPr>
          <a:xfrm>
            <a:off x="8603933" y="4820054"/>
            <a:ext cx="540068" cy="324081"/>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8" name="图片 7"/>
          <p:cNvPicPr/>
          <p:nvPr userDrawn="1">
            <p:custDataLst>
              <p:tags r:id="rId2"/>
            </p:custDataLst>
          </p:nvPr>
        </p:nvPicPr>
        <p:blipFill>
          <a:blip r:embed="rId12" r:link="rId13"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t>2020/10/28</a:t>
            </a:fld>
            <a:endParaRPr lang="zh-CN" altLang="en-US" dirty="0"/>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7" name="图片 6"/>
          <p:cNvPicPr/>
          <p:nvPr userDrawn="1">
            <p:custDataLst>
              <p:tags r:id="rId2"/>
            </p:custDataLst>
          </p:nvPr>
        </p:nvPicPr>
        <p:blipFill>
          <a:blip r:embed="rId11" r:link="rId12"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6" name="图片 5"/>
          <p:cNvPicPr/>
          <p:nvPr userDrawn="1">
            <p:custDataLst>
              <p:tags r:id="rId2"/>
            </p:custDataLst>
          </p:nvPr>
        </p:nvPicPr>
        <p:blipFill>
          <a:blip r:embed="rId10" r:link="rId11"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9" r:link="rId10" cstate="print">
            <a:extLst>
              <a:ext uri="{28A0092B-C50C-407E-A947-70E740481C1C}">
                <a14:useLocalDpi xmlns:a14="http://schemas.microsoft.com/office/drawing/2010/main" val="0"/>
              </a:ext>
            </a:extLst>
          </a:blip>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2" name="标题 1"/>
          <p:cNvSpPr>
            <a:spLocks noGrp="1"/>
          </p:cNvSpPr>
          <p:nvPr>
            <p:ph type="title" idx="13" hasCustomPrompt="1"/>
            <p:custDataLst>
              <p:tags r:id="rId5"/>
            </p:custDataLst>
          </p:nvPr>
        </p:nvSpPr>
        <p:spPr>
          <a:xfrm>
            <a:off x="1302068" y="1726319"/>
            <a:ext cx="3269933" cy="879266"/>
          </a:xfrm>
        </p:spPr>
        <p:txBody>
          <a:bodyPr vert="horz" wrap="square" lIns="0" tIns="0" rIns="0" bIns="0" rtlCol="0" anchor="b" anchorCtr="0">
            <a:normAutofit/>
          </a:bodyPr>
          <a:lstStyle>
            <a:lvl1pPr>
              <a:defRPr lang="zh-CN" altLang="en-US" sz="4950" b="0" spc="700" baseline="0">
                <a:ln>
                  <a:noFill/>
                </a:ln>
                <a:solidFill>
                  <a:schemeClr val="tx1">
                    <a:lumMod val="85000"/>
                    <a:lumOff val="15000"/>
                  </a:schemeClr>
                </a:solidFill>
                <a:effectLst/>
                <a:uLnTx/>
                <a:latin typeface="Arial" panose="020B0604020202020204" pitchFamily="34" charset="0"/>
                <a:ea typeface="汉仪旗黑-85S" panose="00020600040101010101" pitchFamily="18" charset="-122"/>
              </a:defRPr>
            </a:lvl1pPr>
          </a:lstStyle>
          <a:p>
            <a:pPr marL="0" lvl="0">
              <a:spcAft>
                <a:spcPts val="0"/>
              </a:spcAft>
              <a:buClrTx/>
              <a:buSzTx/>
              <a:buFontTx/>
            </a:pPr>
            <a:r>
              <a:rPr lang="zh-CN" altLang="en-US"/>
              <a:t>编辑标题</a:t>
            </a:r>
          </a:p>
        </p:txBody>
      </p:sp>
      <p:sp>
        <p:nvSpPr>
          <p:cNvPr id="7" name="文本占位符 6"/>
          <p:cNvSpPr>
            <a:spLocks noGrp="1"/>
          </p:cNvSpPr>
          <p:nvPr>
            <p:ph type="body" idx="14" hasCustomPrompt="1"/>
            <p:custDataLst>
              <p:tags r:id="rId6"/>
            </p:custDataLst>
          </p:nvPr>
        </p:nvSpPr>
        <p:spPr>
          <a:xfrm>
            <a:off x="1302068" y="2758956"/>
            <a:ext cx="3269933" cy="277688"/>
          </a:xfrm>
        </p:spPr>
        <p:txBody>
          <a:bodyPr vert="horz" wrap="square" lIns="0" tIns="0" rIns="0" bIns="0" rtlCol="0">
            <a:normAutofit/>
          </a:bodyPr>
          <a:lstStyle>
            <a:lvl1pPr>
              <a:defRPr kumimoji="0" lang="zh-CN" altLang="en-US" sz="1500" b="0" i="0" spc="200">
                <a:ln>
                  <a:noFill/>
                </a:ln>
                <a:solidFill>
                  <a:schemeClr val="tx1">
                    <a:lumMod val="65000"/>
                    <a:lumOff val="35000"/>
                  </a:schemeClr>
                </a:solidFill>
                <a:effectLst/>
                <a:uLnTx/>
                <a:latin typeface="Arial" panose="020B0604020202020204" pitchFamily="34" charset="0"/>
                <a:ea typeface="微软雅黑" panose="020B0503020204020204" charset="-122"/>
              </a:defRPr>
            </a:lvl1pPr>
          </a:lstStyle>
          <a:p>
            <a:pPr marL="0" marR="0" lvl="0" indent="0">
              <a:lnSpc>
                <a:spcPct val="100000"/>
              </a:lnSpc>
              <a:spcAft>
                <a:spcPts val="0"/>
              </a:spcAft>
              <a:buClrTx/>
              <a:buSzTx/>
              <a:buNone/>
            </a:pPr>
            <a:r>
              <a:rPr lang="zh-CN" altLang="en-US"/>
              <a:t>单击此处编辑副标题</a:t>
            </a:r>
          </a:p>
        </p:txBody>
      </p:sp>
      <p:cxnSp>
        <p:nvCxnSpPr>
          <p:cNvPr id="8" name="直接连接符 7"/>
          <p:cNvCxnSpPr/>
          <p:nvPr userDrawn="1">
            <p:custDataLst>
              <p:tags r:id="rId7"/>
            </p:custDataLst>
          </p:nvPr>
        </p:nvCxnSpPr>
        <p:spPr>
          <a:xfrm flipV="1">
            <a:off x="1073944" y="1850159"/>
            <a:ext cx="0" cy="1143141"/>
          </a:xfrm>
          <a:prstGeom prst="line">
            <a:avLst/>
          </a:prstGeom>
          <a:ln w="63500"/>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3" name="标题 2"/>
          <p:cNvSpPr>
            <a:spLocks noGrp="1"/>
          </p:cNvSpPr>
          <p:nvPr>
            <p:ph type="ctrTitle" idx="14" hasCustomPrompt="1"/>
            <p:custDataLst>
              <p:tags r:id="rId5"/>
            </p:custDataLst>
          </p:nvPr>
        </p:nvSpPr>
        <p:spPr>
          <a:xfrm>
            <a:off x="3378132" y="1867845"/>
            <a:ext cx="4079081" cy="535847"/>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27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378132" y="2491334"/>
            <a:ext cx="4079081" cy="80067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2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a:t>单击此处编辑副标题</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6" name="图片 5"/>
          <p:cNvPicPr/>
          <p:nvPr userDrawn="1">
            <p:custDataLst>
              <p:tags r:id="rId2"/>
            </p:custDataLst>
          </p:nvPr>
        </p:nvPicPr>
        <p:blipFill>
          <a:blip r:embed="rId10" r:link="rId11"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3"/>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9" name="图片 8"/>
          <p:cNvPicPr/>
          <p:nvPr userDrawn="1">
            <p:custDataLst>
              <p:tags r:id="rId2"/>
            </p:custDataLst>
          </p:nvPr>
        </p:nvPicPr>
        <p:blipFill>
          <a:blip r:embed="rId10" r:link="rId11"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8" name="图片 7"/>
          <p:cNvPicPr/>
          <p:nvPr userDrawn="1">
            <p:custDataLst>
              <p:tags r:id="rId3"/>
            </p:custDataLst>
          </p:nvPr>
        </p:nvPicPr>
        <p:blipFill>
          <a:blip r:embed="rId12" r:link="rId13"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hasCustomPrompt="1"/>
            <p:custDataLst>
              <p:tags r:id="rId4"/>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5"/>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8" name="图片 7"/>
          <p:cNvPicPr/>
          <p:nvPr userDrawn="1">
            <p:custDataLst>
              <p:tags r:id="rId2"/>
            </p:custDataLst>
          </p:nvPr>
        </p:nvPicPr>
        <p:blipFill>
          <a:blip r:embed="rId10" r:link="rId11"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10" name="图片 9"/>
          <p:cNvPicPr/>
          <p:nvPr userDrawn="1">
            <p:custDataLst>
              <p:tags r:id="rId2"/>
            </p:custDataLst>
          </p:nvPr>
        </p:nvPicPr>
        <p:blipFill>
          <a:blip r:embed="rId11" r:link="rId12"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8" name="图片 7"/>
          <p:cNvPicPr/>
          <p:nvPr userDrawn="1">
            <p:custDataLst>
              <p:tags r:id="rId3"/>
            </p:custDataLst>
          </p:nvPr>
        </p:nvPicPr>
        <p:blipFill>
          <a:blip r:embed="rId13" r:link="rId14"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4"/>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8"/>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9"/>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10" name="图片 9"/>
          <p:cNvPicPr/>
          <p:nvPr userDrawn="1">
            <p:custDataLst>
              <p:tags r:id="rId2"/>
            </p:custDataLst>
          </p:nvPr>
        </p:nvPicPr>
        <p:blipFill>
          <a:blip r:embed="rId11" r:link="rId12" cstate="print">
            <a:extLst>
              <a:ext uri="{28A0092B-C50C-407E-A947-70E740481C1C}">
                <a14:useLocalDpi xmlns:a14="http://schemas.microsoft.com/office/drawing/2010/main" val="0"/>
              </a:ext>
            </a:extLst>
          </a:blip>
          <a:stretch>
            <a:fillRect/>
          </a:stretch>
        </p:blipFill>
        <p:spPr>
          <a:xfrm>
            <a:off x="0" y="0"/>
            <a:ext cx="540068" cy="324081"/>
          </a:xfrm>
          <a:prstGeom prst="rect">
            <a:avLst/>
          </a:prstGeom>
        </p:spPr>
      </p:pic>
      <p:pic>
        <p:nvPicPr>
          <p:cNvPr id="8" name="图片 7"/>
          <p:cNvPicPr/>
          <p:nvPr userDrawn="1">
            <p:custDataLst>
              <p:tags r:id="rId3"/>
            </p:custDataLst>
          </p:nvPr>
        </p:nvPicPr>
        <p:blipFill>
          <a:blip r:embed="rId13" r:link="rId14" cstate="print">
            <a:extLst>
              <a:ext uri="{28A0092B-C50C-407E-A947-70E740481C1C}">
                <a14:useLocalDpi xmlns:a14="http://schemas.microsoft.com/office/drawing/2010/main" val="0"/>
              </a:ext>
            </a:extLst>
          </a:blip>
          <a:stretch>
            <a:fillRect/>
          </a:stretch>
        </p:blipFill>
        <p:spPr>
          <a:xfrm>
            <a:off x="8603933" y="0"/>
            <a:ext cx="540068" cy="324081"/>
          </a:xfrm>
          <a:prstGeom prst="rect">
            <a:avLst/>
          </a:prstGeom>
        </p:spPr>
      </p:pic>
      <p:sp>
        <p:nvSpPr>
          <p:cNvPr id="2" name="标题 1"/>
          <p:cNvSpPr>
            <a:spLocks noGrp="1"/>
          </p:cNvSpPr>
          <p:nvPr>
            <p:ph type="title"/>
            <p:custDataLst>
              <p:tags r:id="rId4"/>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8"/>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9"/>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12" name="图片 11"/>
          <p:cNvPicPr/>
          <p:nvPr userDrawn="1">
            <p:custDataLst>
              <p:tags r:id="rId2"/>
            </p:custDataLst>
          </p:nvPr>
        </p:nvPicPr>
        <p:blipFill>
          <a:blip r:embed="rId13" r:link="rId14" cstate="print">
            <a:extLst>
              <a:ext uri="{28A0092B-C50C-407E-A947-70E740481C1C}">
                <a14:useLocalDpi xmlns:a14="http://schemas.microsoft.com/office/drawing/2010/main" val="0"/>
              </a:ext>
            </a:extLst>
          </a:blip>
          <a:stretch>
            <a:fillRect/>
          </a:stretch>
        </p:blipFill>
        <p:spPr>
          <a:xfrm>
            <a:off x="8603933" y="4820054"/>
            <a:ext cx="540068" cy="324081"/>
          </a:xfrm>
          <a:prstGeom prst="rect">
            <a:avLst/>
          </a:prstGeom>
        </p:spPr>
      </p:pic>
      <p:pic>
        <p:nvPicPr>
          <p:cNvPr id="10" name="图片 9"/>
          <p:cNvPicPr/>
          <p:nvPr userDrawn="1">
            <p:custDataLst>
              <p:tags r:id="rId3"/>
            </p:custDataLst>
          </p:nvPr>
        </p:nvPicPr>
        <p:blipFill>
          <a:blip r:embed="rId15" r:link="rId16" cstate="print">
            <a:extLst>
              <a:ext uri="{28A0092B-C50C-407E-A947-70E740481C1C}">
                <a14:useLocalDpi xmlns:a14="http://schemas.microsoft.com/office/drawing/2010/main" val="0"/>
              </a:ext>
            </a:extLst>
          </a:blip>
          <a:stretch>
            <a:fillRect/>
          </a:stretch>
        </p:blipFill>
        <p:spPr>
          <a:xfrm>
            <a:off x="0" y="4820054"/>
            <a:ext cx="540068" cy="324081"/>
          </a:xfrm>
          <a:prstGeom prst="rect">
            <a:avLst/>
          </a:prstGeom>
        </p:spPr>
      </p:pic>
      <p:sp>
        <p:nvSpPr>
          <p:cNvPr id="2" name="标题 1"/>
          <p:cNvSpPr>
            <a:spLocks noGrp="1"/>
          </p:cNvSpPr>
          <p:nvPr>
            <p:ph type="title"/>
            <p:custDataLst>
              <p:tags r:id="rId4"/>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8"/>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9"/>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10"/>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1"/>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9" name="图片 8"/>
          <p:cNvPicPr/>
          <p:nvPr userDrawn="1">
            <p:custDataLst>
              <p:tags r:id="rId2"/>
            </p:custDataLst>
          </p:nvPr>
        </p:nvPicPr>
        <p:blipFill>
          <a:blip r:embed="rId10" r:link="rId11" cstate="print">
            <a:extLst>
              <a:ext uri="{28A0092B-C50C-407E-A947-70E740481C1C}">
                <a14:useLocalDpi xmlns:a14="http://schemas.microsoft.com/office/drawing/2010/main" val="0"/>
              </a:ext>
            </a:extLst>
          </a:blip>
          <a:stretch>
            <a:fillRect/>
          </a:stretch>
        </p:blipFill>
        <p:spPr>
          <a:xfrm>
            <a:off x="7928848" y="4414953"/>
            <a:ext cx="1215152" cy="729181"/>
          </a:xfrm>
          <a:prstGeom prst="rect">
            <a:avLst/>
          </a:prstGeom>
        </p:spPr>
      </p:pic>
      <p:pic>
        <p:nvPicPr>
          <p:cNvPr id="8" name="图片 7"/>
          <p:cNvPicPr/>
          <p:nvPr userDrawn="1">
            <p:custDataLst>
              <p:tags r:id="rId3"/>
            </p:custDataLst>
          </p:nvPr>
        </p:nvPicPr>
        <p:blipFill>
          <a:blip r:embed="rId12" r:link="rId13" cstate="print">
            <a:extLst>
              <a:ext uri="{28A0092B-C50C-407E-A947-70E740481C1C}">
                <a14:useLocalDpi xmlns:a14="http://schemas.microsoft.com/office/drawing/2010/main" val="0"/>
              </a:ext>
            </a:extLst>
          </a:blip>
          <a:stretch>
            <a:fillRect/>
          </a:stretch>
        </p:blipFill>
        <p:spPr>
          <a:xfrm>
            <a:off x="0" y="4414953"/>
            <a:ext cx="1215152" cy="729181"/>
          </a:xfrm>
          <a:prstGeom prst="rect">
            <a:avLst/>
          </a:prstGeom>
        </p:spPr>
      </p:pic>
      <p:sp>
        <p:nvSpPr>
          <p:cNvPr id="2" name="标题 1"/>
          <p:cNvSpPr>
            <a:spLocks noGrp="1"/>
          </p:cNvSpPr>
          <p:nvPr>
            <p:ph type="title" hasCustomPrompt="1"/>
            <p:custDataLst>
              <p:tags r:id="rId4"/>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8"/>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lumMod val="95000"/>
          </a:schemeClr>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5211527" y="1603493"/>
            <a:ext cx="3619024" cy="16594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5269154" y="3262954"/>
            <a:ext cx="1339928" cy="277688"/>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dirty="0"/>
              <a:t>编辑文本</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3378132" y="1867845"/>
            <a:ext cx="4079081" cy="535847"/>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27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378132" y="2491334"/>
            <a:ext cx="4079081" cy="80067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2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a:t>单击此处编辑副标题</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screen"/>
          <a:stretch>
            <a:fillRect/>
          </a:stretch>
        </p:blipFill>
        <p:spPr>
          <a:xfrm>
            <a:off x="0" y="0"/>
            <a:ext cx="540068" cy="511474"/>
          </a:xfrm>
          <a:prstGeom prst="rect">
            <a:avLst/>
          </a:prstGeom>
        </p:spPr>
      </p:pic>
      <p:pic>
        <p:nvPicPr>
          <p:cNvPr id="10" name="图片 9"/>
          <p:cNvPicPr/>
          <p:nvPr userDrawn="1">
            <p:custDataLst>
              <p:tags r:id="rId2"/>
            </p:custDataLst>
          </p:nvPr>
        </p:nvPicPr>
        <p:blipFill>
          <a:blip r:embed="rId14" r:link="rId15"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5623560" y="1646123"/>
            <a:ext cx="3291840" cy="1851889"/>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0" y="4748311"/>
            <a:ext cx="540068" cy="395824"/>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solidFill>
                  <a:prstClr val="black">
                    <a:tint val="75000"/>
                  </a:prstClr>
                </a:solidFill>
              </a:rPr>
              <a:t>2020/10/28</a:t>
            </a:fld>
            <a:endParaRPr lang="zh-CN" altLang="en-US" dirty="0">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screen"/>
          <a:stretch>
            <a:fillRect/>
          </a:stretch>
        </p:blipFill>
        <p:spPr>
          <a:xfrm>
            <a:off x="0" y="0"/>
            <a:ext cx="540068" cy="511474"/>
          </a:xfrm>
          <a:prstGeom prst="rect">
            <a:avLst/>
          </a:prstGeom>
        </p:spPr>
      </p:pic>
      <p:pic>
        <p:nvPicPr>
          <p:cNvPr id="10" name="图片 9"/>
          <p:cNvPicPr/>
          <p:nvPr userDrawn="1">
            <p:custDataLst>
              <p:tags r:id="rId2"/>
            </p:custDataLst>
          </p:nvPr>
        </p:nvPicPr>
        <p:blipFill>
          <a:blip r:embed="rId14" r:link="rId15"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lumMod val="95000"/>
          </a:schemeClr>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5211527" y="1603493"/>
            <a:ext cx="3619024" cy="16594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5269154" y="3262954"/>
            <a:ext cx="1339928" cy="277688"/>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dirty="0"/>
              <a:t>编辑文本</a:t>
            </a: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3378132" y="1867845"/>
            <a:ext cx="4079081" cy="535847"/>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27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378132" y="2491334"/>
            <a:ext cx="4079081" cy="80067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2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a:t>单击此处编辑副标题</a:t>
            </a: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screen"/>
          <a:stretch>
            <a:fillRect/>
          </a:stretch>
        </p:blipFill>
        <p:spPr>
          <a:xfrm>
            <a:off x="0" y="0"/>
            <a:ext cx="540068" cy="511474"/>
          </a:xfrm>
          <a:prstGeom prst="rect">
            <a:avLst/>
          </a:prstGeom>
        </p:spPr>
      </p:pic>
      <p:pic>
        <p:nvPicPr>
          <p:cNvPr id="10" name="图片 9"/>
          <p:cNvPicPr/>
          <p:nvPr userDrawn="1">
            <p:custDataLst>
              <p:tags r:id="rId2"/>
            </p:custDataLst>
          </p:nvPr>
        </p:nvPicPr>
        <p:blipFill>
          <a:blip r:embed="rId14" r:link="rId15"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5623560" y="1646123"/>
            <a:ext cx="3291840" cy="1851889"/>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0" y="4748311"/>
            <a:ext cx="540068" cy="395824"/>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5623560" y="1646123"/>
            <a:ext cx="3291840" cy="1851889"/>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0" y="4748311"/>
            <a:ext cx="540068" cy="395824"/>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solidFill>
                  <a:prstClr val="black">
                    <a:tint val="75000"/>
                  </a:prstClr>
                </a:solidFill>
              </a:rPr>
              <a:t>2020/10/28</a:t>
            </a:fld>
            <a:endParaRPr lang="zh-CN" altLang="en-US" dirty="0">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lumMod val="95000"/>
          </a:schemeClr>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5211527" y="1603493"/>
            <a:ext cx="3619024" cy="16594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5269154" y="3262954"/>
            <a:ext cx="1339928" cy="277688"/>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dirty="0"/>
              <a:t>编辑文本</a:t>
            </a: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3378132" y="1867845"/>
            <a:ext cx="4079081" cy="535847"/>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27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378132" y="2491334"/>
            <a:ext cx="4079081" cy="80067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2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a:t>单击此处编辑副标题</a:t>
            </a: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screen"/>
          <a:stretch>
            <a:fillRect/>
          </a:stretch>
        </p:blipFill>
        <p:spPr>
          <a:xfrm>
            <a:off x="0" y="0"/>
            <a:ext cx="540068" cy="511474"/>
          </a:xfrm>
          <a:prstGeom prst="rect">
            <a:avLst/>
          </a:prstGeom>
        </p:spPr>
      </p:pic>
      <p:pic>
        <p:nvPicPr>
          <p:cNvPr id="10" name="图片 9"/>
          <p:cNvPicPr/>
          <p:nvPr userDrawn="1">
            <p:custDataLst>
              <p:tags r:id="rId2"/>
            </p:custDataLst>
          </p:nvPr>
        </p:nvPicPr>
        <p:blipFill>
          <a:blip r:embed="rId14" r:link="rId15"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5623560" y="1646123"/>
            <a:ext cx="3291840" cy="1851889"/>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0" y="4748311"/>
            <a:ext cx="540068" cy="395824"/>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t>2020/10/28</a:t>
            </a:fld>
            <a:endParaRPr lang="zh-CN" altLang="en-US" dirty="0"/>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t>‹#›</a:t>
            </a:fld>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solidFill>
                  <a:prstClr val="black">
                    <a:tint val="75000"/>
                  </a:prstClr>
                </a:solidFill>
              </a:rPr>
              <a:t>2020/10/28</a:t>
            </a:fld>
            <a:endParaRPr lang="zh-CN" altLang="en-US" dirty="0">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cstate="screen"/>
          <a:stretch>
            <a:fillRect/>
          </a:stretch>
        </p:blipFill>
        <p:spPr>
          <a:xfrm>
            <a:off x="0" y="0"/>
            <a:ext cx="540068" cy="511474"/>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8603933" y="0"/>
            <a:ext cx="540068" cy="395824"/>
          </a:xfrm>
          <a:prstGeom prst="rect">
            <a:avLst/>
          </a:prstGeom>
        </p:spPr>
      </p:pic>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
        <p:nvSpPr>
          <p:cNvPr id="7" name="内容占位符 6"/>
          <p:cNvSpPr>
            <a:spLocks noGrp="1"/>
          </p:cNvSpPr>
          <p:nvPr>
            <p:ph sz="quarter" idx="13"/>
            <p:custDataLst>
              <p:tags r:id="rId6"/>
            </p:custDataLst>
          </p:nvPr>
        </p:nvSpPr>
        <p:spPr>
          <a:xfrm>
            <a:off x="502448" y="714469"/>
            <a:ext cx="8139178" cy="4042179"/>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3" name="日期占位符 2"/>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a:solidFill>
                <a:prstClr val="black">
                  <a:tint val="75000"/>
                </a:prstClr>
              </a:solidFill>
            </a:endParaRPr>
          </a:p>
        </p:txBody>
      </p:sp>
      <p:sp>
        <p:nvSpPr>
          <p:cNvPr id="7" name="文本占位符 6"/>
          <p:cNvSpPr>
            <a:spLocks noGrp="1"/>
          </p:cNvSpPr>
          <p:nvPr>
            <p:ph type="body" idx="14" hasCustomPrompt="1"/>
            <p:custDataLst>
              <p:tags r:id="rId5"/>
            </p:custDataLst>
          </p:nvPr>
        </p:nvSpPr>
        <p:spPr>
          <a:xfrm>
            <a:off x="5241846" y="2949543"/>
            <a:ext cx="3269933" cy="277688"/>
          </a:xfrm>
        </p:spPr>
        <p:txBody>
          <a:bodyPr vert="horz" wrap="square" lIns="0" tIns="0" rIns="0" bIns="0" anchor="t" anchorCtr="0">
            <a:normAutofit/>
          </a:bodyPr>
          <a:lstStyle>
            <a:lvl1pPr marL="0" marR="0" indent="0" algn="l" rtl="0" eaLnBrk="1" fontAlgn="auto">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ts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6"/>
            </p:custDataLst>
          </p:nvPr>
        </p:nvSpPr>
        <p:spPr>
          <a:xfrm>
            <a:off x="5241846" y="1916905"/>
            <a:ext cx="3269933" cy="87926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0"/>
            <a:ext cx="9144000" cy="511474"/>
            <a:chOff x="0" y="0"/>
            <a:chExt cx="12192000" cy="681881"/>
          </a:xfrm>
        </p:grpSpPr>
        <p:pic>
          <p:nvPicPr>
            <p:cNvPr id="7" name="图片 6"/>
            <p:cNvPicPr/>
            <p:nvPr userDrawn="1">
              <p:custDataLst>
                <p:tags r:id="rId6"/>
              </p:custDataLst>
            </p:nvPr>
          </p:nvPicPr>
          <p:blipFill>
            <a:blip r:embed="rId9" r:link="rId10" cstate="screen"/>
            <a:stretch>
              <a:fillRect/>
            </a:stretch>
          </p:blipFill>
          <p:spPr>
            <a:xfrm>
              <a:off x="0" y="0"/>
              <a:ext cx="720090" cy="681881"/>
            </a:xfrm>
            <a:prstGeom prst="rect">
              <a:avLst/>
            </a:prstGeom>
          </p:spPr>
        </p:pic>
        <p:pic>
          <p:nvPicPr>
            <p:cNvPr id="6" name="图片 5"/>
            <p:cNvPicPr/>
            <p:nvPr userDrawn="1">
              <p:custDataLst>
                <p:tags r:id="rId7"/>
              </p:custDataLst>
            </p:nvPr>
          </p:nvPicPr>
          <p:blipFill>
            <a:blip r:embed="rId11" r:link="rId12"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2"/>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19056" y="227885"/>
            <a:ext cx="8705888" cy="468836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9" name="图片 8"/>
            <p:cNvPicPr/>
            <p:nvPr userDrawn="1">
              <p:custDataLst>
                <p:tags r:id="rId8"/>
              </p:custDataLst>
            </p:nvPr>
          </p:nvPicPr>
          <p:blipFill>
            <a:blip r:embed="rId11" r:link="rId12" cstate="screen"/>
            <a:stretch>
              <a:fillRect/>
            </a:stretch>
          </p:blipFill>
          <p:spPr>
            <a:xfrm>
              <a:off x="0" y="0"/>
              <a:ext cx="720090" cy="681881"/>
            </a:xfrm>
            <a:prstGeom prst="rect">
              <a:avLst/>
            </a:prstGeom>
          </p:spPr>
        </p:pic>
        <p:pic>
          <p:nvPicPr>
            <p:cNvPr id="8" name="图片 7"/>
            <p:cNvPicPr/>
            <p:nvPr userDrawn="1">
              <p:custDataLst>
                <p:tags r:id="rId9"/>
              </p:custDataLst>
            </p:nvPr>
          </p:nvPicPr>
          <p:blipFill>
            <a:blip r:embed="rId13" r:link="rId14" cstate="screen"/>
            <a:stretch>
              <a:fillRect/>
            </a:stretch>
          </p:blipFill>
          <p:spPr>
            <a:xfrm>
              <a:off x="11471910" y="0"/>
              <a:ext cx="720090" cy="527700"/>
            </a:xfrm>
            <a:prstGeom prst="rect">
              <a:avLst/>
            </a:prstGeom>
          </p:spPr>
        </p:pic>
      </p:grpSp>
      <p:sp>
        <p:nvSpPr>
          <p:cNvPr id="2" name="标题 1"/>
          <p:cNvSpPr>
            <a:spLocks noGrp="1"/>
          </p:cNvSpPr>
          <p:nvPr>
            <p:ph type="title" hasCustomPrompt="1"/>
            <p:custDataLst>
              <p:tags r:id="rId3"/>
            </p:custDataLst>
          </p:nvPr>
        </p:nvSpPr>
        <p:spPr>
          <a:xfrm>
            <a:off x="961200" y="937016"/>
            <a:ext cx="7219800" cy="542767"/>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7" name="内容占位符 6"/>
          <p:cNvSpPr>
            <a:spLocks noGrp="1"/>
          </p:cNvSpPr>
          <p:nvPr>
            <p:ph sz="quarter" idx="13"/>
            <p:custDataLst>
              <p:tags r:id="rId4"/>
            </p:custDataLst>
          </p:nvPr>
        </p:nvSpPr>
        <p:spPr>
          <a:xfrm>
            <a:off x="960835" y="1622900"/>
            <a:ext cx="7219950" cy="258421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3618452" cy="514413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pic>
        <p:nvPicPr>
          <p:cNvPr id="8" name="图片 7"/>
          <p:cNvPicPr/>
          <p:nvPr userDrawn="1">
            <p:custDataLst>
              <p:tags r:id="rId2"/>
            </p:custDataLst>
          </p:nvPr>
        </p:nvPicPr>
        <p:blipFill>
          <a:blip r:embed="rId10" r:link="rId11" cstate="screen"/>
          <a:stretch>
            <a:fillRect/>
          </a:stretch>
        </p:blipFill>
        <p:spPr>
          <a:xfrm>
            <a:off x="8603933" y="0"/>
            <a:ext cx="540068" cy="511474"/>
          </a:xfrm>
          <a:prstGeom prst="rect">
            <a:avLst/>
          </a:prstGeom>
        </p:spPr>
      </p:pic>
      <p:sp>
        <p:nvSpPr>
          <p:cNvPr id="2" name="标题 1"/>
          <p:cNvSpPr>
            <a:spLocks noGrp="1"/>
          </p:cNvSpPr>
          <p:nvPr>
            <p:ph type="title" hasCustomPrompt="1"/>
            <p:custDataLst>
              <p:tags r:id="rId3"/>
            </p:custDataLst>
          </p:nvPr>
        </p:nvSpPr>
        <p:spPr>
          <a:xfrm>
            <a:off x="437400" y="577871"/>
            <a:ext cx="2970000" cy="661582"/>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40100" y="1323163"/>
            <a:ext cx="2967300" cy="3070279"/>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3825900" y="577525"/>
            <a:ext cx="4860000" cy="381642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9144000" cy="1998496"/>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9000" y="585972"/>
            <a:ext cx="8232300" cy="469858"/>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459000" y="1244854"/>
            <a:ext cx="8231981" cy="621077"/>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459581" y="2106260"/>
            <a:ext cx="8224200" cy="257341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3772194"/>
            <a:ext cx="9144000" cy="1371941"/>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0"/>
            <a:ext cx="9144000" cy="511474"/>
            <a:chOff x="0" y="0"/>
            <a:chExt cx="12192000" cy="681881"/>
          </a:xfrm>
        </p:grpSpPr>
        <p:pic>
          <p:nvPicPr>
            <p:cNvPr id="10" name="图片 9"/>
            <p:cNvPicPr/>
            <p:nvPr userDrawn="1">
              <p:custDataLst>
                <p:tags r:id="rId9"/>
              </p:custDataLst>
            </p:nvPr>
          </p:nvPicPr>
          <p:blipFill>
            <a:blip r:embed="rId12" r:link="rId13" cstate="screen"/>
            <a:stretch>
              <a:fillRect/>
            </a:stretch>
          </p:blipFill>
          <p:spPr>
            <a:xfrm>
              <a:off x="0" y="0"/>
              <a:ext cx="720090" cy="681881"/>
            </a:xfrm>
            <a:prstGeom prst="rect">
              <a:avLst/>
            </a:prstGeom>
          </p:spPr>
        </p:pic>
        <p:pic>
          <p:nvPicPr>
            <p:cNvPr id="8" name="图片 7"/>
            <p:cNvPicPr/>
            <p:nvPr userDrawn="1">
              <p:custDataLst>
                <p:tags r:id="rId10"/>
              </p:custDataLst>
            </p:nvPr>
          </p:nvPicPr>
          <p:blipFill>
            <a:blip r:embed="rId14" r:link="rId15" cstate="screen"/>
            <a:stretch>
              <a:fillRect/>
            </a:stretch>
          </p:blipFill>
          <p:spPr>
            <a:xfrm>
              <a:off x="11471910" y="0"/>
              <a:ext cx="720090" cy="527700"/>
            </a:xfrm>
            <a:prstGeom prst="rect">
              <a:avLst/>
            </a:prstGeom>
          </p:spPr>
        </p:pic>
      </p:grpSp>
      <p:sp>
        <p:nvSpPr>
          <p:cNvPr id="2" name="标题 1"/>
          <p:cNvSpPr>
            <a:spLocks noGrp="1"/>
          </p:cNvSpPr>
          <p:nvPr>
            <p:ph type="title"/>
            <p:custDataLst>
              <p:tags r:id="rId3"/>
            </p:custDataLst>
          </p:nvPr>
        </p:nvSpPr>
        <p:spPr>
          <a:xfrm>
            <a:off x="453600" y="502262"/>
            <a:ext cx="8232300" cy="423952"/>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53628" y="1261056"/>
            <a:ext cx="8243100" cy="240869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445500" y="3885780"/>
            <a:ext cx="8251200" cy="75879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9144000" cy="685885"/>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4632661"/>
            <a:ext cx="9144000" cy="511474"/>
            <a:chOff x="0" y="6176119"/>
            <a:chExt cx="12192000" cy="681881"/>
          </a:xfrm>
        </p:grpSpPr>
        <p:pic>
          <p:nvPicPr>
            <p:cNvPr id="12" name="图片 11"/>
            <p:cNvPicPr/>
            <p:nvPr userDrawn="1">
              <p:custDataLst>
                <p:tags r:id="rId11"/>
              </p:custDataLst>
            </p:nvPr>
          </p:nvPicPr>
          <p:blipFill>
            <a:blip r:embed="rId14" r:link="rId15" cstate="screen"/>
            <a:stretch>
              <a:fillRect/>
            </a:stretch>
          </p:blipFill>
          <p:spPr>
            <a:xfrm>
              <a:off x="11471910" y="6176119"/>
              <a:ext cx="720090" cy="681881"/>
            </a:xfrm>
            <a:prstGeom prst="rect">
              <a:avLst/>
            </a:prstGeom>
          </p:spPr>
        </p:pic>
        <p:pic>
          <p:nvPicPr>
            <p:cNvPr id="10" name="图片 9"/>
            <p:cNvPicPr/>
            <p:nvPr userDrawn="1">
              <p:custDataLst>
                <p:tags r:id="rId12"/>
              </p:custDataLst>
            </p:nvPr>
          </p:nvPicPr>
          <p:blipFill>
            <a:blip r:embed="rId16" r:link="rId17" cstate="screen"/>
            <a:stretch>
              <a:fillRect/>
            </a:stretch>
          </p:blipFill>
          <p:spPr>
            <a:xfrm>
              <a:off x="0" y="6330300"/>
              <a:ext cx="720090" cy="527700"/>
            </a:xfrm>
            <a:prstGeom prst="rect">
              <a:avLst/>
            </a:prstGeom>
          </p:spPr>
        </p:pic>
      </p:grpSp>
      <p:sp>
        <p:nvSpPr>
          <p:cNvPr id="2" name="标题 1"/>
          <p:cNvSpPr>
            <a:spLocks noGrp="1"/>
          </p:cNvSpPr>
          <p:nvPr>
            <p:ph type="title"/>
            <p:custDataLst>
              <p:tags r:id="rId3"/>
            </p:custDataLst>
          </p:nvPr>
        </p:nvSpPr>
        <p:spPr>
          <a:xfrm>
            <a:off x="434700" y="178222"/>
            <a:ext cx="8278200" cy="33151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内容占位符 6"/>
          <p:cNvSpPr>
            <a:spLocks noGrp="1"/>
          </p:cNvSpPr>
          <p:nvPr>
            <p:ph sz="quarter" idx="13"/>
            <p:custDataLst>
              <p:tags r:id="rId7"/>
            </p:custDataLst>
          </p:nvPr>
        </p:nvSpPr>
        <p:spPr>
          <a:xfrm>
            <a:off x="434700" y="1247554"/>
            <a:ext cx="40068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4681800" y="1247554"/>
            <a:ext cx="4025700" cy="2171068"/>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429300" y="3613046"/>
            <a:ext cx="40068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4689900" y="3610346"/>
            <a:ext cx="4025700" cy="585972"/>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715357"/>
            <a:ext cx="9144000" cy="371342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prstClr val="white"/>
              </a:solidFill>
            </a:endParaRPr>
          </a:p>
        </p:txBody>
      </p:sp>
      <p:grpSp>
        <p:nvGrpSpPr>
          <p:cNvPr id="6" name="组合 5"/>
          <p:cNvGrpSpPr/>
          <p:nvPr userDrawn="1">
            <p:custDataLst>
              <p:tags r:id="rId2"/>
            </p:custDataLst>
          </p:nvPr>
        </p:nvGrpSpPr>
        <p:grpSpPr>
          <a:xfrm>
            <a:off x="0" y="3993318"/>
            <a:ext cx="9143999" cy="1150817"/>
            <a:chOff x="0" y="5323767"/>
            <a:chExt cx="12191999" cy="1534233"/>
          </a:xfrm>
        </p:grpSpPr>
        <p:pic>
          <p:nvPicPr>
            <p:cNvPr id="9" name="图片 8"/>
            <p:cNvPicPr/>
            <p:nvPr userDrawn="1">
              <p:custDataLst>
                <p:tags r:id="rId8"/>
              </p:custDataLst>
            </p:nvPr>
          </p:nvPicPr>
          <p:blipFill>
            <a:blip r:embed="rId11" r:link="rId12" cstate="print"/>
            <a:stretch>
              <a:fillRect/>
            </a:stretch>
          </p:blipFill>
          <p:spPr>
            <a:xfrm>
              <a:off x="10571797" y="5323767"/>
              <a:ext cx="1620202" cy="1534233"/>
            </a:xfrm>
            <a:prstGeom prst="rect">
              <a:avLst/>
            </a:prstGeom>
          </p:spPr>
        </p:pic>
        <p:pic>
          <p:nvPicPr>
            <p:cNvPr id="8" name="图片 7"/>
            <p:cNvPicPr/>
            <p:nvPr userDrawn="1">
              <p:custDataLst>
                <p:tags r:id="rId9"/>
              </p:custDataLst>
            </p:nvPr>
          </p:nvPicPr>
          <p:blipFill>
            <a:blip r:embed="rId13" r:link="rId14" cstate="print"/>
            <a:stretch>
              <a:fillRect/>
            </a:stretch>
          </p:blipFill>
          <p:spPr>
            <a:xfrm>
              <a:off x="0" y="5670676"/>
              <a:ext cx="1620202" cy="1187324"/>
            </a:xfrm>
            <a:prstGeom prst="rect">
              <a:avLst/>
            </a:prstGeom>
          </p:spPr>
        </p:pic>
      </p:grpSp>
      <p:sp>
        <p:nvSpPr>
          <p:cNvPr id="2" name="标题 1"/>
          <p:cNvSpPr>
            <a:spLocks noGrp="1"/>
          </p:cNvSpPr>
          <p:nvPr>
            <p:ph type="title" hasCustomPrompt="1"/>
            <p:custDataLst>
              <p:tags r:id="rId3"/>
            </p:custDataLst>
          </p:nvPr>
        </p:nvSpPr>
        <p:spPr>
          <a:xfrm>
            <a:off x="1142100" y="1004524"/>
            <a:ext cx="6858000" cy="1790321"/>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文本占位符 6"/>
          <p:cNvSpPr>
            <a:spLocks noGrp="1"/>
          </p:cNvSpPr>
          <p:nvPr>
            <p:ph type="body" sz="quarter" idx="13"/>
            <p:custDataLst>
              <p:tags r:id="rId7"/>
            </p:custDataLst>
          </p:nvPr>
        </p:nvSpPr>
        <p:spPr>
          <a:xfrm>
            <a:off x="1141810" y="2897458"/>
            <a:ext cx="6858000" cy="1242153"/>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lumMod val="95000"/>
          </a:schemeClr>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cstate="print"/>
          <a:stretch>
            <a:fillRect/>
          </a:stretch>
        </p:blipFill>
        <p:spPr>
          <a:xfrm>
            <a:off x="0" y="0"/>
            <a:ext cx="9144000" cy="5144135"/>
          </a:xfrm>
          <a:prstGeom prst="rect">
            <a:avLst/>
          </a:prstGeom>
        </p:spPr>
      </p:pic>
      <p:sp>
        <p:nvSpPr>
          <p:cNvPr id="16" name="日期占位符 15"/>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17" name="页脚占位符 16"/>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18" name="灯片编号占位符 17"/>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5211527" y="1603493"/>
            <a:ext cx="3619024" cy="165946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5269154" y="3262954"/>
            <a:ext cx="1339928" cy="277688"/>
          </a:xfrm>
        </p:spPr>
        <p:txBody>
          <a:bodyPr vert="horz" wrap="square" lIns="0" tIns="0" rIns="0" bIns="0" anchor="t" anchorCtr="0">
            <a:normAutofit/>
          </a:bodyPr>
          <a:lstStyle>
            <a:lvl1pPr marL="0" marR="0" indent="0" algn="l" defTabSz="914400" rtl="0" eaLnBrk="1" fontAlgn="auto" latinLnBrk="0" hangingPunct="1">
              <a:lnSpc>
                <a:spcPct val="100000"/>
              </a:lnSpc>
              <a:spcBef>
                <a:spcPts val="0"/>
              </a:spcBef>
              <a:spcAft>
                <a:spcPts val="0"/>
              </a:spcAft>
              <a:buClrTx/>
              <a:buSzPts val="2000"/>
              <a:buFont typeface="Arial" panose="020B0604020202020204" pitchFamily="34" charset="0"/>
              <a:buNone/>
              <a:defRPr sz="15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dirty="0"/>
              <a:t>编辑文本</a:t>
            </a:r>
          </a:p>
        </p:txBody>
      </p:sp>
    </p:spTree>
    <p:extLst>
      <p:ext uri="{BB962C8B-B14F-4D97-AF65-F5344CB8AC3E}">
        <p14:creationId xmlns:p14="http://schemas.microsoft.com/office/powerpoint/2010/main" val="271008786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4"/>
            </p:custDataLst>
          </p:nvPr>
        </p:nvSpPr>
        <p:spPr>
          <a:xfrm>
            <a:off x="502412" y="714469"/>
            <a:ext cx="8139178"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0480661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3048000" y="4287541"/>
            <a:ext cx="3048000" cy="856594"/>
          </a:xfrm>
          <a:prstGeom prst="rect">
            <a:avLst/>
          </a:prstGeom>
        </p:spPr>
      </p:pic>
      <p:sp>
        <p:nvSpPr>
          <p:cNvPr id="4" name="日期占位符 3"/>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
        <p:nvSpPr>
          <p:cNvPr id="3" name="标题 2"/>
          <p:cNvSpPr>
            <a:spLocks noGrp="1"/>
          </p:cNvSpPr>
          <p:nvPr>
            <p:ph type="ctrTitle" idx="14" hasCustomPrompt="1"/>
            <p:custDataLst>
              <p:tags r:id="rId5"/>
            </p:custDataLst>
          </p:nvPr>
        </p:nvSpPr>
        <p:spPr>
          <a:xfrm>
            <a:off x="3378132" y="1867845"/>
            <a:ext cx="4079081" cy="535847"/>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27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6"/>
            </p:custDataLst>
          </p:nvPr>
        </p:nvSpPr>
        <p:spPr>
          <a:xfrm>
            <a:off x="3378132" y="2491334"/>
            <a:ext cx="4079081" cy="80067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200" b="0" spc="200">
                <a:solidFill>
                  <a:schemeClr val="tx1"/>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835" indent="0" algn="ctr">
              <a:buNone/>
            </a:lvl9pPr>
          </a:lstStyle>
          <a:p>
            <a:r>
              <a:rPr lang="zh-CN" altLang="en-US"/>
              <a:t>单击此处编辑副标题</a:t>
            </a:r>
          </a:p>
        </p:txBody>
      </p:sp>
    </p:spTree>
    <p:extLst>
      <p:ext uri="{BB962C8B-B14F-4D97-AF65-F5344CB8AC3E}">
        <p14:creationId xmlns:p14="http://schemas.microsoft.com/office/powerpoint/2010/main" val="208589804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469"/>
            <a:ext cx="3962432" cy="4042179"/>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2265185"/>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cstate="screen"/>
          <a:stretch>
            <a:fillRect/>
          </a:stretch>
        </p:blipFill>
        <p:spPr>
          <a:xfrm>
            <a:off x="0" y="0"/>
            <a:ext cx="540068" cy="511474"/>
          </a:xfrm>
          <a:prstGeom prst="rect">
            <a:avLst/>
          </a:prstGeom>
        </p:spPr>
      </p:pic>
      <p:pic>
        <p:nvPicPr>
          <p:cNvPr id="10" name="图片 9"/>
          <p:cNvPicPr/>
          <p:nvPr userDrawn="1">
            <p:custDataLst>
              <p:tags r:id="rId2"/>
            </p:custDataLst>
          </p:nvPr>
        </p:nvPicPr>
        <p:blipFill>
          <a:blip r:embed="rId14" r:link="rId15"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12"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469"/>
            <a:ext cx="3962432" cy="285788"/>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lang="zh-CN" altLang="en-US" dirty="0"/>
              <a:t>单击此处编辑文本</a:t>
            </a:r>
          </a:p>
        </p:txBody>
      </p:sp>
      <p:sp>
        <p:nvSpPr>
          <p:cNvPr id="4" name="内容占位符 3"/>
          <p:cNvSpPr>
            <a:spLocks noGrp="1"/>
          </p:cNvSpPr>
          <p:nvPr>
            <p:ph sz="half" idx="2"/>
            <p:custDataLst>
              <p:tags r:id="rId5"/>
            </p:custDataLst>
          </p:nvPr>
        </p:nvSpPr>
        <p:spPr>
          <a:xfrm>
            <a:off x="502444" y="1055024"/>
            <a:ext cx="3962400"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6"/>
            </p:custDataLst>
          </p:nvPr>
        </p:nvSpPr>
        <p:spPr>
          <a:xfrm>
            <a:off x="4676813" y="714469"/>
            <a:ext cx="3962432" cy="285788"/>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835"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5024"/>
            <a:ext cx="3962432" cy="3701521"/>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8" name="页脚占位符 7"/>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8237069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cstate="screen"/>
          <a:stretch>
            <a:fillRect/>
          </a:stretch>
        </p:blipFill>
        <p:spPr>
          <a:xfrm>
            <a:off x="5623560" y="1646123"/>
            <a:ext cx="3291840" cy="1851889"/>
          </a:xfrm>
          <a:prstGeom prst="rect">
            <a:avLst/>
          </a:prstGeom>
        </p:spPr>
      </p:pic>
      <p:pic>
        <p:nvPicPr>
          <p:cNvPr id="6" name="图片 5"/>
          <p:cNvPicPr/>
          <p:nvPr userDrawn="1">
            <p:custDataLst>
              <p:tags r:id="rId2"/>
            </p:custDataLst>
          </p:nvPr>
        </p:nvPicPr>
        <p:blipFill>
          <a:blip r:embed="rId10" r:link="rId11" cstate="screen"/>
          <a:stretch>
            <a:fillRect/>
          </a:stretch>
        </p:blipFill>
        <p:spPr>
          <a:xfrm>
            <a:off x="0" y="4748311"/>
            <a:ext cx="540068" cy="395824"/>
          </a:xfrm>
          <a:prstGeom prst="rect">
            <a:avLst/>
          </a:prstGeom>
        </p:spPr>
      </p:pic>
      <p:sp>
        <p:nvSpPr>
          <p:cNvPr id="2" name="标题 1"/>
          <p:cNvSpPr>
            <a:spLocks noGrp="1"/>
          </p:cNvSpPr>
          <p:nvPr>
            <p:ph type="title"/>
            <p:custDataLst>
              <p:tags r:id="rId3"/>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4" name="页脚占位符 3"/>
          <p:cNvSpPr>
            <a:spLocks noGrp="1"/>
          </p:cNvSpPr>
          <p:nvPr>
            <p:ph type="ftr" sz="quarter" idx="11"/>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02964681"/>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3" name="页脚占位符 2"/>
          <p:cNvSpPr>
            <a:spLocks noGrp="1"/>
          </p:cNvSpPr>
          <p:nvPr>
            <p:ph type="ftr" sz="quarter" idx="11"/>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4401932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cstate="screen"/>
          <a:stretch>
            <a:fillRect/>
          </a:stretch>
        </p:blipFill>
        <p:spPr>
          <a:xfrm>
            <a:off x="0" y="0"/>
            <a:ext cx="540068" cy="511474"/>
          </a:xfrm>
          <a:prstGeom prst="rect">
            <a:avLst/>
          </a:prstGeom>
        </p:spPr>
      </p:pic>
      <p:pic>
        <p:nvPicPr>
          <p:cNvPr id="8" name="图片 7"/>
          <p:cNvPicPr/>
          <p:nvPr userDrawn="1">
            <p:custDataLst>
              <p:tags r:id="rId2"/>
            </p:custDataLst>
          </p:nvPr>
        </p:nvPicPr>
        <p:blipFill>
          <a:blip r:embed="rId12" r:link="rId13" cstate="screen"/>
          <a:stretch>
            <a:fillRect/>
          </a:stretch>
        </p:blipFill>
        <p:spPr>
          <a:xfrm>
            <a:off x="8603933" y="0"/>
            <a:ext cx="540068" cy="395824"/>
          </a:xfrm>
          <a:prstGeom prst="rect">
            <a:avLst/>
          </a:prstGeom>
        </p:spPr>
      </p:pic>
      <p:sp>
        <p:nvSpPr>
          <p:cNvPr id="2" name="标题 1"/>
          <p:cNvSpPr>
            <a:spLocks noGrp="1"/>
          </p:cNvSpPr>
          <p:nvPr>
            <p:ph type="title"/>
            <p:custDataLst>
              <p:tags r:id="rId3"/>
            </p:custDataLst>
          </p:nvPr>
        </p:nvSpPr>
        <p:spPr>
          <a:xfrm>
            <a:off x="502448" y="332467"/>
            <a:ext cx="8139178" cy="33151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4"/>
            </p:custDataLst>
          </p:nvPr>
        </p:nvSpPr>
        <p:spPr>
          <a:xfrm>
            <a:off x="502448" y="714469"/>
            <a:ext cx="3962432" cy="4042179"/>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4679194" y="714469"/>
            <a:ext cx="3962432" cy="4042179"/>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solidFill>
                  <a:prstClr val="black">
                    <a:tint val="75000"/>
                  </a:prstClr>
                </a:solidFill>
              </a:rPr>
              <a:pPr/>
              <a:t>2020/10/28</a:t>
            </a:fld>
            <a:endParaRPr lang="zh-CN" altLang="en-US" dirty="0">
              <a:solidFill>
                <a:prstClr val="black">
                  <a:tint val="75000"/>
                </a:prstClr>
              </a:solidFill>
            </a:endParaRPr>
          </a:p>
        </p:txBody>
      </p:sp>
      <p:sp>
        <p:nvSpPr>
          <p:cNvPr id="6" name="页脚占位符 5"/>
          <p:cNvSpPr>
            <a:spLocks noGrp="1"/>
          </p:cNvSpPr>
          <p:nvPr>
            <p:ph type="ftr" sz="quarter" idx="11"/>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7" name="灯片编号占位符 6"/>
          <p:cNvSpPr>
            <a:spLocks noGrp="1"/>
          </p:cNvSpPr>
          <p:nvPr>
            <p:ph type="sldNum" sz="quarter" idx="12"/>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2693891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cstate="screen"/>
          <a:stretch>
            <a:fillRect/>
          </a:stretch>
        </p:blipFill>
        <p:spPr>
          <a:xfrm>
            <a:off x="0" y="0"/>
            <a:ext cx="540068" cy="511474"/>
          </a:xfrm>
          <a:prstGeom prst="rect">
            <a:avLst/>
          </a:prstGeom>
        </p:spPr>
      </p:pic>
      <p:pic>
        <p:nvPicPr>
          <p:cNvPr id="7" name="图片 6"/>
          <p:cNvPicPr/>
          <p:nvPr userDrawn="1">
            <p:custDataLst>
              <p:tags r:id="rId2"/>
            </p:custDataLst>
          </p:nvPr>
        </p:nvPicPr>
        <p:blipFill>
          <a:blip r:embed="rId11" r:link="rId12" cstate="screen"/>
          <a:stretch>
            <a:fillRect/>
          </a:stretch>
        </p:blipFill>
        <p:spPr>
          <a:xfrm>
            <a:off x="8603933" y="0"/>
            <a:ext cx="540068" cy="395824"/>
          </a:xfrm>
          <a:prstGeom prst="rect">
            <a:avLst/>
          </a:prstGeom>
        </p:spPr>
      </p:pic>
      <p:sp>
        <p:nvSpPr>
          <p:cNvPr id="2" name="竖排标题 1"/>
          <p:cNvSpPr>
            <a:spLocks noGrp="1"/>
          </p:cNvSpPr>
          <p:nvPr>
            <p:ph type="title" orient="vert"/>
            <p:custDataLst>
              <p:tags r:id="rId3"/>
            </p:custDataLst>
          </p:nvPr>
        </p:nvSpPr>
        <p:spPr>
          <a:xfrm>
            <a:off x="7928351" y="714469"/>
            <a:ext cx="713238" cy="4042179"/>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463"/>
            <a:ext cx="7371076" cy="4042179"/>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5" name="页脚占位符 4"/>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930290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ags" Target="../tags/tag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6.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ags" Target="../tags/tag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slideLayout" Target="../slideLayouts/slideLayout36.xml"/><Relationship Id="rId3" Type="http://schemas.openxmlformats.org/officeDocument/2006/relationships/slideLayout" Target="../slideLayouts/slideLayout21.xml"/><Relationship Id="rId21" Type="http://schemas.openxmlformats.org/officeDocument/2006/relationships/tags" Target="../tags/tag147.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slideLayout" Target="../slideLayouts/slideLayout35.xml"/><Relationship Id="rId25" Type="http://schemas.openxmlformats.org/officeDocument/2006/relationships/tags" Target="../tags/tag151.xml"/><Relationship Id="rId2" Type="http://schemas.openxmlformats.org/officeDocument/2006/relationships/slideLayout" Target="../slideLayouts/slideLayout20.xml"/><Relationship Id="rId16" Type="http://schemas.openxmlformats.org/officeDocument/2006/relationships/slideLayout" Target="../slideLayouts/slideLayout34.xml"/><Relationship Id="rId20" Type="http://schemas.openxmlformats.org/officeDocument/2006/relationships/tags" Target="../tags/tag146.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24" Type="http://schemas.openxmlformats.org/officeDocument/2006/relationships/tags" Target="../tags/tag150.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23" Type="http://schemas.openxmlformats.org/officeDocument/2006/relationships/tags" Target="../tags/tag149.xml"/><Relationship Id="rId10" Type="http://schemas.openxmlformats.org/officeDocument/2006/relationships/slideLayout" Target="../slideLayouts/slideLayout28.xml"/><Relationship Id="rId19" Type="http://schemas.openxmlformats.org/officeDocument/2006/relationships/theme" Target="../theme/theme2.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 Id="rId22" Type="http://schemas.openxmlformats.org/officeDocument/2006/relationships/tags" Target="../tags/tag14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18" Type="http://schemas.openxmlformats.org/officeDocument/2006/relationships/slideLayout" Target="../slideLayouts/slideLayout54.xml"/><Relationship Id="rId3" Type="http://schemas.openxmlformats.org/officeDocument/2006/relationships/slideLayout" Target="../slideLayouts/slideLayout39.xml"/><Relationship Id="rId21" Type="http://schemas.openxmlformats.org/officeDocument/2006/relationships/tags" Target="../tags/tag28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5" Type="http://schemas.openxmlformats.org/officeDocument/2006/relationships/tags" Target="../tags/tag293.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0" Type="http://schemas.openxmlformats.org/officeDocument/2006/relationships/tags" Target="../tags/tag28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24" Type="http://schemas.openxmlformats.org/officeDocument/2006/relationships/tags" Target="../tags/tag292.xml"/><Relationship Id="rId5" Type="http://schemas.openxmlformats.org/officeDocument/2006/relationships/slideLayout" Target="../slideLayouts/slideLayout41.xml"/><Relationship Id="rId15" Type="http://schemas.openxmlformats.org/officeDocument/2006/relationships/slideLayout" Target="../slideLayouts/slideLayout51.xml"/><Relationship Id="rId23" Type="http://schemas.openxmlformats.org/officeDocument/2006/relationships/tags" Target="../tags/tag291.xml"/><Relationship Id="rId10" Type="http://schemas.openxmlformats.org/officeDocument/2006/relationships/slideLayout" Target="../slideLayouts/slideLayout46.xml"/><Relationship Id="rId19" Type="http://schemas.openxmlformats.org/officeDocument/2006/relationships/theme" Target="../theme/theme3.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tags" Target="../tags/tag29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2.xml"/><Relationship Id="rId13" Type="http://schemas.openxmlformats.org/officeDocument/2006/relationships/slideLayout" Target="../slideLayouts/slideLayout67.xml"/><Relationship Id="rId18" Type="http://schemas.openxmlformats.org/officeDocument/2006/relationships/slideLayout" Target="../slideLayouts/slideLayout72.xml"/><Relationship Id="rId3" Type="http://schemas.openxmlformats.org/officeDocument/2006/relationships/slideLayout" Target="../slideLayouts/slideLayout57.xml"/><Relationship Id="rId21" Type="http://schemas.openxmlformats.org/officeDocument/2006/relationships/tags" Target="../tags/tag433.xml"/><Relationship Id="rId7" Type="http://schemas.openxmlformats.org/officeDocument/2006/relationships/slideLayout" Target="../slideLayouts/slideLayout61.xml"/><Relationship Id="rId12" Type="http://schemas.openxmlformats.org/officeDocument/2006/relationships/slideLayout" Target="../slideLayouts/slideLayout66.xml"/><Relationship Id="rId17" Type="http://schemas.openxmlformats.org/officeDocument/2006/relationships/slideLayout" Target="../slideLayouts/slideLayout71.xml"/><Relationship Id="rId25" Type="http://schemas.openxmlformats.org/officeDocument/2006/relationships/tags" Target="../tags/tag437.xml"/><Relationship Id="rId2" Type="http://schemas.openxmlformats.org/officeDocument/2006/relationships/slideLayout" Target="../slideLayouts/slideLayout56.xml"/><Relationship Id="rId16" Type="http://schemas.openxmlformats.org/officeDocument/2006/relationships/slideLayout" Target="../slideLayouts/slideLayout70.xml"/><Relationship Id="rId20" Type="http://schemas.openxmlformats.org/officeDocument/2006/relationships/tags" Target="../tags/tag432.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24" Type="http://schemas.openxmlformats.org/officeDocument/2006/relationships/tags" Target="../tags/tag436.xml"/><Relationship Id="rId5" Type="http://schemas.openxmlformats.org/officeDocument/2006/relationships/slideLayout" Target="../slideLayouts/slideLayout59.xml"/><Relationship Id="rId15" Type="http://schemas.openxmlformats.org/officeDocument/2006/relationships/slideLayout" Target="../slideLayouts/slideLayout69.xml"/><Relationship Id="rId23" Type="http://schemas.openxmlformats.org/officeDocument/2006/relationships/tags" Target="../tags/tag435.xml"/><Relationship Id="rId10" Type="http://schemas.openxmlformats.org/officeDocument/2006/relationships/slideLayout" Target="../slideLayouts/slideLayout64.xml"/><Relationship Id="rId19" Type="http://schemas.openxmlformats.org/officeDocument/2006/relationships/theme" Target="../theme/theme4.xml"/><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slideLayout" Target="../slideLayouts/slideLayout68.xml"/><Relationship Id="rId22" Type="http://schemas.openxmlformats.org/officeDocument/2006/relationships/tags" Target="../tags/tag43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80.xml"/><Relationship Id="rId13" Type="http://schemas.openxmlformats.org/officeDocument/2006/relationships/slideLayout" Target="../slideLayouts/slideLayout85.xml"/><Relationship Id="rId18" Type="http://schemas.openxmlformats.org/officeDocument/2006/relationships/slideLayout" Target="../slideLayouts/slideLayout90.xml"/><Relationship Id="rId3" Type="http://schemas.openxmlformats.org/officeDocument/2006/relationships/slideLayout" Target="../slideLayouts/slideLayout75.xml"/><Relationship Id="rId21" Type="http://schemas.openxmlformats.org/officeDocument/2006/relationships/tags" Target="../tags/tag577.xml"/><Relationship Id="rId7" Type="http://schemas.openxmlformats.org/officeDocument/2006/relationships/slideLayout" Target="../slideLayouts/slideLayout79.xml"/><Relationship Id="rId12" Type="http://schemas.openxmlformats.org/officeDocument/2006/relationships/slideLayout" Target="../slideLayouts/slideLayout84.xml"/><Relationship Id="rId17" Type="http://schemas.openxmlformats.org/officeDocument/2006/relationships/slideLayout" Target="../slideLayouts/slideLayout89.xml"/><Relationship Id="rId25" Type="http://schemas.openxmlformats.org/officeDocument/2006/relationships/tags" Target="../tags/tag581.xml"/><Relationship Id="rId2" Type="http://schemas.openxmlformats.org/officeDocument/2006/relationships/slideLayout" Target="../slideLayouts/slideLayout74.xml"/><Relationship Id="rId16" Type="http://schemas.openxmlformats.org/officeDocument/2006/relationships/slideLayout" Target="../slideLayouts/slideLayout88.xml"/><Relationship Id="rId20" Type="http://schemas.openxmlformats.org/officeDocument/2006/relationships/tags" Target="../tags/tag576.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24" Type="http://schemas.openxmlformats.org/officeDocument/2006/relationships/tags" Target="../tags/tag580.xml"/><Relationship Id="rId5" Type="http://schemas.openxmlformats.org/officeDocument/2006/relationships/slideLayout" Target="../slideLayouts/slideLayout77.xml"/><Relationship Id="rId15" Type="http://schemas.openxmlformats.org/officeDocument/2006/relationships/slideLayout" Target="../slideLayouts/slideLayout87.xml"/><Relationship Id="rId23" Type="http://schemas.openxmlformats.org/officeDocument/2006/relationships/tags" Target="../tags/tag579.xml"/><Relationship Id="rId10" Type="http://schemas.openxmlformats.org/officeDocument/2006/relationships/slideLayout" Target="../slideLayouts/slideLayout82.xml"/><Relationship Id="rId19" Type="http://schemas.openxmlformats.org/officeDocument/2006/relationships/theme" Target="../theme/theme5.xml"/><Relationship Id="rId4" Type="http://schemas.openxmlformats.org/officeDocument/2006/relationships/slideLayout" Target="../slideLayouts/slideLayout76.xml"/><Relationship Id="rId9" Type="http://schemas.openxmlformats.org/officeDocument/2006/relationships/slideLayout" Target="../slideLayouts/slideLayout81.xml"/><Relationship Id="rId14" Type="http://schemas.openxmlformats.org/officeDocument/2006/relationships/slideLayout" Target="../slideLayouts/slideLayout86.xml"/><Relationship Id="rId22" Type="http://schemas.openxmlformats.org/officeDocument/2006/relationships/tags" Target="../tags/tag57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98.xml"/><Relationship Id="rId13" Type="http://schemas.openxmlformats.org/officeDocument/2006/relationships/slideLayout" Target="../slideLayouts/slideLayout103.xml"/><Relationship Id="rId18" Type="http://schemas.openxmlformats.org/officeDocument/2006/relationships/slideLayout" Target="../slideLayouts/slideLayout108.xml"/><Relationship Id="rId3" Type="http://schemas.openxmlformats.org/officeDocument/2006/relationships/slideLayout" Target="../slideLayouts/slideLayout93.xml"/><Relationship Id="rId21" Type="http://schemas.openxmlformats.org/officeDocument/2006/relationships/tags" Target="../tags/tag721.xml"/><Relationship Id="rId7" Type="http://schemas.openxmlformats.org/officeDocument/2006/relationships/slideLayout" Target="../slideLayouts/slideLayout97.xml"/><Relationship Id="rId12" Type="http://schemas.openxmlformats.org/officeDocument/2006/relationships/slideLayout" Target="../slideLayouts/slideLayout102.xml"/><Relationship Id="rId17" Type="http://schemas.openxmlformats.org/officeDocument/2006/relationships/slideLayout" Target="../slideLayouts/slideLayout107.xml"/><Relationship Id="rId25" Type="http://schemas.openxmlformats.org/officeDocument/2006/relationships/tags" Target="../tags/tag725.xml"/><Relationship Id="rId2" Type="http://schemas.openxmlformats.org/officeDocument/2006/relationships/slideLayout" Target="../slideLayouts/slideLayout92.xml"/><Relationship Id="rId16" Type="http://schemas.openxmlformats.org/officeDocument/2006/relationships/slideLayout" Target="../slideLayouts/slideLayout106.xml"/><Relationship Id="rId20" Type="http://schemas.openxmlformats.org/officeDocument/2006/relationships/tags" Target="../tags/tag720.xml"/><Relationship Id="rId1" Type="http://schemas.openxmlformats.org/officeDocument/2006/relationships/slideLayout" Target="../slideLayouts/slideLayout91.xml"/><Relationship Id="rId6" Type="http://schemas.openxmlformats.org/officeDocument/2006/relationships/slideLayout" Target="../slideLayouts/slideLayout96.xml"/><Relationship Id="rId11" Type="http://schemas.openxmlformats.org/officeDocument/2006/relationships/slideLayout" Target="../slideLayouts/slideLayout101.xml"/><Relationship Id="rId24" Type="http://schemas.openxmlformats.org/officeDocument/2006/relationships/tags" Target="../tags/tag724.xml"/><Relationship Id="rId5" Type="http://schemas.openxmlformats.org/officeDocument/2006/relationships/slideLayout" Target="../slideLayouts/slideLayout95.xml"/><Relationship Id="rId15" Type="http://schemas.openxmlformats.org/officeDocument/2006/relationships/slideLayout" Target="../slideLayouts/slideLayout105.xml"/><Relationship Id="rId23" Type="http://schemas.openxmlformats.org/officeDocument/2006/relationships/tags" Target="../tags/tag723.xml"/><Relationship Id="rId10" Type="http://schemas.openxmlformats.org/officeDocument/2006/relationships/slideLayout" Target="../slideLayouts/slideLayout100.xml"/><Relationship Id="rId19" Type="http://schemas.openxmlformats.org/officeDocument/2006/relationships/theme" Target="../theme/theme6.xml"/><Relationship Id="rId4" Type="http://schemas.openxmlformats.org/officeDocument/2006/relationships/slideLayout" Target="../slideLayouts/slideLayout94.xml"/><Relationship Id="rId9" Type="http://schemas.openxmlformats.org/officeDocument/2006/relationships/slideLayout" Target="../slideLayouts/slideLayout99.xml"/><Relationship Id="rId14" Type="http://schemas.openxmlformats.org/officeDocument/2006/relationships/slideLayout" Target="../slideLayouts/slideLayout104.xml"/><Relationship Id="rId22" Type="http://schemas.openxmlformats.org/officeDocument/2006/relationships/tags" Target="../tags/tag722.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16.xml"/><Relationship Id="rId13" Type="http://schemas.openxmlformats.org/officeDocument/2006/relationships/slideLayout" Target="../slideLayouts/slideLayout121.xml"/><Relationship Id="rId18" Type="http://schemas.openxmlformats.org/officeDocument/2006/relationships/slideLayout" Target="../slideLayouts/slideLayout126.xml"/><Relationship Id="rId3" Type="http://schemas.openxmlformats.org/officeDocument/2006/relationships/slideLayout" Target="../slideLayouts/slideLayout111.xml"/><Relationship Id="rId21" Type="http://schemas.openxmlformats.org/officeDocument/2006/relationships/tags" Target="../tags/tag865.xml"/><Relationship Id="rId7" Type="http://schemas.openxmlformats.org/officeDocument/2006/relationships/slideLayout" Target="../slideLayouts/slideLayout115.xml"/><Relationship Id="rId12" Type="http://schemas.openxmlformats.org/officeDocument/2006/relationships/slideLayout" Target="../slideLayouts/slideLayout120.xml"/><Relationship Id="rId17" Type="http://schemas.openxmlformats.org/officeDocument/2006/relationships/slideLayout" Target="../slideLayouts/slideLayout125.xml"/><Relationship Id="rId25" Type="http://schemas.openxmlformats.org/officeDocument/2006/relationships/tags" Target="../tags/tag869.xml"/><Relationship Id="rId2" Type="http://schemas.openxmlformats.org/officeDocument/2006/relationships/slideLayout" Target="../slideLayouts/slideLayout110.xml"/><Relationship Id="rId16" Type="http://schemas.openxmlformats.org/officeDocument/2006/relationships/slideLayout" Target="../slideLayouts/slideLayout124.xml"/><Relationship Id="rId20" Type="http://schemas.openxmlformats.org/officeDocument/2006/relationships/tags" Target="../tags/tag864.xml"/><Relationship Id="rId1" Type="http://schemas.openxmlformats.org/officeDocument/2006/relationships/slideLayout" Target="../slideLayouts/slideLayout109.xml"/><Relationship Id="rId6" Type="http://schemas.openxmlformats.org/officeDocument/2006/relationships/slideLayout" Target="../slideLayouts/slideLayout114.xml"/><Relationship Id="rId11" Type="http://schemas.openxmlformats.org/officeDocument/2006/relationships/slideLayout" Target="../slideLayouts/slideLayout119.xml"/><Relationship Id="rId24" Type="http://schemas.openxmlformats.org/officeDocument/2006/relationships/tags" Target="../tags/tag868.xml"/><Relationship Id="rId5" Type="http://schemas.openxmlformats.org/officeDocument/2006/relationships/slideLayout" Target="../slideLayouts/slideLayout113.xml"/><Relationship Id="rId15" Type="http://schemas.openxmlformats.org/officeDocument/2006/relationships/slideLayout" Target="../slideLayouts/slideLayout123.xml"/><Relationship Id="rId23" Type="http://schemas.openxmlformats.org/officeDocument/2006/relationships/tags" Target="../tags/tag867.xml"/><Relationship Id="rId10" Type="http://schemas.openxmlformats.org/officeDocument/2006/relationships/slideLayout" Target="../slideLayouts/slideLayout118.xml"/><Relationship Id="rId19" Type="http://schemas.openxmlformats.org/officeDocument/2006/relationships/theme" Target="../theme/theme7.xml"/><Relationship Id="rId4" Type="http://schemas.openxmlformats.org/officeDocument/2006/relationships/slideLayout" Target="../slideLayouts/slideLayout112.xml"/><Relationship Id="rId9" Type="http://schemas.openxmlformats.org/officeDocument/2006/relationships/slideLayout" Target="../slideLayouts/slideLayout117.xml"/><Relationship Id="rId14" Type="http://schemas.openxmlformats.org/officeDocument/2006/relationships/slideLayout" Target="../slideLayouts/slideLayout122.xml"/><Relationship Id="rId22" Type="http://schemas.openxmlformats.org/officeDocument/2006/relationships/tags" Target="../tags/tag86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2020/10/28</a:t>
            </a:fld>
            <a:endParaRPr lang="zh-CN" altLang="en-US"/>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dirty="0"/>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 id="2147483700" r:id="rId14"/>
    <p:sldLayoutId id="2147483701" r:id="rId15"/>
    <p:sldLayoutId id="2147483702" r:id="rId16"/>
    <p:sldLayoutId id="2147483703" r:id="rId17"/>
    <p:sldLayoutId id="2147483704"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Tree>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 id="2147483717" r:id="rId12"/>
    <p:sldLayoutId id="2147483718" r:id="rId13"/>
    <p:sldLayoutId id="2147483719" r:id="rId14"/>
    <p:sldLayoutId id="2147483720" r:id="rId15"/>
    <p:sldLayoutId id="2147483721" r:id="rId16"/>
    <p:sldLayoutId id="2147483722" r:id="rId17"/>
    <p:sldLayoutId id="2147483723"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t>2020/10/28</a:t>
            </a:fld>
            <a:endParaRPr lang="zh-CN" altLang="en-US">
              <a:solidFill>
                <a:prstClr val="black">
                  <a:tint val="75000"/>
                </a:prstClr>
              </a:solidFill>
            </a:endParaRPr>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t>‹#›</a:t>
            </a:fld>
            <a:endParaRPr lang="zh-CN" altLang="en-US" dirty="0">
              <a:solidFill>
                <a:prstClr val="black">
                  <a:tint val="75000"/>
                </a:prstClr>
              </a:solidFill>
            </a:endParaRPr>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Tree>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 id="2147483755" r:id="rId12"/>
    <p:sldLayoutId id="2147483756" r:id="rId13"/>
    <p:sldLayoutId id="2147483757" r:id="rId14"/>
    <p:sldLayoutId id="2147483758" r:id="rId15"/>
    <p:sldLayoutId id="2147483759" r:id="rId16"/>
    <p:sldLayoutId id="2147483760" r:id="rId17"/>
    <p:sldLayoutId id="2147483761"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Tree>
    <p:extLst>
      <p:ext uri="{BB962C8B-B14F-4D97-AF65-F5344CB8AC3E}">
        <p14:creationId xmlns:p14="http://schemas.microsoft.com/office/powerpoint/2010/main" val="4030796166"/>
      </p:ext>
    </p:extLst>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 id="2147483773" r:id="rId11"/>
    <p:sldLayoutId id="2147483774" r:id="rId12"/>
    <p:sldLayoutId id="2147483775" r:id="rId13"/>
    <p:sldLayoutId id="2147483776" r:id="rId14"/>
    <p:sldLayoutId id="2147483777" r:id="rId15"/>
    <p:sldLayoutId id="2147483778" r:id="rId16"/>
    <p:sldLayoutId id="2147483779" r:id="rId17"/>
    <p:sldLayoutId id="2147483780"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64"/>
            <a:ext cx="8139178" cy="331514"/>
          </a:xfrm>
          <a:prstGeom prst="rect">
            <a:avLst/>
          </a:prstGeom>
        </p:spPr>
        <p:txBody>
          <a:bodyPr vert="horz" wrap="square"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502412" y="721138"/>
            <a:ext cx="8139178" cy="4042179"/>
          </a:xfrm>
          <a:prstGeom prst="rect">
            <a:avLst/>
          </a:prstGeom>
        </p:spPr>
        <p:txBody>
          <a:bodyPr vert="horz" wrap="square"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659807" y="4762963"/>
            <a:ext cx="2025000" cy="237629"/>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solidFill>
                  <a:prstClr val="black">
                    <a:tint val="75000"/>
                  </a:prstClr>
                </a:solidFill>
              </a:rPr>
              <a:pPr/>
              <a:t>2020/10/28</a:t>
            </a:fld>
            <a:endParaRPr lang="zh-CN" altLang="en-US">
              <a:solidFill>
                <a:prstClr val="black">
                  <a:tint val="75000"/>
                </a:prstClr>
              </a:solidFill>
            </a:endParaRPr>
          </a:p>
        </p:txBody>
      </p:sp>
      <p:sp>
        <p:nvSpPr>
          <p:cNvPr id="5" name="页脚占位符 4"/>
          <p:cNvSpPr>
            <a:spLocks noGrp="1"/>
          </p:cNvSpPr>
          <p:nvPr>
            <p:ph type="ftr" sz="quarter" idx="3"/>
            <p:custDataLst>
              <p:tags r:id="rId23"/>
            </p:custDataLst>
          </p:nvPr>
        </p:nvSpPr>
        <p:spPr>
          <a:xfrm>
            <a:off x="3087000" y="4762963"/>
            <a:ext cx="2970000" cy="237629"/>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custDataLst>
              <p:tags r:id="rId24"/>
            </p:custDataLst>
          </p:nvPr>
        </p:nvSpPr>
        <p:spPr>
          <a:xfrm>
            <a:off x="6457950" y="4762963"/>
            <a:ext cx="2025000" cy="237629"/>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Tree>
    <p:extLst>
      <p:ext uri="{BB962C8B-B14F-4D97-AF65-F5344CB8AC3E}">
        <p14:creationId xmlns:p14="http://schemas.microsoft.com/office/powerpoint/2010/main" val="4030796166"/>
      </p:ext>
    </p:extLst>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6" r:id="rId5"/>
    <p:sldLayoutId id="2147483787" r:id="rId6"/>
    <p:sldLayoutId id="2147483788" r:id="rId7"/>
    <p:sldLayoutId id="2147483789" r:id="rId8"/>
    <p:sldLayoutId id="2147483790" r:id="rId9"/>
    <p:sldLayoutId id="2147483791" r:id="rId10"/>
    <p:sldLayoutId id="2147483792" r:id="rId11"/>
    <p:sldLayoutId id="2147483793" r:id="rId12"/>
    <p:sldLayoutId id="2147483794" r:id="rId13"/>
    <p:sldLayoutId id="2147483795" r:id="rId14"/>
    <p:sldLayoutId id="2147483796" r:id="rId15"/>
    <p:sldLayoutId id="2147483797" r:id="rId16"/>
    <p:sldLayoutId id="2147483798" r:id="rId17"/>
    <p:sldLayoutId id="2147483799"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tags" Target="../tags/tag1009.xml"/><Relationship Id="rId1" Type="http://schemas.openxmlformats.org/officeDocument/2006/relationships/tags" Target="../tags/tag1008.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 name="标题 2"/>
          <p:cNvSpPr>
            <a:spLocks noGrp="1"/>
          </p:cNvSpPr>
          <p:nvPr>
            <p:ph type="ctrTitle" idx="13"/>
            <p:custDataLst>
              <p:tags r:id="rId2"/>
            </p:custDataLst>
          </p:nvPr>
        </p:nvSpPr>
        <p:spPr>
          <a:xfrm>
            <a:off x="438150" y="1530985"/>
            <a:ext cx="7101840" cy="913130"/>
          </a:xfrm>
        </p:spPr>
        <p:txBody>
          <a:bodyPr vert="horz" wrap="square" lIns="67500" tIns="0" rIns="67500" bIns="35100" rtlCol="0" anchor="t" anchorCtr="0">
            <a:noAutofit/>
          </a:bodyPr>
          <a:lstStyle/>
          <a:p>
            <a:pPr algn="ctr"/>
            <a:r>
              <a:rPr lang="zh-CN" altLang="en-US" sz="8000" dirty="0" smtClean="0"/>
              <a:t>会计基础</a:t>
            </a:r>
            <a:endParaRPr lang="zh-CN" altLang="en-US" sz="8000" dirty="0"/>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2" name="矩形 1"/>
          <p:cNvSpPr/>
          <p:nvPr/>
        </p:nvSpPr>
        <p:spPr>
          <a:xfrm>
            <a:off x="657546" y="223642"/>
            <a:ext cx="7705618" cy="4201150"/>
          </a:xfrm>
          <a:prstGeom prst="rect">
            <a:avLst/>
          </a:prstGeom>
        </p:spPr>
        <p:txBody>
          <a:bodyPr wrap="square">
            <a:spAutoFit/>
          </a:bodyPr>
          <a:lstStyle/>
          <a:p>
            <a:r>
              <a:rPr lang="en-US" altLang="zh-CN" sz="2400" b="1" dirty="0" smtClean="0">
                <a:solidFill>
                  <a:srgbClr val="FFFF00"/>
                </a:solidFill>
              </a:rPr>
              <a:t>8.1.4</a:t>
            </a:r>
            <a:r>
              <a:rPr lang="zh-CN" altLang="zh-CN" sz="2400" b="1" dirty="0">
                <a:solidFill>
                  <a:srgbClr val="FFFF00"/>
                </a:solidFill>
              </a:rPr>
              <a:t>财务报表编制前的准备</a:t>
            </a:r>
            <a:r>
              <a:rPr lang="zh-CN" altLang="zh-CN" sz="2400" b="1" dirty="0" smtClean="0">
                <a:solidFill>
                  <a:srgbClr val="FFFF00"/>
                </a:solidFill>
              </a:rPr>
              <a:t>工作</a:t>
            </a:r>
            <a:endParaRPr lang="en-US" altLang="zh-CN" sz="2400" b="1" dirty="0" smtClean="0">
              <a:solidFill>
                <a:srgbClr val="FFFF00"/>
              </a:solidFill>
            </a:endParaRPr>
          </a:p>
          <a:p>
            <a:pPr>
              <a:lnSpc>
                <a:spcPct val="150000"/>
              </a:lnSpc>
            </a:pPr>
            <a:r>
              <a:rPr lang="zh-CN" altLang="zh-CN" dirty="0">
                <a:solidFill>
                  <a:srgbClr val="FFFFFF"/>
                </a:solidFill>
              </a:rPr>
              <a:t>在编制财务报表前，需要完成下列工作：</a:t>
            </a:r>
          </a:p>
          <a:p>
            <a:pPr>
              <a:lnSpc>
                <a:spcPct val="150000"/>
              </a:lnSpc>
            </a:pPr>
            <a:r>
              <a:rPr lang="zh-CN" altLang="zh-CN" dirty="0">
                <a:solidFill>
                  <a:srgbClr val="FFFFFF"/>
                </a:solidFill>
              </a:rPr>
              <a:t>①严格审核会计账簿的记录和有关资料；</a:t>
            </a:r>
          </a:p>
          <a:p>
            <a:pPr>
              <a:lnSpc>
                <a:spcPct val="150000"/>
              </a:lnSpc>
            </a:pPr>
            <a:r>
              <a:rPr lang="zh-CN" altLang="zh-CN" dirty="0">
                <a:solidFill>
                  <a:srgbClr val="FFFFFF"/>
                </a:solidFill>
              </a:rPr>
              <a:t>②进行全面财产清查、核实债务，并按规定程序报批，进行相应的会计处理；</a:t>
            </a:r>
          </a:p>
          <a:p>
            <a:pPr>
              <a:lnSpc>
                <a:spcPct val="150000"/>
              </a:lnSpc>
            </a:pPr>
            <a:r>
              <a:rPr lang="zh-CN" altLang="zh-CN" dirty="0">
                <a:solidFill>
                  <a:srgbClr val="FFFFFF"/>
                </a:solidFill>
              </a:rPr>
              <a:t>③按规定的结账日进行结账，结出有关会计账簿的余额和发生额，并核对各会计账簿之间的余额； </a:t>
            </a:r>
          </a:p>
          <a:p>
            <a:pPr>
              <a:lnSpc>
                <a:spcPct val="150000"/>
              </a:lnSpc>
            </a:pPr>
            <a:r>
              <a:rPr lang="zh-CN" altLang="zh-CN" dirty="0">
                <a:solidFill>
                  <a:srgbClr val="FFFFFF"/>
                </a:solidFill>
              </a:rPr>
              <a:t>④检查相关的会计核算是否按照国家统一的会计制度的规定进行； </a:t>
            </a:r>
          </a:p>
          <a:p>
            <a:pPr>
              <a:lnSpc>
                <a:spcPct val="150000"/>
              </a:lnSpc>
            </a:pPr>
            <a:r>
              <a:rPr lang="zh-CN" altLang="zh-CN" dirty="0">
                <a:solidFill>
                  <a:srgbClr val="FFFFFF"/>
                </a:solidFill>
              </a:rPr>
              <a:t>⑤检查是否存在因会计差错、会计政策变更等原因需要调整前期或本期相关项目的情况等</a:t>
            </a:r>
            <a:r>
              <a:rPr lang="zh-CN" altLang="zh-CN" dirty="0" smtClean="0">
                <a:solidFill>
                  <a:srgbClr val="FFFFFF"/>
                </a:solidFill>
              </a:rPr>
              <a:t>。</a:t>
            </a:r>
            <a:endParaRPr lang="zh-CN" altLang="zh-CN" dirty="0">
              <a:solidFill>
                <a:srgbClr val="FFFFFF"/>
              </a:solidFill>
            </a:endParaRPr>
          </a:p>
        </p:txBody>
      </p:sp>
    </p:spTree>
    <p:extLst>
      <p:ext uri="{BB962C8B-B14F-4D97-AF65-F5344CB8AC3E}">
        <p14:creationId xmlns:p14="http://schemas.microsoft.com/office/powerpoint/2010/main" val="7638589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grpSp>
        <p:nvGrpSpPr>
          <p:cNvPr id="10" name="组合 9"/>
          <p:cNvGrpSpPr/>
          <p:nvPr/>
        </p:nvGrpSpPr>
        <p:grpSpPr>
          <a:xfrm>
            <a:off x="848897" y="2062798"/>
            <a:ext cx="5250955" cy="584835"/>
            <a:chOff x="2587" y="1592"/>
            <a:chExt cx="8269" cy="921"/>
          </a:xfrm>
        </p:grpSpPr>
        <p:sp>
          <p:nvSpPr>
            <p:cNvPr id="9" name="矩形 8"/>
            <p:cNvSpPr/>
            <p:nvPr/>
          </p:nvSpPr>
          <p:spPr>
            <a:xfrm>
              <a:off x="3853" y="1592"/>
              <a:ext cx="7003" cy="921"/>
            </a:xfrm>
            <a:prstGeom prst="rect">
              <a:avLst/>
            </a:prstGeom>
          </p:spPr>
          <p:txBody>
            <a:bodyPr wrap="none">
              <a:spAutoFit/>
              <a:scene3d>
                <a:camera prst="orthographicFront"/>
                <a:lightRig rig="threePt" dir="t"/>
              </a:scene3d>
              <a:sp3d contourW="12700"/>
            </a:bodyPr>
            <a:lstStyle/>
            <a:p>
              <a:r>
                <a:rPr lang="zh-CN" altLang="en-US" sz="3200" b="1" dirty="0" smtClean="0">
                  <a:solidFill>
                    <a:srgbClr val="FFFF00"/>
                  </a:solidFill>
                  <a:cs typeface="黑体" panose="02010609060101010101" charset="-122"/>
                </a:rPr>
                <a:t>任务</a:t>
              </a:r>
              <a:r>
                <a:rPr lang="en-US" altLang="zh-CN" sz="3200" b="1" dirty="0" smtClean="0">
                  <a:solidFill>
                    <a:srgbClr val="FFFF00"/>
                  </a:solidFill>
                  <a:cs typeface="黑体" panose="02010609060101010101" charset="-122"/>
                </a:rPr>
                <a:t>8.2</a:t>
              </a:r>
              <a:r>
                <a:rPr lang="zh-CN" altLang="en-US" sz="3200" b="1" dirty="0" smtClean="0">
                  <a:solidFill>
                    <a:srgbClr val="FFFF00"/>
                  </a:solidFill>
                  <a:cs typeface="黑体" panose="02010609060101010101" charset="-122"/>
                </a:rPr>
                <a:t>认知资产负债表</a:t>
              </a:r>
              <a:endParaRPr lang="zh-CN" altLang="en-US" sz="3200" b="1" dirty="0" smtClean="0">
                <a:solidFill>
                  <a:srgbClr val="FFFF00"/>
                </a:solidFill>
                <a:cs typeface="黑体" panose="02010609060101010101" charset="-122"/>
                <a:sym typeface="+mn-ea"/>
              </a:endParaRPr>
            </a:p>
          </p:txBody>
        </p:sp>
        <p:grpSp>
          <p:nvGrpSpPr>
            <p:cNvPr id="4" name="组合 3"/>
            <p:cNvGrpSpPr/>
            <p:nvPr/>
          </p:nvGrpSpPr>
          <p:grpSpPr>
            <a:xfrm>
              <a:off x="2587" y="1594"/>
              <a:ext cx="1211" cy="865"/>
              <a:chOff x="1506" y="2381"/>
              <a:chExt cx="656" cy="468"/>
            </a:xfrm>
          </p:grpSpPr>
          <p:sp>
            <p:nvSpPr>
              <p:cNvPr id="16" name="等腰三角形 15"/>
              <p:cNvSpPr/>
              <p:nvPr/>
            </p:nvSpPr>
            <p:spPr>
              <a:xfrm rot="5400000">
                <a:off x="1505" y="2382"/>
                <a:ext cx="443" cy="442"/>
              </a:xfrm>
              <a:prstGeom prst="triangle">
                <a:avLst/>
              </a:prstGeom>
              <a:solidFill>
                <a:srgbClr val="E067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黑体" panose="02010609060101010101" charset="-122"/>
                </a:endParaRPr>
              </a:p>
            </p:txBody>
          </p:sp>
          <p:sp>
            <p:nvSpPr>
              <p:cNvPr id="15" name="等腰三角形 14"/>
              <p:cNvSpPr/>
              <p:nvPr/>
            </p:nvSpPr>
            <p:spPr>
              <a:xfrm rot="5400000">
                <a:off x="1719" y="2407"/>
                <a:ext cx="443" cy="44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黑体" panose="02010609060101010101" charset="-122"/>
                </a:endParaRPr>
              </a:p>
            </p:txBody>
          </p:sp>
        </p:grpSp>
      </p:grpSp>
      <p:grpSp>
        <p:nvGrpSpPr>
          <p:cNvPr id="12" name="组合 11"/>
          <p:cNvGrpSpPr/>
          <p:nvPr/>
        </p:nvGrpSpPr>
        <p:grpSpPr>
          <a:xfrm>
            <a:off x="848995" y="1957705"/>
            <a:ext cx="5989320" cy="793750"/>
            <a:chOff x="1337" y="2452"/>
            <a:chExt cx="7610" cy="1250"/>
          </a:xfrm>
        </p:grpSpPr>
        <p:cxnSp>
          <p:nvCxnSpPr>
            <p:cNvPr id="5" name="直接连接符 4"/>
            <p:cNvCxnSpPr/>
            <p:nvPr/>
          </p:nvCxnSpPr>
          <p:spPr>
            <a:xfrm>
              <a:off x="1337" y="3702"/>
              <a:ext cx="7610" cy="0"/>
            </a:xfrm>
            <a:prstGeom prst="line">
              <a:avLst/>
            </a:prstGeom>
            <a:ln w="12700">
              <a:solidFill>
                <a:srgbClr val="4A5A6F"/>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337" y="2452"/>
              <a:ext cx="7610" cy="0"/>
            </a:xfrm>
            <a:prstGeom prst="line">
              <a:avLst/>
            </a:prstGeom>
            <a:ln w="12700">
              <a:solidFill>
                <a:srgbClr val="4A5A6F"/>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632483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2" name="矩形 1"/>
          <p:cNvSpPr/>
          <p:nvPr/>
        </p:nvSpPr>
        <p:spPr>
          <a:xfrm>
            <a:off x="821933" y="337290"/>
            <a:ext cx="7633698" cy="4616648"/>
          </a:xfrm>
          <a:prstGeom prst="rect">
            <a:avLst/>
          </a:prstGeom>
        </p:spPr>
        <p:txBody>
          <a:bodyPr wrap="square">
            <a:spAutoFit/>
          </a:bodyPr>
          <a:lstStyle/>
          <a:p>
            <a:pPr>
              <a:lnSpc>
                <a:spcPct val="150000"/>
              </a:lnSpc>
            </a:pPr>
            <a:r>
              <a:rPr lang="en-US" altLang="zh-CN" b="1" dirty="0" smtClean="0">
                <a:solidFill>
                  <a:srgbClr val="FFFF00"/>
                </a:solidFill>
              </a:rPr>
              <a:t>8.2.1</a:t>
            </a:r>
            <a:r>
              <a:rPr lang="zh-CN" altLang="zh-CN" b="1" dirty="0">
                <a:solidFill>
                  <a:srgbClr val="FFFF00"/>
                </a:solidFill>
              </a:rPr>
              <a:t>资产负债表的概念与作用</a:t>
            </a:r>
            <a:endParaRPr lang="zh-CN" altLang="zh-CN" dirty="0">
              <a:solidFill>
                <a:srgbClr val="FFFF00"/>
              </a:solidFill>
            </a:endParaRPr>
          </a:p>
          <a:p>
            <a:pPr>
              <a:lnSpc>
                <a:spcPct val="150000"/>
              </a:lnSpc>
            </a:pPr>
            <a:r>
              <a:rPr lang="en-US" altLang="zh-CN" dirty="0">
                <a:solidFill>
                  <a:srgbClr val="F9F9F9"/>
                </a:solidFill>
              </a:rPr>
              <a:t> </a:t>
            </a:r>
            <a:r>
              <a:rPr lang="zh-CN" altLang="zh-CN" dirty="0">
                <a:solidFill>
                  <a:srgbClr val="F9F9F9"/>
                </a:solidFill>
                <a:latin typeface="+mn-ea"/>
              </a:rPr>
              <a:t>资产负债表是反映企业在某一特定日期的财务状况的财务报表。资产负债表属于静态报表，主要提供有关企业财务状况方面的信息</a:t>
            </a:r>
            <a:r>
              <a:rPr lang="zh-CN" altLang="zh-CN" dirty="0" smtClean="0">
                <a:solidFill>
                  <a:srgbClr val="F9F9F9"/>
                </a:solidFill>
                <a:latin typeface="+mn-ea"/>
              </a:rPr>
              <a:t>。</a:t>
            </a:r>
            <a:endParaRPr lang="en-US" altLang="zh-CN" dirty="0" smtClean="0">
              <a:solidFill>
                <a:srgbClr val="F9F9F9"/>
              </a:solidFill>
              <a:latin typeface="+mn-ea"/>
            </a:endParaRPr>
          </a:p>
          <a:p>
            <a:pPr>
              <a:lnSpc>
                <a:spcPct val="150000"/>
              </a:lnSpc>
            </a:pPr>
            <a:r>
              <a:rPr lang="en-US" altLang="zh-CN" b="1" dirty="0">
                <a:solidFill>
                  <a:srgbClr val="FFFF00"/>
                </a:solidFill>
              </a:rPr>
              <a:t>8.2.2</a:t>
            </a:r>
            <a:r>
              <a:rPr lang="zh-CN" altLang="zh-CN" b="1" dirty="0">
                <a:solidFill>
                  <a:srgbClr val="FFFF00"/>
                </a:solidFill>
              </a:rPr>
              <a:t>资产负债表的列示</a:t>
            </a:r>
            <a:r>
              <a:rPr lang="zh-CN" altLang="zh-CN" b="1" dirty="0" smtClean="0">
                <a:solidFill>
                  <a:srgbClr val="FFFF00"/>
                </a:solidFill>
              </a:rPr>
              <a:t>要求</a:t>
            </a:r>
            <a:endParaRPr lang="en-US" altLang="zh-CN" b="1" dirty="0" smtClean="0">
              <a:solidFill>
                <a:srgbClr val="FFFF00"/>
              </a:solidFill>
            </a:endParaRPr>
          </a:p>
          <a:p>
            <a:pPr>
              <a:lnSpc>
                <a:spcPct val="150000"/>
              </a:lnSpc>
            </a:pPr>
            <a:r>
              <a:rPr lang="en-US" altLang="zh-CN" dirty="0">
                <a:solidFill>
                  <a:srgbClr val="FFFF00"/>
                </a:solidFill>
              </a:rPr>
              <a:t>8.2.2.1</a:t>
            </a:r>
            <a:r>
              <a:rPr lang="zh-CN" altLang="zh-CN" dirty="0">
                <a:solidFill>
                  <a:srgbClr val="FFFF00"/>
                </a:solidFill>
              </a:rPr>
              <a:t>资产负债表列报总体</a:t>
            </a:r>
            <a:r>
              <a:rPr lang="zh-CN" altLang="zh-CN" dirty="0" smtClean="0">
                <a:solidFill>
                  <a:srgbClr val="FFFF00"/>
                </a:solidFill>
              </a:rPr>
              <a:t>要求</a:t>
            </a:r>
            <a:endParaRPr lang="en-US" altLang="zh-CN" dirty="0" smtClean="0">
              <a:solidFill>
                <a:srgbClr val="FFFF00"/>
              </a:solidFill>
            </a:endParaRPr>
          </a:p>
          <a:p>
            <a:pPr>
              <a:lnSpc>
                <a:spcPct val="150000"/>
              </a:lnSpc>
            </a:pPr>
            <a:r>
              <a:rPr lang="en-US" altLang="zh-CN" dirty="0">
                <a:solidFill>
                  <a:schemeClr val="bg2"/>
                </a:solidFill>
                <a:latin typeface="+mn-ea"/>
              </a:rPr>
              <a:t>1</a:t>
            </a:r>
            <a:r>
              <a:rPr lang="zh-CN" altLang="zh-CN" dirty="0">
                <a:solidFill>
                  <a:schemeClr val="bg2"/>
                </a:solidFill>
                <a:latin typeface="+mn-ea"/>
              </a:rPr>
              <a:t>．分类别列报</a:t>
            </a:r>
          </a:p>
          <a:p>
            <a:pPr>
              <a:lnSpc>
                <a:spcPct val="150000"/>
              </a:lnSpc>
            </a:pPr>
            <a:r>
              <a:rPr lang="en-US" altLang="zh-CN" dirty="0">
                <a:solidFill>
                  <a:schemeClr val="bg2"/>
                </a:solidFill>
                <a:latin typeface="+mn-ea"/>
              </a:rPr>
              <a:t>2</a:t>
            </a:r>
            <a:r>
              <a:rPr lang="zh-CN" altLang="zh-CN" dirty="0">
                <a:solidFill>
                  <a:schemeClr val="bg2"/>
                </a:solidFill>
                <a:latin typeface="+mn-ea"/>
              </a:rPr>
              <a:t>．资产和负债按流动性列报</a:t>
            </a:r>
          </a:p>
          <a:p>
            <a:pPr>
              <a:lnSpc>
                <a:spcPct val="150000"/>
              </a:lnSpc>
            </a:pPr>
            <a:r>
              <a:rPr lang="en-US" altLang="zh-CN" dirty="0">
                <a:solidFill>
                  <a:schemeClr val="bg2"/>
                </a:solidFill>
                <a:latin typeface="+mn-ea"/>
              </a:rPr>
              <a:t>3</a:t>
            </a:r>
            <a:r>
              <a:rPr lang="zh-CN" altLang="zh-CN" dirty="0">
                <a:solidFill>
                  <a:schemeClr val="bg2"/>
                </a:solidFill>
                <a:latin typeface="+mn-ea"/>
              </a:rPr>
              <a:t>．列报相关的合计、总计</a:t>
            </a:r>
            <a:r>
              <a:rPr lang="zh-CN" altLang="zh-CN" dirty="0" smtClean="0">
                <a:solidFill>
                  <a:schemeClr val="bg2"/>
                </a:solidFill>
                <a:latin typeface="+mn-ea"/>
              </a:rPr>
              <a:t>项目</a:t>
            </a:r>
            <a:endParaRPr lang="en-US" altLang="zh-CN" dirty="0" smtClean="0">
              <a:solidFill>
                <a:schemeClr val="bg2"/>
              </a:solidFill>
              <a:latin typeface="+mn-ea"/>
            </a:endParaRPr>
          </a:p>
          <a:p>
            <a:endParaRPr lang="zh-CN" altLang="zh-CN" dirty="0">
              <a:solidFill>
                <a:srgbClr val="FFFF00"/>
              </a:solidFill>
            </a:endParaRPr>
          </a:p>
          <a:p>
            <a:endParaRPr lang="zh-CN" altLang="zh-CN" sz="2000" dirty="0">
              <a:solidFill>
                <a:srgbClr val="FFFF00"/>
              </a:solidFill>
            </a:endParaRPr>
          </a:p>
          <a:p>
            <a:endParaRPr lang="zh-CN" altLang="zh-CN" sz="2000" dirty="0">
              <a:solidFill>
                <a:srgbClr val="F9F9F9"/>
              </a:solidFill>
            </a:endParaRPr>
          </a:p>
          <a:p>
            <a:endParaRPr lang="zh-CN" altLang="zh-CN" sz="2000" dirty="0">
              <a:solidFill>
                <a:srgbClr val="F9F9F9"/>
              </a:solidFill>
            </a:endParaRPr>
          </a:p>
        </p:txBody>
      </p:sp>
    </p:spTree>
    <p:extLst>
      <p:ext uri="{BB962C8B-B14F-4D97-AF65-F5344CB8AC3E}">
        <p14:creationId xmlns:p14="http://schemas.microsoft.com/office/powerpoint/2010/main" val="7638589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2" name="矩形 1"/>
          <p:cNvSpPr/>
          <p:nvPr/>
        </p:nvSpPr>
        <p:spPr>
          <a:xfrm>
            <a:off x="385948" y="336658"/>
            <a:ext cx="6988629" cy="707886"/>
          </a:xfrm>
          <a:prstGeom prst="rect">
            <a:avLst/>
          </a:prstGeom>
        </p:spPr>
        <p:txBody>
          <a:bodyPr wrap="square">
            <a:spAutoFit/>
          </a:bodyPr>
          <a:lstStyle/>
          <a:p>
            <a:endParaRPr lang="zh-CN" altLang="zh-CN" sz="2000" dirty="0">
              <a:solidFill>
                <a:srgbClr val="FFFF00"/>
              </a:solidFill>
            </a:endParaRPr>
          </a:p>
          <a:p>
            <a:endParaRPr lang="zh-CN" altLang="zh-CN" sz="2000" dirty="0">
              <a:solidFill>
                <a:srgbClr val="F9F9F9"/>
              </a:solidFill>
            </a:endParaRPr>
          </a:p>
        </p:txBody>
      </p:sp>
      <p:sp>
        <p:nvSpPr>
          <p:cNvPr id="3" name="矩形 2"/>
          <p:cNvSpPr/>
          <p:nvPr/>
        </p:nvSpPr>
        <p:spPr>
          <a:xfrm>
            <a:off x="587828" y="392665"/>
            <a:ext cx="7879278" cy="3693319"/>
          </a:xfrm>
          <a:prstGeom prst="rect">
            <a:avLst/>
          </a:prstGeom>
        </p:spPr>
        <p:txBody>
          <a:bodyPr wrap="square">
            <a:spAutoFit/>
          </a:bodyPr>
          <a:lstStyle/>
          <a:p>
            <a:pPr indent="304800" algn="just"/>
            <a:r>
              <a:rPr lang="en-US" altLang="zh-CN" dirty="0">
                <a:solidFill>
                  <a:srgbClr val="FFFF00"/>
                </a:solidFill>
                <a:latin typeface="+mn-ea"/>
              </a:rPr>
              <a:t>8.2.2.2</a:t>
            </a:r>
            <a:r>
              <a:rPr lang="zh-CN" altLang="zh-CN" dirty="0">
                <a:solidFill>
                  <a:srgbClr val="FFFF00"/>
                </a:solidFill>
                <a:latin typeface="+mn-ea"/>
              </a:rPr>
              <a:t>资产的列</a:t>
            </a:r>
            <a:r>
              <a:rPr lang="zh-CN" altLang="zh-CN" dirty="0" smtClean="0">
                <a:solidFill>
                  <a:srgbClr val="FFFF00"/>
                </a:solidFill>
                <a:latin typeface="+mn-ea"/>
              </a:rPr>
              <a:t>报</a:t>
            </a:r>
            <a:endParaRPr lang="en-US" altLang="zh-CN" dirty="0" smtClean="0">
              <a:solidFill>
                <a:srgbClr val="FFFF00"/>
              </a:solidFill>
              <a:latin typeface="+mn-ea"/>
            </a:endParaRPr>
          </a:p>
          <a:p>
            <a:pPr indent="304800" algn="just"/>
            <a:r>
              <a:rPr lang="zh-CN" altLang="zh-CN" dirty="0">
                <a:solidFill>
                  <a:srgbClr val="F9F9F9"/>
                </a:solidFill>
                <a:latin typeface="+mn-ea"/>
              </a:rPr>
              <a:t>资产负债表中的资产类至少应当单独列示反映下列信息的项目：①货币资金；②以公允价值计量且其变动计入当期损益的金融资产；③应收款项；④预付款项；⑤存货；⑥被划分为持有待售的非流动资产及被划分为持有待售的处置组中的资产；⑦可供出售金融资产；⑧持有至到期投资；⑨长期股权投资；⑩投资性房地产；</a:t>
            </a:r>
            <a:r>
              <a:rPr lang="en-US" altLang="zh-CN" dirty="0">
                <a:solidFill>
                  <a:srgbClr val="F9F9F9"/>
                </a:solidFill>
                <a:latin typeface="+mn-ea"/>
              </a:rPr>
              <a:t>⑪</a:t>
            </a:r>
            <a:r>
              <a:rPr lang="zh-CN" altLang="zh-CN" dirty="0">
                <a:solidFill>
                  <a:srgbClr val="F9F9F9"/>
                </a:solidFill>
                <a:latin typeface="+mn-ea"/>
              </a:rPr>
              <a:t>固定资产；</a:t>
            </a:r>
            <a:r>
              <a:rPr lang="en-US" altLang="zh-CN" dirty="0">
                <a:solidFill>
                  <a:srgbClr val="F9F9F9"/>
                </a:solidFill>
                <a:latin typeface="+mn-ea"/>
              </a:rPr>
              <a:t>⑫</a:t>
            </a:r>
            <a:r>
              <a:rPr lang="zh-CN" altLang="zh-CN" dirty="0">
                <a:solidFill>
                  <a:srgbClr val="F9F9F9"/>
                </a:solidFill>
                <a:latin typeface="+mn-ea"/>
              </a:rPr>
              <a:t>生物资产；</a:t>
            </a:r>
            <a:r>
              <a:rPr lang="en-US" altLang="zh-CN" dirty="0">
                <a:solidFill>
                  <a:srgbClr val="F9F9F9"/>
                </a:solidFill>
                <a:latin typeface="+mn-ea"/>
              </a:rPr>
              <a:t>⑬</a:t>
            </a:r>
            <a:r>
              <a:rPr lang="zh-CN" altLang="zh-CN" dirty="0">
                <a:solidFill>
                  <a:srgbClr val="F9F9F9"/>
                </a:solidFill>
                <a:latin typeface="+mn-ea"/>
              </a:rPr>
              <a:t>无形资产；</a:t>
            </a:r>
            <a:r>
              <a:rPr lang="en-US" altLang="zh-CN" dirty="0">
                <a:solidFill>
                  <a:srgbClr val="F9F9F9"/>
                </a:solidFill>
                <a:latin typeface="+mn-ea"/>
              </a:rPr>
              <a:t>⑭</a:t>
            </a:r>
            <a:r>
              <a:rPr lang="zh-CN" altLang="zh-CN" dirty="0">
                <a:solidFill>
                  <a:srgbClr val="F9F9F9"/>
                </a:solidFill>
                <a:latin typeface="+mn-ea"/>
              </a:rPr>
              <a:t>递延所得税资产。</a:t>
            </a:r>
          </a:p>
          <a:p>
            <a:pPr indent="304800" algn="just"/>
            <a:r>
              <a:rPr lang="en-US" altLang="zh-CN" dirty="0">
                <a:solidFill>
                  <a:srgbClr val="FFFF00"/>
                </a:solidFill>
                <a:latin typeface="+mn-ea"/>
              </a:rPr>
              <a:t>8.2.2.3</a:t>
            </a:r>
            <a:r>
              <a:rPr lang="zh-CN" altLang="zh-CN" dirty="0">
                <a:solidFill>
                  <a:srgbClr val="FFFF00"/>
                </a:solidFill>
                <a:latin typeface="+mn-ea"/>
              </a:rPr>
              <a:t>负债的列</a:t>
            </a:r>
            <a:r>
              <a:rPr lang="zh-CN" altLang="zh-CN" dirty="0" smtClean="0">
                <a:solidFill>
                  <a:srgbClr val="FFFF00"/>
                </a:solidFill>
                <a:latin typeface="+mn-ea"/>
              </a:rPr>
              <a:t>报</a:t>
            </a:r>
            <a:endParaRPr lang="en-US" altLang="zh-CN" dirty="0">
              <a:solidFill>
                <a:srgbClr val="FFFF00"/>
              </a:solidFill>
              <a:latin typeface="+mn-ea"/>
            </a:endParaRPr>
          </a:p>
          <a:p>
            <a:pPr indent="304800" algn="just"/>
            <a:r>
              <a:rPr lang="zh-CN" altLang="zh-CN" dirty="0">
                <a:solidFill>
                  <a:schemeClr val="bg1"/>
                </a:solidFill>
                <a:latin typeface="+mn-ea"/>
              </a:rPr>
              <a:t>资产负债表中的负债类至少应当单独列示反映下列信息的项目：①短期借款；②以公允价值计量且其变动计入当期损益的金融负债；③应付款项；④预收款项；⑤应付职工薪酬；⑥应交税费；⑦被划分为持有待售的处置组中的负债；⑧长期借款；⑨应付债券；⑩长期应付款；</a:t>
            </a:r>
            <a:r>
              <a:rPr lang="en-US" altLang="zh-CN" dirty="0">
                <a:solidFill>
                  <a:schemeClr val="bg1"/>
                </a:solidFill>
                <a:latin typeface="+mn-ea"/>
              </a:rPr>
              <a:t>⑪</a:t>
            </a:r>
            <a:r>
              <a:rPr lang="zh-CN" altLang="zh-CN" dirty="0">
                <a:solidFill>
                  <a:schemeClr val="bg1"/>
                </a:solidFill>
                <a:latin typeface="+mn-ea"/>
              </a:rPr>
              <a:t>预计负债；</a:t>
            </a:r>
            <a:r>
              <a:rPr lang="en-US" altLang="zh-CN" dirty="0">
                <a:solidFill>
                  <a:schemeClr val="bg1"/>
                </a:solidFill>
                <a:latin typeface="+mn-ea"/>
              </a:rPr>
              <a:t>⑫</a:t>
            </a:r>
            <a:r>
              <a:rPr lang="zh-CN" altLang="zh-CN" dirty="0">
                <a:solidFill>
                  <a:schemeClr val="bg1"/>
                </a:solidFill>
                <a:latin typeface="+mn-ea"/>
              </a:rPr>
              <a:t>递延所得税负债</a:t>
            </a:r>
            <a:r>
              <a:rPr lang="zh-CN" altLang="zh-CN" dirty="0" smtClean="0">
                <a:solidFill>
                  <a:schemeClr val="bg1"/>
                </a:solidFill>
                <a:latin typeface="+mn-ea"/>
              </a:rPr>
              <a:t>。</a:t>
            </a:r>
            <a:endParaRPr lang="zh-CN" altLang="zh-CN" dirty="0">
              <a:solidFill>
                <a:schemeClr val="bg1"/>
              </a:solidFill>
              <a:latin typeface="+mn-ea"/>
            </a:endParaRPr>
          </a:p>
        </p:txBody>
      </p:sp>
    </p:spTree>
    <p:extLst>
      <p:ext uri="{BB962C8B-B14F-4D97-AF65-F5344CB8AC3E}">
        <p14:creationId xmlns:p14="http://schemas.microsoft.com/office/powerpoint/2010/main" val="18939192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2" name="矩形 1"/>
          <p:cNvSpPr/>
          <p:nvPr/>
        </p:nvSpPr>
        <p:spPr>
          <a:xfrm>
            <a:off x="385948" y="336658"/>
            <a:ext cx="6988629" cy="707886"/>
          </a:xfrm>
          <a:prstGeom prst="rect">
            <a:avLst/>
          </a:prstGeom>
        </p:spPr>
        <p:txBody>
          <a:bodyPr wrap="square">
            <a:spAutoFit/>
          </a:bodyPr>
          <a:lstStyle/>
          <a:p>
            <a:endParaRPr lang="zh-CN" altLang="zh-CN" sz="2000" dirty="0">
              <a:solidFill>
                <a:srgbClr val="FFFF00"/>
              </a:solidFill>
            </a:endParaRPr>
          </a:p>
          <a:p>
            <a:endParaRPr lang="zh-CN" altLang="zh-CN" sz="2000" dirty="0">
              <a:solidFill>
                <a:srgbClr val="F9F9F9"/>
              </a:solidFill>
            </a:endParaRPr>
          </a:p>
        </p:txBody>
      </p:sp>
      <p:sp>
        <p:nvSpPr>
          <p:cNvPr id="3" name="矩形 2"/>
          <p:cNvSpPr/>
          <p:nvPr/>
        </p:nvSpPr>
        <p:spPr>
          <a:xfrm>
            <a:off x="771524" y="336659"/>
            <a:ext cx="7038975" cy="6093976"/>
          </a:xfrm>
          <a:prstGeom prst="rect">
            <a:avLst/>
          </a:prstGeom>
        </p:spPr>
        <p:txBody>
          <a:bodyPr wrap="square">
            <a:spAutoFit/>
          </a:bodyPr>
          <a:lstStyle/>
          <a:p>
            <a:pPr indent="304800" algn="just"/>
            <a:r>
              <a:rPr lang="en-US" altLang="zh-CN" dirty="0">
                <a:solidFill>
                  <a:srgbClr val="FFFF00"/>
                </a:solidFill>
              </a:rPr>
              <a:t>8.2.2.4</a:t>
            </a:r>
            <a:r>
              <a:rPr lang="zh-CN" altLang="zh-CN" dirty="0">
                <a:solidFill>
                  <a:srgbClr val="FFFF00"/>
                </a:solidFill>
              </a:rPr>
              <a:t>所有者权益的列</a:t>
            </a:r>
            <a:r>
              <a:rPr lang="zh-CN" altLang="zh-CN" dirty="0" smtClean="0">
                <a:solidFill>
                  <a:srgbClr val="FFFF00"/>
                </a:solidFill>
              </a:rPr>
              <a:t>报</a:t>
            </a:r>
            <a:endParaRPr lang="en-US" altLang="zh-CN" dirty="0">
              <a:solidFill>
                <a:srgbClr val="FFFF00"/>
              </a:solidFill>
            </a:endParaRPr>
          </a:p>
          <a:p>
            <a:pPr indent="304800" algn="just"/>
            <a:r>
              <a:rPr lang="zh-CN" altLang="zh-CN" dirty="0">
                <a:solidFill>
                  <a:schemeClr val="bg1"/>
                </a:solidFill>
              </a:rPr>
              <a:t>资产负债表中的所有者权益类至少应当单独列示反映下列信息的项目：</a:t>
            </a:r>
            <a:r>
              <a:rPr lang="en-US" altLang="zh-CN" dirty="0">
                <a:solidFill>
                  <a:schemeClr val="bg1"/>
                </a:solidFill>
              </a:rPr>
              <a:t>(1)</a:t>
            </a:r>
            <a:r>
              <a:rPr lang="zh-CN" altLang="zh-CN" dirty="0">
                <a:solidFill>
                  <a:schemeClr val="bg1"/>
                </a:solidFill>
              </a:rPr>
              <a:t>实收资本</a:t>
            </a:r>
            <a:r>
              <a:rPr lang="en-US" altLang="zh-CN" dirty="0">
                <a:solidFill>
                  <a:schemeClr val="bg1"/>
                </a:solidFill>
              </a:rPr>
              <a:t>(</a:t>
            </a:r>
            <a:r>
              <a:rPr lang="zh-CN" altLang="zh-CN" dirty="0">
                <a:solidFill>
                  <a:schemeClr val="bg1"/>
                </a:solidFill>
              </a:rPr>
              <a:t>或股本</a:t>
            </a:r>
            <a:r>
              <a:rPr lang="en-US" altLang="zh-CN" dirty="0">
                <a:solidFill>
                  <a:schemeClr val="bg1"/>
                </a:solidFill>
              </a:rPr>
              <a:t>)</a:t>
            </a:r>
            <a:r>
              <a:rPr lang="zh-CN" altLang="zh-CN" dirty="0">
                <a:solidFill>
                  <a:schemeClr val="bg1"/>
                </a:solidFill>
              </a:rPr>
              <a:t>；</a:t>
            </a:r>
            <a:r>
              <a:rPr lang="en-US" altLang="zh-CN" dirty="0">
                <a:solidFill>
                  <a:schemeClr val="bg1"/>
                </a:solidFill>
              </a:rPr>
              <a:t>(2)</a:t>
            </a:r>
            <a:r>
              <a:rPr lang="zh-CN" altLang="zh-CN" dirty="0">
                <a:solidFill>
                  <a:schemeClr val="bg1"/>
                </a:solidFill>
              </a:rPr>
              <a:t>资本公积；</a:t>
            </a:r>
            <a:r>
              <a:rPr lang="en-US" altLang="zh-CN" dirty="0">
                <a:solidFill>
                  <a:schemeClr val="bg1"/>
                </a:solidFill>
              </a:rPr>
              <a:t>(3)</a:t>
            </a:r>
            <a:r>
              <a:rPr lang="zh-CN" altLang="zh-CN" dirty="0">
                <a:solidFill>
                  <a:schemeClr val="bg1"/>
                </a:solidFill>
              </a:rPr>
              <a:t>盈余公积；</a:t>
            </a:r>
            <a:r>
              <a:rPr lang="en-US" altLang="zh-CN" dirty="0">
                <a:solidFill>
                  <a:schemeClr val="bg1"/>
                </a:solidFill>
              </a:rPr>
              <a:t>(4)</a:t>
            </a:r>
            <a:r>
              <a:rPr lang="zh-CN" altLang="zh-CN" dirty="0">
                <a:solidFill>
                  <a:schemeClr val="bg1"/>
                </a:solidFill>
              </a:rPr>
              <a:t>未分配利润。</a:t>
            </a:r>
          </a:p>
          <a:p>
            <a:pPr indent="304800" algn="just"/>
            <a:r>
              <a:rPr lang="en-US" altLang="zh-CN" b="1" dirty="0">
                <a:solidFill>
                  <a:srgbClr val="FFFF00"/>
                </a:solidFill>
              </a:rPr>
              <a:t>8.2.3</a:t>
            </a:r>
            <a:r>
              <a:rPr lang="zh-CN" altLang="zh-CN" b="1" dirty="0">
                <a:solidFill>
                  <a:srgbClr val="FFFF00"/>
                </a:solidFill>
              </a:rPr>
              <a:t>我国企业资产负债表的一般</a:t>
            </a:r>
            <a:r>
              <a:rPr lang="zh-CN" altLang="zh-CN" b="1" dirty="0" smtClean="0">
                <a:solidFill>
                  <a:srgbClr val="FFFF00"/>
                </a:solidFill>
              </a:rPr>
              <a:t>格式</a:t>
            </a:r>
            <a:endParaRPr lang="en-US" altLang="zh-CN" b="1" dirty="0" smtClean="0">
              <a:solidFill>
                <a:srgbClr val="FFFF00"/>
              </a:solidFill>
            </a:endParaRPr>
          </a:p>
          <a:p>
            <a:pPr indent="304800" algn="just"/>
            <a:r>
              <a:rPr lang="zh-CN" altLang="zh-CN" dirty="0">
                <a:solidFill>
                  <a:srgbClr val="F9F9F9"/>
                </a:solidFill>
              </a:rPr>
              <a:t>资产负债表的格式主要有账户式和报告式两种。报告式资产负债表是上下结构，上半部列示资产，下半部列示负债和所有者权益。账户式资产负债表是左右结构，左边列示资产，右边列示负债和所有者权益。</a:t>
            </a:r>
          </a:p>
          <a:p>
            <a:pPr indent="304800" algn="just"/>
            <a:r>
              <a:rPr lang="en-US" altLang="zh-CN" b="1" dirty="0">
                <a:solidFill>
                  <a:srgbClr val="FFFF00"/>
                </a:solidFill>
              </a:rPr>
              <a:t>8.2.4</a:t>
            </a:r>
            <a:r>
              <a:rPr lang="zh-CN" altLang="zh-CN" b="1" dirty="0">
                <a:solidFill>
                  <a:srgbClr val="FFFF00"/>
                </a:solidFill>
              </a:rPr>
              <a:t>资产负债表编制的基本</a:t>
            </a:r>
            <a:r>
              <a:rPr lang="zh-CN" altLang="zh-CN" b="1" dirty="0" smtClean="0">
                <a:solidFill>
                  <a:srgbClr val="FFFF00"/>
                </a:solidFill>
              </a:rPr>
              <a:t>方法</a:t>
            </a:r>
            <a:endParaRPr lang="en-US" altLang="zh-CN" b="1" dirty="0" smtClean="0">
              <a:solidFill>
                <a:srgbClr val="FFFF00"/>
              </a:solidFill>
            </a:endParaRPr>
          </a:p>
          <a:p>
            <a:pPr indent="304800" algn="just"/>
            <a:r>
              <a:rPr lang="en-US" altLang="zh-CN" dirty="0">
                <a:solidFill>
                  <a:srgbClr val="FFFF00"/>
                </a:solidFill>
              </a:rPr>
              <a:t>8.2.4.1</a:t>
            </a:r>
            <a:r>
              <a:rPr lang="zh-CN" altLang="zh-CN" dirty="0">
                <a:solidFill>
                  <a:srgbClr val="FFFF00"/>
                </a:solidFill>
              </a:rPr>
              <a:t>资产负债表中的“年初数”和“期末数”</a:t>
            </a:r>
          </a:p>
          <a:p>
            <a:pPr indent="304800" algn="just"/>
            <a:r>
              <a:rPr lang="zh-CN" altLang="zh-CN" dirty="0" smtClean="0">
                <a:solidFill>
                  <a:schemeClr val="bg2"/>
                </a:solidFill>
              </a:rPr>
              <a:t>财务</a:t>
            </a:r>
            <a:r>
              <a:rPr lang="zh-CN" altLang="zh-CN" dirty="0">
                <a:solidFill>
                  <a:schemeClr val="bg2"/>
                </a:solidFill>
              </a:rPr>
              <a:t>报表的编制，主要是通过对日常会计核算记录的数据加以归集、整理，使之成为有用的财务</a:t>
            </a:r>
            <a:r>
              <a:rPr lang="zh-CN" altLang="zh-CN" dirty="0" smtClean="0">
                <a:solidFill>
                  <a:schemeClr val="bg2"/>
                </a:solidFill>
              </a:rPr>
              <a:t>信息</a:t>
            </a:r>
            <a:r>
              <a:rPr lang="zh-CN" altLang="en-US" dirty="0" smtClean="0">
                <a:solidFill>
                  <a:schemeClr val="bg2"/>
                </a:solidFill>
              </a:rPr>
              <a:t>。</a:t>
            </a:r>
            <a:endParaRPr lang="en-US" altLang="zh-CN" dirty="0" smtClean="0">
              <a:solidFill>
                <a:schemeClr val="bg2"/>
              </a:solidFill>
            </a:endParaRPr>
          </a:p>
          <a:p>
            <a:r>
              <a:rPr lang="en-US" altLang="zh-CN" dirty="0" smtClean="0">
                <a:solidFill>
                  <a:srgbClr val="FFFF00"/>
                </a:solidFill>
              </a:rPr>
              <a:t>     8.2.4.2</a:t>
            </a:r>
            <a:r>
              <a:rPr lang="zh-CN" altLang="zh-CN" dirty="0">
                <a:solidFill>
                  <a:srgbClr val="FFFF00"/>
                </a:solidFill>
              </a:rPr>
              <a:t>资产负债表各项目的填列方法</a:t>
            </a:r>
          </a:p>
          <a:p>
            <a:pPr indent="304800" algn="just"/>
            <a:endParaRPr lang="en-US" altLang="zh-CN" dirty="0" smtClean="0">
              <a:solidFill>
                <a:schemeClr val="bg2"/>
              </a:solidFill>
            </a:endParaRPr>
          </a:p>
          <a:p>
            <a:pPr indent="304800" algn="just"/>
            <a:endParaRPr lang="zh-CN" altLang="zh-CN" dirty="0">
              <a:solidFill>
                <a:srgbClr val="FFFF00"/>
              </a:solidFill>
            </a:endParaRPr>
          </a:p>
          <a:p>
            <a:pPr indent="304800" algn="just"/>
            <a:endParaRPr lang="zh-CN" altLang="zh-CN" sz="2400" dirty="0">
              <a:solidFill>
                <a:srgbClr val="FFFF00"/>
              </a:solidFill>
            </a:endParaRPr>
          </a:p>
          <a:p>
            <a:pPr indent="304800" algn="just"/>
            <a:endParaRPr lang="en-US" altLang="zh-CN" dirty="0">
              <a:solidFill>
                <a:prstClr val="white"/>
              </a:solidFill>
            </a:endParaRPr>
          </a:p>
          <a:p>
            <a:pPr indent="304800" algn="just"/>
            <a:endParaRPr lang="zh-CN" altLang="zh-CN" dirty="0">
              <a:solidFill>
                <a:srgbClr val="FFFF00"/>
              </a:solidFill>
            </a:endParaRPr>
          </a:p>
          <a:p>
            <a:pPr indent="304800" algn="just"/>
            <a:r>
              <a:rPr lang="en-US" altLang="zh-CN" sz="1400" dirty="0">
                <a:solidFill>
                  <a:schemeClr val="bg1"/>
                </a:solidFill>
              </a:rPr>
              <a:t>1.</a:t>
            </a:r>
            <a:r>
              <a:rPr lang="zh-CN" altLang="zh-CN" sz="1400" dirty="0">
                <a:solidFill>
                  <a:schemeClr val="bg1"/>
                </a:solidFill>
              </a:rPr>
              <a:t>“货币资金”项目，反映企业库存现金、银行结算户存款、外埠存款、银行汇票存款、信用卡存款、信用证保证金存款等的合计数。</a:t>
            </a:r>
            <a:endParaRPr lang="en-US" altLang="zh-CN" sz="1400" b="1" dirty="0">
              <a:solidFill>
                <a:schemeClr val="bg1"/>
              </a:solidFill>
            </a:endParaRPr>
          </a:p>
          <a:p>
            <a:pPr indent="304800" algn="just"/>
            <a:endParaRPr lang="zh-CN" altLang="zh-CN" sz="1400" kern="100" dirty="0">
              <a:solidFill>
                <a:prstClr val="black"/>
              </a:solidFill>
              <a:latin typeface="Times New Roman"/>
              <a:ea typeface="宋体"/>
            </a:endParaRPr>
          </a:p>
        </p:txBody>
      </p:sp>
    </p:spTree>
    <p:extLst>
      <p:ext uri="{BB962C8B-B14F-4D97-AF65-F5344CB8AC3E}">
        <p14:creationId xmlns:p14="http://schemas.microsoft.com/office/powerpoint/2010/main" val="24767175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grpSp>
        <p:nvGrpSpPr>
          <p:cNvPr id="10" name="组合 9"/>
          <p:cNvGrpSpPr/>
          <p:nvPr/>
        </p:nvGrpSpPr>
        <p:grpSpPr>
          <a:xfrm>
            <a:off x="848897" y="2062798"/>
            <a:ext cx="4544181" cy="584835"/>
            <a:chOff x="2587" y="1592"/>
            <a:chExt cx="7156" cy="921"/>
          </a:xfrm>
        </p:grpSpPr>
        <p:sp>
          <p:nvSpPr>
            <p:cNvPr id="9" name="矩形 8"/>
            <p:cNvSpPr/>
            <p:nvPr/>
          </p:nvSpPr>
          <p:spPr>
            <a:xfrm>
              <a:off x="3853" y="1592"/>
              <a:ext cx="5890" cy="921"/>
            </a:xfrm>
            <a:prstGeom prst="rect">
              <a:avLst/>
            </a:prstGeom>
          </p:spPr>
          <p:txBody>
            <a:bodyPr wrap="none">
              <a:spAutoFit/>
              <a:scene3d>
                <a:camera prst="orthographicFront"/>
                <a:lightRig rig="threePt" dir="t"/>
              </a:scene3d>
              <a:sp3d contourW="12700"/>
            </a:bodyPr>
            <a:lstStyle/>
            <a:p>
              <a:r>
                <a:rPr lang="zh-CN" altLang="en-US" sz="3200" b="1" dirty="0" smtClean="0">
                  <a:solidFill>
                    <a:srgbClr val="FFFF00"/>
                  </a:solidFill>
                  <a:cs typeface="黑体" panose="02010609060101010101" charset="-122"/>
                </a:rPr>
                <a:t>任务</a:t>
              </a:r>
              <a:r>
                <a:rPr lang="en-US" altLang="zh-CN" sz="3200" b="1" dirty="0" smtClean="0">
                  <a:solidFill>
                    <a:srgbClr val="FFFF00"/>
                  </a:solidFill>
                  <a:cs typeface="黑体" panose="02010609060101010101" charset="-122"/>
                </a:rPr>
                <a:t>8.3 </a:t>
              </a:r>
              <a:r>
                <a:rPr lang="zh-CN" altLang="en-US" sz="3200" b="1" dirty="0" smtClean="0">
                  <a:solidFill>
                    <a:srgbClr val="FFFF00"/>
                  </a:solidFill>
                  <a:cs typeface="黑体" panose="02010609060101010101" charset="-122"/>
                </a:rPr>
                <a:t>认知利润表</a:t>
              </a:r>
              <a:endParaRPr lang="zh-CN" altLang="en-US" sz="3200" b="1" dirty="0" smtClean="0">
                <a:solidFill>
                  <a:srgbClr val="FFFF00"/>
                </a:solidFill>
                <a:cs typeface="黑体" panose="02010609060101010101" charset="-122"/>
                <a:sym typeface="+mn-ea"/>
              </a:endParaRPr>
            </a:p>
          </p:txBody>
        </p:sp>
        <p:grpSp>
          <p:nvGrpSpPr>
            <p:cNvPr id="4" name="组合 3"/>
            <p:cNvGrpSpPr/>
            <p:nvPr/>
          </p:nvGrpSpPr>
          <p:grpSpPr>
            <a:xfrm>
              <a:off x="2587" y="1594"/>
              <a:ext cx="1211" cy="865"/>
              <a:chOff x="1506" y="2381"/>
              <a:chExt cx="656" cy="468"/>
            </a:xfrm>
          </p:grpSpPr>
          <p:sp>
            <p:nvSpPr>
              <p:cNvPr id="16" name="等腰三角形 15"/>
              <p:cNvSpPr/>
              <p:nvPr/>
            </p:nvSpPr>
            <p:spPr>
              <a:xfrm rot="5400000">
                <a:off x="1505" y="2382"/>
                <a:ext cx="443" cy="442"/>
              </a:xfrm>
              <a:prstGeom prst="triangle">
                <a:avLst/>
              </a:prstGeom>
              <a:solidFill>
                <a:srgbClr val="E067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黑体" panose="02010609060101010101" charset="-122"/>
                </a:endParaRPr>
              </a:p>
            </p:txBody>
          </p:sp>
          <p:sp>
            <p:nvSpPr>
              <p:cNvPr id="15" name="等腰三角形 14"/>
              <p:cNvSpPr/>
              <p:nvPr/>
            </p:nvSpPr>
            <p:spPr>
              <a:xfrm rot="5400000">
                <a:off x="1719" y="2407"/>
                <a:ext cx="443" cy="44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黑体" panose="02010609060101010101" charset="-122"/>
                </a:endParaRPr>
              </a:p>
            </p:txBody>
          </p:sp>
        </p:grpSp>
      </p:grpSp>
      <p:grpSp>
        <p:nvGrpSpPr>
          <p:cNvPr id="12" name="组合 11"/>
          <p:cNvGrpSpPr/>
          <p:nvPr/>
        </p:nvGrpSpPr>
        <p:grpSpPr>
          <a:xfrm>
            <a:off x="848995" y="1957705"/>
            <a:ext cx="5989320" cy="793750"/>
            <a:chOff x="1337" y="2452"/>
            <a:chExt cx="7610" cy="1250"/>
          </a:xfrm>
        </p:grpSpPr>
        <p:cxnSp>
          <p:nvCxnSpPr>
            <p:cNvPr id="5" name="直接连接符 4"/>
            <p:cNvCxnSpPr/>
            <p:nvPr/>
          </p:nvCxnSpPr>
          <p:spPr>
            <a:xfrm>
              <a:off x="1337" y="3702"/>
              <a:ext cx="7610" cy="0"/>
            </a:xfrm>
            <a:prstGeom prst="line">
              <a:avLst/>
            </a:prstGeom>
            <a:ln w="12700">
              <a:solidFill>
                <a:srgbClr val="4A5A6F"/>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337" y="2452"/>
              <a:ext cx="7610" cy="0"/>
            </a:xfrm>
            <a:prstGeom prst="line">
              <a:avLst/>
            </a:prstGeom>
            <a:ln w="12700">
              <a:solidFill>
                <a:srgbClr val="4A5A6F"/>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632483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2" name="矩形 1"/>
          <p:cNvSpPr/>
          <p:nvPr/>
        </p:nvSpPr>
        <p:spPr>
          <a:xfrm>
            <a:off x="385948" y="336658"/>
            <a:ext cx="6988629" cy="707886"/>
          </a:xfrm>
          <a:prstGeom prst="rect">
            <a:avLst/>
          </a:prstGeom>
        </p:spPr>
        <p:txBody>
          <a:bodyPr wrap="square">
            <a:spAutoFit/>
          </a:bodyPr>
          <a:lstStyle/>
          <a:p>
            <a:endParaRPr lang="zh-CN" altLang="zh-CN" sz="2000" dirty="0">
              <a:solidFill>
                <a:srgbClr val="FFFF00"/>
              </a:solidFill>
            </a:endParaRPr>
          </a:p>
          <a:p>
            <a:endParaRPr lang="zh-CN" altLang="zh-CN" sz="2000" dirty="0">
              <a:solidFill>
                <a:srgbClr val="F9F9F9"/>
              </a:solidFill>
            </a:endParaRPr>
          </a:p>
        </p:txBody>
      </p:sp>
      <p:sp>
        <p:nvSpPr>
          <p:cNvPr id="3" name="矩形 2"/>
          <p:cNvSpPr/>
          <p:nvPr/>
        </p:nvSpPr>
        <p:spPr>
          <a:xfrm>
            <a:off x="587828" y="392665"/>
            <a:ext cx="7003597" cy="3000821"/>
          </a:xfrm>
          <a:prstGeom prst="rect">
            <a:avLst/>
          </a:prstGeom>
        </p:spPr>
        <p:txBody>
          <a:bodyPr wrap="square">
            <a:spAutoFit/>
          </a:bodyPr>
          <a:lstStyle/>
          <a:p>
            <a:pPr indent="304800" algn="just">
              <a:lnSpc>
                <a:spcPct val="150000"/>
              </a:lnSpc>
            </a:pPr>
            <a:r>
              <a:rPr lang="en-US" altLang="zh-CN" b="1" dirty="0" smtClean="0">
                <a:solidFill>
                  <a:srgbClr val="FFFF00"/>
                </a:solidFill>
              </a:rPr>
              <a:t>8.3.1</a:t>
            </a:r>
            <a:r>
              <a:rPr lang="zh-CN" altLang="zh-CN" b="1" dirty="0">
                <a:solidFill>
                  <a:srgbClr val="FFFF00"/>
                </a:solidFill>
              </a:rPr>
              <a:t>利润表的概念与作用</a:t>
            </a:r>
            <a:r>
              <a:rPr lang="en-US" altLang="zh-CN" dirty="0"/>
              <a:t> </a:t>
            </a:r>
            <a:endParaRPr lang="en-US" altLang="zh-CN" dirty="0" smtClean="0"/>
          </a:p>
          <a:p>
            <a:pPr indent="304800" algn="just">
              <a:lnSpc>
                <a:spcPct val="150000"/>
              </a:lnSpc>
            </a:pPr>
            <a:r>
              <a:rPr lang="zh-CN" altLang="zh-CN" dirty="0">
                <a:solidFill>
                  <a:schemeClr val="bg1"/>
                </a:solidFill>
              </a:rPr>
              <a:t>利润表是反映企业在一定会计期间的经营成果的财务报表</a:t>
            </a:r>
            <a:r>
              <a:rPr lang="zh-CN" altLang="zh-CN" dirty="0" smtClean="0">
                <a:solidFill>
                  <a:schemeClr val="bg1"/>
                </a:solidFill>
              </a:rPr>
              <a:t>。</a:t>
            </a:r>
            <a:endParaRPr lang="en-US" altLang="zh-CN" dirty="0" smtClean="0">
              <a:solidFill>
                <a:schemeClr val="bg1"/>
              </a:solidFill>
            </a:endParaRPr>
          </a:p>
          <a:p>
            <a:pPr indent="304800" algn="just">
              <a:lnSpc>
                <a:spcPct val="150000"/>
              </a:lnSpc>
            </a:pPr>
            <a:r>
              <a:rPr lang="en-US" altLang="zh-CN" b="1" dirty="0">
                <a:solidFill>
                  <a:srgbClr val="FFFF00"/>
                </a:solidFill>
              </a:rPr>
              <a:t>8.3.2</a:t>
            </a:r>
            <a:r>
              <a:rPr lang="zh-CN" altLang="zh-CN" b="1" dirty="0">
                <a:solidFill>
                  <a:srgbClr val="FFFF00"/>
                </a:solidFill>
              </a:rPr>
              <a:t>利润表的列示</a:t>
            </a:r>
            <a:r>
              <a:rPr lang="zh-CN" altLang="zh-CN" b="1" dirty="0" smtClean="0">
                <a:solidFill>
                  <a:srgbClr val="FFFF00"/>
                </a:solidFill>
              </a:rPr>
              <a:t>要求</a:t>
            </a:r>
            <a:endParaRPr lang="en-US" altLang="zh-CN" b="1" dirty="0" smtClean="0">
              <a:solidFill>
                <a:srgbClr val="FFFF00"/>
              </a:solidFill>
            </a:endParaRPr>
          </a:p>
          <a:p>
            <a:pPr indent="304800" algn="just">
              <a:lnSpc>
                <a:spcPct val="150000"/>
              </a:lnSpc>
            </a:pPr>
            <a:r>
              <a:rPr lang="en-US" altLang="zh-CN" dirty="0">
                <a:solidFill>
                  <a:schemeClr val="bg1"/>
                </a:solidFill>
              </a:rPr>
              <a:t>1.</a:t>
            </a:r>
            <a:r>
              <a:rPr lang="zh-CN" altLang="zh-CN" dirty="0">
                <a:solidFill>
                  <a:schemeClr val="bg1"/>
                </a:solidFill>
              </a:rPr>
              <a:t>企业在利润表中应当对费用按照功能分类，分为从事经营业务发生的成本、管理费用、销售费用和财务费用等。</a:t>
            </a:r>
          </a:p>
          <a:p>
            <a:pPr indent="304800" algn="just">
              <a:lnSpc>
                <a:spcPct val="150000"/>
              </a:lnSpc>
            </a:pPr>
            <a:r>
              <a:rPr lang="en-US" altLang="zh-CN" dirty="0">
                <a:solidFill>
                  <a:schemeClr val="bg1"/>
                </a:solidFill>
              </a:rPr>
              <a:t>2.</a:t>
            </a:r>
            <a:r>
              <a:rPr lang="zh-CN" altLang="zh-CN" dirty="0">
                <a:solidFill>
                  <a:schemeClr val="bg1"/>
                </a:solidFill>
              </a:rPr>
              <a:t>利润表至少应当单独列示反映下列信息的项目，但其他会计准则另有规定的</a:t>
            </a:r>
            <a:r>
              <a:rPr lang="zh-CN" altLang="zh-CN" dirty="0" smtClean="0">
                <a:solidFill>
                  <a:schemeClr val="bg1"/>
                </a:solidFill>
              </a:rPr>
              <a:t>除外</a:t>
            </a:r>
            <a:r>
              <a:rPr lang="zh-CN" altLang="en-US" dirty="0">
                <a:solidFill>
                  <a:schemeClr val="bg1"/>
                </a:solidFill>
              </a:rPr>
              <a:t>。</a:t>
            </a:r>
            <a:endParaRPr lang="zh-CN" altLang="zh-CN" dirty="0">
              <a:solidFill>
                <a:schemeClr val="bg1"/>
              </a:solidFill>
            </a:endParaRPr>
          </a:p>
        </p:txBody>
      </p:sp>
    </p:spTree>
    <p:extLst>
      <p:ext uri="{BB962C8B-B14F-4D97-AF65-F5344CB8AC3E}">
        <p14:creationId xmlns:p14="http://schemas.microsoft.com/office/powerpoint/2010/main" val="24767175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2" name="矩形 1"/>
          <p:cNvSpPr/>
          <p:nvPr/>
        </p:nvSpPr>
        <p:spPr>
          <a:xfrm>
            <a:off x="385948" y="336658"/>
            <a:ext cx="6988629" cy="707886"/>
          </a:xfrm>
          <a:prstGeom prst="rect">
            <a:avLst/>
          </a:prstGeom>
        </p:spPr>
        <p:txBody>
          <a:bodyPr wrap="square">
            <a:spAutoFit/>
          </a:bodyPr>
          <a:lstStyle/>
          <a:p>
            <a:endParaRPr lang="zh-CN" altLang="zh-CN" sz="2000" dirty="0">
              <a:solidFill>
                <a:srgbClr val="FFFF00"/>
              </a:solidFill>
            </a:endParaRPr>
          </a:p>
          <a:p>
            <a:endParaRPr lang="zh-CN" altLang="zh-CN" sz="2000" dirty="0">
              <a:solidFill>
                <a:srgbClr val="F9F9F9"/>
              </a:solidFill>
            </a:endParaRPr>
          </a:p>
        </p:txBody>
      </p:sp>
      <p:sp>
        <p:nvSpPr>
          <p:cNvPr id="3" name="矩形 2"/>
          <p:cNvSpPr/>
          <p:nvPr/>
        </p:nvSpPr>
        <p:spPr>
          <a:xfrm>
            <a:off x="587828" y="392665"/>
            <a:ext cx="7826707" cy="4662815"/>
          </a:xfrm>
          <a:prstGeom prst="rect">
            <a:avLst/>
          </a:prstGeom>
        </p:spPr>
        <p:txBody>
          <a:bodyPr wrap="square">
            <a:spAutoFit/>
          </a:bodyPr>
          <a:lstStyle/>
          <a:p>
            <a:pPr indent="304800" algn="just">
              <a:lnSpc>
                <a:spcPct val="150000"/>
              </a:lnSpc>
            </a:pPr>
            <a:r>
              <a:rPr lang="en-US" altLang="zh-CN" b="1" dirty="0" smtClean="0">
                <a:solidFill>
                  <a:srgbClr val="FFFF00"/>
                </a:solidFill>
              </a:rPr>
              <a:t>8.3.2</a:t>
            </a:r>
            <a:r>
              <a:rPr lang="zh-CN" altLang="zh-CN" b="1" dirty="0">
                <a:solidFill>
                  <a:srgbClr val="FFFF00"/>
                </a:solidFill>
              </a:rPr>
              <a:t>利润表的列示</a:t>
            </a:r>
            <a:r>
              <a:rPr lang="zh-CN" altLang="zh-CN" b="1" dirty="0" smtClean="0">
                <a:solidFill>
                  <a:srgbClr val="FFFF00"/>
                </a:solidFill>
              </a:rPr>
              <a:t>要求</a:t>
            </a:r>
            <a:endParaRPr lang="en-US" altLang="zh-CN" b="1" dirty="0" smtClean="0">
              <a:solidFill>
                <a:srgbClr val="FFFF00"/>
              </a:solidFill>
            </a:endParaRPr>
          </a:p>
          <a:p>
            <a:pPr indent="304800" algn="just">
              <a:lnSpc>
                <a:spcPct val="150000"/>
              </a:lnSpc>
            </a:pPr>
            <a:r>
              <a:rPr lang="en-US" altLang="zh-CN" dirty="0" smtClean="0">
                <a:solidFill>
                  <a:schemeClr val="bg1"/>
                </a:solidFill>
              </a:rPr>
              <a:t>3</a:t>
            </a:r>
            <a:r>
              <a:rPr lang="en-US" altLang="zh-CN" dirty="0">
                <a:solidFill>
                  <a:schemeClr val="bg1"/>
                </a:solidFill>
              </a:rPr>
              <a:t>.</a:t>
            </a:r>
            <a:r>
              <a:rPr lang="zh-CN" altLang="zh-CN" dirty="0">
                <a:solidFill>
                  <a:schemeClr val="bg1"/>
                </a:solidFill>
              </a:rPr>
              <a:t>其他综合收益项目应当根据其他相关会计准则的规定分为以后会计期间不能重分类进损益的其他综合收益项目和以后会计期间在满足规定条件时将重分类进损益的其他综合收益项目两类列报。</a:t>
            </a:r>
          </a:p>
          <a:p>
            <a:pPr indent="304800" algn="just">
              <a:lnSpc>
                <a:spcPct val="150000"/>
              </a:lnSpc>
            </a:pPr>
            <a:r>
              <a:rPr lang="en-US" altLang="zh-CN" dirty="0">
                <a:solidFill>
                  <a:schemeClr val="bg1"/>
                </a:solidFill>
              </a:rPr>
              <a:t>4.</a:t>
            </a:r>
            <a:r>
              <a:rPr lang="zh-CN" altLang="zh-CN" dirty="0">
                <a:solidFill>
                  <a:schemeClr val="bg1"/>
                </a:solidFill>
              </a:rPr>
              <a:t>在合并利润表中，企业应当在净利润项目之下单独列示归属于母公司所有者的损益和归属于少数股东的损益，在综合收益总额项目之下单独列示归属于母公司所有者的综合收益总额和归属于少数股东的综合收益总额。</a:t>
            </a:r>
          </a:p>
          <a:p>
            <a:pPr indent="304800" algn="just"/>
            <a:endParaRPr lang="zh-CN" altLang="zh-CN" dirty="0">
              <a:solidFill>
                <a:srgbClr val="FFFF00"/>
              </a:solidFill>
            </a:endParaRPr>
          </a:p>
          <a:p>
            <a:pPr indent="304800" algn="just"/>
            <a:endParaRPr lang="zh-CN" altLang="zh-CN" dirty="0"/>
          </a:p>
          <a:p>
            <a:pPr indent="304800" algn="just"/>
            <a:endParaRPr lang="zh-CN" altLang="zh-CN" dirty="0">
              <a:solidFill>
                <a:prstClr val="white"/>
              </a:solidFill>
            </a:endParaRPr>
          </a:p>
          <a:p>
            <a:pPr indent="304800" algn="just"/>
            <a:endParaRPr lang="zh-CN" altLang="zh-CN" dirty="0">
              <a:solidFill>
                <a:srgbClr val="FFFF00"/>
              </a:solidFill>
            </a:endParaRPr>
          </a:p>
          <a:p>
            <a:pPr indent="304800" algn="just"/>
            <a:endParaRPr lang="zh-CN" altLang="zh-CN" dirty="0">
              <a:solidFill>
                <a:srgbClr val="FFFF00"/>
              </a:solidFill>
            </a:endParaRPr>
          </a:p>
          <a:p>
            <a:pPr indent="304800" algn="just"/>
            <a:endParaRPr lang="zh-CN" altLang="zh-CN" kern="100" dirty="0">
              <a:solidFill>
                <a:prstClr val="black"/>
              </a:solidFill>
              <a:latin typeface="Times New Roman"/>
              <a:ea typeface="宋体"/>
            </a:endParaRPr>
          </a:p>
        </p:txBody>
      </p:sp>
    </p:spTree>
    <p:extLst>
      <p:ext uri="{BB962C8B-B14F-4D97-AF65-F5344CB8AC3E}">
        <p14:creationId xmlns:p14="http://schemas.microsoft.com/office/powerpoint/2010/main" val="218264297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2" name="矩形 1"/>
          <p:cNvSpPr/>
          <p:nvPr/>
        </p:nvSpPr>
        <p:spPr>
          <a:xfrm>
            <a:off x="385948" y="336658"/>
            <a:ext cx="6988629" cy="707886"/>
          </a:xfrm>
          <a:prstGeom prst="rect">
            <a:avLst/>
          </a:prstGeom>
        </p:spPr>
        <p:txBody>
          <a:bodyPr wrap="square">
            <a:spAutoFit/>
          </a:bodyPr>
          <a:lstStyle/>
          <a:p>
            <a:endParaRPr lang="zh-CN" altLang="zh-CN" sz="2000" dirty="0">
              <a:solidFill>
                <a:srgbClr val="FFFF00"/>
              </a:solidFill>
            </a:endParaRPr>
          </a:p>
          <a:p>
            <a:endParaRPr lang="zh-CN" altLang="zh-CN" sz="2000" dirty="0">
              <a:solidFill>
                <a:srgbClr val="F9F9F9"/>
              </a:solidFill>
            </a:endParaRPr>
          </a:p>
        </p:txBody>
      </p:sp>
      <p:sp>
        <p:nvSpPr>
          <p:cNvPr id="3" name="矩形 2"/>
          <p:cNvSpPr/>
          <p:nvPr/>
        </p:nvSpPr>
        <p:spPr>
          <a:xfrm>
            <a:off x="791110" y="392665"/>
            <a:ext cx="7469312" cy="3077766"/>
          </a:xfrm>
          <a:prstGeom prst="rect">
            <a:avLst/>
          </a:prstGeom>
        </p:spPr>
        <p:txBody>
          <a:bodyPr wrap="square">
            <a:spAutoFit/>
          </a:bodyPr>
          <a:lstStyle/>
          <a:p>
            <a:r>
              <a:rPr lang="en-US" altLang="zh-CN" b="1" dirty="0" smtClean="0">
                <a:solidFill>
                  <a:srgbClr val="FFFF00"/>
                </a:solidFill>
              </a:rPr>
              <a:t>8.3.3</a:t>
            </a:r>
            <a:r>
              <a:rPr lang="zh-CN" altLang="zh-CN" b="1" dirty="0">
                <a:solidFill>
                  <a:srgbClr val="FFFF00"/>
                </a:solidFill>
              </a:rPr>
              <a:t>我国企业利润表的格式与</a:t>
            </a:r>
            <a:r>
              <a:rPr lang="zh-CN" altLang="zh-CN" b="1" dirty="0" smtClean="0">
                <a:solidFill>
                  <a:srgbClr val="FFFF00"/>
                </a:solidFill>
              </a:rPr>
              <a:t>内容</a:t>
            </a:r>
            <a:endParaRPr lang="en-US" altLang="zh-CN" b="1" dirty="0" smtClean="0">
              <a:solidFill>
                <a:srgbClr val="FFFF00"/>
              </a:solidFill>
            </a:endParaRPr>
          </a:p>
          <a:p>
            <a:r>
              <a:rPr lang="zh-CN" altLang="zh-CN" dirty="0">
                <a:solidFill>
                  <a:schemeClr val="bg1"/>
                </a:solidFill>
              </a:rPr>
              <a:t>利润表通常包括表头和表体两部分。表头应列明报表名称、编表单位名称、财务报表涵盖的会计期间和人民币金额单位等内容；利润表的表体，反映形成经营成果的各个项目和计算过程。其中，表身部分为利润表的主体和核心</a:t>
            </a:r>
            <a:r>
              <a:rPr lang="zh-CN" altLang="zh-CN" dirty="0" smtClean="0">
                <a:solidFill>
                  <a:schemeClr val="bg1"/>
                </a:solidFill>
              </a:rPr>
              <a:t>。</a:t>
            </a:r>
            <a:endParaRPr lang="en-US" altLang="zh-CN" dirty="0" smtClean="0">
              <a:solidFill>
                <a:schemeClr val="bg1"/>
              </a:solidFill>
            </a:endParaRPr>
          </a:p>
          <a:p>
            <a:endParaRPr lang="zh-CN" altLang="zh-CN" dirty="0"/>
          </a:p>
          <a:p>
            <a:r>
              <a:rPr lang="en-US" altLang="zh-CN" b="1" dirty="0">
                <a:solidFill>
                  <a:srgbClr val="FFFF00"/>
                </a:solidFill>
              </a:rPr>
              <a:t>8.3.4</a:t>
            </a:r>
            <a:r>
              <a:rPr lang="zh-CN" altLang="zh-CN" b="1" dirty="0">
                <a:solidFill>
                  <a:srgbClr val="FFFF00"/>
                </a:solidFill>
              </a:rPr>
              <a:t>利润表编制的基本方法</a:t>
            </a:r>
            <a:r>
              <a:rPr lang="en-US" altLang="zh-CN" dirty="0">
                <a:solidFill>
                  <a:srgbClr val="FFFF00"/>
                </a:solidFill>
              </a:rPr>
              <a:t> </a:t>
            </a:r>
            <a:endParaRPr lang="en-US" altLang="zh-CN" dirty="0" smtClean="0">
              <a:solidFill>
                <a:srgbClr val="FFFF00"/>
              </a:solidFill>
            </a:endParaRPr>
          </a:p>
          <a:p>
            <a:r>
              <a:rPr lang="en-US" altLang="zh-CN" dirty="0">
                <a:solidFill>
                  <a:srgbClr val="FFFF00"/>
                </a:solidFill>
              </a:rPr>
              <a:t>8.3.4.1</a:t>
            </a:r>
            <a:r>
              <a:rPr lang="zh-CN" altLang="zh-CN" dirty="0">
                <a:solidFill>
                  <a:srgbClr val="FFFF00"/>
                </a:solidFill>
              </a:rPr>
              <a:t>利润表中的</a:t>
            </a:r>
            <a:r>
              <a:rPr lang="en-US" altLang="zh-CN" dirty="0">
                <a:solidFill>
                  <a:srgbClr val="FFFF00"/>
                </a:solidFill>
              </a:rPr>
              <a:t>“</a:t>
            </a:r>
            <a:r>
              <a:rPr lang="zh-CN" altLang="zh-CN" dirty="0">
                <a:solidFill>
                  <a:srgbClr val="FFFF00"/>
                </a:solidFill>
              </a:rPr>
              <a:t>本月数</a:t>
            </a:r>
            <a:r>
              <a:rPr lang="en-US" altLang="zh-CN" dirty="0">
                <a:solidFill>
                  <a:srgbClr val="FFFF00"/>
                </a:solidFill>
              </a:rPr>
              <a:t>”</a:t>
            </a:r>
            <a:r>
              <a:rPr lang="zh-CN" altLang="zh-CN" dirty="0">
                <a:solidFill>
                  <a:srgbClr val="FFFF00"/>
                </a:solidFill>
              </a:rPr>
              <a:t>与</a:t>
            </a:r>
            <a:r>
              <a:rPr lang="en-US" altLang="zh-CN" dirty="0">
                <a:solidFill>
                  <a:srgbClr val="FFFF00"/>
                </a:solidFill>
              </a:rPr>
              <a:t>“</a:t>
            </a:r>
            <a:r>
              <a:rPr lang="zh-CN" altLang="zh-CN" dirty="0">
                <a:solidFill>
                  <a:srgbClr val="FFFF00"/>
                </a:solidFill>
              </a:rPr>
              <a:t>本年累计数</a:t>
            </a:r>
            <a:r>
              <a:rPr lang="en-US" altLang="zh-CN" dirty="0">
                <a:solidFill>
                  <a:srgbClr val="FFFF00"/>
                </a:solidFill>
              </a:rPr>
              <a:t>”</a:t>
            </a:r>
            <a:endParaRPr lang="zh-CN" altLang="zh-CN" dirty="0">
              <a:solidFill>
                <a:srgbClr val="FFFF00"/>
              </a:solidFill>
            </a:endParaRPr>
          </a:p>
          <a:p>
            <a:r>
              <a:rPr lang="zh-CN" altLang="zh-CN" dirty="0">
                <a:solidFill>
                  <a:schemeClr val="bg1"/>
                </a:solidFill>
              </a:rPr>
              <a:t>利润表中的</a:t>
            </a:r>
            <a:r>
              <a:rPr lang="en-US" altLang="zh-CN" dirty="0">
                <a:solidFill>
                  <a:schemeClr val="bg1"/>
                </a:solidFill>
              </a:rPr>
              <a:t>“</a:t>
            </a:r>
            <a:r>
              <a:rPr lang="zh-CN" altLang="zh-CN" dirty="0">
                <a:solidFill>
                  <a:schemeClr val="bg1"/>
                </a:solidFill>
              </a:rPr>
              <a:t>本月数</a:t>
            </a:r>
            <a:r>
              <a:rPr lang="en-US" altLang="zh-CN" dirty="0">
                <a:solidFill>
                  <a:schemeClr val="bg1"/>
                </a:solidFill>
              </a:rPr>
              <a:t>”</a:t>
            </a:r>
            <a:r>
              <a:rPr lang="zh-CN" altLang="zh-CN" dirty="0">
                <a:solidFill>
                  <a:schemeClr val="bg1"/>
                </a:solidFill>
              </a:rPr>
              <a:t>栏反映各项目的本月实际发生数</a:t>
            </a:r>
            <a:r>
              <a:rPr lang="zh-CN" altLang="zh-CN" dirty="0" smtClean="0">
                <a:solidFill>
                  <a:schemeClr val="bg1"/>
                </a:solidFill>
              </a:rPr>
              <a:t>。</a:t>
            </a:r>
            <a:endParaRPr lang="en-US" altLang="zh-CN" dirty="0" smtClean="0">
              <a:solidFill>
                <a:schemeClr val="bg1"/>
              </a:solidFill>
            </a:endParaRPr>
          </a:p>
          <a:p>
            <a:r>
              <a:rPr lang="en-US" altLang="zh-CN" dirty="0">
                <a:solidFill>
                  <a:srgbClr val="FFFF00"/>
                </a:solidFill>
              </a:rPr>
              <a:t>8.3.4.2</a:t>
            </a:r>
            <a:r>
              <a:rPr lang="zh-CN" altLang="zh-CN" dirty="0">
                <a:solidFill>
                  <a:srgbClr val="FFFF00"/>
                </a:solidFill>
              </a:rPr>
              <a:t>利润表各项目的填列</a:t>
            </a:r>
            <a:r>
              <a:rPr lang="zh-CN" altLang="zh-CN" dirty="0" smtClean="0">
                <a:solidFill>
                  <a:srgbClr val="FFFF00"/>
                </a:solidFill>
              </a:rPr>
              <a:t>方法</a:t>
            </a:r>
            <a:endParaRPr lang="zh-CN" altLang="zh-CN" dirty="0">
              <a:solidFill>
                <a:srgbClr val="FFFF00"/>
              </a:solidFill>
            </a:endParaRPr>
          </a:p>
          <a:p>
            <a:pPr indent="304800" algn="just"/>
            <a:endParaRPr lang="zh-CN" altLang="zh-CN" sz="1400" kern="100" dirty="0">
              <a:solidFill>
                <a:prstClr val="black"/>
              </a:solidFill>
              <a:latin typeface="Times New Roman"/>
              <a:ea typeface="宋体"/>
            </a:endParaRPr>
          </a:p>
        </p:txBody>
      </p:sp>
    </p:spTree>
    <p:extLst>
      <p:ext uri="{BB962C8B-B14F-4D97-AF65-F5344CB8AC3E}">
        <p14:creationId xmlns:p14="http://schemas.microsoft.com/office/powerpoint/2010/main" val="14726476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11" name="标题 10"/>
          <p:cNvSpPr>
            <a:spLocks noGrp="1"/>
          </p:cNvSpPr>
          <p:nvPr>
            <p:ph type="title"/>
          </p:nvPr>
        </p:nvSpPr>
        <p:spPr/>
        <p:txBody>
          <a:bodyPr>
            <a:normAutofit fontScale="90000"/>
          </a:bodyPr>
          <a:lstStyle/>
          <a:p>
            <a:endParaRPr lang="zh-CN" altLang="en-US"/>
          </a:p>
        </p:txBody>
      </p:sp>
      <p:sp>
        <p:nvSpPr>
          <p:cNvPr id="7" name="文本框 6"/>
          <p:cNvSpPr txBox="1"/>
          <p:nvPr/>
        </p:nvSpPr>
        <p:spPr>
          <a:xfrm>
            <a:off x="3206257" y="2002221"/>
            <a:ext cx="2236511" cy="707886"/>
          </a:xfrm>
          <a:prstGeom prst="rect">
            <a:avLst/>
          </a:prstGeom>
          <a:noFill/>
        </p:spPr>
        <p:txBody>
          <a:bodyPr wrap="none" rtlCol="0">
            <a:spAutoFit/>
            <a:scene3d>
              <a:camera prst="orthographicFront"/>
              <a:lightRig rig="threePt" dir="t"/>
            </a:scene3d>
            <a:sp3d contourW="12700"/>
          </a:bodyPr>
          <a:lstStyle/>
          <a:p>
            <a:pPr algn="ctr"/>
            <a:r>
              <a:rPr lang="zh-CN" altLang="en-US" sz="4000" b="1" dirty="0">
                <a:solidFill>
                  <a:srgbClr val="FFFF00"/>
                </a:solidFill>
                <a:cs typeface="黑体" panose="02010609060101010101" charset="-122"/>
              </a:rPr>
              <a:t>财务报告</a:t>
            </a:r>
            <a:endParaRPr lang="zh-CN" altLang="en-US" sz="4000" b="1" dirty="0" smtClean="0">
              <a:solidFill>
                <a:srgbClr val="FFFF00"/>
              </a:solidFill>
              <a:cs typeface="黑体" panose="02010609060101010101" charset="-122"/>
            </a:endParaRPr>
          </a:p>
        </p:txBody>
      </p:sp>
      <p:grpSp>
        <p:nvGrpSpPr>
          <p:cNvPr id="10" name="组合 9"/>
          <p:cNvGrpSpPr/>
          <p:nvPr/>
        </p:nvGrpSpPr>
        <p:grpSpPr>
          <a:xfrm>
            <a:off x="838835" y="1199515"/>
            <a:ext cx="1785620" cy="518795"/>
            <a:chOff x="2571" y="1643"/>
            <a:chExt cx="2812" cy="817"/>
          </a:xfrm>
        </p:grpSpPr>
        <p:sp>
          <p:nvSpPr>
            <p:cNvPr id="9" name="矩形 8"/>
            <p:cNvSpPr/>
            <p:nvPr/>
          </p:nvSpPr>
          <p:spPr>
            <a:xfrm>
              <a:off x="3853" y="1689"/>
              <a:ext cx="1530" cy="727"/>
            </a:xfrm>
            <a:prstGeom prst="rect">
              <a:avLst/>
            </a:prstGeom>
          </p:spPr>
          <p:txBody>
            <a:bodyPr wrap="none">
              <a:spAutoFit/>
              <a:scene3d>
                <a:camera prst="orthographicFront"/>
                <a:lightRig rig="threePt" dir="t"/>
              </a:scene3d>
              <a:sp3d contourW="12700"/>
            </a:bodyPr>
            <a:lstStyle/>
            <a:p>
              <a:pPr algn="l"/>
              <a:r>
                <a:rPr lang="zh-CN" altLang="en-US" sz="2400" b="1" dirty="0" smtClean="0">
                  <a:solidFill>
                    <a:srgbClr val="FFFF00"/>
                  </a:solidFill>
                  <a:cs typeface="黑体" panose="02010609060101010101" charset="-122"/>
                </a:rPr>
                <a:t>项目</a:t>
              </a:r>
              <a:r>
                <a:rPr lang="en-US" altLang="zh-CN" sz="2400" b="1" dirty="0">
                  <a:solidFill>
                    <a:srgbClr val="FFFF00"/>
                  </a:solidFill>
                  <a:cs typeface="黑体" panose="02010609060101010101" charset="-122"/>
                </a:rPr>
                <a:t>8</a:t>
              </a:r>
              <a:endParaRPr lang="en-US" altLang="zh-CN" sz="2400" b="1" dirty="0" smtClean="0">
                <a:solidFill>
                  <a:srgbClr val="FFFF00"/>
                </a:solidFill>
                <a:cs typeface="黑体" panose="02010609060101010101" charset="-122"/>
              </a:endParaRPr>
            </a:p>
          </p:txBody>
        </p:sp>
        <p:grpSp>
          <p:nvGrpSpPr>
            <p:cNvPr id="4" name="组合 3"/>
            <p:cNvGrpSpPr/>
            <p:nvPr/>
          </p:nvGrpSpPr>
          <p:grpSpPr>
            <a:xfrm>
              <a:off x="2571" y="1643"/>
              <a:ext cx="1226" cy="817"/>
              <a:chOff x="1497" y="2407"/>
              <a:chExt cx="664" cy="442"/>
            </a:xfrm>
          </p:grpSpPr>
          <p:sp>
            <p:nvSpPr>
              <p:cNvPr id="16" name="等腰三角形 15"/>
              <p:cNvSpPr/>
              <p:nvPr/>
            </p:nvSpPr>
            <p:spPr>
              <a:xfrm rot="5400000">
                <a:off x="1497" y="2407"/>
                <a:ext cx="443" cy="442"/>
              </a:xfrm>
              <a:prstGeom prst="triangle">
                <a:avLst/>
              </a:prstGeom>
              <a:solidFill>
                <a:srgbClr val="E067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5" name="等腰三角形 14"/>
              <p:cNvSpPr/>
              <p:nvPr/>
            </p:nvSpPr>
            <p:spPr>
              <a:xfrm rot="5400000">
                <a:off x="1719" y="2407"/>
                <a:ext cx="443" cy="44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grpSp>
      </p:grpSp>
      <p:grpSp>
        <p:nvGrpSpPr>
          <p:cNvPr id="8" name="组合 7"/>
          <p:cNvGrpSpPr/>
          <p:nvPr/>
        </p:nvGrpSpPr>
        <p:grpSpPr>
          <a:xfrm>
            <a:off x="1861820" y="1915795"/>
            <a:ext cx="4831715" cy="815975"/>
            <a:chOff x="2621" y="2532"/>
            <a:chExt cx="6024" cy="1285"/>
          </a:xfrm>
        </p:grpSpPr>
        <p:cxnSp>
          <p:nvCxnSpPr>
            <p:cNvPr id="2" name="直接连接符 1"/>
            <p:cNvCxnSpPr/>
            <p:nvPr/>
          </p:nvCxnSpPr>
          <p:spPr>
            <a:xfrm>
              <a:off x="2621" y="2532"/>
              <a:ext cx="6025" cy="0"/>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621" y="3817"/>
              <a:ext cx="6025" cy="0"/>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6" name="矩形 5"/>
          <p:cNvSpPr/>
          <p:nvPr/>
        </p:nvSpPr>
        <p:spPr>
          <a:xfrm>
            <a:off x="1024365" y="967685"/>
            <a:ext cx="5981125" cy="2585323"/>
          </a:xfrm>
          <a:prstGeom prst="rect">
            <a:avLst/>
          </a:prstGeom>
        </p:spPr>
        <p:txBody>
          <a:bodyPr wrap="none">
            <a:spAutoFit/>
            <a:scene3d>
              <a:camera prst="orthographicFront"/>
              <a:lightRig rig="threePt" dir="t"/>
            </a:scene3d>
            <a:sp3d contourW="12700"/>
          </a:bodyPr>
          <a:lstStyle/>
          <a:p>
            <a:pPr>
              <a:lnSpc>
                <a:spcPct val="150000"/>
              </a:lnSpc>
            </a:pPr>
            <a:r>
              <a:rPr lang="zh-CN" altLang="zh-CN" b="1" dirty="0" smtClean="0">
                <a:solidFill>
                  <a:srgbClr val="FFFF00"/>
                </a:solidFill>
              </a:rPr>
              <a:t>【职业能力目标】</a:t>
            </a:r>
          </a:p>
          <a:p>
            <a:pPr>
              <a:lnSpc>
                <a:spcPct val="150000"/>
              </a:lnSpc>
            </a:pPr>
            <a:r>
              <a:rPr lang="en-US" altLang="zh-CN" dirty="0" smtClean="0">
                <a:solidFill>
                  <a:srgbClr val="FFFFFF"/>
                </a:solidFill>
                <a:latin typeface="+mn-ea"/>
              </a:rPr>
              <a:t>1.</a:t>
            </a:r>
            <a:r>
              <a:rPr lang="zh-CN" altLang="en-US" dirty="0" smtClean="0">
                <a:solidFill>
                  <a:srgbClr val="FFFFFF"/>
                </a:solidFill>
                <a:latin typeface="+mn-ea"/>
              </a:rPr>
              <a:t>熟知财务报告的构成与编制要求</a:t>
            </a:r>
            <a:r>
              <a:rPr lang="zh-CN" altLang="zh-CN" dirty="0" smtClean="0">
                <a:solidFill>
                  <a:srgbClr val="FFFFFF"/>
                </a:solidFill>
                <a:latin typeface="+mn-ea"/>
              </a:rPr>
              <a:t>。</a:t>
            </a:r>
          </a:p>
          <a:p>
            <a:pPr>
              <a:lnSpc>
                <a:spcPct val="150000"/>
              </a:lnSpc>
            </a:pPr>
            <a:r>
              <a:rPr lang="en-US" altLang="zh-CN" dirty="0" smtClean="0">
                <a:solidFill>
                  <a:srgbClr val="FFFFFF"/>
                </a:solidFill>
                <a:latin typeface="+mn-ea"/>
              </a:rPr>
              <a:t>2.</a:t>
            </a:r>
            <a:r>
              <a:rPr lang="zh-CN" altLang="en-US" dirty="0" smtClean="0">
                <a:solidFill>
                  <a:srgbClr val="FFFFFF"/>
                </a:solidFill>
                <a:latin typeface="+mn-ea"/>
              </a:rPr>
              <a:t>掌握资产负债表，利润表，现金流量表的格式与内容</a:t>
            </a:r>
            <a:r>
              <a:rPr lang="zh-CN" altLang="zh-CN" dirty="0" smtClean="0">
                <a:solidFill>
                  <a:srgbClr val="FFFFFF"/>
                </a:solidFill>
                <a:latin typeface="+mn-ea"/>
              </a:rPr>
              <a:t> 。</a:t>
            </a:r>
          </a:p>
          <a:p>
            <a:pPr>
              <a:lnSpc>
                <a:spcPct val="150000"/>
              </a:lnSpc>
            </a:pPr>
            <a:r>
              <a:rPr lang="en-US" altLang="zh-CN" dirty="0" smtClean="0">
                <a:solidFill>
                  <a:srgbClr val="FFFFFF"/>
                </a:solidFill>
                <a:latin typeface="+mn-ea"/>
              </a:rPr>
              <a:t>3.</a:t>
            </a:r>
            <a:r>
              <a:rPr lang="zh-CN" altLang="zh-CN" dirty="0" smtClean="0">
                <a:solidFill>
                  <a:srgbClr val="FFFFFF"/>
                </a:solidFill>
                <a:latin typeface="+mn-ea"/>
              </a:rPr>
              <a:t>能</a:t>
            </a:r>
            <a:r>
              <a:rPr lang="zh-CN" altLang="en-US" dirty="0" smtClean="0">
                <a:solidFill>
                  <a:srgbClr val="FFFFFF"/>
                </a:solidFill>
                <a:latin typeface="+mn-ea"/>
              </a:rPr>
              <a:t>编制资产负债表</a:t>
            </a:r>
            <a:r>
              <a:rPr lang="zh-CN" altLang="zh-CN" dirty="0" smtClean="0">
                <a:solidFill>
                  <a:srgbClr val="FFFFFF"/>
                </a:solidFill>
                <a:latin typeface="+mn-ea"/>
              </a:rPr>
              <a:t>。</a:t>
            </a:r>
            <a:endParaRPr lang="en-US" altLang="zh-CN" dirty="0" smtClean="0">
              <a:solidFill>
                <a:srgbClr val="FFFFFF"/>
              </a:solidFill>
              <a:latin typeface="+mn-ea"/>
            </a:endParaRPr>
          </a:p>
          <a:p>
            <a:pPr>
              <a:lnSpc>
                <a:spcPct val="150000"/>
              </a:lnSpc>
            </a:pPr>
            <a:r>
              <a:rPr lang="en-US" altLang="zh-CN" dirty="0" smtClean="0">
                <a:solidFill>
                  <a:srgbClr val="FFFFFF"/>
                </a:solidFill>
                <a:latin typeface="+mn-ea"/>
              </a:rPr>
              <a:t>4.</a:t>
            </a:r>
            <a:r>
              <a:rPr lang="zh-CN" altLang="en-US" dirty="0" smtClean="0">
                <a:solidFill>
                  <a:srgbClr val="FFFFFF"/>
                </a:solidFill>
                <a:latin typeface="+mn-ea"/>
              </a:rPr>
              <a:t>能编制利润表。</a:t>
            </a:r>
            <a:endParaRPr lang="en-US" altLang="zh-CN" dirty="0" smtClean="0">
              <a:solidFill>
                <a:srgbClr val="FFFFFF"/>
              </a:solidFill>
              <a:latin typeface="+mn-ea"/>
            </a:endParaRPr>
          </a:p>
          <a:p>
            <a:pPr>
              <a:lnSpc>
                <a:spcPct val="150000"/>
              </a:lnSpc>
            </a:pPr>
            <a:r>
              <a:rPr lang="en-US" altLang="zh-CN" dirty="0" smtClean="0">
                <a:solidFill>
                  <a:srgbClr val="FFFFFF"/>
                </a:solidFill>
                <a:latin typeface="+mn-ea"/>
              </a:rPr>
              <a:t>5.</a:t>
            </a:r>
            <a:r>
              <a:rPr lang="zh-CN" altLang="en-US" dirty="0" smtClean="0">
                <a:solidFill>
                  <a:srgbClr val="FFFFFF"/>
                </a:solidFill>
                <a:latin typeface="+mn-ea"/>
              </a:rPr>
              <a:t>能正确解读现金流量表的信息。</a:t>
            </a:r>
            <a:endParaRPr lang="zh-CN" altLang="zh-CN" dirty="0">
              <a:solidFill>
                <a:srgbClr val="FFFFFF"/>
              </a:solidFill>
              <a:latin typeface="+mn-ea"/>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a:p>
        </p:txBody>
      </p:sp>
      <p:grpSp>
        <p:nvGrpSpPr>
          <p:cNvPr id="10" name="组合 9"/>
          <p:cNvGrpSpPr/>
          <p:nvPr/>
        </p:nvGrpSpPr>
        <p:grpSpPr>
          <a:xfrm>
            <a:off x="848897" y="2062798"/>
            <a:ext cx="4840733" cy="584835"/>
            <a:chOff x="2587" y="1592"/>
            <a:chExt cx="7623" cy="921"/>
          </a:xfrm>
        </p:grpSpPr>
        <p:sp>
          <p:nvSpPr>
            <p:cNvPr id="9" name="矩形 8"/>
            <p:cNvSpPr/>
            <p:nvPr/>
          </p:nvSpPr>
          <p:spPr>
            <a:xfrm>
              <a:off x="3853" y="1592"/>
              <a:ext cx="6357" cy="921"/>
            </a:xfrm>
            <a:prstGeom prst="rect">
              <a:avLst/>
            </a:prstGeom>
          </p:spPr>
          <p:txBody>
            <a:bodyPr wrap="none">
              <a:spAutoFit/>
              <a:scene3d>
                <a:camera prst="orthographicFront"/>
                <a:lightRig rig="threePt" dir="t"/>
              </a:scene3d>
              <a:sp3d contourW="12700"/>
            </a:bodyPr>
            <a:lstStyle/>
            <a:p>
              <a:r>
                <a:rPr lang="zh-CN" altLang="en-US" sz="3200" b="1" dirty="0" smtClean="0">
                  <a:solidFill>
                    <a:srgbClr val="FFFF00"/>
                  </a:solidFill>
                  <a:cs typeface="黑体" panose="02010609060101010101" charset="-122"/>
                </a:rPr>
                <a:t>任务</a:t>
              </a:r>
              <a:r>
                <a:rPr lang="en-US" altLang="zh-CN" sz="3200" b="1" dirty="0" smtClean="0">
                  <a:solidFill>
                    <a:srgbClr val="FFFF00"/>
                  </a:solidFill>
                  <a:cs typeface="黑体" panose="02010609060101010101" charset="-122"/>
                </a:rPr>
                <a:t>8.1</a:t>
              </a:r>
              <a:r>
                <a:rPr lang="zh-CN" altLang="en-US" sz="3200" b="1" dirty="0" smtClean="0">
                  <a:solidFill>
                    <a:srgbClr val="FFFF00"/>
                  </a:solidFill>
                  <a:cs typeface="黑体" panose="02010609060101010101" charset="-122"/>
                </a:rPr>
                <a:t>认知财务报告</a:t>
              </a:r>
              <a:endParaRPr lang="zh-CN" altLang="en-US" sz="3200" b="1" dirty="0" smtClean="0">
                <a:solidFill>
                  <a:srgbClr val="FFFF00"/>
                </a:solidFill>
                <a:cs typeface="黑体" panose="02010609060101010101" charset="-122"/>
                <a:sym typeface="+mn-ea"/>
              </a:endParaRPr>
            </a:p>
          </p:txBody>
        </p:sp>
        <p:grpSp>
          <p:nvGrpSpPr>
            <p:cNvPr id="4" name="组合 3"/>
            <p:cNvGrpSpPr/>
            <p:nvPr/>
          </p:nvGrpSpPr>
          <p:grpSpPr>
            <a:xfrm>
              <a:off x="2587" y="1594"/>
              <a:ext cx="1211" cy="865"/>
              <a:chOff x="1506" y="2381"/>
              <a:chExt cx="656" cy="468"/>
            </a:xfrm>
          </p:grpSpPr>
          <p:sp>
            <p:nvSpPr>
              <p:cNvPr id="16" name="等腰三角形 15"/>
              <p:cNvSpPr/>
              <p:nvPr/>
            </p:nvSpPr>
            <p:spPr>
              <a:xfrm rot="5400000">
                <a:off x="1505" y="2382"/>
                <a:ext cx="443" cy="442"/>
              </a:xfrm>
              <a:prstGeom prst="triangle">
                <a:avLst/>
              </a:prstGeom>
              <a:solidFill>
                <a:srgbClr val="E067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5" name="等腰三角形 14"/>
              <p:cNvSpPr/>
              <p:nvPr/>
            </p:nvSpPr>
            <p:spPr>
              <a:xfrm rot="5400000">
                <a:off x="1719" y="2407"/>
                <a:ext cx="443" cy="44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grpSp>
      </p:grpSp>
      <p:grpSp>
        <p:nvGrpSpPr>
          <p:cNvPr id="12" name="组合 11"/>
          <p:cNvGrpSpPr/>
          <p:nvPr/>
        </p:nvGrpSpPr>
        <p:grpSpPr>
          <a:xfrm>
            <a:off x="848995" y="1957705"/>
            <a:ext cx="5989320" cy="793750"/>
            <a:chOff x="1337" y="2452"/>
            <a:chExt cx="7610" cy="1250"/>
          </a:xfrm>
        </p:grpSpPr>
        <p:cxnSp>
          <p:nvCxnSpPr>
            <p:cNvPr id="5" name="直接连接符 4"/>
            <p:cNvCxnSpPr/>
            <p:nvPr/>
          </p:nvCxnSpPr>
          <p:spPr>
            <a:xfrm>
              <a:off x="1337" y="3702"/>
              <a:ext cx="7610" cy="0"/>
            </a:xfrm>
            <a:prstGeom prst="line">
              <a:avLst/>
            </a:prstGeom>
            <a:ln w="12700">
              <a:solidFill>
                <a:srgbClr val="4A5A6F"/>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337" y="2452"/>
              <a:ext cx="7610" cy="0"/>
            </a:xfrm>
            <a:prstGeom prst="line">
              <a:avLst/>
            </a:prstGeom>
            <a:ln w="12700">
              <a:solidFill>
                <a:srgbClr val="4A5A6F"/>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4709999" cy="424732"/>
          </a:xfrm>
          <a:prstGeom prst="rect">
            <a:avLst/>
          </a:prstGeom>
        </p:spPr>
        <p:txBody>
          <a:bodyPr wrap="squar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8.1.1 </a:t>
            </a:r>
            <a:r>
              <a:rPr lang="zh-CN" altLang="en-US" sz="2400" b="1" dirty="0" smtClean="0">
                <a:solidFill>
                  <a:srgbClr val="FFFF00"/>
                </a:solidFill>
                <a:cs typeface="黑体" panose="02010609060101010101" charset="-122"/>
                <a:sym typeface="+mn-ea"/>
              </a:rPr>
              <a:t>财务报告的概念</a:t>
            </a:r>
            <a:endParaRPr lang="en-US" altLang="zh-CN" sz="2400" b="1" dirty="0" smtClean="0">
              <a:solidFill>
                <a:srgbClr val="FFFF00"/>
              </a:solidFill>
              <a:cs typeface="黑体" panose="02010609060101010101" charset="-122"/>
              <a:sym typeface="+mn-ea"/>
            </a:endParaRPr>
          </a:p>
        </p:txBody>
      </p:sp>
      <p:sp>
        <p:nvSpPr>
          <p:cNvPr id="3" name="文本框 2"/>
          <p:cNvSpPr txBox="1"/>
          <p:nvPr/>
        </p:nvSpPr>
        <p:spPr>
          <a:xfrm>
            <a:off x="791109" y="944245"/>
            <a:ext cx="6719299" cy="1338828"/>
          </a:xfrm>
          <a:prstGeom prst="rect">
            <a:avLst/>
          </a:prstGeom>
          <a:noFill/>
        </p:spPr>
        <p:txBody>
          <a:bodyPr wrap="square" rtlCol="0" anchor="t">
            <a:spAutoFit/>
          </a:bodyPr>
          <a:lstStyle/>
          <a:p>
            <a:pPr marL="0" lvl="1" indent="457200" defTabSz="514350">
              <a:lnSpc>
                <a:spcPct val="150000"/>
              </a:lnSpc>
              <a:spcBef>
                <a:spcPct val="0"/>
              </a:spcBef>
            </a:pPr>
            <a:r>
              <a:rPr lang="zh-CN" altLang="zh-CN" dirty="0">
                <a:solidFill>
                  <a:schemeClr val="bg1"/>
                </a:solidFill>
              </a:rPr>
              <a:t>财务报告，又称会计报告，是指企业对外提供的反映企业某一特定日期财务状况和某一会计期间经营成果、现金流量等会计信息的文件。</a:t>
            </a:r>
            <a:endParaRPr lang="zh-CN" altLang="zh-CN" dirty="0" smtClean="0">
              <a:solidFill>
                <a:schemeClr val="bg1"/>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1089060" y="443752"/>
            <a:ext cx="4253502" cy="590931"/>
          </a:xfrm>
          <a:prstGeom prst="rect">
            <a:avLst/>
          </a:prstGeom>
        </p:spPr>
        <p:txBody>
          <a:bodyPr wrap="square">
            <a:spAutoFit/>
            <a:scene3d>
              <a:camera prst="orthographicFront"/>
              <a:lightRig rig="threePt" dir="t"/>
            </a:scene3d>
            <a:sp3d contourW="12700"/>
          </a:bodyPr>
          <a:lstStyle/>
          <a:p>
            <a:pPr defTabSz="514350" fontAlgn="base">
              <a:lnSpc>
                <a:spcPct val="90000"/>
              </a:lnSpc>
            </a:pPr>
            <a:r>
              <a:rPr lang="en-US" altLang="zh-CN" b="1" dirty="0" smtClean="0">
                <a:solidFill>
                  <a:srgbClr val="FFFF00"/>
                </a:solidFill>
                <a:latin typeface="+mj-ea"/>
                <a:ea typeface="+mj-ea"/>
                <a:cs typeface="黑体" panose="02010609060101010101" charset="-122"/>
                <a:sym typeface="+mn-ea"/>
              </a:rPr>
              <a:t>8.1.2</a:t>
            </a:r>
            <a:r>
              <a:rPr lang="zh-CN" altLang="zh-CN" b="1" dirty="0">
                <a:solidFill>
                  <a:srgbClr val="FFFF00"/>
                </a:solidFill>
                <a:latin typeface="+mj-ea"/>
                <a:ea typeface="+mj-ea"/>
              </a:rPr>
              <a:t>财务报表的概念和构成</a:t>
            </a:r>
            <a:endParaRPr lang="zh-CN" altLang="zh-CN" dirty="0">
              <a:solidFill>
                <a:srgbClr val="FFFF00"/>
              </a:solidFill>
              <a:latin typeface="+mj-ea"/>
              <a:ea typeface="+mj-ea"/>
            </a:endParaRPr>
          </a:p>
          <a:p>
            <a:pPr defTabSz="514350" fontAlgn="base">
              <a:lnSpc>
                <a:spcPct val="90000"/>
              </a:lnSpc>
            </a:pPr>
            <a:endParaRPr lang="en-US" altLang="zh-CN" b="1" dirty="0" smtClean="0">
              <a:solidFill>
                <a:srgbClr val="318440"/>
              </a:solidFill>
              <a:latin typeface="+mj-ea"/>
              <a:ea typeface="+mj-ea"/>
              <a:cs typeface="黑体" panose="02010609060101010101" charset="-122"/>
            </a:endParaRPr>
          </a:p>
        </p:txBody>
      </p:sp>
      <p:sp>
        <p:nvSpPr>
          <p:cNvPr id="3" name="文本框 2"/>
          <p:cNvSpPr txBox="1"/>
          <p:nvPr/>
        </p:nvSpPr>
        <p:spPr>
          <a:xfrm>
            <a:off x="1192069" y="1116876"/>
            <a:ext cx="6103546" cy="1477328"/>
          </a:xfrm>
          <a:prstGeom prst="rect">
            <a:avLst/>
          </a:prstGeom>
          <a:noFill/>
        </p:spPr>
        <p:txBody>
          <a:bodyPr wrap="square" rtlCol="0" anchor="t">
            <a:spAutoFit/>
          </a:bodyPr>
          <a:lstStyle/>
          <a:p>
            <a:r>
              <a:rPr lang="zh-CN" altLang="zh-CN" dirty="0">
                <a:solidFill>
                  <a:srgbClr val="F9F9F9"/>
                </a:solidFill>
                <a:latin typeface="+mn-ea"/>
              </a:rPr>
              <a:t>财务报表是对企业财务状况、经营成果和现金流量的结构性表述。一套完整的财务报表至少应当包括下列组成部分：①资产负债表；②利润表；③现金流量表；④所有者权益变动表；⑤附注。财务报表上述组成部分具有同等的重要程度。</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420141" y="480948"/>
            <a:ext cx="4254691" cy="424732"/>
          </a:xfrm>
          <a:prstGeom prst="rect">
            <a:avLst/>
          </a:prstGeom>
        </p:spPr>
        <p:txBody>
          <a:bodyPr wrap="none">
            <a:spAutoFit/>
            <a:scene3d>
              <a:camera prst="orthographicFront"/>
              <a:lightRig rig="threePt" dir="t"/>
            </a:scene3d>
            <a:sp3d contourW="12700"/>
          </a:bodyPr>
          <a:lstStyle/>
          <a:p>
            <a:pPr defTabSz="514350" fontAlgn="base">
              <a:lnSpc>
                <a:spcPct val="90000"/>
              </a:lnSpc>
            </a:pPr>
            <a:r>
              <a:rPr lang="en-US" altLang="zh-CN" sz="2400" b="1" dirty="0" smtClean="0">
                <a:solidFill>
                  <a:srgbClr val="FFFF00"/>
                </a:solidFill>
                <a:cs typeface="黑体" panose="02010609060101010101" charset="-122"/>
                <a:sym typeface="+mn-ea"/>
              </a:rPr>
              <a:t>8.1.3</a:t>
            </a:r>
            <a:r>
              <a:rPr lang="zh-CN" altLang="zh-CN" sz="2400" b="1" dirty="0">
                <a:solidFill>
                  <a:srgbClr val="FFFF00"/>
                </a:solidFill>
              </a:rPr>
              <a:t>财务报表编制的基本要求</a:t>
            </a:r>
            <a:endParaRPr lang="en-US" altLang="zh-CN" sz="2400" b="1" dirty="0" smtClean="0">
              <a:solidFill>
                <a:srgbClr val="FFFF00"/>
              </a:solidFill>
              <a:cs typeface="黑体" panose="02010609060101010101" charset="-122"/>
            </a:endParaRPr>
          </a:p>
        </p:txBody>
      </p:sp>
      <p:sp>
        <p:nvSpPr>
          <p:cNvPr id="3" name="文本框 2"/>
          <p:cNvSpPr txBox="1"/>
          <p:nvPr/>
        </p:nvSpPr>
        <p:spPr>
          <a:xfrm>
            <a:off x="695324" y="1034683"/>
            <a:ext cx="7705726" cy="3970318"/>
          </a:xfrm>
          <a:prstGeom prst="rect">
            <a:avLst/>
          </a:prstGeom>
          <a:noFill/>
        </p:spPr>
        <p:txBody>
          <a:bodyPr wrap="square" rtlCol="0" anchor="t">
            <a:spAutoFit/>
          </a:bodyPr>
          <a:lstStyle/>
          <a:p>
            <a:r>
              <a:rPr lang="en-US" altLang="zh-CN" dirty="0">
                <a:solidFill>
                  <a:srgbClr val="FFFF00"/>
                </a:solidFill>
              </a:rPr>
              <a:t>8.1.3.1</a:t>
            </a:r>
            <a:r>
              <a:rPr lang="zh-CN" altLang="zh-CN" dirty="0">
                <a:solidFill>
                  <a:srgbClr val="FFFF00"/>
                </a:solidFill>
              </a:rPr>
              <a:t>以持续经营为基础编制</a:t>
            </a:r>
            <a:r>
              <a:rPr lang="en-US" altLang="zh-CN" b="1" dirty="0">
                <a:solidFill>
                  <a:srgbClr val="FFFF00"/>
                </a:solidFill>
              </a:rPr>
              <a:t> </a:t>
            </a:r>
            <a:endParaRPr lang="zh-CN" altLang="zh-CN" dirty="0">
              <a:solidFill>
                <a:srgbClr val="FFFF00"/>
              </a:solidFill>
            </a:endParaRPr>
          </a:p>
          <a:p>
            <a:r>
              <a:rPr lang="zh-CN" altLang="zh-CN" dirty="0">
                <a:solidFill>
                  <a:schemeClr val="bg1"/>
                </a:solidFill>
              </a:rPr>
              <a:t>企业应当以持续经营为基础，根据实际发生的交易和事项，按照《企业会计准则——基本准则》和其他各项会计准则的规定进行确认和计量，在此基础上编制财务报表</a:t>
            </a:r>
            <a:r>
              <a:rPr lang="zh-CN" altLang="zh-CN" dirty="0" smtClean="0">
                <a:solidFill>
                  <a:schemeClr val="bg1"/>
                </a:solidFill>
              </a:rPr>
              <a:t>。</a:t>
            </a:r>
            <a:endParaRPr lang="en-US" altLang="zh-CN" dirty="0" smtClean="0">
              <a:solidFill>
                <a:schemeClr val="bg1"/>
              </a:solidFill>
            </a:endParaRPr>
          </a:p>
          <a:p>
            <a:r>
              <a:rPr lang="en-US" altLang="zh-CN" dirty="0" smtClean="0">
                <a:solidFill>
                  <a:srgbClr val="FFFF00"/>
                </a:solidFill>
              </a:rPr>
              <a:t>8.1.3.2</a:t>
            </a:r>
            <a:r>
              <a:rPr lang="zh-CN" altLang="zh-CN" dirty="0">
                <a:solidFill>
                  <a:srgbClr val="FFFF00"/>
                </a:solidFill>
              </a:rPr>
              <a:t>按正确的会计基础编制</a:t>
            </a:r>
          </a:p>
          <a:p>
            <a:r>
              <a:rPr lang="zh-CN" altLang="zh-CN" dirty="0">
                <a:solidFill>
                  <a:schemeClr val="bg1"/>
                </a:solidFill>
              </a:rPr>
              <a:t>除现金流量表按照收付实现制原则编制外，企业应当按照权责发生制原则编制财务报表</a:t>
            </a:r>
            <a:r>
              <a:rPr lang="zh-CN" altLang="zh-CN" dirty="0" smtClean="0">
                <a:solidFill>
                  <a:schemeClr val="bg1"/>
                </a:solidFill>
              </a:rPr>
              <a:t>。</a:t>
            </a:r>
            <a:endParaRPr lang="en-US" altLang="zh-CN" dirty="0" smtClean="0">
              <a:solidFill>
                <a:schemeClr val="bg1"/>
              </a:solidFill>
            </a:endParaRPr>
          </a:p>
          <a:p>
            <a:r>
              <a:rPr lang="en-US" altLang="zh-CN" dirty="0">
                <a:solidFill>
                  <a:srgbClr val="FFFF00"/>
                </a:solidFill>
              </a:rPr>
              <a:t>8.1.3.3</a:t>
            </a:r>
            <a:r>
              <a:rPr lang="zh-CN" altLang="zh-CN" dirty="0">
                <a:solidFill>
                  <a:srgbClr val="FFFF00"/>
                </a:solidFill>
              </a:rPr>
              <a:t>至少按年编制财务报表</a:t>
            </a:r>
            <a:r>
              <a:rPr lang="en-US" altLang="zh-CN" dirty="0">
                <a:solidFill>
                  <a:srgbClr val="FFFF00"/>
                </a:solidFill>
              </a:rPr>
              <a:t> </a:t>
            </a:r>
            <a:endParaRPr lang="zh-CN" altLang="zh-CN" dirty="0">
              <a:solidFill>
                <a:srgbClr val="FFFF00"/>
              </a:solidFill>
            </a:endParaRPr>
          </a:p>
          <a:p>
            <a:r>
              <a:rPr lang="zh-CN" altLang="zh-CN" dirty="0">
                <a:solidFill>
                  <a:schemeClr val="bg1"/>
                </a:solidFill>
              </a:rPr>
              <a:t>企业至少应当按年编制财务报表。年度财务报表涵盖的期间短于一年的，应当披露年度财务报表的涵盖期间、短于一年的原因以及报表数据不具可比性的事实</a:t>
            </a:r>
            <a:r>
              <a:rPr lang="zh-CN" altLang="zh-CN" dirty="0" smtClean="0">
                <a:solidFill>
                  <a:schemeClr val="bg1"/>
                </a:solidFill>
              </a:rPr>
              <a:t>。</a:t>
            </a:r>
            <a:endParaRPr lang="en-US" altLang="zh-CN" dirty="0" smtClean="0">
              <a:solidFill>
                <a:schemeClr val="bg1"/>
              </a:solidFill>
            </a:endParaRPr>
          </a:p>
          <a:p>
            <a:endParaRPr lang="zh-CN" altLang="zh-CN" dirty="0">
              <a:solidFill>
                <a:schemeClr val="bg1"/>
              </a:solidFill>
            </a:endParaRPr>
          </a:p>
          <a:p>
            <a:endParaRPr lang="zh-CN" altLang="zh-CN" dirty="0">
              <a:solidFill>
                <a:schemeClr val="bg2"/>
              </a:solidFill>
            </a:endParaRPr>
          </a:p>
          <a:p>
            <a:endParaRPr lang="zh-CN" altLang="en-US" dirty="0" smtClean="0">
              <a:solidFill>
                <a:prstClr val="white"/>
              </a:solidFill>
              <a:latin typeface="黑体" panose="02010609060101010101" charset="-122"/>
              <a:ea typeface="黑体" panose="02010609060101010101" charset="-122"/>
              <a:cs typeface="黑体" panose="02010609060101010101" charset="-122"/>
              <a:sym typeface="+mn-ea"/>
            </a:endParaRPr>
          </a:p>
        </p:txBody>
      </p:sp>
    </p:spTree>
    <p:extLst>
      <p:ext uri="{BB962C8B-B14F-4D97-AF65-F5344CB8AC3E}">
        <p14:creationId xmlns:p14="http://schemas.microsoft.com/office/powerpoint/2010/main" val="41633062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48" name="矩形 47"/>
          <p:cNvSpPr/>
          <p:nvPr/>
        </p:nvSpPr>
        <p:spPr>
          <a:xfrm>
            <a:off x="515144" y="480948"/>
            <a:ext cx="8032968" cy="3785652"/>
          </a:xfrm>
          <a:prstGeom prst="rect">
            <a:avLst/>
          </a:prstGeom>
        </p:spPr>
        <p:txBody>
          <a:bodyPr wrap="none">
            <a:spAutoFit/>
            <a:scene3d>
              <a:camera prst="orthographicFront"/>
              <a:lightRig rig="threePt" dir="t"/>
            </a:scene3d>
            <a:sp3d contourW="12700"/>
          </a:bodyPr>
          <a:lstStyle/>
          <a:p>
            <a:r>
              <a:rPr lang="en-US" altLang="zh-CN" dirty="0">
                <a:solidFill>
                  <a:srgbClr val="FFFF00"/>
                </a:solidFill>
                <a:latin typeface="+mn-ea"/>
              </a:rPr>
              <a:t>8.1.3.4</a:t>
            </a:r>
            <a:r>
              <a:rPr lang="zh-CN" altLang="zh-CN" dirty="0">
                <a:solidFill>
                  <a:srgbClr val="FFFF00"/>
                </a:solidFill>
                <a:latin typeface="+mn-ea"/>
              </a:rPr>
              <a:t>项目列报遵守重要性原则</a:t>
            </a:r>
          </a:p>
          <a:p>
            <a:r>
              <a:rPr lang="zh-CN" altLang="zh-CN" dirty="0">
                <a:solidFill>
                  <a:schemeClr val="bg2"/>
                </a:solidFill>
                <a:latin typeface="+mn-ea"/>
              </a:rPr>
              <a:t>重要性，是指在合理预期下，财务报表某项目的省略或错报会影响使用者</a:t>
            </a:r>
            <a:r>
              <a:rPr lang="zh-CN" altLang="zh-CN" dirty="0" smtClean="0">
                <a:solidFill>
                  <a:schemeClr val="bg2"/>
                </a:solidFill>
                <a:latin typeface="+mn-ea"/>
              </a:rPr>
              <a:t>据此</a:t>
            </a:r>
            <a:endParaRPr lang="en-US" altLang="zh-CN" dirty="0" smtClean="0">
              <a:solidFill>
                <a:schemeClr val="bg2"/>
              </a:solidFill>
              <a:latin typeface="+mn-ea"/>
            </a:endParaRPr>
          </a:p>
          <a:p>
            <a:r>
              <a:rPr lang="zh-CN" altLang="zh-CN" dirty="0" smtClean="0">
                <a:solidFill>
                  <a:schemeClr val="bg2"/>
                </a:solidFill>
                <a:latin typeface="+mn-ea"/>
              </a:rPr>
              <a:t>做出</a:t>
            </a:r>
            <a:r>
              <a:rPr lang="zh-CN" altLang="zh-CN" dirty="0">
                <a:solidFill>
                  <a:schemeClr val="bg2"/>
                </a:solidFill>
                <a:latin typeface="+mn-ea"/>
              </a:rPr>
              <a:t>的经济决策，该项目具有重要性</a:t>
            </a:r>
            <a:r>
              <a:rPr lang="zh-CN" altLang="zh-CN" dirty="0" smtClean="0">
                <a:solidFill>
                  <a:schemeClr val="bg2"/>
                </a:solidFill>
                <a:latin typeface="+mn-ea"/>
              </a:rPr>
              <a:t>。</a:t>
            </a:r>
            <a:endParaRPr lang="en-US" altLang="zh-CN" dirty="0" smtClean="0">
              <a:solidFill>
                <a:schemeClr val="bg2"/>
              </a:solidFill>
              <a:latin typeface="+mn-ea"/>
            </a:endParaRPr>
          </a:p>
          <a:p>
            <a:endParaRPr lang="en-US" altLang="zh-CN" dirty="0" smtClean="0">
              <a:solidFill>
                <a:schemeClr val="bg2"/>
              </a:solidFill>
              <a:latin typeface="+mn-ea"/>
            </a:endParaRPr>
          </a:p>
          <a:p>
            <a:r>
              <a:rPr lang="en-US" altLang="zh-CN" dirty="0">
                <a:solidFill>
                  <a:srgbClr val="FFFF00"/>
                </a:solidFill>
                <a:latin typeface="+mn-ea"/>
              </a:rPr>
              <a:t>8.1.3.5</a:t>
            </a:r>
            <a:r>
              <a:rPr lang="zh-CN" altLang="zh-CN" dirty="0">
                <a:solidFill>
                  <a:srgbClr val="FFFF00"/>
                </a:solidFill>
                <a:latin typeface="+mn-ea"/>
              </a:rPr>
              <a:t>保持各个会计期间财务报表项目列报的一致性</a:t>
            </a:r>
          </a:p>
          <a:p>
            <a:r>
              <a:rPr lang="zh-CN" altLang="zh-CN" dirty="0">
                <a:solidFill>
                  <a:schemeClr val="bg2"/>
                </a:solidFill>
                <a:latin typeface="+mn-ea"/>
              </a:rPr>
              <a:t>财务报表项目的列报应当在各个会计期间保持一致，除会计准则要求改变</a:t>
            </a:r>
            <a:r>
              <a:rPr lang="zh-CN" altLang="zh-CN" dirty="0" smtClean="0">
                <a:solidFill>
                  <a:schemeClr val="bg2"/>
                </a:solidFill>
                <a:latin typeface="+mn-ea"/>
              </a:rPr>
              <a:t>财务</a:t>
            </a:r>
            <a:endParaRPr lang="en-US" altLang="zh-CN" dirty="0" smtClean="0">
              <a:solidFill>
                <a:schemeClr val="bg2"/>
              </a:solidFill>
              <a:latin typeface="+mn-ea"/>
            </a:endParaRPr>
          </a:p>
          <a:p>
            <a:r>
              <a:rPr lang="zh-CN" altLang="zh-CN" dirty="0" smtClean="0">
                <a:solidFill>
                  <a:schemeClr val="bg2"/>
                </a:solidFill>
                <a:latin typeface="+mn-ea"/>
              </a:rPr>
              <a:t>报表项目</a:t>
            </a:r>
            <a:r>
              <a:rPr lang="zh-CN" altLang="zh-CN" dirty="0">
                <a:solidFill>
                  <a:schemeClr val="bg2"/>
                </a:solidFill>
                <a:latin typeface="+mn-ea"/>
              </a:rPr>
              <a:t>的列报或企业经营业务的性质发生重大变化后，变更财务报表项目</a:t>
            </a:r>
            <a:r>
              <a:rPr lang="zh-CN" altLang="zh-CN" dirty="0" smtClean="0">
                <a:solidFill>
                  <a:schemeClr val="bg2"/>
                </a:solidFill>
                <a:latin typeface="+mn-ea"/>
              </a:rPr>
              <a:t>的</a:t>
            </a:r>
            <a:endParaRPr lang="en-US" altLang="zh-CN" dirty="0" smtClean="0">
              <a:solidFill>
                <a:schemeClr val="bg2"/>
              </a:solidFill>
              <a:latin typeface="+mn-ea"/>
            </a:endParaRPr>
          </a:p>
          <a:p>
            <a:r>
              <a:rPr lang="zh-CN" altLang="zh-CN" dirty="0" smtClean="0">
                <a:solidFill>
                  <a:schemeClr val="bg2"/>
                </a:solidFill>
                <a:latin typeface="+mn-ea"/>
              </a:rPr>
              <a:t>列</a:t>
            </a:r>
            <a:r>
              <a:rPr lang="zh-CN" altLang="zh-CN" dirty="0">
                <a:solidFill>
                  <a:schemeClr val="bg2"/>
                </a:solidFill>
                <a:latin typeface="+mn-ea"/>
              </a:rPr>
              <a:t>报</a:t>
            </a:r>
            <a:r>
              <a:rPr lang="zh-CN" altLang="zh-CN" dirty="0" smtClean="0">
                <a:solidFill>
                  <a:schemeClr val="bg2"/>
                </a:solidFill>
                <a:latin typeface="+mn-ea"/>
              </a:rPr>
              <a:t>能够提供</a:t>
            </a:r>
            <a:r>
              <a:rPr lang="zh-CN" altLang="zh-CN" dirty="0">
                <a:solidFill>
                  <a:schemeClr val="bg2"/>
                </a:solidFill>
                <a:latin typeface="+mn-ea"/>
              </a:rPr>
              <a:t>更可靠、更相关的会计信息外，不得随意变更</a:t>
            </a:r>
            <a:r>
              <a:rPr lang="zh-CN" altLang="zh-CN" dirty="0" smtClean="0">
                <a:solidFill>
                  <a:schemeClr val="bg2"/>
                </a:solidFill>
                <a:latin typeface="+mn-ea"/>
              </a:rPr>
              <a:t>。</a:t>
            </a:r>
            <a:endParaRPr lang="en-US" altLang="zh-CN" dirty="0" smtClean="0">
              <a:solidFill>
                <a:schemeClr val="bg2"/>
              </a:solidFill>
              <a:latin typeface="+mn-ea"/>
            </a:endParaRPr>
          </a:p>
          <a:p>
            <a:endParaRPr lang="zh-CN" altLang="zh-CN" dirty="0">
              <a:solidFill>
                <a:schemeClr val="bg2"/>
              </a:solidFill>
              <a:latin typeface="+mn-ea"/>
            </a:endParaRPr>
          </a:p>
          <a:p>
            <a:r>
              <a:rPr lang="en-US" altLang="zh-CN" dirty="0">
                <a:solidFill>
                  <a:srgbClr val="FFFF00"/>
                </a:solidFill>
                <a:latin typeface="+mn-ea"/>
              </a:rPr>
              <a:t>8.1.3.6</a:t>
            </a:r>
            <a:r>
              <a:rPr lang="zh-CN" altLang="zh-CN" dirty="0">
                <a:solidFill>
                  <a:srgbClr val="FFFF00"/>
                </a:solidFill>
                <a:latin typeface="+mn-ea"/>
              </a:rPr>
              <a:t>各项目之间的金额不得相互抵销</a:t>
            </a:r>
          </a:p>
          <a:p>
            <a:r>
              <a:rPr lang="zh-CN" altLang="zh-CN" dirty="0">
                <a:solidFill>
                  <a:srgbClr val="F9F9F9"/>
                </a:solidFill>
                <a:latin typeface="+mn-ea"/>
              </a:rPr>
              <a:t>财务报表中的资产项目和负债项目的金额、收入项目和费用项目的金额、</a:t>
            </a:r>
            <a:r>
              <a:rPr lang="zh-CN" altLang="zh-CN" dirty="0" smtClean="0">
                <a:solidFill>
                  <a:srgbClr val="F9F9F9"/>
                </a:solidFill>
                <a:latin typeface="+mn-ea"/>
              </a:rPr>
              <a:t>直接</a:t>
            </a:r>
            <a:endParaRPr lang="en-US" altLang="zh-CN" dirty="0" smtClean="0">
              <a:solidFill>
                <a:srgbClr val="F9F9F9"/>
              </a:solidFill>
              <a:latin typeface="+mn-ea"/>
            </a:endParaRPr>
          </a:p>
          <a:p>
            <a:r>
              <a:rPr lang="zh-CN" altLang="zh-CN" dirty="0" smtClean="0">
                <a:solidFill>
                  <a:srgbClr val="F9F9F9"/>
                </a:solidFill>
                <a:latin typeface="+mn-ea"/>
              </a:rPr>
              <a:t>计</a:t>
            </a:r>
            <a:r>
              <a:rPr lang="zh-CN" altLang="zh-CN" dirty="0">
                <a:solidFill>
                  <a:srgbClr val="F9F9F9"/>
                </a:solidFill>
                <a:latin typeface="+mn-ea"/>
              </a:rPr>
              <a:t>人</a:t>
            </a:r>
            <a:r>
              <a:rPr lang="zh-CN" altLang="zh-CN" dirty="0" smtClean="0">
                <a:solidFill>
                  <a:srgbClr val="F9F9F9"/>
                </a:solidFill>
                <a:latin typeface="+mn-ea"/>
              </a:rPr>
              <a:t>当期</a:t>
            </a:r>
            <a:r>
              <a:rPr lang="zh-CN" altLang="zh-CN" dirty="0">
                <a:solidFill>
                  <a:srgbClr val="F9F9F9"/>
                </a:solidFill>
                <a:latin typeface="+mn-ea"/>
              </a:rPr>
              <a:t>利润的利得项目和损失项目的金额不得相互抵销，但其他会计准则</a:t>
            </a:r>
            <a:r>
              <a:rPr lang="zh-CN" altLang="zh-CN" dirty="0" smtClean="0">
                <a:solidFill>
                  <a:srgbClr val="F9F9F9"/>
                </a:solidFill>
                <a:latin typeface="+mn-ea"/>
              </a:rPr>
              <a:t>另</a:t>
            </a:r>
            <a:endParaRPr lang="en-US" altLang="zh-CN" dirty="0" smtClean="0">
              <a:solidFill>
                <a:srgbClr val="F9F9F9"/>
              </a:solidFill>
              <a:latin typeface="+mn-ea"/>
            </a:endParaRPr>
          </a:p>
          <a:p>
            <a:r>
              <a:rPr lang="zh-CN" altLang="zh-CN" dirty="0" smtClean="0">
                <a:solidFill>
                  <a:srgbClr val="F9F9F9"/>
                </a:solidFill>
                <a:latin typeface="+mn-ea"/>
              </a:rPr>
              <a:t>有</a:t>
            </a:r>
            <a:r>
              <a:rPr lang="zh-CN" altLang="zh-CN" dirty="0">
                <a:solidFill>
                  <a:srgbClr val="F9F9F9"/>
                </a:solidFill>
                <a:latin typeface="+mn-ea"/>
              </a:rPr>
              <a:t>规定的除外。</a:t>
            </a:r>
          </a:p>
        </p:txBody>
      </p:sp>
    </p:spTree>
    <p:extLst>
      <p:ext uri="{BB962C8B-B14F-4D97-AF65-F5344CB8AC3E}">
        <p14:creationId xmlns:p14="http://schemas.microsoft.com/office/powerpoint/2010/main" val="41633062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D7061"/>
        </a:solidFill>
        <a:effectLst/>
      </p:bgPr>
    </p:bg>
    <p:spTree>
      <p:nvGrpSpPr>
        <p:cNvPr id="1" name=""/>
        <p:cNvGrpSpPr/>
        <p:nvPr/>
      </p:nvGrpSpPr>
      <p:grpSpPr>
        <a:xfrm>
          <a:off x="0" y="0"/>
          <a:ext cx="0" cy="0"/>
          <a:chOff x="0" y="0"/>
          <a:chExt cx="0" cy="0"/>
        </a:xfrm>
      </p:grpSpPr>
      <p:sp>
        <p:nvSpPr>
          <p:cNvPr id="2" name="矩形 1"/>
          <p:cNvSpPr/>
          <p:nvPr/>
        </p:nvSpPr>
        <p:spPr>
          <a:xfrm>
            <a:off x="1019603" y="408577"/>
            <a:ext cx="7045609" cy="3970318"/>
          </a:xfrm>
          <a:prstGeom prst="rect">
            <a:avLst/>
          </a:prstGeom>
        </p:spPr>
        <p:txBody>
          <a:bodyPr wrap="square">
            <a:spAutoFit/>
          </a:bodyPr>
          <a:lstStyle/>
          <a:p>
            <a:pPr>
              <a:lnSpc>
                <a:spcPct val="150000"/>
              </a:lnSpc>
            </a:pPr>
            <a:r>
              <a:rPr lang="en-US" altLang="zh-CN" b="1" dirty="0">
                <a:solidFill>
                  <a:srgbClr val="FFFF00"/>
                </a:solidFill>
              </a:rPr>
              <a:t>8.1.3.7</a:t>
            </a:r>
            <a:r>
              <a:rPr lang="zh-CN" altLang="zh-CN" b="1" dirty="0">
                <a:solidFill>
                  <a:srgbClr val="FFFF00"/>
                </a:solidFill>
              </a:rPr>
              <a:t>至少应当提供所有列报项目</a:t>
            </a:r>
            <a:r>
              <a:rPr lang="zh-CN" altLang="zh-CN" b="1" dirty="0" smtClean="0">
                <a:solidFill>
                  <a:srgbClr val="FFFF00"/>
                </a:solidFill>
              </a:rPr>
              <a:t>上</a:t>
            </a:r>
            <a:r>
              <a:rPr lang="zh-CN" altLang="en-US" b="1" dirty="0" smtClean="0">
                <a:solidFill>
                  <a:srgbClr val="FFFF00"/>
                </a:solidFill>
              </a:rPr>
              <a:t>一</a:t>
            </a:r>
            <a:r>
              <a:rPr lang="zh-CN" altLang="zh-CN" b="1" dirty="0" smtClean="0">
                <a:solidFill>
                  <a:srgbClr val="FFFF00"/>
                </a:solidFill>
              </a:rPr>
              <a:t>个</a:t>
            </a:r>
            <a:r>
              <a:rPr lang="zh-CN" altLang="zh-CN" b="1" dirty="0">
                <a:solidFill>
                  <a:srgbClr val="FFFF00"/>
                </a:solidFill>
              </a:rPr>
              <a:t>可比会计期间的比较</a:t>
            </a:r>
            <a:r>
              <a:rPr lang="zh-CN" altLang="zh-CN" b="1" dirty="0" smtClean="0">
                <a:solidFill>
                  <a:srgbClr val="FFFF00"/>
                </a:solidFill>
              </a:rPr>
              <a:t>数据</a:t>
            </a:r>
            <a:endParaRPr lang="en-US" altLang="zh-CN" b="1" dirty="0" smtClean="0">
              <a:solidFill>
                <a:srgbClr val="FFFF00"/>
              </a:solidFill>
            </a:endParaRPr>
          </a:p>
          <a:p>
            <a:pPr>
              <a:lnSpc>
                <a:spcPct val="150000"/>
              </a:lnSpc>
            </a:pPr>
            <a:r>
              <a:rPr lang="zh-CN" altLang="zh-CN" dirty="0">
                <a:solidFill>
                  <a:srgbClr val="F9F9F9"/>
                </a:solidFill>
                <a:latin typeface="+mn-ea"/>
              </a:rPr>
              <a:t>当期财务报表的列报，至少应当提供所有列报项目上一个可比会计期间的比较数据，以及与理解当期财务报表相关的说明，但其他会计准则另有规定的除外</a:t>
            </a:r>
            <a:r>
              <a:rPr lang="zh-CN" altLang="zh-CN" dirty="0" smtClean="0">
                <a:solidFill>
                  <a:srgbClr val="F9F9F9"/>
                </a:solidFill>
                <a:latin typeface="+mn-ea"/>
              </a:rPr>
              <a:t>。</a:t>
            </a:r>
            <a:endParaRPr lang="en-US" altLang="zh-CN" dirty="0" smtClean="0">
              <a:solidFill>
                <a:srgbClr val="F9F9F9"/>
              </a:solidFill>
              <a:latin typeface="+mn-ea"/>
            </a:endParaRPr>
          </a:p>
          <a:p>
            <a:pPr>
              <a:lnSpc>
                <a:spcPct val="150000"/>
              </a:lnSpc>
            </a:pPr>
            <a:r>
              <a:rPr lang="en-US" altLang="zh-CN" b="1" dirty="0">
                <a:solidFill>
                  <a:srgbClr val="FFFF00"/>
                </a:solidFill>
              </a:rPr>
              <a:t>8.1.3.8</a:t>
            </a:r>
            <a:r>
              <a:rPr lang="zh-CN" altLang="zh-CN" b="1" dirty="0">
                <a:solidFill>
                  <a:srgbClr val="FFFF00"/>
                </a:solidFill>
              </a:rPr>
              <a:t>应当在财务报表的显著位置披露编报企业的名称等重要</a:t>
            </a:r>
            <a:r>
              <a:rPr lang="zh-CN" altLang="zh-CN" b="1" dirty="0" smtClean="0">
                <a:solidFill>
                  <a:srgbClr val="FFFF00"/>
                </a:solidFill>
              </a:rPr>
              <a:t>信息</a:t>
            </a:r>
            <a:endParaRPr lang="en-US" altLang="zh-CN" b="1" dirty="0" smtClean="0">
              <a:solidFill>
                <a:srgbClr val="FFFF00"/>
              </a:solidFill>
            </a:endParaRPr>
          </a:p>
          <a:p>
            <a:pPr>
              <a:lnSpc>
                <a:spcPct val="150000"/>
              </a:lnSpc>
            </a:pPr>
            <a:r>
              <a:rPr lang="zh-CN" altLang="zh-CN" dirty="0">
                <a:solidFill>
                  <a:schemeClr val="bg1"/>
                </a:solidFill>
              </a:rPr>
              <a:t>企业应当在财务报表的显著位置</a:t>
            </a:r>
            <a:r>
              <a:rPr lang="en-US" altLang="zh-CN" dirty="0">
                <a:solidFill>
                  <a:schemeClr val="bg1"/>
                </a:solidFill>
              </a:rPr>
              <a:t>(</a:t>
            </a:r>
            <a:r>
              <a:rPr lang="zh-CN" altLang="zh-CN" dirty="0">
                <a:solidFill>
                  <a:schemeClr val="bg1"/>
                </a:solidFill>
              </a:rPr>
              <a:t>如表首</a:t>
            </a:r>
            <a:r>
              <a:rPr lang="en-US" altLang="zh-CN" dirty="0">
                <a:solidFill>
                  <a:schemeClr val="bg1"/>
                </a:solidFill>
              </a:rPr>
              <a:t>)</a:t>
            </a:r>
            <a:r>
              <a:rPr lang="zh-CN" altLang="zh-CN" dirty="0">
                <a:solidFill>
                  <a:schemeClr val="bg1"/>
                </a:solidFill>
              </a:rPr>
              <a:t>至少披露下列各项：①编报企业的名称；②资产负债表日或财务报表涵盖的会计期间；③人民币金额单位；④财务报表是合并财务报表的，应当予以标明。</a:t>
            </a:r>
          </a:p>
          <a:p>
            <a:endParaRPr lang="zh-CN" altLang="zh-CN" dirty="0">
              <a:solidFill>
                <a:srgbClr val="FFFF00"/>
              </a:solidFill>
            </a:endParaRPr>
          </a:p>
          <a:p>
            <a:endParaRPr lang="zh-CN" altLang="zh-CN" dirty="0">
              <a:solidFill>
                <a:srgbClr val="F9F9F9"/>
              </a:solidFill>
            </a:endParaRPr>
          </a:p>
        </p:txBody>
      </p:sp>
    </p:spTree>
    <p:extLst>
      <p:ext uri="{BB962C8B-B14F-4D97-AF65-F5344CB8AC3E}">
        <p14:creationId xmlns:p14="http://schemas.microsoft.com/office/powerpoint/2010/main" val="5332210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00.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00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00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00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004.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00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006.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00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008.xml><?xml version="1.0" encoding="utf-8"?>
<p:tagLst xmlns:a="http://schemas.openxmlformats.org/drawingml/2006/main" xmlns:r="http://schemas.openxmlformats.org/officeDocument/2006/relationships" xmlns:p="http://schemas.openxmlformats.org/presentationml/2006/main">
  <p:tag name="KSO_WM_BEAUTIFY_FLAG" val="#wm#"/>
  <p:tag name="KSO_WM_TEMPLATE_SUBCATEGORY" val="0"/>
  <p:tag name="KSO_WM_SLIDE_ITEM_CNT" val="0"/>
  <p:tag name="KSO_WM_SLIDE_INDEX" val="1"/>
  <p:tag name="KSO_WM_TAG_VERSION" val="1.0"/>
  <p:tag name="KSO_WM_SLIDE_LAYOUT" val="a_b_f"/>
  <p:tag name="KSO_WM_SLIDE_LAYOUT_CNT" val="1_1_2"/>
  <p:tag name="KSO_WM_SLIDE_TYPE" val="title"/>
  <p:tag name="KSO_WM_SLIDE_SUBTYPE" val="pureTxt"/>
  <p:tag name="KSO_WM_TEMPLATE_MASTER_TYPE" val="1"/>
  <p:tag name="KSO_WM_TEMPLATE_COLOR_TYPE" val="1"/>
  <p:tag name="KSO_WM_TEMPLATE_CATEGORY" val="custom"/>
  <p:tag name="KSO_WM_TEMPLATE_INDEX" val="20204328"/>
  <p:tag name="KSO_WM_SLIDE_ID" val="custom20204328_1"/>
  <p:tag name="KSO_WM_TEMPLATE_MASTER_THUMB_INDEX" val="12"/>
  <p:tag name="KSO_WM_TEMPLATE_THUMBS_INDEX" val="1、4、7、9、12、16、17、21、24、25、26、27、28、31、35、38、41"/>
</p:tagLst>
</file>

<file path=ppt/tags/tag10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7"/>
  <p:tag name="KSO_WM_UNIT_TYPE" val="a"/>
  <p:tag name="KSO_WM_UNIT_INDEX" val="1"/>
  <p:tag name="KSO_WM_UNIT_PRESET_TEXT" val="毕业论文答辩"/>
  <p:tag name="KSO_WM_TEMPLATE_CATEGORY" val="custom"/>
  <p:tag name="KSO_WM_TEMPLATE_INDEX" val="20204328"/>
  <p:tag name="KSO_WM_UNIT_ID" val="custom20204328_1*a*1"/>
  <p:tag name="KSO_WM_UNIT_ISNUMDGMTITLE" val="0"/>
</p:tagLst>
</file>

<file path=ppt/tags/tag101.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12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13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4.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328"/>
</p:tagLst>
</file>

<file path=ppt/tags/tag1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328"/>
</p:tagLst>
</file>

<file path=ppt/tags/tag1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20204328"/>
  <p:tag name="KSO_WM_TEMPLATE_SUBCATEGORY" val="0"/>
  <p:tag name="KSO_WM_TEMPLATE_MASTER_TYPE" val="1"/>
  <p:tag name="KSO_WM_TEMPLATE_COLOR_TYPE" val="1"/>
  <p:tag name="KSO_WM_TEMPLATE_MASTER_THUMB_INDEX" val="12"/>
  <p:tag name="KSO_WM_TEMPLATE_THUMBS_INDEX" val="1、4、7、9、12、16、17、21、24、25、26、27、28、31、35、38、41"/>
</p:tagLst>
</file>

<file path=ppt/tags/tag152.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3.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4.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5.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6.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7.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8.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y"/>
  <p:tag name="KSO_WM_UNIT_INDEX" val="1"/>
  <p:tag name="KSO_WM_UNIT_ID" val="_1*y*1"/>
  <p:tag name="KSO_WM_SLIDE_BACKGROUND_MASK_FLAG" val="1"/>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1*i*1"/>
  <p:tag name="KSO_WM_UNIT_LAYERLEVEL" val="1"/>
  <p:tag name="KSO_WM_TAG_VERSION" val="1.0"/>
  <p:tag name="KSO_WM_BEAUTIFY_FLAG" val="#wm#"/>
</p:tagLst>
</file>

<file path=ppt/tags/tag229.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5.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frame"/>
  <p:tag name="KSO_WM_SLIDE_BK_DARK_LIGHT" val="2"/>
  <p:tag name="KSO_WM_UNIT_HIGHLIGHT" val="0"/>
  <p:tag name="KSO_WM_UNIT_COMPATIBLE" val="0"/>
  <p:tag name="KSO_WM_UNIT_DIAGRAM_ISNUMVISUAL" val="0"/>
  <p:tag name="KSO_WM_UNIT_DIAGRAM_ISREFERUNIT" val="0"/>
  <p:tag name="KSO_WM_UNIT_INDEX" val="1"/>
  <p:tag name="KSO_WM_UNIT_ID" val="_13*i*1"/>
  <p:tag name="KSO_WM_UNIT_BK_DARK_LIGHT" val="2"/>
  <p:tag name="KSO_WM_UNIT_LAYERLEVEL" val="1"/>
  <p:tag name="KSO_WM_TAG_VERSION" val="1.0"/>
  <p:tag name="KSO_WM_BEAUTIFY_FLAG" val="#wm#"/>
</p:tagLst>
</file>

<file path=ppt/tags/tag23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3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43.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NDEX" val="1"/>
  <p:tag name="KSO_WM_UNIT_ID" val="_14*i*1"/>
  <p:tag name="KSO_WM_UNIT_BK_DARK_LIGHT" val="2"/>
  <p:tag name="KSO_WM_UNIT_LAYERLEVEL" val="1"/>
  <p:tag name="KSO_WM_TAG_VERSION" val="1.0"/>
  <p:tag name="KSO_WM_BEAUTIFY_FLAG" val="#wm#"/>
</p:tagLst>
</file>

<file path=ppt/tags/tag24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51.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NDEX" val="1"/>
  <p:tag name="KSO_WM_UNIT_ID" val="_15*i*1"/>
  <p:tag name="KSO_WM_UNIT_BK_DARK_LIGHT" val="2"/>
  <p:tag name="KSO_WM_UNIT_LAYERLEVEL" val="1"/>
  <p:tag name="KSO_WM_TAG_VERSION" val="1.0"/>
  <p:tag name="KSO_WM_BEAUTIFY_FLAG" val="#wm#"/>
</p:tagLst>
</file>

<file path=ppt/tags/tag25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5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0.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NDEX" val="1"/>
  <p:tag name="KSO_WM_UNIT_ID" val="_16*i*1"/>
  <p:tag name="KSO_WM_UNIT_BK_DARK_LIGHT" val="2"/>
  <p:tag name="KSO_WM_UNIT_LAYERLEVEL" val="1"/>
  <p:tag name="KSO_WM_TAG_VERSION" val="1.0"/>
  <p:tag name="KSO_WM_BEAUTIFY_FLAG" val="#wm#"/>
</p:tagLst>
</file>

<file path=ppt/tags/tag26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6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9.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NDEX" val="1"/>
  <p:tag name="KSO_WM_UNIT_ID" val="_17*i*1"/>
  <p:tag name="KSO_WM_UNIT_BK_DARK_LIGHT" val="2"/>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7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a="http://schemas.openxmlformats.org/drawingml/2006/main" xmlns:r="http://schemas.openxmlformats.org/officeDocument/2006/relationships" xmlns:p="http://schemas.openxmlformats.org/presentationml/2006/main">
  <p:tag name="KSO_WM_UNIT_TYPE" val="i"/>
  <p:tag name="KSO_WM_UNIT_SUBTYPE" val="h"/>
  <p:tag name="KSO_WM_SLIDE_BACKGROUND_TYPE" val="belt"/>
  <p:tag name="KSO_WM_SLIDE_BK_DARK_LIGHT" val="2"/>
  <p:tag name="KSO_WM_UNIT_HIGHLIGHT" val="0"/>
  <p:tag name="KSO_WM_UNIT_COMPATIBLE" val="0"/>
  <p:tag name="KSO_WM_UNIT_DIAGRAM_ISNUMVISUAL" val="0"/>
  <p:tag name="KSO_WM_UNIT_DIAGRAM_ISREFERUNIT" val="0"/>
  <p:tag name="KSO_WM_UNIT_INDEX" val="1"/>
  <p:tag name="KSO_WM_UNIT_ID" val="_18*i*1"/>
  <p:tag name="KSO_WM_UNIT_BK_DARK_LIGHT" val="2"/>
  <p:tag name="KSO_WM_UNIT_LAYERLEVEL" val="1"/>
  <p:tag name="KSO_WM_TAG_VERSION" val="1.0"/>
  <p:tag name="KSO_WM_BEAUTIFY_FLAG" val="#wm#"/>
</p:tagLst>
</file>

<file path=ppt/tags/tag28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8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2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3.xml><?xml version="1.0" encoding="utf-8"?>
<p:tagLst xmlns:a="http://schemas.openxmlformats.org/drawingml/2006/main" xmlns:r="http://schemas.openxmlformats.org/officeDocument/2006/relationships" xmlns:p="http://schemas.openxmlformats.org/presentationml/2006/main">
  <p:tag name="KSO_WM_TEMPLATE_THUMBS_INDEX" val="1、4、7、9、12、17、20、21、22、23、26、29、31、33、35、36、37"/>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610"/>
</p:tagLst>
</file>

<file path=ppt/tags/tag2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7.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68.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69.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0.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7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7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73.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7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375.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7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7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7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7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8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8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38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38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85.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86.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8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8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8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39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39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39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0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40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40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0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41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41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1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2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2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2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42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424.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2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26.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2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2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2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0.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3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4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4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4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37.xml><?xml version="1.0" encoding="utf-8"?>
<p:tagLst xmlns:a="http://schemas.openxmlformats.org/drawingml/2006/main" xmlns:r="http://schemas.openxmlformats.org/officeDocument/2006/relationships" xmlns:p="http://schemas.openxmlformats.org/presentationml/2006/main">
  <p:tag name="KSO_WM_TEMPLATE_THUMBS_INDEX" val="1、4、7、9、12、17、20、21、22、23、26、29、31、33、35、36、37"/>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610"/>
</p:tagLst>
</file>

<file path=ppt/tags/tag4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1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1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13.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14.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15.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16.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17.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51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51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2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2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2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2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2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25.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2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52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52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52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3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531.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532.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53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53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53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53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3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3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3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4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4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4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4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4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4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54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4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4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4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5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5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5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5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55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55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5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5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5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6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6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6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6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6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6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56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56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6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0.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7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7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7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74.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7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5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5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5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81.xml><?xml version="1.0" encoding="utf-8"?>
<p:tagLst xmlns:a="http://schemas.openxmlformats.org/drawingml/2006/main" xmlns:r="http://schemas.openxmlformats.org/officeDocument/2006/relationships" xmlns:p="http://schemas.openxmlformats.org/presentationml/2006/main">
  <p:tag name="KSO_WM_TEMPLATE_THUMBS_INDEX" val="1、4、7、9、12、17、20、21、22、23、26、29、31、33、35、36、37"/>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610"/>
</p:tagLst>
</file>

<file path=ppt/tags/tag5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5.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56.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57.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58.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59.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60.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6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66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66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6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65.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6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6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6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6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7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671.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672.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7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7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75.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76.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7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7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67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8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68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9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TEMPLATE_THUMBS_INDEX" val="1、4、7、9、12、17、20、21、22、23、26、29、31、33、35、36、37"/>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610"/>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0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0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1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1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71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1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14.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1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16.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1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1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1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7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7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25.xml><?xml version="1.0" encoding="utf-8"?>
<p:tagLst xmlns:a="http://schemas.openxmlformats.org/drawingml/2006/main" xmlns:r="http://schemas.openxmlformats.org/officeDocument/2006/relationships" xmlns:p="http://schemas.openxmlformats.org/presentationml/2006/main">
  <p:tag name="KSO_WM_TEMPLATE_THUMBS_INDEX" val="1、4、7、9、12、17、20、21、22、23、26、29、31、33、35、36、37"/>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610"/>
</p:tagLst>
</file>

<file path=ppt/tags/tag7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9.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0.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0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0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03.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04.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05.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0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80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0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0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1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1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1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1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1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15.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816.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1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1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1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2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21.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22.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2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82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2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2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2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2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2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3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3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3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3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83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3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3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3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3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3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4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4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4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84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84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4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4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4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4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4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5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5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5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5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5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855.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856.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57.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58.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5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60.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6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62.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63.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8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610"/>
</p:tagLst>
</file>

<file path=ppt/tags/tag8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69.xml><?xml version="1.0" encoding="utf-8"?>
<p:tagLst xmlns:a="http://schemas.openxmlformats.org/drawingml/2006/main" xmlns:r="http://schemas.openxmlformats.org/officeDocument/2006/relationships" xmlns:p="http://schemas.openxmlformats.org/presentationml/2006/main">
  <p:tag name="KSO_WM_TEMPLATE_THUMBS_INDEX" val="1、4、7、9、12、17、20、21、22、23、26、29、31、33、35、36、37"/>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610"/>
</p:tagLst>
</file>

<file path=ppt/tags/tag87.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8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43.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944.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945.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946.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947.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948.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949.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50.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951.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52.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53.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54.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55.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5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57.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58.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5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6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61.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62.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63.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64.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65.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66.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67.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96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69.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970.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71.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72.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73.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74.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75.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76.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77.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978.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79.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80.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81.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82.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83.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84.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85.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8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8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98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989.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90.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991.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992.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993.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994.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995.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996.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997.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998.xml><?xml version="1.0" encoding="utf-8"?>
<p:tagLst xmlns:a="http://schemas.openxmlformats.org/drawingml/2006/main" xmlns:r="http://schemas.openxmlformats.org/officeDocument/2006/relationships"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999.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heme/theme1.xml><?xml version="1.0" encoding="utf-8"?>
<a:theme xmlns:a="http://schemas.openxmlformats.org/drawingml/2006/main" name="2_Office 主题​​">
  <a:themeElements>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71">
      <a:dk1>
        <a:srgbClr val="000000"/>
      </a:dk1>
      <a:lt1>
        <a:srgbClr val="FFFFFF"/>
      </a:lt1>
      <a:dk2>
        <a:srgbClr val="EFECEC"/>
      </a:dk2>
      <a:lt2>
        <a:srgbClr val="FDFCFC"/>
      </a:lt2>
      <a:accent1>
        <a:srgbClr val="D3A991"/>
      </a:accent1>
      <a:accent2>
        <a:srgbClr val="C5B09B"/>
      </a:accent2>
      <a:accent3>
        <a:srgbClr val="B0B19D"/>
      </a:accent3>
      <a:accent4>
        <a:srgbClr val="A5BBAC"/>
      </a:accent4>
      <a:accent5>
        <a:srgbClr val="88BEAF"/>
      </a:accent5>
      <a:accent6>
        <a:srgbClr val="9AD6C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Office 主题​​">
  <a:themeElements>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8_Office 主题​​">
  <a:themeElements>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Office 主题​​">
  <a:themeElements>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Office 主题​​">
  <a:themeElements>
    <a:clrScheme name="1416">
      <a:dk1>
        <a:sysClr val="windowText" lastClr="000000"/>
      </a:dk1>
      <a:lt1>
        <a:sysClr val="window" lastClr="FFFFFF"/>
      </a:lt1>
      <a:dk2>
        <a:srgbClr val="E2EDFD"/>
      </a:dk2>
      <a:lt2>
        <a:srgbClr val="FFFFFF"/>
      </a:lt2>
      <a:accent1>
        <a:srgbClr val="1B57B5"/>
      </a:accent1>
      <a:accent2>
        <a:srgbClr val="1D85C9"/>
      </a:accent2>
      <a:accent3>
        <a:srgbClr val="1FB3DE"/>
      </a:accent3>
      <a:accent4>
        <a:srgbClr val="23BCC6"/>
      </a:accent4>
      <a:accent5>
        <a:srgbClr val="2AA083"/>
      </a:accent5>
      <a:accent6>
        <a:srgbClr val="318440"/>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86</TotalTime>
  <Words>1254</Words>
  <Application>Microsoft Office PowerPoint</Application>
  <PresentationFormat>全屏显示(16:9)</PresentationFormat>
  <Paragraphs>111</Paragraphs>
  <Slides>18</Slides>
  <Notes>18</Notes>
  <HiddenSlides>0</HiddenSlides>
  <MMClips>0</MMClips>
  <ScaleCrop>false</ScaleCrop>
  <HeadingPairs>
    <vt:vector size="6" baseType="variant">
      <vt:variant>
        <vt:lpstr>已用的字体</vt:lpstr>
      </vt:variant>
      <vt:variant>
        <vt:i4>7</vt:i4>
      </vt:variant>
      <vt:variant>
        <vt:lpstr>主题</vt:lpstr>
      </vt:variant>
      <vt:variant>
        <vt:i4>7</vt:i4>
      </vt:variant>
      <vt:variant>
        <vt:lpstr>幻灯片标题</vt:lpstr>
      </vt:variant>
      <vt:variant>
        <vt:i4>18</vt:i4>
      </vt:variant>
    </vt:vector>
  </HeadingPairs>
  <TitlesOfParts>
    <vt:vector size="32" baseType="lpstr">
      <vt:lpstr>汉仪旗黑-85S</vt:lpstr>
      <vt:lpstr>黑体</vt:lpstr>
      <vt:lpstr>宋体</vt:lpstr>
      <vt:lpstr>微软雅黑</vt:lpstr>
      <vt:lpstr>Arial</vt:lpstr>
      <vt:lpstr>Calibri</vt:lpstr>
      <vt:lpstr>Times New Roman</vt:lpstr>
      <vt:lpstr>2_Office 主题​​</vt:lpstr>
      <vt:lpstr>1_Office 主题​​</vt:lpstr>
      <vt:lpstr>3_Office 主题​​</vt:lpstr>
      <vt:lpstr>5_Office 主题​​</vt:lpstr>
      <vt:lpstr>8_Office 主题​​</vt:lpstr>
      <vt:lpstr>4_Office 主题​​</vt:lpstr>
      <vt:lpstr>6_Office 主题​​</vt:lpstr>
      <vt:lpstr>会计基础</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逆流的小鱼</dc:creator>
  <cp:lastModifiedBy>zhuyf</cp:lastModifiedBy>
  <cp:revision>106</cp:revision>
  <dcterms:created xsi:type="dcterms:W3CDTF">2017-09-04T07:53:00Z</dcterms:created>
  <dcterms:modified xsi:type="dcterms:W3CDTF">2020-10-28T13:32:14Z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2052-11.1.0.9339</vt:lpwstr>
  </property>
</Properties>
</file>