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4.xml" ContentType="application/vnd.openxmlformats-officedocument.theme+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6.xml" ContentType="application/vnd.openxmlformats-officedocument.theme+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7.xml" ContentType="application/vnd.openxmlformats-officedocument.theme+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8.xml" ContentType="application/vnd.openxmlformats-officedocument.theme+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heme/theme9.xml" ContentType="application/vnd.openxmlformats-officedocument.theme+xml"/>
  <Override PartName="/ppt/theme/theme10.xml" ContentType="application/vnd.openxmlformats-officedocument.theme+xml"/>
  <Override PartName="/ppt/tags/tag1152.xml" ContentType="application/vnd.openxmlformats-officedocument.presentationml.tags+xml"/>
  <Override PartName="/ppt/tags/tag115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2"/>
    <p:sldMasterId id="2147483686" r:id="rId3"/>
    <p:sldMasterId id="2147483705" r:id="rId4"/>
    <p:sldMasterId id="2147483724" r:id="rId5"/>
    <p:sldMasterId id="2147483743" r:id="rId6"/>
    <p:sldMasterId id="2147483762" r:id="rId7"/>
    <p:sldMasterId id="2147483781" r:id="rId8"/>
  </p:sldMasterIdLst>
  <p:notesMasterIdLst>
    <p:notesMasterId r:id="rId38"/>
  </p:notesMasterIdLst>
  <p:handoutMasterIdLst>
    <p:handoutMasterId r:id="rId39"/>
  </p:handoutMasterIdLst>
  <p:sldIdLst>
    <p:sldId id="369" r:id="rId9"/>
    <p:sldId id="318" r:id="rId10"/>
    <p:sldId id="437" r:id="rId11"/>
    <p:sldId id="322" r:id="rId12"/>
    <p:sldId id="398" r:id="rId13"/>
    <p:sldId id="400" r:id="rId14"/>
    <p:sldId id="406" r:id="rId15"/>
    <p:sldId id="407" r:id="rId16"/>
    <p:sldId id="408" r:id="rId17"/>
    <p:sldId id="409" r:id="rId18"/>
    <p:sldId id="410" r:id="rId19"/>
    <p:sldId id="401" r:id="rId20"/>
    <p:sldId id="411" r:id="rId21"/>
    <p:sldId id="412" r:id="rId22"/>
    <p:sldId id="413" r:id="rId23"/>
    <p:sldId id="416" r:id="rId24"/>
    <p:sldId id="417" r:id="rId25"/>
    <p:sldId id="414" r:id="rId26"/>
    <p:sldId id="419" r:id="rId27"/>
    <p:sldId id="421" r:id="rId28"/>
    <p:sldId id="422" r:id="rId29"/>
    <p:sldId id="423" r:id="rId30"/>
    <p:sldId id="438" r:id="rId31"/>
    <p:sldId id="441" r:id="rId32"/>
    <p:sldId id="446" r:id="rId33"/>
    <p:sldId id="447" r:id="rId34"/>
    <p:sldId id="442" r:id="rId35"/>
    <p:sldId id="452" r:id="rId36"/>
    <p:sldId id="448" r:id="rId37"/>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33">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7061"/>
    <a:srgbClr val="E06741"/>
    <a:srgbClr val="4A5A6F"/>
    <a:srgbClr val="F9F9F9"/>
    <a:srgbClr val="F7C6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3" d="100"/>
          <a:sy n="93" d="100"/>
        </p:scale>
        <p:origin x="720" y="72"/>
      </p:cViewPr>
      <p:guideLst>
        <p:guide orient="horz" pos="1733"/>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handoutMaster" Target="handoutMasters/handoutMaster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黑体" panose="02010609060101010101" charset="-122"/>
              </a:rPr>
              <a:t>2020/10/28</a:t>
            </a:fld>
            <a:endParaRPr lang="zh-CN" altLang="en-US">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黑体" panose="02010609060101010101" charset="-122"/>
              </a:rPr>
              <a:t>‹#›</a:t>
            </a:fld>
            <a:endParaRPr lang="zh-CN" altLang="en-US">
              <a:cs typeface="黑体" panose="02010609060101010101" charset="-122"/>
            </a:endParaRPr>
          </a:p>
        </p:txBody>
      </p:sp>
    </p:spTree>
    <p:extLst>
      <p:ext uri="{BB962C8B-B14F-4D97-AF65-F5344CB8AC3E}">
        <p14:creationId xmlns:p14="http://schemas.microsoft.com/office/powerpoint/2010/main" val="26085962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EE56F87-A81A-4EDE-81AE-3C76F245D5E1}" type="datetimeFigureOut">
              <a:rPr lang="zh-CN" altLang="en-US" smtClean="0"/>
              <a:t>2020/10/28</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324DC7B0-EBAC-4569-9993-246641655C40}" type="slidenum">
              <a:rPr lang="zh-CN" altLang="en-US" smtClean="0"/>
              <a:t>‹#›</a:t>
            </a:fld>
            <a:endParaRPr lang="zh-CN" altLang="en-US"/>
          </a:p>
        </p:txBody>
      </p:sp>
    </p:spTree>
    <p:extLst>
      <p:ext uri="{BB962C8B-B14F-4D97-AF65-F5344CB8AC3E}">
        <p14:creationId xmlns:p14="http://schemas.microsoft.com/office/powerpoint/2010/main" val="1815896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771932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301781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1284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03177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079306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9464108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1276074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795956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9129126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303589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19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746425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2</a:t>
            </a:fld>
            <a:endParaRPr lang="zh-CN" altLang="en-US"/>
          </a:p>
        </p:txBody>
      </p:sp>
    </p:spTree>
    <p:extLst>
      <p:ext uri="{BB962C8B-B14F-4D97-AF65-F5344CB8AC3E}">
        <p14:creationId xmlns:p14="http://schemas.microsoft.com/office/powerpoint/2010/main" val="2218523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6424872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6683109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84271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0820395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0731231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8347542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142827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3818322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312244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29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198589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011136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4</a:t>
            </a:fld>
            <a:endParaRPr lang="zh-CN" altLang="en-US"/>
          </a:p>
        </p:txBody>
      </p:sp>
    </p:spTree>
    <p:extLst>
      <p:ext uri="{BB962C8B-B14F-4D97-AF65-F5344CB8AC3E}">
        <p14:creationId xmlns:p14="http://schemas.microsoft.com/office/powerpoint/2010/main" val="4169208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52909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43232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839039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333339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62715765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xml"/><Relationship Id="rId7"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image" Target="file:///C:\Users\1V994W2\PycharmProjects\PPT_Background_Generation/pic_temp/pic_sup.png"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1.xml"/><Relationship Id="rId7" Type="http://schemas.openxmlformats.org/officeDocument/2006/relationships/slideMaster" Target="../slideMasters/slideMaster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3.xml"/><Relationship Id="rId10" Type="http://schemas.openxmlformats.org/officeDocument/2006/relationships/image" Target="../media/image3.png"/><Relationship Id="rId4" Type="http://schemas.openxmlformats.org/officeDocument/2006/relationships/tags" Target="../tags/tag72.xml"/><Relationship Id="rId9" Type="http://schemas.openxmlformats.org/officeDocument/2006/relationships/image" Target="file:///C:\Users\1V994W2\PycharmProjects\PPT_Background_Generation/pic_temp/0_pic_quater_right_down.png" TargetMode="External"/></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89.xml"/><Relationship Id="rId7" Type="http://schemas.openxmlformats.org/officeDocument/2006/relationships/slideMaster" Target="../slideMasters/slideMaster6.xml"/><Relationship Id="rId2" Type="http://schemas.openxmlformats.org/officeDocument/2006/relationships/tags" Target="../tags/tag788.xml"/><Relationship Id="rId1" Type="http://schemas.openxmlformats.org/officeDocument/2006/relationships/tags" Target="../tags/tag787.xml"/><Relationship Id="rId6" Type="http://schemas.openxmlformats.org/officeDocument/2006/relationships/tags" Target="../tags/tag79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91.xml"/><Relationship Id="rId10" Type="http://schemas.openxmlformats.org/officeDocument/2006/relationships/image" Target="../media/image3.png"/><Relationship Id="rId4" Type="http://schemas.openxmlformats.org/officeDocument/2006/relationships/tags" Target="../tags/tag790.xml"/><Relationship Id="rId9" Type="http://schemas.openxmlformats.org/officeDocument/2006/relationships/image" Target="file:///C:\Users\1V994W2\PycharmProjects\PPT_Background_Generation/pic_temp/0_pic_quater_right_down.png" TargetMode="External"/></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95.xml"/><Relationship Id="rId7" Type="http://schemas.openxmlformats.org/officeDocument/2006/relationships/slideMaster" Target="../slideMasters/slideMaster6.xml"/><Relationship Id="rId2" Type="http://schemas.openxmlformats.org/officeDocument/2006/relationships/tags" Target="../tags/tag794.xml"/><Relationship Id="rId1" Type="http://schemas.openxmlformats.org/officeDocument/2006/relationships/tags" Target="../tags/tag793.xml"/><Relationship Id="rId6" Type="http://schemas.openxmlformats.org/officeDocument/2006/relationships/tags" Target="../tags/tag798.xml"/><Relationship Id="rId5" Type="http://schemas.openxmlformats.org/officeDocument/2006/relationships/tags" Target="../tags/tag797.xml"/><Relationship Id="rId4" Type="http://schemas.openxmlformats.org/officeDocument/2006/relationships/tags" Target="../tags/tag796.xml"/><Relationship Id="rId9" Type="http://schemas.openxmlformats.org/officeDocument/2006/relationships/image" Target="file:///C:\Users\1V994W2\PycharmProjects\PPT_Background_Generation/pic_temp/pic_sup.png" TargetMode="External"/></Relationships>
</file>

<file path=ppt/slideLayouts/_rels/slideLayout10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801.xml"/><Relationship Id="rId7" Type="http://schemas.openxmlformats.org/officeDocument/2006/relationships/tags" Target="../tags/tag805.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00.xml"/><Relationship Id="rId1" Type="http://schemas.openxmlformats.org/officeDocument/2006/relationships/tags" Target="../tags/tag799.xml"/><Relationship Id="rId6" Type="http://schemas.openxmlformats.org/officeDocument/2006/relationships/tags" Target="../tags/tag804.xml"/><Relationship Id="rId11" Type="http://schemas.openxmlformats.org/officeDocument/2006/relationships/image" Target="../media/image3.png"/><Relationship Id="rId5" Type="http://schemas.openxmlformats.org/officeDocument/2006/relationships/tags" Target="../tags/tag803.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02.xml"/><Relationship Id="rId9" Type="http://schemas.openxmlformats.org/officeDocument/2006/relationships/image" Target="../media/image2.png"/></Relationships>
</file>

<file path=ppt/slideLayouts/_rels/slideLayout103.xml.rels><?xml version="1.0" encoding="UTF-8" standalone="yes"?>
<Relationships xmlns="http://schemas.openxmlformats.org/package/2006/relationships"><Relationship Id="rId8" Type="http://schemas.openxmlformats.org/officeDocument/2006/relationships/tags" Target="../tags/tag813.xml"/><Relationship Id="rId13" Type="http://schemas.openxmlformats.org/officeDocument/2006/relationships/image" Target="../media/image3.png"/><Relationship Id="rId3" Type="http://schemas.openxmlformats.org/officeDocument/2006/relationships/tags" Target="../tags/tag808.xml"/><Relationship Id="rId7" Type="http://schemas.openxmlformats.org/officeDocument/2006/relationships/tags" Target="../tags/tag812.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07.xml"/><Relationship Id="rId1" Type="http://schemas.openxmlformats.org/officeDocument/2006/relationships/tags" Target="../tags/tag806.xml"/><Relationship Id="rId6" Type="http://schemas.openxmlformats.org/officeDocument/2006/relationships/tags" Target="../tags/tag811.xml"/><Relationship Id="rId11" Type="http://schemas.openxmlformats.org/officeDocument/2006/relationships/image" Target="../media/image2.png"/><Relationship Id="rId5" Type="http://schemas.openxmlformats.org/officeDocument/2006/relationships/tags" Target="../tags/tag810.xml"/><Relationship Id="rId10" Type="http://schemas.openxmlformats.org/officeDocument/2006/relationships/slideMaster" Target="../slideMasters/slideMaster6.xml"/><Relationship Id="rId4" Type="http://schemas.openxmlformats.org/officeDocument/2006/relationships/tags" Target="../tags/tag809.xml"/><Relationship Id="rId9" Type="http://schemas.openxmlformats.org/officeDocument/2006/relationships/tags" Target="../tags/tag814.xml"/><Relationship Id="rId14" Type="http://schemas.openxmlformats.org/officeDocument/2006/relationships/image" Target="file:///C:\Users\1V994W2\PycharmProjects\PPT_Background_Generation/pic_temp/1_pic_quater_left_down.png" TargetMode="External"/></Relationships>
</file>

<file path=ppt/slideLayouts/_rels/slideLayout104.xml.rels><?xml version="1.0" encoding="UTF-8" standalone="yes"?>
<Relationships xmlns="http://schemas.openxmlformats.org/package/2006/relationships"><Relationship Id="rId8" Type="http://schemas.openxmlformats.org/officeDocument/2006/relationships/tags" Target="../tags/tag822.xml"/><Relationship Id="rId3" Type="http://schemas.openxmlformats.org/officeDocument/2006/relationships/tags" Target="../tags/tag817.xml"/><Relationship Id="rId7" Type="http://schemas.openxmlformats.org/officeDocument/2006/relationships/tags" Target="../tags/tag821.xml"/><Relationship Id="rId2" Type="http://schemas.openxmlformats.org/officeDocument/2006/relationships/tags" Target="../tags/tag816.xml"/><Relationship Id="rId1" Type="http://schemas.openxmlformats.org/officeDocument/2006/relationships/tags" Target="../tags/tag815.xml"/><Relationship Id="rId6" Type="http://schemas.openxmlformats.org/officeDocument/2006/relationships/tags" Target="../tags/tag82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819.xml"/><Relationship Id="rId10" Type="http://schemas.openxmlformats.org/officeDocument/2006/relationships/image" Target="../media/image2.png"/><Relationship Id="rId4" Type="http://schemas.openxmlformats.org/officeDocument/2006/relationships/tags" Target="../tags/tag818.xml"/><Relationship Id="rId9"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8" Type="http://schemas.openxmlformats.org/officeDocument/2006/relationships/tags" Target="../tags/tag83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25.xml"/><Relationship Id="rId7" Type="http://schemas.openxmlformats.org/officeDocument/2006/relationships/tags" Target="../tags/tag829.xml"/><Relationship Id="rId12" Type="http://schemas.openxmlformats.org/officeDocument/2006/relationships/image" Target="../media/image2.png"/><Relationship Id="rId2" Type="http://schemas.openxmlformats.org/officeDocument/2006/relationships/tags" Target="../tags/tag824.xml"/><Relationship Id="rId1" Type="http://schemas.openxmlformats.org/officeDocument/2006/relationships/tags" Target="../tags/tag823.xml"/><Relationship Id="rId6" Type="http://schemas.openxmlformats.org/officeDocument/2006/relationships/tags" Target="../tags/tag828.xml"/><Relationship Id="rId11" Type="http://schemas.openxmlformats.org/officeDocument/2006/relationships/slideMaster" Target="../slideMasters/slideMaster6.xml"/><Relationship Id="rId5" Type="http://schemas.openxmlformats.org/officeDocument/2006/relationships/tags" Target="../tags/tag82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832.xml"/><Relationship Id="rId4" Type="http://schemas.openxmlformats.org/officeDocument/2006/relationships/tags" Target="../tags/tag826.xml"/><Relationship Id="rId9" Type="http://schemas.openxmlformats.org/officeDocument/2006/relationships/tags" Target="../tags/tag831.xml"/><Relationship Id="rId1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8" Type="http://schemas.openxmlformats.org/officeDocument/2006/relationships/tags" Target="../tags/tag84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35.xml"/><Relationship Id="rId7" Type="http://schemas.openxmlformats.org/officeDocument/2006/relationships/tags" Target="../tags/tag839.xml"/><Relationship Id="rId12" Type="http://schemas.openxmlformats.org/officeDocument/2006/relationships/image" Target="../media/image2.png"/><Relationship Id="rId2" Type="http://schemas.openxmlformats.org/officeDocument/2006/relationships/tags" Target="../tags/tag834.xml"/><Relationship Id="rId1" Type="http://schemas.openxmlformats.org/officeDocument/2006/relationships/tags" Target="../tags/tag833.xml"/><Relationship Id="rId6" Type="http://schemas.openxmlformats.org/officeDocument/2006/relationships/tags" Target="../tags/tag838.xml"/><Relationship Id="rId11" Type="http://schemas.openxmlformats.org/officeDocument/2006/relationships/slideMaster" Target="../slideMasters/slideMaster6.xml"/><Relationship Id="rId5" Type="http://schemas.openxmlformats.org/officeDocument/2006/relationships/tags" Target="../tags/tag83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842.xml"/><Relationship Id="rId4" Type="http://schemas.openxmlformats.org/officeDocument/2006/relationships/tags" Target="../tags/tag836.xml"/><Relationship Id="rId9" Type="http://schemas.openxmlformats.org/officeDocument/2006/relationships/tags" Target="../tags/tag841.xml"/><Relationship Id="rId14" Type="http://schemas.openxmlformats.org/officeDocument/2006/relationships/image" Target="../media/image3.png"/></Relationships>
</file>

<file path=ppt/slideLayouts/_rels/slideLayout107.xml.rels><?xml version="1.0" encoding="UTF-8" standalone="yes"?>
<Relationships xmlns="http://schemas.openxmlformats.org/package/2006/relationships"><Relationship Id="rId8" Type="http://schemas.openxmlformats.org/officeDocument/2006/relationships/tags" Target="../tags/tag850.xml"/><Relationship Id="rId13" Type="http://schemas.openxmlformats.org/officeDocument/2006/relationships/slideMaster" Target="../slideMasters/slideMaster6.xml"/><Relationship Id="rId3" Type="http://schemas.openxmlformats.org/officeDocument/2006/relationships/tags" Target="../tags/tag845.xml"/><Relationship Id="rId7" Type="http://schemas.openxmlformats.org/officeDocument/2006/relationships/tags" Target="../tags/tag849.xml"/><Relationship Id="rId12" Type="http://schemas.openxmlformats.org/officeDocument/2006/relationships/tags" Target="../tags/tag854.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44.xml"/><Relationship Id="rId16" Type="http://schemas.openxmlformats.org/officeDocument/2006/relationships/image" Target="../media/image3.png"/><Relationship Id="rId1" Type="http://schemas.openxmlformats.org/officeDocument/2006/relationships/tags" Target="../tags/tag843.xml"/><Relationship Id="rId6" Type="http://schemas.openxmlformats.org/officeDocument/2006/relationships/tags" Target="../tags/tag848.xml"/><Relationship Id="rId11" Type="http://schemas.openxmlformats.org/officeDocument/2006/relationships/tags" Target="../tags/tag853.xml"/><Relationship Id="rId5" Type="http://schemas.openxmlformats.org/officeDocument/2006/relationships/tags" Target="../tags/tag847.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852.xml"/><Relationship Id="rId4" Type="http://schemas.openxmlformats.org/officeDocument/2006/relationships/tags" Target="../tags/tag846.xml"/><Relationship Id="rId9" Type="http://schemas.openxmlformats.org/officeDocument/2006/relationships/tags" Target="../tags/tag851.xml"/><Relationship Id="rId14" Type="http://schemas.openxmlformats.org/officeDocument/2006/relationships/image" Target="../media/image2.png"/></Relationships>
</file>

<file path=ppt/slideLayouts/_rels/slideLayout108.xml.rels><?xml version="1.0" encoding="UTF-8" standalone="yes"?>
<Relationships xmlns="http://schemas.openxmlformats.org/package/2006/relationships"><Relationship Id="rId8" Type="http://schemas.openxmlformats.org/officeDocument/2006/relationships/tags" Target="../tags/tag862.xml"/><Relationship Id="rId13" Type="http://schemas.openxmlformats.org/officeDocument/2006/relationships/image" Target="../media/image3.png"/><Relationship Id="rId3" Type="http://schemas.openxmlformats.org/officeDocument/2006/relationships/tags" Target="../tags/tag857.xml"/><Relationship Id="rId7" Type="http://schemas.openxmlformats.org/officeDocument/2006/relationships/tags" Target="../tags/tag861.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56.xml"/><Relationship Id="rId1" Type="http://schemas.openxmlformats.org/officeDocument/2006/relationships/tags" Target="../tags/tag855.xml"/><Relationship Id="rId6" Type="http://schemas.openxmlformats.org/officeDocument/2006/relationships/tags" Target="../tags/tag860.xml"/><Relationship Id="rId11" Type="http://schemas.openxmlformats.org/officeDocument/2006/relationships/image" Target="../media/image6.png"/><Relationship Id="rId5" Type="http://schemas.openxmlformats.org/officeDocument/2006/relationships/tags" Target="../tags/tag859.xml"/><Relationship Id="rId10" Type="http://schemas.openxmlformats.org/officeDocument/2006/relationships/slideMaster" Target="../slideMasters/slideMaster6.xml"/><Relationship Id="rId4" Type="http://schemas.openxmlformats.org/officeDocument/2006/relationships/tags" Target="../tags/tag858.xml"/><Relationship Id="rId9" Type="http://schemas.openxmlformats.org/officeDocument/2006/relationships/tags" Target="../tags/tag863.xml"/><Relationship Id="rId14" Type="http://schemas.openxmlformats.org/officeDocument/2006/relationships/image" Target="file:///C:\Users\1V994W2\PycharmProjects\PPT_Background_Generation/pic_temp/1_pic_quater_left_down.png" TargetMode="External"/></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872.xml"/><Relationship Id="rId7" Type="http://schemas.openxmlformats.org/officeDocument/2006/relationships/slideMaster" Target="../slideMasters/slideMaster7.xml"/><Relationship Id="rId2" Type="http://schemas.openxmlformats.org/officeDocument/2006/relationships/tags" Target="../tags/tag871.xml"/><Relationship Id="rId1" Type="http://schemas.openxmlformats.org/officeDocument/2006/relationships/tags" Target="../tags/tag870.xml"/><Relationship Id="rId6" Type="http://schemas.openxmlformats.org/officeDocument/2006/relationships/tags" Target="../tags/tag875.xml"/><Relationship Id="rId5" Type="http://schemas.openxmlformats.org/officeDocument/2006/relationships/tags" Target="../tags/tag874.xml"/><Relationship Id="rId4" Type="http://schemas.openxmlformats.org/officeDocument/2006/relationships/tags" Target="../tags/tag873.xml"/><Relationship Id="rId9" Type="http://schemas.openxmlformats.org/officeDocument/2006/relationships/image" Target="file:///C:\Users\1V994W2\PycharmProjects\PPT_Background_Generation/pic_temp/pic_sup.png" TargetMode="Externa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7.xml"/><Relationship Id="rId7" Type="http://schemas.openxmlformats.org/officeDocument/2006/relationships/slideMaster" Target="../slideMasters/slideMaster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file:///C:\Users\1V994W2\PycharmProjects\PPT_Background_Generation/pic_temp/pic_sup.png" TargetMode="External"/></Relationships>
</file>

<file path=ppt/slideLayouts/_rels/slideLayout110.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878.xml"/><Relationship Id="rId7" Type="http://schemas.openxmlformats.org/officeDocument/2006/relationships/tags" Target="../tags/tag88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77.xml"/><Relationship Id="rId1" Type="http://schemas.openxmlformats.org/officeDocument/2006/relationships/tags" Target="../tags/tag876.xml"/><Relationship Id="rId6" Type="http://schemas.openxmlformats.org/officeDocument/2006/relationships/tags" Target="../tags/tag881.xml"/><Relationship Id="rId11" Type="http://schemas.openxmlformats.org/officeDocument/2006/relationships/image" Target="../media/image3.png"/><Relationship Id="rId5" Type="http://schemas.openxmlformats.org/officeDocument/2006/relationships/tags" Target="../tags/tag88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79.xml"/><Relationship Id="rId9" Type="http://schemas.openxmlformats.org/officeDocument/2006/relationships/image" Target="../media/image2.png"/></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885.xml"/><Relationship Id="rId7" Type="http://schemas.openxmlformats.org/officeDocument/2006/relationships/slideMaster" Target="../slideMasters/slideMaster7.xml"/><Relationship Id="rId2" Type="http://schemas.openxmlformats.org/officeDocument/2006/relationships/tags" Target="../tags/tag884.xml"/><Relationship Id="rId1" Type="http://schemas.openxmlformats.org/officeDocument/2006/relationships/tags" Target="../tags/tag883.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9" Type="http://schemas.openxmlformats.org/officeDocument/2006/relationships/image" Target="file:///C:\Users\1V994W2\PycharmProjects\PPT_Background_Generation/pic_temp/pic_half_top.png" TargetMode="External"/></Relationships>
</file>

<file path=ppt/slideLayouts/_rels/slideLayout112.xml.rels><?xml version="1.0" encoding="UTF-8" standalone="yes"?>
<Relationships xmlns="http://schemas.openxmlformats.org/package/2006/relationships"><Relationship Id="rId8" Type="http://schemas.openxmlformats.org/officeDocument/2006/relationships/tags" Target="../tags/tag896.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891.xml"/><Relationship Id="rId7" Type="http://schemas.openxmlformats.org/officeDocument/2006/relationships/tags" Target="../tags/tag895.xml"/><Relationship Id="rId12" Type="http://schemas.openxmlformats.org/officeDocument/2006/relationships/image" Target="../media/image3.png"/><Relationship Id="rId2" Type="http://schemas.openxmlformats.org/officeDocument/2006/relationships/tags" Target="../tags/tag890.xml"/><Relationship Id="rId1" Type="http://schemas.openxmlformats.org/officeDocument/2006/relationships/tags" Target="../tags/tag889.xml"/><Relationship Id="rId6" Type="http://schemas.openxmlformats.org/officeDocument/2006/relationships/tags" Target="../tags/tag89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893.xml"/><Relationship Id="rId10" Type="http://schemas.openxmlformats.org/officeDocument/2006/relationships/image" Target="../media/image2.png"/><Relationship Id="rId4" Type="http://schemas.openxmlformats.org/officeDocument/2006/relationships/tags" Target="../tags/tag892.xml"/><Relationship Id="rId9"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8" Type="http://schemas.openxmlformats.org/officeDocument/2006/relationships/tags" Target="../tags/tag90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99.xml"/><Relationship Id="rId7" Type="http://schemas.openxmlformats.org/officeDocument/2006/relationships/tags" Target="../tags/tag903.xml"/><Relationship Id="rId12" Type="http://schemas.openxmlformats.org/officeDocument/2006/relationships/image" Target="../media/image2.png"/><Relationship Id="rId2" Type="http://schemas.openxmlformats.org/officeDocument/2006/relationships/tags" Target="../tags/tag898.xml"/><Relationship Id="rId1" Type="http://schemas.openxmlformats.org/officeDocument/2006/relationships/tags" Target="../tags/tag897.xml"/><Relationship Id="rId6" Type="http://schemas.openxmlformats.org/officeDocument/2006/relationships/tags" Target="../tags/tag902.xml"/><Relationship Id="rId11" Type="http://schemas.openxmlformats.org/officeDocument/2006/relationships/slideMaster" Target="../slideMasters/slideMaster7.xml"/><Relationship Id="rId5" Type="http://schemas.openxmlformats.org/officeDocument/2006/relationships/tags" Target="../tags/tag90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906.xml"/><Relationship Id="rId4" Type="http://schemas.openxmlformats.org/officeDocument/2006/relationships/tags" Target="../tags/tag900.xml"/><Relationship Id="rId9" Type="http://schemas.openxmlformats.org/officeDocument/2006/relationships/tags" Target="../tags/tag905.xml"/><Relationship Id="rId14" Type="http://schemas.openxmlformats.org/officeDocument/2006/relationships/image" Target="../media/image3.png"/></Relationships>
</file>

<file path=ppt/slideLayouts/_rels/slideLayout1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909.xml"/><Relationship Id="rId7" Type="http://schemas.openxmlformats.org/officeDocument/2006/relationships/slideMaster" Target="../slideMasters/slideMaster7.xml"/><Relationship Id="rId2" Type="http://schemas.openxmlformats.org/officeDocument/2006/relationships/tags" Target="../tags/tag908.xml"/><Relationship Id="rId1" Type="http://schemas.openxmlformats.org/officeDocument/2006/relationships/tags" Target="../tags/tag907.xml"/><Relationship Id="rId6" Type="http://schemas.openxmlformats.org/officeDocument/2006/relationships/tags" Target="../tags/tag91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911.xml"/><Relationship Id="rId10" Type="http://schemas.openxmlformats.org/officeDocument/2006/relationships/image" Target="../media/image3.png"/><Relationship Id="rId4" Type="http://schemas.openxmlformats.org/officeDocument/2006/relationships/tags" Target="../tags/tag910.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915.xml"/><Relationship Id="rId2" Type="http://schemas.openxmlformats.org/officeDocument/2006/relationships/tags" Target="../tags/tag914.xml"/><Relationship Id="rId1" Type="http://schemas.openxmlformats.org/officeDocument/2006/relationships/tags" Target="../tags/tag913.xml"/><Relationship Id="rId4"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8" Type="http://schemas.openxmlformats.org/officeDocument/2006/relationships/tags" Target="../tags/tag923.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918.xml"/><Relationship Id="rId7" Type="http://schemas.openxmlformats.org/officeDocument/2006/relationships/tags" Target="../tags/tag922.xml"/><Relationship Id="rId12" Type="http://schemas.openxmlformats.org/officeDocument/2006/relationships/image" Target="../media/image3.png"/><Relationship Id="rId2" Type="http://schemas.openxmlformats.org/officeDocument/2006/relationships/tags" Target="../tags/tag917.xml"/><Relationship Id="rId1" Type="http://schemas.openxmlformats.org/officeDocument/2006/relationships/tags" Target="../tags/tag916.xml"/><Relationship Id="rId6" Type="http://schemas.openxmlformats.org/officeDocument/2006/relationships/tags" Target="../tags/tag921.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920.xml"/><Relationship Id="rId10" Type="http://schemas.openxmlformats.org/officeDocument/2006/relationships/image" Target="../media/image2.png"/><Relationship Id="rId4" Type="http://schemas.openxmlformats.org/officeDocument/2006/relationships/tags" Target="../tags/tag919.xml"/><Relationship Id="rId9"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926.xml"/><Relationship Id="rId7" Type="http://schemas.openxmlformats.org/officeDocument/2006/relationships/tags" Target="../tags/tag93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925.xml"/><Relationship Id="rId1" Type="http://schemas.openxmlformats.org/officeDocument/2006/relationships/tags" Target="../tags/tag924.xml"/><Relationship Id="rId6" Type="http://schemas.openxmlformats.org/officeDocument/2006/relationships/tags" Target="../tags/tag929.xml"/><Relationship Id="rId11" Type="http://schemas.openxmlformats.org/officeDocument/2006/relationships/image" Target="../media/image3.png"/><Relationship Id="rId5" Type="http://schemas.openxmlformats.org/officeDocument/2006/relationships/tags" Target="../tags/tag92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927.xml"/><Relationship Id="rId9" Type="http://schemas.openxmlformats.org/officeDocument/2006/relationships/image" Target="../media/image2.png"/></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33.xml"/><Relationship Id="rId7" Type="http://schemas.openxmlformats.org/officeDocument/2006/relationships/slideMaster" Target="../slideMasters/slideMaster7.xml"/><Relationship Id="rId2" Type="http://schemas.openxmlformats.org/officeDocument/2006/relationships/tags" Target="../tags/tag932.xml"/><Relationship Id="rId1" Type="http://schemas.openxmlformats.org/officeDocument/2006/relationships/tags" Target="../tags/tag931.xml"/><Relationship Id="rId6" Type="http://schemas.openxmlformats.org/officeDocument/2006/relationships/tags" Target="../tags/tag93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935.xml"/><Relationship Id="rId10" Type="http://schemas.openxmlformats.org/officeDocument/2006/relationships/image" Target="../media/image3.png"/><Relationship Id="rId4" Type="http://schemas.openxmlformats.org/officeDocument/2006/relationships/tags" Target="../tags/tag934.xml"/><Relationship Id="rId9" Type="http://schemas.openxmlformats.org/officeDocument/2006/relationships/image" Target="file:///C:\Users\1V994W2\PycharmProjects\PPT_Background_Generation/pic_temp/0_pic_quater_right_down.png" TargetMode="External"/></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939.xml"/><Relationship Id="rId7" Type="http://schemas.openxmlformats.org/officeDocument/2006/relationships/slideMaster" Target="../slideMasters/slideMaster7.xml"/><Relationship Id="rId2" Type="http://schemas.openxmlformats.org/officeDocument/2006/relationships/tags" Target="../tags/tag938.xml"/><Relationship Id="rId1" Type="http://schemas.openxmlformats.org/officeDocument/2006/relationships/tags" Target="../tags/tag937.xml"/><Relationship Id="rId6" Type="http://schemas.openxmlformats.org/officeDocument/2006/relationships/tags" Target="../tags/tag942.xml"/><Relationship Id="rId5" Type="http://schemas.openxmlformats.org/officeDocument/2006/relationships/tags" Target="../tags/tag941.xml"/><Relationship Id="rId4" Type="http://schemas.openxmlformats.org/officeDocument/2006/relationships/tags" Target="../tags/tag940.xml"/><Relationship Id="rId9" Type="http://schemas.openxmlformats.org/officeDocument/2006/relationships/image" Target="file:///C:\Users\1V994W2\PycharmProjects\PPT_Background_Generation/pic_temp/pic_sup.png" TargetMode="External"/></Relationships>
</file>

<file path=ppt/slideLayouts/_rels/slideLayout1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image" Target="../media/image3.png"/><Relationship Id="rId5" Type="http://schemas.openxmlformats.org/officeDocument/2006/relationships/tags" Target="../tags/tag8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4.xml"/><Relationship Id="rId9" Type="http://schemas.openxmlformats.org/officeDocument/2006/relationships/image" Target="../media/image2.png"/></Relationships>
</file>

<file path=ppt/slideLayouts/_rels/slideLayout120.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945.xml"/><Relationship Id="rId7" Type="http://schemas.openxmlformats.org/officeDocument/2006/relationships/tags" Target="../tags/tag949.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944.xml"/><Relationship Id="rId1" Type="http://schemas.openxmlformats.org/officeDocument/2006/relationships/tags" Target="../tags/tag943.xml"/><Relationship Id="rId6" Type="http://schemas.openxmlformats.org/officeDocument/2006/relationships/tags" Target="../tags/tag948.xml"/><Relationship Id="rId11" Type="http://schemas.openxmlformats.org/officeDocument/2006/relationships/image" Target="../media/image3.png"/><Relationship Id="rId5" Type="http://schemas.openxmlformats.org/officeDocument/2006/relationships/tags" Target="../tags/tag947.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946.xml"/><Relationship Id="rId9" Type="http://schemas.openxmlformats.org/officeDocument/2006/relationships/image" Target="../media/image2.png"/></Relationships>
</file>

<file path=ppt/slideLayouts/_rels/slideLayout121.xml.rels><?xml version="1.0" encoding="UTF-8" standalone="yes"?>
<Relationships xmlns="http://schemas.openxmlformats.org/package/2006/relationships"><Relationship Id="rId8" Type="http://schemas.openxmlformats.org/officeDocument/2006/relationships/tags" Target="../tags/tag957.xml"/><Relationship Id="rId13" Type="http://schemas.openxmlformats.org/officeDocument/2006/relationships/image" Target="../media/image3.png"/><Relationship Id="rId3" Type="http://schemas.openxmlformats.org/officeDocument/2006/relationships/tags" Target="../tags/tag952.xml"/><Relationship Id="rId7" Type="http://schemas.openxmlformats.org/officeDocument/2006/relationships/tags" Target="../tags/tag956.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951.xml"/><Relationship Id="rId1" Type="http://schemas.openxmlformats.org/officeDocument/2006/relationships/tags" Target="../tags/tag950.xml"/><Relationship Id="rId6" Type="http://schemas.openxmlformats.org/officeDocument/2006/relationships/tags" Target="../tags/tag955.xml"/><Relationship Id="rId11" Type="http://schemas.openxmlformats.org/officeDocument/2006/relationships/image" Target="../media/image2.png"/><Relationship Id="rId5" Type="http://schemas.openxmlformats.org/officeDocument/2006/relationships/tags" Target="../tags/tag954.xml"/><Relationship Id="rId10" Type="http://schemas.openxmlformats.org/officeDocument/2006/relationships/slideMaster" Target="../slideMasters/slideMaster7.xml"/><Relationship Id="rId4" Type="http://schemas.openxmlformats.org/officeDocument/2006/relationships/tags" Target="../tags/tag953.xml"/><Relationship Id="rId9" Type="http://schemas.openxmlformats.org/officeDocument/2006/relationships/tags" Target="../tags/tag958.xml"/><Relationship Id="rId14" Type="http://schemas.openxmlformats.org/officeDocument/2006/relationships/image" Target="file:///C:\Users\1V994W2\PycharmProjects\PPT_Background_Generation/pic_temp/1_pic_quater_left_down.png" TargetMode="External"/></Relationships>
</file>

<file path=ppt/slideLayouts/_rels/slideLayout122.xml.rels><?xml version="1.0" encoding="UTF-8" standalone="yes"?>
<Relationships xmlns="http://schemas.openxmlformats.org/package/2006/relationships"><Relationship Id="rId8" Type="http://schemas.openxmlformats.org/officeDocument/2006/relationships/tags" Target="../tags/tag966.xml"/><Relationship Id="rId3" Type="http://schemas.openxmlformats.org/officeDocument/2006/relationships/tags" Target="../tags/tag961.xml"/><Relationship Id="rId7" Type="http://schemas.openxmlformats.org/officeDocument/2006/relationships/tags" Target="../tags/tag965.xml"/><Relationship Id="rId2" Type="http://schemas.openxmlformats.org/officeDocument/2006/relationships/tags" Target="../tags/tag960.xml"/><Relationship Id="rId1" Type="http://schemas.openxmlformats.org/officeDocument/2006/relationships/tags" Target="../tags/tag959.xml"/><Relationship Id="rId6" Type="http://schemas.openxmlformats.org/officeDocument/2006/relationships/tags" Target="../tags/tag96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963.xml"/><Relationship Id="rId10" Type="http://schemas.openxmlformats.org/officeDocument/2006/relationships/image" Target="../media/image2.png"/><Relationship Id="rId4" Type="http://schemas.openxmlformats.org/officeDocument/2006/relationships/tags" Target="../tags/tag962.xml"/><Relationship Id="rId9"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8" Type="http://schemas.openxmlformats.org/officeDocument/2006/relationships/tags" Target="../tags/tag97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969.xml"/><Relationship Id="rId7" Type="http://schemas.openxmlformats.org/officeDocument/2006/relationships/tags" Target="../tags/tag973.xml"/><Relationship Id="rId12" Type="http://schemas.openxmlformats.org/officeDocument/2006/relationships/image" Target="../media/image2.png"/><Relationship Id="rId2" Type="http://schemas.openxmlformats.org/officeDocument/2006/relationships/tags" Target="../tags/tag968.xml"/><Relationship Id="rId1" Type="http://schemas.openxmlformats.org/officeDocument/2006/relationships/tags" Target="../tags/tag967.xml"/><Relationship Id="rId6" Type="http://schemas.openxmlformats.org/officeDocument/2006/relationships/tags" Target="../tags/tag972.xml"/><Relationship Id="rId11" Type="http://schemas.openxmlformats.org/officeDocument/2006/relationships/slideMaster" Target="../slideMasters/slideMaster7.xml"/><Relationship Id="rId5" Type="http://schemas.openxmlformats.org/officeDocument/2006/relationships/tags" Target="../tags/tag97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976.xml"/><Relationship Id="rId4" Type="http://schemas.openxmlformats.org/officeDocument/2006/relationships/tags" Target="../tags/tag970.xml"/><Relationship Id="rId9" Type="http://schemas.openxmlformats.org/officeDocument/2006/relationships/tags" Target="../tags/tag975.xml"/><Relationship Id="rId14" Type="http://schemas.openxmlformats.org/officeDocument/2006/relationships/image" Target="../media/image3.png"/></Relationships>
</file>

<file path=ppt/slideLayouts/_rels/slideLayout124.xml.rels><?xml version="1.0" encoding="UTF-8" standalone="yes"?>
<Relationships xmlns="http://schemas.openxmlformats.org/package/2006/relationships"><Relationship Id="rId8" Type="http://schemas.openxmlformats.org/officeDocument/2006/relationships/tags" Target="../tags/tag98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979.xml"/><Relationship Id="rId7" Type="http://schemas.openxmlformats.org/officeDocument/2006/relationships/tags" Target="../tags/tag983.xml"/><Relationship Id="rId12" Type="http://schemas.openxmlformats.org/officeDocument/2006/relationships/image" Target="../media/image2.png"/><Relationship Id="rId2" Type="http://schemas.openxmlformats.org/officeDocument/2006/relationships/tags" Target="../tags/tag978.xml"/><Relationship Id="rId1" Type="http://schemas.openxmlformats.org/officeDocument/2006/relationships/tags" Target="../tags/tag977.xml"/><Relationship Id="rId6" Type="http://schemas.openxmlformats.org/officeDocument/2006/relationships/tags" Target="../tags/tag982.xml"/><Relationship Id="rId11" Type="http://schemas.openxmlformats.org/officeDocument/2006/relationships/slideMaster" Target="../slideMasters/slideMaster7.xml"/><Relationship Id="rId5" Type="http://schemas.openxmlformats.org/officeDocument/2006/relationships/tags" Target="../tags/tag98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986.xml"/><Relationship Id="rId4" Type="http://schemas.openxmlformats.org/officeDocument/2006/relationships/tags" Target="../tags/tag980.xml"/><Relationship Id="rId9" Type="http://schemas.openxmlformats.org/officeDocument/2006/relationships/tags" Target="../tags/tag985.xml"/><Relationship Id="rId14" Type="http://schemas.openxmlformats.org/officeDocument/2006/relationships/image" Target="../media/image3.png"/></Relationships>
</file>

<file path=ppt/slideLayouts/_rels/slideLayout125.xml.rels><?xml version="1.0" encoding="UTF-8" standalone="yes"?>
<Relationships xmlns="http://schemas.openxmlformats.org/package/2006/relationships"><Relationship Id="rId8" Type="http://schemas.openxmlformats.org/officeDocument/2006/relationships/tags" Target="../tags/tag994.xml"/><Relationship Id="rId13" Type="http://schemas.openxmlformats.org/officeDocument/2006/relationships/slideMaster" Target="../slideMasters/slideMaster7.xml"/><Relationship Id="rId3" Type="http://schemas.openxmlformats.org/officeDocument/2006/relationships/tags" Target="../tags/tag989.xml"/><Relationship Id="rId7" Type="http://schemas.openxmlformats.org/officeDocument/2006/relationships/tags" Target="../tags/tag993.xml"/><Relationship Id="rId12" Type="http://schemas.openxmlformats.org/officeDocument/2006/relationships/tags" Target="../tags/tag998.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988.xml"/><Relationship Id="rId16" Type="http://schemas.openxmlformats.org/officeDocument/2006/relationships/image" Target="../media/image3.png"/><Relationship Id="rId1" Type="http://schemas.openxmlformats.org/officeDocument/2006/relationships/tags" Target="../tags/tag987.xml"/><Relationship Id="rId6" Type="http://schemas.openxmlformats.org/officeDocument/2006/relationships/tags" Target="../tags/tag992.xml"/><Relationship Id="rId11" Type="http://schemas.openxmlformats.org/officeDocument/2006/relationships/tags" Target="../tags/tag997.xml"/><Relationship Id="rId5" Type="http://schemas.openxmlformats.org/officeDocument/2006/relationships/tags" Target="../tags/tag991.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996.xml"/><Relationship Id="rId4" Type="http://schemas.openxmlformats.org/officeDocument/2006/relationships/tags" Target="../tags/tag990.xml"/><Relationship Id="rId9" Type="http://schemas.openxmlformats.org/officeDocument/2006/relationships/tags" Target="../tags/tag995.xml"/><Relationship Id="rId14" Type="http://schemas.openxmlformats.org/officeDocument/2006/relationships/image" Target="../media/image2.png"/></Relationships>
</file>

<file path=ppt/slideLayouts/_rels/slideLayout126.xml.rels><?xml version="1.0" encoding="UTF-8" standalone="yes"?>
<Relationships xmlns="http://schemas.openxmlformats.org/package/2006/relationships"><Relationship Id="rId8" Type="http://schemas.openxmlformats.org/officeDocument/2006/relationships/tags" Target="../tags/tag1006.xml"/><Relationship Id="rId13" Type="http://schemas.openxmlformats.org/officeDocument/2006/relationships/image" Target="../media/image3.png"/><Relationship Id="rId3" Type="http://schemas.openxmlformats.org/officeDocument/2006/relationships/tags" Target="../tags/tag1001.xml"/><Relationship Id="rId7" Type="http://schemas.openxmlformats.org/officeDocument/2006/relationships/tags" Target="../tags/tag1005.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000.xml"/><Relationship Id="rId1" Type="http://schemas.openxmlformats.org/officeDocument/2006/relationships/tags" Target="../tags/tag999.xml"/><Relationship Id="rId6" Type="http://schemas.openxmlformats.org/officeDocument/2006/relationships/tags" Target="../tags/tag1004.xml"/><Relationship Id="rId11" Type="http://schemas.openxmlformats.org/officeDocument/2006/relationships/image" Target="../media/image6.png"/><Relationship Id="rId5" Type="http://schemas.openxmlformats.org/officeDocument/2006/relationships/tags" Target="../tags/tag1003.xml"/><Relationship Id="rId10" Type="http://schemas.openxmlformats.org/officeDocument/2006/relationships/slideMaster" Target="../slideMasters/slideMaster7.xml"/><Relationship Id="rId4" Type="http://schemas.openxmlformats.org/officeDocument/2006/relationships/tags" Target="../tags/tag1002.xml"/><Relationship Id="rId9" Type="http://schemas.openxmlformats.org/officeDocument/2006/relationships/tags" Target="../tags/tag1007.xml"/><Relationship Id="rId14" Type="http://schemas.openxmlformats.org/officeDocument/2006/relationships/image" Target="file:///C:\Users\1V994W2\PycharmProjects\PPT_Background_Generation/pic_temp/1_pic_quater_left_down.png" TargetMode="External"/></Relationships>
</file>

<file path=ppt/slideLayouts/_rels/slideLayout12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16.xml"/><Relationship Id="rId7" Type="http://schemas.openxmlformats.org/officeDocument/2006/relationships/slideMaster" Target="../slideMasters/slideMaster8.xml"/><Relationship Id="rId2" Type="http://schemas.openxmlformats.org/officeDocument/2006/relationships/tags" Target="../tags/tag1015.xml"/><Relationship Id="rId1" Type="http://schemas.openxmlformats.org/officeDocument/2006/relationships/tags" Target="../tags/tag1014.xml"/><Relationship Id="rId6" Type="http://schemas.openxmlformats.org/officeDocument/2006/relationships/tags" Target="../tags/tag1019.xml"/><Relationship Id="rId5" Type="http://schemas.openxmlformats.org/officeDocument/2006/relationships/tags" Target="../tags/tag1018.xml"/><Relationship Id="rId4" Type="http://schemas.openxmlformats.org/officeDocument/2006/relationships/tags" Target="../tags/tag1017.xml"/><Relationship Id="rId9" Type="http://schemas.openxmlformats.org/officeDocument/2006/relationships/image" Target="file:///C:\Users\1V994W2\PycharmProjects\PPT_Background_Generation/pic_temp/pic_sup.png" TargetMode="External"/></Relationships>
</file>

<file path=ppt/slideLayouts/_rels/slideLayout128.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1022.xml"/><Relationship Id="rId7" Type="http://schemas.openxmlformats.org/officeDocument/2006/relationships/tags" Target="../tags/tag102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021.xml"/><Relationship Id="rId1" Type="http://schemas.openxmlformats.org/officeDocument/2006/relationships/tags" Target="../tags/tag1020.xml"/><Relationship Id="rId6" Type="http://schemas.openxmlformats.org/officeDocument/2006/relationships/tags" Target="../tags/tag1025.xml"/><Relationship Id="rId11" Type="http://schemas.openxmlformats.org/officeDocument/2006/relationships/image" Target="../media/image3.png"/><Relationship Id="rId5" Type="http://schemas.openxmlformats.org/officeDocument/2006/relationships/tags" Target="../tags/tag102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023.xml"/><Relationship Id="rId9" Type="http://schemas.openxmlformats.org/officeDocument/2006/relationships/image" Target="../media/image2.png"/></Relationships>
</file>

<file path=ppt/slideLayouts/_rels/slideLayout12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029.xml"/><Relationship Id="rId7" Type="http://schemas.openxmlformats.org/officeDocument/2006/relationships/slideMaster" Target="../slideMasters/slideMaster8.xml"/><Relationship Id="rId2" Type="http://schemas.openxmlformats.org/officeDocument/2006/relationships/tags" Target="../tags/tag1028.xml"/><Relationship Id="rId1" Type="http://schemas.openxmlformats.org/officeDocument/2006/relationships/tags" Target="../tags/tag1027.xml"/><Relationship Id="rId6" Type="http://schemas.openxmlformats.org/officeDocument/2006/relationships/tags" Target="../tags/tag1032.xml"/><Relationship Id="rId5" Type="http://schemas.openxmlformats.org/officeDocument/2006/relationships/tags" Target="../tags/tag1031.xml"/><Relationship Id="rId4" Type="http://schemas.openxmlformats.org/officeDocument/2006/relationships/tags" Target="../tags/tag1030.xml"/><Relationship Id="rId9" Type="http://schemas.openxmlformats.org/officeDocument/2006/relationships/image" Target="file:///C:\Users\1V994W2\PycharmProjects\PPT_Background_Generation/pic_temp/pic_half_top.png" TargetMode="Externa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3.pn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image" Target="../media/image2.png"/><Relationship Id="rId5" Type="http://schemas.openxmlformats.org/officeDocument/2006/relationships/tags" Target="../tags/tag92.xml"/><Relationship Id="rId10" Type="http://schemas.openxmlformats.org/officeDocument/2006/relationships/slideMaster" Target="../slideMasters/slideMaster1.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image" Target="file:///C:\Users\1V994W2\PycharmProjects\PPT_Background_Generation/pic_temp/1_pic_quater_left_down.png" TargetMode="External"/></Relationships>
</file>

<file path=ppt/slideLayouts/_rels/slideLayout130.xml.rels><?xml version="1.0" encoding="UTF-8" standalone="yes"?>
<Relationships xmlns="http://schemas.openxmlformats.org/package/2006/relationships"><Relationship Id="rId8" Type="http://schemas.openxmlformats.org/officeDocument/2006/relationships/tags" Target="../tags/tag104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035.xml"/><Relationship Id="rId7" Type="http://schemas.openxmlformats.org/officeDocument/2006/relationships/tags" Target="../tags/tag1039.xml"/><Relationship Id="rId12" Type="http://schemas.openxmlformats.org/officeDocument/2006/relationships/image" Target="../media/image3.png"/><Relationship Id="rId2" Type="http://schemas.openxmlformats.org/officeDocument/2006/relationships/tags" Target="../tags/tag1034.xml"/><Relationship Id="rId1" Type="http://schemas.openxmlformats.org/officeDocument/2006/relationships/tags" Target="../tags/tag1033.xml"/><Relationship Id="rId6" Type="http://schemas.openxmlformats.org/officeDocument/2006/relationships/tags" Target="../tags/tag103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37.xml"/><Relationship Id="rId10" Type="http://schemas.openxmlformats.org/officeDocument/2006/relationships/image" Target="../media/image2.png"/><Relationship Id="rId4" Type="http://schemas.openxmlformats.org/officeDocument/2006/relationships/tags" Target="../tags/tag1036.xml"/><Relationship Id="rId9"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8" Type="http://schemas.openxmlformats.org/officeDocument/2006/relationships/tags" Target="../tags/tag104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043.xml"/><Relationship Id="rId7" Type="http://schemas.openxmlformats.org/officeDocument/2006/relationships/tags" Target="../tags/tag1047.xml"/><Relationship Id="rId12" Type="http://schemas.openxmlformats.org/officeDocument/2006/relationships/image" Target="../media/image2.png"/><Relationship Id="rId2" Type="http://schemas.openxmlformats.org/officeDocument/2006/relationships/tags" Target="../tags/tag1042.xml"/><Relationship Id="rId1" Type="http://schemas.openxmlformats.org/officeDocument/2006/relationships/tags" Target="../tags/tag1041.xml"/><Relationship Id="rId6" Type="http://schemas.openxmlformats.org/officeDocument/2006/relationships/tags" Target="../tags/tag1046.xml"/><Relationship Id="rId11" Type="http://schemas.openxmlformats.org/officeDocument/2006/relationships/slideMaster" Target="../slideMasters/slideMaster8.xml"/><Relationship Id="rId5" Type="http://schemas.openxmlformats.org/officeDocument/2006/relationships/tags" Target="../tags/tag104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050.xml"/><Relationship Id="rId4" Type="http://schemas.openxmlformats.org/officeDocument/2006/relationships/tags" Target="../tags/tag1044.xml"/><Relationship Id="rId9" Type="http://schemas.openxmlformats.org/officeDocument/2006/relationships/tags" Target="../tags/tag1049.xml"/><Relationship Id="rId14" Type="http://schemas.openxmlformats.org/officeDocument/2006/relationships/image" Target="../media/image3.png"/></Relationships>
</file>

<file path=ppt/slideLayouts/_rels/slideLayout13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053.xml"/><Relationship Id="rId7" Type="http://schemas.openxmlformats.org/officeDocument/2006/relationships/slideMaster" Target="../slideMasters/slideMaster8.xml"/><Relationship Id="rId2" Type="http://schemas.openxmlformats.org/officeDocument/2006/relationships/tags" Target="../tags/tag1052.xml"/><Relationship Id="rId1" Type="http://schemas.openxmlformats.org/officeDocument/2006/relationships/tags" Target="../tags/tag1051.xml"/><Relationship Id="rId6" Type="http://schemas.openxmlformats.org/officeDocument/2006/relationships/tags" Target="../tags/tag105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055.xml"/><Relationship Id="rId10" Type="http://schemas.openxmlformats.org/officeDocument/2006/relationships/image" Target="../media/image3.png"/><Relationship Id="rId4" Type="http://schemas.openxmlformats.org/officeDocument/2006/relationships/tags" Target="../tags/tag1054.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133.xml.rels><?xml version="1.0" encoding="UTF-8" standalone="yes"?>
<Relationships xmlns="http://schemas.openxmlformats.org/package/2006/relationships"><Relationship Id="rId3" Type="http://schemas.openxmlformats.org/officeDocument/2006/relationships/tags" Target="../tags/tag1059.xml"/><Relationship Id="rId2" Type="http://schemas.openxmlformats.org/officeDocument/2006/relationships/tags" Target="../tags/tag1058.xml"/><Relationship Id="rId1" Type="http://schemas.openxmlformats.org/officeDocument/2006/relationships/tags" Target="../tags/tag1057.xml"/><Relationship Id="rId4"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8" Type="http://schemas.openxmlformats.org/officeDocument/2006/relationships/tags" Target="../tags/tag106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1062.xml"/><Relationship Id="rId7" Type="http://schemas.openxmlformats.org/officeDocument/2006/relationships/tags" Target="../tags/tag1066.xml"/><Relationship Id="rId12" Type="http://schemas.openxmlformats.org/officeDocument/2006/relationships/image" Target="../media/image3.png"/><Relationship Id="rId2" Type="http://schemas.openxmlformats.org/officeDocument/2006/relationships/tags" Target="../tags/tag1061.xml"/><Relationship Id="rId1" Type="http://schemas.openxmlformats.org/officeDocument/2006/relationships/tags" Target="../tags/tag1060.xml"/><Relationship Id="rId6" Type="http://schemas.openxmlformats.org/officeDocument/2006/relationships/tags" Target="../tags/tag106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64.xml"/><Relationship Id="rId10" Type="http://schemas.openxmlformats.org/officeDocument/2006/relationships/image" Target="../media/image2.png"/><Relationship Id="rId4" Type="http://schemas.openxmlformats.org/officeDocument/2006/relationships/tags" Target="../tags/tag1063.xml"/><Relationship Id="rId9"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1070.xml"/><Relationship Id="rId7" Type="http://schemas.openxmlformats.org/officeDocument/2006/relationships/tags" Target="../tags/tag107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069.xml"/><Relationship Id="rId1" Type="http://schemas.openxmlformats.org/officeDocument/2006/relationships/tags" Target="../tags/tag1068.xml"/><Relationship Id="rId6" Type="http://schemas.openxmlformats.org/officeDocument/2006/relationships/tags" Target="../tags/tag1073.xml"/><Relationship Id="rId11" Type="http://schemas.openxmlformats.org/officeDocument/2006/relationships/image" Target="../media/image3.png"/><Relationship Id="rId5" Type="http://schemas.openxmlformats.org/officeDocument/2006/relationships/tags" Target="../tags/tag107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071.xml"/><Relationship Id="rId9" Type="http://schemas.openxmlformats.org/officeDocument/2006/relationships/image" Target="../media/image2.png"/></Relationships>
</file>

<file path=ppt/slideLayouts/_rels/slideLayout13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077.xml"/><Relationship Id="rId7" Type="http://schemas.openxmlformats.org/officeDocument/2006/relationships/slideMaster" Target="../slideMasters/slideMaster8.xml"/><Relationship Id="rId2" Type="http://schemas.openxmlformats.org/officeDocument/2006/relationships/tags" Target="../tags/tag1076.xml"/><Relationship Id="rId1" Type="http://schemas.openxmlformats.org/officeDocument/2006/relationships/tags" Target="../tags/tag1075.xml"/><Relationship Id="rId6" Type="http://schemas.openxmlformats.org/officeDocument/2006/relationships/tags" Target="../tags/tag108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1079.xml"/><Relationship Id="rId10" Type="http://schemas.openxmlformats.org/officeDocument/2006/relationships/image" Target="../media/image3.png"/><Relationship Id="rId4" Type="http://schemas.openxmlformats.org/officeDocument/2006/relationships/tags" Target="../tags/tag1078.xml"/><Relationship Id="rId9" Type="http://schemas.openxmlformats.org/officeDocument/2006/relationships/image" Target="file:///C:\Users\1V994W2\PycharmProjects\PPT_Background_Generation/pic_temp/0_pic_quater_right_down.png" TargetMode="External"/></Relationships>
</file>

<file path=ppt/slideLayouts/_rels/slideLayout13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83.xml"/><Relationship Id="rId7" Type="http://schemas.openxmlformats.org/officeDocument/2006/relationships/slideMaster" Target="../slideMasters/slideMaster8.xml"/><Relationship Id="rId2" Type="http://schemas.openxmlformats.org/officeDocument/2006/relationships/tags" Target="../tags/tag1082.xml"/><Relationship Id="rId1" Type="http://schemas.openxmlformats.org/officeDocument/2006/relationships/tags" Target="../tags/tag1081.xml"/><Relationship Id="rId6" Type="http://schemas.openxmlformats.org/officeDocument/2006/relationships/tags" Target="../tags/tag1086.xml"/><Relationship Id="rId5" Type="http://schemas.openxmlformats.org/officeDocument/2006/relationships/tags" Target="../tags/tag1085.xml"/><Relationship Id="rId4" Type="http://schemas.openxmlformats.org/officeDocument/2006/relationships/tags" Target="../tags/tag1084.xml"/><Relationship Id="rId9" Type="http://schemas.openxmlformats.org/officeDocument/2006/relationships/image" Target="file:///C:\Users\1V994W2\PycharmProjects\PPT_Background_Generation/pic_temp/pic_sup.png" TargetMode="External"/></Relationships>
</file>

<file path=ppt/slideLayouts/_rels/slideLayout138.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1089.xml"/><Relationship Id="rId7" Type="http://schemas.openxmlformats.org/officeDocument/2006/relationships/tags" Target="../tags/tag109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088.xml"/><Relationship Id="rId1" Type="http://schemas.openxmlformats.org/officeDocument/2006/relationships/tags" Target="../tags/tag1087.xml"/><Relationship Id="rId6" Type="http://schemas.openxmlformats.org/officeDocument/2006/relationships/tags" Target="../tags/tag1092.xml"/><Relationship Id="rId11" Type="http://schemas.openxmlformats.org/officeDocument/2006/relationships/image" Target="../media/image3.png"/><Relationship Id="rId5" Type="http://schemas.openxmlformats.org/officeDocument/2006/relationships/tags" Target="../tags/tag109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090.xml"/><Relationship Id="rId9" Type="http://schemas.openxmlformats.org/officeDocument/2006/relationships/image" Target="../media/image2.png"/></Relationships>
</file>

<file path=ppt/slideLayouts/_rels/slideLayout139.xml.rels><?xml version="1.0" encoding="UTF-8" standalone="yes"?>
<Relationships xmlns="http://schemas.openxmlformats.org/package/2006/relationships"><Relationship Id="rId8" Type="http://schemas.openxmlformats.org/officeDocument/2006/relationships/tags" Target="../tags/tag1101.xml"/><Relationship Id="rId13" Type="http://schemas.openxmlformats.org/officeDocument/2006/relationships/image" Target="../media/image3.png"/><Relationship Id="rId3" Type="http://schemas.openxmlformats.org/officeDocument/2006/relationships/tags" Target="../tags/tag1096.xml"/><Relationship Id="rId7" Type="http://schemas.openxmlformats.org/officeDocument/2006/relationships/tags" Target="../tags/tag1100.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095.xml"/><Relationship Id="rId1" Type="http://schemas.openxmlformats.org/officeDocument/2006/relationships/tags" Target="../tags/tag1094.xml"/><Relationship Id="rId6" Type="http://schemas.openxmlformats.org/officeDocument/2006/relationships/tags" Target="../tags/tag1099.xml"/><Relationship Id="rId11" Type="http://schemas.openxmlformats.org/officeDocument/2006/relationships/image" Target="../media/image2.png"/><Relationship Id="rId5" Type="http://schemas.openxmlformats.org/officeDocument/2006/relationships/tags" Target="../tags/tag1098.xml"/><Relationship Id="rId10" Type="http://schemas.openxmlformats.org/officeDocument/2006/relationships/slideMaster" Target="../slideMasters/slideMaster8.xml"/><Relationship Id="rId4" Type="http://schemas.openxmlformats.org/officeDocument/2006/relationships/tags" Target="../tags/tag1097.xml"/><Relationship Id="rId9" Type="http://schemas.openxmlformats.org/officeDocument/2006/relationships/tags" Target="../tags/tag1102.xml"/><Relationship Id="rId14" Type="http://schemas.openxmlformats.org/officeDocument/2006/relationships/image" Target="file:///C:\Users\1V994W2\PycharmProjects\PPT_Background_Generation/pic_temp/1_pic_quater_left_down.png" TargetMode="Externa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1.xml"/><Relationship Id="rId10" Type="http://schemas.openxmlformats.org/officeDocument/2006/relationships/image" Target="../media/image2.png"/><Relationship Id="rId4" Type="http://schemas.openxmlformats.org/officeDocument/2006/relationships/tags" Target="../tags/tag100.xml"/><Relationship Id="rId9"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8" Type="http://schemas.openxmlformats.org/officeDocument/2006/relationships/tags" Target="../tags/tag1110.xml"/><Relationship Id="rId3" Type="http://schemas.openxmlformats.org/officeDocument/2006/relationships/tags" Target="../tags/tag1105.xml"/><Relationship Id="rId7" Type="http://schemas.openxmlformats.org/officeDocument/2006/relationships/tags" Target="../tags/tag1109.xml"/><Relationship Id="rId2" Type="http://schemas.openxmlformats.org/officeDocument/2006/relationships/tags" Target="../tags/tag1104.xml"/><Relationship Id="rId1" Type="http://schemas.openxmlformats.org/officeDocument/2006/relationships/tags" Target="../tags/tag1103.xml"/><Relationship Id="rId6" Type="http://schemas.openxmlformats.org/officeDocument/2006/relationships/tags" Target="../tags/tag110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107.xml"/><Relationship Id="rId10" Type="http://schemas.openxmlformats.org/officeDocument/2006/relationships/image" Target="../media/image2.png"/><Relationship Id="rId4" Type="http://schemas.openxmlformats.org/officeDocument/2006/relationships/tags" Target="../tags/tag1106.xml"/><Relationship Id="rId9"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8" Type="http://schemas.openxmlformats.org/officeDocument/2006/relationships/tags" Target="../tags/tag111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13.xml"/><Relationship Id="rId7" Type="http://schemas.openxmlformats.org/officeDocument/2006/relationships/tags" Target="../tags/tag1117.xml"/><Relationship Id="rId12" Type="http://schemas.openxmlformats.org/officeDocument/2006/relationships/image" Target="../media/image2.png"/><Relationship Id="rId2" Type="http://schemas.openxmlformats.org/officeDocument/2006/relationships/tags" Target="../tags/tag1112.xml"/><Relationship Id="rId1" Type="http://schemas.openxmlformats.org/officeDocument/2006/relationships/tags" Target="../tags/tag1111.xml"/><Relationship Id="rId6" Type="http://schemas.openxmlformats.org/officeDocument/2006/relationships/tags" Target="../tags/tag1116.xml"/><Relationship Id="rId11" Type="http://schemas.openxmlformats.org/officeDocument/2006/relationships/slideMaster" Target="../slideMasters/slideMaster8.xml"/><Relationship Id="rId5" Type="http://schemas.openxmlformats.org/officeDocument/2006/relationships/tags" Target="../tags/tag111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20.xml"/><Relationship Id="rId4" Type="http://schemas.openxmlformats.org/officeDocument/2006/relationships/tags" Target="../tags/tag1114.xml"/><Relationship Id="rId9" Type="http://schemas.openxmlformats.org/officeDocument/2006/relationships/tags" Target="../tags/tag1119.xml"/><Relationship Id="rId14" Type="http://schemas.openxmlformats.org/officeDocument/2006/relationships/image" Target="../media/image3.png"/></Relationships>
</file>

<file path=ppt/slideLayouts/_rels/slideLayout142.xml.rels><?xml version="1.0" encoding="UTF-8" standalone="yes"?>
<Relationships xmlns="http://schemas.openxmlformats.org/package/2006/relationships"><Relationship Id="rId8" Type="http://schemas.openxmlformats.org/officeDocument/2006/relationships/tags" Target="../tags/tag112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23.xml"/><Relationship Id="rId7" Type="http://schemas.openxmlformats.org/officeDocument/2006/relationships/tags" Target="../tags/tag1127.xml"/><Relationship Id="rId12" Type="http://schemas.openxmlformats.org/officeDocument/2006/relationships/image" Target="../media/image2.png"/><Relationship Id="rId2" Type="http://schemas.openxmlformats.org/officeDocument/2006/relationships/tags" Target="../tags/tag1122.xml"/><Relationship Id="rId1" Type="http://schemas.openxmlformats.org/officeDocument/2006/relationships/tags" Target="../tags/tag1121.xml"/><Relationship Id="rId6" Type="http://schemas.openxmlformats.org/officeDocument/2006/relationships/tags" Target="../tags/tag1126.xml"/><Relationship Id="rId11" Type="http://schemas.openxmlformats.org/officeDocument/2006/relationships/slideMaster" Target="../slideMasters/slideMaster8.xml"/><Relationship Id="rId5" Type="http://schemas.openxmlformats.org/officeDocument/2006/relationships/tags" Target="../tags/tag112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30.xml"/><Relationship Id="rId4" Type="http://schemas.openxmlformats.org/officeDocument/2006/relationships/tags" Target="../tags/tag1124.xml"/><Relationship Id="rId9" Type="http://schemas.openxmlformats.org/officeDocument/2006/relationships/tags" Target="../tags/tag1129.xml"/><Relationship Id="rId14" Type="http://schemas.openxmlformats.org/officeDocument/2006/relationships/image" Target="../media/image3.png"/></Relationships>
</file>

<file path=ppt/slideLayouts/_rels/slideLayout143.xml.rels><?xml version="1.0" encoding="UTF-8" standalone="yes"?>
<Relationships xmlns="http://schemas.openxmlformats.org/package/2006/relationships"><Relationship Id="rId8" Type="http://schemas.openxmlformats.org/officeDocument/2006/relationships/tags" Target="../tags/tag1138.xml"/><Relationship Id="rId13" Type="http://schemas.openxmlformats.org/officeDocument/2006/relationships/slideMaster" Target="../slideMasters/slideMaster8.xml"/><Relationship Id="rId3" Type="http://schemas.openxmlformats.org/officeDocument/2006/relationships/tags" Target="../tags/tag1133.xml"/><Relationship Id="rId7" Type="http://schemas.openxmlformats.org/officeDocument/2006/relationships/tags" Target="../tags/tag1137.xml"/><Relationship Id="rId12" Type="http://schemas.openxmlformats.org/officeDocument/2006/relationships/tags" Target="../tags/tag1142.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132.xml"/><Relationship Id="rId16" Type="http://schemas.openxmlformats.org/officeDocument/2006/relationships/image" Target="../media/image3.png"/><Relationship Id="rId1" Type="http://schemas.openxmlformats.org/officeDocument/2006/relationships/tags" Target="../tags/tag1131.xml"/><Relationship Id="rId6" Type="http://schemas.openxmlformats.org/officeDocument/2006/relationships/tags" Target="../tags/tag1136.xml"/><Relationship Id="rId11" Type="http://schemas.openxmlformats.org/officeDocument/2006/relationships/tags" Target="../tags/tag1141.xml"/><Relationship Id="rId5" Type="http://schemas.openxmlformats.org/officeDocument/2006/relationships/tags" Target="../tags/tag1135.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140.xml"/><Relationship Id="rId4" Type="http://schemas.openxmlformats.org/officeDocument/2006/relationships/tags" Target="../tags/tag1134.xml"/><Relationship Id="rId9" Type="http://schemas.openxmlformats.org/officeDocument/2006/relationships/tags" Target="../tags/tag1139.xml"/><Relationship Id="rId14" Type="http://schemas.openxmlformats.org/officeDocument/2006/relationships/image" Target="../media/image2.png"/></Relationships>
</file>

<file path=ppt/slideLayouts/_rels/slideLayout144.xml.rels><?xml version="1.0" encoding="UTF-8" standalone="yes"?>
<Relationships xmlns="http://schemas.openxmlformats.org/package/2006/relationships"><Relationship Id="rId8" Type="http://schemas.openxmlformats.org/officeDocument/2006/relationships/tags" Target="../tags/tag1150.xml"/><Relationship Id="rId13" Type="http://schemas.openxmlformats.org/officeDocument/2006/relationships/image" Target="../media/image3.png"/><Relationship Id="rId3" Type="http://schemas.openxmlformats.org/officeDocument/2006/relationships/tags" Target="../tags/tag1145.xml"/><Relationship Id="rId7" Type="http://schemas.openxmlformats.org/officeDocument/2006/relationships/tags" Target="../tags/tag114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144.xml"/><Relationship Id="rId1" Type="http://schemas.openxmlformats.org/officeDocument/2006/relationships/tags" Target="../tags/tag1143.xml"/><Relationship Id="rId6" Type="http://schemas.openxmlformats.org/officeDocument/2006/relationships/tags" Target="../tags/tag1148.xml"/><Relationship Id="rId11" Type="http://schemas.openxmlformats.org/officeDocument/2006/relationships/image" Target="../media/image6.png"/><Relationship Id="rId5" Type="http://schemas.openxmlformats.org/officeDocument/2006/relationships/tags" Target="../tags/tag1147.xml"/><Relationship Id="rId10" Type="http://schemas.openxmlformats.org/officeDocument/2006/relationships/slideMaster" Target="../slideMasters/slideMaster8.xml"/><Relationship Id="rId4" Type="http://schemas.openxmlformats.org/officeDocument/2006/relationships/tags" Target="../tags/tag1146.xml"/><Relationship Id="rId9" Type="http://schemas.openxmlformats.org/officeDocument/2006/relationships/tags" Target="../tags/tag1151.xml"/><Relationship Id="rId14" Type="http://schemas.openxmlformats.org/officeDocument/2006/relationships/image" Target="file:///C:\Users\1V994W2\PycharmProjects\PPT_Background_Generation/pic_temp/1_pic_quater_left_down.png" TargetMode="Externa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image" Target="../media/image2.pn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slideMaster" Target="../slideMasters/slideMaster1.xml"/><Relationship Id="rId5" Type="http://schemas.openxmlformats.org/officeDocument/2006/relationships/tags" Target="../tags/tag10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image" Target="../media/image2.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slideMaster" Target="../slideMasters/slideMaster1.xml"/><Relationship Id="rId5" Type="http://schemas.openxmlformats.org/officeDocument/2006/relationships/tags" Target="../tags/tag11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Master" Target="../slideMasters/slideMaster1.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26.xml"/><Relationship Id="rId16" Type="http://schemas.openxmlformats.org/officeDocument/2006/relationships/image" Target="../media/image3.png"/><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image" Target="../media/image3.pn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6.png"/><Relationship Id="rId5" Type="http://schemas.openxmlformats.org/officeDocument/2006/relationships/tags" Target="../tags/tag141.xml"/><Relationship Id="rId10" Type="http://schemas.openxmlformats.org/officeDocument/2006/relationships/slideMaster" Target="../slideMasters/slideMaster1.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image" Target="file:///C:\Users\1V994W2\PycharmProjects\PPT_Background_Generation/pic_temp/1_pic_quater_left_down.png" TargetMode="Externa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59.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image" Target="file:///C:\Users\1V994W2\PycharmProjects\PPT_Background_Generation/pic_temp/pic_sup.png" TargetMode="Externa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image" Target="../media/image7.png"/><Relationship Id="rId5" Type="http://schemas.openxmlformats.org/officeDocument/2006/relationships/tags" Target="../tags/tag156.xml"/><Relationship Id="rId10" Type="http://schemas.openxmlformats.org/officeDocument/2006/relationships/slideMaster" Target="../slideMasters/slideMaster2.xml"/><Relationship Id="rId4" Type="http://schemas.openxmlformats.org/officeDocument/2006/relationships/tags" Target="../tags/tag155.xml"/><Relationship Id="rId9" Type="http://schemas.openxmlformats.org/officeDocument/2006/relationships/tags" Target="../tags/tag160.xm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image" Target="../media/image3.png"/><Relationship Id="rId5" Type="http://schemas.openxmlformats.org/officeDocument/2006/relationships/tags" Target="../tags/tag1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7.xml"/><Relationship Id="rId9"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image" Target="../media/image9.png"/><Relationship Id="rId5" Type="http://schemas.openxmlformats.org/officeDocument/2006/relationships/tags" Target="../tags/tag165.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164.xml"/><Relationship Id="rId9"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70.xml"/><Relationship Id="rId7" Type="http://schemas.openxmlformats.org/officeDocument/2006/relationships/slideMaster" Target="../slideMasters/slideMaster2.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9" Type="http://schemas.openxmlformats.org/officeDocument/2006/relationships/image" Target="file:///C:\Users\1V994W2\PycharmProjects\PPT_Background_Generation/pic_temp/pic_half_top.png" TargetMode="Externa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image" Target="../media/image12.pn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178.xml"/><Relationship Id="rId10" Type="http://schemas.openxmlformats.org/officeDocument/2006/relationships/image" Target="../media/image11.png"/><Relationship Id="rId4" Type="http://schemas.openxmlformats.org/officeDocument/2006/relationships/tags" Target="../tags/tag177.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89.xml"/><Relationship Id="rId13" Type="http://schemas.openxmlformats.org/officeDocument/2006/relationships/image" Target="file:///C:\Users\1V994W2\PycharmProjects\PPT_Background_Generation/pic_temp/0_pic_quater_left_up.png" TargetMode="External"/><Relationship Id="rId3" Type="http://schemas.openxmlformats.org/officeDocument/2006/relationships/tags" Target="../tags/tag184.xml"/><Relationship Id="rId7" Type="http://schemas.openxmlformats.org/officeDocument/2006/relationships/tags" Target="../tags/tag188.xml"/><Relationship Id="rId12" Type="http://schemas.openxmlformats.org/officeDocument/2006/relationships/image" Target="../media/image11.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slideMaster" Target="../slideMasters/slideMaster2.xml"/><Relationship Id="rId5" Type="http://schemas.openxmlformats.org/officeDocument/2006/relationships/tags" Target="../tags/tag186.xml"/><Relationship Id="rId15" Type="http://schemas.openxmlformats.org/officeDocument/2006/relationships/image" Target="file:///C:\Users\1V994W2\PycharmProjects\PPT_Background_Generation/pic_temp/1_pic_quater_right_up.png" TargetMode="External"/><Relationship Id="rId10" Type="http://schemas.openxmlformats.org/officeDocument/2006/relationships/tags" Target="../tags/tag191.xml"/><Relationship Id="rId4" Type="http://schemas.openxmlformats.org/officeDocument/2006/relationships/tags" Target="../tags/tag185.xml"/><Relationship Id="rId9" Type="http://schemas.openxmlformats.org/officeDocument/2006/relationships/tags" Target="../tags/tag190.xml"/><Relationship Id="rId1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94.xml"/><Relationship Id="rId7" Type="http://schemas.openxmlformats.org/officeDocument/2006/relationships/slideMaster" Target="../slideMasters/slideMaster2.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196.xml"/><Relationship Id="rId10" Type="http://schemas.openxmlformats.org/officeDocument/2006/relationships/image" Target="../media/image12.png"/><Relationship Id="rId4" Type="http://schemas.openxmlformats.org/officeDocument/2006/relationships/tags" Target="../tags/tag195.xml"/><Relationship Id="rId9" Type="http://schemas.openxmlformats.org/officeDocument/2006/relationships/image" Target="file:///C:\Users\1V994W2\Documents\Tencent%20Files\574576071\FileRecv\&#25340;&#35013;&#32032;&#26448;\&#20845;&#21313;\\11\subject_holdright_128,92,92_0_staid_full_0.png"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image" Target="../media/image12.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05.xml"/><Relationship Id="rId10" Type="http://schemas.openxmlformats.org/officeDocument/2006/relationships/image" Target="../media/image11.png"/><Relationship Id="rId4" Type="http://schemas.openxmlformats.org/officeDocument/2006/relationships/tags" Target="../tags/tag204.xml"/><Relationship Id="rId9"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image" Target="../media/image12.png"/><Relationship Id="rId5" Type="http://schemas.openxmlformats.org/officeDocument/2006/relationships/tags" Target="../tags/tag213.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212.xml"/><Relationship Id="rId9"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18.xml"/><Relationship Id="rId7" Type="http://schemas.openxmlformats.org/officeDocument/2006/relationships/slideMaster" Target="../slideMasters/slideMaster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20.xml"/><Relationship Id="rId10" Type="http://schemas.openxmlformats.org/officeDocument/2006/relationships/image" Target="../media/image12.png"/><Relationship Id="rId4" Type="http://schemas.openxmlformats.org/officeDocument/2006/relationships/tags" Target="../tags/tag219.xml"/><Relationship Id="rId9" Type="http://schemas.openxmlformats.org/officeDocument/2006/relationships/image" Target="file:///C:\Users\1V994W2\PycharmProjects\PPT_Background_Generation/pic_temp/0_pic_quater_left_up.png" TargetMode="External"/></Relationships>
</file>

<file path=ppt/slideLayouts/_rels/slideLayout2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10" Type="http://schemas.openxmlformats.org/officeDocument/2006/relationships/image" Target="file:///C:\Users\1V994W2\PycharmProjects\PPT_Background_Generation/pic_temp/pic_sup.png" TargetMode="External"/><Relationship Id="rId4" Type="http://schemas.openxmlformats.org/officeDocument/2006/relationships/tags" Target="../tags/tag225.xml"/><Relationship Id="rId9"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image" Target="file:///C:\Users\1V994W2\PycharmProjects\PPT_Background_Generation/pic_temp/pic_half_top.png" TargetMode="Externa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31.xml"/><Relationship Id="rId7" Type="http://schemas.openxmlformats.org/officeDocument/2006/relationships/slideMaster" Target="../slideMasters/slideMaster2.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33.xml"/><Relationship Id="rId10" Type="http://schemas.openxmlformats.org/officeDocument/2006/relationships/image" Target="../media/image12.png"/><Relationship Id="rId4" Type="http://schemas.openxmlformats.org/officeDocument/2006/relationships/tags" Target="../tags/tag232.xml"/><Relationship Id="rId9" Type="http://schemas.openxmlformats.org/officeDocument/2006/relationships/image" Target="file:///C:\Users\1V994W2\PycharmProjects\PPT_Background_Generation/pic_temp/0_pic_quater_left_up.png" TargetMode="Externa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42.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37.xml"/><Relationship Id="rId7" Type="http://schemas.openxmlformats.org/officeDocument/2006/relationships/tags" Target="../tags/tag241.xml"/><Relationship Id="rId12" Type="http://schemas.openxmlformats.org/officeDocument/2006/relationships/image" Target="../media/image12.png"/><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tags" Target="../tags/tag240.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39.xml"/><Relationship Id="rId10" Type="http://schemas.openxmlformats.org/officeDocument/2006/relationships/image" Target="../media/image11.png"/><Relationship Id="rId4" Type="http://schemas.openxmlformats.org/officeDocument/2006/relationships/tags" Target="../tags/tag238.xml"/><Relationship Id="rId9"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50.xml"/><Relationship Id="rId3" Type="http://schemas.openxmlformats.org/officeDocument/2006/relationships/tags" Target="../tags/tag245.xml"/><Relationship Id="rId7" Type="http://schemas.openxmlformats.org/officeDocument/2006/relationships/tags" Target="../tags/tag249.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47.xml"/><Relationship Id="rId10" Type="http://schemas.openxmlformats.org/officeDocument/2006/relationships/image" Target="../media/image11.png"/><Relationship Id="rId4" Type="http://schemas.openxmlformats.org/officeDocument/2006/relationships/tags" Target="../tags/tag246.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image" Target="../media/image12.png"/><Relationship Id="rId3" Type="http://schemas.openxmlformats.org/officeDocument/2006/relationships/tags" Target="../tags/tag253.xml"/><Relationship Id="rId7" Type="http://schemas.openxmlformats.org/officeDocument/2006/relationships/tags" Target="../tags/tag257.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image" Target="../media/image11.png"/><Relationship Id="rId5" Type="http://schemas.openxmlformats.org/officeDocument/2006/relationships/tags" Target="../tags/tag255.xml"/><Relationship Id="rId10" Type="http://schemas.openxmlformats.org/officeDocument/2006/relationships/slideMaster" Target="../slideMasters/slideMaster2.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image" Target="file:///C:\Users\1V994W2\PycharmProjects\PPT_Background_Generation/pic_temp/1_pic_quater_right_up.png" TargetMode="Externa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image" Target="../media/image12.png"/><Relationship Id="rId3" Type="http://schemas.openxmlformats.org/officeDocument/2006/relationships/tags" Target="../tags/tag262.xml"/><Relationship Id="rId7" Type="http://schemas.openxmlformats.org/officeDocument/2006/relationships/tags" Target="../tags/tag266.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image" Target="../media/image11.png"/><Relationship Id="rId5" Type="http://schemas.openxmlformats.org/officeDocument/2006/relationships/tags" Target="../tags/tag264.xml"/><Relationship Id="rId10" Type="http://schemas.openxmlformats.org/officeDocument/2006/relationships/slideMaster" Target="../slideMasters/slideMaster2.xml"/><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image" Target="file:///C:\Users\1V994W2\PycharmProjects\PPT_Background_Generation/pic_temp/1_pic_quater_right_up.png" TargetMode="Externa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76.xml"/><Relationship Id="rId13" Type="http://schemas.openxmlformats.org/officeDocument/2006/relationships/image" Target="../media/image11.png"/><Relationship Id="rId3" Type="http://schemas.openxmlformats.org/officeDocument/2006/relationships/tags" Target="../tags/tag271.xml"/><Relationship Id="rId7" Type="http://schemas.openxmlformats.org/officeDocument/2006/relationships/tags" Target="../tags/tag275.xml"/><Relationship Id="rId12" Type="http://schemas.openxmlformats.org/officeDocument/2006/relationships/slideMaster" Target="../slideMasters/slideMaster2.xml"/><Relationship Id="rId2" Type="http://schemas.openxmlformats.org/officeDocument/2006/relationships/tags" Target="../tags/tag270.xml"/><Relationship Id="rId16" Type="http://schemas.openxmlformats.org/officeDocument/2006/relationships/image" Target="file:///C:\Users\1V994W2\PycharmProjects\PPT_Background_Generation/pic_temp/1_pic_quater_right_up.png" TargetMode="External"/><Relationship Id="rId1" Type="http://schemas.openxmlformats.org/officeDocument/2006/relationships/tags" Target="../tags/tag269.xml"/><Relationship Id="rId6" Type="http://schemas.openxmlformats.org/officeDocument/2006/relationships/tags" Target="../tags/tag274.xml"/><Relationship Id="rId11" Type="http://schemas.openxmlformats.org/officeDocument/2006/relationships/tags" Target="../tags/tag279.xml"/><Relationship Id="rId5" Type="http://schemas.openxmlformats.org/officeDocument/2006/relationships/tags" Target="../tags/tag273.xml"/><Relationship Id="rId15" Type="http://schemas.openxmlformats.org/officeDocument/2006/relationships/image" Target="../media/image12.png"/><Relationship Id="rId10" Type="http://schemas.openxmlformats.org/officeDocument/2006/relationships/tags" Target="../tags/tag278.xml"/><Relationship Id="rId4" Type="http://schemas.openxmlformats.org/officeDocument/2006/relationships/tags" Target="../tags/tag272.xml"/><Relationship Id="rId9" Type="http://schemas.openxmlformats.org/officeDocument/2006/relationships/tags" Target="../tags/tag277.xml"/><Relationship Id="rId14" Type="http://schemas.openxmlformats.org/officeDocument/2006/relationships/image" Target="file:///C:\Users\1V994W2\PycharmProjects\PPT_Background_Generation/pic_temp/0_pic_quater_left_up.png" TargetMode="Externa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8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82.xml"/><Relationship Id="rId7" Type="http://schemas.openxmlformats.org/officeDocument/2006/relationships/tags" Target="../tags/tag286.xml"/><Relationship Id="rId12" Type="http://schemas.openxmlformats.org/officeDocument/2006/relationships/image" Target="../media/image15.png"/><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84.xml"/><Relationship Id="rId10" Type="http://schemas.openxmlformats.org/officeDocument/2006/relationships/image" Target="../media/image14.png"/><Relationship Id="rId4" Type="http://schemas.openxmlformats.org/officeDocument/2006/relationships/tags" Target="../tags/tag283.xml"/><Relationship Id="rId9"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96.xml"/><Relationship Id="rId7" Type="http://schemas.openxmlformats.org/officeDocument/2006/relationships/slideMaster" Target="../slideMasters/slideMaster3.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9" Type="http://schemas.openxmlformats.org/officeDocument/2006/relationships/image" Target="file:///C:\Users\1V994W2\PycharmProjects\PPT_Background_Generation/pic_temp/pic_sup.png" TargetMode="External"/></Relationships>
</file>

<file path=ppt/slideLayouts/_rels/slideLayout3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02.xml"/><Relationship Id="rId7" Type="http://schemas.openxmlformats.org/officeDocument/2006/relationships/tags" Target="../tags/tag30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image" Target="../media/image3.png"/><Relationship Id="rId5" Type="http://schemas.openxmlformats.org/officeDocument/2006/relationships/tags" Target="../tags/tag30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03.xml"/><Relationship Id="rId9"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09.xml"/><Relationship Id="rId7" Type="http://schemas.openxmlformats.org/officeDocument/2006/relationships/slideMaster" Target="../slideMasters/slideMaster3.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9" Type="http://schemas.openxmlformats.org/officeDocument/2006/relationships/image" Target="file:///C:\Users\1V994W2\PycharmProjects\PPT_Background_Generation/pic_temp/pic_half_top.png" TargetMode="Externa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image" Target="../media/image3.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xml"/><Relationship Id="rId10" Type="http://schemas.openxmlformats.org/officeDocument/2006/relationships/image" Target="../media/image2.png"/><Relationship Id="rId4" Type="http://schemas.openxmlformats.org/officeDocument/2006/relationships/tags" Target="../tags/tag30.xml"/><Relationship Id="rId9"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32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15.xml"/><Relationship Id="rId7" Type="http://schemas.openxmlformats.org/officeDocument/2006/relationships/tags" Target="../tags/tag319.xml"/><Relationship Id="rId12" Type="http://schemas.openxmlformats.org/officeDocument/2006/relationships/image" Target="../media/image3.pn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7.xml"/><Relationship Id="rId10" Type="http://schemas.openxmlformats.org/officeDocument/2006/relationships/image" Target="../media/image2.png"/><Relationship Id="rId4" Type="http://schemas.openxmlformats.org/officeDocument/2006/relationships/tags" Target="../tags/tag316.xml"/><Relationship Id="rId9"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2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23.xml"/><Relationship Id="rId7" Type="http://schemas.openxmlformats.org/officeDocument/2006/relationships/tags" Target="../tags/tag327.xml"/><Relationship Id="rId12" Type="http://schemas.openxmlformats.org/officeDocument/2006/relationships/image" Target="../media/image2.png"/><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slideMaster" Target="../slideMasters/slideMaster3.xml"/><Relationship Id="rId5" Type="http://schemas.openxmlformats.org/officeDocument/2006/relationships/tags" Target="../tags/tag32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330.xml"/><Relationship Id="rId4" Type="http://schemas.openxmlformats.org/officeDocument/2006/relationships/tags" Target="../tags/tag324.xml"/><Relationship Id="rId9" Type="http://schemas.openxmlformats.org/officeDocument/2006/relationships/tags" Target="../tags/tag329.xml"/><Relationship Id="rId1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33.xml"/><Relationship Id="rId7" Type="http://schemas.openxmlformats.org/officeDocument/2006/relationships/slideMaster" Target="../slideMasters/slideMaster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35.xml"/><Relationship Id="rId10" Type="http://schemas.openxmlformats.org/officeDocument/2006/relationships/image" Target="../media/image3.png"/><Relationship Id="rId4" Type="http://schemas.openxmlformats.org/officeDocument/2006/relationships/tags" Target="../tags/tag334.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4"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42.xml"/><Relationship Id="rId7" Type="http://schemas.openxmlformats.org/officeDocument/2006/relationships/tags" Target="../tags/tag346.xml"/><Relationship Id="rId12" Type="http://schemas.openxmlformats.org/officeDocument/2006/relationships/image" Target="../media/image3.png"/><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44.xml"/><Relationship Id="rId10" Type="http://schemas.openxmlformats.org/officeDocument/2006/relationships/image" Target="../media/image2.png"/><Relationship Id="rId4" Type="http://schemas.openxmlformats.org/officeDocument/2006/relationships/tags" Target="../tags/tag343.xml"/><Relationship Id="rId9"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50.xml"/><Relationship Id="rId7" Type="http://schemas.openxmlformats.org/officeDocument/2006/relationships/tags" Target="../tags/tag35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11" Type="http://schemas.openxmlformats.org/officeDocument/2006/relationships/image" Target="../media/image3.png"/><Relationship Id="rId5" Type="http://schemas.openxmlformats.org/officeDocument/2006/relationships/tags" Target="../tags/tag35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51.xml"/><Relationship Id="rId9"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57.xml"/><Relationship Id="rId7" Type="http://schemas.openxmlformats.org/officeDocument/2006/relationships/slideMaster" Target="../slideMasters/slideMaster3.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59.xml"/><Relationship Id="rId10" Type="http://schemas.openxmlformats.org/officeDocument/2006/relationships/image" Target="../media/image3.png"/><Relationship Id="rId4" Type="http://schemas.openxmlformats.org/officeDocument/2006/relationships/tags" Target="../tags/tag358.xml"/><Relationship Id="rId9" Type="http://schemas.openxmlformats.org/officeDocument/2006/relationships/image" Target="file:///C:\Users\1V994W2\PycharmProjects\PPT_Background_Generation/pic_temp/0_pic_quater_right_down.png" TargetMode="Externa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63.xml"/><Relationship Id="rId7" Type="http://schemas.openxmlformats.org/officeDocument/2006/relationships/slideMaster" Target="../slideMasters/slideMaster3.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9" Type="http://schemas.openxmlformats.org/officeDocument/2006/relationships/image" Target="file:///C:\Users\1V994W2\PycharmProjects\PPT_Background_Generation/pic_temp/pic_sup.png" TargetMode="External"/></Relationships>
</file>

<file path=ppt/slideLayouts/_rels/slideLayout4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69.xml"/><Relationship Id="rId7" Type="http://schemas.openxmlformats.org/officeDocument/2006/relationships/tags" Target="../tags/tag37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11" Type="http://schemas.openxmlformats.org/officeDocument/2006/relationships/image" Target="../media/image3.png"/><Relationship Id="rId5" Type="http://schemas.openxmlformats.org/officeDocument/2006/relationships/tags" Target="../tags/tag37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70.xml"/><Relationship Id="rId9"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381.xml"/><Relationship Id="rId13" Type="http://schemas.openxmlformats.org/officeDocument/2006/relationships/image" Target="../media/image3.png"/><Relationship Id="rId3" Type="http://schemas.openxmlformats.org/officeDocument/2006/relationships/tags" Target="../tags/tag376.xml"/><Relationship Id="rId7" Type="http://schemas.openxmlformats.org/officeDocument/2006/relationships/tags" Target="../tags/tag380.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image" Target="../media/image2.png"/><Relationship Id="rId5" Type="http://schemas.openxmlformats.org/officeDocument/2006/relationships/tags" Target="../tags/tag378.xml"/><Relationship Id="rId10" Type="http://schemas.openxmlformats.org/officeDocument/2006/relationships/slideMaster" Target="../slideMasters/slideMaster3.xml"/><Relationship Id="rId4" Type="http://schemas.openxmlformats.org/officeDocument/2006/relationships/tags" Target="../tags/tag377.xml"/><Relationship Id="rId9" Type="http://schemas.openxmlformats.org/officeDocument/2006/relationships/tags" Target="../tags/tag382.xml"/><Relationship Id="rId14" Type="http://schemas.openxmlformats.org/officeDocument/2006/relationships/image" Target="file:///C:\Users\1V994W2\PycharmProjects\PPT_Background_Generation/pic_temp/1_pic_quater_left_down.png" TargetMode="Externa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image" Target="../media/image2.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slideMaster" Target="../slideMasters/slideMaster1.xml"/><Relationship Id="rId5" Type="http://schemas.openxmlformats.org/officeDocument/2006/relationships/tags" Target="../tags/tag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87.xml"/><Relationship Id="rId10" Type="http://schemas.openxmlformats.org/officeDocument/2006/relationships/image" Target="../media/image2.png"/><Relationship Id="rId4" Type="http://schemas.openxmlformats.org/officeDocument/2006/relationships/tags" Target="../tags/tag386.xml"/><Relationship Id="rId9"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9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93.xml"/><Relationship Id="rId7" Type="http://schemas.openxmlformats.org/officeDocument/2006/relationships/tags" Target="../tags/tag397.xml"/><Relationship Id="rId12" Type="http://schemas.openxmlformats.org/officeDocument/2006/relationships/image" Target="../media/image2.png"/><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tags" Target="../tags/tag396.xml"/><Relationship Id="rId11" Type="http://schemas.openxmlformats.org/officeDocument/2006/relationships/slideMaster" Target="../slideMasters/slideMaster3.xml"/><Relationship Id="rId5" Type="http://schemas.openxmlformats.org/officeDocument/2006/relationships/tags" Target="../tags/tag39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00.xml"/><Relationship Id="rId4" Type="http://schemas.openxmlformats.org/officeDocument/2006/relationships/tags" Target="../tags/tag394.xml"/><Relationship Id="rId9" Type="http://schemas.openxmlformats.org/officeDocument/2006/relationships/tags" Target="../tags/tag399.xml"/><Relationship Id="rId1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40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image" Target="../media/image2.png"/><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slideMaster" Target="../slideMasters/slideMaster3.xml"/><Relationship Id="rId5" Type="http://schemas.openxmlformats.org/officeDocument/2006/relationships/tags" Target="../tags/tag40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 Id="rId1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418.xml"/><Relationship Id="rId13" Type="http://schemas.openxmlformats.org/officeDocument/2006/relationships/slideMaster" Target="../slideMasters/slideMaster3.xml"/><Relationship Id="rId3" Type="http://schemas.openxmlformats.org/officeDocument/2006/relationships/tags" Target="../tags/tag413.xml"/><Relationship Id="rId7" Type="http://schemas.openxmlformats.org/officeDocument/2006/relationships/tags" Target="../tags/tag417.xml"/><Relationship Id="rId12" Type="http://schemas.openxmlformats.org/officeDocument/2006/relationships/tags" Target="../tags/tag422.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12.xml"/><Relationship Id="rId16" Type="http://schemas.openxmlformats.org/officeDocument/2006/relationships/image" Target="../media/image3.png"/><Relationship Id="rId1" Type="http://schemas.openxmlformats.org/officeDocument/2006/relationships/tags" Target="../tags/tag411.xml"/><Relationship Id="rId6" Type="http://schemas.openxmlformats.org/officeDocument/2006/relationships/tags" Target="../tags/tag416.xml"/><Relationship Id="rId11" Type="http://schemas.openxmlformats.org/officeDocument/2006/relationships/tags" Target="../tags/tag421.xml"/><Relationship Id="rId5" Type="http://schemas.openxmlformats.org/officeDocument/2006/relationships/tags" Target="../tags/tag415.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420.xml"/><Relationship Id="rId4" Type="http://schemas.openxmlformats.org/officeDocument/2006/relationships/tags" Target="../tags/tag414.xml"/><Relationship Id="rId9" Type="http://schemas.openxmlformats.org/officeDocument/2006/relationships/tags" Target="../tags/tag419.xml"/><Relationship Id="rId14"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30.xml"/><Relationship Id="rId13" Type="http://schemas.openxmlformats.org/officeDocument/2006/relationships/image" Target="../media/image3.png"/><Relationship Id="rId3" Type="http://schemas.openxmlformats.org/officeDocument/2006/relationships/tags" Target="../tags/tag425.xml"/><Relationship Id="rId7" Type="http://schemas.openxmlformats.org/officeDocument/2006/relationships/tags" Target="../tags/tag42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tags" Target="../tags/tag428.xml"/><Relationship Id="rId11" Type="http://schemas.openxmlformats.org/officeDocument/2006/relationships/image" Target="../media/image6.png"/><Relationship Id="rId5" Type="http://schemas.openxmlformats.org/officeDocument/2006/relationships/tags" Target="../tags/tag427.xml"/><Relationship Id="rId10" Type="http://schemas.openxmlformats.org/officeDocument/2006/relationships/slideMaster" Target="../slideMasters/slideMaster3.xml"/><Relationship Id="rId4" Type="http://schemas.openxmlformats.org/officeDocument/2006/relationships/tags" Target="../tags/tag426.xml"/><Relationship Id="rId9" Type="http://schemas.openxmlformats.org/officeDocument/2006/relationships/tags" Target="../tags/tag431.xml"/><Relationship Id="rId14" Type="http://schemas.openxmlformats.org/officeDocument/2006/relationships/image" Target="file:///C:\Users\1V994W2\PycharmProjects\PPT_Background_Generation/pic_temp/1_pic_quater_left_down.png" TargetMode="External"/></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40.xml"/><Relationship Id="rId7" Type="http://schemas.openxmlformats.org/officeDocument/2006/relationships/slideMaster" Target="../slideMasters/slideMaster4.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9" Type="http://schemas.openxmlformats.org/officeDocument/2006/relationships/image" Target="file:///C:\Users\1V994W2\PycharmProjects\PPT_Background_Generation/pic_temp/pic_sup.png" TargetMode="External"/></Relationships>
</file>

<file path=ppt/slideLayouts/_rels/slideLayout5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46.xml"/><Relationship Id="rId7" Type="http://schemas.openxmlformats.org/officeDocument/2006/relationships/tags" Target="../tags/tag45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45.xml"/><Relationship Id="rId1" Type="http://schemas.openxmlformats.org/officeDocument/2006/relationships/tags" Target="../tags/tag444.xml"/><Relationship Id="rId6" Type="http://schemas.openxmlformats.org/officeDocument/2006/relationships/tags" Target="../tags/tag449.xml"/><Relationship Id="rId11" Type="http://schemas.openxmlformats.org/officeDocument/2006/relationships/image" Target="../media/image3.png"/><Relationship Id="rId5" Type="http://schemas.openxmlformats.org/officeDocument/2006/relationships/tags" Target="../tags/tag44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47.xml"/><Relationship Id="rId9"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453.xml"/><Relationship Id="rId7" Type="http://schemas.openxmlformats.org/officeDocument/2006/relationships/slideMaster" Target="../slideMasters/slideMaster4.xml"/><Relationship Id="rId2" Type="http://schemas.openxmlformats.org/officeDocument/2006/relationships/tags" Target="../tags/tag452.xml"/><Relationship Id="rId1" Type="http://schemas.openxmlformats.org/officeDocument/2006/relationships/tags" Target="../tags/tag451.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9" Type="http://schemas.openxmlformats.org/officeDocument/2006/relationships/image" Target="file:///C:\Users\1V994W2\PycharmProjects\PPT_Background_Generation/pic_temp/pic_half_top.png" TargetMode="External"/></Relationships>
</file>

<file path=ppt/slideLayouts/_rels/slideLayout58.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59.xml"/><Relationship Id="rId7" Type="http://schemas.openxmlformats.org/officeDocument/2006/relationships/tags" Target="../tags/tag463.xml"/><Relationship Id="rId12" Type="http://schemas.openxmlformats.org/officeDocument/2006/relationships/image" Target="../media/image3.png"/><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61.xml"/><Relationship Id="rId10" Type="http://schemas.openxmlformats.org/officeDocument/2006/relationships/image" Target="../media/image2.png"/><Relationship Id="rId4" Type="http://schemas.openxmlformats.org/officeDocument/2006/relationships/tags" Target="../tags/tag460.xml"/><Relationship Id="rId9"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47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67.xml"/><Relationship Id="rId7" Type="http://schemas.openxmlformats.org/officeDocument/2006/relationships/tags" Target="../tags/tag471.xml"/><Relationship Id="rId12" Type="http://schemas.openxmlformats.org/officeDocument/2006/relationships/image" Target="../media/image2.png"/><Relationship Id="rId2" Type="http://schemas.openxmlformats.org/officeDocument/2006/relationships/tags" Target="../tags/tag466.xml"/><Relationship Id="rId1" Type="http://schemas.openxmlformats.org/officeDocument/2006/relationships/tags" Target="../tags/tag465.xml"/><Relationship Id="rId6" Type="http://schemas.openxmlformats.org/officeDocument/2006/relationships/tags" Target="../tags/tag470.xml"/><Relationship Id="rId11" Type="http://schemas.openxmlformats.org/officeDocument/2006/relationships/slideMaster" Target="../slideMasters/slideMaster4.xml"/><Relationship Id="rId5" Type="http://schemas.openxmlformats.org/officeDocument/2006/relationships/tags" Target="../tags/tag46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74.xml"/><Relationship Id="rId4" Type="http://schemas.openxmlformats.org/officeDocument/2006/relationships/tags" Target="../tags/tag468.xml"/><Relationship Id="rId9" Type="http://schemas.openxmlformats.org/officeDocument/2006/relationships/tags" Target="../tags/tag473.xml"/><Relationship Id="rId1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xml"/><Relationship Id="rId7" Type="http://schemas.openxmlformats.org/officeDocument/2006/relationships/slideMaster" Target="../slideMasters/slideMaster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9.xml"/><Relationship Id="rId10" Type="http://schemas.openxmlformats.org/officeDocument/2006/relationships/image" Target="../media/image3.png"/><Relationship Id="rId4" Type="http://schemas.openxmlformats.org/officeDocument/2006/relationships/tags" Target="../tags/tag4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7.xml"/><Relationship Id="rId7" Type="http://schemas.openxmlformats.org/officeDocument/2006/relationships/slideMaster" Target="../slideMasters/slideMaster4.xml"/><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tags" Target="../tags/tag48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79.xml"/><Relationship Id="rId10" Type="http://schemas.openxmlformats.org/officeDocument/2006/relationships/image" Target="../media/image3.png"/><Relationship Id="rId4" Type="http://schemas.openxmlformats.org/officeDocument/2006/relationships/tags" Target="../tags/tag47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 Id="rId4"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49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86.xml"/><Relationship Id="rId7" Type="http://schemas.openxmlformats.org/officeDocument/2006/relationships/tags" Target="../tags/tag490.xml"/><Relationship Id="rId12" Type="http://schemas.openxmlformats.org/officeDocument/2006/relationships/image" Target="../media/image3.png"/><Relationship Id="rId2" Type="http://schemas.openxmlformats.org/officeDocument/2006/relationships/tags" Target="../tags/tag485.xml"/><Relationship Id="rId1" Type="http://schemas.openxmlformats.org/officeDocument/2006/relationships/tags" Target="../tags/tag484.xml"/><Relationship Id="rId6" Type="http://schemas.openxmlformats.org/officeDocument/2006/relationships/tags" Target="../tags/tag48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88.xml"/><Relationship Id="rId10" Type="http://schemas.openxmlformats.org/officeDocument/2006/relationships/image" Target="../media/image2.png"/><Relationship Id="rId4" Type="http://schemas.openxmlformats.org/officeDocument/2006/relationships/tags" Target="../tags/tag487.xml"/><Relationship Id="rId9"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94.xml"/><Relationship Id="rId7" Type="http://schemas.openxmlformats.org/officeDocument/2006/relationships/tags" Target="../tags/tag49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tags" Target="../tags/tag497.xml"/><Relationship Id="rId11" Type="http://schemas.openxmlformats.org/officeDocument/2006/relationships/image" Target="../media/image3.png"/><Relationship Id="rId5" Type="http://schemas.openxmlformats.org/officeDocument/2006/relationships/tags" Target="../tags/tag49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95.xml"/><Relationship Id="rId9"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01.xml"/><Relationship Id="rId7" Type="http://schemas.openxmlformats.org/officeDocument/2006/relationships/slideMaster" Target="../slideMasters/slideMaster4.xml"/><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503.xml"/><Relationship Id="rId10" Type="http://schemas.openxmlformats.org/officeDocument/2006/relationships/image" Target="../media/image3.png"/><Relationship Id="rId4" Type="http://schemas.openxmlformats.org/officeDocument/2006/relationships/tags" Target="../tags/tag502.xml"/><Relationship Id="rId9" Type="http://schemas.openxmlformats.org/officeDocument/2006/relationships/image" Target="file:///C:\Users\1V994W2\PycharmProjects\PPT_Background_Generation/pic_temp/0_pic_quater_right_down.png" TargetMode="External"/></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07.xml"/><Relationship Id="rId7" Type="http://schemas.openxmlformats.org/officeDocument/2006/relationships/slideMaster" Target="../slideMasters/slideMaster4.xml"/><Relationship Id="rId2" Type="http://schemas.openxmlformats.org/officeDocument/2006/relationships/tags" Target="../tags/tag506.xml"/><Relationship Id="rId1" Type="http://schemas.openxmlformats.org/officeDocument/2006/relationships/tags" Target="../tags/tag505.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9" Type="http://schemas.openxmlformats.org/officeDocument/2006/relationships/image" Target="file:///C:\Users\1V994W2\PycharmProjects\PPT_Background_Generation/pic_temp/pic_sup.png" TargetMode="External"/></Relationships>
</file>

<file path=ppt/slideLayouts/_rels/slideLayout6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13.xml"/><Relationship Id="rId7" Type="http://schemas.openxmlformats.org/officeDocument/2006/relationships/tags" Target="../tags/tag51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12.xml"/><Relationship Id="rId1" Type="http://schemas.openxmlformats.org/officeDocument/2006/relationships/tags" Target="../tags/tag511.xml"/><Relationship Id="rId6" Type="http://schemas.openxmlformats.org/officeDocument/2006/relationships/tags" Target="../tags/tag516.xml"/><Relationship Id="rId11" Type="http://schemas.openxmlformats.org/officeDocument/2006/relationships/image" Target="../media/image3.png"/><Relationship Id="rId5" Type="http://schemas.openxmlformats.org/officeDocument/2006/relationships/tags" Target="../tags/tag51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14.xml"/><Relationship Id="rId9"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525.xml"/><Relationship Id="rId13" Type="http://schemas.openxmlformats.org/officeDocument/2006/relationships/image" Target="../media/image3.png"/><Relationship Id="rId3" Type="http://schemas.openxmlformats.org/officeDocument/2006/relationships/tags" Target="../tags/tag520.xml"/><Relationship Id="rId7" Type="http://schemas.openxmlformats.org/officeDocument/2006/relationships/tags" Target="../tags/tag52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tags" Target="../tags/tag523.xml"/><Relationship Id="rId11" Type="http://schemas.openxmlformats.org/officeDocument/2006/relationships/image" Target="../media/image2.png"/><Relationship Id="rId5" Type="http://schemas.openxmlformats.org/officeDocument/2006/relationships/tags" Target="../tags/tag522.xml"/><Relationship Id="rId10" Type="http://schemas.openxmlformats.org/officeDocument/2006/relationships/slideMaster" Target="../slideMasters/slideMaster4.xml"/><Relationship Id="rId4" Type="http://schemas.openxmlformats.org/officeDocument/2006/relationships/tags" Target="../tags/tag521.xml"/><Relationship Id="rId9" Type="http://schemas.openxmlformats.org/officeDocument/2006/relationships/tags" Target="../tags/tag526.xml"/><Relationship Id="rId14" Type="http://schemas.openxmlformats.org/officeDocument/2006/relationships/image" Target="file:///C:\Users\1V994W2\PycharmProjects\PPT_Background_Generation/pic_temp/1_pic_quater_left_down.png" TargetMode="External"/></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534.xml"/><Relationship Id="rId3" Type="http://schemas.openxmlformats.org/officeDocument/2006/relationships/tags" Target="../tags/tag529.xml"/><Relationship Id="rId7" Type="http://schemas.openxmlformats.org/officeDocument/2006/relationships/tags" Target="../tags/tag533.xml"/><Relationship Id="rId2" Type="http://schemas.openxmlformats.org/officeDocument/2006/relationships/tags" Target="../tags/tag528.xml"/><Relationship Id="rId1" Type="http://schemas.openxmlformats.org/officeDocument/2006/relationships/tags" Target="../tags/tag527.xml"/><Relationship Id="rId6" Type="http://schemas.openxmlformats.org/officeDocument/2006/relationships/tags" Target="../tags/tag5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31.xml"/><Relationship Id="rId10" Type="http://schemas.openxmlformats.org/officeDocument/2006/relationships/image" Target="../media/image2.png"/><Relationship Id="rId4" Type="http://schemas.openxmlformats.org/officeDocument/2006/relationships/tags" Target="../tags/tag530.xml"/><Relationship Id="rId9"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5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37.xml"/><Relationship Id="rId7" Type="http://schemas.openxmlformats.org/officeDocument/2006/relationships/tags" Target="../tags/tag541.xml"/><Relationship Id="rId12" Type="http://schemas.openxmlformats.org/officeDocument/2006/relationships/image" Target="../media/image2.png"/><Relationship Id="rId2" Type="http://schemas.openxmlformats.org/officeDocument/2006/relationships/tags" Target="../tags/tag536.xml"/><Relationship Id="rId1" Type="http://schemas.openxmlformats.org/officeDocument/2006/relationships/tags" Target="../tags/tag535.xml"/><Relationship Id="rId6" Type="http://schemas.openxmlformats.org/officeDocument/2006/relationships/tags" Target="../tags/tag540.xml"/><Relationship Id="rId11" Type="http://schemas.openxmlformats.org/officeDocument/2006/relationships/slideMaster" Target="../slideMasters/slideMaster4.xml"/><Relationship Id="rId5" Type="http://schemas.openxmlformats.org/officeDocument/2006/relationships/tags" Target="../tags/tag5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44.xml"/><Relationship Id="rId4" Type="http://schemas.openxmlformats.org/officeDocument/2006/relationships/tags" Target="../tags/tag538.xml"/><Relationship Id="rId9" Type="http://schemas.openxmlformats.org/officeDocument/2006/relationships/tags" Target="../tags/tag543.xml"/><Relationship Id="rId1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tags" Target="../tags/tag55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47.xml"/><Relationship Id="rId7" Type="http://schemas.openxmlformats.org/officeDocument/2006/relationships/tags" Target="../tags/tag551.xml"/><Relationship Id="rId12" Type="http://schemas.openxmlformats.org/officeDocument/2006/relationships/image" Target="../media/image2.png"/><Relationship Id="rId2" Type="http://schemas.openxmlformats.org/officeDocument/2006/relationships/tags" Target="../tags/tag546.xml"/><Relationship Id="rId1" Type="http://schemas.openxmlformats.org/officeDocument/2006/relationships/tags" Target="../tags/tag545.xml"/><Relationship Id="rId6" Type="http://schemas.openxmlformats.org/officeDocument/2006/relationships/tags" Target="../tags/tag550.xml"/><Relationship Id="rId11" Type="http://schemas.openxmlformats.org/officeDocument/2006/relationships/slideMaster" Target="../slideMasters/slideMaster4.xml"/><Relationship Id="rId5" Type="http://schemas.openxmlformats.org/officeDocument/2006/relationships/tags" Target="../tags/tag54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54.xml"/><Relationship Id="rId4" Type="http://schemas.openxmlformats.org/officeDocument/2006/relationships/tags" Target="../tags/tag548.xml"/><Relationship Id="rId9" Type="http://schemas.openxmlformats.org/officeDocument/2006/relationships/tags" Target="../tags/tag553.xml"/><Relationship Id="rId1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562.xml"/><Relationship Id="rId13" Type="http://schemas.openxmlformats.org/officeDocument/2006/relationships/slideMaster" Target="../slideMasters/slideMaster4.xml"/><Relationship Id="rId3" Type="http://schemas.openxmlformats.org/officeDocument/2006/relationships/tags" Target="../tags/tag557.xml"/><Relationship Id="rId7" Type="http://schemas.openxmlformats.org/officeDocument/2006/relationships/tags" Target="../tags/tag561.xml"/><Relationship Id="rId12" Type="http://schemas.openxmlformats.org/officeDocument/2006/relationships/tags" Target="../tags/tag56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56.xml"/><Relationship Id="rId16" Type="http://schemas.openxmlformats.org/officeDocument/2006/relationships/image" Target="../media/image3.png"/><Relationship Id="rId1" Type="http://schemas.openxmlformats.org/officeDocument/2006/relationships/tags" Target="../tags/tag555.xml"/><Relationship Id="rId6" Type="http://schemas.openxmlformats.org/officeDocument/2006/relationships/tags" Target="../tags/tag560.xml"/><Relationship Id="rId11" Type="http://schemas.openxmlformats.org/officeDocument/2006/relationships/tags" Target="../tags/tag565.xml"/><Relationship Id="rId5" Type="http://schemas.openxmlformats.org/officeDocument/2006/relationships/tags" Target="../tags/tag55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564.xml"/><Relationship Id="rId4" Type="http://schemas.openxmlformats.org/officeDocument/2006/relationships/tags" Target="../tags/tag558.xml"/><Relationship Id="rId9" Type="http://schemas.openxmlformats.org/officeDocument/2006/relationships/tags" Target="../tags/tag563.xml"/><Relationship Id="rId14" Type="http://schemas.openxmlformats.org/officeDocument/2006/relationships/image" Target="../media/image2.png"/></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574.xml"/><Relationship Id="rId13" Type="http://schemas.openxmlformats.org/officeDocument/2006/relationships/image" Target="../media/image3.png"/><Relationship Id="rId3" Type="http://schemas.openxmlformats.org/officeDocument/2006/relationships/tags" Target="../tags/tag569.xml"/><Relationship Id="rId7" Type="http://schemas.openxmlformats.org/officeDocument/2006/relationships/tags" Target="../tags/tag57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tags" Target="../tags/tag572.xml"/><Relationship Id="rId11" Type="http://schemas.openxmlformats.org/officeDocument/2006/relationships/image" Target="../media/image6.png"/><Relationship Id="rId5" Type="http://schemas.openxmlformats.org/officeDocument/2006/relationships/tags" Target="../tags/tag571.xml"/><Relationship Id="rId10" Type="http://schemas.openxmlformats.org/officeDocument/2006/relationships/slideMaster" Target="../slideMasters/slideMaster4.xml"/><Relationship Id="rId4" Type="http://schemas.openxmlformats.org/officeDocument/2006/relationships/tags" Target="../tags/tag570.xml"/><Relationship Id="rId9" Type="http://schemas.openxmlformats.org/officeDocument/2006/relationships/tags" Target="../tags/tag575.xml"/><Relationship Id="rId14" Type="http://schemas.openxmlformats.org/officeDocument/2006/relationships/image" Target="file:///C:\Users\1V994W2\PycharmProjects\PPT_Background_Generation/pic_temp/1_pic_quater_left_down.png" TargetMode="External"/></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84.xml"/><Relationship Id="rId7" Type="http://schemas.openxmlformats.org/officeDocument/2006/relationships/slideMaster" Target="../slideMasters/slideMaster5.xml"/><Relationship Id="rId2" Type="http://schemas.openxmlformats.org/officeDocument/2006/relationships/tags" Target="../tags/tag583.xml"/><Relationship Id="rId1" Type="http://schemas.openxmlformats.org/officeDocument/2006/relationships/tags" Target="../tags/tag582.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9" Type="http://schemas.openxmlformats.org/officeDocument/2006/relationships/image" Target="file:///C:\Users\1V994W2\PycharmProjects\PPT_Background_Generation/pic_temp/pic_sup.png" TargetMode="External"/></Relationships>
</file>

<file path=ppt/slideLayouts/_rels/slideLayout7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590.xml"/><Relationship Id="rId7" Type="http://schemas.openxmlformats.org/officeDocument/2006/relationships/tags" Target="../tags/tag59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89.xml"/><Relationship Id="rId1" Type="http://schemas.openxmlformats.org/officeDocument/2006/relationships/tags" Target="../tags/tag588.xml"/><Relationship Id="rId6" Type="http://schemas.openxmlformats.org/officeDocument/2006/relationships/tags" Target="../tags/tag593.xml"/><Relationship Id="rId11" Type="http://schemas.openxmlformats.org/officeDocument/2006/relationships/image" Target="../media/image3.png"/><Relationship Id="rId5" Type="http://schemas.openxmlformats.org/officeDocument/2006/relationships/tags" Target="../tags/tag59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91.xml"/><Relationship Id="rId9"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97.xml"/><Relationship Id="rId7" Type="http://schemas.openxmlformats.org/officeDocument/2006/relationships/slideMaster" Target="../slideMasters/slideMaster5.xml"/><Relationship Id="rId2" Type="http://schemas.openxmlformats.org/officeDocument/2006/relationships/tags" Target="../tags/tag596.xml"/><Relationship Id="rId1" Type="http://schemas.openxmlformats.org/officeDocument/2006/relationships/tags" Target="../tags/tag595.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 Id="rId9" Type="http://schemas.openxmlformats.org/officeDocument/2006/relationships/image" Target="file:///C:\Users\1V994W2\PycharmProjects\PPT_Background_Generation/pic_temp/pic_half_top.png" TargetMode="External"/></Relationships>
</file>

<file path=ppt/slideLayouts/_rels/slideLayout76.xml.rels><?xml version="1.0" encoding="UTF-8" standalone="yes"?>
<Relationships xmlns="http://schemas.openxmlformats.org/package/2006/relationships"><Relationship Id="rId8" Type="http://schemas.openxmlformats.org/officeDocument/2006/relationships/tags" Target="../tags/tag608.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03.xml"/><Relationship Id="rId7" Type="http://schemas.openxmlformats.org/officeDocument/2006/relationships/tags" Target="../tags/tag607.xml"/><Relationship Id="rId12" Type="http://schemas.openxmlformats.org/officeDocument/2006/relationships/image" Target="../media/image3.png"/><Relationship Id="rId2" Type="http://schemas.openxmlformats.org/officeDocument/2006/relationships/tags" Target="../tags/tag602.xml"/><Relationship Id="rId1" Type="http://schemas.openxmlformats.org/officeDocument/2006/relationships/tags" Target="../tags/tag601.xml"/><Relationship Id="rId6" Type="http://schemas.openxmlformats.org/officeDocument/2006/relationships/tags" Target="../tags/tag60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05.xml"/><Relationship Id="rId10" Type="http://schemas.openxmlformats.org/officeDocument/2006/relationships/image" Target="../media/image2.png"/><Relationship Id="rId4" Type="http://schemas.openxmlformats.org/officeDocument/2006/relationships/tags" Target="../tags/tag604.xml"/><Relationship Id="rId9"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61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11.xml"/><Relationship Id="rId7" Type="http://schemas.openxmlformats.org/officeDocument/2006/relationships/tags" Target="../tags/tag615.xml"/><Relationship Id="rId12" Type="http://schemas.openxmlformats.org/officeDocument/2006/relationships/image" Target="../media/image2.png"/><Relationship Id="rId2" Type="http://schemas.openxmlformats.org/officeDocument/2006/relationships/tags" Target="../tags/tag610.xml"/><Relationship Id="rId1" Type="http://schemas.openxmlformats.org/officeDocument/2006/relationships/tags" Target="../tags/tag609.xml"/><Relationship Id="rId6" Type="http://schemas.openxmlformats.org/officeDocument/2006/relationships/tags" Target="../tags/tag614.xml"/><Relationship Id="rId11" Type="http://schemas.openxmlformats.org/officeDocument/2006/relationships/slideMaster" Target="../slideMasters/slideMaster5.xml"/><Relationship Id="rId5" Type="http://schemas.openxmlformats.org/officeDocument/2006/relationships/tags" Target="../tags/tag61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18.xml"/><Relationship Id="rId4" Type="http://schemas.openxmlformats.org/officeDocument/2006/relationships/tags" Target="../tags/tag612.xml"/><Relationship Id="rId9" Type="http://schemas.openxmlformats.org/officeDocument/2006/relationships/tags" Target="../tags/tag617.xml"/><Relationship Id="rId14" Type="http://schemas.openxmlformats.org/officeDocument/2006/relationships/image" Target="../media/image3.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621.xml"/><Relationship Id="rId7" Type="http://schemas.openxmlformats.org/officeDocument/2006/relationships/slideMaster" Target="../slideMasters/slideMaster5.xml"/><Relationship Id="rId2" Type="http://schemas.openxmlformats.org/officeDocument/2006/relationships/tags" Target="../tags/tag620.xml"/><Relationship Id="rId1" Type="http://schemas.openxmlformats.org/officeDocument/2006/relationships/tags" Target="../tags/tag619.xml"/><Relationship Id="rId6" Type="http://schemas.openxmlformats.org/officeDocument/2006/relationships/tags" Target="../tags/tag62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23.xml"/><Relationship Id="rId10" Type="http://schemas.openxmlformats.org/officeDocument/2006/relationships/image" Target="../media/image3.png"/><Relationship Id="rId4" Type="http://schemas.openxmlformats.org/officeDocument/2006/relationships/tags" Target="../tags/tag622.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 Id="rId4"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image" Target="../media/image3.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8.xml"/><Relationship Id="rId10" Type="http://schemas.openxmlformats.org/officeDocument/2006/relationships/image" Target="../media/image2.png"/><Relationship Id="rId4" Type="http://schemas.openxmlformats.org/officeDocument/2006/relationships/tags" Target="../tags/tag57.xml"/><Relationship Id="rId9"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635.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30.xml"/><Relationship Id="rId7" Type="http://schemas.openxmlformats.org/officeDocument/2006/relationships/tags" Target="../tags/tag634.xml"/><Relationship Id="rId12" Type="http://schemas.openxmlformats.org/officeDocument/2006/relationships/image" Target="../media/image3.png"/><Relationship Id="rId2" Type="http://schemas.openxmlformats.org/officeDocument/2006/relationships/tags" Target="../tags/tag629.xml"/><Relationship Id="rId1" Type="http://schemas.openxmlformats.org/officeDocument/2006/relationships/tags" Target="../tags/tag628.xml"/><Relationship Id="rId6" Type="http://schemas.openxmlformats.org/officeDocument/2006/relationships/tags" Target="../tags/tag633.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32.xml"/><Relationship Id="rId10" Type="http://schemas.openxmlformats.org/officeDocument/2006/relationships/image" Target="../media/image2.png"/><Relationship Id="rId4" Type="http://schemas.openxmlformats.org/officeDocument/2006/relationships/tags" Target="../tags/tag631.xml"/><Relationship Id="rId9"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38.xml"/><Relationship Id="rId7" Type="http://schemas.openxmlformats.org/officeDocument/2006/relationships/tags" Target="../tags/tag64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7.xml"/><Relationship Id="rId1" Type="http://schemas.openxmlformats.org/officeDocument/2006/relationships/tags" Target="../tags/tag636.xml"/><Relationship Id="rId6" Type="http://schemas.openxmlformats.org/officeDocument/2006/relationships/tags" Target="../tags/tag641.xml"/><Relationship Id="rId11" Type="http://schemas.openxmlformats.org/officeDocument/2006/relationships/image" Target="../media/image3.png"/><Relationship Id="rId5" Type="http://schemas.openxmlformats.org/officeDocument/2006/relationships/tags" Target="../tags/tag64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39.xml"/><Relationship Id="rId9"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645.xml"/><Relationship Id="rId7" Type="http://schemas.openxmlformats.org/officeDocument/2006/relationships/slideMaster" Target="../slideMasters/slideMaster5.xml"/><Relationship Id="rId2" Type="http://schemas.openxmlformats.org/officeDocument/2006/relationships/tags" Target="../tags/tag644.xml"/><Relationship Id="rId1" Type="http://schemas.openxmlformats.org/officeDocument/2006/relationships/tags" Target="../tags/tag643.xml"/><Relationship Id="rId6" Type="http://schemas.openxmlformats.org/officeDocument/2006/relationships/tags" Target="../tags/tag64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47.xml"/><Relationship Id="rId10" Type="http://schemas.openxmlformats.org/officeDocument/2006/relationships/image" Target="../media/image3.png"/><Relationship Id="rId4" Type="http://schemas.openxmlformats.org/officeDocument/2006/relationships/tags" Target="../tags/tag646.xml"/><Relationship Id="rId9" Type="http://schemas.openxmlformats.org/officeDocument/2006/relationships/image" Target="file:///C:\Users\1V994W2\PycharmProjects\PPT_Background_Generation/pic_temp/0_pic_quater_right_down.png" TargetMode="External"/></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651.xml"/><Relationship Id="rId7" Type="http://schemas.openxmlformats.org/officeDocument/2006/relationships/slideMaster" Target="../slideMasters/slideMaster5.xml"/><Relationship Id="rId2" Type="http://schemas.openxmlformats.org/officeDocument/2006/relationships/tags" Target="../tags/tag650.xml"/><Relationship Id="rId1" Type="http://schemas.openxmlformats.org/officeDocument/2006/relationships/tags" Target="../tags/tag649.xml"/><Relationship Id="rId6" Type="http://schemas.openxmlformats.org/officeDocument/2006/relationships/tags" Target="../tags/tag654.xml"/><Relationship Id="rId5" Type="http://schemas.openxmlformats.org/officeDocument/2006/relationships/tags" Target="../tags/tag653.xml"/><Relationship Id="rId4" Type="http://schemas.openxmlformats.org/officeDocument/2006/relationships/tags" Target="../tags/tag652.xml"/><Relationship Id="rId9" Type="http://schemas.openxmlformats.org/officeDocument/2006/relationships/image" Target="file:///C:\Users\1V994W2\PycharmProjects\PPT_Background_Generation/pic_temp/pic_sup.png" TargetMode="External"/></Relationships>
</file>

<file path=ppt/slideLayouts/_rels/slideLayout8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57.xml"/><Relationship Id="rId7" Type="http://schemas.openxmlformats.org/officeDocument/2006/relationships/tags" Target="../tags/tag661.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56.xml"/><Relationship Id="rId1" Type="http://schemas.openxmlformats.org/officeDocument/2006/relationships/tags" Target="../tags/tag655.xml"/><Relationship Id="rId6" Type="http://schemas.openxmlformats.org/officeDocument/2006/relationships/tags" Target="../tags/tag660.xml"/><Relationship Id="rId11" Type="http://schemas.openxmlformats.org/officeDocument/2006/relationships/image" Target="../media/image3.png"/><Relationship Id="rId5" Type="http://schemas.openxmlformats.org/officeDocument/2006/relationships/tags" Target="../tags/tag659.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8.xml"/><Relationship Id="rId9" Type="http://schemas.openxmlformats.org/officeDocument/2006/relationships/image" Target="../media/image2.png"/></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669.xml"/><Relationship Id="rId13" Type="http://schemas.openxmlformats.org/officeDocument/2006/relationships/image" Target="../media/image3.png"/><Relationship Id="rId3" Type="http://schemas.openxmlformats.org/officeDocument/2006/relationships/tags" Target="../tags/tag664.xml"/><Relationship Id="rId7" Type="http://schemas.openxmlformats.org/officeDocument/2006/relationships/tags" Target="../tags/tag668.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663.xml"/><Relationship Id="rId1" Type="http://schemas.openxmlformats.org/officeDocument/2006/relationships/tags" Target="../tags/tag662.xml"/><Relationship Id="rId6" Type="http://schemas.openxmlformats.org/officeDocument/2006/relationships/tags" Target="../tags/tag667.xml"/><Relationship Id="rId11" Type="http://schemas.openxmlformats.org/officeDocument/2006/relationships/image" Target="../media/image2.png"/><Relationship Id="rId5" Type="http://schemas.openxmlformats.org/officeDocument/2006/relationships/tags" Target="../tags/tag666.xml"/><Relationship Id="rId10" Type="http://schemas.openxmlformats.org/officeDocument/2006/relationships/slideMaster" Target="../slideMasters/slideMaster5.xml"/><Relationship Id="rId4" Type="http://schemas.openxmlformats.org/officeDocument/2006/relationships/tags" Target="../tags/tag665.xml"/><Relationship Id="rId9" Type="http://schemas.openxmlformats.org/officeDocument/2006/relationships/tags" Target="../tags/tag670.xml"/><Relationship Id="rId14" Type="http://schemas.openxmlformats.org/officeDocument/2006/relationships/image" Target="file:///C:\Users\1V994W2\PycharmProjects\PPT_Background_Generation/pic_temp/1_pic_quater_left_down.png" TargetMode="External"/></Relationships>
</file>

<file path=ppt/slideLayouts/_rels/slideLayout86.xml.rels><?xml version="1.0" encoding="UTF-8" standalone="yes"?>
<Relationships xmlns="http://schemas.openxmlformats.org/package/2006/relationships"><Relationship Id="rId8" Type="http://schemas.openxmlformats.org/officeDocument/2006/relationships/tags" Target="../tags/tag678.xml"/><Relationship Id="rId3" Type="http://schemas.openxmlformats.org/officeDocument/2006/relationships/tags" Target="../tags/tag673.xml"/><Relationship Id="rId7" Type="http://schemas.openxmlformats.org/officeDocument/2006/relationships/tags" Target="../tags/tag677.xml"/><Relationship Id="rId2" Type="http://schemas.openxmlformats.org/officeDocument/2006/relationships/tags" Target="../tags/tag672.xml"/><Relationship Id="rId1" Type="http://schemas.openxmlformats.org/officeDocument/2006/relationships/tags" Target="../tags/tag671.xml"/><Relationship Id="rId6" Type="http://schemas.openxmlformats.org/officeDocument/2006/relationships/tags" Target="../tags/tag67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75.xml"/><Relationship Id="rId10" Type="http://schemas.openxmlformats.org/officeDocument/2006/relationships/image" Target="../media/image2.png"/><Relationship Id="rId4" Type="http://schemas.openxmlformats.org/officeDocument/2006/relationships/tags" Target="../tags/tag674.xml"/><Relationship Id="rId9"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8" Type="http://schemas.openxmlformats.org/officeDocument/2006/relationships/tags" Target="../tags/tag68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81.xml"/><Relationship Id="rId7" Type="http://schemas.openxmlformats.org/officeDocument/2006/relationships/tags" Target="../tags/tag685.xml"/><Relationship Id="rId12" Type="http://schemas.openxmlformats.org/officeDocument/2006/relationships/image" Target="../media/image2.png"/><Relationship Id="rId2" Type="http://schemas.openxmlformats.org/officeDocument/2006/relationships/tags" Target="../tags/tag680.xml"/><Relationship Id="rId1" Type="http://schemas.openxmlformats.org/officeDocument/2006/relationships/tags" Target="../tags/tag679.xml"/><Relationship Id="rId6" Type="http://schemas.openxmlformats.org/officeDocument/2006/relationships/tags" Target="../tags/tag684.xml"/><Relationship Id="rId11" Type="http://schemas.openxmlformats.org/officeDocument/2006/relationships/slideMaster" Target="../slideMasters/slideMaster5.xml"/><Relationship Id="rId5" Type="http://schemas.openxmlformats.org/officeDocument/2006/relationships/tags" Target="../tags/tag68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88.xml"/><Relationship Id="rId4" Type="http://schemas.openxmlformats.org/officeDocument/2006/relationships/tags" Target="../tags/tag682.xml"/><Relationship Id="rId9" Type="http://schemas.openxmlformats.org/officeDocument/2006/relationships/tags" Target="../tags/tag687.xml"/><Relationship Id="rId14"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8" Type="http://schemas.openxmlformats.org/officeDocument/2006/relationships/tags" Target="../tags/tag69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91.xml"/><Relationship Id="rId7" Type="http://schemas.openxmlformats.org/officeDocument/2006/relationships/tags" Target="../tags/tag695.xml"/><Relationship Id="rId12" Type="http://schemas.openxmlformats.org/officeDocument/2006/relationships/image" Target="../media/image2.png"/><Relationship Id="rId2" Type="http://schemas.openxmlformats.org/officeDocument/2006/relationships/tags" Target="../tags/tag690.xml"/><Relationship Id="rId1" Type="http://schemas.openxmlformats.org/officeDocument/2006/relationships/tags" Target="../tags/tag689.xml"/><Relationship Id="rId6" Type="http://schemas.openxmlformats.org/officeDocument/2006/relationships/tags" Target="../tags/tag694.xml"/><Relationship Id="rId11" Type="http://schemas.openxmlformats.org/officeDocument/2006/relationships/slideMaster" Target="../slideMasters/slideMaster5.xml"/><Relationship Id="rId5" Type="http://schemas.openxmlformats.org/officeDocument/2006/relationships/tags" Target="../tags/tag69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98.xml"/><Relationship Id="rId4" Type="http://schemas.openxmlformats.org/officeDocument/2006/relationships/tags" Target="../tags/tag692.xml"/><Relationship Id="rId9" Type="http://schemas.openxmlformats.org/officeDocument/2006/relationships/tags" Target="../tags/tag697.xml"/><Relationship Id="rId1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8" Type="http://schemas.openxmlformats.org/officeDocument/2006/relationships/tags" Target="../tags/tag706.xml"/><Relationship Id="rId13" Type="http://schemas.openxmlformats.org/officeDocument/2006/relationships/slideMaster" Target="../slideMasters/slideMaster5.xml"/><Relationship Id="rId3" Type="http://schemas.openxmlformats.org/officeDocument/2006/relationships/tags" Target="../tags/tag701.xml"/><Relationship Id="rId7" Type="http://schemas.openxmlformats.org/officeDocument/2006/relationships/tags" Target="../tags/tag705.xml"/><Relationship Id="rId12" Type="http://schemas.openxmlformats.org/officeDocument/2006/relationships/tags" Target="../tags/tag710.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00.xml"/><Relationship Id="rId16" Type="http://schemas.openxmlformats.org/officeDocument/2006/relationships/image" Target="../media/image3.png"/><Relationship Id="rId1" Type="http://schemas.openxmlformats.org/officeDocument/2006/relationships/tags" Target="../tags/tag699.xml"/><Relationship Id="rId6" Type="http://schemas.openxmlformats.org/officeDocument/2006/relationships/tags" Target="../tags/tag704.xml"/><Relationship Id="rId11" Type="http://schemas.openxmlformats.org/officeDocument/2006/relationships/tags" Target="../tags/tag709.xml"/><Relationship Id="rId5" Type="http://schemas.openxmlformats.org/officeDocument/2006/relationships/tags" Target="../tags/tag703.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708.xml"/><Relationship Id="rId4" Type="http://schemas.openxmlformats.org/officeDocument/2006/relationships/tags" Target="../tags/tag702.xml"/><Relationship Id="rId9" Type="http://schemas.openxmlformats.org/officeDocument/2006/relationships/tags" Target="../tags/tag707.xml"/><Relationship Id="rId1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image" Target="../media/image3.png"/><Relationship Id="rId5" Type="http://schemas.openxmlformats.org/officeDocument/2006/relationships/tags" Target="../tags/tag6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xml"/><Relationship Id="rId9" Type="http://schemas.openxmlformats.org/officeDocument/2006/relationships/image" Target="../media/image2.png"/></Relationships>
</file>

<file path=ppt/slideLayouts/_rels/slideLayout90.xml.rels><?xml version="1.0" encoding="UTF-8" standalone="yes"?>
<Relationships xmlns="http://schemas.openxmlformats.org/package/2006/relationships"><Relationship Id="rId8" Type="http://schemas.openxmlformats.org/officeDocument/2006/relationships/tags" Target="../tags/tag718.xml"/><Relationship Id="rId13" Type="http://schemas.openxmlformats.org/officeDocument/2006/relationships/image" Target="../media/image3.png"/><Relationship Id="rId3" Type="http://schemas.openxmlformats.org/officeDocument/2006/relationships/tags" Target="../tags/tag713.xml"/><Relationship Id="rId7" Type="http://schemas.openxmlformats.org/officeDocument/2006/relationships/tags" Target="../tags/tag717.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712.xml"/><Relationship Id="rId1" Type="http://schemas.openxmlformats.org/officeDocument/2006/relationships/tags" Target="../tags/tag711.xml"/><Relationship Id="rId6" Type="http://schemas.openxmlformats.org/officeDocument/2006/relationships/tags" Target="../tags/tag716.xml"/><Relationship Id="rId11" Type="http://schemas.openxmlformats.org/officeDocument/2006/relationships/image" Target="../media/image6.png"/><Relationship Id="rId5" Type="http://schemas.openxmlformats.org/officeDocument/2006/relationships/tags" Target="../tags/tag715.xml"/><Relationship Id="rId10" Type="http://schemas.openxmlformats.org/officeDocument/2006/relationships/slideMaster" Target="../slideMasters/slideMaster5.xml"/><Relationship Id="rId4" Type="http://schemas.openxmlformats.org/officeDocument/2006/relationships/tags" Target="../tags/tag714.xml"/><Relationship Id="rId9" Type="http://schemas.openxmlformats.org/officeDocument/2006/relationships/tags" Target="../tags/tag719.xml"/><Relationship Id="rId14" Type="http://schemas.openxmlformats.org/officeDocument/2006/relationships/image" Target="file:///C:\Users\1V994W2\PycharmProjects\PPT_Background_Generation/pic_temp/1_pic_quater_left_down.png" TargetMode="External"/></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28.xml"/><Relationship Id="rId7" Type="http://schemas.openxmlformats.org/officeDocument/2006/relationships/slideMaster" Target="../slideMasters/slideMaster6.xml"/><Relationship Id="rId2" Type="http://schemas.openxmlformats.org/officeDocument/2006/relationships/tags" Target="../tags/tag727.xml"/><Relationship Id="rId1" Type="http://schemas.openxmlformats.org/officeDocument/2006/relationships/tags" Target="../tags/tag726.xml"/><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tags" Target="../tags/tag729.xml"/><Relationship Id="rId9" Type="http://schemas.openxmlformats.org/officeDocument/2006/relationships/image" Target="file:///C:\Users\1V994W2\PycharmProjects\PPT_Background_Generation/pic_temp/pic_sup.png" TargetMode="External"/></Relationships>
</file>

<file path=ppt/slideLayouts/_rels/slideLayout9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734.xml"/><Relationship Id="rId7" Type="http://schemas.openxmlformats.org/officeDocument/2006/relationships/tags" Target="../tags/tag73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33.xml"/><Relationship Id="rId1" Type="http://schemas.openxmlformats.org/officeDocument/2006/relationships/tags" Target="../tags/tag732.xml"/><Relationship Id="rId6" Type="http://schemas.openxmlformats.org/officeDocument/2006/relationships/tags" Target="../tags/tag737.xml"/><Relationship Id="rId11" Type="http://schemas.openxmlformats.org/officeDocument/2006/relationships/image" Target="../media/image3.png"/><Relationship Id="rId5" Type="http://schemas.openxmlformats.org/officeDocument/2006/relationships/tags" Target="../tags/tag73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35.xml"/><Relationship Id="rId9" Type="http://schemas.openxmlformats.org/officeDocument/2006/relationships/image" Target="../media/image2.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741.xml"/><Relationship Id="rId7" Type="http://schemas.openxmlformats.org/officeDocument/2006/relationships/slideMaster" Target="../slideMasters/slideMaster6.xml"/><Relationship Id="rId2" Type="http://schemas.openxmlformats.org/officeDocument/2006/relationships/tags" Target="../tags/tag740.xml"/><Relationship Id="rId1" Type="http://schemas.openxmlformats.org/officeDocument/2006/relationships/tags" Target="../tags/tag739.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tags" Target="../tags/tag742.xml"/><Relationship Id="rId9" Type="http://schemas.openxmlformats.org/officeDocument/2006/relationships/image" Target="file:///C:\Users\1V994W2\PycharmProjects\PPT_Background_Generation/pic_temp/pic_half_top.png" TargetMode="External"/></Relationships>
</file>

<file path=ppt/slideLayouts/_rels/slideLayout94.xml.rels><?xml version="1.0" encoding="UTF-8" standalone="yes"?>
<Relationships xmlns="http://schemas.openxmlformats.org/package/2006/relationships"><Relationship Id="rId8" Type="http://schemas.openxmlformats.org/officeDocument/2006/relationships/tags" Target="../tags/tag752.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747.xml"/><Relationship Id="rId7" Type="http://schemas.openxmlformats.org/officeDocument/2006/relationships/tags" Target="../tags/tag751.xml"/><Relationship Id="rId12" Type="http://schemas.openxmlformats.org/officeDocument/2006/relationships/image" Target="../media/image3.png"/><Relationship Id="rId2" Type="http://schemas.openxmlformats.org/officeDocument/2006/relationships/tags" Target="../tags/tag746.xml"/><Relationship Id="rId1" Type="http://schemas.openxmlformats.org/officeDocument/2006/relationships/tags" Target="../tags/tag745.xml"/><Relationship Id="rId6" Type="http://schemas.openxmlformats.org/officeDocument/2006/relationships/tags" Target="../tags/tag75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49.xml"/><Relationship Id="rId10" Type="http://schemas.openxmlformats.org/officeDocument/2006/relationships/image" Target="../media/image2.png"/><Relationship Id="rId4" Type="http://schemas.openxmlformats.org/officeDocument/2006/relationships/tags" Target="../tags/tag748.xml"/><Relationship Id="rId9"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8" Type="http://schemas.openxmlformats.org/officeDocument/2006/relationships/tags" Target="../tags/tag76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755.xml"/><Relationship Id="rId7" Type="http://schemas.openxmlformats.org/officeDocument/2006/relationships/tags" Target="../tags/tag759.xml"/><Relationship Id="rId12" Type="http://schemas.openxmlformats.org/officeDocument/2006/relationships/image" Target="../media/image2.png"/><Relationship Id="rId2" Type="http://schemas.openxmlformats.org/officeDocument/2006/relationships/tags" Target="../tags/tag754.xml"/><Relationship Id="rId1" Type="http://schemas.openxmlformats.org/officeDocument/2006/relationships/tags" Target="../tags/tag753.xml"/><Relationship Id="rId6" Type="http://schemas.openxmlformats.org/officeDocument/2006/relationships/tags" Target="../tags/tag758.xml"/><Relationship Id="rId11" Type="http://schemas.openxmlformats.org/officeDocument/2006/relationships/slideMaster" Target="../slideMasters/slideMaster6.xml"/><Relationship Id="rId5" Type="http://schemas.openxmlformats.org/officeDocument/2006/relationships/tags" Target="../tags/tag75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762.xml"/><Relationship Id="rId4" Type="http://schemas.openxmlformats.org/officeDocument/2006/relationships/tags" Target="../tags/tag756.xml"/><Relationship Id="rId9" Type="http://schemas.openxmlformats.org/officeDocument/2006/relationships/tags" Target="../tags/tag761.xml"/><Relationship Id="rId14" Type="http://schemas.openxmlformats.org/officeDocument/2006/relationships/image" Target="../media/image3.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765.xml"/><Relationship Id="rId7" Type="http://schemas.openxmlformats.org/officeDocument/2006/relationships/slideMaster" Target="../slideMasters/slideMaster6.xml"/><Relationship Id="rId2" Type="http://schemas.openxmlformats.org/officeDocument/2006/relationships/tags" Target="../tags/tag764.xml"/><Relationship Id="rId1" Type="http://schemas.openxmlformats.org/officeDocument/2006/relationships/tags" Target="../tags/tag763.xml"/><Relationship Id="rId6" Type="http://schemas.openxmlformats.org/officeDocument/2006/relationships/tags" Target="../tags/tag76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67.xml"/><Relationship Id="rId10" Type="http://schemas.openxmlformats.org/officeDocument/2006/relationships/image" Target="../media/image3.png"/><Relationship Id="rId4" Type="http://schemas.openxmlformats.org/officeDocument/2006/relationships/tags" Target="../tags/tag766.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97.xml.rels><?xml version="1.0" encoding="UTF-8" standalone="yes"?>
<Relationships xmlns="http://schemas.openxmlformats.org/package/2006/relationships"><Relationship Id="rId3" Type="http://schemas.openxmlformats.org/officeDocument/2006/relationships/tags" Target="../tags/tag771.xml"/><Relationship Id="rId2" Type="http://schemas.openxmlformats.org/officeDocument/2006/relationships/tags" Target="../tags/tag770.xml"/><Relationship Id="rId1" Type="http://schemas.openxmlformats.org/officeDocument/2006/relationships/tags" Target="../tags/tag769.xml"/><Relationship Id="rId4"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8" Type="http://schemas.openxmlformats.org/officeDocument/2006/relationships/tags" Target="../tags/tag779.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774.xml"/><Relationship Id="rId7" Type="http://schemas.openxmlformats.org/officeDocument/2006/relationships/tags" Target="../tags/tag778.xml"/><Relationship Id="rId12" Type="http://schemas.openxmlformats.org/officeDocument/2006/relationships/image" Target="../media/image3.png"/><Relationship Id="rId2" Type="http://schemas.openxmlformats.org/officeDocument/2006/relationships/tags" Target="../tags/tag773.xml"/><Relationship Id="rId1" Type="http://schemas.openxmlformats.org/officeDocument/2006/relationships/tags" Target="../tags/tag772.xml"/><Relationship Id="rId6" Type="http://schemas.openxmlformats.org/officeDocument/2006/relationships/tags" Target="../tags/tag77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76.xml"/><Relationship Id="rId10" Type="http://schemas.openxmlformats.org/officeDocument/2006/relationships/image" Target="../media/image2.png"/><Relationship Id="rId4" Type="http://schemas.openxmlformats.org/officeDocument/2006/relationships/tags" Target="../tags/tag775.xml"/><Relationship Id="rId9"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782.xml"/><Relationship Id="rId7" Type="http://schemas.openxmlformats.org/officeDocument/2006/relationships/tags" Target="../tags/tag78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81.xml"/><Relationship Id="rId1" Type="http://schemas.openxmlformats.org/officeDocument/2006/relationships/tags" Target="../tags/tag780.xml"/><Relationship Id="rId6" Type="http://schemas.openxmlformats.org/officeDocument/2006/relationships/tags" Target="../tags/tag785.xml"/><Relationship Id="rId11" Type="http://schemas.openxmlformats.org/officeDocument/2006/relationships/image" Target="../media/image3.png"/><Relationship Id="rId5" Type="http://schemas.openxmlformats.org/officeDocument/2006/relationships/tags" Target="../tags/tag78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83.xml"/><Relationship Id="rId9"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2" name="标题 1"/>
          <p:cNvSpPr>
            <a:spLocks noGrp="1"/>
          </p:cNvSpPr>
          <p:nvPr>
            <p:ph type="ctrTitle" idx="13" hasCustomPrompt="1"/>
            <p:custDataLst>
              <p:tags r:id="rId5"/>
            </p:custDataLst>
          </p:nvPr>
        </p:nvSpPr>
        <p:spPr>
          <a:xfrm>
            <a:off x="2171348" y="1698825"/>
            <a:ext cx="4762500" cy="913084"/>
          </a:xfrm>
        </p:spPr>
        <p:txBody>
          <a:bodyPr vert="horz" wrap="square" lIns="0" tIns="0" rIns="0" bIns="0" rtlCol="0" anchor="t" anchorCtr="0">
            <a:normAutofit/>
          </a:bodyPr>
          <a:lstStyle>
            <a:lvl1pPr>
              <a:defRPr lang="zh-CN" altLang="en-US" sz="54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p>
        </p:txBody>
      </p:sp>
      <p:sp>
        <p:nvSpPr>
          <p:cNvPr id="3" name="文本占位符 2"/>
          <p:cNvSpPr>
            <a:spLocks noGrp="1"/>
          </p:cNvSpPr>
          <p:nvPr>
            <p:ph type="body" idx="14" hasCustomPrompt="1"/>
            <p:custDataLst>
              <p:tags r:id="rId6"/>
            </p:custDataLst>
          </p:nvPr>
        </p:nvSpPr>
        <p:spPr>
          <a:xfrm>
            <a:off x="5418896" y="2929130"/>
            <a:ext cx="1458278" cy="306743"/>
          </a:xfr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lgn="r">
              <a:buNone/>
            </a:pPr>
            <a:r>
              <a:rPr lang="zh-CN" altLang="en-US"/>
              <a:t>编辑文本</a:t>
            </a:r>
          </a:p>
        </p:txBody>
      </p:sp>
      <p:sp>
        <p:nvSpPr>
          <p:cNvPr id="4" name="文本占位符 3"/>
          <p:cNvSpPr>
            <a:spLocks noGrp="1"/>
          </p:cNvSpPr>
          <p:nvPr>
            <p:ph type="body" sz="quarter" idx="15" hasCustomPrompt="1"/>
            <p:custDataLst>
              <p:tags r:id="rId7"/>
            </p:custDataLst>
          </p:nvPr>
        </p:nvSpPr>
        <p:spPr>
          <a:xfrm>
            <a:off x="2228021" y="2929130"/>
            <a:ext cx="1458278" cy="306743"/>
          </a:xfrm>
          <a:prstGeom prst="rect">
            <a:avLst/>
          </a:prstGeo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buNone/>
            </a:pPr>
            <a:r>
              <a:rPr lang="zh-CN" altLang="en-US"/>
              <a:t>编辑文本</a:t>
            </a:r>
          </a:p>
        </p:txBody>
      </p:sp>
      <p:cxnSp>
        <p:nvCxnSpPr>
          <p:cNvPr id="9" name="直接连接符 8"/>
          <p:cNvCxnSpPr/>
          <p:nvPr userDrawn="1">
            <p:custDataLst>
              <p:tags r:id="rId8"/>
            </p:custDataLst>
          </p:nvPr>
        </p:nvCxnSpPr>
        <p:spPr>
          <a:xfrm>
            <a:off x="2227784" y="2757659"/>
            <a:ext cx="4649629"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副标题 5"/>
          <p:cNvSpPr>
            <a:spLocks noGrp="1"/>
          </p:cNvSpPr>
          <p:nvPr>
            <p:ph type="subTitle" sz="quarter" idx="16" hasCustomPrompt="1"/>
            <p:custDataLst>
              <p:tags r:id="rId9"/>
            </p:custDataLst>
          </p:nvPr>
        </p:nvSpPr>
        <p:spPr>
          <a:xfrm>
            <a:off x="2171587" y="1210132"/>
            <a:ext cx="4762976" cy="336750"/>
          </a:xfrm>
          <a:prstGeom prst="rect">
            <a:avLst/>
          </a:prstGeom>
        </p:spPr>
        <p:txBody>
          <a:bodyPr vert="horz" wrap="square" lIns="0" tIns="0" rIns="0" bIns="0" rtlCol="0" anchor="b" anchorCtr="0">
            <a:normAutofit/>
          </a:bodyPr>
          <a:lstStyle>
            <a:lvl1pPr>
              <a:defRPr lang="zh-CN" altLang="en-US" sz="15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dist">
              <a:lnSpc>
                <a:spcPct val="100000"/>
              </a:lnSpc>
              <a:spcAft>
                <a:spcPts val="0"/>
              </a:spcAft>
              <a:buClrTx/>
              <a:buSzTx/>
              <a:buNone/>
            </a:pPr>
            <a:r>
              <a:rPr lang="zh-CN" altLang="en-US" dirty="0"/>
              <a:t>单击此处编辑副标题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2" name="副标题 1"/>
          <p:cNvSpPr>
            <a:spLocks noGrp="1"/>
          </p:cNvSpPr>
          <p:nvPr>
            <p:ph type="subTitle" idx="13" hasCustomPrompt="1"/>
            <p:custDataLst>
              <p:tags r:id="rId5"/>
            </p:custDataLst>
          </p:nvPr>
        </p:nvSpPr>
        <p:spPr>
          <a:xfrm>
            <a:off x="2120741" y="3498709"/>
            <a:ext cx="4902518" cy="289596"/>
          </a:xfrm>
        </p:spPr>
        <p:txBody>
          <a:bodyPr vert="horz" wrap="square" lIns="0" tIns="0" rIns="0" bIns="0" rtlCol="0" anchor="t" anchorCtr="0">
            <a:normAutofit/>
          </a:bodyPr>
          <a:lstStyle>
            <a:lvl1pPr>
              <a:defRPr kumimoji="0" lang="zh-CN" altLang="en-US"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gn="ctr">
              <a:lnSpc>
                <a:spcPct val="100000"/>
              </a:lnSpc>
              <a:spcAft>
                <a:spcPts val="0"/>
              </a:spcAft>
              <a:buClrTx/>
              <a:buSzTx/>
              <a:buNone/>
            </a:pPr>
            <a:r>
              <a:rPr lang="zh-CN" altLang="en-US" dirty="0"/>
              <a:t>单击此处编辑副标题</a:t>
            </a:r>
          </a:p>
        </p:txBody>
      </p:sp>
      <p:sp>
        <p:nvSpPr>
          <p:cNvPr id="3" name="标题 2"/>
          <p:cNvSpPr>
            <a:spLocks noGrp="1"/>
          </p:cNvSpPr>
          <p:nvPr>
            <p:ph type="ctrTitle" idx="14" hasCustomPrompt="1"/>
            <p:custDataLst>
              <p:tags r:id="rId6"/>
            </p:custDataLst>
          </p:nvPr>
        </p:nvSpPr>
        <p:spPr>
          <a:xfrm>
            <a:off x="2120741" y="2686061"/>
            <a:ext cx="4902518" cy="626822"/>
          </a:xfrm>
        </p:spPr>
        <p:txBody>
          <a:bodyPr vert="horz" wrap="square" lIns="0" tIns="0" rIns="0" bIns="0" rtlCol="0" anchor="b" anchorCtr="0">
            <a:normAutofit/>
          </a:bodyPr>
          <a:lstStyle>
            <a:lvl1pPr>
              <a:defRPr kumimoji="0" lang="zh-CN" altLang="en-US" sz="33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lgn="ctr">
              <a:spcAft>
                <a:spcPts val="0"/>
              </a:spcAft>
              <a:buClrTx/>
              <a:buSzTx/>
              <a:buFontTx/>
            </a:pPr>
            <a:r>
              <a:rPr lang="zh-CN" altLang="en-US" dirty="0"/>
              <a:t>编辑标题</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10" name="图片 9"/>
          <p:cNvPicPr/>
          <p:nvPr userDrawn="1">
            <p:custDataLst>
              <p:tags r:id="rId2"/>
            </p:custDataLst>
          </p:nvPr>
        </p:nvPicPr>
        <p:blipFill>
          <a:blip r:embed="rId14" r:link="rId15"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228600" y="1646123"/>
            <a:ext cx="3291840" cy="1851889"/>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2020/10/28</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2" name="标题 1"/>
          <p:cNvSpPr>
            <a:spLocks noGrp="1"/>
          </p:cNvSpPr>
          <p:nvPr>
            <p:ph type="title" idx="13" hasCustomPrompt="1"/>
            <p:custDataLst>
              <p:tags r:id="rId5"/>
            </p:custDataLst>
          </p:nvPr>
        </p:nvSpPr>
        <p:spPr>
          <a:xfrm>
            <a:off x="1302068" y="1726319"/>
            <a:ext cx="3269933" cy="879266"/>
          </a:xfrm>
        </p:spPr>
        <p:txBody>
          <a:bodyPr vert="horz" wrap="square" lIns="0" tIns="0" rIns="0" bIns="0" rtlCol="0" anchor="b" anchorCtr="0">
            <a:normAutofit/>
          </a:bodyPr>
          <a:lstStyle>
            <a:lvl1pPr>
              <a:defRPr lang="zh-CN" altLang="en-US" sz="4950" b="0" spc="7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ts val="0"/>
              </a:spcAft>
              <a:buClrTx/>
              <a:buSzTx/>
              <a:buFontTx/>
            </a:pPr>
            <a:r>
              <a:rPr lang="zh-CN" altLang="en-US"/>
              <a:t>编辑标题</a:t>
            </a:r>
          </a:p>
        </p:txBody>
      </p:sp>
      <p:sp>
        <p:nvSpPr>
          <p:cNvPr id="7" name="文本占位符 6"/>
          <p:cNvSpPr>
            <a:spLocks noGrp="1"/>
          </p:cNvSpPr>
          <p:nvPr>
            <p:ph type="body" idx="14" hasCustomPrompt="1"/>
            <p:custDataLst>
              <p:tags r:id="rId6"/>
            </p:custDataLst>
          </p:nvPr>
        </p:nvSpPr>
        <p:spPr>
          <a:xfrm>
            <a:off x="1302068" y="2758956"/>
            <a:ext cx="3269933" cy="277688"/>
          </a:xfrm>
        </p:spPr>
        <p:txBody>
          <a:bodyPr vert="horz" wrap="square" lIns="0" tIns="0" rIns="0" bIns="0" rtlCol="0">
            <a:normAutofit/>
          </a:bodyPr>
          <a:lstStyle>
            <a:lvl1pPr>
              <a:defRPr kumimoji="0" lang="zh-CN" altLang="en-US" sz="1500"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nSpc>
                <a:spcPct val="100000"/>
              </a:lnSpc>
              <a:spcAft>
                <a:spcPts val="0"/>
              </a:spcAft>
              <a:buClrTx/>
              <a:buSzTx/>
              <a:buNone/>
            </a:pPr>
            <a:r>
              <a:rPr lang="zh-CN" altLang="en-US"/>
              <a:t>单击此处编辑副标题</a:t>
            </a:r>
          </a:p>
        </p:txBody>
      </p:sp>
      <p:cxnSp>
        <p:nvCxnSpPr>
          <p:cNvPr id="8" name="直接连接符 7"/>
          <p:cNvCxnSpPr/>
          <p:nvPr userDrawn="1">
            <p:custDataLst>
              <p:tags r:id="rId7"/>
            </p:custDataLst>
          </p:nvPr>
        </p:nvCxnSpPr>
        <p:spPr>
          <a:xfrm flipV="1">
            <a:off x="1073944" y="1850159"/>
            <a:ext cx="0" cy="1143141"/>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4"/>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userDrawn="1">
            <p:custDataLst>
              <p:tags r:id="rId2"/>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pic>
        <p:nvPicPr>
          <p:cNvPr id="10" name="图片 9"/>
          <p:cNvPicPr/>
          <p:nvPr userDrawn="1">
            <p:custDataLst>
              <p:tags r:id="rId3"/>
            </p:custDataLst>
          </p:nvPr>
        </p:nvPicPr>
        <p:blipFill>
          <a:blip r:embed="rId15" r:link="rId16" cstate="print">
            <a:extLst>
              <a:ext uri="{28A0092B-C50C-407E-A947-70E740481C1C}">
                <a14:useLocalDpi xmlns:a14="http://schemas.microsoft.com/office/drawing/2010/main" val="0"/>
              </a:ext>
            </a:extLst>
          </a:blip>
          <a:stretch>
            <a:fillRect/>
          </a:stretch>
        </p:blipFill>
        <p:spPr>
          <a:xfrm>
            <a:off x="0" y="4820054"/>
            <a:ext cx="540068" cy="324081"/>
          </a:xfrm>
          <a:prstGeom prst="rect">
            <a:avLst/>
          </a:prstGeom>
        </p:spPr>
      </p:pic>
      <p:sp>
        <p:nvSpPr>
          <p:cNvPr id="2" name="标题 1"/>
          <p:cNvSpPr>
            <a:spLocks noGrp="1"/>
          </p:cNvSpPr>
          <p:nvPr>
            <p:ph type="title"/>
            <p:custDataLst>
              <p:tags r:id="rId4"/>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7928848" y="4414953"/>
            <a:ext cx="1215152" cy="7291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4414953"/>
            <a:ext cx="1215152" cy="729181"/>
          </a:xfrm>
          <a:prstGeom prst="rect">
            <a:avLst/>
          </a:prstGeom>
        </p:spPr>
      </p:pic>
      <p:sp>
        <p:nvSpPr>
          <p:cNvPr id="2" name="标题 1"/>
          <p:cNvSpPr>
            <a:spLocks noGrp="1"/>
          </p:cNvSpPr>
          <p:nvPr>
            <p:ph type="title" hasCustomPrompt="1"/>
            <p:custDataLst>
              <p:tags r:id="rId4"/>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2020/10/28</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ags" Target="../tags/tag147.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tags" Target="../tags/tag151.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ags" Target="../tags/tag146.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tags" Target="../tags/tag150.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tags" Target="../tags/tag149.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ags" Target="../tags/tag14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tags" Target="../tags/tag28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ags" Target="../tags/tag29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tags" Target="../tags/tag28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ags" Target="../tags/tag292.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ags" Target="../tags/tag291.xml"/><Relationship Id="rId10" Type="http://schemas.openxmlformats.org/officeDocument/2006/relationships/slideLayout" Target="../slideLayouts/slideLayout46.xml"/><Relationship Id="rId19" Type="http://schemas.openxmlformats.org/officeDocument/2006/relationships/theme" Target="../theme/theme3.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tags" Target="../tags/tag29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tags" Target="../tags/tag433.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tags" Target="../tags/tag437.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tags" Target="../tags/tag432.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tags" Target="../tags/tag436.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tags" Target="../tags/tag435.xml"/><Relationship Id="rId10" Type="http://schemas.openxmlformats.org/officeDocument/2006/relationships/slideLayout" Target="../slideLayouts/slideLayout64.xml"/><Relationship Id="rId19" Type="http://schemas.openxmlformats.org/officeDocument/2006/relationships/theme" Target="../theme/theme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tags" Target="../tags/tag43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slideLayout" Target="../slideLayouts/slideLayout90.xml"/><Relationship Id="rId3" Type="http://schemas.openxmlformats.org/officeDocument/2006/relationships/slideLayout" Target="../slideLayouts/slideLayout75.xml"/><Relationship Id="rId21" Type="http://schemas.openxmlformats.org/officeDocument/2006/relationships/tags" Target="../tags/tag577.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5" Type="http://schemas.openxmlformats.org/officeDocument/2006/relationships/tags" Target="../tags/tag581.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tags" Target="../tags/tag576.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tags" Target="../tags/tag580.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tags" Target="../tags/tag579.xml"/><Relationship Id="rId10" Type="http://schemas.openxmlformats.org/officeDocument/2006/relationships/slideLayout" Target="../slideLayouts/slideLayout82.xml"/><Relationship Id="rId19" Type="http://schemas.openxmlformats.org/officeDocument/2006/relationships/theme" Target="../theme/theme5.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tags" Target="../tags/tag57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18" Type="http://schemas.openxmlformats.org/officeDocument/2006/relationships/slideLayout" Target="../slideLayouts/slideLayout108.xml"/><Relationship Id="rId3" Type="http://schemas.openxmlformats.org/officeDocument/2006/relationships/slideLayout" Target="../slideLayouts/slideLayout93.xml"/><Relationship Id="rId21" Type="http://schemas.openxmlformats.org/officeDocument/2006/relationships/tags" Target="../tags/tag721.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slideLayout" Target="../slideLayouts/slideLayout107.xml"/><Relationship Id="rId25" Type="http://schemas.openxmlformats.org/officeDocument/2006/relationships/tags" Target="../tags/tag725.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20" Type="http://schemas.openxmlformats.org/officeDocument/2006/relationships/tags" Target="../tags/tag720.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24" Type="http://schemas.openxmlformats.org/officeDocument/2006/relationships/tags" Target="../tags/tag724.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23" Type="http://schemas.openxmlformats.org/officeDocument/2006/relationships/tags" Target="../tags/tag723.xml"/><Relationship Id="rId10" Type="http://schemas.openxmlformats.org/officeDocument/2006/relationships/slideLayout" Target="../slideLayouts/slideLayout100.xml"/><Relationship Id="rId19" Type="http://schemas.openxmlformats.org/officeDocument/2006/relationships/theme" Target="../theme/theme6.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 Id="rId22" Type="http://schemas.openxmlformats.org/officeDocument/2006/relationships/tags" Target="../tags/tag72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slideLayout" Target="../slideLayouts/slideLayout121.xml"/><Relationship Id="rId18" Type="http://schemas.openxmlformats.org/officeDocument/2006/relationships/slideLayout" Target="../slideLayouts/slideLayout126.xml"/><Relationship Id="rId3" Type="http://schemas.openxmlformats.org/officeDocument/2006/relationships/slideLayout" Target="../slideLayouts/slideLayout111.xml"/><Relationship Id="rId21" Type="http://schemas.openxmlformats.org/officeDocument/2006/relationships/tags" Target="../tags/tag865.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17" Type="http://schemas.openxmlformats.org/officeDocument/2006/relationships/slideLayout" Target="../slideLayouts/slideLayout125.xml"/><Relationship Id="rId25" Type="http://schemas.openxmlformats.org/officeDocument/2006/relationships/tags" Target="../tags/tag869.xml"/><Relationship Id="rId2" Type="http://schemas.openxmlformats.org/officeDocument/2006/relationships/slideLayout" Target="../slideLayouts/slideLayout110.xml"/><Relationship Id="rId16" Type="http://schemas.openxmlformats.org/officeDocument/2006/relationships/slideLayout" Target="../slideLayouts/slideLayout124.xml"/><Relationship Id="rId20" Type="http://schemas.openxmlformats.org/officeDocument/2006/relationships/tags" Target="../tags/tag864.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24" Type="http://schemas.openxmlformats.org/officeDocument/2006/relationships/tags" Target="../tags/tag868.xml"/><Relationship Id="rId5" Type="http://schemas.openxmlformats.org/officeDocument/2006/relationships/slideLayout" Target="../slideLayouts/slideLayout113.xml"/><Relationship Id="rId15" Type="http://schemas.openxmlformats.org/officeDocument/2006/relationships/slideLayout" Target="../slideLayouts/slideLayout123.xml"/><Relationship Id="rId23" Type="http://schemas.openxmlformats.org/officeDocument/2006/relationships/tags" Target="../tags/tag867.xml"/><Relationship Id="rId10" Type="http://schemas.openxmlformats.org/officeDocument/2006/relationships/slideLayout" Target="../slideLayouts/slideLayout118.xml"/><Relationship Id="rId19" Type="http://schemas.openxmlformats.org/officeDocument/2006/relationships/theme" Target="../theme/theme7.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 Id="rId22" Type="http://schemas.openxmlformats.org/officeDocument/2006/relationships/tags" Target="../tags/tag86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18" Type="http://schemas.openxmlformats.org/officeDocument/2006/relationships/slideLayout" Target="../slideLayouts/slideLayout144.xml"/><Relationship Id="rId3" Type="http://schemas.openxmlformats.org/officeDocument/2006/relationships/slideLayout" Target="../slideLayouts/slideLayout129.xml"/><Relationship Id="rId21" Type="http://schemas.openxmlformats.org/officeDocument/2006/relationships/tags" Target="../tags/tag100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17" Type="http://schemas.openxmlformats.org/officeDocument/2006/relationships/slideLayout" Target="../slideLayouts/slideLayout143.xml"/><Relationship Id="rId25" Type="http://schemas.openxmlformats.org/officeDocument/2006/relationships/tags" Target="../tags/tag1013.xml"/><Relationship Id="rId2" Type="http://schemas.openxmlformats.org/officeDocument/2006/relationships/slideLayout" Target="../slideLayouts/slideLayout128.xml"/><Relationship Id="rId16" Type="http://schemas.openxmlformats.org/officeDocument/2006/relationships/slideLayout" Target="../slideLayouts/slideLayout142.xml"/><Relationship Id="rId20" Type="http://schemas.openxmlformats.org/officeDocument/2006/relationships/tags" Target="../tags/tag100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24" Type="http://schemas.openxmlformats.org/officeDocument/2006/relationships/tags" Target="../tags/tag1012.xml"/><Relationship Id="rId5" Type="http://schemas.openxmlformats.org/officeDocument/2006/relationships/slideLayout" Target="../slideLayouts/slideLayout131.xml"/><Relationship Id="rId15" Type="http://schemas.openxmlformats.org/officeDocument/2006/relationships/slideLayout" Target="../slideLayouts/slideLayout141.xml"/><Relationship Id="rId23" Type="http://schemas.openxmlformats.org/officeDocument/2006/relationships/tags" Target="../tags/tag1011.xml"/><Relationship Id="rId10" Type="http://schemas.openxmlformats.org/officeDocument/2006/relationships/slideLayout" Target="../slideLayouts/slideLayout136.xml"/><Relationship Id="rId19" Type="http://schemas.openxmlformats.org/officeDocument/2006/relationships/theme" Target="../theme/theme8.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 Id="rId22" Type="http://schemas.openxmlformats.org/officeDocument/2006/relationships/tags" Target="../tags/tag10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 id="2147483779" r:id="rId17"/>
    <p:sldLayoutId id="2147483780"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1153.xml"/><Relationship Id="rId1" Type="http://schemas.openxmlformats.org/officeDocument/2006/relationships/tags" Target="../tags/tag1152.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标题 2"/>
          <p:cNvSpPr>
            <a:spLocks noGrp="1"/>
          </p:cNvSpPr>
          <p:nvPr>
            <p:ph type="ctrTitle" idx="13"/>
            <p:custDataLst>
              <p:tags r:id="rId2"/>
            </p:custDataLst>
          </p:nvPr>
        </p:nvSpPr>
        <p:spPr>
          <a:xfrm>
            <a:off x="438150" y="1530985"/>
            <a:ext cx="7101840" cy="913130"/>
          </a:xfrm>
        </p:spPr>
        <p:txBody>
          <a:bodyPr vert="horz" wrap="square" lIns="67500" tIns="0" rIns="67500" bIns="35100" rtlCol="0" anchor="t" anchorCtr="0">
            <a:noAutofit/>
          </a:bodyPr>
          <a:lstStyle/>
          <a:p>
            <a:pPr algn="ctr"/>
            <a:r>
              <a:rPr lang="zh-CN" altLang="en-US" sz="8000" dirty="0" smtClean="0"/>
              <a:t>会计基础</a:t>
            </a:r>
            <a:endParaRPr lang="zh-CN" altLang="en-US" sz="8000"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2132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cs typeface="黑体" panose="02010609060101010101" charset="-122"/>
                <a:sym typeface="+mn-ea"/>
              </a:rPr>
              <a:t>9.1.3账务处理程序的设计要求</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582930" y="1102360"/>
            <a:ext cx="7776210" cy="3276600"/>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dirty="0" smtClean="0">
                <a:solidFill>
                  <a:prstClr val="white"/>
                </a:solidFill>
                <a:latin typeface="黑体" panose="02010609060101010101" charset="-122"/>
                <a:ea typeface="黑体" panose="02010609060101010101" charset="-122"/>
                <a:cs typeface="黑体" panose="02010609060101010101" charset="-122"/>
                <a:sym typeface="+mn-ea"/>
              </a:rPr>
              <a:t>设计账务处理程序的要求主要包括以下几点：</a:t>
            </a:r>
          </a:p>
          <a:p>
            <a:pPr>
              <a:lnSpc>
                <a:spcPct val="150000"/>
              </a:lnSpc>
              <a:buClr>
                <a:srgbClr val="A16AA5"/>
              </a:buClr>
              <a:buFont typeface="Wingdings" panose="05000000000000000000" pitchFamily="2" charset="2"/>
              <a:buNone/>
            </a:pPr>
            <a:r>
              <a:rPr lang="zh-CN" altLang="en-US" b="1" dirty="0" smtClean="0">
                <a:solidFill>
                  <a:schemeClr val="bg1"/>
                </a:solidFill>
                <a:latin typeface="楷体_GB2312" pitchFamily="49" charset="-122"/>
                <a:ea typeface="楷体_GB2312" pitchFamily="49" charset="-122"/>
              </a:rPr>
              <a:t>1.要适合本单位所属行业的特点，充分考虑本会计主体经济活动的性质、经济管理的特点、规模的大小、经济业务的繁简程度，并且有利于会计工作的分工协作和内部控制。</a:t>
            </a:r>
            <a:endParaRPr lang="zh-CN" altLang="en-US" b="1" dirty="0" smtClean="0">
              <a:solidFill>
                <a:schemeClr val="bg1"/>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anose="05000000000000000000" pitchFamily="2" charset="2"/>
              <a:buNone/>
            </a:pPr>
            <a:r>
              <a:rPr lang="zh-CN" altLang="en-US" b="1" dirty="0" smtClean="0">
                <a:solidFill>
                  <a:schemeClr val="bg1"/>
                </a:solidFill>
                <a:latin typeface="楷体_GB2312" pitchFamily="49" charset="-122"/>
                <a:ea typeface="楷体_GB2312" pitchFamily="49" charset="-122"/>
              </a:rPr>
              <a:t>2.要能够准确、及时、完整和系统地提供本单位会计信息，以满足会计信息使用者了解会计信息并据以做出经济决策的需要。 </a:t>
            </a:r>
            <a:endParaRPr lang="zh-CN" altLang="en-US" b="1" dirty="0" smtClean="0">
              <a:solidFill>
                <a:srgbClr val="FFFF00"/>
              </a:solidFill>
              <a:latin typeface="楷体_GB2312" pitchFamily="49" charset="-122"/>
              <a:ea typeface="楷体_GB2312" pitchFamily="49" charset="-122"/>
            </a:endParaRPr>
          </a:p>
          <a:p>
            <a:pPr>
              <a:lnSpc>
                <a:spcPct val="150000"/>
              </a:lnSpc>
              <a:buClr>
                <a:srgbClr val="A16AA5"/>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2132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cs typeface="黑体" panose="02010609060101010101" charset="-122"/>
                <a:sym typeface="+mn-ea"/>
              </a:rPr>
              <a:t>9.1.3账务处理程序的设计要求</a:t>
            </a:r>
            <a:endParaRPr lang="en-US" altLang="zh-CN" sz="2400" b="1" dirty="0" smtClean="0">
              <a:solidFill>
                <a:srgbClr val="318440"/>
              </a:solidFill>
              <a:cs typeface="黑体" panose="02010609060101010101" charset="-122"/>
            </a:endParaRPr>
          </a:p>
        </p:txBody>
      </p:sp>
      <p:sp>
        <p:nvSpPr>
          <p:cNvPr id="3" name="文本框 2"/>
          <p:cNvSpPr txBox="1"/>
          <p:nvPr/>
        </p:nvSpPr>
        <p:spPr>
          <a:xfrm>
            <a:off x="601345" y="1040765"/>
            <a:ext cx="7950200" cy="2445385"/>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3.在保证会计核算工作质量的前提下，尽可能地提高会计核算工作效率，力求简化会计核算手续，节省会计核算时间，节约会计核算的成本和费用。 </a:t>
            </a:r>
          </a:p>
          <a:p>
            <a:pPr>
              <a:lnSpc>
                <a:spcPct val="150000"/>
              </a:lnSpc>
              <a:buClr>
                <a:srgbClr val="A16AA5"/>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4.应有利于会计部门和会计人员的分工与合作，有利于明确各会计人员工作岗位职责，并且有利于不同程序之间的相互控制，使各个处理环节分工明确，责任清楚，约束力强。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04253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sym typeface="+mn-ea"/>
              </a:rPr>
              <a:t>任务9.2  认知记账凭证账务处理程序</a:t>
            </a:r>
          </a:p>
        </p:txBody>
      </p:sp>
      <p:sp>
        <p:nvSpPr>
          <p:cNvPr id="3" name="文本框 2"/>
          <p:cNvSpPr txBox="1"/>
          <p:nvPr/>
        </p:nvSpPr>
        <p:spPr>
          <a:xfrm>
            <a:off x="0" y="944245"/>
            <a:ext cx="6457950" cy="456535"/>
          </a:xfrm>
          <a:prstGeom prst="rect">
            <a:avLst/>
          </a:prstGeom>
          <a:noFill/>
        </p:spPr>
        <p:txBody>
          <a:bodyPr wrap="square" rtlCol="0" anchor="t">
            <a:spAutoFit/>
          </a:bodyPr>
          <a:lstStyle/>
          <a:p>
            <a:pPr lvl="1">
              <a:lnSpc>
                <a:spcPct val="150000"/>
              </a:lnSpc>
              <a:defRPr/>
            </a:pPr>
            <a:endParaRPr lang="zh-CN" altLang="zh-CN" dirty="0">
              <a:solidFill>
                <a:prstClr val="black"/>
              </a:solidFill>
            </a:endParaRPr>
          </a:p>
        </p:txBody>
      </p:sp>
      <p:sp>
        <p:nvSpPr>
          <p:cNvPr id="5" name="矩形 4"/>
          <p:cNvSpPr/>
          <p:nvPr/>
        </p:nvSpPr>
        <p:spPr>
          <a:xfrm>
            <a:off x="593090" y="1090930"/>
            <a:ext cx="7673340" cy="2584450"/>
          </a:xfrm>
          <a:prstGeom prst="rect">
            <a:avLst/>
          </a:prstGeom>
        </p:spPr>
        <p:txBody>
          <a:bodyPr wrap="square">
            <a:spAutoFit/>
          </a:bodyPr>
          <a:lstStyle/>
          <a:p>
            <a:pPr>
              <a:lnSpc>
                <a:spcPct val="150000"/>
              </a:lnSpc>
              <a:buClr>
                <a:schemeClr val="folHlink"/>
              </a:buClr>
              <a:buFont typeface="Wingdings" panose="05000000000000000000" pitchFamily="2" charset="2"/>
              <a:buNone/>
            </a:pPr>
            <a:r>
              <a:rPr dirty="0" smtClean="0">
                <a:solidFill>
                  <a:schemeClr val="bg1"/>
                </a:solidFill>
                <a:latin typeface="楷体_GB2312" pitchFamily="49" charset="-122"/>
                <a:ea typeface="楷体_GB2312" pitchFamily="49" charset="-122"/>
              </a:rPr>
              <a:t>9.2.1记账凭证账务处理程序的一般步骤</a:t>
            </a:r>
          </a:p>
          <a:p>
            <a:pPr>
              <a:lnSpc>
                <a:spcPct val="150000"/>
              </a:lnSpc>
              <a:buClr>
                <a:schemeClr val="folHlink"/>
              </a:buClr>
              <a:buFont typeface="Wingdings" panose="05000000000000000000" pitchFamily="2" charset="2"/>
              <a:buNone/>
            </a:pPr>
            <a:r>
              <a:rPr dirty="0" smtClean="0">
                <a:solidFill>
                  <a:schemeClr val="bg1"/>
                </a:solidFill>
                <a:latin typeface="楷体_GB2312" pitchFamily="49" charset="-122"/>
                <a:ea typeface="楷体_GB2312" pitchFamily="49" charset="-122"/>
              </a:rPr>
              <a:t>1）根据原始凭证编制汇总原始凭证；</a:t>
            </a:r>
          </a:p>
          <a:p>
            <a:pPr>
              <a:lnSpc>
                <a:spcPct val="150000"/>
              </a:lnSpc>
              <a:buClr>
                <a:schemeClr val="folHlink"/>
              </a:buClr>
              <a:buFont typeface="Wingdings" panose="05000000000000000000" pitchFamily="2" charset="2"/>
              <a:buNone/>
            </a:pPr>
            <a:r>
              <a:rPr dirty="0" smtClean="0">
                <a:solidFill>
                  <a:schemeClr val="bg1"/>
                </a:solidFill>
                <a:latin typeface="楷体_GB2312" pitchFamily="49" charset="-122"/>
                <a:ea typeface="楷体_GB2312" pitchFamily="49" charset="-122"/>
              </a:rPr>
              <a:t>（2）根据原始凭证或汇总原始凭证，编制记账凭证；</a:t>
            </a:r>
          </a:p>
          <a:p>
            <a:pPr>
              <a:lnSpc>
                <a:spcPct val="150000"/>
              </a:lnSpc>
              <a:buClr>
                <a:schemeClr val="folHlink"/>
              </a:buClr>
              <a:buFont typeface="Wingdings" panose="05000000000000000000" pitchFamily="2" charset="2"/>
              <a:buNone/>
            </a:pPr>
            <a:r>
              <a:rPr dirty="0" smtClean="0">
                <a:solidFill>
                  <a:schemeClr val="bg1"/>
                </a:solidFill>
                <a:latin typeface="楷体_GB2312" pitchFamily="49" charset="-122"/>
                <a:ea typeface="楷体_GB2312" pitchFamily="49" charset="-122"/>
              </a:rPr>
              <a:t>（3）根据收款凭证、付款凭证逐笔登记现金日记账和银行存款日记账；</a:t>
            </a:r>
          </a:p>
          <a:p>
            <a:pPr>
              <a:lnSpc>
                <a:spcPct val="150000"/>
              </a:lnSpc>
              <a:buClr>
                <a:schemeClr val="folHlink"/>
              </a:buClr>
              <a:buFont typeface="Wingdings" panose="05000000000000000000" pitchFamily="2" charset="2"/>
              <a:buNone/>
            </a:pPr>
            <a:r>
              <a:rPr dirty="0" smtClean="0">
                <a:solidFill>
                  <a:schemeClr val="bg1"/>
                </a:solidFill>
                <a:latin typeface="楷体_GB2312" pitchFamily="49" charset="-122"/>
                <a:ea typeface="楷体_GB2312" pitchFamily="49" charset="-122"/>
              </a:rPr>
              <a:t>（4）根据原始凭证、汇总原始凭证和记账凭证，登记各种明细分类账；</a:t>
            </a:r>
          </a:p>
          <a:p>
            <a:pPr>
              <a:lnSpc>
                <a:spcPct val="150000"/>
              </a:lnSpc>
              <a:buClr>
                <a:schemeClr val="folHlink"/>
              </a:buClr>
              <a:buFont typeface="Wingdings" panose="05000000000000000000" pitchFamily="2" charset="2"/>
              <a:buNone/>
            </a:pPr>
            <a:endParaRPr dirty="0" smtClean="0">
              <a:solidFill>
                <a:schemeClr val="bg1"/>
              </a:solidFill>
              <a:latin typeface="楷体_GB2312" pitchFamily="49" charset="-122"/>
              <a:ea typeface="楷体_GB2312"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04253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sym typeface="+mn-ea"/>
              </a:rPr>
              <a:t>任务9.2  认知记账凭证账务处理程序</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364490" y="447675"/>
            <a:ext cx="6457950" cy="456535"/>
          </a:xfrm>
          <a:prstGeom prst="rect">
            <a:avLst/>
          </a:prstGeom>
          <a:noFill/>
        </p:spPr>
        <p:txBody>
          <a:bodyPr wrap="square" rtlCol="0" anchor="t">
            <a:spAutoFit/>
          </a:bodyPr>
          <a:lstStyle/>
          <a:p>
            <a:pPr lvl="1">
              <a:lnSpc>
                <a:spcPct val="150000"/>
              </a:lnSpc>
              <a:defRPr/>
            </a:pPr>
            <a:endParaRPr lang="zh-CN" altLang="zh-CN" dirty="0">
              <a:solidFill>
                <a:prstClr val="black"/>
              </a:solidFill>
            </a:endParaRPr>
          </a:p>
        </p:txBody>
      </p:sp>
      <p:sp>
        <p:nvSpPr>
          <p:cNvPr id="5" name="矩形 4"/>
          <p:cNvSpPr/>
          <p:nvPr/>
        </p:nvSpPr>
        <p:spPr>
          <a:xfrm>
            <a:off x="567055" y="1066165"/>
            <a:ext cx="7423785" cy="1753235"/>
          </a:xfrm>
          <a:prstGeom prst="rect">
            <a:avLst/>
          </a:prstGeom>
        </p:spPr>
        <p:txBody>
          <a:bodyPr wrap="square">
            <a:spAutoFit/>
          </a:bodyPr>
          <a:lstStyle/>
          <a:p>
            <a:pPr>
              <a:lnSpc>
                <a:spcPct val="150000"/>
              </a:lnSpc>
              <a:buClr>
                <a:srgbClr val="A16AA5"/>
              </a:buClr>
            </a:pPr>
            <a:r>
              <a:rPr dirty="0" smtClean="0">
                <a:solidFill>
                  <a:prstClr val="white"/>
                </a:solidFill>
                <a:latin typeface="楷体_GB2312" pitchFamily="49" charset="-122"/>
                <a:ea typeface="楷体_GB2312" pitchFamily="49" charset="-122"/>
              </a:rPr>
              <a:t>（5）根据记账凭证逐笔登记总分类账；</a:t>
            </a:r>
          </a:p>
          <a:p>
            <a:pPr>
              <a:lnSpc>
                <a:spcPct val="150000"/>
              </a:lnSpc>
              <a:buClr>
                <a:srgbClr val="A16AA5"/>
              </a:buClr>
            </a:pPr>
            <a:r>
              <a:rPr dirty="0" smtClean="0">
                <a:solidFill>
                  <a:prstClr val="white"/>
                </a:solidFill>
                <a:latin typeface="楷体_GB2312" pitchFamily="49" charset="-122"/>
                <a:ea typeface="楷体_GB2312" pitchFamily="49" charset="-122"/>
              </a:rPr>
              <a:t>（6）期末，现金日记账、银行存款日记账和明细分类账的余额同有关总分类账的余额核对相符；</a:t>
            </a:r>
          </a:p>
          <a:p>
            <a:pPr>
              <a:lnSpc>
                <a:spcPct val="150000"/>
              </a:lnSpc>
              <a:buClr>
                <a:srgbClr val="A16AA5"/>
              </a:buClr>
            </a:pPr>
            <a:r>
              <a:rPr dirty="0" smtClean="0">
                <a:solidFill>
                  <a:prstClr val="white"/>
                </a:solidFill>
                <a:latin typeface="楷体_GB2312" pitchFamily="49" charset="-122"/>
                <a:ea typeface="楷体_GB2312" pitchFamily="49" charset="-122"/>
              </a:rPr>
              <a:t>（7）期末，根据总分类账和明细分类账的记录，编制财务报表。</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75660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cs typeface="黑体" panose="02010609060101010101" charset="-122"/>
                <a:sym typeface="+mn-ea"/>
              </a:rPr>
              <a:t>9.2.2记账凭证账务处理程序的特点、优缺点及适用范围</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581025" y="1017270"/>
            <a:ext cx="6851650" cy="2030095"/>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dirty="0" smtClean="0">
                <a:solidFill>
                  <a:srgbClr val="FFFF00"/>
                </a:solidFill>
                <a:latin typeface="黑体" panose="02010609060101010101" charset="-122"/>
                <a:ea typeface="黑体" panose="02010609060101010101" charset="-122"/>
                <a:cs typeface="黑体" panose="02010609060101010101" charset="-122"/>
                <a:sym typeface="+mn-ea"/>
              </a:rPr>
              <a:t>9.2.2.1记账凭证账务处理程序的特点</a:t>
            </a:r>
            <a:r>
              <a:rPr lang="zh-CN" dirty="0" smtClean="0">
                <a:solidFill>
                  <a:srgbClr val="FFFF00"/>
                </a:solidFill>
                <a:latin typeface="黑体" panose="02010609060101010101" charset="-122"/>
                <a:ea typeface="黑体" panose="02010609060101010101" charset="-122"/>
                <a:cs typeface="黑体" panose="02010609060101010101" charset="-122"/>
                <a:sym typeface="+mn-ea"/>
              </a:rPr>
              <a:t>：</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pPr>
              <a:lnSpc>
                <a:spcPct val="150000"/>
              </a:lnSpc>
              <a:buClr>
                <a:srgbClr val="A16AA5"/>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记账凭证账务处理程序的特点是：对发生的经济业务事项，都要根据原始凭证或汇总原始凭证编制记账凭证，然后直接根据记账凭证逐笔登记总分类账。</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69056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sym typeface="+mn-ea"/>
              </a:rPr>
              <a:t>9.2.2.2记账凭证账务处理程序的优缺点及适用范围</a:t>
            </a:r>
          </a:p>
        </p:txBody>
      </p:sp>
      <p:sp>
        <p:nvSpPr>
          <p:cNvPr id="3" name="文本框 2"/>
          <p:cNvSpPr txBox="1"/>
          <p:nvPr/>
        </p:nvSpPr>
        <p:spPr>
          <a:xfrm>
            <a:off x="594360" y="1090930"/>
            <a:ext cx="5695950" cy="1337945"/>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记账凭证账务处理程序的优点是：直接根据记账凭证登记总账，简单明了，易于理解，总分类账可以较详细地反映经济业务的来龙去脉等具体业务情况。</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65213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sym typeface="+mn-ea"/>
              </a:rPr>
              <a:t>任务9.3  认知汇总记账凭证账务处理程序</a:t>
            </a:r>
          </a:p>
        </p:txBody>
      </p:sp>
      <p:sp>
        <p:nvSpPr>
          <p:cNvPr id="3" name="文本框 2"/>
          <p:cNvSpPr txBox="1"/>
          <p:nvPr/>
        </p:nvSpPr>
        <p:spPr>
          <a:xfrm>
            <a:off x="591820" y="971550"/>
            <a:ext cx="7787005" cy="2445385"/>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dirty="0" smtClean="0">
                <a:solidFill>
                  <a:srgbClr val="FFFF00"/>
                </a:solidFill>
                <a:latin typeface="黑体" panose="02010609060101010101" charset="-122"/>
                <a:ea typeface="黑体" panose="02010609060101010101" charset="-122"/>
                <a:cs typeface="黑体" panose="02010609060101010101" charset="-122"/>
                <a:sym typeface="+mn-ea"/>
              </a:rPr>
              <a:t>9.3.1汇总记账凭证的编制方法</a:t>
            </a:r>
            <a:r>
              <a:rPr lang="zh-CN" dirty="0" smtClean="0">
                <a:solidFill>
                  <a:srgbClr val="FFFF00"/>
                </a:solidFill>
                <a:latin typeface="黑体" panose="02010609060101010101" charset="-122"/>
                <a:ea typeface="黑体" panose="02010609060101010101" charset="-122"/>
                <a:cs typeface="黑体" panose="02010609060101010101" charset="-122"/>
                <a:sym typeface="+mn-ea"/>
              </a:rPr>
              <a:t>：</a:t>
            </a:r>
          </a:p>
          <a:p>
            <a:pPr>
              <a:lnSpc>
                <a:spcPct val="150000"/>
              </a:lnSpc>
              <a:buClr>
                <a:srgbClr val="A16AA5"/>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汇总记账凭证分为汇总收款凭证、汇总付款凭证和汇总转账凭证三种格式。其中，汇总收款凭证分别按现金和银行存款科目的借方科目设置，定期将该期间内全部现金收款凭证和银行存款收款凭证所反映的经济事项按与设置账户相对应的贷方账户反映的经济事项加以归类，一般每月编制一张。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8576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cs typeface="黑体" panose="02010609060101010101" charset="-122"/>
                <a:sym typeface="+mn-ea"/>
              </a:rPr>
              <a:t>9.3.1.1汇总收款凭证的编制</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604520" y="1029335"/>
            <a:ext cx="8027670" cy="2584450"/>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汇总收款凭证，是按现金科目、银行存款科目的借方分别设置，定期（如5天或10天）将这一期间内的全部现金收款凭证、银行存款收款凭证，分别按与设置科目相对应的贷方科目加以归类、汇总填列一次，每月编制一张。登记总分类账时，应根据汇总收款凭证上的合计数，记入“现金”或“银行存款”总分类账户的借方，根据汇总收款凭证上各贷方科目的合计数分别记入有关总分类账户的贷方。</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02444" y="480948"/>
            <a:ext cx="38576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sym typeface="+mn-ea"/>
              </a:rPr>
              <a:t>9.3.1.2汇总付款凭证的编制</a:t>
            </a:r>
          </a:p>
        </p:txBody>
      </p:sp>
      <p:sp>
        <p:nvSpPr>
          <p:cNvPr id="3" name="文本框 2"/>
          <p:cNvSpPr txBox="1"/>
          <p:nvPr/>
        </p:nvSpPr>
        <p:spPr>
          <a:xfrm>
            <a:off x="581025" y="1070610"/>
            <a:ext cx="7977505" cy="2861310"/>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lang="en-US" dirty="0" smtClean="0">
                <a:solidFill>
                  <a:prstClr val="white"/>
                </a:solidFill>
                <a:latin typeface="黑体" panose="02010609060101010101" charset="-122"/>
                <a:ea typeface="黑体" panose="02010609060101010101" charset="-122"/>
                <a:cs typeface="黑体" panose="02010609060101010101" charset="-122"/>
                <a:sym typeface="+mn-ea"/>
              </a:rPr>
              <a:t>  </a:t>
            </a:r>
            <a:r>
              <a:rPr dirty="0" smtClean="0">
                <a:solidFill>
                  <a:prstClr val="white"/>
                </a:solidFill>
                <a:latin typeface="黑体" panose="02010609060101010101" charset="-122"/>
                <a:ea typeface="黑体" panose="02010609060101010101" charset="-122"/>
                <a:cs typeface="黑体" panose="02010609060101010101" charset="-122"/>
                <a:sym typeface="+mn-ea"/>
              </a:rPr>
              <a:t>汇总付款凭证，是按现金科目、银行存款科目的贷方分别设置，定期（如5天或10天）将这一期间内的全部现金付款凭证、银行存款付款凭证，分别按与设置科目相对应的借方科目加以归类、汇总填列一次，每月编制一张。登记总分类账时，根据汇总付款凭证的合计数，记入“现金”、“银行存款”总分类账户的贷方；根据汇总付款凭证内各借方科目的合计数记入相应总分类账户的借方。</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42925" y="459105"/>
            <a:ext cx="4323080" cy="423545"/>
          </a:xfrm>
          <a:prstGeom prst="rect">
            <a:avLst/>
          </a:prstGeom>
        </p:spPr>
        <p:txBody>
          <a:bodyPr wrap="square">
            <a:spAutoFit/>
            <a:scene3d>
              <a:camera prst="orthographicFront"/>
              <a:lightRig rig="threePt" dir="t"/>
            </a:scene3d>
            <a:sp3d contourW="12700"/>
          </a:bodyPr>
          <a:lstStyle/>
          <a:p>
            <a:pPr defTabSz="514350" fontAlgn="base">
              <a:lnSpc>
                <a:spcPct val="90000"/>
              </a:lnSpc>
            </a:pPr>
            <a:r>
              <a:rPr sz="2400" b="1" dirty="0" smtClean="0">
                <a:solidFill>
                  <a:srgbClr val="FFFF00"/>
                </a:solidFill>
                <a:cs typeface="黑体" panose="02010609060101010101" charset="-122"/>
                <a:sym typeface="+mn-ea"/>
              </a:rPr>
              <a:t>9.3.1.3汇总转账凭证的编制</a:t>
            </a:r>
          </a:p>
        </p:txBody>
      </p:sp>
      <p:sp>
        <p:nvSpPr>
          <p:cNvPr id="3" name="文本框 2"/>
          <p:cNvSpPr txBox="1"/>
          <p:nvPr/>
        </p:nvSpPr>
        <p:spPr>
          <a:xfrm>
            <a:off x="741680" y="1059815"/>
            <a:ext cx="6991350" cy="1753235"/>
          </a:xfrm>
          <a:prstGeom prst="rect">
            <a:avLst/>
          </a:prstGeom>
          <a:noFill/>
        </p:spPr>
        <p:txBody>
          <a:bodyPr wrap="square" rtlCol="0" anchor="t">
            <a:spAutoFit/>
          </a:bodyPr>
          <a:lstStyle/>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汇总转账凭证，习惯上，按照贷方科目设置，通常是按照除“现金”、“银行存款”以外的每一科目的贷方分别设置，定期将这一期间内的全部转账凭证，按与设置科目相对应的借方科目加以归类、汇总填列一次，每月编制一张。</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11" name="标题 10"/>
          <p:cNvSpPr>
            <a:spLocks noGrp="1"/>
          </p:cNvSpPr>
          <p:nvPr>
            <p:ph type="title"/>
          </p:nvPr>
        </p:nvSpPr>
        <p:spPr/>
        <p:txBody>
          <a:bodyPr>
            <a:normAutofit fontScale="90000"/>
          </a:bodyPr>
          <a:lstStyle/>
          <a:p>
            <a:endParaRPr lang="zh-CN" altLang="en-US"/>
          </a:p>
        </p:txBody>
      </p:sp>
      <p:sp>
        <p:nvSpPr>
          <p:cNvPr id="7" name="文本框 6"/>
          <p:cNvSpPr txBox="1"/>
          <p:nvPr/>
        </p:nvSpPr>
        <p:spPr>
          <a:xfrm>
            <a:off x="2662721" y="2023811"/>
            <a:ext cx="3230880" cy="706755"/>
          </a:xfrm>
          <a:prstGeom prst="rect">
            <a:avLst/>
          </a:prstGeom>
          <a:noFill/>
        </p:spPr>
        <p:txBody>
          <a:bodyPr wrap="none" rtlCol="0">
            <a:spAutoFit/>
            <a:scene3d>
              <a:camera prst="orthographicFront"/>
              <a:lightRig rig="threePt" dir="t"/>
            </a:scene3d>
            <a:sp3d contourW="12700"/>
          </a:bodyPr>
          <a:lstStyle/>
          <a:p>
            <a:pPr algn="ctr"/>
            <a:r>
              <a:rPr lang="zh-CN" altLang="en-US" sz="4000" b="1" dirty="0" smtClean="0">
                <a:solidFill>
                  <a:srgbClr val="FFFF00"/>
                </a:solidFill>
                <a:cs typeface="黑体" panose="02010609060101010101" charset="-122"/>
              </a:rPr>
              <a:t>账务处理程序</a:t>
            </a:r>
          </a:p>
        </p:txBody>
      </p:sp>
      <p:grpSp>
        <p:nvGrpSpPr>
          <p:cNvPr id="10" name="组合 9"/>
          <p:cNvGrpSpPr/>
          <p:nvPr/>
        </p:nvGrpSpPr>
        <p:grpSpPr>
          <a:xfrm>
            <a:off x="838835" y="1199515"/>
            <a:ext cx="1776095" cy="518795"/>
            <a:chOff x="2571" y="1643"/>
            <a:chExt cx="2797" cy="817"/>
          </a:xfrm>
        </p:grpSpPr>
        <p:sp>
          <p:nvSpPr>
            <p:cNvPr id="9" name="矩形 8"/>
            <p:cNvSpPr/>
            <p:nvPr/>
          </p:nvSpPr>
          <p:spPr>
            <a:xfrm>
              <a:off x="3853" y="1689"/>
              <a:ext cx="1515" cy="725"/>
            </a:xfrm>
            <a:prstGeom prst="rect">
              <a:avLst/>
            </a:prstGeom>
          </p:spPr>
          <p:txBody>
            <a:bodyPr wrap="none">
              <a:spAutoFit/>
              <a:scene3d>
                <a:camera prst="orthographicFront"/>
                <a:lightRig rig="threePt" dir="t"/>
              </a:scene3d>
              <a:sp3d contourW="12700"/>
            </a:bodyPr>
            <a:lstStyle/>
            <a:p>
              <a:pPr algn="l"/>
              <a:r>
                <a:rPr lang="zh-CN" altLang="en-US" sz="2400" b="1" dirty="0" smtClean="0">
                  <a:solidFill>
                    <a:srgbClr val="FFFF00"/>
                  </a:solidFill>
                  <a:cs typeface="黑体" panose="02010609060101010101" charset="-122"/>
                </a:rPr>
                <a:t>项目</a:t>
              </a:r>
              <a:r>
                <a:rPr lang="en-US" altLang="zh-CN" sz="2400" b="1" dirty="0" smtClean="0">
                  <a:solidFill>
                    <a:srgbClr val="FFFF00"/>
                  </a:solidFill>
                  <a:cs typeface="黑体" panose="02010609060101010101" charset="-122"/>
                </a:rPr>
                <a:t>9</a:t>
              </a:r>
            </a:p>
          </p:txBody>
        </p:sp>
        <p:grpSp>
          <p:nvGrpSpPr>
            <p:cNvPr id="4" name="组合 3"/>
            <p:cNvGrpSpPr/>
            <p:nvPr/>
          </p:nvGrpSpPr>
          <p:grpSpPr>
            <a:xfrm>
              <a:off x="2571" y="1643"/>
              <a:ext cx="1226" cy="817"/>
              <a:chOff x="1497" y="2407"/>
              <a:chExt cx="664" cy="442"/>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8" name="组合 7"/>
          <p:cNvGrpSpPr/>
          <p:nvPr/>
        </p:nvGrpSpPr>
        <p:grpSpPr>
          <a:xfrm>
            <a:off x="1861820" y="1915795"/>
            <a:ext cx="4831715" cy="815975"/>
            <a:chOff x="2621" y="2532"/>
            <a:chExt cx="6024" cy="1285"/>
          </a:xfrm>
        </p:grpSpPr>
        <p:cxnSp>
          <p:nvCxnSpPr>
            <p:cNvPr id="2" name="直接连接符 1"/>
            <p:cNvCxnSpPr/>
            <p:nvPr/>
          </p:nvCxnSpPr>
          <p:spPr>
            <a:xfrm>
              <a:off x="2621" y="2532"/>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621" y="3817"/>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0768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cs typeface="黑体" panose="02010609060101010101" charset="-122"/>
                <a:sym typeface="+mn-ea"/>
              </a:rPr>
              <a:t>9.3.1.4汇总记账凭证的基本格式要求</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323850" y="982345"/>
            <a:ext cx="8488045" cy="3692525"/>
          </a:xfrm>
          <a:prstGeom prst="rect">
            <a:avLst/>
          </a:prstGeom>
          <a:noFill/>
        </p:spPr>
        <p:txBody>
          <a:bodyPr wrap="square" rtlCol="0" anchor="t">
            <a:spAutoFit/>
          </a:bodyPr>
          <a:lstStyle/>
          <a:p>
            <a:pPr lvl="1" algn="just">
              <a:lnSpc>
                <a:spcPct val="150000"/>
              </a:lnSpc>
              <a:defRPr/>
            </a:pPr>
            <a:r>
              <a:rPr lang="en-US" dirty="0" smtClean="0">
                <a:solidFill>
                  <a:schemeClr val="bg1"/>
                </a:solidFill>
              </a:rPr>
              <a:t>      </a:t>
            </a:r>
            <a:r>
              <a:rPr dirty="0" smtClean="0">
                <a:solidFill>
                  <a:schemeClr val="bg1"/>
                </a:solidFill>
              </a:rPr>
              <a:t>编制收款凭证时，则只能编制一借一贷或一借多贷的凭证，而不能编制一贷多借的凭证。</a:t>
            </a:r>
          </a:p>
          <a:p>
            <a:pPr lvl="1" algn="just">
              <a:lnSpc>
                <a:spcPct val="150000"/>
              </a:lnSpc>
              <a:defRPr/>
            </a:pPr>
            <a:r>
              <a:rPr dirty="0" smtClean="0">
                <a:solidFill>
                  <a:schemeClr val="bg1"/>
                </a:solidFill>
              </a:rPr>
              <a:t>　　编制付款凭证时，只能编制一借一贷或一贷多借的凭证，而不能编制一借多贷的凭证。</a:t>
            </a:r>
          </a:p>
          <a:p>
            <a:pPr lvl="1" algn="just">
              <a:lnSpc>
                <a:spcPct val="150000"/>
              </a:lnSpc>
              <a:defRPr/>
            </a:pPr>
            <a:r>
              <a:rPr dirty="0" smtClean="0">
                <a:solidFill>
                  <a:schemeClr val="bg1"/>
                </a:solidFill>
              </a:rPr>
              <a:t>　　编制转账凭证时，为了避免汇总时出现重汇和漏汇，只能按一个贷方科目与一个或几个借方科目相对应来填制，而不能以几个贷方科目同一个借方科目相对应来填制。</a:t>
            </a:r>
            <a:r>
              <a:rPr lang="zh-CN" altLang="en-US" dirty="0" smtClean="0">
                <a:solidFill>
                  <a:schemeClr val="bg1"/>
                </a:solidFill>
                <a:latin typeface="黑体" panose="02010609060101010101" charset="-122"/>
                <a:ea typeface="黑体" panose="02010609060101010101" charset="-122"/>
                <a:cs typeface="黑体" panose="02010609060101010101" charset="-122"/>
                <a:sym typeface="+mn-ea"/>
              </a:rPr>
              <a:t>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gn="just">
              <a:lnSpc>
                <a:spcPct val="150000"/>
              </a:lnSpc>
              <a:buClr>
                <a:srgbClr val="A16AA5"/>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pPr algn="just">
              <a:lnSpc>
                <a:spcPct val="150000"/>
              </a:lnSpc>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324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altLang="zh-CN" sz="2400" b="1" dirty="0" smtClean="0">
                <a:solidFill>
                  <a:srgbClr val="FFFF00"/>
                </a:solidFill>
                <a:cs typeface="黑体" panose="02010609060101010101" charset="-122"/>
                <a:sym typeface="+mn-ea"/>
              </a:rPr>
              <a:t>9.3.2汇总记账凭证账务处理的一般步骤</a:t>
            </a:r>
          </a:p>
        </p:txBody>
      </p:sp>
      <p:sp>
        <p:nvSpPr>
          <p:cNvPr id="3" name="文本框 2"/>
          <p:cNvSpPr txBox="1"/>
          <p:nvPr/>
        </p:nvSpPr>
        <p:spPr>
          <a:xfrm>
            <a:off x="382905" y="904240"/>
            <a:ext cx="7305040" cy="3276600"/>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altLang="zh-CN" dirty="0" smtClean="0">
                <a:solidFill>
                  <a:prstClr val="white"/>
                </a:solidFill>
                <a:latin typeface="黑体" panose="02010609060101010101" charset="-122"/>
                <a:ea typeface="黑体" panose="02010609060101010101" charset="-122"/>
                <a:cs typeface="黑体" panose="02010609060101010101" charset="-122"/>
                <a:sym typeface="+mn-ea"/>
              </a:rPr>
              <a:t>（1）根据原始凭证编制汇总原始凭证；</a:t>
            </a:r>
          </a:p>
          <a:p>
            <a:pPr>
              <a:lnSpc>
                <a:spcPct val="150000"/>
              </a:lnSpc>
              <a:buClr>
                <a:srgbClr val="A16AA5"/>
              </a:buClr>
              <a:buFont typeface="Wingdings" panose="05000000000000000000" pitchFamily="2" charset="2"/>
              <a:buNone/>
            </a:pPr>
            <a:r>
              <a:rPr altLang="zh-CN" dirty="0" smtClean="0">
                <a:solidFill>
                  <a:prstClr val="white"/>
                </a:solidFill>
                <a:latin typeface="黑体" panose="02010609060101010101" charset="-122"/>
                <a:ea typeface="黑体" panose="02010609060101010101" charset="-122"/>
                <a:cs typeface="黑体" panose="02010609060101010101" charset="-122"/>
                <a:sym typeface="+mn-ea"/>
              </a:rPr>
              <a:t>（2）根据原始凭证或汇总原始凭证，编制记账凭证；</a:t>
            </a:r>
          </a:p>
          <a:p>
            <a:pPr>
              <a:lnSpc>
                <a:spcPct val="150000"/>
              </a:lnSpc>
              <a:buClr>
                <a:srgbClr val="A16AA5"/>
              </a:buClr>
              <a:buFont typeface="Wingdings" panose="05000000000000000000" pitchFamily="2" charset="2"/>
              <a:buNone/>
            </a:pPr>
            <a:r>
              <a:rPr altLang="zh-CN" dirty="0" smtClean="0">
                <a:solidFill>
                  <a:prstClr val="white"/>
                </a:solidFill>
                <a:latin typeface="黑体" panose="02010609060101010101" charset="-122"/>
                <a:ea typeface="黑体" panose="02010609060101010101" charset="-122"/>
                <a:cs typeface="黑体" panose="02010609060101010101" charset="-122"/>
                <a:sym typeface="+mn-ea"/>
              </a:rPr>
              <a:t>（3）根据收款凭证、付款凭证逐笔登记现金日记账和银行存款日记账；</a:t>
            </a:r>
          </a:p>
          <a:p>
            <a:pPr>
              <a:lnSpc>
                <a:spcPct val="150000"/>
              </a:lnSpc>
              <a:buClr>
                <a:srgbClr val="A16AA5"/>
              </a:buClr>
              <a:buFont typeface="Wingdings" panose="05000000000000000000" pitchFamily="2" charset="2"/>
              <a:buNone/>
            </a:pPr>
            <a:r>
              <a:rPr altLang="zh-CN" dirty="0" smtClean="0">
                <a:solidFill>
                  <a:prstClr val="white"/>
                </a:solidFill>
                <a:latin typeface="黑体" panose="02010609060101010101" charset="-122"/>
                <a:ea typeface="黑体" panose="02010609060101010101" charset="-122"/>
                <a:cs typeface="黑体" panose="02010609060101010101" charset="-122"/>
                <a:sym typeface="+mn-ea"/>
              </a:rPr>
              <a:t>（4）根据原始凭证、汇总原始凭证和记账凭证，登记各种明细分类账；</a:t>
            </a:r>
          </a:p>
          <a:p>
            <a:pPr>
              <a:lnSpc>
                <a:spcPct val="150000"/>
              </a:lnSpc>
              <a:buClr>
                <a:srgbClr val="A16AA5"/>
              </a:buClr>
              <a:buFont typeface="Wingdings" panose="05000000000000000000" pitchFamily="2" charset="2"/>
              <a:buNone/>
            </a:pPr>
            <a:r>
              <a:rPr altLang="zh-CN" dirty="0" smtClean="0">
                <a:solidFill>
                  <a:prstClr val="white"/>
                </a:solidFill>
                <a:latin typeface="黑体" panose="02010609060101010101" charset="-122"/>
                <a:ea typeface="黑体" panose="02010609060101010101" charset="-122"/>
                <a:cs typeface="黑体" panose="02010609060101010101" charset="-122"/>
                <a:sym typeface="+mn-ea"/>
              </a:rPr>
              <a:t>（5）根据各种记账凭证编制有关汇总记账凭证；</a:t>
            </a:r>
          </a:p>
          <a:p>
            <a:pPr>
              <a:lnSpc>
                <a:spcPct val="150000"/>
              </a:lnSpc>
              <a:buClr>
                <a:srgbClr val="A16AA5"/>
              </a:buClr>
              <a:buFont typeface="Wingdings" panose="05000000000000000000" pitchFamily="2" charset="2"/>
              <a:buNone/>
            </a:pPr>
            <a:endParaRPr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buClr>
                <a:srgbClr val="A16AA5"/>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324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altLang="zh-CN" sz="2400" b="1" dirty="0" smtClean="0">
                <a:solidFill>
                  <a:srgbClr val="FFFF00"/>
                </a:solidFill>
                <a:cs typeface="黑体" panose="02010609060101010101" charset="-122"/>
                <a:sym typeface="+mn-ea"/>
              </a:rPr>
              <a:t>9.3.2汇总记账凭证账务处理的一般步骤</a:t>
            </a:r>
          </a:p>
        </p:txBody>
      </p:sp>
      <p:sp>
        <p:nvSpPr>
          <p:cNvPr id="3" name="文本框 2"/>
          <p:cNvSpPr txBox="1"/>
          <p:nvPr/>
        </p:nvSpPr>
        <p:spPr>
          <a:xfrm>
            <a:off x="559435" y="1064895"/>
            <a:ext cx="7305040" cy="1753235"/>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dirty="0" smtClean="0">
                <a:solidFill>
                  <a:prstClr val="white"/>
                </a:solidFill>
                <a:latin typeface="黑体" panose="02010609060101010101" charset="-122"/>
                <a:ea typeface="黑体" panose="02010609060101010101" charset="-122"/>
                <a:cs typeface="黑体" panose="02010609060101010101" charset="-122"/>
                <a:sym typeface="+mn-ea"/>
              </a:rPr>
              <a:t>（6）根据各种汇总记账凭证登记总分类账；</a:t>
            </a:r>
          </a:p>
          <a:p>
            <a:pPr>
              <a:lnSpc>
                <a:spcPct val="150000"/>
              </a:lnSpc>
              <a:buClr>
                <a:srgbClr val="A16AA5"/>
              </a:buClr>
              <a:buFont typeface="Wingdings" panose="05000000000000000000" pitchFamily="2" charset="2"/>
              <a:buNone/>
            </a:pPr>
            <a:r>
              <a:rPr dirty="0" smtClean="0">
                <a:solidFill>
                  <a:prstClr val="white"/>
                </a:solidFill>
                <a:latin typeface="黑体" panose="02010609060101010101" charset="-122"/>
                <a:ea typeface="黑体" panose="02010609060101010101" charset="-122"/>
                <a:cs typeface="黑体" panose="02010609060101010101" charset="-122"/>
                <a:sym typeface="+mn-ea"/>
              </a:rPr>
              <a:t>（7）期末，现金日记账、银行存款日记账和明细分类账的余额同有关总分类账的余额核对相符；</a:t>
            </a:r>
          </a:p>
          <a:p>
            <a:pPr>
              <a:lnSpc>
                <a:spcPct val="150000"/>
              </a:lnSpc>
              <a:buClr>
                <a:srgbClr val="A16AA5"/>
              </a:buClr>
              <a:buFont typeface="Wingdings" panose="05000000000000000000" pitchFamily="2" charset="2"/>
              <a:buNone/>
            </a:pPr>
            <a:r>
              <a:rPr dirty="0" smtClean="0">
                <a:solidFill>
                  <a:prstClr val="white"/>
                </a:solidFill>
                <a:latin typeface="黑体" panose="02010609060101010101" charset="-122"/>
                <a:ea typeface="黑体" panose="02010609060101010101" charset="-122"/>
                <a:cs typeface="黑体" panose="02010609060101010101" charset="-122"/>
                <a:sym typeface="+mn-ea"/>
              </a:rPr>
              <a:t>（8）期末，根据总分类账和明细分类账的记录，编制财务报表。</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288449" y="399033"/>
            <a:ext cx="81756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cs typeface="黑体" panose="02010609060101010101" charset="-122"/>
                <a:sym typeface="+mn-ea"/>
              </a:rPr>
              <a:t>9.3.3汇总记账凭证账务处理程序的特点、优缺点及适用范围</a:t>
            </a:r>
          </a:p>
        </p:txBody>
      </p:sp>
      <p:sp>
        <p:nvSpPr>
          <p:cNvPr id="3" name="文本框 2"/>
          <p:cNvSpPr txBox="1"/>
          <p:nvPr/>
        </p:nvSpPr>
        <p:spPr>
          <a:xfrm>
            <a:off x="386080" y="980440"/>
            <a:ext cx="8255635" cy="1753235"/>
          </a:xfrm>
          <a:prstGeom prst="rect">
            <a:avLst/>
          </a:prstGeom>
          <a:noFill/>
        </p:spPr>
        <p:txBody>
          <a:bodyPr wrap="square" rtlCol="0" anchor="t">
            <a:spAutoFit/>
          </a:bodyPr>
          <a:lstStyle/>
          <a:p>
            <a:pPr>
              <a:lnSpc>
                <a:spcPct val="150000"/>
              </a:lnSpc>
            </a:pPr>
            <a:r>
              <a:rPr altLang="zh-CN" b="1" dirty="0" smtClean="0">
                <a:solidFill>
                  <a:schemeClr val="bg1"/>
                </a:solidFill>
              </a:rPr>
              <a:t>9.3.3.1汇总记账凭证账务处理程序的特点</a:t>
            </a:r>
            <a:r>
              <a:rPr lang="zh-CN" b="1" dirty="0" smtClean="0">
                <a:solidFill>
                  <a:schemeClr val="bg1"/>
                </a:solidFill>
              </a:rPr>
              <a:t>：</a:t>
            </a:r>
          </a:p>
          <a:p>
            <a:pPr>
              <a:lnSpc>
                <a:spcPct val="150000"/>
              </a:lnSpc>
            </a:pPr>
            <a:r>
              <a:rPr lang="zh-CN" dirty="0" smtClean="0">
                <a:solidFill>
                  <a:schemeClr val="bg1"/>
                </a:solidFill>
              </a:rPr>
              <a:t>     汇总记账凭证账务处理程序的特点是：根据原始凭证或汇总原始凭证编制记账凭证，根据记账凭证分类定期编制汇总收款凭证、汇总付款凭证和汇总转账凭证，再根据汇总记账凭证登记总分类账的一种账务处理程序。</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7686040"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latin typeface="黑体" panose="02010609060101010101" charset="-122"/>
                <a:ea typeface="黑体" panose="02010609060101010101" charset="-122"/>
                <a:cs typeface="+mn-ea"/>
                <a:sym typeface="+mn-ea"/>
              </a:rPr>
              <a:t>9.3.3.2汇总记账凭证账务处理程序的优缺点及适用范围</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600710" y="1071245"/>
            <a:ext cx="8168640" cy="3415030"/>
          </a:xfrm>
          <a:prstGeom prst="rect">
            <a:avLst/>
          </a:prstGeom>
          <a:noFill/>
        </p:spPr>
        <p:txBody>
          <a:bodyPr wrap="square" rtlCol="0" anchor="t">
            <a:spAutoFit/>
          </a:bodyPr>
          <a:lstStyle/>
          <a:p>
            <a:pPr>
              <a:lnSpc>
                <a:spcPct val="150000"/>
              </a:lnSpc>
            </a:pPr>
            <a:r>
              <a:rPr lang="en-US" altLang="zh-CN" dirty="0" smtClean="0">
                <a:solidFill>
                  <a:prstClr val="white"/>
                </a:solidFill>
                <a:latin typeface="黑体" panose="02010609060101010101" charset="-122"/>
                <a:ea typeface="黑体" panose="02010609060101010101" charset="-122"/>
                <a:cs typeface="黑体" panose="02010609060101010101" charset="-122"/>
                <a:sym typeface="+mn-ea"/>
              </a:rPr>
              <a:t>   </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汇总记账凭证账务处理的优点是：减轻了登记总分类账的工作量，由于是按照账户对应关系汇总编制在记账凭证，便于了解账户之间的对应关系。其缺点是：按每一贷方科目编制汇总记账凭证，不利于会计核算的日常分工，并且当转账凭证较多时，编制汇总转账凭证的工作量较大。汇总记账凭证账务处理程序适用于规模较大、经济业务较多的单位。</a:t>
            </a:r>
          </a:p>
          <a:p>
            <a:pPr>
              <a:lnSpc>
                <a:spcPct val="150000"/>
              </a:lnSpc>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a:p>
            <a:pPr>
              <a:lnSpc>
                <a:spcPct val="150000"/>
              </a:lnSpc>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570230" y="664210"/>
            <a:ext cx="7771130" cy="4246245"/>
          </a:xfrm>
          <a:prstGeom prst="rect">
            <a:avLst/>
          </a:prstGeom>
          <a:noFill/>
        </p:spPr>
        <p:txBody>
          <a:bodyPr wrap="square" rtlCol="0" anchor="t">
            <a:spAutoFit/>
          </a:bodyPr>
          <a:lstStyle/>
          <a:p>
            <a:pPr>
              <a:lnSpc>
                <a:spcPct val="150000"/>
              </a:lnSpc>
            </a:pPr>
            <a:r>
              <a:rPr dirty="0" smtClean="0">
                <a:solidFill>
                  <a:srgbClr val="FFFF00"/>
                </a:solidFill>
                <a:latin typeface="黑体" panose="02010609060101010101" charset="-122"/>
                <a:ea typeface="黑体" panose="02010609060101010101" charset="-122"/>
                <a:cs typeface="黑体" panose="02010609060101010101" charset="-122"/>
                <a:sym typeface="+mn-ea"/>
              </a:rPr>
              <a:t>9.4.1科目汇总表的编制方法</a:t>
            </a:r>
            <a:r>
              <a:rPr lang="zh-CN" dirty="0" smtClean="0">
                <a:solidFill>
                  <a:srgbClr val="FFFF00"/>
                </a:solidFill>
                <a:latin typeface="黑体" panose="02010609060101010101" charset="-122"/>
                <a:ea typeface="黑体" panose="02010609060101010101" charset="-122"/>
                <a:cs typeface="黑体" panose="02010609060101010101" charset="-122"/>
                <a:sym typeface="+mn-ea"/>
              </a:rPr>
              <a:t>：</a:t>
            </a:r>
          </a:p>
          <a:p>
            <a:pPr>
              <a:lnSpc>
                <a:spcPct val="150000"/>
              </a:lnSpc>
            </a:pPr>
            <a:r>
              <a:rPr dirty="0" smtClean="0">
                <a:solidFill>
                  <a:schemeClr val="bg1"/>
                </a:solidFill>
                <a:latin typeface="黑体" panose="02010609060101010101" charset="-122"/>
                <a:ea typeface="黑体" panose="02010609060101010101" charset="-122"/>
                <a:cs typeface="黑体" panose="02010609060101010101" charset="-122"/>
                <a:sym typeface="+mn-ea"/>
              </a:rPr>
              <a:t>科目汇总表的编制的编制原理与汇总记账凭证的编制类同。编制方法如下：</a:t>
            </a:r>
          </a:p>
          <a:p>
            <a:pPr>
              <a:lnSpc>
                <a:spcPct val="150000"/>
              </a:lnSpc>
            </a:pPr>
            <a:r>
              <a:rPr dirty="0" smtClean="0">
                <a:solidFill>
                  <a:schemeClr val="bg1"/>
                </a:solidFill>
                <a:latin typeface="黑体" panose="02010609060101010101" charset="-122"/>
                <a:ea typeface="黑体" panose="02010609060101010101" charset="-122"/>
                <a:cs typeface="黑体" panose="02010609060101010101" charset="-122"/>
                <a:sym typeface="+mn-ea"/>
              </a:rPr>
              <a:t>一是将汇总期内各项交易或事项所涉及的总账科目填列在科目汇总表的“会计科目”栏内。二是根据汇总期内所有记账凭证，按会计科目分别加计其借方发生额和贷方发生额，并将其汇总金额填在各相应会计科目的“借方”和“贷方”栏内，其中包括“库存现金”、“银行存款”科目。三是在科目汇总表的合计栏分别加总全部会计科目“借方”和“贷方”发生额，进行发生额的试算平衡。</a:t>
            </a:r>
          </a:p>
          <a:p>
            <a:pPr>
              <a:lnSpc>
                <a:spcPct val="150000"/>
              </a:lnSpc>
            </a:pPr>
            <a:endParaRPr lang="zh-CN" altLang="en-US" dirty="0" smtClean="0">
              <a:solidFill>
                <a:schemeClr val="bg1"/>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endParaRPr lang="zh-CN" altLang="en-US" dirty="0" smtClean="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4" name="矩形 3"/>
          <p:cNvSpPr/>
          <p:nvPr/>
        </p:nvSpPr>
        <p:spPr>
          <a:xfrm>
            <a:off x="502353" y="196692"/>
            <a:ext cx="534733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sym typeface="+mn-ea"/>
              </a:rPr>
              <a:t>任务9.4  认知科目汇总表账务处理程序</a:t>
            </a:r>
            <a:r>
              <a:rPr sz="2400" b="1" dirty="0" smtClean="0">
                <a:sym typeface="+mn-ea"/>
              </a:rPr>
              <a:t> </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3" name="文本框 2"/>
          <p:cNvSpPr txBox="1"/>
          <p:nvPr/>
        </p:nvSpPr>
        <p:spPr>
          <a:xfrm>
            <a:off x="431515" y="522605"/>
            <a:ext cx="8291246" cy="3831818"/>
          </a:xfrm>
          <a:prstGeom prst="rect">
            <a:avLst/>
          </a:prstGeom>
          <a:noFill/>
        </p:spPr>
        <p:txBody>
          <a:bodyPr wrap="square" rtlCol="0" anchor="t">
            <a:spAutoFit/>
          </a:bodyPr>
          <a:lstStyle/>
          <a:p>
            <a:pPr>
              <a:lnSpc>
                <a:spcPct val="150000"/>
              </a:lnSpc>
            </a:pPr>
            <a:r>
              <a:rPr lang="zh-CN" altLang="zh-CN" dirty="0" smtClean="0">
                <a:solidFill>
                  <a:schemeClr val="bg2"/>
                </a:solidFill>
              </a:rPr>
              <a:t>（</a:t>
            </a:r>
            <a:r>
              <a:rPr lang="zh-CN" altLang="zh-CN" dirty="0" smtClean="0">
                <a:solidFill>
                  <a:schemeClr val="bg2"/>
                </a:solidFill>
              </a:rPr>
              <a:t>1）根据原始凭证编制汇总原始凭证；</a:t>
            </a:r>
          </a:p>
          <a:p>
            <a:pPr>
              <a:lnSpc>
                <a:spcPct val="150000"/>
              </a:lnSpc>
            </a:pPr>
            <a:r>
              <a:rPr lang="zh-CN" altLang="zh-CN" dirty="0" smtClean="0">
                <a:solidFill>
                  <a:schemeClr val="bg2"/>
                </a:solidFill>
              </a:rPr>
              <a:t>（2）根据原始凭证或汇总原始凭证，编制记账凭证；</a:t>
            </a:r>
          </a:p>
          <a:p>
            <a:pPr>
              <a:lnSpc>
                <a:spcPct val="150000"/>
              </a:lnSpc>
            </a:pPr>
            <a:r>
              <a:rPr lang="zh-CN" altLang="zh-CN" dirty="0" smtClean="0">
                <a:solidFill>
                  <a:schemeClr val="bg2"/>
                </a:solidFill>
              </a:rPr>
              <a:t>（3）根据收款凭证、付款凭证逐笔登记现金日记账和银行存款日记账；</a:t>
            </a:r>
          </a:p>
          <a:p>
            <a:pPr>
              <a:lnSpc>
                <a:spcPct val="150000"/>
              </a:lnSpc>
            </a:pPr>
            <a:r>
              <a:rPr lang="zh-CN" altLang="zh-CN" dirty="0" smtClean="0">
                <a:solidFill>
                  <a:schemeClr val="bg2"/>
                </a:solidFill>
              </a:rPr>
              <a:t>（4）根据原始凭证、汇总原始凭证和记账凭证，登记各种明细分类账；</a:t>
            </a:r>
          </a:p>
          <a:p>
            <a:pPr>
              <a:lnSpc>
                <a:spcPct val="150000"/>
              </a:lnSpc>
            </a:pPr>
            <a:r>
              <a:rPr lang="zh-CN" altLang="zh-CN" dirty="0" smtClean="0">
                <a:solidFill>
                  <a:schemeClr val="bg2"/>
                </a:solidFill>
              </a:rPr>
              <a:t>（5）根据各种记账凭证编制科目汇总表；</a:t>
            </a:r>
          </a:p>
          <a:p>
            <a:pPr>
              <a:lnSpc>
                <a:spcPct val="150000"/>
              </a:lnSpc>
            </a:pPr>
            <a:r>
              <a:rPr lang="zh-CN" altLang="zh-CN" dirty="0" smtClean="0">
                <a:solidFill>
                  <a:schemeClr val="bg2"/>
                </a:solidFill>
              </a:rPr>
              <a:t>（6）根据科目汇总表登记总分类账；</a:t>
            </a:r>
          </a:p>
          <a:p>
            <a:pPr>
              <a:lnSpc>
                <a:spcPct val="150000"/>
              </a:lnSpc>
            </a:pPr>
            <a:r>
              <a:rPr lang="zh-CN" altLang="zh-CN" dirty="0" smtClean="0">
                <a:solidFill>
                  <a:schemeClr val="bg2"/>
                </a:solidFill>
              </a:rPr>
              <a:t>（7）期末，现金日记账、银行存款日记账和明细分类账的余额同有关总分类账的余额核对相符；</a:t>
            </a:r>
          </a:p>
          <a:p>
            <a:pPr>
              <a:lnSpc>
                <a:spcPct val="150000"/>
              </a:lnSpc>
            </a:pPr>
            <a:r>
              <a:rPr lang="zh-CN" altLang="zh-CN" dirty="0" smtClean="0">
                <a:solidFill>
                  <a:schemeClr val="bg2"/>
                </a:solidFill>
              </a:rPr>
              <a:t>（8）期末，根据总分类账和明细分类账的记录，编制财务报表。</a:t>
            </a:r>
          </a:p>
        </p:txBody>
      </p:sp>
      <p:sp>
        <p:nvSpPr>
          <p:cNvPr id="4" name="矩形 3"/>
          <p:cNvSpPr/>
          <p:nvPr/>
        </p:nvSpPr>
        <p:spPr>
          <a:xfrm>
            <a:off x="275658" y="182087"/>
            <a:ext cx="5212080"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dirty="0" smtClean="0">
                <a:solidFill>
                  <a:srgbClr val="FFFF00"/>
                </a:solidFill>
                <a:latin typeface="黑体" panose="02010609060101010101" charset="-122"/>
                <a:ea typeface="黑体" panose="02010609060101010101" charset="-122"/>
                <a:cs typeface="黑体" panose="02010609060101010101" charset="-122"/>
                <a:sym typeface="+mn-ea"/>
              </a:rPr>
              <a:t>9.4.2科目汇总表账务处理的一般步骤</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78708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cs typeface="黑体" panose="02010609060101010101" charset="-122"/>
                <a:sym typeface="+mn-ea"/>
              </a:rPr>
              <a:t>9.4.</a:t>
            </a:r>
            <a:r>
              <a:rPr lang="en-US" sz="2400" b="1" dirty="0" smtClean="0">
                <a:solidFill>
                  <a:srgbClr val="FFFF00"/>
                </a:solidFill>
                <a:cs typeface="黑体" panose="02010609060101010101" charset="-122"/>
                <a:sym typeface="+mn-ea"/>
              </a:rPr>
              <a:t>3</a:t>
            </a:r>
            <a:r>
              <a:rPr sz="2400" b="1" dirty="0" smtClean="0">
                <a:solidFill>
                  <a:srgbClr val="FFFF00"/>
                </a:solidFill>
                <a:cs typeface="黑体" panose="02010609060101010101" charset="-122"/>
                <a:sym typeface="+mn-ea"/>
              </a:rPr>
              <a:t>科目汇总表账务处理程序的特点、优缺点及适用范围</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401955" y="1007745"/>
            <a:ext cx="7895202" cy="2168525"/>
          </a:xfrm>
          <a:prstGeom prst="rect">
            <a:avLst/>
          </a:prstGeom>
          <a:noFill/>
        </p:spPr>
        <p:txBody>
          <a:bodyPr wrap="square" rtlCol="0" anchor="t">
            <a:spAutoFit/>
          </a:bodyPr>
          <a:lstStyle/>
          <a:p>
            <a:pPr>
              <a:lnSpc>
                <a:spcPct val="150000"/>
              </a:lnSpc>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科目汇总表账务处理程序又称记账凭证汇总表账务处理程序，是根据记账凭证定期编制科目汇总表，再根据科目汇总表登记总分类账的一种账务处理程序。</a:t>
            </a:r>
          </a:p>
          <a:p>
            <a:pPr>
              <a:lnSpc>
                <a:spcPct val="150000"/>
              </a:lnSpc>
            </a:pPr>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a:p>
            <a:pPr marL="0" lvl="1" indent="457200" defTabSz="514350">
              <a:lnSpc>
                <a:spcPct val="150000"/>
              </a:lnSpc>
              <a:spcBef>
                <a:spcPct val="0"/>
              </a:spcBef>
            </a:pPr>
            <a:endParaRPr lang="en-US" altLang="zh-CN"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5466080"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lang="en-US" altLang="zh-CN" sz="2400" b="1" dirty="0" smtClean="0">
                <a:solidFill>
                  <a:srgbClr val="FFFF00"/>
                </a:solidFill>
                <a:cs typeface="黑体" panose="02010609060101010101" charset="-122"/>
                <a:sym typeface="+mn-ea"/>
              </a:rPr>
              <a:t> </a:t>
            </a:r>
            <a:r>
              <a:rPr sz="2400" b="1" dirty="0" smtClean="0">
                <a:solidFill>
                  <a:srgbClr val="FFFF00"/>
                </a:solidFill>
                <a:cs typeface="黑体" panose="02010609060101010101" charset="-122"/>
                <a:sym typeface="+mn-ea"/>
              </a:rPr>
              <a:t>9.4.</a:t>
            </a:r>
            <a:r>
              <a:rPr lang="en-US" sz="2400" b="1" dirty="0" smtClean="0">
                <a:solidFill>
                  <a:srgbClr val="FFFF00"/>
                </a:solidFill>
                <a:cs typeface="黑体" panose="02010609060101010101" charset="-122"/>
                <a:sym typeface="+mn-ea"/>
              </a:rPr>
              <a:t>3</a:t>
            </a:r>
            <a:r>
              <a:rPr sz="2400" b="1" dirty="0" smtClean="0">
                <a:solidFill>
                  <a:srgbClr val="FFFF00"/>
                </a:solidFill>
                <a:cs typeface="黑体" panose="02010609060101010101" charset="-122"/>
                <a:sym typeface="+mn-ea"/>
              </a:rPr>
              <a:t>.1科目汇总表账务处理程序的特点</a:t>
            </a:r>
          </a:p>
        </p:txBody>
      </p:sp>
      <p:sp>
        <p:nvSpPr>
          <p:cNvPr id="3" name="文本框 2"/>
          <p:cNvSpPr txBox="1"/>
          <p:nvPr/>
        </p:nvSpPr>
        <p:spPr>
          <a:xfrm>
            <a:off x="514985" y="1107440"/>
            <a:ext cx="6457950" cy="1337945"/>
          </a:xfrm>
          <a:prstGeom prst="rect">
            <a:avLst/>
          </a:prstGeom>
          <a:noFill/>
        </p:spPr>
        <p:txBody>
          <a:bodyPr wrap="square" rtlCol="0" anchor="t">
            <a:spAutoFit/>
          </a:bodyPr>
          <a:lstStyle/>
          <a:p>
            <a:pPr>
              <a:lnSpc>
                <a:spcPct val="150000"/>
              </a:lnSpc>
            </a:pPr>
            <a:r>
              <a:rPr lang="en-US" altLang="zh-CN" dirty="0" smtClean="0">
                <a:solidFill>
                  <a:srgbClr val="FFFFFF"/>
                </a:solidFill>
              </a:rPr>
              <a:t>  </a:t>
            </a:r>
            <a:r>
              <a:rPr lang="zh-CN" dirty="0" smtClean="0">
                <a:solidFill>
                  <a:srgbClr val="FFFFFF"/>
                </a:solidFill>
              </a:rPr>
              <a:t>科目汇总表账务处理程序的特点是：根据记账凭证定期编制科目汇总表，再根据编制的科目汇总表登记总分类账的一种账务处理程序。</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7294880"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lang="en-US" altLang="zh-CN" sz="2400" b="1" dirty="0" smtClean="0">
                <a:solidFill>
                  <a:srgbClr val="FFFF00"/>
                </a:solidFill>
                <a:cs typeface="黑体" panose="02010609060101010101" charset="-122"/>
                <a:sym typeface="+mn-ea"/>
              </a:rPr>
              <a:t> </a:t>
            </a:r>
            <a:r>
              <a:rPr sz="2400" b="1" dirty="0" smtClean="0">
                <a:solidFill>
                  <a:srgbClr val="FFFF00"/>
                </a:solidFill>
                <a:cs typeface="黑体" panose="02010609060101010101" charset="-122"/>
                <a:sym typeface="+mn-ea"/>
              </a:rPr>
              <a:t>9.4.</a:t>
            </a:r>
            <a:r>
              <a:rPr lang="en-US" sz="2400" b="1" dirty="0" smtClean="0">
                <a:solidFill>
                  <a:srgbClr val="FFFF00"/>
                </a:solidFill>
                <a:cs typeface="黑体" panose="02010609060101010101" charset="-122"/>
                <a:sym typeface="+mn-ea"/>
              </a:rPr>
              <a:t>3</a:t>
            </a:r>
            <a:r>
              <a:rPr sz="2400" b="1" dirty="0" smtClean="0">
                <a:solidFill>
                  <a:srgbClr val="FFFF00"/>
                </a:solidFill>
                <a:cs typeface="黑体" panose="02010609060101010101" charset="-122"/>
                <a:sym typeface="+mn-ea"/>
              </a:rPr>
              <a:t>.2科目汇总表账务处理程序的优缺点及适用范围</a:t>
            </a:r>
          </a:p>
        </p:txBody>
      </p:sp>
      <p:sp>
        <p:nvSpPr>
          <p:cNvPr id="3" name="文本框 2"/>
          <p:cNvSpPr txBox="1"/>
          <p:nvPr/>
        </p:nvSpPr>
        <p:spPr>
          <a:xfrm>
            <a:off x="616585" y="1207135"/>
            <a:ext cx="6457950" cy="1337945"/>
          </a:xfrm>
          <a:prstGeom prst="rect">
            <a:avLst/>
          </a:prstGeom>
          <a:noFill/>
        </p:spPr>
        <p:txBody>
          <a:bodyPr wrap="square" rtlCol="0" anchor="t">
            <a:spAutoFit/>
          </a:bodyPr>
          <a:lstStyle/>
          <a:p>
            <a:pPr>
              <a:lnSpc>
                <a:spcPct val="150000"/>
              </a:lnSpc>
            </a:pPr>
            <a:r>
              <a:rPr lang="en-US" dirty="0" smtClean="0">
                <a:solidFill>
                  <a:prstClr val="white"/>
                </a:solidFill>
                <a:latin typeface="黑体" panose="02010609060101010101" charset="-122"/>
                <a:ea typeface="黑体" panose="02010609060101010101" charset="-122"/>
                <a:cs typeface="黑体" panose="02010609060101010101" charset="-122"/>
                <a:sym typeface="+mn-ea"/>
              </a:rPr>
              <a:t>  </a:t>
            </a:r>
            <a:r>
              <a:rPr dirty="0" smtClean="0">
                <a:solidFill>
                  <a:prstClr val="white"/>
                </a:solidFill>
                <a:latin typeface="黑体" panose="02010609060101010101" charset="-122"/>
                <a:ea typeface="黑体" panose="02010609060101010101" charset="-122"/>
                <a:cs typeface="黑体" panose="02010609060101010101" charset="-122"/>
                <a:sym typeface="+mn-ea"/>
              </a:rPr>
              <a:t>科目汇总表账务处理程序的优点是：可以简化总分类账的登记工作，减轻登记总分类账的工作量，并可做到试算平衡、简明易懂、方便易学。</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6" name="矩形 5"/>
          <p:cNvSpPr/>
          <p:nvPr/>
        </p:nvSpPr>
        <p:spPr>
          <a:xfrm>
            <a:off x="1024365" y="967685"/>
            <a:ext cx="5631180" cy="2168525"/>
          </a:xfrm>
          <a:prstGeom prst="rect">
            <a:avLst/>
          </a:prstGeom>
        </p:spPr>
        <p:txBody>
          <a:bodyPr wrap="none">
            <a:spAutoFit/>
            <a:scene3d>
              <a:camera prst="orthographicFront"/>
              <a:lightRig rig="threePt" dir="t"/>
            </a:scene3d>
            <a:sp3d contourW="12700"/>
          </a:bodyPr>
          <a:lstStyle/>
          <a:p>
            <a:pPr algn="l">
              <a:lnSpc>
                <a:spcPct val="150000"/>
              </a:lnSpc>
            </a:pPr>
            <a:r>
              <a:rPr lang="zh-CN" altLang="zh-CN" b="1" dirty="0" smtClean="0">
                <a:solidFill>
                  <a:srgbClr val="FFFF00"/>
                </a:solidFill>
              </a:rPr>
              <a:t>【职业能力目标】</a:t>
            </a:r>
          </a:p>
          <a:p>
            <a:pPr algn="l">
              <a:lnSpc>
                <a:spcPct val="150000"/>
              </a:lnSpc>
            </a:pPr>
            <a:r>
              <a:rPr altLang="zh-CN" dirty="0" smtClean="0">
                <a:solidFill>
                  <a:srgbClr val="FFFFFF"/>
                </a:solidFill>
              </a:rPr>
              <a:t>1.掌握会计核算账务处理程序的种类；</a:t>
            </a:r>
          </a:p>
          <a:p>
            <a:pPr algn="l">
              <a:lnSpc>
                <a:spcPct val="150000"/>
              </a:lnSpc>
            </a:pPr>
            <a:r>
              <a:rPr altLang="zh-CN" dirty="0" smtClean="0">
                <a:solidFill>
                  <a:srgbClr val="FFFFFF"/>
                </a:solidFill>
              </a:rPr>
              <a:t>2.掌握记账凭证账务处理程序的特点与适应性；</a:t>
            </a:r>
          </a:p>
          <a:p>
            <a:pPr algn="l">
              <a:lnSpc>
                <a:spcPct val="150000"/>
              </a:lnSpc>
            </a:pPr>
            <a:r>
              <a:rPr altLang="zh-CN" dirty="0" smtClean="0">
                <a:solidFill>
                  <a:srgbClr val="FFFFFF"/>
                </a:solidFill>
              </a:rPr>
              <a:t>3.掌握汇总记账凭证账务处理程序的特点与适应性；</a:t>
            </a:r>
          </a:p>
          <a:p>
            <a:pPr algn="l">
              <a:lnSpc>
                <a:spcPct val="150000"/>
              </a:lnSpc>
            </a:pPr>
            <a:r>
              <a:rPr altLang="zh-CN" dirty="0" smtClean="0">
                <a:solidFill>
                  <a:srgbClr val="FFFFFF"/>
                </a:solidFill>
              </a:rPr>
              <a:t>4.掌握会计科目汇总表账务处理程序的特点与适应性。</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0007" y="2062798"/>
            <a:ext cx="5624980" cy="583565"/>
            <a:chOff x="2573" y="1592"/>
            <a:chExt cx="8858" cy="919"/>
          </a:xfrm>
        </p:grpSpPr>
        <p:sp>
          <p:nvSpPr>
            <p:cNvPr id="9" name="矩形 8"/>
            <p:cNvSpPr/>
            <p:nvPr/>
          </p:nvSpPr>
          <p:spPr>
            <a:xfrm>
              <a:off x="3853" y="1592"/>
              <a:ext cx="7578" cy="919"/>
            </a:xfrm>
            <a:prstGeom prst="rect">
              <a:avLst/>
            </a:prstGeom>
          </p:spPr>
          <p:txBody>
            <a:bodyPr wrap="none">
              <a:spAutoFit/>
              <a:scene3d>
                <a:camera prst="orthographicFront"/>
                <a:lightRig rig="threePt" dir="t"/>
              </a:scene3d>
              <a:sp3d contourW="12700"/>
            </a:bodyPr>
            <a:lstStyle/>
            <a:p>
              <a:pPr algn="l"/>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9.1了解账务处理程序</a:t>
              </a:r>
              <a:r>
                <a:rPr lang="zh-CN" altLang="en-US" sz="3200" b="1" dirty="0" smtClean="0">
                  <a:solidFill>
                    <a:srgbClr val="FFFF00"/>
                  </a:solidFill>
                  <a:cs typeface="黑体" panose="02010609060101010101" charset="-122"/>
                </a:rPr>
                <a:t>  </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73" y="1643"/>
              <a:ext cx="1226" cy="819"/>
              <a:chOff x="1498" y="2407"/>
              <a:chExt cx="664" cy="443"/>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709999" cy="423545"/>
          </a:xfrm>
          <a:prstGeom prst="rect">
            <a:avLst/>
          </a:prstGeom>
        </p:spPr>
        <p:txBody>
          <a:bodyPr wrap="square">
            <a:spAutoFit/>
            <a:scene3d>
              <a:camera prst="orthographicFront"/>
              <a:lightRig rig="threePt" dir="t"/>
            </a:scene3d>
            <a:sp3d contourW="12700"/>
          </a:bodyPr>
          <a:lstStyle/>
          <a:p>
            <a:pPr defTabSz="514350" fontAlgn="base">
              <a:lnSpc>
                <a:spcPct val="90000"/>
              </a:lnSpc>
            </a:pPr>
            <a:r>
              <a:rPr sz="2400" b="1" dirty="0" smtClean="0">
                <a:solidFill>
                  <a:srgbClr val="FFFF00"/>
                </a:solidFill>
                <a:cs typeface="黑体" panose="02010609060101010101" charset="-122"/>
                <a:sym typeface="+mn-ea"/>
              </a:rPr>
              <a:t>9.1.1账务处理程序的概念与意义</a:t>
            </a:r>
          </a:p>
        </p:txBody>
      </p:sp>
      <p:sp>
        <p:nvSpPr>
          <p:cNvPr id="3" name="文本框 2"/>
          <p:cNvSpPr txBox="1"/>
          <p:nvPr/>
        </p:nvSpPr>
        <p:spPr>
          <a:xfrm>
            <a:off x="698643" y="944245"/>
            <a:ext cx="7356296" cy="2585323"/>
          </a:xfrm>
          <a:prstGeom prst="rect">
            <a:avLst/>
          </a:prstGeom>
          <a:noFill/>
        </p:spPr>
        <p:txBody>
          <a:bodyPr wrap="square" rtlCol="0" anchor="t">
            <a:spAutoFit/>
          </a:bodyPr>
          <a:lstStyle/>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账务处理程序也称会计核算组织程序或会计核算形式，是指会计凭证、会计账簿、会计报表相结合的方式。</a:t>
            </a:r>
          </a:p>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1.有利于规范会计核算的组织工作。</a:t>
            </a:r>
          </a:p>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2.有利于保证会计核算的工作质量。</a:t>
            </a:r>
          </a:p>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3.有利于提高会计核算的工作效率。</a:t>
            </a:r>
          </a:p>
          <a:p>
            <a:pPr marL="0" lvl="1" indent="457200" defTabSz="514350">
              <a:lnSpc>
                <a:spcPct val="150000"/>
              </a:lnSpc>
              <a:spcBef>
                <a:spcPct val="0"/>
              </a:spcBef>
            </a:pPr>
            <a:r>
              <a:rPr lang="zh-CN" altLang="zh-CN" dirty="0" smtClean="0">
                <a:solidFill>
                  <a:prstClr val="white"/>
                </a:solidFill>
                <a:latin typeface="黑体" panose="02010609060101010101" charset="-122"/>
                <a:ea typeface="黑体" panose="02010609060101010101" charset="-122"/>
                <a:cs typeface="黑体" panose="02010609060101010101" charset="-122"/>
                <a:sym typeface="+mn-ea"/>
              </a:rPr>
              <a:t>4.有利于节约会计核算的工作成本。</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36036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cs typeface="黑体" panose="02010609060101010101" charset="-122"/>
                <a:sym typeface="+mn-ea"/>
              </a:rPr>
              <a:t>9.1.2账务处理程序的种类</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583004" y="1187718"/>
            <a:ext cx="5695950" cy="922020"/>
          </a:xfrm>
          <a:prstGeom prst="rect">
            <a:avLst/>
          </a:prstGeom>
          <a:noFill/>
        </p:spPr>
        <p:txBody>
          <a:bodyPr wrap="square" rtlCol="0" anchor="t">
            <a:spAutoFit/>
          </a:bodyPr>
          <a:lstStyle/>
          <a:p>
            <a:pPr>
              <a:lnSpc>
                <a:spcPct val="150000"/>
              </a:lnSpc>
              <a:buClr>
                <a:schemeClr val="folHlink"/>
              </a:buClr>
              <a:buFont typeface="Wingdings" panose="05000000000000000000" pitchFamily="2" charset="2"/>
              <a:buNone/>
            </a:pPr>
            <a:r>
              <a:rPr dirty="0" smtClean="0">
                <a:solidFill>
                  <a:prstClr val="white"/>
                </a:solidFill>
                <a:latin typeface="黑体" panose="02010609060101010101" charset="-122"/>
                <a:ea typeface="黑体" panose="02010609060101010101" charset="-122"/>
                <a:cs typeface="黑体" panose="02010609060101010101" charset="-122"/>
                <a:sym typeface="+mn-ea"/>
              </a:rPr>
              <a:t>常用的账务处理程序主要有记账凭证账务处理程序、汇总记账凭证账务处理程序和科目汇总表账务处理程序。</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246880"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sym typeface="+mn-ea"/>
              </a:rPr>
              <a:t>9.1.2.1 记账凭证账务处理程序</a:t>
            </a:r>
          </a:p>
        </p:txBody>
      </p:sp>
      <p:sp>
        <p:nvSpPr>
          <p:cNvPr id="3" name="文本框 2"/>
          <p:cNvSpPr txBox="1"/>
          <p:nvPr/>
        </p:nvSpPr>
        <p:spPr>
          <a:xfrm>
            <a:off x="602690" y="1012948"/>
            <a:ext cx="5695950" cy="1614805"/>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dirty="0" smtClean="0">
                <a:solidFill>
                  <a:prstClr val="white"/>
                </a:solidFill>
                <a:latin typeface="黑体" panose="02010609060101010101" charset="-122"/>
                <a:ea typeface="黑体" panose="02010609060101010101" charset="-122"/>
                <a:cs typeface="黑体" panose="02010609060101010101" charset="-122"/>
                <a:sym typeface="+mn-ea"/>
              </a:rPr>
              <a:t>记账凭证账务处理程序是指发生的经济业务事项，要根据原始凭证或汇总原始凭证编制记账凭证，再根据记账凭证直接登记总分类账的一种账务处理程序。</a:t>
            </a: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7720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cs typeface="黑体" panose="02010609060101010101" charset="-122"/>
                <a:sym typeface="+mn-ea"/>
              </a:rPr>
              <a:t>9.1.2.2汇总记账凭证账务处理程序</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629920" y="1020445"/>
            <a:ext cx="5695950" cy="2030095"/>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dirty="0" smtClean="0">
                <a:solidFill>
                  <a:prstClr val="white"/>
                </a:solidFill>
                <a:latin typeface="黑体" panose="02010609060101010101" charset="-122"/>
                <a:ea typeface="黑体" panose="02010609060101010101" charset="-122"/>
                <a:cs typeface="黑体" panose="02010609060101010101" charset="-122"/>
                <a:sym typeface="+mn-ea"/>
              </a:rPr>
              <a:t>汇总记账凭证账务处理程序是根据原始凭证或汇总原始凭证编制记账凭证，再根据记账凭证编制汇总记账凭证，然后据以登记总分类账的一种账务处理程序。</a:t>
            </a:r>
          </a:p>
          <a:p>
            <a:pPr>
              <a:lnSpc>
                <a:spcPct val="150000"/>
              </a:lnSpc>
              <a:buClr>
                <a:srgbClr val="A16AA5"/>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467225" cy="423545"/>
          </a:xfrm>
          <a:prstGeom prst="rect">
            <a:avLst/>
          </a:prstGeom>
        </p:spPr>
        <p:txBody>
          <a:bodyPr wrap="none">
            <a:spAutoFit/>
            <a:scene3d>
              <a:camera prst="orthographicFront"/>
              <a:lightRig rig="threePt" dir="t"/>
            </a:scene3d>
            <a:sp3d contourW="12700"/>
          </a:bodyPr>
          <a:lstStyle/>
          <a:p>
            <a:pPr algn="l" defTabSz="514350" fontAlgn="base">
              <a:lnSpc>
                <a:spcPct val="90000"/>
              </a:lnSpc>
            </a:pPr>
            <a:r>
              <a:rPr sz="2400" b="1" dirty="0" smtClean="0">
                <a:solidFill>
                  <a:srgbClr val="FFFF00"/>
                </a:solidFill>
                <a:cs typeface="黑体" panose="02010609060101010101" charset="-122"/>
                <a:sym typeface="+mn-ea"/>
              </a:rPr>
              <a:t>9.1.2.3科目汇总表账务处理程序</a:t>
            </a:r>
            <a:r>
              <a:rPr sz="2400" b="1" dirty="0" smtClean="0">
                <a:solidFill>
                  <a:sysClr val="windowText" lastClr="000000"/>
                </a:solidFill>
                <a:latin typeface="黑体" panose="02010609060101010101" charset="-122"/>
                <a:ea typeface="黑体" panose="02010609060101010101" charset="-122"/>
                <a:cs typeface="+mn-ea"/>
                <a:sym typeface="+mn-ea"/>
              </a:rPr>
              <a:t> </a:t>
            </a:r>
            <a:endParaRPr lang="en-US" altLang="zh-CN" sz="2400" b="1" dirty="0" smtClean="0">
              <a:solidFill>
                <a:srgbClr val="318440"/>
              </a:solidFill>
              <a:cs typeface="黑体" panose="02010609060101010101" charset="-122"/>
            </a:endParaRPr>
          </a:p>
        </p:txBody>
      </p:sp>
      <p:sp>
        <p:nvSpPr>
          <p:cNvPr id="3" name="文本框 2"/>
          <p:cNvSpPr txBox="1"/>
          <p:nvPr/>
        </p:nvSpPr>
        <p:spPr>
          <a:xfrm>
            <a:off x="612775" y="950595"/>
            <a:ext cx="5951855" cy="1614805"/>
          </a:xfrm>
          <a:prstGeom prst="rect">
            <a:avLst/>
          </a:prstGeom>
          <a:noFill/>
        </p:spPr>
        <p:txBody>
          <a:bodyPr wrap="square" rtlCol="0" anchor="t">
            <a:spAutoFit/>
          </a:bodyPr>
          <a:lstStyle/>
          <a:p>
            <a:pPr>
              <a:lnSpc>
                <a:spcPct val="150000"/>
              </a:lnSpc>
              <a:buClr>
                <a:srgbClr val="A16AA5"/>
              </a:buClr>
              <a:buFont typeface="Wingdings" panose="05000000000000000000" pitchFamily="2" charset="2"/>
              <a:buNone/>
            </a:pPr>
            <a:r>
              <a:rPr lang="zh-CN" altLang="en-US" dirty="0" smtClean="0">
                <a:solidFill>
                  <a:prstClr val="white"/>
                </a:solidFill>
                <a:latin typeface="黑体" panose="02010609060101010101" charset="-122"/>
                <a:ea typeface="黑体" panose="02010609060101010101" charset="-122"/>
                <a:cs typeface="黑体" panose="02010609060101010101" charset="-122"/>
                <a:sym typeface="+mn-ea"/>
              </a:rPr>
              <a:t>科目汇总表账务处理程序又称记账凭证汇总表账务处理程序，是根据记账凭证定期编制科目汇总表，再根据科目汇总表登记总分类账的一种账务处理程序。   </a:t>
            </a: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0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0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10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13.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10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0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8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8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9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10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9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9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9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9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0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0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0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0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1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0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11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1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1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5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2.xml><?xml version="1.0" encoding="utf-8"?>
<p:tagLst xmlns:a="http://schemas.openxmlformats.org/drawingml/2006/main" xmlns:r="http://schemas.openxmlformats.org/officeDocument/2006/relationships" xmlns:p="http://schemas.openxmlformats.org/presentationml/2006/main">
  <p:tag name="KSO_WM_BEAUTIFY_FLAG" val="#wm#"/>
  <p:tag name="KSO_WM_TEMPLATE_SUBCATEGORY" val="0"/>
  <p:tag name="KSO_WM_SLIDE_ITEM_CNT" val="0"/>
  <p:tag name="KSO_WM_SLIDE_INDEX" val="1"/>
  <p:tag name="KSO_WM_TAG_VERSION" val="1.0"/>
  <p:tag name="KSO_WM_SLIDE_LAYOUT" val="a_b_f"/>
  <p:tag name="KSO_WM_SLIDE_LAYOUT_CNT" val="1_1_2"/>
  <p:tag name="KSO_WM_SLIDE_TYPE" val="title"/>
  <p:tag name="KSO_WM_SLIDE_SUBTYPE" val="pureTxt"/>
  <p:tag name="KSO_WM_TEMPLATE_MASTER_TYPE" val="1"/>
  <p:tag name="KSO_WM_TEMPLATE_COLOR_TYPE" val="1"/>
  <p:tag name="KSO_WM_TEMPLATE_CATEGORY" val="custom"/>
  <p:tag name="KSO_WM_TEMPLATE_INDEX" val="20204328"/>
  <p:tag name="KSO_WM_SLIDE_ID" val="custom20204328_1"/>
  <p:tag name="KSO_WM_TEMPLATE_MASTER_THUMB_INDEX" val="12"/>
  <p:tag name="KSO_WM_TEMPLATE_THUMBS_INDEX" val="1、4、7、9、12、16、17、21、24、25、26、27、28、31、35、38、41"/>
</p:tagLst>
</file>

<file path=ppt/tags/tag1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7"/>
  <p:tag name="KSO_WM_UNIT_TYPE" val="a"/>
  <p:tag name="KSO_WM_UNIT_INDEX" val="1"/>
  <p:tag name="KSO_WM_UNIT_PRESET_TEXT" val="毕业论文答辩"/>
  <p:tag name="KSO_WM_TEMPLATE_CATEGORY" val="custom"/>
  <p:tag name="KSO_WM_TEMPLATE_INDEX" val="20204328"/>
  <p:tag name="KSO_WM_UNIT_ID" val="custom20204328_1*a*1"/>
  <p:tag name="KSO_WM_UNIT_ISNUMDGMTITLE" val="0"/>
</p:tagLst>
</file>

<file path=ppt/tags/tag1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204328"/>
  <p:tag name="KSO_WM_TEMPLATE_SUBCATEGORY" val="0"/>
  <p:tag name="KSO_WM_TEMPLATE_MASTER_TYPE" val="1"/>
  <p:tag name="KSO_WM_TEMPLATE_COLOR_TYPE" val="1"/>
  <p:tag name="KSO_WM_TEMPLATE_MASTER_THUMB_INDEX" val="12"/>
  <p:tag name="KSO_WM_TEMPLATE_THUMBS_INDEX" val="1、4、7、9、12、16、17、21、24、25、26、27、28、31、35、38、41"/>
</p:tagLst>
</file>

<file path=ppt/tags/tag152.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1"/>
  <p:tag name="KSO_WM_UNIT_ID" val="_14*i*1"/>
  <p:tag name="KSO_WM_UNIT_BK_DARK_LIGHT" val="2"/>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1"/>
  <p:tag name="KSO_WM_UNIT_ID" val="_15*i*1"/>
  <p:tag name="KSO_WM_UNIT_BK_DARK_LIGHT" val="2"/>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1"/>
  <p:tag name="KSO_WM_UNIT_ID" val="_16*i*1"/>
  <p:tag name="KSO_WM_UNIT_BK_DARK_LIGHT" val="2"/>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9.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1"/>
  <p:tag name="KSO_WM_UNIT_ID" val="_17*i*1"/>
  <p:tag name="KSO_WM_UNIT_BK_DARK_LIGHT" val="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1"/>
  <p:tag name="KSO_WM_UNIT_ID" val="_18*i*1"/>
  <p:tag name="KSO_WM_UNIT_BK_DARK_LIGHT" val="2"/>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0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71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5.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0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0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0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1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81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82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83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84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85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8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8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9.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5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96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6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7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97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7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8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98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8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71">
      <a:dk1>
        <a:srgbClr val="000000"/>
      </a:dk1>
      <a:lt1>
        <a:srgbClr val="FFFFFF"/>
      </a:lt1>
      <a:dk2>
        <a:srgbClr val="EFECEC"/>
      </a:dk2>
      <a:lt2>
        <a:srgbClr val="FDFCFC"/>
      </a:lt2>
      <a:accent1>
        <a:srgbClr val="D3A991"/>
      </a:accent1>
      <a:accent2>
        <a:srgbClr val="C5B09B"/>
      </a:accent2>
      <a:accent3>
        <a:srgbClr val="B0B19D"/>
      </a:accent3>
      <a:accent4>
        <a:srgbClr val="A5BBAC"/>
      </a:accent4>
      <a:accent5>
        <a:srgbClr val="88BEAF"/>
      </a:accent5>
      <a:accent6>
        <a:srgbClr val="9AD6C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7</TotalTime>
  <Words>1302</Words>
  <Application>Microsoft Office PowerPoint</Application>
  <PresentationFormat>全屏显示(16:9)</PresentationFormat>
  <Paragraphs>126</Paragraphs>
  <Slides>29</Slides>
  <Notes>29</Notes>
  <HiddenSlides>0</HiddenSlides>
  <MMClips>0</MMClips>
  <ScaleCrop>false</ScaleCrop>
  <HeadingPairs>
    <vt:vector size="6" baseType="variant">
      <vt:variant>
        <vt:lpstr>已用的字体</vt:lpstr>
      </vt:variant>
      <vt:variant>
        <vt:i4>8</vt:i4>
      </vt:variant>
      <vt:variant>
        <vt:lpstr>主题</vt:lpstr>
      </vt:variant>
      <vt:variant>
        <vt:i4>8</vt:i4>
      </vt:variant>
      <vt:variant>
        <vt:lpstr>幻灯片标题</vt:lpstr>
      </vt:variant>
      <vt:variant>
        <vt:i4>29</vt:i4>
      </vt:variant>
    </vt:vector>
  </HeadingPairs>
  <TitlesOfParts>
    <vt:vector size="45" baseType="lpstr">
      <vt:lpstr>汉仪旗黑-85S</vt:lpstr>
      <vt:lpstr>黑体</vt:lpstr>
      <vt:lpstr>楷体_GB2312</vt:lpstr>
      <vt:lpstr>宋体</vt:lpstr>
      <vt:lpstr>微软雅黑</vt:lpstr>
      <vt:lpstr>Arial</vt:lpstr>
      <vt:lpstr>Calibri</vt:lpstr>
      <vt:lpstr>Wingdings</vt:lpstr>
      <vt:lpstr>2_Office 主题​​</vt:lpstr>
      <vt:lpstr>1_Office 主题​​</vt:lpstr>
      <vt:lpstr>3_Office 主题​​</vt:lpstr>
      <vt:lpstr>5_Office 主题​​</vt:lpstr>
      <vt:lpstr>6_Office 主题​​</vt:lpstr>
      <vt:lpstr>8_Office 主题​​</vt:lpstr>
      <vt:lpstr>4_Office 主题​​</vt:lpstr>
      <vt:lpstr>7_Office 主题​​</vt:lpstr>
      <vt:lpstr>会计基础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zhuyf</cp:lastModifiedBy>
  <cp:revision>101</cp:revision>
  <dcterms:created xsi:type="dcterms:W3CDTF">2017-09-04T07:53:00Z</dcterms:created>
  <dcterms:modified xsi:type="dcterms:W3CDTF">2020-10-28T13:39:45Z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